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0.xml" ContentType="application/vnd.openxmlformats-officedocument.presentationml.notesSlide+xml"/>
  <Override PartName="/ppt/ink/ink6.xml" ContentType="application/inkml+xml"/>
  <Override PartName="/ppt/notesSlides/notesSlide21.xml" ContentType="application/vnd.openxmlformats-officedocument.presentationml.notesSlide+xml"/>
  <Override PartName="/ppt/ink/ink7.xml" ContentType="application/inkml+xml"/>
  <Override PartName="/ppt/notesSlides/notesSlide22.xml" ContentType="application/vnd.openxmlformats-officedocument.presentationml.notesSlide+xml"/>
  <Override PartName="/ppt/ink/ink8.xml" ContentType="application/inkml+xml"/>
  <Override PartName="/ppt/notesSlides/notesSlide23.xml" ContentType="application/vnd.openxmlformats-officedocument.presentationml.notesSlide+xml"/>
  <Override PartName="/ppt/ink/ink9.xml" ContentType="application/inkml+xml"/>
  <Override PartName="/ppt/notesSlides/notesSlide24.xml" ContentType="application/vnd.openxmlformats-officedocument.presentationml.notesSlide+xml"/>
  <Override PartName="/ppt/ink/ink10.xml" ContentType="application/inkml+xml"/>
  <Override PartName="/ppt/notesSlides/notesSlide25.xml" ContentType="application/vnd.openxmlformats-officedocument.presentationml.notesSlide+xml"/>
  <Override PartName="/ppt/ink/ink11.xml" ContentType="application/inkml+xml"/>
  <Override PartName="/ppt/notesSlides/notesSlide26.xml" ContentType="application/vnd.openxmlformats-officedocument.presentationml.notesSlide+xml"/>
  <Override PartName="/ppt/ink/ink12.xml" ContentType="application/inkml+xml"/>
  <Override PartName="/ppt/notesSlides/notesSlide27.xml" ContentType="application/vnd.openxmlformats-officedocument.presentationml.notesSlide+xml"/>
  <Override PartName="/ppt/ink/ink13.xml" ContentType="application/inkml+xml"/>
  <Override PartName="/ppt/notesSlides/notesSlide2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2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3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8" r:id="rId3"/>
    <p:sldId id="274" r:id="rId4"/>
    <p:sldId id="276" r:id="rId5"/>
    <p:sldId id="277" r:id="rId6"/>
    <p:sldId id="271" r:id="rId7"/>
    <p:sldId id="272" r:id="rId8"/>
    <p:sldId id="273" r:id="rId9"/>
    <p:sldId id="320" r:id="rId10"/>
    <p:sldId id="321" r:id="rId11"/>
    <p:sldId id="278" r:id="rId12"/>
    <p:sldId id="279" r:id="rId13"/>
    <p:sldId id="281" r:id="rId14"/>
    <p:sldId id="280" r:id="rId15"/>
    <p:sldId id="282" r:id="rId16"/>
    <p:sldId id="299" r:id="rId17"/>
    <p:sldId id="285" r:id="rId18"/>
    <p:sldId id="286" r:id="rId19"/>
    <p:sldId id="283" r:id="rId20"/>
    <p:sldId id="326" r:id="rId21"/>
    <p:sldId id="284" r:id="rId22"/>
    <p:sldId id="300" r:id="rId23"/>
    <p:sldId id="287" r:id="rId24"/>
    <p:sldId id="288" r:id="rId25"/>
    <p:sldId id="289" r:id="rId26"/>
    <p:sldId id="296" r:id="rId27"/>
    <p:sldId id="294" r:id="rId28"/>
    <p:sldId id="290" r:id="rId29"/>
    <p:sldId id="301" r:id="rId30"/>
    <p:sldId id="302" r:id="rId31"/>
    <p:sldId id="327" r:id="rId32"/>
    <p:sldId id="297" r:id="rId33"/>
    <p:sldId id="303" r:id="rId34"/>
    <p:sldId id="328" r:id="rId35"/>
    <p:sldId id="295" r:id="rId36"/>
    <p:sldId id="309" r:id="rId37"/>
    <p:sldId id="316" r:id="rId38"/>
    <p:sldId id="310" r:id="rId39"/>
    <p:sldId id="312" r:id="rId40"/>
    <p:sldId id="318" r:id="rId41"/>
    <p:sldId id="319" r:id="rId42"/>
    <p:sldId id="313" r:id="rId43"/>
    <p:sldId id="323" r:id="rId44"/>
    <p:sldId id="324" r:id="rId45"/>
    <p:sldId id="317" r:id="rId46"/>
    <p:sldId id="325" r:id="rId47"/>
  </p:sldIdLst>
  <p:sldSz cx="10160000" cy="7620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6CB9F5-466B-4AFB-94A7-85953B60DC55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D6A6C8-DD52-47F8-842B-66219AF59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06:54.27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11557 8559 3225,'16'7'5676,"-5"-29"-516,-9-5-129,-2-12-3096,-3-1-1419,-14-5 258,-4 1-258,-12-3-129,0 4-129,-12 5-129,0 13 0,-4 7-129,-3 14 0,5 8 0,1 14 0,8 16-129,7 12 0,10 10 0,7 6-129,13 11 129,7 3-129,12 7 129,15 5 0,6-2 0,7-2 129,6-6 0,8-5 129,0-12 0,1-13 0,-5-16-129,0-11 0,-4-15 0,-5-6 129,-10-9-129,-8-14 0,-6 2-129,-8-4 129,-7 0-129,-7 5 129,-1 8-129,0 12 0,-14-6 0,14 6 129,-16 16-129,13 6 129,3 4 0,2 3 0,10-4 0,7 1 129,5-10 0,7-2-129,1-7 0,0-7 129,-2-12-129,-4-4 0,-6-6 0,-7-7-129,-12-1 129,-6 0-129,-12 0 129,-12 3-129,-2 6 129,-5-2-129,-1 7 258,2 7-129,3 0 129,13 0 129,6 0 0,13 9-129,6-21 129,17 14 0,8-5 0,7-3-387,8 6-387,-7-15-1677,8 11-2838,-8-1-258,-7-5-387</inkml:trace>
  <inkml:trace contextRef="#ctx0" brushRef="#br0" timeOffset="405.0229">11521 7777 5547,'13'-81'5418,"-6"22"-516,1-5-129,8-7-4257,-15-9-129,2 3-258,-3 3-129,0-3-387,0 17-516,-8-4-1548,7 19-2193,-2 20-258,3 25-387</inkml:trace>
  <inkml:trace contextRef="#ctx0" brushRef="#br0" timeOffset="829.0469">11528 9586 3999,'6'93'5547,"-2"-36"0,3 3-516,4 2-3999,-7-8-129,7 4-129,-7-15-387,2 1-258,0-10-516,-6-21-1548,3 0-2967,-3-13-387,0 0-516</inkml:trace>
  <inkml:trace contextRef="#ctx0" brushRef="#br0" timeOffset="1189.068">10787 8965 1806,'-39'0'5418,"21"0"-387,3 11-129,3 6-3612,-17-14-387,6 9 0,-13-7-387,3 3-129,-8-8 0,3 0-258,-4-1-129,1-12-387,9 11-1032,-13-10-2709,14 3-903,8 3-387,5 1 130</inkml:trace>
  <inkml:trace contextRef="#ctx0" brushRef="#br0" timeOffset="1678.096">12089 8777 258,'66'4'4644,"-21"-4"387,9 6-2838,-14-8 258,20 9-258,-15-9-258,16 5-516,-12-3-387,11 8 0,-13-4-387,8 3-129,-11-2-258,0-3-258,-8 2-258,-12-8-903,6 3-3354,-30 1-645,12-22-516,-19 11 0</inkml:trace>
  <inkml:trace contextRef="#ctx0" brushRef="#br0" timeOffset="2712.155">10874 9532 1935,'0'0'5289,"-9"21"-516,0 9-129,-3 6-3999,-12 0 129,11 14-129,-13-5-129,7 2 0,-2-3-129,6-6 129,-2-12-129,9-3 0,0-8-129,5-1 129,3-14-129,0 19 0,0-19 0,17 4-129,-5-3-129,5 2 129,3-3-129,3 0 0,1 1 0,4 1 0,-1 4 129,2 0-129,0-2 0,-3 4 0,-1-1 0,-4-4 129,-3-3-129,-4 0 129,-14 0-129,15-18 0,-15 0 129,0-9-129,-7-3 0,-2-2 129,-5-3-129,0 1 0,0 2 0,0 0 129,2 6 0,1 9 0,3 1-129,8 16 129,-9-16 0,9 16 129,0 0-129,-3-16-129,3 16 129,0-13-129,0 13 129,0-13-129,0 13 0,6-20-258,-6 20-258,6-16-516,11 16-2967,-17 0-1161,14-19-516,-6 1-258</inkml:trace>
  <inkml:trace contextRef="#ctx0" brushRef="#br0" timeOffset="3126.178">11764 8261 2709,'0'32'5031,"0"-32"0,3 24-645,-3-5-3741,0-19-516,0 0-903,7-12-3354,-7 12-516,6-31-387</inkml:trace>
  <inkml:trace contextRef="#ctx0" brushRef="#br0" timeOffset="3268.1859">11889 8050 516,'30'0'4644,"-30"0"129,26 12-516,-19-1-3354,-7-11-1935,20 9-2838,-20-9-645,9-12 0</inkml:trace>
  <inkml:trace contextRef="#ctx0" brushRef="#br0" timeOffset="3413.195">12052 7853 4128,'34'-20'4902,"-17"10"-1677,-17 10-903,25-14-1032,-25 14-516,9-22-1161,-9 22-2451,14-16-1548,-14-3-387</inkml:trace>
  <inkml:trace contextRef="#ctx0" brushRef="#br0" timeOffset="5664.324">11505 6489 2580,'0'0'5160,"0"0"-129,-11 0-387,4-14-1806,-6 9-2709,-5 2 258,0 3-129,-1 0-129,-3 12 0,1 6 0,6 6 0,6 5-129,5 4 129,4-1 129,7 2 0,11-8-129,8 0 0,4-10 0,6-10-258,3-4-129,-1-10-516,7 3-645,-14-22-1548,4-3-1935,-6 1-258,-7-5-129</inkml:trace>
  <inkml:trace contextRef="#ctx0" brushRef="#br0" timeOffset="5817.332">11734 6424 1548,'0'0'4902,"0"11"387,4 18-516,9 17-1935,-12-8-1419,14 9-645,-6-3-387,3-6-387,2 2-1032,-14-12-3096,9-14-774,0 0-258,-9-14-129</inkml:trace>
  <inkml:trace contextRef="#ctx0" brushRef="#br0" timeOffset="6416.367">12354 7319 1806,'16'-10'5160,"1"10"129,-17 0-387,9 18-3225,3 17-387,-10-3-516,7 12-387,-5 0-387,2 3-258,3 7-1032,-9-18-1548,7-3-2064,3-8-258,-10-25 0</inkml:trace>
  <inkml:trace contextRef="#ctx0" brushRef="#br0" timeOffset="6596.3769">12564 7207 1677,'-11'29'4257,"5"3"258,-10-13-387,8 1-4257,-11 1-1548,-4-6-2451,9 7-258,-8-22 130</inkml:trace>
  <inkml:trace contextRef="#ctx0" brushRef="#br0" timeOffset="6760.386">12558 7408 774,'-11'46'3612,"-11"-33"387,9 2-3096,-12 3-4128,-7-18-258</inkml:trace>
  <inkml:trace contextRef="#ctx0" brushRef="#br0" timeOffset="7768.444">13106 8613 1548,'0'61'4515,"0"-25"387,0 22-645,3 4-3870,-3-10-129,0-5 0,0-6-258,-5-13-129,3-9-129,2-19-129,0 0-129,-12-33 129,12-4 0,-3-9 258,3-6 129,0-5 258,3-1 0,6 4 387,-2 2-129,8 10 387,-2-1-258,10 17 129,-7-2-129,7 17 0,-4-1-129,-1 12 0,-4 6-129,-1 11-129,-11 7-129,-2 3 0,0 8-129,-13 3 0,-3-4 0,-1-5-129,-3-5 129,4-2-129,-1-8 129,4-6 0,13-8-129,0 0 129,0 0-129,0 0 129,0 0 0,16 1-129,1 4-129,-4 4 129,6 12-129,-9 3 129,3 8-258,-12-8-129,1 14-516,-8-13-516,4-1-2838,-7 3-645,-7-19-129</inkml:trace>
  <inkml:trace contextRef="#ctx0" brushRef="#br0" timeOffset="8077.462">13325 8865 2967,'20'97'4773,"-10"-46"-129,-1-10-2967,-9-17-129,5 3-129,-5-27-258,0 0 129,5-17-387,9-11-258,-7-10 0,9 5-129,-1-7-129,7 5-387,1 4 129,2 6-258,4 11-129,-6 0-774,10 14-2064,-7 0-1935,-10 3-387,-16-3-129</inkml:trace>
  <inkml:trace contextRef="#ctx0" brushRef="#br0" timeOffset="9352.534">11568 10471 258,'-2'87'3612,"4"-30"258,-2-11-3096,0-3-129,0-4 129,-2-13 129,2-10 129,0-16 0,0-13-129,0-20-129,6-3 0,-5-14-129,5 1-129,-2-4-129,3 5-258,-3 5 129,1 13-129,-2 11 129,-3 19-258,0 0 0,17 27 129,-13 11 0,6 10 129,-2 1 0,7 7 387,-3-10-258,9-6 258,-4-16 0,11-6-129,-6-18 129,4-10-129,-3-17-258,-4-7-258,0-4-258,-11-6-645,7 12-1419,-15-5-2709,-1-1-258,-6 8-258</inkml:trace>
  <inkml:trace contextRef="#ctx0" brushRef="#br0" timeOffset="9703.554">11941 10421 516,'0'34'4515,"-11"-14"387,11 16-387,0 5-3354,-3-10-129,5 11-129,-2-17 129,15 9-258,-7-19 0,14 1 0,-6-19 0,8-5-129,-7-8-258,5-5-129,-7-4 0,-2-4-258,-6 0 129,-7-1-129,-4 5 0,-8-1-129,-7 7-129,-5 2-258,4 10-645,-14-6-903,13 12-3096,1 2 0,8 7-645</inkml:trace>
  <inkml:trace contextRef="#ctx0" brushRef="#br0" timeOffset="10187.582">12190 10745 645,'-16'23'4644,"16"-23"516,0 0-2580,0 13-387,0-13-387,14 1-387,-14-1-516,23-2-258,-10-7-258,5 6-129,-1 1 0,1 2-129,-1 8-129,0 8 129,-3 6-129,-2 7 0,-3 6-129,-4 0 129,-5 1 0,0-5 0,-6-3-129,-2-7 129,-2-8 0,10-13 0,-21 0 129,21 0-129,-12-18 129,12-1 0,0 5 0,0 14 0,10-24 0,7 22 129,-1 1-129,7-1-129,-1 2-129,1 5-258,4 6-516,-14-11-2193,2 0-1935,-4-2-258,-11 2-258</inkml:trace>
  <inkml:trace contextRef="#ctx0" brushRef="#br0" timeOffset="11627.6649">10240 10193 516,'2'70'4257,"5"-16"129,-4-6-387,2 10-3612,10-1 0,-3-8 0,4-7-129,-6-18 387,9-11 0,-19-13 0,25-29-129,-18-15 0,4-2 129,-8-14-129,6 4-129,-9-8-129,5 13 129,-5 5-129,3 12 258,-2 9-258,6 13 0,-7 12-129,16 0 129,-3 9 0,1 7 129,1 1-129,1 4-387,-1-5 129,-2-7-516,3 4-516,-16-13-2451,7-8-1419,-7 8-516,6-29 0</inkml:trace>
  <inkml:trace contextRef="#ctx0" brushRef="#br0" timeOffset="12379.708">10280 10279 1032,'14'33'5289,"-8"-9"-129,4 3 0,1 6-2838,-8-9-1548,10 4-129,-10-9-129,5 1-129,-4-6 0,1-2 0,-5-12-129,0 0 0,8-18-129,-5-4-129,-3-8 129,1-2 0,-1-5-129,3-1 129,-3 5-129,3 4 129,-1 6 0,2 11 129,-4 12-258,15-5 0,-1 13 387,-1 8-387,1 4 258,2 0-258,2-1 129,0 2-129,1-10 387,-1-9-129,-3-6-387,5-12 387,-5-8-387,0-4 387,-6-4-258,-4-7-129,-1 5-129,-4-3-258,-2 10-387,-23-2-3741,7 6-645,-3 3-516,2 8-129</inkml:trace>
  <inkml:trace contextRef="#ctx0" brushRef="#br0" timeOffset="12765.73">9783 10395 2709,'8'74'4515,"3"-27"-258,-8 5-1806,4-12-2064,2 1-129,-2-2-645,-3-12-1419,-4-27-2322,16 15-258</inkml:trace>
  <inkml:trace contextRef="#ctx0" brushRef="#br0" timeOffset="13047.746">9887 10288 516,'13'26'4644,"-10"-4"129,11 17-258,3 6-3354,-6-3-258,6 4-645,-2-2-129,2-7 0,2-7-129,-4-5 0,-1-8 129,-2-7-129,-12-10 0,13-4 0,-13-10 129,-6 3 0,-10-5 0,-1 5-129,-9-1 0,0 0-258,1 10-516,-4-7-2322,1 4-1419,13 6-516</inkml:trace>
  <inkml:trace contextRef="#ctx0" brushRef="#br0" timeOffset="13519.773">10144 10586 1806,'26'0'4902,"-13"0"-645,-13 0-2322,34 0-129,-34 0-258,25 0-129,-25 0-516,18 12-258,-18-12-387,2 27 0,-2-12-129,-2-4 0,-4 5-129,6-16-129,-9 21 258,9-21-129,0 0 0,0 0 129,0 0 0,0 0 0,7-5-129,-7 5 129,24 0 0,-11 5-129,-1 8 129,-1 1-129,-2 2 0,-6 6 129,-3-3 0,-1-3-129,-10-1 129,-1-1-129,-4-9 0,-5-4-258,4 2-645,-13-11-2451,7-6-1419,7 8-387,-2-7-387</inkml:trace>
  <inkml:trace contextRef="#ctx0" brushRef="#br0" timeOffset="14751.843">9841 9074 1161,'3'9'4902,"1"12"129,-4-2-387,-4 0-3612,4 13-129,-5-5-387,5 2-129,-5-9-129,5-2 0,0-18-129,5 14 0,-5-14 129,25-16-258,-10-7 129,0-5-258,2-4 129,-3-3-129,-2 2 129,-8 2-129,-1 6 0,-3 6-129,-13 11-129,-9-3-1032,5 11-2451,-11 5-903,-8 1-387</inkml:trace>
  <inkml:trace contextRef="#ctx0" brushRef="#br0" timeOffset="15052.86">9370 9075 129,'26'67'4257,"-7"-25"258,-7-9-645,4 7-3612,-3-1-258,1-5-1806,2-1-2451,-16-33 0</inkml:trace>
  <inkml:trace contextRef="#ctx0" brushRef="#br0" timeOffset="15316.8759">9498 9002 1032,'19'71'3870,"0"-24"129,-2-4-3612,-7-3-258,3 2 0,-3-8-129,3-6 258,-4-13-516,-9-15 129,15 11 0,-15-11-129,2-8 258,-2 8-387,-4-18 0,-9 6-1032,-3-1-1806,16 13-258</inkml:trace>
  <inkml:trace contextRef="#ctx0" brushRef="#br0" timeOffset="15724.899">9710 9413 3354,'15'34'1290,"-5"-8"-129,-7 3 0,0 1-129,-3-5-129,0-1-258,-11-9 129,3-3 0,-6-10 0,14-2-258,-22-4 387,22 4 129,-12-28-129,12 28-258,1-27-258,-1 27 258,23-16-516,-7 10-387,7 6-1032,-4 1-2967,-1-1-516,7 5-129</inkml:trace>
  <inkml:trace contextRef="#ctx0" brushRef="#br0" timeOffset="17760.015">12706 5838 516,'159'22'2193,"-70"-9"-2709,-1 6 258,4 2 258,-2-3 387,2 4 258,0-3 387,1 0 0,-7-5 387,-2 8 258,-6-7-516,-6 11 0,-12-2-258,-8 11-129,-19 1 0,-6 15-516,-21 4-129,-6 5-129,-4 9-129,-16-1 0,-8 6 0,-3-4 129,-2 5-129,-1-2 129,4-4 0,5 1 129,4-5 0,7 0 0,6 0 129,7-1-258,2-3 129,12-1 129,4 1-129,7-5-129,0 5 0,6-3 129,2-7-129,1-5 129,-2-4-129,0-6 129,-6-7 0,-4-7-258,-4-5 129,-11-3 0,-6 1 0,-5-4 0,-13 2 0,-5 5-129,-4 6 129,0 12 129,4 12-129,7 15 0,10 16-129,8 18 0,23 22 129,13 12 0,14 15 0,10 10 258,9 0 0,7 4 0,-6-17 387,-5-3-387,-16-20 129,-15-6 129,-19-21-258,-17-13-129,-17-11-129,-20-14 129,-11-5-258,-9-2 129,0-7 0,1-1 0,3 1 0,10 2 129,6 4-129,10 4-129,7 11-258,4-5-1419,2 7-2580,14 11-387,0-7-129</inkml:trace>
  <inkml:trace contextRef="#ctx0" brushRef="#br0" timeOffset="23995.372">8887 14065 3483,'-19'-54'5031,"5"27"-258,-9 1-258,-3 7-4128,3 11 258,-8 8-387,2 12 0,-1 14 0,5 10 0,3 15-129,9 9 129,4 8 0,9 9 0,0-1 0,17 1-129,4 0 0,8 1 0,4-14 0,9-6-129,-2-10 129,6-16-129,-1-12-129,3-15 258,-2-8-129,-1-15 0,-6-9 0,-6-4 258,-4-6-258,-8 1-258,-5 5 258,-8 7 258,-8 24-258,0 0 129,0 0-129,-15 18-129,7 15 258,2 5 0,5 1 0,1 1 0,8-9-129,11-7 0,8-8-129,6-10 258,2-11-129,1-12 0,0-7 0,-5-5 129,-7-5-258,-9-5 258,-11 0-258,-6 5 129,-13 5-129,-10 7 129,-1 3-129,-4 5 129,1 8-129,4 6 129,5 0-129,7 4-129,13-4 0,0 0 0,18 22-387,0-22-645,18-1-2709,-2-1-1032,0-8-129,0 1 130</inkml:trace>
  <inkml:trace contextRef="#ctx0" brushRef="#br0" timeOffset="24448.398">9863 13642 5547,'-4'30'5418,"-6"3"-258,0 21-1161,-7-1-3096,4 25 0,-5-1-129,9 12-129,-2-7-129,11 4 258,0-2-129,5 0-129,8-16 0,8-8-258,0-10 129,3-12-387,-1-6-129,-1-13-258,1-6-387,-23-13-1161,23-6-3225,-23 6-258,5-26-258,-5 6-387</inkml:trace>
  <inkml:trace contextRef="#ctx0" brushRef="#br0" timeOffset="27316.562">10213 14173 2451,'0'0'3354,"-13"3"-258,13-3-516,0 0-516,0 0-258,0 0-645,-5 15-258,5-15-387,0 0 129,0 0 0,0 0-129,0 0 0,7 0 129,-7 0-129,0 0 0,0 0-129,0 0-129,0 0 0,0 0 0,0 0-258,13-5 129,-13 5-129,2-18 0,-1 1 129,4 1 0,-5-6 0,3 8 0,-3-1 129,0 15 0,1-19 129,-1 19 0,3 11-129,-1 16 0,-1 8-129,4 7 129,-3 9-129,6 6 0,-1 3-129,0-3 0,2-8 0,-1-5-129,4-8-387,-10-22-645,14-5-3225,-16-9-903,20-21-258,-12-4-387</inkml:trace>
  <inkml:trace contextRef="#ctx0" brushRef="#br0" timeOffset="27639.58">10426 13992 6321,'19'81'5547,"-7"-23"-387,2 8-258,1 6-4257,-5-2-258,4-1-258,-5-12 129,0-2-258,2-10-129,-9-18-129,6-6-129,-8-21-258,0 0-258,0-29 258,0 1-258,-8-8 387,1-1 0,-4 4 0,-4 2 387,-5 9 0,-2 10 387,1 5-129,-2 7 0,1 7 129,3 9-774,-2-3-2064,6-3-1806,13 7-645,2-17 258</inkml:trace>
  <inkml:trace contextRef="#ctx0" brushRef="#br0" timeOffset="27983.6">10679 14428 1806,'25'42'4644,"-9"-12"0,-9-5 0,5 2-3870,-2 5-387,-6-5 258,0 9-129,-4-9 129,0 2-258,-9-9 0,0-1-129,-4-12 0,13-7 129,-22 0 0,22 0-129,-14-22 0,14 10 387,0-3-387,0 15-129,21-17 0,-2 17-129,7 0 0,-1 6-258,11 5-774,-11-11-1290,7 5-2580,4-2 129,-6-6-774</inkml:trace>
  <inkml:trace contextRef="#ctx0" brushRef="#br0" timeOffset="28339.62">11058 14162 3999,'0'0'5289,"-4"11"-129,1 24-258,-5 16-3483,0-6-645,5 12 0,-5-8-258,8 6-258,0-9 129,11-5-129,5-19-129,12-9 0,1-13 0,10-7 0,-1-13-258,-1-16 258,0-5-258,-5-6 129,-7-2 0,-9 1 129,-11 0-258,-5-1 129,-15 10 0,-12 9-129,-6 8 129,-10 11-129,-3 11-129,-2 3-129,5 16-387,-5-9-903,22 14-3096,3 1-258,8-1-645,15-3 388</inkml:trace>
  <inkml:trace contextRef="#ctx0" brushRef="#br0" timeOffset="28723.642">11256 13909 2967,'19'-11'5289,"-6"11"-258,10 5-129,13 17-3354,-12-2-387,11 27 129,-8-4-516,4 26-129,-12 0-129,1 8 0,-11 0-258,-1 4-129,-8-10 0,-3-9-258,-7-10 129,-3-19-645,2 0-258,-9-20-3354,20-13-774,-18 0-258,18-15-516</inkml:trace>
  <inkml:trace contextRef="#ctx0" brushRef="#br0" timeOffset="29343.678">11645 14520 2967,'0'-11'2838,"11"11"-516,-11 0-516,0 0 0,0 0-387,0 0-258,0 0-387,0 0-258,0 0 0,0 0 0,0 0-129,0 0 0,-8 0 0,8 0 0,0 0 129,0 0-129,0 0 0,0 0 0,0 0 0,6-8 0,-6 8-129,23-5 0,-8 4 0,4-2-129,-2 3 0,1 8 129,-3 6 0,0 10-258,-7 0 258,-3 12-258,-5-4 129,-5 5-129,-5-5 129,-5-1-129,-2-9 0,-3-8 129,2-8 0,2-6 0,-1-2 0,17 2 129,-19-24 0,19 24-129,0-20 129,0 20-258,24-3 129,-1 3-129,6 4 0,2 4-129,6 5-387,-9-12-258,12 11-2451,-11-12-1677,-6-13-258,-3-10-258</inkml:trace>
  <inkml:trace contextRef="#ctx0" brushRef="#br0" timeOffset="29967.714">12332 14124 516,'20'-22'4515,"-20"22"516,8-35-258,-10 6-3096,2 12-129,-21-17-129,11 20-258,-16-5-129,7 19-129,-11 0-387,3 19-129,1 4 0,5 19 0,2 4-258,10 10 387,4 0-387,5 7 129,9-8-129,7-1 0,6-8-129,9-9 0,3-7-129,-1-14-516,7 1-1290,-8-17-3096,2-3-258,-3-16-258,-5-3-387</inkml:trace>
  <inkml:trace contextRef="#ctx0" brushRef="#br0" timeOffset="30240.729">12568 13888 7998,'10'36'5160,"-9"-2"-129,-1 17-1806,0-6-2193,0 14-258,0-4-387,0 7 0,0-7-258,0-1 129,0-13-387,4-9-258,7-1-903,-11-9-3612,14-11 0,1-8-645,0-3-129</inkml:trace>
  <inkml:trace contextRef="#ctx0" brushRef="#br0" timeOffset="30524.745">12794 14322 1161,'7'37'4902,"-6"-19"129,6 5-258,-3 4-2838,-4-15-645,13 9-387,-13-21-129,13 16-258,-13-16-258,25 0-129,-9-8-258,-1-6-129,9 3-774,-10-15-645,12 10-1290,-16-11-645,6 7-258,-10-8-258,2 8 774</inkml:trace>
  <inkml:trace contextRef="#ctx0" brushRef="#br0" timeOffset="30667.754">12992 14237 8127,'-14'36'3870,"5"-9"-258,9 25-516,-2-8-1032,6 20-903,-3-8-387,10 2-387,-2-3-387,-2-14-1161,3-3-3354,3-7-516,-4-14-387,2-4 129</inkml:trace>
  <inkml:trace contextRef="#ctx0" brushRef="#br0" timeOffset="32587.863">8395 13350 4644,'-45'40'5289,"20"-13"-387,-9 1-129,5 6-4386,-4 6-129,-9 6-129,2 5 0,-3 1-129,4-2 129,3 4 0,5 3-258,4 9 258,4 2-258,7 9 0,3 4 0,9 8 0,2 7-129,2 3 258,4 1 0,9-3 0,-3-2 129,4-4 0,2-3 129,0-15-129,2-5 129,-2-15-129,2-7 0,-4-7 0,4-3 0,0-11-129,4-4 0,0 1 0,4-2 129,7-1-129,2 3 129,3-5-258,1-3 129,2-2-258,-3-9-516,7 3-1290,-12-6-2580,-6-9-258,-1-3-516</inkml:trace>
  <inkml:trace contextRef="#ctx0" brushRef="#br0" timeOffset="33323.906">12711 13054 3999,'23'3'5289,"3"5"-387,16 5-129,15 3-4257,-1-5 0,13 12 0,-1 1-258,9 8 258,-5-1-129,5 5 129,-8 4-258,-1 12 129,-7-1-129,-6 9 0,-10 2-258,-5 4 0,-8 9 129,-6-1-129,-6 5 129,-3 6-129,-4-2 129,2 6-129,4-2 129,0 0 0,2 6 0,6 6 0,-3 1 258,4 2-129,-7 3 129,0-4-129,-7-8 129,-4-2-129,-6-14-129,-4-12 0,-8-13-129,-12-18-129,-3-9-387,-9-21-516,4 6-3870,-11-10-258,0 0-258,0-4-516</inkml:trace>
  <inkml:trace contextRef="#ctx0" brushRef="#br0" timeOffset="34554.976">13941 12700 258,'0'0'4386,"0"0"-1290,0-6-129,0-16-516,11 12-516,-8-17-258,13 16-387,-8-14-129,11 15-387,-4 0-129,7 10 0,-5 8-258,3 16 129,-7 5-387,-2 13 0,-5 5 129,-6 5-258,-6-2 129,-8-1-258,-3-6 129,-4-6 0,-2-13 258,6-5-129,-2-11 0,5-5 129,14-3-129,-14-3 129,14 3 129,0-16 0,0 16-258,29-4 0,-7 4-129,3 4 0,4 4 0,-2 0-258,4 4-258,-7-5-387,10 7-1161,-19-14-2838,3-3-387,3-15-516</inkml:trace>
  <inkml:trace contextRef="#ctx0" brushRef="#br0" timeOffset="34720.985">14575 12603 4128,'25'14'5418,"-25"4"-387,-11 3-258,-10-5-3999,-8-2-645,-8 2-903,-12-3-3612,-4-13-645,8 0-258</inkml:trace>
  <inkml:trace contextRef="#ctx0" brushRef="#br0" timeOffset="37475.1429">12914 15337 2709,'0'20'3225,"0"-20"387,-9 22-3741,-1-4 258,1-3 129,-7 1-258,-3-5 129,-4 0 129,-6-3-258,-5-5 129,-5-3 0,-4-3-129,-4-5 258,-6-1-258,-3-4 129,0 1-129,-3-2 129,-1 2-258,0 2 129,-2 1-129,1 1-258,-3 0-129,2 1 0,-4-4-129,4-1 129,-2-3-129,1 2 0,-2-1-129,4 2 516,1 5 129,-2 4 258,1 3 129,0 3 387,-5 6-129,2 6 0,-2 2 129,-4-3 0,1-2-258,-1-1 0,3-3-258,-5-5-129,3-1 129,-5-4 0,2-4-129,-3-4 258,-7 2 129,-5-1 0,-3 1 258,-4 0-129,3 6 129,-2 2-258,6 4 258,-1 2-258,15 6 0,2 3 129,14 2 0,7-1-129,6 2 258,2-4-258,11 3 0,-3 1-516,-4 3-3096,-2-8-1032,7 9-516,-12-12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24:49.42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8141 19301 8127,'14'18'5160,"5"-18"387,-13-17-774,9-12-3741,-15-4-387,0-3-258,-8-3 129,-6 2-258,-9 5 0,-8 12-258,-6 12 129,-2 16 0,0 21-129,0 18 129,7 19-129,7 7 387,9 10-258,10 31-387,6-2 645,18 4 0,10-3 129,7 5-387,6-20 129,5-11-258,4-18 0,-50-69 129,108 25-645,-108-25 0,101-74-645,-71-8-2322,9 0-1548,-14-20-903,1-11 129,-15-3 0</inkml:trace>
  <inkml:trace contextRef="#ctx0" brushRef="#br0" timeOffset="528.03">8449 18706 8256,'11'-12'5547,"18"18"-387,-17 24-129,9 33-3483,-6 10-1290,3 24 258,-7 17-258,2 13 258,0 4-129,-4-16-645,1 8 645,-3-22 129,0-13 0,-2-24-258,-1-48 0,-4-16-258,10-21-258,-6-9 645,0-30-645,3 8-258,0-10 258,2 1 129,0 19-129,4 18 0,1 19 516,4 16-258,5 19 387,6 2-129,-29-32 0,69 87-129,-28-45 258,2-21-129,2-2-387,-2-19 129,-4-19-258,-5-4 0,-9-14 0,-9 9 129,-10-16-129,-6 16-129,-13 14 258,-10 1 0,-6 12-387,-4 1 258,2 28-258,31-28 258,-57 95 129,36-25-129,15-1 129,6 22-129,9 7 516,17 1-387,11-14 129,4 5-2451,14-14-2322,5-13-516,5-13 129,-3-14-129</inkml:trace>
  <inkml:trace contextRef="#ctx0" brushRef="#br0" timeOffset="1144.065">9402 18609 8385,'35'29'5418,"-21"30"-387,-6 19-258,3 33-3483,-8 29-1290,-3 30 645,0 9-258,0 6-129,-3 5 129,1-11-258,2-16 129,-1-22-387,1-34-129,0-34-1677,0-73-2967,0 0-387,0 0-258,0 0-774</inkml:trace>
  <inkml:trace contextRef="#ctx0" brushRef="#br0" timeOffset="1488.085">9718 19762 7482,'10'-17'5289,"-10"17"-645,-7 1 387,7-1-2709,-24 64-2193,24-64 0,-35 105-129,19-43-129,3-8 129,7 7 129,6-61-387,0 68 387,0-68-258,0 0 387,0 0 0,71-38-258,-71 38 129,40-88-258,-24 34 129,-16 54 129,18-85-258,-16 45-129,-2 11 129,0 29 0,0 0 387,0 0-258,-21 57-258,21-57-258,1 81 387,-1-81-903,26 72-1548,-26-72-1935,57-10-645,-30-41 0,3-25-387</inkml:trace>
  <inkml:trace contextRef="#ctx0" brushRef="#br0" timeOffset="1700.097">10019 18758 6708,'-5'-14'5160,"2"43"-129,3 29-516,4 40-3483,-4 9-645,0 41 129,1-1-387,-1 18-129,3-9 0,0-6-258,4-23-387,-7-24-1032,16-40-1806,-16-63-1032,0 0-387,34-48-387</inkml:trace>
  <inkml:trace contextRef="#ctx0" brushRef="#br0" timeOffset="2095.119">10113 19346 903,'-13'-130'4386,"1"93"1032,-3 9-903,15 28-1806,-44 0-774,24 22-774,-13 8-258,4 17-387,-2 0-258,3 7-129,7 16 0,6-19-129,10 0-258,5-5 387,14-9 129,11 3-258,12-12 129,9-8-258,8-16 0,7 2 129,3-16 129,-2 1-258,-3-5-258,-7-30 258,-12 7-129,-12 5 258,-14-12 0,-14 9-129,-8 19 129,-17-3-129,-6 5 258,-6 26-129,4 15 0,-2 14 129,11-2-129,9 11 258,15-50 0,6 106-129,20-52 0,-26-54-387,82 90-1806,-82-90-2322,103 32-129,-49-30-903,-1-16 0</inkml:trace>
  <inkml:trace contextRef="#ctx0" brushRef="#br0" timeOffset="2516.143">10915 19708 10320,'81'78'5418,"-53"-93"-645,-1-12 0,-5-23-4773,-12-8-129,-10-9-258,-2 5 0,-19 8 258,-5 6 0,-6 20 258,1 15 0,-1 31 129,8 6-129,3 28 258,12 7 0,7-3 0,8 17 258,15 7-258,9-7 0,7-16-387,5 7-129,-42-64-1161,91 81-3612,-91-81-129,85 20-774,-85-20-129</inkml:trace>
  <inkml:trace contextRef="#ctx0" brushRef="#br0" timeOffset="2840.1619">11653 18684 7740,'4'-38'5289,"-20"22"-645,-10 2 129,-5 14-4515,-8 7 129,-1 13-129,-5 11 129,6 8 0,2 15-258,13 16 258,7 11-129,12 15 0,5 10-258,10 55 387,7-30 0,4 6-258,4-12 129,-7 4-645,9-24-129,-16-17-903,16-33-1935,-27-55-1677,25-25-774,-17-21 0</inkml:trace>
  <inkml:trace contextRef="#ctx0" brushRef="#br0" timeOffset="2994.171">11536 19296 7740,'-33'-26'5160,"8"26"-129,-4 0-516,1 6-3999,-10 2-387,-1-3-903,13 1-3483,-4-6-645,10 0 0,20 0-774</inkml:trace>
  <inkml:trace contextRef="#ctx0" brushRef="#br0" timeOffset="3284.187">11938 18689 7740,'-2'-66'5160,"-19"47"-387,-7 13-129,-10 6-4128,0 18 0,-6 12-258,5 22 129,1 16-258,14 18 129,4 16 0,11 31 0,7 2-129,4-11 129,12 37-129,3-12-129,4-11-129,-5-14-258,7-21-903,-17-22-2709,-6-81-1161,22 85 0,-22-85-258</inkml:trace>
  <inkml:trace contextRef="#ctx0" brushRef="#br0" timeOffset="3704.211">11761 19196 9804,'-40'-12'5289,"11"23"-387,-9-3-258,2-3-4386,-9 12-129,2 4-129,2 1-129,5 3 0,13 2-258,8 4 129,18 0-387,8-1 0,23-3 0,1 4 0,24-2 129,1-2 258,15-5 0,3-4 129,-2-9 387,2-10 0,-9-13 258,-3 1-258,-19-12 516,-8-7-516,-21-6 129,-12 5-129,-16 2 0,-10 18-129,-16-3 0,-8 12 0,-1 13-258,0 4 129,6 25-129,6 12 0,16-3 129,11 1-129,14 6-129,13-6-387,-21-48-1032,88 116-2580,-29-85-516,3-23 129,0-12-645</inkml:trace>
  <inkml:trace contextRef="#ctx0" brushRef="#br0" timeOffset="4171.2379">12438 19288 3225,'-28'98'5160,"15"-40"-516,-3 10 0,3-22-1548,5-8-2451,0-11 0,8 6 0,2 2 0,17-10-258,4-23-129,11-2 0,6-7-516,6-10 258,4-15 0,0-19-129,2-19-258,-7-8 387,-5-5 0,-9-15-129,-9 5 129,-9-6-258,-11 2 387,-6 0 0,-11 14 129,-4 13-129,-4 11 129,1 13 0,-1 19 258,5 30-258,3 26 0,10 34 0,5 15-129,14 29 129,6 29-387,7 24 516,6 1-387,2-7 387,5-8-258,-8-18-774,7-18-1419,-16-30-2451,-23-80-387,45 28-387,-28-58-129</inkml:trace>
  <inkml:trace contextRef="#ctx0" brushRef="#br0" timeOffset="4315.246">12961 19067 10320,'-39'-93'5418,"19"80"-258,-10 4-129,5 9-4386,-16 11-387,-6 2-1161,-1-1-3999,-14-12-258,4 0-258,-12-9-258</inkml:trace>
  <inkml:trace contextRef="#ctx0" brushRef="#br0" timeOffset="6252.357">7639 18912 7353,'-39'132'5031,"24"-45"-258,0 22 129,1-3-4386,4 19 129,-7 4 0,8-2-129,0 1 258,6-10-129,-2-9 0,5-21-387,0 1 0,0-26-129,0-63 0,3 85-516,-3-85 387,17 54 0,-17-54 129,0 0-129,63 71-129,-63-71 258,75 53 0,-75-53 129,102 53-129,-40-18-129,5-7 129,5-10-129,11 3 129,10 1 0,4 3-129,6-4 129,5-3 129,4-13-387,4 3 129,8 6 129,3 1-258,0-4 129,4-7 0,0-3 0,1 13-129,5-13 0,1 6 0,3-10-129,-3-21 258,0 7-129,0-6 0,2 5 129,4-14-129,2 16 258,-3-9-129,-3 10 258,4 1-258,-1 4 129,1-1-129,2-3 0,-3-13 0,-8 1-129,3 0 387,-3-13-387,-6 14 129,1-4-258,-7-4 258,-8 10 0,-5 4-129,-8-5-129,-7 7 129,-9 2-129,-10-12 129,-11-6 258,-7-4-258,-6-21 0,-8-1 0,-5-10 645,-4-25-1032,-5-10 387,-2-19-129,-3-2 0,-2-6 0,-3 3 0,0 9 258,-3 10-387,0 7 516,1 18-258,-4 13 129,1 5 0,0 5 0,-3 7 0,-2 2 0,-1 1-258,-4 8 258,-2-2 0,-3-3 258,-5 10-516,-10 5 258,-6 2 0,-10 1 0,-2 4 0,-12 4 0,-6 5 0,-7 7 258,-5 0-129,-9-3-129,-6 4 258,-6 0-258,-6 4 129,-8-4-258,-4 1 258,-5 3-258,0-1 129,-5 1-129,0-2 129,-4 1-258,1 1 387,1 0-129,-1-2 0,2 5-129,0-1-129,-1 3 258,5 0 258,1 0-258,0 0-258,6 4 258,1 1-129,3-1 258,5 2-258,2 2 258,5-3-258,4 2 258,4-2-129,0-3 0,-2-2-129,2 3 129,-3-3 129,1 0-129,0 0 0,0 2 0,2 1 0,2 2 258,3-4-258,0 1 0,2-2 129,-3 0-129,1 0-129,2-2 129,-1-3 129,3 3-129,3 2 0,3-4 0,2 4 0,3 2 0,4 5 129,1-2-129,3 3 0,-1-2 129,2-4-258,-3 4 258,-1-1-129,-2-5 0,-1 0 129,-4-4-129,0 0 0,1 1 129,-1 2 0,2-4-258,-1 3 258,2 2-129,8-3 0,-3 3 0,4 0 0,1 3 0,1-3 129,2 2 0,5 3-129,1 4 129,4-1-129,3 8 258,6-3-258,4 6 129,5 3 0,9 2 0,6 11 0,1-5 0,10 12 0,5-1 0,6 5 0,-1 1 0,2 6 0,-5-3 0,1-6 0,-5 3-129,-4-9 0,-5-1 0,-4-6 0,-6-8-129,-9-6-387,3 12-3354,-18-15-1290,5-6-387,-1-11-387</inkml:trace>
  <inkml:trace contextRef="#ctx0" brushRef="#br0" timeOffset="15179.868">9477 8123 5934,'21'0'5547,"0"-1"-129,-21 1-258,12-34-3612,-4 21-516,-9-18-258,-5 4-387,-9-9-129,-4 1 0,-6 2 0,-4-2-129,-4 9-129,-2 10 0,-1 11-129,4 6 129,2 15 0,7 14-129,7 8 129,7 19 0,7 7-129,2 6 258,15 8-129,4-2 129,4 4-129,6-5 0,3-5 129,4-10 0,1-9 0,2-14-129,0-12 129,2-16-129,0-11 129,2-13-129,-5-13 0,0-9 0,-6-5 0,-4-7 0,-4-2 0,-5 7 0,-7-1 0,-4 10-129,-4 8 129,-1 5-129,-3 9 129,0 13 0,0 0-129,-12 13 129,6 16 0,-1 0-129,1 10 129,2 7 0,4 0 0,0 1-129,4-2 258,7-6-258,2-6 258,3-8-129,2-11 129,3-14-129,-4-6 0,-1-19 129,-2-10-129,-4-10 129,-4-8-129,-6-6 0,0-8 0,-8-4-129,-3 3 258,-1 3-129,-2 6-129,4 8 129,-2 5 0,6 8 0,1 9 0,1 12 0,4 17 0,0-13 0,0 13 0,0 13 0,2 14-129,0 6 258,4 5-129,-1 10 0,7 3 0,-2 2 129,4 2-129,3 1 129,3-10-129,3 0 129,1-7-258,3-8 129,0-5-387,-2-10-387,7 3-3612,-11-15-645,-1-4-516,-5-6-516</inkml:trace>
  <inkml:trace contextRef="#ctx0" brushRef="#br0" timeOffset="15711.898">10115 7801 7353,'7'6'5418,"-7"-6"-387,17-9-258,-2 3-3870,-9-10-258,7 3 0,-1-1-516,1 9 129,-13 5-129,20 1 129,-12 20-129,-1 5 0,-3 8 0,-4 3-129,0 4 0,-4 0 0,-4-2 0,0-14 0,-2-3 0,1-7 0,9-15 129,-13 0-129,13 0 129,0-11-129,0 11 129,19-17 0,0 7 0,5 4 0,1 6-129,3 0-129,-1 2-129,-2-2-258,4 14-1419,-11-14-2967,-1 0-516,-17 0-129,21-20-516</inkml:trace>
  <inkml:trace contextRef="#ctx0" brushRef="#br0" timeOffset="15891.909">10491 7720 7611,'28'41'5418,"-19"-12"-516,-2 2-258,4 5-4128,-9-4-129,3 1-516,-1-3-516,-4-30-2064,4 21-2064,-4-21-387,16-1-258</inkml:trace>
  <inkml:trace contextRef="#ctx0" brushRef="#br0" timeOffset="16035.917">10638 7833 5031,'-2'-14'5418,"-10"12"-129,-3 2-387,-3 0-3096,3 9-903,-14-6-387,0 0-645,5 6-2967,-4-7-1548,8-2-516,1-2-516</inkml:trace>
  <inkml:trace contextRef="#ctx0" brushRef="#br0" timeOffset="16532.945">11098 8077 9030,'2'18'5676,"2"6"-129,5 16-258,-3 3-4515,8 14 0,-5-4-387,4 0-129,-3-7-258,-1-6-129,2-2-516,-11-38-2193,5 22-2193,-5-22-516,14-9-387,-7-13-129</inkml:trace>
  <inkml:trace contextRef="#ctx0" brushRef="#br0" timeOffset="16697.955">11264 8244 9546,'-20'33'5805,"3"-15"-645,-1-4 129,-6-3-4773,-4-2-258,-2 3-645,-9-15-1935,10 3-2580,-1-6-645,11 2-258,3-6-258</inkml:trace>
  <inkml:trace contextRef="#ctx0" brushRef="#br0" timeOffset="17283.988">11657 7887 7611,'-11'43'5805,"10"-6"-387,-3-2-258,7 9-3741,-3-9-516,0 7-258,1-12-258,5 2 0,-3-12-258,9-8 0,-1-3 0,8-7-129,1-4 0,8-7-129,8-3-129,-3-7-129,12 5-258,-8-17-774,12 9-3483,-16-7-258,2 6-645,-15-13-258</inkml:trace>
  <inkml:trace contextRef="#ctx0" brushRef="#br0" timeOffset="17471.999">11978 7809 6708,'-26'32'5676,"16"10"-129,10 18-129,0-7-3096,5 26-1290,0-11-387,5 6-129,0-13-258,2-3-129,-1-15-258,-3-14 0,3-4-903,-11-25-4257,0 0 129,10-12-645,-3-9-516</inkml:trace>
  <inkml:trace contextRef="#ctx0" brushRef="#br0" timeOffset="18576.062">12809 7911 7353,'20'-4'5418,"-16"-8"-129,-3-1-258,-7-6-4257,-3 3 129,-11-9-387,-4 17-129,-5-3-129,-2 11 0,-2 9-258,3 13 129,2 9 129,9 15-129,7 7 129,12 5 129,0 1-129,16 1 129,7-3-129,11-8 129,0-13-258,9-5-129,0-15 0,0-10-258,4-6-387,-13-22-516,9-2-4257,-17-14 129,1 6-516,-11-14-387</inkml:trace>
  <inkml:trace contextRef="#ctx0" brushRef="#br0" timeOffset="18817.076">13064 7694 10320,'19'23'5547,"-10"10"-387,-2-7-1419,6 25-2967,-7 2-129,8 10-258,-6-2-129,4-1 0,-2-11-258,0-12-129,3-8-387,-13-29-774,22 4-3870,-14-18-129,3-18-387,-2-11-387</inkml:trace>
  <inkml:trace contextRef="#ctx0" brushRef="#br0" timeOffset="19100.092">13292 7657 7740,'23'17'5547,"-11"10"-129,4 11-516,-1 3-4128,1 15-129,1-3-258,-1 6-129,-1-7-129,-1-7 129,-1-9-129,-3-13-129,-3-9 129,-7-14 0,0 0-129,-2-16 0,-14-9 129,-6-2-129,-4 0-129,-5 3 129,0 3-129,-5 2-258,6 17-129,-1-6-645,17 24-1935,-2-4-1935,9 7-387,-1-4-387</inkml:trace>
  <inkml:trace contextRef="#ctx0" brushRef="#br0" timeOffset="20944.197">13636 8115 1935,'0'0'5418,"0"0"-387,0 0 129,22 17-2967,-22-17-516,12-5-387,-11-9-387,12 8-387,-5-7 129,6 1-258,-1 3-129,2-2-129,-2 0 0,-1 9 0,1 2-129,-4 15 0,-2 2 0,-6 4-129,-1 4 129,0 3 0,-3 0-129,-3-4 258,-1-6-129,3-6 0,4-12 129,0 18-129,0-18 129,11 3 0,1-2 0,2 5-129,4 0 129,-2 5-129,-2 3 0,-4 4 129,-6 4-129,-4-3 0,-3-3 0,-12-3 0,-6-2-258,-4-6-129,2 2-1032,-15-9-3483,14-11-258,-3-8-516,10 1-258</inkml:trace>
  <inkml:trace contextRef="#ctx0" brushRef="#br0" timeOffset="22040.26">14024 7826 5934,'13'58'5418,"-6"-17"-516,6 6-129,4 12-3870,-9-4-258,5 2-129,-9-10-129,7-1-129,-10-17 0,5-11 0,-6-18-129,0-9 129,0-21 0,0-12-258,-6-9 129,0-5 0,-2-2 0,2 1 0,-2 8 0,6 11 0,-4 2 0,6 17 0,0 19 0,0 0 0,13 3 0,-2 21 0,8 8-129,-1 11 258,9 6-258,-1-6 129,5 0 0,4-8-129,-2-8 129,2-10 129,-3-17-129,-4-17-129,-6-10 129,-7-13-129,-7-8 0,-8-9 129,-2-4-258,-13 0 129,-4 8-258,0 4 0,1 10 0,-3 7-516,21 32-645,-28-13-3870,27 25-129,1 11-258,4 9-258</inkml:trace>
  <inkml:trace contextRef="#ctx0" brushRef="#br0" timeOffset="22357.278">14685 7679 7353,'15'27'5547,"-12"1"-387,1 6-129,-4 4-4386,5 9-258,-5 2 258,1-1-387,2-3-129,3 0 0,0-9-387,0-8-129,5-3-903,-11-25-3483,13 12-516,-13-12-258,22-26-387</inkml:trace>
  <inkml:trace contextRef="#ctx0" brushRef="#br0" timeOffset="22744.3">14858 7688 4386,'19'0'5547,"-19"0"-645,22 6 0,-22-6-3870,24 40 129,-18-16-387,4 13-258,-5 2 0,3 5-129,-7-4 258,3-2-387,-4-5-129,0-4 129,0-10-129,0-7-129,0-12 0,0 0 0,-12-12-129,5-2 129,3-9 0,-4-2-258,-4 0 258,-1 0-129,1 2 0,-4 5 0,0 3 0,-5 3-387,6 12 129,-7-5-516,13 13-774,-14-6-2322,16 12-1161,4 4-129,3-1-387</inkml:trace>
  <inkml:trace contextRef="#ctx0" brushRef="#br0" timeOffset="23479.342">15067 8159 2193,'0'0'5031,"0"0"-129,0 14-2322,-1-28-129,1 14-387,2-18-387,11 9-387,-10-8-387,11 6-129,-3-2-258,7 5-129,-2 8-258,3 5 0,-2 11-129,1 9 0,-3 12 0,-5 9 0,-5 7-129,-5-1 129,0-4-129,-12-2 129,-1-10 0,-3-8 129,-3-14-129,3-10 129,0-4-129,6-12 129,4-3 129,4-3-129,2-2 129,8 6-129,9 0 0,6 6-129,5 3 0,6 5-129,8 2-516,-15-2-3225,8 0-1032,-6 0-516,-2-5-516</inkml:trace>
  <inkml:trace contextRef="#ctx0" brushRef="#br0" timeOffset="24208.384">15576 8018 6966,'-4'36'5934,"4"-15"-387,0-21-387,6 20-3612,-6-20-516,22-4-258,-7-10-129,9 4-129,7-3-258,7-1 0,4-5 0,6 1 0,4 4-129,5 5 0,4-1 0,1 2 0,-3-1-258,-1 1 258,-4 1 0,-6-1-129,-4-3 0,-9 0 129,-8 3-129,-6-3 0,-8 4 129,-13 7-129,15-9 0,-15 9-129,0 0 129,-8-4-129,-4 4 129,-3 0 0,-8 0 0,-5-2-129,-4 0 129,-6-3 129,-2-6-258,-3 3 258,-3-2-129,4-1 0,3 0-129,3-2 129,6 4-129,5-1 0,8 7-129,2 0-129,15 3-387,-20-10-1032,20 10-3612,0 0-258,8 9-258,-8-9-516</inkml:trace>
  <inkml:trace contextRef="#ctx0" brushRef="#br0" timeOffset="24667.41">16381 8088 7482,'-5'40'5676,"-5"-20"-258,-17-7-387,-4 1-4257,-18-8 0,-2 6-129,-9-9-129,0 3-129,-1-6 0,3 0-258,3 3 0,6 7 129,9-5-129,9 0 129,5 7-129,8 0 0,9 2 129,5 0 0,4-14 0,9 20-129,7-7 0,5-3 0,3-1 0,5 0 0,0-3-129,1 1 129,1 2-258,-5-9 129,-1 0-129,-6-3-387,0 1-387,-19-15-4128,5 1-516,-5-10-258,-2 4-774</inkml:trace>
  <inkml:trace contextRef="#ctx0" brushRef="#br0" timeOffset="26463.513">17735 7814 5160,'9'-25'5547,"-6"10"-387,0-6-129,-3 21-3612,0-36-258,-4 20-387,-12-6-258,0 7-129,-5-1 0,-3 10-129,1 3-129,-4 7 129,-1 10 0,6 14-129,-1 7 0,10 11 129,-1 5-129,7 7 0,3 2 0,6 7-258,8-5 129,5 1 129,4-5-129,4-7 129,3-10-129,5-9 0,3-11 0,1-13 0,1-8 0,3-9 0,0-16 129,1-3-258,-5-3 129,-3-7-129,-4 8 258,-5 3-258,-7 0 129,-3 1 0,-5 15 0,-8 11 0,5-18-129,-5 18 258,0 0-129,0 0 0,0 0-129,0 0 129,-5 0 0,5 0 0,0 0 0,-5 9 129,5-9-129,0 0 0,0 0 0,0 13 129,0-13-129,0 0 0,0 0 129,0 0-129,1 14 0,-1-14 0,0 0 0,0 0 0,0 0 0,0 0 0,0 0 0,0 0 129,0 0-129,-6 14 129,6-14-129,0 0 0,-9 14 0,9-14 0,0 0 129,-7 13-129,7-13 0,0 0 129,-4 16-129,4-16 129,0 0 0,0 24 0,0-24-129,0 0 0,16 17 129,-16-17-129,25 8 129,-9-1-129,4-7-129,2 0 258,-3 0-129,2-12 0,-2-7 0,-1-9-129,-5-6 129,-1-7 0,-5-7 0,-4-9 0,-3-3 0,-1-3-129,-8 0 258,-3 5-129,1 3 0,1 8 0,-2 8 0,3 10 0,2 7 129,7 22-129,0 0-129,-12 9 129,11 18 0,1 13 0,0 6 0,3 11 0,6 5 0,6 6 129,5 2-129,2-2 0,4-9 129,0-6-129,0-6 0,-1-10-258,-1-5-387,-13-32-1806,4 0-2967,-9-19 0,1-5-645,-7-18-258</inkml:trace>
  <inkml:trace contextRef="#ctx0" brushRef="#br0" timeOffset="27089.549">18035 8104 8127,'0'0'5676,"0"0"-258,0-13-516,0 13-3999,4-18-258,2 7-387,-3-5 0,-3 16-258,18-20-258,-9 5-258,8 15-1419,-4-8-2967,6 5-387,1-2-387,3 1-258</inkml:trace>
  <inkml:trace contextRef="#ctx0" brushRef="#br0" timeOffset="27403.567">18679 7445 7740,'7'-14'5547,"-7"21"-129,-1 14-387,0 19-3870,-13 7-387,5 14-258,-2 9-129,5 13 0,0-5-129,6 0 0,2-8-129,13-6-129,7-12-129,2-12-129,12-5-1161,-9-27-3870,8-8 0,-7-10-516,3-11-516</inkml:trace>
  <inkml:trace contextRef="#ctx0" brushRef="#br0" timeOffset="28339.62">18918 7694 1032,'15'13'4773,"-3"0"-129,-12-13 0,12 4-2838,-12-4-1290,0 0 0,15 12 0,-15-12-129,0 0 258,0 0 0,0 0 129,0 0 0,0 0 258,0 0-258,0 0-129,0 0 0,0 0-387,0 0 0,0 0-129,0 0 0,2-7-129,-2 7 0,0 0 0,0 0 0,0 0 129,0 0-129,0 0 129,-6 2 129,6-2-129,0 0 0,0 0 129,0 0 0,0 0-129,0 0 129,0 0 0,0 0-258,0 0 129,0 0 0,0 0-129,0 0 129,0 0-129,0 0 0,0 0 0,0 0 0,0 0 0,0 0 0,0 0 0,-2-11 0,2 11 0,-4-17 0,4 17 0,-9-20 0,9 20 0,-13-22 0,13 22-129,-17-9 129,2 9 0,2 1 0,-2 7 0,-2 14 129,6 7-129,1 9 0,7 4 129,3 9-129,3 0 129,12-5-129,6 3 0,4-14 0,4-6 0,2-9-129,-1-12-129,2-8-516,-11-17-1032,6 3-3483,-9-14-129,-1 2-516,-7-5-129</inkml:trace>
  <inkml:trace contextRef="#ctx0" brushRef="#br0" timeOffset="28576.634">19127 7526 9159,'13'-17'5547,"-2"32"-387,0 22-1419,-9-5-2967,12 12 0,-7 2-387,2 7-258,-1 1 0,-1-4-129,2-6-129,-3-10-258,9-2-1290,-13-20-3225,-2-12-516,17-8 129,-6-15-774</inkml:trace>
  <inkml:trace contextRef="#ctx0" brushRef="#br0" timeOffset="28860.65">19317 7537 6966,'15'32'5418,"-5"4"-258,2 10-258,-1-1-4128,5 9-258,-4-2-129,0-3-258,-1-6-129,0-7 129,-4-13-129,-3-9 0,-4-14 0,0 0 258,-15-11-258,-4-10 0,-7-6 0,-5 2 0,-1 2 0,-3-1-387,4 11 129,0-3-516,14 16-1032,-8 2-2838,25-2-774,-10 22 0,12-10-258</inkml:trace>
  <inkml:trace contextRef="#ctx0" brushRef="#br0" timeOffset="29251.673">19477 7831 6450,'33'-10'5547,"-16"8"0,3 2-387,-5 1-3870,0 11-387,-15-12-387,11 28-258,-11-8-129,0 3 0,-8 1-129,-2-3 0,0-2 0,-1-6 0,3-2 129,3 2-129,5-13 129,0 0-129,0 0 129,11 14 0,-11-14-129,21 9 129,-21-9-129,22 10 0,-22-10-129,13 19 129,-13-19 0,0 21 0,-7-8-129,-4-3 0,-3 0 0,-2-7-129,2 6-516,-14-9-4128,28 0-387,-23 0-258,23 0-387</inkml:trace>
  <inkml:trace contextRef="#ctx0" brushRef="#br0" timeOffset="29707.6989">19992 7610 7998,'9'-13'5418,"-6"-12"-129,-3 25-258,-15-22-4128,0 19-258,-14 3-129,1 9-129,-7 13-258,5 7 129,3 8 0,5 11 0,6-1-129,12 4-129,5 0 129,17-5 129,5-2-258,4-3 0,7-9-258,-2-15-516,10 2-3354,-16-19-903,2 0-645,-9-13-387</inkml:trace>
  <inkml:trace contextRef="#ctx0" brushRef="#br0" timeOffset="30819.762">19849 7624 6837,'0'-12'5418,"0"12"-129,0 20-516,0 5-4128,0 6-129,1 18 0,-1 4-258,5 9 387,-5 2-258,4 4 0,0-17 129,3 4 0,-5-17-129,4-8 0,-6-13-129,0-17 0,0 0-129,4-19 0,-4-9-129,0-10 129,0-7 0,-1-6-129,1-3 129,0 3 0,0 5 0,1 6 0,5 5 0,1 11-129,1 8 129,-8 16-129,19 0 0,-19 0 0,19 28 0,-10 1 129,1 5-129,-3 2 0,4 7 0,0-3 129,-2-2-129,2-9 129,-1 1-129,0-10-129,1-5 129,-11-15 129,21 0-129,-7-11 0,-5-16 0,3-3-129,-4-13 258,0-5 0,-2-9-129,-2-1-129,0 5 258,-4 3-129,0 3 0,0 11 0,0 5 0,0 11-258,0 20 0,0-17-387,9 30-3096,-9-13-1806,13 27 0,-9-13-774</inkml:trace>
  <inkml:trace contextRef="#ctx0" brushRef="#br0" timeOffset="31145.781">20292 7484 7740,'18'35'5547,"-15"-7"-258,4 16-387,-4-11-4128,5 20-129,-4-4-258,2 0-258,-2-3 0,2 0-129,-1-10-258,-1-17-387,6 3-1161,-10-22-3096,0 0-258,14-15-258,-7-14-258</inkml:trace>
  <inkml:trace contextRef="#ctx0" brushRef="#br0" timeOffset="31419.797">20438 7555 4773,'13'-37'5547,"-13"37"-129,16-3-387,0 21-2967,-14-3-774,11 18-516,-2 6-387,1 5-258,2 4 0,-2-4-129,3-2 0,-3-8 0,-1-6-129,-4-13 129,-7-15 0,0 0-129,0-7 0,-15-9 0,-3-9 0,-6-1-129,-2 0 0,-3-2-258,2 10-258,-4-7-774,17 17-3096,-4 0-516,18 8-516,-15 6 387</inkml:trace>
  <inkml:trace contextRef="#ctx0" brushRef="#br0" timeOffset="31843.821">20657 7787 6966,'26'11'5160,"-9"0"-258,4-8-1806,3 14-2451,-10 0 0,5 9-129,-11 1-258,-3 4-129,-5 3-129,-3-7 129,-10 0 0,-3 1 0,-1-12 129,-2-3-129,2-6 129,3-3 129,14-4 0,-11-5 129,11 5-129,5-17-129,9 9 0,6 0-258,5 0-258,-1-5-774,13 7-3741,-11-6-258,1 1-516,-5-6-387</inkml:trace>
  <inkml:trace contextRef="#ctx0" brushRef="#br0" timeOffset="32323.848">20763 7394 3870,'43'-31'5547,"-12"19"-129,2-3-258,7 15-2193,-4-14-2193,4 11-129,-5-2 0,-1 5-387,-6 11 0,2 11-258,-10 7 0,-1 9 129,-4 10-129,-2 9 129,-1 3-129,-2 9 0,-2 3 0,-2-2 0,3 0 129,-2-8-129,0-8 129,-1-8-129,-3-6 0,0-11 129,-3-7 0,-3-9-129,3-13-129,-25 15 258,7-6-129,-2-5 0,-4 0 129,1-1-258,3 2 129,-1 2-129,6 1-387,-6-8-774,21 0-3612,-14 18-387,14-18-387,0 18-258</inkml:trace>
  <inkml:trace contextRef="#ctx0" brushRef="#br0" timeOffset="32582.863">21444 8081 6321,'18'69'5418,"-11"-34"-387,-3 0-516,1-8-4128,-3-2 129,-2-4-258,0-9 0,0-12-258,0 0 0,13 9-129,-4-17-516,13 7-2193,-2-9-1935,5-2-258,-2-3-387</inkml:trace>
  <inkml:trace contextRef="#ctx0" brushRef="#br0" timeOffset="32751.873">21663 8088 3483,'-11'-7'5805,"-2"41"-516,7-6-129,6 19-2967,-3-13-903,3 12-516,0-6-387,4 2-129,7 0-2064,-2-17-3096,0-6-129,5-8-645,0-11-387</inkml:trace>
  <inkml:trace contextRef="#ctx0" brushRef="#br0" timeOffset="34063.948">17404 7139 2967,'-76'17'4515,"30"2"0,6 10-516,-2 6-3483,-6 0-129,6 8 0,-3 0-129,7 5 129,0-2-387,8 1 129,1 5 0,5 5-129,4-1 258,4 8-258,1 2 0,3 3-258,4 4 258,2 0 0,3-1-129,3-1 129,0-4-129,0-3 0,1-8 0,5-10 258,2-9-129,2-5 129,4-10 129,3-6 258,5-11-129,7 2 129,4-7 0,10 1-129,0-1 0,8 4 0,-3-2-258,5 5-129,-1 5-129,-10-12-1290,0 8-3096,-5-5-516,-1-3-129,2-8 1</inkml:trace>
  <inkml:trace contextRef="#ctx0" brushRef="#br0" timeOffset="34731.986">21593 7118 4644,'83'2'4902,"-39"1"0,-3 8-387,-7-11-3870,1 8 0,-12-3-129,-2 6-258,-7 7-129,-2 7 0,-8 4 0,0 4-129,-2 13 0,-1 7 0,0 8 0,5 11 129,1 3-129,2 5 0,4 9 0,1 4 0,2 1 0,1 2 0,-2-3 0,1-6 129,-3-6-258,-9-8 258,-1-13-129,-3-11 0,-11-16-129,-10-14 258,-6-15-129,-3-5-258,-2-13-258,-11-16-3483,10-3-645,3-8-387,4-10-387</inkml:trace>
  <inkml:trace contextRef="#ctx0" brushRef="#br0" timeOffset="35240.015">22173 6911 5805,'0'18'5289,"8"-14"-387,12-4-258,3-8-3999,7 3 129,-1-6-645,4 3 129,-1 7-258,1 1 129,-4 6-258,-6 15 0,-7 12 258,-7 11-258,-7 3 258,-2 0-258,-12-1 129,-9-2 0,-5-6 0,-4-9 129,-1-8 0,1-12-129,2-7 129,7-2 129,1-7 0,20 7 0,-9-25-129,9 25 0,22-16 0,6 11 0,5-1-129,4 6 0,6 0-258,-3 0-129,4 16-1290,-11-15-2967,3 2-387,-8-3-516,-2-1-129</inkml:trace>
  <inkml:trace contextRef="#ctx0" brushRef="#br0" timeOffset="35461.028">22707 6879 5160,'15'15'5289,"-3"4"-258,-8 12-387,2 0-3999,0 12-387,-5-2 129,1 5-387,1-2-387,-3-12-903,0 3-3225,4-10-516,3-11-258,7-6 388</inkml:trace>
  <inkml:trace contextRef="#ctx0" brushRef="#br0" timeOffset="35596.036">22857 7098 3483,'-31'-14'5031,"8"14"-258,-4 2-129,2 4-3999,-12-5-3096,-5-1-1677,-8-11-645,4-2-258</inkml:trace>
  <inkml:trace contextRef="#ctx0" brushRef="#br0" timeOffset="37124.1229">23006 7575 8901,'-4'-16'5805,"4"16"-258,0 0-258,0 13-4515,3 7-258,-3 0-129,3 5-129,-1 10-129,2 3-129,-1 5 0,0-2 129,4 1-129,-3-2-129,7-2-258,-8-14-1032,12-4-3999,-3-7 258,6-8-903,-3-5-129</inkml:trace>
  <inkml:trace contextRef="#ctx0" brushRef="#br0" timeOffset="37286.132">23130 7706 9546,'-32'18'5934,"11"-1"-516,-6-6-258,12-5-4773,-18-1-645,-15-5-4644,14 0-258,0-7-774,5-6-258</inkml:trace>
  <inkml:trace contextRef="#ctx0" brushRef="#br0" timeOffset="39251.244">22850 7583 3483,'38'111'5805,"-23"-37"-387,-6-6-387,-2 12-2064,-7-29-2322,-4-9 0,-12-28-258,1-14 129,-4-24-387,3-22 129,1-12-129,9-6 129,3-4 0,3 15-129,4 7 0,11 15 0,4 19 0,2 17 0,-1 22 129,-4 14-129,-3 10-129,-6 8 129,-7-6-129,0-6 0,-13-11 129,-3-14-129,-1-17 0,0-5 0,5-21 129,8-11 0,4-4-129,4 5 129,10 0-129,7 5 129,6 12 0,3 4 0,-1 7-129,-2 3 0,-5 13-129,-9-2-387,-1 18-2967,-12-29-1677,-15 20-645,-8-15-258,-5-5-258</inkml:trace>
  <inkml:trace contextRef="#ctx0" brushRef="#br0" timeOffset="40799.333">9466 10279 8901,'13'-8'5547,"-6"-5"-258,-7-11-129,0 5-4515,-13-10-258,-2-1-129,-14 5 0,-4 9-129,-9 9 0,-3 7-129,-2 7 0,1 15 0,4 18 129,4 12-129,14 11 0,8 10 129,10 10 0,6 4-129,13 1 129,11-3 0,8-3-129,5-6 0,9-12 129,4-15-129,4-19 0,4-15 129,0-15-129,-1-13 0,0-19 0,-4-11 129,-7-8-129,-7-3 0,-7 0 0,-4 4 0,-9 0 0,-6 12-129,-6 9 129,-6 8 0,-1 21 0,-6-11-129,-8 17 129,0 18 0,-2 5 0,0 9 129,-1 4-129,2 4 129,4 0-129,5-1 129,6-9-129,1-8 0,11-4 0,2-11-129,5-11 129,2-3 0,0-14 129,2-12-129,-2-8 0,-6-8 129,-4-8-129,-2-9 0,-6-4 0,-3-3 0,-5-7-129,-5-3 129,-3 9 0,0 5 0,1 10-129,2 11 129,2 16-129,3 8 129,5 18 129,-2 15-258,2 12 387,2 14-387,4 7 258,3 11-129,1 1 0,4 4 0,2 1 0,5 7 129,3-8-258,0-5 129,6-8-258,-2-13-387,10 0-3483,-13-20-1032,5-7-387,-6-19-516</inkml:trace>
  <inkml:trace contextRef="#ctx0" brushRef="#br0" timeOffset="41347.364">10211 10091 6450,'0'0'5676,"-7"-11"-258,7 11-387,13-12-4257,-7-2 0,11 9 0,-3-4-258,5 9-129,0 0-258,1 17 0,0 2 0,-2 10 0,-6 6-129,-2 5-129,-9-3 258,-1-2-258,-8-7 258,-5-4-258,-7-11 258,4-10-258,-1-3 258,2-12 0,7-2-129,5-2 258,3-1-258,12 4 129,10 6-129,1 3 258,9 4-258,1 4-129,2 5 129,-7-1-387,8 11-903,-16-16-3870,0 4-129,-6-7-516,-14 0-129</inkml:trace>
  <inkml:trace contextRef="#ctx0" brushRef="#br0" timeOffset="41533.375">10528 10011 7482,'27'59'5676,"-18"-26"-645,3 5-129,-4-5-4515,-6-1-258,7 7-1032,-9-11-3741,0-4-387,8-7-387,2-3-258</inkml:trace>
  <inkml:trace contextRef="#ctx0" brushRef="#br0" timeOffset="41696.384">10678 10175 5289,'-43'-20'5547,"16"15"-387,1 5-258,1 14-3483,-1-9-903,3-1-387,4 11-1161,-2 1-3741,21-16-258,-10 16-387,10-16-129</inkml:trace>
  <inkml:trace contextRef="#ctx0" brushRef="#br0" timeOffset="41964.4">11178 10312 4128,'9'85'5289,"-6"-36"-387,4 2-387,7 3-4128,-7-2-774,-1-6-3741,3-15-387,8-1-516,-1-15 0</inkml:trace>
  <inkml:trace contextRef="#ctx0" brushRef="#br0" timeOffset="42116.408">11366 10547 7482,'-37'-9'5418,"10"9"-258,-4 6-387,-8 1-4257,0 4-258,-3-1-1032,-9-4-3999,9-4-129,5-3-516,10-7-129</inkml:trace>
  <inkml:trace contextRef="#ctx0" brushRef="#br0" timeOffset="43987.515">11776 10454 1806,'-10'22'5031,"10"-22"-387,-9 16 0,9-16-3354,0 0 0,0 0-387,0 0 0,-5-8-129,3-16 0,3-2 129,1-6-387,11 7 129,-4-9-129,12 3-129,-4 1-129,11 6 0,-2 5-129,6 14 0,0 2 0,5 6-129,-4 21 0,2 8 0,-3 16 129,-5 10-129,-5 8 0,-5 15-129,-9 1 258,-8-4 0,-5-2-258,-11-8 258,-6-11-258,-5-14 258,-9-13-129,3-20 129,-1-10-129,4-9 129,6-14 0,8-2 0,6-4 129,10 5-129,7 1 0,15 10 129,7 6-129,10 7 0,6 7 0,5 5-129,5 4 129,-2 0-258,0 3 0,-7-5 0,-4 1-258,-13-15-645,1 5-4257,-30-5 0,0 0-516,-2-11-387</inkml:trace>
  <inkml:trace contextRef="#ctx0" brushRef="#br0" timeOffset="46935.684">12865 10739 3096,'14'-4'5418,"-14"4"0,15 12-387,-15-12-3225,13 38-516,-13-16-516,7 12-387,-6-3-129,1 6 0,-2-8-129,5-5 0,-5-2-129,1-9 129,-1-13-129,0 0 129,0-16 0,0-10-129,0-6 0,0-4 258,0-6-129,0 4 0,0 0-129,0 10 129,0 2 129,3 8-129,-3 18 0,0 0 0,21 6-129,-8 14 129,3 10 0,1 2 0,4 1-129,2 3 258,0-9-129,2-5 0,-1-11 129,0-6 0,-2-13-129,-5-11-129,-6-8 129,-5-2-129,-3-11-129,-6-1-387,-3 4-258,-19-14-2838,9 19-1548,-4 0-516,4 10-258</inkml:trace>
  <inkml:trace contextRef="#ctx0" brushRef="#br0" timeOffset="47364.7089">13245 10460 5031,'26'45'5805,"-17"-7"-645,2 8-258,0 5-3741,-5-8-645,2 8 0,-6-6-387,3-6 129,-3-7-516,-2-16-516,10 0-2064,-10-16-2064,0 0-387,15-22-258</inkml:trace>
  <inkml:trace contextRef="#ctx0" brushRef="#br0" timeOffset="47662.7259">13425 10480 5031,'26'31'5289,"-7"-2"-129,-3 4-516,-6 2-3870,12 10 0,-9-5-387,3 1-258,-6-9 0,-1-4 0,1-13-129,-7-1 0,-3-14 0,0 0-129,-7-9 258,-8-9-258,-4-5 258,-7-3-129,-5 2 0,-1 3 0,-2 5 0,3-1-129,2 7-258,2-5-645,27 15-2451,-21 15-1419,15-3-258,6-12-387</inkml:trace>
  <inkml:trace contextRef="#ctx0" brushRef="#br0" timeOffset="48047.748">13646 10807 2709,'43'15'5289,"-23"-10"-387,0 7-258,5 7-3483,-19-6-387,3 12-129,-9-7-258,-4 4-129,-10-3 0,-1 3-129,-3-6 0,-2-1 129,4-8 129,3-7-258,13 0 129,-13 0-129,13 0 129,3-13 0,11 7-129,6-1-129,3 7-129,2-5-258,5 5-903,-18 0-2967,10-2-774,-3-3-258,-7-3-387</inkml:trace>
  <inkml:trace contextRef="#ctx0" brushRef="#br0" timeOffset="48401.7679">14037 10470 4644,'20'-10'5418,"-20"10"-258,0 0-258,-7 14-3612,-13-4-516,6 9-258,-9 7-258,5 7 129,-2-4-129,8 7-129,6-1 0,6-1 129,5-4-258,10-4 129,7-10-129,3-4-129,3-4-387,-7-14-1677,2 0-2580,0-7-645,-2-9-258,-5-4 130</inkml:trace>
  <inkml:trace contextRef="#ctx0" brushRef="#br0" timeOffset="48596.7789">14193 10360 5031,'12'42'5418,"-6"-8"-258,0 8-387,-1-1-3999,2 4 0,-7-6-387,4 6-129,0-9-258,-1-8-516,10 8-1935,-6-21-2322,5-12-258,3-3-516</inkml:trace>
  <inkml:trace contextRef="#ctx0" brushRef="#br0" timeOffset="48956.8">14407 10442 4902,'15'32'5418,"-8"-12"-387,2 5-387,4 4-3999,-8-2-387,3 2 0,-5 2 0,4-7-129,0 3-129,1-3 129,0-7-129,-1-3 0,-7-14 0,8 20 0,-8-20 0,-7 0 0,-9 0-129,-6-9 129,-3 0-129,-5 0 129,-3-5 0,4 0 0,0 9 0,6-3 0,4 3 0,7 1-129,12 4-129,-14-3-903,14 3-3096,10 11-516,-10-11-774,21 15 387</inkml:trace>
  <inkml:trace contextRef="#ctx0" brushRef="#br0" timeOffset="49308.82">14510 10686 1419,'47'10'5289,"-24"2"-258,1 8-258,5 10-3354,-18-7-258,5 10-129,-16-6-516,0 4 0,-6-3-387,-4 0 129,-9-11 129,4-6-129,-4-7 0,4-2-129,1-2 0,14 0 129,-6-12-129,6 12 0,10-17-129,8 14 129,5-3-129,4 4-258,5 2-516,-11-8-1806,5 8-2322,-3 0-387,-1 0-258</inkml:trace>
  <inkml:trace contextRef="#ctx0" brushRef="#br0" timeOffset="49603.837">14924 10498 3096,'14'-14'5289,"-14"14"-258,0 0 0,-8 21-3870,-11-10-129,9 13-258,-7 0 0,9 12-129,-3-6-258,9-1-129,2-2-129,9-3 129,7-6-129,3-1-129,4-9-387,-6-12-645,13 2-3741,-8-6-258,-1-11-387,-6-8-387</inkml:trace>
  <inkml:trace contextRef="#ctx0" brushRef="#br0" timeOffset="49784.847">15057 10370 4644,'13'63'5289,"-6"-21"-129,-2-1-645,-5 1-3741,6 2-129,-6-9-387,0-2-387,2-2-1806,-2-11-2580,0-20-387,10 7-645</inkml:trace>
  <inkml:trace contextRef="#ctx0" brushRef="#br0" timeOffset="50083.864">15188 10414 2967,'5'43'5160,"3"-13"-258,-7-4-516,5 1-2967,-1 3-1161,-5-7-129,2-1 0,-2-5-129,4-4 0,0-1-129,-4-12 129,0 0 0,0 0 0,0 0-129,0 0 129,0 0-129,-8-1 129,-9-4 0,-2 5 0,-4 0-129,1 0-516,2 8-1032,2-3-2838,-2-2-129,20-3-387</inkml:trace>
  <inkml:trace contextRef="#ctx0" brushRef="#br0" timeOffset="50375.881">15290 10686 3354,'33'17'5160,"-19"-3"-258,-8 3-129,-6-1-3870,1 16 0,-7-7-387,-1 7-129,-7-3-129,2-1 0,-1-7 0,0-6 129,13-15-258,-17 14 129,17-14-129,0 0 129,0 0-129,0-8 0,0 8-129,22-8-129,2 8-1161,-24 0-3354,36-6-258,-12 6-387,-1-6-129</inkml:trace>
  <inkml:trace contextRef="#ctx0" brushRef="#br0" timeOffset="50975.915">15555 10498 2967,'0'50'5160,"-4"-19"-387,4 3-129,2 3-3741,-4-13-258,2 1 129,0-25-129,0 0-129,-7-8 0,7-16 0,-1-17-258,1 1 0,0-8 0,0-1-129,0 9 0,1 12 0,3 10 0,-4 18-129,15 6 129,-2 17 0,2 15-129,3 11 129,4-4-129,2 1 129,5-7-129,2-7 129,-2-17 129,-1-10-129,-5-16 129,-4-20-129,-6-4-129,-6-11 0,-7 0-129,-3-7-645,-2 17-903,-12 2-3096,3 10-516,2 10-387,12 14 0</inkml:trace>
  <inkml:trace contextRef="#ctx0" brushRef="#br0" timeOffset="51344.936">15932 10381 6321,'0'0'5547,"2"9"-387,3 17-516,2 10-4257,-6 5-129,1 1-258,3 6-387,-5-10-1032,3-2-3354,2-5-129,1-11-645,2-1 259</inkml:trace>
  <inkml:trace contextRef="#ctx0" brushRef="#br0" timeOffset="51631.953">16096 10379 4128,'16'-11'5289,"-1"28"-387,-8 4-129,-1 9-4257,-3-4-129,4 6-129,-6-1 0,5 1-129,-3 0-129,0-3 258,0-7-129,1-5 0,-4-17 0,0 18 0,0-18 129,-22-11 0,0-4-129,-1-5-129,-5 1-129,-2-5-903,9 6-3612,-3 8-129,7 9-645,17 1 129</inkml:trace>
  <inkml:trace contextRef="#ctx0" brushRef="#br0" timeOffset="51968.972">16248 10680 2451,'24'4'4902,"-24"-4"-129,28 4-258,-16-4-3354,-12 0-903,26 11 129,-26-11-129,21 29 129,-17-8 0,-1 6-129,-3 1 0,-4 7 129,-10-14 0,1 4 0,-7-11-129,2-2 0,-2-5 129,6-7-129,1-7 0,13 7 0,-1-21 0,9 5-129,11 5 0,6-5-258,5 8-258,0-8-1806,5 7-2580,-3-1-387,1 0-516</inkml:trace>
  <inkml:trace contextRef="#ctx0" brushRef="#br0" timeOffset="53315.049">16731 10511 6321,'-5'27'5676,"5"-27"-258,-2 14-258,2-14-3612,0 0-645,0 0-129,7-5 0,-1-10-129,8-1-129,1-3-129,9 2 0,4 2-129,9 1 0,7-3 0,13 6-129,6-1-129,7 3 129,8-1 0,5-3-129,2-3 0,2-3 129,1 3-129,-7 2 129,-3 1-129,-4-1 129,-9 0-129,-7 7 129,-9 2 0,-9 5 0,-10 0-129,-8-2 0,-22 2 0,13 0 0,-13 0 129,-28 2-258,-3-2 0,-8-4 129,-9-5 129,-6-2-258,-1-1 258,-4 2-258,0-3 129,10 2 129,2 1-129,8 4 0,7 4 0,4 2-129,10-1 129,3-5-129,15 6-258,0 0-258,0 0-516,-12-15-4128,18 14-387,8-3-387,8 4-258</inkml:trace>
  <inkml:trace contextRef="#ctx0" brushRef="#br0" timeOffset="53787.076">18024 10533 8127,'-2'46'5805,"-21"-28"-387,-7 4-129,-16-6-4644,-16 6 129,-21-15-129,-11 15 0,-16-12-258,-2 2-129,-5 1 0,6-3 0,10 2-129,10 6 0,13 1 0,16 0-129,15 2 129,13 3-129,15 1 129,5 3 0,12-6-129,2-3 0,5 3 129,13-8 0,2-1 0,10-3 129,8-5-258,9 1 0,3 2 0,6-1 0,-1-5 129,-1 6-129,-3-1-258,-8-3 0,-6 5-258,-19-13-1032,3 3-3741,-17-11-387,0-1-516,-4-14-258</inkml:trace>
  <inkml:trace contextRef="#ctx0" brushRef="#br0" timeOffset="55043.148">19764 10538 5934,'-15'-68'5805,"-5"32"-258,-1 11-258,-12 1-3741,3 14-387,-19-2-387,2 12-258,-6 8 0,5 17-129,-3 6-129,8 9 0,7 9 0,12 7-129,8 3 0,11 6 0,5 0-129,11-1 129,12-7-129,8 2 129,8-9-258,7-6 129,10-7 0,5-10 0,8-8-129,0-14 0,4-3-129,-5-4 0,-6-13 129,-9-4 0,-8-11 129,-10-1-258,-11-1 258,-9-2-129,-5-4 258,-7 9-129,-3 6 0,-6 5 0,-6 17-129,-4 1 129,-2 12 0,1 13 0,-1 9-129,2 2 258,3 4-258,7-4 258,3 0-129,3-2 0,7-5 0,6-11 0,4-7 0,2-11 0,1-8 0,0-11 0,0-16 0,0-10 0,0-12-129,-5-7 129,-1-6 129,-5-6-258,-1 3 258,-3 1-258,-2 6 258,-3 12-258,0 9 258,0 12-129,0 33 0,0 0 129,6 15-129,0 26 0,-1 18 0,7 5 129,2 12 0,3 4 0,3-3-258,3-3 129,0-7-129,2-12-129,1-15-516,-13-24-3354,6-6-1290,-6-10-387,-1-16-258</inkml:trace>
  <inkml:trace contextRef="#ctx0" brushRef="#br0" timeOffset="55487.173">20914 10150 6708,'-18'62'5676,"-3"-20"-129,0 11-258,-9-5-4386,4 25 0,-7 1-129,5 8 0,3-5-258,9 1 129,5-5-387,11-3 0,7-11-129,10-3 129,9-10-258,4-10 0,2-9-129,-2-9-258,1-3-258,-12-15-1677,0 0-2967,-19 0-387,19-14-258,-19-3-645</inkml:trace>
  <inkml:trace contextRef="#ctx0" brushRef="#br0" timeOffset="57003.26">21098 10625 6837,'7'53'5418,"-7"-16"129,5 2-645,-5-3-4257,2 2-129,-2-11-258,0-4-258,-2-11 129,2-12-129,0 0-129,-8-21 0,6-9 258,1-10-129,1-2 0,0-5 129,0 6-129,0 1 0,3 9 129,0 5 129,4 11-129,-7 15-129,13 0 129,-3 21-129,2 5 129,4 5 0,1 1 0,5 2 0,2-5 0,5-5 129,0-12-129,1-12 129,-5-19-129,-2-11-129,-2-6 129,-9-6-258,-6-8 129,-6-1-387,-1 5-258,-16-3-1032,9 20-3354,-10 7-258,5 9-516,0 5 0</inkml:trace>
  <inkml:trace contextRef="#ctx0" brushRef="#br0" timeOffset="57448.285">21550 10195 2193,'11'-18'5805,"-11"18"-387,12-3 0,-12 3-2709,19 28-1290,-18-3-387,7 13-387,-3 6-129,0 12-387,0 2 129,1 0-258,-4-4 258,3-6-258,-2-10-129,-2-6-258,5-4-774,-6-28-3096,-1 15-903,1-15-387,0 0-516</inkml:trace>
  <inkml:trace contextRef="#ctx0" brushRef="#br0" timeOffset="57807.306">21754 10261 6063,'20'53'5676,"-10"-18"-645,1 6-387,-3-2-3999,3 7-258,-3-1-129,2 1 0,-1-4-258,1-5 129,-1-6-129,0-8 0,-4-7-129,-5-16 129,0 0 0,0-11-129,-10-12 129,-6-7 0,-5-3-129,-3-4 129,-5 5 0,5 4-129,1 7-129,0 2-387,8 19-387,-6-6-1548,14 15-2193,6 8-387,1 3-387</inkml:trace>
  <inkml:trace contextRef="#ctx0" brushRef="#br0" timeOffset="58150.326">21926 10656 2709,'30'14'5547,"-14"-4"-387,3 6-129,-3 11-3483,-6-11-645,3 16-258,-12-7-129,-1 4-258,-4-3 0,-7 0-129,-5-7 0,0-1 0,0-5 0,1-7 129,2-6 0,13 0 0,0 0 0,0 0 0,0-11 129,7 6-258,12-1-258,1 0-645,13 6-2580,-7-4-1677,2-2-516,-4-8-387</inkml:trace>
  <inkml:trace contextRef="#ctx0" brushRef="#br0" timeOffset="58724.358">22180 10358 5289,'29'-22'5547,"-29"22"-387,10-22-258,-10 22-3870,-10-14-258,-6 14-387,-13 1 129,3 15-258,-4 0 129,6 9 0,2 7-129,10 5-129,7 6 129,5 6 0,12-10-129,7 0-129,8-4-258,-2-8-129,14 0-1548,-10-23-3096,3-8-129,-3-25-516,0-3-516</inkml:trace>
  <inkml:trace contextRef="#ctx0" brushRef="#br0" timeOffset="58937.371">22370 10164 7482,'18'56'5676,"-8"-11"-387,-2-1-258,15 10-4644,-15-1 0,3 4 0,-5 0-387,3-7 129,0-6-516,-4-11-129,6 1-1161,-11-19-3225,0-15-387,17-5-387,-9-22 0</inkml:trace>
  <inkml:trace contextRef="#ctx0" brushRef="#br0" timeOffset="59259.389">22603 10215 4257,'15'37'5547,"-8"-4"-645,1 6 0,2-3-3999,3 18-387,-2-3-129,3 10-129,-2-8 129,2-7-258,-1-9-129,-3-4 129,0-16-129,-10-17 0,0 0-129,-2-17 0,-10-8 0,-9-5 129,-3-2 0,-6-4-258,-4 4 258,0 7-129,1 2 258,2 6-258,6 9 0,-3 3-516,21 14-1935,7-9-2064,-7 24-516,9-6-129</inkml:trace>
  <inkml:trace contextRef="#ctx0" brushRef="#br0" timeOffset="59588.408">22730 10568 4902,'51'2'5547,"-22"9"-387,-2 6-258,-1-2-4257,1 16 258,-10 2-516,-4 5-129,-10-1-129,-3-1 0,-4-7-129,-9-5 129,-4-2-129,0-7 129,1-12 129,2 1 0,14-4 0,-16-4 0,16 4-129,0 0 258,11-15-387,4 12-129,9 3-645,-6-14-1548,7 10-2322,1-5-774,0-2-258,-3-6 0</inkml:trace>
  <inkml:trace contextRef="#ctx0" brushRef="#br0" timeOffset="60016.432">23238 10370 6708,'53'8'5418,"-33"-8"-129,-7-3-387,-14-9-4257,1 12 0,-27-22-258,-3 14-258,-8 1 129,-2 7 129,-4 7-129,5 12 0,2 4 0,14 11 0,7 0 0,15 12 0,3 0-129,20-2 129,8-2-258,6-6-129,6-3-129,0-13-258,5 1-1032,-15-21-3483,7-6-258,-13-15-516,-3-7-516</inkml:trace>
  <inkml:trace contextRef="#ctx0" brushRef="#br0" timeOffset="60213.444">23436 10251 7224,'29'0'5547,"-21"21"-258,0 11-258,-4 5-4257,2 9-387,-5 3 0,1 4-258,0 2-258,-1-5-258,5 4-258,-6-24-1806,3 0-2709,4-11 0,-7-19-774</inkml:trace>
  <inkml:trace contextRef="#ctx0" brushRef="#br0" timeOffset="60512.461">23656 10332 4644,'18'0'5805,"-10"9"-387,-4 8-129,2 12-3096,-6-5-1548,1 6-387,-1-4 129,0 9-129,0 1-129,0-8 129,-1-1-129,1-3-129,0-2 129,1-6 0,3-4-129,-4-12 0,4 11-129,-4-11 129,0 0-129,0 0 0,0 0-129,-12-11-516,12 11-1419,-15-8-2709,3-6-516,-3-4-516,5 4 130</inkml:trace>
  <inkml:trace contextRef="#ctx0" brushRef="#br0" timeOffset="60911.483">23682 10513 2967,'11'7'5289,"-14"6"0,-10-8-129,-3-5-3354,-1 2-1161,-10-2 129,4 0-387,-2-2-258,-1-6-645,11 10-1419,-2-2-2709,17 0-645,0 0-129</inkml:trace>
  <inkml:trace contextRef="#ctx0" brushRef="#br0" timeOffset="61255.503">23756 10613 3096,'41'29'5160,"-21"-10"-129,-5 1-258,-9-2-3741,4 10-129,-10-8-387,-4 2-258,-9-1-129,-1-3 0,-2-4 0,-1-5 0,2-1 0,15-8 387,-16 2-129,16-2 0,0 0-129,11 8 129,4-8-129,5 1-129,6 7-258,-1-8-516,14 5-3741,-12-3-774,-2-2-129,-3-6-387</inkml:trace>
  <inkml:trace contextRef="#ctx0" brushRef="#br0" timeOffset="61963.544">24117 10414 2967,'4'15'5547,"-4"-15"-258,7 14-258,-5 8-2967,-2-22-645,6 37-645,-6-9-258,5 10 0,-3-4-258,2 6 258,-4-7-258,2-2 0,0-7-129,-2-4 129,0-20-129,0 0 0,0 0 0,-7-22-129,0-5 129,2-7-129,-2-6 0,2-4 0,2-1 0,1 9 129,1 4-129,1 4 129,3 11-129,-3 17 0,17-9 258,-17 9-129,25 25-129,-9 5 0,3 1 0,0 5 129,4-1-129,-2 2 0,2-10 0,0-5 0,-2-12 0,-1-15 0,-4-11 129,-6-8-258,-2-11 129,-6-5-129,-2 2 0,-2-3-258,-6 5-129,-7-2-645,12 17-4128,-10 4-129,13 17-387,-12-9-258</inkml:trace>
  <inkml:trace contextRef="#ctx0" brushRef="#br0" timeOffset="62232.559">24496 10333 3612,'13'45'5676,"-13"-14"-516,0 3-258,0 2-3225,2 6-1290,-1-6 129,5 0 0,0-8-258,2-5 0,0-8-258,-8-15 0,14 12-129,-14-12-516,8-7-2193,-8-8-2064,-4-2-387,-4-4-258</inkml:trace>
  <inkml:trace contextRef="#ctx0" brushRef="#br0" timeOffset="62599.58">24555 10258 4773,'8'35'5418,"-2"-9"-258,3 7-387,9 7-4128,-8 0 0,1 7-387,-2-5 0,3-5 0,-4-4-258,-1-9 0,0-8 0,-7-16 0,0 0 0,0 0-129,-5-18 0,-5 0 129,-6-4 0,-5 6 0,0-3 0,-5 3 0,-1 7-258,0 4 129,4 5-258,-4-2-1032,12 7-3225,15-5-387,-17 22-387</inkml:trace>
  <inkml:trace contextRef="#ctx0" brushRef="#br0" timeOffset="63035.605">24780 10626 4386,'47'24'5418,"-27"-5"-645,-1-13-774,-4 18-3354,-14-6 0,-1 4-258,-8-4-258,-4 1 0,-8-5 0,6-1 0,-3-8 129,17-5 0,-22 9 129,22-9 129,0 0-129,0 0-129,13 0 0,4-3 0,9 3-387,1 0 0,5 3-645,-11-11-1806,3 8-2451,-2-4-258,-4-5-258</inkml:trace>
  <inkml:trace contextRef="#ctx0" brushRef="#br0" timeOffset="63487.6309">24785 10278 6450,'49'-4'5676,"-13"2"-258,1-7-516,15 9-3999,-16-6-258,7 6-387,-9 0 129,-2 1-387,-5 10 129,-3 3-258,-7 7 258,-2 3-258,-5 4 258,1 8-129,-3 2 129,-3 7-129,1 6 129,1 4 0,-1 1-129,1 3 129,0 2 0,-1-4 0,-2-8-129,0-3 129,-2-13-129,-2-10 129,-3-4 0,-9-7 0,-4-12 0,-5 0-129,-4-9 129,-8-4-258,0 4-516,-16-7-3870,7 8-645,-5-5-516,4 8-387</inkml:trace>
  <inkml:trace contextRef="#ctx0" brushRef="#br0" timeOffset="66531.805">24758 10119 4128,'46'10'5418,"-24"-7"-258,2 0 0,-2-4-3999,13 8 129,-15-2-258,12 13-258,-7 6 0,3 16-258,-8 4-129,2 20 0,-6 3-129,1 9 0,-7 2 0,-2 5 0,-3-8-129,-5-5 0,0-6 0,-2-10 0,-4-7-129,-4-5 129,-1-9 0,0-4-129,2-7 0,-1-5 129,10-17-129,-12 17 0,12-17 129,-7 13 0,7-13-129,3-7 258,-3 7-129,15-23-129,-3 4 129,1-1 0,2-12-129,0-8 0,-1 0 0,-2-6-129,-2-9 129,-5-7-129,-5-7 258,0-2-129,-6-2-129,-7-4 129,-4 4 129,-1 15-258,-4 3 0,0 9 129,1 4-129,1 10 129,2 13 0,3 6 129,3 4-129,3-5 0,9 14-129,0 0-129,0 0-387,0 0-774,0 0-3999,0 0-129,9 18-387,5-5-387</inkml:trace>
  <inkml:trace contextRef="#ctx0" brushRef="#br0" timeOffset="67010.832">25291 10859 7224,'40'17'5547,"-17"-12"-387,1 6-387,-3-3-4128,6 11-129,-14 0-129,-1 8 0,-7 8-129,-5 7-258,-4 4 129,-9 3 0,-8-4 0,-3 1 0,-4-13 0,1-4 0,1-12 0,1-8 0,4-9 129,8 0-129,13 0 129,-2-22-129,2 22 129,25-11 0,0 8 0,8 3-129,5 5-129,3 5-258,4 7-258,-10-14-2838,3 7-2064,-14-10-129,-6 0-645,-12-13 0</inkml:trace>
  <inkml:trace contextRef="#ctx0" brushRef="#br0" timeOffset="68706.929">19077 10197 10062,'0'0'5676,"11"-14"-516,-11 24-1290,-14-10-3483,-3 2 0,-15-2-129,-4 7-129,-8-1 0,-5 3-129,1 11 129,1 4-258,4 8 258,8 8-129,10 10 0,8 9 0,9 14 0,6 6 0,4 4 0,10 3 129,3 5-129,3 1-129,3 0 129,-2-9 0,0-11 0,0-7 0,-3-8 0,-2-12 0,-1-10 0,0-16 258,-2-10-258,4-7 129,0-2 0,6-3 0,2-7 0,3 5-129,11-1 129,3 6-129,8 0-129,5 8 0,7 8-129,0-3-516,11 9-3870,-5-6-645,9-3-387,2-11-516</inkml:trace>
  <inkml:trace contextRef="#ctx0" brushRef="#br0" timeOffset="69406.969">25413 9938 6321,'83'-42'5676,"-35"30"-387,-3 6-258,3 6-4257,-9-2 0,4 13 0,-12 3-516,-2 7 0,-9 6 0,-2 9-258,-8 11 0,-2 12 0,-1 9 0,-4 2 0,3 15 0,0 7 129,3 2-129,6 5 0,3 1 0,3-1 129,5 4-129,1-4 0,2-4 0,0-2 0,-2-6 129,-5-7-129,-5-10 129,-9-13-129,-8-17 0,-6-6 258,-13-17-129,-10-10 0,-9-7-129,-3-11 129,-5-3-258,-1-6-258,9 9-1419,-1-11-3354,11 4-387,8-6-258,17-3-258</inkml:trace>
  <inkml:trace contextRef="#ctx0" brushRef="#br0" timeOffset="69911.9979">26145 9537 6450,'5'-15'5547,"9"2"-258,3 12-516,0-13-3612,15 14-258,-9-3-129,8 3-258,-4 3-258,-1 14-129,-2 12 0,-4 9-129,-5 11 0,-7 7 0,-8 4-129,-3 0 129,-8-2 0,-5-3 0,-5-11 0,-1-13-129,0-6 129,1-15 129,2-9 0,8-1 0,11 0 0,-8-14 0,8 14-258,13-14 258,8 8 0,4 6-258,9 2-129,-1 5 0,6 9-387,-10-16-1290,6 12-3096,-5-11-387,-2 0-387,-5-4-258</inkml:trace>
  <inkml:trace contextRef="#ctx0" brushRef="#br0" timeOffset="70113.01">26716 9551 5031,'29'21'5289,"-22"9"-129,-5 10-516,-2 2-4257,6 10 0,-5 0-258,4 1 0,0 1-774,-5-11-1032,8-6-2967,7-8-516,0-12 0</inkml:trace>
  <inkml:trace contextRef="#ctx0" brushRef="#br0" timeOffset="70264.018">26925 9831 3612,'-38'-17'5547,"8"15"-516,-5 2-258,-1 2-3741,-18-2-258,-1 0-2967,-1-4-2322,6 4-516,3 0-516</inkml:trace>
  <inkml:trace contextRef="#ctx0" brushRef="#br0" timeOffset="76451.372">26527 2916 1677,'42'-83'4773,"-11"47"0,7 9-129,3 4-2580,15 23-774,-14-4-258,11 11-258,-11 13-387,6 15-129,-12 15-258,-2 8 258,-10 25-258,-8 9 0,-8 19-258,-8 9 258,-7 13-129,-15-2 258,-9 0-129,-8-9 258,-3-13-516,-10-17 258,-1-23-129,-1-24 258,0-33 129,3-20-258,3-40 129,6-22 0,3-27 0,9-18 0,2-15 0,10 1-129,5 0 0,10 3 0,3 18 0,9 9 0,14 23 0,7 15-129,13 18-129,7 10 0,10 21-387,-3 7-129,8 25-1032,-12 8-2322,1 14-387,-10 6-387,-11 6 0</inkml:trace>
  <inkml:trace contextRef="#ctx0" brushRef="#br0" timeOffset="77240.4169">27217 2855 6321,'0'0'4902,"0"26"-129,-1 11-516,1 16-3225,0-3-129,0 19 0,0-10-387,2 6 129,-1-1-258,4-11-258,-2-13 0,2-9-258,3-1-774,-8-30-2064,0 0-1677,15 0-387,-2-14-258,-3-15 0</inkml:trace>
  <inkml:trace contextRef="#ctx0" brushRef="#br0" timeOffset="77474.431">27546 2807 5805,'11'12'5031,"-11"-12"-387,-10 28-258,-18-15-3483,5 11-258,-12-9 0,-3 8-258,-9-15 0,3 2-258,-1 0-258,4-9-258,10 12-1161,-6-11-2709,16 4-258,4-5-645,9 18 129</inkml:trace>
  <inkml:trace contextRef="#ctx0" brushRef="#br0" timeOffset="78215.473">27137 3314 1548,'-3'-51'4515,"5"8"645,6-6-645,-4-24-1161,13 22-1161,-17-26-387,7 15-645,-7-4-129,1 11-645,-1 4 0,0 15-258,0 9-129,-1 4-129,1 23 0,0 0-129,0 0 0,-1 22-129,1 10-387,0-3 129,2 14-258,-2-12-903,5 19-2451,-5-18-645,2 5 0,-2-13-258</inkml:trace>
  <inkml:trace contextRef="#ctx0" brushRef="#br0" timeOffset="78607.4959">27123 2698 1419,'0'0'4128,"-13"13"258,13 14-129,3 9-2580,-3 5-387,4 17 0,-4-2-387,5 17 387,-4-3-387,10 7 387,-9-6-516,6 6-129,-4-18 0,1-6-258,-3-8-129,-2-8-387,0-9-129,-5-15-516,5-13-258,-17-6-1677,17 6-1935,-10-33-258,10 10-387,0-10 387</inkml:trace>
  <inkml:trace contextRef="#ctx0" brushRef="#br0" timeOffset="79171.528">27422 2830 3483,'17'-3'4902,"-17"3"0,0 6-387,-4 9-1677,-20-11-1419,5 22-516,-17-10-387,3 10 129,-7-6-129,1 4-129,1-7-129,4 7 0,4-5-258,9-4 129,3 10-129,10-12 0,5 4 0,3-3 129,7-1 0,8-3 0,3 3-129,0-8 129,4-5-129,-3 1 0,-1-1 0,-3 0-129,-1-2 0,-14 2 129,18-7 0,-18 7 0,0 0 0,14-11-129,-14 11 258,0 0-129,9 14 129,-4 5 258,-1 5-258,6 12 387,-1 4-258,6 2-129,0 1 129,2 0 0,-2-5-129,1-8-258,0-7 258,-3-5-516,-3-5 0,-10-13-387,14 10-2709,-15-18-1161,1 8-774,-8-17-129,8 17-387</inkml:trace>
  <inkml:trace contextRef="#ctx0" brushRef="#br0" timeOffset="79687.557">27754 3204 7998,'16'-3'4902,"1"-13"-129,-15 0-387,-2 16-3870,-7-17-129,-5 13-129,-8 0-129,-2 4 0,-4 1 129,3 13 0,0 7 0,5 8 387,4 0-258,6 11 129,2 2-258,6 7 0,4-3 129,4 1-387,1-7 129,3 4-258,-4-5 0,2-7-129,-5-5 129,-3-4-129,-1-1-387,-1-22-516,0 30-2322,0-30-1290,-16 2-258,16-2-516</inkml:trace>
  <inkml:trace contextRef="#ctx0" brushRef="#br0" timeOffset="79927.571">27705 3464 8385,'0'0'5160,"-8"-2"-258,-7 2-258,1 5-3999,-15 0-129,0 5 129,-7-4-258,2 4-258,-3-6-129,3-4-387,8 8-3612,-3-8-387,11 0-903,3-4-129</inkml:trace>
  <inkml:trace contextRef="#ctx0" brushRef="#br0" timeOffset="203428.635">14851 15708 3870,'0'19'5289,"0"-19"0,0 0-258,0 0-2451,16 0-1548,-16-9 0,0 9-129,-4-29-516,2 12 129,-8-5 0,2 1-258,-4 3 0,1 4 0,0-1-129,11 15 129,-20-17 0,20 17-129,-13-5 0,13 5 0,0 0-129,0 0 0,0 0 129,0 0-129,0 0 129,0 0-129,0 0 0,-11-5 0,11 5 129,0 0 0,0 0-129,-16-6 129,16 6-129,-18-3 0,7 2 129,-2 1-129,-3 0 129,1 0-258,-3 6 258,-2-2-129,1 8 129,-1 5-129,-2-2 129,2 7-129,-2 3 0,2 6 129,1 2-129,2 12 129,3 1-129,2 6 129,7 10-258,2 0 258,3 3-129,5 0 258,9 1-258,5-4 258,6-7-258,6-8 129,7-9 129,3-8-258,3-5 129,5-11-129,-6-8 0,0-4-129,-6 4-129,-8-6-129,-3 0-258,-14-9-903,4 9-3999,-16 0 0,0 0-516,0 0-258</inkml:trace>
  <inkml:trace contextRef="#ctx0" brushRef="#br0" timeOffset="204052.671">15188 16244 7611,'16'-9'5676,"-7"-8"-387,-7 4-258,-10-3-3999,8 16-516,-18-27 129,6 21-258,-6 2-129,2 4-129,-2 7 0,2 18 0,3 4-129,5 7 0,2 3 0,6 2 0,4-2 129,8-3-258,3-6 129,7-9 0,2-5 0,5-16 0,0-6 258,2-18-258,-1-15 0,0-8 129,-3-17 0,-9-9 0,-5-15 0,-10-4 0,-3-3-258,-9 3 258,-5 10-129,-3 8 0,-2 14 0,2 9 129,3 18 0,3 20 0,11 13-129,-14 20 129,13 24 0,1 5 0,9 13 0,5 13 0,3 2-129,6 1 0,4-1 0,-1-8 0,3-13-258,-6-15-387,5 5-1032,-14-25-3741,3-10 129,-17-11-645,14-10-258</inkml:trace>
  <inkml:trace contextRef="#ctx0" brushRef="#br0" timeOffset="205060.728">15772 15355 6708,'0'0'5289,"0"0"0,0 19-258,11 9-3741,-11-13-258,9 16-258,-6-5-129,6 6-258,-4-6-129,3-1-129,-4-6 0,1-6 0,0 1 0,-5-14-129,0 0 0,0 0-129,0 0 129,0 0 129,1-10-129,-1 10 0,0-15 129,0 15 0,0-16 0,0 16 129,0 0-129,0 0 0,0 0 0,0 0-129,0 0 129,0 0 0,0 0-129,0 0 129,0 0-129,0 0 0,0 0 0,5-11 258,-5 11-258,0 0 129,2-15-129,-2 15 129,3-22-129,1 7 258,-2-3-129,2 5 0,0-3 0,-2 0 129,2 2-258,-1 0 0,-3 14 129,6-15-129,-6 15-129,0 0 258,0 0-129,2-13 0,-2 13 129,0 0-129,0 0 0,0 0 0,0 0 0,0 0 0,0 0-129,0 0 0,0 0 0,0 0-258,0 0 129,0 0-258,0 0-258,0 0-645,0 0-1935,0 0-2064,-2 10-129,2-10-645,-9 19 387</inkml:trace>
  <inkml:trace contextRef="#ctx0" brushRef="#br0" timeOffset="205624.761">15726 15592 3483,'-23'35'5676,"10"-17"-258,0 1-129,-3-13-1935,11 15-1806,-12-17-516,17-4-258,-17 9-258,17-9 129,-6-7-258,6-6 0,7-6-129,7-1 0,4-6 129,9-2-129,2-6 0,6-2 0,5 0-129,1-4 129,4-1 0,1 3-129,-2-2 0,0 5 0,-7-3 0,-3 5-129,-7 4 129,-5 7-129,-7 3 0,-6 2 0,-9 17 0,0 0 0,-13 0 129,-10 14-129,-6 17 0,-4 4 0,-4 5 0,-5 5 0,2 1 0,1-2 0,5-6-129,6-6 129,5-11 129,5 1-258,4-12 258,14-10-258,0 0 258,0-8 0,10-10-129,9-4 0,2-2 0,7-7 0,1 6 0,1 0 0,-4 9-258,-5 2-129,-4 14-258,-17 0-903,13 22-3999,-19 2-129,-7 18-516,-7 3-387</inkml:trace>
  <inkml:trace contextRef="#ctx0" brushRef="#br0" timeOffset="206256.797">15594 16194 8643,'23'19'5805,"-23"-19"-387,28 18-129,-28-18-3870,27 14-645,-7-13-129,9 10-129,-1-6-129,7 2-129,2-1 0,4 5-129,1-1 0,1 2 0,-5-1 0,-5-4-129,-5 4 129,-5-3-129,-11 1 0,-12-9 0,3 14-129,-10-10 129,-12-1-129,-7-1 129,-2-2 0,-5 0 0,-4-8 0,3 0 129,-1-3 0,4 3-129,6-6 129,3 8 0,6-3 0,4 0 0,12 9 0,-9-13 0,9 13-129,12-8 129,5 8-129,3 0 0,8 8 0,5 5 0,6 4 129,1 3-129,2 5-129,-1-3 129,-5 2 0,1-4 0,-9-2-129,-6-5 129,-5-4-387,-17-9 0,3-11-258,-15-25-2580,-1 6-2322,-13-10-258,3-2-387,-8-15-129</inkml:trace>
  <inkml:trace contextRef="#ctx0" brushRef="#br0" timeOffset="206932.835">16328 14863 9159,'25'44'5547,"-11"-10"-258,-3-1 0,14 12-4386,-19-4-258,4 3-129,-6-6-129,-1-6-129,-3-5 0,0-7 0,0-20-129,0 0 0,-13-2 0,8-26-129,-3-6 0,3-7 129,-3-7 129,3-6-258,1 5 0,4 1 129,0 7 129,0 10-129,4 8 129,6 9-129,2 14 0,3 4 0,1 13 0,2 4-129,1 5 0,-1 1 0,3-2 0,0-6 258,-3-8-258,2-9 129,-3-4 0,2-12-129,-6-7 129,0-9-129,-4 0 0,-2-4-129,-6 1 129,-1-1 0,-2 9-258,-9-2-129,3 11-387,-11-10-1290,6 24-3354,-3 2-258,7 10-516,-5 13-258</inkml:trace>
  <inkml:trace contextRef="#ctx0" brushRef="#br0" timeOffset="207704.8789">16696 15036 5805,'1'-17'5418,"-1"17"-129,6 6-1677,-6-6-1806,0 0-387,11 18-387,4 9 0,-5-5-258,8 19-129,-3 1-258,7 11 129,-2 7-129,5 10-129,-6 0 129,1 1-129,-7 4 0,-2-3-129,-9-3 129,-2-7-258,-5-7 129,-6-2 0,-5-7-129,-1-5 0,-3-9 0,3-2 129,-2-8-129,7 2 129,-1-10 0,5 3 0,2-4-129,3 1 129,1 2 0,2-3 0,0-13-129,0 19 0,2-7 0,-2-12 0,0 0 0,0 0 0,0 0-129,0 0-129,11 0 0,-11 0-387,0-14-387,-11-4-3225,11 18-1161,-18-12-516,18 12-129</inkml:trace>
  <inkml:trace contextRef="#ctx0" brushRef="#br0" timeOffset="208268.912">16498 16455 7611,'0'0'5805,"5"16"-129,1 5-516,-6 1-3096,0 13-1419,-1 3-387,-4 8 129,-3-3-258,0-3 0,1-4 0,1-4-129,-1-11 129,4-8 0,3-13 0,-3-20 0,3-7 0,0-9 0,4-5 0,3-2 0,0-5-129,1 8 0,1 6 129,0 3-129,2 12 129,-11 19 0,20-6 0,-6 12 0,0 18-129,1 5 258,2 4-258,5 10 129,1-7-129,0 0 0,1 2 0,-3-17 0,1-16 0,-2-5 0,-3-9 0,-3-13 129,-2-5-129,-4-6 0,-4-6-129,0-1 0,-4 12-258,-1-4-516,1 10-4515,-10-5-258,5 11-387,-8-5-387</inkml:trace>
  <inkml:trace contextRef="#ctx0" brushRef="#br0" timeOffset="210065.015">15782 14516 3483,'-21'-89'5418,"10"47"-258,5 4-129,6 16-3096,-15-15-129,15 37-645,-16-19-258,9 30-258,-7 10-129,6 17-129,-4 11 0,7 6 0,-6 13-129,8 5 0,-2-3 0,5 0 0,0-6-129,0-3 129,3-15 0,0 3-129,-2-16-129,0-6 0,-1-4-129,0-9 129,0-14 0,0 14 0,0-14-129,0 0 129,0 0 0,9-17 0,2 2 0,1-2 0,3-4 0,1-1 0,-1 0 129,1 4-129,-1 3 0,-1 7 0,-14 8 129,13-14 0,-13 14-129,0 0 0,0 12 0,-4 2 129,-4 4-129,-4 4 0,-3 2 0,-5-2 0,0 2 129,-5-10-129,-1-4 129,-4-4-129,-2-6 0,0-14 0,0-2 129,4-3-129,-1-7 129,5 3-258,2-1 0,5 2-129,17 22-645,-25-20-3225,25 20-1161,-14 0-387,13 15-645</inkml:trace>
  <inkml:trace contextRef="#ctx0" brushRef="#br0" timeOffset="-213855.397">19781 15669 6063,'1'-42'5289,"-1"13"-645,5 9-774,-9-20-1161,8 13-516,-11-18-903,3 8-258,-12-7-516,-1 3 0,-7 7-129,-7 2-258,-6 13 129,-4 11-258,-3 13 0,-1 17 129,3 15-129,1 19 0,7 12 0,7 19 0,9 9 0,10 4 0,8-3 129,3-1-129,16-10 0,5-9 129,7-10-129,8-21 0,6-14-129,5-15 0,5-11-129,1-12-258,6-16-258,-8-16-129,7-2-129,-14-16-387,5 6 387,-14-8 0,4 10 129,-14-1 258,-1 12 516,-1 5 258,-10 5 258,1 16 258,-10-5 129,-7 16-129,0 0 129,0 13-129,-21 6 129,2 16-258,-9-3-258,3 14 129,0 5-258,3 1 0,9-2 0,7-7-129,6-5 129,10-7 0,14-13-129,6-16 0,4-12 129,4-21 0,1-17 0,-3-15 0,-1-19 0,-7-14 0,-10-5 0,-8-5 129,-7-2-258,-3 6 129,-9 7 0,-5 22-129,-2 15 0,0 20 0,-2 30-129,6 19 129,3 32 0,7 24 0,2 19 0,7 14 0,9 11-129,4 4 0,9-3-387,-8-20-4515,23 0 0,1-18-516,8-9-516</inkml:trace>
  <inkml:trace contextRef="#ctx0" brushRef="#br0" timeOffset="-213450.373">20592 16249 10320,'11'37'5934,"2"-13"-516,15 11 0,-3-1-4644,7 1-129,-4-8-129,2 5-129,-3-7-129,-2 0-129,-5-7-129,-4-7 129,-16-11-258,18 11-129,-18-11-258,0 0-129,0 0-1032,0 0-3612,0 0-129,0 11-387,0-11-387</inkml:trace>
  <inkml:trace contextRef="#ctx0" brushRef="#br0" timeOffset="-212904.342">20985 16711 9030,'17'36'5547,"-5"-8"-387,-5-15-516,2 9-3741,-9-4-387,0 1-129,-1-5-129,-1-1 0,2-13-258,-14 16 129,14-16 129,-14 0 0,8-9 0,6-2-129,0-12 0,7-5 129,2-5-129,-2-2 0,7-3 0,-4 5 0,2 2-129,-4 4 129,-1 13 0,-3 1-129,-4 13 129,6-13 0,-6 13 0,0 0-129,0 0 129,6 10-129,-6-10 0,9 19 129,-2 0-258,3 6 387,2-2-129,5 0-129,3 2 129,2-1 0,4-12 0,2 1 0,1-13 0,1-3-258,-6-12 129,1-7 0,-8-11 0,-6-2-129,-5 1 0,-6-10-258,-1 7-129,-17-18-645,9 10-3870,-16-1-516,5 13-129,-6-3-774</inkml:trace>
  <inkml:trace contextRef="#ctx0" brushRef="#br0" timeOffset="-212414.3139">20842 15319 10191,'4'-7'5547,"9"-1"-129,2-10-129,7 1-4515,-4-15-129,6 5-258,-2-4 0,4-2-129,-3-4 0,0 4 0,-2 0-258,0 9 129,-4 5-129,-4 4-129,-4 3-129,-9 12-258,0 0-645,0 0-3999,0 0-258,0 0-258,0 0-645</inkml:trace>
  <inkml:trace contextRef="#ctx0" brushRef="#br0" timeOffset="-211851.282">21294 14657 7611,'36'-10'5418,"-36"10"0,21 6-645,-21-6-3741,11 30-129,-11-10-516,5 12 0,-5-5-258,1 6 129,-1-2 0,4 4-129,-1-15 129,2 0 0,-5-20-129,13 11 129,-13-11-129,18-16 0,-12-11 0,3-7-129,-6-8 0,4-6 0,-5-2 129,-2 3-129,0 2 0,0 11 0,0 3 0,0 7 0,0 24 129,0 0-129,10 0 0,-1 11 129,3 12-129,3 2 0,4 4 258,3 1-258,1-8 258,0 0-129,1-9 0,4-9 0,-3-4 0,-3-13 0,-1-7-129,-5-2 0,-3-3-129,-4-6-258,-6 0-258,-5-9-645,1 11-3870,-20 1-258,1 10-387,-10-1-645</inkml:trace>
  <inkml:trace contextRef="#ctx0" brushRef="#br0" timeOffset="-174075.1209">24226 12998 5934,'31'48'5934,"-17"-30"-516,-14-18-516,17 3-4386,-17-3 0,-8-34-129,-10-7-129,-16-25-129,-10-15 129,-10-16-129,-8-5 129,-7-11-258,-2-1 129,-5 4-129,6 9 129,8 16 0,8 16 0,9 15 0,10 14 129,10 11 0,7 12-129,18 17 258,0 0-258,-4 13 129,8 12 0,8 6 0,1 6-258,-5 0 0,2 0 129,-5-2-258,-5-5 129,0-11 0,0-19-129,-21 0 129,9-19 129,-3-22-129,-2-7 129,3-16 0,2-2 129,1 0-129,5 2 129,4 4 0,2 15 0,9 14-129,10 13 0,7 18 0,2 3 0,5 17-129,2 11 129,4 7-387,-2 2 0,4 2-516,-13-14-1161,5 12-3612,-6-11-258,0-4-258,-8-7-387</inkml:trace>
  <inkml:trace contextRef="#ctx0" brushRef="#br0" timeOffset="-173671.098">24502 13006 5676,'77'-107'6063,"-42"56"-516,-11 1-258,-6 2-4128,-14 0 0,-4 14-258,-14 12-258,-7 19-129,-12 6-258,-5 24-129,-4 10 0,2 24-129,2 4 129,7 17-129,8 4 0,10 5 129,8 0-129,5-3 129,11 5-129,11-2 129,4 0-129,-2-5 0,3-11-129,-6-11-387,2-6-387,-15-27-1161,5-9-3225,-13-22-258,5-13-516,-5-27 0</inkml:trace>
  <inkml:trace contextRef="#ctx0" brushRef="#br0" timeOffset="-173518.0889">24546 13472 5289,'4'-78'5934,"-4"55"-387,0 23-387,-20-13-3483,6 25-387,-17 5-645,0 8-516,-5 11-387,-9-10-1032,17 14-3612,-8-9-387,11 2-387,5-7-387</inkml:trace>
  <inkml:trace contextRef="#ctx0" brushRef="#br0" timeOffset="-173143.068">24759 13531 6837,'45'-26'5547,"-45"26"-387,0 0-1032,-27-1-2967,3 8-516,-10 1-129,6 9-129,-3 4 0,8 6-258,8 2 129,10 1-129,5-4 129,12 2-258,7-10 129,7-4-129,2-9 0,2-5-129,-3-11 0,-2-4 129,-6-7 0,-4 0 0,-7 6-258,-4-4 258,-4 20 0,0 0 129,0 0-129,0 12-129,0 15 129,5 1-387,10 4 0,-2-11-903,17 11-1806,-7-16-2064,5-7-258,-2-13-516</inkml:trace>
  <inkml:trace contextRef="#ctx0" brushRef="#br0" timeOffset="-172910.055">25038 13514 3354,'-7'-20'5805,"7"20"-387,0 0-129,-8 7-2967,16 28-903,-7-1-645,9 4-258,0-6-129,1 2-258,1-12 0,3-14-129,1-8 0,-2-10-129,7-17-129,-7-13-258,5 2-516,-7-18-129,7 20-903,-16-17-1806,7 11-1419,-2 1-387,0 10 130</inkml:trace>
  <inkml:trace contextRef="#ctx0" brushRef="#br0" timeOffset="-172627.038">25336 13280 2451,'30'11'5031,"-15"-4"-129,-5 12-1419,-10-19-1161,0 22-774,-13-6-516,5 14-387,-8 1 0,5 11-129,-1-2 0,9 0-258,1 0 0,8-7-129,9-9 129,6-8 0,5-12-129,2-4 129,0-10-129,-4-11-129,-2-11 0,-7 2 129,-5-7-129,-6-1-129,-4 9-258,-14-3-129,-1 15-387,-17-10-1032,9 17-2967,-9 4-387,1 6-516</inkml:trace>
  <inkml:trace contextRef="#ctx0" brushRef="#br0" timeOffset="-171778.99">25549 13379 4257,'37'46'5289,"-24"-16"-129,-1 7-387,-2 0-3870,-9-9-258,7 4-258,-8-15-129,0-17 0,0 0-129,0 0 0,7-8 0,1-9 0,3-2 0,8-3 0,4 4 0,7 7-129,2-1 129,3 8-129,-1 0 129,1 0 0,-3 2-129,-2-5 0,-7-10 129,-5-8-129,-6-4 0,-6-12 0,-4 0 0,-2-1 0,-5 1-129,-6 5 0,-3 13 129,-4 15 0,2 7 0,1 15-129,2 13 0,3 9 129,5 9 0,4 6 129,1-3 0,9-2 0,3-3-129,5-11 129,0-8 0,2-7-129,-1-12 0,-1-3 0,0-6 0,-1-10-129,-1-3 129,0-1 0,0 1 0,-1-1 129,1 5-129,-4 2 0,-11 11 0,18 0 0,-18 0 0,12 21 0,-7-2 0,-4 2 0,0-1 0,0-2 129,-1-4-129,1 2 258,-1-16-129,0 0 0,15 1 129,-2-11 0,-1-16 0,3-6 0,-2-19-129,4-14 0,-5-8 0,-1-10 0,-7-3-129,-4 0 129,0 8-258,-10 8 129,-2 20-129,-4 17 129,0 19-129,1 14 0,1 25 258,5 25-129,4 10 0,5 13 129,9 9 129,9 4-129,2-2 0,5-1-129,2-11-258,-5-21-774,10-4-3999,-19-20-129,-2-12-387,-11-15-516</inkml:trace>
  <inkml:trace contextRef="#ctx0" brushRef="#br0" timeOffset="-170506.917">22812 13632 6708,'22'78'5676,"-6"-27"-129,-1-2-516,6-1-3999,-12-9-258,3-8-258,-7-14-387,-5-17 129,6-7-258,-6-24 0,0-15 0,-3-5-129,-1-3 0,2 2 129,0 6 0,2 10 0,0 12 0,0 24 0,16 0 129,-1 20-129,1 11 258,4 6-258,0-3 129,-1 1-129,-1-7 129,2-10-129,-3-13 0,3-5 0,-3-8-129,3-13 129,-1-6-129,2-2 258,-1 2-129,-1 2 0,-1 6-129,-4 1 258,0 4-129,-14 14 0,19 0 0,-19 0 129,12 14-129,-8 0-129,-4-14 258,5 18-258,-5-18 129,1 14 129,-1-14-129,0 0 0,0 0 129,0 0 0,0 0-129,0 0 129,0 0 0,0 0-129,0 0 0,16 10 0,-10 2 129,-6-12-129,15 26 129,-5-11-129,-1-2 258,4-1-258,2-4 129,-1-5-129,2-3-129,-2-7 129,-3-8-129,1-6 129,-7 0-129,-1-4 129,-4 1-129,-4 6 258,-5 3-258,-6 2 258,-1 8-129,-2 5-129,-2 0 0,3 8 0,3 6-129,0-4-129,8 7 0,6-17-258,-4 26-774,4-26-1290,0 0-2322,0 0-645,10 7-129</inkml:trace>
  <inkml:trace contextRef="#ctx0" brushRef="#br0" timeOffset="-170078.8929">23521 13547 5547,'29'57'5547,"-14"-24"-129,0 7-645,-6-4-3870,4 1-387,-6-9-129,1-1-129,-6-15-129,-2-12 0,0 0 0,0 0 0,11-23 0,-7 6 258,-1-8-129,6 4 129,-2-2-129,3-3 0,2 6 0,-1 1-129,3 7 0,-1-1 0,-2 6-129,0-6-258,0 11-516,-11-13-903,0 15-3354,6-16-387,-6 16-387,-1-20-387</inkml:trace>
  <inkml:trace contextRef="#ctx0" brushRef="#br0" timeOffset="-169410.8539">23798 13756 4644,'38'-15'5418,"-16"-3"-387,-3-5-129,-1-4-3999,2 3-258,-12-4-129,-1 2-516,-7 7 0,0 19 0,-14-6 0,-1 8-129,-4 18-129,0 9 129,1 8 258,4 7-129,1 1 258,9 4-258,4-3 0,8-6-387,13 1-129,-5-14-3870,15-7-516,3-10-387,0-7-129</inkml:trace>
  <inkml:trace contextRef="#ctx0" brushRef="#br0" timeOffset="-168770.818">24121 14191 8514,'0'0'5934,"16"0"-516,-6 19-129,7 20-4257,-2 0-387,3 19-258,-2 8-258,-1 3 0,-4 2 0,1-7-129,-3-10 0,-5-6 0,1-13 0,-3-17 0,-2-18 0,0 0 0,5-25 0,-4 2 0,2-6 0,3-5 0,3 2 0,3 5 0,4 4 129,0 10 0,1 13-129,0 0 0,0 13 0,-6 6-129,-5 5 129,-6-1-129,-6 5 0,-10-3 129,-7-9-129,-6-6-258,-1-4-387,-9-9-516,14-6-3999,-9-5-129,11-3-387,1-9-387</inkml:trace>
  <inkml:trace contextRef="#ctx0" brushRef="#br0" timeOffset="-168351.794">24393 14529 4773,'32'27'5289,"-22"-12"-258,0-2-387,-10-13-3741,11 18-258,-11-18-258,15 0 129,-15 0-258,22-13 0,-11-1 0,3-1-129,1-2 0,4 4 129,-2 5-129,-1 2 129,0 6-129,0 11 129,-3 10 129,3 10-258,-6 6 129,0 7 0,-5 4 0,-2 5-129,-3-4 0,0-4 129,-4-10 0,-5-7 0,-5-12-129,-1-9 129,-2-7 0,1-14-129,-3-6 0,4-6-129,2 2-129,2-3-129,5 7-258,1-10-774,9 19-3225,-1-5-516,-3 16-516,17-22-258</inkml:trace>
  <inkml:trace contextRef="#ctx0" brushRef="#br0" timeOffset="-167954.771">24987 14505 7224,'97'-13'5547,"-53"0"-516,-1-1 0,-13-4-4257,-3-2-258,-13-2 129,-7 5-387,-9 5 0,-13 9-129,-12 2 0,-3 2 0,-4 14-129,-1 7 129,3 9-129,8 5 129,9 1-129,10 0 0,6-1 129,15-3-387,10-4 0,3-11-516,11 1-1806,-5-16-2580,1-3-387,-6-11-387,-1-10 388</inkml:trace>
  <inkml:trace contextRef="#ctx0" brushRef="#br0" timeOffset="-167657.7539">25306 14361 7482,'11'44'5547,"-3"-10"-387,3 4-258,-11-1-4515,9-3 0,-4-6-129,0-3-258,-2-10 0,-3-15 0,0 0-129,16 0 129,-8-15-129,3-2 129,1-2-129,3 0 258,2 2-129,-1 8 129,3 5 0,-2 4-258,-1 11 258,0 4-258,-1 0 0,-15-15-903,25 21-3096,-25-21-1161,10-7 0,-9-18-387</inkml:trace>
  <inkml:trace contextRef="#ctx0" brushRef="#br0" timeOffset="-167479.744">25580 13917 5934,'37'103'5805,"-18"-31"-774,1 6-258,11 2-4257,-12 2-387,-3-6-903,7-6-2451,-7-19-1419,2-18-516,-2-17-645</inkml:trace>
  <inkml:trace contextRef="#ctx0" brushRef="#br0" timeOffset="-167322.735">25782 14210 4257,'-33'-10'5676,"11"15"-387,0 11-258,-2-2-2451,2 12-2451,-3-1-1032,-5-1-3741,9-3-387,4-6-387,9-2-129</inkml:trace>
  <inkml:trace contextRef="#ctx0" brushRef="#br0" timeOffset="-166870.709">25856 14329 5031,'21'42'5676,"-10"-20"-645,-3-1-129,-8-21-3999,19 29-129,-19-29-258,12 20-258,-12-20 129,17-9-258,-8-9-129,2-4 129,1-2-129,3-5 0,0 0 129,0-1-129,-3 9 0,0 4 129,-3 4 0,-9 13 0,13 0-129,-13 0 0,3 25 0,-3-4 129,0 2 129,0 3-258,0-3 0,4-4 129,-1-4-129,-3-15 129,14 11 0,-14-11-129,22-6 0,-13-9 0,-2-5 0,-1-1 0,-5-4 0,-1 0-129,-1 3 129,-12-3-645,3 12-387,-19-2-3612,13 11-645,-1-1-258,3 4-258</inkml:trace>
  <inkml:trace contextRef="#ctx0" brushRef="#br0" timeOffset="-166346.679">26230 14176 3870,'0'0'4386,"0"0"-387,0 0-2451,0 0-1161,0 0 258,0 0 258,0 0 129,0 0-129,15 10 129,-15-10 0,0 0 0,5 13-129,2 3 0,-5 3-387,5 11-129,-4 2-129,6 9 0,-3 2 0,2 8 129,0-4-258,-1-1 0,-1-10 0,-2-9 0,0-11 129,-4-16-258,0 0 129,-4-16-129,-4-16 0,-1-12 129,0-7 0,1 0 0,1-1-129,4-1 129,3 5 0,2 11-129,9 4 258,4 15-258,3 9 0,2 9 129,-1 3 0,-2 12-258,-3 7 129,-6 5-129,-6 3-387,-3-9-129,-5 10-1548,-9-17-2967,-1-2-258,-6-9-258,5-3-258</inkml:trace>
  <inkml:trace contextRef="#ctx0" brushRef="#br0" timeOffset="-165827.649">26429 14121 3870,'19'6'5418,"-19"-6"-387,0 0-258,22 17-3741,-22-17-129,0 0-258,0 0-129,9 13-387,-9-13 0,14 14 0,-14-14-129,24 6 129,-10-6-129,3 0 129,0 0-129,2-2 129,-2-9 0,1 5 0,-1-2 129,-1 7-129,-5 1 129,3 4-129,-5 11 0,2 8 0,-7 8-129,0 8 129,-4 2 129,0 9-258,-6-5 0,-4-3 129,-5-4-129,-4-12 0,1-7 129,-2-8 0,2-11 0,4-10 129,3-12 0,8-1 0,3-5 0,11 1 0,9-4 129,9 0-258,4 4 0,7 7-129,0-1-129,-1 4-129,0 7-258,-14-5-903,6 10-3870,-31 5 0,16 0-516,-16 0-258</inkml:trace>
  <inkml:trace contextRef="#ctx0" brushRef="#br0" timeOffset="-154583.006">3308 11943 1806,'-62'-141'5031,"21"73"-387,-14-5-129,-8 8-3225,-1 22-129,-10 9-387,6 31-258,-4 22-258,4 35 129,2 26-258,8 21 129,4 14-258,11 8 129,16 6-258,9 0 258,18-13-129,12-14 129,20-15-258,17-15 129,15-17-129,10-21 129,11-27 0,10-14 0,5-29 0,-3-21 0,0-20 0,-10-15-129,-12-10 129,-14 3 129,-17 6-258,-17 11 129,-20 15-129,-11 18 129,-23 24-387,-20 19-258,-3 24-3354,-12 28-645,-9 13-387,3 22 0</inkml:trace>
  <inkml:trace contextRef="#ctx0" brushRef="#br0" timeOffset="-154018.9739">2683 14094 3870,'-40'38'4515,"18"11"-129,-9 4-387,5 13-3741,2 13 0,4 2 129,12 5-258,8-7 258,14 1 129,12-13 0,17-8-129,10-15 129,15-12-129,3-22 0,11-10 0,1-18 0,5-26 0,-6-25-129,-2-20-129,-18-15 129,-13-5 0,-20-3 129,-20 2-129,-24 6 0,-23 16-129,-23 16 258,-11 29-129,-14 16-129,-7 16-903,5 27-2322,-6 14-1677,8 19-258,7 11-387,11 3-129</inkml:trace>
  <inkml:trace contextRef="#ctx0" brushRef="#br0" timeOffset="-153010.916">3135 12463 3999,'-18'-22'4515,"18"22"-2064,9 2-387,14 26-258,1 4-516,16 18 0,1 4-516,11 19 0,-1-2-258,6 8 0,-4-13-129,3-2-258,-10-18 258,-1-1-258,-7-21 129,-5-7-258,-6-10 0,-8-7-129,-5-2 0,-6-11 0,-3 0 0,-5-8 0,-2 4-129,-6-7 258,-3-3-129,-5-5 129,1 1-129,-1 2 129,1-2 0,1 6 129,7 1 0,0 8 0,7 16 0,0 0 0,12 0 0,3 13-129,0 16 258,2 14-258,-1 4 129,-1 1-258,-4 5 258,-3-6-129,-4-4 0,-4-7 0,-2-10-129,-13-12 129,-5-9 0,-4-4 0,-1-1-129,-5-8-387,3 8-1032,-6 0-2838,2 0-387,9 5-258,-1 9 259</inkml:trace>
  <inkml:trace contextRef="#ctx0" brushRef="#br0" timeOffset="-152366.8799">3227 14044 2193,'19'-33'5031,"-4"6"-258,9-2 0,4-1-2838,-5-23-387,22 15-258,-13-13-387,10 10 0,-9-4-258,3 12-258,-7 0 258,-1 10-387,-6 4 0,-3 5-129,-7 4-129,-12 10 129,17-8-129,-17 8 0,0 0 0,2 8 0,-2 9-129,-8 4 258,-1 4-129,-3 11 129,2 0-129,0 1 129,2-8-258,0-2 387,1-10-258,7-17 129,0 0-129,0 0 129,-3-24 0,3-3-129,0-3 129,0-2-129,-3-3 0,-6 2 0,-4 8-129,-6-1 129,-8 10-258,-13-2-516,0 18-1290,-18-11-2580,-1 8-645,-7-2-129,-2-2-387</inkml:trace>
  <inkml:trace contextRef="#ctx0" brushRef="#br0" timeOffset="-151922.8539">2575 12390 1677,'-3'-17'4773,"-28"14"129,7 10-258,-13 16-2064,-9 8-1677,-1 27-129,-11 18-129,3 18-129,-3 11 0,1 11-387,7 7-129,7-2 129,7-8-129,10-14 0,10-9-129,9-7 129,7-6 129,15-1-129,12-9 258,12 6-258,17 0 0,8 1 0,13-3 129,4-7 0,2-10-258,-4-19-774,2-12-3483,-12-15 0,-16-13-774,-8-13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33:11.03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17083 4137 5676,'69'26'4773,"-43"-19"-129,-7 1-516,4-1-3354,-23-7 0,0 0 0,0 0-129,0 0-129,-20 0-129,1 4-258,-13-3 258,-5 6 0,-8-1-129,-5 3 129,-11-4 0,-2 3-129,-10-4 0,-4 0 129,-7-4-258,-6 1 129,-12-1 0,-1 0-129,-5 0 0,0 0 0,-5 2 0,0 5-129,0-1 129,-4 5 0,1-1-129,0-4 0,-6 0 129,3-5-258,-8-1 129,-3-3 129,-8-7-129,3-6 0,-4-6 0,0 7 129,-5-2-129,-2 0 129,-3 5-129,4 4 129,3 0-129,3 6 0,0 2 0,0 0 0,-4 0 0,3 0-129,6 0 258,-1-1-129,2-6 129,0-7-129,-3 0 129,3-2 0,4 0 0,6 0 129,-1 3-129,7 0 0,1 7 0,3 3 0,4 2 129,3 1-258,5 1 129,1 6 0,6-3 0,3-4-129,5 1 0,6-1 258,10 0-258,6-7 129,14 0-129,8-1-258,14 4-258,1-12-1548,27 16-2838,-1-16-387,16 14-387,13-10-645</inkml:trace>
  <inkml:trace contextRef="#ctx0" brushRef="#br0" timeOffset="804.045">23704 2196 9159,'109'7'4902,"-72"-7"0,-2 6-516,-15-8-3870,-2 2 258,-18 0-387,0 0 0,-28-5 0,-3 3-129,-13-1 0,-8 3 0,-15 1 0,-10-1 0,-15-2 0,-9-4 0,-9 6-129,-9-5 387,-7-5-387,-5-4-129,-9 0 129,-4 1-129,0-1 129,1 13-129,1-6 129,2 4-516,-3-4 387,0 6 129,5-1-129,3-9 387,2-2-258,4-3 258,2-12-516,-1-7 129,12-6-774,-10-15-3741,19-3 0,2 19-903,15-6-645</inkml:trace>
  <inkml:trace contextRef="#ctx0" brushRef="#br0" timeOffset="1899.108">15563 2090 7482,'20'-8'4386,"-23"-8"-129,-22 3-258,-10-1-3612,-14 6-129,-18-4 387,-8 7 129,-19 3-258,-5 2 129,-20 3 129,-2-3-129,-17 5 0,3 7-387,-11-1 129,-3 2-387,-14-3 129,-5 1-129,-3-5 258,-4 13-258,-10-4 258,-7-6-387,-9 3 387,-5 2-129,-2 4 0,-4-5 0,-4 6 0,1 1 0,1-4 0,-1-2 0,-1-6 0,-3-8 129,-4-6 0,-2-8-129,-6-5 129,-2-4-129,-1 2 129,3-1-129,2 6 0,7 5 129,10 11-129,10 0-129,7 6 258,12 5-258,13-1 129,10-2-129,1-3 258,8-3-387,8-7 258,5-5 0,6 5-129,7-9 387,3-2-387,7 4 258,7 0-129,9 1 258,9 5-516,8 6-258,18 0-1290,3-5-3225,18 5-387,12 4-258,22 12-645</inkml:trace>
  <inkml:trace contextRef="#ctx0" brushRef="#br0" timeOffset="6060.346">19849 3698 11223,'7'69'5676,"3"-20"-258,-9-11-258,10 2-4515,-11-6-129,0 0 0,-8-13-258,8-21 0,-26 3-258,15-13 0,-2-16 129,3-7-258,2 2-129,2-1 129,6 5-258,0 5-129,0 22-129,0 0-774,15 6-3741,-15 8 0,3 6-387,-3-20-516</inkml:trace>
  <inkml:trace contextRef="#ctx0" brushRef="#br0" timeOffset="6272.358">19608 3346 11481,'13'-8'5547,"-3"30"-258,6 15-258,-9-10-4257,2 13-387,-8-7 129,-1-4-1032,-4-4 129,-11-18-903,15-7-3612,-21-10-129,14-10-516,-2-15 258</inkml:trace>
  <inkml:trace contextRef="#ctx0" brushRef="#br0" timeOffset="6556.375">20526 3020 9288,'47'-15'5547,"-47"15"-387,27 48 516,-20 3-4773,3 30 129,-4 8-516,2 23-129,0 8-258,0 4 0,0-2 0,3-15-774,0-7 129,-4-31-1161,15-9-3354,-13-31 0,11-14-516,-7-24-258</inkml:trace>
  <inkml:trace contextRef="#ctx0" brushRef="#br0" timeOffset="6999.4">20821 3625 10836,'-42'-22'5676,"0"21"-645,4 11 0,-14 2-4515,-3 3 0,-6 2-258,-1-1-387,8 1-129,5-5-258,16 3-129,6-10-516,23 10-129,4-15-129,18 17 129,6-8 516,23 8 258,7-1 387,12 0 258,7 3 516,-4-14 387,9 10 129,-11-15 0,5-1-129,-22-15-387,-3-3-258,-17-10-258,-12-1 129,-13 2-258,-9 4 129,-15 6-258,-10 7 0,-7 9 0,1 5 129,1 17 0,6 12 0,8 6 0,12 4 129,8 2-129,15 0 129,14-7-129,9-5 0,10-8-387,0-16-258,11 1-903,-13-20-3225,7-15-129,-9-20-516,-1-3-129</inkml:trace>
  <inkml:trace contextRef="#ctx0" brushRef="#br0" timeOffset="7223.413">21277 3076 7998,'-1'-32'5418,"1"32"-258,18 24-387,-11 17-3096,9 32-516,-5 5-387,0 19-387,-3 6-129,2 1 0,0-5-129,-5-8-129,6-12-129,-8-23-645,11-10-645,-14-46-3483,16 2-129,-4-31-387,8-17-516</inkml:trace>
  <inkml:trace contextRef="#ctx0" brushRef="#br0" timeOffset="7427.424">21610 3090 10836,'12'27'5676,"-12"6"-516,8 31 258,-6 4-4902,3 6 0,-5 7-258,0 0-129,0-9 0,0-6-258,3-6-258,-3-21-1032,18 3-3354,-10-23-258,10-2-516,-6-17-516</inkml:trace>
  <inkml:trace contextRef="#ctx0" brushRef="#br0" timeOffset="7729.442">21918 3518 10965,'13'-13'5676,"-13"13"-774,0 0 129,-13 18-4773,-1-7-129,-1 6 129,-1-4-258,3 1 0,1-2 0,5 4 0,7-2 0,6-3 258,7 1-129,4 1 0,1 3 0,2 7 0,-4-4 0,-6 3 0,-3 0-258,-7 3-129,-8 5-645,-20-18-2322,5 11-1548,-9-14-645,3 5 0,2-14-516</inkml:trace>
  <inkml:trace contextRef="#ctx0" brushRef="#br0" timeOffset="8551.489">22599 3505 11997,'8'-17'5418,"-8"17"-387,0 0 0,7 27-4386,-7-5-258,-4 11 0,1 3-258,2 5-387,1-3 258,1 2 129,9-12-129,3-9 129,5-9-129,4-9 0,-3-5 0,3-15 0,1-5 0,-5-3 0,-1 3 0,-3 6 129,-2 4-129,-12 14 0,11 0 129,-7 26-129,-4 15 0,0 15 129,-6 14-129,-3 11-258,-4 2 387,-2-5-258,-1-3 129,-1-15 0,-3-12 0,3-12 129,-2-22 0,5-14 0,2-12 0,4-10 0,4-13 129,4-3-129,4-5-129,13-7 0,8 2 129,6-1 0,7-1-129,3 6 0,-1 3 0,3-2-129,-3 5 387,-5 2-387,-6 5 129,-6 4 0,-6 8-129,-5 1 129,-7 7 0,-5 11-129,0 0 129,-18 2 0,4 17 0,-2 6 0,1 7 0,3 4 0,4 3-129,7-1 258,1-6-129,11-3 129,5-12-129,7-12-129,1-5 129,3-14 0,-2-12 129,-3-2-258,-6-9 129,-8-7-258,-7 5 0,-4 1-258,-10 9-387,-17-11-2580,12 26-1677,-12-8-129,15 17-387,-3 0-258</inkml:trace>
  <inkml:trace contextRef="#ctx0" brushRef="#br0" timeOffset="8935.511">23331 3656 10320,'21'20'5160,"-21"-20"-387,0 33 0,-5-11-4386,5 4 129,0 0-258,0 7 0,5-9-129,9-6-129,1-5 129,7-6-129,4-7 0,2-5 129,0-10-129,1-3 0,0-2 129,-3 8-129,-4-3 258,-4 1-129,-4 13 0,-1 1 0,-13 0 129,16 21-129,-13-4 129,3 3-129,0 6 0,-3-8-129,5-3 0,-8-15-258,19 13-258,-12-19-258,12 6-1548,-11-22-2451,13 4-258,-4-11-258,10 9-258</inkml:trace>
  <inkml:trace contextRef="#ctx0" brushRef="#br0" timeOffset="9364.535">24485 3311 12126,'24'11'5160,"-22"9"0,10 24-129,-9 7-4386,3 13 0,-6 6-387,0 7-258,0 1 129,0-7-387,0-6 387,1-11-258,1-14-387,0-20-516,16-5-3870,-12-24-129,10-11-387,-6-24-516</inkml:trace>
  <inkml:trace contextRef="#ctx0" brushRef="#br0" timeOffset="9559.546">24738 3357 11997,'21'0'5676,"-14"27"-645,8 20 129,-14 3-4644,13 25-129,-7-1 0,2 5-516,-2 1 0,1-10-129,1-6-129,-4-15-387,16-3-3870,-16-35-387,14-1-387,-8-17-258</inkml:trace>
  <inkml:trace contextRef="#ctx0" brushRef="#br0" timeOffset="9749.5569">25032 3588 11481,'-52'24'5676,"3"-7"-516,-3 6-387,-10-8-4257,-12-3 0,-8-10-258,2-2-258,10 1-645,1-9-3483,26 2-645,9-10-516,34 16-258</inkml:trace>
  <inkml:trace contextRef="#ctx0" brushRef="#br0" timeOffset="9920.5669">24835 3850 10320,'22'73'5547,"-37"-54"-516,-16 3-129,-23-22-4386,-7 0-129,-13-2-258,-11-18-1419,5 20-3354,-1-2-258,11 10-387,0 6-516</inkml:trace>
  <inkml:trace contextRef="#ctx0" brushRef="#br0" timeOffset="10484.599">21850 5236 11352,'34'0'5676,"-34"0"-387,0 0-387,0 0-4515,0 0-129,-26 5-258,3 1 258,-2 2-387,2 2 129,5 5 0,10 3 129,8-5-129,4 1 0,18-1 0,5-2-129,4-5 129,1-1 129,-1-5-129,-5-3 0,-4-4-129,-10-10-387,-12 17-2064,0-34-2451,-13 7-258,-9-9-387,1 1-516</inkml:trace>
  <inkml:trace contextRef="#ctx0" brushRef="#br0" timeOffset="10815.618">22103 4851 9546,'84'-13'5676,"-52"-1"-645,-3 4-129,-16-14-3999,-7 2-516,-11-2 129,-14 5-258,-7 6-129,-6 11 0,-7 9 0,1 12 129,3 14-129,4 12 129,5 8 0,7 10 0,11 6-129,8 1 0,2-3 0,8-2-258,5-3 129,3-6-129,-1-6-129,-4-17-516,7 0-2838,-20-33-1548,18 0-387,-16-19-258,3-13-129</inkml:trace>
  <inkml:trace contextRef="#ctx0" brushRef="#br0" timeOffset="10952.626">22057 5059 8256,'-38'-22'6063,"14"22"-774,6 14 0,-6-12-2451,2 20-2451,1 0-1032,-11-7-4257,17 1-258,1-10-516,14-6-258</inkml:trace>
  <inkml:trace contextRef="#ctx0" brushRef="#br0" timeOffset="11399.652">22531 4980 11868,'-18'-16'5547,"18"16"-387,0 35-129,3-6-4386,8 9-258,2 2-258,2 4-129,3-4 0,3-2-129,3-8 0,1-16 0,-1-9 0,0-5 0,-1-17 0,-5-12 129,-6-2 0,-1-2 0,-7 0 0,2 5 258,-6 5-258,0 9 258,0 14-258,2 10 0,7 14 0,2 7 0,5 6-129,0-1-516,8 7-387,-10-12-4128,13-7-129,-4-20-258,4-4-516</inkml:trace>
  <inkml:trace contextRef="#ctx0" brushRef="#br0" timeOffset="11707.669">22972 4981 9288,'20'85'5547,"-5"-39"-258,6 10-129,-6-3-3483,3-9-1419,-5-9 129,-4-6-387,-9-29 0,17 9 0,-17-9 0,22-19-129,-7-4 129,2-5 0,2 0 0,-1 7 258,3 5-258,1 9 129,0 7 0,0 3 0,0 16-129,0 9 0,0 4-387,-6-10-645,8 7-4128,-16-14 129,3-2-516,-11-13-387</inkml:trace>
  <inkml:trace contextRef="#ctx0" brushRef="#br0" timeOffset="12183.696">23434 5168 9417,'57'64'5289,"-24"-12"0,-4 0-516,6 7-4128,-12 0-129,0 5 0,-11-16-129,-3-2-129,-9-15-129,0-31 0,-19 0 129,-2-26-129,-2-27 129,1-11 0,2-13 0,2-8 0,5 0 0,10 8 0,3 7-129,16 19 0,7 13-129,7 15 129,4 23-129,2 16 0,0 16-129,-6 10 0,-9 10 129,-12-3-258,-9 2 0,-7-9-129,-15-8-129,-10-21-387,2 5-2580,-11-23-1548,8-9-516,2-10-258,11-3 0</inkml:trace>
  <inkml:trace contextRef="#ctx0" brushRef="#br0" timeOffset="12611.721">24077 5090 9804,'21'0'5418,"-21"0"-645,-13 8 129,-18-8-4128,0 10-129,-10-3-129,0 0 0,0 7-258,5 4-129,10 3 0,13 4-129,10 1 129,8-5-258,16 4 129,6-2-129,6-12 129,4-3 0,1-8 0,-6-10-129,-3-12 129,-6-6 129,-8-3-129,-8-2 129,-6 4-129,-1-1 129,0 7 0,-5 9 0,5 14 0,0 0-129,-2 23 129,3 5-387,9 7 258,4 6-129,6 1 0,1-1-129,5-2-258,-6-20-903,10 1-3612,-8-13 0,3-7-516,-9-12-387</inkml:trace>
  <inkml:trace contextRef="#ctx0" brushRef="#br0" timeOffset="12803.732">24315 5094 10320,'29'78'5547,"-19"-42"-387,7 2-129,-7-11-4257,2-1-645,-7-11-258,-5-15-903,0 0-3999,0-23-129,-5 0-258,-5-14-516</inkml:trace>
  <inkml:trace contextRef="#ctx0" brushRef="#br0" timeOffset="12947.74">24272 4879 9159,'0'-14'5289,"0"14"-258,14 0-258,-1 2-3612,3 10-4128,-16-12-1677,23 1-258,-23-1-645,24-1-258</inkml:trace>
  <inkml:trace contextRef="#ctx0" brushRef="#br0" timeOffset="13783.788">24540 5077 9159,'22'108'5289,"-15"-66"-258,3-2-387,-4-15-3870,2-3-258,-8-22-129,0 0-129,6-13-129,-3-8 0,3-6-129,3-1 258,4-2-258,3 3 129,6 8-258,4 4 258,4 1-129,3 11 129,-1 1-258,1 2 0,-4-3 129,0-3 0,-7-5 0,-7-4 0,-7-2-129,-7-9 129,-1 2 0,-10-3 0,-5 8 0,-5 0 0,-2 8 0,2 6 0,-1 3 0,0 5-129,9 13 0,4 2 129,5 9-129,3 5 0,11 3 0,9 1-129,10 1 129,6-5-258,5-3 387,3-5-258,4-4 129,-2-13-258,-1-1 387,-5-6 0,-3-3-129,-7-7 129,-6-7 0,-4 4 129,-8 2-258,-3-5 129,-5 2 0,-4 14 258,0 0-258,0 0 258,-11 3-129,1 11-129,1 2 129,3 10 0,2 2-129,1 1 0,3-4 129,4-3-129,7-4 0,8-5 129,-1-10 0,2-3 0,0-15 0,-1-13-129,-3-12 129,-3-11 0,-3-14 0,-7-13-129,-3-7 0,-8 0 258,-7 0-387,-4 7 258,1 13-129,-1 11 0,0 22 129,1 23-129,7 14 129,7 23-129,4 21 0,4 12 258,9 7-258,5 12 0,3 2 0,4-2-129,-2-5-129,-7-17-1548,2 2-3096,-10-14-129,-6-4-387,-7-14-387</inkml:trace>
  <inkml:trace contextRef="#ctx0" brushRef="#br0" timeOffset="14711.841">22821 6545 8385,'34'31'5934,"-34"-31"-387,24 23-258,-11-21-4257,7 3-387,-5-5-129,8 0-129,-1-18-258,4-3 0,-1-6-129,2-5 0,-3-5 0,-3-2 0,-9-4 0,-6 2 0,-6 13 0,-2 0 0,-12 5 0,-6 10 0,-3 7 0,-1 8 0,2 11-129,3 9 129,4 5 0,6 6 0,9 4 0,3 3 129,18-2-129,12-6 129,7-1-258,13-8 258,7-10-129,6-10 0,3-12 0,2-16 0,-1-14 0,-7-17 0,-3-12 0,-10-14 0,-8-9 0,-10-2 129,-10 0-129,-13-4 129,-8 11-129,-2 17 0,-13 11-129,-4 21 258,-9 24-258,-1 13 0,0 17 129,0 21 0,4 19-129,2 5 0,8 15 129,7 1 0,7 0 0,15-2-129,9 0 129,10-8 0,8-13-129,8-10 258,3-14-129,3-12 0,1-14 0,-7-5-129,-7-22 129,-8-8-129,-14-2 129,-14-3-258,-8 2 258,-19 4-129,-9 9 129,-5 11 0,-1 9 0,2 12-129,6 12 129,10 10 0,12 6 0,5 6 129,19 0-258,12-4 129,13-2-129,4-7-129,11-6-387,-5-19-903,12-2-3354,-10-9-387,1-8-516,-10-11-129</inkml:trace>
  <inkml:trace contextRef="#ctx0" brushRef="#br0" timeOffset="14959.8549">24440 6252 8514,'0'-14'5676,"0"14"-387,-15 3-387,-3 8-3999,4 8-387,-6 7 0,3 9-258,1 3-129,7 8 0,7 0-129,2 0 129,10-3-129,10-3-258,6-8-129,5-8-129,10-3-1032,-13-21-3354,14-2-258,-6-25-645,4-6 0</inkml:trace>
  <inkml:trace contextRef="#ctx0" brushRef="#br0" timeOffset="15163.8669">24745 5871 8385,'5'-60'5418,"-5"60"-129,7 13-645,8 28-3483,-14 15-387,5 14-645,-3 16 0,1 7-129,2 0-129,-1-7-258,8 3-258,-6-25-774,17-4-2451,-12-29-1161,6-21-258,-8-18-516</inkml:trace>
  <inkml:trace contextRef="#ctx0" brushRef="#br0" timeOffset="15299.8749">24885 6328 7353,'-34'-121'5160,"14"72"129,-9 3-2064,9 31-1161,-17 1-1032,6 12-387,-2 7-1032,-1 1-645,12 17-3741,-1 3-387,9-2-258,7-4-387</inkml:trace>
  <inkml:trace contextRef="#ctx0" brushRef="#br0" timeOffset="15787.903">24920 6265 7224,'34'100'5547,"-19"-52"-387,-6-7-129,3 8-4257,-8-17-258,2-8 129,-6-24-387,0 0 0,0 0-258,19-19 129,-8-4-129,1-10 129,7-3 0,0-5-129,3 4 0,1 0 0,-5 7 129,3 2-129,-6 5 0,-1 9 0,-14 14 0,15-6 0,-15 6 0,2 26 129,-2-1-129,2 3 0,2 9 0,0 4 258,4-3-258,4-3 129,2-6 0,4-9-129,3-9 129,0-6 0,-2-7 0,-1-15-129,-3-7 0,-6-7 129,-6-1-129,-3-2 0,-5-4 0,-10 5-258,-3 9-258,-6-3-516,8 18-1548,-7-4-2451,9 11-387,-1-7-129,15 9-516</inkml:trace>
  <inkml:trace contextRef="#ctx0" brushRef="#br0" timeOffset="16126.922">25360 6190 6966,'25'15'5289,"-16"6"-129,5 9-387,-9 1-3741,8 9-387,-9-7-258,3 0 0,-2-10-258,-3-7-129,-2-16 0,0 0 129,0 0-129,16-19 0,-11-5 0,1 0 0,-1 1 129,6 0 0,-3 0 0,2 9 0,-10 14-129,25 0 129,-12 14 0,3 4-129,1 10 0,-1 4 0,2 1-129,-3-2-129,4-7-387,-19-24-1290,32 5-2967,-21-13-129,2-11-516,-2-18-129</inkml:trace>
  <inkml:trace contextRef="#ctx0" brushRef="#br0" timeOffset="16403.938">25766 6153 8256,'13'-46'5289,"-11"34"0,-2 12-1677,0 0-1935,0 23-516,-8-10-774,-1 4-129,-3 5-258,3 2 129,0 1-129,4-3 129,4 2-129,1-4 129,9 0-129,7 4 129,0-5 0,4 1 0,-3 5-129,0-2 129,-3-1-129,-6 4 129,-5 4-258,-7 0 258,-9 2-516,-14-6-258,-1 9-1161,-16-18-3096,-2 4-129,-10-10-645,4-8-129</inkml:trace>
  <inkml:trace contextRef="#ctx0" brushRef="#br0" timeOffset="16711.955">26136 5982 9933,'-25'28'5547,"19"3"-516,6 14 0,7 1-4515,5 4-387,0-3-258,3-13-903,8-10-3870,-10-16-387,1-8-129,-6-24-516</inkml:trace>
  <inkml:trace contextRef="#ctx0" brushRef="#br0" timeOffset="17123.979">26408 5923 8256,'12'126'5547,"-4"-60"-387,-5-11-387,6-1-4128,-9-20 258,4-9-387,-4-25-258,0 0-129,0 0-129,17-12 0,-3-5 129,5 1-129,6 7 0,4 4 0,9 5 0,3 17 0,1 11 0,-2 9 0,-2 4-258,-9-4-129,-6 5-645,-24-15-3999,-6-4-129,-22-15-258,-12-8-387</inkml:trace>
  <inkml:trace contextRef="#ctx0" brushRef="#br0" timeOffset="17848.02">23420 7678 7224,'15'0'5547,"-15"0"-258,0 0-258,-9-7-4386,-17 2-258,-5 5 129,-7 0-387,-2 4 258,0 9-387,5 3 129,7 1 129,12 1-129,10 0 129,6 1-129,16-3 129,9-8-258,3-3 258,5-5-129,-1 0 0,-1 0-129,-4-4 129,-4 0 0,-7-1 0,-5 5 0,-11 0 0,18 0 0,-18 0-129,10 20 129,-3-5-258,-7-15-258,16 29-516,-16-29-3999,16 2-387,-3-6-516,3-16-387</inkml:trace>
  <inkml:trace contextRef="#ctx0" brushRef="#br0" timeOffset="18808.075">23858 7693 9546,'24'52'5805,"-14"-18"-645,-5 1-129,0-2-5031,-3-4 129,-2-5-129,0-6-129,0-18 129,0 0-129,0 0 0,6-23-129,6-7 387,4-6-258,1-3 0,4 4 129,1 1 0,1 7-129,0 11 258,-3 7-129,-1 11 0,-3 15 0,-1 11 0,-1 4 129,-4 0-258,0 2 258,-3-7-258,-1 0 129,0-15 0,-6-12 0,16-4-129,-6-17 0,-1-5 258,4-8-258,1-1 129,2-2-258,-1-1 258,-2 8 0,0 4 0,-1 9 0,-12 17 0,12-8 0,-12 8 0,6 16 0,-6 6 0,0 0-129,0 6 258,-2-4-129,2-1 0,0-1 258,0-4-516,3-5 516,-3-13-258,20 10 0,-20-10 0,25-4-258,-11-7 258,1-6 0,0-1-129,0 0 0,1-4 129,-3 7-129,0 1 0,-13 14 0,15-5 0,-8 12 0,-1 12 0,-1 6 0,1 4 0,1 3 0,2-2 129,2-3 258,6-6-258,-2-10 0,1-11 129,0-4 0,-1-16 0,-4-8 0,-4-7-129,-3-2-129,-4-6 0,-11 14-903,-16-8-3741,-2 9-129,-2 3-645,-2 10-129</inkml:trace>
  <inkml:trace contextRef="#ctx0" brushRef="#br0" timeOffset="19268.102">24707 7149 4773,'43'-31'5676,"-29"28"-258,-14 3-387,10 15-2322,-3 21-2193,-7 7 0,0 11-258,0 9-129,8 7 0,8 3 0,10 0 0,7-3 129,6-10-129,5-15 129,2-9 0,-3-15-129,-1-14 0,-7-12 0,-8-21 0,-10-7-258,-9-6 129,-8-2 0,-2 3-129,-18 0 129,-3 10-129,-5 13 129,-1 10 0,2 5-129,4 11 129,8 15 0,9 7-129,6 9 129,13-1-129,10 5 0,8-3-129,8-2-129,-1-8-645,14 3-1935,-9-26-2064,-2-5-387,-8-7-387</inkml:trace>
  <inkml:trace contextRef="#ctx0" brushRef="#br0" timeOffset="19769.1299">25420 7555 9417,'0'0'5676,"0"17"-645,0 13-387,-12-7-4257,1 8-129,-3 1 0,6 9-129,3-2 129,5 0-258,0 0 129,13-10-129,9-6 0,3-10-258,9 1-645,-16-14-3225,11-7-1161,-2-11-258,-1-3-516</inkml:trace>
  <inkml:trace contextRef="#ctx0" brushRef="#br0" timeOffset="20619.1789">25630 7639 5934,'12'32'5547,"-9"-10"-258,-3 1-645,0 0-3870,0 6-258,-4-5-129,3 4-129,1-7 0,0-2-258,2-8-129,-2-11 129,25 1 0,-9-8-258,1-7 129,4-10 0,0 6-258,-4-4 387,3-2-258,-9 6 258,4 4-258,-15 14 258,16-6 0,-16 6-129,10 14 258,-1 8-129,-6-2 0,4 1 0,0-3 129,4-2 0,-11-16-129,26 15 129,-12-15-129,1-4 129,3-7-129,0-3 129,-1-2-129,2-3 258,-1-5-258,2 0 129,-1-3 0,3 3 0,-1-7-129,2 6 0,1-14 129,1 2-129,1-6 0,-3-6-129,-1-4 258,-3 2-258,-4-5 258,-4 1-258,-9 9 129,-2 6 0,-8 11 0,-10 12 0,-5 12 129,-4 13-129,-2 21 0,-1 15 0,0 10 0,5 13 129,5 6-129,11 7 129,8-1-129,1-4 0,15-8 0,10-6 129,6-14 0,6-10 0,2-10 0,0-19-129,0-8-129,-5-16 387,-3-14-258,-9-3 0,-8-6-129,-7 1 129,-7-3-129,-6 9 129,-5 8 129,-8 11-129,2 12 129,1 1-129,1 14 387,7 14-258,3 4 129,5 5-129,7-1 129,13 3-258,4-4-129,5-4-387,13-1-3870,-4-16-645,7-7-516,-3-7-516</inkml:trace>
  <inkml:trace contextRef="#ctx0" brushRef="#br0" timeOffset="20760.187">26848 7739 9288,'11'68'4644,"-11"-52"-4386,0-16-258,-12-14-5676,-9-24-387</inkml:trace>
  <inkml:trace contextRef="#ctx0" brushRef="#br0" timeOffset="42780.446">9091 7209 516,'84'36'3741,"-19"-15"387,-5-16-258,25-5-3870,3 2-129,5 2 129,9-1 258,2-3 258,10-3-258,1-3 0,9-4 129,0-3 0,10 1 0,6-7 129,6 3-258,1-4 0,7 2-129,-3-3 129,14 4-258,5-3 0,4 7 0,0-2 0,5 2-129,8-3 0,3 1-129,6 1 129,-1-3 0,2 1 0,0-3-129,-2 0 129,-1-4 129,-8 0-129,3 0 258,-3-2-129,-5 0 129,-7 1-129,-5 4 0,0 0 0,-4 5 258,-4 1-258,-9 3 0,-6 3 129,-5 0-129,-8 3 129,-3 2-129,-12 1 129,-3 2-129,-11 0 0,-8 4 0,-9 5 0,-10 4 0,-9-2 0,-9 4 0,-12 5 0,-10-4 0,-7 6 0,-9 0-258,-5-3 258,-6 1-129,-5 3 258,-3 0-516,-2-4 387,0 5-258,-3 1 387,-1-3 0,-1 4-129,2 1 258,-2 7-258,3 3 129,-1 8-129,3 5 258,0 2-258,0 9 129,0 5-129,5 4 0,1 7 129,3 1-129,-2 10 0,4 9 0,-1 3 0,2 2 129,-1 6 0,1 5-129,1-1 0,-4 4 0,2-3 129,-1-3-129,-2 0 0,-5-5-129,1-6 0,-2-7 129,-1-7 0,-1-7-129,0-12 129,0-5-258,0-10 258,-1-7-129,0-5 129,1 0 0,0-1 0,0-2-129,0 5 129,0-3 258,-1 0-258,-2 4 129,2 2 0,0 0-129,0-3 0,1 0 129,0-7 0,0 2-129,0-2 0,0-1 129,6-3-129,-3 2 0,3-3 0,-3-2 129,3 4-129,-1-1 0,-1-2 0,2 0-129,-1-2 258,-3-3-258,0-3 129,0-2-258,0-7 129,-2-11 0,0 17-258,0-17 0,0 0-129,0 0-258,-4 15 0,4-15-258,-2 14 129,2-14 129,0 19 0,0-19 129,0 21 258,0-21 258,7 24 129,-7-24 129,10 17-129,-10-17 258,0 0-129,14 14-129,-14-14 0,0 0 0,8 13-129,-8-13-645,0 0-2064,4 26-645</inkml:trace>
  <inkml:trace contextRef="#ctx0" brushRef="#br0" timeOffset="43783.504">16766 10441 3999,'32'-63'5031,"-16"37"-258,2-2-3225,7 16 0,-6-3-516,7 15-129,-7 10-129,4 19-258,-8 16-387,0 17 0,-9 15 129,-3 11-258,-3 10 0,-5 8 0,-8-9 0,-1-9 0,-4-19 0,-1-17-129,1-24 0,0-22 0,4-19 0,-1-33 129,2-7 0,4-24-129,0-8 258,3-8 0,3 0 0,3 3 0,0 7 0,3 10 129,11 6-258,3 21 258,10 14-258,5 18 0,7 14 0,2 16-129,2 22 129,-2 16 0,-4 16 0,-10 13-129,-6 9 129,-14-1 0,-8-5-129,-19-13 129,-7-21 0,-11-23-129,-5-23-129,-6-31-645,6-26-3741,2-11-129,0-14-516,13 3 517</inkml:trace>
  <inkml:trace contextRef="#ctx0" brushRef="#br0" timeOffset="49491.83">16168 13772 3096,'51'-24'4644,"-29"18"129,-8 5-1806,-14 1-1548,15-4-258,-15 4 0,0 9-645,-14 4 129,4 14-258,-11 4 0,6 19 0,-9 7 129,9 9-258,-6 6 0,8 4 129,2-1-129,4 3 0,2-10-129,5-2 129,0-12 0,0-5-129,0-12 258,4-4-387,0-7 258,4-3-258,2-10 258,3-3-258,6-4 129,5 1 0,6-1 0,8-1 0,6-1 0,6 0-129,4 0 0,8 1 129,5-3 0,5 4-129,3-6 0,10 2 0,6 0 0,4-2 0,2 1 129,3 2-129,0 0 0,-3-1 0,0 3 0,-6 0 129,-4-2 0,-3 7-129,-7-4 258,-3 2-129,-7-1 0,-6 1 0,-7 0 0,-7 3 0,-10-4-129,-8 3 129,-6-7-258,-7 3 129,-16-6 0,16 5 0,-16-5-129,0 0 129,0 0 0,0 0 0,12 13 0,-12-13 0,13 10 0,-13-10 0,17 22 0,-4-15 0,-13-7 0,23 13 0,-23-13 0,23-6 0,-12-6 0,2-6 0,-2-10 0,7-3 129,-2-4-258,1-7 258,-2 1-258,0-5 129,1 0 0,-2-1 0,-2-2 0,0 2-129,-2-3 258,-1 3-129,1-1 0,1-2 0,-3-1 0,-1 3 0,0 2 0,-5 0 0,-2 1 0,0 0 0,-4 8 0,-7 1 0,-5 8 129,-6 5-258,-6-3 0,-8 11 258,-8-3-258,-12 9 129,-12-5-129,-12 6 258,-11-3-129,-8 1 129,-5 3 0,-4 2-129,-5 4 0,3 1 129,3 0-129,6 7 0,5 4 258,8-2-387,9 1 129,2-1 0,11 1-129,2-7-516,16 11-2580,-9-10-1806,10-1-645,0 2-258,9-2-387</inkml:trace>
  <inkml:trace contextRef="#ctx0" brushRef="#br0" timeOffset="50387.882">16395 14227 4257,'-11'-36'5160,"3"21"-129,8 15-258,-15 0-3354,-1 1-645,7 18-129,-5 0-258,4 8-129,-1 5-129,7 6 0,1-6 0,3 0 0,8-8 0,7-5 0,3-8 0,5-5 0,-1-10 129,1-8-258,-1-7 129,-3-10-129,-5-6 0,-3-1 129,-8-3-129,-3 3 0,-8 1 0,-7 2-129,-4 6 129,-3 9-129,3 9-387,-8-2-774,27 11-2064,-23 18-1548,14 0-387,4 4-129</inkml:trace>
  <inkml:trace contextRef="#ctx0" brushRef="#br0" timeOffset="52655.011">16339 14126 3225,'15'6'2322,"-15"-6"-516,0 0-129,0 0 129,19 8-258,-19-8-129,17 0-387,-17 0 0,25-11 0,-17-7-258,10 1-258,-10-7 0,4 3-258,-7-4 0,0 2-258,-5-2 129,0 7-129,-7-1 0,-7 8 0,-2 2 0,-5 2-129,-2 7 129,-1 0 0,3 0-129,-5 11 129,9 7 0,3 2 0,6 6-129,7-1 0,4 9 0,8-4-387,11 10-129,1-7-258,10 9-1032,-1-10-1806,0-5-903,7 6 0</inkml:trace>
  <inkml:trace contextRef="#ctx0" brushRef="#br0" timeOffset="53768.075">16685 14095 2193,'-31'2'3741,"18"14"258,-12-2-3096,4-1-387,3 6-129,3-3-129,2 3-129,7-3 129,6 3 387,0-19-129,6 25 258,-6-25 258,24 19-129,-24-19 258,25 18 0,-25-18-387,21 10-129,-21-10-129,0 0 0,9 13-258,-9-13 0,0 0-129,0 0-129,-7 14 258,7-14 0,0 0 0,-11 13-129,11-13 129,0 0 0,0 0 0,0 12-129,0-12 129,0 0-129,0 0 0,0 0-129,0 0 129,0 0-129,9 4 0,-9-4 0,0 0 0,0 0 129,0 0-129,0 0 0,0 0 0,0 0 0,2 12 129,-2-12-129,2 11 0,-2-11 0,0 0 0,2 14 0,-2-14 258,0 0-129,0 0-129,0 0 0,0 0 0,0 0 129,15 5-129,-15-5 129,15 0-129,-15 0 0,20-3-129,-20 3 129,18-6 129,-18 6-129,15-5 0,-15 5 0,0 0 0,13-24 0,-7 13 0,-2 0 0,1-3 0,1-5 0,1-1 0,-1 0 0,1 4 129,-1 3-129,0-3 129,-1 0-129,-2 2 0,1 1 129,-4-1-129,0 1 0,0 0 0,-5 1-129,5 12 129,-15-22-129,15 22 129,-19-15 0,4 10 0,-3 2 129,0 1-129,-3 1 0,0 1 0,-1 7 129,0 2-129,2 4 129,1 4-129,2-3-129,-1 7 129,6-4 129,-1-2-129,3-2-129,-1 2-129,11-15-645,-9 18-2967,9-18-1032,0 0-387,0 0-516</inkml:trace>
  <inkml:trace contextRef="#ctx0" brushRef="#br0" timeOffset="54052.0909">16878 14372 5547,'18'16'5676,"-5"6"-645,-13-22-129,2 20-3225,-2-20-1161,0 0-516,-12 6-645,12-6-2967,-6-9-1290,0-8-258,6 0-516</inkml:trace>
  <inkml:trace contextRef="#ctx0" brushRef="#br0" timeOffset="54631.124">17218 14140 4773,'0'33'5031,"-9"-17"-129,-1 8-129,7 3-4128,-14-5 0,9 12-129,-5-8-129,11-2 0,2-1-129,1-4-129,11-4-129,8-4 129,3-6-129,3-5 0,0-7 0,-2-5 0,-4-12 0,-5 1 0,-5-3 0,-10-1-129,-2 5 0,-12 0 0,-4 6-129,-9 2-387,7 14-774,-12 3-3096,11 0-516,8 5-258,13-8 259</inkml:trace>
  <inkml:trace contextRef="#ctx0" brushRef="#br0" timeOffset="54961.143">17464 14226 2451,'-14'57'4773,"13"-25"-129,-5-8-387,5-2-3483,1 2-258,0-24 0,14 16-258,-3-16 129,5-4-258,1-8-129,1-7 0,-3 0 0,-5-1 0,-2 1-129,-6-4 0,-2 7-387,-8-3-387,8 19-2064,-22-8-1548,3 3-129,19 5-129</inkml:trace>
  <inkml:trace contextRef="#ctx0" brushRef="#br0" timeOffset="55480.173">17693 14098 1161,'-9'15'3741,"9"-15"-645,-15 0-2064,15 0 0,0 0 258,0 0-129,0-15 129,0 15-516,12-11 0,0 11-258,2 0-258,1 7 258,-1 3-387,2 8 129,-5 6-129,-1 8 129,-9 0 0,-1 8 0,-6-2-129,-3 1 258,-8-8-129,-1-4-129,0-11 0,3 0 0,-1-11 0,16-5 0,-17 0 0,17 0 129,0-15-258,0 15 129,11-11 0,4 7-129,4 0 0,0 4 0,3 4-258,-5 0-387,6 10-1419,-6-4-2580,-17-10-129,21 5-258</inkml:trace>
  <inkml:trace contextRef="#ctx0" brushRef="#br0" timeOffset="55976.2009">17965 14048 4257,'56'-18'4773,"-32"9"-1935,5 9-516,-16 0-645,5 17-387,-18-17-387,4 34-258,-8-14-258,-3-1-258,-9-1 0,3 1 0,0-8 0,1 0 0,12-11-129,-15 8 129,15-8 0,0 0 0,9 6 0,7-4 0,3 8-129,1-1 129,2 1-129,0 4 0,-4 6 0,-6 0 0,-8-3 0,-4-2 0,-4-1-129,-11-2 129,-5 0-129,-7-9-258,6 9-1032,-10-9-3096,5-2-258,8 4-258</inkml:trace>
  <inkml:trace contextRef="#ctx0" brushRef="#br0" timeOffset="56667.241">18392 14164 2322,'13'-16'5031,"-13"16"-129,3-19-258,-3 6-2064,0 13-2193,-16 0 0,4 6-258,-2 7 0,2 5 0,1-1-129,5 2 129,2 2-258,4 0 129,5-6 0,-5-15-129,21 15 129,-21-15-129,21 0 129,-21 0-129,14-21 129,-10 4-129,-4 4 129,0 13 0,-1-19 0,1 19 129,-14-7 0,14 7-129,-6 16 129,6 6 129,0 6 0,0 13 0,5 2 0,0 10 129,-5 1 0,3 6-129,-3-9 129,-7-1 0,-6-12-129,-4-8 129,-8-14 0,-3-11 0,-1-12-387,-2-15 258,3-7-129,3-3 129,9-1-258,11-1 129,5 9-129,12 3 129,10 13-129,8 9-129,9 6-645,-10 1-2451,6 16-1548,-5 1-516,-3 3-516,-14-5 130</inkml:trace>
  <inkml:trace contextRef="#ctx0" brushRef="#br0" timeOffset="61967.544">15628 10994 2967,'13'44'5289,"-6"-13"-129,1 6-387,-2 10-3354,-5-9-645,6 1 0,-7-6-387,0-2 0,0-10-258,0-7 0,0-14 0,0 0 0,0 0 0,-5-17 0,3-5-129,2-5 258,-1-4-129,1-2 0,-1 0 0,1 6 129,0 4-129,1 9 0,0 1 129,-1 13-129,0 0 0,19 0 129,-19 0-129,13 19 0,-2-2-129,-1 3 0,3-1 129,6 1-129,0-5 129,2 1 0,1-3 0,0-2-129,1-11 129,-5-5 0,1-14 0,-10-3 0,-3-10-258,-6-5 258,0-7-258,-4-6 129,-5 11-129,-5-6-258,7 21-774,-12-8-3741,13 14-258,6 18-645,0 0-129</inkml:trace>
  <inkml:trace contextRef="#ctx0" brushRef="#br0" timeOffset="62679.585">17835 10977 3999,'12'-30'5418,"-12"30"-258,0-19-258,-12 16-3741,12 3-129,-36 13-258,15 3-258,-5 1-387,4 5 129,3 1-129,5-1-129,7-3 0,7 2 0,3-2 0,15-3 0,6 3 129,2-1-258,3-1 129,-2-2 0,-4 1 129,-8-2-258,-11 3 258,-6-2-387,-19 2-129,-14-12-1806,-7 12-2709,-4-2-129,-5-1-645,4 2 517</inkml:trace>
  <inkml:trace contextRef="#ctx0" brushRef="#br0" timeOffset="66954.829">15608 14541 6837,'14'16'5418,"-14"-16"0,15 0-387,-15 0-3870,8-24-645,-5-9 129,-3-13-387,0 0-129,0-6 129,0-2-129,-1 5 0,1 4 0,0 8 129,0 11 0,1 5 0,5 8 0,-6 13-129,0 0 129,9-13-258,-9 13 129,0 0-129,0 0 0,0 10 0,0-10-129,-15 14 129,4-5 0,-4 8 0,-1-1 129,-3 3-129,2-5 0,2-6 0,1 4 0,14-12 0,-17 12 129,17-12-129,0-16-129,7-1 129,6-7 0,4-3 129,2-5-129,3 3 129,1-2-129,-1 5 0,-1 5 129,-5 4 0,-1 8-129,-3 7 0,-12 2 0,15 9 0,-12 4 0,1 1 0,-4 5-129,1-4-129,-1-1-258,2 11-645,-2-25-2580,-5 26-1548,3-4-387,2 5-387</inkml:trace>
  <inkml:trace contextRef="#ctx0" brushRef="#br0" timeOffset="67523.8619">15688 14788 9417,'5'47'5676,"-3"-16"-645,-2-1-129,3 6-4257,-3-5-258,-5 2-129,-2-6-129,4 0-129,-2-6 129,3-5-129,2-2-129,0-14 0,0 21-129,0-21-129,12 11-129,-12-11-258,17 0 0,-17 0 0,21-11 0,-10-6 0,6 3 387,-3-6 258,1-1 258,0 4 129,-6 2 129,-9 15 129,15-17 0,-15 17 0,0 0-258,-13 23 129,-4 2-258,-2 2 129,-5-3-129,-1 3 0,-1-1 129,0-6-129,5-2-129,1-12 129,4-6 0,3-6-258,5-9 0,1-2-387,7 5-1290,0-11-2967,0 6-387,0-3-129,0 20-387</inkml:trace>
  <inkml:trace contextRef="#ctx0" brushRef="#br0" timeOffset="80659.613">15724 9416 4257,'30'40'5031,"-30"-40"-2580,36 33 129,-36-33-645,36 26-258,-36-26-258,36 30-516,-20-15 0,9 13-516,-2-1 258,6 8-387,1 1 0,5 10-129,3-3 0,4 4 0,-1-4 0,-1 3 129,-2-8-129,-1 2 0,-5-11 0,-2-2 0,-6-4 0,-5-5-129,-4-2 0,-2-1 129,-1-6-129,-12-9 0,18 16 0,-18-16 129,15 12-129,-15-12 0,0 0 258,15 10-516,-15-10 258,0 0 0,0 0 0,14-3 0,-14 3-129,3-19 129,-3 19 0,3-27 0,-3 12 129,0-2-129,0-2 0,0 3 0,0-8 0,0 3 0,-2-3 0,1 7 0,1 0 258,0 0-516,0 17 516,0-14-258,0 14-258,0 0 258,0 10 0,1 4 0,4 2 0,1 5 0,0 2-129,0 4 129,1 1 129,0 1 129,-2-3-258,-1-2 0,0-2 0,-4-2 0,0-3 0,-5-6 0,5-11 0,-18 13 0,3-9 0,-5-4 0,-1-4 129,-2-5-129,-2-1 0,-1 0 0,2-1 129,0-2-129,1 7 0,1 3-516,22 3-258,-33 6-3870,33-6-387,-14 15-645,14-15-258</inkml:trace>
  <inkml:trace contextRef="#ctx0" brushRef="#br0" timeOffset="86210.931">15911 17311 8385,'14'4'6063,"-14"-4"-645,0 0 129,0 0-4644,0 0-387,-30-2 258,-3-1-129,-7 3-129,-10-2 0,-1 2-129,-9-3 0,1-2 0,0-4-129,5 1-129,1-1 0,8 2 129,4-1-258,8-2 129,9-2-129,2 8 129,11 0-387,11 4 129,0 0-387,0 0-387,0 0-2838,11-3-2193,11 4 129,2-1-774,11 0 0</inkml:trace>
  <inkml:trace contextRef="#ctx0" brushRef="#br0" timeOffset="86656.9559">16828 17255 9546,'14'0'6063,"-12"14"-516,-2-3 0,0-11-4644,-15 14-258,-9-8 0,-2-2-129,-10-3-129,3-1-129,-4 0 0,1-5 0,1-7-129,4 12-129,6-6 129,4 2-258,5 4-129,3-3-129,13 3-258,-15-2-645,15 2-4386,0 0 0,0 0-774,9 2 129</inkml:trace>
  <inkml:trace contextRef="#ctx0" brushRef="#br0" timeOffset="87171.985">17736 17220 9288,'14'0'5934,"-3"12"-516,-11-12 0,-10 15-4515,-5-3-387,-9-4 0,-5 4-129,-7-3 0,2-1-258,-5-3 0,4 0-258,4-1 258,3 1-258,8-2-258,3-3-387,17 0-2322,0 0-2193,0 0-516,0-12-258,10 0-387</inkml:trace>
  <inkml:trace contextRef="#ctx0" brushRef="#br0" timeOffset="87581.009">18742 17164 9417,'14'1'5676,"-6"12"-258,-8-13-258,-12 18-4386,-13-13-129,-2 3-129,-11-2-129,1 0 0,-2-1-258,1-3-129,3-1 0,5-1-129,7 0-387,2-2-129,21 2-1161,0 0-3612,0 0 0,0-20-516,22 12-129</inkml:trace>
  <inkml:trace contextRef="#ctx0" brushRef="#br0" timeOffset="87880.026">19744 17060 10191,'51'17'5805,"-51"-17"-645,16 20 258,-16-20-4902,-13 14 0,-13-7-258,-10-2 0,-6-1-258,-5-1-129,0 5-774,-12-6-4257,12 2-129,-1 3-516,12-1-258</inkml:trace>
  <inkml:trace contextRef="#ctx0" brushRef="#br0" timeOffset="89095.095">16261 18232 6063,'0'0'5676,"11"-10"-387,5-1-387,5 11-3741,0-16-774,2 2 258,-2 7-645,0 5 129,-5 2 258,-2 7-645,-5 7 645,-3 4-516,-5 6 258,-1 5-258,0-10 516,-6 1-387,1-5 0,1-1 0,4-14 0,-3 13 129,3-13-129,0 0 0,13 16 0,0-9 129,-1 3 0,1 5 0,-3 4 0,-1-2 0,-9 6-129,0-2 258,-9-4-258,-6-3 129,-6 0-258,-4-12 129,-1 8-258,-4-10-258,11 0-903,-16-16-1677,17 14-2064,3-5-387,15 7-387</inkml:trace>
  <inkml:trace contextRef="#ctx0" brushRef="#br0" timeOffset="90591.181">19027 16834 5547,'41'17'4902,"-30"-2"-129,-5 9-258,-2 6-4257,-12-6 129,-12 3 0,-14-8 0,-10-4 129,-21-17 129,-5-11-258,-22-23 0,-11-8-129,-21-15-129,-13-1 129,-12 1-129,-4 14-129,-3 23 0,-2 22 0,3 29 0,2 29 129,13 25 0,12 21-258,17 8 129,11 6 129,6-9-129,11-12 129,6-23 258,6-14-387,-6-33 258,-5-17 0,-11-22-129,-10-26 129,-11-22 0,-12-15 0,-18-12-129,-10-1 129,-7 5-129,-3 7 0,3 20-129,3 15 129,6 34-129,9 18 0,19 29 0,22 14-258,17 16 258,21 13 0,19 0 0,19 5-129,17-11 258,15-4-258,18-6 0,11-10 258,6-11 0,10-11-129,3-13 0,4-16 129,2-12-129,3-19-129,3-17 258,5-11-129,4-6-129,11-3 129,9 3-129,7 8-129,16 23 258,6 12 0,14 21 0,13 30-129,9 19 129,7 16 129,4 10-129,7 0 129,0-7-129,0-8 129,-6-20-129,-12-27 129,-11-23-129,-11-39 0,-10-23 129,-11-22-129,-10-13 0,-6-13 129,-3 4-129,-4 11 129,4 16-129,4 29 258,5 26-387,6 29 258,7 29 0,1 27-129,5 16 258,-8 11-129,-2 3 0,-9-4 0,-13-21 0,-14-17-258,-15-28-258,-18-31-903,-6-16-3999,-17-31-129,-4-11-258,-10-18-774</inkml:trace>
  <inkml:trace contextRef="#ctx0" brushRef="#br0" timeOffset="91088.209">23127 16406 10062,'3'-11'5934,"-3"11"-645,-17 22 387,-11-19-5031,-4 7-129,-11-4-129,-11-3 129,-7-1-129,-5-2 0,-2 0-129,5-10-129,-2-6 129,10 6-129,4-3 0,10 2-129,5 0-129,7 2 0,8 1-258,4 3 0,17 5-387,-14-16-1161,14 16-3483,8-3-258,15 3-258,-2 0-645</inkml:trace>
  <inkml:trace contextRef="#ctx0" brushRef="#br0" timeOffset="91448.23">24028 16375 9288,'36'19'5805,"-28"-4"-387,-8-15 0,-12 21-4773,-13-14-129,-5 2 0,-11-5-129,1 1 0,-3-1-258,-1-2 0,9-2-258,2 0-258,10 0-258,0-6-1290,23 6-3612,-16 0-129,16 0-387,12 0 0</inkml:trace>
  <inkml:trace contextRef="#ctx0" brushRef="#br0" timeOffset="91757.2479">25405 16286 9030,'34'37'5676,"-34"-18"-387,-6 5 0,-16-5-4773,-7 0-129,-12-8 129,-5-5-258,-7-2-129,-1-4-387,4 5-1419,-1-5-3741,11 0 0,2 0-516,14 11-516</inkml:trace>
  <inkml:trace contextRef="#ctx0" brushRef="#br0" timeOffset="92551.2929">23866 16401 3096,'-6'20'5547,"0"-4"-258,-1 2-258,7-18-1935,-20 32-2322,0-18-129,4 3 0,-9-10 129,2 4-129,-8-9-258,1 1 129,0-3-129,1-5-129,-2-4 0,7 6 0,-1-1-129,3 1-129,5 3-129,2 0-258,7 16-903,-12 0-3870,14 11-129,-4 3-645,8 6-258</inkml:trace>
  <inkml:trace contextRef="#ctx0" brushRef="#br0" timeOffset="95788.478">22560 16757 9417,'28'16'5934,"-14"-16"-516,-7-22-129,6-11-4644,-13-14 0,0-8-258,-4-9-258,-4-5 129,-3-2 0,1 4 0,-1 3 0,4 9-129,0 10 129,1 13-129,3 7 129,3 8-258,0 4 129,0 13 0,0 0-129,0 0 129,0 0-129,0 0 0,0 0 0,0 0 0,0 0 0,0 0 0,-19-10-129,19 10 129,-19 0 0,5 0 0,-1 0 0,0 0 0,-1 3 0,2-3-129,2 5 129,12-5-387,-15 8 0,15-8-258,0 20-258,0-20-1161,12 24-3354,2-11-129,10 11-258,0-2-258</inkml:trace>
  <inkml:trace contextRef="#ctx0" brushRef="#br0" timeOffset="96471.5169">23719 16655 6063,'18'12'5805,"-18"-12"-387,11-16-387,-11-19-3354,6 12-516,-6-19-516,6 0-129,-6-8 0,4 5-129,-4 0-129,0 8 0,0 4 0,0 7-129,0 7 0,0 2-129,0 17 0,-4-19 0,4 19 0,0 0 0,-6-14 0,6 14 0,0 0 0,-15-5 0,15 5 129,-18-5-129,5 0 129,-2 2-129,-3 1-129,-3 2 258,-1-3 0,2 3-129,0 0-258,2 0-129,5 10-387,-12-10-4257,18 9-129,7-9-774,-12 25-258</inkml:trace>
  <inkml:trace contextRef="#ctx0" brushRef="#br0" timeOffset="97428.572">22701 18592 9159,'0'0'5547,"0"0"-129,-2 8-258,-11-6-4257,-6 2-258,-12-4-129,-3 8 0,-6 1-129,-3-4-129,-1-5-129,4 8 0,2-8 0,6 2-129,4 2-129,8-4-129,5 1 129,15-1-258,0 0-387,-15-2-774,25 2-3870,-10 0 0,26-8-258,-10-5-258</inkml:trace>
  <inkml:trace contextRef="#ctx0" brushRef="#br0" timeOffset="97875.598">23816 18445 10449,'9'18'5676,"-12"13"-645,-17-35-1290,-3 4-3096,-18-2 0,0 1-129,-10-1-258,2-9 129,2 5-258,5-1 0,4 7-129,6 0-129,12 5-129,1 2-516,19 13-4128,-3-6-387,6 9-258,5-9-516</inkml:trace>
  <inkml:trace contextRef="#ctx0" brushRef="#br0" timeOffset="98352.625">25216 18401 9804,'9'43'5676,"-9"-30"-645,-15-11 258,-1 10-4515,-15-10-258,-5 2 0,-11-4-129,-1 0 0,-5-9-129,4 2-129,1 0-129,7 5-258,5 2-387,-3-4-3225,18 10-1419,-5-1-258,12 13-645</inkml:trace>
  <inkml:trace contextRef="#ctx0" brushRef="#br0" timeOffset="99072.666">22468 18651 10320,'20'16'5934,"-4"-33"-645,-16-22 258,13-3-5031,-14-8-258,-10-3 0,-6-5-258,2 6 0,-4 4 129,2 13-258,4 11 0,2 6 0,11 18 129,-13-11 0,13 11 129,0 0-129,0 0 0,-7 6 129,7-6-129,-12 9 0,12-9 129,-22 14-129,6-10 258,2-3-258,0 7 0,-3 5-129,17-13-129,-21 9-387,21 6-2709,0-15-1806,0 0-645,0 0 0,26 3-645</inkml:trace>
  <inkml:trace contextRef="#ctx0" brushRef="#br0" timeOffset="99594.696">23714 18549 8901,'0'0'5676,"0"0"-258,0-27-258,-15-10-4515,7-3 0,-8-12-258,2-7 0,-3-5-258,-2 0 129,6 4-258,0 17 258,5 9-387,2 6 258,3 9 0,-1 4 0,4 15-129,0 0-129,0 0 129,-10 5 0,10-5-129,-24 16 129,11-10 0,-2 7-129,-1 0 129,-3-10-258,6 12-129,-2-10-387,12 14-1548,3-19-2967,-6 12-258,6-12-645,17 2 129</inkml:trace>
  <inkml:trace contextRef="#ctx0" brushRef="#br0" timeOffset="100211.731">24774 18600 6450,'15'9'5418,"-15"-9"-258,18-12-774,-18-25-2709,12 8-645,-9-17-258,5 2-387,-7-12-258,3 11 258,-4-4-387,1 12 129,-1 9-387,0 8 387,0 6-258,0 14 129,0-13 0,0 13 0,0 0 0,-18-4 0,18 4 129,-27-8-129,8 6 0,-3 2 129,-2-5 0,-2 5-129,0 0 0,1 0 129,2 2-258,3 3 129,1 3-129,3-3-258,6 14-1032,-9-12-3612,19-7 0,-24 10-774,13-10-129</inkml:trace>
  <inkml:trace contextRef="#ctx0" brushRef="#br0" timeOffset="101175.7859">21826 17540 5934,'-7'60'5547,"7"-29"-129,6 3-387,-4-15-3870,16 6 0,-18-25-258,25 22-129,-11-23-387,2-6 0,-1-13-129,-3-2-129,2-6 0,0-1 0,-1-8 0,-3-1-258,-2 6 258,0 2-129,-5 10-129,2 1 0,-5 19-129,0-20-516,5 31-1806,-5-11-2451,0 22-645,0-22-258,0 24-258</inkml:trace>
  <inkml:trace contextRef="#ctx0" brushRef="#br0" timeOffset="101510.806">22231 17424 6966,'12'-12'5418,"2"3"-387,-14 9-129,0 0-4515,-17 7-129,3 0 0,-1 4-129,1 4 129,-1-3 129,7 1-129,5 4 129,3-4-129,3-2 129,8 11-129,-11-22 0,19 29-129,-11-10-129,-3-1 129,-5-6-129,-1 3 0,-12-1-129,-3 0 0,0-1-129,-7-11-387,10 11-3096,-7-13-1419,20 0-387,-22 0-258</inkml:trace>
  <inkml:trace contextRef="#ctx0" brushRef="#br0" timeOffset="101663.814">22406 17540 5547,'21'1'258,"-21"-1"-129,0 0-258,0-20-5031</inkml:trace>
  <inkml:trace contextRef="#ctx0" brushRef="#br0" timeOffset="106963.117">20614 17404 4128,'-57'0'5418,"32"11"-129,-1-11-1419,16 22-1806,-19-20-129,19 17-516,-9-14-258,19-5-387,-15 13-258,15-13 0,0 0 0,5-8-129,5-5 0,10-6-129,7-7 0,6-5 0,6-6 0,10-4 129,4-4-129,8 0 0,3-9-129,6 2 0,1-4 0,5 2 0,0 0 0,0 6-258,-1 5 129,-3 5 0,-7 6 129,-5 6 0,-12 4 0,-3 8-129,-9 9 0,-9-2 129,-6 0-129,-7 3 0,-14 4 0,14 0 129,-14 0-129,4 11 0,-4-11-129,-4 20 129,-9 2 0,-2 3-129,-3 4 129,-2-2 0,-4 7-129,3-7 129,1-1 129,5-6-129,2-11 129,13-9-129,0 0 129,1-24-129,14-9 129,2-2-129,4-6 0,0-3 0,2 2 129,-7 0-258,-2 5 129,-6 11 0,-1 3 0,-7 1 0,0 22 0,-12-20-129,-3 16-129,-5 4 129,-7 2-516,-10 7-129,6 28-2451,-15-15-2322,4 15-258,-4-3-387,2 13-387</inkml:trace>
  <inkml:trace contextRef="#ctx0" brushRef="#br0" timeOffset="107460.146">20480 17923 9546,'-12'-13'5934,"19"22"-387,8 8 0,-15-17-4515,37 27-516,-17-3 129,11 3-387,0 5 129,5 4-129,2 1 129,2-2-258,2 5 0,-3 1 129,0-9 0,-3 3-387,-5-9 258,-3-4-258,-6-4-258,-6-3-258,1 1-903,-17-16-3741,6-14-387,-6-7-129,0 6-645</inkml:trace>
  <inkml:trace contextRef="#ctx0" brushRef="#br0" timeOffset="107715.16">20984 18165 9288,'9'10'5934,"-2"9"-645,5 22 129,-10 0-4644,7 12-258,-5-2-129,-1 8 129,-3-2-129,0 3 0,0-12-129,0-9 0,-3-9 0,3-9-129,0-21 129,-7 14-258,7-14 129,-15 0-129,15 0-258,-26-27-258,26 27-258,-35-38-3870,35 38-645,-34-32-387,25 19-645</inkml:trace>
  <inkml:trace contextRef="#ctx0" brushRef="#br0" timeOffset="159510.123">16952 10568 1806,'18'-30'2451,"-2"25"0,4-2-129,4 7-645,-2 7-387,7 14-387,-7 5-387,3 13 0,-8 9-387,1 10 0,-12 7 0,-3 5 0,-3 0 0,-14-3 0,-8-9 0,-7-8 258,-4-15-258,-3-9 0,0-20-129,4-7 129,-2-20-258,9-10 258,3-14-129,11-5 129,1-14 0,10 4 0,0-1 0,10-2 0,9 2 258,6 2-387,9 11 129,4 10-129,5 14 129,2 10-258,2 14 129,-3 17 129,-6 23-258,-6 13 258,-11 12-129,-10 8 0,-11 10 0,-8 1 0,-14-8 0,-8-8-129,-6-12 258,-6-15-129,1-19 129,0-20-129,1-17 0,7-23 129,0-16 0,9-11 0,2-15-129,8-2 0,7 3 129,7 6-258,5 8 258,11 14 0,6 21 0,5 20 0,1 16 129,1 31 129,-6 14-129,-5 19 0,-10 13-129,-7-3 0,-4-1 0,-13-15-258,-7-13-129,-7-24-129,-1-19-645,-11-26-903,1-28-2580,1-10-645,-6-19 129</inkml:trace>
  <inkml:trace contextRef="#ctx0" brushRef="#br0" timeOffset="177350.143">3149 14584 28896,'46'-33'0,"-23"9"0,0-2 0,-6-4 0,-3 0 129,-7 1-129,-3 7 129,-4 9-129,0 13 129,2 22-129,6 15 0,4 22 129,3 21-129,3 19 258,5 19 0,0 11 0,0 1-129,-6-2 258,-5-9-129,-12-15 0,-2-19-129,-20-25 0,-10-22 0,-13-30 0,-7-17 0,-4-26-129,-3-11 0,8-12 0,0-4 0,12-6-129,11 0-129,16 14 0,12 4-258,11 16-129,10 1-645,27 22-3354,-4 0-645,7 11-387,-1 0-516</inkml:trace>
  <inkml:trace contextRef="#ctx0" brushRef="#br0" timeOffset="177754.166">3868 14427 10320,'3'-13'5547,"-3"13"-387,0 0 0,-7 22-4773,1 7-129,-4-2 0,8 9 0,0-2 0,4-1 0,8-12-129,5-5 0,5-16-129,-1-3 258,1-15-129,-3-11-129,-8-4 0,-5 0 129,-8-1 0,-14-3-258,-12 10 0,-16-1-645,1 23-2967,-13-2-1419,0 7-258,1 2-387</inkml:trace>
  <inkml:trace contextRef="#ctx0" brushRef="#br0" timeOffset="178198.192">3336 14441 3612,'0'0'4773,"0"0"0,0 0-387,-13-3-3096,-3-5-516,16 8 0,-31-10 0,19 10 258,-8 0-258,9 8 0,-4 3-129,9 13 129,-4-4-129,10 13-129,-2-3-258,2 4 0,5-7 0,9-4-258,0-5 258,2-7-258,-1-11 129,0-7-258,-1-12-258,-7-17-258,6 8-1290,-13-11-2967,0-2-258,-5-2-516,-1 9 0</inkml:trace>
  <inkml:trace contextRef="#ctx0" brushRef="#br0" timeOffset="178910.233">4361 14229 6837,'-27'33'5418,"22"-2"-258,5 3-129,3 5-3225,7-2-1161,8 3-129,-2-12-129,7-3-129,0-16-129,0-5 0,2-10-129,-5-10-129,-4-11 129,-6-3-129,-5-4 129,-5-1 0,0 6-129,-3 4 129,-5 11 129,8 14 0,-12 0 0,12 19 129,2 14 0,8 10-129,5 10 258,7 11-258,1 0 258,6 7-129,-3-6 129,4 1-129,-7-3 129,-2-7-129,-9-7 0,-7-9 0,-6-7 0,-13-12-129,-12-11 0,-6-10-129,-5-15 129,-1-10-258,0-2 0,3 0 0,12-3-129,4-4-387,16 17-387,0-12-1161,13 16-3225,9 7 129,8 1-645,1-4-129</inkml:trace>
  <inkml:trace contextRef="#ctx0" brushRef="#br0" timeOffset="179978.294">3083 14782 6450,'50'53'5031,"-31"-33"0,5 0-258,-4-1-3483,-5-15-774,1-1 129,-16-3-129,19-13 129,-13-12 0,4 1-129,-5-11-129,4 5 129,0-12-129,9 8 129,2-2-129,10 14 129,5 6-258,6 16 129,11 23-129,5 16-258,3 21 258,1 17-129,0 9 0,-6 4-129,-7-8 0,-11-19 0,-12-21 0,-13-28 0,-10-26 129,-5-40 0,-15-26-258,-5-22 129,1-16 0,2-8 0,6-2 129,11 10-258,6 16 129,22 19-129,13 28 129,17 28 129,14 25 0,11 28-129,6 28 0,7 19 0,-1 9 129,-3 5-129,-8-12 0,-10-12 129,-12-27-258,-11-23 258,-13-24-129,-14-32 129,-11-21-129,-5-13 0,-5-1 0,-3-1-129,0 7 129,1 14-258,2 20 129,9 18-129,13 23-387,1 8-516,24 23-3999,-10 1-387,7 14-129,-7-12-645</inkml:trace>
  <inkml:trace contextRef="#ctx0" brushRef="#br0" timeOffset="180662.3329">4710 12633 8127,'-21'-84'5676,"1"37"-516,-9 10-129,-15-3-3999,12 19-387,-11 12-129,9 9-129,2 15-129,6 19 0,10 15-258,10 4 129,6 6-129,8 0 129,9-13 0,8-2 0,3-15-258,0-14 258,-1-15-129,2-8 129,-5-16 0,-3-5-258,-3 0 258,-4 0-129,-4 4 0,3 11 0,-13 14 0,24 13 0,-11 22 129,5 20 0,-1 14 0,5 18 129,-4 6 0,-2 7 0,-5-8 129,-3-2-129,-8-20 0,-6-16-129,-11-21 129,-8-24-258,-2-11 129,-6-19-129,0-21-129,1-12-258,6-3 0,2-8-516,16 12-645,0-4-3999,15 4 0,11 0-387,18 15-258</inkml:trace>
  <inkml:trace contextRef="#ctx0" brushRef="#br0" timeOffset="180962.3499">5206 12672 5676,'11'-32'5676,"-11"32"-258,-16-11-258,-8 11-3870,11 17 129,-9 4-516,15 11-258,0 2-258,7 2-129,12-3-129,6 1 0,11-16 0,7-9-129,-3-9 0,3-10 0,-7-12 129,-3-3-129,-13-10 129,-8-10-129,-10 5 0,-13 0-129,-8 10-129,-15-6-774,8 26-2451,-7-7-1677,8 15-258,3 2-645,14 9 130</inkml:trace>
  <inkml:trace contextRef="#ctx0" brushRef="#br0" timeOffset="181307.37">5441 12493 5805,'8'13'5418,"-7"10"-387,7 8-387,12 8-3870,-10-3-129,10-1-129,-3-8-258,7-9 0,-1-12 0,1-6-129,0-13 0,-3-12 0,-3-5 0,-4-2-129,-4-2 129,-4 7 0,-4 2 129,1 11-258,-3 14 129,0 0 0,10 14-129,-1 8 129,0 7-129,6-4-387,8 8-903,-12-11-3483,12-11-387,0-9-129,-4-2-516</inkml:trace>
  <inkml:trace contextRef="#ctx0" brushRef="#br0" timeOffset="181793.3979">5959 12383 7482,'35'61'5418,"-17"-29"-387,-2-2-258,-5-9-4257,3-1-129,-14-20-258,20 6 129,-13-12-258,1-13 0,-1-7 0,0-2 0,2-2-129,0 2 129,0 4 129,3 11-129,-1 6 129,4 5 0,0 10 258,6 23-129,0 6 0,4 15 0,-2 7 0,3 14 0,-3 12 0,-1 4 129,-6-3-129,-1-5 0,-8-10 0,-7-11-129,0-14 129,-12-17 0,-6-22 0,-5-7 0,-5-18-129,0-8 0,0-11 0,4-2 0,7-1 0,5 8-258,12 3-129,2 2-258,20 18-516,-6-12-1548,8 21-2709,1 8-258,1 5-516,-4-4-129</inkml:trace>
  <inkml:trace contextRef="#ctx0" brushRef="#br0" timeOffset="183389.4889">5756 13672 9288,'48'47'5805,"-24"6"-516,2 9 0,4 20-4515,-8 7-129,3 9-258,-7-5-129,0-6 0,-8-11-258,0-12 129,-3-18-129,-4-23 0,-3-23 0,0-5 0,0-28 129,2-4-129,4-11 129,2-1-258,6-2 258,3 8-129,5 8 129,3 20 0,2 14-129,-2 6 0,-2 20 129,-5 11 0,-9 9 0,-7 6-129,-4-3 0,-12-6 0,-11-9 0,-7-11-516,1-1-903,-11-21-3741,8 0-129,3-16-516,9-3-258</inkml:trace>
  <inkml:trace contextRef="#ctx0" brushRef="#br0" timeOffset="183778.511">6350 14172 8514,'11'0'5289,"-11"14"-387,-14 3-129,-3 2-4386,0 5-129,-3 2-129,5 2 258,5-1-258,9-2 0,1-9 129,11-6-129,6-10 0,4-1 129,1-17-129,1-4 0,-3-9 0,-5-5 0,-5 3 0,-3 1-129,-6 7 129,-1 9-129,0 16 129,0 0-129,0 17 129,0 17 0,0 1 0,7 10 0,2-1 0,5-7-258,1-8 0,0-16-516,3-12-516,-13-20-3612,6-18-387,-4-18-516,-2-16-258</inkml:trace>
  <inkml:trace contextRef="#ctx0" brushRef="#br0" timeOffset="183981.5229">6477 13487 7611,'-4'-51'5676,"4"51"-258,12 25-258,1 13-3741,12 30-516,-3 11-129,6 22-387,0 8 0,7 4-129,-3-7-129,-3-8 0,-1-10-387,-10-20-774,13-9-3225,-21-29-1032,-10-30-129,0 0-645</inkml:trace>
  <inkml:trace contextRef="#ctx0" brushRef="#br0" timeOffset="184614.5589">7102 14150 3870,'4'-21'5289,"-4"21"-129,-4-23-129,-8 10-2709,-2 13-1290,-15 0-129,6 10-129,-4 0-129,5 12-129,-1 7-129,9 9-129,6-3-129,8-3 129,1-4-258,14-6 258,3-7-258,7-4 129,-1-11-129,-1-6 0,0-14 0,-6-2 0,-2 2 0,-4-1-129,-4 5 129,-7 16-129,4-18 129,-4 18-129,0 10 129,0 9-129,0 3 0,1 0-258,10 5-387,-7-15-387,16 11-1677,-20-23-2064,26 0-387,-11-16-645</inkml:trace>
  <inkml:trace contextRef="#ctx0" brushRef="#br0" timeOffset="184889.575">7283 14014 5031,'4'-14'5418,"-4"14"0,-1 9-387,1-9-3096,-14 37-903,-2-12-129,8 17-129,-7-6-129,7 9-129,0-4-387,8 0 129,0-5 0,14-6-129,2-6 0,6-5-129,1-5 0,2-8 0,0-1-129,-5-3-129,-1-2-129,-19 0-516,19 0-1548,-19 0-2580,-10-13-387,-8 4-258,-2-3-258</inkml:trace>
  <inkml:trace contextRef="#ctx0" brushRef="#br0" timeOffset="185309.5989">7247 14240 645,'15'8'4902,"-15"-8"258,17 3-516,-17-3-2193,0 0-903,22-9-258,-21-12-258,13 5-129,-5-5-129,10 7-129,-5-6 129,9 14-387,-1 5 129,5 7-129,-2 17-129,3 9-129,-5 5 0,-2 7-129,0 2-129,-7-6-258,1-1-645,-15-22-2709,6-3-1290,-6-14-387,0 0-516</inkml:trace>
  <inkml:trace contextRef="#ctx0" brushRef="#br0" timeOffset="185846.6289">7835 14046 6063,'28'-5'5418,"-28"5"129,22-14-516,-20 1-3870,-2 13-258,0 0-129,0 0-387,-7-8 0,-7 14-129,-5 7 0,-1 10-129,2 4-129,-1 0 129,8 3 0,5 5 129,6-8-258,8-3 129,13-5-258,4-8 129,11-11 129,3 0-258,3-14 129,1-10-129,-1-5 0,-4-8-129,-2-4 258,-10 3-258,-5-1 129,-9 2 0,-9 9 0,-3 5 0,0 23 0,-17-11 0,-2 14 0,2 16 129,1 8 0,2 8 129,5 3-129,6 0 0,3 1 0,13-3 129,13-1-387,-1-15-645,18-2-3612,-6-7-645,3-8-129,-4-3-516</inkml:trace>
  <inkml:trace contextRef="#ctx0" brushRef="#br0" timeOffset="186814.685">4186 12353 2193,'-30'176'4515,"21"-76"-387,16 30-129,0 11-3483,19 1-387,11 10 0,10-1 129,16 7-129,10-7 0,13 1 0,13-9 258,13-3-258,6-11 129,13-2-129,3-12 0,13-6 258,12-11 0,10-4 129,-1-16 129,14-3-129,8-16 0,14-7 0,3-17 0,11-11-129,0-17 129,8-7-258,-1-22-129,0-19 0,-4-16 0,-8-18-129,-9-15 0,-11-14 0,-20-16-129,-12-16 0,-16-11 0,-20-14 0,-26-14 0,-23-11-129,-28-10 0,-31-10 129,-25-10 129,-37-3 0,-33 0-129,-33 3 129,-34 12-129,-30 11 129,-25 19 129,-25 25-129,-23 37 0,-15 28-129,-19 26 258,-5 25-129,6 24 129,-3 22-129,8 20 129,15 16 129,11 9-258,13 5 129,13 12 129,13 5-258,10 6-645,5-2-3741,9-5-516,14 8-258,7-11-387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36:34.33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5277 6356 2193,'2'20'5160,"12"2"0,-14-22-258,20-1-1806,-1-3-1548,-15-16-387,10 2-387,-9-12 129,5 5-387,-5-17-258,5 4 129,-2-6-258,1 0 129,0-2 0,5 1 0,-1-2 0,5 2 129,1 7-129,-1 0-129,2 3 129,0 8 0,2 1-129,-1 12 0,-1 1-258,-1 2 258,-4 7-129,0 0 129,-15 4-258,18-3 129,-18 3 0,0 0 0,12 8 0,-12 4-129,1 3 129,-1 4 0,2 3 0,1 4 0,2 1 0,0 0 0,0-1 0,2-4 129,-2-4-129,-1-3 129,-4-15 0,0 0 0,0 0 0,7-11 0,-7-16 0,0-5-129,-3-6 129,-4-6-129,0-3 129,-2 2 0,-1 1 0,-1 10-129,4 8 0,-1 6 0,8 20 129,-19-12-258,19 12 129,-26 13 0,10 1-129,-4 0 129,-4-4 0,-4-2-129,-3-2 0,1-6-387,5 3-516,-11-3-4128,16 0 0,2 0-516,18 0-516</inkml:trace>
  <inkml:trace contextRef="#ctx0" brushRef="#br0" timeOffset="1993.113">2234 9272 2193,'-63'64'2580,"31"-27"-129,-2 4-774,9 3-645,-5-5-129,7 4-258,0-1 129,7 2 0,-1-6 0,7 8-387,2 0-129,6 0 129,2 5-129,4 3 129,7-1-258,8 5 129,1-4 0,11-2 258,4-4 0,5-3-129,8-8 129,10-1 0,3-14-129,4 2 0,2-13 129,4-3 0,-3-9-258,4-10 129,-11-20-129,1-5 0,-10-21 129,-1-13-258,-12-17 0,-7-8-258,-14-11 129,-13-4-129,-9-4 129,-21 4-258,-14 8 129,-14 5 129,-14 22-129,-11 13 0,-4 24 129,-6 17-258,4 21-387,-1 10-516,18 25-2451,2 17-1161,9-2-258,15 7-129</inkml:trace>
  <inkml:trace contextRef="#ctx0" brushRef="#br0" timeOffset="5500.314">18679 7597 2967,'16'-14'5031,"0"17"0,-9 11-387,4 14-3354,-11 0 0,0 25-258,0-4-258,0 15-258,-7 3 0,6 15-129,-5-3-129,5 3 0,0-8-129,1 2 129,1-6-258,6-8 0,1-5 0,2-15 0,3-3 258,-3-8-258,4-11-258,-1-10 258,2-8-129,-1-2 129,0-8 0,-1-8 0,-1-7-129,1 3 258,-3-2-258,-2 1 258,-2 2-129,-4 5 0,-2 14 129,0-16 129,0 16-129,-16-5-129,-1 3 129,-1 2 0,-9-1 0,0 1 0,-8-5 129,-3-3-258,-1-1 129,0-3 0,5-2-129,-1-3 0,10 3-258,2-3-387,23 17-1032,-20-8-3354,20 8-129,16 0-645,9 7 0</inkml:trace>
  <inkml:trace contextRef="#ctx0" brushRef="#br0" timeOffset="6724.384">22553 8188 4257,'5'46'4773,"1"-15"-387,4 6-2709,7 15-645,-12-4 0,10 6-387,-8-5 0,5-3-387,-3-9 0,0-4-258,4-6-258,-3-9-516,8-4-129,-18-14-516,30 6-258,-30-6 0,31-6 387,-17-6 387,-2 5 387,1-4 516,-13 11 645,16-3 516,-16 3 258,1 7 0,-1-7-129,-11 25-129,-9-16-129,6 9-129,-10-12 0,6 4-258,-10-10 0,5 4 0,-4-5-129,5-9-129,-1-4-258,3-1 0,1 4-645,-5-10-1032,9 10-3096,0 0-387,0 3-645,15 8 517</inkml:trace>
  <inkml:trace contextRef="#ctx0" brushRef="#br0" timeOffset="8744.5">20030 9379 2967,'0'-19'5289,"0"-2"-129,2-11 0,-2-17-4128,8-2 0,-8-16 0,5 2-129,-2-16-258,6-2 0,-6-9-258,9-2 258,-1-5-387,5 3 129,0-8-129,4 0 0,-3-1-129,4-2 0,-4-3 129,3 5-129,-7 0 0,1 5 0,-2 3 129,0 4-129,-2 7 0,-1 13 0,1 4 0,-2 6 0,-1 7 0,-1 4 0,-1 3-258,1 7 258,-3-3-129,0 3 0,-1 6-129,-1 3 258,1 6-129,0 6 0,0 2 258,0 6-129,-2 13 0,6-14 0,-6 14 0,0 0 0,0 0-129,0 0 0,0 0 0,8-14 0,-8 14 0,0 0 0,0 0 0,0-16 0,0 16 0,0 0 0,0 0 0,-9-13 129,9 13-129,0 0 0,-15-13 0,15 13 0,0 0 129,-13-11-129,13 11 0,0 0 129,0 0-129,0 0 0,0 0 129,0 0-129,-11-7 129,11 7 0,0 0 0,0 0-129,0 0 0,-5-15 0,5 15 129,0 0-129,-1-21 129,1 8-129,0-4 0,0-13 129,0-3-129,-1-6 0,1-7 129,0-5-129,0-5-129,0-8 258,0-1-129,1 5 129,0-9-129,1 7 0,1 0 0,-2 5 129,0 3 0,-1 9-129,0 3 0,0 7-129,0 10 129,0 3 0,-1 4 0,1 18-129,-4-19 0,4 19 129,0 0-129,0 0 0,0 0-258,0 0-129,0 27-645,-10-12-3999,10 20-258,0-9-645,7 5-258</inkml:trace>
  <inkml:trace contextRef="#ctx0" brushRef="#br0" timeOffset="9164.524">19969 4827 10449,'15'-49'5547,"-15"49"-516,26 33-129,-9 12-4515,-4 24 129,-5 9-387,1 12-129,-5 5-129,-4-9-387,5-2-645,-11-24-3741,6-10-129,-3-30-387,3-20-516</inkml:trace>
  <inkml:trace contextRef="#ctx0" brushRef="#br0" timeOffset="9328.533">20067 5063 9288,'-46'16'5289,"16"4"-387,2 10-258,-5-2-4128,0 2-516,8 9-2709,-4-15-1935,12-1-387,2-9-258,15-14-516</inkml:trace>
  <inkml:trace contextRef="#ctx0" brushRef="#br0" timeOffset="9608.549">20187 5139 8385,'10'32'5547,"-10"-9"-645,0 8-258,-3 2-3999,1 1-129,-3-3 129,5-3-516,0-9 129,0-19-258,21 9 0,-3-13 0,2-14 129,2-4-258,-3-8 0,-4-1 129,-4-2-129,-11 1 129,-2 4-258,-16 1-258,1 12-3096,-16-9-903,3 10-645,-2-2-258</inkml:trace>
  <inkml:trace contextRef="#ctx0" brushRef="#br0" timeOffset="9832.562">20411 4672 8256,'16'51'5289,"-15"-9"-258,1 17-516,-2-3-3999,0 9-129,0 3-516,-6-11-1161,6-1-3354,0-15-258,12-10-516,2-20-258</inkml:trace>
  <inkml:trace contextRef="#ctx0" brushRef="#br0" timeOffset="10020.573">20681 4795 7998,'-72'7'5160,"26"5"-258,1 4-129,-6-2-4257,-1 7-258,1-2-645,-5-5-3225,20 5-903,7-3-516,14 0-387</inkml:trace>
  <inkml:trace contextRef="#ctx0" brushRef="#br0" timeOffset="10619.607">20779 5032 5289,'-34'-4'5031,"12"4"-129,-2 2-645,1 16-3225,-6-9-387,11 9-258,-2 0-258,9 1 129,4-1-129,7-1-129,1-3 129,13-4-129,1-6 129,2-4-129,0 0 0,-2-12 0,-2-3 0,-4-5 0,-2-4 0,-2 5 0,-2 3 0,-1 2 129,-2 14 0,0 0 0,20 0-129,-6 11 129,0 7 0,2 4 0,1-3 129,5 0-129,-3-7 129,4-7-129,-3-5 129,3-16 0,-3-14 129,1-10-258,-6-17 0,-4-10-129,-5-9 129,-5-2-129,-1-5 0,-11 5-129,-5 11 129,-6 6-129,1 26 129,-2 15 0,1 19 0,3 17-129,6 26 129,4 16 129,7 13-129,2 7 129,11 3-129,9 5 129,6-4-387,6-9-258,7-5-1032,-2-19-3096,8-10-258,-1-15-387,4-11-258</inkml:trace>
  <inkml:trace contextRef="#ctx0" brushRef="#br0" timeOffset="11071.633">21658 4806 10320,'-32'-27'5289,"17"19"-258,-9 0-129,6 8-3999,-12 0-258,2 11-129,-3 2-258,6 3-129,-1 4 0,11 4 0,4-6 0,9 4-129,7-2 0,12 3 0,8 0 0,5 1 0,1-2 0,0 4 0,0 1-129,-8-2 129,-7-1-129,-10 1 129,-6-6 0,-13-3 0,-5-3 0,-9-8-258,0 1 0,-9-6-516,14 5-1677,-3-14-2709,13 5 0,4-7-516,8 11-258</inkml:trace>
  <inkml:trace contextRef="#ctx0" brushRef="#br0" timeOffset="11463.6549">21817 5163 6837,'24'115'5031,"-12"-55"-258,-3-6-258,-7-16-3354,5-1-387,-7-37-129,0 0-258,-11-29-129,1-20 129,1-21 0,3-5-258,4-13 0,2-7 0,7 9 0,9 6 0,2 15 0,8 14-129,0 19 0,3 15 129,-2 17 0,-5 21 0,-11 15-129,-9 7 129,-4 3-129,-16 0 0,-11-6 0,-8-9 0,-5-11-129,-2-9-258,5-11-516,-7-14-2709,18-5-1032,8-8-387,16 1-645</inkml:trace>
  <inkml:trace contextRef="#ctx0" brushRef="#br0" timeOffset="11652.666">22227 4811 8643,'0'73'5418,"-8"-42"-387,6 2-387,-6-3-3999,1-12-1290,2-4-3612,5-14-516,0 0-387,-4-8-387</inkml:trace>
  <inkml:trace contextRef="#ctx0" brushRef="#br0" timeOffset="11807.675">22195 4575 4902,'0'0'5031,"0"0"-645,-6 13-1419,6-13-4644,0 0-2838,0 0-129,0-8-258</inkml:trace>
  <inkml:trace contextRef="#ctx0" brushRef="#br0" timeOffset="12132.693">22332 4659 7224,'33'112'5031,"-21"-58"-129,7 3-387,-10-17-3612,6 2 0,-11-20-258,-4-22-387,0 0 129,0 0-129,9-32-258,-5-4 129,2-3 0,1-2-129,3 5 0,4 4 0,3 11 0,2 10-129,-1 14 0,3 19 0,-2 6 129,-1 8 0,-1 6-258,-9-6-903,3 7-3354,-4-11-258,0-10-258,-7-22-516</inkml:trace>
  <inkml:trace contextRef="#ctx0" brushRef="#br0" timeOffset="12476.713">23284 4389 10191,'-35'41'5160,"5"-26"-258,2 2-258,-6-7-4386,-5 1 0,-4-4-516,-4-7-1806,13 0-2451,4-6-516,30 6-258,-14-4-258</inkml:trace>
  <inkml:trace contextRef="#ctx0" brushRef="#br0" timeOffset="12620.721">23258 4619 8643,'45'58'5289,"-45"-40"-387,-12 4-387,-17-17-3999,-9-2-258,-6 0-903,-9-4-3612,6-7-387,5-2-387,16-3-387</inkml:trace>
  <inkml:trace contextRef="#ctx0" brushRef="#br0" timeOffset="12875.736">23630 4085 11223,'0'73'5289,"4"-14"-516,-1 2-258,11 17-4257,-4 1 129,5 4-258,0-3-258,-2-15-258,3-3-1032,-9-27-3354,5-8-258,-12-27 0,14-5-774</inkml:trace>
  <inkml:trace contextRef="#ctx0" brushRef="#br0" timeOffset="13067.747">23776 4139 10836,'20'27'5160,"-11"16"-387,6 16 0,-6 3-4386,5 14 129,-7-6-387,-1-9 0,0 0-387,-6-20-387,8 5-3612,-8-27-387,5-6-387,-5-13-516</inkml:trace>
  <inkml:trace contextRef="#ctx0" brushRef="#br0" timeOffset="13244.757">23952 4271 9159,'-67'21'4902,"23"-2"-258,4 16-387,-10-11-3612,5 1-387,1 4-516,1-15-2451,16 1-1677,8-9-387,19-6-516,0 0 0</inkml:trace>
  <inkml:trace contextRef="#ctx0" brushRef="#br0" timeOffset="13407.766">23985 4490 8256,'-2'42'5160,"-29"-20"-129,-6 4-645,-22-10-3483,5 3 129,-6-3-903,-4-8-1677,11-1-2838,6-7-258,15 1-516,7-3-387</inkml:trace>
  <inkml:trace contextRef="#ctx0" brushRef="#br0" timeOffset="13875.793">24195 4269 10836,'8'78'5289,"12"-27"-129,-4-5-258,13 1-4257,-9-3 0,6-7 0,-7-11-387,3-12-258,-1-14 0,-2-11-258,0-14 0,-4-17-129,-2-4 129,-3-2 129,-1 3-129,-2 3 0,-3 9 129,0 16 129,-4 17-129,13 6 258,-1 15 0,1 14-129,5 4-129,0 2 129,4 0-129,-3-17-645,9 0-3999,-9-23 129,3-1-645,-9-18-387</inkml:trace>
  <inkml:trace contextRef="#ctx0" brushRef="#br0" timeOffset="14183.811">24681 4209 9159,'34'116'5289,"-17"-60"-516,8 3-129,-8-11-3870,3-4-258,-9-15-129,1-15-258,-12-14-129,11-11 0,-8-16-129,-3-7 0,4-7 129,1 0-129,3 1 129,3 10 0,6 9 0,3 16 0,3 7 0,6 20 129,2 13-129,-1 8-258,5 11-645,-14-6-3483,4-1-258,-5-19-516,-3-9-258</inkml:trace>
  <inkml:trace contextRef="#ctx0" brushRef="#br0" timeOffset="14723.842">25246 4261 9288,'45'106'5160,"-15"-35"0,-1-1-645,-1 8-3483,-8-17-258,-2-2-129,-15-19-387,-3-21 0,-10-19-129,-8-18 0,-5-26 0,0-14 0,-1-12 0,6-9 0,3-4 0,7 8-129,8 8 129,11 14-129,7 14-129,4 17 129,5 18 0,1 16-258,-3 13 258,-3 15-258,-13 5 258,-7 0-129,-3 0-129,-21-13-258,-2-3-387,-21-25-3612,10 1-516,-5-16-258,11-10-387</inkml:trace>
  <inkml:trace contextRef="#ctx0" brushRef="#br0" timeOffset="15136.8649">25766 4210 6450,'1'24'5418,"-23"-15"-645,-1 4-258,-10-1-3225,3 7-774,-8-11 258,12 8-258,-2-6 258,14 3-516,14-13 129,-6 14-129,6-14-129,17 4 129,0-4-129,5 0 0,-3-8 0,3-2-129,-5 1 0,-2-5 129,-4 0-129,-1 1-129,-7 2 129,-3 11 129,0 0-258,21 5 0,-12 11 129,4 6 0,1 8 129,3-3-129,3-2 129,-4-5-129,-3 0-258,-13-20-645,22 8-3870,-19-16 0,1-8-387,-4-13-903</inkml:trace>
  <inkml:trace contextRef="#ctx0" brushRef="#br0" timeOffset="15357.878">25950 4185 8256,'25'99'4773,"-15"-56"-258,2-8-774,-1 2-5676,-6-15-2064,-5-22-645,0 0-516,9-26 258</inkml:trace>
  <inkml:trace contextRef="#ctx0" brushRef="#br0" timeOffset="15847.906">26133 4170 6708,'29'101'4644,"-18"-58"-258,-1-13-387,-3-2-3741,-7-16 129,0-12-258,0 0 0,0 0-129,0-26-129,0 1 258,1-1-129,9 1 129,3-1-129,5 4 0,3 6 0,4 7 129,3 4 0,2 5-129,0 0 0,-4 0 0,1 0-129,-9-4 129,0-11 0,-10-7 0,-6-7 0,-4-4-129,-10 4 129,-4-1 0,-5 6 0,-1 8 0,0 14 0,4 9 129,2 13-129,6 9 0,6 7 0,4 6 129,9 3 0,7 1-129,11-3-129,-1-13-387,18 6-2193,-7-14-1290,7-6-516,-3-15-516,1-2 775</inkml:trace>
  <inkml:trace contextRef="#ctx0" brushRef="#br0" timeOffset="16219.927">26744 4149 1419,'-3'-15'4257,"-16"17"258,9 13-387,5 15-1806,-10-8-774,14 21-645,-7-7-387,8 6-129,0-10-129,8-2 0,5-8 0,5-5 0,1-17 129,2-12-258,-2-22 0,-2-12 129,-5-16-129,-2-17 0,-9-14-129,-2-12-129,-14 0 0,-4-4 129,-3 9-258,-5 5 129,3 22 0,1 21 258,4 29 0,19 23-129,-9 19 387,15 35-258,12 21 129,16 20 129,-1 10-258,8 7-258,-3-5 258,-1-6-258,-4-3-3870,-13-18-387,-10-20-516,-10-19-258</inkml:trace>
  <inkml:trace contextRef="#ctx0" brushRef="#br0" timeOffset="16720.956">24371 5537 10191,'36'10'5547,"-14"-10"-387,-6-10 0,-3-4-4644,-7-9 0,-5 1-258,-2 3-129,-11 3-129,-5 1 0,-5 9 0,-3 6 0,-1 15 129,9 10-129,1 10 258,9 7-129,6 3 129,2 5-129,15 1 258,8-14-258,9-3 129,3-11-258,2-15-387,5-3-387,-12-21-3741,7-8-774,-11-16-129,-3 5-645</inkml:trace>
  <inkml:trace contextRef="#ctx0" brushRef="#br0" timeOffset="16895.966">24591 5106 12513,'19'17'5547,"-19"-17"-258,0 24-258,0-24-5289,-23 11-1161,1 2-3354,-4-5-516,4 3-516,0-2-258</inkml:trace>
  <inkml:trace contextRef="#ctx0" brushRef="#br0" timeOffset="17669.0099">25210 5305 10062,'15'38'5805,"-12"-8"-645,-3-5 0,-3 9-4257,-13 1-258,-5 0-258,-2 0-258,-2 2 0,-3-1-258,3-9 0,5 4-774,-7-17-3612,19 8-645,3-9-387,5-13-516</inkml:trace>
  <inkml:trace contextRef="#ctx0" brushRef="#br0" timeOffset="17858.021">25231 5620 11739,'-12'-32'5805,"-3"13"-387,-12-13-258,-2 8-4644,-9-12-129,0 1-516,-2 6-645,-6-8-2709,19 23-1806,2-3 0,25 17-774,-8-12-129</inkml:trace>
  <inkml:trace contextRef="#ctx0" brushRef="#br0" timeOffset="18151.038">25581 5053 11094,'29'17'5418,"-14"12"-516,-7 6 129,1 12-4644,-3 2 0,-1 3-516,-2 4 0,-3-5-516,8 0-516,-8-14-3741,7-8-129,3-14-387,9 1-516</inkml:trace>
  <inkml:trace contextRef="#ctx0" brushRef="#br0" timeOffset="18369.05">26038 5370 9546,'-32'52'5676,"-6"-31"-387,-4 10-258,-25-9-4386,4-3 0,-10-1-387,2-6-258,6 2-645,-4-12-1161,19 15-3225,10-10-258,21 12-387,6-4-258</inkml:trace>
  <inkml:trace contextRef="#ctx0" brushRef="#br0" timeOffset="18780.074">25619 5792 5160,'42'0'5160,"-19"-5"-258,5 5-258,-10-7-3483,16 12 0,-14 4-516,3 11-129,-8 7-129,-4 11 129,-13 5 0,-11 7-258,-15-1 0,-5-2-129,-10-5 0,1-4-129,-3-12 129,5-10-129,8-10 0,10-6 129,22 0 0,-8-23 0,13 2-129,21 6 258,10-1-258,12 2 129,11 4-387,6-1-129,5 11-1548,-5-3-2838,0 3-516,-11 0-387,-6 0-516</inkml:trace>
  <inkml:trace contextRef="#ctx0" brushRef="#br0" timeOffset="30375.737">6971 4763 6837,'0'0'4902,"0"0"-387,-7 0 0,7 0-3096,-3-13-258,3-1-387,-6-8 0,5 7 0,-7-13-129,3 3 0,-4-6-129,5 7-129,-3-3 0,2 4-129,-2 0 0,5 5 0,-3 4-129,4-1-129,1 15 0,-7-21 0,7 21 129,-2-13-129,2 13 0,-7-12 0,7 12 0,0 0 129,0 0 0,-4-14-129,4 14 0,0 0 129,6-7 0,-6 7 129,23-9-129,-5 3 129,2-2-129,3 2 258,4-7-129,-1 3 0,-1-4-129,-2 10 129,-5-5-258,-2 0-129,-16 9-387,0 0-1032,13-2-3741,-13 2-258,-8 6-387,8-6-258</inkml:trace>
  <inkml:trace contextRef="#ctx0" brushRef="#br0" timeOffset="31360.793">10592 4709 6450,'5'-14'5289,"-5"14"-258,6-23-516,-1 9-2580,-8-18-516,3 5-516,-10-8-258,3 5 0,-5-1-258,4 3 0,-5 3-129,5 6 129,0 6-387,8 13 258,0 0 0,-8-14 0,8 14-129,0 0 129,0 0-129,0 0-129,0 0 0,0 0 129,0 0-129,0 0 0,-21 0 129,8 0-129,-4-1 129,-3-4-129,-6 2 129,0-6-129,-2 4-129,0-1-258,9 6-774,-8-3-3612,27 3-387,-19 1-258,21 12-645</inkml:trace>
  <inkml:trace contextRef="#ctx0" brushRef="#br0" timeOffset="32523.86">12028 4157 5547,'-7'4'5289,"7"-4"-258,0 0-258,-22-18-2967,22 18-516,-10-23-258,10 9-258,-11-9-258,8 1 0,-4-2-258,3 0 129,0-3-129,4 5 0,-5-5 0,5 3-129,-1 6 129,1 0-129,0 3 0,0 15 0,0-19 0,0 19 0,0-17-129,0 17 0,0 0 129,-4-15-129,4 15 0,-3-16 0,3 16 0,-1-13 129,1 13 0,0 0 0,4-14 0,-4 14-129,14-10 129,-14 10 0,20-5 0,-6-1 0,0-1 0,3-2 0,1-3 129,4 2 0,4-3-129,0 2 0,3 2 0,1 0 0,-1 2 0,1 2-129,-2 2-129,-5 0 129,-4 3 0,-4-4-258,-2 4-258,-13 0-645,16 7-3999,-16-7-129,0 33-516,0-9-258</inkml:trace>
  <inkml:trace contextRef="#ctx0" brushRef="#br0" timeOffset="33715.928">15962 4197 7224,'0'0'5031,"-10"-10"-258,10 10-387,-12-30-2838,12 18-387,-9-18-129,4 3-387,-5-10 0,3 6-129,-7-7 0,7 6-258,-2-5 129,2 5-129,-1 1 129,4 5-129,-2 4 129,2 3-258,1 7 129,0-4-129,3 16 0,-5-15-129,5 15 129,0 0-258,-18-9 129,18 9 0,-26 0 0,8 0 129,-6 2-129,-3 6 129,-5 0-129,-6-3 129,-1 4-129,-1-3 0,-1 1 0,3 4 0,4-5 0,3-2-258,6 10-129,6-5-258,13 15-645,-8-10-3741,16 17-129,3-3-387,10 17-516</inkml:trace>
  <inkml:trace contextRef="#ctx0" brushRef="#br0" timeOffset="34423.968">15792 5796 2451,'0'0'5031,"0"0"-258,0 0 0,22 15-2709,-22-15-387,0 0-258,-13-8-129,13 8-129,-19-9 0,19 9-258,-29-10-129,13 6-129,-5-1-129,4 5-258,-2 0 0,1 1-129,3 3-129,0 1 129,4 0-129,11-5 0,-20 10-129,20-10 129,0 0-258,-17 0-129,17 0-774,-14 0-3999,14 0-129,-6-11-516,6-2-387</inkml:trace>
  <inkml:trace contextRef="#ctx0" brushRef="#br0" timeOffset="44348.536">1609 7393 1548,'0'0'3741,"0"0"387,0 0-387,0 0-3096,0 0-129,0 0 0,0 0 129,-8 16-258,8-16 258,-6 26-258,-1-8 0,2 10 0,-7-1 0,3 11 0,-4-1-129,3 13 0,0 2 129,5 10 0,0 0 0,5 11 0,0 1 0,0 7-258,2 0 129,0 0 0,-2-2-129,-4 0 129,-5 2-129,1-2-129,-2-5 129,0-4 0,0-3 0,6 0-129,0-7 129,2-4-129,2-2 0,0-6 129,0-7-129,0-4 0,2-8-129,-2-4 258,0-6-129,1-6 129,-1-13-129,0 13 129,0-13-129,0 0 129,0 0 0,17 17-129,-9-3 0,0 4 0,-1 6 0,-2 1 129,-5-1-129,0 5 129,-7-2 0,-6-1 129,-9-9 0,-1 1-129,-7-11 258,2 3-129,-6-6-129,4-3 0,1 0 0,6 3 0,4 7-129,2 6 0,6 10 258,5 8-258,4 10 129,2 9-129,0 5 129,0 3-129,0 3 129,0 0-129,0-4 0,-8 0 0,-3-2-129,-4-4 258,-3 4-129,0 2 129,-4-3-129,0 5 0,3 5 129,2-2 0,3 3-129,6 5 0,5 1 0,3-6 129,7-3-129,11-1 258,-1-12-129,5-2 129,4-7-129,2-11 0,-2-10 129,-2-2-258,-1-10-129,-2-1 0,-3-6-258,-18-4-387,28 5-774,-28-5-3612,7 17 0,-7-17-258,14 23-387</inkml:trace>
  <inkml:trace contextRef="#ctx0" brushRef="#br0" timeOffset="56540.2329">8866 6690 9030,'19'51'5418,"-11"-24"-258,1-13-387,1 0-4128,-10-14 0,0 0 0,0 0-258,-2-17 0,-8-12 0,3-16 0,-6-6 0,1-15-129,-3-12 0,0-8-129,0-9 129,3 2 0,-3 0-129,1 5 129,0 9-258,3 16 258,-1 7-258,3 13 129,2 10-129,1 12 0,4 9-129,2 12 258,0 0-129,-6 13 0,6 8 0,0 4 129,-1 6-258,-1 1 258,2-2-258,-3 2 129,-1-6 0,-2-7 0,1-5-129,5-14 129,-18 0 129,9-11-129,1-12 0,1-9 0,0-4 129,6-1-129,1-6 0,0 7 129,9 4-129,5 8 0,3 10 129,4 13 0,3 1-129,0 14 129,2 9-129,-1 3 0,-3 3 0,-2-2-129,-1-2-258,-8-6-258,2 5-1032,-13-24-3612,0 0-129,0 13-516,0-13-129</inkml:trace>
  <inkml:trace contextRef="#ctx0" brushRef="#br0" timeOffset="56992.259">8750 7040 11094,'11'-1'5805,"3"1"-645,-14 0-129,-7 20-4644,-8-8 0,-3 7-258,-5-2 0,3 2 0,-1 2-129,5-2 129,5-2 129,7 2-129,4-6-129,5-2 0,13 4 0,3 2 0,2-4 129,4 8 0,-4 1-258,-4 2 258,-5 1-129,-6-4 129,-8-1-129,-2 1 0,-12-3-387,-4-15-129,3 6-774,-17-10-3999,19-4-129,-2-6-387,9-2-258</inkml:trace>
  <inkml:trace contextRef="#ctx0" brushRef="#br0" timeOffset="57376.281">8975 7307 8127,'40'72'5289,"-21"-23"0,-3 5-516,2 14-3999,-10-16-129,0-2-387,-8-14 0,0-17 0,0-19-129,-24-19-129,8-26 129,-1-17-129,-2-14 129,6-7-129,3-6 129,7 6-129,3 8 129,8 10-129,7 14 129,7 14 0,0 13 0,2 19 0,-6 7-129,2 21 129,-11 11 0,-7 10 0,-2 3 0,-10 0-258,-7 2 0,-9-9-258,3-2-516,-11-30-2322,12-1-1935,0-8-258,8-12-645,6-11 387</inkml:trace>
  <inkml:trace contextRef="#ctx0" brushRef="#br0" timeOffset="57556.2909">9270 7047 4773,'20'45'5289,"-13"-13"-129,-3-1-645,3-5-2322,1 0-2451,4 1-1935,-3-14-2451,-9-13-258,0 0-387</inkml:trace>
  <inkml:trace contextRef="#ctx0" brushRef="#br0" timeOffset="58007.317">9470 6991 6321,'34'99'5160,"-19"-50"0,-2-8-645,1-5-3483,-9-18-645,-5-18 0,0 0-387,0-14 0,-3-16 0,-2-10-129,2 0 129,2 0-129,1 2 129,3 7 129,3 8 0,9 11-129,0 11 258,5 3-129,-2 19 129,3 9 0,-4-1-129,-1 6-129,3-2-129,-11-11-645,10-4-3741,-18-18-516,13 6-258,-10-17-387</inkml:trace>
  <inkml:trace contextRef="#ctx0" brushRef="#br0" timeOffset="58367.338">9767 6894 4773,'9'63'5031,"-3"-31"-387,1 6-129,3 4-3741,-7-18-129,4 4 0,-4-14-258,-3-14-129,0 0 0,14-14 0,-9-11-129,0-10 0,-2-2-129,5-1 0,-1-2 0,0 9 129,4 5-129,1 12 129,-2 7 0,5 10 0,0 15 129,0 9-258,-1 5 258,-4 1-258,2 2-129,-8-5-387,10 3-2322,-8-19-1935,-6-14-387,0 0-258</inkml:trace>
  <inkml:trace contextRef="#ctx0" brushRef="#br0" timeOffset="58548.348">10117 6836 8127,'30'65'5160,"-17"-31"-258,-2 0-387,-5-3-4773,-6-15-1677,0-16-2709,3 13-258,-3-13-516,10-9 0</inkml:trace>
  <inkml:trace contextRef="#ctx0" brushRef="#br0" timeOffset="58824.364">10103 6701 7482,'0'0'5547,"-4"11"-129,4-11-516,0 0-2838,8 5-2064,-8-5-1419,0 0-3354,0 0-387,12-14-387,-12 14-258</inkml:trace>
  <inkml:trace contextRef="#ctx0" brushRef="#br0" timeOffset="59419.398">10345 6738 5289,'30'73'5160,"-17"-35"-387,-1-8-387,-10-6-3612,8 1-516,-7-11 0,-3-14-258,0 0-258,0 0-258,5-21 0,-5-2-129,6 6-129,-3-7 258,8 9-129,-2 1 387,7 6 0,0 6 387,5 2 258,2 2 129,-2 0 129,4 3 129,-8-5-129,4-3-129,-6-10-129,0-1 0,-8-6-129,0 1-258,-4 0 0,-3 2 0,0 17-129,0-17 129,0 17 0,0 12 0,0 10 129,7 11 129,0 4 258,5 14-258,-2 5 258,5 7-129,-6-7 0,3 1 0,-6-10-129,-4-7 0,-2-17 129,-6-10-129,-8-13-129,-1-19 0,-2-3 0,2-10 0,1-3 0,5 1-129,5 7-258,4 0-129,8 12-516,0-9-1032,15 16-2967,-4 5-258,1 3-516,-1 0 129</inkml:trace>
  <inkml:trace contextRef="#ctx0" brushRef="#br0" timeOffset="60995.488">8745 8768 9030,'34'50'5547,"-11"-38"-387,-2-12 0,6-2-4386,-9-22-387,3-6-129,-8-8-129,-2-8-129,-6 5-129,-5 2 258,-3 2-129,-6 13 0,-5 7-129,1 11 0,-1 6 0,2 14 0,3 12 129,4 6-129,5 4 0,3 4 129,8-6 129,4-1-129,5-11 129,3-7-129,4-13 129,3-6-129,-1-17 129,3-12 0,-3-12-129,2-9 0,-4-7 0,-7-6 129,-4-6-129,-8-2-129,-6 4 0,-2 5 129,-11 10-129,-4 12-129,-1 15 0,-3 10 0,5 19 0,-4 19 0,7 13-129,5 11 387,3 13-129,3 2 129,3 4 129,11 3 258,7-6-258,6-4 129,6-12-129,10-6 0,-1-17 129,6-13-258,-4-7 129,1-13 0,-8-15-258,-8-4 129,-9-7 129,-12-5-129,-8 4-129,-7 7 129,-9 9 0,-9 6-129,1 15 0,-1 6 0,5 18 0,5 8 129,13 7-129,2 6 258,8-4-129,16-2 0,6-7 129,6-8-129,2-7 129,1-5-258,0-9-129,-5-17-774,6-2-3354,-13-5-645,-8-6-258,-4 0-645</inkml:trace>
  <inkml:trace contextRef="#ctx0" brushRef="#br0" timeOffset="61216.501">9692 8241 8127,'-10'37'5289,"4"-10"-129,0 4-387,5 4-4386,-5-4 0,6 0-258,0-2 0,4-7-129,12-4 258,6-12-516,6-6-129,0-10-258,12-4-1161,-10-21-2838,5-9-516,-2-10-516,-8-10 258</inkml:trace>
  <inkml:trace contextRef="#ctx0" brushRef="#br0" timeOffset="61404.512">9877 7723 3483,'-16'22'5547,"16"20"-387,0 17-129,11 22-2064,4 3-2193,8 10-258,-2-3-258,2-8-129,1-5-387,-7-21-645,16-4-1806,-15-31-2193,0-22-258,-6-18-516</inkml:trace>
  <inkml:trace contextRef="#ctx0" brushRef="#br0" timeOffset="61537.519">10041 8155 3999,'-59'-85'5547,"23"63"-387,1 9-258,-6 2-2838,15 18-903,-5 8-1161,1-5-1419,15 16-3096,6 5-516,9-7-387,2-3-129</inkml:trace>
  <inkml:trace contextRef="#ctx0" brushRef="#br0" timeOffset="61987.545">10032 8143 5160,'5'67'5289,"-1"-26"-129,0 0-258,1-9-3741,10 6-387,-11-13-258,7-6-129,-11-19-129,26 0-129,-10-17-129,6-4 0,-4-15 0,3-4 0,3 1-129,-5-2 0,0 6 129,-4 0 0,-4 11 129,-4 8-129,-7 16 0,0 0 0,0 0 129,13 13-129,-12 13 0,2 6 129,3 0-129,5-1 129,2 3-129,7-11 129,0-10 0,3-5 0,-1-10 129,-3-17-129,-7-2 0,-3-12-129,-9-4 129,-5 3-258,-11 1 129,-13 3-258,-1 13-258,-13-2-516,12 19-1806,-8 0-2064,8 3-387,5 8-387</inkml:trace>
  <inkml:trace contextRef="#ctx0" brushRef="#br0" timeOffset="62340.565">10443 8045 5934,'30'17'5418,"-20"7"-516,0 8-129,-6-4-3870,7 0-387,-7-8-258,2 6-129,-6-26 0,8 14-129,-8-14 0,12-8 0,-9-8 0,5-6 0,4 4 0,-2-1 0,3 1 0,-2 4 129,2 3 0,-2 10 0,1 1 0,2 8 0,-14-8-129,13 22 129,-8-6-258,-5-16-387,7 26-903,-7-26-3225,0 0-387,0-10-516,1-5 0</inkml:trace>
  <inkml:trace contextRef="#ctx0" brushRef="#br0" timeOffset="62635.582">10773 7882 6708,'13'-13'5160,"-13"13"-258,0 0-387,-12 13-3612,12-13-516,-17 21-258,8-6 0,9-15 0,-14 26 0,14-14 129,0 2 0,0-14-129,22 14 129,-7-7 0,1 4 258,1-4-387,-1 7 129,-16-14 0,21 25-258,-21-9 129,0 2-129,-13 0-258,-10-11-387,4 7-3741,-19-7-516,-2 2-387,-2-3-516</inkml:trace>
  <inkml:trace contextRef="#ctx0" brushRef="#br0" timeOffset="64043.6629">13910 7376 7740,'17'0'5418,"-11"-14"0,-6-23-516,0-9-3999,-6-26 0,-4-9-258,-7-16-129,0 1 0,-7-6 0,6 9-258,-3 7 0,6 11-129,4 11 0,4 18 0,3 9 0,4 14 0,3 9-258,-3 14 258,12-6-129,-12 6 0,12 0 129,-12 0 0,7 16-129,-7-3 0,0 4 0,-4 2 0,1 1 0,-3 6 0,-1-7-129,-1-1 129,0-5-129,8-13 129,-19 5 0,19-5 0,-16-24 0,8-3 129,4-5-129,1-6 0,3 3 129,1-2-129,8 9 0,0 7 129,3 8-129,5 11 0,0 7 129,0 10-129,2 3 129,-2 13-129,0-4 0,-2-3 0,-1 4 0,-5-10-129,-9-18-258,13 11-258,-13-11-1161,0 0-3483,4-6-129,-4-12-645,-3 4-258</inkml:trace>
  <inkml:trace contextRef="#ctx0" brushRef="#br0" timeOffset="64811.706">13479 7972 9804,'2'-18'5676,"-2"2"-258,0 16-129,-25-11-4644,11 15-258,-9 11-129,4 6 0,-1 10-258,3 0 129,7 4-129,7 11 0,4-9 0,14-3 0,8-10 0,10-12 0,3-12 0,3-7-129,-1-11 129,-2-13 0,-9-4 0,-8-5-129,-12 0 129,-7-1-129,-15 11-129,-9 0-258,-3 20-645,-15-12-2709,12 17-1290,-3 5-387,11 5-516</inkml:trace>
  <inkml:trace contextRef="#ctx0" brushRef="#br0" timeOffset="65067.7209">13632 7903 4128,'37'26'5805,"-24"-3"-387,-3 0-387,1 6-2709,-9-9-1548,8 7 0,-7-10-258,-3-17-129,0 0-129,14 0-129,-5-13 0,0-7-258,6-2 0,-1-7-387,5 7-774,-8-13-1032,9 16-2709,-6 3-258,5 3-645</inkml:trace>
  <inkml:trace contextRef="#ctx0" brushRef="#br0" timeOffset="65555.749">13985 7542 9030,'0'-14'5547,"2"28"-516,6 22-1548,-4-4-2838,10 13-129,-7 7 0,5 4-258,-1 8 0,-1-4 0,1-9 0,-2-11-129,-2-7 129,0-14 0,-7-19-129,0 0 0,11-31-129,-6-1 0,-1 3-129,6-5 0,1 5 0,2 8 0,2 13 0,1 8 129,0 7-129,-3 11 129,-3 6 0,-6 3 0,-4 1 0,-4-1 0,-11-5-129,-6-12 0,-2 3-516,-8-13-774,16-5-3483,-8-9-258,8-3-387,9-5-258</inkml:trace>
  <inkml:trace contextRef="#ctx0" brushRef="#br0" timeOffset="65735.759">14379 7846 4128,'-5'51'5289,"4"-24"-387,-7-13-1290,9-2-6837,2 0-1290,-3-12-516,0 0 0</inkml:trace>
  <inkml:trace contextRef="#ctx0" brushRef="#br0" timeOffset="65984.774">14513 7513 7353,'15'-31'5547,"-15"31"-258,14-4-258,1 17-4128,-4 9-387,1 11-258,1 14 0,0 8-129,0 9 0,5 1-129,-2-1 129,0-6-258,-1-4-129,-8-16-516,9-12-516,-16-26-2709,0 0-1161,16-26-387,-10-3-258</inkml:trace>
  <inkml:trace contextRef="#ctx0" brushRef="#br0" timeOffset="66111.781">14734 7776 5676,'-21'-40'5418,"4"30"0,-4 10-645,-13 0-3225,11 8-645,-12 6-645,-3-4-903,11 11-3612,-6-6-645,11-2-387,2-1-516</inkml:trace>
  <inkml:trace contextRef="#ctx0" brushRef="#br0" timeOffset="66495.803">14852 7736 6450,'5'32'5547,"-1"-15"-387,-2 0-645,9 1-4257,-5 3-1290,-6-7-3225,0-14-645,1 13-516,-1-13-129</inkml:trace>
  <inkml:trace contextRef="#ctx0" brushRef="#br0" timeOffset="67303.849">15117 7569 4257,'17'41'5289,"-11"-19"-258,-1-1-129,-2-3-4257,5 7-129,-6-9-258,0 2 0,0-5-129,-2-13-129,3 15 0,-3-15 0,0 0 0,14 0 0,-14 0 0,22-5 0,-8 0 0,1-2 0,1 3 0,0 1 0,-1 3 129,-1-3-129,-3 0 129,-11 3 0,21-12-129,-9-1 258,-2 2-129,0-6 0,2-3 0,-2 4-129,0-4 0,-2 0 0,-3 3 0,-1 5 0,-4 12 0,0 0 0,0 0 0,0 0 0,-4 16 0,4 13 129,0 4 0,5 12 129,0 5 0,5 3 0,-4 2 258,3-2-258,-7-5 258,4-5-129,-6-11 0,-6-8 0,-8-16-129,-4-8-129,-4-9 0,-1-12 0,0-6-129,0-5-129,9 2-129,1-7-645,22 21-1935,5-6-2193,13 10-516,3 0-387,8 7 130</inkml:trace>
  <inkml:trace contextRef="#ctx0" brushRef="#br0" timeOffset="68423.9129">14027 8712 4644,'0'43'5676,"5"-25"-387,-5-18-129,27 20-3483,-13-23-774,9-7-129,-8-16-258,3 0-129,-3-6-258,-1-5 0,-7 6 0,-5-2-129,-2 5 0,-3 6 129,-9 9-129,0 8-129,-7 5 129,2 13 0,2 9 0,1 4 0,5 8 129,9-2-258,2 2 258,12-1-129,10-7 129,6-7-129,8-8 0,7-10 0,3-5 0,2-13 0,0-13 0,-2-9 0,-4-10-129,-7-4 129,-7-8 0,-11-4-129,-11 0-129,-8 0 129,-10 7 0,-10 9-129,1 18-129,-4 8 129,-1 22 129,2 10 0,8 19 129,5 16 0,7 11 0,2 3 129,11 4 0,10-2 0,4-6 0,8-6 0,2-8 129,9-7-258,-2-16 129,-2-8-129,-2-11 0,-6-11 0,-3-10-129,-8-5 129,-9-5 0,-7 0-258,-5 5 129,-8 6 0,-6 12 0,-4 6 0,-2 7 0,2 11 129,3 11 0,6 6-129,4 4 258,5 3 0,12-3 0,6-2-129,7-4 0,5-6-129,7-5-387,-7-18-1161,8 0-3096,-5-12-774,-3-7 0,-4-8-129</inkml:trace>
  <inkml:trace contextRef="#ctx0" brushRef="#br0" timeOffset="68771.9329">15104 8457 5289,'0'0'5805,"-13"13"-645,13-13-129,-24 16-3612,19 6-516,-10-1-258,7 7-129,-1 1-258,3 4-129,5 1 129,1-4-387,9-1 129,6-9-387,11 1-387,-5-20-1032,14 4-3225,-4-7-387,2-10-516,-2-12 258</inkml:trace>
  <inkml:trace contextRef="#ctx0" brushRef="#br0" timeOffset="69011.9469">15225 8158 6708,'0'0'5547,"6"28"-258,-2 7-387,15 15-4128,-13 3-387,2 10 0,-1 6-129,-1 0-516,5-3 0,-3-13-516,14 4-1677,-4-22-2451,4-14-516,-1-17-129</inkml:trace>
  <inkml:trace contextRef="#ctx0" brushRef="#br0" timeOffset="69139.954">15428 8499 129,'-57'-83'4773,"22"51"258,0 21-516,-4 11-2193,2 0-1677,9 0-1290,1 5-3612,13 15-129,2-4-516</inkml:trace>
  <inkml:trace contextRef="#ctx0" brushRef="#br0" timeOffset="69587.98">15452 8471 2451,'14'73'5160,"-13"-37"-387,7 1 0,-5-6-3225,1-9-1161,-1-4 0,-3-18 0,0 0-258,16-20-258,-7-3 258,4-4-258,2-5 258,0-2-129,1-1-129,-2 2 258,1 5-129,-7 5 129,0 6 0,-8 17 0,0 0 0,0 0 129,2 10 0,-2 13 0,1 9-129,5 3 129,3 2 0,3-8 0,4-1 0,1-12-129,5-8 129,-2-8-129,-2-12-129,-6-10 129,-2-6 0,-8-4 0,-2-3-258,-11 4 129,-6 1-387,-7 15-516,-13-12-1419,10 18-2580,-4 3-258,5 6-387</inkml:trace>
  <inkml:trace contextRef="#ctx0" brushRef="#br0" timeOffset="69949">15733 8318 2322,'35'42'5031,"-20"-9"-129,-3-2-129,-4-3-3741,10 9 129,-14-15-387,10-1-258,-14-21-129,8 16-258,-8-16 129,2-17-129,-2-3-129,0-10 0,1 3 0,4-1 129,-2 2-129,4 5 129,1 10 129,7 11-129,0 2 0,5 15 0,-3 1 0,0 6-129,2 1 0,-6-4-258,7 7-1677,-11-15-2838,-9-13-258,21 0-387,-11-10 388</inkml:trace>
  <inkml:trace contextRef="#ctx0" brushRef="#br0" timeOffset="70220.0159">16192 8161 4902,'0'0'5289,"0"0"-387,0 16-387,-15 3-3870,4 2-258,-5 1-258,4 7 129,1-7-129,7-3 0,4-1 0,6-4 129,8-4 258,9 2-258,-1-10 129,5 7-129,-8-4-129,0 5 129,-19-10-129,11 25-129,-13-4-645,-27-5-2967,4 7-1290,-13-2-516,-3 4-258</inkml:trace>
  <inkml:trace contextRef="#ctx0" brushRef="#br0" timeOffset="85235.875">6496 3983 3483,'40'-29'3999,"-18"6"-129,6-4-2709,10 5 258,-2-11-258,9 8-129,-5-15-129,10 9-387,-4-8 0,10 2-387,0-1 258,7 0-258,5 1 129,5 1-258,9-1 129,4 6-129,10 2 129,1 1-129,3 6-129,1 3 129,5 1 129,0 5-129,1 1-129,2 4 258,3 2-129,1 3 0,4-1 129,1 4-129,4 0-129,0 6 129,2 1 129,-2 4-129,-3 0 129,0 4 129,-3 6-129,-3-3 0,4 10-129,-7 2 129,-4 0-129,-2 5 129,-6 2-129,-4 4-258,-9 1 258,-3 8 0,-9 6-129,-5 6-129,-6 7 129,-6 1-129,1 11 129,-6 1-129,2 0 0,-8 1 129,0-1 129,-7-2-258,1 3 258,-9 1 0,-2-1-129,-6 0 0,-4 8 129,-3-2-129,-7 3 0,-4-2 0,-4 0 129,-15 1-129,-7-5 0,-12-6 0,-10-2 0,-9-8 129,-10-2 0,-13-8-129,-11-6 129,-11-10-129,-10 4 129,-10-12-129,-6-1 129,-11-3-129,-5-8 258,-9-1-129,-7-5 129,-3-2-258,-2-8 387,-3 1-129,-12-9 129,-2-4 0,-8-15-129,4-8 129,-10-7-129,-6-10 387,-2-12-387,-3-7 129,1-9-258,-1-5 129,4-4 0,8-6-258,16-3 0,14-3 129,16 6-387,15-8 0,22 7 129,23-3 0,25 7-129,20 0 258,22 9-129,18-3-129,19 14 0,18-1-645,26 19-903,15 12-1677,10 2-387,24 17 0</inkml:trace>
  <inkml:trace contextRef="#ctx0" brushRef="#br0" timeOffset="86390.9409">11536 3420 1677,'72'-10'3096,"-19"5"645,-3-18-516,15-3-2967,3 1 129,4-10 0,7-1-129,6-6 0,5-3 0,5-1 0,8 0-129,8 4 0,8 2 0,6 0 0,7 8 0,6 3 0,7 11-129,8 0 129,2 13-129,-3 0 129,2 2 129,4 3-129,0 3 0,4 7-129,-4 3 129,-3 10-129,1 1 129,4 6-258,3 8 129,-4 11 0,-3 7 0,-3 4 0,1 4 516,-3 4-516,-1 2 0,-12 2 0,-6 5 0,-8 0 129,-5 0-129,-6 10-129,-9 4-258,-6 2 387,-9 5 0,-7 5-129,-7 3 129,-10 5 0,-7 2 0,-12 1 0,-12 0-129,-16 2 129,-10 0-129,-11 4 0,-20 1-129,-15-2 129,-12 0 0,-12 0 129,-13-2-258,-11-4 0,-11 2 129,-7-3-258,-11-1 129,-6-2 129,-6-5-258,-8-3 129,-5 0 0,-8-5 129,-11-5 0,-4-12 129,-3-7-129,-8-15 258,-14-8 0,-8-20 129,-6-14 258,-10-17-258,-7-30 387,-7-20-129,-7-17-129,-13-26 258,7-12-387,-2-12 129,3-15-258,2-8 258,10-6-258,9-8 129,12-3-129,16-7 0,5-7 129,10-9-129,15-1-258,17 8-258,14-4-645,23 16-1032,17 3-1419,23 14-645,30 22 0</inkml:trace>
  <inkml:trace contextRef="#ctx0" brushRef="#br0" timeOffset="87227.989">15916 2384 4386,'57'-40'3999,"-31"29"-258,-13 7-387,-13 4-3096,15 11 129,-18 16 129,-12 10-516,-15 18 387,-10 15-387,-19 24 258,-10 12-258,-21 22 258,-10 6 0,-12 11-129,-5 12 516,-4 10-645,1 4 387,-7 1-258,-2 6 0,-5 8-129,2 9-258,-8 6 129,-5 1-129,-4-3 129,-9 0-258,4-11 258,0-6 0,6-16 129,8-16-129,6-13 129,6-16 0,14-14 0,13-18-258,16-3-258,8-26-903,24-5-1935,10-6-1161,14-20 0</inkml:trace>
  <inkml:trace contextRef="#ctx0" brushRef="#br0" timeOffset="87676.014">16196 6857 903,'-61'-98'4257,"-2"13"0,-10-15-2580,-16-17-387,-35-33 129,-7-12-387,-27-26-129,-10-13-129,-25-21-258,-9 0 129,-12-10-258,-10-1 129,-8 1-258,5 12-129,0 10 129,7 16-387,14 27-774,2 14-2709,23 21-516,24 28-516,26 22 0</inkml:trace>
  <inkml:trace contextRef="#ctx0" brushRef="#br0" timeOffset="91835.2519">14613 13944 1806,'-47'-8'4128,"24"-3"387,6 0-2709,17 11-129,0 0-129,0 0 129,0 0-129,17 14-258,-4-9-129,16 12-258,-4-11-129,11 9-129,-3-15 0,8 3-129,-1-3-129,6 0-129,-1-11 0,5 6 0,1-3-258,5 2 129,4 3-129,8 1 129,3 1-129,3 1 129,5 0-129,2 0 0,3 0 0,0 0 129,0 0-129,-1 0 0,-1 0 0,2 0 129,-1 0-129,3 0 129,-4 0 0,-1 3-129,-2-1 129,-1 3 0,-4-5 0,-2 0 0,-6 0-129,0 0 129,-1-3 0,3 1 0,-1-3 0,-1-4 0,-1 4 0,1 0 0,-3 0 129,-4 3-129,-1-3 0,-9-1-129,-4 3 0,-2 0 129,-8-4 0,-3 4-129,-7-3 0,-5-1 0,-4 1 0,-16 6-129,18-19 258,-18 19-258,-1-13-129,-11 7-129,-3 6-129,-10-4-774,7 5-4257,-15 11 258,-2 7-645,-5-1-387</inkml:trace>
  <inkml:trace contextRef="#ctx0" brushRef="#br0" timeOffset="99467.689">1346 16608 4386,'-14'11'5418,"14"-11"-387,0 0-129,-16 0-3096,16 0-516,0 0-258,0 0 0,0 0-258,0 0 0,0 0-258,0 0 0,0 0-129,8-8 0,-8 8-129,20 0 0,-7 0-129,6-5 0,4 4-129,6-1 129,2 0-129,3 1 129,2-3 0,3-3-129,0 1 129,0-1-129,0 1 129,-1 1 0,2 0-129,3 0 0,1 0 129,6-2-129,1 5 0,6 2 129,6 0-129,6 0-129,2 0 258,5 0-129,2 2 0,3 5 0,5-7 0,-2 0 0,-1 1-129,4-1 129,-2 0 0,3-4 0,2 3 129,-2-2-129,1 3 0,-2-2 0,-1-1 129,0-6-129,-5 4 0,-3 0 0,-2-4 0,0 0 0,-1 0 0,6-4 0,-2 6 0,2 6 0,1-4 0,3 4 129,0 1-129,-1 0 0,-1 7 129,1-2-129,1 1-129,1 1 129,1-1 0,-1-1 0,-3-5 0,3 2 0,-4-2 0,0 0 0,-6-3 0,4-1 129,2 0 0,2-3-129,5 1 0,-1 1 0,7 2-129,1-3 129,2-1-129,2 0 129,0 1-129,1 2 129,3-1-129,2 0 129,-1-3 0,-2 5 0,1 0 0,-1 3 0,1 0-129,-3-2 129,1 1 0,-4 1 0,-1 3 129,-6-1-129,-4-1-129,-2-1 129,-9 0 129,-10 0-129,-8 0 0,-9-3 0,-7-5-129,-8 0 0,-5-1 129,-11-6 0,-4-3 0,-6-2 0,-3-6 0,-5-6 0,-3-7 129,-6-8-129,-6-13 0,1-2 0,-5-9 0,1-11 0,-2-1 0,2-5 0,0-4 129,2-2-129,2 4 129,2-4-129,2-3 0,0-1 0,3 1 129,-6 2-258,5 10 0,-2-2 129,-1 7-129,-3 4 129,0 12-129,-2 7 129,-1 1 0,0 10-129,-4 8 129,-1 3-129,-2 6 129,-3 4 0,-3 4 0,-4 2 0,-4 9 0,-5-1 0,-3 6 129,-6 3-258,-6 2 129,-2 3 129,-7 7-129,-5-1 0,-6 3 0,-6 1 0,-7 0 0,-6-2 129,-2 4-129,-6-5 0,-2 0 0,-4 1 0,-3 0 129,-3 0-129,-2 0 0,-5-2 0,1-2 129,-3 0-129,-4-1 0,-3 1 0,-5 0 0,-1-1 0,3-4 0,0-2 0,-3 2 0,1-2 129,-6 0-129,3 0-129,4-3 129,0-2 0,4 3 0,2 1 129,0 1-129,1-2 0,3 2 0,7 0 0,4 0 129,1 0 0,7 2-129,3 1 0,5 3 0,5-1 0,9 3 129,1 2-129,5-1 0,4-1 0,2 1 0,2-3 0,8 3 0,-3-4 0,8 2 0,4-3 0,4 2 129,2-3-129,7 2 0,4-3 0,3 2 0,9 1 258,4 0-258,3 0 0,3 2 0,3 2 129,-2 0-129,4 7 129,-4 0-129,-1-2-129,-4 5 129,-2 3-129,-3-1 258,-2-1-258,0 5 258,-3-1-258,-2 4 258,1 3-129,2 9 129,-2 9-258,6 10 129,-4 8 129,5 4-129,1 6 129,5 7-129,0 7 0,3-8 0,5 0 129,2-2-129,2-7 0,2-2 0,3-3-129,1-7 129,0-6-129,1 1-387,3-6-129,8 11-1677,-4-14-2967,6 10-258,-3-3-387,9 5-645</inkml:trace>
  <inkml:trace contextRef="#ctx0" brushRef="#br0" timeOffset="100435.7439">2270 17868 9030,'14'-22'5547,"-6"2"-129,-7-20-129,4-9-4386,-5-17-258,0-13-129,-11-12 258,-2 2 0,-5-12-258,1-2 0,-5-1-129,-1 1 0,1 5 0,-1 8-129,4 6-129,0 10 0,3 2 0,3 13 0,2 6 0,2 12 0,3 3 0,0 2-258,1 6 258,2 1 0,-1 7-129,0-3 0,1 5 0,-1-2 0,1 3 129,-2 5-129,2 1 0,3 13 0,-8-17 0,8 17 0,0 0 0,-7-12 0,7 12 0,0 0 129,0 0-129,0 0 0,-10 10 0,10-10 0,-9 23 0,4-3 0,2-1 0,0 11 0,1 3-129,-1-2 129,1 4-129,2-3 258,0-4-129,0-2-129,0-7 129,0-6 0,0-13 0,0 0 0,0 0 129,0 0-129,-2-8 0,2-15 129,0 0-129,0-6 0,0-3 0,0-2 130,4-5-130,1 6 0,3 1 0,1 5 0,-1 4 0,0 4 0,2 5 0,-10 14 0,20-5 0,-7 5 0,4 19 0,1 13 0,7 1 0,3 9 0,1 7 0,7-3 0,-4 1 0,1-3 0,-1-6 0,-5-9-388,-3 0 1,-10-10-387,4 12-516,-18-31-2193,0 37-2193,-10-13 129,1 19-645,-13 2-129</inkml:trace>
  <inkml:trace contextRef="#ctx0" brushRef="#br0" timeOffset="101608.811">2163 17983 9288,'24'63'5547,"-9"-19"-516,7 12-129,-10 4-4386,9 10-258,-4-9 0,-1-10-129,-4-11 129,-1-15-258,-11-25 0,0 0 129,7-19-129,-7-27 0,0-7 129,-4-7 0,0-2-129,1 6 129,2 8 0,1 8 0,2 14 0,7 12 0,3 12-258,5 13 129,0 11 0,3 2-129,-2 3 129,0 3-129,1-6 129,-4-9 0,0-6 129,-4-9-129,1-13 129,-2-9 0,3-6-129,-3 0 0,3 1 0,-2 3 129,2 2-258,1 9 258,-1 4-129,3 15 0,-1 13-129,4 2 0,-1 6 129,2-1 0,-1-3 0,3-7-129,-2-6 129,-3-13 0,1-15 0,-5-9 129,-4-3-258,-4-9 129,-5 0 0,-3 3 0,-7 2 0,-4 9 0,-4 8-129,1 7 0,-1 10 258,3 15-258,6 14 0,2 6 129,6 10-129,1 7 0,9 2 129,11-3-129,5-3 129,4-12-129,3-6 129,4-14-258,2-14 129,-2-5 129,-1-16-129,-7-14 129,-1-5-129,-9-9 129,-3-1-129,-8 5 258,-6 4-129,-1 3 129,-3 8-129,-9 13 0,-1 10 0,-4 5 0,6 7 129,-2 11-129,4 10-129,2 3 129,6 1 129,1 2-129,7-9 0,4-2 0,8-4 0,-1-6 0,3-13 0,-2-6 0,0-10-129,-5-3 129,-5-5 0,-6-4 0,-3 2 0,0 0 0,-3 8 129,3 18 0,-13-1-129,13 1 0,-4 24 0,4 2 0,10 4-129,5-2 0,8 4-387,-7-23-1419,14 4-2709,-4-13-645,6-9-129,-5-13-387</inkml:trace>
  <inkml:trace contextRef="#ctx0" brushRef="#br0" timeOffset="101910.829">3369 17743 8643,'7'-16'5289,"-7"35"-387,0 4-258,-3-1-4257,-5 2-129,-3-2-129,3 5 0,5-3 129,3-7-129,0-17-129,9 20 129,5-14 0,2 0-129,0 2 129,0-5-129,-3 10 129,-13-13-129,9 24 258,-10-12-258,-15 0 0,-6-2 0,-6 0-129,-2-10-645,13 0-3870,-12 0-258,11-2-387,18 2-645</inkml:trace>
  <inkml:trace contextRef="#ctx0" brushRef="#br0" timeOffset="102283.85">3546 17735 4902,'0'-17'5160,"0"26"-387,1 12-129,5 9-3354,-4-4-774,6 10-129,1-7 129,4 6-258,2-20-129,2-8 0,2-7-129,-3-9 0,-1-14 0,-5-7-129,1-3 0,-7-4 0,1 2 0,-5 3 0,0 10 0,0 6 129,0 16 0,0 0 129,10 16 0,2 11-129,3 8 129,3 3 0,5-2-129,0 2 129,2-3-516,-6-23-1161,-1 1-2838,-2-9-129,-16-4-774,13-17 0</inkml:trace>
  <inkml:trace contextRef="#ctx0" brushRef="#br0" timeOffset="102762.877">3871 17678 2709,'26'64'4644,"-19"-34"0,5-3-129,1 2-3483,-12-15-129,7 3 0,-8-17-129,0 0-129,12-8-129,-3-9-258,-4-2 129,6-1-258,-3-6 0,6 7-129,1 4 129,2 3 0,3 7-129,6 5 129,-2 3 129,5 5-129,-2 0-129,2-3 0,-4-5 129,-1-7-129,-3-10 129,-6 1-129,-5-10-129,-3-3 129,-3 0 0,-4 3-129,0 3 129,-7 12 0,7 11 129,-16-3-129,10 16-129,1 17 129,4 10 0,1 8 129,1 1-258,7 2 0,4 0-387,-9-10-387,11 9-2064,-13-12-1935,-2-3 0,-10 0-516</inkml:trace>
  <inkml:trace contextRef="#ctx0" brushRef="#br0" timeOffset="103231.904">3430 18810 6966,'14'32'5160,"-11"-12"-129,2 9-645,-4-8-3870,4 9-129,-5-9 0,6 1-129,-3-9-258,-3-13 129,14 0-129,-2-13 129,-2-9-129,1-10 0,1 7-129,-2 3 129,-1 4 129,-9 18-258,13-13 129,-13 13 0,11 18 129,-5 9-129,0-5 0,4 0 129,-1-3 0,5-4 258,0-10-258,3-5 0,-3-18 258,3-6-258,-3-8 0,0-9-258,-4 0 258,-2-1-387,1-1-387,-9-13-903,6 19-3354,0-10-129,2 5-258,0-2-129</inkml:trace>
  <inkml:trace contextRef="#ctx0" brushRef="#br0" timeOffset="103410.9139">3866 18075 6837,'5'20'5289,"-2"32"-258,-1 12-258,8 16-3870,-10 3 0,3 22-516,-3-2-258,0-4-645,11-1-3870,-11-18-516,4-13-387,-1-17-387</inkml:trace>
  <inkml:trace contextRef="#ctx0" brushRef="#br0" timeOffset="104130.955">4234 18189 10191,'14'0'5418,"-1"32"-387,4 25-258,2 0-4257,0 18-258,1 5-129,-3 6-129,2-2-129,-3-9 0,2-8-387,-9-27-1419,5-4-2967,-14-36-516,24 5-129,-15-33-258</inkml:trace>
  <inkml:trace contextRef="#ctx0" brushRef="#br0" timeOffset="104283.9639">4453 18468 9933,'-36'-23'5418,"14"20"-129,2 14-258,-6-1-4386,5 12-516,-5-2-387,-1-15-1290,13 10-3612,0-4 0,14-11-645,0 0-129</inkml:trace>
  <inkml:trace contextRef="#ctx0" brushRef="#br0" timeOffset="104779.9929">4503 18144 8514,'20'13'5547,"-13"9"-387,2 17-387,-3 5-3870,3 11-387,-6-2-258,4 16 0,-2-14 0,-1 3-129,2-8 0,0-11 0,2-18-258,-8-21 129,14 0 0,-5-8 0,-2-13 0,0-10-129,2 5 0,0 1 129,1 10 0,-10 15 0,23-9 0,-8 10 0,1 17 0,2-1 0,3-2 129,1-2-129,2-6 0,-2-7 129,-1-7-129,-6-19 129,-6-7-129,-2-1-129,-7-6 129,-2 3 0,-11 1 0,-2 12-129,-1 18 129,-1 6-129,4 11 129,4 18 0,3 5 0,6 13 0,6 7-129,7-2 0,7 2-129,1-17-774,16-3-3870,-13-11-129,3-6-516,-6-17 0</inkml:trace>
  <inkml:trace contextRef="#ctx0" brushRef="#br0" timeOffset="105356.026">5212 17875 9546,'7'0'5676,"5"19"-516,0 18 0,-1 6-4515,4 7-516,-7 5 258,0 10-258,-3 4 0,-1-4-129,0-6 129,0-3 0,0-8 0,-1-11-129,0-14 129,-3-23-129,0 0 0,15-8 129,-9-13-129,3-9 0,-1-8 0,5 2-129,4 3 0,0 8 129,4 10 0,-2 11-129,2 4 0,-1 19 258,-3 13-129,-8 6 0,-4-1 129,-5 5-129,-10 2 0,-7-11 0,-5-1-258,-5-21-258,4 2-1032,-10-14-3483,14-7-258,0-10-129,13-1-645</inkml:trace>
  <inkml:trace contextRef="#ctx0" brushRef="#br0" timeOffset="105724.0469">5694 18295 6450,'12'-4'5289,"-12"4"-129,-7-2-387,-11 2-3870,3 2-516,-8 7 129,8 12-129,1 2-129,9 5-129,5 7 0,2-11 129,13-2-129,3-1-129,5-13 129,1-5-258,-1-6 129,-3-13 0,-5-15-129,-8 4 129,-3-1 0,-4 2-258,0 6 258,-7 8 258,-1-2-258,8 14 129,-8 13 0,8 6-129,1 9 0,11 5-129,5 1-645,-3-21-1161,11 10-2967,2-18-129,1-7-387,-3-13-129</inkml:trace>
  <inkml:trace contextRef="#ctx0" brushRef="#br0" timeOffset="105944.059">5854 17824 9159,'-5'-14'5418,"5"22"-129,8 27-129,4 6-4515,9 22 0,-1 5-387,3 8-129,-3 1 129,1-3-258,2-4-258,-5-9-129,4-5-774,-10-27-3870,3-10 0,-15-19-516,25-9-516</inkml:trace>
  <inkml:trace contextRef="#ctx0" brushRef="#br0" timeOffset="106288.079">6264 18162 7998,'0'17'5289,"-6"1"-387,-6-2-258,-1 0-4386,-4 6-129,-2-2 129,7 4-258,6-1 129,4-1-129,2-9 129,7 0 0,5-5-129,0-8 0,3-13-129,-3-3 0,0-5-258,-6-6 0,1 10-258,-6-6 129,-1 23 0,6-19 258,-6 19-129,9 20 129,-1 6 387,6 3-129,-3 3 129,8 0-129,0 6-1161,-1-14-2967,-3-9-645,3-12 0,-5-8-258</inkml:trace>
  <inkml:trace contextRef="#ctx0" brushRef="#br0" timeOffset="106620.098">6444 18060 7482,'31'61'5289,"-14"-26"-258,0 8-258,-1 2-4257,-1-5-258,-8-11 0,1-7-258,-2-6 129,-6-16 0,0 0-258,8-9 129,-8-18-129,0-2 129,0-3-258,0 3 258,4 2 0,2 5 129,7 11-258,2 11 129,3 2 258,4 15-258,1 2 129,0 3-387,4 6-387,-20-14-2838,10 5-1290,-5-11-258,-12-8-645</inkml:trace>
  <inkml:trace contextRef="#ctx0" brushRef="#br0" timeOffset="107236.133">7026 18102 3096,'13'-18'5031,"-13"18"0,7-19-387,-7 19-2709,-5-11-1032,5 11-129,-26 0-129,10 9-258,-5 8-129,4 6 0,0 2-129,5 7-129,6 1 129,6-2-129,7-7 258,9 0-258,10-5 258,5-7-387,2-7 258,5-5-129,0-8-129,1-6 258,-3-10-387,-2-11 129,-5-6-129,-10 6 387,-5-2-387,-7 1 258,-5 5-129,-2 2 129,-4 14-129,4 15 258,-20-2-129,20 2 0,-11 23 0,11 4 0,0 0 258,9 9-258,6-6 258,7 1-387,4-3 258,4-1-258,7-5-516,-14-17-2967,5 0-1290,-7-5-258,-9-10-516</inkml:trace>
  <inkml:trace contextRef="#ctx0" brushRef="#br0" timeOffset="108427.201">8352 17675 7611,'-25'-30'5547,"-7"-6"-258,-6-8-516,-17-9-4128,-7-2-258,-26-8 258,-8 2-129,-12-5-129,-2 8-129,-3 5 0,5 6 0,5 3 0,6 6 129,11 1-129,17 4 0,10 4 0,15 0-129,7 2 258,9 13-129,9-5 0,5 13-129,14 6 129,-13-9-129,13 9 129,0 0-129,0 0 0,0 0-129,0 0 129,0 0-129,8-5 129,-8 5-129,13 0 0,-13 0 0,20 13 0,-10-1 0,-10-12 0,23 26 0,-13-8-129,2 6 258,-3-2-129,-1-4 0,-2-4 0,-6-14-129,0 0 129,0 0 0,0-13 0,-8-15 0,-2-7-129,-1-8 129,-1-3 129,1-1-129,4 1 129,5 11-129,2 11 129,9 10-129,12 12 129,3 11-129,7 11 0,2 7 0,-1 5-129,-2-2-129,-5-1-258,-7-13-645,-1 0-3999,-17-16-258,-13-13-387,-9-7-645</inkml:trace>
  <inkml:trace contextRef="#ctx0" brushRef="#br0" timeOffset="144059.239">14073 17065 6063,'0'-11'5934,"0"11"-645,5 11-258,12 20-3483,-16-4-516,9 14-516,-6-2 0,3 7-387,-4 1 0,3 3-129,-4-8 129,3-15-129,-4-3 0,0-5 129,-1-19-129,0 0 0,2-21 129,3-13 0,0-10 0,-1 0 0,3-12 0,2 0 129,2 8-129,0 9 129,3 7-129,0 13 0,1 19-129,2 7 258,1 22-258,2 13 0,0 7 0,-1 4-258,0 4 258,-3 0-258,-1-4 0,-5-17-903,11-4-4128,-21-32 0,15 16-516,-15-16-258</inkml:trace>
  <inkml:trace contextRef="#ctx0" brushRef="#br0" timeOffset="144427.26">14631 17221 10965,'21'49'5805,"-9"-21"-516,-7-15-516,1 8-4515,-6-7-258,0-14-258,0 0-1935,-9-2-2838,9-10-387,0-10-516,4-5-129</inkml:trace>
  <inkml:trace contextRef="#ctx0" brushRef="#br0" timeOffset="144641.273">14847 16880 9933,'16'41'5547,"-10"-9"-387,6 5-129,-5 9-4644,0 7-387,-2 0 0,1-3-516,2 6-387,-8-21-2580,10 3-1677,1-7-516,6-11-387</inkml:trace>
  <inkml:trace contextRef="#ctx0" brushRef="#br0" timeOffset="144852.285">15152 17128 7482,'3'27'5547,"-6"7"-387,-14 3 0,-6 4-4128,-12 3-516,-6 4-387,-9-3-129,1-7-645,3 5-387,-9-26-1806,17 7-2193,7-9-387,13-1-387</inkml:trace>
  <inkml:trace contextRef="#ctx0" brushRef="#br0" timeOffset="145203.305">14940 17417 6063,'44'0'5676,"-22"8"-387,0 6-387,-14 4-3999,7 15-387,-14 7-129,-1 9-129,-8 1-129,-12-2 0,-3 1-129,0-3 129,-1-10 258,4-10-258,2-13 258,5-12-129,13-1 129,0-17-129,11-1 129,9 4-129,5-7-129,7 5 0,5 2-129,2 1-129,1 9 0,-4 4-129,-4 0-258,-15-5-1548,-1 9-2967,-16-4-516,0 0-387,-11 16-129</inkml:trace>
  <inkml:trace contextRef="#ctx0" brushRef="#br0" timeOffset="145667.3309">13990 16616 8643,'-49'33'5547,"20"15"-258,-3 21 0,2 22-4515,0 9-387,8 19 0,5-1-129,13-2-129,4-3 0,12-9 0,12-15-129,12-16 0,9-16-387,1-31-1161,11-4-3741,3-20-129,5-7-516,2-24-258</inkml:trace>
  <inkml:trace contextRef="#ctx0" brushRef="#br0" timeOffset="145991.3499">15092 16531 7611,'109'136'5805,"-54"-27"-516,-3 18-258,0 33-3741,-19 1-516,-1 5-258,-17-12-258,-11-14 0,-10-14-258,-10-21-129,-6-21-516,-15-40-4515,12-22-129,-3-19-387,10-13-387</inkml:trace>
  <inkml:trace contextRef="#ctx0" brushRef="#br0" timeOffset="146471.377">15888 16698 8385,'-3'34'5934,"-10"13"-387,-9 9-258,3 21-4386,-9 11-516,2 13 0,-1 14 0,11 6 0,6-10 0,10-5-129,7-8 0,15-15-129,7-16 0,6-18 0,6-15-387,1-18-258,3-2-774,-14-17-4128,7-12-129,-15-13-516,-3-4-387</inkml:trace>
  <inkml:trace contextRef="#ctx0" brushRef="#br0" timeOffset="146907.402">16049 17213 7353,'12'49'5676,"-7"-11"-516,4 4 129,-5-6-4386,5 20-258,-6-18-258,2 2 129,-5-19-258,7-8 0,-7-13-129,9-19-129,-3-10 129,2-14 0,1 3-129,5-9 129,0 6-129,4 8 258,2 16-258,3 9 0,-1 10 0,2 15 129,0 13-129,-1 9-129,-2 3-129,-6-2-387,5 6-1032,-13-22-3483,5-10-387,-12-12-258,16-10-645</inkml:trace>
  <inkml:trace contextRef="#ctx0" brushRef="#br0" timeOffset="147059.411">16520 17256 9546,'23'55'5805,"-12"-27"-774,-2-3-516,-9-25-7740,0 11-1677,0-11-645,0 0-516</inkml:trace>
  <inkml:trace contextRef="#ctx0" brushRef="#br0" timeOffset="147300.425">16765 16907 7611,'15'5'5676,"-8"13"-258,0 6-516,1 15-4257,-4 4-129,3 8-516,1 2 129,0-1-645,5 3 0,-7-22-2193,9 7-2322,0-13-387,6-10-387</inkml:trace>
  <inkml:trace contextRef="#ctx0" brushRef="#br0" timeOffset="147479.435">17084 17202 8127,'-25'62'5418,"0"-21"-129,-7 9-387,-5-2-4644,-9-2-387,-1 4-645,-11-24-1548,12 10-2709,6-12-258,10-5-387</inkml:trace>
  <inkml:trace contextRef="#ctx0" brushRef="#br0" timeOffset="147803.4529">16872 17485 3870,'23'2'5547,"-9"1"-516,-1 10 0,5 9-3096,-3 1-1419,-2 7-258,-6 6-129,-2 6 129,-5 5-129,-6 5 0,-9-7 0,-3-3 129,-5-10-258,0-6 258,-1-19 0,2-4-129,2-11 129,10-6-129,4-13-129,6-2 0,8-4 0,11 2-258,12 6-387,-5-16-1419,21 19-2709,0-8-645,10 10-387,0 1 517</inkml:trace>
  <inkml:trace contextRef="#ctx0" brushRef="#br0" timeOffset="148102.471">17065 16593 6321,'63'8'5676,"-17"33"-258,10 25-387,-9 12-3999,14 26-129,-16 9-129,-2 12-387,-16 6 0,-5-2-129,-15-10-258,-7-15 0,-12-6-258,-17-21-516,-1-12-4386,-21-15-258,-2-19-258,-4-15-645</inkml:trace>
  <inkml:trace contextRef="#ctx0" brushRef="#br0" timeOffset="155867.915">13152 17540 9546,'42'103'5676,"-16"-43"-645,4 6 0,-1-2-4902,-7-3 129,-9-12-129,-8-24 0,-5-25 0,3-29-258,-8-38 258,-8-29 0,-7-28 0,-4-24 0,-6-17 129,-4-9-129,4 2 0,-1 14 258,5 22-258,5 20 129,9 25-258,9 30 129,10 29 0,17 25 0,12 14 0,9 22 0,11-4 0,10 4-129,8-7 129,8-9 0,5-13-258,4-16 387,7-13-258,6-13 0,8 2 0,9 5 0,10 7 0,7 5 0,13 9 0,9 12 0,13 2 0,12 7 0,6 0 0,3 1 129,8-8-129,6-3 0,-1-8 129,-4-7 0,-4-3 0,-7 1 0,-6 0 0,-11-2-129,-18 11 129,-17 0-258,-18 5-129,-22-4-1161,-18 10-3870,-26 0-387,-15 8-387,-13 3-774</inkml:trace>
  <inkml:trace contextRef="#ctx0" brushRef="#br0" timeOffset="163375.3439">700 13380 4386,'-41'-41'5031,"25"30"-1290,-4-7-387,20 18-516,-22-22-774,22 22-516,0 0-516,10 16-258,2 2-258,11 12-129,0 0-129,11 13 0,0 1-129,7 5 0,0 0 0,2 5 129,1-1-129,2 1 0,-1-3 129,-1 1-129,-2-3 129,0 2-129,-1-2 129,1 0-129,-5-11 0,1 3 0,-1-1-129,-3-5 129,-1-5-129,0-1 0,-5-3 0,-1-6 0,-4-2 0,-5-5 0,-5-3-129,-13-10 0,18 12 0,-18-12-258,0 0-258,2-13-129,-2 13-387,-7-28-516,7 28-387,-14-36-387,14 22-516,-19-15 129,18 10 258,-15-12 258,16 9 1161,-8-1 903,7-5 1290,1 9 774,0-7 516,9 14 129,-9-13 129,16 23-129,-16-12-774,11 14-387,-11 0-516,13 6-129,-13-6-258,14 32 129,-10-8-516,6 3 129,-5 2-129,3 1 129,-1-1 0,-1 4 0,0-3 0,0-1 129,-5-3-129,0-2 129,-1 2-129,-1 0 0,-6-9 0,-2-4 129,-9-7-129,-1-5 0,-10-1 129,-4-8-129,-3-12 0,-1 1-129,-2-1 0,3-6-387,6 12-387,0-11-1548,14 13-2580,3 7-258,13 5-387,0 0-387</inkml:trace>
  <inkml:trace contextRef="#ctx0" brushRef="#br0" timeOffset="179307.255">14412 18468 1806,'0'0'1677,"0"0"-129,0 0 129,0 0 0,-9-7 0,9 7 0,0 0-258,0 0-129,-7-15-129,7 15 0,0-24-258,0 24 0,16-15-258,0 5-129,-2-4-258,7 14 129,-3 0-258,3 10 129,0 7-258,-1 8 258,-6 13-258,0 6 129,-12 4-129,-2 7 129,-1-6-129,-10-2 129,-7-5-129,1-9 0,-3-14 0,3-3 129,5-16-129,12 0 129,-9-11-129,12-2 258,9-5-258,10 7 0,7 4-258,5 3 129,5 4-129,0 0-258,6 14-516,-13-6-2709,9 5-1032,-4 0-387,-4-6 258</inkml:trace>
  <inkml:trace contextRef="#ctx0" brushRef="#br0" timeOffset="180711.3359">13054 17629 1548,'22'-57'4515,"-17"-3"387,4-8-129,1-1-3483,-10-20-387,0 6 129,-10-2-129,5 20 0,-7 7-258,8 26 0,-1 17-387,5 15 0,0 19-129,5 14 129,6 7-129,3-4 0,-2-12 0,0-15 0,3-22 0,0-25 0,0-35 129,2-19-129,-1-23 0,6-10 0,1-6 129,6-3-258,3 10 129,7 17 0,6 18-129,9 18 129,7 25 0,4 23 0,7 23 0,1 22 0,2 15-129,2 8 0,-7 10 0,2-9 0,-4-7 0,-1-9 0,0-15 0,2-14-129,3-1 129,0-13-129,5-6 129,2 8 129,6 2-387,5 2 258,3 7 0,7 7 0,7 6 0,7 11-129,5-4 258,5-1-129,2-4 0,5-4 129,5-11-129,0 0 0,-5-12 0,-6-17-129,-1 5-774,-16-17-1419,-6 14-2709,-8-2-516,-17 6-129,-17 5 1</inkml:trace>
  <inkml:trace contextRef="#ctx0" brushRef="#br0" timeOffset="181479.3789">16015 18289 1935,'-16'0'4902,"2"5"-387,14-13-1806,11 8-903,-8-15-129,15 11-387,-5-10-516,12 9-129,0 0-387,3 5 0,-1 6-129,0 9-387,-6 10 258,-8 7-129,-7 6 129,-6 11 129,-10-4-258,-11-5 258,-5-1-129,-2-8 0,-2-11 129,4-11-129,4-9 129,8-16-129,7-6 0,7-2 0,12-2-258,7 7 0,19 10-387,-2-10-387,24 19-2322,-2 2-1290,2 5-516,2 3 258</inkml:trace>
  <inkml:trace contextRef="#ctx0" brushRef="#br0" timeOffset="181651.3889">16840 18310 4644,'-5'30'4773,"-11"-21"-258,2 8-258,-4 2-3999,-3-3-645,-6-13-645,9 5-2709,2-3-645,-1-5-645</inkml:trace>
  <inkml:trace contextRef="#ctx0" brushRef="#br0" timeOffset="181790.397">16794 18488 4773,'9'42'5031,"-9"-23"-387,-16 0-258,-9-10-3999,0-2-387,1 6-1677,-1-13-2580,-1-5-645,10-6-129</inkml:trace>
  <inkml:trace contextRef="#ctx0" brushRef="#br0" timeOffset="182012.41">17106 18251 5160,'38'20'4773,"-23"7"-129,-7-8-387,-3 4-4257,2-1-258,1 7-258,-3-10 129,8 2-516,-13-21-387,35 0-1419,-11-11-1548,-1-13-387</inkml:trace>
  <inkml:trace contextRef="#ctx0" brushRef="#br0" timeOffset="182147.418">17413 18114 3870,'-16'19'4386,"9"23"129,5 10-2838,-10 4-387,9 7-2322,-4-8-2580,9 10-774,1-17-387</inkml:trace>
  <inkml:trace contextRef="#ctx0" brushRef="#br0" timeOffset="185588.615">21339 16127 11739,'22'95'5418,"-3"-58"-258,-4-18-1290,11 10-3612,-6-17 0,7-10 129,0-2-258,4-4 0,1-3-129,2-7-258,3 1-258,-10-6-129,9 14-645,-19-22-1677,8 13-1935,-10-13-645,-1-5 0,-9-13 1032</inkml:trace>
  <inkml:trace contextRef="#ctx0" brushRef="#br0" timeOffset="185754.6239">21771 15977 1,'-10'-74'5288,"5"46"388,-5 6-129,10 22-1548,-16 8-1161,16 30-774,-3 0-903,3 17-387,0 7-387,0 10-258,0 2-258,0-2-129,3-7-516,-3-27-2064,5 6-2322,-2-22-258,6-10-516,-9-12-258</inkml:trace>
  <inkml:trace contextRef="#ctx0" brushRef="#br0" timeOffset="186074.642">22277 15700 7353,'2'-11'5547,"-27"35"-387,3 13-258,-8 12-3999,8 17 0,-9 3-129,9 6-387,2 3-129,9 0 0,5-6-258,6-6 0,7-13-258,11-11-387,9-4-645,-11-24-2064,15-3-1806,-3-9-129,2-4-387</inkml:trace>
  <inkml:trace contextRef="#ctx0" brushRef="#br0" timeOffset="186490.666">22449 15885 5031,'14'-8'5418,"-14"8"-387,3 19-258,-3 13-3354,-2-6-516,-3 10-129,-5 2-387,2 7 0,-5-10 129,6 1-258,-1-9 0,5-4-129,3-23 129,0 19 0,0-19-129,21-3-129,-9-7 129,5-1 0,2-2-129,-1 3 0,1 0 0,-2 0 129,-1 4 0,-1-3-129,-1 5 0,-1-1-387,2 4-258,-10-15-1161,-5 16-3096,17-18-387,-17 18-387,11-27-129</inkml:trace>
  <inkml:trace contextRef="#ctx0" brushRef="#br0" timeOffset="186699.678">22633 15801 5934,'0'0'5289,"-12"20"0,9 11-645,-1 5-3354,4 17-645,-7 2-129,6 5 0,-2 0-387,3 1-129,0-8-129,7-11-258,5-9-387,-12-33-1419,27 16-2580,-10-18-258,3-10-387,-2-14 0</inkml:trace>
  <inkml:trace contextRef="#ctx0" brushRef="#br0" timeOffset="186896.6889">22832 15810 8256,'35'5'5031,"-23"22"-129,-1 19-1935,-2 0-2193,-1 7-387,-3-4-387,-2 2-129,4-3-516,-7-11-258,12 4-1806,-9-23-1419,-3-18-774,22 4-387</inkml:trace>
  <inkml:trace contextRef="#ctx0" brushRef="#br0" timeOffset="187030.697">23010 16079 4644,'-8'-51'4644,"-8"29"-774,-2 16-1161,-12-5-903,7 11-774,-10 0-645,2 0-903,8 0-3225,-1 6-774,4-4-516,20-2 387</inkml:trace>
  <inkml:trace contextRef="#ctx0" brushRef="#br0" timeOffset="187354.716">23057 15815 3612,'78'-19'4902,"-39"19"0,-5 0-387,-3 9-3612,-1 20-129,-15 2-258,-3 13-129,-12 7-129,-5 9 0,-11-2-129,-8-1-129,0-8-129,-3-11 129,4-10-129,3-11 258,7-17-129,13 0 129,0-27-129,13 5 129,9-5 129,10 2-129,6 3 129,6 4-516,1 11 258,-2-1-258,2 8-1548,-12 2-2709,-4-2-387,-8 0-387,-11-7 388</inkml:trace>
  <inkml:trace contextRef="#ctx0" brushRef="#br0" timeOffset="187555.727">23461 15463 7611,'73'143'5289,"-39"-46"-258,-1 10-258,-2 9-4386,-10 11-387,-14-4 0,-11-8-387,-7 0-2064,-19-23-2193,-5-15-645,-13-19-129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40:07.31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14881 5570 1935,'-14'-57'4515,"-10"30"-129,1 13 0,-6 4-3741,-13 3 129,-6 11 0,-8 10-129,2 10 0,-4 6-129,4 16 0,2 1-129,11 12 129,5-2-258,14 12 129,6-2 0,16 9 0,0-6-129,18 4-129,9 0 0,11-1-129,8-1 129,7-7-129,7-3 0,7-3 129,5-12-129,8-9 129,2-12 0,5-10 0,8-16 0,5-4 0,0-28 129,1-11-258,-8-13 129,-3-13-129,-10-9 129,-18-6 0,-19-8 0,-20 1 0,-21 2-258,-14-2 258,-29 5-129,-20 7 258,-18 15-258,-13 13-258,-9 19-129,-13-3-1161,4 29-2967,-3 6-516,8 22-387,15 7-258</inkml:trace>
  <inkml:trace contextRef="#ctx0" brushRef="#br0" timeOffset="1633.0929">19519 5276 1419,'81'4'4128,"-48"-4"387,-12-6-516,-9-1-3225,-12 7 129,-4-26-129,-15 15-258,-21-5-129,-8 3 0,-18 5-129,-3 5 129,-15 3-129,-4 4-129,-7 10-129,-3 8 0,-1 3 129,6 5-258,3 3 129,2 1 0,10 8 129,7 1-129,7 3 129,13 3 0,7 2-129,11 5 258,5 1-387,13 1 387,7-1-258,8 2 129,1-4-129,15 1-129,7-5 258,11-2-129,4-4 0,6-2 0,8-5 0,6-4 0,8-4 0,8-6 129,0-8 0,9 0 0,2-10-129,8-3 129,-1-3 0,5-6 129,0-8 0,3-1-129,6-1 129,1 2 0,-3-2 129,3 2-258,-2-5 129,-1 4-129,-6-7 129,0 3-129,-8-13 129,-6-6-129,-7-10 0,-11-9 129,-10-12-129,-11-10 0,-20-8-129,-11-8 129,-20 3-129,-19-2 0,-20 10 129,-16 11-129,-8 13 0,-16 16 0,-2 15 0,-7 20 0,2 9 0,2 14-129,3 8 0,3-2-129,5 8 0,3-1-258,10 8-774,-6-19-1677,16 11-1806,3-8-387,9 6-258</inkml:trace>
  <inkml:trace contextRef="#ctx0" brushRef="#br0" timeOffset="6707.383">25609 8210 1935,'35'-16'4386,"-35"16"0,15-17-2838,-23-5-258,-2 9-258,-17-14 0,5 12-129,-17-7-258,2 12-129,-14-3-129,0 12 0,-8 1-129,-8 10-129,-5-1 0,-10 4 0,-6 1-129,-1-1 129,-4-5-129,-5-7 129,0-2-129,-1-10 0,-1 0 0,2-5 0,3 0 0,-2-6 0,2 0 0,4 2 129,5-6-129,3 3 0,7-6 0,10-4 129,7-5-258,10 3 258,7-8-129,10 4 129,7-1 0,9 0 0,9 2 0,7 2 129,0 1 0,13 6-129,2-3 0,6-1-129,7 1 129,4-3 0,1-2-129,5 1 0,5 1 129,3-5-129,7 4 0,6 4 129,3 0 0,10 5-129,4 3 129,3 5-129,5-3 258,4 2-129,1 6 0,0 2 0,2 0-258,6 2 258,-1-2-258,-1 2 258,1 1-258,-1 4 129,3 2-129,-4-2 129,0 5 129,-3 0-258,0 11 258,-5 3-258,-1 6 129,-9 5-129,-6 5 258,-8 2-258,-10 11 129,-11 3 0,-13 7-258,-9 7 258,-10 2-129,-8 3 129,-2 6-129,-12 2 129,-10-1 0,-3-4-129,-9-1 258,-6-8-258,-5-3 258,-5-10-129,-7-6 129,0-8-129,-4-7-129,-7-7-129,7 5-774,-12-13-2838,8 7-1032,5 1-516,0 1 0</inkml:trace>
  <inkml:trace contextRef="#ctx0" brushRef="#br0" timeOffset="13300.76">2405 8040 1935,'-42'4'3870,"14"-4"-1032,-6 2-387,-8 0-516,3 4-645,-11-5-129,5 6-129,-14-7-129,8 0-258,-9-3 0,6-2-258,-6-9 0,3 5-129,3-4-129,8 4-129,9 4-516,3-4-903,16 9-2193,18 0-774,-9 7-645,17 4 387</inkml:trace>
  <inkml:trace contextRef="#ctx0" brushRef="#br0" timeOffset="14216.813">5327 7787 129,'15'7'4644,"-15"-7"387,0 0-258,0 0-2451,0 0-258,-22-2-645,6 4-387,-18-2 0,5 6-258,-11-4-258,3 8-129,-7-5 129,4 3-516,-1-2 387,3-3-387,3-1 129,5 0-129,5 0-129,2-2-129,9 0-645,-5-18-903,17 5-2967,-2 0-516,4 13-258,0-21-129</inkml:trace>
  <inkml:trace contextRef="#ctx0" brushRef="#br0" timeOffset="15380.879">8416 8086 1,'-18'-5'3998,"18"5"1,-30-9-2064,-3-1-129,3 4-258,-12-4-516,8 8-129,-7 2-516,11 0-258,1 2-516,3 2-774,8 1-2064,18-5-1032,-23 7-129</inkml:trace>
  <inkml:trace contextRef="#ctx0" brushRef="#br0" timeOffset="19947.14">14186 7050 645,'32'-55'1548,"-10"25"-387,9 0-129,4-3-129,10-1 129,7 2-387,5 2 0,10 5-129,4 7-129,6 7 129,5 3-258,4 8 0,2 10 0,3 8-258,6 10 129,-1 10 0,-1 5-129,2 5 0,-6 9 129,-5 3-129,-9 6 129,-7 7 0,-14 1 129,-6 5-129,-10 5-129,-10-1 129,-11 5 0,-7-2-129,-12-2 129,-14-6-258,-20-8 258,-16-10-129,-22-15 129,-24-12-129,-15-18 129,-20-15-129,-13-10 258,-10-17-129,-9-11-129,0-8 0,3-5-129,14-5-516,12-1-2451,18 14-1032,3-8 259</inkml:trace>
  <inkml:trace contextRef="#ctx0" brushRef="#br0" timeOffset="29899.71">4200 3311 7611,'46'67'4902,"-17"-19"0,-2 0-387,9 12-3612,-13-9 0,7 3-258,-8-14 0,-1-7-258,-6-11 0,0-8 0,-15-14-129,19-16 0,-12-13 0,-2-7-129,-2-11 0,1-2-129,-3-12 0,2 1 0,-3 1 129,1 6-129,3 2 129,6 6 0,1 4 0,5 7 0,6 1 129,7-3-129,2 4 0,10 5-129,4-2 129,7-3 0,2 4 0,5-4-129,5 0 0,-1 6 129,-1-1-258,-3-6-129,-2 6-387,-19-10-1290,1 15-3096,-20-2 0,-6 15-645,-13 9-258</inkml:trace>
  <inkml:trace contextRef="#ctx0" brushRef="#br0" timeOffset="30411.739">4712 3500 5934,'29'69'5031,"-12"-31"-774,4-4 258,4 5-3483,-13-19-129,4-4 0,-16-16-387,0 0-258,9-26 129,-9-6-129,0-5-129,-4-1 0,1-3-129,3 9 516,0 5-387,0 27 258,17-11-258,3 17 0,3 13-129,2 7 0,3 7-129,-6-4-1290,13 10-2322,-13-19-1161,-1-6-129,-6-12-258</inkml:trace>
  <inkml:trace contextRef="#ctx0" brushRef="#br0" timeOffset="31028.774">5198 3260 6708,'-4'51'5547,"3"-18"-645,1 5-129,-4-4-3483,7 10-258,-3-13-387,5 6-129,0-9-258,3-1-516,5-9 129,-4-4-258,11 1-774,-20-15-1419,27 4-1935,-12-4-387,3 0-516,-5 0 0</inkml:trace>
  <inkml:trace contextRef="#ctx0" brushRef="#br0" timeOffset="31495.801">5358 3377 1677,'12'55'4773,"-1"-23"-258,-2-3 0,4-7-2709,4 15-387,-16-19-387,13 8-387,-14-26-258,0 0 0,0 0-129,5-25-129,-5-9-129,-5-2 0,1-3-129,0-4 0,-2 5 258,6 8-258,0 6 129,0 24-129,8-13 258,-8 13 0,26 21 387,-9 0 0,1 5-258,3 0 0,-2-2 0,0-2-129,-2-6 0,-3-12-516,5 3-387,-15-14-1806,10-7-1935,-3 0-387,-1-1-129,2-3-129</inkml:trace>
  <inkml:trace contextRef="#ctx0" brushRef="#br0" timeOffset="31997.83">5664 3231 5676,'14'38'5031,"-6"-14"0,4 8-774,3 5-3354,-6-5-129,3 3-258,-2-4-516,-4-8-516,11 4-1290,-12-13-2580,-5-14-258,25 0-258,-10-9 0</inkml:trace>
  <inkml:trace contextRef="#ctx0" brushRef="#br0" timeOffset="32148.838">5898 3391 4128,'-21'-10'5031,"-2"10"-258,-4 1 258,-12-1-3612,15 5 129,-18-1-1161,8 0-645,5 9-2193,2-11-1806,5-2-387,8-2-903,14 2 903</inkml:trace>
  <inkml:trace contextRef="#ctx0" brushRef="#br0" timeOffset="32543.861">5782 3149 3225,'14'-13'4386,"5"13"-129,0 0-516,0-2-2580,9 9-129,-9 0-258,4 13-258,-8-3 0,1 10-258,-9-6 0,-2 4-129,-5-5 0,0-4-129,0-4 0,0-12 129,-7 16-129,7-16 129,0 0 0,0 0 129,0 0-129,9 5 129,-9-5 0,15 15 0,-15-15 0,11 25 129,-11-6-258,0-6-129,-9 7-387,-10-12-1419,2 5-2451,-2-7-129,1-6-516,2 0-645</inkml:trace>
  <inkml:trace contextRef="#ctx0" brushRef="#br0" timeOffset="32840.878">5959 2959 5289,'48'-2'5160,"-17"21"-258,-1 12-516,13 23-2838,-20-9-387,7 17 0,-14 1-645,-1-1-258,-9-2-387,-6-13-516,-4-1-1935,-14-28-1677,-3-8-516,-4-11-1290,-2-20 903</inkml:trace>
  <inkml:trace contextRef="#ctx0" brushRef="#br0" timeOffset="33311.905">5158 2793 2709,'0'0'4773,"6"12"-258,11-1-1806,-2-14-258,24 9-387,-11-10-387,21 4-129,-11-15-516,16 11-258,-1-13-129,8 3-387,-1-4-129,9-4-129,-3 8-129,-4-5-129,4 14-774,-21-14-1677,3 19-1806,-11 1-258,-4 12-387,-17 6-129</inkml:trace>
  <inkml:trace contextRef="#ctx0" brushRef="#br0" timeOffset="33637.924">6764 2997 8643,'0'-15'4902,"-19"16"-258,-1 8-129,5 2-4128,-14-2 0,-4 5-129,2 4-1032,-8-7-3096,14 0-516,4-5-387,21-6-387</inkml:trace>
  <inkml:trace contextRef="#ctx0" brushRef="#br0" timeOffset="33762.9309">6719 3148 8256,'59'32'4902,"-44"-16"-516,-15-3-258,-11 1-3612,-23-6-2322,-10 6-2451,-9 4-516,-5-3-129,0 7 258</inkml:trace>
  <inkml:trace contextRef="#ctx0" brushRef="#br0" timeOffset="36459.085">5786 3243 2967,'0'0'3999,"0"0"0,14 0-1935,-14 0-387,0 0-258,0-20-258,0 20-258,0 0 0,12-12-258,-12 12 0,24-11-258,-6 10-129,7 3 0,2 3 0,4 3 129,-2 9-387,1 2 258,-4 3 0,2 2-129,-10-4 129,2 6 258,-9 2-258,-3 2 0,-3-4 0,-5-4-129,0 2-129,-6 4 129,-4-7-129,-3-5-387,-2-3 516,-1-8-129,-1-4 129,1 1-129,-3-3 129,4-9 129,4 0 0,11 10-129,-18-25 0,18 25 387,0-19-387,0 19 0,21-10 0,0 6-129,3 2 129,3 2-258,0 0 129,-1 0-645,3 6-1548,-10-6-2193,-2-4-516,-17 4-516,12-20-129</inkml:trace>
  <inkml:trace contextRef="#ctx0" brushRef="#br0" timeOffset="38415.1969">7340 2805 9417,'-3'-34'5289,"3"34"-258,0 0-387,0 11-3741,10 23-258,3 7-129,7 13-258,2 4 0,5 5 0,0-5-129,2-7 129,-4-18 0,4-20-129,-6-18 129,-1-24 0,-6-21-129,0-11 0,-4-10 0,-1-6-129,-3-1 129,-4 5 258,-2 12-387,1 9 387,2 12-387,-1 4 258,4 11-387,0 11 129,8 9-774,-16 5-1290,30-3-2838,-15 3-129,7 3-387,-5 2-516</inkml:trace>
  <inkml:trace contextRef="#ctx0" brushRef="#br0" timeOffset="38975.2289">7831 2619 5160,'55'-5'4773,"-28"5"-258,1 0-129,6 3-3096,-15-1-387,0 9-387,-19-11-387,14 19 129,-14-19-258,0 21-258,-8-9 129,8-12-387,-21 16 516,21-16 129,-13 7 129,13-7 258,0 0-129,0 0 0,11 0 258,6 4-129,-3-4 0,6 7 129,-3 1-258,1 10-129,-4 0-129,-4 6 129,-6 1-258,-4 1 129,-4 1-258,-8-1 0,-5-4 0,-6-10-258,7 16-1032,-14-21-2967,12 9-387,-1-10-258,7 3-516</inkml:trace>
  <inkml:trace contextRef="#ctx0" brushRef="#br0" timeOffset="39292.2469">7788 2585 6966,'51'-16'4773,"-18"6"-516,2-2 129,-6-4-3741,10 6 258,-6-3-1677,-6 1-2967,-5-2-387,-6 1-258,-10 1-645</inkml:trace>
  <inkml:trace contextRef="#ctx0" brushRef="#br0" timeOffset="40291.304">8136 3367 9804,'41'99'4773,"-21"-52"-387,0 4-1290,-6-18-2451,-2-1-387,-12-32 0,9 14-129,-9-23 0,-4-19 0,-4-6 129,1-1-258,0-2 0,2 1 0,3 1 129,2 12 0,2 6 0,10 12 0,5 8 129,5 13 0,3 8 0,2 4-129,1 3-258,-5-10-774,9 9-3096,-10-11-387,-2-11-645,-5-8-258</inkml:trace>
  <inkml:trace contextRef="#ctx0" brushRef="#br0" timeOffset="40496.316">8583 3222 8514,'16'25'4902,"-16"-12"-387,0-13 0,-20 18-4128,2-7-516,-3 5-645,-14-10-3483,8-1 0,5-3-645,3 0 0</inkml:trace>
  <inkml:trace contextRef="#ctx0" brushRef="#br0" timeOffset="40659.325">8632 3359 6837,'8'22'4386,"-8"-22"129,-17 21-645,5-13-3612,-7 6-1548,-2-5-2451,-3-7-258,5-2-1161,2-4 387</inkml:trace>
  <inkml:trace contextRef="#ctx0" brushRef="#br0" timeOffset="40848.336">8744 3085 8127,'24'35'4773,"-19"-5"-387,-3 19-516,2-8-3999,-4-2-1677,0 6-2322,0-2-129,0-10-645,3-6 387</inkml:trace>
  <inkml:trace contextRef="#ctx0" brushRef="#br0" timeOffset="47895.7389">13274 2650 8385,'0'53'5160,"6"-18"129,-1 0-516,9 27-3612,-7-9-516,4 7 0,-3-5-258,5-1 0,-6-7-129,1-7 0,-3-16-129,-5-24 0,0 0 0,15-23 0,-10-14-129,-1-10 129,2-4 0,2-7-129,1 1 129,2 8 0,1 9 0,3 10-129,1 16 129,5 8-129,3 12 129,3 14 0,-1 13-129,3 9 0,-2 3 0,-1-3-129,-3-2 0,-6-3-258,2-2-645,-19-35-2580,21 20-1290,-21-20-516,24-10-387,-16-7-129</inkml:trace>
  <inkml:trace contextRef="#ctx0" brushRef="#br0" timeOffset="48136.7529">14009 2796 10320,'12'2'5160,"-12"-2"-387,0 15 0,-1 0-4644,-15-5-129,-7-2-903,6 8-3483,-10-6-387,7-1-258,1-9-645</inkml:trace>
  <inkml:trace contextRef="#ctx0" brushRef="#br0" timeOffset="48300.7619">14044 2944 9933,'13'34'5289,"-13"-21"-645,-4 6 129,-5-4-4773,-7-7-516,2 11-3741,-6-16-387,5 3-387,0-6-387</inkml:trace>
  <inkml:trace contextRef="#ctx0" brushRef="#br0" timeOffset="48675.784">14247 2620 5805,'45'-30'5160,"-17"25"-258,-3 0-258,5 6-3096,-5 6-774,5 14 0,-8 6-387,0 13 0,-9 8 0,-3 15-258,-7 7 0,-3-3 129,-5-3-258,-7-5 258,-5-10-129,0-14 0,-5-18-129,2-17 129,2-12 0,4-10 0,5-9 129,6 0-258,3 0 258,12 3-258,11 4 0,6 8 0,8 8-387,-1 0-387,15 17-3483,-14-4-387,4 13-645,-12-8-258</inkml:trace>
  <inkml:trace contextRef="#ctx0" brushRef="#br0" timeOffset="49930.855">16317 3015 10707,'34'2'5418,"-22"15"-516,9 13 0,-2 4-4515,1 9 516,-3 3-516,2 10 258,1 5-387,-1-6 0,2-5-129,1-4 129,-1-3 0,0-9-516,-2-5 516,2-10-516,-7-6 387,1-5 0,-2-5-129,-13-3 129,20 0-129,-20 0 129,13-2-258,-13 2 129,10-14 0,-10 14 0,4-22 0,-4 7 0,1-4 0,-1-8 387,0-4-258,0-3-129,-3-7 0,-1-7 129,-4-10-258,3-4 258,-3-3-129,-2-3-387,0-1 645,4 1-258,-1 8 129,4 3-129,3 10 129,0 10 387,0 4-516,9 9 129,0 2 0,3 7 258,2 3-258,-2 4-129,4 6 0,0-1-387,4 3 387,-2 4 129,3 1-129,2-1-387,2 0 387,5-3 129,3 0-129,4-1 129,5 0-129,4-1 129,3 0-129,4-3 516,2 1-387,1 3-129,-1 0 0,2 0 0,-1 0 0,3 0 129,-3 0-258,1 0-129,0 0 129,2 0 516,5 0-258,-3-1-129,2-8 0,2 6 516,-2-4-386,2 0-130,-3 3 0,-5 3 0,2-4 0,-6 3 0,-6 2 0,-4 0 0,-5 0 0,-4 0 0,-7 2 0,-6-2 0,-6 0 0,-15 0 0,0 0-130,0 0-644,0 0-2709,-39-5-2322,8 3 258,-12-9-1032,-2 7 0</inkml:trace>
  <inkml:trace contextRef="#ctx0" brushRef="#br0" timeOffset="50627.8949">16918 3206 7998,'0'0'5160,"4"-16"-258,7 3 0,-4-14-3870,9 11 0,-6-10-516,11 17-129,-3 5 0,7 4-129,1 14 0,1 16-129,0 8 129,-3 8 129,-3 9 0,-10 2-258,-8 2 0,-6-2-129,-14-7 129,-7-12 0,-6-11-129,-6-10-258,-1-15 258,2-7 129,4-17 0,11-4 258,3-6-129,12 6 129,5 0-258,8 5 387,12 7-387,10 6 387,8 8-516,2 8 129,-1 5-129,2 1-516,1 6 129,-14-8-1419,6 7-3096,-16-12-645,-1 1 0,-9-14-903</inkml:trace>
  <inkml:trace contextRef="#ctx0" brushRef="#br0" timeOffset="50962.914">17502 2908 8127,'0'32'5289,"-4"1"-258,1 20-258,-7-8-3612,5 20 129,-7-6-387,9 3 0,-4-10-387,7 1 258,0-13-516,8-5-129,8-6-129,2-7-645,6 0-129,-2-17-1161,12 12-3096,-8-15-258,4 6-258,-9-8-258</inkml:trace>
  <inkml:trace contextRef="#ctx0" brushRef="#br0" timeOffset="51363.937">17714 3093 6708,'29'-27'5160,"-13"22"-387,5 5-129,-10 3-3612,14 26 0,-13-10-387,3 14 0,-8 3-387,-5 5-129,-2-5 129,-6 0 258,-8-6-258,-2-8 258,-4-8-258,-1-5 258,0-9-645,3-4 387,3-10-387,6-1-129,3 2 258,6 1-387,0 12 258,15-14-258,2 14 387,4 0 129,4 8 0,0 5 0,0 2-258,-7-10-774,11 11-3612,-16-16-387,4 1-129,-17-1-903</inkml:trace>
  <inkml:trace contextRef="#ctx0" brushRef="#br0" timeOffset="51559.949">18015 3088 7998,'24'38'5031,"-16"-14"-258,5 8-129,-7-8-4257,1 11-129,-3-2-516,-4-13-1935,5 4-2193,-2-11-516,-3-13-129,22 7-258</inkml:trace>
  <inkml:trace contextRef="#ctx0" brushRef="#br0" timeOffset="51723.958">18181 3206 8385,'-37'3'5160,"13"2"-516,-3 6 0,-4-10-3870,1 5-387,-1-2-645,-3-9-2193,11 5-1806,4-11-645,19 11 0,-2-20-774</inkml:trace>
  <inkml:trace contextRef="#ctx0" brushRef="#br0" timeOffset="52131.981">18208 3049 4386,'-1'-34'4902,"1"34"0,15-5-1290,8 16-1419,-23-11-774,32 37-387,-16-5-516,4 17 387,-9-1-387,2 3 387,-7 2-387,-3 0-258,-3-13 129,-2-6 258,-9-15-258,1-8-387,-3-11 0,1-2-129,1-15 0,1-4-258,4 2-258,4-3-258,2 10 0,2-5-258,12 14 645,0-3-516,5 8 516,0 5 645,3 4-129,-3-3 258,1 4-645,-20-12-645,27 15-2967,-27-15 258,12 2-903,-12-2 129</inkml:trace>
  <inkml:trace contextRef="#ctx0" brushRef="#br0" timeOffset="52680.013">18349 2919 9546,'26'-8'5160,"-11"8"-516,9 21-774,-2 0-3354,6 19 0,-5 6-387,0 5 129,-5 5 0,-5 3 129,-3-1-258,-6-3 0,-2-3-1032,-8-17-3612,-1-3-129,-5-15-387,-1-2-516</inkml:trace>
  <inkml:trace contextRef="#ctx0" brushRef="#br0" timeOffset="53116.038">19181 3044 11352,'0'0'5289,"0"0"-516,0 0 0,0 0-4644,-19 19 0,-1-13-645,5 18-1419,-9-10-2709,9 5-258,1-9-516,14 7-258</inkml:trace>
  <inkml:trace contextRef="#ctx0" brushRef="#br0" timeOffset="53259.046">19240 3243 11094,'55'29'5805,"-38"-19"-1032,1 8 645,-18-18-4773,0 16-387,-17-12-129,-9-2-903,3 1-3741,-11-1-1032,0 0 258,1-2-387</inkml:trace>
  <inkml:trace contextRef="#ctx0" brushRef="#br0" timeOffset="54248.102">19999 2950 7353,'0'31'5418,"0"-8"-645,7 17-129,-4-12-3612,7 21 0,-7-7-258,7 7 258,-4-6-516,7-6 387,-1-15-387,8-9 258,0-13-387,3-5-516,0-14 387,0-16-516,-3-8 387,-2-6-516,-6-5 387,-8-7-516,-4 1 516,-3-1 0,-10 5 0,-1 7 129,-2 8-129,2 4 0,4 4 0,4 12 645,6 1-387,6 6 258,13 0-516,8 6 516,12 0-516,8 0 387,11 1-258,8 0-129,0 2-129,2-2 129,-5 5 0,-5-3 0,-10 3-258,-11 2 0,-13 5-516,-24-5-2967,3 16-1419,-14-2-645,-5 10 129,-12-3-1161</inkml:trace>
  <inkml:trace contextRef="#ctx0" brushRef="#br0" timeOffset="54775.132">20692 2959 9804,'47'-14'5289,"-27"9"-258,-14-11-258,-6 16-4257,0-16-129,-17 16-129,-10 0-258,-3-3 129,-2 3-129,-1 1 0,5 13 0,6 3 0,9 1 0,13 3 0,6 18 0,14 7 0,8 0 129,2 5 387,6 2-258,-3 5 258,-5-2-387,-9-6-129,-9-9 258,-10-9-129,-8-14 0,-14-15 0,-13-8-258,-3-22-129,-1-11 258,4-4 258,1-4-129,13-2 0,7 2-129,14 9-258,12 1 516,15 15-129,8 0 0,8 7-129,2 5 0,-4 4 0,-1 0-258,-8 4 0,-6 1-516,-19-12-1032,-7 12-3096,0 0-387,0 0-258,-23-9-774</inkml:trace>
  <inkml:trace contextRef="#ctx0" brushRef="#br0" timeOffset="55264.16">21679 2853 10449,'20'36'5418,"-20"-12"-387,-11-5-129,4 4-4773,-19 0 0,-6-13-387,0 12-903,-13-22-3612,12 11 0,2-11-516,17 0-387</inkml:trace>
  <inkml:trace contextRef="#ctx0" brushRef="#br0" timeOffset="55399.168">21655 3117 10449,'52'52'5160,"-35"-27"-129,-17-14-258,0 3-4515,-20-1-774,-29-13-4128,3 0 0,-9 0-774,0 4-645</inkml:trace>
  <inkml:trace contextRef="#ctx0" brushRef="#br0" timeOffset="56279.219">22047 3090 9933,'22'-38'5418,"-1"25"-387,0-9-258,6 8-4257,0-3 0,3 7-129,-2 1-129,-2 11-129,-6 13 0,-4 13-129,-9 7 0,-7 11 258,-6 2-129,-11 3 129,-5-1-129,-5-10 258,0-8-258,-1-11 258,4-10-129,3-9-129,8-2 0,13 0-129,-5-26 129,5 26 129,18-14-129,10 10 0,4 4 0,6 15-129,2-3 129,3 8-129,-3 3-258,-8-17-1290,4 10-3354,-17-13-516,3-3-258,-12-21-903</inkml:trace>
  <inkml:trace contextRef="#ctx0" brushRef="#br0" timeOffset="56431.2269">22532 3159 11481,'41'55'5547,"-16"-22"-129,-9-12-1032,-16-21-4902,25 26-4128,-25-26-129,0 0-387,14-12-903</inkml:trace>
  <inkml:trace contextRef="#ctx0" brushRef="#br0" timeOffset="56868.252">22890 3002 9933,'4'-19'5289,"-4"19"-387,-12-26-258,12 26-4257,-25-20-129,9 7 129,0 2-129,1 9-129,15 2-129,-15 7 129,15 8-258,1 8 258,12 4 0,4 10 0,0 9-258,5 5 516,-3-1-129,0-3 129,-5-4-129,-5-6 129,-5-7-258,-4-8 258,0-22-258,0 0 0,-16-2 0,8-14-387,-1-8 387,7-6-258,1-3 258,1-3-258,3 2 258,10-3-387,0-1 516,2 3-258,0 3 0,0 7-129,-1 4 0,-6-3-258,4 16-516,-12-11-2709,0 19-1290,0 0-387,12 3-258,-12-3-516</inkml:trace>
  <inkml:trace contextRef="#ctx0" brushRef="#br0" timeOffset="57243.274">23111 2872 9933,'56'-23'5289,"-18"21"-516,-5-10 0,7 10-4257,-10 2 0,0 0-129,-8 2-129,-5 14-129,-6 0-129,-8 6 0,-3 5-129,0-3 129,-7 0 0,0 3 0,-1-3-129,5-13 129,-1 5 0,4-5 129,0-11 0,14 18-129,1-4 129,1-1 0,3 4 0,-2 7-129,-1 0 0,-3 3 387,-10 3-387,-3 0 387,-3-6-387,-16 0 258,-4 0-516,-10-11-258,3 2-3999,-16-15-258,3 0-258,-2-1-1032</inkml:trace>
  <inkml:trace contextRef="#ctx0" brushRef="#br0" timeOffset="58371.338">23113 3402 6708,'-2'77'4386,"-5"-33"-774,1 7 387,6 1-4128,-10 2 258,-2 4 129,-4-1-129,1 2 129,-7 0-129,5 8 129,-10-2-129,2 5 0,-7-2 0,-4 4 0,-7 2-258,-4 4 129,-6-2-129,-7 2 129,-5-5-129,-12 2 258,-5-6-258,-4-1 258,-5-1-258,-5-8 0,-5 3 129,1-1-258,-4-4 258,2-2-129,-1 5 0,-2-2 0,2 3 129,3 1 129,0 3-258,3-3 258,5 6-258,3-3 0,1 1 129,1 0-129,3-3 129,0 3-129,2 0 258,2-2-258,-2-2 258,4 3-129,-1-2 0,1-1 129,2-5-129,-2-1 129,-2-2-258,-4 0 258,0-5-129,3-1 0,-2 5 129,0 1-258,3 6 258,3-2-258,2 7 129,0 2 0,4 5 0,-4-1 0,1-6-129,-1 0 129,0-4 0,0 2 0,0-2 0,0-5 0,2-3 0,4 1 0,0 1 0,1-2 129,0-4-129,-1 1 0,0-2-129,-1 0 258,1-3-129,0 0 0,0 1 0,0 5 129,2 0-129,1 0 129,4 5 0,2 1-129,2 2 129,-2 2-129,1-3 258,3-2-258,-4 1 258,1 0-129,-6-7 258,4 3-129,-6-5 129,2 6 258,-7-4-258,4 2 0,-4 3-129,4 4 129,-3-1 0,4 7-129,-1-9 0,7 4 129,2-4-129,5 5 0,1-11 129,10 4-258,3-4 129,3-8-129,6 0 0,6-9 0,5-7 0,4-7-258,5-2 0,11-17-129,0 0-387,-16 2-903,16-2-2838,0 0-903,2-8-516,-2 8-258</inkml:trace>
  <inkml:trace contextRef="#ctx0" brushRef="#br0" timeOffset="58699.357">15948 9502 4128,'-17'4'5676,"9"13"-387,-4 8-387,8 9-3741,-13-3 129,8 17-387,-7-4-258,7 7 0,-1-4-387,3 2 129,0-3-258,6-6 129,-1-11-129,2-3 129,7-8-129,6-7 0,3-9 129,9-5-258,3-11 129,6 1 0,1 3-129,2-2 0,0 5-516,-13-15-2709,5 22-2064,-8 0-258,-3 5-774,-5 0 388</inkml:trace>
  <inkml:trace contextRef="#ctx0" brushRef="#br0" timeOffset="72887.168">4429 6916 3354,'24'-69'4128,"-15"33"-258,9 12-3354,5 8 0,-3 0 129,6 12-258,-3-2 258,7 2-258,-2-1 0,3 3 0,-1-6-258,1 4 129,0-9 0,5 3 0,2-4 129,1 4-129,2 1 0,1 6-129,3 3 0,3 3 0,-1 14-258,3 4 129,-4 6 0,0 5-129,0 6 129,-2 3-129,0-2 129,-6 0-129,-1-2 129,-5 0-129,-1 0 0,-4 2 0,-1-2 129,-2 0-258,2 12 129,-3-1 0,4 9-129,-2 2 129,5 6-258,-7-1 0,7 5 129,-5 0 0,4 0 129,-3 1 0,3 3 0,-2 2 129,0 8-129,2-1-258,2 8-129,-3-3-129,2 12-129,-3-3 258,0 4-129,-2-5 129,0 4 0,-5-3 129,-1 2 129,-4 1 258,-3-5 258,-3-1-129,0-1-129,-3 5 129,-3-11 0,-1 3-129,-2 0 0,0-3 0,0-2 0,-8-2-129,1-2 0,-3-5 129,-2 2 0,1-2-129,-1 0 258,1 3-129,0 0 0,0 3 0,2 5 0,1 4 0,-2 2 0,2 0 0,-1 3 0,1-1 0,4 2 129,-3-2-258,2 2 258,2 2-129,3 1 0,0 0 129,0 7-129,0 3 0,8 6 129,0 4 0,1 1-129,4 2 0,-2 6 258,3 2-258,0-3 129,-2-3-129,1-1 0,0 1 0,-1-6 0,-3-2 0,-1-2 129,1 0-129,-1 1 129,0 3-129,-3-4 129,1 0-129,-1-2 129,-1 3-129,3-1 0,-2-2 0,1-4 258,-2 8-258,3-5 129,-2 4 0,0 4 0,1 3 0,-2-1 0,0 3 0,-2 2 129,1 1-129,-3-4-129,0 1 129,-3-4 0,-1 0 0,-4-3-129,-3 2 0,-3-2 0,0 0 129,-1 1-129,-1 2-129,-2 3 129,5 3-129,-2 5 0,1-3 129,4 3-129,-1-4-258,1 4 387,1 0-129,1 3 0,-4-4 0,2-2 129,-4 2-258,3-6 258,-2 12 0,0-9 0,1 13 129,-2-21 0,0 16 0,-1-22 516,-2 7-258,-5-5 129,-3 14 0,-3-26 0,-7 12-387,-2-16 258,-5 8-129,-2-9-129,-1 12-129,-3-26 129,-1-7-258,-2 6 516,-1-20-387,-1 9 0,-1-8 0,-2-11 0,-4-19 0,1-5 0,-6-2 0,-1-27 129,2 0 387,-4-24 0,6-25 129,-3-7 0,6 0 0,-2-23 0,8-16 0,-6-1-387,8-13 258,-3-12 0,0-3-645,-1-3-129,-2-19 0,-1 7-129,-3-16 0,7 14-129,-3-14-387,4 18 258,5-19 387,3 15 258,7-9-129,1 16 129,8-3 129,2-1 0,4-5 0,2 0 0,1 4-129,-1-6 129,0-1-129,-1-11 258,2-2-258,-2-8 0,-1 1 129,-2-1-129,2-5 129,0-5-129,3-1 129,1 1-129,1 0 0,2 0 258,2-2-516,4-1 516,4 0 0,2 5-258,3-2 129,1-3 0,0 0 0,0-2-129,0 1 129,0-2-129,0-3 0,0-6 0,0-4-129,-2 1 129,-6 0-129,5-1 129,0-1-129,-2-2 129,4 2 0,-2 3 0,3 1 0,0 2 0,7-2-129,1-1 258,2 0-129,0 1 0,3 4 0,-1-5 0,-1-1 129,0 1-129,1 3 0,1-2-129,1 7 0,2 0 129,0 1 129,5 5-258,3 3 0,1 5 258,5-1-129,4 5 0,0 1 0,3-3 0,2 3-129,2 9 0,-6-5-903,6 3-3225,-2 17-387,-9-5 0</inkml:trace>
  <inkml:trace contextRef="#ctx0" brushRef="#br0" timeOffset="88093.038">23180 6620 3354,'63'-76'3870,"-15"29"-2064,0 1-1806,4 1 0,12 7-129,9 2 258,10 9 0,13 9-129,13 12 129,6 6 0,8 14 0,9 5 387,4 9-258,6 5 258,5 5-129,-5 6-129,0 2 129,-1 2-129,4 11-129,-1 8-129,-1 6-129,-2 9 129,-7 10-129,3 13 0,-4 10 0,-2 15 129,-3 7 0,-4 16 0,-7 6 0,-3 13 0,-4 6 0,-6 5 0,-4 5 129,-7 9-129,-5 3-129,-6 11 129,-6 5 0,0 11 0,-5 3-258,-3 12 258,-7 1-129,-1 7 0,-8 0 0,-7 10-129,-5-2-129,-11 6 258,-2 2 0,-10 7 0,-5 8 0,-8-2 129,-4 2 0,0-4 129,-1 5 0,-6-8 129,-2 2 129,-1-6-129,0 3 129,-3 2 129,1 7-129,-4 0 129,-4-1-129,-5-2-129,-2-4 258,-12-10-258,-4-6-129,-9-13 0,-4-14 0,-11-20 0,-5-8-129,-8-12 258,-8-12-258,-5-6 0,-8-7 129,-7-15-129,-3 9 129,-4-8-129,-4 13 129,0-21-129,-3 21-258,-4-19 387,1 14-129,-4-14 129,-2-10-129,-4-15 129,-5-5-129,-3-17 0,-7-23 387,3-22-258,0-22-129,4-19 0,-1-8 0,0-30 0,2-21 0,4-29 387,5-14 129,1-20-774,7-20 258,-1-13 0,4-25 129,0 10 0,6-28-129,3 14-129,4-19 0,-1 9 516,10-14-387,3-3 258,8-17-129,7-10 129,6-5 0,4-14-129,9-11 258,8-9-129,2-6-258,7 1 129,6 4 0,7-4 0,10 4 129,1-3-129,8 6 129,2-5 0,7-1 129,-5-14-129,7-11 129,-2-10-129,3-3-129,0-9 258,2-4-258,-2 4 0,1 8 129,1 11-129,1 18-129,7 11 0,5 10 258,3 11-258,8 9 0,8-2 0,7 4 0,7 0 0,8-4 0,6 0-129,3 1 129,0 0 129,5 7-129,-4 6 0,-1 10 0,-1 8 0,-1 16 0,0 15 129,-2 16-258,-1 15 0,2 16 0,0 21-258,-5 12-258,7 27-903,-16 5-2838,9 23-903,4 18-129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41:46.573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6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20-02-28T19:42:39.448"/>
    </inkml:context>
  </inkml:definitions>
  <inkml:trace contextRef="#ctx0" brushRef="#br0">3829 5075 9546,'26'13'5547,"-26"-13"-645,22 0 129,-20-12-4515,-2 12 0,-2-24-258,-12 9-129,-6-2 0,-4 2-129,-5 7 0,-2 8 129,1 2-129,5 14 0,3 14 129,7 8-129,9 1 258,6 7-129,7-2 129,10-3-129,5-3 129,5-7-129,0-15 0,5-5 0,0-11 0,1-18 0,-2-15-129,-3-19 129,-4-15-129,-5-17 129,-8-14-129,-11-6 129,-1-2-258,-15-2 129,-7 12 0,-1 15-129,-1 14 129,1 21-129,5 24 129,5 22 0,6 17 129,8 29 0,8 19 0,11 15 129,6 8-129,8 4 258,6 1-258,5 2 258,2-12-129,3-8-129,-3-15 0,-2-17-387,-4-3-129,-9-19-1032,5-1-3741,-12-18-387,3 1-258,-10-6-516</inkml:trace>
  <inkml:trace contextRef="#ctx0" brushRef="#br0" timeOffset="372.0209">4773 4962 10707,'13'24'5160,"-15"7"-258,-9 1 0,6 13-4644,-6 0 258,5 1-387,3-1 258,3-2-129,3-15 0,12-10-129,5-15 129,2-7 0,2-22-258,-3 1 258,-4-16-258,-3-6 129,-12 2-258,-2-4 129,-12 4-129,-7 7 129,-4 15-258,-6 8-258,6 15-387,-11-5-2193,17 15-1806,0 9-516,13 10-129,4-2-387</inkml:trace>
  <inkml:trace contextRef="#ctx0" brushRef="#br0" timeOffset="652.0369">4994 5018 8127,'14'24'5289,"-5"3"-129,5 7-645,-4-3-3225,13 10-387,-12-9 0,6 0-516,-5-21 129,3-3-129,-6-16-129,3-14 129,-3-10-258,-1-3 0,2-11-387,1 2 129,-2 10-129,-1-5-387,6 19-645,-14-10-3096,11 19-516,-11 11-645,22-5-129</inkml:trace>
  <inkml:trace contextRef="#ctx0" brushRef="#br0" timeOffset="1575.09">5572 4932 5289,'0'0'4773,"-9"0"-516,9 0-129,-20 0-3612,20 0 0,-13 3-129,13-3 129,-8 13 0,8-13 0,0 0 258,2 14-129,-2-14-129,0 0 0,0 0-129,13 2 129,-13-2-258,0 0-129,0 0 0,0 0-129,0 0 0,6-5 0,-6 5 129,0 0-129,0-21 129,0 21-129,-4-21 129,-2 4 0,3-3-129,-2-3 129,-1-4-129,3-1 0,-3-3 129,0 4 0,1-8 0,1 4-129,-1 0 129,2 3 0,1 9 0,-2 5 0,4 14 0,-3-17-129,3 17 129,0 11 0,0 5-129,4 16 129,2 7-258,4 6 129,2 12 0,3 3 0,1 3 0,1-1 0,3-1 0,-3-10 129,-1-11-129,-2-12 0,-3-10 129,-11-18-129,0 0 129,8-8-129,-8-14 0,0-3 0,0-3 129,0 1-129,8-2 0,6 7 129,4 5-129,7 9 0,2 8 129,2 2-129,-4 16 0,-3 7 0,-11 6 0,-8 4 0,-9 3 129,-17-8-258,-9 0 129,-11-9-129,-3-9-129,-2-8 0,4 1-516,-7-18-1806,21 3-2451,5-5-129,13-1-387,10-3-258</inkml:trace>
  <inkml:trace contextRef="#ctx0" brushRef="#br0" timeOffset="1772.101">5911 5055 8901,'0'47'5160,"0"-26"-387,0 0-258,0-2-4257,0-19-1032,1 14-3354,-1-14-645,11-11-129,-1-14-645</inkml:trace>
  <inkml:trace contextRef="#ctx0" brushRef="#br0" timeOffset="2011.115">5952 4367 10707,'23'0'5160,"-4"22"-129,9 19 0,7 15-4644,-2 12 0,-3 12-258,2 5-129,-2-1 0,-1-1 0,-4-9-258,-4-14-129,-1-5-774,-19-32-2322,9-6-1161,-10-17-516,3-13-258,-4-15-129</inkml:trace>
  <inkml:trace contextRef="#ctx0" brushRef="#br0" timeOffset="2139.122">6205 4752 8514,'-23'-51'5031,"10"46"-129,0 5-516,1 14-3741,-4 9-774,-10-1-3225,11 10-1032,-4 1-516,11-4-258</inkml:trace>
  <inkml:trace contextRef="#ctx0" brushRef="#br0" timeOffset="3020.172">6473 4902 8385,'15'-13'4902,"-22"8"-258,-6 1-129,-2 3-4128,-2 1 0,-5 5-129,6 9-129,-1 5 0,9 1-129,4 3 129,4-3-129,7-2 0,6 1 0,2-7 0,3-4 0,0-5 129,0-1-129,-3-2 0,-3 0 0,-12 0 0,16-10 0,-16 10 129,0 0-129,0 0 0,12-4 129,-12 4 0,0 0 258,12 0-258,-12 0 129,22-3-129,-6-2 0,2-5 0,3-6 0,2-6 0,4-5-129,-3-7 129,0-4-129,-3-11 129,-4-4-129,-4-4 129,-8-2-258,-5 2 258,-12-2-258,-10 1 129,-2 8 0,-6 12 0,-2 5 0,-3 19 0,3 8 0,3 12 0,9 20 129,6 15-129,9 10 0,5 9 0,10 7 0,10-3-129,7 4 258,7-8-129,3-5 129,1-9-129,0-9 0,-2-11 0,-2-11 0,-4-11 0,-4-6 0,-3-13 0,-3-8-129,-1-3 129,-2-1 0,1 1-129,-1 6 258,-1 7-129,5 8-129,-3 5 129,2 16 0,-3 11 0,-2 7 0,-6 6-129,-1 0 0,-6-1 129,-2-4 0,-10-6 0,-2-10 129,-6-9-129,1-10 129,-3-1 129,4-12 0,6-2 0,3 1-129,7-2 0,2 0 0,13 4-129,10 6-129,9 6-516,-4-3-1032,12 7-2967,-3 0-129,6 9-387,0-2-387</inkml:trace>
  <inkml:trace contextRef="#ctx0" brushRef="#br0" timeOffset="3687.21">10039 5814 9546,'53'-35'5676,"-21"24"-387,-6-5 0,7 12-3870,-15-10-129,3 14-387,-21 0-258,0 0-129,-13 5-129,-15 4-129,-14 1-129,-9 6 129,-14-3 0,-7 5 129,-8-4-129,0-2-129,1 4 1,0-3-130,6-1 0,6-3 0,6 2 0,6-3 0,9 5 0,7-7 0,8 0 0,8-1 0,5 0 0,6-5 0,12 0-388,0 0-386,6 2-516,-6-2-3999,29-6-387,-4-4-129,14 5-258</inkml:trace>
  <inkml:trace contextRef="#ctx0" brushRef="#br0" timeOffset="4183.2389">11835 5811 8901,'34'-8'5418,"-34"8"-129,11-4 0,-17-1-4128,6 5 0,-38 5-258,8 1-258,-12-2 0,-9 1 0,-8 2-129,-5 2-129,-5-1 0,-1 0-129,0-3 129,3-2-258,2 1 0,6 0 0,6-1 0,11 2 0,5-3-129,8-2 0,10 1-129,5 2-129,14-3 0,0 0-387,0 0-645,0 0-4128,18 9 0,3-9-516,14 0-129</inkml:trace>
  <inkml:trace contextRef="#ctx0" brushRef="#br0" timeOffset="4683.267">13234 5760 6321,'14'11'5676,"0"5"-258,-14-16-258,0 0-3096,15 12-774,-15-12-129,-15 8-258,-9-4-258,-4 1 0,-11-1-129,-6 1-129,-14-3 129,-4 4-129,-9-6-129,2 3-129,1 1 0,2-4 0,7 3-129,2 1 0,12 1 129,7-1-258,11 5 0,4-7-129,11 6-516,-5-8-774,18 0-3741,-20 12-516,20-12-129,-16 7-516</inkml:trace>
  <inkml:trace contextRef="#ctx0" brushRef="#br0" timeOffset="5459.312">11005 3995 8901,'16'-4'5418,"5"-7"-387,-21 11-129,17-2-3225,-17 2-387,-10-1-258,-12 1-258,-3 0-258,-10 0 0,-3 5 0,-10-4-129,-1 2 0,-2-1-258,0-2 129,0 0-129,7 0 0,3 0 0,5 0 129,6-2-258,6-1 0,6-2-129,4-5-129,14 10-387,-9-18-129,9 18-1290,0 0-3354,20-13 0,-3 3-258,9 10-516</inkml:trace>
  <inkml:trace contextRef="#ctx0" brushRef="#br0" timeOffset="5932.339">12408 3819 9546,'-9'10'5676,"-9"-8"-645,-3 12 129,-12-14-3999,-2 5 0,-18-4-129,0 5-387,-12-6-129,2 5-129,-4-5-129,12 0 0,1 0-258,10 3 0,11-1-258,3-2-387,16 13-3225,-3-13-1419,17 0-129,0 0-774</inkml:trace>
  <inkml:trace contextRef="#ctx0" brushRef="#br0" timeOffset="8727.499">8543 4050 2193,'0'-13'3483,"0"13"129,-23-4 0,4 4-2967,-1 10 129,-9 0-258,3 9 258,-7-1-258,6 13 258,-2 0 0,12 12-258,-4-4 258,16 9-258,1-3 0,7 9 0,7-5-129,11 4 0,2-9 0,6 6 0,-1-8-258,1 0 129,-4-5-129,-2-4-129,-6-1 0,-4-3 0,-9-5-129,-4-7 129,-4-6 0,-6-8 0,-8-2 0,1-1 0,0 0 0,1-10 0,3 8 129,13 2-129,-9 8 129,9 13 0,8 3 0,3 12 129,2 5 0,0 6 129,-2 1-258,-3 6 0,-5-6 129,-3-2-258,-11-3 258,-6-4-516,-5-7 258,-2-3-129,-2-10 129,0-1-129,5-1 129,3-2-129,8 4 129,10-1 0,6 4 129,16 8 0,7 10 0,10 2 387,5-3-258,2 4 129,-3-10-129,-6 4-129,-10-8-258,-27-29-1032,9 11-3612,-22-15-258,-14-9-387,-12-7-387</inkml:trace>
  <inkml:trace contextRef="#ctx0" brushRef="#br0" timeOffset="10891.623">17587 5703 4257,'19'7'5547,"-2"-7"-258,-4-3-387,-10-8-2580,15 11-645,-17-8 0,-1 8-516,0 0-387,-7-8-129,-21 3 0,-6 4-258,-14-2 129,-13 3-129,-14 0-129,-9 3 129,-11-3-129,-3 0 0,-3-2-129,-4-2 129,7-7-129,0-3 0,4-5 0,9-3 0,2-2 0,8-2-129,10 3 129,11 0-258,10 6 0,13 0-129,14 7-129,17 10 0,0 0-387,24 2-129,14 15-387,-4-12-645,20 13-3483,-4-4 0,13 5-258,-3-8-516</inkml:trace>
  <inkml:trace contextRef="#ctx0" brushRef="#br0" timeOffset="11311.647">18955 5857 9804,'13'0'5676,"-24"0"-645,-6 3 258,-19-3-4515,-2 7 0,-16-1-258,-2 5 0,-8-4-258,-2 4 0,2-5 0,5 2-129,7-1-129,7-3 129,11-1-258,5 2-129,7-2-129,3-3 0,19 0-774,-17 0-1677,17 0-2193,0 0-645,16 0 129,-1-6-516</inkml:trace>
  <inkml:trace contextRef="#ctx0" brushRef="#br0" timeOffset="11702.669">20521 5782 8901,'17'18'5547,"-31"9"-387,-13-14 0,-2 9-4257,-18-11 0,-1 11-258,-17-4-129,3-5-129,-4-2 0,1 0-129,3-5-129,4-3-258,7-2-129,1-2-387,15-6-3999,-5-11-645,15 7-387,-1-8-645</inkml:trace>
  <inkml:trace contextRef="#ctx0" brushRef="#br0" timeOffset="12423.71">18347 2122 12900,'5'-20'5547,"-5"20"-516,0 0 129,-20 0-4386,-4 15-129,-15-2 0,-3 1-258,-14 0 0,-3 4-258,-6-7 0,3 5-258,2-2 129,9-9 0,5 2 0,7-4-129,9-1-129,9-2-129,21 0-387,-17 0-645,17 0-3612,15-14 0,15 13-645,2-7-258</inkml:trace>
  <inkml:trace contextRef="#ctx0" brushRef="#br0" timeOffset="12995.743">19852 1824 12771,'14'34'5160,"-8"-12"-129,-8-5-258,-5 1-3999,-18 7 0,-3-4 0,-18 4-387,-5-9 258,-11-3-387,-2-4 129,-4-9-129,1 0 0,5-1-129,7-12 0,7-6-129,8 10-129,11 0-129,4-10-387,25 19-4128,-21-17-645,21 17 129,0 0-645</inkml:trace>
  <inkml:trace contextRef="#ctx0" brushRef="#br0" timeOffset="15011.8579">9637 6132 6837,'16'16'5934,"-16"-16"-645,17 2 0,-4-2-2967,-10-18-1290,10 5 0,-11-18-516,2-3 129,-4-17-387,0-4 129,-10-6-129,0-5 0,-1 1 129,-3 3-258,2 5 0,2 3 129,4 17-129,1 4 129,2 9-129,3 24 0,-1-17 0,1 17-129,0 0 0,0 0 129,-14 14-129,4 2 0,-7 1 0,-3-4 0,-6 5 0,-1 2 0,-3-7 129,-1 0-129,5-2-129,2-1 0,6-3-129,3-3-258,15-4-645,-14 6-3999,21 3-516,-7-9 0,34 4-387</inkml:trace>
  <inkml:trace contextRef="#ctx0" brushRef="#br0" timeOffset="15942.911">11185 6137 6450,'5'-33'5547,"-2"7"-258,0-3-258,-3-15-3483,3 8 0,-3-12-774,-2 4-129,-7-8-129,-1 4-258,-3 7 0,0 6-129,3 6 0,0 8-258,-1 4 258,7 6-129,4 11-129,0 0 258,0 0-129,0 0 129,0 0-129,-17 5 129,17-5-129,-25 11 129,5-2 0,-1 4 0,-7-2-129,4 7 129,-2-4-129,2-2 129,7 2-258,0 1 0,11 0-129,6-15-516,0 30-1290,0-30-3225,21 21 258,-2-10-774,9-2-129</inkml:trace>
  <inkml:trace contextRef="#ctx0" brushRef="#br0" timeOffset="16670.953">12648 6004 4902,'41'41'5547,"-27"-31"-387,3-1-129,-9-17-3483,8 6-129,-16-28-129,0 5-387,-5-20-258,-3-6-129,-5-9 0,-2-1-258,-3-1 129,3 3-129,-1 2 0,3 5-129,3 10 129,2 12-129,1 0 129,4 15-258,3 15 129,-4-17 0,4 17-129,0 0 0,-16 12 0,6 6 129,-5 3-129,-4 3 0,0-4 129,-6 0-129,5 0 0,-5-2 0,5-9 0,1-1-129,5-3-387,-2-5-387,16 0-4257,-15 3-129,15-3-516,-16-13-387</inkml:trace>
  <inkml:trace contextRef="#ctx0" brushRef="#br0" timeOffset="17414.996">10661 4322 5805,'13'-2'5676,"10"-18"-387,-12-5-387,4 10-1161,-8-23-2967,4-1 0,-10-7-387,-1-3 129,0-6-129,-1 0 0,-7 1 0,-1 3-258,3 5 129,-1 6-129,1 6 129,4 8-129,-1 6 129,3 20 0,-3-22-129,3 22 0,0-13 0,0 13-129,0 0 0,-9 0 129,-3 8-129,-5 1-129,-4 3 129,-8 6 129,0-1-258,-3-2 0,3 7-1032,-9-12-3999,17 5 0,1-9-645,20-6-258</inkml:trace>
  <inkml:trace contextRef="#ctx0" brushRef="#br0" timeOffset="18709.07">16404 5763 8127,'12'5'5418,"14"-5"-129,-14-8-258,7-5-3741,-13-22-129,5-5-516,-7-11 0,-1-6-387,-3-7 129,-2 1-129,-6-7 129,-1 7-258,-3 9 129,3 11 0,0 4-129,2 12 129,1 7-129,2 7 0,4 13-129,0 0 0,0 0 0,-16 20 0,8-3-129,-3 6 0,-3-1 129,-2 5-129,-3-4 129,-3-3 0,-1 1-129,1-11 0,-1 2 258,4-6-129,0-1 0,4-5-129,15 0-258,-11 0-258,11 0-1032,11 6-3612,11-4 0,0-2-258,10 0-903</inkml:trace>
  <inkml:trace contextRef="#ctx0" brushRef="#br0" timeOffset="19047.089">16621 5075 10062,'38'72'5418,"-16"-16"-387,-6 1 0,15 16-4386,-18 1 0,3 0-129,-7-8-129,0-1-129,-1-7 129,3-16-129,-3-9 0,3-17 0,2-10 129,4-6-129,4-15-129,3-8 0,2-7 0,4-3-129,0-5 0,0-2-129,-4 11-129,-1-1-129,-2 14-129,-12-6-774,10 17-3741,-21 5-258,0 0-516,0 0-129</inkml:trace>
  <inkml:trace contextRef="#ctx0" brushRef="#br0" timeOffset="19675.125">18366 5975 5289,'40'-22'5547,"-21"0"-387,1-1-129,-6-13-3483,7 7-387,-18-16 129,7 10-387,-10-12-129,0 2-258,-2-3 0,-6 2-258,-4 0 129,1 9-129,-3 2 0,2 5-129,0 8 0,3 7-129,9 15 129,-15-10-129,15 10 129,-15 2-129,15-2 0,-13 18 0,4-5 129,9-13 0,-22 20-129,11-7 0,11-13-129,-22 12 129,22-12 0,-20 8-129,20-8-129,-15 0-258,15 0-387,-13-1-1419,13 1-2967,0 0-129,2 7-258,-2-7-387</inkml:trace>
  <inkml:trace contextRef="#ctx0" brushRef="#br0" timeOffset="20323.162">20089 5913 7224,'13'10'5160,"-1"-10"129,-12 0-516,16-10-3612,-16-18 0,3 1-258,-3-20-258,-6-1-129,-6-8 0,1-6-129,-4 0-129,-1 6-129,2 1 129,0 11-129,3 11-129,2 8 0,3 6 0,1 6 0,5 13 0,0 0 0,0 0 0,-13-5 0,13 5 129,-14 12-129,14-12 0,-23 24 129,8-12-129,-1 1 129,0-3-258,0-1 129,1-4 0,-1-1-129,1 3-258,-7-7-1032,8 8-3870,-7-2 0,7 4-516,0-4-387</inkml:trace>
  <inkml:trace contextRef="#ctx0" brushRef="#br0" timeOffset="22171.268">8058 7703 7998,'-4'-13'5547,"4"13"-129,0 0-258,0 0-3612,0 31-774,5 0-129,3 12-258,-1 5 129,4 11-387,-1 1 129,1 7-129,1-13 0,-1 0 0,0-18 129,-2-9-129,-9-27-129,16 6 258,-8-22-258,-2-21 0,0-11 129,-4-9-129,2-5 0,-1 0 0,0 3 0,3 8 0,1 9-129,7 13 258,1 10-129,6 19 129,5 10 0,6 19-129,2 10 129,3 8-129,-1 8 129,-3 8-129,-3-6 0,-7-8-129,-1-9-258,-13-14-258,4-6-903,-13-20-3870,0-8-258,-4-24-258,3-1-516</inkml:trace>
  <inkml:trace contextRef="#ctx0" brushRef="#br0" timeOffset="22495.286">8925 7661 9159,'12'16'5676,"-12"-5"-387,-7 10 0,-10-4-4644,0 1-258,-13-2-129,-3-6-516,-3 5-387,-9-15-2709,14 2-1677,8-2-516,9-2-387,14 2 1</inkml:trace>
  <inkml:trace contextRef="#ctx0" brushRef="#br0" timeOffset="22635.294">8911 7862 9030,'31'35'5547,"-27"-21"-516,-12-7 0,-9-3-4644,-13 0-645,-17-4-4257,5 0-516,-1 0-258,3 0-645</inkml:trace>
  <inkml:trace contextRef="#ctx0" brushRef="#br0" timeOffset="23900.367">9013 7250 6063,'23'82'5934,"-5"-35"-516,0-3-387,1 0-2322,-1-10-2064,2-2 0,-4-19-387,4-8 0,0-6-258,3-14-129,4-2-129,-1-6-516,11 8-645,-19-22-2322,13 17-1290,-3-4-516,-3 3-387</inkml:trace>
  <inkml:trace contextRef="#ctx0" brushRef="#br0" timeOffset="24070.376">9392 7230 6708,'-22'31'5547,"18"4"-129,0 12-258,22 21-3354,-16-9-645,15 17-516,1-2-258,2-9-258,1-1-258,-2-11-903,5-8-4128,-12-16-129,-1-10-258,-11-19-774</inkml:trace>
  <inkml:trace contextRef="#ctx0" brushRef="#br0" timeOffset="25198.441">16743 7244 5805,'0'50'5676,"2"-22"-387,4 10-129,-3-5-3999,8 17-129,-10-7 0,7 8-516,-5-6-129,3-3 0,-1-10-129,1-5 0,-4-11 0,-2-16-129,0 0 0,0 0 0,14-22 129,-10-11-258,3-11 129,1-10-129,4-3 129,0 1-129,3-1 129,3 8-129,0 12 0,5 8 129,1 20-129,3 11 258,-1 13-129,2 16 0,-1 12 0,-2 3-129,1 0 129,-7 1-129,0-7 0,-8-6 0,2-7-387,-10-11 0,-3-16-516,0 0-903,7-11-3612,-7-9-129,7 0-516,-4-5-258</inkml:trace>
  <inkml:trace contextRef="#ctx0" brushRef="#br0" timeOffset="25480.457">17573 7294 8385,'0'0'5676,"11"13"-387,-11-13-258,-15 20-4515,-8-11-258,-2-2 129,-3 5-516,-5-4-387,8 8-1032,-12-13-3354,16 0-387,5-1-387,16-2-129</inkml:trace>
  <inkml:trace contextRef="#ctx0" brushRef="#br0" timeOffset="25635.466">17534 7448 5934,'30'19'5547,"-30"-19"-258,1 17-516,-13-15-3999,0 3-387,-13-5-258,-3 0-774,6 0-3870,-6 0-387,8 0-387,4 0-516</inkml:trace>
  <inkml:trace contextRef="#ctx0" brushRef="#br0" timeOffset="26111.493">17817 7084 4128,'38'-2'5418,"-17"2"-258,2 1-258,2 13-3612,-4-10-516,4 12 0,-4-3-387,3 7 0,-3 6 0,1 6-258,-7 8 129,-3 4 0,-4 7-129,-4 2 129,-4 0-129,-10-2 0,-8-9 0,-4-5 0,-5-11 0,-3-16 0,1-10-129,2-5 129,2-12 129,10-1-129,9-4 0,6 2 0,13 2 0,11 5-129,13 8 0,8 5 129,7 2-129,2 7-129,0 9-129,-5-4-129,-4 14-903,-20-10-3612,-3 2-516,-15-3-387,-7-1-129</inkml:trace>
  <inkml:trace contextRef="#ctx0" brushRef="#br0" timeOffset="33799.933">6012 9779 9804,'33'-13'5547,"-12"13"-387,-3 0 0,2 0-5031,-8 0-129,-12 0-645,18 2-1419,-18-2-2967,0 0-258,0 0-516,0 0-129</inkml:trace>
  <inkml:trace contextRef="#ctx0" brushRef="#br0" timeOffset="34292.9609">6059 9894 8127,'17'41'5934,"-10"-16"-387,1 12-129,-3-5-4386,1 7-516,-6-2-258,0 0-129,0-4-258,-6-9-387,6 2-645,-16-19-4128,16-7 0,0-6-387,0-14-516</inkml:trace>
  <inkml:trace contextRef="#ctx0" brushRef="#br0" timeOffset="34614.979">6474 9450 7998,'45'-50'5547,"-34"24"-258,-9 7-258,-9 0-4128,-5 14-258,-13 2-258,-4 8-129,0 10 0,4 10-129,1 13 0,9 13 0,4 0 0,11 11 0,4 5 0,14 10 129,4 2-129,5-1 0,-3-2 0,0-3-129,-4-7-387,-10-17-387,7-6-2967,-15-24-1677,-2-19-129,0-9-645</inkml:trace>
  <inkml:trace contextRef="#ctx0" brushRef="#br0" timeOffset="34775.989">6477 9747 10062,'-2'-17'5805,"-11"16"-645,-2 4 129,0 15-4902,-8 0-387,-6-1-258,2 15-2193,-4-10-2451,4-3-645,4-1 0,8-5-516</inkml:trace>
  <inkml:trace contextRef="#ctx0" brushRef="#br0" timeOffset="35735.043">7065 10254 7224,'14'54'5547,"-3"-33"-258,2-3-258,1-18-3870,10 3-129,-3-17-387,5-13 0,1-16-129,4-13-129,-5-12-258,3-6 129,-5-3-129,-3 2 0,-6 3-129,-3 6 0,-5 14 0,-2 12 0,-3 10 129,-2 19-129,0 11-129,0 0 129,-6 30 0,3 1 129,2 2 0,1 8 0,0 4-129,0-2 129,7-4 0,2-1 0,4-5-129,2-3 129,-1-3-258,3-9 258,-1-7-129,1-4-129,2-7 258,0-4-129,-3-17 0,0-1 0,-1-2 0,-2-3 0,-1-3 0,0 7 129,-3-2-129,-1 10 0,-2 3 0,-6 12 0,10-16 0,-10 16 129,0 0-129,0 0 129,13 6-258,-13-6 129,0 0 0,0 0 129,10 13-129,-10-13 0,0 0 0,8 13 0,-8-13 0,9 18 0,-9-18 129,11 22-129,-5-6-129,2 1 258,2-1-129,-2-2 0,2 1 0,-2 4 129,0-5-129,0 0 0,-1-1 0,-7-13 0,12 20 0,-7-7 129,-5-13-129,11 15 0,-11-15 0,10 16 0,-10-16-129,10 11 0,-10-11-129,0 0-129,19 14-129,-19-14-258,0 0-645,0 0-2193,0 0-1806,5-10-387,-5 10-258</inkml:trace>
  <inkml:trace contextRef="#ctx0" brushRef="#br0" timeOffset="36307.076">7753 9993 1161,'4'-46'5289,"-4"8"129,0-4-258,-7 3-2451,-9-19-1161,12 13-258,-11-6-774,8 10 129,-4 8-387,7 11 0,4 22-258,0 0 387,0 0-387,12 23 0,1 13 129,3 10 0,1 0 0,4 7 0,-3 1 0,4 2 0,-3-5 0,-2-3 0,-3-10 129,-4-8-387,-1 0-129,-5-17-387,5 7-1419,-9-20-3096,0 0-129,0 0-387,17 2-387</inkml:trace>
  <inkml:trace contextRef="#ctx0" brushRef="#br0" timeOffset="36735.1009">8083 10031 7740,'20'-15'5676,"-4"2"-258,-16 13-387,9 13-3999,-9-13-387,-3 32-258,-8-16-258,2 9 0,-1 1 0,3 0-129,1-5 129,6 0-129,0-2 0,12-1 129,0 1 0,3 0 0,1 1 129,-2 3-129,-6-4 129,-4 4-258,-4-3 258,-13-6-516,-5 1 0,-12-15-1290,0 0-3741,-3-5 129,6-3-645,2-6-258</inkml:trace>
  <inkml:trace contextRef="#ctx0" brushRef="#br0" timeOffset="37343.1349">8929 9892 7482,'17'0'5547,"-5"9"-387,-12-9-258,-31 1-3999,8 3-129,-10 1-645,-4-5-129,0 9-903,-15-13-2451,19 4-1548,9 0-645,7 4-258</inkml:trace>
  <inkml:trace contextRef="#ctx0" brushRef="#br0" timeOffset="37499.144">8868 10040 8643,'45'43'5676,"-37"-27"-258,-8 3-129,-21-13-4515,-2-2-258,-12-4-516,-9-2-516,5 0-4386,-9-1-258,3 0-387,7-2-645</inkml:trace>
  <inkml:trace contextRef="#ctx0" brushRef="#br0" timeOffset="42060.405">9285 9475 8385,'12'73'5676,"-6"-19"-387,-1 3-387,9 5-4128,-6-5-129,5 4 0,-4-13-258,8-8 129,3-18-258,6-17-129,4-5-129,0-6-129,5-15-258,-3-12-258,5 7-645,-16-24-1161,10 17-2064,-18-8-774,-7-2-258,-6-6 129</inkml:trace>
  <inkml:trace contextRef="#ctx0" brushRef="#br0" timeOffset="42203.413">9608 9540 3354,'-21'-13'5805,"2"39"-387,17 20-645,-4-3-1419,16 32-1161,-9-4-1290,15 11-516,-1-4-258,4-5-387,6 0-774,-8-22-4128,10-13-129,-3-17-645,0-15 0</inkml:trace>
  <inkml:trace contextRef="#ctx0" brushRef="#br0" timeOffset="42344.422">9812 10057 8256,'6'71'5676,"4"-31"-516,1-8-645,11 2-7998,-6-10-1419,-5-16-387,3-9-645</inkml:trace>
  <inkml:trace contextRef="#ctx0" brushRef="#br0" timeOffset="42758.445">10255 9645 7998,'36'-41'5547,"-35"17"-129,-1 2-516,-15 1-4644,-7 5 258,-15 8-258,4 8 129,-3 10-258,4 15-258,5 1 129,5 6-129,10 4 129,10 0 0,4-8 0,15-6 0,5-6 0,5-9 0,1-7 129,1-4 0,-5-9 0,-1-1 0,-7 0-129,2 2 129,-18 12 129,16-1-129,-12 9 0,1 21 0,-1 7 0,1 10 129,1 3-129,1 1-129,3 1-129,-3-11-387,12 2-2322,-8-24-2451,3-9-129,-2-10-516,1-12-129</inkml:trace>
  <inkml:trace contextRef="#ctx0" brushRef="#br0" timeOffset="43155.468">10957 9449 9030,'31'62'5676,"-11"-13"-387,-3 14-129,1 15-4773,-3-1-129,-5 1-258,1-4-516,-8-11-387,12-2-1548,-10-20-2709,3-15-387,-8-26-516</inkml:trace>
  <inkml:trace contextRef="#ctx0" brushRef="#br0" timeOffset="43308.477">11204 9817 5805,'-26'-45'5676,"-1"38"-129,-4 3-645,6 9-3870,-15 3-516,2-2-1161,12 12-2709,2-4-1677,3-6-387,21-8-387</inkml:trace>
  <inkml:trace contextRef="#ctx0" brushRef="#br0" timeOffset="43831.507">11303 9444 6321,'27'40'5805,"-15"-1"-258,-1 11-387,-1-5-3741,3 23-516,-11-1-387,1 0-258,-3-9-129,1-9 0,-1-5-129,0-13 129,0-15-258,0-16 129,0-5 0,2-15-129,3-2 0,3 0 129,6-5-129,1 1 0,3 17 0,4 0 129,4 9 0,0 3 0,5 8 129,-1 2-129,1 3 0,-1-9 0,-2-7 0,-2 0 0,-5-6 0,-5-15 0,-6-5-129,-9-5 0,-1 3 129,-13 8 0,-3 6-129,-3 7 129,0 10 0,1 16 0,5 9 0,6 8 129,5 1-129,2 3 0,13-2 0,6-8-129,8-6-516,-5-22-1290,13 3-3096,-6-7-387,3-15-516,-5-6 129</inkml:trace>
  <inkml:trace contextRef="#ctx0" brushRef="#br0" timeOffset="44147.5249">11903 9761 7353,'26'89'5547,"-14"-38"-258,0-9-258,0-1-4515,-8-9-258,1-13 0,-5-19-129,0 0 129,2-24-258,0-8-258,4-4 258,1 0 0,3-1 0,3 8 0,4 6 258,4 17-129,1 6 0,2 17 0,-1 7 0,1 10 129,-2 3-258,0 4 258,-3-3-516,-7-15-387,7-9-4386,-19-14-387,0 0-387,0-29-258</inkml:trace>
  <inkml:trace contextRef="#ctx0" brushRef="#br0" timeOffset="44966.572">12080 9496 4128,'46'41'5934,"-22"-30"-645,3-14-387,-4-21-2838,1-8-1419,-17-30-129,-1-11-129,-6-20-258,-13-20 0,-10-17 0,-11-10 0,-7-15-129,-10-6 258,-5-3-258,-5 0 129,0 8 0,3 13 129,6 9-129,6 18 0,7 19 129,11 18 129,7 16 129,9 19-129,5 10 0,7 12 0,0 22-129,0 0 129,9-4-258,-1 12 0,-2 13-129,1 2 129,-3 5-129,3 1 0,-6 2 0,-1 5 129,0-1-129,0-2 0,0-1 0,-3-2 0,-2-1 0,4-3 129,-2-6-129,1-6 0,2-14-129,0 0 129,0 0 0,-8-16 129,2-17-129,1-8 0,-4-4 129,4-6-129,-1-1 258,5 6-258,1 4 129,1 18 0,10 9 0,6 8 0,5 10 0,2 16 0,5 5-129,2 3 129,-1 9-129,-1-11 0,-3 0-129,-4-2-129,-2-6-516,-20-17-3096,19 0-1548,-19 0-387,11-14-516</inkml:trace>
  <inkml:trace contextRef="#ctx0" brushRef="#br0" timeOffset="47193.6989">16333 9142 9546,'18'139'6063,"-3"-65"-774,-1-4 129,7-11-5160,-9-3-258,-6-19-387,3-10-903,-9-27-3999,0-18-129,-2-23-387,-4-9-258</inkml:trace>
  <inkml:trace contextRef="#ctx0" brushRef="#br0" timeOffset="47312.706">16333 9064 4773,'-15'-44'5547,"15"44"-258,0 0-516,1 8-3999,4 9-4902,2-3-774,2 6-387,4-8-516</inkml:trace>
  <inkml:trace contextRef="#ctx0" brushRef="#br0" timeOffset="47782.7319">16812 8649 7482,'16'-10'5676,"-16"10"-387,0 0-516,-19 2-4257,-10 12-258,-8 7 0,4 7-129,-2 4 258,6 6-258,7 10 129,8 4-129,10 3 258,4 5-258,9 2 129,8 4-129,3 0 0,1-7-129,-3-2-258,-5-16-645,4 0-3483,-9-19-645,-8-22-516,0 0-645</inkml:trace>
  <inkml:trace contextRef="#ctx0" brushRef="#br0" timeOffset="47927.7409">16688 9117 9804,'-23'0'5805,"7"7"-258,4 19-129,-1-4-5160,-3-1-258,0 3-1161,-14-5-3999,16-5-129,1-11-774,13-3-129</inkml:trace>
  <inkml:trace contextRef="#ctx0" brushRef="#br0" timeOffset="48622.7809">17276 9462 6063,'-1'78'5934,"1"-41"-516,0-10-387,7 6-3741,-7-15-387,6-1-129,-6-17-387,12 0-129,-2-22 0,3-4 0,5-10 0,2-9-129,2-7 0,2-1 0,-2 2-129,0 8 129,-3 2 0,-2 9-129,-7 8 129,3 8-129,-13 16 0,11 0 0,-8 12 0,-3 6 0,0 11 0,0 4 0,4-3 0,-2 7 0,4-7-129,4-4 258,2-7-129,3-12 0,5-7 0,-3-8 0,3-7 0,-3-12 0,3-8 0,-4 0-129,-1 0 129,-2 0-129,-5 7 129,-1 3 129,-2 8-129,-5 17 0,0 0 0,14 3 129,-8 18 0,0 11-129,0 12 0,5 4 0,1 3 0,1-4-129,4-1 0,-2-12-129,5 1-516,-20-35-516,38 16-3870,-26-19-258,2-10-516,-6-11-129</inkml:trace>
  <inkml:trace contextRef="#ctx0" brushRef="#br0" timeOffset="49051.805">18171 9333 7224,'15'0'5676,"6"7"-387,-21-7-129,18 23-4386,-21-6-258,-11-2-129,-4 4-387,2 0 129,-2-1 0,5 0-258,3-1 258,6 0-129,4-4 258,1 3-258,6-2 258,1 0-258,-1 0 129,-4-2 0,-3 1-129,0-13-129,-14 20-129,-5-18-516,9 14-1806,-6-14-2451,1-2-387,0-2-516,15 2 1</inkml:trace>
  <inkml:trace contextRef="#ctx0" brushRef="#br0" timeOffset="49339.822">18633 9102 4773,'-17'40'5289,"0"-23"-129,-3 0-516,3 5-3999,-11-13-258,3 1-387,4 1-516,-3-16-1161,24 5-2967,-13-1-516,13 1-258</inkml:trace>
  <inkml:trace contextRef="#ctx0" brushRef="#br0" timeOffset="49466.829">18562 9268 2580,'40'46'5676,"-25"-24"-645,-8 2-774,-7-24-1806,-7 34-903,-15-24-903,3-8-774,-4 6-2838,-7-8-1935,0 0-258,5-3-516</inkml:trace>
  <inkml:trace contextRef="#ctx0" brushRef="#br0" timeOffset="50263.875">19082 8980 8385,'13'-9'5676,"-1"27"-258,-9 13-258,15 13-4515,-18 2-258,0 10-129,-1 0-258,-4 1-258,2 4-258,-4-16-774,12 3-3225,-4-12-645,8-8-516,0-12-258</inkml:trace>
  <inkml:trace contextRef="#ctx0" brushRef="#br0" timeOffset="50395.882">19231 9344 6966,'0'0'5547,"0"0"-516,0 0-903,0 0-7998,0 0-774,0 0-516,13 1-645</inkml:trace>
  <inkml:trace contextRef="#ctx0" brushRef="#br0" timeOffset="50890.91">19387 8925 7353,'37'-3'5676,"-13"3"-516,0-6-129,5-1-4644,-5-5 0,1 2-129,-2-1-258,2 6 129,-2 3-129,-1 2 258,-2 9-129,-1 14 0,-4 11 0,-3 12 0,-4 6 129,-4 6 0,-4 4-129,0 6 129,-5-8-258,-5 0 129,-3-9 0,1-8-129,1-7-129,-1-13-258,6-4-258,-7-23-1806,13 4-2709,0-18-258,16-4-387,2-9-258</inkml:trace>
  <inkml:trace contextRef="#ctx0" brushRef="#br0" timeOffset="51026.918">19832 9215 6321,'-43'6'5418,"12"1"-387,-6-1-645,-3-4-5031,-8-2-3612,3 6-516,-2-6-645,8 0 0</inkml:trace>
  <inkml:trace contextRef="#ctx0" brushRef="#br0" timeOffset="52555.006">20028 9115 6837,'62'51'5418,"-23"-33"-258,6-14-387,8-4-4386,-4-27 0,5-9 0,-2-22 0,1-11-129,-3-15-129,-4-13 129,-8-14 0,-8-9 0,-12-6-129,-12-6 129,-13-3-129,-18-2 0,-15 5 129,-8 4-129,-11 9 0,-5 14 0,-5 7 0,4 17 0,7 15 0,10 16 0,6 12 0,11 11 0,9 10 129,10 10-129,12 7 129,0 0-129,0 0 129,11 15 0,-11-15-129,25 24 0,-12-15-129,1 2 0,-5 0-129,1 7 129,-4 0 0,0 2-129,-5 9 129,-1 4-129,0 5 129,-6 3 0,2 1 129,-4-2-129,1 0-129,-4-11 129,7-6 0,-2-4 129,6-19-129,0 0 129,-10-15 0,7-18-129,1-14 129,2-4 0,0-3 0,0-5 0,0 2 0,6 7-129,-2 12 258,6 9-129,-7 9 0,10 6 0,-13 14 0,24-4 0,-8 6 0,1 4-129,5 10 0,1-1 129,6 3-129,-1-5 0,2 3 0,3-7-129,2 0-129,-5 0-258,2 2-774,-18-11-4128,3 2-129,-17-2-516,0-11-645</inkml:trace>
  <inkml:trace contextRef="#ctx1" brushRef="#br0">8104 8620 0,'0'0'0,"0"0"0,0 0 0,0 0 0,0 0 0,0 0 0,0 0 0,0 0 0,0 0 0,0 0 0,0 0 0,0 0 0,0 0 0,0 0 0,0 0 0,0 0 0,0 0 0,0 0 0,0 0 0,0 0 0,0 0 0</inkml:trace>
  <inkml:trace contextRef="#ctx0" brushRef="#br0" timeOffset="58651.354">9731 1395 11997,'0'0'5031,"-18"-53"516,18 53-387,0 0-3612,0 0-645,0 0-258,9 60 129,-1-12-774,5 19 387,2 17-645,2 10 387,2-4-387,3 6 258,-1-13 0,-1 1-258,-1-16 258,-3-29-129,-6-12 129,-1-11-258,-9-16 258,0 0 129,11-25-129,-11-18 258,-2-2-258,-1-9 258,0-4-129,0-2 129,2 25-258,1 35 129,4-74 0,7 65 0,3 9-129,7 27 129,2 6-129,2 14 0,3-9 0,-2 23-129,0-16 0,-1 2-258,-1-9 0,-7-19-645,10-9-3999,-27-10-258,28-2 0,-20-18-387</inkml:trace>
  <inkml:trace contextRef="#ctx0" brushRef="#br0" timeOffset="58819.364">10154 1711 14706,'27'60'5289,"-15"-34"-129,10 17-387,-7-5-5418,-8-14-2709,6 14-1548,-7-9-129,7-10-258,-13-19-774</inkml:trace>
  <inkml:trace contextRef="#ctx0" brushRef="#br0" timeOffset="59298.391">10508 1741 9546,'6'15'4773,"-6"-24"-387,0 9-258,-2 26-3999,1-10 258,1 2-258,0-4-129,0-14 0,8 22 129,1-1 0,4-3 258,-13-18 129,23 7 0,-23-7 0,21-7-129,-20-11 129,5 4-258,-6-10 0,0 2-387,0 22 129,-8-46 0,8 46 129,0 0 0,0 0 129,-5 27-129,5 10 129,7 0 129,3 30 129,7 0-387,-5 3 258,3 1-129,-4-3 0,-3-10-129,-4-5 129,-4-2-258,-5-20 129,-12-13 0,-6-13 0,-2-10-258,-4-22-129,-4-7-387,13-7-4128,-11-17-129,12 11-387,1-11-129</inkml:trace>
  <inkml:trace contextRef="#ctx0" brushRef="#br0" timeOffset="59862.424">10512 955 8256,'45'57'5160,"-9"30"-387,-14-28 387,-6 10-3225,14 1-1032,-13 7 0,5-9-516,-6-8-129,-16-60 0,28 86 387,-28-86-774,0 0 129,0 0 129,0 0-129,0 0 258,0 0 0,31-73-258,-31 73-129,0 0 0,17-68-129,-17 68 516,0 0-516,0 0 387,67 63-387,-40-16 387,0 8-516,-3-15 516,3 7-903,-27-47-3741,0 0-129,0 0-774,0 0 645</inkml:trace>
  <inkml:trace contextRef="#ctx0" brushRef="#br0" timeOffset="60430.456">11367 1066 10836,'0'0'5031,"0"0"-387,0 57 387,0-57-4515,0 0 516,0 0-516,-62 64 129,62-64-387,0 0 0,0 0 0,0 0 0,0 0 0,0 0-129,0 0-258,0 0 258,31 59 129,-31-59-387,0 0 129,60 52 0,-60-52-258,25 64-129,-25-64 387,7 80 0,-7-80-387,0 78 645,0-78-387,-14 74 0,6-43 0,-1-9-129,9-22-903,0 0-2838,0 0-387,0 0-516,0 0 0</inkml:trace>
  <inkml:trace contextRef="#ctx0" brushRef="#br0" timeOffset="60859.481">11460 1260 8901,'61'-19'4257,"-22"74"-129,-39-55 258,39 114-3225,-12-33 0,-13-19-516,3 7 0,-12-16-258,1-12 258,-6-41-387,0 0 258,0 0 0,-47-86-645,22 24 387,0-22-903,2 4 645,3-8-387,7 22 387,8-5-387,5 10 0,0 61 258,33-79 129,-33 79 0,57-22 129,-57 22 0,64 22 129,-64-22-129,43 57-129,-43-57 258,9 75 129,-9-75-258,-22 57-903,22-57-1548,-59 26-1806,59-26-258,-59 11-774,59-11-129</inkml:trace>
  <inkml:trace contextRef="#ctx0" brushRef="#br0" timeOffset="61056.492">11819 1067 11481,'66'73'5418,"-40"-13"-1032,-26-60-387,0 0-5031,0 0-3225,0 0 0,0 0-645,0 0-903</inkml:trace>
  <inkml:trace contextRef="#ctx0" brushRef="#br0" timeOffset="61506.518">12145 1025 9159,'33'55'5418,"-33"-55"-645,31 74 0,-31-74-3354,0 0-258,0 0-645,0 0-258,0 0-258,-50-21 258,50 21 0,-31-62-774,31 62 516,-17-67-129,17 67 387,0-54 129,0 54-258,0 0 0,58-4 0,-58 4 258,68 31-387,-68-31-387,72 62 645,-72-62-774,64 65-129,-64-65-1161,0 0-3096,31 72-129,-31-72 129,0 0 0</inkml:trace>
  <inkml:trace contextRef="#ctx0" brushRef="#br0" timeOffset="63022.604">11471 2136 12126,'3'-17'5289,"-3"3"-387,0 14-129,-18 0-4257,-1 7 0,-3 7-129,-1 7-516,1 9 387,4 9-258,6-3 0,5 9-129,7-2 258,5-3-129,12-3 0,10-8 0,5-6 0,5-14 0,4-6-129,0-3 129,-1-17 0,-1-7-129,-3-12-129,-9-9 129,-3 2 0,-7 0 258,-4-3-258,-7 6 129,0 9-258,-6 6 387,0 25-129,0 0 0,-14 0 0,3 29-129,1 8 129,0-5-258,-2 7 516,4 4-258,0-2 0,6-4 129,2-13 0,0-5-129,7-6 129,-7-13 0,25 0-129,-10-5-129,1-12 129,0-7-129,-1 1 129,-2-2-129,-3 5 129,-4 5-129,-6 15 129,0 0 0,13-5-129,-13 5 129,9 20 0,-2 3 0,2-6 129,5 3-129,-1-6 129,2-11 0,4-3-129,-1-8 0,-2-19 0,-2-11 0,0 0-129,-3-12 387,-3 0-258,1 0 258,2 7-258,-2 8 129,2 12-129,2 4 129,3 13-129,3 8-258,0 17 258,2 12-258,1 5 258,-5 6-129,-2 3 129,-4 1-129,-4-7 129,-6-4 0,-1-8 129,0-27-258,-26 14 129,8-14 0,-4-11 0,-1-4 0,1-3 129,6 3-129,2-2-129,6 3 387,8 14-258,0 0 0,15-7 0,6 9-129,3 1 129,7 5 0,4-5 0,4 1-129,3-8 0,-1-18 516,-1-4-516,-3-12 387,-2-2-258,-8-5 258,-6-8-258,-9-6 129,-5 17-129,-7 17-129,-3 3 0,3 22 0,-24-2 0,11 18 129,3 20-129,3 16-129,6 3 258,1-7-258,14 6 258,5 3-387,16-3-129,-6-25-1548,15 14-2451,-1-17 0,8-7-645,0-7-258</inkml:trace>
  <inkml:trace contextRef="#ctx0" brushRef="#br0" timeOffset="63850.652">16998 803 13803,'0'-55'5418,"0"55"-258,0 0 258,0 0-4902,39 87-516,-39-87 387,10 105-903,-5-49 645,2 1 258,1-3-129,-8-54-129,22 80-129,-22-80 774,0 0-774,54 38 774,-54-38-903,56-11 0,-56 11 0,58-46 129,-58 46 0,60-61-645,-60 61 645,42-65 0,-42 65 129,0 0-645,25-61 387,-25 61 387,0 0-387,0 0 387,0 0-258,0 0-516,-23 61 387,23-61 0,0 0 258,0 65-129,0-65 129,0 0-129,0 0 129,59 7 258,-59-7-129,0 0 258,47-75-774,-47 75-129,8-73 258,-8 73-387,-10-67 258,10 67 129,0 0-516,-67-50-1935,67 50-2451,0 0 258,-58 0-903,58 0 258</inkml:trace>
  <inkml:trace contextRef="#ctx0" brushRef="#br0" timeOffset="64263.675">17510 767 12255,'0'0'5031,"0"0"-129,36 58-645,-36-58-3741,15 56-258,-15-56 129,13 61-645,-13-61 516,0 0-258,0 0 129,0 0 258,60 28-387,-60-28 0,0 0-129,0 0 129,56-33-129,-56 33 129,0 0 0,0 0 129,0 0 129,0 0-129,56 58 258,-56-58 516,0 0-774,0 0-258,0 0 387,0 0 0,55-31 0,-55 31 0,18-54-258,-18 54-129,0 0 258,13-70 129,-13 70-645,0 0-516,0 0-1161,0 0-2838,0 0-258,0 0-129,0 0-645</inkml:trace>
  <inkml:trace contextRef="#ctx0" brushRef="#br0" timeOffset="64750.703">18411 744 10836,'54'-41'5934,"-54"41"-1032,0 0 258,0 0-3225,0 0-1290,0 0-258,-60 35-258,60-35 0,0 0-129,-77 46 129,77-46-129,0 0 129,0 0-387,-30 56 258,30-56 0,0 0 258,0 0-129,74 64 0,-74-64-129,56 52 0,-56-52 129,44 56-129,-44-56 0,0 0-258,11 67 0,-11-67 129,0 0-774,0 0 258,-77 24-2064,77-24-2451,0 0-645,-63-22 258,63 22-387</inkml:trace>
  <inkml:trace contextRef="#ctx0" brushRef="#br0" timeOffset="65150.726">18661 894 11481,'33'91'5289,"-33"-91"-516,22 95-387,-22-95-3999,2 80 387,-2-80-387,0 0 0,0 0-129,-50-15-258,50 15 129,-31-95-129,19 35 258,8 0-387,4 2 0,2 3 129,-2 55 129,36-84-129,-36 84 0,0 0 129,74-31 0,-74 31 129,0 0-129,46 58-129,-46-58 0,-6 73 129,6-73-129,-44 57-129,44-57-129,-65 23-903,65-23-774,-57-3-3483,57 3 516,0 0-1290,-42-53 516</inkml:trace>
  <inkml:trace contextRef="#ctx0" brushRef="#br0" timeOffset="65332.736">18945 709 9933,'0'0'5418,"15"77"-387,-15-77 0,0 0-2709,0 0-2967,0 0-3612,0 0-516,-56 32-258,56-32-516</inkml:trace>
  <inkml:trace contextRef="#ctx0" brushRef="#br0" timeOffset="65475.744">18934 548 10836,'35'-54'4257,"-35"54"-2322,0 0-1806,0 0-4257,0 0-387,46 51-516</inkml:trace>
  <inkml:trace contextRef="#ctx0" brushRef="#br0" timeOffset="65774.7619">19114 716 6708,'0'0'5031,"4"57"-258,-4-57-258,0 0-2709,0 65-258,0-65-516,0 0-387,0 0-645,0 0 387,0 0-516,0 0 387,0 0-516,0 0 774,0 0-258,50-62 129,-50 62 387,0 0-516,62-11 387,-62 11-387,0 0 516,57 33-903,-57-33 0,0 0-645,0 0-1806,18 61-2451,-18-61 129,0 0-774,-49 27-1032</inkml:trace>
  <inkml:trace contextRef="#ctx0" brushRef="#br0" timeOffset="66562.807">19848 778 12384,'64'-36'5418,"-64"36"-387,0 0-129,0 0-3225,0 0-1290,0 0-129,-36 61-129,36-61-387,-47 61-129,47-61 258,-38 78 258,38-78-258,-7 84 0,7-84-129,27 74 129,-27-74 129,69 47 387,-69-47-387,85 11-774,-85-11 645,92-25 0,-92 25 129,71-56-258,-71 56 0,45-62-258,-45 62 516,19-59 387,-19 59-387,0 0 0,0 0-129,0 0 129,-50-21 129,50 21-258,0 0 129,-60 71 0,60-71 0,0 0 0,-40 73 129,40-73-516,0 0 387,0 0 0,0 0-129,0 0 129,0 0 0,56 3 129,-56-3-387,0 0 258,56-29 0,-56 29 0,0 0 0,0 0-387,0 0 258,56 0-387,-56 0 645,0 0-129,0 0-1032,28 56-3354,-28-56-516,0 0 129,0 0-903</inkml:trace>
  <inkml:trace contextRef="#ctx0" brushRef="#br0" timeOffset="67326.85">20534 798 11739,'0'0'5160,"0"0"-129,0 0-258,0 0-4128,0 0-258,-84 31 0,84-31-516,-66 20 387,66-20-258,0 0 0,-54 30-387,54-30 387,0 0 129,0 0 0,36 63 387,-36-63-645,0 0 129,70 64 0,-70-64 387,0 0-516,49 69-387,-49-69 258,0 0 0,0 0 258,-32 55-129,32-55 129,0 0-516,-63 9 645,63-9 258,0 0-387,0 0 0,0 0 0,0 0 0,0 0 129,-11-54 516,11 54-645,57-22 0,-57 22 129,95-24-258,-41 0 129,0-6-129,3 1 0,-57 29-129,92-72 0,-92 72 129,52-78-129,-52 78 0,4-59 129,-4 59 0,0 0 0,-69-17 129,69 17 0,-68 39 129,68-39-129,-50 77 129,50-77 0,-13 88 0,13-88-129,23 83-387,-23-83 258,54 51-4128,-54-51-258,80 25-516,-80-25-258</inkml:trace>
  <inkml:trace contextRef="#ctx0" brushRef="#br0" timeOffset="81278.648">16247 8860 9159,'2'-19'5547,"19"19"-129,-9 22-1677,-12-22-2580,19 34-258,-17-17-516,3-3-129,-5-14 0,-3 15-129,3-15-258,-14 0-129,14 0-774,-19-32-3096,19 19-1032,0-2-387,7 2-774</inkml:trace>
  <inkml:trace contextRef="#ctx0" brushRef="#br0" timeOffset="81818.679">16745 8548 3870,'15'-8'5289,"-2"-11"-258,-13 19-387,0 0-3741,-21-19-129,4 19-129,-9 5-516,0 12 0,2 8 129,1 9 0,3 6 0,7 13 129,3 1 0,10 9 0,0-1 129,10 10-129,2-6 0,5 7 0,-1-2-129,1-6 0,-5-4-129,-1-2 0,-2-5-129,-3-11 129,-6-6-258,-2-12 0,-3-10-129,5-15-129,-13 8-1290,-3-15-3225,12-12-387,-1-2-387,5-5-129</inkml:trace>
  <inkml:trace contextRef="#ctx0" brushRef="#br0" timeOffset="81991.689">16772 9106 7611,'0'0'5676,"-14"2"-129,-2 14-516,-14-3-3999,6 9-516,-10-2-387,-5-9-1677,1 7-3354,2-1-645,11-3-258,4-6-258</inkml:trace>
  <inkml:trace contextRef="#ctx0" brushRef="#br0" timeOffset="88819.08">6054 11234 5160,'-20'-4'5289,"7"17"0,-3 15-387,0 8-3483,3 30-645,-9 4 0,10 17-258,-4-1 0,9 8 0,3 5-129,4 1 0,8-9 0,10-2-129,1-8 0,5-6-129,4-11-129,-3-10-258,6-3-903,-16-19-3999,7-15 0,-5-15-774,0-11-129</inkml:trace>
  <inkml:trace contextRef="#ctx0" brushRef="#br0" timeOffset="89143.098">6389 11932 9546,'15'30'5676,"-5"3"-387,-2 5 0,4 6-4773,-9-3-258,2-6-516,-3-2-258,-2-33-1677,-7 13-2967,0-26-387,-1-16-387,-1-15-129</inkml:trace>
  <inkml:trace contextRef="#ctx0" brushRef="#br0" timeOffset="89255.105">6343 11743 5289,'0'0'5160,"8"4"-1161,-7 13-3870,5-3-4386,11 9-516,-8-12-258</inkml:trace>
  <inkml:trace contextRef="#ctx0" brushRef="#br0" timeOffset="89939.144">6588 11887 4257,'37'111'5031,"-25"-63"-387,11 3-387,-9-13-4386,-2-11 258,-2-12-129,-10-15-129,12-7 0,-5-13 0,-1-6 0,0 2 0,3-1 258,-4 6-129,5 3 129,-10 16 0,17-5 0,-17 5 258,18 21-258,-11-6 258,5 3-258,-4-5 129,2 7-258,-10-20 258,15 20-258,-15-20 129,14-2 0,-14 2 0,15-22 0,-8 1-129,2-4 0,0 1 129,1 1 0,0 1-129,2 8 129,2 0 0,3 9 129,-1 5 0,7 15 0,-2 8 258,5 14-258,0 4 129,1 13 0,-6 1-129,0 3 0,-8-5-129,-3-8 0,-10-9 0,-2-13 0,-16-17-129,-2-12-129,-5-19 258,2-14-129,-2-17 0,5-7 0,5-7 0,7-1 0,8 6 0,0 6 0,11 6-129,5 13 258,6 8 0,1 15-258,-1 12 129,-4 5 0,-3 14-129,-9 7 258,-6 6-258,-4-2-129,-11 7-387,-12-19-1290,5-5-2838,-2-3-387,-4-12-387,11-12 1</inkml:trace>
  <inkml:trace contextRef="#ctx0" brushRef="#br0" timeOffset="90366.168">7257 11339 5289,'7'67'5160,"-7"-18"0,0 15-1161,0-6-3225,0 13-129,0-12-129,7 5 129,1-14-387,11-5 0,2-17-129,9-11 129,5-12-258,6-7 129,-1-11-129,-1-6-129,-4-7 129,-5-2-129,-8 1 129,-13-2-129,-9 8 129,-12 2-129,-6 10 129,-9 9 0,4 2 0,-1 17 129,6 1-129,5 10 0,11 2 129,2 5-129,18-6 129,7-4-258,7 0-129,-2-15-258,9 10-1161,-14-15-3096,3-7-258,-4 0-645,-12-11 646</inkml:trace>
  <inkml:trace contextRef="#ctx0" brushRef="#br0" timeOffset="90804.193">7478 11674 5934,'10'50'5547,"-2"-22"-129,4 5-645,12 8-3612,-21-12-387,10 3-258,-8-12-258,0-4 129,-1-3-387,-4-13-516,0 0-903,0 0-3612,0-17 0,-4-5-516,0-4-516</inkml:trace>
  <inkml:trace contextRef="#ctx0" brushRef="#br0" timeOffset="90960.2019">7430 11559 6321,'0'-11'5418,"14"11"-387,-14 0-645,21 7-4644,-21-7-1032,18 12-3096,-12-1-645,-6-11-258,12 16 388</inkml:trace>
  <inkml:trace contextRef="#ctx0" brushRef="#br0" timeOffset="91263.22">7695 11879 6708,'51'6'5160,"-29"-19"0,-2-7-645,-3-6-3741,-13-6-387,-4 2-129,-6 0-129,-11 2-129,-5 13 0,-3 2 0,-2 13 0,1 10 0,6 8 0,4 9-129,7 9 129,9 4 129,7-4 0,14 4 0,6-11-129,4-7-129,6-3-387,-5-19-1032,14-1-2580,-7-10-903,-4-10-258,-3-1-258</inkml:trace>
  <inkml:trace contextRef="#ctx0" brushRef="#br0" timeOffset="91548.2359">8043 11618 6837,'-1'-13'5160,"-17"21"-129,6 0-1548,6 22-2451,-10-7-258,4 3-258,-2-1-129,6 3-129,6-12-129,2-16 0,11 16 0,5-13-129,1-3 129,4 5 0,-1-5 0,-1 0-129,-7 0 0,-12 0 0,7 19 129,-14-6 129,-13 1-516,-10-3 129,-4 11-774,-19-15-1548,0 4-2193,1 1-516,3-7-258,4-3-129</inkml:trace>
  <inkml:trace contextRef="#ctx0" brushRef="#br0" timeOffset="92131.269">8441 11521 8127,'-20'37'5418,"21"-9"-129,12 7-258,0 3-4257,7 5 129,-2-8-387,1 2 0,-2-10-129,3-11-129,-6-16 0,2 0-258,-2-24 129,-4-5-129,0-3-129,-2-4 0,0-4 0,-2 7 129,0 7-129,1 9 129,-7 17-129,22 0 129,-9 14 129,5 7-129,0 4 0,4-6 129,-3-1 0,4-2 0,-4-16 0,-1-7 0,-2-12-129,-2-15 129,-3-3-129,-1 3 0,-2-5-129,-6 0-129,3 15 0,-5-4-258,0 15-129,-11-1-774,11 14-3870,-7 6-129,-1 6-387,8-12-129</inkml:trace>
  <inkml:trace contextRef="#ctx0" brushRef="#br0" timeOffset="92807.308">8964 11569 5676,'89'6'5547,"-51"-11"-516,-5-11-258,-10-8-3870,-10-8-516,-9-1-258,-8-5 0,-12 9-129,-7 4 0,-3 12-129,-2 11 129,3 7 0,3 14 0,7 13 129,7 9-129,8 3 129,7 3 0,12-2-129,11-4 0,6-4 0,9-7-258,2-14 0,4-6-387,-5-10-129,7-6-516,-16-25-516,9 7-903,-20-17-516,4 6-258,-15-9 0,2 8 903,-11-2 1161,1 6 1032,-3 12 1032,-4-3 1548,0 23 516,0 0 645,-11 0-387,-4 12-516,8 17-645,-9-8-516,6 11-387,-2-2-516,9-1 0,1-6-129,3 0 0,7-9-129,8-7-129,2-6 0,4-1-129,0-1 0,-4-6 0,0-1-129,-5-1-129,0 4 0,-13 5 0,0 0-129,12-9 0,-12 9 129,3 11 129,0 2-258,-3-13 258,13 27-129,-4-13 129,5-1 0,-1-4-129,3-1-387,-16-8-1935,14-5-1548,-2 2 0</inkml:trace>
  <inkml:trace contextRef="#ctx0" brushRef="#br0" timeOffset="93342.338">9764 10905 1935,'26'9'5418,"-17"22"-387,-2 8 0,1 15-2709,6 19-1419,-14-6 0,11 11-129,-11-9-129,8 2-387,-6-13 0,6-7 0,-2-18-258,0-9 129,-6-24-258,13 0 0,-3-13 0,0-17 0,4-5 0,0-6 0,3-3 0,3-2 258,-3 10-258,0 4 387,-3 8-258,-1 15 129,-13 9 0,14 14-129,-12 10 129,-1 11 0,-1-2 258,1 10-258,0-1 258,6-3-129,0-13 0,7-3-129,-1-10 129,6-4-258,1-7-129,-2-2-258,5-2-903,-19-18-2838,9 6-1032,-11-1-129,-2 0-516</inkml:trace>
  <inkml:trace contextRef="#ctx0" brushRef="#br0" timeOffset="93875.369">8471 12666 7611,'-6'-21'5676,"6"5"-258,13 16-387,-2 11-4128,10 20-129,-9 0-258,3 11-258,-4 4 0,1 0-129,-3 0 129,0-3-258,-4-13 258,1-3-258,-1-13 0,-5-14 129,13 0-258,-3-17 258,3-4-129,2 4-129,6-5 129,2 2 129,2 6-129,2 5 0,-3 9 129,-4 11-129,-3 11 0,-8 2 129,-9 8-129,-5-2 0,-13-2 0,-6-8-129,-9-1 129,-4-12-387,3-2-516,-8-19-1290,15 4-3096,5-7-129,16 2-516,6-3-387</inkml:trace>
  <inkml:trace contextRef="#ctx0" brushRef="#br0" timeOffset="94162.385">8952 12779 7224,'12'20'5289,"-12"7"-258,0 4-129,0-1-4515,2 6-129,2-5 129,9-3-258,3-12 129,7-5 0,5-11-258,-1-17 258,-1-7-258,-2-6 258,-9-8-258,-7 4 0,-8 2 0,-7 4-258,-9 10-129,-12 1-516,9 18-1290,-11 4-2709,3 6-258,5 5-774</inkml:trace>
  <inkml:trace contextRef="#ctx0" brushRef="#br0" timeOffset="94491.404">9246 12733 6708,'24'26'5418,"-14"-2"-129,-2 5-387,3 7-4257,-4-5-258,1 4-258,-2-8 129,2-10-387,-8-17 258,17 7-258,-3-12 0,1-11 129,1-6-129,2-4 129,2-2-258,-1 1 258,1 6-129,1 8 129,-5 6 0,1 7-129,-2 7-387,-15-7-1290,18 19-2838,-12 3-387,-2-7-516,2 4 259</inkml:trace>
  <inkml:trace contextRef="#ctx0" brushRef="#br0" timeOffset="94943.4299">9697 12721 6321,'8'-39'5547,"-8"25"-387,0 14-774,-15-4-3612,15 4-129,-30 11-258,17 11-258,3 6 129,6 3-129,4-2 0,7 3 0,12-13-129,5-9 0,3-8 0,1-4 0,1-23 0,-5-11 129,-3-10 0,-8-11-258,-7-3 258,-6-2-258,-5-5 258,-11 1-258,-3 9 129,-1 10-129,-2 12 258,4 16-129,2 9 129,5 12 258,4 22-258,7 8 129,1 12 0,9 4 0,5 5-129,3 4 129,2-2-258,5-3 129,-1-3-129,0-7-258,3-5-258,-8-14-1032,15 0-3354,-14-9-516,1-6-258,-1-7-387</inkml:trace>
  <inkml:trace contextRef="#ctx0" brushRef="#br0" timeOffset="95150.4419">10029 12595 3612,'32'44'5676,"-16"-24"-387,2 4-387,-2 8-2193,-5-17-2322,-1 2-258,-6-3-258,-4-14-1161,0 0-3096,0 0-774,0 0-258,12-14-258</inkml:trace>
  <inkml:trace contextRef="#ctx0" brushRef="#br0" timeOffset="95882.484">10137 12500 2580,'0'0'5418,"0"0"-387,10-11-258,-10 0-3096,0 11-645,0 0-387,8-3-258,-8 3-258,0-13-129,0 13 258,0-13-258,0 13 0,-1-13 0,1 13 0,0-12 0,0 12 0,23 0 129,-7 3 0,7 8 0,0 2 0,6 4 129,-4-3-129,5 5 129,-7-4 0,0 2 0,-5-6-129,-1-7 0,-5-4-129,-12 0 129,14-6-129,-14 6 0,11-26 0,-11 8 0,4 2 0,0 3 129,-2-4-129,-2 17 129,15-2 258,-1 4-258,-1 16 129,5 13 0,2 6 129,2 14-129,-3 6-129,4 5 129,-7-2 0,-1-2-129,-5-7 0,-6-6 0,-5-12-129,-8-9 0,-6-14 258,-5-10-129,-2-11-129,2-7 129,0-10-129,5 0 129,5-3-129,6 3 129,4 5-129,10 5 0,9 9 129,3 7-258,3 2-129,0 1-129,1 13-903,-26-14-3999,22 7 0,-22-7-645,0-17-258</inkml:trace>
  <inkml:trace contextRef="#ctx0" brushRef="#br0" timeOffset="97330.567">10594 11845 8256,'72'50'5676,"-30"15"-258,4 23-387,2 10-4386,-6 17-129,-6 7-258,-7-2 0,-12-10-258,-7-15 0,-9-13-645,-13-33-1806,-5-3-2580,-4-22-516,4-19-129,3-5-516</inkml:trace>
  <inkml:trace contextRef="#ctx0" brushRef="#br0" timeOffset="98290.621">16428 11020 5805,'-23'-19'5676,"7"27"0,-3 19-516,7 25-3870,-11-1-129,12 22-258,-5 3-129,10 13-258,4-4 0,3 1-129,7-10-258,10-3 129,2-4-258,4-9 0,2-7-258,2-18-258,4 0-645,-15-27-1935,11 6-2322,-10-14-387,3-6-387,-6-18 388</inkml:trace>
  <inkml:trace contextRef="#ctx0" brushRef="#br0" timeOffset="98494.633">16677 11414 10191,'31'57'5547,"-20"-19"-258,1 20-1935,-7-12-2967,0 0 0,-4-5-645,-1-16-645,0 5-1032,0-30-3225,0 0-387,-7-22-258,4-14 259</inkml:trace>
  <inkml:trace contextRef="#ctx0" brushRef="#br0" timeOffset="98600.639">16688 11355 1935,'-11'-47'4902,"11"47"-387,-6-18-1935,6 18-5547,11 4-774,-11-4-903</inkml:trace>
  <inkml:trace contextRef="#ctx0" brushRef="#br0" timeOffset="99298.679">16919 11458 6063,'8'84'5676,"-6"-45"-645,2-2-387,3-4-4128,-7-10-129,2-4-129,-2-19-258,0 0 0,22-7-129,-8-10 0,3-1-129,1-1 129,3 0 129,-2 2-258,2 5 129,-4 6 129,-2 5 0,-15 1 129,22 12-129,-13 4 258,-2 3-258,1-1 0,0 1 129,4 6 0,0-9-129,4 0 129,-1-11-129,4-4 0,0-1 129,1-5-129,-3-13 0,1-1 0,-3 1 0,-1-6 0,-1 7 0,-3-2 129,-2 1 0,-8 18-129,20-13 129,-20 13 129,19 13 0,-7 11 0,-3 12-129,1 15 258,-2 7-258,2 7 387,-8-8-129,2 0-258,-4-13 129,0-8 0,0-36 0,-18 0-129,4-27 0,3-20-129,-3-17 0,5-7 129,2-6-129,6-1 0,2 8-129,9 6 0,10 15 129,4 9 0,5 22 0,-3 16-129,0 4 0,-1 20 129,-8 7-129,-7 4 258,-10 4-258,-7 0 129,-8-3-258,-9-19 0,-1 2-645,-12-23-1161,6-6-2967,6-12-258,7-11-645,4-7 387</inkml:trace>
  <inkml:trace contextRef="#ctx0" brushRef="#br0" timeOffset="99546.693">17701 10927 6321,'11'50'5547,"-11"-7"-258,0 7-258,0 13-4257,-1 3-129,-2 11-129,0-5 129,3 7-387,0-10-129,0-10 0,0-6-258,6-15-129,3-3-903,-9-15-3612,6-8-387,-6-12-387,19 0-387</inkml:trace>
  <inkml:trace contextRef="#ctx0" brushRef="#br0" timeOffset="99966.7169">17834 11409 4257,'17'43'4902,"-5"-17"-129,-9-10-645,8 6-4128,-7-3-258,4-3-129,-8-16 0,19 24-129,-19-24-129,29 9 387,-10-7 0,4-2 129,2 0 387,-2 0 258,1-5 129,-8-9-129,2 2 0,-10-5 0,-2 0 0,-6-6-258,-3 3-258,-11-1 0,-6 6 129,-3 11-129,-1 4 129,-1 0 129,5 12 0,3 10 0,8 6 129,5 3 0,10 5-129,10-4-129,7-5-258,12 3-774,-10-16-2064,12-3-1935,1-6-129,-5-5-387</inkml:trace>
  <inkml:trace contextRef="#ctx0" brushRef="#br0" timeOffset="100254.734">18425 11345 5676,'0'0'5289,"0"13"-258,-11 6-387,-6 0-4257,3 3 0,-2-2 129,8 2-129,-3-6-129,11 1 0,4-2 0,11 1 0,0-2 129,5 3-258,-1-1 0,-2 10 0,-4-1-258,-8 1 258,-6 1-387,-18-10-387,-3 10-1161,-22-14-2967,-1-13-516,-9-13-258,1-10-129</inkml:trace>
  <inkml:trace contextRef="#ctx0" brushRef="#br0" timeOffset="100367.7399">17922 11334 3999,'3'-44'4902,"7"30"-774,17 17-2064,1 12-5805,-16-10-387,10 11-645</inkml:trace>
  <inkml:trace contextRef="#ctx0" brushRef="#br0" timeOffset="100838.7669">18745 12290 6966,'2'-35'5418,"-2"35"-258,-23-10-258,3 10-4515,-11 4 0,4 11 0,-5-1-129,4 7 0,4 4-129,13 3 258,7-2-258,5 8 0,13 3 0,11 3 129,4 4-258,3-1 129,-1-2-129,-1 1 129,-8-2-129,-7-7 258,-12-12-387,-3-21 129,-20 11-129,-6-16-387,0-10-645,-14-18-3483,9-3-516,2-4-645,8 0-129</inkml:trace>
  <inkml:trace contextRef="#ctx0" brushRef="#br0" timeOffset="101062.78">19040 11879 6708,'37'53'5418,"-23"0"-258,-2 15-258,2 21-4386,-8 10-129,1 10-129,-2 3-258,0-8-258,3-13-387,-8-27-2064,3-8-2193,5-26-516,-8-30 0</inkml:trace>
  <inkml:trace contextRef="#ctx0" brushRef="#br0" timeOffset="101214.789">19215 12441 4773,'-35'-78'5418,"10"54"-258,-4 11-387,5 13-3741,-14 0-258,1 4-1161,9 21-903,-8 1-3354,14-3-516,13 4-258,9-9 388</inkml:trace>
  <inkml:trace contextRef="#ctx0" brushRef="#br0" timeOffset="101649.814">19250 12553 5160,'12'64'5547,"-10"-33"-645,1 0 0,-3-7-4386,2 5 0,-2-13 0,2-3-258,-2-13-129,14-12 0,-5-8-129,9-7 0,2-4 129,6-7-129,2-2 129,4 3-129,-2 8 129,-1 0-129,-3 9 258,-3 5-258,-6 7 0,-3 9 129,-8 13-129,-4 3 0,-2 10 129,0 7-129,-1-2 0,0 5 258,1-6-129,0-4 0,10-8 0,7-5 0,2-12-129,4-2 129,0-13-129,0-8-129,-2-4 0,-6-8 0,-8 1-129,-7-1 0,-7 8-645,-21-10-1677,-3 15-2193,1 4-516,-1 9-387</inkml:trace>
  <inkml:trace contextRef="#ctx0" brushRef="#br0" timeOffset="102249.848">19751 12377 5547,'36'15'5547,"-26"2"-645,-2 7-129,9 8-4257,-17-4-129,0 0-129,0-5-258,-1-1 258,0-10-387,1-12 129,0 0-129,12-3 129,-1-12-258,4-7 129,3 0 0,2 1 129,2-3 0,1 4 0,0 5 0,2 1 0,-4 4 129,5 7 0,-2-3 129,0 6-258,-2 0 129,-1-2-129,-5-1 129,-2 0 0,-14 3-129,17-16 0,-17 16 0,3-11 0,-3 11 0,0 0 129,-11 0-129,2 11 129,1 11 129,2 13 0,0-1 129,6 12 129,0 4-129,5 9 258,1-4-129,5 7-258,-2-5 129,2-2-129,-6-9 0,-2-2-129,-3-11 0,-2-9 0,-10-11 0,-4-13-129,-4-8 129,-2-15-129,-3 0 0,2-10-258,1 2-129,2-8-387,14 18-1161,-14-11-3225,20 11-387,-1 6-258,4 1 0</inkml:trace>
  <inkml:trace contextRef="#ctx0" brushRef="#br0" timeOffset="102754.877">20574 11841 8385,'21'12'5676,"-15"12"-516,1 16-387,-1 6-4386,-1 11-129,-3 0 0,0 10 0,1-7 0,2 0-129,0-15 258,3-8-129,0-10-129,3-15 129,-11-12-129,26 0 0,-11-12-129,4 4 0,4-4-129,1 5 129,3 5-129,-3 3 129,1 17-129,-6 11 129,-7 3 0,-5 1 0,-7 6-129,-7-5 0,-11-2 129,-8-10-258,-3-8-129,-7-14-903,16 0-3741,-7-18-258,10 0-258,5-2-645</inkml:trace>
  <inkml:trace contextRef="#ctx0" brushRef="#br0" timeOffset="103046.894">21035 12285 5160,'0'0'5676,"2"15"-516,-7 4-129,5 6-4128,-11-1-387,10 11 129,-5-5-258,6 8 0,9-11-258,11-1 0,3-7 0,3-6 0,2-12-129,-3-4 258,-2-8-516,-6-11 258,-8-3-129,-9-3 0,0-4-129,-15-1-258,-3 15-387,-17-14-1548,7 13-2451,-2 4-387,6 5-387</inkml:trace>
  <inkml:trace contextRef="#ctx0" brushRef="#br0" timeOffset="103371.9119">21234 12213 4257,'22'46'5547,"-14"-5"-258,0 6-516,4 6-3870,-9-15-258,3 2-129,-5-10-129,3-8-258,-4-22-129,0 0-129,11-16 129,-4-11-129,5 0 129,-1-4 0,9-1 0,1 7 0,2 6 129,3 12-129,1 7 0,-1 12 0,-2 9-129,-6 4-774,5 12-2580,-14-3-1290,-3-8-516,-6-6-258</inkml:trace>
  <inkml:trace contextRef="#ctx0" brushRef="#br0" timeOffset="104142.9559">21777 12194 6450,'14'6'5289,"-24"7"-387,-9 9-1548,0-11-3096,-4 9 129,-3 2 0,5 7-129,6 3-129,9 1 129,6-5 129,8 0-129,9-6-129,9-7 0,1-15 0,5-6-129,1-22 129,-3-9-129,-6-14-129,-2-10 258,-12-10-258,-5-8 129,-5-4 0,-5 7 0,-10 4-129,-2 9 258,-4 13-129,3 16 129,2 17 0,3 17 129,5 19 0,8 22-129,0 15 258,19 15-129,3 9 129,9 5-258,4 2 0,4-1 0,1-11-129,-2-8-129,1-7-1161,-18-20-3612,2-14-387,-6-14-387,-3-12-387</inkml:trace>
  <inkml:trace contextRef="#ctx0" brushRef="#br0" timeOffset="104318.9659">22136 12250 8127,'29'65'5676,"-13"-33"-516,-2-2-516,-7-7-5289,3-3-3096,-10-20-1290,0 0-516,-9-10-129</inkml:trace>
  <inkml:trace contextRef="#ctx0" brushRef="#br0" timeOffset="104438.973">22117 12007 1548,'13'9'258,"3"6"-258,1-6 0</inkml:trace>
  <inkml:trace contextRef="#ctx0" brushRef="#br0" timeOffset="105022.0059">22377 12176 4128,'9'78'5418,"0"-36"-258,-4-10-387,4-11-3999,0 4-387,-8-9 0,-1-16-258,0 0-129,14-3-129,-10-16 129,2-8-129,3 6 0,3-4 0,-1 0 0,4 4 0,1 4 0,2 8 258,0 4 0,3 5 0,-1 5 0,1 4 0,0 2 129,-2-1-129,3-7 129,-1 2-129,-2-5-129,-3-6 258,-1-6-258,-3-7 0,-5-1 0,2 2-258,-8 1 258,-1 3 0,0 14 258,0 0-258,0 0 258,0 12 129,1 12-129,6 19 258,2 6-129,5 15 258,-1 8 0,3 14-258,-2 3 0,-3 0-129,-3-9 0,-4-9-129,-4-15 0,-11-15 0,-7-18-129,-7-22 0,-5-11 0,-5-18 0,2-4-258,0-8 0,10 1-387,-3-8-1161,18 13-3225,6 6-516,8 10-258,12 1-387</inkml:trace>
  <inkml:trace contextRef="#ctx0" brushRef="#br0" timeOffset="105294.022">22833 11591 7353,'143'124'5805,"-62"-24"-387,-9 7-258,4 22-3999,-17-5-516,-7 1-387,-17-7-387,-26-17-903,-14-12-4128,-26-18-258,-15-18-516,-14-21-516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05:09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24684 13600 7224,'305'-62'5676,"-171"35"-516,-14-2-129,-12 1-5031,-26 2 0,-17 5 0,-13 4 0,-14 8-129,-17 7 129,-21 2 0,0 0-129,-17 17 129,-19-1 0,-15 2 0,-11 0 258,-19-5-129,-13 4 129,-18-10-129,-12 2 129,-16-5 0,-11 1 0,-19 3 258,-8 7-258,-12 2 0,-4 2 0,-11 5-129,-5 7 129,-6-6 0,-2 6-129,-4-7 258,1-2-258,-2-4 129,1-4-129,-3-6 0,2-3 0,-2 0 129,-4-2-129,2 0-129,-7 1 0,0 5 0,-6 1 0,3 7 129,-2 2-129,-6 3 0,2 0 0,-1 3 0,3-1 0,-6-4 0,2 2 129,-2-10 0,-7 1 0,0-1-129,-3-2 129,-5-5 0,-10 4-129,-2-1 129,-8 2 129,-10-2-258,-2 1 129,-7-3 0,-3-1 0,-5 0-129,-3-5 129,-4 0-129,-5 0 0,-5 0 0,-6-6 0,-9 1 0,-9 2 0,-7-2 129,-7 3 0,-5 0-129,-3 0 0,1 2 129,-6 9 0,2-3-129,-9 3 129,4 0-129,-9-3 0,-3 1 129,-3 4 0,-6-8 0,6-3 0,-2 0 129,4 0-129,-3 2 129,5 4 129,-4-3-258,5 5 129,-3 5-129,5-4 129,6 2-128,3-4-130,16 2 0,12-2 0,16 1 0,19-4 0,23-4 0,26 0 0,23-4 0,33 1 0,36-4-130,29-11-1418,55 9-3870,29-9-387,48 9-258,25 1-516</inkml:trace>
  <inkml:trace contextRef="#ctx0" brushRef="#br0" timeOffset="1564.0894">13070 18427 6450,'26'15'5676,"-26"-15"-129,16 16-387,-16-16-2838,13-4-903,-13-9-258,0 13-258,0 0-258,-18-7-129,1 7 0,-3 0-129,-10 0 0,-1 10 129,-9-4-129,-4 0 0,-9-4-258,0 6 130,-2 0-259,-3-6 0,5-2 0,1-2 0,5-4 0,3 4 0,9-3 0,4-4 0,4-2 0,7 9 0,-1 2 0,4 0 0,2 2 0,0 4 0,15-6-904,-30 6-902,30-6-3870,-23-1 0,23 1-516,-17-13-258</inkml:trace>
  <inkml:trace contextRef="#ctx0" brushRef="#br0" timeOffset="2052.1173">12440 18600 8127,'23'0'5676,"-23"0"-129,20 0-258,-14-22-2322,3-2-1935,-9-20-387,0-3-129,0-4-258,-3 0 129,-3-7-258,-1-1 129,-4 4-258,6 6 129,-2 18-129,1 1 129,3 9 0,-2 6-129,5 15 129,-4-14-129,4 14 0,0 0 129,0 0-129,-16 15 258,5 2-387,1-2 129,-5 1 129,0 3-258,-1-2 258,1 2-258,-1-9 258,16-10-258,-20 14-129,20-14 129,0 0-258,-14-1-387,14 1-774,5-23-3870,8 17-258,-2-14-516,6 1 0</inkml:trace>
  <inkml:trace contextRef="#ctx0" brushRef="#br0" timeOffset="2380.1361">12578 17972 7224,'24'50'5805,"-10"-11"-258,-7-2-258,7 17-2193,-10-6-2064,7 14-645,-7 4 258,7-6-258,-7-3 129,5-1-258,0-11 0,1-7 129,1-13-129,5-4 0,1-21 129,-1 0-129,3-1-258,-2-14 258,2-2-258,-1 2-129,-2-2 129,-3 2-129,-2 4-387,-5-10-129,-6 21-774,1-25-3999,-1 25-129,-3-17-387,3 17-645</inkml:trace>
  <inkml:trace contextRef="#ctx0" brushRef="#br0" timeOffset="3524.2015">4387 18356 10449,'0'0'5676,"0"-7"-258,0-14-129,-3-26-4386,1-8-258,-8-18-129,-1-5 0,-5-21-129,0-8 129,-7-13-129,-4-7 0,-3-2 0,3-3-129,-8-6 0,3 4 0,-2 4 0,3 5-258,1 7 259,5 10-259,2 6 0,2 15 0,6 9 0,2 6 0,4 13 0,1 6 0,0 10 0,2 8 0,-1 4 0,0 4 0,-1 4 0,-1 1 0,0 9 0,9 13 0,-18-22 0,18 22 0,-16-16 0,16 16 0,-14 0-130,14 0 130,-12 9 0,5 6 0,2 6-129,0-1 129,2 13 0,-1 4 0,2-4 129,0 4-129,2-2 0,0-9 0,0-4 0,0 0 0,0-22 130,0 14-130,0-14 0,0-9 0,0-6 0,0-8 0,4-7 0,2-7 0,3-5 0,3-4 0,1-3 0,2 1 0,3 3 0,1 5 0,-2 7 0,4 7 0,-3 8 0,3 11 0,2 7 0,3 14 0,2 6 0,1 11 0,4 1 0,-1 2 0,0 9 0,-2-8 0,-1-3 0,-7-5-259,-1-1-128,-10-12-387,6 10-645,-17-24-3870,6 16-258,-6-16-516,13 33-258</inkml:trace>
  <inkml:trace contextRef="#ctx0" brushRef="#br0" timeOffset="4200.2402">13132 19671 8385,'-6'23'5547,"2"4"-516,4-27 258,-5 70-3870,5-70-774,0 110 258,5-25-387,-1 1-129,3-9-516,0 9 258,0-22-258,-7-64-258,8 87 0,-8-87-1161,0 0-3612,0 0 0,0 0-645,-8-92-387</inkml:trace>
  <inkml:trace contextRef="#ctx0" brushRef="#br0" timeOffset="4484.2564">13077 19767 9159,'-4'-97'5418,"8"47"-129,11 17 0,-7 4-3612,19 7-774,-6-7-258,6-2-387,0 21 0,4 9 0,1 15-258,3 17 258,-3 2-129,-1 43-774,-3 16 1161,-5 5-387,-9-4 129,-7 7-387,-7 2 516,-12-16-258,-14 3 129,26-89 516,-74 62-774,74-62 0,-105 6 0,50-21-258,-1-6-516,-12 21-3870,14-15-1032,-6 15 0,60 0-516</inkml:trace>
  <inkml:trace contextRef="#ctx0" brushRef="#br0" timeOffset="5989.3425">5555 19823 8127,'0'0'5805,"0"0"-387,0 0-1548,0 0-1548,0 0-1290,0 83-387,1-28 0,-1 5-258,0 8-516,0 10 0,0-2 0,0-11 0,0-65 0,-7 83 129,7-83 0,0 0 129,0 0 0,0 0-129,0 0 516,0 0-258,-16-67 0,13 5-129,3-11 258,0 9 387,0-1-129,0-21-387,0 16-129,3 8-258,4-9 258,0 19-258,1 3 0,1-4-387,0 17 129,2 15 129,0-11 387,0-2-129,-11 34 129,19-11-258,-19 11 258,16-4-258,-16 4 129,14 28 0,-6 8-129,-1-13 129,1 3 129,2 10 258,-1 1-903,1-13 903,-10-24-129,30 83 0,-30-83-129,39 111 129,-17-42-516,0 3 258,0 7 645,-3 7-516,-1-9-258,-18-77 129,25 90-258,-25-90 258,0 0 387,0 0-258,0 0-516,19 54 258,-19-54 258,0 0-387,0 0 516,0 0-516,0 0 0,0-70-129,0 70 0,0 0-129,-5-56-129,5 56 0,-12-70 129,12 70 129,0 0-129,-34-71 258,34 71 387,-38-65 0,38 65 129,0 0-129,-70-26 129,70 26-129,0 0 258,-72 0-258,72 0 129,0 0-129,0 0-129,-60 37 129,60-37-645,0 0 516,0 0-258,0 0-1419,0 0-3612,0 0 0,0 0-387,0 0-645</inkml:trace>
  <inkml:trace contextRef="#ctx0" brushRef="#br0" timeOffset="7264.4155">6234 16186 8127,'18'8'5676,"-18"-8"-387,0 0-129,0 0-3612,10 14-516,-10-14-387,0 0 0,-18 8-129,-2-6 0,-9-2-129,-8 4 0,-8-4 0,-1-1 0,-11-2 0,3 3-129,0 0-129,3 0 129,6 5-129,11 2 129,3 0-129,5 7 0,10-3 0,16-11 0,-18 9-129,18-9 130,0 0-130,0 0-130,0 0-128,0 0-516,-6 17-2451,6-17-2451,0 0 0,-12 9-903,12-9-258</inkml:trace>
  <inkml:trace contextRef="#ctx0" brushRef="#br0" timeOffset="9721.556">12076 18344 8256,'0'11'4902,"0"14"129,0-12-516,0-13-3870,0 19-258,0-6-258,-1 4-258,-1 2-258,-12-9-645,14 1-3096,0-11-645,-13 19-387,13-19 0</inkml:trace>
  <inkml:trace contextRef="#ctx0" brushRef="#br0" timeOffset="9839.5628">11965 18576 3870,'-23'21'4515,"5"-13"-516,16 3-1161,2-11-2064,-16 20-1032,16-20-3354,-26 7-387,26-7-129</inkml:trace>
  <inkml:trace contextRef="#ctx0" brushRef="#br0" timeOffset="9985.5711">11676 18642 903,'-19'40'3354,"6"-25"-258,13 9-1806,4-1-4773,-11-19 0</inkml:trace>
  <inkml:trace contextRef="#ctx0" brushRef="#br0" timeOffset="10112.5784">11450 18945 645,'-20'34'129,"15"-20"-258</inkml:trace>
  <inkml:trace contextRef="#ctx0" brushRef="#br0" timeOffset="10261.5869">11288 19184 1677,'-17'56'3483,"17"-36"-1161,0-20-2193,-22 7-3741,22-7-386</inkml:trace>
  <inkml:trace contextRef="#ctx0" brushRef="#br0" timeOffset="10420.596">11113 19342 3483,'-17'46'4773,"6"-24"0,3 7-516,-3 2-2709,-5-24-903,3-1-387,-3 25-1161,-4-14-3354,-4 5 0,4-7-1032,-5-12 774</inkml:trace>
  <inkml:trace contextRef="#ctx0" brushRef="#br0" timeOffset="11328.6479">10060 20219 8385,'30'59'5676,"-30"-59"-645,0 0 0,0 0-3741,0 0-129,0 0-516,-64 20 0,64-20 0,-93 0 129,38 0-129,-9-9-129,2-1 258,-4 9-645,5-5 129,0 1 0,6-6 0,55 11-129,-97-12 388,97 12-517,-81 4 0,81-4 0,-58 24 0,58-24 0,0 0 0,0 0 0,-62 67 0,62-67 0,0 0 0,0 0 0,0 0 0,0 0 0,0 0 0,0 0 0,0 0 0,0 0-259,0 0-1805,0 0-3612,0 0-258,0 0-387,0 0-903</inkml:trace>
  <inkml:trace contextRef="#ctx0" brushRef="#br0" timeOffset="12056.6896">10415 20479 4386,'20'86'5805,"-20"-86"-516,15 78-645,-15-78-2580,8 62-1032,-8-62-258,0 0 387,0 0-645,0 0 0,-50 46-129,50-46 387,0 0-258,-47-62-258,47 62-129,0 0 129,-34-89-129,34 89 0,-3-66 0,3 66 129,0 0 0,28-68-516,-28 68 516,0 0 0,73-53 129,-73 53-516,61-18 258,-61 18 0,67-7-129,-67 7 0,63-12 129,-63 12-516,0 0-774,62-26-3870,-62 26-645,22-66-258,-18 9-387</inkml:trace>
  <inkml:trace contextRef="#ctx0" brushRef="#br0" timeOffset="13047.7463">6361 16133 9804,'0'12'5418,"8"5"-903,-8-17-387,15-3-5547,-15 3-3612,12-16-129,-4-3-387,-1-6-129</inkml:trace>
  <inkml:trace contextRef="#ctx0" brushRef="#br0" timeOffset="13219.7561">6561 15855 6966,'41'30'5805,"-19"-16"-645,-2-1-258,-1-13-2451,-1 0-2580,-2-8-774,-14-26-1161,13 5-2838,-4-2-387,2-6-258,1-4 0</inkml:trace>
  <inkml:trace contextRef="#ctx0" brushRef="#br0" timeOffset="13357.764">6918 15597 6063,'54'12'5289,"-29"-5"-387,-6-1-258,4 1-3225,-23-7-1161,21-20-1161,-5 0-3354,-6-7-645,1-1-129,3-3-516</inkml:trace>
  <inkml:trace contextRef="#ctx0" brushRef="#br0" timeOffset="13484.7712">7327 15356 5289,'42'13'4257,"-42"-13"-903,37-11-3225,-17 6-4515,-6-14-258</inkml:trace>
  <inkml:trace contextRef="#ctx0" brushRef="#br0" timeOffset="13637.78">7738 15150 3612,'43'10'4644,"-43"-10"-516,28 0-516,-28 0-4386,9-20-3225,-1 7-258,-8-12-387</inkml:trace>
  <inkml:trace contextRef="#ctx0" brushRef="#br0" timeOffset="13791.7888">7971 14998 6063,'35'20'5031,"-18"-13"-258,-17-7-516,15 0-4128,-10-13-1161,4-7-3354,-9 20-258,13-25-645,-4 10 388</inkml:trace>
  <inkml:trace contextRef="#ctx0" brushRef="#br0" timeOffset="14535.8314">9057 14968 6708,'-13'27'5547,"13"-27"-129,-5 16-129,5-23-3483,0 7-645,0 0-258,0 0 0,0 0-258,12 0-129,-12 0-129,11-8 0,-11 8 0,21-6-129,-7-5 0,2 5 0,5 2-129,4 0 129,4-3-129,5-2 0,1 4 0,6 2 0,-2 3 0,6 0 0,-5 0 0,1 0-129,-4 0 129,-1 0 0,-2 0-129,-4 0 0,0 0 0,-1-2 0,-3 2 129,1 0 0,-3 0-129,-2 6 130,-2-1-130,-1-2 0,-2-1 0,-3 1 0,1-2 0,-3 7 0,-12-8 0,17 9 0,-17-9 0,0 0 0,13 3 0,-13-3 0,0 0-259,-13 0-515,8 11-2064,-14-11-2838,-1 2-129,-3-2-516,-3-10-516</inkml:trace>
  <inkml:trace contextRef="#ctx0" brushRef="#br0" timeOffset="15144.8662">10635 14711 9804,'27'42'5418,"-13"-21"-516,-2-2 129,0 11-4515,-11 0-129,-1 7-129,-1-6 0,-9 0-129,-6-7 0,-3-1 129,-5-13 0,4-7 0,-3-11 0,6-15 0,-1-6 0,6-2 0,6-8 129,6 4-129,3-6-129,12 6 0,3 3-129,7 6 129,7 2 0,6 6-258,4-1 129,6 2 0,1 3 0,3 4 0,0 2 0,-1 0 129,-3 5-129,-7-5 0,-5 8-129,-10-4-387,-4 4-387,-19-15-1419,-3 15-2967,0-18-258,-3 5-387,-9-7-516</inkml:trace>
  <inkml:trace contextRef="#ctx0" brushRef="#br0" timeOffset="15453.8839">11230 14274 8514,'11'32'5547,"-5"-4"-258,-4 4-387,9 12-3870,-8 2-387,2 12-129,-2-2 0,2 0-258,-3-10 129,3-1-258,-2-6 0,-2-7-258,1-12-129,-2-7-387,5 1-516,-5-14-3741,0 0-258,0 0-258,5-9-516</inkml:trace>
  <inkml:trace contextRef="#ctx0" brushRef="#br0" timeOffset="15724.8994">11489 14629 7482,'9'-13'5418,"2"-1"-387,-11 14 129,-6-20-3612,6 20-516,-36 0-387,12 0 0,-13 0-129,-3 0-129,-9 0 0,2-2-129,2-3-129,5-2-129,4 1-258,5-1 0,10 3-258,1-4-258,20 8-774,-18 0-3741,18 0 0,0 0-387,7 17-129</inkml:trace>
  <inkml:trace contextRef="#ctx0" brushRef="#br0" timeOffset="16112.9216">11500 14353 3483,'7'21'5418,"-9"-5"-129,-8-1-387,-6 18-1677,-12-11-2451,4 7 0,-14-4-258,4 4 0,-4 1 0,4-1-258,3-2 0,4-2-258,7 2-258,1-10-516,18 9-1677,-3-11-2451,4-3-387,0-12-129,13 8-387</inkml:trace>
  <inkml:trace contextRef="#ctx0" brushRef="#br0" timeOffset="16408.9385">11458 14680 8385,'-24'-33'5547,"4"7"-258,-2 5-387,-17-14-3741,13 8-516,-15-11-258,3-2-258,0 11-516,-9-9-2838,11 13-1677,4-4-516,7 7-258,5 1-387</inkml:trace>
  <inkml:trace contextRef="#ctx0" brushRef="#br0" timeOffset="17489.0003">6236 16400 8901,'36'45'5160,"-18"-22"-387,0-1-516,3-6-4257,-5 1-258,-16-17-903,23 13-3483,-23-13-258,0 0-387,17 5 0</inkml:trace>
  <inkml:trace contextRef="#ctx0" brushRef="#br0" timeOffset="17640.0089">6509 16733 9804,'52'82'5031,"-27"-52"-258,6-11-1806,-11-3-5031,-2 0-2451,1-5-516,-7-6-387,-12-5-128</inkml:trace>
  <inkml:trace contextRef="#ctx0" brushRef="#br0" timeOffset="17789.0174">6821 17135 9030,'73'120'5160,"-35"-65"-387,-1-6-516,8-14-5160,-8-3-3741,-12-11-129,-3-5-774,-1-12 0</inkml:trace>
  <inkml:trace contextRef="#ctx0" brushRef="#br0" timeOffset="17957.027">7367 17743 7611,'99'129'5418,"-47"-69"-645,-1-10 0,-3 4-4257,-5-16-645,-12-12-903,2 4-2709,-14-11-1161,-5-6-258,-14-13-387</inkml:trace>
  <inkml:trace contextRef="#ctx0" brushRef="#br0" timeOffset="18121.0364">7834 18302 3096,'58'110'5160,"-26"-54"0,0-2-387,1 0-2838,-11-28-774,6 2-774,-5-7-645,-8-15-774,3 10-2193,-18-16-1419,19 0-258,-19 0-258</inkml:trace>
  <inkml:trace contextRef="#ctx0" brushRef="#br0" timeOffset="18242.0434">8313 19026 3612,'84'139'4386,"-48"-69"-516,9-14-2838,-6 3-3870,-16-29-903,6 0-387</inkml:trace>
  <inkml:trace contextRef="#ctx0" brushRef="#br0" timeOffset="18513.0589">8706 19901 8127,'38'168'5289,"-18"-99"-516,-2-9 0,-6 1-4515,-12-61-387,0 0-645,25 59-645,-25-59-1419,0 0-516,0 0 903,0 0 516,0 0 1419,0 0 645,64 7 645,-64-7 516,47 76 1806,-47-76 0,61 104-1032,-25-46-2838,-36-58-3096,61 92-903,-61-92-516,62 14-257</inkml:trace>
  <inkml:trace contextRef="#ctx0" brushRef="#br0" timeOffset="19201.0982">11675 17501 6321,'-24'13'4773,"24"-13"-774,0 0-3354,-6-19-5031,-8-9-516,4-2 0</inkml:trace>
  <inkml:trace contextRef="#ctx0" brushRef="#br0" timeOffset="19369.1078">11370 16993 7611,'-26'-32'5547,"16"18"-516,-2-5-129,4 3-3225,-1-1-2193,-13-20-2064,5 7-2064,0-4-516,0-1-645,-4-2 387</inkml:trace>
  <inkml:trace contextRef="#ctx0" brushRef="#br0" timeOffset="19501.1154">11005 16503 6837,'-35'-8'5160,"17"-2"-516,3-2-387,-2-11-4902,0-10-3483,-1 1-258,-8-14-645,8 3-129</inkml:trace>
  <inkml:trace contextRef="#ctx0" brushRef="#br0" timeOffset="19661.1245">10639 15975 3096,'-32'-31'4515,"17"11"-129,-13-19-516,4-2-3870,0-2-2580,-4-9-1548,12 12-387,-6-7 129</inkml:trace>
  <inkml:trace contextRef="#ctx0" brushRef="#br0" timeOffset="19809.133">10270 15396 3612,'-40'-30'4902,"19"12"-129,21 18-903,-16-4-6708,2-9-774,14 13-1161,0 0-129</inkml:trace>
  <inkml:trace contextRef="#ctx0" brushRef="#br0" timeOffset="22180.2686">6185 16222 8901,'15'28'5418,"-15"-28"-258,7 12 0,-14-12-4128,7 0-516,-25-5 129,8 2-129,-10-6 0,2 4 0,-5-4-129,3 9 0,-3-1 0,1 1 0,5 0-129,0 1 0,0 5-129,1 5 129,-3-5-129,0 2 129,0-1-258,-2 2 129,-2-4 129,0 0-258,2-2 0,0 2 129,2-5 0,1 0-129,4 0 129,-2-5-129,3 5 0,1 0 0,-1 0 129,0 0-258,2 6 258,1 4-129,-3 2 0,4-2 0,0 0 258,2-3-258,3 1 0,11-8 129,-19 2-258,19-2 387,-14 0-258,14 0 130,0 0-260,-12-2 130,12 2-129,0 0-129,0 0-258,-9-15-645,16 10-4128,-7-10-516,0 15-129,6-28-387</inkml:trace>
  <inkml:trace contextRef="#ctx0" brushRef="#br0" timeOffset="26141.4952">14441 19541 10836,'2'40'5805,"-2"-40"-774,-8 25 516,-8-1-4902,-4-5-258,-5 5 129,-4 2-387,29-26 129,-63 36 258,33-20-387,-2-9-258,8 0-258,0-18-129,8 11-903,-8-3-3870,14-22 258,1 12-1290,9 13-129</inkml:trace>
  <inkml:trace contextRef="#ctx0" brushRef="#br0" timeOffset="26404.5102">14111 19512 6966,'-16'5'6063,"2"9"-645,5 23 129,-8 18-2193,6-13-2451,-5 16 129,4 0-129,0 6-387,3-10 387,7-1 0,2-53-644,4 55-259,-4-55 0,33 63 0,-33-63 0,0 0 0,83 44-775,-83-44-128,61 8-1161,-61-8-3225,64-16-774,-64 16 516,54-74-645</inkml:trace>
  <inkml:trace contextRef="#ctx0" brushRef="#br0" timeOffset="26720.5283">14858 19090 11739,'0'6'5805,"0"28"-387,0 27 0,0 43-4902,0-24 258,0 2-258,0 10-129,0 5-129,1-13 258,2-14-645,-3-16-1032,0-54-3741,7 16-1032,-7-16-258,19-20-516</inkml:trace>
  <inkml:trace contextRef="#ctx0" brushRef="#br0" timeOffset="27276.5601">15106 19488 8514,'34'43'5676,"-20"3"-516,-1-6-129,-13-19-4128,3-1-387,-3-20-258,3 39 387,-3-25-387,0-14 0,0 0-258,0 0 0,-8 12 129,8 1 129,0-13 129,0 0-258,0 0 0,-2 26 0,2-26 258,0 0-129,0 0-258,0 0 129,-1-32-129,1 32-258,-2 10 774,2-17-258,0 7-129,0 0 0,0-15 0,0 15-129,0 15 258,0-15-129,-4-7-387,4 7 129,-5-28 258,5 28-129,0 0 0,-12-13 0,9 1-258,1-3 129,2 15 258,0 0-129,-7 27 258,7-9-129,0-18 129,0 72 387,0-72 0,5 106-129,-5-106-387,10 91 130,-10-91-259,9 67 0,-9-67 0,0 0 0,0 0-646,0 0-1805,0 0-2967,-8-45-774,7-2 0,-6-4-645</inkml:trace>
  <inkml:trace contextRef="#ctx0" brushRef="#br0" timeOffset="27433.5691">15115 19318 10965,'0'0'5289,"0"0"-129,0 0-903,14 0-4257,-14 0-1290,1 11-3612,-1-11-129,7 16-774,0 0 129</inkml:trace>
  <inkml:trace contextRef="#ctx0" brushRef="#br0" timeOffset="27936.5978">15458 19509 8385,'32'13'5547,"-19"-13"-258,-13 0-645,0 0-3354,0 0-645,0 0-387,-9 22 0,-2-5 129,-2-2-258,2 16-129,11-31 129,-11 39 0,11-39 129,10 58 258,4-49-516,4 13-129,1-14 129,0-15 129,-3 28-258,-3-43 129,-4-13-129,-9 35-258,6-16 516,-6-10 129,0 26 0,0 10 387,0-10-129,0 0-645,-6 107 903,6-107-258,-3 133 129,1-45-387,0-28 0,-1 13-645,1 9 387,2-82 774,-15 75-1032,15-75 129,0 0 129,0 0-387,-68-15 387,68 15 516,-50-65-645,50 65-258,-46-103-516,46 103-2322,-37-79-2451,30 24 258,13 4-774,10-13-903</inkml:trace>
  <inkml:trace contextRef="#ctx0" brushRef="#br0" timeOffset="28312.6194">15802 19605 9159,'37'-23'5418,"-24"4"0,-9-18-387,2 12-4257,-11 9-258,5 16 0,-30-20-258,13 16-129,-3 9 129,1 22-129,-2 6-129,12-1 0,9-32 258,-8 67 0,8-36-258,6-13 129,5-8-129,7-15-129,-2-14 258,1 1-129,-1-12 0,-4 10-258,-1 8 258,-3-1 129,-8 13-129,0 0 0,0 0 258,9 20-258,-9 4 0,0 6 258,1-6-129,3 0-387,-4-24-258,0 56-2064,0-56-2838,11 0 0,1-15-129,-7-21-903</inkml:trace>
  <inkml:trace contextRef="#ctx0" brushRef="#br0" timeOffset="28613.6366">15947 19415 8385,'22'62'5676,"-12"-17"-516,4-6 0,-14 5-3870,0-44-645,21 89 129,-21-89-516,11 71 516,-11-71-645,12 16-387,-6 0 129,-6-16-258,18-32 129,-7 3 0,0 9 129,1-7-516,0 17 387,-12 10 387,25-8 129,-25 8-258,19 11 0,-12 6 129,-7-17-258,15 50 258,-15-37-1677,0-26-3354,0 13-516,12-4 258,-3-11-903</inkml:trace>
  <inkml:trace contextRef="#ctx0" brushRef="#br0" timeOffset="29031.6605">16416 19520 7224,'28'8'5676,"-21"-20"-774,-7 12 129,7-28-3870,-6 5-258,-9 9-387,-5 5-129,-7-7 0,-1 19-129,4 5-129,0-6 0,5 16 129,7 15-258,5-33 129,2 73 387,13-49-387,4-4 0,4-20 0,3 2 0,1-9-129,-3-28 0,-1-39 129,-3 25-387,-6-16 258,-5-10 129,-6 9 0,-3-4-129,0 1 129,-2 17-129,-5 14 129,1 4-129,2 17 258,4 17-387,-8 14 0,7 15 387,-2 24-129,3-7 0,0 17-387,6 1 258,2 11-516,0 5-258,14-11-3096,-9-6-1806,8-14 129,-1-14-516</inkml:trace>
  <inkml:trace contextRef="#ctx0" brushRef="#br0" timeOffset="29327.6774">16802 19293 8385,'2'13'5160,"-2"18"129,0-31-645,-13 10-3999,2 2-129,-1 1-129,-1-7-129,5 8 129,8-14 0,0 0 0,-10 15 0,10-15 0,8 14 129,4 2-129,-3 8-129,4-2 129,-4 5-258,-2-11 0,-5 2-129,-2 11-129,-2-6-774,-19-5-3354,9-18-774,-9 8-774,1-3-129</inkml:trace>
  <inkml:trace contextRef="#ctx0" brushRef="#br0" timeOffset="31195.7843">4805 20081 7482,'-52'66'5676,"52"-66"258,0 0-774,0 0-2967,0 0-1290,0 0-129,0 0-258,-8-57-516,8 57 258,0 0-129,24-58 0,-24 58 0,0 0-129,63-61 129,-37 38 0,8 7-387,-2-6 516,-32 22-645,65 9 645,-34-20-258,-31 11 258,55 13-129,-55-13-129,40 30 774,-28-31-903,-12 1 129,0 0 0,0 0 0,0 0 0,0 0 129,-7 51 0,7-51-645,-18 68 645,18-68 645,0 0-774,0 0 387,0 0-516,0 0 129,2-33-129,6 1 258,-8 32-258,16-70 0,-12 33 387,-4-4-258,0 16-258,-13 12 258,-3-5 0,-6-2 258,-2-12-516,-6 19-129,4 8-387,-9 1-387,17-6-2838,-11 7-1548,7 3-258,-1 0-129</inkml:trace>
  <inkml:trace contextRef="#ctx0" brushRef="#br0" timeOffset="32239.844">3596 19576 9933,'11'98'5418,"-11"-98"-1032,16 88 645,-16-88-4257,22 86-516,-22-86-258,0 0 258,22 30-129,-22-30-129,10-25 516,-9-10-516,2-11-387,-2-7 0,-1 10 387,0 1-645,0 11 129,2 5 129,2 7 645,-4 19-516,0 0 516,12 29 129,-4 1-258,-1-9 258,6 1-129,-4 2 0,2 5-129,0-12 516,0-11-258,1-15-387,-1-7 258,-2-1-387,2-12 129,-1 7-129,-1-9 129,-1 1-129,0 11-129,-8 19 258,18-15-129,-18 15 258,20 1-129,-7 6 0,0 0 0,4 3-258,1-10 258,2-6-258,-2 2 387,2-10-258,-4 1 0,-2-9 258,-5-2-258,-4-5 129,-5 7-129,0 7 129,-11-2-129,11 17 129,-23-6 0,9 10 0,3 19 129,0 0-258,7 5 258,3 5-129,1-2 129,8-5 258,8 0-258,4-2-129,7 2 129,3-9 258,2-17-387,5 0-258,-4-2-645,6 0-1677,-9-8-2451,-4-15-129,-5-17-516,-5 2-387</inkml:trace>
  <inkml:trace contextRef="#ctx0" brushRef="#br0" timeOffset="32445.8558">4261 18931 7353,'0'0'5160,"0"0"0,6 14-387,11 15-3999,-17 4-258,9 14-129,-3 10-387,1 4 0,6 5-645,-4-2-645,12-10-2838,-6-6-903,1-9-258,-1-19-129</inkml:trace>
  <inkml:trace contextRef="#ctx0" brushRef="#br0" timeOffset="32608.8651">4407 19211 7740,'-27'-8'5547,"8"8"-387,2 12-387,-10 2-3870,8 4-645,-2 7-645,-7-1-2193,12 4-1935,6-12-903,7 5-129,3-21 129</inkml:trace>
  <inkml:trace contextRef="#ctx0" brushRef="#br0" timeOffset="33231.9007">4548 19236 7740,'14'-9'5160,"-14"9"-387,0 19 0,-12-5-4386,4 4-258,0 4-129,0 5 129,0-4-129,5-4 129,3 8 0,0-27-129,6 16 0,-6-16 0,19-7 129,-7-10-129,-2-2 129,-1-4-129,-4-8 0,-1 9 0,0 1 129,-4 4-129,0 4 129,0 13-129,0 0 0,0 0 129,1 7-129,-1-7 0,9 20 129,-9-20-129,15 13 258,-15-13 0,24 0 0,-7-12 0,1-15 129,2 0-129,0-11 0,2-7-129,-2-3 0,-2-7 129,-6-4-129,-3 0-258,-4 2 129,-5 2 0,-3 4 129,-9 10-258,-2 12 129,-2 15-129,-3 14 0,4 14 129,1 18 0,4 8 129,4 14-258,6 10 258,0-3-129,11 7 258,8-11-258,4 2 129,5-8-387,1-5-129,9-2-1161,-13-19-3483,3-5-129,-6-20-645,-7 0 129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44:02.18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10500 2249 11352,'0'-15'5160,"2"33"-258,6 10-129,-8 0-3741,4 10-129,-4 0-258,3 10-387,-3 2 129,1 7-387,-1 4 258,0 7-258,1-3 129,3 2-258,-2-14 258,4 2 0,-3-8-129,3-14 0,-3-9 0,1-6 129,-4-18-129,0 0 0,2-20 0,-2-8 0,0-10 0,-3-11 0,-2-8 129,2-16-129,-1 3 0,1-8 387,3 7-258,0 5 258,4 8-387,8 7 387,2 10-387,1 14 387,2 13-258,3 14-129,0 11 0,2 22 0,1 10-129,0 16-129,0 2 258,-3 4-258,0-4 129,-4-2-129,-4-15 258,-2-18-258,-10-26 258,0 0 0,7-22 0,-5-20 387,-2-18-387,1-9 258,5-3-258,3-10 645,3 5-516,3 7 517,2 18-646,5 8 0,1 27 0,7 17 0,-1 24 0,4 22 0,1 21 0,1 18 0,1 0-130,1 11-386,-5-11 516,-4-6-129,-5-16 0,-4-16-387,-5-16 0,-14-31-903,18 13-3870,-18-13 0,0-16-516,-1-4-903</inkml:trace>
  <inkml:trace contextRef="#ctx0" brushRef="#br0" timeOffset="2604.149">10631 4370 9546,'20'2'4902,"-20"-2"-129,5-7-387,-5-7-4128,-1-4 0,-8-4-258,-6 0 0,0 3 0,-4-1 129,4 4-129,3 6 129,-5 0 258,17 10-129,-20 2 129,20-2-258,-9 17 387,4-1-258,0 0 129,1 3 0,-2-3-129,3-2 0,-3-1 0,2 4-129,-1-3 0,5-14 0,-6 21 0,5-8-129,1-2 129,0-11-129,2 22 129,-2-22-129,16 18 0,-16-18 129,22 19-129,-6-9 0,-1-6 0,-1-3 129,1 0-129,-2 2 129,-13-3-129,17-5 129,-17 5-129,7-17 0,-7 17 0,0-19 0,0 19 129,0-19-129,0 19 0,-3-24 0,1 8 129,2 16-129,0-21 0,0 21 0,2-22 0,-2 22 0,10-16 129,-10 16-129,15 2 0,-15-2 129,15 20-129,-6-6 129,0 8-129,1 1 129,-1-2 129,-2-5-129,1 3-258,-1-7 129,-7-12-129,0 0-516,19 15-1161,-19-15-3225,17-13-387,-9-4 0,8 4-645</inkml:trace>
  <inkml:trace contextRef="#ctx0" brushRef="#br0" timeOffset="2892.165">11004 4167 10062,'17'16'5289,"-17"11"-129,-11-12-258,-1 6-3483,-3 4-903,-5 4-129,-2-3 0,5 2-129,2 4 0,7-7-129,5-1 0,3-5 129,0-19-129,28 18-129,-5-14 0,5-3 0,0-1-258,-4-4-387,6 4-903,-14-9-3354,6 9-258,-22 0-387,23-12-387</inkml:trace>
  <inkml:trace contextRef="#ctx0" brushRef="#br0" timeOffset="3066.175">11187 4384 10707,'29'46'5289,"-21"-28"-258,1 1-387,-5-5-4515,-4-14-903,10 17-3741,-10-17-258,0 0-516,0 0-129</inkml:trace>
  <inkml:trace contextRef="#ctx0" brushRef="#br0" timeOffset="3520.201">11467 4274 9417,'12'21'5289,"-12"-21"-258,-12 30-129,1-17-4128,-2 11 0,-3-7-516,4 2 129,3 1-129,7 0-129,2-5 0,7-1-129,8-5 0,4-5 0,7-4 129,-2 0-129,1-9 0,-2-3-129,-2-12 129,-6-8 129,-7-5-129,-5-3 0,-3-10 0,-3-3 0,-8-2 129,0-3-129,-3 6 129,1 9 0,2 6 0,3 8-129,1 15 129,7 14 0,0 0-129,0 33 129,0 7-129,9 8 0,2 11 129,2 3-129,-1-1 129,6-6-129,-3-1-129,1-15-387,1 0-903,-10-27-3483,-7-12-129,0 0-516,7-20-387</inkml:trace>
  <inkml:trace contextRef="#ctx0" brushRef="#br0" timeOffset="3644.208">11295 4045 10062,'-73'-23'5289,"50"23"-903,2 4-3999,21-4-4386,-14 35-903,8-4-516</inkml:trace>
  <inkml:trace contextRef="#ctx0" brushRef="#br0" timeOffset="4152.2369">10707 5171 7224,'23'0'5547,"-18"-15"-258,-1 0-387,-4-14-1935,-5 11-2451,-10 0-258,-7 8 0,1 10-258,-2 6 129,-2 12-129,5 7 0,3 1 129,4 9 0,5-4 129,8-4-258,1-3 258,8-9-258,5-10 258,3-5-258,2-4 0,-1-7 129,1-8-129,-4-6 0,-1 1 0,-2 3 129,-2 5-129,-10 16 129,13-4-129,-13 4 0,11 23 0,-3 4 0,-1 3 0,2 3-129,4-1 0,-3-8-387,10 2-645,-20-26-3354,23 11-645,-6-17-387,5-5-516</inkml:trace>
  <inkml:trace contextRef="#ctx0" brushRef="#br0" timeOffset="4460.255">11140 5094 10062,'17'-6'5547,"-17"6"-516,0 0 129,0 0-4257,0 0-129,-20-4-387,1 11-129,-3 10-129,3 6-129,0 4 129,6 0-129,10 5 0,3-2 0,7-3 129,10-5-129,12-7 0,2-3 0,5-4-258,-4-8-258,6 2-516,-15-12-1548,4 5-2451,-11-8-129,-3 8-645,-13 5 0</inkml:trace>
  <inkml:trace contextRef="#ctx0" brushRef="#br0" timeOffset="5152.294">11433 5084 8643,'0'0'5160,"15"-14"-258,-15 14-258,0 0-3741,0 0-258,-14 5-129,-1 8-258,3 7-129,2 6 129,2 8 0,0 2 0,7 1 0,1 2 0,3 0-258,11-8 129,4-3 0,3-10 0,2-6-258,5-4-258,-6-9-774,11-3-3870,-12-7 0,0 0-387,-7-2-516</inkml:trace>
  <inkml:trace contextRef="#ctx0" brushRef="#br0" timeOffset="5812.332">11621 5269 8385,'43'9'5031,"-19"-9"0,-6-11-516,10-7-3999,-18-6-387,-4-2 0,-5 2-258,-1 5 129,-9 7-129,-4 4 0,-3 11 0,2 8 129,3 11-129,0 4 129,5 2 0,3 4-129,3-3 129,8-4 0,6-7-129,4-10 0,5-2-129,2-6 0,1-8-258,-4-10 129,3 1 0,-8-6-129,3 5 129,-6-1 129,-3 8 129,-11 11 0,17-4 258,-9 10 0,-2 15 129,6 13 129,-7 9-258,6 9 387,-6 1-129,5-2 258,-7-6-387,3-5 258,-6-14-258,-2-8 129,2-18 0,-20-31-258,6-6 0,5-9-129,1-10 129,2-8 0,6-1-129,0 2 258,12 6-129,6 13 0,4 9 0,1 11 0,0 11 0,-1 13 129,-6 10-129,0 15-129,-10 8 0,-6 7 0,-5-3 129,-10-4-258,-7-4 0,-4-10-258,1-2-516,-11-21-2451,14-6-1419,3-18-258,11-1-516,2-9 129</inkml:trace>
  <inkml:trace contextRef="#ctx0" brushRef="#br0" timeOffset="6009.343">12170 4755 9417,'8'94'5289,"-2"-37"-387,-6 1-387,8 7-4257,-8-1-258,0-21-1161,2 0-3354,0-15-387,6-9-387,-8-19-516</inkml:trace>
  <inkml:trace contextRef="#ctx0" brushRef="#br0" timeOffset="6204.354">12365 4882 9933,'-43'16'5289,"17"6"-387,-9-2-129,-2 6-4515,-1 5-129,-3-5-516,15 7-387,-2-14-1032,25 8-2967,1-12-258,11 4-129,10-12-516</inkml:trace>
  <inkml:trace contextRef="#ctx0" brushRef="#br0" timeOffset="6468.37">12455 5048 4644,'8'-14'5289,"-11"-2"-516,3 16 0,-33-5-3096,25 18-387,-19-5-258,11 17-516,-2-1-129,7 3-129,4 2-129,7 0-258,4-3-129,6-8 0,11-5 0,0-12-129,4 0-258,-8-9 0,5 1-516,-14-20-387,10 10-1290,-17-10-1419,1 3-387,-2 0 0,0 6 1549</inkml:trace>
  <inkml:trace contextRef="#ctx0" brushRef="#br0" timeOffset="6736.385">12455 5048 129,'20'-20'3354,"-13"29"387,-7-9-1161,18 27-387,-13-15-774,6 11-129,-7-2-129,7 8-387,-7-4 0,7 9 0,-8-6 129,10 8-258,-9-13 129,8 5-129,-9-16 129,-3-12 0,0 0-129,17 0-129,-16-15 0,3-9 0,1-5-258,3-4 0,1-2-129,5 2 0,3 1-129,5 2-258,10 10-903,-14-5-3354,13 8-387,-8-2-516,1-1-129</inkml:trace>
  <inkml:trace contextRef="#ctx0" brushRef="#br0" timeOffset="7832.4469">13126 2403 9417,'14'-4'5418,"-14"4"-516,12 9 129,-12-9-3096,11 21-1161,-11-21-129,0 21-516,0-21 129,0 0-129,-11 7 0,11-7 0,-17-8 0,12-15 0,4 5-129,1-6 258,3 2 0,2 5 0,7 1 0,1 6-129,0 10 129,-1 2-129,1 4 0,-5 10 0,-8-2-258,2 4-129,-4-2-387,2 6-2838,-14-17-1677,5 8-129,-8-4-387,11 10-516</inkml:trace>
  <inkml:trace contextRef="#ctx0" brushRef="#br0" timeOffset="8197.4679">13183 2778 9546,'17'31'5547,"-17"-31"-774,0 24 129,-12-14-4386,12-10 0,-25 6-258,10-3-129,-3-3 129,6-8-129,0-9 129,5 1-129,2-6 129,5 6-129,0 0 129,2 2-129,-2 14 0,19-7 0,-19 7 0,19 7 0,-11 10 0,-2-3-129,-2-1-129,-4-13-387,0 26-774,0-26-3612,0 0-129,-12-8-516,12 8-516</inkml:trace>
  <inkml:trace contextRef="#ctx0" brushRef="#br0" timeOffset="8899.509">13607 2445 12513,'1'-19'5547,"-1"19"-387,0 0-129,15 11-4386,-15 6-258,0 9-129,-6 4-129,4 10-258,-2 5 258,4 7-387,0-9 387,4 0-387,1-3 516,1-10-516,0-8 387,1-7 0,-7-15 0,0 0 0,2-10-129,-2-11 0,-1-9 0,-4-3-129,0-4 129,-1 2 516,2 5-516,1-2 0,3 13 0,0 5 129,0 14 0,9-4-129,4 14 129,-1 6-516,4 6 387,6 4 0,0 1 129,2 8-129,1-10 0,2-4 0,-2-10 0,2-11 129,-3-3-129,-2-13 129,-7-13-129,-1-10 387,-4 2-258,-5-9 258,-3 3-516,-2 6 258,-2 5-516,-6 2-129,8 14-2064,-9-1-2451,9 17-387,0 0-258,2 22-387</inkml:trace>
  <inkml:trace contextRef="#ctx0" brushRef="#br0" timeOffset="9188.525">14099 2128 13029,'15'6'5547,"-3"28"-645,-9 3 0,9 18-4386,-6-2-129,-2 0 0,1 2-258,-2 2-387,3-9 258,0-6 0,1-12-129,-1-9-645,6-2-387,-12-19-3999,15 0 129,-7-15-258,6-1-645</inkml:trace>
  <inkml:trace contextRef="#ctx0" brushRef="#br0" timeOffset="9479.542">14297 2102 9417,'15'14'5676,"-4"21"-774,-5 3 258,9 15-2838,-7 4-1806,3 6 0,-5-6-387,4-1-258,-1-7 258,-1-12-387,-1-8 258,0-5-258,-7-24 387,0 0-129,0 0 129,-13-11 258,-7-9-387,-4-2 258,-1 4-387,-6-3 129,5 6-645,-5-2-645,17 15-3483,-5-3-516,19 5-129,-8 9-774</inkml:trace>
  <inkml:trace contextRef="#ctx0" brushRef="#br0" timeOffset="9867.564">14510 2467 11739,'44'2'5160,"-18"3"-516,-7-4 0,1 5-4128,-8 3-258,-12-9-129,18 25-129,-15-6-129,-3 1 129,0-2-258,0 0 129,-6-1-258,4-4 516,2-13-387,-1 14 387,1-14-129,8 5 129,7 1 0,1 0 129,2 3 0,2 1-129,-4 7 0,-2-1-129,-6 0 129,-8-2 0,-4 0-129,-12 1-258,-10-6-387,5 4-3999,-18-3-258,0 12-387,-6-5-645</inkml:trace>
  <inkml:trace contextRef="#ctx0" brushRef="#br0" timeOffset="11019.63">13440 3694 11739,'10'44'5418,"-3"-4"-258,-7 4-258,2 11-4386,-2 3-129,-2 1-129,-5-6-129,3-7 0,0-11-129,2-6 129,2-29-129,0 0 129,6 0 0,6-16-129,6-10 0,3-4 0,7-4 129,3 6-129,0 4 0,2 8 0,-5 6 129,-1 9-258,-6 3 258,-9 15-129,-9 5 0,-5-1 129,-14 1-129,-7-4-129,-5 1-129,-5-7-258,5 2-774,-7-14-3741,12 0-129,1-12-645,22 12-129</inkml:trace>
  <inkml:trace contextRef="#ctx0" brushRef="#br0" timeOffset="11395.651">13941 3964 9546,'16'-18'5547,"-16"4"-645,0 14 0,-36-6-4257,17 6-258,-9 4-129,4 11-129,2 4 0,7 3-129,6 0 129,9-1 0,1-7 0,13-2 129,6-12-129,4-1 0,-1-11-129,0-2 129,-3-4 0,-4-1-129,-2 4 0,-5 3-129,-9 12 258,0 0-129,11 6 129,-11 12-129,2 4 0,-1 5-129,2 0 0,-2-6-645,11 9-2193,-12-30-1806,19 13-387,-6-16-258,7-5-387</inkml:trace>
  <inkml:trace contextRef="#ctx0" brushRef="#br0" timeOffset="11927.682">14250 3849 10836,'10'-19'5160,"-18"13"-129,-4 11-129,-8 2-4257,1 14-129,-4-6-258,4 2-129,4 5 0,6 4 0,7-8-129,2 1 129,9-5-129,5-3 129,4 0 0,3 1 0,-5-5-129,2 6 129,-18-13-129,19 22 0,-19-9 0,0 0-129,0-13 129,-21 20-129,8-7 129,-2-5 0,3-5 0,-1-1 0,13-2 0,0 0 129,-4-6 0,4 6-129,17-18 0,5 6 129,3 0-129,12-3 0,-1-4 0,5 2 0,0-1 0,-3-6 0,-6 2 0,-6 0-129,-9 1 129,-7 4 0,-10 4 0,-6 2-129,-8 11 129,-5 2 0,-1 9-129,2 5 129,5 8-129,3-2 129,10 9-258,0-4 129,17-2-516,-2-19-2064,14 13-2064,-5-13-387,6 2-129,-8-8-774</inkml:trace>
  <inkml:trace contextRef="#ctx0" brushRef="#br0" timeOffset="12715.727">13735 4981 10707,'0'0'5418,"-15"0"-258,-9-6-258,-1 6-4386,-7 0-129,-2 3-258,1 10-129,7 6 0,4 3 0,7 7 0,10 0 0,5-4 0,13-4 0,10-8 0,7-10 129,5-7-129,1-15 0,2-12 0,-2-14 0,-4-3 258,-6-9-129,-7-2 0,-8 3-129,-9 2 0,-2 7 129,-4 8-129,-8 11 129,0 11-258,-1 17 258,0 10 0,4 17-129,5 13 258,4 6-258,3 7 129,8 3 0,8 2 0,5-5-129,5-12 0,4-1-258,1-14-258,8-3-645,-13-23-2967,13 0-1032,-9-11-387,4-6-258</inkml:trace>
  <inkml:trace contextRef="#ctx0" brushRef="#br0" timeOffset="12971.742">14159 4915 9546,'-30'-12'5547,"22"33"-387,-7-7-258,13 23-3612,-6-10-387,7 3-516,1 1-129,3-6 0,10-11-129,5-8-129,8-6 129,-3-9-387,0-7 387,-2-6-258,-2-9 129,-8 1 0,-7 4-129,-4-3-129,-13 8 0,-8-1-516,2 21-1290,-11-11-2967,5 15-258,-5 0-129,9 9-516</inkml:trace>
  <inkml:trace contextRef="#ctx0" brushRef="#br0" timeOffset="13312.761">14326 4816 10965,'17'41'5547,"-15"-14"-645,5 10 0,-4-6-4515,-1 3 0,-2-5-387,2-4 0,4-6 129,-6-19-129,16 7 0,-16-7 0,23-21-129,-12-4 0,2-4 0,-3-2 0,3 1-129,-4 6 129,3 10-129,-12 14 0,18-5 0,-18 5-129,25 26-645,-20-14-1161,14 12-2451,-2-2-516,4 0 0,0-9-258</inkml:trace>
  <inkml:trace contextRef="#ctx0" brushRef="#br0" timeOffset="13587.777">14716 4959 516,'19'-56'4773,"-18"27"645,-1 3-387,-5-8-1677,5 34-1161,-18-31-516,18 31-645,-26 0 0,16 13-516,-1 7-129,6 10-258,5 3 0,1 4 129,13-7-129,7-5 129,2-10-258,1-5 129,0-10-129,-3-13 0,-7-6 0,-6-7-129,-7 1 0,-5-4-129,-11 5-258,-12-3-387,6 21-2580,-12-10-1290,3 16-258,-1-2-774,5 4 387</inkml:trace>
  <inkml:trace contextRef="#ctx0" brushRef="#br0" timeOffset="13947.797">14877 4717 7353,'26'79'5031,"-15"-32"0,1 4-258,-3-8-3741,3 11-129,-12-27-129,8 3-129,-6-17-258,-2-13 129,0 0 0,13-17-129,-6-12 0,2-3 0,3-4-129,3 2 0,2-1-129,5 6 0,1 8 129,1 7-258,4 3-129,-3 9-258,4 10-903,-14-1-3741,2 5-129,-17-12-516,9 15-516</inkml:trace>
  <inkml:trace contextRef="#ctx0" brushRef="#br0" timeOffset="16299.932">13135 2099 1677,'3'-40'4128,"-4"28"129,-12 10 0,0 2-2322,-2 8-645,-12 8 0,4 12-516,-9 0 0,2 16-387,-7-4 258,6 11-387,-1 8 387,7 6-516,2 5 0,8 0-258,5 7 258,10 0-387,0 10 258,15-3-387,6-6 387,8-8-516,3-9 387,6-12 129,6-15-129,4-17 129,4-20 129,2-26-129,3-14 0,-2-16-129,3-15 129,-9-11-129,-2-9 129,-15 1 258,-10 0-387,-13-4 516,-9-2-387,-20 10 774,-15 9-774,-13 14 387,-7 8-903,-13 13-2451,2 28-1419,2 17-258,-1 21-258,7 23-129</inkml:trace>
  <inkml:trace contextRef="#ctx0" brushRef="#br0" timeOffset="22016.2589">12613 2627 5289,'24'22'5031,"-24"-22"-129,17 16-516,-17-16-2838,0 0-258,-13-6-387,-2 1-387,-9-5 0,0 4 387,-7-2-516,0 4 387,-2 0-516,5 4 387,-2 2-516,4 8 0,0 3 129,0-1-387,1-3 387,1-7-516,-4 4 516,0-5-516,-2-1 516,0-1 0,2-5-258,0-1 129,1 2-258,4 5 387,5 0-387,-1 1-258,19-1-258,-25 7-516,25-7-3354,0 0-258,-5 13-387,1-19-903</inkml:trace>
  <inkml:trace contextRef="#ctx0" brushRef="#br0" timeOffset="22573.291">11893 2506 7998,'15'9'4773,"-12"4"-258,-3-13-129,0 25-2709,-12-12-1161,-3 4-129,-7-1 0,-1 2-645,-5-3 516,1 4-516,2-4 258,1 1-258,5-1 387,7-3-258,12-12 258,-16 23 0,13-9 129,3-14 0,3 23-129,5-10 129,-8-13 0,17 14 0,-17-14 0,28 13 0,-16-11 0,5-2-129,0 0 129,0 0-129,-1 4-129,-2 0 129,-2-2-387,-12-2-774,20 0-3741,-20 0-129,0 0-387,0 0-774</inkml:trace>
  <inkml:trace contextRef="#ctx0" brushRef="#br0" timeOffset="27791.589">15205 16345 7224,'19'-68'5547,"-13"37"-387,-6-4-387,-3 15-3870,-16-6-129,0 15 0,-10 6-387,3 10-129,-4 13 0,2 9-258,5 9 0,6 2 0,6 2-129,8 0 129,3-8 0,7-3-129,9-15 129,5-6-129,1-8 129,2-8 129,0-8-129,-2-2 0,-3-2 0,-3 2 129,-4 10-129,-12 8 0,0 0 0,0 0 0,10 18-129,-10 4 129,0 7-387,0-7-129,4 4-387,-4-26-645,19 16-3483,-19-16-258,25-7-516,-9-9 258</inkml:trace>
  <inkml:trace contextRef="#ctx0" brushRef="#br0" timeOffset="28067.605">15452 16208 6450,'19'-4'5805,"-19"4"-516,0 0-129,0 0-3612,-3 21-645,-19-1-387,2 6-516,-1 0 258,-1 6-258,7 2 0,7-5 0,6 2 0,3-4 0,14-12 0,8-1 129,3-6-258,4-3 0,3-1-258,-6-5-387,6 1-645,-22-16-2322,10 11-1548,-8-8-258,-2 1-129</inkml:trace>
  <inkml:trace contextRef="#ctx0" brushRef="#br0" timeOffset="28451.627">15694 16275 3999,'15'0'5160,"-15"0"129,0 0-387,28 16-3354,-28-16-258,0 0-387,0 0-129,13 0 0,-13 0-387,9-16-129,-7 0-129,2 3 0,-1-2-129,-3 15 129,3-18-129,-3 18-129,0 0 129,-14-5 0,2 10 0,0 4 0,-4 6 0,4 7 0,-1 0 129,3-1 0,3 0 0,3 1-258,4-1 258,0-1-129,6-4-129,-6-16-129,24 26-387,-24-26-1290,27 8-3096,-16-3-129,4-5-645,-15 0 0</inkml:trace>
  <inkml:trace contextRef="#ctx0" brushRef="#br0" timeOffset="29044.661">15700 16321 4386,'-10'34'5547,"8"-12"-258,2-4-387,0 8-3354,0-26-387,11 25-387,-11-25-387,20 17 258,-6-17-516,1 0 0,4 0-129,0 0-129,-1-4-387,-5-2-258,7 6-1419,-20 0-2451,12-8-903,-12 8 0,3-13 1</inkml:trace>
  <inkml:trace contextRef="#ctx0" brushRef="#br0" timeOffset="29771.702">15852 16423 3096,'33'9'5031,"-19"-9"129,-3-1-387,-3-13-3096,14 11-645,-13-12-258,5 6-129,-7-2-387,-7 11 0,6-13-258,-6 13 129,-8 0-258,-5 2 0,-2 10 0,0 3 0,0 4 129,0 1 0,7-1-129,2 2 129,6-3 0,0-18 0,11 20 0,1-14 0,7-6-129,-2 0 0,4-8 129,-3-4-258,2 1 258,-4 0-129,-1 0 258,-4 1-129,-11 10 0,21 0 0,-21 0 258,17 21-129,-11 6-129,1 8 258,0 10-258,-2 2 129,-2 2 0,0-6 129,-3-3-258,0-6 258,-2-18-129,2-16 0,-9-11 0,6-20 0,1-13 0,2-6-129,2-10 0,8-1 0,3 6 0,8 4 129,2 4-129,3 15 129,2 11-129,1 11 129,-3 10 0,-1 6-129,-5 13 129,-4 7-129,-7 12 258,-9 2-516,0-2 258,-6-3 0,-8-3-129,-6-7 258,2-9-387,-4-11 0,6-5-387,-5-21-645,20 5-3354,-6-12-387,7 1-387,6-2-258</inkml:trace>
  <inkml:trace contextRef="#ctx0" brushRef="#br0" timeOffset="30044.718">16382 15926 2580,'31'5'5160,"-14"16"0,-3 14-258,-1-3-2967,5 23-645,-13-4-645,8 13-129,-9-2-258,3 0-387,1-3-258,-3-19-774,10 0-2322,-1-14-1548,1-17-258,1-9 0</inkml:trace>
  <inkml:trace contextRef="#ctx0" brushRef="#br0" timeOffset="30197.727">16651 16250 5676,'-4'-59'5418,"-9"41"-258,-5 7-258,3 11-3483,-21 0-645,5 0-516,-2 14-645,-9-10-1161,18 14-3096,-2 2-516,13 4-258,7-2-258</inkml:trace>
  <inkml:trace contextRef="#ctx0" brushRef="#br0" timeOffset="30523.745">16626 16307 4386,'11'-19'5160,"-11"19"0,0 0-387,0 20-3870,-1-7-387,-1 9 0,-1-1 0,3 5-387,0-4 129,1 2-129,13-8 129,4 0-129,3-12 0,4-2 0,0-2 0,-1-9 0,-3-5 0,-7-3-129,-5 0 129,-9-4-258,0 8 0,-13-6-129,-2 4-129,-9-5-258,5 18-516,-9-15-774,15 17-1677,-3 0-1419,16 0-129,-16-2 1</inkml:trace>
  <inkml:trace contextRef="#ctx0" brushRef="#br0" timeOffset="30770.76">16786 16310 1935,'32'13'5418,"-17"1"-387,-6-1-1419,11 18-516,-19-17-1161,14 11-516,-15-13-516,8 2-258,-8-14-258,0 0 129,0 0-258,13-5-129,-3-16 0,3-3 0,2-6 0,3 3-258,5 1-258,-4-12-516,14 20-1677,-11-9-2193,-1 5-645,-11 3-387,-4-3 130</inkml:trace>
  <inkml:trace contextRef="#ctx0" brushRef="#br0" timeOffset="32311.848">15895 8371 4644,'30'0'5676,"-16"3"-387,-1 6-258,-13-9-3483,17 4-258,-17-4-387,0 0 129,-13 8-387,-3-8-258,-13 2 129,-3-1-129,-11-1 129,-2 5-129,-9-2 0,-1 5-129,-4-2-129,-1 0 0,0-2 0,3 4 0,1-3-129,2 0 0,5-4 129,5-1-129,8-1 129,3-3-129,10-2 0,4 2 129,6 0 0,13 4-129,0 0 129,0 0-129,3-11 129,18 8 0,6-2-129,12 2 0,7-2 0,9 0 0,6-1 0,5 6 129,3 0-258,1 0 129,-5 0 0,-6-3 0,-5 3 0,-9 0 0,-10-2 0,-7-6 0,-11 5 0,-17 3-129,6-16 258,-6 16-258,-25-9 129,-3 6-129,-6 3-129,-11 1-129,-5 12-516,-17-7-1806,2 21-2838,-5-1-258,2 10-387,-5-4-387</inkml:trace>
  <inkml:trace contextRef="#ctx0" brushRef="#br0" timeOffset="32919.882">13877 8629 7482,'11'20'5676,"1"7"-258,-3 9-258,15 13-4128,-15-7-129,8 10-258,-5-6-258,2-9 129,-2-15-258,5-12 0,-3-18 0,2-16-129,-2-13 0,0-10 0,-3-12-129,1-2-129,-3 2 129,-3 7-129,1 9-387,-7-2-129,4 26-1290,-4-4-3483,0 23 0,4-15-516,-4 15-387</inkml:trace>
  <inkml:trace contextRef="#ctx0" brushRef="#br0" timeOffset="33287.904">14312 8546 5934,'-6'36'5805,"-5"-13"-516,-1 7-645,5 7-3870,-9-8 0,8 9-387,-2-11 0,10-1-258,0-9 0,0-17 0,18 8 129,-2-13-129,0-12 0,1-5-129,-4-2 0,-1 0 0,-3-5 0,-4 8 0,-2 7-129,-3 14 129,0 0 0,0 0 0,4 18 129,0 3-258,4 7 258,0 2-129,6-3 0,-4-7-774,13 11-2064,-4-26-1935,-1-2-774,-2-9-258</inkml:trace>
  <inkml:trace contextRef="#ctx0" brushRef="#br0" timeOffset="33529.917">14587 8505 7224,'0'0'5676,"0"13"-645,-8 0 0,-3 5-4644,-1 6 0,-3 3 0,4 5-258,4 2 0,5-5-129,2 1 258,14-5-516,7-3-129,-1-12-387,14 11-1419,-9-21-2709,6 0-516,-6-5-258</inkml:trace>
  <inkml:trace contextRef="#ctx0" brushRef="#br0" timeOffset="33911.939">14784 8532 5031,'14'-7'5676,"-14"7"-774,-2 10 129,2-10-4257,-21 29 0,6-9-258,4 6-129,-4-1 0,5 6-258,7-7 129,3 1-129,1-4 129,11-10-387,0-6 129,3-5 0,2-3-129,-5-12 0,1-2-258,-5-7 129,0 5 0,-7-4 129,3 4-129,-4 8 129,0 11 129,0 0 0,0 0 258,3 18-129,-1 0 129,5 5-258,0 1 129,2 2-129,4-4-516,-13-22-1677,13 6-2580,-13-6-516,19-12-129</inkml:trace>
  <inkml:trace contextRef="#ctx0" brushRef="#br0" timeOffset="34423.969">14897 8497 5547,'26'51'5289,"-15"-27"-387,0-2-387,1-1-4128,-12-21-129,8 19-129,-8-19-258,0 0 129,0 0-129,12-4 0,-12 4-129,13-15 129,-13 15 0,14-5 0,-14 5 258,18 7-258,-18-7 258,17 20-129,-17-20 387,19 24-258,-19-24 258,17 11-129,-17-11-129,14-17 387,-11-6-387,2-6 129,-5-10-258,0-5 0,-1-11 129,-5-5-129,-4-4 258,-2 1-129,-2 2 129,4 13 0,-3 2 0,5 11 0,1 11 0,7 24-129,0 0 0,0 22 129,1 13-258,10 8 129,0 10-129,4 6-129,5 3-258,-3-8-129,11 2-903,-17-20-3225,13-9-516,-5-12-387,-2-14 0</inkml:trace>
  <inkml:trace contextRef="#ctx0" brushRef="#br0" timeOffset="34552.976">15159 8293 3999,'-55'-41'5289,"21"34"-387,1 7-258,5 8-3870,-5 10-1677,2 4-3612,0-1-258,9 8-516</inkml:trace>
  <inkml:trace contextRef="#ctx0" brushRef="#br0" timeOffset="39135.238">25081 12535 6837,'45'-53'5934,"-29"22"-645,-10 3 0,-6 28-4644,-10-25 0,-9 19-258,-16 1 0,-3 5-258,-4 16-129,0 14 129,0 8-129,9 10 129,8 11-129,4 6 129,14 7-129,7 9 129,1 3 129,12-1-258,-2 0 0,4-7 0,-1-5 0,-6-13-387,5-3-774,-18-19-3999,5-17-258,0-19-387,0 0-258</inkml:trace>
  <inkml:trace contextRef="#ctx0" brushRef="#br0" timeOffset="39308.248">24990 12950 6708,'-8'-3'5676,"-10"3"-129,-2 10-387,-8-2-4515,-1 3-516,-2 0-258,-6-9-903,15 12-2967,-1-8-1161,7-1-387,16-5-258</inkml:trace>
  <inkml:trace contextRef="#ctx0" brushRef="#br0" timeOffset="39471.257">25108 13062 6450,'18'54'5418,"-15"-24"-387,-3-7-903,-3 4-7740,-3-10-1290,-1-5-387,7-12-258</inkml:trace>
  <inkml:trace contextRef="#ctx0" brushRef="#br0" timeOffset="39751.2729">25280 12520 3483,'16'-45'5805,"-3"41"-387,-1 15-129,-9 10-3354,16 29-516,-15 2-645,7 18-258,-4 6-258,-1 14 0,-3-5-129,1-5 0,0-12-129,-3-13-258,6-5-903,-9-23-3741,2-27-387,6 0-516,3-22-387</inkml:trace>
  <inkml:trace contextRef="#ctx0" brushRef="#br0" timeOffset="40531.318">25589 12450 6450,'25'5'5805,"-22"23"-516,-3 10-258,0 25-4386,-2-7-387,0 17 129,-4-9-129,6 3-258,0-7 129,7-7 0,8-10-129,8-15-129,7-12 129,0-9 0,3-7-258,-4-16 129,-1-8-258,-8-8 129,-2 3 0,-14-2 0,-4 4 0,-7 2 129,-8 12-129,-2 5 258,-5 8 0,0 8 0,3 10 0,4 5 0,5 5 129,8-1-258,7 5-387,7-5 129,16 0-258,0-12-387,13 4 0,-5-19-387,11 3 129,-10-11 0,5-7 258,-10-13 129,-2-2 387,-6-4 387,-5-2 258,-5 4 387,-11 0 129,5 13 129,-8 0 0,0 19 258,-16-3-129,6 12-129,-10 9 0,6 12 0,-3 0-129,6 7-129,-1-7 129,11 0-258,1-7 0,3-1 0,10-14-129,5-5 0,2-5-129,3-15 0,1-10-129,-3-7 129,-1-15-129,-5-8 0,-2-6-129,-7-8 129,-4-4-129,-2-3 0,-5 1 129,-3 6 0,-5 9-129,1 9 258,1 13 0,0 20 129,11 20 0,-14 11-129,11 26 129,3 17 0,6 11-129,9 12 129,1 2-129,6 4-129,5-1-387,-6-14-4128,8-9-516,-1-12-387,-2-23-387</inkml:trace>
  <inkml:trace contextRef="#ctx0" brushRef="#br0" timeOffset="46711.6709">19084 14203 1548,'0'0'5160,"0"0"-129,0 0-129,-10-17-2838,10 17-516,0 0-387,7 5-129,-7-5-129,0 0-258,0 0-258,0 0 258,14 12-387,-14-12 0,12 15 0,-5-3 0,-2 0-129,1 1 0,-6-13 129,6 23-129,-6-23 0,4 21 0,-4-10 0,0-11 0,0 18 0,0-5-129,0 2 129,-2 0 0,-1 4 0,0-2-129,1 0 0,-4 4 0,4-3 0,-3-3 129,5-15-129,-12 22 0,12-22 129,-14 11-129,14-11 0,-18 9 129,18-9-129,-22 4 0,8-4 0,1 0 0,2 0 0,-1 0 0,12 0 129,-22-2-258,22 2 129,-20-13 0,20 13 129,-17-11-129,17 11 129,-19-20 0,19 20-129,-10-22 0,10 22 129,-8-20-129,8 20 129,-5-19-129,5 19 0,0-20 0,0 20 129,5-20-129,-5 20 0,8-23 129,-1 11 0,1-2-129,-1 1 0,1 0 129,-1 2-129,-7 11 0,16-22 0,-8 9 0,-8 13 0,17-24 0,-17 24 0,21-22 129,-21 22-129,18-16 0,-18 16 129,16-19-129,-16 19 0,16-13 129,-16 13-129,13-9-129,-13 9 258,15-8-129,-15 8 129,15-5-129,-15 5 129,19-2-129,-19 2 129,23 0-129,-8-3 129,0 0-129,2 1 0,5 2 129,1-1-129,0-6 0,0 1 129,0-2-258,-2-1 129,-3-1 0,-1-6-258,-11-5-258,2 4-387,-16-15-3483,4 12-1032,-13-7-387,3 4-516</inkml:trace>
  <inkml:trace contextRef="#ctx0" brushRef="#br0" timeOffset="47739.7299">19179 5330 7611,'39'27'5418,"-17"-2"-516,-5-9-387,4 15-3741,-12-7-129,5 4-258,-10-3 0,-1 6 0,-3-4-258,-1-3 0,-9 0 0,-1-6 0,-3 0 0,-2-1 129,-5-11-129,2-3 129,-4-3-258,0-11 258,0-8-129,2-5 0,0-4 0,5-3 129,1-3-129,9 1 0,2 1 129,4 0 0,0 6-129,10 6 129,7-2-129,2 3 129,2-2-129,5 5 0,3-3-129,1 10 129,1-2 0,0-4-129,0 3 0,0 0 0,-4 2 0,-1-1 0,-6 4 129,1-5-129,-6 3-387,-15 9 0,22-7-645,-22-9-2322,0 16-1677,0 0-387,0 0-387,0-20-516</inkml:trace>
  <inkml:trace contextRef="#ctx0" brushRef="#br0" timeOffset="48056.748">19709 4668 8901,'26'4'5160,"-26"-4"-387,16 42-387,-16-15-3483,0 14-129,-7-3-387,-1 4 0,-7-1-258,-1 3 0,-2-7 0,2 0-129,3-9 0,0-7-258,7-1-516,-7-13-1161,13 4-2709,0-11-516,0 0 0,17 2-645</inkml:trace>
  <inkml:trace contextRef="#ctx0" brushRef="#br0" timeOffset="48313.7629">19884 4966 8256,'17'0'5160,"-17"0"0,-10 1-516,10-1-3870,-43-3 0,6-2-258,-12-9 0,-2 1-129,-5-6-129,5-1-258,2 2-129,4-5-258,14 9-387,-2-10-1290,19 16-2580,2-6-516,12 14-129,0 0-387</inkml:trace>
  <inkml:trace contextRef="#ctx0" brushRef="#br0" timeOffset="48588.7789">19543 4682 4902,'0'0'5160,"0"0"-387,5 11 0,-5-11-3225,27 30-258,-15-7-516,10 8-258,-3-2-258,7 9 0,-4-2-258,1-3 129,-1 0-258,-2-11-258,-2 6-774,-13-14-3483,5 1-129,-10-15-387,14 7-258</inkml:trace>
  <inkml:trace contextRef="#ctx0" brushRef="#br0" timeOffset="48827.7919">19932 4825 5934,'1'29'5031,"-19"-18"-258,-3 11-516,-17-16-3225,0 14 129,-16-13-387,1 5-129,-7-4-387,4-2-387,9 8-2451,0-6-1935,10 4-645,8-1-258,12-2 0</inkml:trace>
  <inkml:trace contextRef="#ctx0" brushRef="#br0" timeOffset="66977.83">19250 12131 2451,'6'42'3999,"-4"-19"-1806,-2-9 0,0 5-645,-4-6-387,-1 11-258,-5-2-129,5 11-387,-5 7 0,5 4-129,-3 5 129,5 5-258,-2 5 0,4 4 0,0 1-129,1-2 0,0-6 129,0 3-129,0-5 129,2 3 129,-2-6-129,2 5 129,1 0-129,-2 0 258,-1 2-258,0 0 129,0-3-129,0-1 0,0-2-129,-1-6 129,-4-8 129,3 2 0,-3-14 0,5 4 0,-2-5 129,2 2-258,0-9 129,0 2-129,1-2 129,1-1-258,2 1 129,-3-4-258,-1-14 129,6 19 0,-6-19 0,1 14-129,-1-14 129,0 0 0,0 0 0,0 0 0,0 13 0,0-13 129,0 0-129,0 0 258,0 0-258,0 0 258,0 0-129,0 0-129,9-14 129,-9 14-129,15-22 0,-4 4 129,1-1-129,2 0 258,-2-8-258,1 9 129,0-1-129,-1 5 258,-7 0-129,-5 14 0,0 0-129,13-13 129,-13 13-129,0 0 0,0 14 0,0-14 0,-3 23 129,-2-9-258,-2 3 258,1 1 0,-4-2-129,0 1 129,-2-4 129,0 1-258,0-3 129,-1-1 0,-4-7 258,3-3-258,-1 0 129,-1-6 0,1-10-129,0-4 129,0 0-129,1-1 0,1 1-129,3 7 129,2 0-387,0-1 0,8 14-516,-19 0-3741,19 0-516,0 0-387,-12 17-774</inkml:trace>
  <inkml:trace contextRef="#ctx0" brushRef="#br0" timeOffset="68981.9449">19248 7943 4644,'6'34'5160,"-6"-34"-516,0 0-1935,19 9-1419,-19-22-258,3 2-258,-3-16-258,0 0-129,0-6 0,0-1 0,-6-11 0,6 4 0,-6-10 0,6 0 0,-6-9 0,5-1-129,-6-7 258,5 1-258,-4-3 0,4 2-129,-4 2 129,3 2-258,-1 4 0,1 2 129,-1 6-258,1 4 258,1 5 0,-1 2 0,2 1-258,1 7 258,0 2 0,0 1-129,0 0 129,1 6-129,4-2 0,-2 8 129,2-5-129,0 0 129,-4 1-129,2 3 0,-2 0 0,-1 1 129,0-1-129,0-1-129,0 7 129,0-1 129,-2-2-129,0 0 0,-2-4 0,2 3 0,0 3 0,-2 1 129,3 1-129,1 12 0,-2-14 0,2 14 0,0 0 0,0 0 0,0 0 0,0 0 0,0 0 0,-1 13 0,1-13-129,-6 15 129,6-15 0,-9 27 0,3-13 0,-2 4 0,2-1 0,-2-3 0,0 1 0,1-4 0,-1 5 0,0-2 129,8-14-129,-14 19 0,14-19 0,0 0 0,0 0 129,-12 10-129,12-10 129,0-11-129,0 11 129,3-21 0,1 5 0,1 2 0,1-8 0,-1 0-129,-1 4 0,2 2 0,-3-2 129,1 4-129,-4 14 0,4-17 0,-4 17 0,0 0 0,0 0 0,15-5 129,-15 5-129,16 5 129,-16-5-129,27 19 0,-10-8 0,2 5 129,-1-6-129,1-1 0,-1 2 0,-3-4 0,-3-3 129,-12-4-129,15 5 0,-15-5-129,0 0-258,0 0-387,0 0-2838,0 0-1548,0 0-516,1 24-387</inkml:trace>
  <inkml:trace contextRef="#ctx0" brushRef="#br0" timeOffset="78461.4869">20904 12261 1806,'1'-37'4128,"-1"17"-1419,0 20-387,0-27-258,0 27-645,3-15-129,-3 15-258,0 0-258,1 7-129,-1 6 0,0 10-387,0 7 129,0 5 0,-2 1 0,2 16 0,0-1-129,0 2 0,0 4 0,0 4 258,0-1-387,1 4 129,-1 6-258,0-3 0,0 4 129,0 1-129,-1 4 0,-1-1 0,1 0 0,-1-1 129,2-2-129,0-6 129,2-4-129,3-2 129,0-7 0,0-1 0,-1-6 0,0 1-129,-2-1 258,-2-3-258,0-3 129,0 1 0,-4-6-129,-1-4 0,0 0 129,4-11-129,-3-2 129,2-3 0,2-15 0,-1 16 0,1-16-129,0 11 258,0-11-129,5 13 0,-5-13-129,10 24 129,-10-24-129,7 18 0,-7-18 129,0 0-129,0 0 129,12 0-129,-7-17 0,2-7 0,2-6 129,4 4-129,-1-5 129,2-1 0,1 6-129,0 2 129,-2 7 0,-2 2-129,-11 15 129,15-14-129,-15 14 0,0 0 0,0 0 0,12-13 0,-12 13-129,0 0 258,0 0-129,0 0-129,0 0 129,0 0 0,0 0 0,-5 13 129,5-13-129,-11 13 0,-1 2 0,1 0 0,-3 6 129,-1 2 0,-1 4-129,-3-3 129,2 4-129,0-4 129,1-5 0,-1 0 0,2-9 0,2-5 0,-1-5 129,14 0-129,-22-33 0,18 7 0,-3-8 129,3-4-258,0-2 129,2-3 0,-1 5-258,0 2 129,1 8-258,-6-7-129,6 16-1032,-17-11-3612,13 7-258,-4-8-387,4 0-516</inkml:trace>
  <inkml:trace contextRef="#ctx0" brushRef="#br0" timeOffset="79609.553">20730 12368 3225,'0'0'4902,"0"0"-129,0 0-2193,7 15-774,-7-15-387,0 0-258,0 0-258,11 7 0,-11-16 129,0 9-387,19-23-129,-4 4 0,-1-6 0,5 3-258,1-6 0,1 1 0,1-2-129,1 3 129,-4-3-129,2 3 0,-2-2-129,-2 4 129,-4 2-129,-2 7 129,-3 2 0,-8 13-129,13-14 0,-13 14 129,0 0-129,0 0 0,0 0 129,5 18-129,-5-4 0,0 1 129,0 3 0,3 6-129,-1 3 129,3 1-129,1 5 129,1 0-129,2-2 0,0 3-129,0 3 129,1-7 0,1 2 129,-4-7 0,2-6-129,-2-2 129,-2-6-129,-5-11 0,0 0 129,12 8-129,-12-8 0,0 0 129,9-9-258,-9 9 258,8-18-129,-8 18 0,6-19 0,-4 6 0,-2 13 0,0-27 0,0 11 0,-3-3-129,-5-8 129,-3-5 0,-2 0-129,-2-3 129,0-2-129,-1 1 258,-2 7-258,-1 10 258,4 0-129,0 5 0,0 6 0,0 6-129,1 2 129,-1 8 0,15-8 0,-23 10-129,10 2 129,0-1 0,-1 2-129,2-4 258,-4 1 0,-1 3-129,2 6 0,-1 0 0,0 4 129,1-1-129,-1 2 129,5 6 0,-2-3-129,4-8 0,2 2 129,1-4-129,3-5 0,1 0 0,2-12 0,0 0 0,0 0 0,-7 16-129,7-16 0,0 0-129,0 0 0,0 0-387,0 0-387,0 0-645,0 0-1032,0 0-2451,0 0-516,0 0 0</inkml:trace>
  <inkml:trace contextRef="#ctx0" brushRef="#br0" timeOffset="80225.588">20844 12116 1419,'4'15'4257,"-4"4"129,0 3-2451,6 16-129,-6-5-516,2 17-258,-2-7-129,3 16-129,-3-10 0,7 12 0,-4-4-258,5 3 129,-3-3-129,5 6 0,-5-7-129,3 4-129,-4-4-129,2-2-129,-2-2 129,-1 3-129,-3-6 0,1 1 129,-1-1-129,0-6 0,0 3 0,0 0 258,0-3-258,2-3 129,2 1-258,-2-4 258,2 2 0,-1-2-129,3 0 129,-4 0-258,0-1 129,2 0 0,-2-5 129,-1-1-258,0-1 258,1 1-258,0-3 129,-2-3 0,2 0 0,-1 0 0,0-1 0,2 1 0,-2-4 0,0 2 0,-1-4 0,0-18 0,1 25 0,-1-25-258,0 12-129,0-12-387,0 0-258,0 0-516,14 0-903,-14 0-1935,0 0-645,15 2-258</inkml:trace>
  <inkml:trace contextRef="#ctx0" brushRef="#br0" timeOffset="80541.606">21046 14144 2322,'0'0'3612,"0"0"-258,0 0-774,0 0-387,6 15-516,-6-15-258,0 0-129,-14 12-387,7 0-129,-8-9-258,15-3 0,-26 3-129,12-3 0,-4-19-129,5-6 129,-8-12 0,6-4 0,-4-12 0,2 2 0,-2-3-129,1 6 258,1 4-387,0 10 0,3 7-258,1 8 129,3 8-129,10 11 0,-19-13-387,8 2-516,11 11-3612,0 0-516,0 0-129,0 0-387</inkml:trace>
  <inkml:trace contextRef="#ctx0" brushRef="#br0" timeOffset="85037.863">25061 12726 7611,'14'6'5418,"-14"-6"0,9 12-516,-3 0-4128,-6-12-258,0 0-129,-8 7-516,-1-14-1032,9 7-3741,0 0-387,0 0-258,0 0-774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05:59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23998 10800 2580,'-108'19'3741,"53"16"-2580,-11 10-258,10 13 0,-5 8 0,8 12-129,2 9-516,7 8 0,7 3 129,8 14 0,5-1 129,10 8-129,5-6 0,9-1 258,0-7-129,12-3 258,-1-15-129,15-8 0,2-15 0,10 0 0,0-17 0,12-5 129,1-18-258,11 0 0,2-16-129,12-2 0,-1-7 0,4-19 0,3-8-129,0-12-129,-1-9 129,-2-16-129,-6-15 0,-6-13 0,-7-14 0,-8-4 0,-11-13 0,-6 1 0,-15 1-129,-7 1 129,-13 5-129,-2 9 129,-19 10-129,-8 11 0,-6 18-129,-12 8 129,-6 10 0,-8 10-129,-4 17 129,-7 13-129,-4 5 129,2 5 0,0 0-129,2 4 0,7 15-774,-6 0-3870,15 4-387,11 3-516,8 6-129</inkml:trace>
  <inkml:trace contextRef="#ctx0" brushRef="#br0" timeOffset="2776.1588">23291 12339 258,'-30'42'4128,"10"-7"516,-13 1-3483,-17 1 129,2 17 258,-22-3-387,4 12 0,-19 3-516,7 11 0,-12 0-258,5 6 0,-2 0 0,4 3 0,0-10 258,13 2-258,-1-16 129,14 2 129,-1-13-129,15 0 0,1-17-258,9-1 258,6-4-129,7-1-258,4-6 0,0-7-387,10 1-1032,-10-7-3096,16-9-645,0 0-387,8 0-129</inkml:trace>
  <inkml:trace contextRef="#ctx0" brushRef="#br0" timeOffset="3116.1783">21927 13329 903,'-5'7'5031,"0"6"129,-4 13-1161,-10-8-1935,16 22-258,-18-8-516,13 23-129,-12-10-129,9 12-387,-5-4-129,8 3-129,0-10 258,5 2-387,0-8 129,3-10-129,1-9-129,9-6 129,-10-15-129,27 3 0,-8-3-129,2-10 129,5-4-258,-3-1 0,1 2-258,-8-8-1161,5 16-3612,-21 5 0,15 1-645,-14 12-516</inkml:trace>
  <inkml:trace contextRef="#ctx0" brushRef="#br0" timeOffset="5060.2895">17593 13727 7740,'-2'32'5676,"2"2"-387,7 15-387,-2 2-4386,5 16 129,-5-5-387,1 8 0,1-16-129,-2-5 0,0-10 0,-2-5-129,-1-14 0,-2-20 129,0 0-129,9-8 0,-3-13 0,1-7-129,3 2 129,4 5 0,5-4 0,0 14 0,2 7 0,2 4 0,-1 9 129,-4 18-129,-6 3 129,-3-3-129,-9 8 0,-3-8 129,-12-3-129,-6 0 0,-6-10-258,-3-12-387,7 7-645,-12-13-2967,14-3-1032,5-7-129,16 14-516</inkml:trace>
  <inkml:trace contextRef="#ctx0" brushRef="#br0" timeOffset="5367.307">17999 14125 5160,'18'-4'5289,"0"4"-258,-18 9-387,0 4-3870,-3 14-387,-2-2 0,5 2 129,0-1-258,2 3-129,11-9 0,4-3 0,3-8-129,5-7 129,-2-2-129,-3-10-129,-5-5 129,-9-5 0,-6-4-129,-6 0-129,-13 5 0,-11-8-645,7 19-1032,-13-3-2838,4 1-258,3 7-387</inkml:trace>
  <inkml:trace contextRef="#ctx0" brushRef="#br0" timeOffset="5752.3291">18207 14040 2451,'9'60'5160,"-1"-16"-387,-4-4 0,-4-5-3483,7 10-258,-7-18-258,6-6-258,-6-21-129,0 0-129,17-12-129,-7-12 0,0-7 129,3-4-516,2 6 129,0-1 0,3 17 129,-4 6-129,2 7 0,-2 18 129,0 8-258,-6 1 258,1 2-258,-5-1 0,1-4-387,-5-24-258,8 21-903,-8-32-645,10 3-1032,-2-13-258,8 2 258,-5-11 645,7 6 1807</inkml:trace>
  <inkml:trace contextRef="#ctx0" brushRef="#br0" timeOffset="6092.3485">18494 14191 774,'45'-53'1935,"-38"41"1419,-7 12 129,0 0 0,13 4-774,-13-4-903,-5 21-645,5-21-258,-15 32-258,15-32 0,-11 27-129,11-27 0,1 14-258,-1-14 129,28-5-129,-7-14-129,3-5 0,3-7-129,-2-8 0,-2-9 0,-7 1-129,-5-6 258,-8-1-258,-3 6 0,-9 2 258,-10 8-129,0 11 0,-4 13 129,2 14 0,0 6 129,10 21-129,0 14 258,11 10-258,0 3 129,13 7 129,4-7-258,5 0 0,3-3-516,-7-19-1161,4 0-3354,-8-13-258,-14-19-387,0 0-387</inkml:trace>
  <inkml:trace contextRef="#ctx0" brushRef="#br0" timeOffset="34243.9587">15795 7513 903,'145'-16'1806,"-73"10"-387,-3 1-645,-3 1-516,-5 2-129,-5 2-129,-1 2-129,-3 10-129,-8 3 0,0 8-258,-5 11 258,-1 7-258,-2 7 258,-3 7 129,-4 3-129,-1 8 258,-2 7 0,-2 0 258,-8 9-258,-1 1 129,-6 3-129,-3 0 0,-4 5 0,-2 0-129,-6 5 129,-11-1-258,-3-5 516,-7-1-516,-5 2 258,-7-2-129,-7 1 129,-7-8 129,-6-7 129,-12 2-129,-4-7 0,-7-5 0,-6-4 0,-7-3 0,-7-6 129,-6-2-258,-6 0-258,-6-4 258,-1 0 0,-9-5-129,-1-2 129,-3-6 0,-4-11 129,0-6 258,-1-13-129,3-6 258,0-21-258,0-14 0,5-16 129,3-11-258,3-15-258,11-7-258,9-13-129,12-12 0,11-6 129,16-6 0,15-5 387,19 0 129,15-7 387,17-7 129,9 3 258,20 4-129,15 0 129,14 10-258,10 2-258,9 11-258,11 12-129,10 19 0,8 16-258,7 17-258,10 18-387,5 16-774,0 15-903</inkml:trace>
  <inkml:trace contextRef="#ctx0" brushRef="#br0" timeOffset="36123.0662">19119 8220 129,'0'-19'3096,"14"-4"-2838,-14 1-129,-8 1 258,0-4-129,-1 1 387,1-3 0,3 3 129,-2-3 258,4 3-258,-2-8 258,5 2-258,-3-8 0,0 1-387,-2-7-129,-2-1 258,-2-7-387,-4-4 0,0-2-129,-6-5 129,4 3 0,-4-6-258,5 1 258,0-1-129,0 0 129,6 4 258,-1-4-387,2 3 129,6-3-129,-3 4 129,3-2-129,0-1 129,0 0-129,0 0 0,-2 8 0,0-3 0,-3 6 0,-1-1-129,-1 5 129,-1 3 0,0 2 0,-3 1-129,3 0 258,0 3-129,1 5 0,1 2 0,-1 4 129,3 3 0,0 4-129,2 6 129,-1 6 129,4 11-258,-3-16-258,3 16 258,0 0-258,0 0 129,0 0 0,-9 9 0,6 3 0,-2 3-129,-2 3 516,0 4-258,-3-3 129,3 4-129,-4-1 129,2 2-129,-1-5 0,1 0 0,0-5 0,2 2 0,-1-5 0,8-11 0,-9 16 0,9-16 129,0 0 129,0 0-129,0 0 258,0 0-129,-6-11 0,6-1 0,6-9 129,2-2-129,1-4 0,3 0 0,-1-2 0,4 4 258,-2 0-129,5 7 0,-3 2 0,6 11 0,-3 2 0,6 11-129,-1 11-129,2 13-258,3 9-258,-5 2-774,8 17-2709,-5 3-1032,-8-12-129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46:11.37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2035 15958 6321,'0'0'5031,"3"16"-387,8 16 0,6 11-3741,-4 1-258,4 11-129,-2-1-258,0 0 0,-2-6 0,-2-4-129,-4-13 0,-1-11 0,-6-20 0,0 0 0,1-13 0,-1-10-129,-1-18 129,-4 0 129,1-3-516,0 1 258,2 6 258,1 7-129,1 6 0,0 13 0,0 11 0,17 5 0,-3 9 129,1 6 0,1-2-258,1 3 129,-1-10-129,1-11 0,-4-14 129,0-15-129,-5-12 129,0-13-129,-2-2 129,0-5-129,1 7 129,0 10 0,4 11 129,3 19-129,8 14 0,2 24 129,7 14-129,5 16 0,0 9-129,0 5 129,-1-2-258,-4-4 129,-2-10-387,-10-20-516,4 1-2322,-11-24-1677,-12-9-258,12-4-645,-11-7 0</inkml:trace>
  <inkml:trace contextRef="#ctx0" brushRef="#br0" timeOffset="943.054">2432 17855 4257,'0'0'5031,"-17"-4"-1548,17 4-774,0 0-387,0 0-516,0 0-387,0 0-129,0 0-516,0 0-129,0 0-129,0 0 129,10-9-387,-10 9 0,18-14 0,-2 12-258,-2-2 129,1 0 0,6 4 0,-4 4 0,-1 6-129,-3 6 0,-3 0 0,-2 3 129,-4-1-129,-3 4 0,-1-6 0,-3-3 0,-4 0 0,7-13 0,-11 14 0,11-14 0,0 0 129,0 0-129,0 13 129,0-13 0,22 16 0,-7-5 0,1 8 0,-1 3 0,-1 2-129,-5-2 129,-5 1-129,-4-4 0,-4 0 0,-8-2 129,-7-8-258,-3-7 0,-1 0 0,-6-2-516,11 0-516,-17-13-3612,20 10-258,0-3-645,15 6-258</inkml:trace>
  <inkml:trace contextRef="#ctx0" brushRef="#br0" timeOffset="1463.0829">2801 18054 3096,'2'-38'4644,"-2"38"-129,-2-15 0,2 15-3870,0 0 0,-13 0 0,11 11-258,-2 7 129,4 8-129,0 1 0,1 4-129,4-10 129,8-2 0,-13-19 129,25 13-129,-11-20 0,4-7-129,-4-16 129,1-3-129,-4-9 0,-2 3-129,-5-6-129,-4 3 129,0 0-129,-5 0 0,-5 7 129,1 7-258,0 8 129,-2 7 0,11 13 0,0 0-129,-4 7 129,5 19 129,9 1-129,7 4 129,3 2 0,5-1 129,0-2-129,4 1 0,-4-7-129,0-7 0,-1 4-774,-24-21-1161,19 3-2838,-19-3-387,0 0-258,-11-19-258</inkml:trace>
  <inkml:trace contextRef="#ctx0" brushRef="#br0" timeOffset="1900.108">2076 17215 8643,'-12'-14'5805,"-5"7"-516,1-1-129,16 8-3870,-27 1-516,7 7-129,-8-2-258,4 2-129,-2 3 0,0-5 0,4 3-258,4-4-258,5 2-129,-2-7-774,15 0-3354,0 0-903,0 0-258,0 0-516</inkml:trace>
  <inkml:trace contextRef="#ctx0" brushRef="#br0" timeOffset="2208.1259">2666 17164 8385,'0'0'5418,"-19"0"-387,4 3-129,-7-1-4257,3 10 0,-9-1-387,2 5-258,1 2-129,-1-7-387,10 16-1677,-4-13-2709,7-1-387,13-13-129,-14 10-387</inkml:trace>
  <inkml:trace contextRef="#ctx0" brushRef="#br0" timeOffset="2507.143">2942 17041 8643,'0'9'5418,"0"-9"-258,-20 18-387,7 6-3870,-5-13-645,-2 2 0,-3-1-387,0-4-258,8 11-1161,-9-12-3225,10-5-258,14-2-258,-13-2-387</inkml:trace>
  <inkml:trace contextRef="#ctx0" brushRef="#br0" timeOffset="2756.157">3254 16934 9030,'0'0'5031,"-9"5"-258,9-5-903,-23 0-3612,5 5-258,-2-1 129,0 2-387,-3-6-903,9 0-3096,0 0-645,14 0 0,-14-7-387</inkml:trace>
  <inkml:trace contextRef="#ctx0" brushRef="#br0" timeOffset="2959.169">3751 16718 8127,'12'3'5160,"-12"16"-516,-15-5-1032,-10-4-7611,-8-1-774,-3 4-258,-4-5-387</inkml:trace>
  <inkml:trace contextRef="#ctx0" brushRef="#br0" timeOffset="10451.597">23253 3658 7740,'1'42'5160,"2"-4"-258,-2 6-387,1 20-3225,-2 8-774,0 14 387,-9-5-387,7 2 0,-5-10-258,4-9 0,-3-18-129,1-17 0,5-29 0,-5-8 0,1-31 129,3-18-129,1-10-129,0-8 258,0-5-129,4 3-129,1 8 258,-1 19-258,4 21 0,-8 29 129,21 2-129,-9 29 0,0 10 0,3 5 258,-3-7-258,1 1 129,4-15 0,-3-19-129,0-11 0,1-25 0,-1-17 0,1-3 0,1-4 0,1 1 129,-2 6-129,2 6 0,-3 11 129,3 18 0,0 17-129,3 25 129,0 18-129,2 10 0,-1 16 0,2 4-129,0-3 129,-2-2-258,-4-11 0,2-21-258,-2-7-516,-17-34-3354,24 1-516,-11-15-516,5-3-258</inkml:trace>
  <inkml:trace contextRef="#ctx0" brushRef="#br0" timeOffset="10670.61">24398 3765 9546,'67'-2'5160,"-47"6"-258,-20-4-387,-1 17-3870,-29-10-129,-11 2-258,-17 4-387,-17-10-1032,3 11-3096,-15-4-387,5 12-516,6-4-387</inkml:trace>
  <inkml:trace contextRef="#ctx0" brushRef="#br0" timeOffset="10984.628">23031 4150 10062,'-36'39'5289,"-3"-33"-516,-6 0 0,-9-6-4644,-6-1 0,0-1-903,-6-15-1935,17 13-1806,5-6-516,17 10-129,11 0-645</inkml:trace>
  <inkml:trace contextRef="#ctx0" brushRef="#br0" timeOffset="11344.648">23408 4494 6966,'26'86'5289,"-15"-38"-258,3 9-387,-1-11-3354,4 10-387,-8-8-258,5-5-387,-5-8-258,-4-15-774,11-2-3096,-16-18-774,0 0-387,4-19-645</inkml:trace>
  <inkml:trace contextRef="#ctx0" brushRef="#br0" timeOffset="11624.664">23235 3703 8256,'-4'-113'5676,"4"52"-645,3 9-516,-2-6-2580,6 8-1935,0 16-2193,-6-9-2322,0 23-387,-1 3-903,0 17 258</inkml:trace>
  <inkml:trace contextRef="#ctx0" brushRef="#br0" timeOffset="11944.683">22945 4537 8127,'-14'91'5031,"3"-46"-129,0-4-387,-16-6-4128,11-7-387,5-4-2967,-3-22-1548,14-2-516,-14-13-258</inkml:trace>
  <inkml:trace contextRef="#ctx0" brushRef="#br0" timeOffset="12183.696">23463 3728 8385,'37'-61'5160,"-13"28"0,-1-11-645,8 5-3612,-2-5-1032,-6-4-2709,7 10-1548,-8 6-645,2 17-387,-10 0 129</inkml:trace>
  <inkml:trace contextRef="#ctx0" brushRef="#br0" timeOffset="16479.942">804 11438 903,'28'127'4128,"-18"-63"129,14 13-258,-5-9-2967,-5-6-258,2-11-387,-7-13-129,3-11-387,-2-14-129,-10-13-258,17 0 0,-17 0 0,19-24-129,-19 24 0,19-22 387,-19 22 516,19 0 258,-10 12 0,-8 4 387,0 8 0,-5 0-129,-2 3 129,-11-4-129,-1-6 0,-8-7-258,2-9-387,-5-2-516,-4-18-645,10-1-774,-4-8-774,9-4-1548,13 7-774,0-7 517</inkml:trace>
  <inkml:trace contextRef="#ctx0" brushRef="#br0" timeOffset="16756.958">1699 11485 3612,'0'0'4773,"8"23"-1161,0 18-1419,-8 1-387,7 22 0,-6-4-645,11 10-516,-5-2-387,3-2-258,3-11-387,-5-16-645,10-4-903,-10-17-1419,-8-18-1161,28 5-258</inkml:trace>
  <inkml:trace contextRef="#ctx0" brushRef="#br0" timeOffset="16902.966">1910 12035 3870,'-29'37'4257,"11"-20"-1419,-4 3-516,-7-12-903,5-2-516,-4-6-903,-2-6-1161,11-20-2580,11 10-516,-3-19 0</inkml:trace>
  <inkml:trace contextRef="#ctx0" brushRef="#br0" timeOffset="17359.993">2830 11627 1548,'-10'-14'4128,"10"14"258,0 34-2451,0 10-387,0-3-387,0 15-258,0 3-387,1 0 129,-1-10-387,1-6-387,3-8-516,-4-15-258,7-1-645,-7-19-516,0 0-129,16-10 258,-16 10 129,14-24 387,-8 8 516,-6 16 903,4-16 645,-4 16 903,-7 0 258,-6 5-129,-8 4-129,0 4-258,-4-2-258,2-3-645,-4-4-645,7-3-2709,-3-7-903,23 6-258</inkml:trace>
  <inkml:trace contextRef="#ctx0" brushRef="#br0" timeOffset="17862.021">3968 11569 3483,'-18'54'4128,"16"-2"-387,-10 1-2838,6 4-774,5 1 0,-1-1 129,2-6-258,3-9 0,5-10-258,2-9 0,-10-23-258,23 16-258,-23-16-258,26-12 129,-18-2 0,7-3 129,-7 1 387,2 3 258,-10 13 516,14-21 387,-14 21 258,0 0 0,0 0 258,-14 7-129,14-7 258,-37 15-645,19-5 387,-12-8-516,7 0-129,-3-2-516,1-1-1161,9-6-1806,16 7-1548,-20-12 129</inkml:trace>
  <inkml:trace contextRef="#ctx0" brushRef="#br0" timeOffset="18364.05">5339 11668 1806,'-11'37'3999,"0"-10"258,11 10-2193,0 6-1419,0 3-258,0 0-129,3-3-258,4-11-258,2-4-516,-2-11-258,8-3-516,-15-14-258,23 2-258,-23-2 516,17-5 258,-17 5 516,0 0 774,14-10 774,-14 10 516,0 0 645,-19 4 129,6 2-129,-9-3-258,1 3-387,-6-6-387,4 0-774,0 0-1677,6 0-2580,-10-18-258,16 13 130</inkml:trace>
  <inkml:trace contextRef="#ctx0" brushRef="#br0" timeOffset="24039.375">11638 13304 5031,'0'0'5418,"14"3"-129,-4 32-387,-4 4-4257,11 14 258,-6 0-516,1 3 0,0-8-258,-3-8 0,-1-12-129,0-15 0,-8-13 0,19-10-129,-9-15 0,-1-9-129,5-4 129,0-3 0,2-1 0,-2 8 129,1 3 0,-2 10-129,0 15 258,0 6-129,-2 12 129,-1 13 0,-2 11 0,6 2 0,-5 7-129,4-5 129,-4-4-129,6-5 129,0-10-129,2-4 0,3-14-129,1-6 258,2-11-258,-2-5 0,0-4 129,-1-1-129,-4-5 129,-4-2-129,-1 11 0,-6 3 0,-5 17 129,3-13 0,-3 13 0,0 15 0,0 10-129,0-1 129,5 5 0,4 1 0,1-3 0,5-5 0,3-9 129,1-8-129,1-5 0,-5-8 0,-1-11 0,-7-3 129,-6 2-258,-1-7-129,-8 10-516,-14-7-645,6 14-2967,-5 1-774,-4 7-129,6 2 259</inkml:trace>
  <inkml:trace contextRef="#ctx0" brushRef="#br0" timeOffset="24379.394">12370 13487 3096,'21'60'4515,"-14"-29"129,8-9-2709,-1 13-903,-8-20-387,6-1 129,-12-14-387,13-2-129,-8-12-129,2-6-129,-1 3 0,3-2 0,-1 5 0,-8 14 129,20-3 0,-20 3 0,23 25 0,-10 1 0,0-1 258,-1 1-387,3 2-1032,-10-13-2064,-5-15-1419,21 3-516,-15-22 259</inkml:trace>
  <inkml:trace contextRef="#ctx0" brushRef="#br0" timeOffset="24867.422">12748 13140 2451,'24'33'5031,"-3"5"-129,-8 6-129,9 7-3741,-1 19-258,-8-5-258,4 3 0,-8-12-258,4-4 129,-7-14-258,2-12 258,-8-26-258,0 0 0,0 0-129,9-28 0,-4-1 0,-3 2-129,5-3 0,1 8 0,5 8 0,-1 8 0,2 6 258,1 18-129,-2 4 0,-5 9 0,-3 1 129,-5 4-129,0-6 258,-11-5-258,-5-7 0,-7-13-387,7 8-1161,-11-13-3096,5-7-129,6-1-516</inkml:trace>
  <inkml:trace contextRef="#ctx0" brushRef="#br0" timeOffset="25167.4389">13200 13533 3999,'1'21'4515,"-1"-2"0,-5 2-3354,5 9-258,0-5 0,0 3-129,6-10-258,9-3-258,-2-10 0,4-5-129,-2-2 0,1-12-129,-3-5-129,-4 1 129,-5-4-258,-4 3 0,-8 6-129,-9-4-516,3 12-1290,-5 5-2451,-9-2 129,13 4-257</inkml:trace>
  <inkml:trace contextRef="#ctx0" brushRef="#br0" timeOffset="25543.461">13351 13494 1935,'21'77'4128,"-5"-35"516,-1-7-3096,-8-11-645,2-10-129,-9-14-516,12 0 0,-7-13-387,0-5 0,2-2-129,-2-2-129,6 0 387,-3 6-129,4 6 129,1 9 129,3 1 129,2 12-129,0 6 129,4 5 129,-3 0 129,0 1-258,-5-5 0,-1-6-1032,-1-1-774,1-7-2451,-10-13-387,8 4-258</inkml:trace>
  <inkml:trace contextRef="#ctx0" brushRef="#br0" timeOffset="25963.485">13762 13529 903,'-6'20'4128,"-12"-9"129,3 2-2580,1 8-516,-5-9 129,8 5-129,-1-5-387,10 4-129,2-16-129,0 0-129,17 0-258,4-3 129,-4-16-129,9-4-129,-7-7 0,4-6 0,-6-6 0,-5-8 0,-8-3 0,-4-6 129,-1 1-129,-9 3 0,-6 1 0,-3 9 0,2 10 0,1 15 0,1 8 129,15 12-129,-15 23 258,15 10-129,0 5 0,6 9 258,5 5-258,3 2 0,7-1-258,-3-3-129,6-2-1161,-5-16-1806,-2-5-1419,7-3-258</inkml:trace>
  <inkml:trace contextRef="#ctx0" brushRef="#br0" timeOffset="26211.499">13994 13449 774,'14'29'4515,"-5"-6"129,-9-6-258,0 1-3870,0 2-129,0-1-774,0-19-1032,0 0-2580,0 14-387,0-14 0</inkml:trace>
  <inkml:trace contextRef="#ctx0" brushRef="#br0" timeOffset="26538.518">14088 13491 129,'15'20'3999,"7"-7"129,-6-10-2580,-5-3-387,8 0-258,-4-7-258,0-2-129,-1-5-258,-2-1-129,-2 2 0,-4-2 129,-4 2-129,-2 0-129,0 13 129,0 0 129,-13-10 0,7 17 387,-3 4-129,6 14 258,-2-1-129,5 15 129,0-11 129,8 15-258,-3-10-258,7 1 0,1-5-387,-8-15-1161,-5-14-3354,9 13-516,-9-13-129</inkml:trace>
  <inkml:trace contextRef="#ctx0" brushRef="#br0" timeOffset="26648.524">13948 13361 3483,'-71'-58'4128,"37"52"-3999,34 6 129,0 0-3870,0 0-773</inkml:trace>
  <inkml:trace contextRef="#ctx0" brushRef="#br0" timeOffset="27711.585">12192 6540 4644,'27'53'5289,"-12"-7"-387,-1 8 0,7 11-3999,-15-9-129,1 3 129,-7-16-258,-7-4-387,-14-20 129,-2-18-258,-8-14-129,-4-21 258,-2-16-258,4-5 258,4-5-258,7-5 129,9 6-129,12 8 258,7 9 0,17 14-129,8 10 0,11 12 129,7 6-129,5 9 129,2 3-129,1 5 0,0-4 0,-4-1-129,-6-7 0,-4-5-129,-8 0-387,-13-6-387,4 6-2193,-18-11-1806,-8 11-516,2-20-516,-2 20 646</inkml:trace>
  <inkml:trace contextRef="#ctx0" brushRef="#br0" timeOffset="27967.599">12956 6305 6837,'15'62'5031,"-13"-16"-129,-2 21-1677,-3-7-2580,-5 10 0,-6-3-258,3 3 129,-2-14-516,-1-10-516,11-1-645,-9-15-3354,11-12-387,1-18-516,13 9 258</inkml:trace>
  <inkml:trace contextRef="#ctx0" brushRef="#br0" timeOffset="28171.611">13132 6772 5676,'-14'0'5418,"-8"0"-258,-6-3-387,-11-14-3741,-4 4-387,-11-9-258,-1-2-258,2 0-645,-6-11-1032,22 18-1935,-1-9-1419,9 10-258,13 5-516</inkml:trace>
  <inkml:trace contextRef="#ctx0" brushRef="#br0" timeOffset="28411.625">12638 6457 1548,'7'13'4902,"9"14"-129,5 3-129,-2 2-3096,16 19-129,-11-8-645,7 7-387,-3-6-258,2-1-129,0-6-387,-6-8-516,5 2-1290,-7-12-2451,-3-12 0,6-1-516</inkml:trace>
  <inkml:trace contextRef="#ctx0" brushRef="#br0" timeOffset="28599.635">13192 6639 4773,'-32'14'5289,"1"4"-129,-7 1-516,2 8-3741,-20-8-258,-3 3-516,3 7-903,-11-13-2451,11 3-1419,9 0-645,9-5 129</inkml:trace>
  <inkml:trace contextRef="#ctx0" brushRef="#br0" timeOffset="30402.738">13805 19406 2193,'1'20'3612,"-1"-20"774,4 16-516,-4-16-3225,0 0 258,0 0 258,2-10-129,-2 10 258,0 0-129,2-17 0,-2 17 129,0-17-387,0 17-129,0 0 0,0 0-258,0-16-258,0 16 0,0 0-129,0 0 0,0 0 129,0 0-258,0 0 0,0-18 129,0 18 0,0 0 0,0 0 129,0 0-129,0-19 129,0 19 0,4 11 0,-3 6-129,0 15 129,-1 35-129,0-16 129,-3 18 0,-8 16 387,-3 0-516,-4-12 129,0 5 258,18-78-129,-47 70 0,47-70-129,0 0-129,-71 0-387,50-40 258,4-10 0,2-24-387,3 0 129,8 2 129,1 11-387,3-12 387,13 22 258,3-7 0,7 21-129,6 10 258,5 1-258,5-1 129,3 0 0,6 9 129,4 7-387,0-2 129,0-3 0,-1 7-129,-2 9 0,-4 0-258,-7-8-258,0 18-1677,-20-15-3096,-3 2 0,-10-10-1032,-4-3 0</inkml:trace>
  <inkml:trace contextRef="#ctx0" brushRef="#br0" timeOffset="34382.966">12246 9360 4386,'7'0'4773,"-7"0"0,35-6-3096,-1 6-645,-8-13-258,15 8-129,-3-13 0,13-4-387,3-6 0,12 2-129,4-9 0,7 2 0,7-1-129,10-6 129,4 7 0,8 1 0,7-2 129,9 6-129,2 1 129,10 3 0,3-2 0,6 4-129,4-2 0,7 5 129,-10-6-258,7 4 258,-6-6-129,2-3 129,-3 3-129,-2 1 258,-11-1-258,-4 1 129,-7 6-129,-6 0 258,-11 4-129,-7 4 0,-14-2-129,-5 5 129,-14-1 0,-4 2-129,-16-2 0,-6 6 129,-10-1-258,-9-3-129,-18 8-129,0 0-516,0 0-1032,0 0-3483,-13-2-129,-4-2-774,-5 0 646</inkml:trace>
  <inkml:trace contextRef="#ctx0" brushRef="#br0" timeOffset="35219.014">16791 8557 7740,'3'-12'5547,"-3"12"-258,-7-10-516,-8 10-4386,-8 0 0,-5 14 129,0 4-258,-1 5-129,-1 5 0,5 4-129,3 4 129,10-2-129,8-5 129,4-7-258,12-13 258,13-9-129,4-12 0,7-17 129,3-16 0,1-8 0,3-16 0,-5-9 0,0-2-129,-12-6 258,-4 3-258,-8 4 0,-5 13 0,-7 8-129,-2 18 0,-11 13 129,-4 19-129,-4 18 129,2 21 0,1 16 0,3 11 0,2 12-129,4 6 129,7 9-129,5-4 258,10-8-258,10-5 129,9-13 0,7-13 0,6-11 0,2-17 0,1-10 0,-1-12 0,-3-15 129,-8-8-258,-9-4 258,-15-7-258,-7-1 258,-7 2-129,-12 1-129,-8 16 0,-9 10 0,2 14 0,-3 0 0,6 22 0,7 7 0,10 11 129,6 6-129,6-8 258,18-1-129,10-6 129,6-8-129,4-10 129,-1-13-258,4-7 129,-4-10-129,-2-6-516,-12-20-387,10 2-3999,-16-5 0,-5-1-516,-6-3-258</inkml:trace>
  <inkml:trace contextRef="#ctx0" brushRef="#br0" timeOffset="35535.032">17645 7816 4128,'0'0'5676,"0"30"-387,0 11-387,9 29-3612,-9 0-258,7 21-129,-4-4-387,2 10-129,1-5-129,0-6 0,-1-12-258,0-17-516,2-7 129,-7-30-1032,9-3-3483,-9-17-258,0 0-387,7-19-258</inkml:trace>
  <inkml:trace contextRef="#ctx0" brushRef="#br0" timeOffset="36007.059">18009 7841 5805,'11'42'5547,"-9"2"-258,3 18-516,-3 4-3870,6 24-387,-8-5-129,7 2-129,-3-3-129,1-14-387,2-6-645,-7-21-3354,7-19-645,-7-24-645,17 5 0</inkml:trace>
  <inkml:trace contextRef="#ctx0" brushRef="#br0" timeOffset="36171.068">18145 8224 5031,'-26'-39'5805,"-1"31"-645,-3 8-129,-9 0-3483,1 13-903,-13-5-258,1 0-516,6 16-903,-7-7-3741,15-1-387,12 2-129,9 3-516</inkml:trace>
  <inkml:trace contextRef="#ctx0" brushRef="#br0" timeOffset="36744.1009">18508 8360 7740,'11'-4'5676,"-11"4"-129,0 0-645,-6 0-3870,-16 0-516,1 4-258,-6 1-387,-2-2-258,6 13-1032,-11-3-3612,16 1-258,7 0-516,11 1-129</inkml:trace>
  <inkml:trace contextRef="#ctx0" brushRef="#br0" timeOffset="37095.1209">18984 8232 5289,'17'-11'5676,"-17"11"-516,-2 13-258,-11 14-3741,-1-3-516,4 11 0,-6-4-129,9 5-258,5-4 129,5-3-129,17-11-258,6-8 258,7-10-258,5-4 129,0-12 0,-3-7 0,-8-12 0,-6 0-129,-14 0 129,-7 3-129,-12 4 0,-12 5-258,-7 12-258,-13 1-774,13 11-3612,-11 8-387,9 7-129,3 0-774</inkml:trace>
  <inkml:trace contextRef="#ctx0" brushRef="#br0" timeOffset="37504.1449">19401 7924 5934,'19'16'5805,"-13"11"-645,0 14-387,-6 5-3870,9 15-258,-8-7-129,8 9-129,-2-3-258,2-11 258,-2-8-258,1-9 0,0-20 0,-8-12 0,18-2-129,-9-21 0,-1-7 0,1 0 0,5-2 0,0-1 0,1 10 0,1 14 129,1 9-129,5 15 0,-2 13 0,3 8 0,-1 3-129,-2-3 0,0 4-774,-13-27-1548,7-2-2322,-14-11-774,15-16-129,-12-19 1</inkml:trace>
  <inkml:trace contextRef="#ctx0" brushRef="#br0" timeOffset="37704.156">19856 7736 3225,'32'53'5676,"-23"-21"-774,0 2 0,0-9-2709,-2 6-2193,-3-2-387,-4-12-1161,0-17-3096,0 0-258,3-7-516</inkml:trace>
  <inkml:trace contextRef="#ctx0" brushRef="#br0" timeOffset="37831.1629">19994 7763 4773,'18'68'4773,"-15"-36"-129,4 7-1290,-4-3-7095,-9-25-645,6-11-387</inkml:trace>
  <inkml:trace contextRef="#ctx0" brushRef="#br0" timeOffset="38243.187">18591 7806 6837,'10'19'5418,"-4"-6"-387,2 6-387,-2-5-5289,5 9-2838,-5-9-1161,-6-14-774,17 10-129</inkml:trace>
  <inkml:trace contextRef="#ctx0" brushRef="#br0" timeOffset="38359.1939">18739 7734 4128,'17'55'4128,"-13"-28"-3870,4-2-387,5 9-4386</inkml:trace>
  <inkml:trace contextRef="#ctx0" brushRef="#br0" timeOffset="39403.2529">19685 9898 9804,'-4'-11'5934,"4"-27"-387,-7-33-258,1-14-4773,-11-20 0,-3-16-129,-9-10-129,-5 5-129,-8 4 0,-3 7-129,-2 24 0,5 15-129,2 24 258,5 21-258,8 23 129,9 15 0,8 23 0,9 14 129,2 10 0,8 12 0,5-2-258,2-1 387,1-9-258,-3-7 129,1-14-258,-6-12 129,-9-21 129,9-21-129,-9-12 0,0-14-258,-4-7 387,-3-5-129,0 0 0,1 10 0,3 11 0,1 9 0,2 16 0,0 13 129,16 23-258,3 21 258,3 2-129,5 5 0,5 6-129,5 5 129,1-7-129,-1-9-129,-1-1-516,-10-31-1161,2 4-3483,-9-12-129,-4-2-387,-15-4-516</inkml:trace>
  <inkml:trace contextRef="#ctx0" brushRef="#br0" timeOffset="39847.2789">20051 10032 10707,'9'-57'5418,"-9"38"-129,0 25-1548,-12-1-3096,0 12 0,-9 10-387,5 8 0,-1 8-129,2 5-129,9 1 129,6-1 0,6-9-129,11-8 0,8-10 0,6-10 0,3-11-129,-2-4 258,-3-16-258,-7-7 0,-6-4 129,-12-4 0,-6-3 0,-17 3-258,-7 6-129,-8-2-516,5 26-1548,-10-5-2709,5 9-387,5 2-387,13 10 0</inkml:trace>
  <inkml:trace contextRef="#ctx0" brushRef="#br0" timeOffset="40118.2939">20408 10051 7224,'0'0'5676,"0"0"-516,-20 8-387,2 19-4257,-7-5-129,5 12 0,2-1-129,9 2 129,7-3-387,5-3 0,19-10 0,8-6 0,8-8-129,3-9-387,5-4-258,-10-22-1806,5 1-2322,-9-9-645,-8-7 0</inkml:trace>
  <inkml:trace contextRef="#ctx0" brushRef="#br0" timeOffset="40327.306">20588 9435 6450,'26'10'5676,"-14"26"-258,7 15-387,-5 14-3999,5 21-645,-8 7 0,-2 6-387,2-1-258,0-9-258,5-1-1677,-9-23-2709,8-14-516,1-25-516,0-21 775</inkml:trace>
  <inkml:trace contextRef="#ctx0" brushRef="#br0" timeOffset="40471.314">20798 9816 3999,'-50'-21'5289,"23"22"-387,2 21-129,5 12-4644,-2 13-1677,5 2-2838,1-4-387,12 2-387</inkml:trace>
  <inkml:trace contextRef="#ctx0" brushRef="#br0" timeOffset="40839.335">21032 10051 1419,'-24'-26'5031,"0"23"258,2 3-774,7 13-2967,-12-5-387,9 13-645,0-3-129,8 5-258,6-1-129,4-4 129,8-4-129,7 1 129,2-9 0,3-3 0,-2-3 0,5-5 0,-7-9 0,-1 4 129,-4-3 0,-11 13 0,14-18 258,-14 18-387,0 0 258,0 0-129,13 18 0,-8 0 0,0 4-258,0-3-258,6 7-387,-11-9-4128,0-17-129,17 11-645,-17-11-129</inkml:trace>
  <inkml:trace contextRef="#ctx0" brushRef="#br0" timeOffset="41495.373">21144 9397 5934,'-6'33'5934,"6"6"-516,7 18-258,4-2-3612,8 30-774,-7 5-129,6 3-387,-3-4 0,-2-9 0,-1-9-387,-4-15 258,-4-18-129,0-17 0,-4-21 0,0 0 0,0-31 0,0-5-129,0 1 129,2-5 0,4 2 0,3 7-129,5 5 258,7 19-258,4 12 129,6 10 0,5 8 0,0 11 129,2-4-129,1-1 0,-3-4 0,-5-19 0,-2-6 129,-13-9-129,-2-15 0,-11-12-129,-3 5 129,-14-2-129,-2 6 0,-6 5 129,-3 7 0,2 11-129,2 8 129,6 13 0,8 3 0,7 7 0,5 3-129,12 0 0,12 5-516,1-14-516,17 9-2580,-8-17-1548,5-4-258,-3-9-387</inkml:trace>
  <inkml:trace contextRef="#ctx0" brushRef="#br0" timeOffset="41899.396">21925 9892 3483,'0'0'5676,"0"0"-258,0 17-387,-9-10-2193,1 20-2193,-12-3-129,5 4-129,-1 2-129,6 2 129,2-6-258,8 1 0,6-10-129,11-9 0,2-6 0,4-5 0,3-18 0,-3-14 0,-4-12 0,-2-12 0,-11-12 0,-6-8 0,-2-11 0,-15-3-129,-6 3 129,-3 6 0,-1 14 0,-2 14 0,1 19-129,7 15 258,3 22-129,9 29 129,8 16-129,1 17-129,16 18-258,4 2 0,13 14-516,-7-14-1290,21 9-1935,-9-16-1290,3-8-258,-3-16 129</inkml:trace>
  <inkml:trace contextRef="#ctx0" brushRef="#br0" timeOffset="42658.44">22142 9976 4128,'0'19'5676,"0"10"-387,0-3-258,0-4-3612,11 16-129,-10-20-645,10 3-129,-11-21-258,16 2-129,-7-11 129,5-10-129,1-10 0,4-8 0,0 2-129,4-3 0,-1 2 129,4 0 0,-2 3 0,1 9-129,-1 5 129,-4 7-129,1-2 0,-6 11 0,-4 0 0,-11 3-129,12 8 129,-12-8 0,-3 17 0,-3-2 0,-5 4 0,2-2 0,0 8 0,2-4 129,1 0 0,5 2 0,1-9-129,3-3 0,-3-11 0,20 8 0,-6-13 0,0-8-129,-2-5 0,2-1 129,-2-3 0,-3-2-129,-2 2 129,-4 3-258,-3 19 258,0 0-129,0 0 129,0 0-129,5 10 0,-4 9 129,4 2 0,1 2 129,4-1-129,1-6 0,4 1 0,5-6 129,4-11-129,2-1 0,1-18 0,0-10 0,0-15 0,0-13-129,-3-14 129,-3-6-129,-8-10 129,-9-6-129,-4 1-129,-1 6 258,-10 13-129,-9 17 129,-2 20-129,-1 18 129,3 23 0,1 25 0,7 22 0,5 18 0,7 12 0,12 12 0,10-2 129,6 0-129,7-4 129,6-11-516,6-4-645,-6-24-3870,0-16-258,-5-18-516,-6-15-387</inkml:trace>
  <inkml:trace contextRef="#ctx0" brushRef="#br0" timeOffset="48703.7849">19153 11473 27993,'0'107'-129,"-4"-47"-258,-5-1-258,3 3-645,-17-35-2322,17 5-1806,1-21-645,5-11 0</inkml:trace>
  <inkml:trace contextRef="#ctx0" brushRef="#br0" timeOffset="49222.815">19335 11395 3870,'0'0'5676,"0"0"129,0 19-2580,-15-7-129,18 27-645,-13-13-1290,10 18-258,-6-8-516,2 6-129,3-1-129,1-4 0,0-5-516,1-13-387,16 10-2967,-17-29-1677,16 22-258,-16-22-645</inkml:trace>
  <inkml:trace contextRef="#ctx0" brushRef="#br0" timeOffset="49763.846">19524 11831 5160,'56'59'5676,"-30"-35"-645,-7-9-258,-19-15-4257,18 2-129,-21-13 258,-8-7-387,-12-5-129,-3 0-129,-5 1 129,-1 8 129,-3 9-129,5 7 129,4 15 0,8 12 0,5 11 129,11 9 0,2-4 0,13 1-258,8-9 258,11-8-258,7-12 0,10-17 0,-1-17-129,1-16 129,-2-16-258,-2-15 258,-8-9-129,-8-10 0,-12 0 0,-10 5 0,-7 7 0,-4 9 0,-7 16 0,-5 15 0,-5 17 129,3 18 129,-2 19-129,8 24 129,1 13-129,9 13 129,2 4-129,3 7 0,12-4 0,7-7-129,5-3-129,0-16-129,6-12-387,-8-24-903,13-3-3741,-9-15-258,2-12-387,-3-13-129</inkml:trace>
  <inkml:trace contextRef="#ctx0" brushRef="#br0" timeOffset="49907.854">20123 11850 7482,'0'0'5547,"-9"0"-129,-3 13-258,-7 1-4515,3-1-516,-6-1-645,-11-8-4257,10-4-387,1-6-387,8-11-387</inkml:trace>
  <inkml:trace contextRef="#ctx0" brushRef="#br0" timeOffset="50354.88">20624 11725 7740,'-41'-7'5676,"20"23"-129,1 16-387,-4 4-4257,4 6-645,-5 4 258,5 2-258,5-2 0,10-3-129,5-8 0,8-11-129,12-11 129,10-9 0,5-13-129,1-14 0,-2-8 0,-4-6 129,-4-4-258,-10-4 258,-14-2-258,-2 2 0,-13 10-129,-12 3-129,1 13-387,-15-7-2193,8 26-2322,2 0-516,8 10-129</inkml:trace>
  <inkml:trace contextRef="#ctx0" brushRef="#br0" timeOffset="50642.896">20773 11858 7740,'23'43'5805,"-18"-12"-258,3 7-387,-3-6-4257,3 9-387,-6-12 0,3 1-258,-1-14 0,-4-16-258,15 4 129,-15-4 0,21-23-258,-9-1 258,0 0-258,3-3 0,1 3-258,-2 0-129,4 15-645,-14-11-3225,12 11-1032,-5 2-387,3-2-129</inkml:trace>
  <inkml:trace contextRef="#ctx0" brushRef="#br0" timeOffset="51022.918">21099 11368 7224,'14'3'5805,"-7"20"-645,-1 9-129,5 27-4257,-7 5-387,2 13 129,-5 4-516,0 5 0,-1-8 129,4-6-129,-1-8 0,1-13 0,2-18 129,2-11-258,4-22 129,0-8 129,3-11-387,0 0 387,3-5-258,2 1 0,-2 6 129,0 7 129,-3 11-129,-1 12 0,-6 6 258,-2 6-258,-6 0 0,-8-2 0,-8-1 129,-5-6-258,-2-8-258,-8-13-774,10-8-3870,-4-10-258,5-1-387,10-2-258</inkml:trace>
  <inkml:trace contextRef="#ctx0" brushRef="#br0" timeOffset="51210.9289">21592 11839 6837,'23'75'5547,"-17"-37"-387,-5-3-516,3-6-5289,-8-12-3354,-3-5-1032,7-12-258,-5-7-258</inkml:trace>
  <inkml:trace contextRef="#ctx0" brushRef="#br0" timeOffset="51431.941">21732 11331 6708,'14'-48'5805,"-14"48"-258,15 18-387,-4 29-4128,-4 1-387,2 23-129,-2 0-387,1 15 0,-1 5-129,2 0-258,6-5-258,-8-18-1032,21 1-3612,-11-23-129,7-13-645,-3-20 0</inkml:trace>
  <inkml:trace contextRef="#ctx0" brushRef="#br0" timeOffset="51581.95">21956 11739 2967,'-49'-80'5547,"15"58"-129,-2 11-387,-5 4-3096,3 12-1161,-9 8-903,-3-5-1548,4 11-2967,9 0-516,9-1-516</inkml:trace>
  <inkml:trace contextRef="#ctx0" brushRef="#br0" timeOffset="52158.983">22084 11855 4902,'20'5'5289,"-7"-2"-258,-13-3-516,-17 0-4257,-2 0-258,-5 0 0,-2 0 0,3 8-129,4 3 0,7 2 0,6 1 129,6 4-129,9-5 129,8-1 0,3-2 129,3-7 129,1 0 0,-3-3 0,1 0-129,-9-1 258,2-3-129,-15 4 0,14-6 0,-14 6 129,0 0-129,0 0 0,10 8 0,-10-8 0,15 10 129,-2-10-258,9 0 129,1-8 0,6-8 0,-3-13 129,5-10-258,-1-13 0,-1-10-129,-5-14 129,-9-8-258,-7-4 0,-8-2 129,-3 7-258,-10 10 258,-9 16-258,-4 22 258,-5 23 258,0 19-258,2 27 258,6 17-129,4 20 129,12 13-129,7 3 129,8 3-129,13-6-129,3-8-258,9-3-1290,-13-25-3225,13-15-516,-1-21-516,1-12-516</inkml:trace>
  <inkml:trace contextRef="#ctx0" brushRef="#br0" timeOffset="53068.0349">23100 11594 8385,'18'-3'5934,"-7"8"-516,-11-5-258,0 19-4773,-17-7-258,-7 1 129,-3-3-258,1 0 0,3 0 0,5 1 0,18-11 129,-8 12-129,8-12 0,26 17 0,0-6 129,4 7-129,6 1 129,-1 3-129,-8 7 0,-4-2 0,-14 0 0,-9-1 0,-8-1 0,-14-7-258,-4 1-387,-16-19-1290,9 1-3225,-3-1-516,12 0 0,4-9-516</inkml:trace>
  <inkml:trace contextRef="#ctx0" brushRef="#br0" timeOffset="53475.058">23414 11837 7998,'60'74'5934,"-34"-22"-516,-7 1-129,-1 9-4773,-9-5 0,-1 2-258,-8-12-129,-1-11 0,-9-20-129,-4-13 0,-2-14 0,1-24 129,-2-15-129,4-15 129,4-8 0,5 0 0,4-7-129,4 7 129,12 6 0,6 13-129,5 9 129,4 17-129,2 17 129,-2 8-129,-4 15 129,-5 15-129,-6 6 129,-11 1-129,-8 4 0,-13-6-129,-6-8 129,-11-9-387,2-11-387,-13-15-645,12-9-3999,-4-8-129,11-2-258,4-7-516</inkml:trace>
  <inkml:trace contextRef="#ctx0" brushRef="#br0" timeOffset="53811.077">23928 11269 5676,'-1'-19'6063,"1"19"-516,4 7-258,10 21-3870,-14-4-258,1 14-645,-1 7-258,2 8 0,-2 6-258,0 2 129,1 1-258,2-6 0,0 0-258,-3-12-387,13 3-1290,-13-16-3225,0-5-258,3-11-516,-3-15 130</inkml:trace>
  <inkml:trace contextRef="#ctx0" brushRef="#br0" timeOffset="54129.096">24164 11737 5160,'1'37'5676,"-1"-12"-387,0-3-516,0-7-3999,0 4-1290,-14-11-3612,14-8-774,-13-2-774,9-11 129</inkml:trace>
  <inkml:trace contextRef="#ctx0" brushRef="#br0" timeOffset="54472.115">24416 11290 7224,'18'51'5547,"-15"-12"-129,0 6-258,-1 4-4644,-2 10 0,0-1-129,-3-1-258,1 1-129,-2-8-258,4-4-774,-4-23-1419,6-3-2709,-2-20-387,19 0-258</inkml:trace>
  <inkml:trace contextRef="#ctx0" brushRef="#br0" timeOffset="54677.1269">24588 11334 7482,'7'-17'5805,"5"29"-129,-8 26-516,-5 4-4257,5 17-387,-2 3-258,1 7-129,2 2-258,-3-4-129,6 0-516,-5-30-1419,6 5-3096,-2-18-258,6-12-387,-13-12 130</inkml:trace>
  <inkml:trace contextRef="#ctx0" brushRef="#br0" timeOffset="54830.136">24678 11584 5031,'-35'-20'5676,"11"20"-516,-1 7-258,3 11-3999,-10-6-387,-1 0-1032,10 6-2709,-3-7-1935,6-6-129,7 1-516</inkml:trace>
  <inkml:trace contextRef="#ctx0" brushRef="#br0" timeOffset="55291.162">24774 11732 5160,'10'32'5676,"-8"-17"-645,0-2-129,-2-13-4515,3 20 0,-3-20 129,0 14-387,0-14-129,0 0 0,21 3 0,-5-3 0,6-3 0,4-6 129,2 4-129,4-3 129,1 0 129,0 5-129,-4-5 129,1 8 0,-7-2-129,-3 2 258,-5-5-258,-2 5 129,-13 0-129,0 0 258,9 7-258,-9-7 0,-7 20 258,0-4-258,-2 6 258,1 5 0,0 0 0,2-1-129,0 5 0,6 0 0,0-5-258,-1-4 0,-1-3-516,2-19-516,0 0-4386,-29-27 0,3-11-645,-8-21-387</inkml:trace>
  <inkml:trace contextRef="#ctx0" brushRef="#br0" timeOffset="55428.17">24624 11301 9159,'0'0'6063,"25"0"-774,0 14-258,-3-9-6450,8 9-3612,-3-9-258,4-3-774,-2-2 0</inkml:trace>
  <inkml:trace contextRef="#ctx0" brushRef="#br0" timeOffset="55641.182">25248 11084 7740,'23'34'5805,"-17"-7"-387,3 7-516,-1 2-5031,-8-9-1419,0 5-3354,0-8-516,0-7-516,0-17 258</inkml:trace>
  <inkml:trace contextRef="#ctx0" brushRef="#br0" timeOffset="55759.189">25339 11232 6837,'36'2'5934,"-23"20"-516,-2 7-516,-4-7-5676,-2 7-3999,-5-2-645,0-14-774,0-13 259</inkml:trace>
  <inkml:trace contextRef="#ctx0" brushRef="#br0" timeOffset="64850.709">11088 5907 3483,'32'-47'3483,"-31"18"258,10 14-3612,-11 15 0,-24-18 129,-9 18-129,-11 2 258,-8 18-129,-9 11-129,-3 21 0,-10 12 129,1 18-258,-3 20 0,2 12-129,3 14 129,1 8-258,6 4 129,-1 2-129,9 12-129,-2-1 129,10 6 129,5 6-129,5 8 0,7 4 129,2 8 129,13 6 0,-1-3 129,10 4 129,2-8-129,5-2 129,0-5 129,9 0 129,3-4-129,4 1 258,0-10-258,6 4 129,0-5 0,3 5-258,2 0 129,2 1-258,4-3 129,2 0 0,-2-5-258,9-3 258,-3-6-258,2-8 129,3-10-129,2-7 129,3-7-258,3-11 129,2-8 0,2-11 0,4-5 0,1-4 129,4-12-129,3-3 258,1-8-258,2-1 0,2-1 129,0 1 0,-1-8 0,4-4 0,-7-10 0,0-9 129,-2-21 0,-2-5 129,-2-28-258,1-13 258,-6-20-258,-1-15 0,-5-13 0,-1-10-129,-6-6 0,-3-7 0,-6-9 129,-4-13-129,-5-9 0,-2-1 129,-3-7-258,-3-5 129,-2-9 129,-1-7-258,-2-7 129,1 4 0,1-6-129,-4-3 0,4-1 258,-3-3-129,-1-2-129,1 1 129,-2 3 0,0-7-129,-4-1 129,-3-5-129,0-5 129,-4-3-129,-6-2-129,-9 1 129,-5-2 0,-5 4 129,-7 7-129,-11 11 0,-4 6 0,-9 5 0,-1 13 0,-10 8 129,-2 14-129,-3 8 0,-3 10 129,-2 12 129,-4 17-129,4 15 258,-6 18-129,-6 14 0,-10 21 129,-6 18-129,-8 16 258,-6 22-387,-7 19 0,-4 11-387,1 17-258,-7 1-1032,12 9-2709,8 19-258,0-9-129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06:54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20205 17171 2193,'-8'-17'5031,"5"5"-129,3 12-387,0 22-2709,0-6-645,8 20 0,-8-6-516,3 10 0,-3-1-129,0 10-129,0-3 0,0 8 0,-7-2-129,4 4 0,-4 6-258,1 1 387,1 6-258,0 0 0,-2 1 129,1-5-258,-1 2 258,3-5-129,-2-1 129,-1-5-258,5-7 258,2 2-129,-4-13 0,4-3 0,0-9-129,6-3 258,0-5-258,-2-6 129,-4-12-129,0 0 129,14 7-129,-14-7 0,0 0 0,15-6-129,-15 6 129,18-26 0,-6 7 0,2 2 0,2 1 0,0 0 0,1-5 0,0 3 129,-2 4 0,-1 4-129,-2-2-129,-12 12 129,18-19 0,-18 19 0,0 0-129,0 0 0,3-13 129,-3 13 0,-11 0-129,-3 8 258,-5 9-129,0 3 0,-3 3 129,-1 1 0,-3 6 129,3-2-129,1 5 129,4-13 0,-1-9-129,7-7 129,-2-6 0,2-11 0,3-9 0,1-8-129,-1-8 0,0-3-129,-3 1 0,3 2-129,-2 9 129,-2-1-258,2 2-516,-11-3-2322,8 21-2193,-3-4-258,3 13-387,2-9-516</inkml:trace>
  <inkml:trace contextRef="#ctx0" brushRef="#br0" timeOffset="6560.3753">16782 4921 2709,'-16'-26'3354,"-19"0"129,2 8-3225,-6-5 0,-14-8 129,-13-1 129,-13-5-129,-8-1 0,-10 0 0,-8 7-258,-6-4 0,-5 12-129,-8 4 0,-2 5 0,0 6 0,-2 8-129,0 0 129,-3 7 0,0 9 0,-6 0-129,-2 4 129,5 0 0,-3 5 0,2-1 0,0 5 0,-3 6 129,4-4-129,6 6 0,6 3 0,5 8 129,11 3-129,6 9 129,7-1 258,15 7-387,10 3 258,9 6-129,7 2 0,11 3-129,4-1 0,8-1 129,11 1-258,4-5 129,9 1-129,5-2 0,14-6 0,6 4 0,11-4 129,7-3-129,9 3 129,10 1-258,4-7 258,11 3 258,9-7-258,8-3 258,7-2-258,6 1 129,3-6 0,7-3 0,1-1 258,11-4-258,0-2 0,7-3 0,1-4 0,7 1-129,0-6 129,6 0-258,8-4 129,-3-3-129,1-1 258,-1-1-129,1-6 129,3-1-129,1-6 129,-3-3-129,-5-6 258,-1-7 0,-4-7 0,3-3 0,-3-9-129,0-4 258,-8-4 0,2 2 129,-10-7-258,1 2 258,-4-8-258,-4-3 129,-12-8-129,-3-8-129,-12-7 129,-7-5-258,-8-7 129,-11-7 0,-16 0-129,-11-4 129,-16 3 0,-11 0 0,-12 1 0,-15-1-129,-19 6 0,-9 0 0,-19 5 129,-13 8-129,-9 5 0,-9 10 0,-10 10 0,-10 2 258,-8 12-258,-10 8 0,-6 6-129,-8 1-516,1 10-2064,-6 3-1935,-13-2 0,4 11-516</inkml:trace>
  <inkml:trace contextRef="#ctx0" brushRef="#br0" timeOffset="8612.4927">12404 4459 8127,'1'32'4902,"-8"-8"-387,-1 6-387,-5 6-3870,4 6-258,0 9 129,4-3 129,5-2 0,0-9 129,15-1 129,-2-22 0,13-4 129,-4-19 0,8-14-129,-7-28 0,2-17-258,-8-10 129,-2-7-129,-9-10-129,-6-3 0,-11-5 0,-9 1-129,-8 13 0,-6 11 129,-2 10-129,1 12 0,1 20 0,7 21 0,5 20 0,8 27 129,8 15-129,9 17 0,13 14 129,6 6-129,6 5 129,8-5-129,7-8 129,1-3 0,8-16-129,-4-10 129,4-18-129,-3-11 0,-3-17-129,-5-6 129,-9-19-129,-7-12-129,-9-4 258,-9-12-129,-7 6 0,0 3 0,-6 8 129,-1 10-129,7 25 258,0 0-129,0 0 0,0 33 0,13 5 129,5 1 0,9 0-129,4-4 129,1-10-129,0-13 129,3-12-129,-7-6 129,-6-15-129,-7-13 0,-9-4-129,-6-1 258,-12-3-129,-11 6-129,-11 5 0,-5 6 129,-4 10-645,-9-2-1290,9 17-3096,3 0-129,13 11-645,6-6-129</inkml:trace>
  <inkml:trace contextRef="#ctx0" brushRef="#br0" timeOffset="8897.509">13380 3793 9546,'6'74'5676,"5"-25"-645,15 9 0,-8-3-4128,11 6-258,-10-15-129,1-10-516,-2-13-645,-18-23-2709,7-23-1419,-8-23-645,-7-6-129,-12-15-387</inkml:trace>
  <inkml:trace contextRef="#ctx0" brushRef="#br0" timeOffset="9033.5167">13310 3552 6321,'40'49'4386,"-21"-27"-1677,5 0-2580,2-1-4128,-3-15-645,1-4-129</inkml:trace>
  <inkml:trace contextRef="#ctx0" brushRef="#br0" timeOffset="9348.5348">13684 3827 6966,'42'108'5418,"-25"-57"-258,-2-18-387,0-6-3225,-15-27-516,9-9-387,-9-27-129,0-9-387,-5-8 0,0-10-258,4 2 0,-1-1-129,2 8 129,6 15 0,7 11 0,3 12 0,6 16 258,2 10-129,3 23 129,2 11 0,-2 11-129,6 5 129,-2-2 0,-4-4-129,-1-8-258,-10-27-645,9-5-3612,-13-23-258,-4-24-387,-6-20-387</inkml:trace>
  <inkml:trace contextRef="#ctx0" brushRef="#br0" timeOffset="9540.5457">14017 3061 8643,'47'150'5934,"-20"-56"-1161,9 20-129,-3-5-3870,3-1-258,-10-8-387,0-16-903,1-5-2709,-10-38-1548,-2-19 129,-15-22-516</inkml:trace>
  <inkml:trace contextRef="#ctx0" brushRef="#br0" timeOffset="10524.602">14245 3255 4257,'-38'17'5805,"15"13"-1032,-1 6 0,0-7-1677,-1 17-2709,-1-7 129,3 2-387,3-6-258,2-6-516,13-3 0,2-11-129,14 7 0,6-13 258,21 3-258,2-6 387,16 0 129,4-3 387,5-3 129,7-1 258,-9-15 0,3 2 129,-14-15-129,-6-1 516,-17-3-774,-8 2 387,-15 1-387,-6 3 129,-13 5-516,-9 7 387,-1 15-516,-2 5-387,7 14 258,0 4-387,13 8 129,4-2-129,7 6 387,12-5-258,10-4 387,6-6 0,1-5 129,2-11 129,0-1 0,-7-3 129,-1-7-129,-7-3 0,-7 3 0,-3-1 129,-12 8-129,0 0 129,0 0 0,10 8 129,-10-8 0,-3 23 129,3-23 129,-7 16 0,7-16 129,0 0-129,0-24 0,7 2-129,4-10-129,8 3 387,0-6-387,6 2 129,3 0-258,-3 6 258,3 4-516,-5-1 0,-1 10-129,-11-2-387,3 7-129,-9-10-258,-5 19 0,3-26-129,-3 26 516,1-28 129,3 16 129,-3-5-258,-1 4 903,0 13 0,8-23 129,-8 23 0,0 0 0,0 0 0,0 0 0,4 10 0,-7 7 129,-2 10 258,-4 0-387,2 6 258,2 0-387,1 3 0,2-2 0,2-4-258,7-6 0,3-6-258,3-5 258,0-13-387,0-6 387,0-12 258,-2-5-387,-3-5 0,-1 0 0,-6-1-129,2 4 0,-3 9 129,0 16 0,0 0 129,0 0 0,9 18 387,-1 6-258,6 4-129,1 2 129,0-4-387,8 3-1419,-5-20-2709,-1-8-258,-1-6-129,0-15-258</inkml:trace>
  <inkml:trace contextRef="#ctx0" brushRef="#br0" timeOffset="10796.6176">15405 3061 6966,'11'37'5160,"-11"-12"-516,2 11-129,-4-13-3870,1 6 0,-7-12-129,5 7-129,-4-7-129,7-4-129,0-13-129,7 7 0,9-7 0,4-4-129,6-2-129,1-5-129,6 3-258,-5-9-516,9 14-1161,-12-12-2322,-2 4-129,-6-3-387,-2-1 775</inkml:trace>
  <inkml:trace contextRef="#ctx0" brushRef="#br0" timeOffset="11136.637">15716 2816 5934,'0'0'4902,"0"0"-129,0 0-387,0 22-3354,0-22 0,-2 34-258,-4-17-129,6 5-129,0-3-129,7 6-129,4 4 0,7 5-129,2 0-129,4 4 129,2 0-258,0 2 129,3-2-129,-4 1-129,-1-7-516,-10-18-1032,2 3-2709,-16-17-516,20 3 129,-18-11-516</inkml:trace>
  <inkml:trace contextRef="#ctx0" brushRef="#br0" timeOffset="11317.6474">15918 2852 9030,'0'-14'5289,"0"14"-258,-19 27-387,14 5-3870,-18 0-129,-2 9-129,-12-4-387,-8-9-516,0 3-4128,-18-16-387,0-15-258,-4-2-903</inkml:trace>
  <inkml:trace contextRef="#ctx0" brushRef="#br0" timeOffset="13297.7606">14390 6435 5805,'28'24'5547,"-28"-24"-129,12 13-516,-12 1-3612,-7-14-387,-4 9 129,-18-9-387,-1 0-129,-11 0 0,-7 0 0,-7 0-129,1-6-258,-2 3 0,8-3 0,5 5-129,7-2-129,9 3-258,7-5-774,20 5-4257,0 0 129,0 0-645,20-20-387</inkml:trace>
  <inkml:trace contextRef="#ctx0" brushRef="#br0" timeOffset="13784.7885">16651 6356 6837,'-4'28'5547,"-12"-13"-129,-14-1-258,-6 5-4128,-24-13 0,-3 5-258,-18-9-129,-4-2-129,-8-4-129,4-8 0,1-3-129,7 3-129,11 1 0,10 3-129,13 0 0,7 3-258,12 3 0,2-4-516,17 13-1032,-8-8-3612,17 1-129,-12-7-516,12 7-387</inkml:trace>
  <inkml:trace contextRef="#ctx0" brushRef="#br0" timeOffset="19429.1113">14533 13096 2193,'8'51'4644,"5"-29"0,-6 10-1935,-2-18-1290,12 5 0,-17-19-387,21 27 0,-21-27-387,25 17-129,-11-12-129,4 0 0,1-2-129,6 8-129,-2-3 0,6-1 0,-2 2 129,3-4-258,3 0 129,1-5 0,2 0 0,1-2 0,0-8-129,1-2 129,1-6-129,2 0 129,1-1-129,0 4 129,7-6-129,-4 2-129,5 8 129,-4-1 0,2 5 0,-3 3 0,-5 4 129,-2 0-129,-8 11-129,-4 1 129,-5 3 129,-6-1-129,-5 6 0,-1-3 0,-4 0-129,-3-3 258,-2-14-129,5 16 129,-5-16-129,13 3 0,-13-3 129,25-3 0,-3-4 0,6 1 0,2-2-129,9 4 129,0 0-129,6 4 129,5 0-129,-2 0 129,1 3-129,-2-1 129,-1-2 0,-1 0 0,-1-4 0,-3-8 129,-4-2-129,-1-3 0,-7-5 0,0 2-129,-6 1-129,-1-2 0,-6 5 0,-7-1-258,-9 17-387,0-21-774,0 21-3612,-25 0-258,-9 0-258,-11 8 1</inkml:trace>
  <inkml:trace contextRef="#ctx0" brushRef="#br0" timeOffset="20320.1623">15242 13870 6321,'0'0'5418,"0"0"-387,-15-12-516,-4 7-3870,19 5-516,-29-1 129,15 2-129,-3 11 0,5 6-129,3 6 129,4 2 0,5-3 0,2-1 129,9-2-129,6-4 129,4-10 0,3-6-129,1-19 129,-1-7-129,-1-8 129,-2-3-258,-6-11 0,-3-3 0,-4 0-258,-4 5 516,-4 2-516,0 8 516,-5 6-645,1 10 387,4 20 0,0 0 0,-15 17 129,12 16-129,3 8 0,0 9 0,7 3 387,5 0-387,3-4 129,4-5-129,2-4 0,2-11 129,3-10-129,-2-9-129,2-5 129,-4-5 0,-1-7-129,-3-7 129,0-6 0,-4-2-129,-4 2-129,-2 0 258,-2 6-129,-4 3 0,-2 11 129,0 0 0,9 9-129,-4 7 129,2 7 0,2-1 129,3-1-129,3 1 129,-1-6 0,4-12 129,-3-4-129,1-6-129,-6-13 129,-1-6-129,-9-3 0,0-4 0,-9-2 0,-7 5-129,-4 10-258,-8-3-387,7 20-1419,-7-4-2580,3 6-645,7 0-129,3 8-128</inkml:trace>
  <inkml:trace contextRef="#ctx0" brushRef="#br0" timeOffset="21004.2014">15993 13802 3483,'15'66'5418,"-9"-30"-387,4 5-129,6-3-3741,-13-10-387,6-1 0,-9-27-258,0 0-129,14-4-258,-8-23-129,1-5 0,1-2-129,1-9 129,3 1 0,2 6 0,-1 8 0,3 9 129,1 10-129,0 9 129,-2 8-129,0 13 129,0 10-129,-4 1 129,1 2-129,-2-1 0,1-4 258,-5-5-258,5-5 129,-11-19 0,24 1-129,-9-5 0,0-10 0,1-8 0,1 0-129,1 0 129,-2 2-129,-2 2 0,-5 7 129,-9 11 0,0 0-129,13 0 129,-13 8 0,0 11 0,-6 0-129,5 5 129,0 3 129,1 0-129,0-5 129,6-9 0,-6-13-129,25 5 129,-10-5-129,-3-11 129,2-9-258,-3-1 129,-6-5-129,-2 5 0,-3 0-129,-5 7-129,-12-7-774,17 21-1032,-27-9-2580,10 2-387,5 4-387</inkml:trace>
  <inkml:trace contextRef="#ctx0" brushRef="#br0" timeOffset="21281.2173">16663 13468 129,'16'31'4773,"-5"10"258,-7 8-774,-4-1-2580,12 20-387,-10-7-516,9 2-129,-6-7-258,5-10-516,-1-8-903,-2-27-903,9-8-1677,-2-6-903,-6-28-258</inkml:trace>
  <inkml:trace contextRef="#ctx0" brushRef="#br0" timeOffset="21409.2246">16803 13691 3354,'-26'-51'4902,"3"40"-645,-4 8-1290,4 6-1032,-16 8-516,3 3-1032,-7 10-1032,-8 6-3741,-5-9-258,4 9-516</inkml:trace>
  <inkml:trace contextRef="#ctx0" brushRef="#br0" timeOffset="21769.2452">15787 14538 7482,'-8'55'4773,"8"-26"-258,-7-5-2193,7-13-6837,0 3-129,0-14-516,0-7 388</inkml:trace>
  <inkml:trace contextRef="#ctx0" brushRef="#br0" timeOffset="21913.2534">15738 14331 5934,'12'22'5031,"6"-2"-645,-18-20-2064,15 17-6708,1-6-258,-16-11-516</inkml:trace>
  <inkml:trace contextRef="#ctx0" brushRef="#br0" timeOffset="22281.2745">15930 14469 5547,'15'56'5418,"-5"-27"-387,-2-1-258,-8-9-3612,13 5-645,-11-9-129,4-1-258,-6-14 0,5 14-129,-5-14 0,3-9 129,-1-6-258,0-4 129,-2-4 0,5-1 129,-2 1-129,2-2 258,1 6-258,1 4 0,-7 15 129,18-13 0,-6 13 0,4 9-129,0 8 258,0 7-387,2-1 258,-1 5-129,1 3 0,-5-6-258,2 1-516,-15-26-1290,8 13-2838,-8-13-258,5-15-258,-4-9-128</inkml:trace>
  <inkml:trace contextRef="#ctx0" brushRef="#br0" timeOffset="22502.2871">16263 14242 5031,'23'72'5418,"-8"-29"-387,-7 3-387,-1-2-4128,1 7-129,-5-3-258,0-7-387,5 2-903,-7-7-3354,6-13-387,5-10-387,-12-13 259</inkml:trace>
  <inkml:trace contextRef="#ctx0" brushRef="#br0" timeOffset="22690.2979">16433 14397 4257,'-14'-12'5289,"-8"12"-129,11 8-387,-6 11-2580,-2-9-2193,-6-4 0,1 7-258,-7-11-774,14 6-2709,-2 1-1161,3-4-387,16-5-129</inkml:trace>
  <inkml:trace contextRef="#ctx0" brushRef="#br0" timeOffset="23204.3273">16444 14538 2451,'46'-24'4773,"-28"6"-129,2-5-1419,0 10-2451,-14-4 0,-3 5-387,-3 12 0,-10-13-258,-5 13-258,-1 0 129,-3 10 0,1 5 0,3 2 129,4 5-129,6 2 129,5-3 129,0-1-258,6-5 0,6 1 0,2-10-258,2-1-129,-3-5-258,4-7-258,-7-10 0,5 6 129,-8-7 129,-7 18 0,17-16 258,-17 16 387,17 5 387,-14 12 129,8 12 387,-8-6 258,9 13-258,-9-15 387,7 8-129,-10-16 0,9-1-258,-9-12-129,4-16 0,-4-11-387,4-2 0,0-3-258,3-1 0,1-2-129,1 2 0,3 9-258,2 8 0,5 16-903,-19 0-2451,26 0-1161,-10 5-516,4 7-129</inkml:trace>
  <inkml:trace contextRef="#ctx0" brushRef="#br0" timeOffset="23588.3492">16904 14397 2709,'2'17'4644,"-2"-17"0,-3 33-387,2-7-3612,-10-2-258,6 3 0,-3 0-129,4-2-129,3-7 0,1-4 258,0-14-258,14 3 129,-2-8-258,-1-9 129,0-8 0,-2-2 0,-3-2-129,-3 6 0,-2-2 0,-1 7 0,0 15 129,0 0 0,-8-5 0,6 15 129,1 11 129,1 4-258,4 4 129,5 4-129,5-2-129,0-6-516,9 2-1032,-2-11-2967,1-15-645,5-1 129</inkml:trace>
  <inkml:trace contextRef="#ctx0" brushRef="#br0" timeOffset="24040.3751">17215 14425 3096,'13'6'4902,"-13"-6"-387,-2 24 0,-1-6-3741,-8-4-129,2 5-387,-6 2 129,8-1-129,-1 1-129,7-2 0,1-6 0,10-6-129,8-3-129,5-4 129,4-16-129,-1-5-258,5-6-258,-5-14-258,1 8-129,-13-16-387,4 4-387,-14-9 0,4 12 129,-8-10 129,0 12 645,-4 6 903,0-1 774,4 21 387,0 14 516,0 0 387,-4 19 129,10 27-258,-6-6-129,9 24-645,-8-7-387,10 16-258,-8-10 0,8 0-258,-7-12 0,2-10-516,2-6-516,-8-35-774,13 16-2709,-13-16-645,8-25-516,-5-7 130</inkml:trace>
  <inkml:trace contextRef="#ctx0" brushRef="#br0" timeOffset="24173.3827">17472 14410 1935,'-14'-52'5031,"1"36"129,1 13-516,-1 6-2451,-17-3-1032,2 10-516,-8-6-645,-8-4-1032,0 0-3354,2-2-645,-2-10-258,12-1 259</inkml:trace>
  <inkml:trace contextRef="#ctx0" brushRef="#br0" timeOffset="42502.431">18266 8486 3999,'12'-5'5031,"-12"5"-645,0 0-2451,5-14-645,-5 14-516,0 0-387,0 0-129,0-16 129,0 16-258,-6-16 129,6 16-129,-11-14 129,11 14 0,-13-13 0,13 13 0,-15-6-129,15 6 129,-16-1 0,16 1 0,-15 5-129,15-5 0,-15 22 0,10-10 0,0 5-129,2 2 129,2-2-129,1 3 129,0-4-129,1 1 0,5 1 258,-2-2-258,-4-16 129,11 15-129,-11-15 129,12 10-129,-12-10 0,15 0 0,-15 0 0,14-7-129,-14 7 129,15-10 129,-15 10-129,13-15 129,-13 15 0,0 0 0,14-14 0,-14 14 0,10-22-129,-10 22 129,8-21-258,-8 21 129,8-21 129,-8 21-129,6-17 0,-6 17 0,0 0 129,0 0 0,0 0 129,0 0-129,13 6 129,-13-6-129,5 21 129,1-8 258,-6-13-258,13 30-129,-10-16 129,3 0-258,1 0 258,-3-1-258,2-1 129,-6-12-258,9 19 129,-9-19 0,0 0-516,0 0-903,15 9-3612,-15-9-387,0 0-387,0 0-129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07:44.23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8993 1107 2451,'0'0'3225,"0"0"-2451,0 0 129,0 0 0,0 0-258,0 0 387,0 0 516,0 0-129,0 0-129,61-46 0,-61 46-516,62 0 387,-62 0 129,81 6-645,-81-6 0,89 0-258,-89 0 0,96-13-129,-96 13 0,97-15 0,-97 15-387,100-24 258,-46 8-129,-54 16 129,111-28 129,-53 14-258,1 1 0,6-6 0,3 0 258,-2-1-129,0 3-516,1-1 516,0-6-516,-5 3 387,0-1 645,-1 0-516,-2 2-129,1 2 129,2 0 258,1 2-387,1 2 258,3 1-129,2 0-258,-1-1 258,3 2-129,-2 2-129,0 5 258,6-4-129,-2 2 129,-3 4-129,4 3 129,1 0-258,0 3 129,5 8 0,-3-1-258,1 1 129,-2 10 0,2-2 0,-3 3-129,0 2 258,-2 0-129,-2 1 129,-3 2 0,-5 3-129,-2-1-516,-4 2 645,-57-31-129,96 60-129,-96-60-258,64 59 387,-64-59-129,31 58 0,-31-58 387,0 58-258,0-58-129,-41 53 0,41-53 774,-74 63-387,74-63 0,-106 80 258,46-29-258,-12 5-129,-5 9 258,-7 8-387,-7 2 258,-8 4-645,-4-7 387,-5-5-258,-4-12 258,-5-3 129,-5-17 0,-7-13 0,-2-4 0,-2-7 0,-7-11 129,0 3 0,-10-2 0,-1-1-129,-1-1 0,1-4 0,-1-9 129,-4-2 0,2-10-258,2-20 129,8-7-129,6-13 387,8-5-387,11-7 258,10-1-129,17-6 258,15 14-258,16 8 516,14 3-258,47 60 258,-43-95-516,43 95 258,8-74-387,-8 74-645,66-61-1161,-9 35-1032,11 2-2193,4 2 129,9 3 258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09:06.93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26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20-03-04T19:15:02.978"/>
    </inkml:context>
  </inkml:definitions>
  <inkml:trace contextRef="#ctx0" brushRef="#br0">4766 2136 9030,'-3'-17'4902,"3"17"0,0 0-516,0 0-2709,0 0-774,0 0-258,3 7-387,-3 8 258,3 4-258,-3-5 0,3 14 129,-2 8-129,4 1 0,-2 9-129,4 5 129,0 0-129,2 1 0,-1 1 0,2-4-387,-1-7 387,-1-1-387,-1-14 387,-3-3-516,-1-7 516,-3-17-387,0 0 387,0 0 0,-2-23 0,0-13 258,-4-7-129,0-8 258,1-11-387,-1-1 258,2-7-387,1 3 387,3 14-258,0 7 0,3 9-129,6 15 0,0 10 0,4 8 0,0 20 0,5 16 0,-1 3 0,1 8 0,2 8 0,-3 0 0,1 0 0,-3-1 129,-2-12-129,0-5 129,-4-9-129,-2-8-387,-7-16 258,11-13 129,-6-12 0,-1-10 0,3-9 0,-1-10-129,2 3 258,2-4 258,2 9-387,-1 9 0,3 5 0,2 21 0,5 11 129,1 14-129,1 15 0,1 17 258,0 5-258,4 6 0,-1 5 258,-2-7-645,-3-6 516,-3-9-516,-4-12 387,-4-8-645,-1-3 258,-10-17-903,12 14-2064,-12-14-2064,0 0-129,-12 0-258,12 0-645</inkml:trace>
  <inkml:trace contextRef="#ctx0" brushRef="#br0" timeOffset="454.0259">5203 3012 8901,'0'0'5418,"0"0"-129,3 14-258,3 18-3483,-6-5-774,6 16-258,-4 2 0,4 8 387,-3-3-387,2 3 387,-1-5-516,0-5 0,1-4 0,-2-5 0,2-9-129,-3-6-645,1-4 129,-3-15-516,5 20-387,-5-20-3999,0 0-258,-8-2-387,8 2-516</inkml:trace>
  <inkml:trace contextRef="#ctx0" brushRef="#br0" timeOffset="918.0525">4534 2598 11223,'-21'-13'5676,"21"13"129,-20 0-516,20 0-3741,-26 8-645,1-2-258,-7-5-258,-5-1 129,0 0-258,-5-4-129,-1-2-129,1 1 0,5 3 129,4-6-387,10 6-129,1-2-387,22 4-774,-19 0-3741,19 0 0,14 5-387,9-2-387</inkml:trace>
  <inkml:trace contextRef="#ctx0" brushRef="#br0" timeOffset="1457.0833">5552 2506 9288,'29'-6'5160,"-15"2"-129,5 4-129,-3 0-3225,13 0-387,-10 0-387,16 4 0,-4-4-258,11 8 0,-5-6-258,5 0 0,-5-1-129,2 4 0,-6-3-129,-7-2-129,-5 0 0,-8-5-645,-13 5-1548,0 0-2967,-11 0-258,-13 0-258,-7 0-774</inkml:trace>
  <inkml:trace contextRef="#ctx0" brushRef="#br0" timeOffset="1874.1072">5144 1859 13287,'-3'-37'5547,"3"37"-387,0-62 129,0 62-3999,1-92-516,-1 38 258,0-4-903,0 58 130,0-99-259,0 99 0,0-66 0,0 66 0,0 0 0,0 0-646,0-59-1160,0 59-2838,0 0-1161,0 0-258,0 0 0</inkml:trace>
  <inkml:trace contextRef="#ctx0" brushRef="#br0" timeOffset="2458.1406">4837 2964 6837,'0'28'5289,"-12"-8"-258,-1 11 0,-13-13-3741,11 25 129,-18-8-645,7 11 0,-6-8-129,4 4 258,-2-4-387,2 3 129,3-5-258,4-3-129,4-6 0,2-8-129,2-3 0,4-3-516,9-13 387,0 0-387,-14 12 258,14-12-387,0 0-258,-1-19-2193,1 19-2451,8-17 0,7 4-387,-2-6-516</inkml:trace>
  <inkml:trace contextRef="#ctx0" brushRef="#br0" timeOffset="3549.203">4795 3107 5160,'16'-6'5160,"-16"6"-387,13 0-129,-13 0-3096,0 0-516,-5 16-387,4 8-129,-12-2 129,7 10 0,-7-2-129,5 8 387,-5-3-516,5 7 387,-3-5-387,4-4-129,-2-1 0,5-2 0,-3-5 0,2-7-516,-1 4 129,6-22-129,-9 19 258,9-19 129,0 0 0,-14 13-129,14-13 129,0 0 0,0 0 129,0 0-129,-10 5 0,10-5 0,0 0-129,-17 9 0,17-9 129,-19 2-129,7-2-129,-1 5 129,-5-5 0,1-2 0,1-3 0,0 0 0,1-1 129,1-2-129,2 0 129,12 8-129,-15-17 129,15 17-129,-6-18 0,6 18 0,0-16-258,0 2-387,9 14-1161,-9 0-3225,17-5-387,-5-9-129,5 4-645</inkml:trace>
  <inkml:trace contextRef="#ctx0" brushRef="#br0" timeOffset="4030.2305">5428 2248 11352,'0'14'4902,"0"-14"-258,0 0-387,0 0-5160,0-15-3096,1 0-645,1 0-129,2-1-903</inkml:trace>
  <inkml:trace contextRef="#ctx0" brushRef="#br0" timeOffset="4184.2393">5496 2104 11739,'0'0'4902,"15"3"-258,-15-3 0,0 0-4902,0-19-2193,0 6-2064,0-10-129,5-5-516,-5 1-258</inkml:trace>
  <inkml:trace contextRef="#ctx0" brushRef="#br0" timeOffset="4330.2476">5584 1854 9030,'19'0'4773,"-5"-19"-516,-14 19 129,0 0-4128,0-19-1935,0 19-2193,0 0-516,0-78 129,0 78-774,13-57 2451</inkml:trace>
  <inkml:trace contextRef="#ctx0" brushRef="#br0" timeOffset="4424.253">5644 1607 1548,'0'0'4515,"0"0"516,61-56-516,-61 56-774,0 0-1806,0 0-3354,0 0-2193,0 0-258,0 0-1032,0 0-258</inkml:trace>
  <inkml:trace contextRef="#ctx0" brushRef="#br0" timeOffset="5708.3265">6359 2270 13029,'10'-32'5418,"-10"32"-258,16 5-258,-16 14-4128,0 8-129,0 10-387,-2 4 129,-4 11-129,2-4-387,-2 3 258,1-1-258,2-13 387,3-3-387,0-10 387,0 0-516,0-11 516,0-13-129,2 16 0,-2-16 0,0 0 0,16 2-129,-16-2 129,22 0-129,-8 0 129,2 0 0,-1 0-129,0-2 0,1 0 129,-2 2-129,-14 0 129,19 0-258,-19 0-129,0 0-387,13 4-516,-13-4-3999,-8 18-387,8-18-387,-19 29-258</inkml:trace>
  <inkml:trace contextRef="#ctx0" brushRef="#br0" timeOffset="6380.3649">5210 3953 9288,'7'6'5805,"-5"7"-645,10 16 129,-11-4-3612,10 8-774,-7 1-258,1 7-129,-3-8-129,0 2 0,-1-5-129,1-5 0,-1-6 0,-1-6-129,0-13 0,2 16 0,-2-16 0,0 0 0,0 0 0,12 1 0,-12-1 0,19-1-129,-4-3 129,4 3 0,1-4 0,1 3-129,-1-2 0,2 4 129,-5 0-258,-3 0 0,0 0-258,-14 0-645,15 0-4128,-15-6-516,0 6-129,-15-14-645</inkml:trace>
  <inkml:trace contextRef="#ctx0" brushRef="#br0" timeOffset="6988.3997">4160 3840 11352,'6'27'5547,"-2"-8"-387,4 13 0,-7 0-4515,5 6 0,-6 1-258,1 4 0,-1-6-129,0-1 0,0-3 0,0-9-129,0-6 0,0 5 0,0-12 0,0-11 0,0 0 0,1 13 0,-1-13 0,0 0 129,19 0-129,-8 0 0,5-5 0,4 2-129,-1 2 0,3 0 129,0-4-129,-1 3 0,-4 2 0,-2 0-129,-2 0-129,-13 0-258,13 0-516,-20 0-4257,7 0-258,-12-10-387,3-1-387</inkml:trace>
  <inkml:trace contextRef="#ctx0" brushRef="#br0" timeOffset="7686.4396">3367 2116 9546,'24'28'5805,"-5"9"-645,-9 1 129,6 14-3096,-7 1-1419,1-4-129,-7 0-387,-3-7 0,0-6-129,-1-2 0,-6-12 0,1-7 0,6-15 0,-8 19 0,8-19 0,0 0 129,0 0-129,0 0 0,0 0 0,8 9 0,-8-9-129,18 0 129,-6 0-129,-12 0 129,24 0-129,-24 0-258,22 4 258,-22-4 0,19 0 0,-19 0-258,19 0-387,-19 0-1290,12-3-3354,-12 3-258,13-7-129,-13 7-645</inkml:trace>
  <inkml:trace contextRef="#ctx0" brushRef="#br0" timeOffset="8326.4762">4847 698 12255,'0'0'5547,"0"0"-516,0 0 129,0 0-4257,56 76 0,-56-76-387,5 66-258,-5-66 129,0 63-129,0-63-129,0 0-129,-5 74 129,5-74-129,0 0 0,0 0 258,0 0-129,0 0-516,0 0 516,0 0 0,0 0 0,0 0 129,0 0-129,0 0-774,55 38 774,-55-38-129,0 0-258,0 0 0,65 2-516,-65-2-3483,0 0-1290,0 0 645,0 0-903</inkml:trace>
  <inkml:trace contextRef="#ctx0" brushRef="#br0" timeOffset="8956.5123">5794 854 12126,'0'0'5289,"0"0"-129,0 0-129,0 0-4257,0 0 258,0 0-645,-7 52-129,7-52-129,-11 63-387,11-63 387,-5 65-129,5-65 258,0 0-129,0 73-258,0-73 387,0 0 258,0 0-516,0 0 129,0 0 0,0 0-258,0 0 0,0 0 516,0 0-258,48 56-258,-48-56 903,0 0-774,0 0 258,55 29-129,-55-29 1,0 0-130,0 0 0,70 8 0,-70-8 0,0 0 0,0 0 0,0 0 0,0 0-259,60 0-644,-60 0-3612,0 0-1032,0 0 258,0 0-516</inkml:trace>
  <inkml:trace contextRef="#ctx0" brushRef="#br0" timeOffset="9720.556">7862 1029 12126,'0'0'5676,"0"0"129,0 0-645,0 85-3999,0-85-387,0 68-387,0-68-129,-6 110 129,4-44 258,2 7-387,0-8-128,0 9-130,0-11 0,2-12 0,-1 1 0,3-23 0,-3-5 0,-1-24 0,9 15-517,-9-15-4643,0 0 258,9-50-774,-9 50-516</inkml:trace>
  <inkml:trace contextRef="#ctx0" brushRef="#br0" timeOffset="9933.5681">7969 1471 15996,'65'-37'5160,"-65"37"258,0 0-387,26 59-4257,-26-59-386,0 0-388,0 58 0,0-58-775,0 0-1160,0 0-3096,0 0-645,0 0-129,0 0 0</inkml:trace>
  <inkml:trace contextRef="#ctx0" brushRef="#br0" timeOffset="10488.5999">8239 1374 5031,'0'0'5289,"0"0"-516,54 17-129,-54-17-2064,0 0 0,0 0-774,0 0-516,0 0-258,0 0-387,0 0 0,0 0 0,0 0-129,0 0-258,0 0-258,0 0 0,0 0 129,0 0 258,-38 57-516,38-57-129,0 0-258,-14 67 387,14-67 387,0 0-645,0 0 645,0 0-645,65 48 258,-65-48 129,0 0 258,0 0-258,64-26-258,-64 26 516,0 0-258,0 0 387,0 0-387,0 0 129,0 0 0,3 53 0,-4-10 516,-8-1-774,1 5 387,-3-5-387,4-7 388,-3-2-259,0-16 0,-4 6 0,1-6 0,1-17 0,-3-3 0,0-1 0,0-6 0,6-5 0,-5 15-517,13-17-1676,-7-2-2838,8 19-387,0-14-258,7-9-258</inkml:trace>
  <inkml:trace contextRef="#ctx0" brushRef="#br0" timeOffset="10908.6239">8737 1328 10191,'0'0'5547,"0"0"-258,0 0-387,-53 0-3354,53 0-774,0 0 0,-77 72-387,77-72 0,-43 59-129,43-59 0,-15 56-258,15-56 129,0 0-129,0 0-258,0 0 516,68 36-387,-68-36 129,0 0-129,59-41 258,-59 41 129,0 0 0,0 0-387,0 0 129,0 0 387,0 0-387,0 0 0,0 0-129,0 0-129,0 0 258,52 69-258,-52-69-645,0 0-1935,0 0-2193,0 0-387,0 0 387,66 0-645</inkml:trace>
  <inkml:trace contextRef="#ctx0" brushRef="#br0" timeOffset="11232.6424">8814 1374 11481,'0'0'5031,"62"77"129,-62-77-129,35 69-4257,-35-69 129,0 0-516,23 68 258,-23-68-129,0 0-516,0 0 0,0 0 387,4-54-516,-4 54-258,4-60 516,-4 60-387,11-54-129,-11 54 258,0 0-129,0 0 129,54-25 258,-54 25 0,0 0-129,60 75-129,-60-75 0,38 75 0,-38-75-387,0 0-4128,45 69 129,-45-69-258,0 0-774</inkml:trace>
  <inkml:trace contextRef="#ctx0" brushRef="#br0" timeOffset="11660.6669">9339 1382 9546,'0'0'4902,"-22"60"258,22-60-516,-31 63-4257,31-63 258,-13 61-129,13-61-129,0 0-129,0 0 387,0 0-516,63 22-129,-63-22 258,48-65 129,-48 65 0,39-112-645,-25 47 645,-6-4-645,-6 3 129,-2 7 129,-5 2 0,5 57-258,-23-80 129,23 80 258,0 0 0,0 0-129,0 0 258,0 0 129,-45 79 129,45-79 129,8 107-387,8-52 387,-1 2-645,7 0 645,-22-57-645,43 94-645,-43-94-2322,54 61-1806,-54-61 0,0 0-903,73 31 516</inkml:trace>
  <inkml:trace contextRef="#ctx0" brushRef="#br0" timeOffset="12192.6974">10238 1267 11868,'0'0'5547,"0"0"-903,0 0 258,0 0-4128,-53 0-387,53 0 129,0 0-129,-79 66-387,79-66 258,-44 58-129,44-58 0,0 0 258,-2 73-258,2-73 258,0 0-258,69 21 129,-69-21-387,64-13 129,-64 13 0,54-33 0,-54 33 258,0 0-387,36-60 129,-36 60-258,0 0 258,0 0-129,0 0 258,0 0-129,0 0 258,0 0-129,0 0 516,6 61-258,-6-61-258,0 0-387,38 65-258,-38-65-903,0 0-3741,0 0 0,60-65-387,-60 65-774</inkml:trace>
  <inkml:trace contextRef="#ctx0" brushRef="#br0" timeOffset="12421.7105">10352 891 12255,'0'0'5160,"0"0"0,50 79 258,-50-79-4644,25 106 129,-18-51-258,2 6 0,-9-61-516,14 100 516,-14-100-645,14 75 258,-14-75-645,0 0-1032,0 0-3483,0 0 0,0 0-387,55 27-903</inkml:trace>
  <inkml:trace contextRef="#ctx0" brushRef="#br0" timeOffset="12601.7207">10603 1281 12771,'56'-16'5289,"-56"16"-387,19 51-516,-19-51-6450,0 0-2064,0 0-516,0 0-1032,0 0 129</inkml:trace>
  <inkml:trace contextRef="#ctx0" brushRef="#br0" timeOffset="13108.7497">10869 1100 8901,'0'0'5031,"0"0"-129,0 0 0,0 0-4386,0 0-387,0 0 258,0 0 258,0 0-129,0 0 0,-29 65-387,29-65 129,0 0 258,0 0 387,0 0-774,37 60 258,-37-60-258,0 0-129,0 0 387,0 0-387,0 0 0,0 0 129,0 0-258,0 0 0,0 0 387,0 0 129,15-49-387,-15 49 258,0 0 0,0 0 0,23 65 129,-23-65-129,24 99 0,-9-38-129,-5 8-129,3 0 516,-7-4-645,-2-2 387,-4-14-387,-5-11 645,-8-25-1032,-9 4 516,0-20-645,22 3-2064,-66-89-2064,32 33-516,7-8 0,-2-6-516</inkml:trace>
  <inkml:trace contextRef="#ctx0" brushRef="#br0" timeOffset="13588.7772">11127 964 6837,'37'103'5418,"-2"-1"-129,-35-102 0,33 80-2193,-33-80-2064,0 0 258,0 0-645,0 0-516,0 0 129,0 0-129,0 0-387,46-68-129,-46 68 258,19-58 0,-19 58-129,0 0 258,0 0 258,55-1 129,-55 1-129,37 56 387,-37-56-774,44 78 258,-44-78-645,31 68-1032,-31-68-3741,0 0 387,0 0-387,0 0-129</inkml:trace>
  <inkml:trace contextRef="#ctx0" brushRef="#br0" timeOffset="13893.7947">10772 749 13287,'-46'59'5289,"46"-59"-387,0 0-258,0 0-5289,0 0-3870,0 0-516,0 0-516,0 0-129</inkml:trace>
  <inkml:trace contextRef="#ctx0" brushRef="#br0" timeOffset="14279.8167">10955 1001 9417,'0'0'5031,"0"0"-258,0 0-258,0 0-3870,0 0-129,0 0-258,0 0-129,-68-5-387,68 5 387,0 0 258,0 0-258,-39 52-258,39-52 516,0 0-258,0 0 0,48 37-258,-48-37-258,0 0-2322,0 0-1806,0 0-516,45-51-387,-45 51-258</inkml:trace>
  <inkml:trace contextRef="#ctx0" brushRef="#br0" timeOffset="15008.8584">8846 2696 11868,'0'0'5418,"0"7"-516,-11-4 0,-5 13-4773,-6 0-129,1 3 0,1 6 0,1-2 0,5-1 129,11 0-129,3-4 129,0-18-129,24 19 258,-2-19-258,1-2 129,2-6-129,-1-6 0,-3-4 0,-4-2 0,-4 5 0,-3-1 0,-10 16 129,0 0 0,0 0 0,0 0 0,5 10 0,-3 8 0,0 3 0,3 2-129,1-4-258,9-10-645,-15-9-3741,22-4-387,-11-26-516,4 4-129</inkml:trace>
  <inkml:trace contextRef="#ctx0" brushRef="#br0" timeOffset="15205.8697">9030 2435 14319,'19'35'5547,"-10"2"-516,-6-5 0,8 6-4773,-7 2 0,2 1-516,2 5 0,-2-9-645,11 9-1548,-8-24-2838,13 4 0,-6-14-516,12-4-258</inkml:trace>
  <inkml:trace contextRef="#ctx0" brushRef="#br0" timeOffset="15469.8848">9337 2754 10965,'3'43'5289,"3"-13"-129,-6-10-258,12 7-4257,-9-10-258,6 2-129,3-8-129,8-10 0,1-1-129,3-2 129,-1-12-129,-2-3 0,-2 1 0,-5-6-129,-11 4 129,-3-2-258,-12 4-258,-15-10-645,6 20-3741,-14-7 0,7 8-387,-3-4-516</inkml:trace>
  <inkml:trace contextRef="#ctx0" brushRef="#br0" timeOffset="15791.9032">9579 2659 10191,'20'55'5289,"-10"-23"-387,-4-9-129,4 10-4128,-10-15 0,6 0-387,-6-18 0,0 0-129,17 0 0,-17 0-129,20-22 0,-6 7 0,1 3 0,0-2-129,-1 4 129,3 5-129,-1 5 0,-1 8 0,4 11-258,-4-1 0,5 15-774,-9-9-3741,9 3 129,-7-8-774,8-6 0</inkml:trace>
  <inkml:trace contextRef="#ctx0" brushRef="#br0" timeOffset="16236.9287">10041 2687 7353,'15'-6'5031,"-15"6"-129,0 9-516,-3 4-2967,-12 2-1032,3 3-258,-3 1-129,3 1 0,3 2 0,3-3 0,6-7 0,6 0 0,6-9 0,8-3 129,-1-1-129,1-8 129,-1-3 0,-4 0-129,0-3 129,-15 15 0,15-21-129,-15 21 129,0 0 258,0 0-129,0 0 0,7 16 129,-7 10 0,4 16 0,-4 5 129,0 8-129,0 3 0,-2 5 0,-8-7-129,-3-7 0,-7-3 0,-3-17-129,-6-10 0,-1-9 258,-1-10-387,-2-7-387,5-3-258,-4-20-2709,14 10-1677,3-12-387,12 9 0,3-10-1290</inkml:trace>
  <inkml:trace contextRef="#ctx0" brushRef="#br0" timeOffset="16565.9475">10877 2632 11352,'3'65'5676,"-6"-30"-645,-11-5-129,0 9-4515,-9-2-258,-2-3-258,3-5-387,-6-17-1419,16 12-3096,12-24-258,-9 27-129,9-27-516</inkml:trace>
  <inkml:trace contextRef="#ctx0" brushRef="#br0" timeOffset="16737.9573">10915 2946 9933,'-2'-13'5547,"-31"-19"-387,12 17 0,-11-14-4257,3 7-387,-5-4-387,0-1-645,9 16-1677,1-6-2838,12 14-129,12 3-387,0 0-258</inkml:trace>
  <inkml:trace contextRef="#ctx0" brushRef="#br0" timeOffset="16983.9714">11121 2768 10320,'29'70'5289,"-17"-32"-387,-11-10 0,2 8-4515,-4-3-387,-14-18-903,8 2-3870,-7-15-129,14-2-387,0 0-387</inkml:trace>
  <inkml:trace contextRef="#ctx0" brushRef="#br0" timeOffset="17836.0201">11338 2665 9030,'0'0'5289,"0"0"-258,0 0-387,0 8-3483,6 4-645,-6-12-258,8 15-129,-8-15 0,6 14 0,-6-14 0,0 0 0,0 0 129,0 0 129,0 0-258,0 0 129,0 0 0,0 0-129,2-8 129,-2 8-129,0 0 0,0 0-258,0 0 129,0 0 129,5 12-129,-3-1 129,-2-11-129,14 22 0,-14-22-129,25 19 129,-6-14 0,-2 2-129,1-7 0,1-8 0,-2-3 0,-3-9 0,-3 5 129,-4-2-129,-1 1 0,-2-1 129,-4 17 0,4-15-129,-4 15 129,6 15 0,-5 3 0,1 8 129,0 6-129,-2 12 129,0 2-129,0 1 129,-8-3-129,1-1 129,-5-11 0,-2-8-129,2-9 129,-2-9 0,0-8 0,1-7 0,4-6 0,1-7-129,4 3-129,0 0-387,4 19-774,3-32-3612,12 30-258,-3-12-645,7 13-129</inkml:trace>
  <inkml:trace contextRef="#ctx0" brushRef="#br0" timeOffset="18026.031">11774 2756 9288,'16'38'5289,"-15"-21"-516,3 7-258,-4 0-4515,-5-10-645,5 1-3612,0-15-516,-15 10-258,15-10-645</inkml:trace>
  <inkml:trace contextRef="#ctx0" brushRef="#br0" timeOffset="18428.054">11954 2437 5289,'60'-32'5547,"-24"21"-516,-10-7-258,7 18-1548,-12-6-2193,6 6-258,-14 0-258,1 11-258,-9 6 0,-4 6-258,-1 5 0,0 4 129,-5 7 0,0-4-258,-2 3 258,0-1-387,0 2 516,3-4-258,-1-7 129,2 0-258,3-10 258,0-2 0,0-16-129,3 19 129,-3-19-129,16 3-129,-16-3 0,22 0-129,-6 3-387,-16-3-387,35-3-3741,-22-2-129,5 1-516,-18 4-258</inkml:trace>
  <inkml:trace contextRef="#ctx0" brushRef="#br0" timeOffset="18586.063">12323 2630 8643,'-16'-7'5289,"-16"10"-387,11 7-516,-9-5-3741,-2 6-387,-1 3-1161,-9-11-3483,6 5-387,5-6-258,8 4-645</inkml:trace>
  <inkml:trace contextRef="#ctx0" brushRef="#br0" timeOffset="19404.1098">9291 3924 8901,'17'0'5547,"-17"0"-258,-8 16-129,-14-14-2064,-2 15-2838,-7-3-129,-2 4 129,1 1-129,5 0 0,8 3-129,10-4 129,9-2-129,4-5 0,13-3 0,10-5 0,3-3-129,0 0 129,-2-7-129,0-5 0,-7-1 0,-6-3 129,-4-1-129,-5 3 129,-6 14 0,0-20 129,0 20-129,0 0 129,0 0 0,0 16 129,0 5-258,6 2 129,3 2-129,1-1 0,7 2-645,-17-26-1290,29 14-2967,-13-14-258,6-2-258,-3-14-645</inkml:trace>
  <inkml:trace contextRef="#ctx0" brushRef="#br0" timeOffset="19646.1237">9718 3763 10449,'3'55'5289,"-11"-24"-387,-12-5 0,3 1-4386,-13 1-129,2-8-129,-3 3-258,4-8-129,9 1-387,-7-16-1677,17 11-2451,8-11-387,0 0-129,12 13-516</inkml:trace>
  <inkml:trace contextRef="#ctx0" brushRef="#br0" timeOffset="19825.1339">9794 3988 8127,'4'-18'5418,"-4"18"0,-23-30-387,1 27-1677,-9-16-2967,-5 3-258,2 3-387,-9-4-516,18 17-3483,-5-5-645,15 5-387,3 0-645</inkml:trace>
  <inkml:trace contextRef="#ctx0" brushRef="#br0" timeOffset="20388.1661">10014 3932 8643,'43'-9'5160,"-20"-1"-387,-8-7-258,0 5-3612,-15-10-258,-1 3-387,-17 3 0,-5 5-258,-7 6 129,-2 7 0,2 11 0,2 9 129,6 5 0,10 3 0,6 0 0,6 4 0,9-6-387,7-6-258,18 7-2064,-3-19-2322,8 0-129,-1-9-645,4-1 0</inkml:trace>
  <inkml:trace contextRef="#ctx0" brushRef="#br0" timeOffset="20704.1842">10474 3800 8901,'21'0'5160,"-21"0"-258,0 13-129,0-13-3225,-15 22-1161,-2-11-258,2 7 129,-3-6 129,6 3-129,1-1 0,6 2 0,5-16 129,0 14-129,0-14 0,20 5 0,-20-5-129,19 13 0,-19-13-129,8 14-129,-11 0 0,-14 1-258,-2 12-1935,-16-9-2709,1 2 0,-8-6-645,-1 3-258</inkml:trace>
  <inkml:trace contextRef="#ctx0" brushRef="#br0" timeOffset="23444.3409">3098 10670 8514,'4'14'5418,"-4"-14"-387,0 0-258,-5 12-4386,5-12 129,-22 1-258,6 6 0,-6-1-129,2 5 129,-1 5-258,1 4 129,4 13-129,4-1 129,5 4-129,7 1 129,0-1-129,11-2 129,6-8 0,8-9 0,2-14 0,9-3 129,-3-13-129,10-12 0,-5-16 129,-2-13-258,-4-10 129,-4-9-129,-10-9 129,-5-6-129,-8-3 129,-5 3-129,-4 4 0,-5 10 129,-4 13-129,1 16 129,1 19-129,11 26 0,-16 0 129,13 30-129,3 19 0,0 17 258,6 15 0,3 7-129,2 3 0,4 2-129,2-5 129,2-8 0,-1-12 0,-2-12-258,5-12-258,-7-17-258,5 3-1548,-6-23-3096,-13-7-129,19-13-645,-8-9-258</inkml:trace>
  <inkml:trace contextRef="#ctx0" brushRef="#br0" timeOffset="23753.3586">3813 10511 8127,'10'16'5676,"-9"8"-387,-1 4-258,0 8-4128,-11-1-387,2 7 0,-9-3-129,2 4 0,-2-3-258,3-7 0,0-4-129,5-6 0,2 0-645,-4-17-903,12-6-3612,0 17-258,0-17-258,16 0-516</inkml:trace>
  <inkml:trace contextRef="#ctx0" brushRef="#br0" timeOffset="23961.3705">3862 10866 8127,'12'-27'5805,"-10"8"-258,-2-2-129,0 21-4515,-23-31-258,5 5-129,-8-1-129,-5 2-258,-2 4-129,1 2-387,4 9-258,-3-9-645,20 11-3870,-4 6-258,15 2-258,0 0-516</inkml:trace>
  <inkml:trace contextRef="#ctx0" brushRef="#br0" timeOffset="24901.4243">4059 10581 6450,'0'0'5676,"0"0"-258,0 0-387,-6-15-3870,6 15-516,0 0 0,0 0-387,0 0-129,0 0 0,0 0 0,0 0 129,0 0-129,0 0 258,0 0-129,0 0 129,0 0 0,0 0 0,0 0-129,0 0-129,0 0 129,0 0-258,0 0 129,0 0 0,0 0-258,0 0 258,0 0-129,0 0 0,-4 9 129,4-9-129,0 25 0,0-8 129,0-5-129,7 1 129,5 0-129,2 2 0,5-5 0,4-2 0,1-8 129,0-8-258,4-1 129,-5-1 129,-1-3-129,-4-6 0,-3 5 0,-3-2 0,-12 16-129,12-13 129,-12 13 0,0 0 0,0 0 0,0 0 0,7 13 0,-6 1 129,3 3-129,-1 2 129,2 6-129,2 5 0,1 0 0,0 2 0,1 6 0,1-1 129,-1-2 0,-2 3-129,-3-1 129,0-7-129,-4-2 0,0-4 0,-9-10 0,-5-2 0,-5-5-129,-2-7 129,1-4 0,-2-1 129,0-8 129,2 5-129,4-5-129,7 1 129,9 12 0,-3-19 0,3 19-129,17-14 0,0 13 0,3-7-129,4 8-387,-9-7-258,8 7-1161,-14-10-3612,-3-6-129,-8-11-387,-12-14-516</inkml:trace>
  <inkml:trace contextRef="#ctx0" brushRef="#br0" timeOffset="25621.4654">3809 7110 4257,'0'-46'5676,"0"24"-129,0 5-387,0-6-2322,0 23-1419,0-16-387,0 16-258,0 7-129,1 13-129,-1 7-129,2 13-129,-2 10-129,2 13 129,1 7 0,3 8-129,2 9 0,0 7 0,1 2 0,5 3 129,-2 0-129,1 1 0,0-3-129,-3-3 129,-2-9-129,-2-7 129,-1-12-129,-5-9 0,0-12 0,0-13 0,0-9 0,-2-5 0,2-18 0,-2 15-129,2-15-129,0 0-129,8 0-258,-8 0-387,27-13-1806,-12-6-2709,3-1-129,3-7-516,3-4 129</inkml:trace>
  <inkml:trace contextRef="#ctx0" brushRef="#br0" timeOffset="26184.4976">4936 7644 7224,'17'-10'5160,"-17"10"129,0 0-258,0 0-4128,0 0-129,-25-1 0,-10 0-129,-7 2-129,-13-1 129,-11 4-129,-12-4-129,-5 0 0,-16 2 0,-6 1 0,-4-2-129,-2 4 129,-1-1 0,4 8-129,2 2 0,2 5 0,11 1 129,7 4-258,5 3 129,3-3-258,8 3 129,5-6-129,7-6 129,5-3 0,9-7-129,2 2 0,14-7 0,3 0 129,8 0-129,3-4 0,14 4 0,0 0 0,0 0-129,0 0-258,0 0-387,10-7-774,11 7-4128,-6-1 0,8-4-387,-2-8-516</inkml:trace>
  <inkml:trace contextRef="#ctx0" brushRef="#br0" timeOffset="27580.5775">3734 7477 6321,'0'0'5547,"0"-13"-129,0 0-387,0 13-3483,0-35-387,0 16-258,-9-7-129,4 4-258,-8-8 0,3 5-258,-5-1 0,1 6 0,-2-5 0,1 3-258,-6 0 129,1-2 0,-1 3 0,-3-3 0,-1 0 0,-3 2 0,-2-2-129,3 6 0,-2 0 129,-1 0-129,2 2 0,2 5 0,0 4 0,1 1 0,4 0 0,0 6 0,-1 0 0,5 2-129,0 4 129,0 1 0,1-5-129,-1 7 129,5 0 0,-3-3 0,3 7 0,3-1 129,2 1-129,1 1 0,3 6 129,2 2-129,1 0 0,0-4 0,0 1 0,3-1 0,2 2-129,-2 2 258,1-7-258,1-1 129,1 2 0,1-1 0,1-2 0,4 2 129,-1-3-129,5-1 0,1 7 0,2-1 0,3-2 0,-1 2 0,-2 0 0,-1 2 0,-1-2 0,-1-4 0,-2-2 129,0-6-129,-2 3-129,1 1 258,2-6-129,1 1-129,2 4 129,-1-3 0,1 1 0,2 5 0,-2-9 129,0 4-129,1 2 0,-1-4 0,-1-4 129,0 3-129,-2-3 0,-2 0 129,1 0-258,1-5 258,1 1 0,-1 0-129,1-1 0,-1 0 129,1 5-129,0-4 129,-1 2-129,-2 1 0,-13 1 129,22-7-129,-22 7 129,18-14-129,-18 14 0,17-21 0,-17 21 0,16-14 0,-16 14-129,12-10-129,-12 10-258,0 0-516,18-7-3870,-18 7-516,0 0-516,0 0-645</inkml:trace>
  <inkml:trace contextRef="#ctx0" brushRef="#br0" timeOffset="28700.6416">4086 7416 4386,'-15'9'5031,"15"-9"-258,0 17-2064,0-17-645,0 0-387,-12-6-129,12 6-387,0-13-129,0 13 0,5-24-258,5 10-258,-5-6 0,7-2-258,-2-3 129,3-1-129,-2-8 0,3-1 0,1 5-129,0-6 0,1-1 0,0 1 0,0 0-129,6 3 129,0-3-258,1 3 258,3 0-129,1 7 0,-2-4 0,1 9 0,0-1 0,0 4 0,-1 5 0,-2 4 0,-2 1 0,-3 0 0,0 4 0,-5 0 0,2 4 0,-15 0 0,20 0 0,-20 0 0,16 15 0,-8-1 0,-1 3 0,1 4-129,-1 0 129,1 9 0,-1-4 129,-1 0-258,-1 2 258,-2-1-258,-1 0 258,-1-2-129,-1 0 129,0-2-129,-3 1-129,-4 3 129,-2-5 0,-2 4 0,0-2-129,-2 1 129,-2 0-129,-2 0 258,0-4-129,-3-6 0,-1 7 0,1-4 0,0-2 0,0-3 0,0 5 0,0-5 0,3 2 0,0 1 0,1-3 0,1-2 0,-2 1 0,0-4 129,-5-5-129,0 5 129,1-6-129,-3 1 129,1-2-258,1 0 129,-1 2 0,1 2 0,6 1 0,1-2-129,2 2 129,13-6 0,-18 11 129,18-11-129,0 0 129,-12 13-129,12-13 0,0 0 0,0 0 0,0 0-387,0 0-1032,0 0-3870,0 0-129,0 0-645,0 0-258</inkml:trace>
  <inkml:trace contextRef="#ctx0" brushRef="#br0" timeOffset="29736.7008">3509 7906 5676,'0'0'5676,"0"0"-387,0 0-258,0 0-2967,-11 0-1032,11 0-387,-24 8-258,8 2 129,-7-3-129,1 12 0,-3-5-129,2 6-129,-3 0 0,5 7 0,0 1 0,3 1 129,3 5-258,3-2 129,1 7-129,3-2 129,2 1 0,4-1-129,0-4 0,1-1 129,1-9-129,0-2 0,0-5 0,0-3 129,0-13-129,8 11 129,-8-11 0,12 8 0,-12-8-129,16 12 129,-16-12 0,18 6-129,-18-6 129,19 1 0,-19-1 0,21 0-129,-7-3 129,2-1 0,-1-5 0,4-3 0,-2-1 0,-1 3 0,1-6 0,0 0-129,-2-4 129,0-1-129,0 0 0,-2 1 0,2-1 0,-1 0 0,-1-1 0,1 1 0,0 2 129,-1-5-129,-1 6 0,-1 3 129,-1-3-129,-1-4 0,-3 4 0,-2 2-129,0-1 129,-1-1 0,-2 1 0,-1-4-129,0 7 258,0 1-129,0 13-129,3-14 129,-3 14 0,0 0 0,0 0 0,0 0-129,0 0-129,1-14-129,-1 14-129,0 0-387,0 0-774,-4-18-3741,4 18-258,-2-22-129,2 22-645</inkml:trace>
  <inkml:trace contextRef="#ctx0" brushRef="#br0" timeOffset="30796.7614">4167 7907 7998,'0'0'5418,"0"0"0,0 0-387,-11 0-3999,11 14-258,0-14-258,0 22 0,-2-9-129,2 12 0,0-6 0,0 5 0,3 5-129,7-1 129,1-5-129,3 2 0,2 4-129,2 1 0,2 1-129,1-4 129,-4-5-129,5 3 0,-4 0 0,0 3 129,-1-9-129,-3-5 0,-3 4 0,0-7 129,-11-11 0,22 18-129,-22-18 129,20 8-129,-20-8-129,20 6 129,-20-6 129,22 0-258,-10 3 129,-12-3 0,20 0 0,-20 0 0,20-3 0,-20 3 129,15-11-258,-15 11 258,12-18-129,-2 5-129,-10 13 129,16-16 0,-16 16 129,15-20-258,-15 20 129,15-21 0,-11 7 0,1-1-129,-1-1 129,-1 2 0,-3-5 0,2 0 0,-2 0 0,0 0 0,0 3 0,0 4-129,-2-2 129,-4-5 0,6 19 0,-14-24 0,4 4 0,-5 1 0,0-1 0,-5-5 0,1 6 0,-2 1 0,1-4 0,1 6 0,-2 7 0,3 5 0,0 0 0,2 2 0,-3-3 0,0 2 0,-2-1 0,1 3 0,-1-5 0,-1-5-129,1 2 0,0-1-129,4 3-258,-6-12-1161,8 13-3612,-1-4-387,16 10-258,-24-5-387</inkml:trace>
  <inkml:trace contextRef="#ctx0" brushRef="#br0" timeOffset="31581.8063">3323 7064 6708,'0'0'5418,"0"0"-387,0 0-258,0 0-3354,6 11-387,-6-11-129,9 30-129,-5-7-258,5 5 0,-2-4 129,2 8-258,-2-10-129,1 2 0,0-1-129,-1-3-129,-1-4-129,-6-16-258,11 25-387,-11-25-645,14 11-3741,-14-11-258,0 0-258,15 4-516</inkml:trace>
  <inkml:trace contextRef="#ctx0" brushRef="#br0" timeOffset="31821.8201">3458 7216 8901,'0'0'5418,"0"0"-129,0 0-516,0 0-3612,-11 0-516,-8-4-129,1 4-258,-9-3 129,2 2-258,0-5-129,0 3-129,7 3-516,-7-9-903,25 9-3612,-21 0-258,21 0-258,0 0-516</inkml:trace>
  <inkml:trace contextRef="#ctx0" brushRef="#br0" timeOffset="32697.8702">4392 8037 3612,'13'3'5289,"-11"16"-387,-2-19-129,0 16-3225,10 8-516,-10-24-129,5 33 0,-5-18-387,7 4 129,-4-2-129,5 1-258,-4-4-129,-4-14-258,13 24-774,-13-24-2322,0 0-1677,0 0-516,0 0-258</inkml:trace>
  <inkml:trace contextRef="#ctx0" brushRef="#br0" timeOffset="32951.8847">4527 8170 2451,'0'0'5289,"0"0"0,-10 4-387,-4-6-2193,2 2-1419,-15-8-516,8 8-129,-9-8-129,6 5-258,3 0-387,-2-2-387,21 5-1548,-21 8-2580,21-8-774,-12 1-129,12-1 0</inkml:trace>
  <inkml:trace contextRef="#ctx0" brushRef="#br0" timeOffset="33869.9372">4453 7125 1161,'12'9'4773,"4"0"258,-16-9-387,0 0-2451,17 0-774,-17 0-516,0 0-387,-8-15 0,8 15 258,0 0-258,0 0 129,-17-7 0,17 7 0,0 0 129,0 0-258,-13 4 0,13-4-129,-16 14-129,16-14 0,-23 11-129,9-3 0,-1-3 0,0-2-129,0 2-129,-1-5-258,16 0-903,-24 0-3870,24 0-129,-16 0-516,16 0-258</inkml:trace>
  <inkml:trace contextRef="#ctx0" brushRef="#br0" timeOffset="34800.9905">3532 8094 1806,'14'5'5160,"-14"-5"-129,0 0 0,0 0-2064,0 0-1419,0 0-516,-12 1-258,12-1-129,-20 0 258,20 0-387,-21 0-258,21 0 0,-24 7 0,24-7-129,-19 8-129,19-8-129,-15 14-516,-2-10-4257,17-4-258,-15 6-387,15-6-387</inkml:trace>
  <inkml:trace contextRef="#ctx0" brushRef="#br0" timeOffset="36018.0601">2583 7809 8643,'0'0'5289,"0"23"-129,-6-3-258,-8-3-4128,5 16-129,-8-9-258,1 7-129,-1-2-258,0-2 0,3 0-258,-2-14-516,11 15-2064,1-13-2193,2-1-387,2-14-387,4 18 387</inkml:trace>
  <inkml:trace contextRef="#ctx0" brushRef="#br0" timeOffset="36230.0722">2644 8050 8385,'0'-45'5676,"-9"31"-516,-6-7-387,15 21-3483,-35-18-516,12 11-387,-6-3 0,4 4-258,-4-1-129,-1-2-387,8 4-516,-12-9-3225,15 4-903,4 1-516,15 9-387</inkml:trace>
  <inkml:trace contextRef="#ctx0" brushRef="#br0" timeOffset="37424.1405">3776 8741 6450,'0'16'5547,"0"-16"-516,0 0-903,12 9-3096,-12-9-129,0 0-387,0 0 0,0 0-258,0 0 0,11 7 0,-11-7-258,15 9 129,-15-9-129,22 0 129,-10 0 0,2 0 0,-2-5 129,1-4-129,-13 9 0,20-21 129,-20 21-258,15-19 387,-13 6-387,-2 13 258,7-12-258,-7 12 129,0 0-129,13 0 129,-13 0 0,15 20-129,-5 4 129,4 6-129,3 5 129,3 7 0,1 9 0,-1 9 129,2-3-258,-4 0 258,-9-3-258,-3-7 129,-6-6-129,-9-10 129,-9-15 0,-10-10 0,2-6-129,-4-16 129,1-3 0,5 0 129,4-7-129,9 6 0,6-4-129,5 0 129,11 8-129,9 5 129,8 0-129,2 0 0,3 7 0,0-5-129,1 7 0,-9-1-387,1 3-516,-22-12-2322,-4 12-2064,0 0-516,0-15-129,-15 4-387</inkml:trace>
  <inkml:trace contextRef="#ctx0" brushRef="#br0" timeOffset="39080.2352">7673 6673 8127,'-5'-15'5676,"2"0"-387,3 15-1419,0 0-2193,0 7-645,6 15-387,-6 2-129,3 16-258,0 2 0,1 9-129,0 7 129,2 6-129,-1 5 129,4 4-129,2 6 129,1 2 0,1 4-129,-1-1 0,1 2 129,-1-6-258,-2 3 129,-1-6 0,-2-6 0,0-7-258,-2-4 129,-2-7 0,3-5 129,0-10 0,-1-5-258,1 2 258,3-2-129,1-4 0,0-2 129,0 2-129,1 0 0,-2 3 0,-1-4 0,-1-3 129,0-5-129,-2-1 0,-1 0 0,-2-5 0,2-1 0,-4-13 0,3 17 0,-3-17 0,5 16 0,-5-16 0,2 13 0,-2-13 0,4 14-129,-4-14 258,5 13-258,-1 0 129,-4-13 0,4 19 129,-4-19-129,0 0-129,7 14 258,-7-14-129,0 0 0,0 0 0,0 0 0,0 0 0,0 0 0,0 0 129,3 14-129,-3-14 0,0 0 0,0 15-129,0-15 258,0 0-129,0 0 0,0 0-129,0 0 129,3 14-258,-3-14 0,0 0-258,0 0-516,0 0-3612,0-14-774,0-2-516,4-8-387</inkml:trace>
  <inkml:trace contextRef="#ctx0" brushRef="#br0" timeOffset="39892.2817">8934 7102 6450,'30'32'5805,"-24"-19"-516,-1 1-258,-12-9-3870,0 8 129,-19-12-645,-2 7-129,-17-2 0,-5-1-258,-17-2 129,-4-1-129,-14 2 0,0 5-129,-3 1 0,1 4 129,0-1-129,7 10 129,5 0-129,7 8 0,6-4-129,7 0 129,2 4 0,1-4-129,5 3 129,1-9-129,0-2 129,2-1 0,-1-3-129,2-2 0,5-4 129,0 0 0,3-4-129,1 1 129,3-1-129,-2 3 0,3-2 0,0 2 0,-1 0 0,3-3 0,1-1 0,1 1 0,3-3 0,2 3 129,0-5 0,2 0-129,3 0 0,-1 0 0,0 0 129,-1 2 0,1 0-129,1 2 129,-3 1 0,3-3-129,-1 0 129,2-2-129,1 3 129,2-3-129,12 0 0,-20 0 0,20 0 0,-15 5 0,15-5 0,0 0 0,-16 8 0,16-8-129,0 0-258,-15 2-387,15 13-2193,0-15-2709,0 0-129,0-6-516,0 6-387</inkml:trace>
  <inkml:trace contextRef="#ctx0" brushRef="#br0" timeOffset="41058.3484">6705 7610 9933,'-7'46'5805,"-5"-17"-258,2 9-129,-12-6-4644,5 5-258,-9-4-129,3-1-258,-2-5 0,4-9-129,4 1-387,1-11-258,13 11-903,-11-13-3741,14-6-129,0 0-516,17 11-258</inkml:trace>
  <inkml:trace contextRef="#ctx0" brushRef="#br0" timeOffset="41261.36">6731 7889 9933,'13'-6'6063,"-13"6"-516,-6-18 129,-10 15-4386,-13-6-645,-4-1-129,-5-2-387,-3-2 129,0-2-387,1-4-129,8 9-645,0-14-645,17 8-3999,0-2-129,15 19-129,-6-24-774</inkml:trace>
  <inkml:trace contextRef="#ctx0" brushRef="#br0" timeOffset="42304.4196">7902 8924 6966,'-1'12'5805,"1"-12"-516,0 0-129,0 0-3741,0 0-645,0-14-129,0 14-129,6-25-129,0 10-129,0-2-129,3 4 129,-1 2-129,-8 11 129,18-14 0,-18 14-129,24 0 0,-24 0-129,19 22 129,-11 2 0,-4 6-129,2 3 0,-6 6 0,0-1 0,-4 3 0,-5 4 129,1-7-129,-1-6 0,2-7 0,-1-4 129,3-2-129,2-4 129,3-15-129,0 0 0,0 14 0,0-14 129,16 4 0,-2-4-129,3 1 0,5 3 129,-1-1-129,6-1 0,-2-2 0,-3 0-258,0 0-129,-6-5-258,5 4-903,-18-20-3999,5 7 0,-7-12-516,2 0-258</inkml:trace>
  <inkml:trace contextRef="#ctx0" brushRef="#br0" timeOffset="42462.4287">8112 9060 7998,'-33'28'5805,"11"-14"-387,0 1-387,-12-9-3999,11 3-516,-6-4-903,-3-12-1935,8 5-2838,4-2-258,5 1-387,15 3-129</inkml:trace>
  <inkml:trace contextRef="#ctx0" brushRef="#br0" timeOffset="43820.5064">7178 10671 7224,'0'0'5805,"0"0"-258,15 0-387,-15-18-3612,0 18-645,0-24-258,0 24-129,-13-16-258,-2 16-129,-5 0 0,-1 2 0,-5 13-129,0 4 129,-1 3-129,4 6 129,4 8-258,6 0 258,5 5-129,5-3 129,3-7-129,4 2 129,10-6-129,3-16 129,3-11 0,5-6 0,2-23-129,0-11 0,-1-14 129,-1-11-129,-3-10 129,-5-4-129,-3 1 0,-7 3 0,-5 9 0,0 6 0,-2 18 0,0 11 129,0 13-258,0 18 258,0 0 0,0 27 0,0 12 0,0 5-129,0 13 129,4 7 0,2 6 0,1 8-129,2-7 129,4-2-129,-1-8-129,3-2 129,4-12-129,-7-13-387,7-4-387,-19-30-1161,21 0-3483,-21 0-129,20-16-516,-12-9-387</inkml:trace>
  <inkml:trace contextRef="#ctx0" brushRef="#br0" timeOffset="44352.5368">7532 10598 3354,'0'0'5160,"14"-9"-258,-14 9 129,28 2-4128,-28-2 129,18 0 0,-18 0 129,14-5-129,-14 5 0,0 0 129,0 0-258,11 19 0,-13-1-258,-6 3-129,-7 7-258,-4 4 129,-4-2-129,2 2-129,-4 1-129,4-7 129,1-2-129,5-4-129,4-4-129,3-5-129,6 4-387,2-15-258,6 19-2451,-6-19-2193,23 2-129,-7-2-645,7-1 517</inkml:trace>
  <inkml:trace contextRef="#ctx0" brushRef="#br0" timeOffset="44557.5485">7662 10841 6063,'12'-27'6063,"-9"14"-516,-6-3-129,3 16-3741,-27-27-645,4 19-387,-13-8-129,4 7-129,-4-4-258,3 5-258,3 3-129,3-4-258,12 9-387,-2-15-1161,17 15-3354,0 0 0,9-6-645,6 1 0</inkml:trace>
  <inkml:trace contextRef="#ctx0" brushRef="#br0" timeOffset="45005.5741">7900 10513 7482,'47'0'5676,"-27"-5"-129,2 5-516,-10-6-3999,6 6-258,-18 0-258,16-4-129,-16 4 0,0 0-129,1 8-129,-1 7 0,-5-1 129,0 13-129,-5 8 0,-1 3 129,-1 1-258,1-3 129,-1 4 0,3 3 0,0-5-129,3-3 129,0-11-129,5-5 0,1 0 0,0-1 129,0-18-129,12 16 0,-12-16 0,23 11-258,-10-5 0,-2-6-129,7 2-645,-17-18-2064,13 7-2193,-7-9-645,2-6-129,-4-3-129</inkml:trace>
  <inkml:trace contextRef="#ctx0" brushRef="#br0" timeOffset="45173.5838">8082 10739 6450,'0'0'5934,"0"0"-387,-9-12-258,-7 24-3741,-12-10-903,1 0-129,-8-2-258,-1 0-258,2 5-645,-7-8-2193,16 3-2322,3 0-387,10 0-516,12 0 130</inkml:trace>
  <inkml:trace contextRef="#ctx0" brushRef="#br0" timeOffset="46343.6507">7479 7305 6837,'14'-4'5547,"-11"-7"-129,-3-13-516,7 5-3741,-16-19-129,0 1-387,-13-11-129,-1-4 0,-6-2-129,-2-2-129,-4-3 0,-1 5 0,0 5-129,3 1 129,-4 13 0,4 3-129,0 5 0,1 4-129,2 5 129,1 7-129,4 0 0,1 8 0,4 3 0,3 0-129,2 10 129,3 5 0,4 3 129,1 4-129,4 6 0,3 1 129,0 1-129,0 4 0,7 2 129,2 0-129,4 3 0,-2 1 0,3-3 0,0-1-129,0-1 129,-2-3 129,2-9-129,0 0 0,0-3 0,3-3 0,3 1 0,2-5 0,1-2 129,3 1-129,1-1 0,0 6 0,-1-10 0,-1-1 129,-3-4 0,-1 1 0,-4-3 0,1-3-129,-3-5 129,1-6-129,-1 3 0,-1-1 129,1 3-129,0-1-129,1 5 0,-1 5 0,2 0-129,-3 5 0,2 12-387,-16-17-645,25 24-4128,-19-11 0,2 2-387,-8-15-387</inkml:trace>
  <inkml:trace contextRef="#ctx0" brushRef="#br0" timeOffset="47236.7018">7887 7124 2709,'0'18'5418,"0"-18"-129,0 0 0,7 13-3096,-8-24-129,1 11-774,0-27 0,0 6-516,0-19 0,1 4-129,-1-12-129,6 1 0,-3-5-258,7-1 0,1 4 0,5 1 0,1 0 0,4 7-129,2 0 0,4 3 0,-1 7-129,5 1 129,-3 2-129,0 6 0,-4 7 129,-1-3-258,-1 9 129,-3 1 0,-5 6 0,-2 2 0,1 5-129,-2 6 129,0 6 0,-2 7-129,3 2 129,-2 7 0,1 3-129,-1 0 129,-2 1-129,-1 0 129,-4 3 0,2-3 0,-4 1-129,-1-1 129,-1-5 129,-7 1-258,-5-2 129,-2-3-129,-5-1 129,-6-3 0,-2-3 0,-2-4-129,-2 1 129,-2-4 0,2-4 129,1 2-129,0-3 0,5-1 0,3 3 0,5-5 0,2-1 0,4 1 0,12-6-129,-18 11 129,18-11-258,-13 8-258,13-8-903,-23 7-3870,23-7-129,-22 8-516,8-4-645</inkml:trace>
  <inkml:trace contextRef="#ctx0" brushRef="#br0" timeOffset="48263.7605">7526 7728 7611,'-11'-2'5676,"11"2"-129,-19 11-258,8 12-3999,-11-15-387,-1 16-387,-6-2 0,2 5-258,-5 1 129,3 7-258,0-1 0,5 3 129,3 6-129,4 1 129,2 7-129,6 0 0,1-1 0,2-1 0,4 2-129,-2-9 129,3-9-129,1-3 0,0-9 0,0-1 0,5-5 0,-5-15 129,15 11 0,-15-11-129,24 3 0,-8-3 129,1 0 0,3 0-129,0-5 0,0 1-129,2-2 129,0-3 129,-2-5-129,-1-3 0,3-3 0,-1-5 0,0-4 129,3-4-129,-2-2 129,1 1-129,-1 0 0,1-4 0,-2 3 0,-4 3 0,-1-1 0,-4-2-129,-3 2 129,-1-5-129,-5 2 0,-3 5 129,0-2-129,0 7 0,-1 3 129,-3 6 0,1 1-129,3 16 0,0 0 129,0 0 0,0 0-129,0 0-258,0 0-129,-12-4-129,12 4-258,-1-15-1548,1 15-2967,1-19-258,-1 19-258,12-17 0</inkml:trace>
  <inkml:trace contextRef="#ctx0" brushRef="#br0" timeOffset="48979.8015">8029 7704 8256,'0'0'5676,"3"12"-387,-1 2-129,15 11-3999,-16-8-258,4 9-516,-4 2 0,3 6 0,-1 1-129,2 3 0,2-4-129,3 7 129,1 0-129,4 0 0,4 1 0,4-1-129,-1-7 129,3 3 0,0-11-129,5-4 129,0-8 0,4-2 0,2-7 0,0-5 0,-1 0 0,2-9-129,-1 0 0,-4-1 0,-2-3 0,-7-1 0,-4-5 0,-2 0 0,-5-1 0,-2-2 0,-3-2 0,-3-3 129,-3 0-129,-1 3 0,0-3 129,-7-2-258,-5 1 129,-3-4 0,-4 0 129,-3 1-258,-3-4 0,-3 1 129,1 2 0,-3 3 129,-1 2-258,-2 6 258,4 1-258,-2 3 129,0 2 0,0 2 0,0 2 0,1 2 0,2-1 0,2 2-129,4 3-129,1-1-258,7 11-1290,-2-5-3483,16 0-387,-18 0-387,18 0-258</inkml:trace>
  <inkml:trace contextRef="#ctx0" brushRef="#br0" timeOffset="49589.8363">7144 6823 7353,'0'0'5547,"7"8"-387,-1 7-129,-3-4-3999,6 10-258,-9-1-387,2 3-387,-1 2 129,5-1-129,-2-1 129,2-6-258,1 5-129,-7-22-1032,16 19-3612,-16-19-258,17 6-387,-17-6-258</inkml:trace>
  <inkml:trace contextRef="#ctx0" brushRef="#br0" timeOffset="49767.8465">7247 6908 10707,'0'7'5418,"0"-7"-387,-15 20-1290,-1-20-3354,-5 0-258,1 7-645,-7-9-1935,8 2-2709,3 0 0,4 3-645,12-3 0</inkml:trace>
  <inkml:trace contextRef="#ctx0" brushRef="#br0" timeOffset="50513.8892">8232 6765 7611,'0'22'5547,"0"-22"-258,-16 11-516,16-11-3870,-37 3-129,13-3-387,-6 0-387,-3-6-516,6 6-1677,4 0-2838,1 0-129,6 1-516,16-1-129</inkml:trace>
  <inkml:trace contextRef="#ctx0" brushRef="#br0" timeOffset="51285.9334">7511 8029 6837,'13'17'5676,"-4"1"-258,-9-18-258,0 22-3612,-15-22-774,3 0-258,-9 0-258,-3 0 0,-2-5 0,2 5-258,0-3 0,4 1-129,5 2-387,0-3-387,15 3-4128,0 0-387,-5 8-129,5-8-387</inkml:trace>
  <inkml:trace contextRef="#ctx0" brushRef="#br0" timeOffset="51829.9645">8351 7809 7224,'14'43'5289,"-13"-22"-129,-1 5-258,8 8-3999,-8-10-129,0 8-258,-1-5-387,0-6-129,1 4-258,0-25-645,8 28-3096,-8-28-1032,16 7-387,-5-7-258</inkml:trace>
  <inkml:trace contextRef="#ctx0" brushRef="#br0" timeOffset="51984.9733">8465 7962 5934,'-30'2'5805,"14"10"-516,-4-2-387,-4-2-3354,1 3-1161,-9 1-903,-6-8-3999,5-4-516,8 0-387,2-8-387</inkml:trace>
  <inkml:trace contextRef="#ctx0" brushRef="#br0" timeOffset="53695.0712">10201 10686 7611,'21'2'5418,"-21"-2"-258,0 0-258,-6-12-4386,-12 7-129,-8-2 0,2 7 0,-5 8-129,4 8 0,3 4-129,9 11 129,4 3-129,9 7 0,3-6 0,12-3 0,4-2-129,5-9 129,1-10-129,3-11 0,0-7 0,-3-10 129,-2-17-129,-1-7 0,-6-18 258,-5-5-387,-5-6 387,-5 0-258,-1-4 129,-2 1-129,-7 14 0,3 6 258,0 10-129,2 20 129,4 23-129,0 0-129,0 21 258,3 20-129,8 6 129,-1 16-129,4 6 0,3 4 129,0-1-129,3-8-129,2-4 0,-2-7-258,3-4-645,-15-22-4128,9-5-387,-17-22-645,23 5-258</inkml:trace>
  <inkml:trace contextRef="#ctx0" brushRef="#br0" timeOffset="54536.1193">10688 10635 6063,'0'43'5676,"2"-25"-387,1 3-258,-3-21-4257,8 28-258,-8-28 0,7 21-129,-7-21 0,18 10 0,-6-10 0,7-7 0,-3-1-129,3-12 0,-2-4 0,-1 0-129,-7-2 129,-1 1-258,-2 2 0,-5 4 0,-1 8 129,0 11-129,0 16 0,1 14 129,3 9-129,1 9 258,1 10 0,2 9-129,-1-3 129,-1-1 0,-5-7-258,-1-7 258,0-12 0,-4-8-258,-7-17 129,-4-12 0,0-1 0,-1-18 0,1-5 0,0-3-129,5 3-129,-1 0 258,10 2-516,-1 3-387,2 19-903,7-23-3870,8 14 0,0-1-645,7 1-129</inkml:trace>
  <inkml:trace contextRef="#ctx0" brushRef="#br0" timeOffset="55252.1602">11098 10515 6063,'0'0'5934,"8"0"-387,-8 0-387,14-13-3870,10 4-129,-6-6-516,5 4-258,-3-4 0,5 5-129,-5 1-129,2 5 129,-5 3-129,0 5-129,-5 7 129,-2 13 0,-4 2-129,-3 5 258,-3 5-258,0 4 0,-1 4 0,-5 0 129,-2-2-129,4-4 0,0-1 0,1 2 0,3-9 0,0-1 0,3-8 0,4 0 0,5-11-129,-1 0 129,6-6-258,0-4-129,4-4-387,-9-19-1032,10 4-3612,-7-9-258,0 1-129,-6-10-387</inkml:trace>
  <inkml:trace contextRef="#ctx0" brushRef="#br0" timeOffset="55389.1681">11488 10691 5547,'-7'-19'5805,"-7"19"-258,-3 9-387,3 14-3225,-19-17-903,0 5-516,-9 2-516,-8-12-1161,5 7-3741,0-4-387,8-8-516,5-9-258</inkml:trace>
  <inkml:trace contextRef="#ctx0" brushRef="#br0" timeOffset="56392.2254">11334 6265 2709,'22'-18'5031,"-22"18"-258,20-21-1161,-5 21-903,-15 0-1032,13-3-516,-13 3-129,0 0-258,0 0-129,0 0 0,6 10-258,-5 15 0,-1 2 0,0 17 0,0 6-129,0 19 129,0 9-129,0 13 0,3 4 0,8 7-129,-2 7 0,5 3 129,-3-3-129,3-1 0,-1-5-129,-7-3 129,2-4 0,-4-4 0,-1-5-129,-1 3 129,-2-10-129,0-4 129,0-1-129,0-4 129,0-8 0,0 1 0,0-13-129,1-13 0,0-3 0,0-6 129,4-7-129,-4-8 0,1-1 129,-2-13-129,0 0-129,0 0 129,12 11-129,-12-11-258,0 0-387,0 0-1419,2-8-3225,-2-6-258,7-6-387,-3-11-516</inkml:trace>
  <inkml:trace contextRef="#ctx0" brushRef="#br0" timeOffset="57000.2602">12502 7112 5805,'41'13'5547,"-28"-9"-258,-13-4-516,0 0-3612,0 0-129,0 0-258,-24-3 129,-15-2-516,-4 1 129,-16-1-129,-8 5 0,-17 0-129,-9 0 0,-7 3 0,-5 0-129,-4 5 0,-2 5 129,-3-3 0,2 11 0,0 2-129,6 0 129,2 0-129,4 4 129,5-1 0,3 2-129,8-5 0,4-8 0,8-1 129,7-1-129,6-5 0,6 2-129,5-8 258,5 1-258,7 0 0,7 7 129,6-9-129,6 4 0,17-5 0,-15 13 0,15-13-129,8 13 0,10-2-258,1-11-387,13 20-1161,-3-20-3741,10 0-129,-4-8-258,8-3-516</inkml:trace>
  <inkml:trace contextRef="#ctx0" brushRef="#br0" timeOffset="57888.311">11365 7110 5031,'0'-17'5418,"-4"-5"0,-5-7-516,-9-9-3612,6 7-129,-11-13-258,2 7 0,-7-5-387,2 1 0,-5-2-258,-4 4 129,-5 0-258,-3 1 129,-3-2 0,-2 2-129,-2 1 129,-1 7-129,2 0 129,0 7-258,8 6 129,3 3-258,1 9 258,4 2-129,7 3 258,3 0-258,2 12 0,4 1 0,2 1 0,1 2 129,7 7-129,0 7 0,5 0-129,1 2 129,1 2 0,0-1 0,1-2 0,2 2 0,4-3 0,1-8 0,0 2-129,4 3 258,-2-6-129,4 1 0,2 2 0,0-5 0,0 3 0,4-1-129,2-1 258,-1-5-129,5 5 0,1-2 0,4-4 0,3 0 0,5-2 129,1 0-129,4-5 0,-2 1 0,-1-2 0,4-6 0,-6 1 129,-2-1 0,-6 0 0,-3-3-129,-7-1 129,-3-3-129,-3 1 129,-15 6-258,16-12 129,-16 12-129,0 0-258,0 0-258,20-2-645,-20 2-4128,0 0 0,20 2-258,-2 1-645</inkml:trace>
  <inkml:trace contextRef="#ctx0" brushRef="#br0" timeOffset="58828.3648">11560 6911 5805,'5'14'5418,"-5"-14"-129,0 0-1032,8-24-2709,0 5-258,-8-14-516,7 1 129,-5-8-258,8 2-129,-2-3 0,6 6-129,1-4 0,4 3-258,1-2 129,6 6 0,2-5-129,7 5 0,2-1-129,3 1 0,0 5 0,1 3 129,1 2-129,-2 0 0,-3 6-129,-6 3 129,-6 9 0,-2-1 0,-5 1-129,-5 4 0,-13 0 129,18 9-129,-11 6 129,-2 3-129,2 4 0,0 10 129,1 9-129,1 0 129,0 4-129,-1-2 129,-3 3-129,-3-1 129,-2-1 0,-6-7 0,-8-3-258,-4-3 258,-7 1-129,-5-3 129,-2-2 0,0 0 0,-4-3 0,0-2-129,2 2 387,-1 3-387,3-3 258,-1-6 0,2 0-129,-2-3 0,2-1 0,-2-6 0,3-1 0,3-6 0,-1-1 0,4 0-129,4 0-129,1-1-129,19 1-387,-26-7-774,26 7-3483,0 0-258,-11 10-516,7 3-129</inkml:trace>
  <inkml:trace contextRef="#ctx0" brushRef="#br0" timeOffset="59692.4142">11226 7314 7740,'0'0'5547,"-16"0"-129,16 0-516,-32 13-3870,16 5-258,-14-3-387,-2 7-129,-4 2-129,0 8 129,-2-3 0,4 9 0,2 2-129,2 1 129,5 2 0,5 5-129,2-8 129,5 1-258,2-3 129,2-3 0,5-6 0,0-2-129,4-1-129,0-4 258,0 0-129,5 2 0,2-2 129,0-3-129,2 4 0,0-4 0,0-2 0,3-3 129,-12-14-129,22 18-129,-11-10 129,3-8 0,-1 0 129,-1 0 0,2-8-129,3 2 129,1-6-129,1-2 258,3-5-129,0 5-129,1-11 129,2 2-129,0-1 129,3-6-129,-3-3 0,-1-1 129,-1-4-258,-1 0 258,-2-2-129,-4-3 0,-6-2 0,0 9 129,-4 1-129,-1 3 129,-1 2-129,-1 6 0,1 5 0,0 6 0,-4 13 0,11-19 0,-11 19-258,12-12-129,-12 12-258,15 0-387,-1 9-2451,-14-9-1935,14 6-387,-14-6-258,13 1-129</inkml:trace>
  <inkml:trace contextRef="#ctx0" brushRef="#br0" timeOffset="60403.4549">11688 7400 7353,'2'28'5676,"4"-11"-516,-2 5 0,1 0-4386,3 12 0,-8-4-258,8 5-129,-3 9 129,4 1-258,5 1 0,5 5 0,4-5 129,7 6-258,3-5 129,4 1-129,3-7 0,3-3 129,-3-7-258,0-6 258,1-4-258,-8-12 129,-2-4 0,-4-5-129,-4-5 129,-4-8-129,-2-5 0,-4-7 0,-2-2 0,2-4 0,-7-3 0,2-4 0,-5 3 0,-3-7 0,0 0 0,-7 4 129,-6-3-129,-5-1 129,-4 2-129,-5-3 0,-4 1 0,-3 1 0,-1 9 0,-1 2 0,-1 3 0,3 7-129,1 7 129,2 6 0,2 1 0,5 6 0,0 0-258,-1 0-129,7 11-516,-12-19-1290,9 5-3096,-5-13-258,3 5-516,-2-12-258</inkml:trace>
  <inkml:trace contextRef="#ctx0" brushRef="#br0" timeOffset="60885.4824">10774 6624 8127,'13'31'5289,"-4"-9"-129,-1 2-516,8 5-3999,-9-1-129,1 1-258,0 4-258,0-2-258,6 0-258,-8-13-2193,9 1-2193,0-8-258,2-3-645,-1-8 517</inkml:trace>
  <inkml:trace contextRef="#ctx0" brushRef="#br0" timeOffset="61037.4911">10977 6801 7224,'-14'-9'5289,"-10"7"129,5 2-774,2 10-3483,-6-9-903,0 1-645,7 9-2838,-5-8-1806,6 2-129,15-5-645</inkml:trace>
  <inkml:trace contextRef="#ctx0" brushRef="#br0" timeOffset="61721.5302">11975 7661 3999,'9'37'5289,"-2"-12"-258,2 1-258,4-12-3096,3 19-774,-9-6-258,8 2-258,-5-6-258,2-9-387,1 5-774,-13-19-2451,0 0-1548,19 0 0,-11-6-645</inkml:trace>
  <inkml:trace contextRef="#ctx0" brushRef="#br0" timeOffset="61861.5382">12130 7804 4128,'-11'-10'5289,"11"10"-258,-28-4 0,9-6-3225,0 10-774,-11 0-774,-3-4-1161,0 2-3612,-1-4-516,0 6-258,3 0-387</inkml:trace>
  <inkml:trace contextRef="#ctx0" brushRef="#br0" timeOffset="62373.5675">11102 7827 10191,'15'22'5676,"-15"-9"-387,0-13 0,-23 7-4773,2-4-129,-9-3-387,0 0-129,3 0-516,-7-9-1290,9 9-3354,8-3-129,17 3-516,0 0-258</inkml:trace>
  <inkml:trace contextRef="#ctx0" brushRef="#br0" timeOffset="62869.5959">12043 6606 8901,'-7'20'5547,"-13"-15"-387,1 3 0,-11-8-4644,-3 4 0,-4 1-774,-4-10-2064,8 9-2709,6 4-258,10 5-258,5 2-774</inkml:trace>
  <inkml:trace contextRef="#ctx0" brushRef="#br0" timeOffset="67507.8612">16110 5807 5160,'-2'60'5547,"2"-23"-516,0 10-387,-6-2-3483,8 13 0,-2-2-387,0 14-129,-1-1 129,0 9-387,-6 3 0,1 14-129,-3 1 0,2 9-258,-3 2 258,1 6-129,2 0-129,0-1 0,1-2 129,2-4-129,-1-1 129,3-7 0,-3-9 129,3-5-258,-2-6 387,0-4-258,0-5 0,1-9 0,-2 0-129,3 1 129,1 2-129,1 3 129,0 5-129,0 0 0,3-1 129,5 3 0,-1-7 0,2-6 0,-2-4 0,1-13-129,-3-8 129,1-11 0,-2-11 0,-4-13-129,4 15 0,-4-15-258,0 0 0,0 0-258,0-6-774,-4-13-4128,4 6-387,0-6-387,7-8-387</inkml:trace>
  <inkml:trace contextRef="#ctx0" brushRef="#br0" timeOffset="68227.9024">17519 7161 4644,'17'8'5547,"0"0"-129,-17-8-516,0 0-3870,0 0-129,-29-20-258,9 13-129,-12-4-129,-3 6 258,-13-8-258,-4 7 0,-12 1-129,-2 0 258,-8 1-258,-3 0 129,-5-5 0,-3-1-258,-1 1 129,-3-1 0,-1 2-129,-6-1 0,-2 4 0,-1 3-129,-1 2 258,3 4-129,1 1-129,3 3 129,0-1-129,6-2 129,0-2-129,2 0 129,-2-3-129,3-3 129,0 0-129,6-5 129,-1 5 0,7 3-129,7 0 129,5 3 0,8 5-129,6 0 129,7 0-129,5 2 129,10-7-258,4 1 129,9 1 0,11-5-129,0 0-258,-13-5-258,13 5-1419,13 0-3483,-13 0-129,17-4-645,-4 1-387</inkml:trace>
  <inkml:trace contextRef="#ctx0" brushRef="#br0" timeOffset="68964.9445">15193 10409 7482,'-16'64'6063,"4"-26"-516,-5-3-258,1 5-4386,-4-7-645,-2-2 129,-1-4-387,2-3 0,4-7-387,-3-7-258,17 12-1161,-11-17-3354,14-5-258,0 0-387,15 11-129</inkml:trace>
  <inkml:trace contextRef="#ctx0" brushRef="#br0" timeOffset="69169.9563">15247 10712 5289,'31'-37'6063,"-25"15"-258,-6-4-387,-7-7-2967,-2 10-1677,-16-10-129,-1 10-387,-5-3-129,-3-3-258,3 10-129,0 2-387,9 9-258,-3-11-1290,25 19-3225,-18-14 0,18 14-774,0 0 517</inkml:trace>
  <inkml:trace contextRef="#ctx0" brushRef="#br0" timeOffset="69564.9789">15277 10183 5160,'15'0'5805,"6"-9"-645,-9-1-258,0-3-3999,9 4-387,-9-1-129,7 10 0,-8 0-129,2 17 0,-10 3 0,-1 7-129,-5 2 129,-7 2 0,-8-5-129,0-3-129,-4-6 129,2-6-129,1-8 129,4-3-129,15 0-129,-8-8 129,8 8 0,13-18 0,4 15 0,5 0-129,7 3-387,-4 0-129,10 8-645,-18-3-3483,8 2-645,-3 5-387,-3-5 0</inkml:trace>
  <inkml:trace contextRef="#ctx0" brushRef="#br0" timeOffset="69819.9934">15737 10434 6708,'0'0'5805,"5"13"-258,-5-13-258,-19 13-4515,-3-11-258,-3 1-516,-5 2-258,-5-1-258,12 6-903,-9-7-3612,15 3-387,17-6-645,-11 18 130</inkml:trace>
  <inkml:trace contextRef="#ctx0" brushRef="#br0" timeOffset="70360.0243">15893 10375 6063,'14'22'5418,"-4"-3"129,-10-19-903,5 18-4128,-5-18-258,1 22-258,2-8 258,-3-14 0,14 23 0,-5-11 0,10 4 258,-3-5-129,7 1 129,-1-7 0,1 3-387,-3-3 0,-1-1 0,-3-4 0,-4 0-129,-12 0 129,19-2 0,-19 2 0,0 0 0,10 9 0,-8 12 129,-2 3-129,1 9 129,-1 11 0,0 8 0,0-1 0,-3 5 0,-5-4-129,-2-12 129,-3-2-129,-5-7 0,-1-18 0,-3-11 0,1-4 0,-1-17 0,1-8 0,5 2-129,1-8 129,8 1-258,6 8 0,1 0 0,11 7-258,2-2-258,12 19-645,-11-13-3483,15 8-774,-3-5-645,5-4-258</inkml:trace>
  <inkml:trace contextRef="#ctx0" brushRef="#br0" timeOffset="70729.0454">16323 10246 1806,'40'-25'5547,"-18"19"-387,-4-4 0,4 1-2967,2 9-1548,-10-1-129,3 7 129,-8 8 129,3 10-387,-11 0 129,0 9-258,-1-3 129,-7 4-129,-5-9 129,0 1-258,-2-12 0,2-5-129,0-5 129,12-4-129,-14 0 129,14 0-129,0 0 0,16-8-129,6 8-516,-1 0-516,18 0-3870,-10 4-258,-3-2-645,-1-2 0</inkml:trace>
  <inkml:trace contextRef="#ctx0" brushRef="#br0" timeOffset="73420.1994">16025 6960 3354,'-7'14'5289,"7"-14"-774,-12 14-1419,12 2-774,-7-16-645,7 0-387,0 0-129,-14 12-258,0-13-258,14 1 0,-25-14-129,11 7-129,-2-8 0,1-2 0,-2-3-129,2 3 129,-4-7-258,3-2 129,0-2-129,1 0 129,-1-4-129,1 5 129,2-5-129,0-1-129,4 4 258,0-2-129,2 0 0,0 1 0,1-2 0,4 1-129,-1 0 129,1 0-258,1 1 258,1-2-129,0 7 0,0 4 0,3-6 0,0 5 0,2 0 0,0 3 129,1-4-129,-2 4 0,1-2 0,1-4 0,-1 1 0,1 6 129,0-3-129,2 4 258,2-2-129,1-3 129,0 4-258,1-2 258,0 7-258,1-3 0,0-1 129,-2-1-129,-1 1 0,2 5 0,-2-5 0,3 4 0,-3 2 0,3-3 0,1 3 0,-2 2 0,2 0 0,1 2 0,0 1 0,1-2 0,-1 1 0,1-2 0,-1 3 0,2 2 0,-1 1 0,2 3 129,-2 0-129,2 0-129,-1 2 129,0 8 0,2-1 0,-2 4-129,-1-2 129,-1 0-129,1 3 0,-2 4 129,-1-6 0,-3 5 0,1-3 0,-4 5 0,0-2 0,1 1 0,-4 0 0,0 4-129,0 0 0,-1 2 0,0-2 129,-1-1-258,1 3 258,-2 0-258,2 0 258,-3 1 0,1-1 0,-1 2 0,0-1-129,0 1 129,0 4 0,0-6 0,-4 3 0,1-3-129,1 3 129,-2 1 0,0-1 0,1 2 129,-1-5-129,0 0-129,0 0 129,-2-2 129,1-4-258,0-1 129,-2-2 0,-1-1 0,-5 2-129,3 1 129,-3-1 0,2 2 0,-3 3 0,-1 4 0,2-3 0,3 0 0,-2 0 0,3-2-129,0 0 129,-3-2 0,2-2 0,-2-5 0,-2 0 129,-1-1-129,0-1 129,0-1 0,0 0-129,0-2 0,15-6 0,-22 12 0,22-12 0,-14 10-258,14-10-516,0 0-2193,0 0-2580,0 0-129,7 7-645,-7-7-387</inkml:trace>
  <inkml:trace contextRef="#ctx0" brushRef="#br0" timeOffset="74584.2659">15914 7080 3354,'12'-3'5547,"-12"3"-387,0 0-258,0 0-3354,0 0-516,0 0-258,-2 15-129,2-15-258,-17 23-129,5-6 129,5 8 0,-3 1 129,2 0-258,-4 4 0,6 4 0,0-2 0,0 8 0,0-3 0,4-1-129,-3 1 0,5 2 0,-1-4-129,1 2 0,0-2 0,0-3 0,0-1 0,0-2 0,3-5 129,1 3-129,2-3 129,-1-2 0,1 2 0,1-5 0,1 2-129,0-3 258,0-3-129,3 2 0,-2-5-129,-9-12 129,23 22-129,-9-16 129,0-1 0,2 0-129,0 0 129,0 1-129,0-4 0,2-2 0,-2 0 0,0 0 129,-1 0-129,0 0 0,1-3 0,1-5 0,1 0 258,-2 0-258,2-2 0,3-1 129,-4 0-258,3 0 129,-3-6 0,1-1 0,-1-1-129,-3 5 129,0-6-129,-2 0 129,-1-1 0,0-2 0,-2 1 0,-2 3 0,-2-2 0,1-9 129,-4 9-258,-2-1 258,0-2-129,0-3 0,-1-3 0,-4 2 0,-2 0 0,-3-3 0,2-3 0,-3 3 129,1-1-129,-2 4 0,2 3 0,-1-4 0,0 5 0,-1 5 0,-1-3 0,-1 3 0,-2 1 0,2-1 0,-2 0 0,1 6 0,-1-4 0,1 3 0,1 7 0,2-1 0,0-3 0,12 11 0,-22-13-129,22 13 0,-20-11-258,8 0-387,12 11-1161,-11-20-3483,4 8-129,-3-4-516,4 1-258</inkml:trace>
  <inkml:trace contextRef="#ctx0" brushRef="#br0" timeOffset="75680.3286">15777 6976 9804,'0'0'5676,"10"13"-516,-10-23-1677,0 10-2580,-10-17-516,-3 6 0,-3-5-258,-3 5 129,-5-4 0,-4 2-129,-4-2 0,1 8 129,-5-2-129,1 9 0,-3 0-129,-1 0 129,-1 6-129,-1 4 0,3 6 0,0-2 0,0 5 0,4 5 0,4-3 0,0 5 129,4-3-129,3 0 0,4 0-129,0-1 258,4-2-258,-1-6 129,4 2 0,2-5 0,-3-1 0,3 2 0,0 1-129,10-13 129,-20 20 0,13-7 0,7-13-129,-14 23 258,10-9-129,4-14 0,-2 21 129,2-21-129,2 20 0,1-7 129,-3-13 0,18 21-129,-6-5 0,0-5 129,0-3 129,3 6-129,0-9 0,0 2 0,0 2 0,3-4 0,-1-5-129,1 1 0,1 1 0,3-2 0,1 0 0,3-8 129,1-1-129,3 2 0,1-2 129,0 1-129,1-2 129,2-3-129,-2 2 0,0 3 129,0-3-129,-1-2 0,-1-4 129,0 4-129,0-2 0,-4-3 0,-1 3 129,-2-2-129,-1-2 129,0-2-129,-4 2 129,-2-2-129,-1 2 0,-2 2 0,-3-1 0,0 0 0,-2 7 0,-8 11-129,15-21 0,-15 21-129,13-7-129,-13 7-387,27 0-774,-27 0-3999,30 4 0,-12-4-516,6 2-516</inkml:trace>
  <inkml:trace contextRef="#ctx0" brushRef="#br0" timeOffset="76827.3942">16081 7051 5031,'-11'13'6063,"11"-13"-516,0 0-903,0 0-2967,0 0-258,0 0-387,11-17-129,2 7-387,0-6-129,6 0 0,2-1 0,5 1-129,3-2-129,3 4 0,2-5-129,1 0 129,4 1-129,0 7 258,0-7-258,-1 4 0,0-4 129,1 1-129,-1 7 129,-2 1-129,-4 0 129,-3-1-129,-2 2 129,-4 6-129,-1 2 0,-6 0 129,-1 0-258,0 1 258,-1 3-129,-2 1-129,1 3 0,0-5 129,-2 5-129,-11-8 129,20 18 0,-11-5 0,-2 0 0,1 2 129,-4 2-258,3 2 129,-3-1 0,0-2-129,0 6 129,-1-3-129,1-1 129,-3-4-129,0 5 258,2-1-129,-3 0 0,0-3 0,0-2 0,0 1 0,-3-1-129,-2 3 258,5-16-129,-11 19-129,7-6 129,4-13 0,-14 19 0,14-19 129,-17 24-129,17-24 0,-18 18 0,18-18 0,-19 14 0,7-2 129,12-12-258,-23 19 129,10-17 0,1 2 0,-3 3 0,-4 0 0,1-3 0,-1-4 0,-1 5 0,-3-5 0,1 0 0,2 0 129,-5 0-129,2-2 0,-1-2 0,-1-3 0,-4-4 129,1 0-129,-3 3-129,-2 0 258,-2 2 0,0-2-129,0-2 129,-1 1-129,3 1 0,3 3 0,-1-3 0,2 0 0,5 2 0,-1-2-129,3 1 0,-2-2-258,2 4-258,-6-17-1419,8 17-3354,-8-9-129,5 5-903,-7-4 0</inkml:trace>
  <inkml:trace contextRef="#ctx0" brushRef="#br0" timeOffset="77349.4241">14248 7059 8385,'0'0'6063,"8"10"-645,-8-10 129,2 27-4644,-7-13-258,-8 4-387,-7-2-129,3 4-129,0 1-129,-3-4-129,10 6-774,-11-12-3999,20 3-387,1-14-645,2 19-258</inkml:trace>
  <inkml:trace contextRef="#ctx0" brushRef="#br0" timeOffset="77536.4348">14309 7239 9288,'12'-5'6192,"-21"-13"-645,-6-4 0,-6-3-4902,-2-1-516,-5-5-258,0 7-645,-5-8-1032,16 13-3612,2 2-258,15 17-387,0 0-258</inkml:trace>
  <inkml:trace contextRef="#ctx0" brushRef="#br0" timeOffset="78811.5077">16282 8521 5289,'0'45'5805,"3"-17"-645,0-4-129,3-10-3741,8 15-1032,-9-9 129,4-3-258,-9-17-129,18 9 129,-5-9-129,-2-4 129,1-9-129,1-1 0,-5-1 0,2-1 129,-6-1 0,-4 17 0,12-13 0,-12 13 0,8 8 0,-1 13 258,-4 3 0,4 12-258,-2 7 258,-1 6-129,-2-7 0,2-2 0,-4-7 0,-2-6-129,-8-9 129,-1-5 0,-9-13 0,3-12-258,-2-4 129,-2-2-129,3-4-129,0 3-129,8 2-258,-2-4-645,12 21-3354,0 0-774,4-13-516,-4 13-387</inkml:trace>
  <inkml:trace contextRef="#ctx0" brushRef="#br0" timeOffset="79609.5534">15857 6212 1,'-2'-14'5030,"2"3"130,0 11 0,0 0-2709,0 0-258,7 0-645,-7 0-258,3 23-258,-3-1-516,6 9 0,-5 3-258,4 3-129,-2-1 0,1 0-387,2-2-258,-6-12-516,12-3-3870,-7-6-387,-5-13-129,16 0-645</inkml:trace>
  <inkml:trace contextRef="#ctx0" brushRef="#br0" timeOffset="79773.5628">15976 6342 6321,'0'0'5547,"-14"-1"-258,1 1-387,-13 0-3999,10 0-387,-12 0-387,1-3-645,7 11-1677,-5-6-2709,5 6-387,4 1-516</inkml:trace>
  <inkml:trace contextRef="#ctx0" brushRef="#br0" timeOffset="80645.6126">16223 7446 3354,'-5'10'5805,"2"10"-387,3-20-387,-4 34-3354,4-34-774,0 25-129,-1-13-258,1 9-258,0-7-129,2 8 0,3-5-129,-3-1-129,9 3-387,-11-19-1161,5 21-2967,-5-21-645,12 13-387,-12-13-129</inkml:trace>
  <inkml:trace contextRef="#ctx0" brushRef="#br0" timeOffset="80833.6234">16319 7619 5676,'0'0'5547,"-6"-4"-129,-12-1-516,0 5-3612,-10 0-645,-2-8-258,-3 3-387,-4-4-129,5 9-1032,-6 0-3741,11-5-387,7 3-387,5-5-258</inkml:trace>
  <inkml:trace contextRef="#ctx0" brushRef="#br0" timeOffset="81953.6875">15335 7236 774,'0'16'5289,"0"-16"516,0 0-387,-6 11-2709,-8-16-645,14 5-645,0 0 0,0 0-516,-17-8-129,17 8-258,-27-6 0,10 1-258,-5 0 0,-1 5-129,0 0-129,2-3 0,1 0 0,3-2-258,4 5-387,-2-7-645,15 7-4128,-4-18-129,4 18-903,0-15 0</inkml:trace>
  <inkml:trace contextRef="#ctx0" brushRef="#br0" timeOffset="82901.7417">16745 6921 3999,'0'0'5547,"0"0"0,0 0-645,0 0-2967,0 0-903,0 0-258,0 0-387,-17 0-129,5 0 0,-6 0-129,2 0 0,-3-5-387,-3-8-645,22 13-3870,-24-16-387,24 16-387,-19-5-387</inkml:trace>
  <inkml:trace contextRef="#ctx0" brushRef="#br0" timeOffset="87269.9915">16135 10703 3354,'6'-13'5160,"0"-2"129,-5-10-516,-1-1-3741,1 4-258,-1-13-129,0 11-258,0-3 129,0 9-258,-1 4 0,1 14-258,0 0-129,-10-14-258,10 23-2322,0-9-2064,0 15-516,0-15-387</inkml:trace>
  <inkml:trace contextRef="#ctx0" brushRef="#br0" timeOffset="89432.1152">20373 10593 1548,'-15'-10'5289,"15"10"-258,0 0-645,0 0-1935,0 0-1032,0 0-258,0 0-129,0 0-258,0 0 0,0 0 129,0 0-258,0 0 0,3-16 0,-3 16-258,22-24 0,-6 13 0,3-2-129,4-1 0,0 1-129,0 8 129,-2-1-129,0 6 0,-3 0 0,-3 11-129,-5 2 0,-5 6 0,-5 10 129,0 4-129,-9 4-129,-2-1 129,-4 7 0,-1-3 0,1 3 0,0-3 129,0-6-129,7-3 129,1-2-129,5-1 129,2-5-129,1 0 129,8-5-129,6 1 0,2-2 0,6 2 129,1-5-129,-1 3 0,0-6 0,-3-3 0,0-1-387,-6-10-516,9 3-2064,-16-16-2580,7-2-258,-7-13-387,4 3-387</inkml:trace>
  <inkml:trace contextRef="#ctx0" brushRef="#br0" timeOffset="89610.1254">20724 10832 9159,'-41'-18'5676,"17"16"-129,-9-17-903,2 16-3741,-11-5-258,2 2-258,1-2-129,1 1-516,14 7-387,-4-4-1677,14 4-2838,14 0-516,0 0-258,10 9-387</inkml:trace>
  <inkml:trace contextRef="#ctx0" brushRef="#br0" timeOffset="90048.1504">20885 10438 5934,'0'0'6063,"12"0"-645,-12 0 0,15-6-4128,-10-7-258,9 8-258,-14 5-387,25-18-129,-11 12 0,1 6-129,-2 7-129,-3 15 129,-3 7-129,-2 7 0,-5 6 0,-7 5 0,-6-1 129,-3-6-129,-4-8 0,2-8 129,-1-11-129,2-10 0,17-3 129,-17-8 0,17-5 0,0 0 0,0 13 0,31-21 0,-8 16 0,7 6-129,1 3 0,-1 0-387,7 9-645,-14-7-4386,4 1 0,-11-7-645,-2-15-516</inkml:trace>
  <inkml:trace contextRef="#ctx0" brushRef="#br0" timeOffset="91444.2303">20948 5411 3354,'15'-33'5031,"-8"20"-129,-7 13-258,0-22-3225,0 22-129,0 0 0,0 0-516,0 0 129,-2 12-258,-6 9 129,8 11-129,-7 5-258,2 11 0,2 6 0,-1 9-129,0 1-129,0 3 129,1 3-258,0 0 129,1 0 0,1 2 0,-1-3 0,2 2-129,-2 5 0,1-1 0,-1-2 0,0 4 129,2 1-258,-1 2 129,-1-1 129,2 1-129,0-6 129,0-2-129,0 2 129,0-5 0,0-5 0,2 0-129,-1-4-129,1-6 129,1 4 0,0-6 0,-2-4 129,0 5-129,1-1 0,0-2 0,-1 2 0,0-5 129,0 0-129,2 2 0,-1-4-129,-1-6 258,2-3-129,1 1 129,-2-5-129,-1 4 0,4-6 0,-3 2 129,1 3-129,-1-4 0,0 2 129,-1-2-129,0 0 0,3-2 129,-2-3-129,3-11 0,-3 1 129,-2-16-129,6 19-129,-6-19-129,0 0-774,0 0-3741,10-19-645,-5-7-516,6-9-645</inkml:trace>
  <inkml:trace contextRef="#ctx0" brushRef="#br0" timeOffset="92368.2831">22126 6782 3354,'14'-1'5160,"-14"1"258,0 0-645,0 0-3483,0-13 0,0 13-387,-29-14-129,11 9-129,-13-8-129,0 4 0,-7-1-129,-4 5 0,-6-3-129,1 4 0,-8 4 0,-5 0-129,-2 0 129,-2 7-129,-4 0 129,0 5-129,0 1 0,3-1 0,3 3 0,2 6-129,3-5 129,4 4 0,5-5 0,-2-1-129,5-1 129,5-3-129,-2-4 129,1-5-129,0 4 258,2-5-258,1 0 0,0 0 129,1 0 0,1 2-129,0 3 129,0-3 0,3-2-129,2 0 129,0 0-129,0 0 129,1 0-258,0 4 258,4-4 0,-3 0 0,2 0-129,-3 3 129,0-3-258,-1 0 258,-1 0-129,-1-1 0,0-1-129,0 0 258,-2-3-258,2 5 258,3 0 0,3-6-129,-2 6-129,7 0 387,0 0-129,7 2-258,4 1 129,11-3 129,-16 1 0,16-1-258,0 0 258,-13 10-258,13-10 0,-9 13-129,9-13-129,-21 17-903,21-17-4128,-16 9-129,2-7-516,3-11-516</inkml:trace>
  <inkml:trace contextRef="#ctx0" brushRef="#br0" timeOffset="92801.3079">19307 6787 9030,'0'0'5805,"0"0"-387,0 0 129,-7 11-4644,-6 9-258,-5-2-258,-3 0-258,-4 3 258,-1 5-387,1-4 258,2-5-387,5 5 0,6-5-387,8 8-387,4-25-1806,-4 25-2580,5-10-387,15 0-516,1-3 0</inkml:trace>
  <inkml:trace contextRef="#ctx0" brushRef="#br0" timeOffset="92969.3175">19303 7064 8127,'21'-38'5934,"-20"14"-516,-8-5-129,2 5-3999,-21-9-645,1 4-129,-6-2-387,-3 6-129,3 5-516,-2-1-645,15 13-3999,-4 0-258,22 8-387,-19-11-516</inkml:trace>
  <inkml:trace contextRef="#ctx0" brushRef="#br0" timeOffset="93944.3733">20807 8906 2451,'0'-15'5805,"6"-5"-258,-2 9-258,15 9-2967,-16-20-258,16 14-645,-11-8-516,10 7-129,-5-1-387,5 7 0,-4-2 0,-2 1-258,-12 4 0,23 4 0,-23-4-129,13 16-129,-12 0 129,-1 3 0,0 5-129,-1 3 129,-5 5 0,-2-2 0,1-1 0,-1 1 0,1 0 0,1-1 129,1-3-129,-1 2 129,2-5-129,3-4 0,1 3 129,0-1-129,3-2 0,5-1 129,0-7 0,8-2-129,0 0 0,0-2-129,3-4 0,-8-3-258,9 0-645,-16-14-1677,-4 14-2580,14-19-516,-7 1-258,-7-6-129</inkml:trace>
  <inkml:trace contextRef="#ctx0" brushRef="#br0" timeOffset="94109.3827">21062 9037 6708,'-24'0'5418,"9"3"0,-8 3-516,1 5-3999,-11-8-258,0 4-258,-2 1-516,-3-8-645,10 5-3999,-1-1-516,8 3-387,6-4-258</inkml:trace>
  <inkml:trace contextRef="#ctx0" brushRef="#br0" timeOffset="95732.4756">20923 6746 2967,'0'0'5160,"10"12"129,-10-12-129,22 5-3354,-22-5 0,14-3-645,-8-8-258,9 6 0,-6-9-387,6 6 0,-2-7-129,3 2 0,-1-2 0,-2-1-129,3 0 0,-3-5-129,1 3 129,-2 2 0,-1-6-129,0 0 0,-3-4 0,0-2-129,0 0 0,0 0 129,-1-5-129,0-4 0,2 7 129,0-6-129,-3-1 0,0 4 129,0-2-258,-3-1 258,-2 2-129,-1-5 129,0 5 0,-1 1-129,-6-2 0,-1 0 129,0 0 0,-1-2 0,-2 1-129,0-1-129,-1-2 258,-2 0-129,2-1 0,-3 5 0,2-1 0,-2 7 0,0 0 0,-1 4-129,-1 4 258,-1 2-258,2 5 129,-1-4 0,-3 9 0,3-1 0,-1 2 0,-2 0-129,1 3 129,-1-4-129,-2 4 129,-1 4 0,-2-4-129,-1 1 129,-2 4 0,2 0 0,-5 0 0,2 0 129,-1 0-258,1 2 129,2 5 0,1 2-129,2-2 129,1 2 0,3 5-129,2 0 129,4 6 0,0-4 0,0 1 0,5-1 0,-3 6 0,3 0 0,1-2 0,0-1 0,1 3 0,1 2 0,5 3 0,0-2 0,1-2 0,0 5 0,5 3 0,3 1 0,-3-2 0,1 5 129,1-5-258,-1 1 129,0 0-129,-2-7 0,2 0 258,1 2-258,1-1 129,2-1-129,3 6 129,2-3 0,1 5 0,3 3-129,0-3 258,1 3-129,-1-3 0,-1-3 0,3-6 0,-4-5 0,0 5 129,3 2-129,-1-3 0,1 0 0,-2 0 0,4 2 129,-1 0-129,0 9 0,0-10 129,-2-3-129,0 3 0,-1-4 129,-1-1-129,-3-1 0,-2-10 258,-12-7-387,17 17 0,-17-17-129,0 0-258,0 0-645,0 0-4128,-8 0-258,8 0-645,-27 0-129</inkml:trace>
  <inkml:trace contextRef="#ctx0" brushRef="#br0" timeOffset="96932.5442">20812 6820 6966,'0'0'5805,"8"-6"-516,-8 6-903,0 0-2967,22 0-258,-22 0-387,13 0-258,-13 0 0,15 3-129,-15-3-129,26 8 0,-13 3 0,5 7-129,1 1 129,2 2-129,-2 6 0,3 4-258,0 6 258,-2 1-129,0 5 129,0-1-258,0 4 129,0 5 129,-1 1-129,4 1 0,-1 1 0,-1 2 129,-2-3-258,1-6 129,-5-2 129,0-4-129,-5-4 0,-2-1 0,-2-3 129,-1-6-129,-4 4 129,-1 2-129,0 6 0,0-6 0,0 4 129,0 1-129,-1-1-129,-3 2 129,1-2 0,-2-5 129,-2-4-258,-1 3 258,-1-4-129,-5-5-129,0-4 129,-3-2 0,0-4-129,-5 0 129,0-5 0,-1-5-129,0-2 129,0 0 129,-3-6-129,0-4 0,0-2 129,2-3-129,-1-4 0,-2-5 129,2 5-129,-1-8 0,3 4 129,-3 4-129,5-5 129,0 1-129,1 2 0,2 2 0,2-3 129,1 3-129,2-5 0,3-5 0,0 4 0,2 0 0,-2-4 0,2 5 0,4-3 0,-3-2 0,1-1 0,2-2 0,0 0 0,2-2 0,-2-2 0,4-9 0,0 4 0,5 2 129,2 3-129,1 0 0,2-3 129,2-1-129,-3 2 0,0 3 0,0-5 0,-1 2 0,-1-6 0,-2 2-129,-2 1 0,2 0 129,-3 6 0,0 4 129,3 2-129,0 5 0,2 5-129,-3-1-129,-4 20-387,9-29-1806,-9 29-2967,12-24-387,-4 11-258,-7-6-645</inkml:trace>
  <inkml:trace contextRef="#ctx0" brushRef="#br0" timeOffset="97361.5687">20632 5852 9030,'0'-30'5547,"0"30"-258,0 0-258,15 4-4128,-15 13-387,6 16-258,0 4-129,2 7-258,0 1-129,0-5-258,6 9-258,-13-21-3483,14-1-774,-15-27-516,22 15-387</inkml:trace>
  <inkml:trace contextRef="#ctx0" brushRef="#br0" timeOffset="97513.5774">20775 5989 7998,'-2'-13'5547,"-20"1"-516,7 12-129,-7-5-4257,0 5-387,-3 10-1419,-8-1-3612,6 4-387,0 4-387,6 1-387</inkml:trace>
  <inkml:trace contextRef="#ctx0" brushRef="#br0" timeOffset="98084.6101">21066 7532 5805,'0'16'5676,"-2"-4"-258,-1 6-387,3-18-3870,-9 34-516,1-13-258,2 10 129,-3-5-387,4 0 0,2-3-129,-3-6-645,7 12-1290,4-13-2967,1-3-258,-6-13-387,23 7-516</inkml:trace>
  <inkml:trace contextRef="#ctx0" brushRef="#br0" timeOffset="98242.6191">21105 7736 6837,'0'-13'5547,"0"-11"-387,0 24-129,-18-25-4386,6 15-129,-5 1-645,-6-4-645,9 5-3870,-7 0-516,4 3-258,1 2-516</inkml:trace>
  <inkml:trace contextRef="#ctx0" brushRef="#br0" timeOffset="100327.7384">21571 6527 774,'14'4'4515,"-14"-4"387,14 14-1677,-14-14-1161,0 0-645,0 0-645,0 0 0,0 0-258,0 0 0,-19-3-129,6 1 129,-12-3-129,0 2 129,-12-4-129,1-1 0,-10-1-129,-1 5 0,-5-1-129,0 1 0,-1-2 0,0 3 0,1 3 0,1 3-129,0 3 129,2 3 0,-2 0-129,1 3 129,-1 0-129,2 0 0,-2-2 0,2 1 0,-2-4 0,3-1 0,1 2 129,2-2-129,4 3 0,2 6 0,3-2-129,5 1 129,0 4-129,6 1 129,4 4-129,-1 3 0,4-2 0,3-4 129,5 5 129,1 0-129,3 1 129,5-1-258,1-1 258,0 2-129,3-1 129,5-3-129,0 4 0,5-3 0,-5 0 129,5 4 0,-2-5 0,6-1 129,-2 0 0,4 1 258,-2-8-258,6-1 129,2-3-258,4-2 129,0 1-129,5 1 129,5-1-129,2 4 0,1-2-129,3 3 129,-1-1 0,1-3 0,0 2 0,-2 0 0,-2-5-129,0-2 129,-1-4-129,3-1 129,-3 1-129,0 2 129,1-3-129,-3 0 0,-1-3 129,0 2 0,-5 0-129,1-5 129,-2 0-129,2 1 129,-1-6-129,0-2-129,3 2 129,-3-5 0,1 1 0,-1 3 0,2-4 129,-1-2-129,-1 1 0,-1 2 129,-1-6-129,0 4 0,-4-3 129,1-6-129,-5 6-129,-2-6 129,-4-1-129,-2 0 129,-5-2-129,-2 0 129,-3 2-129,-2 1 258,-2 1-258,0 2 129,-7 1 129,-2-1-258,-3 0 258,-3 3-258,-1-2 258,-3 0-258,-4 1 129,-1 1 0,-5 7 0,0 6 0,-2-1 0,1 5-129,-3 3 129,3 1-129,2 9-387,-6-10-903,11 7-3741,-7-7-258,11 6-645,-2-5-387</inkml:trace>
  <inkml:trace contextRef="#ctx0" brushRef="#br0" timeOffset="100909.7717">21923 6166 3096,'11'-5'5160,"4"-5"129,-15 10-387,0-12-2064,0 12-1806,-10 0-258,10 0-129,-31 7-258,15 5 258,-7-4-129,2 6-129,-3-1-129,3 3-129,2 0 129,3 0-129,-2-1 0,3 0-129,2 1-129,-1-5-258,6 7-774,-15-12-3870,23-6-258,-16 8-258,16-8-774</inkml:trace>
  <inkml:trace contextRef="#ctx0" brushRef="#br0" timeOffset="101235.7903">21617 6134 3354,'-10'7'5547,"10"-7"-387,0 0-129,-12 31-3225,12-31-774,-10 24-129,1-11-258,4 7-129,-2-5-129,7 6 258,-3-3-387,3 0 0,0 2 0,6-3 0,0-3 0,5 2-129,0-3 0,3-1 0,2-4 129,-1-3-258,3-4 0,0-1 0,-2 4-258,-4-4-129,4 0-516,-16-10-3612,0 10-645,12-20-516,-7 4-387</inkml:trace>
  <inkml:trace contextRef="#ctx0" brushRef="#br0" timeOffset="101621.8124">22263 5943 6708,'14'0'5547,"-14"0"-258,0 0-129,0 0-4128,-15-11-129,-9 8-258,1 3-129,-6-3-258,1 3-129,3 4-516,-3-4-1290,12 10-3096,3 3-645,11-2-258,2-11-645</inkml:trace>
  <inkml:trace contextRef="#ctx0" brushRef="#br0" timeOffset="113636.4996">2289 10981 258,'0'32'4773,"1"-16"645,10 12-645,4 4-2967,-15-10 0,12 18-129,-12-13-258,15 12-258,-7-8-258,10 9-258,-4-3-129,9 13-129,5-2-129,5 5 0,5 6-258,7 2 129,4 2-129,7 1 129,5-4-258,4-4 258,3-5-129,8 5-129,5-8 258,7-4-129,2-2 0,2-1 0,6-3 0,2-2 0,2 1-129,3-3 129,-1-7-129,3 0 258,-1-8-129,-2-3 0,0-3-129,-2-7 129,-3-6 0,-2-2 0,0-5-129,-2-6 0,2 2 129,1 0 0,-5-7 0,3 4-129,-3-3 129,-1-3 0,-2 0 129,-2-8-129,-3-3 0,3 2 0,0-6 0,-1 1 0,3-1-129,1 2 258,2 4-258,0 7 129,2 0 0,2 4 0,-3 7 0,2 4 0,1 6 0,-3 1-129,-1 0 258,-2 8-258,-5 1 129,-5 2 0,-4 8 0,-7 3-129,-5 2 258,-2 6-129,-5 0 129,-7 2-258,-7 4 258,-5 1-129,-5-6 129,-7-3 0,-4-2-258,-3-7 258,-5-4-129,-5-3 129,-10-12 129,18 7 0,-18-7-129,15-2 0,-8-12 129,-1 0-258,3-8 129,0-6 0,2-3-258,4-1 258,3-5-258,0 1 258,5 2-258,4 3 387,6 3-387,6 8 258,4 7-129,3 5-129,4 8 129,6 0 0,9 11 0,3 8-129,2 5 0,3 5 129,4 3 129,2 1-129,2 9 0,0 10 0,0 0 129,3 6-129,0 6 0,5 6 0,5 6 0,2 4 0,4 2 0,1-4-129,3 2 258,1-9-258,0-5 258,-2-12-129,4-10 129,0-12-129,-2-17 129,2-15-129,-1-7 0,-2-18 129,0-10-258,-4-5 258,-7-17-129,-10-5 0,-13-6 0,-12-4 0,-16-6-129,-17 0-258,-16 8-516,-30-8-4386,-11 10-258,-15 5-516,-9 6-129</inkml:trace>
  <inkml:trace contextRef="#ctx0" brushRef="#br0" timeOffset="115680.6165">2896 15584 11868,'0'0'5676,"0"0"-129,-1 13-387,1 8-4386,1 10-129,-1 6-258,5 12 129,-5 2-129,3 5 0,-3 1-129,3 4 129,-1-5 0,0 4-129,1-7-128,1-1-130,0-7 0,3-2 0,-2-7 0,1-7 0,-1-9 0,-5-20 0,14 16 0,-14-16 0,20 0 0,-7-1 0,6-7 0,4 3 0,3 2 0,9 3 0,-1 0 0,2 10 0,1-5 0,-4-4 0,-4 9 0,-5-6 0,-6-2 0,-18-2 0,18 9 0,-18-9 0,0 0-1807,-6-2-2966,6 2-1032,-10-18-516,10 18-258</inkml:trace>
  <inkml:trace contextRef="#ctx0" brushRef="#br0" timeOffset="117775.7364">3765 15699 9417,'-2'14'5805,"-2"1"-516,4-15 0,0 0-4128,0 0-387,0 0-129,0 0-129,0 0 0,0 0 0,0 0 0,-13-7 0,13 7 0,0 0-258,0 0 129,0 0-129,9-6 0,-9 6-128,13-15-130,-13 15 0,18-16 0,-6 9 0,0-3 0,1 1 0,0 2 0,-1 1 0,4-1 0,1-7 0,1-1 0,0-1 0,3 8 0,1-6 0,4 0 0,1 0 0,3 1 0,1 3 0,-2 1 0,0 1 0,0-5 0,0 5 0,-2-3 0,-1-2 0,-1-2 0,-2-3 0,0 1 0,0 2 0,0-2 0,0 2 0,-1 4 0,-1 0 0,3 9 0,-1-4 0,-1 0 0,1 1 0,-1 0 0,3 0 0,-2-3 0,3-1 0,-3-5 0,1 1 0,0 3 0,5 0 0,0 1 0,0 1 0,3 6 0,-2 2 0,2-4 0,-2 4 0,0 0 0,0 2 0,-2 2 0,-1-2 0,-2-2 0,4 0 0,-4 1 0,3-1 0,1 0 0,1 3 0,-1-3 0,3 5 0,-3 2 0,-1-1 0,-2 2 0,1 2 0,-5-4 0,-2-4 0,-2 1 0,-5 1 0,1 3 0,0-1 0,-3 2 0,2 2 0,1 3 0,-2 1 0,5 5 0,-3-2 0,3 1 0,-2 0 0,-2 2 0,0-1 0,0 0 0,-3-3 0,0 0 0,-1 0 0,-2 0 0,0 0 0,0-3 0,0 2 0,-2 1 0,2-1 0,-1 7 0,1-3 0,-1-1 0,2 1 0,-1 3 0,-2 0 0,0-4 0,1 4 0,-4-2 0,2-2 0,-3 2 0,-1 0 0,0 0 0,0-5 0,-1 0 0,-3-2 0,4-13 0,-9 25 0,5-8 0,-2-4 0,-1 1 0,-3 1 0,0 2 0,10-17 0,-23 29 0,11-19 0,-1 1 0,2 4 0,-3-3 0,14-12 0,-23 19 0,11-7 0,-1-6 0,-1 6 0,-2-10 0,-1 1 0,-3 5 0,-2 2 0,0-3 0,-1 1 0,0 5 0,0-3 0,3 4 0,-2-3 0,2-3 0,4-3 0,-2 1 0,-1-3 0,-1-1 0,-2-2 0,-2 0 0,-5-3 0,-1-2 0,-1 0 0,-3 0 0,0 0 0,-1 1 0,1 1 0,1-3 0,3 2 0,0 1 0,4-5 0,0 3 0,5-3 0,-1 3 0,1 0 0,1 1 0,0 0 0,-2 0 0,1 4 0,-2-1 0,-2 0 0,1-6 0,-1 2 0,1 4 0,1-2 0,1-1 0,0-1 0,2 3 0,1-1 0,-2 3 0,1-5 0,0 2 0,-3-3 0,-2 1 0,-1 3 0,-3-4 0,-1 0 0,0 4 0,0 0 0,6 1 0,-1 1 0,6 0 0,5-3 0,14 3 0,-20 0 0,20 0 0,0 0 0,0 0 0,0 0-130,7-7-2450,20 7-2322,-10-11-1290,9-3 0,-7-12-645</inkml:trace>
  <inkml:trace contextRef="#ctx0" brushRef="#br0" timeOffset="118343.7688">5201 15682 9288,'-9'-20'5805,"9"20"-516,-6-16 129,6 16-3741,0 0-516,0 0-258,0 7-258,3 7-129,1 8 0,0 2-129,2 0-129,1 9 0,0 2-258,1 4 258,-1 0-129,0-5 0,0-4-258,-1-1 258,-2-1-258,0-5-129,0-7-129,-4-16-258,7 22-516,-7-22-2580,0-9-1935,0-4-258,0 1-258,0-10-387</inkml:trace>
  <inkml:trace contextRef="#ctx0" brushRef="#br0" timeOffset="118572.7819">5321 15837 10191,'0'0'5676,"0"0"-258,0 0-129,-15-11-4257,3 11-258,-11-8-258,4 5 0,-6-2-258,2 2 0,-2 1-129,2 2 0,2 0-387,-1-3-516,22 3-3354,-15 0-1419,15 0-387,0 0-129</inkml:trace>
  <inkml:trace contextRef="#ctx0" brushRef="#br0" timeOffset="121107.9269">7034 14718 7224,'0'0'5289,"0"0"-129,-4 14 0,10 9-3999,-6-12 0,2 14-387,-2-6-129,5 10-129,-5-7 0,3 11-129,-2-2-129,4 3 129,-3 5-258,3 1 129,-3 6-129,4 0 0,-2 5 0,0-4 129,0 2-258,0-3 0,0 3 129,1-4-129,0 1 0,1 0 0,0-2 129,0 3-258,-2-1 129,3-1 129,0-4-129,-1 1 0,-4-10 0,2 5 129,2 0-258,-2-2 129,1-6 129,-1 1-129,1 2-129,-2-2 129,5 10 0,-4-9 0,2 0 0,-2 2 0,-3-4 0,5 0 0,-5-9 129,0-1-129,-1-1 0,0 0 0,0-18 0,0 25 0,0-6 129,2-1-129,0 1 0,-1 1 129,1-2 0,3 3 258,-3-2-258,3 1 129,-3-6-129,0-2 0,-2-12 0,5 20-129,-5-20 0,0 0-129,3 14 129,-3-14-129,0 0 0,0 0-258,0 0-258,-6-25-3096,6 12-1935,-2-9-258,2-8-387,0-11-387</inkml:trace>
  <inkml:trace contextRef="#ctx0" brushRef="#br0" timeOffset="122311.9958">6953 17288 11223,'23'32'6063,"-14"-6"-516,5 13-129,-2-3-4773,-2 10-258,-7-1 0,1 8-129,-4-4 0,0 4 0,0-7 0,0-8-129,0-3-129,0-8 129,0-6-129,0-4 0,0-17 0,0 0 0,0 0-129,9-24 129,-2-8 0,-2-15 0,3-9 0,0-1 129,3-6-129,3 3 0,-1 6 0,1 11 129,3 7-129,0 18 0,2 10 0,-1 8 0,2 16-129,-5 12 258,1 3-258,-1 11 129,-1-3 0,-3 0 0,0-11 0,-3-6-129,-8-22 129,16 0 0,-9-14 129,-1-17-129,1-5 0,-1-9 0,4 3 0,0 4 129,-1 3-129,2 15 0,1 3 0,3 17 0,5 14 0,2 18 0,2 4 0,4 14 0,1 7 0,2 2 0,-1 3 0,-4-8-258,2-11-258,-10-16-1032,12 8-3225,-30-35-774,15 6-645,-12-20-387</inkml:trace>
  <inkml:trace contextRef="#ctx0" brushRef="#br0" timeOffset="123384.0571">8090 15624 7740,'13'40'5805,"-10"-23"-387,0-4-258,-3 1-3741,0-14-645,-24-8-129,-4-3-129,-3-3 0,-10-3 0,-2 5-129,-6-5 0,-3 4-129,-5-1 0,4 10 0,-1-5 0,2 7-258,0-1 129,4-1 0,2 4 0,1 0 129,3 0-129,0 4-129,5 3 129,-4-4-129,2 2 129,1-2-129,-2-1 0,0 0 129,0 1-129,2-3 129,-2 0-129,2 2 129,1 0-129,1 6 258,2-2-258,0 2 129,2 2-258,-1 0 129,1 2 0,-3 1 129,4-7-129,-1 3 0,1-7 0,0-2 0,2 0 129,1 0 0,1-1-129,2 1 129,2 1-129,0-1 0,2 3 0,3 5 0,-3-7 0,4 11 0,0-7 0,2-5 0,-2 3 129,2 0-129,0-3 130,1 0-130,2 0 0,-1 0 0,-1 0 0,-1-5 0,-1 4 0,0 1 0,-1 0 0,0 0 0,-1 1 0,3 1 0,4 1 0,11-3 0,-15 0-130,10-11-1031,14 11-2967,-5-20-1677,11 10-258,-4-14-387,5-8-258</inkml:trace>
  <inkml:trace contextRef="#ctx0" brushRef="#br0" timeOffset="125292.1663">6946 15337 4386,'0'0'5676,"0"0"-258,3-7-387,-3 7-2451,0 0-903,0 0-516,4-11-258,-4 11-258,0 0 0,0 0-258,0 0 0,0-15-129,0 3 0,-6-3 0,-2-3 0,-3-1 0,-5-5-129,-2-3 129,-2-2-129,-5-1 0,0 2-129,-2 5 129,-3-5 0,0 1-129,-2 2 0,2-1 0,0-1 0,0 2 129,0-3 129,0 1-258,3 3 0,0 2 0,1 0 129,1 2-129,1 4-129,2 6 129,2 0-258,2 0 387,-2 2-258,5 1 129,-2 0 0,3 5-129,-2-1 129,0-3 0,-2 2 258,-1 3-387,1 0 129,-2 1 0,1 2 129,1 2 0,-1-1-129,2 3-129,1 1 129,2-3 0,3 7 129,-2-1 0,13-10-129,-16 15 0,16-15 129,-13 22-129,10-9 0,-2 0 0,3 2 0,-2-2 0,2 4 0,0-2 0,-1-1 0,2 2 0,1 0 0,0 1 0,0-2 0,1-2 0,5 4-129,-1 2 258,2 0-129,-3-1 0,2-3 129,0 1-129,1 0-129,-3 2 258,-4-18-129,14 23 0,-7-9-129,1 1 0,1 3 129,2-2 129,-3-3-258,2 4 129,-1 2 0,3-7 129,0 0 0,-1 1-129,-11-13 0,23 24 0,-23-24 0,21 14 0,-21-14 129,22 13-129,-22-13 0,22 5 129,-22-5-129,23 4 0,-11 0 129,1-1-129,2 3 0,-2-1 0,4-3 0,-1 4 0,3-4 0,-2 1 0,1 0-129,2 5 258,0-3-129,-2 4 0,2-1 0,-1-2 0,-3 2 0,2 5 129,-2-7-129,0-1 0,-1 3-129,3-3 129,-1 1 129,0-1 0,3-1 130,-2 0-259,3 4 0,0-7 0,1 3 0,-2 0 0,-2-2 0,-1 6 0,0-4 0,-4 1-259,-13-5 259,16 7 0,-16-7 0,0 0 0,0 0-129,0 0-129,0 0 0,0 0 0,0 0-258,0 0-129,0 0-903,0-7-2709,0 7-1419,-13-7-258,13 7-387</inkml:trace>
  <inkml:trace contextRef="#ctx0" brushRef="#br0" timeOffset="126181.2171">6318 14918 5676,'10'0'5547,"-6"12"0,5 8-645,-3-5-2193,9 12-1419,-11-5-516,5 9-129,-4-5 0,3 7-258,-1-4-129,2-2 0,-2-1-129,1-4-129,1 2-258,-3-9-258,5 7-1290,-11-22-3483,13 10 0,-13-10-516,12-6-387</inkml:trace>
  <inkml:trace contextRef="#ctx0" brushRef="#br0" timeOffset="126345.2265">6509 15105 11094,'0'0'5676,"-6"-18"-387,-5 27-903,-7-9-3741,-1 0-387,-6-3-129,0 3-258,1 4-774,-10-4-3612,16 12-645,-2-2-387,9 4-516</inkml:trace>
  <inkml:trace contextRef="#ctx0" brushRef="#br0" timeOffset="128087.3261">6700 15700 5547,'0'0'5805,"10"-14"-258,-10 14-387,0-11-2967,0 11-387,0 0-774,0 0-258,0 0-258,0 0-129,0 0 129,-5 9-258,-9-4-129,-2 5 129,-6-1 0,-2 1-129,-4-2 0,-3 3 129,1 1-258,2 0 129,-1 0 0,3-2 0,-1 2 0,4 3-129,-1 1 129,6 2-129,-3-1 129,1-4-129,4 3 0,-1-1 129,4 4-258,0 0 258,3-4-129,0-1 0,1 3 0,3 1 129,0-2 0,2 4-129,0-3 0,1-1 0,1 5-129,1-2 129,1 3 0,0-2 129,0 6-258,0-5 258,0 3-129,0-3-129,1 0 258,0 5-129,2-4 0,0 0 0,-1-2 0,1-1 0,1 0-129,0-1 258,1 1-129,4-5 0,-2 4 129,1-3-129,-1 3-129,2-1 129,2 1 0,-1-4 0,-1 1 0,-2 2-129,3-4 129,-10-13 0,20 19 0,-20-19 129,16 19-129,-16-19 0,22 20 0,-11-14 129,2 0 0,-1 3-129,1-5 0,1 2 0,0-1 129,-2-1-129,1-4 0,1 0 129,-2 0-129,0 1 129,1-1-129,0-3 0,-1-4 0,2 2-129,-1 1 129,1 2 0,0-4 0,1-8 0,-4 7 0,3-1 0,0-2 0,0-2 258,-3-4-258,1-2 130,2 1-130,-3 2 0,0-3 0,-1 5 0,-1-5 0,-1 7 0,0-5 0,3 3 0,-3-7 0,2 4 0,-2-7 0,2 0 0,-1-2 0,-1-3 0,1 5 0,-2-3 0,1 8 0,-2-6 0,2 2 0,-1 0 0,1 2 0,0-3 0,0 1 0,-1 2 0,2-4 0,-1-1 0,-1 2 0,-1 0 0,-3 1 0,1 3 0,-2-4 0,2 0 0,-3 2 0,0 3 0,-1-3 0,3 4 0,2-2 0,1 1 0,-2 7 0,-4 11 0,13-21 0,-13 21 0,11-11 0,-11 11 0,0 0 0,0 0 0,0 0-388,0 0-515,3 14-2064,-19-4-2451,5 9-516,-8-2-516,-3 4-387</inkml:trace>
  <inkml:trace contextRef="#ctx0" brushRef="#br0" timeOffset="128449.3469">6698 16065 11997,'3'11'5805,"-3"-11"-129,-3 13-129,-27-15-4902,9-2-258,-7 1-129,1 1 129,-2-3-258,3 3 0,4 1-387,-1-4-258,12 13-1935,-5-13-2967,16 5-129,-7-17-774,7 17-258</inkml:trace>
  <inkml:trace contextRef="#ctx0" brushRef="#br0" timeOffset="130191.4465">7425 15229 5934,'-14'3'5547,"14"-3"-258,0 0-387,-20-3-2967,20 3-516,0 0-387,1-14-258,-1 0-129,0 14 0,10-34 129,-1 14-258,-2-6 0,7 1-258,-2-2 0,5 0 0,-3-3 129,5 3-258,-2 2 0,4-1 0,0-1 0,-1 0-129,1-1 258,2 1-258,0 1 0,0 2 0,2 0 0,-2 2 0,0 1 0,0 4 129,0 4 0,-2 1 0,-3 0-258,-1 4 258,1-3-129,-6 0 0,1 3 0,-13 8 0,22-21-129,-12 10 0,2-2 129,1-1 0,-1 8 0,3-2 129,0 1-129,1-1 0,-1 3 0,0 2 0,-1 2 0,-14 1 0,22-3 0,-22 3-129,20-2 129,-20 2 0,18-5 0,-18 5 0,23 0 0,-8 0 129,-2 0-129,0 0 0,-2 0-129,2 0 129,1 7 0,-4 0 129,4-1-258,-14-6 129,23 17 0,-11-8 0,-12-9 129,20 13-129,-20-13 0,16 6-129,-16-6 129,11 15 129,-11-15-129,0 0 0,12 24-129,-9-9 129,1 0 129,-4-15-129,6 23 0,-2-9 0,-2 4 0,0-3 0,-1-2 129,-1-13-129,0 23 0,0-8 0,-1-1 0,-3 1-129,-2-1 129,-2 1 0,-2 2 0,-2-2 0,3 6 0,-3 0 0,-1-3 0,2-1 0,-1-1 0,2-4 0,-2 3 0,2-2 0,10-13 0,-17 17 0,5-3 0,1-4 0,-2-2 129,-2 6-129,1-6 0,-2 4 0,1 2-129,-1 3 129,0-7 0,2 6 0,-1-1-129,5-2 129,-4-1 0,0-5 0,14-7 258,-20 8-258,20-8 0,-21 11 0,21-11 0,-25 7 0,11-1 0,-1 1 0,-1 1 0,1-2 0,0-2 0,0-2 129,0 4-129,15-6 0,-22 1 0,22-1 0,-21 11 129,21-11-129,-25 16 0,11-13 129,-3 5-129,1 2 0,-3-2 130,0-5-130,6-1 0,-2-2 0,15 0 0,-21 0 0,21 0 0,-10-13-130,10 13-257,-1-15-258,6 15-1161,-6-18-2451,8 13-1677,5-8-258,4 3-258</inkml:trace>
  <inkml:trace contextRef="#ctx0" brushRef="#br0" timeOffset="130553.4672">7965 14921 9804,'9'15'5805,"-8"3"-258,-1-18 129,0 0-4644,0 0-258,-18-8-258,-1 1-129,4 4 129,-6-6-258,4 4-129,-4-3 0,5 3-258,1 3-129,-2-2-129,17 4-1419,-27-4-3354,27 4-516,-15-5-258,15 5-645</inkml:trace>
  <inkml:trace contextRef="#ctx0" brushRef="#br0" timeOffset="132015.5508">7412 15675 7740,'9'-6'5805,"-9"6"-129,19 3-516,-19-3-3483,25 1-645,-25-1-387,30 3 0,-14-1-258,6 2-129,0 0 0,6 1-129,-3 4 129,8 0 0,0 8-258,1 7 129,3-2-129,-2 3 129,-2 4-129,1 4 129,-3-4-129,-2 7 0,-5-4 0,-1-3 0,-2 0 0,-2 3 129,-2-7-129,-1 3 0,0 4 0,-5-9 0,7 3 0,-7-2 0,3 1-129,-1 0 258,-2-2-258,0-1 0,0-2 129,-2 2 0,-2-5 0,-1 2 0,0-1 129,-3-7-258,0 4 129,-3-2 129,0-13-129,0 24 129,0-24-129,-3 21 0,3-21 0,-9 21 0,3-9 129,6-12-129,-16 19 0,16-19 0,-18 19-129,18-19 129,-22 18 0,9-12 0,13-6 0,-23 10 129,7-5-129,4-2 0,-3 0 0,-1-2 0,0-1 0,-1 0 0,-1 1 0,2-1 0,1-1 0,-2-8 0,1 4 129,1-4-129,-1 1 0,0-1 258,-3-4-258,3 1 0,-1-2 129,-3-2-129,3 0 0,-1 2 0,-2-5 0,4 3-129,-1-3 129,1-2 0,-1 0 129,4 0-129,-2 0 0,5-4 129,-3 3-129,3 0 129,1 2-129,-1 1 129,2-2-258,1 3 129,-1-2 129,-1 3-129,1-1 0,-2 0-129,-2 4 129,1-5 0,-2 4 0,1 1-129,0-1 129,1 1 0,3 1 0,8 13 0,-15-19 0,15 19 0,-11-16 0,11 16 129,-11-16-129,11 16 0,0 0 129,-12-15-258,12 15 129,0 0 0,-11-17-258,11 17-258,0 0-129,-8-19-1419,8 19-3225,7 0-387,-7 0-387,15 2-516</inkml:trace>
  <inkml:trace contextRef="#ctx0" brushRef="#br0" timeOffset="132433.5747">7809 15958 9159,'0'21'5934,"2"-5"-387,5 6-129,-7-22-4128,10 31-774,-7-9-129,-1 5-129,0-2-129,3 5 129,1-2-258,-2-4-129,4 1 129,-2-3-258,8-1-516,-14-21-3096,11 6-1290,-11-6-645,18-3-129</inkml:trace>
  <inkml:trace contextRef="#ctx0" brushRef="#br0" timeOffset="132588.5836">7923 16140 10449,'-19'-5'5805,"-5"8"-387,7-1-258,0 2-4902,-9-3-258,-6-6-1032,7 5-4128,-3-2-129,7 2-387,2-3-645</inkml:trace>
  <inkml:trace contextRef="#ctx0" brushRef="#br0" timeOffset="134664.7024">4220 16010 7740,'14'-1'5805,"-11"-13"-258,-3 14-387,-9-13-3096,-8 5-1419,0 3-129,-13 5-129,2 0 0,-9 0 0,2 0-129,0 0-129,-1 0 0,6 0 0,4-9-129,5 3-129,2-9-516,19 15-1677,-13 0-2967,13 0-129,0 0-516,0 0-387</inkml:trace>
  <inkml:trace contextRef="#ctx0" brushRef="#br0" timeOffset="135423.7458">5240 15498 5160,'0'0'5676,"0"-13"-516,0 13-387,3 22-2709,-3-22-645,0 33-387,0-13-258,0 11-258,3-3 0,5 11-129,-2-1 129,5 8-129,0-6-129,1-4 0,-1-3-129,-2-4-129,-2-4 0,1-6 129,-4-7-387,-4-12 0,2 13-516,-2-13-1677,0 0-2838,0 0-129,0 0-258,-4-13-645</inkml:trace>
  <inkml:trace contextRef="#ctx0" brushRef="#br0" timeOffset="135716.7625">5397 15737 6450,'13'5'5805,"-13"-5"-129,0 0-387,-14 0-2838,14 0-1161,-37 0-387,10 0-129,-10-2-129,1-1-129,-6-5-129,2 5-258,2 1 0,3 2 0,5 0 0,6 2-258,4 7-129,2-7-258,15 20-1677,3-22-3096,-9 23-258,9-23-516,0 15-516</inkml:trace>
  <inkml:trace contextRef="#ctx0" brushRef="#br0" timeOffset="136596.8129">4061 15990 8385,'0'0'5676,"0"0"-258,0 0-258,-25-19-3741,11 11-774,-10-6-129,2 1-258,-4-3 129,3 5-258,1 1-129,3-1-129,4 8-258,4-10-774,11 13-3999,0-14 0,0 14-516,17-5-387</inkml:trace>
  <inkml:trace contextRef="#ctx0" brushRef="#br0" timeOffset="141191.0756">5136 17875 9546,'-16'42'5805,"15"-22"-387,1-20-129,7 19-4644,-7-19-258,0 0 0,0 0 0,0-13-129,0-6 129,6-1-129,-2-10 0,8-2 0,-1-19 129,9-3-129,-1-2 0,7 0 0,-2-4 0,0 2-129,1 6 129,-4 4-129,-2 11 0,1 4 0,-5 2-129,-2 11 258,-2 0-129,-2 1-129,0 3 129,-2 2 0,-7 14-129,12-20 258,-12 20-258,0 0 0,0 0 0,9 8 129,-8 8-258,0 3 0,-1 5 0,4 0 0,-3 8 129,1 3-129,2-5 0,1 0 258,1-2-129,1-1-129,-2-7 129,2-6 129,-7-14-129,0 0 0,12-16 0,-7-11-129,-3-6 129,3-7 129,-3-1 0,0-5-129,1 4 0,-2 4 129,0 11 0,-1 6 0,0 3 0,0 5 0,0 13-129,-10-12 130,10 12-130,-26 3-259,8-1 259,-3-2 0,-4 3 0,-3 2-129,-2 1 0,-1-5-258,0 3-258,-5-8-516,15 6-3096,-16-2-1548,6 10-129,-1-2-774</inkml:trace>
  <inkml:trace contextRef="#ctx0" brushRef="#br0" timeOffset="141796.1102">4429 18798 9546,'-6'-19'5934,"6"19"-516,0 0 0,0 19-4386,9 7-387,-4 2-258,3 3 0,-1 7-129,1-1 0,-3-5 0,1-8 0,-1-8-129,-1-5 0,-4-11 0,14 0-129,-7-18 129,2-7-129,-1-7 0,5 3 0,-2-6 0,3 2 129,-1 6 0,-3 5-258,4 6 258,-14 16-129,23 1 0,-12 19 0,1 12 0,1 2-129,-2 9 129,1-8 129,-2 10-516,-2-13 0,2-1-129,-5-17-1032,14-4-3225,-19-10-774,18-5-516,-7-13-387</inkml:trace>
  <inkml:trace contextRef="#ctx0" brushRef="#br0" timeOffset="142064.1256">4848 18815 8901,'14'5'5418,"-10"12"-129,0 1-129,11 3-4515,-14 2-258,1-7-258,2 0 0,1 0 129,7-5-129,4-6 129,4-7 0,1-7 0,-1-8-129,1 4 0,-8-7 0,1 2-129,-10-5 0,-4 4-129,-12 8 0,-12-5-774,8 16-3225,-17-5-1032,3 5-516,-2 0-258</inkml:trace>
  <inkml:trace contextRef="#ctx0" brushRef="#br0" timeOffset="143116.1857">5510 18525 7224,'15'43'5805,"-7"-11"-387,0-4-258,1 14-2322,-3-4-2580,1 3 0,-6-9-258,0-2 129,-1-4 0,1-8-129,-1-18 129,0 0-129,4-10 129,-3-11-129,3-12 0,-1-6 0,2-6 0,0 3 0,1 0 0,-1 11 0,3 7 0,1 5 0,3 16 0,1 8 129,4 15-129,3 9 129,1 9-258,6-5 258,-1 7-129,4-4 0,-1-10 0,-4-13 0,-2-8 0,-3-7 0,-3-21 0,-7-5 0,-4-8 0,-6 8 0,-1-4 0,-8-1 0,1 6-129,-7 8 129,4 12 0,11 7-129,-23 7 129,23-7 0,-5 38 0,5-1-129,5 1 0,13 1 129,2 3 0,7-5 0,3-5 0,1-10-129,4-8-129,-6-10-516,12 4-3225,-15-16-1161,0-8-516,-10-15-258</inkml:trace>
  <inkml:trace contextRef="#ctx0" brushRef="#br0" timeOffset="143345.1988">6121 18189 8643,'31'35'5805,"-25"-8"-387,3 11-258,-2 1-4773,1 8-129,-1 9-129,1 11-129,5-2-387,-3-4-387,16 7-2838,-5-25-1419,3-5-258,-1-16-645</inkml:trace>
  <inkml:trace contextRef="#ctx0" brushRef="#br0" timeOffset="143491.2072">6336 18452 7740,'-48'-29'5418,"18"18"0,-4 16-516,-2 5-4257,-2-10-1419,1 12-3870,-8-4-258,7 1-774,0 3 0</inkml:trace>
  <inkml:trace contextRef="#ctx0" brushRef="#br0" timeOffset="143861.2284">5583 19218 9933,'0'73'5934,"1"-35"-258,-1-8-387,2 18-4515,-2-13-516,0-11 0,0 7-387,-2-12-129,2-19-516,0 0-3870,0 0-645,-1-28-645,1-8-129</inkml:trace>
  <inkml:trace contextRef="#ctx0" brushRef="#br0" timeOffset="143980.2352">5562 19054 2709,'0'0'258,"19"17"-129,-19-17-258</inkml:trace>
  <inkml:trace contextRef="#ctx0" brushRef="#br0" timeOffset="144295.2532">5743 19157 8901,'21'116'5676,"-10"-65"-258,-3-2-258,4-7-4515,-7-7-387,-1-11-129,1-13-258,-5-11 258,11-16-129,-3-9 0,4-12 129,-3 0-258,1-2 258,2 7-129,0 2 129,-1 8-129,-11 22 129,18-12-258,-8 32 0,2 9-129,5 6-387,-14 2-3225,11 5-903,0-15-903,1-9-129</inkml:trace>
  <inkml:trace contextRef="#ctx0" brushRef="#br0" timeOffset="144521.2661">6111 18995 10320,'17'50'5676,"-4"-15"-129,-8 3-387,5 13-4773,-8 2-129,1 1-129,0 1-129,-2 5-129,6-12-774,-7-7-3483,3-7-645,-3-34-645,15 0-129</inkml:trace>
  <inkml:trace contextRef="#ctx0" brushRef="#br0" timeOffset="144708.2768">6245 19106 10449,'-16'-5'5676,"-12"10"-516,12 6-774,-5-6-4128,-4-5-258,-1 0-387,-4 0-903,19 8-3483,-8 0-516,11 6-258,8-14-516</inkml:trace>
  <inkml:trace contextRef="#ctx0" brushRef="#br0" timeOffset="145271.309">6277 19345 6708,'66'-10'5289,"-40"2"-258,2-11-645,-3-3-3741,-15-9-258,-6 3-258,-4 6 0,-6 10-129,-5-2 129,-4 14-129,-4 5 129,3 9 0,5 7 0,-1 6 0,4 7 0,5-6 0,3 1-129,1-5-258,8-5 129,1-2-129,8-4-129,-7-11-258,9 1-129,-10-3 129,10 0-129,-20 0 258,23 0 0,-23 0 258,13 5 258,-2 9 258,-9 5 387,9 2 258,-9-7 0,6 10 258,-8 0-258,9-10 0,-9-14-129,0 0-387,8-14 0,-4-5-129,-1 0-129,1-18 0,1-9 0,4 6-129,0 5 129,5 8 129,2 2-129,1 6-129,5 3 129,0 5-258,1 4 129,-1 7-516,9 0-1935,-12-5-2580,0-2-387,-5-7-387,-2-6-387</inkml:trace>
  <inkml:trace contextRef="#ctx0" brushRef="#br0" timeOffset="145872.3434">7024 19382 7611,'15'-4'5289,"-15"-8"0,-5-17-387,-8 0-4257,-5 12-387,-3-1-129,-6 13 129,7 15 129,0 12-129,5 2-129,7 16-129,8 1 129,0-2-129,11-7 129,4 6-129,4-29 0,-1 4 129,-1-6-258,0-16 129,-6-13 0,-2-2 0,-2-3 0,-2-9 0,-4 16 0,-1 20-129,2-19 129,-2 19 0,6 20 0,1 16-258,0 2-387,16 12-774,-7-4-3612,7-16 0,-1 6-645,1-10 129</inkml:trace>
  <inkml:trace contextRef="#ctx0" brushRef="#br0" timeOffset="146151.3594">7317 19342 6450,'0'35'5547,"-4"-13"-258,-8 0-387,3-6-4128,-5 13-387,4 1 0,-4-4-129,9 10 129,4-12 0,2-3-129,-1-21-258,30 0 129,-7-13-258,4-11-129,5-3-387,-13-27-1548,8-2-2709,-8-9-387,-1-2-387,-10-8 129</inkml:trace>
  <inkml:trace contextRef="#ctx0" brushRef="#br0" timeOffset="146339.3701">7452 18815 5934,'11'-10'5934,"2"22"-516,-4 17-258,7 28-3225,-14-7-1032,7 22-258,-6 1-258,0 13-129,-3-8-129,0-1 129,0 4-516,0-13-258,14-22-645,-14-22-3999,8-24 0,0-19-645,7-17-387</inkml:trace>
  <inkml:trace contextRef="#ctx0" brushRef="#br0" timeOffset="146496.3791">7626 19041 7353,'-24'-15'5547,"5"25"-387,-9 12-258,-2 7-3741,-2 1-903,-5-1 0,-1 7-645,1-5-1161,13 3-3225,4-12-258,20-22-387,-3 19-645</inkml:trace>
  <inkml:trace contextRef="#ctx0" brushRef="#br0" timeOffset="146725.3922">7803 19151 8514,'1'109'5547,"-1"-46"-258,0-11-516,0 20-4257,0-16-1290,-3-15-2064,3-22-1677,0 5-903,11-16 129,4-9-515</inkml:trace>
  <inkml:trace contextRef="#ctx0" brushRef="#br0" timeOffset="147007.4083">8011 19262 7611,'0'37'5676,"-5"1"-387,0 0-258,-2-1-4515,6-5 0,-7 7-387,5-1 0,3-7-129,0-8 129,12-23-129,5 0 0,0-7 0,4-9 0,-3-7 129,-3-16-258,-2 1 129,-10-8 0,-3 12-129,-3-5 0,-13 14-387,-9 1-645,11 2-3354,-11 15-645,3 7 0,3 2-774</inkml:trace>
  <inkml:trace contextRef="#ctx0" brushRef="#br0" timeOffset="147383.4298">8210 19191 8643,'19'93'5547,"-7"-29"-258,-4-19-1419,6 1-3225,-11-2 0,3-10-129,-4-10-387,-1-12 129,-1-12-129,0-23-129,0-4 0,2 1 0,0-4 0,4 6 129,-1-8 0,4 2-129,1 11 129,5 8 0,3 11 0,2 14 129,3 2-129,3 1 0,-1 33 0,2-21 129,-3 23-387,-7-31-903,11-3-3870,-23-27-387,-2-13-129,-9-18-774</inkml:trace>
  <inkml:trace contextRef="#ctx0" brushRef="#br0" timeOffset="147487.4358">8064 18848 3096,'-35'11'258,"30"4"-129,5-15-258</inkml:trace>
  <inkml:trace contextRef="#ctx0" brushRef="#br0" timeOffset="270531.4735">16780 14439 2967,'16'-12'5289,"-16"12"-258,6-15-2064,-6 15-645,0 0-645,0 0-645,0 0-129,2 12-258,-2-12 0,-1 30-129,-6-11 129,6 13-129,-6 1 0,7 8-129,-5 1 129,4 8-129,-1-2-129,1 7 129,-4 0-129,5 4 0,-2 6-129,-2 0 129,2 4-129,1 4 0,0 4 0,-1 5-129,2-4 129,0 1-129,0-3 129,0 5-129,0-1 0,0 0 129,0-4-129,2-6 129,-1 0-129,0-4 129,4-3 129,-2-1-129,0-3 0,0-5-129,-1 1 0,2 2 0,-3-8 129,0 4-129,-1-7-129,2 0 258,2-9-129,-3-9 0,1-1 129,0-7-129,2-4 0,-2-4 0,-2-12 0,0 0 0,0 0-129,8 16 0,-8-16-387,0 0-258,0 0-2193,0-7-2580,0 7-387,-1-35-387,1 8-258</inkml:trace>
  <inkml:trace contextRef="#ctx0" brushRef="#br0" timeOffset="271175.5103">17638 15476 8385,'13'-3'5547,"-13"3"-258,0 0-258,0 0-4128,-17-2-129,-2 2-516,-11 0 258,-2-4 0,-11-5 0,-2 5-129,-9-3 0,-1 4 0,-7-2-129,0 2 0,-4 3-129,1 3 129,-2 6-129,-1 3 0,-1 3 0,4 2 0,-1 0 0,4 2 0,-2-1 129,1-4-387,5 4 258,0-4 0,2-3-129,5-1 129,2-1-129,5-1 0,2-2 0,9 1 129,3-5 129,4-2-258,6 1 0,4-1 129,2 0 0,14 0-129,-20-1 0,20 1 0,-15 0-387,15 0-129,-13 5-1548,13-5-3483,-18 0-387,3-4-258,1-2-774</inkml:trace>
  <inkml:trace contextRef="#ctx0" brushRef="#br0" timeOffset="272314.5755">13240 15500 11997,'0'-24'5676,"0"24"-258,0 0 0,8 6-4773,-3 19-129,-4-1-129,1 7-129,-1 6-129,2 4 129,-2 13 0,0-2-129,0-2 0,1 1 0,2-4 0,-2-4 0,1-5 0,1-10 0,-3-8-129,3-5 0,-3-2 0,-1-13 0,0 0 129,0 0-129,0 0 129,18 3 0,-18-3 0,22 0 0,-8-2 0,1-2 1,2 4-130,-2 0 0,-3 0 0,-12 0 0,22 6-130,-22-6-128,14 9-129,-14-9-258,0 0-774,0 0-4257,2 12 0,-2-12-516,5-7-387</inkml:trace>
  <inkml:trace contextRef="#ctx0" brushRef="#br0" timeOffset="272760.601">13665 15775 11868,'10'27'6063,"2"5"-387,-6-16-129,6 0-4644,-12-16-516,13 19 129,-13-19-387,0 0-129,0 0 0,0 0-129,0 0 0,0-15-129,0 15 0,-6-20 0,6 20-129,-7-18 258,7 18 0,0 0 129,0 0 0,-1 7 129,1-7-129,0 13 0,0-13 258,0 0-258,8 14-258,-8-14-258,0 0-4257,7-19-516,-7 4-387,-1-7-387</inkml:trace>
  <inkml:trace contextRef="#ctx0" brushRef="#br0" timeOffset="273066.6185">13585 15562 12513,'0'0'6063,"0"10"-645,0-10-1032,9 17-3612,-7-4-129,4 1-258,-6-14-258,5 19 129,-5-19-516,0 0-258,0 18-903,0-18-3999,0 0-129,-13 0-516,13 0-258</inkml:trace>
  <inkml:trace contextRef="#ctx0" brushRef="#br0" timeOffset="274467.6986">13720 15358 9417,'-12'17'5418,"10"-2"129,2-15-774,0 0-3870,7 4 0,-7-4-129,21-4-129,-5-3 0,-2-10-129,8-1-258,1-5 129,3 3 0,4-8 0,5 4-258,1 0 0,3 1-129,3 1 0,1 2 129,2 2-129,0-3 129,1 7-258,1-4 258,-2 1-129,1-1 0,-3 2 129,1 1-129,-1 0-129,-2 6 129,-1-4 0,-2 4 0,0 1 0,-1 2 129,-2-2-129,2 3 129,0 4-129,2-2 0,2 3-129,-2 2 129,-1 4 0,0 8 0,-2-5-129,-4 0 129,-3 1-129,-6-1 129,-1 0 129,-5 0-129,-2-3 0,-3-6 0,0 8 0,1-2 0,0 2 129,2 2-129,1 3 0,5 1-129,1 9 129,5 2 0,1-3 129,1 7-129,-4-1-129,-1 0 129,-1-1 0,-3-4-129,-7-5 0,-2 4 129,-4-1-129,-3 1 258,-3 2-129,-1 0-129,0 2 0,0 7 258,0 1 0,0 0-129,0 2 0,0-1-129,0 3 0,0-7 258,0 1-129,-2 0 0,-4-3-258,0-4 258,-6-1 0,-1-5 0,-5 0 0,0 3 0,-4-3 0,-3-6 0,-1 3 0,0-1 129,-2 4-258,1 2 258,-1-10-129,2 5 0,0 3 0,-1-3 0,2-2 0,-4-3 0,1 0 129,-2-2-129,0 3 129,-1-6-129,0-6 129,0 0-129,-1 1 129,-1-1 0,2 0-129,2-5 0,-1-2 129,3 0-129,-3-2 258,1 5-129,2-1-129,0-1 0,-2 3 0,1-2 0,-3-3 129,0-3-129,0 3-129,-4-7 129,0-1 0,0-5 129,1-4-129,-1 3 0,2-2 0,1 5 0,3-2 129,0 6-129,4 1 129,1 6-129,-1 1 129,4-1 1,-1 3-130,0-3 0,1 1 0,1-4 0,4 2 0,0-3 0,2 5-130,5-6-257,9 13-645,-21-21-4386,21 21-387,6-31-258,10 13-516</inkml:trace>
  <inkml:trace contextRef="#ctx0" brushRef="#br0" timeOffset="274940.7257">14580 15352 8514,'18'1'5805,"3"31"-129,-10-9-258,5 12-3225,-9-7-1290,4 8-387,-6-1-129,0 7 0,-3-8-258,1 3-129,-3-6 0,1-7 0,2 1-129,-2-4-129,5-2-516,-6-19-1161,0 0-3483,10-6 0,-10 6-387,21-29-387</inkml:trace>
  <inkml:trace contextRef="#ctx0" brushRef="#br0" timeOffset="275104.7351">14790 15498 10836,'0'-16'5676,"-22"10"-645,6 17-129,-7 1-4386,-3 3-129,-7-3-129,0 3-387,-2-1-258,-7-11-3096,12 1-1548,0-4-387,9 0-387,5-5-387</inkml:trace>
  <inkml:trace contextRef="#ctx0" brushRef="#br0" timeOffset="277514.8729">16690 15275 8901,'20'5'5547,"-6"-2"-387,-14-3-129,0 0-4128,0 0-258,0 0 0,-10 3-129,-7-3-129,2-3 0,-8-5 129,1 6-129,-2-7 0,-2-3-129,3 6 0,0-5-129,-1 0 129,0 7-129,-3-3 0,2 2 0,-3 5-129,2 0 0,-3 0 129,-1 7-129,-3 1-129,1 2 258,0-3-129,2-1 0,0-1 129,0 3-258,6 0 129,1-1 0,2 1 0,5 1-129,0 4 129,4 4 0,-2-1 0,3 2 258,-1-2-258,1 6 0,1 0 129,1-1-258,-1 1 258,3-1-258,0-2 129,0 0-129,1 2 129,4-8-129,1 1 129,-3-1 129,4 1-129,0-1 0,0 3 0,4-2 129,-2-1 0,4 1-129,-3 0 0,-3-14 129,13 23-129,-13-23 0,15 17 129,-15-17-129,18 12 0,-18-12 129,23 12 0,-10-7-129,1-1 0,-2 0 0,2 2 0,1 3 129,0-5-129,3-1 0,-2 4 0,2-3 0,0 2 0,1-5 129,2-1-129,0 0 0,-2 2 0,3-1 0,-1-1 129,-2 0-129,1 0-129,-4 0 258,1 5-258,-3-5 129,-2 0 0,2-2 129,0-2-129,0 1 0,1-3 0,0-2 0,0 2 0,1-2 129,0-3-129,-2 5 0,1-1 0,-3-2 0,2-1 0,-1-2 0,-13 12 0,22-20 0,-22 20 0,25-22 0,-14 5-129,4 0 129,-2 0 0,0 1-129,-1 0 129,0-1 0,-2 3 0,-5-1 129,2 0-129,-7 15 129,4-25-129,-3 12 129,-1 13-258,1-19 258,-1 19-129,2-13 0,-2 13-129,0 0 258,0 0-258,0 0-129,0 0 0,0 0-516,0 0-516,-18-27-4128,18 27-129,-21-36-774,9 20-129</inkml:trace>
  <inkml:trace contextRef="#ctx0" brushRef="#br0" timeOffset="277943.8975">16197 15252 6966,'13'-1'5805,"-13"1"-387,13 1-387,2 21-3096,-15-10-645,3 12-645,1-3-129,1 14-258,-2-5-129,3-1 0,-1-2-129,0-5-258,2-6-129,-7-16-516,18 17-3741,-18-17-516,15-9-516,-9-4-387</inkml:trace>
  <inkml:trace contextRef="#ctx0" brushRef="#br0" timeOffset="278088.9057">16331 15357 9933,'-8'-15'5676,"-6"15"-516,14 0-129,-16 2-4515,2-2-387,-1 0-516,-14 0-3999,11 0-516,-2-1-645,4 1-516</inkml:trace>
  <inkml:trace contextRef="#ctx0" brushRef="#br0" timeOffset="279031.9597">16241 15147 7353,'5'49'5547,"-3"-25"-516,3 4-129,-5-5-3741,11 8-129,-7-9-516,4 6-129,-5-10-258,4 2 129,0-3-129,-7-17-129,9 15-258,-9-15-387,10 12-1161,-10-12-3096,0 0-387,0 0-258,0 0-516</inkml:trace>
  <inkml:trace contextRef="#ctx0" brushRef="#br0" timeOffset="279483.9855">16430 15299 10062,'16'18'5934,"-16"-18"-645,-5 20 129,-13-18-4644,-1 7-258,-9-7-129,-1-2-258,-5-2 129,0-4-387,3 1-258,0-8-258,16 13-2322,-6 0-2451,21 0-258,-18 5-258,17 8-516</inkml:trace>
  <inkml:trace contextRef="#ctx0" brushRef="#br0" timeOffset="280723.0564">16897 15228 7224,'10'17'5547,"15"-6"-129,-13-11-387,9 0-3999,-10-9 0,6-6-516,-5-9 0,4-6-129,-3-4 129,0 3-387,-4-11 258,2 2-129,-4-4 129,1 2-258,-6-3 129,3 2-129,-5 3-129,0 1 258,0 6-258,-6 1 129,-3 0-129,-4-1-129,0 1 129,-5 3 0,1-4 0,-3-1-129,-1 5 129,-3-7-129,1 5 258,-3 4-129,5 2 0,-4 3 0,1 6 0,4 4 0,-3 0 0,2 3 0,-2 8 0,0 1 129,1 6-129,0 3 0,2-1 129,-3 6-129,6 1 0,-4 5 129,4-4-129,3 1-129,-1 5 129,2 0 0,3 2 0,1-1 0,-2 1 129,7 3-129,-2 1 0,1-2 0,2-1 129,3 1-129,0 1 0,0 0 0,0-1 0,3-3 0,4 0 0,1 5 0,0-6 0,4 3 0,-2 1 0,3-2 0,0 0 0,-1 3 129,2-2 0,1 1-129,-1 0 0,2-1 0,1-4 129,-2-3-129,2-2 129,-4 0 0,-1-8-129,-12-8 129,20 13-129,-20-13 0,0 0-129,0 0 0,0 0 0,0 0-387,0 0-258,0-8-1806,0 8-2967,-5-13-129,4 1-258,-6-10-516</inkml:trace>
  <inkml:trace contextRef="#ctx0" brushRef="#br0" timeOffset="281057.0755">16806 14705 8385,'0'0'5934,"0"0"-516,0 0 0,-19 16-4128,-6-16-774,-2 0 0,-4-3-258,0 0 0,-1 1-129,4-1-387,8 3-387,-2-2-774,22 2-3870,-15 5 0,15-5-516,-2 17-258</inkml:trace>
  <inkml:trace contextRef="#ctx0" brushRef="#br0" timeOffset="282219.142">16832 15613 7353,'34'0'5547,"-22"0"0,4 6-645,-16-6-3999,22 26 0,-12-4-516,5 10 0,-3 4-129,3 10 0,0 6-129,1 8 129,0-2 0,3 2-129,-3-3 0,0 4 0,-2-6 0,-5-7-129,-1-4 0,-7-7 0,-1-2 0,-3-2-129,-10-5 258,-3-1-129,-2-4 0,-1 1 0,0 3 0,2-1 0,2-7 0,0 1 0,3-2-129,0-5 129,12-13 0,-23 8 0,9-8 0,-2 0 129,-2-9-129,-2-4 0,-3-4 0,-3-4 0,-1-1 129,-2-1-129,3-8-129,2 0 129,2-1 129,5-9 0,2 2 0,4 0 0,4-1 0,3 2 0,2 0 0,-3-2 0,1 2 0,0 3-129,-2 1 0,2 2 129,-2-6 0,3 0-129,0 3 0,3 4 129,0-1 0,1 2-129,5 0 0,5 3-129,0 9 129,-2 4 0,1 0 129,2 2-258,-12 12-129,18-10-129,-18 10-387,0 0-3483,16 14-1161,-16-14-387,14 36-516</inkml:trace>
  <inkml:trace contextRef="#ctx0" brushRef="#br0" timeOffset="282520.1592">16820 15989 10062,'-9'-2'5805,"-14"2"-387,9 3 0,-6-3-5031,-2 5 0,0-5-387,0 0-258,8 2-774,-9-2-4128,23 0-258,-12 4-258,12-4-774</inkml:trace>
  <inkml:trace contextRef="#ctx0" brushRef="#br0" timeOffset="283751.2296">16960 15431 4386,'-9'-16'5547,"9"16"-258,0-21-258,-7-3-3225,15 17-258,-7-12-516,12 1-129,-3-6-258,9 6 0,-1-13 0,9 6-258,0-6 0,10-2 0,0 5-129,6 0-129,1-6 129,4 6-129,-1 4 129,6-2-258,-1 3 129,-1 4-129,-2 1 129,-1 8-129,-3 2 0,-2 2 129,-4 1-129,-4 1 129,-1 1-129,-5 2 129,-1 1-129,1 0 0,-3 0 0,4 4-258,-2 7 258,0 5 0,4 7 0,-2 3 0,0 0-129,-2 5 129,-4 3 0,-5-2 0,-2 2 0,-7-3 0,-3-4-129,-4-1 129,-3 0-129,0-1 129,-6-3 0,-3 2 0,-3 1 0,-1-4 0,-2 1 0,-2 5-129,0 2 129,-4-3-129,-3 3 129,-4-2 0,-1-4 0,-2-7 0,-2 6 0,-1-13 0,-3 1 129,1 0-129,0-7 0,-1-3 0,1 0 0,-3 2-129,0-2 387,1-5-258,-2-4 0,1-6 0,0 2 129,1 0-129,0 1 0,3-1 0,2-2-129,2 4 258,1-1-129,3 7 0,-2 0 0,4 0 129,-3 0-129,6 1 129,3 2-258,1 2 0,6-3 0,-1-5 0,13 8-258,-8-16-258,16 16-1419,-2-11-3483,13 4 0,1-10-387,12 4-258</inkml:trace>
  <inkml:trace contextRef="#ctx0" brushRef="#br0" timeOffset="284134.2515">17738 15036 9159,'20'24'5418,"-15"-7"-129,1 8-258,-3 2-4515,-1 6-258,-2-4-129,0 0-129,0 1-387,0-14-645,12 9-1806,-12-25-2064,20 14-516,-20-14-258,28 1 2322,-26-14 1677,9-1 1162,-11 14 1159,7-34 2194,-7 20 2838,-4 1-387,-10-1-129,-9-4-2193,8 18-1548,-20-2-645,1-7-1161,1 8-4128,-11-1-645,2 3-258,1 12-516</inkml:trace>
  <inkml:trace contextRef="#ctx0" brushRef="#br0" timeOffset="285794.3465">15404 16998 2193,'9'-18'5805,"-4"-1"-516,0-14 0,8 4-2322,-8-26-1290,18 5-258,-12-17-387,8 5-387,-5-6-129,2 7-129,-4-2-129,0 7 129,-4 3-129,0 10 0,-1 3-129,0 7 129,-2 2-129,-1 5 0,1 11 0,-3 4-129,-2 11 129,8-19 0,-8 19-129,0 0 129,0 0-129,0 0 0,0 8 0,0 10 0,-2-4-129,-5 5 129,-2 5 0,-3-7 0,-1 5 0,-2 0-129,-3 1 0,2-9 129,0 7-129,2-11 129,14-10 0,-19 21-129,19-21 129,-8-9 258,8-8-258,2-8 129,6-6 0,3-4 0,1-5-129,3 2 129,4-3 0,0 1-129,1 7 129,0 6-129,1 6 129,-4 9-129,4 8 129,-4 4-129,-1 11 0,-1 10 0,-1 4 129,-3 4-129,-1 3 0,-3-2-258,-1 10-129,-6-7-387,0 12-516,-15-10-3999,5 13-516,-7-1-258,0 16-387</inkml:trace>
  <inkml:trace contextRef="#ctx0" brushRef="#br0" timeOffset="286763.4019">15035 17799 8385,'2'38'5934,"0"-2"-516,-2 3-387,3 2-4386,-3-9-387,-5 1 129,0-12-258,2-2 0,3-19-129,0 0 129,0-19 0,8-8-129,1-2 129,4-6-129,-2 2 129,5-2-129,-3 11-129,1 10 129,-2 9 0,0 5 0,-12 0 129,23 24-129,-9 0-129,1-2 129,3 2 129,0-3-129,3-10 0,4-6 129,0-5-258,2-9 129,-4-11 0,-1-2 0,-5-4 0,-3-4 0,-8 2-129,-4 5 129,-2 7-129,0 16 0,-16-14 0,3 14 129,4 14-129,0 5 0,4 5 129,5 0 0,0 3 0,8 0 129,7-3-129,6-6 0,5-1 129,4-8-129,4-5 0,0-4 0,-1-7 0,2-10-129,-4-4 0,-5-9 0,1-7 0,-9-12 0,0-5 129,-6-2-129,-1 2 0,-3-2 129,-1 4 0,0 10-129,-3 7 258,3 19-129,-7 16 0,0 0 0,10 34 129,-7 7 0,-1 13-129,-1 3 129,0 3-129,2 2 0,0-4-129,2-6 129,3-3-258,-1-21-129,5-7-516,-12-21-258,26 3-645,-19-27-129,11 7 129,-12-31 129,9 5 645,-9 0 516,-3-5 645,1 7 774,-8-10 645,-4 30 129,-16-16 0,5 30-258,-19-11-258,4 15-645,-8 4-387,-6-1-1419,2 17-3612,4 0-258,10 7-516,3 3 0</inkml:trace>
  <inkml:trace contextRef="#ctx0" brushRef="#br0" timeOffset="288586.5062">16392 17488 6708,'0'-13'6063,"0"13"-774,11 18 0,9 25-3870,-18-7-774,3 8-258,-4 7-129,2 3 0,-3-6-129,0 1 0,0-6-129,0-12 129,0-6-129,0-11 0,0-14 129,0 0 129,14-10-258,-5-12 0,3-4 129,5 0-129,1-1 0,4 7 0,2 3 129,5 10-258,-2 7 258,-1 10 0,-3 9 0,-5 4 0,-10 4 0,-7 1-129,-6-1 129,-13-11-258,-9 1 129,-2-3 0,-5-8-129,-3-6-129,6 0-258,-4-7-387,19 7-2193,-4-8-2322,20 8-258,-11-19-516,11 19 517</inkml:trace>
  <inkml:trace contextRef="#ctx0" brushRef="#br0" timeOffset="288894.5238">16881 17841 6708,'29'-4'5676,"-29"4"-258,4 8-258,-4-8-3999,-3 29-516,-6-9-387,2 6-129,1 5 0,5 0 258,1-1-387,9-15 258,11-4-258,5-11 129,3-4 0,0-11 0,-4-11-129,-2-4 0,-7-7 0,-9 7-129,-8-2 0,-14 8-129,-9 7-258,-8-10-1290,4 22-3225,-5 0-516,7 5-129,2 10-516</inkml:trace>
  <inkml:trace contextRef="#ctx0" brushRef="#br0" timeOffset="289244.5438">17158 17723 6837,'17'63'5547,"-13"-27"-258,3 10-387,-7-2-4386,1 3 129,-1-10-387,0-15 0,0-10-258,0-12 129,0 0-258,13 0-129,4-20 0,-1-8-387,7 5 258,-2 0-258,4 8 129,-4-6 0,2 18 129,-7 3 129,-1 3 0,-3 9 129,-3 5-258,-8-1-516,8 10-2322,-5-7-1419,-4-19-258,7 20-258</inkml:trace>
  <inkml:trace contextRef="#ctx0" brushRef="#br0" timeOffset="289678.5686">17562 17907 4128,'14'-19'5418,"-14"19"-258,-10-2-258,2 15-3483,-9-7-516,4 8-258,-4 1-258,6 12 0,2-9-258,9 0 0,4-6 0,11-9-129,6-3 129,6-2 0,2-16 129,0-15-258,0-7 129,-5-5 129,-1-11-258,-8-3 0,-8-5 129,-5-5 0,-2 1 0,-5 4-129,-9 9 258,0 4-129,-2 14 0,2 10 129,-1 14-129,15 13 0,-19 15 0,15 15 0,4 10 0,0 13 129,4 7-258,7 9 0,3-2-129,3 1 129,3-5-258,-1-6 0,7 3-387,-10-28-1677,7 4-2709,-4-15-516,5-6 0,-6-11-516</inkml:trace>
  <inkml:trace contextRef="#ctx0" brushRef="#br0" timeOffset="289880.5802">17970 17840 9933,'21'43'5676,"-13"-22"-387,7 0-129,-7-7-4773,-3 4-258,-5-4-387,0-14-387,0 0-2580,0 0-1935,-6 0-387,6 0-516,-7-26 388</inkml:trace>
  <inkml:trace contextRef="#ctx0" brushRef="#br0" timeOffset="290298.6041">18164 17840 5160,'41'34'5289,"-19"-16"-258,4-6-258,-3-6-3999,6 5-258,-6-8 0,6 2-129,-6-8-129,0-8-129,-5-7 0,-3 0-129,-6-5 0,-3 0 129,-6 0-129,0 1-129,-6 10 129,6 12 0,-17-3 258,9 10 0,-1 13 0,9 12 129,-5 10 258,5 9 0,4-2-129,6 5 129,-4-6-129,4 6-129,-3-12 129,-4-6-387,0-14-129,-3-22-387,-8 16-645,-15-27-4128,3-18-258,-10-28-516,-1-5-387</inkml:trace>
  <inkml:trace contextRef="#ctx0" brushRef="#br0" timeOffset="290414.6107">18060 17580 9546,'0'40'4773,"17"-11"-4644,-7 8-1032,-5-12-4257,-5-7-516</inkml:trace>
  <inkml:trace contextRef="#ctx0" brushRef="#br0" timeOffset="290708.6276">17107 18753 9804,'0'0'5805,"3"21"-645,-1-9 129,5 19-4902,-4-9-903,-8-9-3870,2 4-516,3-17-774,0 0-387</inkml:trace>
  <inkml:trace contextRef="#ctx0" brushRef="#br0" timeOffset="290843.6353">17091 18461 9159,'19'2'5289,"-9"12"-516,-10-14-4128,17 17-5418,-17-17-387,22 18-774</inkml:trace>
  <inkml:trace contextRef="#ctx0" brushRef="#br0" timeOffset="291134.6519">17320 18662 8514,'10'96'5676,"-5"-46"-387,3-1 0,-3-22-4515,1 4-258,-3-7-258,5-13 258,-8-11-387,15-7-129,-5-15 129,0-9-387,3-3 129,2 1 0,0-6 0,-1 8-129,-1 6 258,-3 12-129,-10 13-129,22 5 129,-8 17-645,-10-7-1419,12 17-2709,-1-11-387,7 6-258,-2-14 0</inkml:trace>
  <inkml:trace contextRef="#ctx0" brushRef="#br0" timeOffset="291343.6639">17773 18257 8127,'2'-19'5805,"-2"19"-387,13 37 0,-11 9-3612,4 16-1419,-5 7 129,0 10-387,0 4-129,-1-10-129,4 2-387,-4-16-1161,5-14-3483,0-18-129,10-19-387,-1-16-258</inkml:trace>
  <inkml:trace contextRef="#ctx0" brushRef="#br0" timeOffset="291520.674">17975 18350 9417,'-50'-8'5289,"17"21"0,0 2-903,-7-7-4128,-10-3-645,4 20-1548,0-11-2709,5 11-645,6-4-129,11-7-516</inkml:trace>
  <inkml:trace contextRef="#ctx0" brushRef="#br0" timeOffset="292042.7039">17948 18735 8514,'90'-19'5289,"-53"-8"-129,-7 0-645,-10-2-4257,-10 1 0,-10 6-258,-13 9 0,-7 8 0,-6 5 0,2 19 0,1 3-129,3 8 129,8 5 129,7 0-129,5-1 129,7-3 0,9-7 0,5-8-129,2-7 258,0-9-258,0-7 0,-1-8-258,-5-3 516,2-11-516,-5 8 129,-2 2 129,-3 0-129,1 5 129,-10 14 0,12-2 258,-12 2-258,8 25 387,-3-7-129,-2 3 129,2 7 129,-3-8 0,3 0-129,-5-20-129,13 12 129,-13-12 0,18-10-129,-5-7 0,1 0-129,2-7-129,1-8 0,5 4 0,0 3 0,5 1-387,-4 3-129,7 13-1419,-10-14-3225,7 11 0,-11 4-387,4-2-645</inkml:trace>
  <inkml:trace contextRef="#ctx0" brushRef="#br0" timeOffset="292682.7405">18773 18554 8901,'11'-26'5418,"-11"12"-387,-8-4-258,3 4-4128,-20 4-387,0 4 0,-6 6-129,1 11 129,3 12-258,8-3 129,7 11 0,10-1 0,2-5-129,14-6 129,4-8-129,5-1 129,1-13-129,1-4-129,-3-7 129,-6-2-258,-1 0 258,-7 0-129,-8 16 0,6-20 0,-6 20 129,0 9-129,0 5 0,0 5 258,2 4-129,6-4-258,6 10-645,-14-29-2064,21 25-1677,-8-23-645,5-2-258,-3-18 258</inkml:trace>
  <inkml:trace contextRef="#ctx0" brushRef="#br0" timeOffset="293386.7807">19097 18437 11094,'36'17'5676,"-36"-17"-387,20 2-129,-20-12-4644,0 10 0,0 0-387,-18 10-129,2 0 0,1 0 0,0 7-129,0 4 258,11 1-129,4 5-129,4 2 129,13-10 0,7 3-129,3-5 129,9-2-387,-6-15-387,8 5-3354,-14-21-903,1-14-516,-8-13-258</inkml:trace>
  <inkml:trace contextRef="#ctx0" brushRef="#br0" timeOffset="293573.7914">19351 17951 9546,'18'20'5805,"-6"18"-645,-4 7 129,4 15-4644,-3 5-258,-3 9-258,-2 7-129,0-14-645,7 17-2838,-8-28-1548,8-10-387,-2-13 0,8-15-645</inkml:trace>
  <inkml:trace contextRef="#ctx0" brushRef="#br0" timeOffset="293720.7998">19524 18243 9288,'-38'-30'5805,"15"28"-903,-8 2 129,15 5-4902,-10 10-3741,-8-1-903,8 3-774,3-1-516</inkml:trace>
  <inkml:trace contextRef="#ctx0" brushRef="#br0" timeOffset="293914.8109">19626 18349 10062,'10'57'5289,"-10"-26"-387,0-2-774,13 14-7869,-11-13-903,6 5-387,6 0-645</inkml:trace>
  <inkml:trace contextRef="#ctx0" brushRef="#br0" timeOffset="294182.8263">19925 18439 9804,'-15'0'5676,"6"15"-774,-1-3 129,10 0-4644,-3 8 0,2-1-129,1 0 0,2-6-129,10-6-129,6 0 0,3-7 0,-1 0-129,-1-8 129,-3-11-129,-7-3 0,-9 0 129,-7-2-258,-21-5-645,4 5-3354,-20-5-516,-1 4-516,-2 8-516</inkml:trace>
  <inkml:trace contextRef="#ctx0" brushRef="#br0" timeOffset="294550.8473">20118 18342 8514,'9'83'5547,"-7"-37"-645,4-8-387,0-11-3999,-2-7-129,-4-20 0,0 0-129,0 0-258,19-18 129,-12-12 0,2 7-129,3-4 0,3 11 129,0 3-129,4 13 129,0 5-129,1 5 129,0 19 0,2 1 129,-3 0-258,-2-3 0,-1-6-387,-16-21-3225,15 10-1290,-14-18-387,0-24-645</inkml:trace>
  <inkml:trace contextRef="#ctx0" brushRef="#br0" timeOffset="294686.8551">20177 18119 10707,'-18'-3'5934,"11"12"-903,12 10-258,6-3-5289,-11-16-4386,0 0-258,0 0-516,-5-9-387</inkml:trace>
  <inkml:trace contextRef="#ctx0" brushRef="#br0" timeOffset="338205.3442">14337 11640 1935,'98'126'4902,"-36"-69"0,20 1-516,-1 4-4386,5-10 387,7-2-387,2-6 258,8-2 0,7-9 129,6-6-258,4-13 258,11-6-129,-4-8 129,9-14 129,-3-17-387,0-8 129,-6-15-129,-3-8 0,-6-15-129,-4-3 0,-3-5 0,-5 2 0,-5 4 129,-1 8 0,-1 9 129,0 13-129,0 14 129,3 22 0,-1 11 0,6 15 129,2 19 129,5 16 0,-2 1-129,6 9 129,-7-4-129,1 3 129,-8-12-129,-1-8 0,-8-19-258,-1-14-129,-4-8 0,-2-12 129,-2-10-129,5-10 0,0 4 0,2-4 0,-1 4 129,6 10-129,0-1 129,6 9 0,-3 3-129,0 4 129,-2-7 0,-4-2-129,-7-8-387,-15-24-645,1-6-3096,-22-27-1290,-12-22-645,-7-16-387</inkml:trace>
  <inkml:trace contextRef="#ctx0" brushRef="#br0" timeOffset="339565.422">18918 12694 5547,'4'-115'5547,"-4"65"-129,-5 8-645,3 18-3741,-20 4-258,0 20-258,-9 14 0,3 30 0,-3 7-258,6 19 0,3 5-258,6 5 129,12-3-129,4-5 258,12-16-129,14-11 0,3-20-129,8-15 258,5-16-129,1-26 129,1-16-129,-2-14-129,-6-18 129,-6-10 0,-8-14-129,-10 4 129,-8 1-129,-4 17-129,-9 11 258,-6 12-258,-3 24 129,-3 18 0,-1 23 0,0 29 0,6 13 0,1 18 0,1 11 0,10 12 129,1 4-258,3-1 129,7-7 0,9-8 0,4-13 0,-1-15 0,8-15-129,0-22 129,3-12 0,1-12 0,0-17-129,1-15 0,3-7 0,-4 0 129,-4-5 0,-7 5-129,1 8 129,-9 6-129,0 18 0,-12 19 129,0 0-129,0 32 258,0 9-387,0 8 258,0 3 129,7 4-129,8-2 0,8-11 129,5-10-129,8-17 0,2-16 129,1-4-129,-6-19 129,-3-9 0,-11-14 0,-11 0-129,-10-2-129,-18 2 0,-11 11-387,-16-8-1161,-1 23-3354,-7 11-516,4 9-129,5 4-387</inkml:trace>
  <inkml:trace contextRef="#ctx0" brushRef="#br0" timeOffset="339838.4376">19952 12815 5547,'13'97'5547,"-6"-49"-516,-4-7-516,0-7-4257,-3-18-1032,0-16-3741,5-9-387,-5-28-516,0-8 130</inkml:trace>
  <inkml:trace contextRef="#ctx0" brushRef="#br0" timeOffset="339964.4448">19950 12409 1677,'14'22'5031,"8"18"-903,-9-10-1935,16-3-4257,2 12-2838,-8-13 387</inkml:trace>
  <inkml:trace contextRef="#ctx0" brushRef="#br0" timeOffset="340256.4615">20228 12814 4902,'2'105'5547,"1"-56"-387,-1-8-129,-2-15-3999,6-1-129,-6-25-387,5-8 0,-1-19-387,2-11-129,0 0-129,3-2 129,0-2-258,1 2 129,2 15 0,-1 11 0,4 14 258,1 18-129,0 15 0,1 9 0,2 10 129,-2 4-129,5 1-258,-8-21-1290,9-5-3096,-5-22-387,-5-16-774,4-26 387</inkml:trace>
  <inkml:trace contextRef="#ctx0" brushRef="#br0" timeOffset="340452.4727">20581 12102 5289,'28'53'5676,"-7"21"-645,-4 21 0,5 10-4515,1 26-129,-7-5-258,-1-6 0,4-3-387,-9-31-1032,11-13-3096,-8-26-645,0-33-387,2-17 258</inkml:trace>
  <inkml:trace contextRef="#ctx0" brushRef="#br0" timeOffset="341069.508">20855 12591 1032,'-20'-80'5031,"5"66"0,-9 10-258,-3 6-2064,2 24-1677,-15-1-387,2 8-129,-4 1-258,4 3-387,9 4-129,0-7-387,21 7-516,-1-13-387,21 12-129,3-16 0,25 16 129,-2-16 258,15 0 903,3-5 129,1-11 903,4-2 258,-11-11 258,5-12-129,-18-18-129,0 0 0,-16-13-387,-6 3-258,-13 0-129,-2 6-129,-6 9 0,-10 12 0,1 15-129,-3 3 0,5 21 0,0 6-129,9 14 129,4 4 129,0 1 0,11 2 0,8-4-129,3-3 129,1-9 0,1-9 0,-4-9 0,0-6 0,-6-6-129,-14-2 0,15-7 129,-15 7-129,0-19 129,0 19 129,0 0 258,0 0 258,-11-2 0,11 2 387,0 0 0,3 6 0,-3-6-129,14-5 258,-3-14-387,8 1 0,-4-15-258,9 2-129,-1-5-129,4 3 0,-1 0-387,-3 2 0,6 7-387,-13-5-516,14 21-1290,-19-6-2580,1 1-645,-12 13-516</inkml:trace>
  <inkml:trace contextRef="#ctx0" brushRef="#br0" timeOffset="341456.5302">21645 12749 1161,'0'0'4902,"-20"0"516,5 10-387,-4 10-2967,-7-1-1548,7 8 129,-4-2-129,6 12-129,5-10-129,6-1-129,6-6 129,0-3-258,13-12 129,3-5 0,0-4 0,5-11 129,-4-4-258,0 0 129,1-2-129,-7 7 258,-11 14-129,13-17 129,-13 17-129,4 7 0,-4 8 129,0 4-129,0 7 0,3-1 0,0 2-129,4-10-516,8 4-387,-15-21-387,32 5-2967,-11-5-1032,1-11-387,3-7 1</inkml:trace>
  <inkml:trace contextRef="#ctx0" brushRef="#br0" timeOffset="341984.5604">21918 12822 129,'8'-34'5160,"-8"34"258,0-16-387,-4 1-2580,4 15-774,-15 9-645,5 13 0,-1-2-516,3 8-258,0 2 129,4 0-258,4 1 0,6-3 0,8-6-129,4-7-129,5-4 129,3-11 0,3-11-129,-2-10 258,3-14-387,-2-11 387,0-14-129,-3-16 0,-3-14 0,-5-9 0,-1-10 0,-4 4 129,-4 1-129,-1 10 129,-5 16 0,3 21 0,-3 21 0,-2 36 0,15 21 0,-1 38-129,4 32 0,4 17 129,3 23-129,1 7-129,2 4-129,-1-7 0,0-14-387,-11-35-903,10-18-1419,-16-44-1548,5-24 129,-15-37 1548,7-18 903,-13-37 774,-2-4 1032,-2 0 1290,-16-7 1935,5 22 1290,-14 3-387,4 32-1419,-22 3-1032,5 27-903,-11 12-2967,-8 4-2193,-16 0-645,-1 9-387</inkml:trace>
  <inkml:trace contextRef="#ctx0" brushRef="#br0" timeOffset="344036.6777">5451 13733 8901,'1'-50'5289,"-1"22"0,-10 1-387,-3 8-4386,-8-1 0,-2 17-129,-3 3-258,2 18 129,2 13-129,4 9 0,9 8 129,6 3-258,3-4 129,10-3 0,7-14 0,6-15-129,3-13 0,2-12 129,-3-21-387,-1-12 258,-2-16-129,-5-14 129,-5-10-129,-5-1 129,-7-5-129,0 5 129,-12 11 0,1 5-129,-3 19 129,-1 18 129,1 27-129,4 13 0,2 31 0,6 17 0,2 12 0,8 15 0,7 4 0,6-1 129,5-2-129,6-11 129,2-15 129,5-13-258,-1-18 129,2-17-129,-2-11 0,-1-12 0,-6-20-258,-2-9 129,-7-5 0,-8-2 129,-8-1-129,-6 5 129,-6 5 0,-9 15-129,-5 13 258,-2 11 0,0 8-129,5 18 0,2 9-129,7 5 129,7 2 0,1-2 129,10-5 0,11-4-258,3-5 129,3-11 0,2-9 0,-1-6-129,0-11-258,-5-12-129,-2 4-387,-14-13-387,4 10-645,-17-16-1161,-2 12-2064,-4 2-516,-8 4 0</inkml:trace>
  <inkml:trace contextRef="#ctx0" brushRef="#br0" timeOffset="344608.7105">6043 13463 3096,'11'21'5289,"-7"-1"-129,4 14-129,-2 20-3225,-5-15-774,9 12-258,-5-9-129,3-2-258,-5-11 129,5-7-258,-8-22 0,0 0-129,14-23-258,-11-8 258,1-3-258,-1-7 0,1 1-129,0 7 129,0 6 0,2 8 0,-6 19 0,18 0 129,-5 19-129,3 12 258,4 3-258,2 1 129,0 2 129,-1-5-129,3-8 0,-5-17-258,2-7-258,-7-25-516,4-3-258,-15-30-1419,6 1-1032,-8-17-1548,-1-12 258</inkml:trace>
  <inkml:trace contextRef="#ctx0" brushRef="#br0" timeOffset="344767.7196">6336 12949 3225,'2'-13'3741,"11"27"-516,2 25-645,-1 14-1032,5 18-645,-1 4-387,2 9-129,2-1-387,0-8-387,3 1-903,-6-2-2838,-1-33-258,5-3-129</inkml:trace>
  <inkml:trace contextRef="#ctx0" brushRef="#br0" timeOffset="344950.73">6525 13152 4386,'-29'-17'5160,"7"22"-258,3 17-129,0 4-3999,-13-4-516,-6-4-774,1-6-3741,-1 0-516,-3-12-387,10-5-129</inkml:trace>
  <inkml:trace contextRef="#ctx0" brushRef="#br0" timeOffset="345079.7374">6143 12941 5934,'32'46'5031,"-19"-6"-1677,-13-7-3096,0-15-4902,0 1-645</inkml:trace>
  <inkml:trace contextRef="#ctx0" brushRef="#br0" timeOffset="345549.7643">7190 13436 7482,'-12'17'5676,"11"9"-645,-1 4-129,-6 4-4773,8-6-645,5 9-1806,3-5-2580,-4-18-387,-4-14-516</inkml:trace>
  <inkml:trace contextRef="#ctx0" brushRef="#br0" timeOffset="345916.7853">7349 13467 516,'3'-39'3741,"-3"20"0,0 6-774,-3-4-387,3 17-516,0 0-516,13 35-258,-2-8-258,9 19-129,-2-3-387,6 5 0,-2-4-258,2-7 258,-4-15-387,-4-14-387,5-8-1290,-18-12-2967,3-25-516,1-6-774,-6-16 646</inkml:trace>
  <inkml:trace contextRef="#ctx0" brushRef="#br0" timeOffset="346120.7969">7512 12839 3483,'26'53'5160,"-16"-13"0,14 28-516,-3 13-3870,4 4-516,5 13-129,0-1-516,-1-10-387,5 0-1032,-12-13-2709,-1-29-258,4-8-645</inkml:trace>
  <inkml:trace contextRef="#ctx0" brushRef="#br0" timeOffset="346688.8294">7743 13205 1806,'-57'-41'4902,"22"32"-129,9 18-258,1 11-3612,-7 1-387,4 8-258,4 3-258,4-1-129,13-2-258,5-7-129,11 1-387,10-12-258,15 9-258,3-15 129,15 10 258,1-7 516,7 0 387,1-6 387,-9-2 387,7 0 387,-20-15 258,1-1-129,-18-17 0,-7-4-645,-15-9 129,-3 5-387,-16-3 0,-1 3-129,-5 11-129,1 10 0,2 10 0,5 10 0,8 21-129,5 13 387,4 2 0,13 10 387,6 0-129,7 9 0,1-5 0,5 8 0,-6-12 0,0-1-129,-6-7-258,-3-3 258,-10-15-258,-6-6 129,-1-14 0,-4-6 0,-5-17 0,1-7 129,-2-11 129,6 6 129,1-5-258,3 4-258,8-1 258,9 6-258,5 6 0,2 3-387,7 12-129,-5-15-1032,11 11-3612,-11 2-387,-4 4-387,-4 3-129</inkml:trace>
  <inkml:trace contextRef="#ctx0" brushRef="#br0" timeOffset="347096.8528">8385 13445 1548,'0'0'5289,"14"0"129,3-9-258,7 1-2967,-14-18-774,15 6-258,-12-10-516,3 3-258,-9-5 0,-1 3-258,-6 7 0,-6 4-129,-9 4 0,-3 9 0,-5 5 0,-2 10 129,2 12-129,2 7 129,3 3 0,10 6 0,8 6 129,6-1-129,13 1-129,7 0 129,7-6-129,4-1-129,4-5-258,-3-13-258,3 12-1548,-10-18-2709,-6-6-645,-5-6-387</inkml:trace>
  <inkml:trace contextRef="#ctx0" brushRef="#br0" timeOffset="347800.893">8541 13324 2451,'-7'-14'5289,"7"14"-129,0 0-387,-23 7-3483,23 19-387,-10-1-258,10 11-129,0 0 0,2 11 0,6-5-258,8-4 0,4-7 129,4-8-129,-1-15-129,1-2 129,-4-9-258,-1-11 129,-7-10-129,-4-8 0,-4-3 0,-4-5-129,-10 3 129,-6-1 0,-1 3 0,-1 10 0,1 9 0,5 9 0,12 7 0,-7 21 129,10 6 0,15 13 0,5 6-129,6 2 0,3-3 129,0 1-258,4-6-387,-11-20-774,6-5-3483,-9-6-516,-7-9-387,-3-9-129</inkml:trace>
  <inkml:trace contextRef="#ctx0" brushRef="#br0" timeOffset="348065.9082">8873 13291 4773,'24'30'5547,"-21"-15"-516,-3 10-129,7 2-4128,-12-6-258,-5 4 0,1 2-129,6-1 129,0-4-129,5-2 129,-2-20-258,27 11-129,-8-10-129,5-7-387,4-2-645,-10-22-1935,3 6-2193,-1-1-387,-6-6-387</inkml:trace>
  <inkml:trace contextRef="#ctx0" brushRef="#br0" timeOffset="348260.9194">8998 12848 2451,'18'18'5547,"0"16"-258,8 26-129,2 23-2709,3-5-2064,4 11-129,0-1 129,2-9-645,-4-9-258,-8-25-1032,5-13-2709,-7-16-903,-8-16-258</inkml:trace>
  <inkml:trace contextRef="#ctx0" brushRef="#br0" timeOffset="348388.9267">9346 13324 1161,'-43'-105'5547,"18"61"-129,-6 9-387,-5 8-2580,9 27-903,-21-4-645,3 6-1290,4 14-2451,-10-1-2193,-4 2-387,7 7-387</inkml:trace>
  <inkml:trace contextRef="#ctx0" brushRef="#br0" timeOffset="350005.0191">16519 1563 11094,'0'0'5418,"44"-53"-516,-44 53 0,0 0-4257,74 27 258,-38 4 129,-6 8-645,9 29-129,1 8-129,6 18-387,0 14 129,6 12 258,0 4-516,0 5-258,0-1 645,-5-10-516,-7-8 645,-9-5-258,-8-13 258,-12-12-258,-11-14 387,-11-14 0,-18-15-129,-13-20 0,-11-12 0,-10-14 0,-10-22 129,-5-13-129,-8-15 0,3-7 0,-2-10 0,-3-7 387,1-9-387,2-5 387,6-8-129,4 3 258,6-5-387,9-3 388,9 13-646,10 3 0,13 2 0,12-2 0,10 19 0,6-5 0,11 18 0,15 4 0,5-5 0,10 1 0,-41 62 0,100-94 0,-44 55 0,4 5 0,2 1 0,6 10 0,3 15 0,0 8 0,7 6 0,6 14 0,8 3 0,6 5 0,6 10 0,3-2 0,6-1 0,3 1 0,7-5 0,4-3 0,0-8 0,-3-12 0,-1-8 0,-5-14 0,-6-20 0,-11-12 0,-16-24 0,-17-17 0,-18 1 0,-17-10 0,-13-12 0,-20 0-130,-7 3-1805,-21 8-2967,-7 26-903,35 71-129,-96-83-774</inkml:trace>
  <inkml:trace contextRef="#ctx0" brushRef="#br0" timeOffset="350643.0556">19398 2200 13416,'5'67'5805,"-2"-23"-129,11 18-645,-7 2-4515,2 6-645,-3-4 258,-5-15-774,-1-3 0,-1-33-2193,0-4-2451,-12-22-645,5-16-129,-4-26 387</inkml:trace>
  <inkml:trace contextRef="#ctx0" brushRef="#br0" timeOffset="350776.0632">19285 1653 11997,'8'36'5031,"6"13"-1290,9 20-4128,1 5-4257,-4 6-1032,4-7 516</inkml:trace>
  <inkml:trace contextRef="#ctx0" brushRef="#br0" timeOffset="351169.0857">19685 2098 12126,'31'113'5289,"-12"-35"-129,-7 0-387,7 11-5031,-9-11 774,1-12-387,-3-19 0,0-16-387,0-17 387,7-16-516,0-25 387,2-17 516,3-12-516,-2-15 387,5-5-387,-1-10 516,-2-1-258,-2 18 258,4 7-387,-2 15 0,2 19-129,2 30 0,5 42-129,-2 28 129,2 33-258,0 16-258,1 22 387,0 10-516,0-3 516,-5-24-258,2-16 0,-5-34-1032,16-20-3483,-18-51-129,5-18-387,-9-46-387</inkml:trace>
  <inkml:trace contextRef="#ctx0" brushRef="#br0" timeOffset="351417.0999">20509 1085 11352,'10'59'6063,"5"19"-258,12 35-645,0 23-4902,6 36 258,-3 17-516,3 13 258,-1-2-774,3-10 387,-2-13-645,-2-23 258,2-25-645,-14-49-3999,14-26 129,-14-35-387,6-19-387</inkml:trace>
  <inkml:trace contextRef="#ctx0" brushRef="#br0" timeOffset="351606.1107">20879 2032 13158,'-81'-59'5418,"27"61"-258,1 27-258,-6 6-4386,-4 11-129,-3-1-387,4 0-387,6 10-516,1-23-1032,21 5-3225,6-1 0,20-4-516,8-13-387</inkml:trace>
  <inkml:trace contextRef="#ctx0" brushRef="#br0" timeOffset="352137.1411">20784 2569 7353,'154'12'5547,"-85"-12"-516,-14-18-129,-5 1-3612,-21-21-258,-9 5-129,-17-11-516,-3 8 129,-16 8-516,-10 12 129,-7 16-129,-4 11 0,1 22 0,11 9 129,5 24-129,16 8-258,4-1 258,17 4-129,13-8 129,11-5-258,8-8 387,3-17-387,1-19 258,-2-19 0,-5-7-258,-8-32-129,-5-6-387,-18-29-1032,6 4-2064,-21-11-774,0 12-516,-12-7 2451,9 27 1032,-11 13 1419,14 35 387,-2 11 1806,0 26 2193,13 24 516,4 7 129,15 26-2193,-16-13-774,16-3-903,-12-24 0,2 0-645,-6-34 258,0-20 0,-5-19-129,1-23-258,1-11 129,-2-9 129,7-5-258,1-14 129,4 11-258,2 5 129,4 4-516,-1 12 129,6 11-1161,-14 4-3483,16 17-258,-11 2-387,5 16-516</inkml:trace>
  <inkml:trace contextRef="#ctx0" brushRef="#br0" timeOffset="352701.1733">22303 2627 7482,'13'-32'5805,"-17"12"-516,-13 16-129,-13-14-4257,0 11 129,-15 2-516,5 6 258,-3 13-387,5 10-645,5 0 516,12 2-387,6 7 258,10-6-387,5-3 387,14-2-258,8-15 258,5 0 0,2-7-129,1 0 0,-3-12 129,1-2-129,-6 1-129,-7 0 129,-15 13 0,17-15 0,-17 15 0,0 0 0,0 22 0,0 5 0,0 4-129,0-2-129,5 4-387,2-16-774,19 3-3483,-7-15-387,10-5-129,-2-12-516</inkml:trace>
  <inkml:trace contextRef="#ctx0" brushRef="#br0" timeOffset="353308.208">22560 2366 10965,'-3'-8'5160,"-11"27"-129,6 20-516,-6-1-4128,3 8-258,-3 6 129,6 3-387,6-2 258,2-4-387,13-8 387,9-13 0,12-6-129,7-11 129,7-11-129,4-17-258,3-12 0,-1-16-129,-1-17-258,-11-23-129,3-12-387,-22-30 516,7-6-774,-26-17 645,6-3 129,-12 12 774,-6 13 387,0 23 258,-7 19 903,15 86-387,-14-67 258,14 87-258,0 38-129,10 31 0,-3 29-1032,5 22 129,0 17-516,4 13-129,0-2 258,3-12-129,0-18 129,3-16-516,1-28 387,-1-32-516,8-27-258,-14-35-903,15-16-2838,-18-37-258,3-9-516,-8-33 516,4-6 3096,-15-2 1419,-7 1 1161,-1 24 1161,-22 4 3483,8 21 387,-18 15-387,-1 28-516,-18 11-2709,16 21-774,-17 4-645,5 8-258,-1-2-516,3 1-129,14 4-1161,0-19-3354,21 0-516,6-9-258,15-9-645</inkml:trace>
  <inkml:trace contextRef="#ctx0" brushRef="#br0" timeOffset="353490.2185">23408 2464 8256,'-9'99'5160,"2"-48"-774,6 4-774,-1-13-7224,2 3-903,10-12-1032,9-11 129</inkml:trace>
  <inkml:trace contextRef="#ctx0" brushRef="#br0" timeOffset="353797.236">23745 2444 10191,'-32'39'5418,"17"2"-903,-1-2 387,13 12-4644,1-5 0,2 3-258,8-8 258,15-15-387,7-10 387,8-12-129,2-4 0,0-17-129,-3-15 258,-8-6 129,-14-13-387,-15-6 258,-19-3-387,-17-7 387,-15 9-387,-13 6 129,-4 9-903,-10-2-1032,15 29-2709,6 13-258,21 13-387,11 20 0</inkml:trace>
  <inkml:trace contextRef="#ctx0" brushRef="#br0" timeOffset="354216.26">24203 2398 10836,'25'101'4773,"-11"-46"258,8 15-645,-7-7-3741,5-14-516,-10-7 258,2-9-387,-4-17 258,-8-16-129,0 0 0,9-30-129,-8-5 129,0-2 387,1-11-387,2-2 258,4 6-129,5 0 258,3 11-387,5 9 258,4 20-258,4 12 0,1 21 0,0 10-387,1 7 129,-5 4-258,-2 9 129,-9-13-903,1 2-2709,-16-35-1677,0-13 0,-29-29-387</inkml:trace>
  <inkml:trace contextRef="#ctx0" brushRef="#br0" timeOffset="354344.2673">23987 1931 13545,'-140'-125'5676,"95"108"-645,25 17-258,20 14-6966,0 5-2580,2 5-258,4-1-645,-6-1-774</inkml:trace>
  <inkml:trace contextRef="#ctx1" brushRef="#br0">6789 4695 0,'0'0'0,"0"0"0,0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24:54.17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984 10814 6321,'2'49'5160,"3"-17"258,-4-5-774,13 14-2322,-14-15-774,6 13-516,-6-8-129,3 5-258,-3-13-129,6-1-516,-6-1 258,1-9 0,-1-12-129,0 0-129,0-20 129,0-7-129,-1-8 129,0-8 0,0-11 0,1-4-129,0 4 0,2 8 0,6 5 0,1 9 129,4 14-129,2 7 0,3 14 0,3 21 129,3 3-129,-4 8 0,5 5 0,-2 0-129,-4-5 129,-2-3 129,-3-15-129,-14-17 0,21-5 0,-14-23 0,-3-7 0,3-6 0,0-3 129,5 6-129,-2 3-129,6 13 129,2 13 0,5 13 129,4 20-129,4 14 0,1 13 0,0 6 129,3 9-129,-3-6 0,-5-4-129,-2-9-387,-5-2-516,-20-26-3870,13-6-129,-13-13-645,2-9-258</inkml:trace>
  <inkml:trace contextRef="#ctx0" brushRef="#br0" timeOffset="1232.0705">6420 10571 9933,'0'0'5547,"0"0"-387,-20-1-129,20 1-4515,-35 6-258,6 4 0,-2 7-129,-5 1 0,6-4 0,3 0-129,4-1 129,7-1-129,10 2 0,6 0 129,12-4 0,10 1-129,7 8 129,6 5 0,5-5 0,0 13 0,-4-5 0,-3 5-129,-3 6 0,-11-1 129,-12-4 0,-7 3-129,-5-8 0,-15-14 0,-4 3 0,-5-8 129,-2-9-129,0 1 0,4-1-258,2-9-387,14 11-1677,-2-2-2838,13 0-258,0 0-258,14 4-258</inkml:trace>
  <inkml:trace contextRef="#ctx0" brushRef="#br0" timeOffset="1772.1013">6675 10730 7482,'14'-9'5289,"-6"30"-387,-4 9 0,-6-3-3999,2 15-258,0-2-129,0 4-129,-2-4-258,1-7 129,-3-12-129,4-7 0,0-14 0,1-13 0,6-20-129,1-8 0,5-5 129,-3-7-129,3-4 129,1-3-129,-1 10 129,2 7-129,1 14 0,2 10 0,0 9 129,6 11 0,1 23-258,3 12 387,1 8-258,-3 7 0,2 7 0,-4 0 0,-2-4-129,-6-7 129,-5-12 0,-6-11 0,-5-24 0,0 0 129,-16 0 0,-5-17 0,-4-4 0,-6-2-129,-3 0 129,1 1-129,-1 9 0,1 6-129,11 7-129,-3 0-516,18 16-1419,-5-8-2838,12 7-258,0-15-258,15 14-258</inkml:trace>
  <inkml:trace contextRef="#ctx0" brushRef="#br0" timeOffset="2038.1166">7056 10487 6966,'41'51'5418,"-21"-6"-258,7 11-258,-4-2-3612,5 19-258,-10-8-387,1 1-258,-6-6-387,-3-12 129,-3-7-516,-5-25-774,7-4-3483,-9-12-516,0-10-129,0-12-516</inkml:trace>
  <inkml:trace contextRef="#ctx0" brushRef="#br0" timeOffset="2382.1362">7433 10484 7482,'35'54'5418,"-18"-16"-387,1 18-129,-4 3-3999,7 11 129,-10-6-645,5 7 129,-7-15-129,8-6 0,-9-10-129,3-16 0,-11-24 0,27 4 0,-13-10-129,4-7 0,2-8 0,-1-1-129,4-2-129,-1 5-258,-2 6-258,-11-3-516,10 16-3870,-19 0-258,0 0-387,1 14-258</inkml:trace>
  <inkml:trace contextRef="#ctx0" brushRef="#br0" timeOffset="3344.1913">7195 10478 7224,'0'0'5160,"0"27"0,0 8-258,0-2-3741,7 20-129,-7 2-387,8 14-129,-2-7-129,4 0 129,1-14-129,2-7-129,4-7 0,0-7 129,1-18-129,4-7-129,-1-2 0,1-10-129,-1-2 0,-2-1 0,-1-3 129,-3 5-258,-3 3-129,-12 8-129,14-9-645,-17-4-1677,3 13-2322,-13 0-516,13 0-258,-20 11-258</inkml:trace>
  <inkml:trace contextRef="#ctx0" brushRef="#br0" timeOffset="5268.3013">7561 10434 645,'10'-20'4386,"-10"20"645,25-12-1548,-15-8-387,16 17-645,-13-13-774,16 13-129,-11-8-516,8 11-129,-10-8-387,1 8 0,-17 0-258,20 0-129,-20 0 129,0 0-129,-7 11 0,-9-3 0,-6 2 129,-4 5-129,-5-2 0,-1 5 0,-4 4 0,6 0 0,0 7 0,12 3-129,3 5 0,9 0 129,6 8-129,13 5 129,10-1-129,7 6 129,5-3-258,5-6 258,1-6-129,-2 2 0,-3-18 0,-3-9 129,-5-12-258,-6-6 258,-3-13-129,-8-4-129,-3-2-387,-8-22-1935,0 25-2580,-7-4-258,-2 12-516,-1-1-387</inkml:trace>
  <inkml:trace contextRef="#ctx0" brushRef="#br0" timeOffset="5824.3331">8052 10672 6837,'15'-15'5160,"-15"15"-129,0 0-387,0 0-3483,-15 7-516,5 6-258,-5-2 0,1 0 0,2 0-129,12-11-129,-9 21 0,9-9 0,9 0-129,9 4 129,1-2-129,2-1 0,-1 3 0,-4 9 129,-8-5-258,-8 6 129,-5-6-258,-20-6-645,2 8-3612,-18-6-387,-4 4-387,-6-8-387</inkml:trace>
  <inkml:trace contextRef="#ctx0" brushRef="#br0" timeOffset="6228.3562">7812 11249 9159,'30'14'5160,"-30"-14"129,0 27-516,-25-22-3870,-10 4-129,-21-5-258,-10 0 0,-20-4 0,-5 3-129,-14-3 0,-2 0-129,-2 0-129,-2 2 129,1 9-129,7 0 0,8 8-129,7 4 0,11-5 0,8-3-258,17 2-258,2-15-774,27 7-3870,-3-9-129,9-4-516,3-16-387</inkml:trace>
  <inkml:trace contextRef="#ctx0" brushRef="#br0" timeOffset="6881.3936">1937 11455 11481,'-36'2'5934,"12"9"-645,-13-8-129,-7 3-4515,-12-1 129,-11 4-387,-8-2-129,-4 3 0,1-2 0,4-2-258,4 3 0,5-2 0,14-1-258,5-6-516,16 9-1419,2-9-2838,10 1-387,2-1-258,16 0-387</inkml:trace>
  <inkml:trace contextRef="#ctx0" brushRef="#br0" timeOffset="9728.5564">1283 15409 10320,'-6'27'5160,"6"0"-258,0-3 0,6 9-3870,-6-7-387,0 6-129,0-7 0,4 5-129,0-10 129,4 2-129,-1-6-129,7-2 0,0-3-129,5 1 0,4-5 0,4-5 0,0 3-129,0-1 0,0-4-129,-3 0-129,1 0-645,-16-15-1161,9 8-3225,-16-9 258,5 3-645,-7-9-387</inkml:trace>
  <inkml:trace contextRef="#ctx0" brushRef="#br0" timeOffset="9933.5681">1456 15531 12126,'-23'16'5676,"11"2"-516,-12-3 0,10 7-4257,-15-2-516,0 2-129,2-1-129,0-6 0,4-4-387,1-3-129,22-8-645,-32 0-3354,32 0-774,-8-19-258,8 19-516</inkml:trace>
  <inkml:trace contextRef="#ctx0" brushRef="#br0" timeOffset="11696.669">1293 15439 9804,'0'0'5289,"0"0"-516,0 0 258,0 0-3741,0 0-903,0 15 0,0 4-258,0-2 129,0 5-258,1 0 258,3 4-129,-3-2 129,5-5-129,-2 2 129,3 1-129,1-1 0,0-2 0,-1-8 0,3 5 0,-4-5-129,-6-11 0,9 16 0,-9-16-129,0 0 129,0 0 0,0 0 0,6 14 129,-6-14-129,0 0 129,0 0-129,18 7 258,-18-7-129,17 6 0,-17-6 0,20 3 0,-20-3-129,19 5 258,-19-5-129,16 2-129,-16-2 129,15 0 0,-15 0 0,13-3-129,-13 3 0,0 0 0,18 0-129,-18 0-129,0 0-258,0 0-516,20-2-4128,-20 2 129,0 0-645,0-19-258</inkml:trace>
  <inkml:trace contextRef="#ctx0" brushRef="#br0" timeOffset="12201.6979">1486 15578 11352,'8'16'5676,"-16"-2"-645,-8-13 258,16-1-4257,-33 9-516,10-8-129,-4-1-129,0 0 0,1-1-129,1-4 0,6 3-129,0-3-129,8 4-258,-2-4-387,13 5-645,-16 0-3483,16 0-516,0 0-129,0 0-387</inkml:trace>
  <inkml:trace contextRef="#ctx0" brushRef="#br0" timeOffset="12791.7316">1680 15703 10320,'0'0'5289,"0"0"-258,0 0-129,19 0-3999,-18-14-387,-1 14-258,10-25 0,-10 25 0,13-26 0,-13 26 0,21-14-129,-8 13 0,-1 1 129,2 12-129,-1 6 0,-1 4-129,-2 4 0,-3 4 0,-5 3 0,-2 0 129,0-6-258,-3 0 129,-7-12-129,-1-2 129,11-13 129,-22 13-129,22-13 0,-18-2 0,18 2 129,-11-15 0,11 15-129,0 0 129,0-14 0,0 14-129,20 0 0,-8 0-129,0 0-129,2 0-387,3 8-387,-17-8-2451,20-3-1548,-20 3-387,23-14-129,-19 3-258</inkml:trace>
  <inkml:trace contextRef="#ctx0" brushRef="#br0" timeOffset="13399.7664">2059 15713 9417,'31'-9'5289,"-17"4"-387,-14 5-129,15-13-3612,-15 13-645,0 0-129,-12-11-258,12 11-129,-21 2 129,21-2-129,-22 22 0,16-8 129,1 0 0,5-1-129,0-13 0,11 16 0,4-11 0,-2-5 0,2 0 0,0 0-129,-2 0 0,-13 0 129,21-8 0,-21 8-129,0 0 129,0 0 0,0 0 129,0 0-129,0 0 129,13 0-129,-11 6 129,3 16 129,1 7 0,5 4-129,-2 2 129,4 6 129,-4-5-129,3 5 258,-6-9-258,1-7 129,-7-7-129,0-18 129,-2 18-129,2-18 0,-24-2-129,8-12-129,-4 4 258,5-5-129,0 0 0,2 3 0,3-5 0,10 17-129,-8-15 0,8 15 0,0-13 129,0 13-258,16-6 0,-2 5 129,0 1-387,-3 0-129,8 2-774,-19-2-3870,15 0-129,-15 0-387,0 0-387</inkml:trace>
  <inkml:trace contextRef="#ctx0" brushRef="#br0" timeOffset="17565.0046">6146 15025 7353,'-2'72'5031,"1"-31"-129,1 7-129,-6-9-3612,6 13 258,0-17-387,0 11-129,0-10-129,9 0 0,-5-8 0,8 1-387,-1-9 0,5-1-258,2-2 129,4-3-129,1-6-129,-2-3-129,1-3 0,-3-2-258,2 0-387,-13-15-1548,4 9-2967,-8-14-129,4 3-258,-8-7-387</inkml:trace>
  <inkml:trace contextRef="#ctx0" brushRef="#br0" timeOffset="17746.015">6241 15271 8256,'-44'3'5547,"27"11"-258,-5-3-258,7 20-1419,-6-14-3225,3-3-129,-3-3-258,3-3 0,3 2-516,-5-10-516,20 0-3354,-11-7-774,11 7-258,-6-12-516</inkml:trace>
  <inkml:trace contextRef="#ctx0" brushRef="#br0" timeOffset="21716.2421">6141 15100 11481,'0'0'5547,"15"13"-129,-13 7-387,9 17-3999,-7 6-516,3 13-258,-2 6 0,1 11 129,2-1 0,0-2-258,-2-3 129,3-7 0,-2-14 0,-1-10 0,-2-9-258,-4-27 0,0 0 129,0 0 0,10-29-129,-10-9 129,0-1-129,0-10 0,0-1 258,3 4-258,-2 5 129,6 9-129,-2 8 0,5 7 258,3 15-258,2 2-129,3 15 129,-1 8 0,4 6 0,1 1 0,2-2 0,-3 0-129,-2-5 129,2-11 129,-2-11-129,0-6 0,-4-20 0,0-3 0,-4-7 0,-2 0 0,-4-7 0,-3-2 0,-2 5-129,-2 0-129,-2 11 0,-5 5-129,3 8-129,-4-7-645,10 22-2322,0 0-2064,0 0 129,0 0-516,0 16-129</inkml:trace>
  <inkml:trace contextRef="#ctx0" brushRef="#br0" timeOffset="22056.2615">6659 15282 11352,'14'61'5289,"-9"-21"-387,10 7 258,-3-8-4515,6 1-258,-3-6-129,5-10 0,-2-11 0,4-9 129,-2-12-129,0-15-129,-6-5 0,-2-3 0,-6-5 0,-6 1 0,-4 2-258,-13 1 258,-5 11-258,-4 1-129,-4 9-387,-10-11-1161,9 21-3225,-1-4-258,12 5-387,1-9-387</inkml:trace>
  <inkml:trace contextRef="#ctx0" brushRef="#br0" timeOffset="22330.2772">7075 14992 10191,'31'57'5418,"-15"-19"-258,-4 3-129,8 20-3741,-7-10-774,2 8-258,-4-7-129,-2-9-129,0-3-387,-7-21-774,10-6-3870,-12-13-129,8-13-129,-3-15-645</inkml:trace>
  <inkml:trace contextRef="#ctx0" brushRef="#br0" timeOffset="22493.2865">7271 15188 11739,'0'0'5418,"-16"1"-258,0 18 0,-13-8-4644,1-1-129,-9 1-258,1-4-129,2-4-387,-2-8-774,18 0-3741,0-7-258,18 12-387,-5-31-516</inkml:trace>
  <inkml:trace contextRef="#ctx0" brushRef="#br0" timeOffset="22860.3075">7278 14908 10062,'23'44'5676,"-11"-6"-645,-6 8 129,7 7-3999,-6 1-774,3 3 129,-5-4-258,2-8-129,-3-6 0,1-13 0,-2-13 0,-3-13-129,14-2 0,-6-17-129,1-5 129,1 0-129,1-1 258,1 4-258,0 2 129,0 12 0,0 7 0,2 4 0,-1 10 129,-1 10 0,2 1-258,0 1 258,0-1-258,-3-6-258,7 5-774,-18-24-3741,11 13-129,-11-13-645,21-12-129</inkml:trace>
  <inkml:trace contextRef="#ctx0" brushRef="#br0" timeOffset="23033.3174">7718 15273 11352,'23'52'5676,"-14"-27"-516,5 2-129,-6-6-4515,1 1-387,-4-6-645,-5-16-1806,0 0-2580,0-8-516,0-4-129,0-16-516</inkml:trace>
  <inkml:trace contextRef="#ctx0" brushRef="#br0" timeOffset="23620.351">7934 15206 7482,'33'33'5289,"-16"-19"-387,-5 0 0,1 10-3741,-10-11 0,8 13-387,-11-8-258,6 6 129,-6-3-258,3 6 0,0-11-129,1-3-129,-4-13 0,13 1 0,-13-1-129,17-11 129,-7-3-129,-2-7 0,0 5 0,0-3 0,-8 19 0,10-18-129,-10 18 129,13-1 0,-13 1 0,16 7 0,-16-7 0,23 22 0,-7-11 0,3 2-129,0-7 258,3 0-258,-1-6 258,0 0-129,-2 0 129,0 0-129,-4-7 0,-3 0 129,-12 7-129,14-5 0,-14 5 129,0 0-129,0 0 0,1 20-129,-1-2 258,0 6 0,-3 3 129,2 5-258,0 5 258,1 2 0,0 1 0,1-4 0,2 0 0,0-6-129,0-4-129,-3-6 129,0-20-387,0 0-516,-6 0-3999,-16-36-516,3-10-258,-12-23-387</inkml:trace>
  <inkml:trace contextRef="#ctx0" brushRef="#br0" timeOffset="23749.3584">7880 15011 11094,'-14'30'5547,"18"2"-774,10 6-1032,-4-14-7740,-1-6-903,-9-18-516,-11-13-516</inkml:trace>
  <inkml:trace contextRef="#ctx0" brushRef="#br0" timeOffset="24856.4217">955 14390 11223,'0'0'5547,"0"0"-387,0 0 0,0 0-3741,0 24-774,0-2-258,0 12 0,0-3-129,0 6 0,0-1-129,1-2 0,5-2 0,2-4 0,6-5 0,2-4-129,6-4 0,0-8-258,5 3 0,-1-7-258,4 3-258,-8-8-516,10 2-774,-24-12-1935,13 7-774,-17-19 387,7 13 258,-13-24 516,2 11 1806,-7-8 1161,-4 0 1419,7 10 3096,-12-5 774,16 27-516,-36-28-258,25 29-516,-22-1-1032,14 13-774,-15-5-516,9 11-387,-9-5-258,10 3-129,0-7-258,3-5-387,21-5-645,-32 3-3870,32-3-258,-4-12-258,4 12-258</inkml:trace>
  <inkml:trace contextRef="#ctx0" brushRef="#br0" timeOffset="25166.4394">1429 14506 12126,'16'13'5676,"-10"6"-387,8 8 0,-11 5-4515,12 4-387,-5-3-129,-2-2-129,-1-5 0,-5-5-258,4-6-516,-6-15-1548,0 0-2838,0-20-129,3 6-645,-1-12-258</inkml:trace>
  <inkml:trace contextRef="#ctx0" brushRef="#br0" timeOffset="25572.4626">1603 14495 10320,'26'46'5418,"-13"-22"-645,-3 0 258,8 7-4386,-5-8 0,4 1-258,-3-5 0,5-5-258,-4-9 129,3-5 0,-1-7-258,-4-7 129,1-4-129,-4-4 0,-1 3 0,-3 0 0,-2 2 0,-4 17 0,1-14 0,-1 14 129,1 7-129,1 9 0,3 2 258,2 4-258,1 2 258,7 0-129,1-5 129,1-3-258,2-7 129,0-7-258,2 3-645,-12-13-2709,8 0-1806,-16-10-129,4 1-387,-6-7-258</inkml:trace>
  <inkml:trace contextRef="#ctx0" brushRef="#br0" timeOffset="26872.537">6102 13699 11997,'14'2'5547,"-14"18"-129,5 23-1032,-4-9-3741,4 18-258,-4 1 0,2 5 0,0 5-129,2-3 0,0-9-129,3-5 0,2-5-129,1-8 129,4-11-258,2-14-129,5-2-258,-5-12-645,8 6-1032,-14-24-1548,15 12-645,-14-24-387,8 18 129,-19-20 774,13 12 1677,-14-7 1548,-2-7 2064,1 17 1935,-18-9 1032,9 16-258,-18-10 0,10 25-1032,-19-14-1032,14 18-774,-12-1-516,6 8-516,0-5-258,2 1-387,12 15-1677,-5-18-2580,20-3-516,0 0-129,0 0-645</inkml:trace>
  <inkml:trace contextRef="#ctx0" brushRef="#br0" timeOffset="27141.5524">6492 14006 10449,'12'64'5547,"-8"-30"-387,5 2-129,-5-3-4515,3 4-129,-3-12-387,-4-11-645,11 6-2451,-11-20-1806,0 0-516,0 0-129,18-8-387</inkml:trace>
  <inkml:trace contextRef="#ctx0" brushRef="#br0" timeOffset="27628.5802">6682 14011 9546,'17'49'5547,"-12"-20"-645,3 7 0,-12-4-4386,4-3 0,0-2-258,0 1 0,0-13-129,0-15 0,11 16-129,-11-16 0,19-11 0,-5-2-258,1-8 129,1-1 0,0 6-129,-3-5 129,0 3 0,-13 18 129,21-18 0,-21 18 0,17 11 129,-9 5 0,4-2 0,5 10 0,-1 2 0,6 1 129,-1-7-129,3-2 0,-1-5-258,-1-13-516,9 0-4257,-18-13 0,1-1-387,-9-12-774</inkml:trace>
  <inkml:trace contextRef="#ctx0" brushRef="#br0" timeOffset="29175.6687">1264 12000 12126,'12'-11'5418,"-12"11"-129,7-13-258,-7 13-4386,0 0-258,0 9-129,-12 0-258,-1 3 129,-4-5-129,2 5 129,-1-4-129,3 2 129,13-10-129,-14 5 129,14-5-129,0 0-129,19 19 258,-1-11-129,3 3 129,2 3-258,3 4 258,-4 8-129,-6-6 0,-5 2 129,-6 2-129,-5 0 129,-10-3-129,-9-4 0,-4-4 0,-5-3 0,1-4-258,-3-2-129,6 3-645,-11-10-1935,18 3-2322,-5 0-129,10 8-387,-2-2-387</inkml:trace>
  <inkml:trace contextRef="#ctx0" brushRef="#br0" timeOffset="30707.7564">6513 11748 7998,'0'0'5547,"0"0"-129,2 7-387,7 21-3483,-9-4-645,0 20-516,-1 2 129,1 4-387,-4 5 129,1 1-258,0-1 0,1-9 129,0-8-129,-1-12 129,3-10-129,0-16 0,0 0-129,0-17 129,0-15 0,2-12-129,1-4 258,1-7-129,-2-4 0,1 2 0,1 1 129,0 0-129,0 7 0,3 6-129,0 8 129,2 11 0,2 5 0,2 7 129,2 11-129,2 6 0,2 11 0,2 9 129,1 1-129,-3 7 0,2 7 0,1 0 0,-1 3-129,-1-2 129,-1-8 0,-4 0 0,-1-5-129,-2-12 129,-2-5 0,-10-11 0,0 0 129,-8-6-129,-6-7 0,-8-6 129,-2 0-129,-6 5 0,1-1 0,0 2-129,2 6 129,4 0-258,6 7 129,2 0-516,11 16-516,-9-16-2451,13 9-1419,0-9-645,10 19-129,-10-19 130</inkml:trace>
  <inkml:trace contextRef="#ctx0" brushRef="#br0" timeOffset="30953.7704">6937 11820 8643,'31'67'5547,"-16"-25"-387,-5-1-387,3 2-3999,-5-8-387,-2-5-387,-2 0-516,-4-30-1677,0 13-2838,0-13-129,12-10-387,-5-10-258</inkml:trace>
  <inkml:trace contextRef="#ctx0" brushRef="#br0" timeOffset="31571.8058">7242 11914 6708,'20'9'5289,"-20"-9"-258,0 0-516,11 4-3612,-11-4-645,0 0-129,-2-7-129,2 7 129,0 0-129,-14 0 0,14 0 129,0 16 0,0-16 0,4 27 129,-4-27 0,15 20 0,-15-20 0,17 14 258,-17-14-258,13 0 0,-13 0 0,8-17-129,-7 5 0,0-3-129,-1-2 129,0 6-129,0 0 129,0 11-129,0-17 129,0 17 0,0 0 129,0 0-129,1 6 0,5 14 0,2 4 0,3 9-129,1 11 0,2 4 129,-2 1 0,1 7 0,-2-1 0,-1-1-129,-6-1 129,-4-10 0,0-9 0,-11-6 0,-3-7 0,-6-11 0,-1-10-129,-2-10 129,1-8 0,5-4 0,-2-2 0,9-1-129,4 1 258,6 0-258,5 8 129,8 5 0,9 0-129,4 6-129,3 5 0,-1 0-387,4 1-774,-15-1-3870,4 2-387,-21-2-258,12-5-387</inkml:trace>
  <inkml:trace contextRef="#ctx0" brushRef="#br0" timeOffset="36705.0994">804 13302 7611,'0'0'5289,"7"10"-129,-7-10-258,-7 13-3612,7 6-129,-8-7-516,4 8 0,-7-6 0,3 3-258,-6 2-129,6 7 0,-5 0-129,4 2 129,0 1-129,1 0-129,-1 1 0,4-1 0,-1-3-129,2-11-258,1 7-387,3-22-774,0 0-3096,0 0-516,0 0-258,0-6-516</inkml:trace>
  <inkml:trace contextRef="#ctx0" brushRef="#br0" timeOffset="37088.1213">828 13570 6321,'14'-5'5547,"-14"5"-258,0 0-387,13 10-2709,-17-18-516,4 8-645,-8-11-387,8 11-129,-24-23-258,8 4 0,-6 2 0,-2-2-129,-5-4-129,0 4 0,-1 4 0,5 1 0,3 0 0,1 1-258,4 4 129,2 1-258,15 8-129,-16-14-387,16 14-1806,0 0-2322,-1-20-258,-2 8-387,3-1-258</inkml:trace>
  <inkml:trace contextRef="#ctx0" brushRef="#br0" timeOffset="37672.1547">790 13160 6837,'0'0'5031,"11"-14"0,-11 14-516,24-11-3483,-18-3-129,7 9-258,-13 5 129,19-10-258,-19 10 0,21 0-387,-21 0 129,18 10-129,-9 2-129,-1 9 129,-2-3-129,-1-1 0,-3 5-129,-2-4 258,0-5-258,0 2 129,0-15-129,-8 14 129,8-14-129,0 0 129,0 0 129,0 0-129,0 0 0,-2 13 129,2-13 0,15 1-129,-1 2 129,1-3-129,1 8-258,-5-5-129,9 10-903,-20-13-3354,0 0-258,14 19-387,-14-19-387</inkml:trace>
  <inkml:trace contextRef="#ctx0" brushRef="#br0" timeOffset="38065.1772">1223 13469 8514,'0'18'5418,"0"-18"-387,-18 19-387,18-19-3096,-26 13-1290,11-7-129,-2 2-258,-3-8-258,20 0-1419,-26 10-2838,26-10-129,0 0-774,0 0 0</inkml:trace>
  <inkml:trace contextRef="#ctx0" brushRef="#br0" timeOffset="38528.2037">1312 13374 7740,'12'3'5031,"9"16"-387,-9-8 0,-12-11-3999,26 26-129,-10-14-387,2 1 129,-1-4 0,4-8 129,-8-1 0,3 0-129,-16 0 0,22-14-129,-22 14 129,11-20-258,-11 20 258,0 0-129,6-12 0,-6 12 0,1 9 0,1 10 0,0 2 129,2 9 0,-4 2-129,1 0 129,-1 1-129,0-4 0,-5-6 129,-2 1-129,-5-10 0,-2-6 0,1-8-129,-2-1 0,1-8-258,-1-8-258,15 17-903,-24-32-3612,21 13-129,-2-7-387,5 4-387</inkml:trace>
  <inkml:trace contextRef="#ctx0" brushRef="#br0" timeOffset="38944.2275">1500 13178 6063,'13'-14'4902,"7"-5"0,-20 19-903,17-16-2451,4 16-387,-21 0-516,24 0-129,-24 0-129,19 19 129,-15 0-258,1 7-129,-5 0-129,0-3 0,0 4 0,-6-6 129,-2-5 0,2-2-129,6-14 129,-11 11 129,11-11 0,0 0-129,-1-7 129,1 7-129,10-7 0,4 7 0,0-5-129,3 3-129,-1 2-129,-2 0-258,5 16-516,-19-16-1548,0 0-2322,16 5-258,-16-5-258,5 17-258</inkml:trace>
  <inkml:trace contextRef="#ctx0" brushRef="#br0" timeOffset="39261.2456">1956 13540 8901,'8'57'5289,"-4"-22"-258,-4-3-258,3 3-3870,-4-8-387,-8-3-387,-4-8-387,-5-16-1290,5-2-2967,-1-10-387,4-11-387,2-4-387</inkml:trace>
  <inkml:trace contextRef="#ctx0" brushRef="#br0" timeOffset="39708.2712">2050 13177 3870,'30'-4'5289,"-13"3"-258,10-2-129,-1 3-1806,-3-2-2193,6 4-258,-7-2-129,0 11 129,-11 0-258,-1 8-129,-8 3-129,-2 10 129,-6-5-129,-4 4 0,-3 4-129,-1 1 129,0-2-129,4-1 129,1-8 0,3 3 0,1-6 0,5-6-129,0-2 129,5 2 0,-5-16-129,24 17 0,-5-11-129,-1-4 0,5-1-258,-5-1-387,12 0-645,-24-16-1935,12 3-1548,-3-8-258,-4-1-516,-7-2 517</inkml:trace>
  <inkml:trace contextRef="#ctx0" brushRef="#br0" timeOffset="39890.2816">2357 13349 7353,'-26'23'5160,"10"-7"-129,-4 3-129,-13-12-3483,11 15-387,-14-14-645,6 0-129,-2-2-258,1-6-645,14-4-2967,-4-12-1161,7 0-516,6-2-258</inkml:trace>
  <inkml:trace contextRef="#ctx0" brushRef="#br0" timeOffset="40297.3049">2339 13030 4128,'34'-12'5031,"-15"8"-387,6 1 0,4 3-3612,-12 3-258,8 12 0,-5 0-129,-2 12-129,-7 4-258,-3 4 0,-5 0 0,-3-1-129,0-3 0,-7-2 0,-3-12 129,0-4-129,10-13 129,-16 0 129,16 0 0,0 0-129,-1-12 0,1 12-129,16-14 0,3 8-258,4 3-387,-3-7-903,8 7-3225,-3-5-387,-2 5-258,-3-5-258</inkml:trace>
  <inkml:trace contextRef="#ctx0" brushRef="#br0" timeOffset="41240.3588">6548 12863 7611,'5'9'5805,"0"18"-387,-5 5-129,5 19-2451,-5-10-2322,0 7-129,-1 5-129,-2 4 129,-1-8-129,2-5 0,-3-8-129,5-12 0,0-2 0,0-4 0,0-18 0,17 0 0,-5 0 0,5-2 0,4-4-129,3 1 129,4-3 0,2 0-129,0 7 0,-2-4 0,-1 2 0,-4 3-129,-3 0 0,-5-2-129,0 2-645,-15-14-1548,0 14-2967,0-24 0,0 8-774,-12-5 0</inkml:trace>
  <inkml:trace contextRef="#ctx0" brushRef="#br0" timeOffset="41497.3735">6579 13159 7353,'0'0'5676,"11"0"-258,-11 0-258,23-13-2709,-13-4-1806,11 3 0,-3-7-387,4 3 0,-1-2-129,1 0-129,-1 3-129,-2-2-129,0 6-516,-15-11-903,-4 24-3483,9-33-129,-9 21-387,-12-8-258</inkml:trace>
  <inkml:trace contextRef="#ctx0" brushRef="#br0" timeOffset="41649.3822">6647 12808 7740,'-18'-5'5805,"18"5"-258,0 11-387,0-11-2838,29 7-1419,-6-2-516,3-4-387,7-1-645,-13-10-2838,13 5-1677,-5-5-516,3 3-258,-5-3-258</inkml:trace>
  <inkml:trace contextRef="#ctx0" brushRef="#br0" timeOffset="42284.4185">7307 13022 7611,'39'0'5418,"-25"-2"-258,-1 0-129,-13 2-4128,0 0-129,0-14-387,0 14-129,-24 0 0,7 2-129,-2 11-129,0 9 129,2-3-129,2 3 0,8 2 0,5 2 129,2-7-258,8 4 129,3-6 0,7-15 0,-2-1-129,0-2 129,-1-14 0,-3-4 0,-3 0 0,-5-4 0,-4 0 0,0 2 0,0 4 129,0 17-129,0 0 129,0 0 258,-2 14-258,2 12 129,7 11 0,2 10 129,-1 3-129,4 8 0,-2 1 129,1-2-258,-3 0 129,-4-5 0,-4-15 0,-3-3 0,-9-12-129,-3-15 0,-6-4 0,-2-10-129,-1-11 129,0 0 0,4-5-129,3-3-129,4 3-129,5 4-129,8 19-774,-9-19-4128,9 19-129,14-11-387,1 11-774</inkml:trace>
  <inkml:trace contextRef="#ctx0" brushRef="#br0" timeOffset="48147.7539">23807 11116 1806,'36'-15'4902,"-17"8"-516,-11-12 129,-1 1-4257,-5 5-129,-4-6 0,-11 2-129,-6 1-129,-5 0 129,-6 5-129,-5 2 129,-7 7-129,-3 3 129,-5 17 0,-7 9 0,-5 15 0,-9 13 0,-4 12 0,-4 6-129,-3 19 0,-6 5 129,-2 8-129,1 4-129,0 9 0,4 3 129,4 13-129,3 12 129,3 7 0,6 6 0,8 14 129,4 11 129,8 4 0,8 6 0,4 0 129,13 6-129,3-6 258,11 0 0,3-5-129,7 1 0,9-4-258,7 1 387,11-8-129,6-2-258,9-3 258,9 1-129,4-6 0,9-6 129,3-15-129,13-1 129,-5-20 0,14-4 387,2-28-129,12-7 0,1-28 0,13-9 129,-1-23-258,11-11 258,5-17-387,10-10-129,1-16-129,0-11-129,6-14-129,-4-12-129,11-7 0,-2-20 129,2-11 0,-6-18 0,-3-10 129,-7-16 129,-5-15 129,-13-14-129,-17-10 0,-19-6 129,-21-1 0,-24-3 0,-24 4 0,-17 2-258,-29 11 129,-23 8-129,-17 10-129,-20 10-387,-4 15-3483,-18 17-774,-10 16-387,3 20 0</inkml:trace>
  <inkml:trace contextRef="#ctx0" brushRef="#br0" timeOffset="49103.8086">22472 13846 5289,'0'12'5418,"-27"13"-387,-8 13-258,-21 4-3612,0 21 0,-18-5-387,-4 15 258,-11-4-516,1 6 0,-4-3-387,2 1 129,-4-10 0,7-2-129,2-5 0,8-7 0,5-6-129,8-6 0,10-6 0,8-7-129,12-3-258,4-8-387,19 6-1935,-1-16-2064,12-3-387,0 0-258,15 0-387</inkml:trace>
  <inkml:trace contextRef="#ctx0" brushRef="#br0" timeOffset="49516.8322">21248 14441 2580,'-18'4'5031,"-4"11"129,7 1-387,0 11-2580,-7-10-903,7 12-129,-10-2-129,8 12-387,-7-2-129,3 8 0,-1-3-129,6 7-258,5-3 258,-1-3 0,6-3-129,6-3 129,0-9-129,13-1 0,3-11 0,6-5 0,6-6 0,4-3 0,5-2 0,3-5-129,1-5-129,3-1 129,-4-2-258,-2-4 0,-6 8-258,-11-10-774,7 15-3999,-28 4 0,12-9-516,-12 9-387</inkml:trace>
  <inkml:trace contextRef="#ctx0" brushRef="#br0" timeOffset="50536.8905">19811 15408 8901,'0'88'5547,"0"-24"-516,-5 14-129,-6 3-3483,0 7-1161,-5-12 129,5-4-258,-3-13 0,6-11 0,1-21 0,7-16 129,0-11-129,11-22-129,6-3 0,3-7 129,6-2 0,0 5-129,5 2 0,-1 16 0,-2 11 0,-1 1 0,-4 17 129,-7 12-129,-5 8 129,-8 4-129,-3-2 0,-14-2 0,-6 2 0,-9-10 0,2-9-129,-6-8-129,6-4-645,-15-17-3096,24 3-1032,-5-14-387,16 2-258</inkml:trace>
  <inkml:trace contextRef="#ctx0" brushRef="#br0" timeOffset="50844.9081">20135 16010 8385,'14'6'5160,"-15"6"-129,-4 8-387,-4 0-3741,4 10-387,-3-4-387,5 3 0,3-5-129,4-4 129,11-9 0,7-6 0,1-5 0,3-10-129,-1-2 129,-2-9 0,-11-3 129,-1 3-129,-11-5 0,-7 3-129,-9 7-258,-12-11-516,7 16-2838,-12-9-1032,4 8-516,3 4-645</inkml:trace>
  <inkml:trace contextRef="#ctx0" brushRef="#br0" timeOffset="51203.9287">20323 15846 7224,'8'71'5160,"-4"-17"0,-4-2-387,4 7-3096,-4-11-1032,4-2 0,-4-14-258,1-9-129,-1-23 0,0 0-129,18-8 0,-5-12 0,2-10 0,1 2-129,2-1-129,3 2 129,0 9-129,0 3 129,-3 15-129,-2 6 129,1 16-129,-4 5-129,-1 2 0,-2 1-258,5 5-645,-12-14-645,15 1-2838,-18-22-516,29 0 129,-13-13-516</inkml:trace>
  <inkml:trace contextRef="#ctx0" brushRef="#br0" timeOffset="51603.9516">20782 15975 7611,'-7'14'5160,"-5"6"-516,1 9-387,-5 0-3483,4 4-258,-3-6-129,10 2-129,0-6-129,5-5 0,0-18-129,26 7 129,-3-13 129,7-13-129,-4-12 129,5-11-129,-7-11 129,-2-4-129,-7-9 129,-6 2-258,-6 0 129,-3 4-129,-4 9 129,-7 14-129,-3 12 0,1 18 129,-1 11 0,4 23-129,0 16 129,3 12 129,4 9-129,3 9 129,0 4-129,7-1 0,1-12-129,3-4-129,0-12-129,-4-13-516,12 3-2451,-19-38-1677,20 11-387,-20-11-258,24-15-258</inkml:trace>
  <inkml:trace contextRef="#ctx0" brushRef="#br0" timeOffset="52111.9806">21074 16127 9804,'1'67'5289,"-1"-24"-387,0-8-129,0 3-4515,0-9-129,-1-4-129,-3-8 129,4-17-258,0 0-129,1-13-258,10-10 0,-4-9 129,6 5 0,-3-5 129,6 5-129,-3 3 387,2 10 0,0 6 387,-3 8 0,5 3 0,-4 4 0,6 1-129,-3-3 129,5 4-129,0-9 0,2 0-258,1-3 0,1-9 129,-1-2-129,-2 1 0,-1-2 129,-5-1-129,-4 2 129,-12 14 0,14-15 0,-14 15 0,0 0 0,1 9 0,-1 9 129,-4 11-129,-5 9 0,0 5 129,-3 8-129,0 0 129,0-1-129,1-3 0,-1-7-129,-3-15-258,4-4-645,-15-21-3999,18-16 0,-10-28-645,6-10-516</inkml:trace>
  <inkml:trace contextRef="#ctx0" brushRef="#br0" timeOffset="52219.9868">21140 15786 11481,'-25'15'5031,"15"16"-4902,10 3-129,0-6-5418,0-28-645</inkml:trace>
  <inkml:trace contextRef="#ctx0" brushRef="#br0" timeOffset="58148.3259">2766 14468 9030,'10'33'5160,"3"0"-129,3 4-387,12 13-3483,-12-9-258,8 5-258,-8-5-129,4 2-129,-7-13 0,1-5-129,-6-14-129,-8-11-129,0 0 0,0 0-129,0-10 129,-7-12-129,-1 3 0,-3-8 0,0-1 129,0-6 0,3-1-129,-1-5 129,6-2-129,0-4 129,3 2 0,0 1 129,10 6 0,3 10-129,5 8 129,4 7-129,-1 11 0,4 7 129,-3 12-129,-4 10 0,-3 3-129,-8 1 0,-6 0 129,-2-2-129,-12-3-258,-7-14-516,3 6-2451,-11-16-1677,3-3 0,-6-9-516,5-1-129</inkml:trace>
  <inkml:trace contextRef="#ctx0" brushRef="#br0" timeOffset="58413.341">2587 14334 8901,'-10'-12'5418,"10"31"-387,9 9-258,2 0-2709,6 7-1935,1-2-516,-6-9-774,9-4-3612,-21-20-129,21 5-258,-17-16-516</inkml:trace>
  <inkml:trace contextRef="#ctx0" brushRef="#br0" timeOffset="58572.3501">2641 14208 11352,'11'9'5418,"-1"9"-258,4 8-258,-2-6-4257,-1 0-645,1 4-774,-12-24-3870,9 16-387,-9-16-258,9-14-645</inkml:trace>
  <inkml:trace contextRef="#ctx0" brushRef="#br0" timeOffset="58813.3639">3079 14000 8514,'23'53'5031,"-13"-19"-516,5 0-387,1-9-4386,2 10-1548,-8-17-2709,-10-18-258,17 0-387,-10-16 129</inkml:trace>
  <inkml:trace contextRef="#ctx0" brushRef="#br0" timeOffset="58939.3711">3225 13933 6966,'24'54'4902,"-15"-30"-1290,12 13-3483,-9 0-3870,-6-11-903,-1-11-387</inkml:trace>
  <inkml:trace contextRef="#ctx0" brushRef="#br0" timeOffset="59848.4231">3452 13054 5031,'14'2'5031,"-14"-2"0,7-13-516,-8-5-3096,1 18-387,-28-11-387,8 11 0,-5 4-129,6 14 0,-7 6-129,10 8 0,1 7-129,12 8 129,3-4-129,3 2-129,12-8 129,5-4 0,3-8-129,2-7 0,-2-16 0,-2-7-129,-3-14 0,-5-12 0,-2-11 0,-6-5 0,-5-11 0,0-6 0,-9 0-129,-2 0 129,-2 5 0,0 11 129,3 7-258,3 14 258,3 11-258,4 16 258,5 12 0,7 19-129,6 11 129,2 7 0,2 5-129,-1 4 0,-2-4 0,0-5-258,1-6-645,-15-13-3354,5-14-774,-10-16-258,0 0-774</inkml:trace>
  <inkml:trace contextRef="#ctx0" brushRef="#br0" timeOffset="60057.4351">3135 12800 8385,'-13'34'5031,"12"-22"-645,3 15-1548,10-10-6966,-5-4-645,2-2-516,-9-11 387</inkml:trace>
  <inkml:trace contextRef="#ctx0" brushRef="#br0" timeOffset="60239.4455">3165 12682 10449,'27'39'5547,"-12"-18"-387,5-2-129,-2-3-4515,-3-5-774,2 5-1548,-17-16-3354,20-2 0,-15-17-516,1 2 0</inkml:trace>
  <inkml:trace contextRef="#ctx0" brushRef="#br0" timeOffset="60489.4598">3645 12374 5160,'22'50'4902,"-12"-23"-516,9 9-258,0-4-4128,0-4-2580,-5-4-1548,-14-24-516,18 10-258</inkml:trace>
  <inkml:trace contextRef="#ctx0" brushRef="#br0" timeOffset="60619.4672">3782 12452 7998,'15'48'4515,"0"-13"-2838,-4-10-1548,-7-9-4644,5-3-645</inkml:trace>
  <inkml:trace contextRef="#ctx0" brushRef="#br0" timeOffset="62603.5807">2887 11788 8643,'34'-22'5676,"-15"20"-129,-6-9-258,15 11-3870,-28 0-516,15-7-258,-15 7-129,0 0-129,-12 9-258,-1 2-129,-2 6 0,-1 2 0,-2 0 0,7-1 0,1 4 0,7-6 0,3 1 0,3-4-129,8 0 129,6 1 0,-1 0 0,5 1 0,-5-2 0,-1 4-129,-5 1 0,-5 1 129,-5-1-129,-5-7-129,-6 5-387,-16-16-1419,-1 3-3096,1-3-258,0-11-258,-4-10-516</inkml:trace>
  <inkml:trace contextRef="#ctx0" brushRef="#br0" timeOffset="62801.592">2613 11567 8901,'0'0'5160,"0"0"-258,12 17-387,7 7-3999,-8-1-645,-1-6-903,6-1-3612,-6 2-129,-10-18-258,18 11-258</inkml:trace>
  <inkml:trace contextRef="#ctx0" brushRef="#br0" timeOffset="62963.6013">2699 11489 4128,'0'7'4773,"0"-7"-645,14 33-129,-11-17-3612,10-3-3225,2 6-1290,-15-19-516,28 17 0</inkml:trace>
  <inkml:trace contextRef="#ctx0" brushRef="#br0" timeOffset="63385.6254">3280 11347 9804,'11'40'5289,"-4"-13"-387,1 0-129,4-1-4386,-3 1-774,-9-15-774,9 4-2967,-9-16-903,0 0-129,9-13-516</inkml:trace>
  <inkml:trace contextRef="#ctx0" brushRef="#br0" timeOffset="63527.6336">3421 11341 7224,'22'20'5289,"-14"4"-258,-1-2-387,-7 2-3483,4 5-3096,-4-10-2451,0-19-774,-17 14-387,4-14-129</inkml:trace>
  <inkml:trace contextRef="#ctx0" brushRef="#br0" timeOffset="70760.0472">18508 7628 3225,'0'0'4257,"9"-23"-258,-12 6-2451,3 17-387,-17-29-258,0 10-387,-10-1 0,-1 5-129,-10 1 0,-5 1-129,-8 0 0,-6 4-129,-8 4-129,-2 3 129,-6-1-129,-2 2 129,0 1-129,0 1 0,3 6-129,4-1 129,5 2-129,5 3 129,6 2-129,1 1 0,5 1 0,-2-3 0,5 4-129,-9 0 0,6-2-258,-5-4 0,6 2-129,-5-6-129,11 9-1419,-3-11-129,11 13 258,1-3-1290,6 7 774</inkml:trace>
  <inkml:trace contextRef="#ctx0" brushRef="#br0" timeOffset="71392.0834">16853 8188 516,'43'58'645,"-13"-30"0,-1-1-129,3 0-129,1-1 129,2-5-129,1-1 258,1-4 258,2 3 0,-6-6 258,10 0 0,-4-2-129,5 0-129,-2-3-258,3 4-129,0-2 0,8 4-258,-6-1 0,6 4 0,2-7-129,-1 3 0,2-2 129,2 0-129,-1-5 258,-1 4-258,-2-8 129,3-2 0,-6 0 0,-1 0-129,-5-7 129,-1 4-129,-1-2-129,-1-4 129,0 8-129,-2-3 0,0 1 0,-1 0-129,0-1 129,0 0 0,3-9 0,-2-2 0,4-7 0,0 0 129,-1-4 0,-1-2-129,-3-4 129,-2-3 0,-7 3-129,-2 1 129,-10-6-129,-1 2 0,-6-3 0,-2-2 0,-2-4 0,-5 3 0,0-3 0,-2 5 0,-4-1 129,-5 3-129,-9 0 0,-7 2 129,-7 11-129,-8 0 0,-7 4-258,-9-1-1161,-2 8-2709,4 13-258,-7-4 0</inkml:trace>
  <inkml:trace contextRef="#ctx0" brushRef="#br0" timeOffset="72120.125">17194 8889 5289,'15'73'5418,"-9"-20"-387,2-1-387,3 10-3741,-8-11-258,3 3-129,-6-11-387,2-8 129,-2-14-129,0-21 0,0 0-129,-7-10 129,3-20 0,4-5 0,0-6 0,3-2 0,3-5 0,4 3-129,4 9 258,2 6-258,-1 13 129,4 11-129,-1 6 129,0 14 129,-3 13-258,5 13 129,-6 2-129,2 0 0,-1 0 0,-5-2-129,4-2-516,-9-21-774,12 1-3354,-17-18-258,23 2-516,-12-7-129</inkml:trace>
  <inkml:trace contextRef="#ctx0" brushRef="#br0" timeOffset="72428.1426">17630 9078 5676,'0'50'5289,"0"-17"-387,0-3-387,-1 2-3999,-5-2-129,5 4 258,-3-7-387,4-5 129,4-8-258,8-6 129,1-8 0,7 0-129,-3-14-129,4-2 129,-5-12-129,-2 0 0,-6-5 129,-6 1-258,-2 5 129,-9 2-258,-3 7-129,-7-8-387,5 26-1032,-15-5-2838,13 5-516,2 0-129,14 0 130</inkml:trace>
  <inkml:trace contextRef="#ctx0" brushRef="#br0" timeOffset="72760.1616">17736 9064 3354,'14'64'5031,"-7"-21"-129,4 1-258,4 8-3483,-7-15-387,10 8 129,-8-21-258,7-10 0,-17-14-258,26 0-129,-14-20 0,0-11-129,-1-3 0,0-1-258,0-1 129,-1 12 0,0 10 0,3 4 0,-2 10 0,5 16 0,-2 8-129,1 2-129,4 15-903,-14-9-3225,10-4-516,0-10-129,2-12-516</inkml:trace>
  <inkml:trace contextRef="#ctx0" brushRef="#br0" timeOffset="73300.1925">18324 8947 6966,'0'-18'5418,"0"18"-258,14 9-258,-8 10-4257,2 13-129,-6 7-129,3 6 0,-4 5-129,0-1-129,-1-6 0,0-1-129,0-9 129,5-2 129,-4-13-129,2-5-129,-3-13 129,15-3-129,-15 3 129,21-26-129,-7 12 0,2 0 0,1 4 0,1 1 0,2 9-129,-5 12 258,-2 9-129,-1 4 0,-5 4 0,-6 7-129,-1-5 258,-7 1-258,-8-13 129,-5-6-258,-2-7 0,-5-6-516,7 0-1290,-3-21-2709,7 2-516,2-6-129,11 3-387</inkml:trace>
  <inkml:trace contextRef="#ctx0" brushRef="#br0" timeOffset="73624.211">18662 9243 4128,'15'7'5031,"-9"25"-129,-6-11-258,-2 2-4128,2 9 129,2-3-387,7 6 129,0-11-129,6-3-258,4-12 258,4-1-129,2-8 0,-1-13 0,-2-8-129,-6-4 258,-5-2-387,-9 0 258,-3 1-129,-14 0 0,-6 7-129,-8 4 0,-2 9 0,-3-2-387,7 8-1032,-5 1-3096,10 1 0,8 4-645</inkml:trace>
  <inkml:trace contextRef="#ctx0" brushRef="#br0" timeOffset="73992.2321">18865 9236 2193,'23'67'4644,"-7"-29"-129,-3-10-129,0 2-3999,3 0 258,-7-13-258,2-5 0,-11-12-129,15-6-129,-10-8-129,5-6 0,-4-3 129,2 5-129,-1-1 387,6 10-129,-13 9 129,21 4 0,-11 10 129,3 11-258,-5 2 129,2 1-258,-5 4-387,-2-14-1548,-1 3-2838,0-10-258,-2-11-258</inkml:trace>
  <inkml:trace contextRef="#ctx0" brushRef="#br0" timeOffset="74515.262">19380 9300 2580,'0'28'4386,"-3"-15"387,-4 9-645,-1 0-3354,-6-1-258,6 8 258,-5-6 0,10 8-129,-3-16 0,6 4-129,0-19 0,18 15-258,-4-16 0,3-12-129,0-11 129,-3-7-129,1-7-129,-4-2-387,-4-10 387,-6 3 0,-1 0 0,-4-4-129,-5 7 129,-4 2-129,2 5 129,-2 9 129,1 5 0,3 6 129,9 17 129,-15-5-129,15 5 0,-8 15 129,5 3-129,3 8 0,0-1 0,4 12 0,1-1-258,5 5 129,1 4-258,4 2 129,0 2 0,0-3-129,3 2-129,-4-6-516,8 5-1290,-12-19-2709,5-1-258,-3-9-387,3-8-129</inkml:trace>
  <inkml:trace contextRef="#ctx0" brushRef="#br0" timeOffset="74713.2733">19619 9420 4773,'6'34'5418,"-2"-13"-258,0 1-516,3-3-2580,-3 0-2580,1 0-516,-5-19-3354,0 0-645,0 0-129,-6-14-129</inkml:trace>
  <inkml:trace contextRef="#ctx0" brushRef="#br0" timeOffset="75628.3257">19774 9327 1806,'10'49'4902,"0"-22"-129,2 8-2064,-12-17-258,15 17-903,-15-19 0,12 14-645,-12-17-258,5 1-258,-5-14 0,0 0-258,0 0-129,2-9 0,-1-6 0,1-7 0,3 4-129,-1-4 258,5 8-258,-9 14 129,23-10 0,-10 10-129,1 10 129,2 3-258,-2 2 258,1 4 0,0-2 0,-3-2-129,-12-15 258,23 10-129,-23-10 0,21-8 258,-12-8-516,0-4 258,-1-5-129,0-3 129,-2 5-129,2 1 258,-4-2-258,0 8 0,-3 0 129,-1 16 0,0 0 0,0 0 0,0 0 0,-7 13 0,3 6 129,0 7-129,1-1 258,3 8 0,0-2 0,0 4 0,6 0 0,3 3 0,2 4 0,3 4 0,-1-5-129,1 8 129,-4-4-258,-1-4 129,-4-8 0,-5-7-129,-5-8 129,-6-15-129,-7-3 129,1-1 129,-1-18-129,-3-1-129,4-2 129,7 3 129,4-2 0,6 21-129,8-21-129,9 20 0,6 7-129,5 6-129,5 11-1548,-5-10-2967,-2 2-645,-8-7-129,-6-8-387</inkml:trace>
  <inkml:trace contextRef="#ctx0" brushRef="#br0" timeOffset="80883.6263">11283 7553 2709,'-53'-33'4128,"11"22"-645,-2 2-1935,0 9-387,-13 0-258,7 13-258,-6 5-387,6 10 129,6 12-258,8 9-258,4 9 129,14 6-129,5 9 129,11 9 0,8 9 129,10 6-129,7 5 129,9 1 129,7-2-129,6 1 0,4-8-129,3-8 129,1-14 0,2-14 0,-1-21 258,5-14-129,-6-18 0,6-6 0,-7-24-129,7-9 129,-4-15-129,5-7 0,0-5 0,1-1-129,0-3 0,-1-4 258,-3-2-258,-5 1 129,-9 0-129,-7-3 129,-13-2 0,-9 0 0,-14-7 0,-16 6 0,-20-2 0,-11 13 129,-12 4-258,-11 11 129,-11 15-387,-7 11-258,4 24-774,-13 0-1935,12 9-1161,5 12-645,7 0 516</inkml:trace>
  <inkml:trace contextRef="#ctx0" brushRef="#br0" timeOffset="82535.7208">24179 13550 129,'11'-23'3741,"-11"23"0,-23-21-645,0 5-2838,-10 0 129,-12-3 129,-7 4-129,-13 0 129,-2 8-129,-10 6-129,3 7 258,-5 11-258,3 11-129,1 13 258,5 10-258,6 6 387,5 7-258,11 3 129,6 6-129,7 4 258,12 5-129,8-5-129,12 1 0,3-8-129,9-1 129,10-9-129,11-9 129,5-9 0,10-6-258,3-4 0,8-8 258,6-5-258,9-2 0,4-1 0,3-5-129,10-9 129,1-2 0,5-10-129,0-9-129,-6-8 0,-2-9 129,-4-10-129,-12-7 129,-13-6 0,-11-9-129,-17-4 258,-18-6-129,-11 5 0,-17-1-129,-18 13-258,-24 3-645,-7 12-2967,-15 21-129,-14 10-516</inkml:trace>
  <inkml:trace contextRef="#ctx0" brushRef="#br0" timeOffset="85291.8784">16435 5464 7998,'5'24'5160,"-5"-24"-129,24 12-645,-24-12-3096,34-7-129,-15-13-387,6 1-258,-2-11 0,10-3-258,-2-4 0,5-6 0,0-5-129,4 4 129,-1 1 0,1 1-129,-2 3 0,-2 1 129,-4 5-129,-2 8 129,-3 3-129,-3 2-129,-2 3 129,-1 5 0,-4 1-129,-1 5 0,-1-3 129,-1 2-258,-1 1 129,-13 6 0,18-7 0,-18 7 0,0 0 0,14-8 0,-14 8 0,0 0-129,0 0 129,0 0 0,0 0 0,12-4 0,-12 4-129,0 0 129,0 0 0,2 9 0,-2-9 0,0 21 0,0-21-129,-11 24 258,8-8-258,-2 1 129,5-17 129,-4 18-129,4-18 0,0 16 129,0-16 0,0 0-129,11-14 129,2-4-129,-1-4 129,3 3-129,-2-10 129,2-3-129,-5 8 0,-2 0 0,-1-2 129,-7 8-129,-3 0 0,-8 3 0,-7 11-129,-2-1 129,-5-1 0,-1 6 0,-3 0-129,0 1 129,4 4-258,-1-5-645,26 0-3741,-30 0-387,30 0-387,-17 0-129</inkml:trace>
  <inkml:trace contextRef="#ctx0" brushRef="#br0" timeOffset="87012.9768">19282 16622 9933,'-28'52'5160,"14"-15"-387,-6-19-1290,5 12-3096,-8-5-129,5 6 129,-4-14-129,6-1-258,0 0-387,-2-12-258,11 13-645,-14-14-2064,21-3-1548,0 0-129,-9 16-516</inkml:trace>
  <inkml:trace contextRef="#ctx0" brushRef="#br0" timeOffset="87296.9931">19061 16565 4257,'-20'28'5160,"13"8"-129,-3 2-129,10 22-3225,-9-11-258,9 12-387,-7-10-258,7 2 129,0-12-387,11-4 129,1-11-387,7-8 129,3-10-129,1-6-129,1-2 0,5-13 0,-4-1-258,-2-2-258,4 6-645,-24-6-3870,10 8-258,-13 8-387,0 0-258</inkml:trace>
  <inkml:trace contextRef="#ctx0" brushRef="#br0" timeOffset="97480.5756">14088 4972 2193,'47'8'3870,"-18"-8"387,1-3 0,3-14-3096,9 4-129,-1-13-258,9 5 258,0-19-129,8 9-129,0-14 0,7 6-387,-3-8 258,7 2-258,-4-4 0,3 8 0,-3-4-129,5 3 0,-1-5-129,6 2 129,0-4 0,2 9 0,0-3-129,4 0 129,-4 0-258,2 1 258,-3 1-129,-3 4-129,-4-7 129,-2 4-258,0 1 258,-2 0-129,-1 0 0,-4 1 0,-1 5 0,-6 3 129,-3 5-129,-2-4 0,-7 6 0,-6 1 0,-5 7 0,-5 2 129,-4 5-129,-4-3 0,-5 6 0,-12 5 0,17 0 129,-17 0-129,5 17 0,-5-1 0,0 7 0,-6 0 0,0 1 0,0 1 129,2-2-129,0-7 129,4-16 0,0 12 129,0-12 0,7-17-129,4-2 129,-1-5-129,-1-6 0,3 1 0,-4-3 0,-6 1-129,1 5 0,-3 5 0,-9 3 0,-3 6 0,-7 5-129,0 5 129,-4 2-258,-6 2-258,6 15-645,-15-7-3354,16 9-387,-4-5 0,10 10-645</inkml:trace>
  <inkml:trace contextRef="#ctx0" brushRef="#br0" timeOffset="98959.6602">23139 15543 1548,'0'0'3483,"0"0"645,0 12-2967,-17-7-129,5 8-129,-16-4 0,5 8-129,-13 0-258,3 5-129,-9 4 0,-2 6-129,-8 9-129,3 4 129,-5 6-258,-4 4 258,0-4-258,1 2 129,-2-2 129,-3 0-258,3-5 0,-1 0 0,1-1-258,0 0 129,0 0 129,5 0-129,2 1 258,1 0-129,2-3 129,4-3 129,-1-2-129,3-1 258,-2-2 0,5-2-129,-2-9 0,2 5 258,-3-12-258,-1 7 129,-2-9-129,0 2-129,-4-3 0,3 1 129,-4 3-129,4 1 129,-1 4-129,5 3 258,-1-1-129,5 6 258,-3-3 0,7-1-129,-6 0 0,7 1-258,-3-3 258,0-1-258,-2 1 129,2-4-387,0 1 258,-4 1-258,0-6 258,0 2-129,0-4 0,2 0 0,3-1-129,1-1 129,4 0 0,5-4-129,7 4-516,-5-13-1677,24 0-2322,-21 18-129,21-18-516,-1 16 129</inkml:trace>
  <inkml:trace contextRef="#ctx0" brushRef="#br0" timeOffset="99335.6817">20468 17133 7998,'-11'-5'4902,"-10"19"-129,6-6-903,5 15-3225,-12-2-129,6 12 0,-7-1 0,8 10-129,-4-4 258,10 11-129,-2 2 0,10 3 129,-1-11-129,2 1 0,7-8-258,6 0 129,3-11-258,1-3 129,6-16-258,4-6 0,0-1-129,1-7 0,1-4-258,-11-7-774,11 11-3999,-21-9 129,-8 17-645,0 0-387</inkml:trace>
  <inkml:trace contextRef="#ctx0" brushRef="#br0" timeOffset="103527.9214">22355 12470 3483,'0'13'4644,"0"-13"-1806,0 17-516,0-6-774,0-11-387,-12 5-516,12-5-387,-20 12 0,6-7-129,0 6 129,-2-7 129,2 5-129,-3-1 129,3 2 0,-3-1-129,2-2 0,-5 4-129,-1 0 0,-8 6-129,-6 3 129,-4 5 0,-7 5 0,-7 2-129,-2 7 0,-1 2 0,0-1 129,2-1-129,1 1 0,6-7 0,5-4 0,7-3 0,0-2 129,4-7-129,5 0 0,2 1 0,4-5 0,1 2 0,4-3 0,1-1-129,14-11-129,-16 16 0,16-16-258,0 0-258,-10-8-1032,10 8-1935,11-24-903,-8 5-387</inkml:trace>
  <inkml:trace contextRef="#ctx0" brushRef="#br0" timeOffset="104127.9558">21264 12918 2967,'-8'-6'5160,"-2"16"0,-4 13-258,-9 0-2967,8 20-1032,-9 2 0,2 14-387,-4-6-258,6 7 129,1-8-129,7 2-129,5-9 129,7-3 0,2-15-129,11-2 129,6-7 0,5-8-258,3-2 0,2-8-774,9 0-1419,-7-11-2709,-2-8-516,-6-5-258,-6-1 1</inkml:trace>
  <inkml:trace contextRef="#ctx0" brushRef="#br0" timeOffset="105211.0177">13805 2828 6708,'-3'16'4773,"3"-16"0,0 0-387,8-11-3096,3-11-903,8 0 129,-1-11-129,10 1 0,0-5 0,10-1-129,1-4 129,9 9 129,6-7-258,9-8 258,8-3-258,9 2 258,3-8-129,8-5 516,0-2-516,6-5 129,1 1-258,0 3 387,-2 1-387,2 2 129,-3 6-258,-3 4-129,-3 11 387,-9 4-516,-5 2 258,-10 6-516,-10 11 516,-55 18-129,78-28 258,-78 28-516,0 0-129,0 0 516,49 1-129,-49-1 258,-11 45 129,-2-7-387,-2-14-258,0 9 645,1-10-387,4 12 258,2-11-258,5-8 0,3-16-258,0 0 387,0 0-258,0 0 387,55-54 258,-55 54-1032,39-89 903,-39 89-387,31-93 258,-20 37-387,-11 56 516,-4-74-516,4 74-129,-42-55 516,42 55-645,-71-19-129,71 19 258,-95 13-774,95-13-2322,-93 20-1419,93-20 129,-84 29-516,84-29-903</inkml:trace>
  <inkml:trace contextRef="#ctx0" brushRef="#br0" timeOffset="119847.8549">23520 18184 8901,'-1'89'5547,"1"-21"0,0 3-516,7 16-4257,-7-5-258,0 4 0,0-7-387,0-8 129,0-14-516,-5-16-387,5-1-1290,0-40-2838,0 17-516,0-28-387,5-11-258</inkml:trace>
  <inkml:trace contextRef="#ctx0" brushRef="#br0" timeOffset="120195.8748">23458 18272 7740,'45'-29'5418,"-16"7"-516,9 4-129,0-4-4257,6 8 129,-5 1-258,3 13 0,-1 11 129,-3 23-258,-6 11 258,-2 15-387,-11 22 129,-8 17 0,-11 3 0,-18 4 129,-12-2-387,-12-17 258,-12-10-387,-6-24 258,-3-35-387,-5-14-129,10-4-2451,-9-32-2064,11 0-387,-8-11-516,17 7-387</inkml:trace>
  <inkml:trace contextRef="#ctx0" brushRef="#br0" timeOffset="121727.9624">12435 18461 3354,'-3'17'5160,"-4"14"-516,-1 12 129,-4 19-1677,-8-5-2451,5 14 258,-10-2-387,5 8 129,-4-15 0,8-5-129,-1-17-258,6-2 0,2-22 0,9-16 0,0 0 0,4-33-129,7-7 0,8-3 0,-1-20 258,5-8-387,1-6 129,4-1-129,-3 1 129,2-3-129,1 4 0,0 4 129,-1 11-129,3 8 129,0 8 0,1 15 0,-1 7-129,0 16 258,-1 6-129,-1 5 0,-2 19 0,-5 10-258,-2 19 258,0 10-129,-1 10 129,-2 10-258,-2 1 129,-1 5 0,0-4 0,-3-3 0,-2-15-129,2-6 129,-4-14-129,-3-19 129,-3-9-258,0-18 0,0 0 129,-11-29-258,2 0 0,-1-17 129,-2 2 0,-1-5-129,0 4 387,-4-1-129,-1 11 0,-2 7 129,-3 1 0,-7 7 0,-3 9 0,-4 1 129,-5 5-258,-1 1 129,-2 2 0,0-9-387,5 11-774,-8-2-3225,17-9-645,2 5-129,8-3-387</inkml:trace>
  <inkml:trace contextRef="#ctx0" brushRef="#br0" timeOffset="225240.883">21225 767 10062,'0'0'5934,"0"0"-387,0 0 0,36 81-3483,-44-26-1161,-6 16-387,-9 5-129,-1 6 0,-8 6 129,0-6-516,-2-7-129,1-15 903,3-5-903,30-55-258,-48 60-129,48-60-387,0 0-3354,0 0-1419,-64-53 774,64 53-1032</inkml:trace>
  <inkml:trace contextRef="#ctx0" brushRef="#br0" timeOffset="225496.8977">20743 860 14061,'59'29'5547,"-59"-29"-258,54 86-516,-20-27-4386,-5 5 258,5 3-258,-2 4-387,-1 8 0,3 1 258,-3-6 0,-2-4-387,-4-7 129,-1-17-1161,-24-46-2838,0 0-1419,0 0 516,57 37-1290,-57-37 0</inkml:trace>
  <inkml:trace contextRef="#ctx0" brushRef="#br0" timeOffset="225670.9076">21323 1405 14706,'0'0'5805,"0"0"-387,-66 5 129,66-5-5031,-89 5 0,26-5-257,-4-2-259,-1-1-1033,13-7-2192,-1 1-2451,56 9 387,-69-24 0,69 24-1677</inkml:trace>
  <inkml:trace contextRef="#ctx0" brushRef="#br0" timeOffset="226432.9512">21558 1061 13029,'34'94'6063,"-17"-19"-387,-8 8 0,13 12-4515,-10-2-516,2-9-128,-7-19-517,1-9 0,-4-13 0,0-21 0,-4-22 0,0 0-130,5-79 260,-3 17-130,3-5 0,3-3 0,1-4 0,3 9-130,-12 65 260,28-70-130,-28 70 0,0 0 0,0 0 0,75 45 0,-75-45 0,39 111 0,-39-111 0,44 107 0,-22-45 0,1-13 0,1-22 0,0-5 0,-24-22 0,61-15 0,-61 15 0,60-61 0,-32 7 0,-1-2-259,-7 1 130,-2-11-258,-18 66 387,15-100-129,-15 100-129,1-69-129,-1 69 0,0 0 516,0 0 129,0 0 0,0 0 0,0 0 129,-50 98-129,42-34 130,5 4-388,3 2 0,0-70 0,17 94-130,6-42-257,7-31 387,-30-21-258,73 0 258,-73 0 258,77-48-516,-77 48 645,61-68-387,-45 3 129,-11 9-774,-5 1 645,0 55-258,-43-93-258,43 93 0,-78-38-903,21 33-3741,57 5 0,-85 27 516,85-27-1419</inkml:trace>
  <inkml:trace contextRef="#ctx0" brushRef="#br0" timeOffset="226877.9767">22524 1251 13029,'46'72'5676,"-44"-12"-258,-2 4-129,2-1-4515,-2-10-645,4 2 0,1-10-129,6 3 387,5-31-774,4-12 645,-20-5-645,54-3 258,-54 3 129,63-16 129,-63 16 129,56-32-387,-33 32 387,-5 8-129,-5 8 129,-13-16 0,15 21-258,-15-21 129,0 0 129,0 0 258,0 0-258,0 0 1,22-73-259,-22 73 0,17-72 0,-17 72 0,0 0 0,30-76 0,-30 76 0,0 0 0,0 0 0,0 0-1162,8-74-3482,-8 74-1032,0 0-129,-57-24 129</inkml:trace>
  <inkml:trace contextRef="#ctx0" brushRef="#br0" timeOffset="227339.003">23197 1716 16254,'13'25'5805,"-13"-25"-387,12 24-128,-12-24-5290,0 0 0,0-8-1678,0 8-3353,0 0-387,-29-76 0,29 76 0</inkml:trace>
  <inkml:trace contextRef="#ctx0" brushRef="#br0" timeOffset="227457.0098">23135 1452 16125,'0'0'6063,"0"0"-1419,0 0-258,0 0-8514,0 0-774,0 0-258,0 0-516</inkml:trace>
  <inkml:trace contextRef="#ctx0" brushRef="#br0" timeOffset="227843.0319">22257 2459 14319,'1'31'5805,"6"6"-774,-7-6 258,8 10-4902,-6 5 129,-2-1-645,0-12 129,-4-4-129,2-5-645,2-24-774,-11 13-3741,7-23-258,4-4-258,-5-21-516</inkml:trace>
  <inkml:trace contextRef="#ctx0" brushRef="#br0" timeOffset="227970.0391">22149 2353 13029,'-3'-13'5418,"1"-1"-903,2 14-1935,10-1-6837,3 3-387,-13-2-645,30 18-774</inkml:trace>
  <inkml:trace contextRef="#ctx0" brushRef="#br0" timeOffset="228485.0686">22670 2497 10836,'14'13'5805,"-14"-13"-903,0 0 258,0 0-2451,-12-6-2322,-4 6-129,-4 3 0,1 5-516,0 8 258,4 9 129,6 4-129,7-2-516,2 2 516,8-2-387,5-8 387,1-5-129,1-6 129,4-11-258,-4-6 258,-3-6-129,-2-8 129,-4-4 258,-3 2-129,-3 3 258,0 8-387,0 14 387,0 0-387,-1 9 129,-1 18 0,2 20-387,0 4 516,2 15-387,-1 6 387,3 5-258,-2-7 258,-2-2 129,0-9-129,-7-5 258,-5-14-258,-6-15 129,-2-15-387,-6-10 0,-3-10 0,-1-9 0,0-11-129,3-3-387,6 4 0,2-16-903,19 17-3483,0-14-645,12 16-258,2-14-387</inkml:trace>
  <inkml:trace contextRef="#ctx0" brushRef="#br0" timeOffset="229101.1038">22855 2507 12126,'17'19'5547,"-13"2"-387,7 17-516,-9 3-3870,8-1-645,-9-1 258,5-1-129,-5-6-129,1-5-129,1-13 0,-3-14-129,14 0 129,-3-18-129,1-9 0,4-6 0,2-1 0,1-2 0,2 4 129,2 8 0,-2 10 129,1 8-129,-1 7 129,-3 18 0,-1 5-129,0 0 129,-4 13-129,0-1 129,-4-1-258,2-9 387,0-9-387,-11-17 0,26 5 0,-11-6 0,5-25-129,-1-3 0,5-4 129,-2-2-258,-1 6 258,-4 2 129,-2 3 0,-6 8 516,-9 16-516,0 0 129,7 8 0,-7 8 129,0 11-258,6 3 258,0 2-129,4 0-258,4-8 258,2-2 0,4-12 0,3-6 0,-4-4-129,0-14 0,-7-8 0,-5-5-129,-7 0 0,-4-2-129,-11 6-387,-15-4-387,11 9-3741,-18-1-129,11 12-516,-4-6-516</inkml:trace>
  <inkml:trace contextRef="#ctx0" brushRef="#br0" timeOffset="229605.1326">23611 2470 11997,'33'73'5418,"-16"-26"-903,-11-5 387,12 5-4644,-13-4 129,-2-3-258,1-10 0,-3-9 0,-1-21 0,0 0 0,0 0 0,9-15-129,-3-13 0,1-4-129,0 5 258,3-3-129,1 7 0,1 6 387,3 6-387,0 9 0,0 2 0,5 11 0,0 1 0,4 2 0,-1-1 0,1-1-387,3-7 516,0-5-129,0-8 0,-4-6 0,-5-7 0,-3-5 387,-7-1-387,-5 0 387,-3 7-516,-5 3 387,-8 10-258,-2 7 387,0 11-387,5 11-387,5 7 516,5 7-516,12 1 516,6 0-387,10-1 129,3-7-645,9 9-2580,-9-22-1419,9-2-387,-16-17-387,-1-7-516</inkml:trace>
  <inkml:trace contextRef="#ctx0" brushRef="#br0" timeOffset="232709.3102">24708 2422 13416,'15'-4'5547,"0"26"-516,-12 6 0,12 14-4773,-13 11 129,-2 7-387,0-6 129,-1-3-516,-5-5 387,1-14-387,0-18 387,5-14-129,0-20 129,9-15-129,3-3 0,3-2 387,0-6-258,3 4 258,-1 9-258,-2 11 387,2 7-387,-3 15 258,-1 8-258,-2 10-387,1 7 387,-1 4-258,3-2 258,-2 0-258,1-7 387,2-6-516,3-14 645,-2-7-258,6-9 129,-1-3 258,2 0-387,1-5 387,-2 5-516,1 1 516,-1 9-387,-2 9 258,-4 2-258,-4 4-516,0 6 516,-2 1-387,-10-13 516,14 18-129,-14-18 0,14 3-387,-14-3 387,8-24 387,-4 7-387,-2-1 387,-2 3-516,0 0 0,0 15 129,0 0 387,-9-2-387,3 19-516,-1 5 516,2 6-258,4 10 129,1-4-258,3 3 387,10-9-516,10-6-129,-1-21-516,16 6-3741,-10-16-129,10-12-516,-8-12-516</inkml:trace>
  <inkml:trace contextRef="#ctx0" brushRef="#br0" timeOffset="232899.3211">25584 2179 11997,'0'30'5547,"2"17"-387,-2 8 0,10 11-4773,-5 14 0,4-2-387,-2-1-258,-2-13-645,11-2-2322,-12-26-2064,14-12-129,-18-24-129,32-9-645</inkml:trace>
  <inkml:trace contextRef="#ctx0" brushRef="#br0" timeOffset="233033.3287">25711 2386 10449,'-51'-16'5418,"18"23"-645,7 24-774,1 3-5805,-4-12-2580,4 11-258,7-7-903,10 5-129</inkml:trace>
  <inkml:trace contextRef="#ctx0" brushRef="#br0" timeOffset="233649.364">25945 2563 7611,'4'-24'4902,"-4"24"129,-26-18-645,5 18-3354,-5 0-903,-2 1 0,-1 11 0,6 0-387,8 8 387,8 4-516,7-5 645,8 0-516,8-1 516,6-5-387,-1-9 258,3-4 129,-4-8-129,-1-6 387,-5-8-516,-3-4 387,-5 2-129,0-1 258,-5 3-387,2 10 258,-3 12-129,0 0 0,0 0 0,14 10 129,-8 7 0,5 7-516,1 0 516,6-2-516,-2 1 258,5-7-258,1-7 387,1-9-516,1-8 129,5-12 516,-2-11-258,1-12 129,-2-11-129,-2-10 129,-5-4-258,-4-6 516,-4 2-516,-10 3 258,-1 13-129,-2 10 0,-11 14-129,-3 16 129,0 16-129,-1 18-387,1 20 516,5 13-387,3 5 258,8 4 129,3 4 0,12 0 0,5 0 0,7-4-258,1-10 129,2-6-645,1-3-516,-16-19-3999,7 2 0,-22-24-774,0 0-129</inkml:trace>
  <inkml:trace contextRef="#ctx0" brushRef="#br0" timeOffset="234540.4149">22613 3746 13029,'8'14'5676,"-7"8"-516,14 20 0,-4 1-4644,-3 8-129,-1 3-129,-4 2-258,-3-4-129,0-9 0,0-11 0,0-10-129,-5-10 129,5-12 0,-8-8 0,6-20 129,-1-4-129,2-11 129,1-9 0,0-6 0,2-2 129,8 2-129,3 8 0,8 5 0,3 11 129,3 13-129,3 10 129,0 11 0,-2 7-129,-4 14 129,-7 2 0,-11 2-129,-6 3 0,-8-5 0,-14-8-129,-8-3 0,-2-5-387,-11-13-645,14 5-3612,-8-17-516,14 4-258,0-10-387</inkml:trace>
  <inkml:trace contextRef="#ctx0" brushRef="#br0" timeOffset="235129.4486">23352 3634 11997,'14'5'5418,"-14"-5"-258,12 24-387,-7-12-4128,3 8-129,-6 2-258,3 7 0,-3-2-129,-2 5-129,0-2 129,0-1 0,-2-7 0,-7-3 0,-5-11 0,-6-8 0,1-4-129,-6-11 129,-2-4-129,1-5 0,1-1 258,4 3-129,5 2-129,9 7 129,7 13 0,0 0 0,23-2 0,3 9 0,5 4-129,5 2 0,0 1 129,-1-3-129,-3-1-129,-4-5 129,-5-2 0,-6-3-387,-2-3-258,-12-13-774,-3 16-3612,6-21-129,-6 21-516,0-27-258</inkml:trace>
  <inkml:trace contextRef="#ctx0" brushRef="#br0" timeOffset="235496.4696">23877 3575 12255,'50'-4'5547,"-37"4"-387,1 0-258,-14 0-4257,-7 9-129,-13-4-387,-2 7 129,-4-2-258,1 0 0,0 1 129,5 5 0,7 0 0,9-2 0,4 2 0,12 6 0,2-1 129,4 4-129,-2-1 0,-1 2 0,-7-4-129,-8-3 0,-4-4 0,-13-9 0,-10 0-258,-9-6-516,3 8-1935,-16-15-2451,10 3 0,-2-5-645,11 7-387</inkml:trace>
  <inkml:trace contextRef="#ctx0" brushRef="#br0" timeOffset="235940.495">24731 3762 11223,'-31'0'5547,"14"5"-258,-11 2-387,11 16-3999,-11-4-258,3 9 0,1-2-387,4-1 129,6-2-129,12 1-129,2-10 0,17-6 0,10-4-129,6-4 0,4-9 129,3-5-129,-2-4-129,-2-1 129,-8-3 0,-9-5-129,-10 6 129,-9 1-129,-14 7-516,-13-10-903,2 19-3483,-10-9-258,8 13-387,-5 0-387</inkml:trace>
  <inkml:trace contextRef="#ctx0" brushRef="#br0" timeOffset="236249.5127">24874 3719 10965,'30'61'5547,"-22"-25"-516,10 15 0,-17-10-4257,10 6-129,-6-8-258,1-9-129,-5-12 0,1-6 0,-2-12-129,0 0 0,18-13 129,-7-6-129,2-3 0,4-1-129,0 5 0,5-1 0,1 7-129,-3-3-516,3 15-516,-23 0-3741,31-4-258,-18-5-387,4 0-387</inkml:trace>
  <inkml:trace contextRef="#ctx0" brushRef="#br0" timeOffset="236628.5344">25231 3357 10707,'24'10'5547,"-17"14"-258,4 22-129,-7-11-4515,6 21 0,-7 4-387,1 1-258,-3 2 129,4-10-387,-5-4 258,8-1 129,-2-15-129,1-10 0,7-13 129,1-10-258,1 0 0,0-4 129,6-7 0,-2-3 0,0 9 0,4 5 129,-3 0-129,-4 9 258,-4 6-129,-5 4-129,-7 8 0,-2-3 0,-10-4 0,-10 0 0,-3-5 0,-8-7-129,1-5-258,-6-11-774,13-1-3483,-6-10-516,15 3-258,1-10-516</inkml:trace>
  <inkml:trace contextRef="#ctx0" brushRef="#br0" timeOffset="236826.5457">25671 3848 7482,'20'60'5676,"-17"-33"-387,3 8-516,-6-19-2193,0-2-3096,0 9-3870,0-23-387,0 0-387,0 0-645</inkml:trace>
  <inkml:trace contextRef="#ctx0" brushRef="#br0" timeOffset="237072.5598">25888 3319 10320,'1'-32'5805,"12"17"-516,0 34 258,-10 8-4773,6 15-129,-3 11-129,2 11-258,-3 6 0,3 11-516,0 0 258,1-5-258,2-3 129,-2-10-129,6-7-516,-14-28-3225,12 4-903,-13-32-645,16 6-129</inkml:trace>
  <inkml:trace contextRef="#ctx0" brushRef="#br0" timeOffset="237346.5754">25649 3634 12771,'-12'-4'5676,"12"4"-387,8 4-258,-8-4-4773,0 0-387,0 0-645,0 0-3612,-5 2-645,-8-2-516,13 0-387</inkml:trace>
  <inkml:trace contextRef="#ctx0" brushRef="#br0" timeOffset="237998.6127">25997 3537 9159,'9'11'5289,"-16"7"-129,-5-1-387,-14-17-3870,2 13-258,-13-6-129,1 5 0,-6-7-258,7 1-129,1 2-387,3-8-516,20 10-3999,-6-7 0,17 8-645,0-11-387</inkml:trace>
  <inkml:trace contextRef="#ctx0" brushRef="#br0" timeOffset="238672.6513">26235 3793 7740,'-24'7'5160,"2"-3"-258,2 3-387,-4-2-3741,7 10-387,-6-6-129,6 10 0,3-3-129,7-2-129,6 5-129,1-3 129,9-3 0,4-1 0,2-2-129,0-7 0,0 4 129,-3-4-129,-12-3 129,20 0 0,-20 0 129,0 0-129,0 0 387,13-3-258,-13 3 387,0 0-258,0 0 129,12 0-129,-12 0 0,18 8 0,-18-8-129,23 14 129,-9-14-129,0 0-129,4-8 129,-3-11 0,2-10-129,3-9 129,2-11 0,1-6-129,1-7 0,1-11 0,0 0 129,-3 1 129,-2 1-387,-6 10 258,-4 3-258,-7 4 0,-3 16 0,-8 12 0,-8 11 0,-4 15 0,-5 14 258,-2 13 0,3 21-129,1 11 129,3 5 0,9 8 0,5 6 129,6 1-387,10-6 129,11-8-258,8-10 258,4-7 0,7-11 0,3-9 0,-1-10-516,-8-18-516,8 9-3612,-21-9 0,-2 0-645,-19 0-645</inkml:trace>
  <inkml:trace contextRef="#ctx0" brushRef="#br0" timeOffset="239169.6797">26136 3816 9030,'0'8'5031,"2"8"-387,2-2 0,4 13-3870,-5-8-258,2-1-258,1 4-387,-6-22-2322,3 14-1935,-3-14-387,0 0-387,18-12-516</inkml:trace>
  <inkml:trace contextRef="#ctx0" brushRef="#br0" timeOffset="239605.7046">26712 3752 10191,'26'-11'5031,"-26"11"-387,0 0-129,0 0-3999,-7 19-258,-9-10-129,-1 1 0,-2 2 258,7 2-258,1-1 129,11 7 0,0-8 129,11 2 0,1 0-129,7 7 0,-3-7 0,-3-1 0,-3 1-258,-10-14 0,-5 29-516,-19-25-516,0 11-3741,-19-9-387,4 7-387,-7-5-516</inkml:trace>
  <inkml:trace contextRef="#ctx0" brushRef="#br0" timeOffset="247166.1371">22678 1867 10062,'-4'-19'5031,"4"19"-129,0-24-129,0 24-3225,0 0-645,0-66-129,0 66 129,0-68-903,0 68 258,0 0-774,0-67-645,0 67-3354,0 0-258,0 0-258,-11-3-903</inkml:trace>
  <inkml:trace contextRef="#ctx0" brushRef="#br0" timeOffset="248474.2119">21456 2544 12126,'1'10'5160,"6"13"-129,11 14-774,-9 7-4128,3-2-387,-2 5-516,-13-12-4257,3-1 387,0-20-516,0-14-516</inkml:trace>
  <inkml:trace contextRef="#ctx0" brushRef="#br0" timeOffset="248833.2324">21337 2285 11481,'-51'-15'5289,"20"29"-387,9 23 0,-2 13-4128,0 14-387,-3 8 0,6 11-387,5 3 387,7 12-516,7-5 129,6-1-258,17-7 258,11-17 516,14-12-516,12-7 0,10-25 129,6-24-129,3-16-129,-2-22 129,-3-15 0,-10-15-516,-14-5 645,-15-9-258,-14 4 0,-15-5 387,-11 7-258,-15 14 387,-11 9-645,-12 14 129,1 18-1290,-16 4-2838,8 25-774,0 17-516,10 32-387</inkml:trace>
  <inkml:trace contextRef="#ctx0" brushRef="#br0" timeOffset="249428.2665">21395 4682 8256,'-4'17'5031,"4"-17"-387,0 0 0,0-7-3999,0 7 129,19-21 0,0 15-129,-3-2-258,7 8 0,-1 2 0,4 18-258,-6 11 0,-1 13 129,-10 4-129,-4 6-129,-5 3 0,-7-6 129,-9-5-129,-5-12 0,-5-17 129,0-12-129,3-5 0,4-15 129,4-8 0,7 0 0,8-2-129,6 4 0,11 10 0,8 3-129,9 13-129,-1 9-258,6 10-258,-7-9-645,7 13-3483,-14-6-129,0 1-387,-12-15-516</inkml:trace>
  <inkml:trace contextRef="#ctx0" brushRef="#br0" timeOffset="249796.2875">21309 4378 8901,'-79'1'5160,"43"23"-129,12 23-387,-2 13-3483,12 20-129,0 6-387,11 14-129,3 2-258,5 3 0,10-3-129,10-6 129,9-10-258,8-8 258,11-19-258,11-12 129,4-18 0,8-20-129,2-9 0,4-21 0,-2-19 0,-7-21-129,-8-7 129,-13-13-129,-15-6 129,-17 3 0,-17-3 0,-12 11 0,-21 8-129,-14 17-129,-5 19-387,-20 8-4128,12 24-258,-4 14-387,10 15-516</inkml:trace>
  <inkml:trace contextRef="#ctx0" brushRef="#br0" timeOffset="251597.3905">22568 5115 10707,'0'0'5160,"0"0"-258,-10 13-129,7 9-4515,-13 3-129,-3 3-258,3 9 0,0-1 0,8-3 0,2-4 0,6-3 129,7-8 0,8-9 0,6-8 129,2-7 129,0-10-129,-1-3-129,-3-2 129,-2-4 129,-5 1-129,-2 1 129,-5 11 0,-5 12 0,0 0 0,0 0 0,4 19 129,-4 16-129,1 16 0,1 16 0,-1 9 0,3 4 0,0-1 0,-1-4 0,0-8-129,-3-13 0,0-14 0,-4-21 0,4-19-129,-22-9-258,6-18 0,6-7-645,-12-17-3870,15 5-387,-2-12-516,9 6-258</inkml:trace>
  <inkml:trace contextRef="#ctx0" brushRef="#br0" timeOffset="252092.4188">22850 5198 10965,'32'41'5805,"-17"-3"-645,-6-3-129,2 8-4644,-9 0-129,2-1 0,-4-7-129,0-4-129,0-6-129,0-25 258,0 0-129,19-3 0,-4-20 129,5-5-258,3-3 258,6 0-129,1-3 0,0 3 129,-1 5-129,-4 11 0,-4-2 129,-5 10 0,-16 7 0,22 0 0,-20 10 0,-1 7-129,-1 9 129,0 3 0,0 4-129,3 2 129,4-8-258,5 2 258,6-12-129,3-4 129,4-9-129,4-4 0,-3-10-129,1-9 129,-4-5-129,-7-3 129,-7-3-129,-7-4 0,-2 4 0,-12 3 0,-7 4-258,-6 2-258,2 18-774,-11-5-3612,15 11-129,-3 3-387,14 8-258</inkml:trace>
  <inkml:trace contextRef="#ctx0" brushRef="#br0" timeOffset="252732.4555">23576 5296 6966,'13'55'5418,"-6"-25"-387,-3-2-258,5 3-2193,-3-4-2451,3-5 0,1-9-258,-10-13 129,26 6-129,-9-6 0,3-6 129,-2-3-258,3-4 516,-4 2-129,-2 0 0,-2 1 0,-13 10 129,15-11 0,-15 11 0,0 0-129,0 0 258,11 0-258,-11 0 129,15 11 0,-15-11-129,26 25 129,-8-9-258,3 3 258,4 6-129,1 8 0,-3 2-129,2 8 0,-4 6 0,-5 1 0,-7-1 0,-5 0-129,-4-6 0,-13-4 129,-5-12 0,-5-13 129,-5-14 0,2-14 0,2-17 129,5-13-129,4-11 258,9-9-258,6 1 129,7 1-129,14 4 129,9 6-129,6 12 129,4 13-258,1 15 129,2 8-129,-4 9 0,-7 14-129,-8 12 129,-15 7 0,-9 4-387,-14-5 258,-11-3-258,-16-13-129,-4-9-387,-11-17-516,12-10-3612,-8-21-129,14 0-387,4-12-258</inkml:trace>
  <inkml:trace contextRef="#ctx0" brushRef="#br0" timeOffset="253050.4736">24610 5025 12900,'0'0'5547,"4"22"-387,-2 11-258,6 16-4386,0 10-129,0 11-258,-1-1 0,-3 4-516,0 0 0,-4-18-516,11 2-3354,-9-21-774,8-10-516,-10-26-258</inkml:trace>
  <inkml:trace contextRef="#ctx0" brushRef="#br0" timeOffset="253214.483">24800 5357 10062,'-28'-54'5418,"3"42"-387,-14 2-129,5 10-3999,-14 0-258,2 9-387,5 10-516,-2 3-516,26 12-3999,-4-7 0,20 4-645,1-4-258</inkml:trace>
  <inkml:trace contextRef="#ctx0" brushRef="#br0" timeOffset="253513.5001">24900 5430 9417,'11'-12'5418,"-11"12"-258,-11 6-129,-18 10-4128,17 6-129,-5 2-258,8 5-129,2 3 0,7 0-258,14 1 0,10-3 0,9-14-129,6-2 0,3-9-129,-3-5 129,-2-6-129,-6-9 129,-12-7-258,-11-7 129,-8 3-129,-14-3-129,-6 4-258,-18-4-903,13 14-3354,-16 2 0,13 9-387,-2 2-516</inkml:trace>
  <inkml:trace contextRef="#ctx0" brushRef="#br0" timeOffset="254229.5411">25339 5537 10191,'42'-18'5289,"-33"3"-129,-9 15-258,7-23-4128,-7 23-258,-15-12-129,-2 12-258,-7 0 0,0 14-129,1 0 0,2 9 129,5 5-258,7-7 129,9 7 0,0-6 0,14-10 129,4 0-129,4-4 0,1-7 0,0-5 0,-3-7 0,0-2 129,-4 1-129,-16 12 0,18-15 129,-18 15 0,0 0 0,0 0-129,8 18 258,-8 9-258,-1 5 129,-4 6-129,-1 3 0,-3 6 0,3-1 0,-3-8 0,3-1 0,0-12-129,2-7 258,0-4-129,4-14 0,0 0 0,0 0-129,2-9 129,8-6-129,2-1 129,8-1-129,1-4 0,6-4 0,3-3 0,2-7 0,1-3 0,-2-7 0,-2-2 0,-8-6 0,-3 2 0,-11 2-129,-2 6 129,-5 8-258,-9 16 0,-9 9 129,3 11 0,-5 21 0,4 8 129,2 8 129,5 10 0,5 1 129,4-2 0,11-1 129,7-8-258,11-10 0,10-5-129,4-16-387,10 0-1032,-7-17-2967,12-7-387,-9-15-516,3-8 0</inkml:trace>
  <inkml:trace contextRef="#ctx0" brushRef="#br0" timeOffset="254421.5521">26065 4997 9933,'-9'26'5289,"9"17"-645,0 6-129,6 18-3741,-1 9-387,3 10-258,0-1-129,0-8-516,8 8-1806,-3-26-2451,9-6-258,-2-20-258,5-17-258</inkml:trace>
  <inkml:trace contextRef="#ctx0" brushRef="#br0" timeOffset="254573.5608">26272 5457 8256,'-40'-61'5160,"16"49"-129,-11 1-387,0 16-3612,-12-5-387,2 1-645,1 16-1032,-4-11-3483,14 7-387,6-11-258,16 3-516</inkml:trace>
  <inkml:trace contextRef="#ctx0" brushRef="#br0" timeOffset="255332.6042">26284 5098 8514,'6'116'5031,"-6"-52"-129,0 12-516,0-12-3870,0 6 0,-2-16-258,0-5-129,-1-14 0,1-8-129,1-12 0,1-15 258,0 0-129,0-16-129,4-2 129,3-4-129,1 2 129,1 1-129,4 5 0,0 6 0,4 8-129,0 0 129,4 1 0,-2 11-129,7-3 129,-1-3 0,2-2 129,1-4-129,4-4 0,-2-9 0,-1 0 0,-2-6-129,-4-2 129,-7-6-129,-3 5-129,-7 4 129,-6 0 0,-1 5 0,1 13 0,-27-7 129,12 7 0,0 13 0,2 1 0,2 6 0,5 6-129,5-1 258,1-2-129,9 0-129,6-2 0,4-6 129,0-5-129,1-10 0,-2-6 0,1-8-129,-3-3 129,-3-2 0,-1 0 129,-2 0-129,-10 19 129,21-11 129,-21 11-129,21 15 258,-10 4 0,0 6-129,-1 2 258,2 1 0,-5-7 129,1 3 0,-2-11 0,2-2 0,-8-11-129,14-4 129,-8-10-258,4 1-129,2-2-129,-1-5-387,7 2-387,-8-19-2709,7 16-1548,-8-7-387,4 3-129,-13-9-387</inkml:trace>
  <inkml:trace contextRef="#ctx0" brushRef="#br0" timeOffset="256404.6655">23639 6559 9933,'20'-11'5418,"-20"11"-258,0 0-129,-7-4-4515,-9 8 0,-3 12-258,-1 2-258,1 7 129,2-1 0,3 2-129,6 0 129,6-4 0,2-5-129,13-7 129,3-6-129,3-6 0,2-9 0,-3-4 0,2-3-129,-5-3 0,-4 5 129,-2 0-129,-9 16 129,6-13 0,-6 13 0,0 0 129,0 17-129,0-5 0,0 3 129,5 2-129,-2-2 129,5-3 0,5-2-129,2-6 258,4-4-258,4-1 129,2-12-129,3-3 129,3-11-129,1-3 0,-1-6 0,3-8 0,-7-7 0,1-5 0,-5-4 0,-4 1 0,-7 7 0,-1 3-129,-4 7 129,-6 10 0,-1 15 0,0 17-129,-13 7 0,-2 18 129,1 9 0,-2 8 0,1 9 0,2 9 0,6 0 129,6-1-129,5-1 129,11 0-129,8-10 0,9-6 129,8-13-258,5-13 129,4-16-129,-1-16 0,-2-18 0,-3-15 129,-6-11-129,-10-9 258,-7-6-258,-9-1 0,-8 8 129,-3 10 0,-3 12 0,-8 17 0,-3 20 0,3 13-129,-1 27 129,5 12 129,4 13 0,3 11 0,3 2-258,7-7-258,13 5-516,-13-19-3999,18-5-129,-3-15-387,7-7-645</inkml:trace>
  <inkml:trace contextRef="#ctx0" brushRef="#br0" timeOffset="257020.7007">24876 6201 11481,'6'-11'5676,"6"18"-387,-5 21-258,-7 1-4386,-1 15-129,-7 5-258,-3 3 0,0 6-129,-1 2 129,3-6-129,2-4 129,5-10-129,2-7 129,0-8-129,7-5 0,-7-20 0,24 12 0,-9-12 0,2-1 0,4-8-129,1 2 129,2-2 0,-1 3-129,3-1 129,-5-4-129,0 9 0,-4-2-129,-2 4-129,-15 0-387,20 4-2967,-20-4-2064,0 0 0,-8-9-645,8 9-387</inkml:trace>
  <inkml:trace contextRef="#ctx0" brushRef="#br0" timeOffset="259440.8391">25681 6642 8901,'19'-7'5547,"-19"7"-129,4-28-258,-4 16-4386,-20-5-129,0 9-129,-8-5-258,-1 6-129,0 7 0,1 12-129,6 7 129,10 7 0,6-4 0,6 7 0,11-1 0,10-5-129,8-7 129,7-5-129,5-11 129,2-10-129,0-15 0,-1-13 129,-4-15-129,-4-9 0,-10-10-129,-8-6 258,-9 1-258,-7 1 258,0 9-129,-8 8 129,-6 21-129,0 13 129,-2 18-129,1 12 129,1 21 0,6 14 0,0 17-129,7 5 258,1 8-129,6 5 0,9-6 0,2-7-129,10-7 0,1-10 0,5-17-129,1-5-129,0-16 0,-4-7 0,2-15 0,-5-8 129,-4-8-129,-6-3 0,-4 1 129,-5-1 0,-5 1 129,-3 3 0,0 15 0,0 15 129,-9 5-129,2 17 129,1 4 129,4 9-129,2 3 0,0 7 0,9-7 0,9-9 0,2-4 0,4-12 0,3-6 0,-3-7-129,-3-10 129,-3-9-129,-7-6 0,-8-5-129,-3-1 0,-12-3-387,-8 7-387,-12-8-3096,8 18-1290,-8-5-258,8 13-516</inkml:trace>
  <inkml:trace contextRef="#ctx0" brushRef="#br0" timeOffset="259808.8602">26353 6353 9546,'22'82'5547,"-16"-38"-516,4 6-129,-5-5-4515,0-1 129,-2-9-258,0-11-129,2-5 129,-5-19-129,16-1 0,-4-19-129,1-8 129,4-9-129,1-2 0,-2-2-129,3 5 0,-3 8 0,0 10-129,-2 10 129,-2 8 0,-1 17-129,1 10 129,-1 6 0,4 7-258,-5-5 0,10 10-903,-16-25-1419,17 8-2193,-1-15-258,6-7-387,-1-6 388</inkml:trace>
  <inkml:trace contextRef="#ctx0" brushRef="#br0" timeOffset="260048.8739">26882 6606 3612,'21'-42'5418,"-16"29"-258,-5-1-258,0 14-2838,-21-5-516,11 13-645,-12 5-258,7 8 0,-1 4-258,5 4-129,5 0 0,6 0-129,9-3 0,8-7 0,5-12-129,3-7 0,0-8-129,-2-14 129,-4-1-258,-6-10 0,-6 3-258,-11-15-903,2 16-3225,-20-2-387,5 5-387,-11 5-129</inkml:trace>
  <inkml:trace contextRef="#ctx0" brushRef="#br0" timeOffset="260348.8911">26984 6405 6321,'53'46'5547,"-33"-13"-387,1 14-129,-9-4-3612,6 17-258,-11-9-516,3-5 0,-9-8-258,2-9 129,-3-16-258,0-13 0,0 0-129,4-28 129,0-3-129,7-4 0,2 1 0,6 3-129,4 1 129,5 1-258,3 13-258,-2 1-516,12 12-4257,-18 3 129,2 0-516,-25 0-516</inkml:trace>
  <inkml:trace contextRef="#ctx0" brushRef="#br0" timeOffset="260876.9213">24756 7639 8643,'24'-42'5676,"-20"26"-387,-8-1-129,4 17-4386,-35-5-129,9 6-129,-4 12-387,1 6 129,-1 7 0,8 6-129,8-2 0,8 2 0,6-5 0,14-5 0,9-7 0,8-4-129,4-11 0,0-10 0,-2-9-129,-1-5 129,-8-6-129,-9 0 129,-12 0-129,-6-1-258,-9 10-258,-14-7-645,7 17-3741,-9-2-258,5 13-387,0 0-387</inkml:trace>
  <inkml:trace contextRef="#ctx0" brushRef="#br0" timeOffset="261184.9389">24907 7532 8901,'47'32'5547,"-27"-8"-258,1 16-129,-8-7-4128,4 12-516,-10-6 0,5-1-387,-8-7 0,2-5 0,-2-13 129,-4-13-129,0 0 0,17-24 0,-8-3 0,3-5 0,2-4-129,3 3 0,4 1 0,1 2-258,3 11-129,-2-4-516,11 23-2064,-9-9-2193,3 9-387,-5-11-258,1 0-387</inkml:trace>
  <inkml:trace contextRef="#ctx0" brushRef="#br0" timeOffset="261580.9616">25329 7057 9030,'-1'31'5289,"4"2"-129,7 16-258,-1-2-4128,0 16-387,-3 0-129,2 3 0,0 5-129,4-1 129,1-8-258,2-5 129,0-9 129,1-10-129,-2-12 0,1-12 0,-1-11-129,-3-3 129,1-11 0,-2-8-129,2-1 0,-2 3 0,3 3 0,-13 14 0,20-1 129,-20 1-258,12 20 129,-12 4 0,0 3 0,-11-5 0,-7 3 129,-5-7-258,-3-7 129,-4-11-129,-1 0-387,-5-17-903,12 3-3612,1-17-129,16 5-645,3-6-258</inkml:trace>
  <inkml:trace contextRef="#ctx0" brushRef="#br0" timeOffset="261794.9738">25851 7628 8901,'10'84'5418,"-10"-47"-387,3 1-387,-1-8-5031,-2-30-1290,-4 23-3096,4-23-258,0-21-387,2-8-258</inkml:trace>
  <inkml:trace contextRef="#ctx0" brushRef="#br0" timeOffset="262060.989">26013 7128 7611,'25'0'5547,"-25"0"-516,24 36-129,-18-10-3741,9 18 0,-9 2-645,3 10 0,-4 4-258,3 6 0,-4 3-129,5-3 0,0-6-129,0-7-129,1-5-387,-4-17-1032,9-1-3612,-15-30-129,25 12-387,-11-21-645</inkml:trace>
  <inkml:trace contextRef="#ctx0" brushRef="#br0" timeOffset="262241.9994">26322 7465 8901,'-61'0'5418,"22"2"-387,-5 4-129,-16-6-4773,-2 1 129,-7 1-645,-5-9-645,17 5-3612,-3-3-516,16 5-129,9-6-516</inkml:trace>
  <inkml:trace contextRef="#ctx0" brushRef="#br0" timeOffset="262949.0398">26524 7570 6450,'0'0'5289,"-18"-11"-387,-4 8-387,8 6-3999,-19 2 0,9 12-258,-5 1-129,7 2 0,7 7-129,8 1-129,7-3 0,11-1 129,8-8 0,3 0-129,8-8 129,-4-8-129,0-2 0,-4-9 129,-4-3-129,-5-6 129,-7 5-258,-4-3 129,-2 18 129,0-19 0,0 19 129,0 0 129,0 0 0,0 0-129,0 0 258,9 13 0,-9-13-129,26 8-129,-7-5 0,4-3 0,1-3 0,0-7 0,1-9-129,-1 0-129,-3-11 129,-5-5 0,-4-11 129,-10-11-258,-2-8 258,-2-6-129,-12-4 129,-1 0-129,-2 7 258,2 10 0,0 9 129,3 22-129,12 27 0,-11 3 0,11 24 0,1 21 0,7 11 0,1 16-129,5 5-129,0 7 0,5 1 0,1-3-129,0 0 0,-2-11-129,5-8-258,-7-21-903,11-1-3483,-11-23-258,6-6-516,-6-15-129</inkml:trace>
  <inkml:trace contextRef="#ctx0" brushRef="#br0" timeOffset="263257.0574">27159 7456 8901,'8'13'5289,"-18"14"-258,-7-21-516,2 10-4386,-7-7 129,2 6-129,-1-3 258,5 0-258,4-1 0,12-11 0,0 14 129,5-1 0,11-2 0,4 2 0,-2 2-129,2 6 0,-4-2 0,-3 8 0,-8-1-129,-8-4-258,-9 5-258,-20-12-3741,1 5-645,-14-8-516,-4-1-645</inkml:trace>
  <inkml:trace contextRef="#ctx0" brushRef="#br0" timeOffset="263738.0849">25757 7384 11223,'2'13'5805,"-2"-13"-1290,0 14-4386,0-14-5160,0-14-645,-7-1-516</inkml:trace>
  <inkml:trace contextRef="#ctx0" brushRef="#br0" timeOffset="268552.3603">23860 11121 2580,'47'2'4902,"-16"-10"-387,-6-16 0,9 6-4773,-8-4 129,4 1-129,-3-1-258,10 7 0,-1-5 0,9 10 129,3 3-129,12 7 258,3 4 258,6 12 129,9 6 387,-1 3-129,7 9 0,-4 2 129,4 6-258,-9 2 0,-2 5-387,-5 8 0,-6 7-129,-1 18-129,-7 3 0,0 18-129,-2 5 129,1 13 129,-3 4 0,2 5 129,-4 2 129,-2-6 0,-2-5 129,-5-8-129,-6-9 0,-4-9 0,-6-7-129,-5-5-258,-4-7-129,-1 4-387,-8-4-645,6 7-129,-7 0-258,9 17 129,-3 7 129,7 6 258,1 11 517</inkml:trace>
  <inkml:trace contextRef="#ctx0" brushRef="#br0" timeOffset="268656.3662">25964 14331 258,'33'234'645,"-24"-129"-129,-3-16-129,-6 1 129,0-13-258,-10-3-258,-4-1-258,-6-2-516,2 8-258</inkml:trace>
  <inkml:trace contextRef="#ctx0" brushRef="#br0" timeOffset="269080.3905">25769 16094 903,'-60'157'1290,"26"-91"0,-7-14-129,-2-4-129,-6-10-258,1-1 0,-10-5-645,3 1 129,-5 3-258,-1 0 129,-3 8-129,-4-4 0,-1 6 0,-1 0 387,-1-3-258,2-1 129,-3-9 129,2-4-258,-5-15 129,1-9-129,-3-9 258,-6-22-387,-6-8 0,-9-15 0,-5-4 0,-5-4-258,-2-2 129,-5-1 0,2 4 0,-3 5 129,4-3 0,0 3 0,6-8 129,2-8-129,4-3 129,0-11 0,5-13 129,0-13-129,6-8-129,0-10 0,3-11-387,1-6-129,6-6-774,1-6-387,4-2-387,8 3-903</inkml:trace>
  <inkml:trace contextRef="#ctx0" brushRef="#br0" timeOffset="269237.3995">21828 12438 2709,'88'-301'903,"-38"159"387,7 2-1806,4 12-774,-3-4-645</inkml:trace>
  <inkml:trace contextRef="#ctx0" brushRef="#br0" timeOffset="269544.417">22937 10656 903,'237'-102'2322,"-113"68"129,4 9-387,1 9-258,9 16-387,-7 2-516,6 25-258,1 5 0,4 9-258,1 13 129,3 17-129,-3 9 0,1 19 129,-7 18 0,4 26 129,-12 19-258,-1 29 0,-12 16-129,-8 20 129,-13 19-258,-9 14 258,-14-4-645,-11-4 129,-10-10 0,-15-9 0,-8-12-258,-18-17-387,-2-10-1806,-9-12-1935,-24-12-129,-1 0 0</inkml:trace>
  <inkml:trace contextRef="#ctx0" brushRef="#br0" timeOffset="284085.2487">17311 767 19608,'213'-476'-387,"-146"466"0,3 5 387,8 0 129,9 5 387,-2-6 0,8 6 129,1 0 129,8 0-129,-8 0 129,10 13-387,-11 3 0,4 12 0,-6 14-129,2 15 129,-9 16-387,-3 20 0,-3 21 0,-7 11-645,-6 18 129,-5 21 0,-4 12 129,-7 8 129,-6 10-387,-5-3 516,-15 2-516,-4-4 645,-15 0-258,-8-19 129,-22 0 129,-16-15 129,-14-11-129,-19-12-387,-15-10 516,-14-16-258,-9-17 258,-9-19-129,-3-19 0,-6-13-387,-4-18 387,-2-20 0,1-10 129,1-24 0,1-15 129,6-10-258,0-19 129,4-17-129,6-14 129,9-15 0,4-17 129,12-6 129,4-27 0,11-15 387,13-33-387,15 7-387,18-11 516,20-4 0,12-2 129,32 3-1032,22 8 903,31 14-258,22 30 258,19 7 129,21 26-387,19 27 258,9 28-387,2 63 387,-1 26-774,-12 0-645,2 0-516,-33 0-1806,-10 88-1548,-28 22-387,-19 11-129,-22 7-516</inkml:trace>
  <inkml:trace contextRef="#ctx0" brushRef="#br0" timeOffset="286260.3731">17290 14801 774,'15'-93'-129,"-10"47"0,2 6-129,2 2 258,5 5-129,2-2 129,3 6 129,5 2 129,0 3 0,5 7 129,1 3 387,0 3-129,4 2 258,-2 3-129,4 3 0,-3-4-129,4 4-258,1 0 0,-1-1-129,5 4-258,-4 0 0,4 0 0,-1 6 0,2 5 0,0 3 0,1 0 0,1 4-258,-2 3 129,4 1-129,1 9 0,2 1 129,2 5-258,2 3 258,3 3 129,1 3 0,6 2 387,-1 6-258,5 0 129,2 4 129,0 5 0,3 2-129,-2 3 0,1 6 0,-4 7-258,2 4 0,-4 1 0,0 7 0,0 3 0,0 6 0,2 1 0,0 4 0,0 8 129,-2 1 258,-1 3-129,-3 9 0,-6 4 258,1 7 0,-9 6 0,-5 9-129,-11 5 129,-1 3 0,-9 1-258,-7 4 0,-9-3 0,-6-1 0,-3 6 0,-15-4-129,-5-6-129,-4 11 0,-9-9 0,-6 26 0,-6-28 129,-10 22-645,-2-6 903,-8 13-516,-6-24 258,-7-5 258,-12-26 129,-4-12-258,-10-21 0,-9-20 258,-11-49-258,-7-18 258,-4-19-387,-8-26 0,0-25-387,-9-23 387,2-20 0,3-34-258,1-3-129,1-41 0,3-4 129,8-47-129,1 3 516,18-35-129,4-5-129,16-15 387,4-15 129,22-12 0,5-12-129,16 1 129,11-9-129,12 5-129,8 6 0,14 7-129,6 15-129,17 23 0,11 16-129,8 21-645,19 33-903,-1 14-2838,12 16-258,21 29-258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29:54.28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4156 9583 10191,'34'22'5676,"-19"-9"-516,-15-13 129,36 13-4515,-36-13-129,0 0-129,0 0-258,0 0 258,-15 2-258,-1-1 129,-12-1 0,-5 0 0,-9-1 0,-4 1-129,-7 6 129,-3 0-258,-7 1 129,-3 2-129,-1-4 129,1 4-129,-2-9 129,3 0-128,3 0-130,3-6 0,7 1 0,7-3 0,9 3 0,8 0 0,7 5 0,6-4-259,15 4 1,0 0-129,0 19-258,0-19-774,43 13-4128,-23-10 129,13-1-645,-6-3 0</inkml:trace>
  <inkml:trace contextRef="#ctx0" brushRef="#br0" timeOffset="573.0328">5667 9620 9159,'19'9'5934,"1"4"-645,-20-13 129,6 13-4257,-14-13-129,-7 4-258,-11-4-129,-4 0-129,-10 0 0,-5-4-129,-8 1 129,-1-2-258,-5 0-129,4 2 0,-1 3 0,4 0 0,4 0-129,3 0 0,3 3-129,2 5 129,5-2-129,5-1 0,7-2 0,5 2-387,18-5 0,-21 10-387,28 2-3096,-7-12-1677,23 0-129,-6-3-258</inkml:trace>
  <inkml:trace contextRef="#ctx0" brushRef="#br0" timeOffset="1096.0627">7034 9597 8514,'15'7'5676,"0"7"-129,-15-14-129,-10 5-4257,10-5 0,-39 11-387,10-11-129,-12 0 0,-4 0-258,-11-3 0,-1 3 0,-3-7-258,3 2 0,2 1 0,8 4-129,4 0 129,8 0 0,8 0-129,7 5-129,5 2-129,15-7 0,-15 10-258,15-10-516,0 0-4515,0 0 0,16 15-387,-16-15-258</inkml:trace>
  <inkml:trace contextRef="#ctx0" brushRef="#br0" timeOffset="1549.0886">8327 9601 10965,'17'9'5805,"4"5"-387,-21-14-903,0 0-3483,-30 7-258,0 1-258,-11-1 0,-3 2-129,-9 0 0,-1-1-129,-1-5-129,3-1 0,5-1-129,6-1-129,8 0-258,-2-6-774,16-2-4386,-9-5-129,11 4-258,-5-5-516</inkml:trace>
  <inkml:trace contextRef="#ctx0" brushRef="#br0" timeOffset="2302.1317">2719 9688 12771,'0'29'5676,"-1"-17"0,-6 1-258,-19-12-4515,1 1-129,-18-2-129,-6 0-258,-11-6 0,-8 3-257,-7-4-130,5 3 0,1 0 0,7 0 0,11 2 0,10 2 0,11 0 0,7 0 0,11 0 0,12 0-130,0 0-515,0 0-1419,0 0-3741,0 0 129,20 0-645,-5 0-258</inkml:trace>
  <inkml:trace contextRef="#ctx0" brushRef="#br0" timeOffset="3420.1956">4407 11156 10965,'12'-19'5547,"-6"-3"-516,-4 9 258,-3-5-4644,-8 6-258,-15-3 0,-2 11-129,-9 0-129,-4 4-129,-5 8 0,3 17 129,2 6-129,9 6 129,11 5-129,8 0 0,11 7 129,11-3 0,14-12 0,9-7-129,7-16 0,3-11 0,2-9 0,6-25 129,-4-17-258,-3-17 129,-7-16-129,-8-9 129,-8-9 0,-12-7 0,-10-3 129,-6 8-129,-11 9 0,-4 15 129,0 17-129,1 20 0,0 30 0,7 21 129,8 33-129,5 29 0,10 22 129,10 18-129,8 13 129,7 6 129,4-1-258,4-4 129,2-15 0,-4-18-258,-4-16 0,-7-27-387,-1 1-1548,-16-36-3354,-13-13-129,0-11-645,-8-16-258</inkml:trace>
  <inkml:trace contextRef="#ctx0" brushRef="#br0" timeOffset="5004.2862">2441 10841 10062,'-14'22'5547,"14"7"-258,4 2-516,14 25-3870,-3 5-258,8 10-129,-1-4-129,2-1-129,-2-11 0,-2-9 0,-4-14-129,-2-14 0,-14-18-129,12-28 129,-12-11-258,0-12 258,-7-11-129,2-2 0,-3 2 0,1-4 0,3 8 129,1 18 0,3 12 0,3 16 0,9 14-129,7 20 0,3 10 129,4 14-129,2 5-129,1-3 129,2-11-129,-4-13 129,-4-19 0,-7-11 0,-3-21-129,-4-17 129,-5-9 0,-2-7 0,-2 7 0,1 2-129,1 15 258,4 13-129,7 17 129,5 13-129,5 27 0,5 13 129,5 13-129,3 8 129,1 2-129,-2-1-129,-2-5-129,-10-20-645,9-4-4128,-17-19-387,-15-21-387,0 0-516</inkml:trace>
  <inkml:trace contextRef="#ctx0" brushRef="#br0" timeOffset="6696.383">21384 15662 9546,'0'0'5805,"7"13"-387,-7 1 0,-13-7-4257,-3 2-387,-16-9-129,-5 3 0,-8-3 0,-3 0-129,-7 0-129,0-3 0,0-1 0,-1 0-129,6 3-129,3 1 129,1 1-258,9 2 129,5 2-129,2-1-129,9 2 129,3 0-258,18-6-129,-22 6-258,22-6-516,0 0-1290,15-1-3096,0-10-258,13 5-258,-1-7-516</inkml:trace>
  <inkml:trace contextRef="#ctx0" brushRef="#br0" timeOffset="7161.4096">22466 15622 9804,'16'8'5934,"-7"6"-645,-9-14-129,-5 6-3999,-18-6-387,-5 0-129,-9 0 0,-3 0-129,-8 0-258,0 0 129,-3-2-129,3 2-129,4 0 0,3 0 0,8 2 0,4 2-129,5 4-258,3-3 129,6 4-258,0-5-129,15-4-258,-14 4-1032,14-4-3612,0 0-387,12-9-129,-5-7-387</inkml:trace>
  <inkml:trace contextRef="#ctx0" brushRef="#br0" timeOffset="7697.4403">23704 15528 9030,'0'0'5547,"0"13"129,0-13-387,-28 4-4386,0-3-258,-11-1 0,0 0-129,-12 0 0,-1 0-129,-3 0-129,1 3 0,3 3-129,8 1 0,3 2-129,7-3 0,12 1-129,2-2-129,19-5-129,0 0-645,0 0-1419,11 0-2967,16-4-129,-4-11-258,11 0-387</inkml:trace>
  <inkml:trace contextRef="#ctx0" brushRef="#br0" timeOffset="8117.4643">24873 15403 9030,'34'18'5676,"-34"-18"-258,-4 18-258,-32-13-4128,11 4-516,-15-9 0,-3 5 0,-4-5-129,-2 0 0,3 0-129,2 0-129,6 0 0,7-4-258,8 3 129,5-2-258,5 3 0,13 0-387,0 0-774,0 0-3741,10-1-129,3-5-387,16 4-516</inkml:trace>
  <inkml:trace contextRef="#ctx0" brushRef="#br0" timeOffset="8588.4912">25861 15310 6321,'52'2'5676,"-26"5"-129,-9-5-387,2 14-3096,-19-16-645,16 2-387,-16-2-258,0 0-258,-15-2-129,-2 2 0,-7-3-258,-1 3 258,-9-4-258,0 2 129,-2 0-129,2 2 0,0 0-129,3 0-129,3 4 0,0-4-129,6 4-258,-4-4-516,26 0-4128,-32-13-387,17 4-387,-3-5-645</inkml:trace>
  <inkml:trace contextRef="#ctx0" brushRef="#br0" timeOffset="9256.5295">22146 16361 12384,'2'89'6063,"-6"-34"-774,2 15 129,-7-3-5160,-9 2 129,-5-7-129,3-2 129,2-9-129,4-12 0,5-9 0,5-3 0,4-8 0,1-6 129,11-2-258,7-4 129,3-5 1,9-1-259,5-1 0,3-1 0,6-6 0,2-4 0,-2 4 0,-4-2 0,-3 4 0,-8-1 0,-8 6-130,-5-5-386,-17 5-516,0 0-3870,0 0-774,-27 0-516,6 8-387</inkml:trace>
  <inkml:trace contextRef="#ctx0" brushRef="#br0" timeOffset="9700.5549">21654 16358 11352,'12'-43'5547,"-15"25"-129,3 18-129,-29 13-4644,2 12-129,-16 6-129,2 20 0,-9 8-258,6 9 258,1 15-258,12-2 0,12-5 0,11-4 129,9-11-129,21-11 129,7-18-129,10-17 0,3-15 0,-1-5-129,-3-19 0,-7-8 0,-9-9 0,-16-3-387,-6 2-129,-29-11-1806,3 24-3096,-16-2-387,1 29-387,-6 2-645</inkml:trace>
  <inkml:trace contextRef="#ctx0" brushRef="#br0" timeOffset="10818.6188">20784 15123 12126,'15'17'5547,"-5"17"-129,-8 11-387,2 13-4902,-4 7 0,0 0-387,6 4-516,-8-17-4128,4-10-516,6-21-258,9-15-387</inkml:trace>
  <inkml:trace contextRef="#ctx0" brushRef="#br0" timeOffset="10977.6279">20982 15143 11997,'11'43'5676,"1"19"-387,-8 5-129,16 11-4902,-12 9-645,-8-20-1935,8 5-2967,-3-21 0,5-13-645,-10-38 0</inkml:trace>
  <inkml:trace contextRef="#ctx0" brushRef="#br0" timeOffset="11306.6467">21658 15104 11352,'18'26'5418,"-10"6"-516,4 11 0,0 5-5160,-5-5-645,1 5-4128,-1-7 0,2-9-387,-2-18-516</inkml:trace>
  <inkml:trace contextRef="#ctx0" brushRef="#br0" timeOffset="11465.6558">21869 15104 11352,'28'58'5676,"-7"4"-387,-1 2-258,3 5-4902,2 10-1161,-14-12-4128,8-10-129,-4-17-387,1-17-516</inkml:trace>
  <inkml:trace contextRef="#ctx0" brushRef="#br0" timeOffset="11913.6814">23005 15036 11868,'1'107'5547,"-1"-49"-387,1-22-1032,6 13-3999,0-1-774,-8-24-4128,10-5-387,7-19-129,6-11-645</inkml:trace>
  <inkml:trace contextRef="#ctx0" brushRef="#br0" timeOffset="12066.6902">23241 15014 11094,'25'81'5805,"-10"-23"-516,-3-3-258,10-2-4773,2 16-2451,-9-25-2838,6-11 0,2-19-774,2-14-387</inkml:trace>
  <inkml:trace contextRef="#ctx0" brushRef="#br0" timeOffset="12457.7126">24469 14996 9030,'14'93'5418,"-9"-39"-387,2 2-387,-1-13-5031,-6 6-4128,0-10-387,0-18-387,0-21-387</inkml:trace>
  <inkml:trace contextRef="#ctx0" brushRef="#br0" timeOffset="12605.721">24570 15012 10062,'37'7'5676,"-21"24"-516,-2 8-129,12 5-5031,-3 14-1806,-8-20-3096,3-6-258,-2-13-645,2-15-258</inkml:trace>
  <inkml:trace contextRef="#ctx0" brushRef="#br0" timeOffset="12997.7434">25604 14919 9030,'18'46'5289,"-10"-12"-387,0 3-258,5 1-4644,-3 7-645,-10-24-2709,6 1-1419,-6-22-387,16 0-387</inkml:trace>
  <inkml:trace contextRef="#ctx0" brushRef="#br0" timeOffset="13133.7512">25712 14947 9417,'37'11'5676,"-19"26"-516,-3 4-129,14 10-4515,-6 8-3096,-9-16-2193,-5-5-516,-5-17-645,-4-21-387</inkml:trace>
  <inkml:trace contextRef="#ctx0" brushRef="#br0" timeOffset="16193.9263">8583 9575 8643,'0'16'5805,"0"-16"-516,0 0-129,0 0-4644,11 4-129,-11-4-387,0 0-516,5-9-1032,-5 9-3354,16-17-387,-16 17-516,18-14 0</inkml:trace>
  <inkml:trace contextRef="#ctx0" brushRef="#br0" timeOffset="16355.9355">8738 9427 7353,'33'-9'5547,"-33"9"-516,18 0 0,-18 0-4257,17-2-258,-17 2-774,11-18-1161,5 7-3225,-5-2-516,2-1-387,-2-5-258</inkml:trace>
  <inkml:trace contextRef="#ctx0" brushRef="#br0" timeOffset="16500.9438">8991 9153 3225,'17'-11'4515,"-17"11"-129,19-3-903,-19 3-5805,0 0-1806,23-2-387,-23 2 0</inkml:trace>
  <inkml:trace contextRef="#ctx0" brushRef="#br0" timeOffset="16671.9536">9199 8938 7224,'27'0'5289,"-11"0"-129,1 0-387,-17 0-4128,27 0-903,-5 0-2580,-7-9-1935,-1-1-645,3-8-258</inkml:trace>
  <inkml:trace contextRef="#ctx0" brushRef="#br0" timeOffset="16825.9624">9515 8679 6063,'15'0'5418,"8"6"-645,-23-6-774,17 0-5547,-17 0-2967,16-19-387,-9 3-387</inkml:trace>
  <inkml:trace contextRef="#ctx0" brushRef="#br0" timeOffset="16988.9717">9797 8363 5547,'42'-15'4902,"-20"-1"0,1 2-645,-1-6-4257,2 3-903,-10-5-3354,4-7-387,4 3-516</inkml:trace>
  <inkml:trace contextRef="#ctx0" brushRef="#br0" timeOffset="17131.9799">10262 7933 2322,'48'-11'4644,"-29"2"-387,4 9-258,-10-13-4128,2-3-4128,7 10-129,-14-15-258</inkml:trace>
  <inkml:trace contextRef="#ctx0" brushRef="#br0" timeOffset="17296.9893">10615 7653 5289,'54'-14'5160,"-26"9"-387,-5-5-387,-1-4-3999,3 0-645,2 1-1032,-9-4-2967,4-7-387,1 2-258,0-1 259</inkml:trace>
  <inkml:trace contextRef="#ctx0" brushRef="#br0" timeOffset="17399.9952">11118 7325 903,'53'-40'3096,"-38"7"-129,3 12-3612,10 12-2322,-20-17-258</inkml:trace>
  <inkml:trace contextRef="#ctx0" brushRef="#br0" timeOffset="17569.0049">11294 7172 5676,'7'13'5547,"10"0"-258,-17-13-516,20 0-3225,-5 0-1032,-15 0-903,0 0-3999,13-13-774,-6 0-129,-4-3-516</inkml:trace>
  <inkml:trace contextRef="#ctx0" brushRef="#br0" timeOffset="18332.0485">12337 7079 9030,'-23'28'5805,"9"-23"-258,14-5-129,-12 8-4386,12-8 129,0 0-258,0 0-129,0 0-258,0 0 0,0 0-129,0 0-129,0 0 129,0 0-258,4-8 0,-4 8 129,16 0-129,-16 0 0,23 5 0,-9-5 1,1 0-130,1 0 0,6 0 0,0-7 0,6 2 0,3-2 0,5 2 0,7 5 0,2 0 0,6 0 0,1 6 0,2-1 0,-1 3 0,1-3 0,-4-4 0,0-1 0,-4-3 0,-1-5 0,0-1 0,-3-1 0,-4-1 0,-3 1 0,0 4 0,-8 0 0,-3 3 0,-9 2 0,-1 0 0,-14 1 0,15 0 0,-15 0 0,0 0 0,0 0-646,-9 17-386,-16-17-3741,13 12-1161,-4-12 0,16 0-516</inkml:trace>
  <inkml:trace contextRef="#ctx0" brushRef="#br0" timeOffset="18904.0813">13825 7088 8385,'-12'8'5676,"12"-8"-129,0 0-387,0 0-3741,0 0-387,8-10-129,6 8-258,0-2-129,7 3-129,0-3 0,9 2-129,4 1 0,8 1 129,4 5-129,7 6 0,2-2 0,5-1 0,4 4 0,-2-1 0,-1-7-129,0 1 1,-3 0-130,-7-5 0,-4-3 0,-9 1 0,-8-1 0,-8-2 0,-6 5-388,-16 0-386,0 0-1935,-18 0-2967,-10 0-258,-14-3-387,-4 2-774</inkml:trace>
  <inkml:trace contextRef="#ctx0" brushRef="#br0" timeOffset="20009.1445">12601 7624 8514,'29'33'5805,"-12"-24"-387,12 5-129,-2-16-3741,8 2-516,-5-7-387,3-8-258,-3-8 0,-2 0-129,-7-8-129,-2-2 0,-9-5 0,-3 4-129,-7-2 0,-2 6 0,-12 4 129,-4 1-258,-3 17 129,-7 4 0,-2 5 129,-2 15-129,0 13 0,1 5 129,3 11-129,3 4 0,7 0 0,4 9 129,7-1-129,7-1 0,7-5 129,8-7-129,3-3 0,8-10 0,2-10 0,0-13-387,6 2-387,-12-17-1161,5 4-3612,-6-10 0,4-1-516,-10-7-258</inkml:trace>
  <inkml:trace contextRef="#ctx0" brushRef="#br0" timeOffset="20760.1874">13087 7683 7482,'28'0'5805,"-28"0"-387,20-11-258,-20-5-3612,0 16-774,0-19-258,0 19-129,-11-16-258,-3 16 0,-1 5-129,1 13 0,1 9 129,5 5-129,3 4 129,5 5-129,5-4 129,7-2 0,6-9 0,3-6-129,0-10 0,-1-7 0,0-3 0,-5-16 0,-6-7 0,-2 0 0,-7-6-129,0-4 258,-3 6-129,-5 3 129,-1 5 0,9 19 0,0 0 0,0 0-129,-10 19 258,14 19-258,4 4 129,2 14 0,-1 7 129,5 5 0,-2 6 0,-2 0 0,-1-2 0,-3-5 0,-6-6-129,0-14 129,-7-11-129,-8-16 129,-7-12-129,-4-8 0,-1-9-129,-1-9 258,1-6-129,4-3 0,5 5-129,8 1 129,7-2 0,3 9 0,11 0-129,5 5-129,7 9-129,3 0-129,4 0-258,-8-5-1032,4 8-3999,-11-3-129,0 0-387,-15 0-516</inkml:trace>
  <inkml:trace contextRef="#ctx0" brushRef="#br0" timeOffset="21496.2295">13835 7664 9804,'19'5'6063,"-19"-5"-645,20 29 0,-8-4-4515,4 10-258,-8 7-258,3 5-129,-6 1 0,-4 5-258,-1-5 129,-2-4 129,-9-14-129,-3-9-129,-6-13 258,-2-11-258,-2-17 129,0-16 0,3-8 0,1 2 0,3-8-129,6 1 0,2 6 129,9 2-129,2 7 129,11 9 0,5 6 0,6 0 0,4 9 0,5 5 129,4 1-129,3 4-129,3 0 129,-2 2-258,3 7 129,-1-3 0,-4 1-129,-2-1 0,-6 3-516,-10-6-129,5 9-3612,-26-12-1548,13 0 129,-13-13-645</inkml:trace>
  <inkml:trace contextRef="#ctx0" brushRef="#br0" timeOffset="21781.2458">14457 7462 9030,'33'29'5676,"-23"-7"-129,3 13-258,-13 5-4257,6 15-258,-7-6-258,-6 2-258,-6-2 0,-2-5-129,-2-2-129,0-9-258,2-9-129,-5-16-903,20-8-3999,0 0 0,0 0-645,0 0-516</inkml:trace>
  <inkml:trace contextRef="#ctx0" brushRef="#br0" timeOffset="22037.2605">14252 7545 10191,'-12'-21'5934,"12"21"-387,0 0-258,15 9-4515,-3 5-258,7 11-258,5 4-129,7 7 0,4 5-129,1-2 129,4 0-258,-2 1 129,-1-5-129,-7-11-129,1 5-516,-31-29-2064,25 15-2580,-25-15-129,0 0-645,9-12-258</inkml:trace>
  <inkml:trace contextRef="#ctx0" brushRef="#br0" timeOffset="22269.2737">14680 7612 8256,'0'0'5805,"0"0"-258,-19-5-129,-21 5-4386,-1 8-129,-13 0-387,-5 6-129,-4 0-129,0 1-129,5 7-258,2 2-129,16 3-645,-4-11-3225,26 8-1290,4-7-258,13 1-516</inkml:trace>
  <inkml:trace contextRef="#ctx0" brushRef="#br0" timeOffset="23981.3717">14766 7234 5289,'3'33'5418,"8"-13"-516,-2 0-516,-1-1-3999,4 1 0,-3-3-903,-9-4-3096,0-13-1161,9 13-387,-9-13 0</inkml:trace>
  <inkml:trace contextRef="#ctx0" brushRef="#br0" timeOffset="24116.3794">15012 7610 2451,'47'78'4773,"-31"-45"-645,6-2-129,-12-11-5160,-10-20-2322,15 24-1161,-15-24 258</inkml:trace>
  <inkml:trace contextRef="#ctx0" brushRef="#br0" timeOffset="24269.3881">15329 8032 3096,'58'100'4644,"-40"-62"-258,7 2-516,-10-16-6579,-14-11-1419,9 1-387,-10-14-128</inkml:trace>
  <inkml:trace contextRef="#ctx0" brushRef="#br0" timeOffset="24434.3976">15745 8618 3612,'80'145'5031,"-48"-86"-129,1-7-516,-9-12-4128,-7-10-645,-11-18-1806,-6-12-2322,9 13-516,-9-13 129</inkml:trace>
  <inkml:trace contextRef="#ctx0" brushRef="#br0" timeOffset="24597.4069">16135 9212 5160,'76'124'5805,"-39"-65"-645,-1-4-258,-13-16-3612,8 1-645,-18-12-258,-1-8-516,-1-1-645,-11-19-2967,0 0-1419,0 0-129,0 0-516</inkml:trace>
  <inkml:trace contextRef="#ctx0" brushRef="#br0" timeOffset="24749.4156">16550 9816 4644,'67'110'5547,"-37"-56"-129,0-2-516,-11-17-3483,9 1-516,-13-10-516,0-7-387,-4-5-645,-11-14-2838,0 0-1548,12 7-387,-12-7-129</inkml:trace>
  <inkml:trace contextRef="#ctx0" brushRef="#br0" timeOffset="24889.4236">16965 10438 3999,'45'100'5289,"-27"-58"-129,1-3-258,0-7-3999,-10-7-516,0-8-774,8-4-3870,-4 1-516,0-7-516,4 5 129</inkml:trace>
  <inkml:trace contextRef="#ctx0" brushRef="#br0" timeOffset="25049.4328">17420 11115 4386,'54'102'5547,"-26"-53"-645,-6-8-129,-1-4-3999,6-1-516,-1-4-903,-8-13-1548,4-3-2580,2 4-129,-1-10-516</inkml:trace>
  <inkml:trace contextRef="#ctx0" brushRef="#br0" timeOffset="25197.4412">17915 11725 2193,'31'80'4773,"-15"-38"0,-10-19-387,-4-6-3354,5 2-645,-2-3-1032,-5-16-2064,0 0-1935,11 21-129,-11-21 129</inkml:trace>
  <inkml:trace contextRef="#ctx0" brushRef="#br0" timeOffset="25349.4499">18222 12227 2967,'36'85'5289,"-23"-53"-258,-1-13-387,-9-8-3354,9 2-645,-12-13-903,0 0-1419,0 0-2838,0 0-387,11 0-387</inkml:trace>
  <inkml:trace contextRef="#ctx0" brushRef="#br0" timeOffset="25484.4576">18413 12584 4773,'32'67'5289,"-16"-38"-516,-5-10-258,-1-5-4128,-10-14-1677,12 6-3354,-12-6-258,12 0-516</inkml:trace>
  <inkml:trace contextRef="#ctx0" brushRef="#br0" timeOffset="25974.4857">18718 13005 7224,'3'45'5289,"9"-21"-129,2-3-387,6 0-4644,-2-4-1161,6-2-3612,4 1-387,-2-2-516,6-1 0</inkml:trace>
  <inkml:trace contextRef="#ctx0" brushRef="#br0" timeOffset="26121.4941">19195 13535 5547,'43'71'5289,"-20"-40"-387,-4-10-774,-5 1-4902,7-5-3741,-6-12-129,2 3-903</inkml:trace>
  <inkml:trace contextRef="#ctx0" brushRef="#br0" timeOffset="26264.5023">19501 13958 4128,'20'85'5031,"-13"-55"-387,6 5-774,-12-13-6063,4-8-2064,3-1-516,-8-13-129</inkml:trace>
  <inkml:trace contextRef="#ctx0" brushRef="#br0" timeOffset="26417.511">19743 14427 4902,'39'82'4902,"-26"-57"-387,5-4-1419,-5-1-6708,-13-20-645,18 12-516,-18-12 1</inkml:trace>
  <inkml:trace contextRef="#ctx0" brushRef="#br0" timeOffset="26949.5414">20539 15582 2580,'38'51'4902,"-17"-29"-258,-5-2-903,-4-6-3870,7 5-3225,-19-19-774,0 0-774</inkml:trace>
  <inkml:trace contextRef="#ctx0" brushRef="#br0" timeOffset="28221.6142">19867 14769 9159,'22'62'5160,"-10"-24"-387,-1-9-774,7 4-5031,-18-19-3096,0-14-774,0 0-129,15-6-516</inkml:trace>
  <inkml:trace contextRef="#ctx0" brushRef="#br0" timeOffset="28372.6228">20004 14909 8901,'36'87'5547,"-10"-28"-387,-3-7 129,11 10-3741,-13-18-645,3-2-516,-4-13-516,-6-21-645,6-1-2709,-15-18-1677,2-2-516,-4-3-387,1 2 129</inkml:trace>
  <inkml:trace contextRef="#ctx0" brushRef="#br0" timeOffset="30077.7204">20353 15855 1419,'0'0'4386,"0"0"258,0 0-258,5-18-2193,-5 18-1032,0 0 0,0 0-258,0 0-516,2 9-129,-2-9-516,0 0-774,0 0-3225,0 0-258,-2 18-516,-2-5 129</inkml:trace>
  <inkml:trace contextRef="#ctx0" brushRef="#br0" timeOffset="30221.7286">20218 16016 2193,'-36'41'4644,"19"-24"-258,9 2-129,-6-1-2709,1-9-1548,2-5-2193,-5-4-1806,16 0-516,-26 3-129</inkml:trace>
  <inkml:trace contextRef="#ctx0" brushRef="#br0" timeOffset="30377.7375">19956 16262 6063,'-19'35'5418,"19"-35"-645,-15 21-258,15-21-3354,-15 8-516,15-8-903,-23 0-1548,23 0-2580,-25 3-645,13 5-258,-2 3 129</inkml:trace>
  <inkml:trace contextRef="#ctx0" brushRef="#br0" timeOffset="30511.7452">19676 16565 6450,'-39'46'4902,"20"-29"-258,3-7-645,2-5-4128,1-2-3225,-2-2-1032,-4 1-516,5 2 0</inkml:trace>
  <inkml:trace contextRef="#ctx0" brushRef="#br0" timeOffset="30641.7526">19418 16880 3225,'-26'37'3999,"4"-37"-903,22 0-2967,-19 0-4128,3-1 0</inkml:trace>
  <inkml:trace contextRef="#ctx0" brushRef="#br0" timeOffset="30923.7688">19224 17098 7998,'-15'44'4902,"7"-29"-129,8-15-516,-15 14-3741,3-11-1032,-11-8-1290,12 6-387,-19-2 129,16 6 516,-10-1 516,12 15 516,-3 5 258,5 0 903,10 17 1032,-11-17 645,11 10-387,-2-12-645,2 4-516,-7-14-258,7-12-258,-14 19-774,-4-22-1290,4-5-2967,1 6 0,2-9-516</inkml:trace>
  <inkml:trace contextRef="#ctx0" brushRef="#br0" timeOffset="31780.8178">18187 17614 4257,'0'0'5805,"0"0"-258,11 15-387,-11-15-2838,0 0-516,0 0-387,7 12-516,-7-12 0,-13 6-387,-13-3-129,-5 5 0,-17-2 129,-8-5-258,-12-1 129,-4 6 0,-8-6-258,0-4 0,3 1 0,8-5 0,8 4-129,10 1 0,8-1 0,11 3 0,10 2 0,6-1-258,16 0 0,-14 0-258,14 0-516,-6-7-3225,6 7-1548,0 0-258,0 0-516</inkml:trace>
  <inkml:trace contextRef="#ctx0" brushRef="#br0" timeOffset="32276.8461">16749 17676 6966,'10'37'6063,"-10"-37"-258,0 27-645,-8-21-2709,-6 7-1806,-15-13-129,-6 0 0,-13 0-129,-5 0-129,-8-5 0,-1 2 0,-3 3-129,3 0 0,2 6 0,1 1-129,6 7-129,3-3-129,5 2 0,1-5-387,12 10-1548,0-18-3354,8 1-258,-4-2-129,11-5-645</inkml:trace>
  <inkml:trace contextRef="#ctx0" brushRef="#br0" timeOffset="32727.8719">15400 17813 7482,'-18'7'5934,"18"-7"-258,-30 13-387,14 2-2967,-10-9-1935,-1 1-129,-9-4 129,-3 2-129,-2-1 0,2 0-129,1-2 129,5-2-258,-2 4 258,3-4-258,1 2 0,-2 4 0,6-3-258,-6-3-258,9 8-645,-20-8-4128,20 2-258,-5-2-387,7 0-387</inkml:trace>
  <inkml:trace contextRef="#ctx0" brushRef="#br0" timeOffset="33172.8974">14165 17917 9417,'-22'29'5934,"7"-19"-516,1 2 0,-15-6-4644,9 3-258,-10-5-129,-1 2 258,-7-3-258,-1-2-129,-1-1 0,-4 0-258,4-1 129,-3-2-129,1 0 0,-1 0-387,7 3 0,-7-2-645,19 2-4128,-14 0-258,12 5-516,-6-5-387</inkml:trace>
  <inkml:trace contextRef="#ctx0" brushRef="#br0" timeOffset="33727.9291">12971 18007 8256,'-45'21'6063,"27"-5"-258,-6-6-387,5 11-2193,-4-13-2838,-2-1-129,-10-5 0,-2 0 0,-2-1-129,0-1-129,-4 0 0,2 0 129,5 0-258,-2-1 129,0 1 0,2 0 0,0 0-129,3 0-129,-1 6-129,0-6-258,5 9-516,-15-13-2580,20 5-1548,-7 4-645,12 0-129,-4-5-129</inkml:trace>
  <inkml:trace contextRef="#ctx0" brushRef="#br0" timeOffset="34232.958">11696 18111 12384,'-51'23'5676,"25"-1"0,-10-13-387,4 7-5031,-7-8 129,-2 2-129,-5-3 129,-3-5-387,0 1 0,0-3 129,0 0-129,1 0 129,0-4-258,2 4 0,2 0-129,-2 0-258,12 11-1290,-4-8-3354,7 6-516,-4-4-129,12 6-645</inkml:trace>
  <inkml:trace contextRef="#ctx0" brushRef="#br0" timeOffset="34741.9871">10927 17762 9804,'4'-22'5805,"-4"22"-516,17 9 129,-17 19-4257,8 19-516,-5 6-129,3 2-258,-1 1 129,0 2-387,1-6 0,-2-9-387,8 1-1548,-5-23-3483,6-14 0,-13-7-516,26-13-387</inkml:trace>
  <inkml:trace contextRef="#ctx0" brushRef="#br0" timeOffset="34908.9967">11186 17864 12384,'30'36'5805,"-11"9"-258,-5 2-129,2 8-5031,-3 5-258,-7-7-387,4 5-1032,-10-14-3870,11-9-387,-5-24-387,8-9-387</inkml:trace>
  <inkml:trace contextRef="#ctx0" brushRef="#br0" timeOffset="35314.0199">12219 17607 9933,'18'42'5676,"-13"-7"-387,6 16 0,-7-8-4644,6 11 0,-7-3-387,2 0-258,2 2-645,-7-28-3870,8 1-516,-8-26-516,21 3-516</inkml:trace>
  <inkml:trace contextRef="#ctx0" brushRef="#br0" timeOffset="35458.0281">12414 17762 10965,'19'19'5934,"-7"15"-516,6 19-129,0-1-4257,3 6-1290,9 0-4515,-13-24-645,12 3-258,2-16-516</inkml:trace>
  <inkml:trace contextRef="#ctx0" brushRef="#br0" timeOffset="35909.0539">13667 17487 9804,'20'95'5805,"-9"-33"-645,6 7-129,-5-5-4515,2-1-258,-4-15-516,-7-30-774,10-4-3999,-13-14-387,13-28-129,-12-18-387</inkml:trace>
  <inkml:trace contextRef="#ctx0" brushRef="#br0" timeOffset="36034.061">13779 17502 10707,'31'104'5547,"-9"-34"-387,1-4-516,-1-3-8643,4-9-1032,-2-16-516,6-12-258</inkml:trace>
  <inkml:trace contextRef="#ctx0" brushRef="#br0" timeOffset="36469.0859">14888 17452 9159,'19'71'5547,"-17"-27"-258,3 8-258,-2-6-4644,4 11-516,1-2-1161,-8-13-3483,6-13-387,-6-29-387,19 3-387</inkml:trace>
  <inkml:trace contextRef="#ctx0" brushRef="#br0" timeOffset="36613.0942">15006 17428 8901,'19'24'5676,"-5"18"-129,6 18-387,1 0-4386,1 6-1161,10-1-4644,-11-13-129,5-4-516,-3-29-645</inkml:trace>
  <inkml:trace contextRef="#ctx0" brushRef="#br0" timeOffset="37033.1182">16247 17421 9288,'-1'67'5547,"-4"-26"-129,5 12-387,0-2-5418,-2-11-1032,2 4-3612,-6-24-258,7-2-387,-1-18-258</inkml:trace>
  <inkml:trace contextRef="#ctx0" brushRef="#br0" timeOffset="37185.1269">16369 17388 9030,'27'46'5676,"-20"0"-129,3 14-387,-3 3-4902,6-4-774,4 0-4515,-9-12-258,9-13-258,2-21-645</inkml:trace>
  <inkml:trace contextRef="#ctx0" brushRef="#br0" timeOffset="37614.1514">17390 17353 8901,'15'99'5547,"-7"-50"-387,2 0-129,-4-7-5289,0-15-129,4-6-1290,-10-21-3225,13-26-387,-4-13-129,3-10-387</inkml:trace>
  <inkml:trace contextRef="#ctx0" brushRef="#br0" timeOffset="37761.1598">17557 17246 9288,'32'83'5805,"-14"-15"-387,7 12-129,-6-3-4257,13 10-516,-8-15-387,-2-16-387,2 1-1419,-9-41-3483,-15-16-387,0 0-258,7-34-645</inkml:trace>
  <inkml:trace contextRef="#ctx0" brushRef="#br0" timeOffset="39480.2582">13678 18823 9546,'0'0'5934,"7"-17"-645,-7 17 258,0 0-4128,21 0-645,-21 0-258,9 25 0,-8-1-129,3 4-129,-4 14 0,3-6-129,-3-2 129,0-2 0,-5 4-129,-4-14 129,-3-9-129,-4-2-129,-7-15 0,-3-3 0,1-13-129,-3 0 258,2-13-129,1 4-129,8-4 258,3-2 0,12 3-129,2 5 129,2 3 129,14 2-129,2 9 0,7 3 129,3 1-128,4 4-130,3 5 0,4 0 0,6-2 0,1 2 0,1-3 0,2 0 0,0-1 0,-3-3 0,-4-3 0,-6-1-517,-4 3-386,-17-19-2193,-1 19-2709,-14-8 0,0 16-645,-9-8-516</inkml:trace>
  <inkml:trace contextRef="#ctx0" brushRef="#br0" timeOffset="41194.3562">8478 9761 6450,'11'24'5289,"1"-5"-387,0-3-516,-3-3-3870,3 9-516,-1-3-516,-11-19-2838,-2 27-1419,2-14-387,0-13-129</inkml:trace>
  <inkml:trace contextRef="#ctx0" brushRef="#br0" timeOffset="41325.3637">8589 10266 4257,'18'66'4773,"-8"-35"-903,-10-20-1935,0-11-6063,0 18-516,0-18 129</inkml:trace>
  <inkml:trace contextRef="#ctx0" brushRef="#br0" timeOffset="41475.3723">8657 10600 2193,'17'76'4515,"-8"-37"0,-9-15-258,3-2-3225,-3-9-2451,-5-1-2709,5 6-516,0-18 0</inkml:trace>
  <inkml:trace contextRef="#ctx0" brushRef="#br0" timeOffset="41621.3806">8757 11118 4257,'24'99'4902,"-17"-59"-258,2 4-645,-4-6-3870,-2-1-903,-4-6-3483,-5-10-516,6 8 0</inkml:trace>
  <inkml:trace contextRef="#ctx0" brushRef="#br0" timeOffset="41777.3895">8866 11783 4773,'22'100'5160,"-13"-47"-258,-4-10-258,-5-6-3741,0 4-645,0 0-645,-13-12-2580,8 3-1806,5 5-258,-1-11-258</inkml:trace>
  <inkml:trace contextRef="#ctx0" brushRef="#br0" timeOffset="41933.3985">8972 12653 4644,'4'76'4902,"-4"-44"-129,-2-14-258,-4-1-4386,2-1-258,4 2-2064,0-3-2451,0-15 0,0 23-774</inkml:trace>
  <inkml:trace contextRef="#ctx0" brushRef="#br0" timeOffset="42076.4066">9029 13075 2193,'9'72'4773,"-4"-31"129,-5-11-516,-4-6-2967,4 8-645,-3-7-1290,-3-9-1548,-2-1-2322,8 3-387,0-18-258</inkml:trace>
  <inkml:trace contextRef="#ctx0" brushRef="#br0" timeOffset="42241.4161">9147 13737 4257,'19'102'5031,"-10"-56"-129,-6-8-258,-3-9-3870,3 0-516,-3-1-645,-3-13-1806,-1 4-2322,4 5-129,0-2-387</inkml:trace>
  <inkml:trace contextRef="#ctx0" brushRef="#br0" timeOffset="42393.4248">9255 14347 1419,'42'111'4515,"-19"-50"387,-7-6-387,3-3-2064,6 11-1419,-14-10-516,2 1-387,-3-5-387,-4-15-1290,3 1-2709,-1 4-258,-2-10-387</inkml:trace>
  <inkml:trace contextRef="#ctx0" brushRef="#br0" timeOffset="42548.4336">9577 15538 258,'25'115'4128,"-9"-55"0,-9-18-258,0 3-2967,6-3-645,-3-1-1290,1-1-1548,-8-12-1419,11 11 0</inkml:trace>
  <inkml:trace contextRef="#ctx0" brushRef="#br0" timeOffset="42956.457">10247 17246 2451,'23'45'3870,"-21"-31"0,13 6-1032,-6-3-2580,1 7-774,-8-5-516,5 6 129,-6-4 129,7 9 258,-3-6 129,1 5 387,4-5 129,-3 1 903,6 6 0,-5-9 0,6 6 0,-5-10-129,5 6-387,-8-6-645,1 5-3225,-7-23-516,12 22-258</inkml:trace>
  <inkml:trace contextRef="#ctx0" brushRef="#br0" timeOffset="43836.5073">8800 9706 4902,'-13'6'5547,"13"-6"-387,0 20-258,7-5-3483,-7-15-387,17 11-129,-17-11-387,24 3-129,-9-3-387,0-5-645,7 2-387,-10-16-1032,18 17-1161,-15-18-387,11 18-129,-11-14 645,16 16 774,-12 0 1290,6 0 1161,3 8 1032,-10-4 1935,10 13 258,-12-11-258,11 10-258,-27-16-774,30 8-903,-30-8-387,24 5-129,-24-5-258,23-2-516,-8 2-774,-15 0-1548,23-8-2451,-4 8-129,2 0-387</inkml:trace>
  <inkml:trace contextRef="#ctx0" brushRef="#br0" timeOffset="43931.5128">9491 9766 1,'19'0'2450,"-5"0"-2321,2 12-2064</inkml:trace>
  <inkml:trace contextRef="#ctx0" brushRef="#br0" timeOffset="44317.5348">10257 9761 1548,'32'34'3483,"-32"-34"-516,25 8-2838,-9 10-3870,-5-21-516</inkml:trace>
  <inkml:trace contextRef="#ctx0" brushRef="#br0" timeOffset="44472.5437">10659 9761 5031,'64'51'4386,"-37"-38"-774,12 10-2064,-4-8-6192,-8-10-387,5 1 130</inkml:trace>
  <inkml:trace contextRef="#ctx0" brushRef="#br0" timeOffset="45387.596">12384 9737 5676,'46'5'5805,"-26"-4"-258,-10-1-258,15 2-3741,-25-2-129,0 0-387,1-8-387,-1 8 0,-16-3-129,-1 3-129,-9 0 0,-2 0 0,-6 0 129,-7 0-258,-4 0 0,-2 5 0,-5-5 129,-4 0-258,-2 0 0,0 0 129,3-5-129,2 3 129,4-4-129,9 0-129,5 6 0,9-3 0,7-2 129,8 5 0,11 0-258,0 0 258,0 0-129,0 0 0,0 0 129,7 0-129,9 0 0,5 0 0,5 0 0,8 0 0,4 0 0,3 0 0,8 0 0,0 5 0,2-3 0,0 2 0,0-2 0,-1 1 0,0-1 0,-4 2 0,-3 1-129,-4-5 0,-4 4 129,-4-4 0,-5 0 129,-9 1-129,-3-1 0,-14 0 0,16 0 0,-16 0 129,0 0 0,0 0-129,-6 4-129,-7-2 0,0 9-129,-5-4-129,0 3-129,-8-8-903,16 15-4386,-15-12-129,10 5-129,-2-6-774</inkml:trace>
  <inkml:trace contextRef="#ctx0" brushRef="#br0" timeOffset="46335.6503">13038 9736 7482,'-17'14'5805,"17"-14"-129,0 0-387,0 0-3870,0 0-387,0 0-129,0 0-129,0 0-129,13 0-258,-1-3 0,3 0 0,3 2-258,5 1 129,4-4 0,2 4-129,6 0-129,2 3 129,3-3 0,5 1-129,3-1 129,4-4-258,4-3 129,1-1 129,1 1-129,-3-4-129,-2 6 129,-5-3 0,-8 6 0,-9-1 129,-9-1 0,-6 4-129,-16 0-129,0 0 129,0 0 0,0 0 0,-23 9-129,-1 0 258,-9-1-258,-7-6 129,-6 6 129,-3-2-129,-1 0 129,-1-1-129,2 3 0,4-6 0,5-1 129,7 7-129,5-8 0,6 0 0,6 5 129,16-5-129,-18 0 0,18 0 0,0 0-129,0 0 258,0 0-129,0 0 0,-13 0 0,13 0-129,0 0 129,0 0 129,0 0-129,0 0-129,0 0 129,0 0 0,0 0 0,0 0 258,0 0-258,0 0 0,0 0 0,14 0 0,-14 0 129,23 0-129,-9 0-129,-1 5 258,0 1-129,1 0 0,-14-6-129,18 7-129,-18-7 0,12 3-258,-12-3-387,4-20-1419,-4 20-3354,7-24-258,-7 24-258,16-27-387</inkml:trace>
  <inkml:trace contextRef="#ctx0" brushRef="#br0" timeOffset="47019.6894">14292 9831 7740,'0'16'6063,"0"-16"-516,0 0 0,9 0-4386,-9 0-258,9-14-258,-9 14 0,12-13-129,-12 13-129,28-19 0,-9 11-129,9 8 0,4-5 0,6-4 0,7 1-129,4 0 0,5 1 0,3 2 129,6-2-258,-1-3 129,-1 5 0,0 4-129,-4-2 0,-4 3 0,-8 0 129,-5 0-129,-11 0 0,-5 0 0,-9 0 0,-15 0 0,0 0 0,0 0 0,-24 9-129,-6-7 0,-8 1 129,-7 5 0,-6-7 0,-4 4 0,-3-1 0,5-4 0,-1 4 0,3 1 258,5-5-258,8 4 129,3 1-258,7-1 258,3-3-129,5 2 0,4-1-129,-1 1 129,2-1-258,-2 1-129,2 1-645,-16-5-3741,15 2-1161,-6 4-258,5 11-516</inkml:trace>
  <inkml:trace contextRef="#ctx0" brushRef="#br0" timeOffset="47635.7246">12917 10219 10320,'21'20'5934,"-14"6"-129,3 16-387,-10-3-4773,4 13-129,-4 1-258,-4 2 129,-3-3-129,3-2 0,0-9 0,4 0-129,0-8 129,10-9 0,7-5 129,3 0-387,4-8 0,3-2 0,2-2 0,-2-7-258,-3 0-129,-4-3-387,5 3-1161,-18-15-3612,2 0-129,-9-14-516,0 2-645</inkml:trace>
  <inkml:trace contextRef="#ctx0" brushRef="#br0" timeOffset="47816.735">13103 10473 9288,'-39'-6'5805,"14"9"-258,0 2-258,-19-5-4386,13 5-258,-13-1-258,8-4-387,1 5-129,4-5-258,14 13-1677,4-12-3225,13-1-258,0 0-516,13 16-387</inkml:trace>
  <inkml:trace contextRef="#ctx0" brushRef="#br0" timeOffset="48568.778">13312 10695 6450,'0'0'5289,"0"0"-387,0 0-1677,0 0-2322,0 0 258,0-7-387,0 7 129,0 0 129,0-21-258,0 21-129,6-14-129,-6 14-129,17-18 0,-17 18-129,15-10-129,-15 10 0,0 0-129,13-4 129,-13 4 0,0 0-129,0 0 0,0 0 0,0 0 129,0 0-129,11-2 0,-11 2 0,14 6 0,-6 8 129,3-2-129,0 1-129,-2 14 129,0-1 0,-3 5 0,-2 0 0,-4-1 0,-1 0 0,-10-1 0,-4-5 0,-1-5 0,-5-2 0,0-7 129,-2-2-129,0-5-129,2-3 129,5 0 129,1-2-258,15 2 258,-17-4-129,17 4 129,0 0-129,0 0 129,15 6-129,-2-3 0,8 2 129,2 3-129,4 0 0,-2-2-129,1 2 129,0-2-258,-6-2-129,1 2-645,-21-6-3612,17-7-774,-11-8-387,1 3-516</inkml:trace>
  <inkml:trace contextRef="#ctx0" brushRef="#br0" timeOffset="49323.8212">13703 10753 5160,'20'0'5805,"-2"0"-258,-18 0-645,5-11-3483,-5 11-258,4-17-387,-4-2-129,-4 1-258,-1 6 0,-9-5-129,0 6 0,-3 7-129,-1 4 129,-1 2-129,1 16 0,1 2 0,2 4-129,4 7 0,7-2 0,4-2 129,2-2-129,11-4 0,3 1 129,3-11-129,1-7 0,1-4 0,-3-5 0,-2-5-129,-4-3 258,-2-1-129,-2-5-129,-8 19 258,7-21-129,-7 21 129,0 0 129,0 0-129,0 0 0,9 11-129,-5 12 129,2 5 129,2 10-129,4 4 0,-1 9 129,2 3-129,0 0 129,-2-4 0,1 0 0,-8-4 0,-1-10-129,-6-6 129,-7-8-258,-10-12 129,-5-7-129,-5-3 129,-1-8-129,0-2 129,3-4-129,2 1 0,7-1 129,4 4 0,15 10-129,-6-14 0,6 14-129,14 0 0,-14 0-258,26 2-129,-26-2-903,31 3-4128,-31-3-129,14 0-258,-14-10-774</inkml:trace>
  <inkml:trace contextRef="#ctx0" brushRef="#br0" timeOffset="50631.896">14286 11294 5031,'0'0'5934,"6"13"-774,-3 10 0,3 18-3354,-4-7-774,7 14-258,-7-8-387,4 2 0,-4-8-129,1-2 0,-2-17-258,-1-15 129,0 0 0,11-7 0,-8-16-129,2-8 0,2-6 129,1 1-129,1 3 0,4 3 129,-3 6 0,5 10-129,0 10 0,4 6 129,-3 19 0,2 10-129,2 1 0,-5 1-129,2 7-387,-6-11-387,12 0-4257,-13-10-129,2-5-516,-12-14-258</inkml:trace>
  <inkml:trace contextRef="#ctx0" brushRef="#br0" timeOffset="50903.9116">14661 11417 8256,'19'-22'5805,"-19"22"-387,13 1-129,5 14-4128,-18-1-516,2 11-258,0-3-129,3 4-129,2-1-129,2 0 129,5-2-258,2-8 258,1-7-129,3-6 0,-4-2 0,-1-12-129,-6-3 0,-5-5 129,-4-4-129,-3 3-129,-7 6-387,-15-14-1161,6 14-3225,-5 1-258,3 5-645,3-1 0</inkml:trace>
  <inkml:trace contextRef="#ctx0" brushRef="#br0" timeOffset="51247.9312">14877 11277 7740,'26'31'5547,"-15"-9"-129,1 6-645,-3-4-4128,2 3-129,-7-4-258,3-3-129,-5-9 0,-2-11-129,0 0 0,16-5 0,-11-13 129,4-4-129,-1-4 258,1 2-129,-1 3 0,2 8 129,-10 13-129,22-11 0,-9 13 0,1 14 129,-1 9-129,1 1-258,1 7-258,-8-15-774,7 12-3999,-10-10-258,-1-2-258,-3-18-516</inkml:trace>
  <inkml:trace contextRef="#ctx0" brushRef="#br0" timeOffset="51775.9614">14630 11812 8127,'21'-6'5805,"-8"6"-258,-3 14-258,0 18-4128,-3-9-516,2 8-129,-8-1-258,3 5-258,-4 0 129,0-3-129,0-3 129,1 1 0,0-9-129,3 1 129,-3-5-129,-1-17 129,1 13-129,-1-13 0,0 0 0,0 0 129,14-13-129,-6 1 0,1-4 0,5 8 0,3-5 129,4 13-129,-1 0 129,-1 1-129,-2 12 129,-2 2-129,-4 7 0,-4 0 129,-7 1-129,0-6 0,-9-6 0,-5-4-129,-4-4 0,-3-3-129,1-5-258,-7-14-645,27 19-4128,-27-30 0,14 18-645,6-2-129</inkml:trace>
  <inkml:trace contextRef="#ctx0" brushRef="#br0" timeOffset="52119.9811">15059 11985 7482,'21'0'5547,"-13"22"-387,-7 2-387,-1-1-3999,0 7-387,0-3-129,0 2 129,0-2-258,7 1 129,4-10 0,7-9 0,4-7 0,1-2 0,0-14 0,-1-2-129,-6-10-129,-5-11 129,-10 4-129,-4-1 0,-12 1-258,-8 4 0,0 10-645,-12-10-1806,10 26-2451,-3 0-387,10 6-387,3 8 1</inkml:trace>
  <inkml:trace contextRef="#ctx0" brushRef="#br0" timeOffset="52496.0026">15317 11928 7482,'26'70'5676,"-17"-30"-129,5 2-645,-9-6-4128,7-2-129,-10-11-258,2-8-258,-4-15-129,0 0 0,4-18-129,0-3 129,1-7-129,-2-4 258,5 2-258,2 1 129,3 6 0,0 9 129,2 6 0,1 8 0,-2 15 0,6 9-258,-2 3 387,-2 6-387,0 1 129,-3-10-645,4 9-4257,-5-17-258,-12-16-645,18 6 0</inkml:trace>
  <inkml:trace contextRef="#ctx0" brushRef="#br0" timeOffset="52685.0134">15729 12059 8127,'20'54'5418,"-12"-32"-129,-3-3-516,10-3-5031,-9 2-1548,-6-18-2838,0 0-774,0 0-129,0 0-129</inkml:trace>
  <inkml:trace contextRef="#ctx0" brushRef="#br0" timeOffset="53376.053">15840 11941 6450,'0'0'5547,"0"0"-516,-11 19-645,-4-9-3870,0 4-129,-4 5-129,1 5 0,2 0 0,4 1-129,7-1 129,5-1-129,8-6 258,5-6-258,6-11 129,4-6 258,-1-16-387,0-10 0,-4-8 0,-2-8 129,-7-7-258,-4-3 129,-4-1-129,-1 5 0,-5 2 0,-3 10 0,0 6 0,1 10 0,2 7 0,5 19 0,0 0 0,-8 14 129,8 12-129,0 14 258,3 2-129,4 8 0,1 4-129,2 0 0,3 4 129,1 0-129,2-8 0,-1-9-387,2 5-516,-12-17-4128,12-7-258,-17-22-387,25 0-258</inkml:trace>
  <inkml:trace contextRef="#ctx0" brushRef="#br0" timeOffset="53557.0633">16039 11906 7998,'11'76'5805,"-7"-42"-645,-1-4-516,-2-9-4773,-1 7-1806,0-28-2838,-11 2-516,11-2-387,-8-30-128</inkml:trace>
  <inkml:trace contextRef="#ctx0" brushRef="#br0" timeOffset="53696.0713">16000 11755 5676,'2'16'5031,"11"9"-2451,-13-25-2580,0 0-4644,20 5-645</inkml:trace>
  <inkml:trace contextRef="#ctx0" brushRef="#br0" timeOffset="54063.0922">16185 11921 5805,'3'77'5418,"-2"-40"0,3-6-645,-4-8-3870,3 4-387,-3-27 0,0 14-258,1-21-129,2-7 0,-2-11 0,1-1 0,0-5-258,4 2 258,-1 2-129,-2 7 129,4 5 258,-7 15-387,20 0 129,-20 0 0,22 24 129,-10 1-258,3 3 258,-1 3-387,4 0 129,-5-8-258,6 3-774,-19-26-2064,21 11-2064,-9-16-258,1-7-516</inkml:trace>
  <inkml:trace contextRef="#ctx0" brushRef="#br0" timeOffset="54736.1307">16592 11907 4644,'26'12'5547,"-26"-12"0,16 0-645,-16 0-3354,5-15-516,-5 15-258,-2-32-129,-4 16-258,-7-1-129,4 3-129,-4 1 129,13 13 0,-21-5 0,21 5-129,-13 21 0,8-4 0,2 4 0,3 3 0,0 0-129,0-2 0,4-5 129,1-2-129,-5-15 0,10 19 0,-10-19 0,0 0-129,14 0 258,-14 0-129,9-8 0,-3-6 0,-6 14 0,8-25 129,-5 13-129,-3 12 129,8-12-129,-8 12 129,0 0-129,0 0 129,16 9-129,-6 14 0,-2 4 129,4 11-129,-2 15 129,4 11 0,-1 10 0,-1 8 0,-1 5 129,-6-3-129,-1-3 129,-3-14-258,-1-10 129,-6-19 0,-9-12-129,-3-15 129,-5-16 0,2-16-129,-4-8 0,5-2 129,1-7 129,6 5-258,7 0 0,6 5 0,4 12-129,13 10 129,4 6-258,2 4 0,5 15-645,-10-12-2838,8 12-1677,-13-5-516,2-8-258,-15-6-387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31:58.52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12043 1743 10449,'97'66'4773,"-63"-32"-387,-18-1 0,-2-1-3999,-18 0 129,-16-11 0,-21 4 129,-10-11-387,-23-4 258,-9 4 0,-20-7 0,-12 1-258,-11-2 129,-16 10-387,-9-7 387,-7 14-129,-9-11 129,-13 0-258,-14 5 129,-12-10 129,-12-7-129,-12-11 387,-10-2-387,-10-19 258,-13-1-258,-4-9 0,-1-4-129,0 5 1,1-4-130,3 11 0,3 9 0,2 9 0,4 4 0,5 8 0,-4 8 0,1 4 0,-1-14 0,3 6 0,-3-1 0,4-2 0,4-8 0,5-2 0,9-12 0,10-3 0,10 28 0,15-20 0,19 2 0,14-8 0,23 14 0,19-7-1291,38 6-2063,12 13-1548,43 5-516,23 15-387,38 14-903</inkml:trace>
  <inkml:trace contextRef="#ctx0" brushRef="#br0" timeOffset="539.0308">6786 3454 13416,'-42'2'5547,"18"24"-774,-14-6 129,-7 17-4515,6-2 0,-1 6-387,2-7 258,7-1-129,7-6-129,6 0 129,11-5-129,7-1 0,10-1 0,10 1 129,8 5-258,9 6 258,4 1-129,0 1 0,-3 3 129,-4 3 0,-10-1-129,-14-1 0,-10-7 129,-15-4-129,-12-3 129,-11-7-129,-5-5-258,0-2 129,2-5-387,3-5-516,19 11-2451,0-11-1677,19 0-129,0 0-516,19 13-129</inkml:trace>
  <inkml:trace contextRef="#ctx0" brushRef="#br0" timeOffset="721.0413">7037 4132 13029,'6'64'5160,"-6"-28"-387,0-7-129,1 4-4644,-1-2-645,-8-16-3870,8-15-645,0 0-129,-8-29-387</inkml:trace>
  <inkml:trace contextRef="#ctx0" brushRef="#br0" timeOffset="864.0494">7013 3858 8514,'23'22'4773,"-10"9"-645,-3-5-1677,2 4-6063,5 2-387,0-9-516,0-4-258</inkml:trace>
  <inkml:trace contextRef="#ctx0" brushRef="#br0" timeOffset="1307.0748">7262 4132 10965,'17'93'4902,"-10"-53"-258,5 2 0,-8-14-4128,4-6-129,-8-22-129,0 0-258,9-23 129,-7-5-129,0-5 0,0-4 129,4 3-129,1 4 0,1 9 0,-8 21 258,23-6-129,-8 12-129,-1 15 129,0 9-129,0 0 129,0-1 0,-5-3 0,0-6 0,-9-20 0,15 0 0,-9-12 0,0-12 129,0-9-129,4 4 0,-1-2-129,5 6 129,0 9-129,3 11 129,1 5 0,4 9 0,-1 18-129,1 6 0,-4 4 0,-1-1 0,-4 1-258,-4-8-258,-1 6-1032,-14-21-3225,6-14-129,-11-5-387,3-13-387</inkml:trace>
  <inkml:trace contextRef="#ctx0" brushRef="#br0" timeOffset="1923.11">7987 4130 11352,'14'44'5160,"-6"-9"-258,7 11 129,-5-7-3999,3 24-516,-6-9 129,1-1-516,-5-2 129,-3-10 0,2-14 0,-2-12-258,0-15 0,-10-21 0,0-12 129,3-16-129,-2-14 129,4-2 0,-1-7-129,6 0 129,0 2 0,8 17 0,6 7 0,2 20 258,3 13-387,0 13 0,-1 11 129,-4 21-258,-5 7 129,-4 3 0,-5 4 0,-5-6-258,-6-9 258,-11-5-387,-1-16-129,-8-18-258,9-2-2064,-9-31-2193,9-2 0,1-15-516,8 3-258</inkml:trace>
  <inkml:trace contextRef="#ctx0" brushRef="#br0" timeOffset="2163.1237">8263 3493 12900,'15'65'5289,"-13"-16"-129,12 20-387,-6 2-3612,11 18-129,-5 2-516,6 4-258,-1-7-129,2-9-129,-3-8-129,-2-20-387,4-6-1032,-13-30-3483,11-2-129,-18-13-129,23-13-516</inkml:trace>
  <inkml:trace contextRef="#ctx0" brushRef="#br0" timeOffset="2337.1337">8609 4156 12900,'27'44'5289,"-19"-24"-387,8 1-129,-7 1-4902,-9-22-2064,12 21-2580,-12-21-516,0 0-129,0 0-258</inkml:trace>
  <inkml:trace contextRef="#ctx0" brushRef="#br0" timeOffset="2499.143">8666 3978 12771,'-18'-9'5160,"18"9"-258,-15-10-387,10-4-5031,5 14-3741,-13-18-516,13 18-258,-6-25-516</inkml:trace>
  <inkml:trace contextRef="#ctx0" brushRef="#br0" timeOffset="2855.1633">9077 3435 12126,'13'-40'5160,"-13"40"-129,0 0-258,-15 11-4257,-8 23 0,1 14-129,-3 11-129,0 17 129,-1 5-258,9 12-258,5 1 258,8 6-129,4-3 129,6-7-129,8-5 0,3-10 0,2-10-258,-5-15-258,8 1-1548,-13-29-2838,5-7 0,-14-15-387,21-12-516</inkml:trace>
  <inkml:trace contextRef="#ctx0" brushRef="#br0" timeOffset="3012.1723">9054 4185 11481,'-54'0'5160,"22"19"-387,-6-9-129,8 4-4257,-13-1 0,4-6-903,11 10-3096,2-13-1161,13 2-258,13-6-258</inkml:trace>
  <inkml:trace contextRef="#ctx0" brushRef="#br0" timeOffset="3199.183">9143 4214 11223,'8'40'5031,"-14"-23"-387,2 9 0,-16-7-4128,12 3-387,0-2-774,-6-7-3741,14-13-258,0 0-129,0 0-903</inkml:trace>
  <inkml:trace contextRef="#ctx0" brushRef="#br0" timeOffset="3491.1997">9354 4214 11739,'16'2'4902,"4"-16"-129,-18-5-129,3 2-4128,-5-10 0,-5 7-387,-5 5 0,-2 4-129,0 11 0,-3 6 0,2 12-129,7 15 0,5 7 258,1 4-129,9 1 129,11 0 0,5-7 0,6-6-129,5-4 0,1-12 0,1-5-387,-6-12-645,15 1-2838,-20-16-774,8 2-516,-12-12-129</inkml:trace>
  <inkml:trace contextRef="#ctx0" brushRef="#br0" timeOffset="3883.2221">9753 4183 9546,'0'10'4902,"0"15"-258,0 0-258,11 6-3612,-11 0 129,3 2-516,1-5-129,3-2-129,4-7 0,2-12-129,6-7 0,1-14 0,3-12 0,0-9 0,0-11 0,-5-15 0,-5-18 0,-6-10 0,-7-10 0,-9 0-129,-10-6 258,-7 1-258,-5 15 258,-4 17-129,1 23 129,3 30 387,4 19-258,9 32 129,5 25-129,13 21 387,5 13-258,16 16 258,6-2-387,8 1-258,0-10 258,3-11-258,-1-14-129,-7-20-774,6-13-3225,-36-38-1161,19 0 258,-29-38-645</inkml:trace>
  <inkml:trace contextRef="#ctx0" brushRef="#br0" timeOffset="3996.2286">9209 3561 10191,'-70'-29'129,"70"29"0,30 18-387,27 11-4773</inkml:trace>
  <inkml:trace contextRef="#ctx0" brushRef="#br0" timeOffset="4447.2544">10603 3991 12513,'10'70'5160,"3"-19"0,14 18-387,-9-3-4128,7-2-129,-8-9-129,4-10-129,-5-19-129,0-17 258,-3-18-258,0-24 0,-3-15 0,1-11-129,2-9 0,1-4 0,0-2-129,1 6-129,-1 9-129,-4 8-387,6 28-903,-15 0-3225,14 23-129,-15 0-387,15 32-258</inkml:trace>
  <inkml:trace contextRef="#ctx0" brushRef="#br0" timeOffset="5003.2862">11097 4112 8256,'53'-29'4773,"-30"10"-129,-9-6-258,-2-1-3483,-12-10-129,0 8-258,-14-3 0,-5 10-258,-5 10-129,1 9 0,-2 7-129,4 15 129,6 13-129,9 7 258,6 7-129,7 2 0,13-4 0,4-2 0,6-7-129,1-5 129,-1-10-129,-4-10-129,1-5-129,-9-6 0,0-1-129,-8-12 129,-10 13-387,10-25 387,-10 25-129,4-12 258,-4 12 129,0 10 129,0 7 129,4 9 129,-4-2 129,6 6 0,-5-5 0,3-1-129,-1-11 0,-3-13 0,0 0 0,11-16-129,-9-10-129,4-7 129,0-7-129,2-2 0,1-3-129,6 5 0,4-1-387,1 3 129,7 11-129,-4 1-516,11 24-1935,-11-11-2064,6 13 0,-5-4-516,-3 4 0</inkml:trace>
  <inkml:trace contextRef="#ctx0" brushRef="#br0" timeOffset="5371.3072">11690 3964 8514,'8'24'4902,"-8"-24"-516,2 25 0,-2-25-3741,0 0-516,0 14-387,0-14-258,0 0-258,-15 5 258,15-5 129,0 0 0,0 0 387,4 14 129,-4-14 387,16 23 258,-10-12 129,6 19-387,-6-6 129,6 8-258,-9-1 258,4 5-516,-2-4 129,-1-3-258,0-3 129,-1-12 0,3 1-258,-6-15-645,14 3-3612,-13-9-129,-1 6-645,9-32-129</inkml:trace>
  <inkml:trace contextRef="#ctx0" brushRef="#br0" timeOffset="5544.3171">11660 3690 11352,'0'0'5160,"0"0"-645,-6 8-645,3 6-8127,5 12-258,6-4-387,10 7-516</inkml:trace>
  <inkml:trace contextRef="#ctx0" brushRef="#br0" timeOffset="5859.3351">12067 4007 9933,'-31'61'5160,"16"-33"-516,8 10-129,5-5-3870,2 2-258,7-9 0,10 2-387,6-14 129,7-10-129,1-4-129,0-11 129,-1-5-129,-4-7 129,-8-3 0,-6-5 0,-12 1 0,-6-2-129,-17 5 129,-10-4-258,-5 17-774,-16-6-3225,10 15-258,-4-1-387,17 6-258</inkml:trace>
  <inkml:trace contextRef="#ctx0" brushRef="#br0" timeOffset="6227.3562">12282 3902 10965,'26'60'4902,"-10"-15"-258,-4-5 0,12 12-4515,-10-12 129,-1 0-258,-2-9 258,1-8-258,-12-23 129,19 8-129,-10-19 0,0-9 258,-3-8-387,4-4 516,-2-1-387,4-1 129,0 4 129,6 10 0,1 9 129,7 9-129,1 8 0,6 16-129,4 5 0,0 10-129,1 0-258,-9-14-1161,-4 11-3225,-12-18-387,-13-16-387,0 0-516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32:11.67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2845 3658 2193,'0'0'5031,"0"0"-258,0 0 0,0 0-1677,-4-15-1032,4 15-774,0 0-645,8 0-129,-8 0 0,0 0-387,0 0 0,0 0 0,0 0 0,0 0-129,0 0 129,0 0 0,0-13 129,0 13-129,0 0 258,0 0-129,0-18 0,0 18-129,-11-18 129,1 4 0,-5 6-129,-2 2 0,-7 1 0,-6 1 0,-5 4 0,-1 4-129,-2 5 129,3 4-129,1 2 129,7-1 0,6 3 0,9 4 0,11-1 0,6 4 0,13 3 0,8 4 0,8 0 0,8 2-129,4 1 0,-1 7 129,-1-1-258,-6-2 129,-5 0 0,-4 0 0,-13-3-129,-12 4 258,-8-8-129,-12-7 0,-13 0 0,-7-6 0,-4-6 0,0-7 0,-3-5 0,7 0 0,8 0-516,5-5-387,23 5-3870,0 0-516,9-5 0,8-1-645</inkml:trace>
  <inkml:trace contextRef="#ctx0" brushRef="#br0" timeOffset="256.0146">3087 3478 10707,'20'8'5160,"-8"21"-129,11 31-129,-6-1-4128,11 30-129,-10 2-258,3-1-516,-3 0 258,-4-11 0,-2-11-387,-6-20-645,9-12-3741,-15-36-258,0 0-258,14-9-645</inkml:trace>
  <inkml:trace contextRef="#ctx0" brushRef="#br0" timeOffset="429.0245">3318 3824 10707,'-53'7'5031,"19"13"-129,-10 0-129,11 8-4128,-17-9-258,-1 3-387,10 5-1032,-5-17-3612,21-1-129,5-12-258,20 3-645</inkml:trace>
  <inkml:trace contextRef="#ctx0" brushRef="#br0" timeOffset="892.051">3407 3802 8256,'35'80'5031,"-19"-30"-129,-6-1-129,7 4-2967,-7-4-1290,3 0 129,-7-15-258,3-5-129,-2-15 129,-7-14-129,16 0 0,-5-13-129,1-13 0,5-3 0,3-2 0,2-2 0,-2 2 0,1 5-129,-2 7 129,-6 1-129,1 12 129,-14 6-129,14 4 0,-12 15 129,1 3-258,-2 1 129,1 4 0,4 0 0,-1-3 129,6-6 0,4-8-129,4-10 129,2 0 0,1-12 0,0-3-129,-3-7 0,-5-3 0,-6-2-129,-7 0-129,-4 1-129,-9 9-129,-10-4-387,7 21-2193,-12-8-1677,8 8-258,-2 0-516,21 0 0</inkml:trace>
  <inkml:trace contextRef="#ctx0" brushRef="#br0" timeOffset="1600.0915">3954 3857 8901,'45'59'5031,"-26"-26"-258,1 14-129,-6-11-3870,5 10 129,-10-12-516,3 1 129,-6-17-129,2-6-129,-8-12-129,0 0 129,16-26-258,-10 1 129,0-2 0,5-2-129,0 4 0,2-1 0,0 8 0,2 11 0,3 7 0,1 11 0,3 10 0,0 3-129,0 4 129,0 4 0,-5-8 0,1-2 0,-2-8-129,-5-14 129,4-2-129,-7-16 0,6-6 0,-6-6-258,3 0 129,-2-7 0,1 5 129,-4 2 0,1 5 129,-3 10-129,-4 15 129,0 0 258,0 0-258,3 13 129,-3 11 0,0 3 0,0 1 129,-1 1-129,1 1 129,0-4-129,1-4 129,8 2 0,3-7 0,1 1 0,1 6-129,5-4 0,-1 5 0,2 1-129,-3 8 129,-3 5-129,-5 1 0,-3-2 0,-6-1 129,0-1 0,-7-8 0,-9-4 129,-6-11 0,-2-10 129,-5-3-129,0-8 0,-1-9-129,4-3 0,0-3 0,5-1-258,8 3-129,2-3-258,11 11-645,-7-5-3741,15 16-129,-8 2-387,37-3-387</inkml:trace>
  <inkml:trace contextRef="#ctx0" brushRef="#br0" timeOffset="2276.1302">5260 3652 9288,'3'9'5547,"8"25"-387,-5 5 0,12 26-2064,-4 3-2709,6 15 0,-5-4-258,3 2 0,-3-12 0,-4-12 0,1-20 0,-3-21 0,-9-16 129,9-24 0,-3-17-129,-5-15 129,-1-12-129,1-6-129,1 3 129,-2 7-258,0 6 129,2 9-129,5 19 129,-7 30 0,23 0-129,-8 29 258,4 7-258,3 4 258,0 3-129,-1 0 0,-3-14 129,-2-12-129,-2-17 0,-3-22-129,-7-16 129,-3-12 0,-1-6 129,0-4-258,0 4 258,-1 5-129,1 10 0,0 21 0,0 20 0,28 15 0,-3 28 0,9 19 0,5 12 0,6 10 0,1 3 0,0 1 0,-4-12-129,-6-12 0,-5-13-129,-12-27-387,0-2-1032,-19-22-3483,7-16 129,-7-14-645,0-2 0</inkml:trace>
  <inkml:trace contextRef="#ctx0" brushRef="#br0" timeOffset="2534.1449">6430 3753 12255,'2'12'5160,"-15"-10"-387,-8 9-129,-10-7-4257,-1 3-129,-8 1-129,0-2-387,8 7-903,-4-13-3354,18 4-129,6-6-516,12 2-258</inkml:trace>
  <inkml:trace contextRef="#ctx0" brushRef="#br0" timeOffset="2832.162">6676 3447 9288,'32'-1'5418,"-25"15"-258,11 24-387,-15-7-1677,6 30-2451,-6 9-129,7 10-387,-5 0 387,7-4-516,-3-8 387,5-5-129,2-13 0,2-10 129,-1-20-258,5-8 0,1-11-129,-1-1 0,2-7-258,-3-10-129,3 11-645,-11-14-3096,5 20-903,-18 0-129,28-3-387</inkml:trace>
  <inkml:trace contextRef="#ctx0" brushRef="#br0" timeOffset="3254.1861">7863 3891 14835,'1'59'5547,"14"-10"-129,-8-14-516,1 10-4644,0-3-129,-2-6-516,1-6-774,-7-30-3612,0 0-387,-7-38-258,2-7-387</inkml:trace>
  <inkml:trace contextRef="#ctx0" brushRef="#br0" timeOffset="3390.1939">7805 3602 11352,'11'21'4902,"4"3"-516,2 16-1290,-2-10-6579,2 2-774,-2-9-516,1-2-516</inkml:trace>
  <inkml:trace contextRef="#ctx0" brushRef="#br0" timeOffset="3696.2114">8073 3765 13158,'32'88'5031,"-10"-37"0,-9-5-129,2 4-4386,-5-11-129,-1-1-129,-2-15-129,-7-23-129,0 0 0,15-4 0,-9-22-129,0-1 0,0-3 129,5-1-129,4 5 129,2 12 0,6 14-129,6 12 129,2 16 0,1 9 0,-1 13-129,-1-2-129,-3-2-129,-9-17-903,1-7-3354,-19-22-258,13-8-258,-13-30-258</inkml:trace>
  <inkml:trace contextRef="#ctx0" brushRef="#br0" timeOffset="3904.2233">8584 3311 11739,'39'90'5289,"-21"-29"-774,8 23 387,-10 0-4257,6 11-129,-5-6-387,2-7-387,-1-5-516,-10-27-2322,13-3-1419,-7-31-387,5-12-258,-5-21-387</inkml:trace>
  <inkml:trace contextRef="#ctx0" brushRef="#br0" timeOffset="4568.2613">8902 3670 11997,'-29'-27'5160,"10"27"-258,-15 0-258,2 7-3870,-11 3-258,4 4-258,-4 1-129,3 2-258,6 4 0,6-1-258,15 2-258,5-6 0,15 12-129,9-6 0,19 10 0,4-8 258,14 6 129,2-6 387,4-2 0,2-7 387,-8-11 0,1-4 0,-13-12 129,3-11-129,-19-15 0,-6-4-258,-11-3 0,-8 2-129,-4 4 129,-11 7-258,-7 14 129,-2 11 129,1 9-129,1 21 0,6 6 0,8 12 0,7 4 0,2 1 129,15-2-129,6-6 129,9-2-129,2-9 129,4-8-129,0-10-129,-2-9 258,-7-4-258,-3-6 0,-7-4 0,-6 0 0,-8-2 0,-4 16 0,0 0 129,0 0 0,0 0 129,-10 22 129,9 1 0,1 3 0,0 0 129,0-6 0,5 3 0,-5-23-129,6 17 129,-6-17 0,4-17-129,-4-6-129,3-2 0,1-7 129,2-3-129,2-5-129,1 2 0,4 5 0,3 6-258,7 3-129,-5-1-516,16 17-3354,-15-10-387,11 16-516,-8-9-258</inkml:trace>
  <inkml:trace contextRef="#ctx0" brushRef="#br0" timeOffset="4988.2853">9758 3755 9159,'0'-9'5031,"0"9"-387,-30-10-129,30 10-3483,-39 0 258,16 12-516,-5 5-258,7 15-129,5-2-129,8 5-129,6 0 0,3 0 0,11-8-129,6-8 129,4-11-129,1-8-129,-1-10 129,-3-13-129,1-4 129,-5-2-129,-5 4 0,-2 2 0,-3 9 129,-5 14 0,0 0 0,5 8 0,-1 13 0,1 4 0,2 4 0,0-2 0,4-4-516,-11-23-645,23 18-3354,-23-18 0,21-22-387,-11-5-258</inkml:trace>
  <inkml:trace contextRef="#ctx0" brushRef="#br0" timeOffset="5500.3146">10301 3755 8256,'-36'-30'5031,"10"19"-258,2 11-129,-10 0-2709,13 19-645,-12-3-258,12 15-387,2 2-129,11 10-129,8-5-129,12-2 0,12-2-258,10-7 0,9-13 0,2-9-258,2-8 129,-2-18-258,1-6-129,-13-23-387,4 3-774,-24-28-1935,8 9-903,-15-16-516,2 7 258,-13-17 1677,5 20 1419,-3 3 1419,-8 1 1419,11 30 2451,0 0 1419,0 38-258,0 0-516,17 31-1032,-15 11-1290,15 33-903,-4 8-645,4 14 0,0 5-258,4 1 129,-2-7-258,2-13-129,-3-18-258,-6-25-516,9-10-3225,-21-30-645,21-6-129,-15-31-258</inkml:trace>
  <inkml:trace contextRef="#ctx0" brushRef="#br0" timeOffset="5658.3236">10720 3626 11352,'-31'-22'4902,"1"21"-129,2 10-258,-8-1-3870,-1 8-129,-3 1-516,-4-7-258,16 16-2580,-7-15-1419,19 5-645,16-16-258,-7 15-258</inkml:trace>
  <inkml:trace contextRef="#ctx0" brushRef="#br0" timeOffset="5869.3357">10825 3672 8901,'1'54'5289,"-3"-18"-516,-4-4-258,6 4-2193,0 1-2322,-2-5-387,6 9-2838,1-25-1161,12 5-387,3-17-258,10-2-258</inkml:trace>
  <inkml:trace contextRef="#ctx0" brushRef="#br0" timeOffset="6152.3519">11097 3747 10062,'-7'16'5160,"-2"-1"-387,7 11-129,-5-4-3354,5 6-774,-3-5-129,2-1-129,1-8-129,2 4 0,0-18-129,21 6-129,-4-8 129,2-12-129,0-3 0,0-1 0,-2-1 129,-3-5-129,-12 6 0,-2-2 0,0 20-258,-33-22-129,11 22-1290,-16-5-2580,8 5-258,-4 0-129,9 2-516</inkml:trace>
  <inkml:trace contextRef="#ctx0" brushRef="#br0" timeOffset="6512.3725">11314 3722 11094,'30'67'4902,"-21"-26"-258,8 5 0,-7-11-4386,-1 4 0,-1-7-129,-4-12 0,-4-20-129,0 0 0,0 0 0,0-26-129,0-4 129,0-3 0,0 4-129,4 2 129,3 5 0,-7 22 0,25-15 129,-9 20-129,2 15 0,0 6 129,0 3-129,-2 6 0,-3-2-129,-4-4-129,6 6-2451,-15-35-1677,11 22-258,-11-22-645,0 0 0</inkml:trace>
  <inkml:trace contextRef="#ctx0" brushRef="#br0" timeOffset="6844.3915">11753 3702 10320,'7'19'4902,"-17"1"-516,-6-20-129,2 8-3999,-7-4-129,2 3 258,0-4-129,4-1-129,15-2 0,-13 2-129,13-2 129,7 6 0,7 4 258,8 10 0,1-1-129,6 13 129,-5-5-129,0 8 0,-7-3-129,-6 1 129,-10-7-129,-7-7-258,-13-6-387,-24-15-3999,0-2-258,-17-19-258,-3-7-387</inkml:trace>
  <inkml:trace contextRef="#ctx0" brushRef="#br0" timeOffset="7897.4517">1784 8062 10965,'-15'14'5547,"3"-4"-516,-11-2 258,11 2-4257,-25-9-258,0 7-258,-11-2 0,1 2 0,-4-6-258,4 2 0,2 0-129,4-2 0,3 1-129,7-2 0,7-1 129,2 0-258,6 0-258,1-11-258,15 11-1290,-8-17-3354,8 2-129,1-7-387,11 3-516</inkml:trace>
  <inkml:trace contextRef="#ctx0" brushRef="#br0" timeOffset="8341.4771">2555 7918 10062,'0'17'5547,"-12"-4"-387,-12-7 129,6 11-3999,-25-12-387,3 10-258,-9-6-258,0 4 129,0-8-258,4 6-129,6-5-129,6-6-258,10 7-387,1-9-774,22 2-3612,0 0-387,0 0-258,-2-11-387</inkml:trace>
  <inkml:trace contextRef="#ctx0" brushRef="#br0" timeOffset="8745.5002">3205 7875 6321,'26'-3'5418,"-26"3"0,0 0-387,0 0-1677,-9 0-2193,-21 0-387,2 6-129,-13-2-129,1 6-129,-1-4-129,-1-1 0,6 5-258,5-7 0,8 3-258,4-4-129,19-2-387,-19-2-2193,19 2-2322,7-8-129,9 1-387,1-6-129</inkml:trace>
  <inkml:trace contextRef="#ctx0" brushRef="#br0" timeOffset="9165.5242">3960 7790 7611,'37'5'5418,"-37"-5"-645,18 3 258,-18-3-3741,0 0-258,-14 0-129,-2 5-387,-10-4 0,-2 9 0,-6-7 0,0 5-129,0-1-129,3 1 0,3-2-129,3-4-129,8 1-129,2-3-258,15 0-387,-21-11-1677,21 11-2967,5-13 0,9 8-258,0-1-258</inkml:trace>
  <inkml:trace contextRef="#ctx0" brushRef="#br0" timeOffset="9557.5467">4801 7728 6321,'11'3'5418,"-11"-3"-516,7 13-258,-7-13-2580,0 0-1161,-23 6-258,6 5-129,-12-4 0,-1 5-258,-5-5 129,2-4-387,-2 1-258,-5-6-1419,8 0-2967,2-7-516,6 0-129,4-5-387</inkml:trace>
  <inkml:trace contextRef="#ctx0" brushRef="#br0" timeOffset="11389.6514">8883 10836 8514,'29'5'5676,"-29"-5"-258,0 0-258,11 10-3999,-30-10-516,-8 0 0,-12-5-129,-5 4-129,-12-3-129,1 4 0,0-5-129,6 5 0,3 0 129,8 3-258,9 4-129,6-3-129,13 9-387,10-13-645,0 0-3999,10 15 0,14-6-258,3-9-774</inkml:trace>
  <inkml:trace contextRef="#ctx0" brushRef="#br0" timeOffset="11721.6704">9613 10755 9417,'11'0'5676,"-11"0"-645,0 0 0,-15-1-4257,-10 0-129,-1 5-258,-9-4 0,-3 4-129,-3-2 0,3 3-129,2-5 0,3 4-258,10 1-387,0-9-774,23 4-3870,-13 4-129,13-4-387,0 0-258</inkml:trace>
  <inkml:trace contextRef="#ctx0" brushRef="#br0" timeOffset="12097.6919">10406 10624 8256,'1'11'5676,"-9"7"-516,-11-10-387,4 3-3741,-20-9-258,-1 8-129,-10-3-129,2 3-258,-1-4 0,3-6-129,7 3-129,3-3-258,13 5-387,-1-8-1677,20 3-2709,0 0-258,11 5-387,8-4-258</inkml:trace>
  <inkml:trace contextRef="#ctx0" brushRef="#br0" timeOffset="12433.7112">11180 10557 8643,'-29'16'5547,"-1"-13"-387,-3 1-516,-8-4-3999,-2 1 0,-10-1-258,4-3-129,1-3-129,7 1 0,10 0-129,6 0-387,12 5-645,-3 0-2709,16 0-1290,8 9-258,12 0-516</inkml:trace>
  <inkml:trace contextRef="#ctx0" brushRef="#br0" timeOffset="12837.7343">12111 10598 3870,'3'27'5418,"-14"-20"0,-11 7-387,-12-16-1806,-1 2-2838,-17 0 258,2 0-387,-4-2 258,4-1-387,5-1-129,6-6-516,14 10-516,-4-2-3483,29 2-516,0 0-387,0 0 0</inkml:trace>
  <inkml:trace contextRef="#ctx0" brushRef="#br0" timeOffset="13153.7523">12656 10425 6966,'19'27'5289,"-17"-12"-258,-2-1-258,-5 6-4128,-14-8-129,-6 4-258,-10-5 129,-2-3-258,-7-7-129,-8-1-516,6-1-2193,-10-15-2064,-2 0-387,-2 0-516,1-4 517</inkml:trace>
  <inkml:trace contextRef="#ctx0" brushRef="#br0" timeOffset="13949.7979">8272 10911 9159,'23'63'5289,"-16"-34"-516,-3 1-258,-1-6-5160,-13-12-3741,-3-6-387,-2-2-645,-1-4 0</inkml:trace>
  <inkml:trace contextRef="#ctx0" brushRef="#br0" timeOffset="14091.806">8083 11256 7482,'-18'92'4902,"10"-53"-129,3-8-645,-7-13-5547,-2-5-2967,1-2-387,1-4-645,12-7 387</inkml:trace>
  <inkml:trace contextRef="#ctx0" brushRef="#br0" timeOffset="14212.8129">7934 11656 5031,'-11'76'4902,"5"-42"-387,-7-12-387,9-6-5031,-7 4-3354,-6-13 0,7 6-774</inkml:trace>
  <inkml:trace contextRef="#ctx0" brushRef="#br0" timeOffset="14355.8211">7807 12029 3354,'0'70'5031,"0"-38"-129,-4-1-387,-7-2-2193,-1-12-2838,-9-4-3483,1-13-774,7 2-129,-5-2-129</inkml:trace>
  <inkml:trace contextRef="#ctx0" brushRef="#br0" timeOffset="14957.8555">7352 12409 8514,'0'0'5676,"0"0"-258,0 0-129,9 16-3999,-20-10-387,-3 4-258,-13-2-129,1-2-129,-10-1 0,-1-2-129,-1-3 0,5 0-258,-1-3 129,5-2-129,4 1-129,2-1-258,9 5-645,-10-8-3999,24 8-387,-23-5-258,23 5-774</inkml:trace>
  <inkml:trace contextRef="#ctx0" brushRef="#br0" timeOffset="15265.8732">6701 12500 6321,'-8'16'5805,"-3"-13"-387,11-3-129,-29 0-2064,13 5-2709,-8-2-129,-1 0-129,-2-3 0,2 0 0,2 3-258,0-3-258,7 2-387,-5-2-645,21 0-3354,-23 7-516,12-1-516,-5-3-258</inkml:trace>
  <inkml:trace contextRef="#ctx0" brushRef="#br0" timeOffset="15607.8927">6167 12527 6063,'-18'20'5805,"18"-20"-516,-20 13-129,4-13-3096,2 6-903,-17-6-387,6 0-129,-12-6 0,2-6-387,-7-3 129,1 3-129,1-1-129,2 3-387,3 1 258,5 3-258,12 6-129,-5-5-645,23 5-3483,-12 6-774,12-6-516,0 0-129</inkml:trace>
  <inkml:trace contextRef="#ctx0" brushRef="#br0" timeOffset="15956.9127">5339 12547 8385,'-64'34'5676,"37"-13"-258,-3-6-258,18 5-3870,-17-17-516,6 11-258,-2-11-258,5-1 129,5-2-516,-4-2-258,9 2-516,-13-17-2580,23 17-1677,-19-11-258,19 11-516,-12-7-258</inkml:trace>
  <inkml:trace contextRef="#ctx0" brushRef="#br0" timeOffset="16249.9294">4824 12581 8385,'-52'24'5547,"23"-16"-387,4 6-258,-8-14-3870,9 4-516,-5-4-387,4-7-258,6 4-774,-11-11-3870,17 2-387,-1-4-258,14 16-387</inkml:trace>
  <inkml:trace contextRef="#ctx0" brushRef="#br0" timeOffset="16511.9444">4231 12597 8643,'-82'-8'5676,"40"-6"-516,3-1-258,-6-12-3741,13 15-516,-3-4-516,4-6-1161,14 12-3999,2 5 0,15 5-645,0 0-258</inkml:trace>
  <inkml:trace contextRef="#ctx0" brushRef="#br0" timeOffset="16901.9667">3986 12221 9159,'3'99'5289,"-3"-37"-387,0 5-129,1-2-3870,-1-5-1032,-5-21-774,10-8-3096,-5-19-903,0-12-387,7-29-516</inkml:trace>
  <inkml:trace contextRef="#ctx0" brushRef="#br0" timeOffset="17060.9758">4061 12081 9804,'10'16'5547,"-5"14"-387,2 20 0,-1 5-4386,7 1-516,-1 14-1161,-4-22-3999,6-3-258,-1-18-387,7-7-387</inkml:trace>
  <inkml:trace contextRef="#ctx0" brushRef="#br0" timeOffset="17421.9965">4562 12300 8385,'0'28'5547,"1"2"-387,1 2-387,3 11-3612,-3-5-903,3 2-258,3 1-1935,0-22-2838,-8-19-387,14 3-258,-6-15-387</inkml:trace>
  <inkml:trace contextRef="#ctx0" brushRef="#br0" timeOffset="17566.0047">4658 12258 8385,'27'100'5418,"-6"-38"-387,-1 10-645,-5-7-5547,2-6-3483,-1-18-387,-1-16-387,-1-21-129</inkml:trace>
  <inkml:trace contextRef="#ctx0" brushRef="#br0" timeOffset="17949.0266">5241 12358 9030,'13'104'5289,"-7"-50"-387,-1-3-387,0-2-4902,-5-13-3870,1-15-645,-1-21-258,0 0-516</inkml:trace>
  <inkml:trace contextRef="#ctx0" brushRef="#br0" timeOffset="18081.0342">5321 12410 9933,'22'87'5289,"-7"-40"-645,2 9-1290,3-16-7869,-7-10-387,0-14-516,2-16-387</inkml:trace>
  <inkml:trace contextRef="#ctx0" brushRef="#br0" timeOffset="18502.0583">5776 12135 10320,'39'41'5547,"-20"-9"-516,-3 5 0,6 6-4644,-7 3-387,-6-7-645,10 4-2709,-12-16-1677,1-10-258,-8-17-387,12-4-129</inkml:trace>
  <inkml:trace contextRef="#ctx0" brushRef="#br0" timeOffset="18629.0655">5974 12261 7998,'20'9'5160,"-7"25"-258,1 6-129,-4 8-4257,5 1-1677,-1 10-3483,5-5-387,-2-9-129,0-9-387</inkml:trace>
  <inkml:trace contextRef="#ctx0" brushRef="#br0" timeOffset="18953.084">6442 12261 1419,'20'107'4128,"-1"-43"-258,-12-20-2967,6-9-3612,6 0-1290,-19-35 388</inkml:trace>
  <inkml:trace contextRef="#ctx0" brushRef="#br0" timeOffset="19096.0922">6562 12286 8643,'32'46'5418,"-13"-1"-387,0 5-258,11-3-4902,-2 6-3225,-6-13-1419,1-8-516,0-18-258</inkml:trace>
  <inkml:trace contextRef="#ctx0" brushRef="#br0" timeOffset="19441.112">7165 12140 4902,'19'109'4386,"-10"-57"-774,15-1-2709,6-5-5289,-17-21-129,6-10-129</inkml:trace>
  <inkml:trace contextRef="#ctx0" brushRef="#br0" timeOffset="19562.1189">7350 12237 6321,'20'67'4386,"0"-21"-4257,-3 13-1548,-3-22-2967,10-5-129</inkml:trace>
  <inkml:trace contextRef="#ctx0" brushRef="#br0" timeOffset="20793.1893">4926 7606 6837,'0'18'4644,"0"-18"-129,0 13-258,0-13-3870,0 0-774,0-14-3741,0 14-516,0-30 0,5 11-387</inkml:trace>
  <inkml:trace contextRef="#ctx0" brushRef="#br0" timeOffset="20944.1979">4948 7338 9288,'22'13'5031,"1"6"-387,-23-19-1161,23 6-6192,-23-6-1677,15-29-645,-10 4-387</inkml:trace>
  <inkml:trace contextRef="#ctx0" brushRef="#br0" timeOffset="21093.2065">5098 7067 8256,'30'-6'5160,"-16"6"-516,-14 0 129,23-2-4386,-23 2-645,6-26-2580,-4 12-1677,-1-8-387,3-5-645,-1-1 388</inkml:trace>
  <inkml:trace contextRef="#ctx0" brushRef="#br0" timeOffset="21220.2137">5263 6727 4644,'19'-13'4515,"-19"13"-258,16-10-645,-16-4-5547,0-5-1806,8 3-645,-6-8-129</inkml:trace>
  <inkml:trace contextRef="#ctx0" brushRef="#br0" timeOffset="21657.2387">5544 6056 1032,'12'-29'3612,"-8"10"0,2 2-2451,3 4-129,-3-3-387,1 2-645,0 1-903,-1-1-387,-2-1-645,-2 0-129,0 1-258,-2 2 516,1-1 1033,-1-1 773,0-2 1418,0 16 1162,0-20 258,0 20 258,0 0 129,11-8-516,-11 8-774,0 0-645,11 6-2322,-11-6-2838,0 0-258,8 16-774,-8-16 387</inkml:trace>
  <inkml:trace contextRef="#ctx0" brushRef="#br0" timeOffset="22340.2778">6050 5819 9288,'7'8'5289,"-7"-8"-258,10 16 0,-10-16-3741,13 9-129,-13-9-516,0 0 0,15 1-129,-15-1-129,15-1 0,-15 1-129,19-11 0,-4 4-129,5 3 0,4-5 129,4 2-129,3 5-129,6-3 129,3 4 0,4-7 0,7 0 0,0-6 0,4 3-129,1-6 258,0-1-129,-7 2 0,-2-1-129,-9 5 129,-7 2-129,-8 5 0,-10 1 0,-13 4-129,0 0 0,0 0 0,0 0-129,0 0 0,-18 8-258,11 3-645,-16-11-1677,14 8-2451,-12-5-129,21-3-258,-22 8-516</inkml:trace>
  <inkml:trace contextRef="#ctx0" brushRef="#br0" timeOffset="22940.3121">7242 5630 8256,'7'23'5031,"-7"-23"-258,7 18-129,-7-18-3354,0 0 0,6-8-387,-6 8 0,16-15-129,1 9-129,3-2-129,9-1-129,4-1 0,11 7-129,5 3-129,4 0 129,2 0-129,-1 5 0,-5 1-129,-4-3 0,-10 5 0,-8-3 129,-10 1-258,-17-6 0,0 0-258,0 0-516,-13 5-3354,-23-7-1032,-2-1-129,-15-8-516</inkml:trace>
  <inkml:trace contextRef="#ctx0" brushRef="#br0" timeOffset="23529.3458">5092 7820 7611,'32'27'903,"-20"-20"-516,1-6-387,3-1-5289</inkml:trace>
  <inkml:trace contextRef="#ctx0" brushRef="#br0" timeOffset="23692.3551">5317 7770 9546,'37'28'5547,"-21"-20"-774,2-7 0,-18-1-4644,12-9-1032,4-6-3612,-11 0-645,7-1-129,-5-2-387</inkml:trace>
  <inkml:trace contextRef="#ctx0" brushRef="#br0" timeOffset="23813.362">5527 7703 5289,'44'9'5418,"-26"-6"-516,-1-1-129,-3-3-3096,-1 0-1419,-2-10-4386,-11 11-516,12-14-258,-12 14-645</inkml:trace>
  <inkml:trace contextRef="#ctx0" brushRef="#br0" timeOffset="24496.4011">6045 7860 6837,'0'13'5676,"0"1"-129,0-14-258,5 20-1806,-5-20-2322,0 0-258,0 0-387,0 0 129,0 0-129,0 0-129,11-7 0,-11 7-129,19-13-129,-4 6 129,2-1 0,7 3-129,5-5 0,3 1-129,4 1 0,4 2 129,7-2-129,2 8 0,8 0 130,-2 0-130,1 10 0,-1 1 0,-7-4 0,-6 4 0,-9-1 0,-7-5 0,-8-1 0,-18-4 0,12 0 0,-12 0 0,0 0 0,-11-8 0,11 8-388,-24-5-386,24 5-1290,-32 1-3483,18 0-258,-7-1-129,21 0-645</inkml:trace>
  <inkml:trace contextRef="#ctx0" brushRef="#br0" timeOffset="25068.4338">7250 7809 6966,'-4'17'5418,"4"-17"-129,0 14-129,0-14-3612,0 0 0,0 0-516,4 17-258,-4-17 0,12 8-258,-12-8-129,25 10 0,-5-9 0,7 5-129,6-6 0,10 0 0,4 0-129,6 0 129,2 0-129,2-4 129,-5 2-129,-3-1 0,-8-1-129,-10 4 0,-8 0 129,-7 0-129,-16 0-129,13 2 0,-13-2 0,0 0 0,-13 12 0,13-12-129,-18 10-129,3-9-516,8 11-645,-13-12-3612,20 0-516,-18 0 0,18 0-645</inkml:trace>
  <inkml:trace contextRef="#ctx0" brushRef="#br0" timeOffset="25668.4681">8188 7846 7740,'0'17'5418,"0"-17"129,14 20-645,-14-20-2967,23 0-516,-23 0-516,27-1-129,-8-1-129,9 2-129,9 0-129,7 0 0,3 0-129,7 0-129,3 2 129,0 3-129,-1-3 0,-4 2-129,-12 1-129,-8-4-129,-9 3-387,-23-4-4386,-2-8-516,-23-7-258,-11 3-516</inkml:trace>
  <inkml:trace contextRef="#ctx0" brushRef="#br0" timeOffset="27351.5644">1154 12159 5547,'6'54'5160,"-6"-54"-258,6-12-129,-10-30-3612,4-9 387,-8-26 0,6-5-387,-12-23 0,8 0-258,-12-15-258,3 1 0,-3-12-258,-3-1-129,2-6-129,-2-5 129,-2-5-258,0-3 0,3-5 129,3-6-258,-1-2 258,3-3 0,0-5-129,3 0 0,1 0 0,2-1 129,0 4-258,1 1 258,2 0-258,-3 3 0,4 8 258,-1 1-129,4 6 0,2 4 0,0 1 129,0 0-129,7 7 0,-1 4 0,4 2-129,1 3 129,-2 0 0,1 1-129,-2 9 258,-2 3-258,1 6 129,0 8 0,-1 11 129,1 7-129,-1 11 0,-1 13 0,1 13-129,-2 15 258,1 5-258,-1 9 0,-4 18 0,3-13 258,-3 13 0,0 10-129,0 7 0,-6 3 129,0 16-129,0 5 129,-6 11-129,0 2 0,-3 0 0,-1 7 0,-3-1 0,0-6 0,-3-7 0,2-13 0,1-3-129,3-7 129,1-8 0,15-16 129,-17-8-129,11-13 129,4-11 0,2-6 0,0-11 129,2-7-129,6-3 0,6 3 129,-2-1-129,9 9 129,1 5-129,2 10 0,1 5-129,-1 11 129,1 4-129,-2 11 129,2 2-129,-1 4 130,1 7-260,-2 1 130,0 7 0,-1-4 0,-4 8 130,0-7-260,-6 4-257,-6-8 0,-1 7-258,-5-19-774,-7 26-3741,-9-17-387,2 8-258,-8 2-258</inkml:trace>
  <inkml:trace contextRef="#ctx0" brushRef="#br0" timeOffset="32143.8385">3947 16254 10836,'13'127'5289,"-2"-55"-258,-3 0 129,13-1-4515,-17-21-258,4-7 0,-5-21-129,-3-22-129,7-8 0,-6-24 0,0-19-258,1-9 129,0 0 0,-1-4 0,1 7 0,3 5 0,0 16 0,3 9 129,-8 27 0,19-2-129,-5 13 129,2 16-129,-1 2 0,0 3 0,-2-5 129,1-3-129,0-11 129,-1-12 0,2-10-129,-3-14 129,1-7-129,2-2 0,1-4 129,-1 2 0,-1 4-258,-3 14 258,-11 16-129,22 0-129,-12 21 258,3 10-129,0 14 0,3 8 0,4 2 0,3 5 0,5-5 129,5-9 0,3-8-129,2-12 129,0-16-129,-3-10 0,-3-4 0,-7-13 0,-5-9 0,-11-1 0,-6-6 129,-3 6-258,-14 5 129,-4 7 0,-2 8 0,-2 7 0,4 14 0,2 8 0,4 16-129,8 6 258,4 2 0,5 1-129,13-1 0,3-3 0,8-6-129,3-10-387,13-1-1419,-9-20-3096,2-1-387,-10-7-387,0-7-387</inkml:trace>
  <inkml:trace contextRef="#ctx0" brushRef="#br0" timeOffset="32723.8717">5017 16083 11739,'21'-4'5676,"-18"33"-258,6 20-258,-1 10-4386,7 16-516,-3 11-129,1 5 0,4 1-129,-3-14-258,4-5-258,-9-25-903,12-8-3741,-11-24-129,5-16-387,-7-25-387</inkml:trace>
  <inkml:trace contextRef="#ctx0" brushRef="#br0" timeOffset="32880.8807">5250 16455 10965,'-24'-21'5547,"4"21"-387,0 3 0,-10 6-4386,2 8-516,-3-7-258,-1 4-516,13 8-2451,-4-9-1806,12-2-645,11-11-129,0 14-645</inkml:trace>
  <inkml:trace contextRef="#ctx0" brushRef="#br0" timeOffset="33443.9129">5320 16578 7482,'68'1'5289,"-43"-10"-129,-3-5-129,-12-6-3225,0 7-1290,-10-5 0,0 18-258,-20-13 129,6 13-129,1 6-258,-2 10 0,3 6 0,4 5 129,5-1 0,3-1 0,7-4 0,4-1 0,4-5 0,1-5 0,-2-10 0,2 0-129,-5-9 0,-11 9 129,15-19-129,-15 19 129,7-17-129,-7 17 0,0 0 0,0 0 129,0 0 0,6 13-129,-6-13 129,17 17 0,-2-17-129,8 0 258,6-14-129,6-9-129,6-8 129,5-12-129,1-11 0,-2-5 0,-10-2 0,-3-4 129,-8 3-258,-11 4 129,-9 6-129,-10 12 129,-14 15-129,-6 12 129,-1 13 0,-5 17-129,1 22 129,5 10 0,5 13 0,10 8 129,9 3 0,7 4-129,12-1 0,12-12-129,14-9-516,-6-27-1161,19 0-3354,-5-20 0,3-6-645,-3-12-129</inkml:trace>
  <inkml:trace contextRef="#ctx0" brushRef="#br0" timeOffset="33923.9403">6344 16333 10062,'-8'72'5676,"7"-38"-516,1 5 129,0-5-4644,1-5-129,4-14-129,5-1-258,-10-14 129,23 13-129,-8-9-129,1-4-129,1-3 129,-2-2 0,0 1 129,-1 4-129,-14 0 129,20-2-129,-20 2 129,15 2 129,-15-2-129,12 7 0,-12-7 0,15 11 0,-15-11-129,26 3 129,-10-3 0,6 0-129,-1-1 0,-1-1 129,1-4-258,-2-5 0,-3 3-258,-9-10-645,7 4-4128,-14-8 0,0 0-516,-6-17-645</inkml:trace>
  <inkml:trace contextRef="#ctx0" brushRef="#br0" timeOffset="34111.9511">6735 16156 9933,'36'-34'5805,"-21"23"-516,4 11 0,-19 0-4128,19 24-387,-16 0-258,-1 14-387,0 5 129,-1 7-387,2 6 0,-3 0-387,5 10-645,-13-15-3741,8 4-387,-5-15-387,-1-2-516</inkml:trace>
  <inkml:trace contextRef="#ctx0" brushRef="#br0" timeOffset="34951.9991">5292 17173 11481,'6'-17'5676,"-6"17"-387,0 0 0,-5 31-4644,-11-11-387,1 1-258,-5 7 129,2 13-129,0 8 0,5 7 129,6-1-129,7 6 129,1-3-258,16-4 258,6-13 0,6-10-129,0-20 0,2-11 129,-5-9 0,-6-22-129,-7-7 0,-8-2 129,-5-1-129,-14 3-129,-6 7 0,-9 3-258,4 16-129,-8-2-387,15 20-1161,-13-1-3225,18 8-258,2 0-129,11 12-516</inkml:trace>
  <inkml:trace contextRef="#ctx0" brushRef="#br0" timeOffset="35396.0245">5550 17582 7611,'34'43'5547,"-19"-37"-258,7 1-258,-11-15-3741,16-2-516,-8-16-258,4 4-129,-6-12-129,-6-3-129,-6 3 0,-5 4-129,-4 8 0,-11 13 0,-3 9 0,-4 11 129,2 16-129,1 8 129,4 5-129,7 12 129,8-5 0,1-1 0,14-5-129,8-9 129,7-5-129,3-5-129,4-6-387,-6-18-1161,4 2-3483,-11-6 0,-1-5-645,-9-5-258</inkml:trace>
  <inkml:trace contextRef="#ctx0" brushRef="#br0" timeOffset="35729.0436">6128 17154 11868,'5'30'5547,"-22"-13"-258,-11-10-258,-9-7-5418,-2-3-4644,-20-7-129,2 1-258,1 1-645</inkml:trace>
  <inkml:trace contextRef="#ctx0" brushRef="#br0" timeOffset="39336.2499">1599 8186 5934,'0'0'5289,"0"0"-516,0 0-258,0-12-3354,-12-15-129,11 4-387,-8-13 0,5 2 129,-7-9-129,6-1-258,-5-2 0,4 3 0,-4 1-129,2 7 0,-4 2-129,4 8 129,0 2-258,1 6 0,-1 6 129,8 11 0,-15-12-129,15 12 129,-20 0-129,8 5 129,-4 2-129,1 3 129,-3 4-129,2-2 129,0 1-129,1-1 0,2 1 0,13-13 0,-15 13-258,15-13-258,0 0-516,0 0-3999,0 0-129,7-13-387,13 5-258</inkml:trace>
  <inkml:trace contextRef="#ctx0" brushRef="#br0" timeOffset="39682.2697">1737 7602 5160,'17'53'5805,"-5"-15"-258,-5 3-387,5 12-2193,-9-14-1290,13 15-516,-10-13-258,7 0-129,-7-12-387,0-3 129,0-14-258,-6-12 0,0 0-129,16 0 0,-16 0-129,14-21-258,-7 2 129,2 1-258,4 5-258,-6-5-258,10 16-1419,-11-10-3096,9 7-129,-15 5-258,23-3-387</inkml:trace>
  <inkml:trace contextRef="#ctx0" brushRef="#br0" timeOffset="40200.2993">2402 8008 7353,'32'3'5547,"-32"-3"0,23-15-516,-17-19-3096,5 3-774,-13-16-516,0 3-129,-10-9-258,2 0 0,-6 2-129,2 5-129,0 2 0,0 15-129,6 7 129,3 6 0,5 16 0,-4-13-129,4 13 129,0 0 0,0 6 129,0 7-129,-8 3 129,1 2-129,-8 2 129,0 4 0,-4-2 0,-3-1 0,-1 0-129,5-7 0,2-1-129,2-7-129,14-6-387,-15 0-1290,15 0-3225,8-8-258,10-1-129,4-7-774</inkml:trace>
  <inkml:trace contextRef="#ctx0" brushRef="#br0" timeOffset="43844.5078">3195 7965 7482,'0'0'5805,"18"6"-387,-16-20-129,3-8-3225,-5-26-1032,-1 1-258,-11-18-387,1 2 0,-5-10-129,1 4-129,-1-1 0,2 8 0,2 11-129,6 14 129,0 4 0,2 10-129,4 23 129,0 0-129,-5 7 0,1 17 0,0 0 0,-3 3 129,-4 3-258,1-1 129,-2-5 0,1-5-129,4-3-258,7-16-258,-7 19-774,7-19-3741,0 0-258,7 10-645,14-6 0</inkml:trace>
  <inkml:trace contextRef="#ctx0" brushRef="#br0" timeOffset="44332.5357">3992 7919 9546,'12'12'5934,"-12"-12"-774,5-34 129,-5-3-4257,-16-23-258,0-3-387,-8-13 0,0-4-129,-4-2 0,3 4-129,0 8 0,3 15-129,6 12 0,4 11 0,4 12 0,8 20 0,0 0 0,-12 11 0,6 11 0,1 3 129,-4 3-258,0 3 129,-3 1 0,-3-4 0,2-3-129,-2-9-258,2 3-129,-2-15-516,15 9-3999,0-13-387,0 0-387,13 10-387</inkml:trace>
  <inkml:trace contextRef="#ctx0" brushRef="#br0" timeOffset="44777.5611">4666 7716 6966,'19'37'5547,"-8"-18"0,-11-19-645,27 18-3483,-27-28-129,4-4-387,-5-26-258,-3-6 0,-8-14-387,-2-10 0,-1-3 129,2 2-258,-3 5 0,3 6 129,4 11-258,1 13 0,3 12-129,5 24-129,-2-18 0,2 18-129,-6 8-129,6-8-387,-13 37-645,-10-27-2838,6 8-774,-6-5-387,-1 3-387</inkml:trace>
  <inkml:trace contextRef="#ctx0" brushRef="#br0" timeOffset="52796.0198">2501 7984 1548,'0'0'3741,"0"0"387,0 0-1806,0 0-129,0 0-645,0 0 0,0 0 0,0 0-387,0 0 129,0 0-129,0 0-258,0 0 0,0 0 0,0 0-387,8 2 0,-8-2-258,0 0 129,0 0 0,0 0 0,11-2-129,-11 2 129,0 0 0,15-13 0,-15 13 0,20-6-129,-7-1 129,4 5-258,-3 2 129,5-2 0,-1-2-129,1 4 0,-3-1-129,-1 0 258,-2-1-258,-1 1 129,-12 1 0,17-12-258,-17 12 0,0 0 0,13-6-258,-13 6-774,0 0-2580,0 0-1677,10 11-387,-10-11-129,5 14-516</inkml:trace>
  <inkml:trace contextRef="#ctx0" brushRef="#br0" timeOffset="54076.093">6276 7887 6321,'4'16'5547,"-1"-3"-129,-3-13-258,17 22-3354,-17-22-387,0 0-516,0 0-129,0 0-129,0 0-129,8-11-129,-8-3-129,0-1 129,0-8-129,0 3-129,-1-4 0,1-1 0,-1-2 0,0 0 0,-1 0 0,-1 1-129,1 4-129,-1-8 129,-2 4 129,2 1-258,-3 4 129,3 6 0,-2 1 0,4 1 0,1 13 0,0 0 129,-5-13-129,5 13 129,0 0-129,0 0 0,0 0 0,0 0 0,0 0 0,0 0 0,0 0 0,0 0 0,-14 7 0,14-7 0,0 0 0,-12 0 0,12 0 0,0 0 0,-14 0 0,14 0-129,0 0 129,-17 4 0,17-4 0,0 0 0,-19 4 129,19-4-129,-12 5-129,12-5 258,0 0-129,-17 2 0,17-2-129,0 0 129,0 0-258,0 0 0,0 0-129,0 0-516,0 22-774,0-22-3741,0 0-129,12 18-387,2-9-258</inkml:trace>
  <inkml:trace contextRef="#ctx0" brushRef="#br0" timeOffset="54579.1217">6498 7499 5031,'21'47'5934,"-16"-24"-387,2 4-387,-4-11-1677,8 20-2709,-11-12-129,3 7-258,-3-5 0,0-2-129,0-6 129,3 1-258,-3-19 129,6 19 0,-6-19-129,9 16 0,-9-16 129,12 8-129,-12-8-129,15 8 258,-15-8-129,18 8 0,-18-8 0,16-2 129,-16 2-129,20-14-129,-12 2 129,-8 12-258,21-17 129,-21 17 0,21-17-129,-21 17 0,15-7-129,-15 7-129,13 5-258,-13-5-774,0 0-3870,0 0-129,12 5-516,-12-5-387</inkml:trace>
  <inkml:trace contextRef="#ctx0" brushRef="#br0" timeOffset="55353.166">7402 7809 8256,'16'16'5676,"-16"-16"-387,14 0-258,-1-2-3483,-13-21-645,1 0-258,-1-5-258,-2 2 0,-5-9-129,0 3 0,-1-1 0,3 2-129,-2 3 0,3-4-129,0 8 129,2 5-129,1 1 0,1 18 0,-4-22-129,4 22 129,-2-16 0,2 16 0,0 0-129,0 0 129,-16-2 0,16 2 0,-15 0 0,15 0 0,-16 4 0,16-4 0,-17 8 0,17-8 0,-15 12 0,15-12-129,0 0 129,-15 12-129,15-12-129,0 0-387,-1 13-774,1-13-3870,0 0 0,0 0-516,8 0-258</inkml:trace>
  <inkml:trace contextRef="#ctx0" brushRef="#br0" timeOffset="55864.1952">7563 7399 4644,'33'47'5289,"-22"-24"-129,-1 4-387,-10-10-3354,13 18-129,-13-11-258,10 9 0,-7-6-258,7 7-129,-5-4 0,6 2-258,-2-4 129,5-1-258,-3-4 129,0-3-129,-6-5 129,-5-15-258,14 16 0,-14-16 0,0 0 129,12 0-258,-12 0 129,0 0 0,16-3-129,-16 3 129,20-8-129,-20 8 0,21-15-129,-21 15 129,18-19-129,-11 7 129,-7 12-129,9-24-129,-9 24-258,6-13-387,-6 13-1419,0 0-3096,16-2-129,-16 2-516,13-8-129</inkml:trace>
  <inkml:trace contextRef="#ctx0" brushRef="#br0" timeOffset="56421.2271">8378 7902 7353,'19'5'5547,"-19"-5"-258,1-20-129,-10-7-3741,9 3-387,-11-11-258,5 9-129,-7-8-258,4 5-129,-1 2-129,3 6 129,-1 3-258,4 4 129,0 2 0,1-2-129,3 14 0,-6-18 0,6 18 0,-9-15 0,9 15 0,-13-17 0,13 17 129,-20-16-129,9 9 0,-4 5 129,0-3-129,0 2 0,1 0 129,0 1-129,3 2 0,11 0 0,-16 0-129,16 0-129,0 0-258,0 0-387,9 24-2193,-9-24-2064,27 17-387,-9-12-387,5 3-258</inkml:trace>
  <inkml:trace contextRef="#ctx0" brushRef="#br0" timeOffset="56824.2502">8563 7476 6450,'0'34'5418,"0"-12"-258,-7-7-774,7 13-3225,-8-7-129,8 11-258,-5-5 0,5 6-258,0-5 0,2-3-258,3 0 129,3-4-258,-1-8 129,3 1-129,-10-14 258,21 11-258,-7-11 0,-2 0-129,2 0 129,-1-2-129,1-1 0,-2 0-129,1-2 0,-13 5 129,18-5-258,-18 5-387,20 0-2451,-20 0-1935,0 0-516,0 0-129,1 14-516</inkml:trace>
  <inkml:trace contextRef="#ctx0" brushRef="#br0" timeOffset="62155.5551">5232 13159 7224,'15'73'5289,"-8"-31"129,2 10-258,-7-10-3612,12 12-387,-11-13 0,8 5-387,-9-12-129,4-4 0,-6-11-387,1-3 0,-1-16-129,-7 5 0,7-5-129,-24-16 0,7-5 129,1-8-129,-5-2 129,1-11-129,3-4 129,2 0 0,6-2 0,2-2 0,5 6 0,2 3 0,4 2 129,9 10-129,4 5 0,5 6-129,4 10 0,8 3 129,1 4 0,3 1-129,3 0 0,-2 1 129,0-1-129,1 0 129,-5-6-129,-5-4-129,-4 0-129,-9-7-1032,1 8-4128,-11-6-258,-7 15-387,6-14-258</inkml:trace>
  <inkml:trace contextRef="#ctx0" brushRef="#br0" timeOffset="63187.6141">8429 5290 11739,'46'-10'5547,"-28"2"-258,4 8-387,-9 0-3999,4 1-129,-17-1-387,19 26 0,-14-5-129,1 9-258,-3 9 0,-3-5 0,0 3 0,-9 0 0,0-6 0,-4-8 0,-4-13 0,-3-7 129,-1-17 0,-1-7-129,-1-8 129,6-4 129,0-5-129,3 1 0,6 3 0,8 3 0,0 5 0,11 7 0,10 4-129,2 1 0,6 1 129,2 4 0,4-4-129,2-2 129,0-3 0,-1 0 0,-2-2-129,-2-2 0,-1 7-258,-5-2-387,0 14-516,-26 3-3870,31-6-258,-31 6-258,29 0-258</inkml:trace>
  <inkml:trace contextRef="#ctx0" brushRef="#br0" timeOffset="63464.63">9058 4854 13545,'19'-11'5418,"-5"15"-516,-14 9-129,0 16-4257,0 2-129,-1 8-258,-5 10 0,2 6-258,-2-3 258,0-4-258,4-4 129,1-7 0,1-8-129,0-10-258,1-2 0,-1-17-1032,11 11-3483,-11-11-129,14 0-387,-14 0-258</inkml:trace>
  <inkml:trace contextRef="#ctx0" brushRef="#br0" timeOffset="63685.6426">9177 5136 12384,'26'-16'5547,"-26"16"-516,16-3 0,-16 3-4128,-7 0-129,-13 0-387,-5 0-129,-6 3-129,-2 0 0,-5 2 0,0-3-129,4 2-129,2-4-387,12 0-516,-11 0-4128,31 0 258,-14-11-516,14 11-129</inkml:trace>
  <inkml:trace contextRef="#ctx0" brushRef="#br0" timeOffset="64000.6606">9354 4855 11481,'13'19'5160,"-13"-7"-516,-5 20 129,-14-10-3870,-4 15-129,-13-4-387,-2 9 258,-7-6-129,1 2-258,-7-7 0,5-1-258,2-5 0,7-7-129,4-1-129,8-9-387,8 6-903,-4-10-3354,12 10-258,9-14-258,-1 18-516</inkml:trace>
  <inkml:trace contextRef="#ctx0" brushRef="#br0" timeOffset="64867.7102">8013 8281 8514,'14'21'5547,"-14"-6"-387,5 9-258,-5-5-3741,3 10-645,-3-7-129,0 7 0,0-9 0,0-1 0,0-5 0,0-14-129,0 0 129,15 0-129,-8-13 0,3-2-129,2-10-129,1 1 129,-1-3-129,1 6 0,-3 2 0,0 8 129,-10 11-129,21-2 0,-12 7 0,1 16 0,0 6 0,-1 3 129,0-3-129,0 2 0,-2-1-258,-1-11-258,7 8-1806,-13-25-2967,14 3-129,-14-3-387,14-10-516</inkml:trace>
  <inkml:trace contextRef="#ctx0" brushRef="#br0" timeOffset="65072.7219">8416 8467 9804,'17'46'5418,"-9"-22"-387,-6-9-258,-2-15-4515,7 18-387,-7-18-1161,0 0-3483,0-22-258,1 6-387,4-8-258</inkml:trace>
  <inkml:trace contextRef="#ctx0" brushRef="#br0" timeOffset="65567.7503">8555 8148 8256,'17'2'5289,"-2"17"-258,-11-3-258,6 9-3870,-10-7 0,8 13-387,-6 0-129,4 3-129,-2-1 0,3 7 129,-1-9-129,1 3 0,0-10-258,0-5 129,-2-6 0,-5-13 0,7 17 0,-7-17-129,0 0 0,14-8 129,-14 8-129,11-10 129,-11 10-129,23-11 0,-8 7 129,5 1-129,-2 3 129,4 3-129,-1 6 0,-4 5 129,-1 4-258,-4 1 129,-9-1 0,-3 1 129,-6-3-258,-9-8 258,-5-5-129,-4-1-129,-3-2 258,1-10-258,5-1-129,-1-5-387,7 11-258,-4-15-2580,19 20-1548,0 0-387,0 0-516,11-14 0</inkml:trace>
  <inkml:trace contextRef="#ctx0" brushRef="#br0" timeOffset="65748.7606">9023 8484 9804,'23'54'5547,"-16"-28"-516,-2-2-645,5-5-8901,-10-4-387,0-15-387,-10 6-516</inkml:trace>
  <inkml:trace contextRef="#ctx0" brushRef="#br0" timeOffset="70292.0205">18324 3650 6966,'-1'-62'5289,"1"20"-258,7 9 387,-7-14-3096,9 27-129,-9-11-903,9 13 129,-8-1-645,-1 19 258,0 0-516,8 11-129,-8 15-257,0 7-130,0 10 0,-3 5-259,2 6 259,0-8-258,1 0 258,0-9-258,0-12 387,3-14-129,-3-11 129,23-11 0,-8-13-129,2-4 0,1-4 0,0-1-129,1 6 0,-2 3 129,-1 15-129,-4 9 258,2 13-258,0 10 129,1 12 0,2 5 0,1-2 0,4-4 0,4-7 0,5-16 0,1-13 129,4-16-129,1-17 258,-2-9-258,-3-5-129,-5-6 516,-4 0-516,-9 8 258,-2 9-774,-12 3 0,0 35-4644,0-26-129,0 26-129,-14 15-1032</inkml:trace>
  <inkml:trace contextRef="#ctx0" brushRef="#br0" timeOffset="70972.0594">19080 3564 10707,'84'21'5547,"-36"-9"-387,-10-12 0,14-1-4386,-19-16-129,-5-1 387,-10-11-774,-12 1 258,-6-1-387,-9 4 258,-13 3-258,-7 17 387,-8 5-387,0 1-516,0 23 258,1 7-129,6 11 258,8 7-258,12 7 258,9-3-516,2 4 645,14-6-129,9-5-129,12-9 129,5-16-129,5-7 0,6-14 129,3-6-129,4-16 0,3-5 0,-4-3 129,-3-3-129,-6 0 129,-5 5-129,-8 2 129,-8-2-258,-9 6 258,-10 8 0,-9 14-129,-9-10 0,-13 14 129,-3 9 0,-5 7 0,-2 11 0,2 7 129,1 1-129,9 3 0,7-2 129,11-9-129,2-4 0,12-11 129,7-6-129,5-10 129,3-9 0,1-10-129,-2-4 0,0 2 0,-6 1 129,-1 4-129,-4 3 0,-15 13-129,18 9 129,-8 10-129,-1 4 0,2 7-129,2 0-258,8 7-774,-10-25-2580,18-2-1161,-6-16-387,8-7-258</inkml:trace>
  <inkml:trace contextRef="#ctx0" brushRef="#br0" timeOffset="71395.0836">20118 3370 8385,'0'-98'5418,"0"66"-387,0 32 129,0 0-3741,0 29 0,0 20-645,5 13-387,-2 12-258,4 14 0,-6-2 129,2 3-645,1-13 516,-1-15-516,1-10 516,-2-14-129,0-24 129,-2-13-129,8-15 0,-3-17 0,3-4 0,0-5 0,6-3 258,-2 4-258,3 12 0,-2 1 129,-2 12 0,-11 15 0,21-1-129,-17 12 129,-4 14-129,0-1 129,0 5 0,0-1 0,-3-1-129,3 3 258,0-13-129,12 0-129,4-5 0,6 0 0,5-3-129,4-5-258,6 2-516,-14-12-3870,15 6-516,-14-10-387,4 2 0</inkml:trace>
  <inkml:trace contextRef="#ctx0" brushRef="#br0" timeOffset="73340.1948">20904 3185 6708,'3'15'5160,"-3"-15"0,0 0-516,22 11-2967,-22-11-645,6 20 387,-6-4-774,3 16 129,-3 9-387,2 10 0,-1 7 0,3 6-258,-4-5 258,2-1-645,-1-7 258,-1-10-258,4-16 258,-4-25 129,0 0-258,0 0 129,8-27 0,-6-15 0,3-9 0,-1-1 387,2-5-387,1 5 387,1 3-387,0 3 129,1 9-129,2 14 129,-2 10-129,-9 13 0,18-4 129,-7 12 0,-3 13 0,2 4 258,-3 2-258,4 0 258,-1-9-258,-1-5 0,-9-13 0,22 0-516,-12-18 387,1-10-258,0-8 129,1-4-129,1 6 129,-2 2-258,1 6 516,-1 9-129,2 12 0,-1 13 258,1 21 0,3 15 129,-2 9-258,6 7-129,-3 6 0,0-1 0,2-6 129,-3-16-645,2-6-258,-18-37-903,36 22-3225,-23-27-387,13-6-387,-7-19-516</inkml:trace>
  <inkml:trace contextRef="#ctx0" brushRef="#br0" timeOffset="73516.2049">21789 3349 12771,'7'47'5418,"-12"-23"-258,-12-11-516,1 4-4902,-4-3-258,-11-12-3612,9 7-774,-1-9-516,23 0-387</inkml:trace>
  <inkml:trace contextRef="#ctx0" brushRef="#br0" timeOffset="73867.225">22087 2957 10707,'21'10'5418,"-21"22"-516,4 18 516,-1 7-4773,-3 24 258,0 8-516,-3 2 129,-1-3-129,4-14 129,0-7 0,0-11-516,5-18 258,7-19-258,3-9 258,2-10-129,4-15 0,-1 1-129,5-6 0,0-3 0,0 6-258,-1 2-258,-1 12-387,-23 3-2451,21 0-2064,-21 0 0,5 29-645,-12-17-129</inkml:trace>
  <inkml:trace contextRef="#ctx0" brushRef="#br0" timeOffset="75913.342">22995 3214 10965,'7'33'5934,"-7"-2"-903,4 16-129,-8-1-4257,4 4-258,-2-2-129,-1-2-645,3-6-258,-10-24-2451,10-4-1677,0-12-258,0-14-645,0-22 129</inkml:trace>
  <inkml:trace contextRef="#ctx0" brushRef="#br0" timeOffset="76046.3496">22982 3026 11739,'0'-16'5289,"0"16"-129,0 0-516,17 16-4902,4 14-4128,-12-6-516,8 8-387,-4-13-774</inkml:trace>
  <inkml:trace contextRef="#ctx0" brushRef="#br0" timeOffset="76391.3693">23235 3263 11352,'8'88'5418,"-1"-37"-129,-4-6-516,6 6-4128,-7-10-258,2-2-387,-3-14 129,5-11-516,-6-14 258,13 0 0,-3-23 0,0-1 387,3-9-258,-2-3 129,4-3-129,-1 8 387,-2 3-258,-1 11 258,-11 17-258,21 0 0,-12 13 0,3 16-258,-2 7 258,4 2-387,-1 3 258,-1-1-258,2 0-129,-14-40-1677,23 29-2838,-23-29-129,27-13-258,-16-22-645</inkml:trace>
  <inkml:trace contextRef="#ctx0" brushRef="#br0" timeOffset="76600.3813">23686 2757 11481,'14'3'5676,"-5"34"-516,-5 12-387,4 21-4386,-5 13-129,0 16 387,-3 1-645,0 2-129,2 0-516,-2-18-645,1-6-3612,-1-30 129,7-11-774,-7-37-516</inkml:trace>
  <inkml:trace contextRef="#ctx0" brushRef="#br0" timeOffset="76789.3921">23847 3080 11094,'-3'16'5418,"-5"10"-516,-10-7 0,1 11-4515,-7-5-516,-9-7-387,4 18-2064,-4-23-2193,5 6-129,-1-8 0,15 2-774</inkml:trace>
  <inkml:trace contextRef="#ctx0" brushRef="#br0" timeOffset="77212.4163">23879 3440 7224,'35'27'4902,"-18"-19"-774,-1-8 387,4 0-3870,-10-16 0,4-3 129,-8-8-516,-5 3 129,-1 0-387,-8-1 0,-11 10-129,1 10 387,-5 5-258,-3 11 0,0 13 0,4 2-258,2 9 387,6 4 0,8-1 0,6 1-258,0-5 129,13-3-258,5-11 258,2-3-129,6-10-258,-3-7-258,7-5-774,-16-28-903,11 10-1935,-9-11-387,4 1 0,-17-8 1677,12 19 1161</inkml:trace>
  <inkml:trace contextRef="#ctx0" brushRef="#br0" timeOffset="77419.4281">24039 3450 129,'25'-37'2193,"-22"48"2322,6 13 0,-6 9 0,12 14-1677,-15-18-774,11 21-645,-11-18-516,1 0-129,-1-16 0,4-2-129,-4-14-258,5-11-129,2-12 0,3-3 0,2-6 0,4-6-129,2 0-129,4 2 258,2 6-387,-2 3 129,8 22-1032,-18-9-3483,17 16-129,-7 10-387,4 12-645</inkml:trace>
  <inkml:trace contextRef="#ctx0" brushRef="#br0" timeOffset="77839.4522">24556 3419 8514,'0'21'5289,"-2"-2"-516,-12-6-258,9 11-3870,-16-2-129,2 3 0,-3 2-258,6 4 0,3-6 0,6-2-129,5-2-129,5-6 0,9-10 0,5-5 0,1-3 0,3-13-129,-1-8 129,-3-7-129,-3 3 258,-6 4-258,-1-1 129,-4 14-129,-3 11 129,0 0 0,0 0 0,-4 25 0,2 0 0,-1-2-129,3 10-774,0-19-2580,7 8-1161,-7-22-258,33 17-516</inkml:trace>
  <inkml:trace contextRef="#ctx0" brushRef="#br0" timeOffset="78105.4674">24909 3349 11868,'14'35'4644,"-18"-13"129,2 14 0,-11-5-4386,-2 3-516,-4 5 258,0-2-258,4-8 0,9-5 129,6-2 129,9-3-258,10-7 0,5-11-129,12-1-258,-6-16-774,14 0-3096,-16-8-387,4-6-258,-11-10-387</inkml:trace>
  <inkml:trace contextRef="#ctx0" brushRef="#br0" timeOffset="78455.4874">25224 2824 8643,'31'-22'5289,"-31"22"-258,28 13-258,-23 10-3354,5 32-645,-10 9-258,0 23 129,-2 14-516,-3 1 0,1 6-129,-3-8 129,4-8-258,1-18-129,2-5-1419,0-40-3354,10-16 0,-10-13-129,23-23-645</inkml:trace>
  <inkml:trace contextRef="#ctx0" brushRef="#br0" timeOffset="78625.4971">25409 3195 10707,'-33'8'5160,"9"16"258,-10-6-645,12 9-3999,-17-3-516,-1-6 0,4-1-1032,-10-13-4128,24 7 129,4-11-258,18 0-774</inkml:trace>
  <inkml:trace contextRef="#ctx0" brushRef="#br0" timeOffset="78832.509">25556 3381 11481,'3'83'5418,"-3"-45"-645,2 8-645,2-1-5031,-5-18-3999,1 0 258,0-14-516,10 1-387</inkml:trace>
  <inkml:trace contextRef="#ctx0" brushRef="#br0" timeOffset="79130.526">25818 3498 10320,'0'27'5289,"-6"-8"-387,1 9-258,-3-2-4515,4-1 0,-4-1 0,3-3-129,5-4 0,0-17-129,24 11 129,-3-11 0,3-11 129,-1-6-258,0-6 129,-3 1 0,-10-11 129,-8 4-129,-4-3 0,-14 4-129,-8 6-129,-7 3-258,4 19-2193,-12-8-1806,14 8-516,-4 7 0,13 12-645</inkml:trace>
  <inkml:trace contextRef="#ctx0" brushRef="#br0" timeOffset="79501.5472">26065 3394 10965,'26'62'4902,"-17"-27"129,3 13-516,-11-8-4128,6 2-387,-7-13 0,0-9 129,0-9-129,0-11 0,0 0 0,0 0 0,-2-23 0,2 1 0,3 3 0,5 1 129,-1-2 0,6 2-129,-13 18 0,25-18 129,-12 18-129,0 4 129,-1 10-129,-1 2 129,0 4-258,-2 0 129,1 4-258,-9-10-516,11 3-3741,-12-17-258,0 0-387,0 0-516</inkml:trace>
  <inkml:trace contextRef="#ctx0" brushRef="#br0" timeOffset="79839.5666">26540 3355 9546,'15'32'5289,"-12"-10"-774,-6-5 129,-4 4-3741,-6-4-516,-2 0-387,-6-2 258,4-1-387,2 0 129,3-4 129,12-10 0,-10 17 129,10-17-129,3 19 129,8-6 0,6-2 0,-2 5-129,3 3 0,-3 5 0,-3 2-129,-5-1 0,-7-2-387,-6 7-774,-22-18-3741,0-7 0,-13-10-516,-7-17-258</inkml:trace>
  <inkml:trace contextRef="#ctx0" brushRef="#br0" timeOffset="79959.5734">25752 3085 9417,'-8'29'129,"16"-9"129,7 4-903,0-6-5160</inkml:trace>
  <inkml:trace contextRef="#ctx0" brushRef="#br0" timeOffset="81731.6748">22488 11323 7224,'-28'22'5289,"28"-22"0,-17 18-387,17-18-3741,0 0-387,0 0-129,0 0 0,0 0-129,0 0-129,12 0 0,1-3 129,6 1-129,3 2 0,2-4-129,7 4-129,7 0 129,1 0-129,2 0 0,4 0 0,1 0 129,0 0-129,1-2-129,-1-2 0,-6-3 129,-3 5-129,-5-1 0,-3 3-129,-7 0 0,-6-2 0,-4 2-129,-12 0-129,13 2-516,-13-2-1161,0 0-3483,0 0 129,0 0-645,16 5-387</inkml:trace>
  <inkml:trace contextRef="#ctx0" brushRef="#br0" timeOffset="82235.7036">23496 11331 8385,'-10'35'5676,"10"-19"-258,0-16-258,8 25-4644,-8-25 0,14 4-129,-14-4 0,27-2-258,-7-2 129,5-2-129,1-3 129,4 6-129,-3 3 129,3 0 0,0 3 0,-5 1-129,-4 2-129,0 3 129,-4-4 0,-2 4-129,-2-6-129,-13-3-129,20 5-258,-20-5-258,26 0-645,-26 0-3870,19-8-258,-3-3 0,8 8-774</inkml:trace>
  <inkml:trace contextRef="#ctx0" brushRef="#br0" timeOffset="82604.7247">24279 11321 4773,'5'8'5676,"-5"-8"-387,14 12-129,-3 5-2451,2-17-2322,4 3 258,0-3-387,7 0 0,0-7-129,3 1 0,-1-1-129,0 2 129,-2 0 0,2 2 0,-4-3 0,-4 0-258,0 2 129,-6 0-258,3 3-258,-15 1-774,29 0-2967,-29 0-774,22 0-516,-22 0-129</inkml:trace>
  <inkml:trace contextRef="#ctx0" brushRef="#br0" timeOffset="82980.7462">24954 11368 1548,'7'13'5160,"-7"-13"0,15 15-387,-15-15-2193,39 9-774,-26-13-387,17 4-516,-6-3-387,7-1-258,-1-5 0,6 4 258,-5-2-387,-1 3-129,-2 4 129,-3 0-129,-4 0-129,-4 0-258,-3 3-516,-14-3-1419,0 0-2451,15 0-387,-15 0-516,0 0 387</inkml:trace>
  <inkml:trace contextRef="#ctx0" brushRef="#br0" timeOffset="83356.7677">25783 11341 6450,'13'17'5289,"3"-7"-258,-5 1-1548,-11-11-2580,25-3 129,-25 3-387,28-15-258,-10 6-129,5 2 0,-1-4-129,4-2-129,2 4 129,2 4-129,-1 1 0,-4 2-129,1 2 0,-7 0-129,0 6-129,-19-6-387,27 18-2451,-27-18-1548,15 11-387,-15-11-387</inkml:trace>
  <inkml:trace contextRef="#ctx0" brushRef="#br0" timeOffset="83700.7874">26567 11261 3225,'25'22'5160,"-5"-10"-387,5 0-129,2 1-3225,0-13-387,13 5-129,-7-5-387,8-4 0,-3-8-258,-2 2-129,-5-1-129,-3 0-516,-2 10-3354,-13-3-516,-13 4-903,0 0 0</inkml:trace>
  <inkml:trace contextRef="#ctx0" brushRef="#br0" timeOffset="84384.8265">22359 11492 6708,'-4'33'5418,"3"-14"-387,-2-7-258,3-12-3999,-1 26-2193,1-26-2967,-15-1-516,15 1-387,-10-19-258</inkml:trace>
  <inkml:trace contextRef="#ctx0" brushRef="#br0" timeOffset="84510.8337">22256 11602 5934,'-17'57'5031,"10"-38"-645,7 3-1806,0-22-6579,0 15-774,0-15-258</inkml:trace>
  <inkml:trace contextRef="#ctx0" brushRef="#br0" timeOffset="84648.8416">22161 11812 6708,'-7'31'5031,"7"-31"-1032,0 12-3612,0-12-4644,0 0-387,0 0-645</inkml:trace>
  <inkml:trace contextRef="#ctx0" brushRef="#br0" timeOffset="84775.8489">22023 12024 3870,'-26'47'4515,"22"-29"-129,-10-9-1161,14-9-7095,-10 11-129,10-11-774</inkml:trace>
  <inkml:trace contextRef="#ctx0" brushRef="#br0" timeOffset="85460.8881">21792 12221 7482,'0'0'5418,"0"0"-258,0 0-258,0 0-3870,0 7 0,-18-3-516,-2 1 0,-11-5-129,-4 5 129,-9-5 0,-4-1-129,-1-3-129,1-1 0,2-4 129,6 4-387,3 0 129,8 5-129,6 0-129,7 0 0,16 0-258,-22-3-903,22 3-3999,0 0 258,0 0-903,0 0-387</inkml:trace>
  <inkml:trace contextRef="#ctx0" brushRef="#br0" timeOffset="85940.9155">20993 12245 9288,'0'24'5418,"0"-24"-129,-17 14-258,-4-14-4386,-3 0-258,-14-5 0,-4 0 0,-5-7-258,-4 3 129,2 0-129,-1 3-129,3 4 0,6-1-129,7 3-258,2 0-387,19 7-4386,-9-7 0,22 0-516,-20 0-387</inkml:trace>
  <inkml:trace contextRef="#ctx0" brushRef="#br0" timeOffset="86408.9423">20106 12199 7353,'-11'22'5805,"-3"-11"-387,-10-6-387,1 7-2709,-7-6-2064,-3-5 0,-5-1-129,2 0 0,2-1 0,0-5-387,9 6-129,-3-12-774,28 12-3870,-23-14-258,23 14-258,-12-15-387</inkml:trace>
  <inkml:trace contextRef="#ctx0" brushRef="#br0" timeOffset="86880.9693">19504 12237 8643,'-25'31'5805,"5"-24"-387,3 6 0,-7-9-4386,-1-4-645,-9-4 129,0-6-129,-4-9-129,4 2-129,-4-1 0,-1 1 0,1 4-129,0 1-129,2 11-258,-3-2-387,13 16-1419,-11-8-3096,9 6-258,2-5-258,11 3-516</inkml:trace>
  <inkml:trace contextRef="#ctx0" brushRef="#br0" timeOffset="87308.9938">18809 12222 5547,'-36'1'5547,"12"5"-129,1 6-516,-18-7-3741,18 10-129,-15-15 129,13 9-258,-9-6-387,8 2 0,-3-5 0,5 0-258,-1 0 0,3 0-129,1 0-129,2-4 0,2 4-258,-4-1-645,21 1-4515,-14 2 129,14-2-516,0 0-387</inkml:trace>
  <inkml:trace contextRef="#ctx0" brushRef="#br0" timeOffset="87705.0164">17839 12290 9030,'-23'19'5676,"1"-4"-129,0 5-258,-11-6-4644,5 6 129,-14-8-258,9 2-129,0-2-129,4-1-129,5-6-129,5-4-387,19-1-516,-29 3-4386,29-3-129,0 0-387,0 0-516</inkml:trace>
  <inkml:trace contextRef="#ctx0" brushRef="#br0" timeOffset="88260.0482">17419 11921 10449,'23'12'5547,"-23"15"-387,1 15 0,-1 2-4902,0 4-387,-2 2 129,-4-4-516,6 5-1032,-8-22-3354,9-9-387,-1-20-387,18 0-258</inkml:trace>
  <inkml:trace contextRef="#ctx0" brushRef="#br0" timeOffset="88413.0569">17545 11955 10449,'4'58'5676,"0"-9"-387,-4 5 0,4 3-5031,-3 9-774,-5-9-4386,8-12-516,2-12-258,7-15-516</inkml:trace>
  <inkml:trace contextRef="#ctx0" brushRef="#br0" timeOffset="88857.0823">18349 11807 8256,'14'29'5547,"-8"-4"-387,-5 9-129,1 14-3999,-2-11-516,0 3-387,0-4-387,0-17-1290,5-5-3225,-5-14-258,12-9-645,-4-20-258</inkml:trace>
  <inkml:trace contextRef="#ctx0" brushRef="#br0" timeOffset="88993.0901">18476 11775 9933,'21'30'5418,"-17"9"-258,5 12 0,-2 1-4902,0-7-1161,3 3-4128,0-16-258,5-10-258,2-19-387</inkml:trace>
  <inkml:trace contextRef="#ctx0" brushRef="#br0" timeOffset="89337.1098">19105 11790 8901,'21'62'5547,"-14"-19"-516,-6 3-129,3 11-4386,-4-6-516,0-6-774,3-4-3870,-3-14-516,1-11-258,-1-16-387</inkml:trace>
  <inkml:trace contextRef="#ctx0" brushRef="#br0" timeOffset="89472.1175">19248 11906 4386,'16'46'5676,"-8"-3"-516,0 2-1161,6-9-5805,1 12-3096,-4-10-129,4-10-645</inkml:trace>
  <inkml:trace contextRef="#ctx0" brushRef="#br0" timeOffset="89817.1372">19825 11889 7611,'9'32'5418,"-3"4"-516,-3 6-129,4 8-4386,-6 1-387,-1-14-903,7 3-3612,-2-7-387,2-16-516,-7-17-129</inkml:trace>
  <inkml:trace contextRef="#ctx0" brushRef="#br0" timeOffset="89977.1464">19948 11936 11094,'13'40'5547,"-3"6"-516,-2-12-1032,2 8-4386,6 8-2838,-9-15-1677,8-3-516,-2-15-516,8-7 130</inkml:trace>
  <inkml:trace contextRef="#ctx0" brushRef="#br0" timeOffset="90345.1674">20674 11856 5676,'3'71'5289,"5"-27"-258,3-2-516,-1 7-3483,-2-13-1548,2-2-1419,0-15-2709,-10-19-387,9-6-258</inkml:trace>
  <inkml:trace contextRef="#ctx0" brushRef="#br0" timeOffset="90485.1755">20744 11852 7482,'21'69'5418,"-7"-30"-516,3 3-645,-7-6-8385,5-10-516,3-6-516,2-15-516</inkml:trace>
  <inkml:trace contextRef="#ctx0" brushRef="#br0" timeOffset="90913.1999">21284 11761 516,'0'0'3741,"16"9"258,-10 6-2451,-4-2 129,7 15 129,-5-9-258,8 15 129,-8-11-258,12 9 0,-14-12-258,15 6-129,-11-7-258,9 3-387,-7-5-258,2-4-129,-10-13 0,12 11-129,-12-11 129,0 0 0,0 0 0,0 0 0,11-8 0,-11 8 129,0 0-129,0 0 258,0 0-258,0 0-129,0 0 129,0 0-129,0 13 0,0-13-903,0 0-3612,0 13-258,0-13-516,0 0-129</inkml:trace>
  <inkml:trace contextRef="#ctx0" brushRef="#br0" timeOffset="91321.2233">21611 11790 8256,'14'68'5547,"-5"-24"-387,5 8-516,-2-4-4386,-4-2-516,2 4-4257,-10-13-387,1-10-645,-1-27-387</inkml:trace>
  <inkml:trace contextRef="#ctx0" brushRef="#br0" timeOffset="93779.3639">15151 7559 3096,'-19'5'4386,"4"0"-1806,-2-6-129,17 1 258,-23-8-387,23 8-516,-23 0-258,23 0-387,-25 0-258,25 0-129,-30 6-258,16 1 0,-1-6-258,15-1 0,-23 4 0,23-4 0,-21 1 0,21-1 0,-18 4 0,18-4 129,-17 3-129,17-3 0,-22 2-129,22-2-129,-19 5 129,19-5-129,-15 0 0,15 0 129,0 0-129,0 0 129,0 0 0,0 0 0,0 0 129,0 0-129,0 0 0,0 0 0,0 0 0,0 0 0,0 0-129,22 0 129,-3 0-129,4 0 129,4 0 0,1 0-129,1-1 129,0-3-129,-4 2 0,-1 2 129,-3 0-129,-3 0-129,-1 0 129,0 0 0,-3 0-129,0 0 129,-1 2 0,0 2-129,-1 0 0,0-4 0,0 1-129,-12-1-129,24 0-387,-18-14-1290,6 12-3225,-12 2-258,12-11-258,-12 11-516</inkml:trace>
  <inkml:trace contextRef="#ctx0" brushRef="#br0" timeOffset="94281.3926">14328 7578 6966,'-10'-9'5805,"-2"12"-645,12-3 0,-18 6-3225,18-6-1161,-32 15-129,10-8 0,-7-5-258,-2 3 0,-7-5-129,1 6-129,0-4 129,2-2 0,-1 3-129,5 0-129,4 1 129,4 0-258,9 4-129,-2-8-258,13 16-2193,3-16-2580,0 0-258,0 0-516,21 13-129</inkml:trace>
  <inkml:trace contextRef="#ctx0" brushRef="#br0" timeOffset="94777.421">15885 7566 7353,'18'2'5547,"-18"-2"-387,0 0-129,0 0-3483,0 0-903,-26 4-129,-1-4-129,-6 0-258,-4 0 0,-2 0-129,1 0 129,4 0-258,4-4-258,14 4-516,-5-8-3096,21 8-903,0 0-516,13 9-387</inkml:trace>
  <inkml:trace contextRef="#ctx0" brushRef="#br0" timeOffset="95672.4721">13615 7716 5031,'0'0'5676,"-22"-9"-258,22 9-387,-32 0-3096,18 5-774,-20-5 387,10 5-645,-10-5 0,1 0-387,-5 0 0,2-2-129,-4-11-129,4 3 0,-1-7-129,6 1 0,4 3-258,0 0 129,9 6-516,-2-9-516,20 16-4128,0 0-387,0 0-387,0 0-387</inkml:trace>
  <inkml:trace contextRef="#ctx0" brushRef="#br0" timeOffset="96716.5319">16323 7597 2967,'50'0'5289,"-26"-4"-129,2 4-387,-5-12-2064,4 12-2064,-25 0 258,21-2-129,-21 2-258,0 0 0,-6 0 0,6 0 0,-30 7 0,11 3-129,-5-1 0,-1 1-129,-2 0-129,-1-3 0,5 3-387,-3-9-387,14 9-1806,-5-11-2451,17 1-387,-13-13-516,13 13-258</inkml:trace>
  <inkml:trace contextRef="#ctx0" brushRef="#br0" timeOffset="97356.5685">16586 7545 7998,'1'14'5031,"-1"-14"-258,0 0-387,0 0-4386,15 11-645,-15-11-903,8-9-2967,-8 9-516,16-15-129,-3 2 0</inkml:trace>
  <inkml:trace contextRef="#ctx0" brushRef="#br0" timeOffset="97495.5764">16741 7487 5676,'0'0'5289,"0"0"-516,14 0-258,-14 0-3354,0 0-1032,13-9-1548,-13 9-3096,6-14-258,-6 14-516,8-16 258</inkml:trace>
  <inkml:trace contextRef="#ctx0" brushRef="#br0" timeOffset="97623.5837">16741 7487 6321,'106'-111'5160,"-91"103"-387,-15 8-387,8-13-3870,-5 0-1935,-3 13-2967,8-19-516,-8 19-387,14-11 130</inkml:trace>
  <inkml:trace contextRef="#ctx0" brushRef="#br0" timeOffset="97759.5915">16956 7272 6708,'3'22'5031,"-3"-22"-903,0 0-2709,15 2-5418,-15-2-774,17-17-258</inkml:trace>
  <inkml:trace contextRef="#ctx0" brushRef="#br0" timeOffset="97915.6004">17184 7110 9030,'15'5'5418,"8"5"-516,-23-10-258,20 0-4515,-20 0-645,7-13-2967,-7 13-1419,11-19-258,-11 19-516</inkml:trace>
  <inkml:trace contextRef="#ctx0" brushRef="#br0" timeOffset="98827.6526">18031 6995 8127,'-16'0'5676,"16"0"-516,-17 5 0,17-5-3612,0 0-774,0 13 0,0-13-387,0 0-129,0 0 0,0 0 0,0 0 129,0 0 0,0 0-129,11 8 129,-11-8-258,26 5 258,-8 0-129,6-1-129,6 0 0,3 1 0,5-3 0,0 2 0,1-1 0,-1 0 0,-1 0-129,-4-1 129,-2 1 0,-3-3-129,-2 0 0,-3 0 0,-3 0 0,-2 0 0,-4 0 0,-3 0 0,-11 0 0,17-5 0,-17 5 0,0 0-129,0 0 0,0 0-129,0 0-129,0 0-258,0 0-516,0 0-2322,0 0-2064,0 0-129,0 0-387,0 0-258</inkml:trace>
  <inkml:trace contextRef="#ctx0" brushRef="#br0" timeOffset="99315.6805">18917 7084 5160,'0'0'5289,"1"13"-129,-1-13-258,22 0-3354,-22 0-129,20-5-129,-20 5-387,31-14 0,-14 8-258,9 6 0,0 0-129,3 1-129,1 3 0,2 2-258,-2-1 129,0 5 0,-2-6-129,-4-2-129,-2 4 0,-5-6-258,-1 0-129,-16 0-387,17-3-1677,-17 3-2838,-7-10-258,-12 6-387,3 4-387</inkml:trace>
  <inkml:trace contextRef="#ctx0" brushRef="#br0" timeOffset="100248.7339">16735 7664 7740,'-3'21'5031,"0"-5"-645,3-16-1548,0 0-7224,7 1-258,-7-1-516,18-17 0</inkml:trace>
  <inkml:trace contextRef="#ctx0" brushRef="#br0" timeOffset="100403.7428">16921 7626 9417,'6'13'5289,"3"3"-258,-9-16-516,0 0-5418,0 0-3612,0 0-387,17-5-516,-17 5-516</inkml:trace>
  <inkml:trace contextRef="#ctx0" brushRef="#br0" timeOffset="100540.7506">17072 7637 8643,'23'14'5805,"-23"-14"-645,17 10-387,-17-10-3741,0 0-1161,22-4-4386,-22 4-387,0 0-645,17-20-516</inkml:trace>
  <inkml:trace contextRef="#ctx0" brushRef="#br0" timeOffset="101079.7814">17776 7741 6063,'0'0'5805,"0"0"-258,2 8-387,-2-8-1935,0 0-2580,0 0-129,0 0-129,0 0 0,0 0 0,0 0-129,11-6 129,-11 6-129,31-6 129,-7 3 0,9-1-129,4 3-129,5 1 129,2 1-129,2 3 129,-3-4-129,-5 3 129,-2-3-258,-6 2 129,-1-2 0,-5 0-129,-4-3-129,-3-3 129,0 1 0,-4 3 0,-13 2-129,18-3 0,-18 3-258,0 0-129,13 1-258,-13-1-516,0 13-4128,0-13 0,0 0-645,-7 11 0</inkml:trace>
  <inkml:trace contextRef="#ctx0" brushRef="#br0" timeOffset="101627.8128">18678 7789 3999,'0'0'5418,"-2"14"-387,2-14 129,0 0-3225,0 0-645,0 0 129,7 6-387,8-3-258,-2-3-129,13 0 129,4 0-387,6 0 129,4 0-258,6 0 129,2 0-129,-2 0-129,-4 0 129,-3 4 129,-6 1-258,-4 3-129,-6-3 129,-6-1-129,-2-1 0,-15-3 0,20 6 0,-20-6-129,14 4 129,-14-4-129,0 0 0,0 0 0,0 0-258,0 0-387,0 0-645,0 0-3741,0 0-258,0 0-387,0 0-387</inkml:trace>
  <inkml:trace contextRef="#ctx0" brushRef="#br0" timeOffset="102065.8378">19554 7803 3612,'10'13'5289,"3"-7"-387,0-6 129,15 5-3483,-7-6 129,16 2-258,-5-2-129,13 1-258,-2 0-258,8 0-129,-4-1 0,0 1-258,-5 0 0,0 1-258,-7 4 129,-5-4-129,-8 3-129,-4 0 0,-4-1-129,-14-3-258,16 9-774,-22-9-3741,6 0-387,0 0-258,-13 1-1032</inkml:trace>
  <inkml:trace contextRef="#ctx0" brushRef="#br0" timeOffset="118739.7915">6358 11023 645,'0'0'2322,"1"17"-387,-1-17-129,0 29 129,0-16 129,2 9-258,-2-3 0,5 11-516,-5-4-129,3 13-387,-3-5 129,4 15-258,-4 0-258,1 12 0,-1 0-129,0 5 0,0 1-258,-1-2 129,-3-1-258,2-4 258,0-10-258,-1-5 129,2-6 0,-1-4-129,2-9 258,0-1-258,0-4 258,0 0-258,0 3 258,3 0-129,1-2 0,-1 0 129,-3-1-129,5 1 129,-4 0-258,0-6 258,-1 0-258,0-16 129,0 16 0,0-16 0,1 16 0,-1-16 0,4 11 0,-4-11-129,0 0 129,0 0-129,17 8 0,-17-8 0,14-4-129,-7-8 0,-7 12 0,18-25 0,-5 12 129,-5-1-129,-8 14 129,16-23-129,-16 23 129,11-15 0,-11 15 129,0 0-129,0 0 0,0 0 0,-7-9 0,7 9 129,-19 0 0,5 5-129,-1 3 258,-2-3-129,0-3 0,-4-2 129,1 0-129,1-6-129,4-6 129,-1-2 0,4-1-129,0-2-129,12 17-774,-13-24-1935,9 11-1419,4 13 0,0 0 130</inkml:trace>
  <inkml:trace contextRef="#ctx0" brushRef="#br0" timeOffset="122567.0104">19714 12573 3870,'30'18'5160,"-15"-2"-258,-1 6-129,8 15-3483,-22-6-258,7 16-129,-10-3-258,-2 7-258,-14 0 0,3 8 0,-10-10 0,1 2-129,-5-14 129,0-7-258,0-14 0,3-13 129,1-10-129,8-20 0,3-18 0,4-8 129,7-9-258,4 1 258,2-7 0,11 5-129,5 4 0,9 8 0,5 12 0,6 15 0,3 4-129,7 7 0,4 13 0,1 5 0,0 7 0,-2 6 129,-2-3-258,-5-3-129,-3 5-258,-9-14-387,1 5-1548,-13-14-2709,-5-1-258,-10-10-258,-5 3-258</inkml:trace>
  <inkml:trace contextRef="#ctx0" brushRef="#br0" timeOffset="125343.1692">19664 6700 2322,'47'0'4128,"-29"4"129,-3 9-2193,-15-13-645,24 28-258,-20-15-645,0 5-129,-4-2 0,-1 3-258,-9-3 129,-4-5-129,-5-2 129,1-4-129,-2-5 0,1 0 0,-1-9 129,8-2 258,0-10-258,6 7 129,2-11 129,4 7 129,8-8-129,8 6 0,2-3 129,7 9-258,-2-8 0,7 4-129,-3 2-129,2-2-129,-4 2 129,2-4-258,-5 4 0,-7 1-258,3 9-903,-16-15-1677,-2 21-1677,9-19-516,-9 19 0</inkml:trace>
  <inkml:trace contextRef="#ctx0" brushRef="#br0" timeOffset="125684.1887">20102 6205 1935,'8'-15'4386,"-7"30"0,-1 13-387,0 14-2838,-12-3-258,5 9-258,-4 1-387,2 2 0,-4-8-258,5-6 0,2-8-387,1-18-645,5 2-2580,0-13-774,0 0 0,15-7 259</inkml:trace>
  <inkml:trace contextRef="#ctx0" brushRef="#br0" timeOffset="125865.1991">20217 6433 903,'0'-12'4257,"-30"10"387,6 2-516,-4-3-3225,-10-6 258,0 3-258,-4-2-645,0-6-903,8 3-2838,4 5-516,6-7-645,24 13 259</inkml:trace>
  <inkml:trace contextRef="#ctx0" brushRef="#br0" timeOffset="126089.2119">20160 6170 3225,'-1'59'3741,"1"-20"0,0 4-3225,0 2 129,0 0-258,0-8-387,0 0-903,-2-10-2064,-4-16-645,6 2-258</inkml:trace>
  <inkml:trace contextRef="#ctx0" brushRef="#br0" timeOffset="126233.2201">20171 6407 1,'0'0'3869,"0"0"259,-21 0-387,-1 0-2580,-2 6-1806,-13-6-2580,7 3-774,-12-11-129</inkml:trace>
  <inkml:trace contextRef="#ctx0" brushRef="#br0" timeOffset="146631.3868">12615 4136 4773,'-22'-13'4515,"22"13"-516,-17-3-129,17 3-4257,0 0 129,-15 17 516,10 4 0,2 6 258,3 13-129,0 0 258,0 9-258,-5 4 0,-2 4-129,-4 2-258,-6 2 0,-6-4-129,-7-11 129,0 2-258,-3-11 258,1-1-129,-2-6 0,4-1 0,4-4 0,5 7-129,7 4 258,9 10 0,5 12 0,5 13 0,12 16 0,4 15 129,8 5-129,-4 3 129,3 4 0,-6-7-129,-2-4 129,-7-17-129,-5-16 0,-8-16 129,-1-11-129,-6-11 0,-4-8 0,-3-6 0,-1-1 0,0 2 129,1 7 0,3 14-129,0 17 129,2 19 0,7 12-129,0 14 129,2 11-129,6 6 0,4 0 0,3-8 129,2-11-258,0-12 258,0-10-129,0-13 0,-2-11 129,-5-11-129,1-5 0,-4-3 0,-3-2 129,-1-2-129,-1 8 129,0 6 0,0 10 0,0 18 0,0 18-129,0 15 129,10 8 0,5 9 0,4 0-129,4-3 0,2-3 0,0-13 0,-1-15 0,-2-13 0,-5-12 0,-4-13-129,-5-5 129,-3-8-129,-4-6 258,-1 0-258,0 3 258,0 5-129,-1 20 129,1 16 0,2 23 0,8 29 0,11 15 0,2 10 0,8 6 129,3-1 0,4-10-258,-2-15 129,-5-24-129,-6-28 129,-3-18-129,-6-18 0,-5-14 129,-8-11-258,-3-7 129,0-13-129,0 0 129,-2 14-129,-3 5 258,-2 12-129,3 29 0,-3 34 129,2 27 0,4 32 129,1 30 0,1 21 0,11 15-129,-1 1 0,8-15 0,-2-21 129,-2-24-258,-2-24 0,-1-23 0,-4-23 0,-3-19 0,-2-20 129,-3-9-258,-1-8 129,-6-3 0,-4-4 0,-4 5 129,-5 15-258,-2 17 258,-2 24 0,1 23 0,-2 28 129,3 23 0,-1 22 0,9 13 0,0-5 129,6-1-129,-2-14-129,0-9 129,-1-22 0,0-14-258,-2-16 129,-4-17-129,-1-6 0,-3-7 0,0-6 0,2 1 0,-2 4-129,4 7 129,1 7 0,1 18 129,1 11 0,1 15 0,3 5 129,2 7-129,0-2 129,-1 0 0,1-8 0,0-10-129,-4-19-129,2-14 129,-2-11-258,-4-14 0,-3-11-258,-9-17-387,7 10-2064,-18-21-2451,-3 2-387,-10-8-129,-3-5-516</inkml:trace>
  <inkml:trace contextRef="#ctx0" brushRef="#br0" timeOffset="185237.595">17932 7984 3354,'3'14'5676,"-3"-14"-387,0 0-129,0 0-2451,19 4-1290,-19-4-129,0 0-516,0 0-258,0 0-129,0 0 0,0 0-129,0 0-129,0 0 129,0 0-129,0 0 0,0 0-129,0 0 258,5-8-129,-5 8 0,0 0-129,0 0 129,0 0 0,0 0 0,0 0 129,0 0-258,0 0 0,0 0 129,0 0 0,0 0-129,0 0 0,0 0 0,0 0 0,0 0 0,0 0 129,8-13-129,-8 13 0,1-17 0,-1 17 0,1-29 0,0 10-129,-1-4 129,4-2 0,-4 0 0,0-1 0,0-1 0,1-5 0,-1 5 129,0-2 0,0 2 0,0 0 0,0-1-129,0 1 129,0 3-129,0 2 129,0 2-129,-1 2 129,1 5-258,0 13 258,-4-15-129,4 15 129,0 0-129,0 0 129,0 0-129,0 0 0,0 0 0,0 0 0,0 0 0,0 0-129,0 0 129,0-14 0,0 14 0,0 0 0,0 0-129,0 0 129,0 0 129,-5-13-129,5 13 0,0 0-129,0 0 129,-12-9 0,12 9 0,0 0 129,-16-9-129,16 9-129,0 0 129,-14-6 129,14 6-129,-15-2 0,15 2 0,-19 0 0,19 0 0,-22 7 0,10 1 0,12-8 0,-23 14 0,23-14 0,-20 16 0,20-16 0,-16 13 0,16-13 0,-13 13 0,13-13-129,0 0 129,-11 17-258,11-17-129,0 19-516,0-19-4386,0 0-129,0 0-387,0 0-516</inkml:trace>
  <inkml:trace contextRef="#ctx0" brushRef="#br0" timeOffset="186440.6638">18740 8018 8256,'18'17'5289,"-18"-17"129,14 10-903,-14-10-3354,0 0-258,12-14-387,-12 14-129,7-22 0,-7 22 0,5-25-129,0 12 129,-4-5-258,1 3 129,1-2 0,2 3 0,0 0-129,0 0 0,-1-2 0,2 2 0,-4 1-129,4-1 129,-4-5-129,1 1 0,-1-4 0,-1 4 129,0-3-129,0 0 0,-1 3 0,2 3 129,-2 1-129,0 14 129,2-19 0,-2 19 0,0 0-129,2-16 0,-2 16 129,0 0-258,0 0 129,0 0 129,0 0-258,0 0 129,6-11 0,-6 11 0,0 0 0,0 0 129,7-17-129,-7 17 0,0 0 0,4-14 0,-4 14 0,0 0 0,0 0 0,0 0 0,0 0 0,0 0-129,0 0 258,0 0-129,0 0 0,0 0 0,0 0 0,0-11-129,0 11 258,0 0-129,0 0 0,0 0-129,-10-8 129,10 8 0,-18 4 0,6 2 0,0-2 129,-3 4-258,1 1 129,1-3 0,1-1 0,12-5 0,-21 11 0,21-11 0,-13 8-129,13-8 129,0 0-129,0 0-258,-4 12-1290,4-12-3612,8 1-129,-8-1-645,17 5-516</inkml:trace>
  <inkml:trace contextRef="#ctx0" brushRef="#br0" timeOffset="187785.7407">19727 8119 5676,'2'16'5547,"-2"-16"-129,0 0-516,0 0-3225,3 12-645,-3-12 0,0 0-516,0 0-129,0 0 129,0-14 0,0 14-129,0-11-129,0 11 129,0-18-129,0 18 0,4-27 0,-1 9-129,0-1 0,-1 0 129,3-3-129,-3-1 0,-1 0 0,0 1-129,2 2 0,-2-2 129,-1 2-129,0 3 0,0-4 0,0 4 0,0-1 0,-1 5-129,-3 1 129,4 12 0,-2-15 0,2 15 0,0 0 0,0 0 0,-6-15 0,6 15 0,0 0 129,-3-17-129,3 17 0,-4-18 0,4 18 129,-5-23-129,5 23 0,-4-19-129,4 19 129,-1-14 0,1 14 0,0 0 0,0 0 0,-1-13 0,1 13 0,0 0 0,0-14 0,0 14 129,-2-18-129,2 6 0,0 12-129,-3-15 129,3 15 0,0 0 0,-4-17 129,4 17-129,0 0 0,0 0 0,0 0 129,0 0-258,0 0 129,0 0 129,0 0-258,0 0 129,0 0 0,0 0 0,0 0 0,0 0 0,0 0 0,0 0-129,0 0 129,0 0-129,0 0 129,0 0 0,0 0 0,0 0 0,-9 11 0,9-11-129,-11 16 129,11-16 129,-19 22-129,11-9 0,-3 1 0,11-14 0,-18 19 0,10-6 0,8-13 0,-12 14-129,12-14 0,0 0-129,0 0-258,-19 2-774,19-2-3999,0 0-258,0 0-258,0 0-516</inkml:trace>
  <inkml:trace contextRef="#ctx0" brushRef="#br0" timeOffset="233630.3629">18077 7144 7224,'30'0'5547,"-30"0"-516,20-5-129,-20 5-2838,16-5-1419,-16 5 0,0 0-387,0 0 129,15-10-129,-15 10 0,0 0 258,0 0-258,12 0 129,-12 0 0,0 0-129,11-14 129,-11 14-129,8-22 0,-5 4-129,-3-12 0,0 0 129,0-5-258,-2-2 129,-5-5 0,-1 0-129,-3 6 0,0-1 129,2 10-129,0 4 0,1 6 0,8 17 0,-13-18 0,13 18 0,0 0 129,0 0-129,0 0 129,-15 0 0,15 0-129,0 0 129,-17 18 0,17-18-129,-16 16 0,16-16 0,-18 9 0,18-9 0,-12 8-129,12-8 0,0 0-258,-15 0-387,15 0-4386,0 0-387,9 13-258,-9-13-258</inkml:trace>
  <inkml:trace contextRef="#ctx0" brushRef="#br0" timeOffset="234418.408">19034 7086 6450,'15'6'5418,"0"-1"-129,-15-5-387,0 0-3225,24 4-258,-24-4-387,0 0-258,12-18 0,-7 5-258,-5-6 0,5-5 0,-5-6-258,1 2 258,-1-8-387,0-1 129,-3 3-258,-1-4 258,-3 9-258,2 5 129,-1 3 0,1 2-129,-2 5 0,7 14 0,-10-13 0,10 13-129,-13-3 129,13 3 0,-13-1 0,13 1 0,-15 3 0,15-3 129,-17 14-129,7-3 129,10-11-129,-15 23 0,15-23 0,-12 18 0,12-18 0,-8 16 0,8-16-258,0 0-387,-1 16-903,1-16-3741,0 0-129,-19 5-516,19-5-516</inkml:trace>
  <inkml:trace contextRef="#ctx0" brushRef="#br0" timeOffset="235742.4837">18121 7338 7224,'0'0'5031,"0"0"0,12 11-387,-12-11-3612,0 27-129,0-11-387,0 10 0,0-1-129,0 5 0,-3-2 0,3 8 0,0-4-129,0 4 0,2-2-129,2-1 129,-2-1-129,3 3 0,-1-8 0,-1-3-129,-1 0 129,-1-4-129,1 1 129,-1-3-129,1-2-129,-1-3 258,-1 1-129,0-14 0,1 22 0,-1-22 0,3 19 0,-3-19 0,3 16 0,-3-16 129,4 13-129,-4-13 0,0 0 129,0 0 0,0 0 0,4 13 0,-4-13 0,0 0 0,0 0 0,0 0 0,0 0 0,15-8 0,-15 8 0,0 0 0,15-2-129,-15 2 258,0 0-129,16-12-129,-16 12 129,12 0 0,-12 0-129,13-6 0,-13 6 0,11 0 0,-11 0 0,0 0-129,13-4-129,-13 4-258,0 0-1806,0 10-3096,1 4-129,-2 3-387,-2 12-645</inkml:trace>
  <inkml:trace contextRef="#ctx0" brushRef="#br0" timeOffset="239778.7146">23692 6073 6063,'28'-22'5805,"-28"22"-516,13-5-258,-7 14-3225,-6-9-258,-6 9-516,-8-4-387,-1 7-129,-12-2-129,1 3-129,-10-2 0,1 2 0,-3 0 0,0-1 0,-3 0-129,4-4-129,1 1-129,1-6 0,9 2-129,-2-5-387,14 0-774,-15-5-3612,29 5-387,-19-12-129,19 12-645</inkml:trace>
  <inkml:trace contextRef="#ctx0" brushRef="#br0" timeOffset="240054.7303">23224 6003 7998,'-13'43'5547,"-2"-12"-258,7 12-387,-12-10-3225,10 11-903,-11-9-129,10 2 0,-4-9-258,9 0 0,1-5 0,7-9 0,9-3-129,10-3 0,3-5 0,5 0-258,4 2-129,1-5 0,0 0-258,-8-8-645,7 8-4257,-14-11 0,3 6-387,-13-11-516</inkml:trace>
  <inkml:trace contextRef="#ctx0" brushRef="#br0" timeOffset="240918.7798">23836 5566 10836,'35'35'5418,"-13"-24"-387,-6-11 0,13 0-4257,-9-13-258,0 2-258,-5-7-129,-2-2-129,-4 2-129,-4 1 0,-5 1 0,-6 3 129,-9 7-258,-7 1 258,-2 5 0,-4 8-129,-2 5 258,4 1-129,0 13 129,7 6 129,4 1-129,8 4 129,6-1-129,2-2 258,11-1-129,6-2 0,4-12-129,5-6-129,1-3-129,1-11-258,4 0-774,-19-11-3741,14 0-258,-17-10-387,4 10-516</inkml:trace>
  <inkml:trace contextRef="#ctx0" brushRef="#br0" timeOffset="241235.7979">24298 5285 11868,'18'-4'5676,"-18"4"-516,-9 9-129,9-9-4644,-28 8-258,4-3-258,2 8-1290,-13-10-3354,15 5-387,-3-8-387,23 0-387</inkml:trace>
  <inkml:trace contextRef="#ctx0" brushRef="#br0" timeOffset="241695.8242">24592 5531 12126,'8'84'5547,"-6"-41"-387,7 9-129,-9-4-4773,6-8 0,0-11-387,-5-11-516,-1-18-3870,0 0-516,15-7-129,-15-26-516</inkml:trace>
  <inkml:trace contextRef="#ctx0" brushRef="#br0" timeOffset="242099.8473">24985 5480 10320,'13'47'5289,"-13"-23"-258,-4 10 0,-11-15-4386,3 6-258,-8-6-129,3-4-129,-1-2 0,18-13 0,-18 18 0,18-18 0,1 14 0,-1-14 129,23 21 0,-10-5 0,-3 0-258,-1 0 258,-6 1-258,-3-17 129,-13 17 0,-10-17-258,-2 0-258,-10-12-387,11 0-3999,-17-12-258,13 0-387,-5-7-387</inkml:trace>
  <inkml:trace contextRef="#ctx0" brushRef="#br0" timeOffset="243001.8989">25474 5083 10965,'22'75'5547,"-7"-14"-774,-9 2 129,3 15-4128,-9-3-258,0 0-129,0-5-129,-4-5-129,-1-12 0,-1-12 0,0-13 0,4-14 129,2-14-129,0 0-129,2-21 129,9-3 0,1-4 0,4 0-129,5-5 129,3 7-129,2 9 0,3 9 0,-4 8 0,2 2-129,-8 17 0,-4 8 129,-7 9 0,-8 1-129,-2-4 129,-15-2-129,-6-5 129,-7-6 0,-2-11 0,-1-9 0,3-3-129,0-14 129,5 1 0,5-4 0,5-2 0,7 3 0,8 19-129,0-21 129,10 20 129,9 1-129,6 0 0,6 10 129,9-3-258,6-2 129,2-5 0,3 0 0,0-9 0,-3-7 0,-5-5 0,-8-6 0,-9 0 0,-8-2 0,-11 2 0,-7 5-129,-9 9 0,-8 7 0,-5 6 0,-1 8-129,0 16 129,2 9 0,2 7 129,9 6-129,10-6 0,0-6-129,15 2-645,-3-19-2193,19 1-1677,-3-18-516,9-5-258,-5-23-387</inkml:trace>
  <inkml:trace contextRef="#ctx0" brushRef="#br0" timeOffset="243251.9132">26181 5115 11739,'14'39'5418,"-9"8"-516,-5 2 0,0 15-4386,-2-1 0,0 6-258,-3-5-129,2-1 129,0-8-258,-1-9 0,4-13-258,0-13-258,9-8-774,-9-21-3612,15-7-129,-6-21-387,12-3-516</inkml:trace>
  <inkml:trace contextRef="#ctx0" brushRef="#br0" timeOffset="243435.9237">26359 5139 11094,'3'-16'5418,"10"29"-516,-5 19 0,-8 7-3999,1 17-258,-1 5-387,4 6 0,-4-3-258,0-4 0,0 0-387,-4-14-516,9-2-3870,-5-27-258,2-2-387,-2-15-516</inkml:trace>
  <inkml:trace contextRef="#ctx0" brushRef="#br0" timeOffset="243631.9349">26476 5357 11223,'-47'-6'5418,"17"9"-516,-15-3 129,-3 8-4644,-8-5 0,3 1-258,3 2-258,2-4-258,11 10-516,3-12-1032,22 15-2838,12-15-258,-4 31-258,5-13-387</inkml:trace>
  <inkml:trace contextRef="#ctx0" brushRef="#br0" timeOffset="244125.9632">26347 5615 5289,'89'10'5418,"-46"-10"-387,-10-13-387,-1-2-2193,-16-18-1161,3 6-645,-13-2-129,-6 4-387,-4 10 0,-12 5-258,-5 9 129,0 4-129,-1 18-129,2 3 129,5 11 0,2 2-258,8 3 0,5-4 129,5-4-129,8-7 129,5-7-258,0-16 0,7-2-258,-5-14 258,3-9 129,-6-9 0,3 5 129,-6 0 129,-2 5 258,0 7 129,-12 15 129,15 1 0,-12 19 0,4 12 129,-7-2 129,5 7-129,-5 0 0,0 1 0,0-11-129,0-5 387,0-22-258,1 12 129,-1-12 0,17-10-129,-1-4-129,7 2 0,4-5 0,5-2-387,3 4 129,-1 1-258,0 6-516,-6-10-645,3 13-3741,-17-10 0,-14 15-516,5-18-387</inkml:trace>
  <inkml:trace contextRef="#ctx0" brushRef="#br0" timeOffset="244932.0093">24079 6462 10836,'12'97'5418,"-1"-41"-258,-8-12-129,7-10-4902,-2-1-1161,-8-33-3741,0 13-258,0-25-645,0-16-129</inkml:trace>
  <inkml:trace contextRef="#ctx0" brushRef="#br0" timeOffset="245068.0171">24070 6216 10062,'15'3'5031,"-6"17"-1419,2-4-3483,1 2-4902,-6-6-129,4 1-903</inkml:trace>
  <inkml:trace contextRef="#ctx0" brushRef="#br0" timeOffset="245374.0346">24265 6531 9159,'18'110'5547,"-17"-72"-129,9 0-258,-9-14-4386,7-13-258,-8-11-129,11-11-258,-4-5 0,1-4 0,1 0-129,1 1 0,3 3 129,-1 8 0,0 5 0,3 3 129,-2 11-129,1 7-129,3 9 129,-3 0-129,1 3-129,-5-11-774,10 6-3999,-20-25-387,21 0-258,-19-25-258</inkml:trace>
  <inkml:trace contextRef="#ctx0" brushRef="#br0" timeOffset="245982.0694">24897 6165 10062,'7'54'5547,"-7"-12"-516,7 24 0,-9 2-4515,2 10 129,0 0-258,0 5-129,0-18 0,0-6-129,0-14 0,2-16 129,2-18-129,-4-11 0,16-7 0,-6-20-129,-1-9 0,5-3 129,1-1-129,0 4 0,0 5 0,-4 7 0,4 16 0,-2 8 0,1 15 0,-2 9 0,-2 8 0,-1 7-258,0 2 129,-5-6 0,7 1-516,-11-24-3096,8 6-1419,-8-18-387,16 2-258</inkml:trace>
  <inkml:trace contextRef="#ctx0" brushRef="#br0" timeOffset="246148.0789">25232 6661 11352,'15'47'5676,"-5"-16"-258,-9-12-387,11 2-4902,-7 0-645,-5-21-4386,0 18-129,0-18-645,0 0-258</inkml:trace>
  <inkml:trace contextRef="#ctx0" brushRef="#br0" timeOffset="246590.1041">25509 6708 9159,'0'0'5418,"0"0"-129,0 0-387,-8 0-4128,-6 0-387,1 0-129,13 0-258,-22 14 0,14-2-129,7 6 0,1 4 0,5 1 129,5-3-129,4-5 129,1-5 0,-1-6 0,-2-4 0,-12 0 0,19-14 0,-15 1 129,-2 0-129,-2 13 258,0-19 0,0 19 129,0 0-129,-11 17 129,4 4 129,3 8-258,-6 1 258,6 7-258,-4-1 129,0-2-258,0-4 129,1-5-129,-4-12-129,-1-6 0,-3-7-258,-7-13-516,10-1-3870,-11-21-645,7 0-387,-3-18-516</inkml:trace>
  <inkml:trace contextRef="#ctx0" brushRef="#br0" timeOffset="247418.1515">25700 6176 10191,'28'82'5676,"-14"-20"-516,-7-4 0,3 13-4257,-5-1-387,0 3-129,-1-2-258,-1-8-129,0-11 0,-1-12 0,-1-15 0,0-6 0,-1-19-129,0 0 129,12-19-129,-8-4 129,8-1 0,-2-3-258,4 4 129,0 7 0,3 3 129,2 13 0,1 0-129,1 2 0,-1 10 129,2 3 129,1-6-129,1-6 0,-2-3 0,-5-4 0,2-12 0,-8-3 129,0-5-129,-6-5-129,-2 6 129,-3 2 0,-3 7-129,3 14 129,-18-5 0,18 5 129,-22 18-258,15 3 129,0 0 0,7 6 0,0-3 0,8 6 0,5-9 0,2-7-129,1-3-129,1-9 129,3-2-129,-5-9 0,0-8 0,-3-8-129,1 7 0,-5-4 258,1 7 0,-9 15 0,0 0 129,16 2 129,-12 19 129,-1 9 0,-3 0 129,2 4 0,-2-5-129,2-1 129,-2-7-129,0-21 129,0 15-129,0-15 0,5-12 0,1-4-129,2-2 0,4-3 0,3-2 0,4-1-258,4 2-129,-1 1-258,3 10-516,-11-16-2064,7 11-1806,-10-10-387,5 9-129,-11-5-387</inkml:trace>
  <inkml:trace contextRef="#ctx0" brushRef="#br0" timeOffset="247882.178">26749 6182 9417,'34'6'5676,"-19"11"-516,1 16-129,-9 2-4128,2 20-129,-9-3-516,0 3 129,-2 4-129,-2-2 0,-4-5 0,4-6 0,-3-12-129,5-12 129,1-5 0,1-1 0,0-16-129,14 9 0,0-9-129,4 0 129,4-1-129,0-4 0,2 2 0,-1-3 129,-1 5-258,-5 0 0,-2 1-258,-15 0-129,15 0-645,-15 0-1290,0 0-2838,-15 0-387,15 0-129,-26-7-258</inkml:trace>
  <inkml:trace contextRef="#ctx0" brushRef="#br0" timeOffset="248132.1923">26807 6517 10836,'25'-7'5676,"4"-3"-645,-15-6 129,8 10-4257,-7-6-387,1 3-258,-3-3-258,-13 12-129,20-19-258,-20 6-387,0 13-2580,0 0-1677,0 0-516,-22-7-129,22 7-258</inkml:trace>
  <inkml:trace contextRef="#ctx0" brushRef="#br0" timeOffset="248302.2021">26835 6309 9804,'26'-9'5805,"-9"4"-387,8-1-129,-5-7-4257,5 7-129,-3-9-516,-1 1-258,-4-1-387,-5-7-1032,0 11-3741,-12-3-129,0 14-516,-4-18-516</inkml:trace>
  <inkml:trace contextRef="#ctx0" brushRef="#br0" timeOffset="248959.2396">24225 7709 9546,'0'0'5676,"0"0"-387,-19 8-258,3 9-4644,-3-2 0,4 7-258,-3 1 258,6 2-258,6-4 129,6 1-129,6-6 129,9-5 0,7-5-129,2-6 0,4-2 0,-4-9-129,1-8 0,-6-3 129,-8 2-129,-5-9 0,-6 5-258,-7-1-129,-3 10-645,-18-14-3096,12 18-1032,-7-7-516,8 9-387</inkml:trace>
  <inkml:trace contextRef="#ctx0" brushRef="#br0" timeOffset="249275.2577">24367 7648 9417,'18'78'5676,"-8"-34"-387,-6-2-129,1 1-4515,-5-3-129,3-6-387,-3-11 129,0-10-129,0-13 0,0 0 129,0 0-129,11-20 0,-4 0 129,5-2 0,0-2-258,4 0 129,2 5-129,1 3 0,3 2-258,-3 0 0,8 11-903,-27 3-4128,32-14 258,-16-1-774,5 2-258</inkml:trace>
  <inkml:trace contextRef="#ctx0" brushRef="#br0" timeOffset="249686.2812">24711 7221 9804,'12'13'5676,"-3"11"-645,-6 3 129,12 13-4515,-14 5-258,1 3-258,1 8 0,0 5 129,2-5-129,2-4 0,-4-7 0,8-12 0,-2-9 129,0-9-129,-9-15 0,21 1-129,-10-4 129,5-10-129,0-1 0,5 0 0,0 7 0,1 7-129,0 6 129,-5 6 0,-5 8 129,-4 8-258,-8 2 258,-3 0-129,-15-1 129,-7-14-129,-4 2 0,-7-11 0,-1-5-129,-1-2-129,6-5-516,-3-18-1290,14 14-3225,4-6-129,14 3-258,1-4-516</inkml:trace>
  <inkml:trace contextRef="#ctx0" brushRef="#br0" timeOffset="249920.2946">25155 7683 10449,'2'64'5676,"-2"-36"-516,2 3 0,-2-6-5031,0-7-516,6 6-2967,-6-24-1806,0 0-258,6-6-387,4-10 0</inkml:trace>
  <inkml:trace contextRef="#ctx0" brushRef="#br0" timeOffset="250183.3097">25321 7241 10965,'22'0'5676,"0"20"-645,-22-20-516,18 37-3741,-15-4-258,2 10-129,-2 7-258,1-1-129,1 7 0,-2 3 129,2 3-258,3-9 0,1-3-387,-4-16-1032,12 4-3612,-8-14-129,6-5-258,-2-19-645</inkml:trace>
  <inkml:trace contextRef="#ctx0" brushRef="#br0" timeOffset="250356.3196">25567 7593 9804,'-40'-5'5418,"15"5"-258,-15 0-258,-3 0-4644,-6 0-129,-3-2-387,6 2-774,-9-16-2451,19 15-1419,5-2-387,17 3-516</inkml:trace>
  <inkml:trace contextRef="#ctx0" brushRef="#br0" timeOffset="250978.3551">25734 7615 7611,'-11'3'5547,"-5"-3"-645,1 0 0,-21 0-4515,18 1 0,-3 5-129,3 6-129,3 3 0,7 4-129,4 3 0,4 0-129,4-7 0,6 0 129,3-5 0,2-10 0,1 0-129,-1-12 0,0-5 0,-1 3 129,-2-2 129,-2 0-129,-2 5 0,-8 11 0,11-13 129,-11 13 0,0 0 0,15 14 0,-15-14-129,15 20 129,-15-20 258,29 20-258,-14-20 129,8 0-129,0-14 129,6-8-129,-4-10 129,3-11-129,-6-10 0,-2-2 0,-7-9 0,-6-3-129,-6 6 0,-1 3-129,-8 13 129,-4 13 0,-3 12 0,-1 15 0,0 18 0,3 20 0,2 9 129,6 11 0,2 8 0,3 3 0,9 2-129,6-4 0,3-4-129,3-17-645,12 1-4257,-13-17-129,5-8-387,-8-16-387</inkml:trace>
  <inkml:trace contextRef="#ctx0" brushRef="#br0" timeOffset="252203.4252">26452 7130 8901,'26'4'5676,"-20"18"-258,7 17-129,-9 5-3612,3 9-1032,-7 4-258,0 3-129,0 2-129,-2-2 0,0-9-258,0-5 0,2-4-387,-1-24-1161,6 0-3354,-5-18-387,19 0-129,-11-16-645</inkml:trace>
  <inkml:trace contextRef="#ctx0" brushRef="#br0" timeOffset="252363.4344">26608 7482 9804,'-4'-20'5676,"4"20"-516,-35 0 129,17 18-4386,-16-7-129,1 3-516,1 1-129,-4-7-516,12 6-774,-9-11-3999,21-2-258,12-1-387,-2-15-258</inkml:trace>
  <inkml:trace contextRef="#ctx0" brushRef="#br0" timeOffset="252902.4652">26692 7107 8385,'23'45'5805,"-15"-4"-387,-8 2-258,6 19-4128,-8-11-258,-2 5-387,-4-5-129,1-3-129,-1-10 0,5-6-129,-2-9 129,4-7-129,1-16-129,0 0 129,10-6-129,2-10 129,4-3-129,-1-5 0,2 4 129,1 2 0,2 5 129,1 12-129,-1 1 0,-1 4 0,0 9 0,-3 7 129,0-3-129,-1-3 0,-15-14 0,22 11 0,-22-11 129,14-7-129,-8-16 0,-5 0 0,-1-3 0,0-1 0,-1 6 0,-5 1-129,6 20 129,-16-7 0,16 7 0,-14 15 129,11 4-129,3 6 129,0 0 0,5 3 129,5-5-129,3-4 0,1-1 0,0-4-129,2-2-129,-16-12-258,25 6-516,-25-6-4386,5-10 258,-4-9-774,5 0-258</inkml:trace>
  <inkml:trace contextRef="#ctx0" brushRef="#br0" timeOffset="253246.4849">27140 7319 7998,'0'60'5289,"0"-31"-387,0-1-129,-3-2-3999,3 6-129,-3-13 129,3 0-387,0-19-258,0 0 0,19 0-129,-19 0 129,20-28-258,-6 2 129,-1 3-129,-3 1 0,-1 5 258,-9 17 0,21-16 0,-21 16 0,21 24 129,-10 1 0,2 4-129,1 2 129,-1 0-258,-1-1-129,4 0-1161,-16-30-3741,14 15 0,-14-15-903,0-23-129</inkml:trace>
  <inkml:trace contextRef="#ctx0" brushRef="#br0" timeOffset="254090.5331">24546 8586 10707,'15'80'5805,"-5"-31"-387,-4-6-129,4 3-4773,-6-6-129,-2-1-129,-2-6-258,0-6 0,0-14 0,0-13-129,0 0 0,0 0 129,-9-28 0,9-8-129,0-12 258,3-11-129,4 0 0,2-1 129,5 2-129,3 4 0,2 16 0,5 6 129,-2 15 0,-2 17 0,0 7-129,-2 13 0,-7 8-129,-7 9 129,-4-5-129,-10 9 0,-6-7-129,-7-10-129,2-4-774,-12-15-3999,10-5-129,-1-9-516,10-9-387</inkml:trace>
  <inkml:trace contextRef="#ctx0" brushRef="#br0" timeOffset="254518.5576">25061 8511 5676,'0'0'5676,"0"0"-258,-11 7-516,-12-12-2580,-2 5-1935,-5 0 258,2 9-258,1 4-129,10 5-129,3 4 129,10 3-129,4-2 258,13-3-258,1-4 129,10-3-258,-1-9 0,0-4 129,-2-6-129,-5-9 0,-2-1-129,-5-2 129,-4 1 0,-1-1 0,-4 18 129,3-16-129,-3 16 0,0 0 0,6 18 129,-1 4 0,2 0 0,2 3-129,2 1 0,2-2-129,3-1-387,-16-23-1032,25 16-3741,-25-16 0,24 0-516,-16-14-387</inkml:trace>
  <inkml:trace contextRef="#ctx0" brushRef="#br0" timeOffset="254735.57">25242 8527 9030,'12'50'5676,"-6"-23"-387,-4-2 0,15 1-4644,-17-5 0,1 2-387,-1-5-387,0-18-516,6 24-2193,-6-24-2322,0-7-129,-1-13-645,1 0-129</inkml:trace>
  <inkml:trace contextRef="#ctx0" brushRef="#br0" timeOffset="255254.5997">25354 8540 6966,'14'90'5547,"-7"-51"-258,4 2-387,-9-17-3870,8-1-129,-10-23-387,0 0-258,0 0-129,13-13-129,-6-10 129,1-3 0,1-3-129,4 6 258,1-5-258,2 7 258,4 2-258,1 6 258,3 2-258,3 5 0,-1 1 258,0 2-258,0-2 0,1-2-129,-6-2 129,-3-5-129,-4 1 129,-8-9-129,-4 4 129,-2-1-258,-13 5 258,-3 4-129,-4 5 129,-4 5-129,-1 0 129,2 10 0,4 8-129,4 6 129,7 3 129,7 4-258,2-2 0,13 1-129,10 0-387,-3-15-1290,16 7-2967,0-14-258,6-2-645,-4-6 0</inkml:trace>
  <inkml:trace contextRef="#ctx0" brushRef="#br0" timeOffset="255658.6228">26045 8460 7224,'-7'11'5289,"-8"7"-258,2 6-129,-6 0-4257,5 6-129,-3-7-129,7 2-129,4-3 129,6 2-258,2-13 129,12-3-258,3-8 129,4-10 0,1-10-129,0-12 129,-3-10-129,0-9 0,-8-9 0,-2-3 0,-3-3 129,-6-2-129,0 7 0,-6 12 129,-3 6 129,2 22 0,7 21 129,-15 0-129,12 25 0,3 22-129,0 11 129,7 8-129,4 6-258,4-1 0,4-2 0,1-12-258,7-3-129,-9-24-1161,11-1-3354,-9-15-258,3-7-387,-3-10 0</inkml:trace>
  <inkml:trace contextRef="#ctx0" brushRef="#br0" timeOffset="255863.6346">26442 8355 9546,'26'61'5805,"-16"-28"-516,5 13-129,-7-9-4257,2-1-645,-6-5-258,0-9-516,2 5-1032,-6-27-3612,2 20-129,-2-20-516,13-2-129</inkml:trace>
  <inkml:trace contextRef="#ctx0" brushRef="#br0" timeOffset="256222.6551">26667 8457 9417,'17'41'5418,"-8"-21"-258,-5-6-129,-3 7-4644,-1-8-129,0 1 0,0-3-129,0-11-129,-5 19 0,5-19 0,0 0 0,0 0 129,12-12-129,-3-4 0,1-4 0,3 1-129,-1 0 258,5 6-129,-2 1 129,3 7 0,-1 5 0,3 11 0,0 6 0,1 5 129,-4-7-129,2 6 0,-2-3-258,-6-12-387,4-3-903,-15-19-3741,1-13 129,-4-17-774,-8-3-129</inkml:trace>
  <inkml:trace contextRef="#ctx0" brushRef="#br0" timeOffset="256334.6615">26684 8054 5031,'-46'-9'5160,"25"9"-1161,11 11-3999,-1 15-3483,-16-4-903,6 6-387</inkml:trace>
  <inkml:trace contextRef="#ctx0" brushRef="#br0" timeOffset="256711.6831">25186 9002 9417,'2'64'5805,"-2"-20"-645,-6-1-129,4 7-4386,-7-3-387,1-2-129,2-6-387,-2-13-516,11 5-4128,1-16-258,7-5-258,3-10-645</inkml:trace>
  <inkml:trace contextRef="#ctx0" brushRef="#br0" timeOffset="256982.6986">25396 9194 10191,'13'0'5676,"-14"28"-516,-9-8-129,6 6-4515,-4-4-258,4 2 0,3-2-258,1-4 0,7-4 129,10-6 0,5-8 0,1 0-129,0-9 0,-1-8 0,-6-5 129,-5-3-387,-5-2 129,-6-2-129,-8 8-387,-14-11-774,7 14-3741,-12-2-129,7 12-516,-5 0 129</inkml:trace>
  <inkml:trace contextRef="#ctx0" brushRef="#br0" timeOffset="257394.7221">25630 9123 8901,'10'41'5418,"-10"-17"-387,0 10-258,-2-8-4257,1 0-129,-2-2-258,3-3 0,3-6 0,8-3 0,2-9 0,5-3-129,0-4 129,0-13-129,1 3 0,-4-2 0,-3 3-129,0-1 258,-12 14-129,15-13-129,-15 13 129,15 9 0,-15-9 129,19 23-129,-6-11 129,4-2-129,3-4 129,3-5 129,0-3-129,0-13 0,-4-7 0,0-8-258,-7 1-129,-8-12-516,3 16-2580,-10-13-1806,-5 15-129,-10 3-774,6 8 388</inkml:trace>
  <inkml:trace contextRef="#ctx0" brushRef="#br0" timeOffset="257942.7535">26097 9217 6321,'61'-2'5418,"-31"-10"-387,-5 0-387,-7-9-3741,-2 1-258,-12-2-258,-4 7-129,-10 0-258,-8 11 0,-4 4 0,1 10 0,-1 10 0,0 7 0,8 2 0,5 6 0,9 3-129,0-6 0,7-5-129,3-9-129,12-7-129,-2-11-258,6 0 129,-6-20-387,8 2 0,-12-17-387,10 14 387,-13-9 387,3 11 129,-16 19 258,17-13 645,-8 21 258,-9 6 645,4 22 129,-5-5-129,1 13 0,-3-10 0,3 4-387,-7-14-129,5 0 129,2-24-258,0 0-258,0 0 129,3-11-129,7-11-258,5 1 258,1-5-258,5 4-129,2 4-387,-3-2-516,12 16-3741,-15-3-387,3 7-645,-20 0-387</inkml:trace>
  <inkml:trace contextRef="#ctx0" brushRef="#br0" timeOffset="258386.7789">25798 9912 8901,'4'9'5418,"-7"10"-387,-13-3-129,2 3-4257,-10-1-387,6 5 0,-2 4-129,10-3 0,5-2 0,9-3 0,12-5 129,9-2-129,5-9 0,2-3-129,2-3 129,-6-12-129,-8-5 129,-9-7-129,-9 1-258,-9-4-129,-7 13-1290,-17-4-3354,3 1-129,-4 5-387,7 10-516</inkml:trace>
  <inkml:trace contextRef="#ctx0" brushRef="#br0" timeOffset="258715.7977">25946 9943 8127,'4'92'5418,"-1"-55"129,-3-10-516,8 0-3870,-8-27-258,7 15-387,-7-15-129,15-14-129,-7-3 129,7 3-258,-1-7 0,4 3-129,2-4 129,-1 0-129,3 7 0,1 1-387,6 11-774,-16-11-4128,12 9 0,-6-6-258,4 7-774</inkml:trace>
  <inkml:trace contextRef="#ctx0" brushRef="#br0" timeOffset="259106.8201">26329 9527 9159,'3'53'5418,"-3"-14"-258,0 6-516,-1 1-3870,-1 9-516,-5-11 0,2 7-129,2-5 0,3-9 129,0-8-129,0-4 129,2-11-129,-2-14 0,18 11 0,-6-15 0,1-7 0,2 4-129,2 1 0,0 3 0,0 3 0,0 8 129,-4 11-129,-3 7 0,-5 1 0,-5-3 0,-2 2 0,-8-10 0,-6-3 0,-4-10-129,-2-3-129,-4-4-129,7-4-1161,-6-14-3612,9 2-129,3-7-387,11 6-516</inkml:trace>
  <inkml:trace contextRef="#ctx0" brushRef="#br0" timeOffset="259319.8322">26614 9930 8901,'0'67'5418,"0"-40"-387,-2-2-645,2 1-5547,-10-10-3483,10-16-258,0 0-645,0 0-129</inkml:trace>
  <inkml:trace contextRef="#ctx0" brushRef="#br0" timeOffset="259578.8471">26762 9568 10062,'12'-18'5934,"8"6"-774,-20 12 129,18 17-4644,-14 11-258,1 9-129,-4 4-258,1 13 129,-1 2-129,-1 7 129,3-2-129,2-5 129,1-8-258,0-9-258,4-2-129,-4-21-645,15 3-2580,-21-19-1548,26-6-387,-18-16-387</inkml:trace>
  <inkml:trace contextRef="#ctx0" brushRef="#br0" timeOffset="259722.8553">26963 9916 4128,'0'-49'5676,"-9"32"-258,-13 1-387,-1 21-1935,-17-11-1677,6 6-774,-11-2-387,-4-2-645,9 7-1161,-6-3-3354,15 0-387,4-1-129,15 1-516</inkml:trace>
  <inkml:trace contextRef="#ctx0" brushRef="#br0" timeOffset="260362.8919">27159 9903 5934,'0'0'5418,"0"0"-258,-17 0-516,1 3-3741,-5-3-258,3 8 0,-5 0-387,5 4-129,2 1 0,3 2-129,9 1 129,4-3-129,0-13 129,8 13-129,5-10 129,2-2-129,0-1 0,1-6 129,-3-5 129,0 4-129,-13 7-129,19-9 129,-19 9 0,0 0 0,0 0 0,12 10 0,-12-10 0,8 13 0,-8-13 129,19 5 0,-5-6 0,6-14 0,1-1 0,8-12-129,1-8 129,4-6-129,-1-11-129,-2-3 0,-6-3 0,-6-6 129,-6 2-258,-9 3 129,-4 16-129,-13 9 258,-5 16-258,-5 11 129,-2 9 0,0 22-129,6 14 387,0 12-258,8 0 258,7 9-258,4 1 258,8 1-129,10-9 0,1 2-129,8-14-258,-3-10-903,10 3-3999,-14-18 0,4-4-645,-7-10-516</inkml:trace>
  <inkml:trace contextRef="#ctx0" brushRef="#br0" timeOffset="325883.6395">2510 18060 11739,'-5'13'5547,"5"20"129,0-4-387,4 36-4515,-4 7-258,1 10-258,-1 10 129,0 12-129,-6-7 129,3 5-258,-4-12 129,1-14-129,4-15 129,1-15 0,1-3-129,0-17 0,3-12 0,10-1 258,-1-1-387,6-12 130,1 2-130,3 2 0,3-4 0,-1-4-130,2 4 130,-2-10-129,-2 0 129,1 3 0,-3-8-129,0-3 129,-2 1 0,-1-8 0,1-9 0,-5 7 0,1 0-129,-5 5 0,2 3 258,-6 1-258,0 5 258,-5 13-387,8 16 258,-3 8 0,2 14 0,2-1-129,5 6 129,5 6 129,2 1 0,6-15 0,2-15 0,3-13-129,3-15 258,-3-13-128,-3-8-130,-6-15-130,-6-9 130,-8 12 0,-9-2 0,-8-5-129,-14 15 0,-10 6 129,-4-2-129,-4 21 129,1 8-258,-2 0-129,9 6-129,-1 14-516,20 15-3096,-8-17-1419,19 8-129,2-26-516</inkml:trace>
  <inkml:trace contextRef="#ctx0" brushRef="#br0" timeOffset="326350.6662">3164 18810 10965,'21'27'5547,"-16"-9"-516,9 10 258,-8-5-4644,7 13-129,-1-2-258,3 2 0,0-1 129,5 3 0,2-18 129,4 1-258,2-9 0,2-7 0,-1-7 0,1-9-129,-3 3 0,-4-8-129,-3 9 0,-5 0 0,-15 7 0,18-2 0,-13 8 0,-2 17 0,2-4-129,2 5 129,4-2 0,5 5 129,6-8-129,2-9 258,5-10-258,2-24 129,0-3-129,-2-15 129,-4-2 0,-8-15 0,-10-3-129,-5 14-129,-5 2 129,-13 4-129,-8 9-129,-8 6-903,4 16-4128,-12 0-258,9 13-387,-4 2-258</inkml:trace>
  <inkml:trace contextRef="#ctx0" brushRef="#br0" timeOffset="326987.7026">4468 18652 11481,'19'-14'5805,"-19"14"-516,0 0-129,-4 17-4257,-11-3-516,-3 6-258,-3 2 129,3 2-129,-1-2 129,6 0 0,2-4-129,7-5 258,4 1-129,0-14 0,20 11-129,1-6 0,3 6-129,4-6 129,0 0-129,-2 6-129,-3 3 129,-5 6 0,-7 3 0,-6 2 129,-9 6-258,-11-4 129,-4-3 0,-7-6-129,-5 4 129,0-8 0,0-5-129,2-2-129,7-7-129,-1 0-774,23 0-2193,-16-1-2193,16 1 0,2-23-258,14 12-516</inkml:trace>
  <inkml:trace contextRef="#ctx0" brushRef="#br0" timeOffset="327430.728">4677 18810 11739,'53'3'5547,"-20"29"0,-2 1-387,15 14-4257,-14 13-387,0 13-129,-5 11-258,-9-5 258,-8-14-387,-10-18 129,-6-21 0,-16-24 0,-2-24-129,-6-26 0,0-32 258,2-5-258,8-7 387,7-8-258,10 5-129,4 14 0,19 2 258,11 16-258,8 15 0,9 18 0,1 17 0,0 16-129,0 24 0,-9 9 387,-14 16-258,-12 11 0,-14-5 0,-7-5 0,-23-9 0,-9-3 0,-8-13-129,-6-14-129,3-10-129,-2-9-258,13-4-516,-7-21-2193,29 19-2064,1-18-258,16 10-129,10-2-387</inkml:trace>
  <inkml:trace contextRef="#ctx0" brushRef="#br0" timeOffset="327664.7413">5294 18722 12384,'18'67'5676,"-12"-32"-387,9 13-129,-6-16-4773,3 3-129,-4-8-387,-4-8-258,3 0-1161,-7-19-3483,0-16-129,-3-24-645,-1-7-258</inkml:trace>
  <inkml:trace contextRef="#ctx0" brushRef="#br0" timeOffset="328114.7671">5493 18493 9546,'23'84'5805,"-7"-32"-516,-6 6 129,8 19-3741,-6-14-903,2 0-129,-4-14-258,-3-3-129,0-22 0,-7-24-129,0 0 0,10-14 0,-9-26 129,0-3-387,-1-7 129,8-2 129,-1 10-129,4 4 0,2 16 0,8 10 129,2 14-129,5 24 129,0 18 0,6 1-129,-1 8 0,0 6 129,-4-5-129,-4-11-129,-3-6-258,-14-22-258,-8-15-2064,-1-19-2451,-20-22-516,-16-21-387,-4-16-387</inkml:trace>
  <inkml:trace contextRef="#ctx0" brushRef="#br0" timeOffset="329133.8254">6881 18507 12513,'0'0'5547,"0"0"-129,-12 18-258,-10-15-4773,-15 5-258,-9 24 0,-4-3 129,-2 7-129,4 2 0,7 10 0,11-7 129,12 10-258,16 0 258,7-20-129,20 4 0,13-9-129,10-6 129,11-9-129,6-8-129,1-6 129,6-10-129,-3-10 0,-2-11 0,-10-5 129,-9-10-258,-10 0 258,-10-1 0,-11 6-129,-13 1-129,-4 16 258,-14 8 0,-8 11 0,-6 16 129,2 11-129,-2 9 0,4 8-129,4 11 258,6 1-129,6-1 0,8-5 0,6-1 129,10-7-258,1-13 129,5-10 129,1-11-258,-1-19 129,-3-13-129,-3-6 129,-7-5-129,3-6 129,-8 5-129,2 7 129,-1 8 0,-1 16 0,-4 13 129,19 13-129,-7 11 0,7 9-129,3 11 129,4 3-387,2 4-129,10 0-516,-14-16-2967,18-8-1032,-11-17-387,7-3-258</inkml:trace>
  <inkml:trace contextRef="#ctx0" brushRef="#br0" timeOffset="329826.865">7809 18498 10836,'22'-21'5805,"-22"21"-774,0-25 129,0 25-4386,-27-18-129,-1 13-387,-10 5 129,1 12-258,-1 8 0,5 6 0,5 4 0,11 3 0,9-7-129,8 7 129,11 0-129,11-10 0,9 1 0,5 0 129,3 1-258,-2-1 258,-2 0-258,-4 0 258,-9 1-129,-9 4 0,-10-7 0,-4-2 0,-15-4 0,-11-7 0,-7-1 0,-4-5-129,-3-3 129,3-3 129,2-2-129,10 0 129,4-3-129,22 8 0,0 0 129,0 0-129,28-9 0,4 1 0,8 3 0,5-1-129,10-7 129,1-3 0,2-13 129,-2-6 0,0-3-129,-6-4 0,-7-13 0,-6-8-129,-12 2 258,-11 5-258,-10 3 129,-4 6 0,-12 6 0,-6 12 0,-4 24-129,0 8 129,4 21 0,6 13 129,8 12-258,4 15 129,16 7 0,9-4 129,8-3-258,11 0 129,4-7-258,0-15-387,4 3-1419,-15-27-2838,-2-2-387,-15-16-387,-5 0-387</inkml:trace>
  <inkml:trace contextRef="#ctx0" brushRef="#br0" timeOffset="334127.111">15754 17203 9030,'5'94'5676,"-4"-22"-387,4 20 0,-5-9-4128,0 19-645,0 6-129,-3-3 0,-2-5 129,1-11-258,0-18 0,1-10-258,3-9 129,0-22-645,2-11-129,-2-19-2967,11-13-1806,-2-12-258,13-2-645,-3-22 129</inkml:trace>
  <inkml:trace contextRef="#ctx0" brushRef="#br0" timeOffset="334507.1327">16079 17352 10320,'28'-31'5805,"-16"31"-258,6 30-387,-6 13-4773,-1 18 0,-8 17-258,-3 11 0,0 12-129,0 2 129,-3-1 129,0-12-258,3-16 129,0-14-129,0-17 258,8-16-258,-8-27 129,18 4 0,-15-24-258,-3-19 129,-3 0 129,-15-13 0,-6-5-258,-9 4 129,-9 2 129,-4 8-258,-2 16 129,1 14 0,3 7 0,7 6 0,6 14 0,6 2 0,9 5-129,5-5-258,11 1-387,0-17-3096,0 0-1419,16 4-645,9-4-258</inkml:trace>
  <inkml:trace contextRef="#ctx0" brushRef="#br0" timeOffset="334764.1474">16482 17855 10062,'19'50'5805,"-9"-5"-129,-5-5-258,13 1-4773,-12 3-387,-4-3 0,-1-8-258,2-10-129,-3-23-129,0 0-645,3-12-1806,-3-26-2709,-1-4-129,-7-14-645,3 0 0</inkml:trace>
  <inkml:trace contextRef="#ctx0" brushRef="#br0" timeOffset="335266.1761">16949 17841 7611,'42'-18'5805,"-35"0"-258,-7 18-516,-4-23-3870,-8 22-645,-14 1-129,2 2 0,-6 11-258,0 4-129,2 10 0,8-3 0,6 4 0,9-5 129,5-2-258,15-5 0,8-2 0,7-8 129,3-6 0,1 0-129,-2-1 129,0-4 129,-8-5-129,-5 0 129,-7-2 0,-12 12 0,0 0 129,0 0 0,0 0 0,-11 27 0,-1 9 129,-2 8-129,3-1 258,4 11-258,0 1 129,5 3-258,1-12 258,1-6-387,0-5 258,0-10-129,-3-10-387,3-15-129,-16-6-387,-4-36-2064,9 10-2838,-4-23 0,7-6-645,-3-15-258</inkml:trace>
  <inkml:trace contextRef="#ctx0" brushRef="#br0" timeOffset="335592.1948">16478 17155 9804,'0'41'5547,"0"-24"-516,4-1-258,8 8-6063,-10-8-3483,-2-16-774,13 17 0,3-15-516</inkml:trace>
  <inkml:trace contextRef="#ctx0" brushRef="#br0" timeOffset="336042.2205">17073 17049 7353,'61'5'5805,"-31"6"-258,2 24-387,-9-2-3483,6 20-1032,-16 4-129,-2 4-258,-6 7 129,-3 9-258,-2-4 129,0-8-129,-2-2 0,0-15 0,0-14 0,1-2-129,1-32 0,0 0 0,7 0 0,2-15-129,3-8 258,3 1-258,5 4 129,5 9 129,4 7-129,1 4 0,1 21 129,2 6-129,2 6 0,-3 2 129,-4-1-129,-3-7 0,-5-3-258,-7-17-129,2-4-1032,-15-19-3870,-4-14-258,-7-16-258,-3-3-645</inkml:trace>
  <inkml:trace contextRef="#ctx0" brushRef="#br0" timeOffset="336522.248">18594 17509 11481,'-6'-26'5805,"-26"15"-387,14 14-129,-14 3-4902,4 7-129,-5 0 0,4 5-129,3-3 0,6 3 0,9 0 0,11 3 0,7 0-129,12-6 258,10 6-129,3 3 0,2 5-129,0-1 129,-4-4-129,-12 3 0,-7 0 0,-11 2-129,-8-10 129,-16-5-129,-8-1 0,-7-8-129,-3-4-258,-3-3-387,11 2-2322,-1-12-2322,13 7-258,6-6-258,16 11-258</inkml:trace>
  <inkml:trace contextRef="#ctx0" brushRef="#br0" timeOffset="336942.272">18752 17707 9933,'37'69'5676,"-14"-17"-258,-6 5-258,9 14-4515,-12-4-129,-4-3-129,-8-11 0,1-13-258,-3-9 129,0-31-129,-19-4 129,6-28-258,2-19 0,3-10 0,4-15 0,4-5 129,4-6-129,11 10-129,7 8 258,9 14-129,6 12 129,-1 14 0,4 21 0,-7 22-129,-6 16-129,-6 8 258,-13 9-129,-8-1 0,-17 3 129,-11-7-129,-11-14-129,-3-18 129,-5-4-258,-4-9-258,9-10-645,-10-19-3870,25 1-516,6-9-258,19 6-387</inkml:trace>
  <inkml:trace contextRef="#ctx0" brushRef="#br0" timeOffset="337139.2833">19264 17563 11481,'0'83'5805,"0"-40"-516,0 5-129,-7-7-4902,7-9-258,0-9-645,0-23-3096,0 0-1290,0-13-516,5-16-258</inkml:trace>
  <inkml:trace contextRef="#ctx0" brushRef="#br0" timeOffset="337274.291">19267 17308 8385,'26'24'4386,"-21"-10"-4128,10 1-387,4-1-4644,-4-6-774</inkml:trace>
  <inkml:trace contextRef="#ctx0" brushRef="#br0" timeOffset="337586.3088">19481 17523 8514,'7'141'5289,"-5"-79"-129,5-2-516,-3-19-4128,0-9 129,-4-19-258,0-13-129,3-21 129,-1-8-129,-2-13 0,2-3 0,3-4 129,3 4-129,2 7 129,6 17-129,3 14 0,5 14-129,1 22 129,7 4-129,-1 14-129,-2 7-258,1 1-645,-19-13-3870,13-1-516,-11-24-258,1-7-645</inkml:trace>
  <inkml:trace contextRef="#ctx0" brushRef="#br0" timeOffset="338874.3825">20659 17531 11223,'0'-19'5805,"0"19"-516,-22 5-129,-4 14-4773,-5 3-258,-6 2 0,-1 10 0,5 6 0,4 4 0,9-2-129,15 5 0,7-9 129,20-4-129,12-2 258,13-8-129,6-7-129,7-9 0,0-8-129,1-16 129,-6-6 0,-7-8-129,-8-4 129,-11-10-129,-11 2 129,-9-4 0,-9 5-129,-4 17 0,-15 6 129,-5 12 0,-4 7 0,-2 22 0,1 5 0,5 12 0,4 3 129,5 2-129,10-4 129,5-7-258,5-7 129,10-7 0,3-7-129,1-11 129,3-4 0,1-15-129,-4-12 0,2 0 129,-6-3 0,1 0 0,-2-1 0,-3 11 0,2 5-129,1 12 129,0 8 0,-2 11-129,3 6 129,1 5-129,4 3 129,-1-8 0,0-2 0,-1-8 0,2-7 129,-1-11-129,0-10 0,-1-13 0,-2-9 0,0-4 0,-1-1 0,-1-1 0,1 6 0,0 14-129,0 1 129,2 19 0,1 10 0,2 16 129,-1 13-129,0 13-129,-4-2 258,-5 6-129,-5 1 0,-5-5 0,-7-6 0,-9-12-129,-7-15 129,-4-8 0,1-5 0,-2-9 0,3-13 0,2 2 129,3-6-129,9 3 0,2 4 0,9 3 0,0 3 0,12 10 129,8 1-129,3 2 129,10 0-129,10 5 0,2 2 129,4-1-129,4-1 0,2-5 0,-1-11-129,-1-8 129,-7-8 0,-8-10 0,-6-9-258,-10 3 258,-10-6 0,-4 10-129,-8 7 129,-8 10 129,-5 16-258,-4 10 129,1 19 0,4 8 0,3 10 0,4 3 0,5 8 129,8-1-387,12-9 258,8-3-258,-2-15-1032,8 0-3870,-10-19-129,5-5-516,-12-24-516</inkml:trace>
  <inkml:trace contextRef="#ctx0" brushRef="#br0" timeOffset="343122.6255">14736 18802 9417,'-2'78'5805,"2"-24"-516,0-8-129,1 6-4515,0-8-258,1-8-129,1-10 0,1-10 0,-4-16-129,15 0-129,-2-27 129,1-4 0,2-7-129,0-11 129,0 1-129,-1 2 0,-2 7 0,1 9 0,-14 30 129,18-9-129,-12 22 0,4 21 0,1 7 129,1 9 0,1 0-129,3-2 258,4-15-129,3-8 129,2-20 0,3-10-129,-1-17 129,0-14-387,-3-9 387,-1-4-516,-4-2 387,-5 0-387,-6 1 129,-5 6-258,-2 9 0,-2 3-387,1 32-516,-23-20-3741,23 20-516,-22 10-258,14 12-387</inkml:trace>
  <inkml:trace contextRef="#ctx0" brushRef="#br0" timeOffset="343874.6685">15287 18979 9804,'79'14'5547,"-45"-17"-258,6-13-129,-13-14-4386,0-12-516,-13-3 0,-9 1-258,-5-3 129,-11 2 0,-9 13-129,-7 16 129,-2 14-258,0 13 129,1 13 129,4 10 0,4 14-129,10 4 129,10 5-129,2-7 129,17 6 0,5-14 0,9 0-129,5-9 0,5-15 0,-1-6 0,3-12-129,-4-7 129,1-22-129,-6 2-258,-3-15 387,-7-3-258,-3 6 0,-6-1 129,-4 7 0,-4 4 0,-6 12 0,-3 17 129,0 0 0,-13 0 0,-1 17 0,-2 12 0,-1 3 0,1 0 129,-1 4-129,4-10 129,5 5 0,4-2 129,4-13-258,0-5 129,0-11-129,20 8 0,-5-14 0,0-6 0,-2-8-129,-1 2 0,0 4 129,-2-7-129,-3 2 129,-2 5-129,-5 14 0,0 0 129,0 0-129,15 10 258,-7 7-129,1 3 0,4 7 0,4-5 129,4-5-516,-4-6-258,13 3-1032,-13-17-3225,4-11-258,-5-14-645,1-4 0</inkml:trace>
  <inkml:trace contextRef="#ctx0" brushRef="#br0" timeOffset="344301.6929">16025 18450 7998,'24'-13'5418,"-13"26"129,4 22-516,-3 2-3354,5 18-1032,-9 4-258,3 5-129,-5 14-129,-1-11 129,-1 3-258,-1-14 129,-1-6-129,0-13 258,2-17-258,-4-20 129,0 0-258,21-13 0,-11-25 129,4-4-129,0-8 129,3-2-258,-1-6 387,0 9-258,-3 16 258,-3 6 0,-10 27-129,0 0 129,11 8 0,-11 28 0,0 14 0,-5-1 129,5-1-129,0 3 0,9-2 0,8-9 0,4-5 0,5-14 0,5-13-387,-1-8-516,13-2-3096,-19-16-1419,8-6-258,-9-16-516</inkml:trace>
  <inkml:trace contextRef="#ctx0" brushRef="#br0" timeOffset="344647.7127">16971 18823 12513,'7'87'6063,"9"-31"-516,-9-15-129,14-7-5031,-9-1-258,-10-15-258,-2-18-645,0 0-2709,-4-10-1935,-6-31-387,10-1-129,-8-13-645</inkml:trace>
  <inkml:trace contextRef="#ctx0" brushRef="#br0" timeOffset="344773.7199">16965 18577 8385,'13'25'5160,"-2"-4"-774,10 13-2064,1-12-6579,-3 1-645,2-9-516,-1-5-129</inkml:trace>
  <inkml:trace contextRef="#ctx0" brushRef="#br0" timeOffset="345090.7381">17232 18735 9288,'13'73'5547,"-13"-36"0,9 9-258,-9-15-4257,9 15-387,-9-24-258,1 0 0,-1-22-258,0 0 129,12-5-258,-5-14 0,5-8 0,0-3 0,3 3 0,3-2-129,-4 10 258,5 3-258,-7 2 258,2 11 0,-14 3-129,22 16 0,-14 4 129,0 14-129,-2-6 0,1 5 129,-1 7-516,-4-11 0,8 3-1161,-10-32-3741,0 0 0,12-16-387,1-19-645</inkml:trace>
  <inkml:trace contextRef="#ctx0" brushRef="#br0" timeOffset="345298.75">17603 18351 10836,'27'8'5676,"-18"19"-129,6 14-516,-8 4-4257,1 19-258,-2 9-258,-3 7-258,0 2 0,0-5 0,2 1-258,-3-14 0,8-7-1806,-5-24-3225,5-15 0,-10-18-387,20-20-516</inkml:trace>
  <inkml:trace contextRef="#ctx0" brushRef="#br0" timeOffset="345518.7625">17826 18574 10707,'0'27'5547,"-7"-3"-387,-9-11 0,16-13-4902,-35 18-129,6-14 0,-2-2 0,1-2 0,4 0-258,2 0-129,7 0-387,-3 5-516,20 12-3741,0-17-258,-3 24-516,3-3-258</inkml:trace>
  <inkml:trace contextRef="#ctx0" brushRef="#br0" timeOffset="345990.7895">17805 18825 7611,'38'12'5547,"-11"-7"-516,3-5-129,2-3-3999,-8-12-258,-1-7-258,-9-2-258,-6-5-129,-8-4 0,-9 13 0,-8 8 0,-5 4 0,-1 7 0,0 10 0,1 15 129,6 17 129,4 5-129,9-4 258,3-4-258,4 5 258,7-3-258,5-3 0,1-6-258,-2-21-258,7 4-645,-22-14-3870,17-6-129,-8-24-516,2-4-129</inkml:trace>
  <inkml:trace contextRef="#ctx0" brushRef="#br0" timeOffset="346254.8046">18077 18748 9417,'28'94'5418,"-16"-40"-258,0-3 0,-6-17-4515,2-1-129,-8-16 0,0-3-129,0-14 0,0-9 0,0-15 0,5 0-129,2-3 129,4-3-129,4 3 0,4-2-129,5 4-129,0 10-258,5 4-129,-6-7-645,15 14-3999,-17-7-258,3 4-387,-8-11-387</inkml:trace>
  <inkml:trace contextRef="#ctx0" brushRef="#br0" timeOffset="346838.838">18562 18786 9933,'24'5'5418,"-24"-5"-387,0 0 0,1-11-4128,-1 11-645,-17 0 0,1 0-129,-4 9 0,3 1 0,3 8-129,4 2 129,5-1 0,5-1-129,5 1 0,7-5-129,0-6 129,5-5 0,0-6 129,-3-9-129,0-3 0,-2-4-129,-8-2 258,3 4-387,-7 17 258,0 0 0,0 0-129,1 15 129,-1 10 0,4 3-258,3 12-387,-6-8-645,13 1-3612,-3-17-258,9-5-258,-4-11-516</inkml:trace>
  <inkml:trace contextRef="#ctx0" brushRef="#br0" timeOffset="347079.8518">18880 18633 11094,'7'38'5418,"-13"-20"-387,2 15 0,-10-1-4773,5 5 129,-4-3-129,6 5 0,7-6-129,0-1 0,15-4-129,7-3-129,8-11-258,-6-14-1419,7 0-3225,-3-17-258,3-8-258,-6-14-387</inkml:trace>
  <inkml:trace contextRef="#ctx0" brushRef="#br0" timeOffset="347283.8635">19178 18340 11223,'15'43'5547,"-15"-4"-258,2 24-258,-8-3-4773,3 6 129,-5-3-129,0 3-129,1-8-129,1 1-258,6-6-1032,-7-26-3612,10-3-129,-3-24-387,23 0-645</inkml:trace>
  <inkml:trace contextRef="#ctx0" brushRef="#br0" timeOffset="347433.8721">19256 18584 11352,'-7'-14'5289,"-23"14"-516,13 20-645,-6-5-3870,-1 0-258,2 15-1161,-7-18-3741,11 7-129,5-2-258,12 1-516</inkml:trace>
  <inkml:trace contextRef="#ctx0" brushRef="#br0" timeOffset="347629.8833">19354 18687 10707,'0'72'5418,"0"-45"-516,0 4-258,2 3-5676,-2-16-3741,0 1 0,0-19-516,0 0-516</inkml:trace>
  <inkml:trace contextRef="#ctx0" brushRef="#br0" timeOffset="347906.8991">19525 18707 10836,'6'40'5289,"-5"-21"-387,-1-6 0,0 13-4515,0-12-258,0 2 129,0-5-129,4 5 0,10-12-129,2 0 258,3-4-129,-2-15-129,-2-1 0,-3-8-129,-8 0 129,-4-7-258,-12 9 0,-11-8-645,4 11-3999,-18-1 0,7 11-387,-2-1-516</inkml:trace>
  <inkml:trace contextRef="#ctx0" brushRef="#br0" timeOffset="348283.9207">19724 18582 10707,'19'80'5289,"-12"-46"-129,7 3-129,-8-8-4773,0 4 129,-2-18-258,-4-15 0,0 0-129,0 0 0,9-16 0,-3-4 0,1-1 0,2-4 0,0-1 129,4 0-258,-2 17 258,3 9-129,-1 0 0,-3 11 0,1 7 0,-2-3 0,0 12-387,-8-7-903,9-5-3612,-10-15 0,9 11-516,-9-11-516</inkml:trace>
  <inkml:trace contextRef="#ctx0" brushRef="#br0" timeOffset="348589.9382">20177 18611 10062,'13'-5'5418,"-13"5"-516,0 0 0,0 0-4515,0 0 0,-10-4-129,10 4 129,-13 0-129,13 0 0,-2 21-129,2-6 258,7 3-258,2 0 0,4 11 0,0 3-129,-1 1 129,-1-3 0,-7-3-129,-1 0-129,-3-8 258,-9-7-387,-12-12-387,1 7-2838,-15-23-1548,4-6-516,-6-19-129,1-4-258</inkml:trace>
  <inkml:trace contextRef="#ctx0" brushRef="#br0" timeOffset="348735.9466">19696 18276 10707,'40'47'5160,"-14"-30"-3225,6-6-1806,6-1-4902,-4-2-903,-1-9 0</inkml:trace>
  <inkml:trace contextRef="#ctx0" brushRef="#br0" timeOffset="348934.9579">20558 18643 10707,'-26'119'5418,"0"-70"-129,9 6-258,-7-9-4773,4-1 0,-2-6-645,-3-8-4128,15-12-258,-5-13-516,15-6-645</inkml:trace>
  <inkml:trace contextRef="#ctx0" brushRef="#br0" timeOffset="349565.994">21126 18452 11352,'19'-32'6063,"-19"32"-774,0 0 129,0 0-4773,-9 0-258,-6 0 0,-7 6-129,5 9-129,-3 1 129,8-2 0,12-14-258,-10 33 129,10-15-129,13 5 129,5 5-258,2-1 258,1 2-387,-5 4 258,0 5 0,-8-5 129,-8 5-129,-4-11-129,-18-6 258,-6-9 0,-8-1 0,-3-7-129,-2-4-129,-3-2-258,11-2-903,-6-10-3870,24 8-258,3-6-645,12 12-258</inkml:trace>
  <inkml:trace contextRef="#ctx0" brushRef="#br0" timeOffset="350834.0666">21321 18444 10320,'24'46'5676,"-23"-18"-387,7 19-258,-8-3-4515,0-1-129,-3-2-129,-3-5-129,-1-11 0,1-5 0,6-20-129,0 0 0,0-21 0,5-5 0,6-9-129,3-7 0,7-3 0,1 3-129,2 15 258,-3 5-129,5 16 129,-3 6 0,1 15-129,-3 16 129,-1 5 0,-3-3 0,1 6-129,-2 5 129,-2-15-129,-3-4 258,4-14-258,1-9 129,1-7 0,-1-4 0,3-22 0,1-5 0,0-4 0,4 4-129,-7-1 0,3 9 129,-3 5 0,-3 3-129,-14 20 129,16-9 0,-16 9-129,0 0 129,-7 6 129,-6 6 129,-1-4-258,-1-1 0,-3-1 129,2 6 0,2 1 0,6 2 0,8-15 0,-10 19-129,10-5 0,0 8 129,4-8-129,-4-14 0,21 18 0,-6-16-129,6-7 0,-4-5-129,2-4 129,-1-13 0,-3 6 0,-1-4 129,-4 1 0,-4 2-129,-3 10 129,-3 12 129,0 0-129,0 0 129,-4 15-258,-3 7 129,3 10 0,1-2 129,2 2 0,1-5-129,1 1 0,9-10 129,4-1 0,6-13-129,1-3 129,4-1-258,1 0 129,4-17 129,-1-7 0,2-6-258,-2-5 258,2-5-258,-1-14 387,-1-5-258,-1 2-129,-2-4 0,-1-4 129,-5 6-129,-2 11 0,-6 5 0,-2 5-129,-4 9 387,-6 13-129,0 16-129,-19 2 0,3 14-129,-5 11 387,-1 10-129,-1 9 129,2 14-129,7-3 129,6 4 0,8-10 0,1 2 129,14-3-387,11-13 258,3-9 0,5-13-129,5-11-129,2-4 258,-1-7-129,-1-20-129,1-14 129,-7-7-129,-6 1-129,-4-5 258,-5 2-129,-6 0 0,-3 10-129,-6 11 258,-3 10-258,0 19 258,0 0 258,-7 21-258,2 14 0,0 8 129,-1 10 129,6 3-129,0 5 0,3 0 0,4-6-129,1-8-129,2-6-387,-8-22-2580,2-1-2064,-4-18 0,-3-15-774,-10-24-129</inkml:trace>
  <inkml:trace contextRef="#ctx0" brushRef="#br0" timeOffset="352014.1341">23345 18207 7998,'0'0'5805,"0"0"-645,-21-18-129,21 18-3870,-21 8-258,2 2-387,-5 4-129,2 10-129,-3 2 0,8 6-129,4-3 129,10 11-129,3-11 0,11 4-129,10-11 0,6-10 129,6-6-258,0-12 129,1-9 0,-4-16 0,0-8-258,-3-10 258,-8-5-258,-5-10 258,-6-5 0,-3 6 129,-5 2-129,0 5 129,-7 8-129,0 7 129,-1 14 0,8 27 0,-16-14 129,16 14-129,-14 27 0,12 8 0,-2 3 129,4 10-129,0 8 258,8 0-258,1-4 0,4 6 0,1-6 0,0-17-129,-3 0 129,0-5-258,-1-13-258,-10-17-258,22 20-1032,-22-31-3612,11 2-387,-4-8-387,12 2-387</inkml:trace>
  <inkml:trace contextRef="#ctx0" brushRef="#br0" timeOffset="352211.1453">23848 18125 10449,'11'13'5805,"-11"3"-129,-11-16-516,11 0-4773,-31 6-387,7-1 129,2-3-258,-3 1-129,9 6-645,-10-8-4386,26-1 0,0 0-645,0 18-258</inkml:trace>
  <inkml:trace contextRef="#ctx0" brushRef="#br0" timeOffset="352542.1643">24229 18033 9546,'24'38'5934,"-20"-7"-516,-4-12-129,-1 9-4644,-8-1-258,-5 4-387,2 2 258,6 3-129,0-2 0,6-10-129,8-4 258,9-10-129,5-2 0,5-8 0,-3-4-129,-2-19 0,-4-3-129,-4-4 129,-8-6-258,-6 1 129,-5-5-258,-11 8 129,-1 11-903,-19-12-3870,12 19-129,-6 4-645,12 10-129</inkml:trace>
  <inkml:trace contextRef="#ctx0" brushRef="#br0" timeOffset="352859.1824">24442 18075 9804,'19'85'5676,"-15"-47"-258,7 4-258,-7-12-4515,0-2-129,-4-11 129,1-3-387,-1-14 0,0 0 129,16-12-129,-8-1-129,1-5 0,6-4 0,1 3-258,0 4 258,3 1-258,-2 4 129,0-4-258,-1 6-129,3 8-645,-19 0-4128,24-5-258,-12-7-516,7 5-387</inkml:trace>
  <inkml:trace contextRef="#ctx0" brushRef="#br0" timeOffset="353255.205">24924 17485 8643,'24'14'5676,"-19"17"-258,3 21-516,-8-8-4386,2 24 0,-2-3-258,-2 7 0,-3-1-258,3-5 258,-2-15 0,4-2 0,0-14-129,4-8 0,4-14 0,-8-13 0,17-2 129,-6-15-258,4 0 0,0 2 0,4-3 129,0 7-129,-3 9 0,2 2 129,-5 12 0,-5 9-129,-4-1 0,-4-1 0,-9 4 129,-7-4-129,-6-5-129,-4-9 0,-1 0-258,-4-6-258,14 1-4128,-11-13-516,14 4-387,5-16-516</inkml:trace>
  <inkml:trace contextRef="#ctx0" brushRef="#br0" timeOffset="353452.2163">25273 17995 10320,'0'60'5805,"0"-40"-516,0 5-258,-2-6-5160,2-19-645,0 0-3999,0 0-516,-6-12-258,6-12-516</inkml:trace>
  <inkml:trace contextRef="#ctx0" brushRef="#br0" timeOffset="353690.2299">25488 17439 11481,'22'3'5805,"-16"18"-258,4 23-645,-4 2-4386,-5 14-258,-1-1-129,0 4 0,0 7-129,0 0 0,0-6-129,0-6-129,2-6-387,1-19-1290,8 4-3225,-4-22-129,9-14-258,-5-16-645</inkml:trace>
  <inkml:trace contextRef="#ctx0" brushRef="#br0" timeOffset="353850.2391">25652 17753 9804,'-25'-11'5547,"7"17"-258,-13-3-129,4 8-4644,-8-5-258,-9-2-387,1 4-645,-10-11-4257,18 3 0,2-8-645,12 6-387</inkml:trace>
  <inkml:trace contextRef="#ctx0" brushRef="#br0" timeOffset="354606.2823">25954 17892 9546,'-5'27'5547,"0"-12"-645,3 7 129,-7 0-4644,2-1-129,-6-1-129,4 2 0,1 0 0,2-5 0,6-17 0,0 20-129,0-20 129,20-2-129,-7-9 129,1-5-258,1-3 129,-2 0 0,-1 2 0,-2-4-129,-4 6 258,-6 15-129,0 0 0,17 22 129,-12-1-129,3 3 129,5 0-129,3 2 258,5-4-129,5-8 258,5-12-129,5-2 0,-1-28 0,2-6 0,-6-16 0,-1-12-258,-8-13 129,-9-6-258,-8 2 129,-5-3-258,-5 14 258,-8 14 0,-8 12-129,-2 19 129,0 22-129,-1 12 129,3 24-129,3 15 258,5 7-129,7 4 0,3 6-129,3 4 258,8-1-129,4-9 0,-3-5-387,-2-17-516,7 9-3741,-17-19-645,-4-2 0,-14-18-903</inkml:trace>
  <inkml:trace contextRef="#ctx0" brushRef="#br0" timeOffset="355170.3146">23523 18793 11739,'20'0'5805,"5"11"-258,-25-11-129,0 0-4902,-2 15-258,-14 1 0,-6 0-258,-2-1 129,-2 7 0,1-3-129,7 8 129,6-6 129,10-1-129,2-5-129,13 4 129,5 6 0,6-1 0,4-1 0,3 2-129,-4-5 0,-4 6 0,-6-2-129,-5-3 0,-11-5 0,-4-2 0,-12 3 0,-8-12 0,-5 0-129,-2-5 0,-5-1-387,12 1-1032,-9-11-3870,14-1 129,1-9-516,15 9-258</inkml:trace>
  <inkml:trace contextRef="#ctx0" brushRef="#br0" timeOffset="355598.3391">23723 18985 11739,'25'54'5418,"-9"-11"0,-9 8-387,1 19-4902,-3-1 129,-3 6 0,-2 29-129,-5-30 387,-5-17-129,-1-9-258,-1-1-129,12-47 129,-21 36 0,13-64 0,2-57 0,6 14-516,0-10 258,9-6 258,7-15 0,8-14-258,7 49 258,7 11-258,0 24 0,2 10 0,-1 19 129,-4 9-129,-6 18 129,-11 4 0,-12 9-258,-6-8 258,-20 1 129,-6-4-129,-11-11 0,-6-15-258,3-8-129,-6-20-645,19 1-3870,-6-10-258,15 0-645,2-15-387</inkml:trace>
  <inkml:trace contextRef="#ctx0" brushRef="#br0" timeOffset="356386.3841">24260 18592 9030,'4'-13'5805,"-4"13"-387,6 8 0,7 11-3999,-13 3-516,0 12-387,0 6-258,0 6-129,-3 16 0,2-2 0,0 4-129,1 2 129,0-3-129,0-8 129,1 2-258,3-21 0,-1 0-258,-2-14-387,10-5-1806,-11-17-2838,8-10 0,-7-16-516,8-5-258</inkml:trace>
  <inkml:trace contextRef="#ctx0" brushRef="#br0" timeOffset="356627.3979">24456 19007 10836,'13'67'5934,"-9"-42"-645,8 0-258,-8-6-4644,3-7-645,-7-12-1548,0 0-3354,7-14 129,-7-13-903,6 3-129</inkml:trace>
  <inkml:trace contextRef="#ctx0" brushRef="#br0" timeOffset="356914.4143">24639 18609 9159,'23'0'5934,"-6"15"-774,-17-15 258,15 0-3999,-13 12-903,3 12 129,-5 0-387,0 3-129,0 9 0,0 8 129,0 15-258,3 3 258,1-2-258,4-9 129,0 0-258,-1-7 0,3-5-774,-10-14-3999,9-16-387,-6-16-387,10-14-387</inkml:trace>
  <inkml:trace contextRef="#ctx0" brushRef="#br0" timeOffset="357147.4277">24957 18611 9417,'21'62'5805,"-12"-14"-645,-7-12-129,-1 17-4386,-1-11-258,-3 7 0,0 3-129,-1-7 0,4-7-258,0-7 0,0 5-387,0-36-516,18 25-3870,-18-25-258,19-11-258,-11-11-645</inkml:trace>
  <inkml:trace contextRef="#ctx0" brushRef="#br0" timeOffset="357328.438">25087 18929 8127,'0'-25'5289,"-5"-1"129,5 26-387,-44-7-3612,18 7-258,-16-2-516,-3-1-258,-6 3 0,1 6-258,3-4-258,2-1 0,9 2-129,6-3-774,19 12-3870,-4-12-129,15 0-645,0 0-258</inkml:trace>
  <inkml:trace contextRef="#ctx0" brushRef="#br0" timeOffset="357626.4551">25195 18890 11352,'7'79'5676,"1"-40"-258,-6-11-387,5 7-4386,-7-14-516,0-7-129,0-14-645,0 0-903,0 0-3483,-6-15-129,5-13-387,-7-21-645</inkml:trace>
  <inkml:trace contextRef="#ctx0" brushRef="#br0" timeOffset="357751.4622">25175 18703 9417,'7'-21'5418,"9"18"-516,-16 3-387,23 0-4644,-9 10-3999,-14-10-645,11 12-516,-11-12-516</inkml:trace>
  <inkml:trace contextRef="#ctx0" brushRef="#br0" timeOffset="358394.499">25382 18689 9030,'6'71'5418,"-3"-27"-387,-3-13-129,2 0-3870,-2-4-387,0-5 0,-3-3-387,3-3 0,-2-3-129,2-13 129,0 0-129,0 0-129,10-13 129,-10 13-387,21-25 387,-10 7-258,7 2 129,-2-1 0,2 0 0,3 6-129,-2 4 258,3-2-129,0 4 129,1 5-129,-2 0 0,-1-1 0,-2-3 0,0-3 129,-3-1-258,-4-3 129,-11 11 0,14-19 0,-11 6 129,-3 13 0,0-18-129,0 18 0,-3-12 0,3 12 129,-10 12 0,10-12 0,-5 30 0,5-2 0,0 12 129,7 17 0,-1 7 0,2 3 129,-1 9-258,-4 7 258,-2-10-258,-1-9 129,0 3-129,-11-30 129,-1-1-258,-4-22 0,-1-14 258,-1-14-129,-1-10-258,2-3 129,3-19 0,3 12-129,6-6 129,2 5-387,3 10-129,6-3-1419,11 18-3096,-1-3-387,14 10-258,-3-8-645</inkml:trace>
  <inkml:trace contextRef="#ctx0" brushRef="#br0" timeOffset="363102.7683">20516 7307 6063,'0'24'5805,"0"-24"-516,0 0-258,12 7-3096,1-7-903,-11-13-258,10-1-387,-1-5 0,6 1 0,-1 2-129,6-3 0,1-3 0,2 9 0,2-1-129,-1 5 129,-2 0-129,0 6 0,-3 0 0,-3 3-129,-5 0 129,-13 0 0,18 8-129,-18-8-129,4 24 129,-4-7 0,0-4 129,0 7 0,0-1-129,-1-1 129,0-4 0,1-14 0,0 21 0,0-21-129,2 21 0,-2-21 129,8 16-258,-8-16 0,0 0-258,11 16-387,0-4-3999,-11-12-774,0 0-129,0 0-774</inkml:trace>
  <inkml:trace contextRef="#ctx0" brushRef="#br0" timeOffset="363659.8001">20704 7250 6321,'0'35'5547,"0"-11"-516,0 5-258,-8-5-3870,4 13 0,-5-1-387,2 7 129,-2-1-129,3 8-129,-1-2 129,5 3-129,-3-4 0,4-2-129,-3-10-129,2-5 0,0-4-258,0-10-129,2 0-516,0-16-1161,0 0-3225,0 0 0,0 0-774,0-6-129</inkml:trace>
  <inkml:trace contextRef="#ctx0" brushRef="#br0" timeOffset="364073.8238">20744 7763 6708,'2'32'5418,"-2"-18"-129,0-14-645,0 32-3612,-10-25-129,10-7-129,-20 15-258,20-15 0,-24 9-129,24-9-129,-25 7 129,11-7-129,-1 0 129,1 1-258,-2-1 129,3 0-258,-5 0 129,2-1 0,-2-9-129,1-4 129,-1-3-129,0-2 0,2-5 0,0-3-129,3 0 0,-2-2-258,8 15-516,-10-6-4257,17 20-129,-9-25-516,9 25-387</inkml:trace>
  <inkml:trace contextRef="#ctx0" brushRef="#br0" timeOffset="370234.1762">5321 19386 7740,'0'-25'5418,"0"6"-645,0 19 387,-1 17-3354,2 15-774,-1 5 258,3 12-387,-3 37 0,4-11-387,-1 9 258,2-3-258,-1 4 0,2-4 0,-1-11-387,1-3 0,-6-67-258,9 76 129,-9-76-774,0 0-774,0 0-3741,0 0 0,0 0-387,0 0-516</inkml:trace>
  <inkml:trace contextRef="#ctx0" brushRef="#br0" timeOffset="370670.2011">5652 19730 12255,'15'6'5160,"-15"-6"0,0 37-258,-11-29-4386,-2 0-258,-5-6-258,0-4 0,-3 2-129,21 0-516,0 0 774,-38 92-258,38-92 129,-1 99 129,1-99 0,9 85 387,-9-85-387,0 0 516,0 0-774,58-14 129,-44-28 0,-5-12 0,-2 9-258,0-1 258,-5 6-258,1 21 258,-3 19 129,0 0 774,0 0-903,0 0-645,0 0 1161,22 76-129,-11-23 0,-11-53-258,23 90-258,-23-90-774,24 101 516,-24-101-645,0 0-4257,0 0-129,0 0-258,0 0-387</inkml:trace>
  <inkml:trace contextRef="#ctx0" brushRef="#br0" timeOffset="371554.2517">5853 19845 9159,'13'111'5418,"0"-23"-774,-13-88 387,10 59-3999,-10-59-129,0 0 258,0 0-516,0 0-387,0 0 0,0 0 516,26-60-774,-14 16 129,-1-5-516,5-15 129,2 10 0,-18 54 387,41-54-258,-19 26-129,2 14 129,0 5 258,-24 9 387,50 35-258,-29-25 258,-1-10-903,-5 0 516,-1 1 0,-14-1-258,17 5 129,-13-24-387,-4 19 0,0-16 0,-2-8 903,2 24-516,-19-3 0,19 3 258,0 0-903,0 0 1032,-37 60-258,37-60 258,-2 86-258,2-86-129,8 84-258,-8-84 387,0 0 645,36 95-645,-36-95 0,0 0 129,37 63-258,-37-63 258,0 0 129,12 70-258,-12-70 0,0 0-258,0 0 129,0 0 129,-42 59-129,42-59 0,0 0-387,0 0 258,0 0 129,0 0 0,0 0 0,0 0-129,-30-78 258,30 78-129,0 0 129,53-33-129,-53 33 0,60-33-129,-60 33 774,71-58-387,-29 15-387,-6-11-129,-2-5 258,-3-16-387,-6 11 387,-5 7-387,-8 8-258,-8 17 0,-4 10 387,-7 9 645,-6 13-129,-4 70 0,17-70-129,-32 88 516,20-29-387,6-2 129,6 12-129,2-2-258,11-12 129,-13-55 0,0 0-387,72 73-516,-72-73-258,64 15-4128,-64-15-129,59-45-516,-35 10 387</inkml:trace>
  <inkml:trace contextRef="#ctx0" brushRef="#br0" timeOffset="372222.2899">7347 19786 12384,'-16'5'5547,"4"-7"-258,12 2-129,0 0-4644,0 0 387,-64 53-645,64-53-258,-33 70 387,33-70-258,-20 94 0,20-94 0,1 57 129,-1-57-774,0 0 645,57 43-129,-57-43 0,56-32 516,-56 32-516,56-89 129,-32 23-645,-3 6 516,-8-27-387,-5-13 129,-6 10 258,-2 7-903,-7 10 645,-3 14 0,-1 12 387,-1 18-129,12 29 0,-17 18 129,11 12-258,5 27 129,1-2 387,1 6-129,5 17 0,6 3 129,0 5 0,7-16-258,-1 9 129,-18-79 258,39 113-387,-39-113-258,40 71-129,-40-71-258,0 0-1935,0 0-2709,72-1-258,-72 1-387,33-69-129</inkml:trace>
  <inkml:trace contextRef="#ctx0" brushRef="#br0" timeOffset="372399.3">7774 19716 12513,'0'0'5418,"6"62"387,-13-62-1032,0-11-4257,-11 11-516,-4 4 0,1 14-258,-3-18-645,24 0-3999,0 0-516,-21 0 129,21 0-1161</inkml:trace>
  <inkml:trace contextRef="#ctx0" brushRef="#br0" timeOffset="372766.321">8143 19430 10320,'12'13'5160,"-5"27"-129,-11-11-258,4 36-4386,-9-8 0,9-57 387,-23 112 0,15-50-387,4-8 516,4-54-645,7 92 387,-7-92 129,0 0-516,66-12-387,-43-15-258,0 0 258,-6-29-516,-3-1 516,-8-5-129,-6-3-516,-5 11 516,-11 18-258,-4-1 129,-7 6-258,5 26-774,-15 8-3612,15 6 258,-1 11-645,23-20-258</inkml:trace>
  <inkml:trace contextRef="#ctx0" brushRef="#br0" timeOffset="373079.3389">8370 19424 8514,'19'139'5289,"-4"-70"387,-8-7-387,10-2-3741,-10 5-387,-7-65-258,21 80 0,-21-80-129,18-3-258,-9-10-774,1-17 0,1 6 129,2-29-129,0 26 0,2-24 0,1 13-129,-1 20 387,0-7-258,5 15-516,-20 10-4257,23 0 129,-12-11-645,8 4 0</inkml:trace>
  <inkml:trace contextRef="#ctx0" brushRef="#br0" timeOffset="373682.3734">8835 19036 11094,'21'-24'5676,"-21"24"-774,21 0 129,-14 18-4644,1 15 0,-3 9-258,-2 26 0,-1-1-129,3 1 129,-2 10 129,-1 15-129,2-19 129,1-22-129,-1-8 129,-4-44-129,8 50 129,-3-60-387,2-8 0,4-21 0,0 5-129,4 23 258,1-2 0,1 0-129,-1 25 0,-1 21 258,-3 34-258,-12-67 774,7 103-258,-7-103-258,-12 59 258,-5-49 0,17-10-516,-43 32 0,25-78-645,-13 23-3483,16-12-1032,-2-3-258,13 21-387</inkml:trace>
  <inkml:trace contextRef="#ctx0" brushRef="#br0" timeOffset="373900.3859">9212 19350 11352,'24'68'5289,"-8"-29"0,-10 0-645,9 1-4386,-7 4-774,-8-5-1161,0-25-3096,0-14-258,2-7-258,3-21-645</inkml:trace>
  <inkml:trace contextRef="#ctx0" brushRef="#br0" timeOffset="374110.3979">9468 18776 11481,'32'8'5418,"-23"14"-258,5 24-258,-10 5-4644,4 9 0,-8 13-129,0 8-129,0-7 0,-2-1-258,2 29-516,-6-34-1935,6 5-1935,0-30-516,9-27-258,-3-26-516</inkml:trace>
  <inkml:trace contextRef="#ctx0" brushRef="#br0" timeOffset="374258.4064">9592 19030 9546,'-15'-23'5160,"1"25"-129,-10 9-387,0 8-3870,-3 5-1161,-16-5-1419,6 5-2709,2 1-645,12-4 258,1-11-774</inkml:trace>
  <inkml:trace contextRef="#ctx0" brushRef="#br0" timeOffset="374837.4395">9725 19170 8127,'13'-10'4902,"1"-1"-258,-14 11-258,0 0-3870,-14-3-258,2 8-129,-2 12 0,-1 7 0,1 6-129,8-1 129,3 6 0,3 2 0,0-13-129,3-7 0,5-4 129,5-4-129,1-17 129,-1-4-129,-1-15 129,0-3-258,0 2 387,-1 7-129,-3 1 0,1 1-129,-9 19 387,14-12-258,-14 12 0,19 0 129,-7 0-129,3-1 129,0-14 0,5-3 0,-2-16 0,3-3-129,-3-9 129,2-12-129,-4-7-129,-1-6 0,-5 2 0,-1 6 129,-6 7-129,-3 9 0,0 13 0,-6 8 0,6 26 129,-18 12-129,5 18 0,3 15 129,-1 14-129,6 9 129,0 8-129,5 4 0,0 4-129,2-16-387,12 11-1290,-8-13-3096,5-16 0,-4-15-516,6-8-258</inkml:trace>
  <inkml:trace contextRef="#ctx0" brushRef="#br0" timeOffset="375326.4674">9738 20251 10707,'75'35'5547,"-75"-35"-645,0 0 258,0 0-4773,0 0-129,0 0 258,0 0-387,-53 32 129,53-32-129,0 0 0,0 0 0,-55 55 129,55-55 0,0 0-129,0 0-129,51 66 129,-51-66-129,0 0 387,60 61-387,-60-61 0,0 0-258,15 71-258,-15-71 645,0 0 0,0 0-129,-56 28-258,56-28-645,0 0-1548,-55 29-2580,55-29 129,0 0-1032,0 0-258</inkml:trace>
  <inkml:trace contextRef="#ctx0" brushRef="#br0" timeOffset="375738.491">9954 20272 10062,'0'0'5418,"60"58"-516,-60-58 0,43 67-4386,-43-67 0,27 76-387,-27-76 0,10 81 129,-10-81-387,0 0 387,-11 64-387,11-64 387,0 0 0,0 0 0,-38-79 0,38 79-129,-1-87 129,2 28-129,11 1 129,-12 58-258,38-92 0,-38 92-129,0 0-387,73-5 645,-73 5-129,0 0 0,43 73 0,-43-73 129,-2 62-258,2-62 387,0 0-258,-67 50-387,67-50-129,-58 1-1419,58-1-3483,-55-17 0,55 17-129,-23-67-903</inkml:trace>
  <inkml:trace contextRef="#ctx0" brushRef="#br0" timeOffset="376206.5178">10441 19521 8901,'17'91'5676,"-14"-31"-258,7 6 0,-10-66-3870,8 121-903,-8-14 0,1-19-387,-1 5 0,3-27-258,-1 7-258,-2-73 129,3 90-129,-3-90-258,0 0-1290,6 56-3354,-6-56 0,0 0-516,0 0-645</inkml:trace>
  <inkml:trace contextRef="#ctx0" brushRef="#br0" timeOffset="376379.5277">10630 20149 11739,'11'67'5418,"6"3"-903,-17-70-129,5 56-7611,-5-56-1806,0 0-387,0 0-258,0 0-774</inkml:trace>
  <inkml:trace contextRef="#ctx0" brushRef="#br0" timeOffset="376642.5427">10787 19501 8385,'10'76'5160,"-4"-34"129,-6-42-645,13 104-3096,-12-19-129,6 6-774,-4-17-258,5-2-129,-1-3 0,1-3-387,-8-66-129,15 86-1161,-15-86-2193,0 0-1677,0 0 129,0 0-516,39-92 0</inkml:trace>
  <inkml:trace contextRef="#ctx0" brushRef="#br0" timeOffset="376830.5535">10932 19480 9417,'24'49'5676,"-16"16"-645,7 25-129,-9-3-3483,2 1-903,-8 8-129,1-28-129,-1 18 0,0-30-258,0-1-774,0-55-1419,0 79-3225,0-79 0,0 0-129,0 0-516</inkml:trace>
  <inkml:trace contextRef="#ctx0" brushRef="#br0" timeOffset="377019.5643">11121 19819 11223,'0'0'5547,"-71"36"-258,71-36-129,-75 42-4515,75-42 0,-90 42 0,90-42-387,-84 47-258,84-47-516,-65 31-3612,65-31-1290,0 0 0,0 0-258</inkml:trace>
  <inkml:trace contextRef="#ctx0" brushRef="#br0" timeOffset="377199.5746">10650 19621 10449,'-15'63'5547,"15"-63"-903,16 51 645,-14-27-5418,-2-24-3483,0 0-903,14 5-903,-14-5 0</inkml:trace>
  <inkml:trace contextRef="#ctx0" brushRef="#br0" timeOffset="377670.6015">11210 20003 8643,'15'140'5676,"-11"-72"-903,-4-68-129,12 84-2838,-12-84-1935,0 0 258,0 0-129,0 0-258,0 0 0,0 0-129,-33-57 0,28 2-516,5 55-258,-18-112-645,18 112 645,-14-99-129,14 99 387,0 0-129,-7-54 516,7 54 387,0 0 516,0 0 516,21 48-387,-21-48 0,0 0-258,18 68-387,-18-68-903,0 0-2580,0 0-387,0 0-516,0 0 0</inkml:trace>
  <inkml:trace contextRef="#ctx0" brushRef="#br0" timeOffset="378510.6496">11380 19897 10191,'15'69'5160,"-15"-69"-129,16 86-258,-16-86-3870,10 81-516,-10-81 0,9 72-258,-9-72-258,0 0 258,0 0 0,0 0-258,0 0 516,0 0 0,0 0-129,37-80 0,-37 80 0,25-67-129,-25 67 258,0 0 258,0 0-903,56-38 516,-56 38-516,0 0 0,0 0 258,62 36-129,-62-36 129,0 0-129,56-6 516,-56 6-903,0 0 1032,55-41-387,-55 41 258,0 0 258,32-61-903,-32 61 258,0 0-258,0 0 645,0 0-387,0 0 129,0 0-645,0 0-258,-40 97 903,33-38-129,-1 5 129,2-2-258,2-3 129,4-59 258,-6 95 0,6-95 258,-5 64-387,5-64 129,0 0-129,0 0 129,0 0-387,0 0 0,-71 13-387,71-13-1806,-63-53-2838,25-4-258,7-21-645,-7-20-129</inkml:trace>
  <inkml:trace contextRef="#ctx0" brushRef="#br0" timeOffset="378645.6573">11278 19573 12771,'29'94'5289,"-11"-61"129,-7-11-903,-11-22-5934,0-28-3225,-18-6-645,1-15-387,-12-52-645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3-04T19:40:09.464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9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20-03-04T19:42:22.185"/>
    </inkml:context>
  </inkml:definitions>
  <inkml:trace contextRef="#ctx0" brushRef="#br0">5051 1160 10062,'0'0'5160,"0"0"-516,-51-56 129,51 56-4386,0 0 258,-64-43 0,64 43 129,-63-14 0,63 14-387,-77-13-129,77 13 129,-89-11 0,34 9 0,-1-4-258,-6-6 0,-2 5-387,-8 1 516,-3 1-258,-5 3 129,0 2-258,-1 2 129,0 9 645,2 5-774,1-1 516,4 5-387,1 1 0,4-2 0,3 6 0,4 2-129,6-3 0,56-24 0,-93 61 258,93-61 129,-66 78 258,66-78-645,-36 99 516,26-41 0,6-2-129,4 8-258,0-10 0,2 8-387,3-10 645,3 3-258,0-11 0,2 1-387,4 6 387,2-14 0,2 12-258,8-12 258,0 7-129,4-12 258,4 12-387,3-13 387,5-4-129,0 3 0,4-4 129,1-1-129,3-1 129,2 1 0,4-3 0,6-1-129,1 3 0,1-3 129,9-2-129,0 0 0,3-8 0,2 6-129,-1-1 129,2-7 129,2-3-129,-1-1 0,5-2 129,1 2-129,4 4-387,0-1 387,3-6-387,2 6 387,3-5-387,-2 8 387,5-4-387,2-7 387,0 0 516,-1-5-516,-1-9 258,0 2-129,-2-5 258,-3-7-258,-4 4 258,-5-3-387,-1-4 0,3 1 129,-2 7-129,-4 0 0,-3-5 0,-4-6 0,-4-3 0,-9-4 0,-6-1 259,-10-7-259,-10-18 0,-8-17 0,-7 5 0,-9-5 0,-12-10 0,-6 5 0,-16-17 0,-12 15 0,-7 9 0,-17 16 0,-9-2 0,-11 10 0,-1 19 0,-5 6 0,-2 16 0,0 4 0,3 8 0,7 1 0,5 10 0,10 5 0,6-6 0,54-9-1162,-101 19-2708,101-19-774,-71 13-387,71-13-258,0 0-516</inkml:trace>
  <inkml:trace contextRef="#ctx0" brushRef="#br0" timeOffset="532.0304">6727 1163 13287,'0'0'5418,"19"60"-516,-19-60 387,0 0-4257,0 0-387,0 0-129,0 0-645,0 0 387,30-56 0,-30 56 0,47-86-129,-47 86-129,71-106 258,-24 50-129,-47 56 388,106-101-517,-47 59 0,0 8 0,2 3 0,-2 10 0,2 8 0,-4 10 0,0 5 0,-57-2 0,105 26 0,-105-26 0,96 33 0,-96-33 0,88 35 0,-88-35 0,84 10 0,-84-10 0,86-2 0,-86 2 0,92-23 0,-92 23 0,81-31-4516,-81 31-902,81-34-258,-81 34-129</inkml:trace>
  <inkml:trace contextRef="#ctx0" brushRef="#br0" timeOffset="2268.1297">9398 723 15609,'62'-45'5418,"-62"45"-258,30-59-129,-30 59-4515,0 0 0,-47-54-387,47 54-129,-73-14 129,73 14-258,-76 21 0,76-21-129,-56 60 258,56-60-129,-20 73 0,20-73 129,13 66 0,-13-66 129,0 0-129,73 47 258,-73-47-387,55-2 258,-55 2-258,0 0 258,63-56-258,-63 56 258,0 0-129,31-55 129,-31 55 0,0 0 0,0 0 130,0 0-259,0 0 0,33 60 0,-33-60 0,18 101 0,-13-44 0,1-3 0,-6-54 0,0 96 0,0-96 0,-26 68 0,26-68 0,0 0 0,-81 27 0,81-27 0,-62-10 0,62 10 0,-55-31 0,55 31 0,0 0 0,0 0 0,0 0 0,0 0 0,-33-54 0,33 54-5161,0 0-257,0 0-774,77-34 258</inkml:trace>
  <inkml:trace contextRef="#ctx0" brushRef="#br0" timeOffset="2502.1431">9718 716 15867,'31'55'5289,"-31"-55"129,30 69-516,-30-69-4257,37 70-258,-37-70-387,27 56-387,-27-56-645,0 0-3870,0 0-516,0 0 129,33-67-129</inkml:trace>
  <inkml:trace contextRef="#ctx0" brushRef="#br0" timeOffset="3092.1769">9954 687 15093,'36'65'5418,"-36"-65"-258,31 68-516,-31-68-4128,21 59-258,-21-59 0,0 0 0,22 71-129,-22-71-258,0 0-129,0 0 774,0 0-645,0 0 0,0 0 129,53-11 0,-53 11 0,0 0 258,30-58-129,-30 58-516,0 0 387,0 0 387,0 0-516,0 0 129,0 0 129,0 0-516,0 0 387,55-34 0,-55 34 129,0 0-516,55 0 516,-55 0-645,0 0 516,72-17 387,-72 17-387,0 0 516,63-60-645,-63 60 516,0 0-387,30-73 387,-30 73-516,0 0 129,-7-59-129,7 59 0,0 0 0,0 0 0,-54 5 129,54-5-129,0 0 129,-31 71 0,31-71-129,0 59 258,0-59-129,27 62-258,-27-62 129,0 0 0,76 42-129,-76-42-645,62 0-129,-62 0-3870,0 0-129,63-39-258,-63 39-387</inkml:trace>
  <inkml:trace contextRef="#ctx0" brushRef="#br0" timeOffset="3468.1984">10731 604 13545,'0'0'5289,"0"0"-258,0 0-129,0 0-4128,0 0 0,0 0-258,-31 51-258,31-51 258,0 0-258,-24 54-258,24-54 129,0 0 387,0 0-387,25 69 1,-25-69-130,0 0 0,0 0 0,48 60-130,-48-60 1,0 0-129,0 0 129,-49 53-645,49-53-1032,-75 17-3096,75-17-387,-85 26 129,85-26-774</inkml:trace>
  <inkml:trace contextRef="#ctx0" brushRef="#br0" timeOffset="3921.2243">11209 463 16254,'0'0'5289,"0"0"-129,24 88-129,-13-21-4902,0 2 258,-3 4-387,0-3-258,-1-9 0,-7-61-774,25 80-2709,-25-80-1290,0 0-258,0 0-516,0 0-129</inkml:trace>
  <inkml:trace contextRef="#ctx0" brushRef="#br0" timeOffset="4077.2332">11381 692 15996,'0'0'5418,"-49"4"0,49-4-387,0 0-4515,-80 64-128,80-64-388,-58 38-517,58-38-515,0 0-3870,-67 13-387,67-13 0,0 0-645</inkml:trace>
  <inkml:trace contextRef="#ctx0" brushRef="#br0" timeOffset="4572.2615">11375 417 14448,'0'0'5289,"0"0"-129,43 71-258,-43-71-3483,15 62-1032,-15-62-258,8 78-129,-8-78 0,3 74 129,-3-74-129,7 54-129,-7-54 0,0 0 258,0 0-129,0 0-129,0 0 0,0 0 0,61 44 129,-61-44 0,0 0 129,0 0-258,74 0 258,-74 0-129,0 0 129,65-8 129,-65 8-258,0 0 129,56-35-258,-56 35 129,0 0 129,0 0-129,20-68 0,-20 68-129,0 0 258,0 0-129,0 0 0,-65 3 129,65-3-258,0 0 258,-27 73-129,27-73-129,8 59-129,-8-59-129,0 0-1161,87 40-3354,-87-40-645,88-2 258,-88 2-645</inkml:trace>
  <inkml:trace contextRef="#ctx0" brushRef="#br0" timeOffset="5240.2997">12331 705 13545,'35'-55'5418,"-35"55"-645,0 0-129,0 0-3870,-80-1-129,80 1-387,-61 52 129,61-52-129,-44 78-258,44-78-129,-18 85 258,18-85-129,12 67 129,-12-67 0,55 33 129,-55-33-129,71-22 129,-71 22 129,73-82-129,-42 24 0,-3-14 1,-9-3-259,-7 1 0,-6 8 0,-6 5 0,0 61 0,-14-83 0,14 83 0,0 0 0,0 0 0,-67 28 0,67-28 0,-30 97 0,22-36 0,4 5 0,4-6 0,7-1 0,12-4 0,-19-55 0,60 83 0,-60-83-130,90 55-257,-90-55 387,98 11 0,-98-11-129,92-18-258,-92 18 387,63-53-258,-63 53 258,19-64 387,-19 64-516,0 0 129,-35-67-258,35 67 516,0 0-258,-74 0 129,74 0-129,0 0 0,-38 69-129,38-69 129,5 65 0,-5-65 0,37 66-129,-37-66-387,56 66 387,-56-66-645,68 43 387,-68-43-516,70 14-2451,-70-14-1806,0 0 0,70-31 0,-70 31-774</inkml:trace>
  <inkml:trace contextRef="#ctx0" brushRef="#br0" timeOffset="5760.3295">13171 724 14577,'0'0'5289,"0"0"-258,0 0-387,0 0-4128,0 0 129,0 0-387,0 0-129,0 0-129,0 0 0,0 0 0,-45 60 129,45-60-258,0 0-516,0 0 645,26 67-129,-26-67 0,0 0 129,56 0-258,-56 0 129,0 0 129,0 0 387,47-51-387,-47 51 129,0 0 0,0 0 0,0 0 129,0 0-129,0 0 0,0 0 0,0 0 0,-7 89 129,7-89-258,-7 94-387,7-94 387,-1 99 258,1-99 258,-2 87-516,2-87 258,0 0 0,0 0-258,0 0 259,0 0-647,-68 27-1805,68-27-3096,-30-60 258,30 60-645,-7-75-516</inkml:trace>
  <inkml:trace contextRef="#ctx0" brushRef="#br0" timeOffset="6487.3711">13337 696 14190,'52'66'4902,"-52"-66"-258,8 64 0,-8-64-4773,3 63 516,-3-63-387,0 0 0,0 67 129,0-67 0,0 0-129,0 0 129,0 0 0,26-48 0,-26 48 129,30-60-258,-30 60 0,0 0 0,70-55 258,-70 55 0,59 0 258,-59 0-516,59 15 129,-59-15 0,54 38-387,-54-38 258,0 0-258,62 22 129,-62-22 258,0 0-258,0 0 258,58-46-129,-58 46 387,0 0-387,32-78 258,-32 78-387,0 0 0,15-74 129,-15 74 0,0 0-258,0 0 387,0 0-387,0 0 258,0 0 0,0 0-129,-45 84 258,45-84-387,-22 79 258,22-79-129,-8 85 258,8-85-258,7 62 129,-7-62-258,0 0 258,58 37 129,-58-37-129,57-14 258,-57 14-258,58-50 0,-58 50 129,43-74 387,-43 74-387,22-68-129,-22 68-129,0 0 129,-2-63-129,2 63 129,0 0 0,0 0 0,0 0 0,-52 49 0,52-49 258,-3 60-258,3-60-129,16 69 258,-16-69 0,42 65-387,-42-65-903,55 24-3999,-55-24 258,64-9-258,-64 9-129</inkml:trace>
  <inkml:trace contextRef="#ctx0" brushRef="#br0" timeOffset="7831.4479">15315 925 14319,'0'0'5547,"0"0"-258,0 0-645,0 0-3483,0 0-516,0 0-258,0 0 129,-22 65-516,22-65 0,0 0 0,30 67 259,-30-67-259,0 0 0,60 11 0,-60-11-388,0 0 517,66-24-129,-66 24-129,0 0-129,0 0 516,53-59-129,-53 59-129,0 0 0,0 0 129,0 0-516,0 0 258,46 54 0,-46-54 129,0 0-129,46 56 129,-46-56 0,0 0 0,57-28 0,-57 28 0,31-72-258,-21 19-645,-10-11-2709,0 7-1548,-4 1 387,4 56-1032,-20-92 258</inkml:trace>
  <inkml:trace contextRef="#ctx0" brushRef="#br0" timeOffset="8395.4802">15709 279 7482,'0'0'4644,"24"-70"-258,-24 70-774,0 0-2064,0 0 129,0 0-774,0 0 258,0 0 129,0 0-129,0 0 0,0 0 129,0 0 0,0 0-516,46 49-386,-46-49-388,0 0 0,13 59 0,-13-59 0,10 58 0,-10-58 0,5 86 0,-2-32 0,5 8 0,-1 7 0,5 1 0,-2 3 0,1 0 0,0-11 0,-11-62 0,16 88 0,-16-88 0,0 0 0,0 0 0,0 0 0,0 0 0,0 0 0,0 0 0,9-55 0,-9 55 0,9-64 0,-9 64 0,0 0 0,0 0 0,39-60 0,-39 60 0,0 0 0,0 0 0,58 42 0,-58-42 0,35 64 0,-35-64 0,37 65 0,-37-65 0,30 54 0,-30-54-1033,0 0-3998,0 0-387,0 0 387,0 0-774</inkml:trace>
  <inkml:trace contextRef="#ctx0" brushRef="#br0" timeOffset="8593.4915">16276 802 16512,'17'71'5031,"-17"-71"-129,20 62-129,-20-62-4644,0 0-645,15 59-4257,-15-59-516,0 0 0,58 5-387</inkml:trace>
  <inkml:trace contextRef="#ctx0" brushRef="#br0" timeOffset="9191.5257">16592 822 15093,'0'0'5289,"0"0"516,0 0-774,0 0-5031,0 0 258,0 0-258,-38 59 258,38-59-129,0 0 0,-35 67-516,35-67 258,0 0 0,0 0 387,52 36-516,-52-36 0,65-25-129,-65 25 387,72-68 387,-72 68-258,66-99 258,-41 40-516,-4-9 258,-8 0 0,-2-3 516,-5 4-257,-6 3-388,0 4 0,0 60 0,-6-81 0,6 81 0,0 0 0,0 0 0,0 0-259,-15 90 1,15-16 258,6 9-258,6 6 387,-1 0-129,4-3 129,3-11-258,-5-11 129,-13-64 258,26 76-129,-26-76 130,0 0-259,0 0 0,0 0 0,21-61 0,-21 61 0,5-65 0,-5 65 0,0 0 0,28-54 0,-28 54 0,0 0 0,64 21 0,-64-21 0,57 39 0,-57-39 0,60 46 0,-60-46 0,0 0 0,73 20-1033,-73-20-3611,0 0-774,-8-67-129,8 67-387</inkml:trace>
  <inkml:trace contextRef="#ctx0" brushRef="#br0" timeOffset="9312.5326">16698 305 14706,'-89'-47'5160,"89"47"-1419,-58 0-3741,58 0-4386,0 0-516,-27 60-516</inkml:trace>
  <inkml:trace contextRef="#ctx0" brushRef="#br0" timeOffset="15807.9042">14166 437 10191,'0'0'4902,"0"0"-258,0 0-129,38-53-2967,-38 53-258,0 0-129,0 0-387,0 0-258,0 0 0,0 0-129,0 0 0,41 58 0,-41-58-387,11 72 129,-11-72-129,15 100 129,-15-100-129,15 97-129,-15-97 258,13 82-129,-13-82 129,10 58 0,-10-58-516,0 0 387,0 0-129,0 0 129,0 0 0,0 0 129,0 0-258,0-62 129,0 62 516,0 0-516,0 0 258,66-61-129,-66 61-129,55 1-129,-55-1 258,0 0-129,74 63-129,-74-63 258,14 59-387,-14-59 129,-20 55 129,20-55 129,-57 29-258,57-29 0,-74 4 0,74-4-258,-66-14-387,66 14-1290,0 0-3354,0 0 387,-49-66-387,49 66 0</inkml:trace>
  <inkml:trace contextRef="#ctx0" brushRef="#br0" timeOffset="16251.9296">14489 762 12384,'0'0'5289,"0"0"-258,61 18-129,-61-18-3870,0 0-645,30 60 258,-30-60-387,0 0 0,0 0-516,65 41 387,-65-41-129,0 0 129,0 0 258,62 0-387,-62 0 0,0 0 0,0 0 0,0 0 0,0 0 129,0 0-129,0 0 129,42 61-129,-42-61 129,9 75-129,-9-75 516,9 87-387,-9-87-129,0 65 0,0-65 258,0 0 0,0 0-387,-55 0 387,55 0 0,0 0-129,-67-82 1,67 82-130,0 0 0,-27-64-388,27 64-128,0 0-258,0 0-1161,73-16-3096,-73 16 0,87 8-516,-87-8 0</inkml:trace>
  <inkml:trace contextRef="#ctx0" brushRef="#br0" timeOffset="17195.9835">17653 756 11481,'31'59'5547,"-31"-59"-258,0 0-258,69 18-2322,-69-18-1935,0 0 129,73-68-645,-73 68 129,32-86-129,-32 86-128,8-89-130,-8 89 0,-11-60 0,11 60-130,0 0 260,-58 0-260,58 0 1,-43 51 258,43-51-129,-31 95 130,31-95-130,-10 98 0,10-98 0,16 85 0,-16-85 0,57 64-130,-57-64 260,84 19-260,-84-19 130,105-11-129,-105 11 129,98-56 259,-98 56-259,71-68 0,-71 68 0,37-77 0,-37 77 0,1-62 0,-1 62 0,0 0 0,0 0 0,-68-18 0,68 18 0,0 0 0,-61 73 0,61-73 0,-21 58 0,21-58 0,0 0 0,5 62 0,-5-62 0,0 0-388,0 0 517,54 5-129,-54-5 129,0 0-129,0 0 130,56-47-130,-56 47 0,0 0 0,0 0 0,0 0 0,0 0 0,48 59 0,-48-59 0,9 53-130,-9-53-386,0 0-1548,0 0-2967,0 0-258,0 0-387,0 0 0</inkml:trace>
  <inkml:trace contextRef="#ctx0" brushRef="#br0" timeOffset="17776.0167">18375 733 14190,'53'-3'5289,"-53"3"-129,0 0-387,0 0-4257,0 0 258,0 0-516,0 56-258,0-56 258,-14 63-258,14-63-129,0 61-258,0-61 516,0 0 0,0 0-129,66 42 0,-66-42 0,59-44 258,-59 44-129,56-91 516,-30 23-645,-8 2 0,-3-8 129,-7-5 0,-2 5-129,-5 12 0,-1 0 129,0 62-258,-2-76 0,2 76 258,0 0-129,0 0 0,-12 55 0,12-2-258,0 24 129,0-1 387,0 7-258,5-7 0,-1-1 129,-4-75-129,12 98 258,-12-98-516,0 0 387,18 61 0,-18-61-129,0 0 0,0 0 129,0 0 1,55-65-260,-55 65 130,0 0 0,75-25-129,-75 25 129,61 31-387,-61-31 258,66 53-387,-66-53 516,59 65 258,-59-65-1290,0 0-4128,59 8 0,-59-8 258,12-54-1032</inkml:trace>
  <inkml:trace contextRef="#ctx0" brushRef="#br0" timeOffset="18469.0564">19512 321 13158,'0'0'5805,"0"0"-645,0 0 0,0 0-2580,0 0-1935,-8 103-386,9-46-259,6 8 0,2 11 0,1-14 0,1-4 0,-11-58 0,23 82 0,-23-82-1420,0 0-3611,0 0-387,56 16-129,-56-16-516</inkml:trace>
  <inkml:trace contextRef="#ctx0" brushRef="#br0" timeOffset="18617.0648">19686 665 13287,'47'49'5547,"-12"24"-387,-35-73-903,41 58-5289,-41-58-3741,0 0-258,0 0-516,0 0-645</inkml:trace>
  <inkml:trace contextRef="#ctx0" brushRef="#br0" timeOffset="19044.0893">20017 671 15609,'0'0'5418,"0"0"-129,0 0-516,0 0-4515,0 0-258,0 0 258,-11 53-387,11-53-129,0 0 0,0 0 0,-8 62 0,8-62 129,0 0 129,0 0-129,52 41 258,-52-41 258,0 0-129,0 0-516,0 0 516,0 0-129,0 0 0,0 0 258,0 0-129,0 0 0,0 0 0,0 0 0,46 59-128,-46-59-130,0 0 0,9 80 0,-9-80 0,6 64 0,-6-64 0,0 0 0,0 0 0,0 0 0,0 0 0,-60 0-1162,60 0-3869,-53-78-387,53 78 129,-64-93-1290</inkml:trace>
  <inkml:trace contextRef="#ctx0" brushRef="#br0" timeOffset="19301.104">19789 463 17673,'0'0'5805,"0"0"-387,0 0-1547,0 0-3871,0 0 0,0 0-259,0 0-5030,0 0-258,0 0-129,0 0-387</inkml:trace>
  <inkml:trace contextRef="#ctx0" brushRef="#br0" timeOffset="19708.1272">20496 610 14835,'0'0'5418,"17"55"-258,-17-55-258,0 0-4644,-55 64 0,55-64-258,-45 69 0,45-69 0,-24 61 0,24-61-129,0 0 0,0 0 258,49 40-258,-49-40-258,55-30 516,-55 30 0,0 0-129,54-77 129,-54 77-129,0 0 0,0 0 129,3-54 387,-3 54-516,0 0-129,0 0 0,0 77 129,0-77 0,18 75 0,-18-75-516,28 71-1419,-28-71-2967,0 0 0,63 24-645,-63-24-774</inkml:trace>
  <inkml:trace contextRef="#ctx0" brushRef="#br0" timeOffset="20404.167">20723 756 14706,'31'82'5289,"-31"-82"-258,32 88-258,-32-88-4902,16 69 387,-16-69-258,0 0-129,0 0-258,0 0 387,0 0 0,0 0 0,0 0 0,0 0 129,0 0 0,0 0-129,58-51 258,-58 51-129,0 0 0,0 0 0,55-45 258,-55 45-258,0 0-129,0 0-129,45 50 129,-45-50 0,11 54 0,-11-54-129,0 0-258,5 65 258,-5-65 258,0 0 0,0 0-129,0 0 0,0 0 129,0 0-129,0 0 516,0 0-516,64-18 0,-64 18-129,0 0 258,51-57-129,-51 57-258,0 0 516,41-89-774,-41 89 774,11-82-516,-11 82 387,0-95 387,0 95-387,-18-109 129,18 109-387,-27-106 774,27 106-645,-28-84 775,28 84-775,-20-64-130,20 64 130,0 0 0,0 0 0,0 0 130,0 0-130,0 0-259,0 0 259,-48 62 259,48-5-259,3 10 0,5 5 0,6 7 0,3 0 0,1-8-130,5-4 260,1-10-130,-24-57-259,44 91-515,-44-91-258,0 0-3999,53 57-387,-53-57 516,0 0-1161</inkml:trace>
  <inkml:trace contextRef="#ctx0" brushRef="#br0" timeOffset="21067.205">21578 697 11868,'0'0'5418,"0"0"387,0 0-516,0 0-2967,0 0-1806,0 0-258,0 0-129,-45 78 0,45-78 0,-7 91-258,7-91 129,13 83 0,-13-83 0,0 0-129,68 41 129,-68-41 0,0 0 0,70-55-129,-70 55 129,22-71 0,-22 71 129,-7-72 0,7 72-258,0 0-258,-60-54-1032,60 54-3483,-55-4-387,55 4-129,0 0-516</inkml:trace>
  <inkml:trace contextRef="#ctx0" brushRef="#br0" timeOffset="21608.2359">21765 734 13545,'0'0'5676,"0"0"-516,46 69-129,-46-69-3741,11 70-903,-11-70-387,11 77 0,-11-77 258,0 0-258,15 54 0,-15-54 0,0 0 0,0 0 129,45-74 129,-45 74-516,24-90 0,-24 90 258,23-71-129,-23 71 129,0 0 0,0 0 129,0 0-387,0 0 516,0 0-129,0 0-129,0 0 0,57 48-129,-57-48 129,0 0 0,0 0 258,0 0-258,72 15 129,-72-15-129,0 0 0,51-65 258,-51 65-258,22-56 0,-22 56-258,0 0 258,0-64-258,0 64 258,0 0-129,0 0 0,-47 31 0,47-31 0,-21 84 0,21-84 0,0 98 129,0-98-387,23 97 258,-23-97 129,56 60 0,-56-60-258,66 19-516,-66-19-3612,0 0-645,68-55-258,-68 55-129</inkml:trace>
  <inkml:trace contextRef="#ctx0" brushRef="#br0" timeOffset="22073.2625">22310 902 10836,'5'73'5418,"-5"-73"258,0 0-516,24 79-3483,-24-79-645,0 0 0,0 0-645,0 0-387,0 0 129,21-58 0,-21 58-129,20-67 0,-20 67 0,29-60 0,-29 60-129,0 0 0,71-40-1032,-71 40-3612,0 0-387,60-12-258,-60 12-258</inkml:trace>
  <inkml:trace contextRef="#ctx0" brushRef="#br0" timeOffset="22369.2794">22689 388 14577,'0'0'5160,"0"0"129,38 57-516,-38-57-4128,-5 103-129,0-34-258,-1-3-258,2 7 0,2 0 0,2-11-258,0-8-129,0-54-516,8 77-2580,-8-77-1548,0 0-129,59 45-129,-59-45-774</inkml:trace>
  <inkml:trace contextRef="#ctx0" brushRef="#br0" timeOffset="23027.3171">22960 964 12384,'0'0'5031,"0"0"-387,0 0 258,0 0-3870,0 0-387,0 0 129,0 0-645,0 0-129,-61-8 129,61 8-258,0 0 0,-36 59 258,36-59 0,0 0-258,18 66 258,-18-66-387,0 0 387,69 36 258,-69-36-387,0 0-516,63-32 516,-63 32 0,0 0-258,29-55 387,-29 55-516,0 0-258,0 0-129,0 0 0,0 0-129,0 0-258,0 0 516,0 0 0,0 0 387,0 0 516,0 0 0,54 14 516,-54-14-129,0 0 258,0 0-258,0 0 0,0 0-258,0 0 0,50 74-258,-50-74 129,19 73 129,-19-73-258,20 103 387,-9-49 0,-11-54-129,17 100-387,-17-100 129,11 67 258,-11-67-258,0 0 387,0 0-387,0 0-258,4-81-129,-4 26 387,6-6 0,-1-3-258,5-3 129,3 8-129,-13 59 0,39-84-387,-39 84 774,0 0-387,61-27 258,-61 27 129,26 56-387,-26-56 129,-3 81-258,3-81 258,-34 73-129,34-73 258,-61 49-387,61-49-1290,-66-6-3354,66 6 0,-66-48-258,66 48 129</inkml:trace>
  <inkml:trace contextRef="#ctx0" brushRef="#br0" timeOffset="23576.3485">23679 816 14577,'63'-18'5418,"-63"18"0,0 0-903,-11 54-3999,11-54 0,0 0-258,-64 63-516,64-63 258,0 0 129,-53 56-258,53-56 645,0 0-516,0 0 0,0 0 0,49 56 645,-49-56-645,0 0 0,60 49 0,-60-49-129,0 0 0,6 57 129,-6-57-129,0 0-129,-59 51-129,59-51-387,-55 8-3096,55-8-1161,0 0-258,-64-8-516,64 8-258</inkml:trace>
  <inkml:trace contextRef="#ctx0" brushRef="#br0" timeOffset="24379.3944">24264 949 11739,'0'0'5160,"0"0"129,0 0-645,0 0-4128,0 0-129,0 0 387,0 0-516,0 0-129,0 0 129,0 0 129,0 0 0,0 0 0,0 0-129,0 0-258,0 0 129,0 0-387,0 0 516,61 0-258,-61 0 0,40-58-387,-40 58 516,34-65 129,-34 65-258,19-61 387,-19 61-516,0 0 0,0 0 129,0 0 387,-53 0-516,53 0 129,-48 87 129,48-87-516,-40 111 387,25-52-129,10-1 258,5-58-129,8 96 258,-8-96-258,0 0-129,88 70 387,-88-70-387,91 4-129,-91-4 0,105-25-516,-105 25 516,100-62-129,-100 62 129,70-75-129,-70 75 516,34-73 258,-34 73-387,0 0 516,0 0-258,-60-43-129,60 43 0,-70 32-129,70-32 0,-67 68-387,67-68 516,-46 69-129,46-69-129,0 0-129,-11 65 129,11-65 516,0 0-387,0 0-129,64-21 129,-64 21-129,0 0 129,70-58 258,-70 58-258,0 0 129,0 0-129,63-8 387,-63 8-129,0 0 0,27 66 0,-27-66-129,11 64-129,-11-64-129,0 0-645,0 0-1032,0 0-3096,0 0-387,0 0-387,63-13-387</inkml:trace>
  <inkml:trace contextRef="#ctx0" brushRef="#br0" timeOffset="24619.4081">25069 1003 11739,'0'0'5160,"0"0"-645,0 0 387,0 0-3999,0 0-387,-56-4-258,56 4 129,0 0 0,-56 62-258,56-62 387,0 57-387,0-57-129,0 0 129,68 69 0,-68-69-645,73 17-1677,-73-17-2451,79-12-387,-79 12-258,72-51-1161</inkml:trace>
  <inkml:trace contextRef="#ctx0" brushRef="#br0" timeOffset="25079.4345">25594 528 9933,'0'0'4773,"0"0"258,-64-32 0,64 32-3870,0 0 258,-44 65-258,44-65-387,-20 99-129,16-32 0,4 7-387,0 5-129,4-7-258,3-4 0,-7-68 258,14 94-129,-14-94-387,0 0 387,0 0 129,0 0-129,0 0 258,0 0-129,38-51-129,-38 51 129,0 0 387,53-69-516,-53 69 0,59 1 0,-59-1-387,70 72 258,-70-72 0,67 86 129,-67-86-645,45 89-1161,-45-89-3225,0 61-258,0-61 129,0 0-903</inkml:trace>
  <inkml:trace contextRef="#ctx0" brushRef="#br0" timeOffset="25680.4688">24501 2131 13416,'17'-6'5418,"5"-7"-774,-22 13 387,-13-10-4644,-8 7-129,-6 3 0,-8 6-258,-3 12 258,-6 4-129,6 10 129,5 5-258,6 3 129,10 0 0,9 4 129,8-12-258,8-8 129,13-16 0,5-8 0,9-16-258,1-16 129,2-17 0,-2-22 129,-2-5 0,-5-2 0,-8 3-258,-9-15 258,-5 23 387,-3 0-129,-4 67-387,0-67 0,0 67 129,-12 0-129,7 19 0,3 33-129,0 3-258,2 18 129,0 7 258,2 2-129,8-2 129,3-14-258,2-3 129,0-9-129,6-14-645,-16-27-3741,14-5-516,-11-16 258,8-6-1032</inkml:trace>
  <inkml:trace contextRef="#ctx0" brushRef="#br0" timeOffset="26295.504">25232 2093 14061,'0'0'5289,"0"0"-387,0 15 0,-5 7-4386,-9 6-387,5 1 129,-2 4-258,4 1-129,3 1 258,4-3 0,11-8 0,6-12-129,7-7 0,2-5 129,0-13-258,-3-10 0,-4-10 129,-6-4-129,-9 3 129,-5-12 129,-12 13-258,-10-1-129,1 13-1806,-10-6-2709,6 24-387,-6-5 129,15 8-774</inkml:trace>
  <inkml:trace contextRef="#ctx0" brushRef="#br0" timeOffset="26603.5216">25411 2130 13029,'33'55'5031,"-24"-21"129,4 7-516,-6 10-4128,1-8-129,-3-8-129,-3-11-258,-1 0 129,1-10-129,-2-14 129,0 0-129,14-19 129,-8 0-129,4-5 129,2-11 0,-1 11 0,1 1-258,3 5 129,0 7-129,0 7-258,-1-3-645,15 7-3741,-17 12 0,13 2-645,-10-14 0</inkml:trace>
  <inkml:trace contextRef="#ctx0" brushRef="#br0" timeOffset="26999.5443">25745 1665 14190,'8'11'5289,"7"20"129,-9 15-645,16 8-4515,-15 3-387,2 11 129,-1-7-516,1-1 258,3 7 258,1-22-258,0-5 258,5-12 129,-1-9-129,3-11 0,0-6 129,-1 1 0,0-6-129,0-5-129,-2 3 129,-2 4 0,-1 1 0,-14 0 0,15 27 129,-14-3-258,-1 3 258,-10 1-129,-8-1 0,-5-4 129,-7-5-129,-1-8 0,-6-10-258,1-13-258,9 4-1032,-10-23-3096,22 11-258,-1-5-258,16 6-387</inkml:trace>
  <inkml:trace contextRef="#ctx0" brushRef="#br0" timeOffset="27212.5565">26158 2220 12771,'10'58'5031,"0"-25"-387,-10-9-258,2-2-4773,6-1-2580,-8-21-1419,0 16-516,0-16-129,5-10-645</inkml:trace>
  <inkml:trace contextRef="#ctx0" brushRef="#br0" timeOffset="27475.5715">26280 1767 14448,'12'-68'5289,"-12"68"0,15 6-516,-6 14-3999,-4-2-258,2 28-387,-1 15-258,0 7 0,5 2 129,-3 15-129,3-15 0,2 4-129,1-10 129,-3-12 0,2-10-516,-9-26-1032,8 1-3096,-12-17-387,0 0-258,0-28-258</inkml:trace>
  <inkml:trace contextRef="#ctx0" brushRef="#br0" timeOffset="27837.5922">26444 1942 13803,'-15'27'5418,"1"-17"-516,6 8-258,-8-11-3870,-1 8-516,-11-3 129,-1 2-645,-3-1 387,-2-5-516,3 8-387,-6-16-2580,14 14-1677,-2-13 129,25-1-774,-22 15-258</inkml:trace>
  <inkml:trace contextRef="#ctx0" brushRef="#br0" timeOffset="28009.6021">25985 1921 14061,'0'14'5160,"0"-14"-129,14 6-1290,-14-6-7998,22 6-258,-22-6-645,30 14-516</inkml:trace>
  <inkml:trace contextRef="#ctx0" brushRef="#br0" timeOffset="28647.6385">26708 2203 11868,'0'0'4902,"0"-21"-387,0 21 0,-25-5-3870,4 2-258,-4 2-129,0 2-129,-2 4-129,5 8 129,6 6 0,6-1-258,9 4 0,1-5 0,12-4 0,5-5 129,3-4-129,3-4 0,0-9 0,-1-2 129,-4-10 129,-3 7-258,-2-2 129,-5 3-129,-3-2 129,-5 15 0,0 0 129,0 0-129,0 0 0,1 8 0,0 7 129,-1-15 129,15 25-129,-1-13 0,3-10 0,6-2 129,1-20-129,6-11 387,0-20-258,0-2 0,-3-9 129,-4-16 0,-7 0 0,-7-6-387,-5 10 129,-4 1-258,0 73 258,-20-91-129,20 91 258,0 0-387,-48-4 129,34 35 129,6 17 0,4 19 0,4 5-258,3-1 0,9-7-387,3-1 129,6-7-387,-6-14-2451,12-1-1935,-12-19 129,5-2-774,-7-13 258</inkml:trace>
  <inkml:trace contextRef="#ctx0" brushRef="#br0" timeOffset="34451.9705">14596 755 6450,'-19'-65'4902,"19"65"-387,0 0-129,0 0-2322,0 0-645,0 0-258,0 0-645,0 0 0,-5 58-129,5-58 0,7 55 0,-7-55-516,0 0 387,29 64-129,-29-64 0,0 0 129,0 0-258,54-15-258,-54 15 129,0 0 516,29-81-258,-29 81-129,0 0 0,21-62-129,-21 62 129,0 0 387,0 0-516,12 61 258,-12-61-258,10 81 129,-10-81-129,8 84-387,-8-84-1419,10 58-2709,-10-58-258,0 0-516,0 0-129</inkml:trace>
  <inkml:trace contextRef="#ctx0" brushRef="#br0" timeOffset="58629.3534">24909 5894 6837,'16'37'5289,"-10"-11"-387,3 3-387,-9-2-3225,9 16-387,-9-6 0,4 9-645,-4 5 258,3 4-258,0 1 0,0 3 129,-1 3-129,5 2 129,-2-5-258,1-9 129,-2-6-258,0-10 0,0-8 0,0-5 0,-4-21 0,0 0 0,0 0 0,7-12 0,-5-11 129,-2-5 0,1-9 0,0-5-129,3-1 0,0-3 0,3-5 129,0 2-129,2 3 0,2 3 0,1 1 129,0 4-129,0 3 129,-1 7 0,1 8-129,-4 4 129,-8 16-129,16-16 129,-16 16-129,9 9 0,-3 3 0,-4 7 0,3-1 0,-3 4 0,3-3 129,-3-3-129,3-3 0,-5-13 129,11 14-129,-11-14 0,21-9 0,-10-7-258,4-2 258,4-3 129,-2-3-129,4 2 0,-1 8 129,0 1-129,0 10 129,0 3 0,-2 18 0,2 10-129,-2 17 0,-2 6 0,0 3 0,4 8 129,-4-2-129,0-4 258,-1-7-129,0-8-129,-2-16 0,-13-25-258,25 19-516,-22-30-2709,-3 11-1806,13-30-516,-7 13-129,-6-13-516</inkml:trace>
  <inkml:trace contextRef="#ctx0" brushRef="#br0" timeOffset="60142.4399">25232 5900 5547,'0'0'5418,"0"0"-645,0 0 129,0 0-3096,0 0-516,0-21-129,0 9-387,0-17-129,0 2-129,-5-11 129,4 1-129,-5-11 0,4-1 0,-6-5-129,6-2-129,-5 1 0,1-1-129,-1 3 129,1 6 0,1 3-129,2 11 129,-1 6-129,1 6 0,1 8 0,2 13 0,0-12 0,0 12-129,0 0 0,0 0-129,0 0 0,0 0-129,0 0-258,0 0-258,5 14-1548,-5-20-3096,0 6 129,0-20-258,0 20-645</inkml:trace>
  <inkml:trace contextRef="#ctx0" brushRef="#br0" timeOffset="60615.467">25069 4356 10836,'0'0'5289,"4"15"-387,-4 7 258,8 15-3999,-7 3-258,7 7-387,-3-3-129,-2 5-129,3-6-129,0-6 0,-1-10 0,-1-8-258,3-5-387,-7-14-387,14 4-3999,-14-4-258,3-10-129,-3-12-645</inkml:trace>
  <inkml:trace contextRef="#ctx0" brushRef="#br0" timeOffset="60931.4851">25065 4324 5289,'0'0'5160,"0"9"-129,0 4-387,-11-12-2064,11 24-516,-14-11-774,5 11-516,-7-7-129,3 2-258,-4-2 0,1-1-129,1-3-258,1-4 0,1 0-387,-2-10-1161,15 0-3354,-16 0 129,16 0-774,0 0-516</inkml:trace>
  <inkml:trace contextRef="#ctx0" brushRef="#br0" timeOffset="61298.5061">25248 4782 9288,'-14'27'5289,"-1"-3"-129,-16-10-516,7 9-3483,-20-14-258,5 6-258,-6-7-516,1-4-258,6 3-774,-7-7-3741,22 0 0,-1-8-774,24 8-387</inkml:trace>
  <inkml:trace contextRef="#ctx0" brushRef="#br0" timeOffset="61973.5447">25016 4216 8514,'-62'-70'5547,"11"39"-645,-1 17-129,-11 1-3870,2 18 0,-11 14-387,5 21-387,6 11 0,10 17 0,9 9 0,12 7 0,11 16 0,15 4 258,6-4-258,21-3 387,6-4-258,15-8-129,9-8 129,14-12-258,11-19 258,9-17-258,8-13 129,5-16-258,2-18 129,-4-20 0,-2-16 0,-11-16 0,-12-13-129,-15-9 129,-18-7-129,-17-13 0,-15 6 0,-12 6 0,-21 4 129,-15 7 0,-13 18 0,-12 13 0,-7 21-129,-9 21-516,4 26-903,-16 5-3096,20 25-387,1 6-129,13 9-903</inkml:trace>
  <inkml:trace contextRef="#ctx0" brushRef="#br0" timeOffset="62515.5757">25023 4703 6708,'12'19'5160,"-9"-5"-387,5 10-258,-8-7-3354,8 6-387,-8-4-129,5 4-258,-3-5-129,0 1-258,4 3-1419,-6-22-2967,4 20-387,-4-20-516,14 22 0</inkml:trace>
  <inkml:trace contextRef="#ctx0" brushRef="#br0" timeOffset="62853.595">25272 4855 7224,'16'-4'5031,"-1"2"0,-15 2-258,0 0-3354,-28 0 0,7 5-774,-15-5-129,0 2 0,-5-2 0,-2 0-258,-1 1-387,3-1-516,17 0-3999,-11 3-387,19 4-387,-2-5-516</inkml:trace>
  <inkml:trace contextRef="#ctx0" brushRef="#br0" timeOffset="69001.9467">23383 6059 8514,'-14'29'5547,"14"-29"-516,0 0-258,-5-8-3741,7-8 129,-2-17-516,3-7 0,4-8-129,5-11 129,-1-13-258,8 3-129,-1-3 129,5 6-129,8 0 0,3 2-129,1 10 129,3 0-258,2 11 129,1 11 129,0-2-129,-4 3 0,-4 8-129,-4 4 129,-3 0 0,-3 7 0,-5 1-129,-2-2 0,-16 13 0,22-10 0,-22 10 129,15-8-129,-15 8 0,16-13 0,-16 13 0,23-14 129,-10 8 0,2 2-129,-4 0 0,3-1 0,-1 3 0,-13 2 0,17 10-129,-17-10 129,1 24-258,-1-10 258,-1 2-129,-6 5 129,-1-2-129,0 3 258,-1-4-129,2 1-129,1-6 258,6-13-258,-7 20 258,7-20-258,0 0 258,0-15-129,5-7 129,4-7 129,-3-4-258,3-3 258,-1-6-258,-4 4 258,-1 4-258,-3 4 0,-3 9-129,-8 7 129,-4 3 0,-6 5 0,-2 6-129,-3 1 0,-2 6 0,-4-1-258,2 4-129,-8-6-1032,6 13-3612,-3-7-258,7 9-387,-4-5-774</inkml:trace>
  <inkml:trace contextRef="#ctx0" brushRef="#br0" timeOffset="69661.9844">22900 6925 8127,'0'64'5805,"4"-16"-516,3-7-129,12 10-4128,-14-11-387,5-6-258,-2-11-129,2-8-129,-10-15 0,21-2 0,-8-17 0,-2-3-129,3-2 0,-1-1 0,-3 6 0,2 1 0,-12 18 0,16-15 0,-16 15 0,12 4 129,-12-4 0,15 24 0,-15-24 0,26 19 0,-10-13 0,4-1 0,0-7 0,5-7 0,-4-1 0,1-12-129,-4 2 0,-3-1-129,-7 1 129,-4 0-387,-4 20-387,-4-33-1806,4 33-2838,-14-20 0,14 20-774,-13-12 129</inkml:trace>
  <inkml:trace contextRef="#ctx0" brushRef="#br0" timeOffset="69878.9968">23411 6842 7998,'8'37'5418,"-7"-15"-129,2 17-2064,-3-17-2064,11 14-387,-9-14 0,6-3-1032,5-7-387,-13-12-2322,17-11-1935,-3-10-516,2-9-258</inkml:trace>
  <inkml:trace contextRef="#ctx0" brushRef="#br0" timeOffset="70091.009">23555 6532 8901,'0'0'5547,"15"29"-129,-7 0-387,11 22-4128,-8 2-258,4 4-387,-1 9 0,-3-4-129,4-6 0,-1-7-387,2-7-645,-10-20-4128,8-14-258,-14-8-387,18-25-516</inkml:trace>
  <inkml:trace contextRef="#ctx0" brushRef="#br0" timeOffset="70339.0232">23316 6531 9159,'0'45'6063,"2"-28"-516,-2-17-129,0 0-4128,14 0-903,-14 0-258,0 0-387,0 0-645,15-5-4257,-15 5 0,0 0-645,0 0-645</inkml:trace>
  <inkml:trace contextRef="#ctx0" brushRef="#br0" timeOffset="70707.0442">23719 6457 7740,'24'21'5547,"-9"6"-258,-4 10-258,6 17-3999,-5-7-516,6 11-129,-2 4-129,2 0-258,-2-3 0,1-5-258,4-4-516,-16-16-4128,10-1-258,-8-16-387,-7-17-387</inkml:trace>
  <inkml:trace contextRef="#ctx0" brushRef="#br0" timeOffset="71000.061">23640 7482 9933,'15'36'5676,"-9"-12"-387,3 25-516,-4-15-4386,2 2-129,-4-1-387,-3-19-1161,0 2-3741,0-18-387,0 0-129,-3-26-774</inkml:trace>
  <inkml:trace contextRef="#ctx0" brushRef="#br0" timeOffset="71398.0837">23607 7287 3612,'35'25'4515,"-22"-18"-1548,11 5-2322,-2 6-4386,-10-4-129,-2 2 1290,6 13 1290,-7 3 1033,2 4 772,4 14 1420,-10-7 2451,6 11 774,-4-8-516,8 8-1290,-15-24-1161,9 11-903,-9-23-387,6-7-129,-6-11-645,0-22 0,0-11-129,2-5 129,1-4-129,2-2-129,1 5 129,1 6 0,6 9 129,1 13-129,1 11 0,3 11 0,0 15 0,1 5 0,1 1 0,-4 5-516,8 6-2064,-15-16-2451,7-13-129,-16-14-774,20-10 129</inkml:trace>
  <inkml:trace contextRef="#ctx0" brushRef="#br0" timeOffset="71594.0949">24060 7075 7224,'40'72'5547,"-19"-15"-387,3 16-258,-14 10-4386,12 11-129,-9 2-258,-2-3-387,1-2-516,-12-25-2322,8-4-1935,-4-22-387,3-18-258</inkml:trace>
  <inkml:trace contextRef="#ctx0" brushRef="#br0" timeOffset="71787.106">24239 7435 7224,'0'0'5289,"-22"3"-129,7 9-258,4 3-4515,-9 6-258,-4 1-258,0 3-387,-5-8-516,17 15-903,-13-14-2064,23 7-1161,2 0-258,6 0 517</inkml:trace>
  <inkml:trace contextRef="#ctx0" brushRef="#br0" timeOffset="72510.1473">24280 7768 2967,'58'-34'4773,"-36"4"-129,-9 4-1677,-5-18-1290,4 11-774,-12-4-258,0 8-516,-2 10 0,2 19-129,-21-11 0,11 19-129,-2 10 129,4 10 0,4 4-129,0 5 129,4 1 0,4-6-129,7 1-129,3-9 0,6-3 0,-3-12 0,3-4-129,-5-6 129,2-12 0,-7-7-258,2-2 387,-6-3 0,-4 1 129,-1 5 0,1 4 258,-2 15-129,0 0 258,10 15 258,-8 4 129,9 16 129,-7-11-129,9 8 0,-12-12 0,10 0 129,-11-20-258,0 0-258,17-9-258,-8-11 0,0-7 0,1 1-129,5-5-129,4 5 0,-1 2 129,3 5-129,0 8 129,-2 1 0,0 4-129,-4 0 129,-3 4 0,-12 2-129,12-8 129,-12 8 0,0 0 0,-13-8 0,-2 8 0,-1 3 129,-2 4-129,2 7 129,1 3 0,3 3-129,4 2 0,7-3 129,1 0-129,2 0 0,7-8 0,4-6 129,0-5-129,2 0 0,-2-11 129,0-1-258,-1-2 129,-2 0 129,-10 14-129,13-14-129,-13 14 0,12 9 0,-5 9 0,-3 2-129,7 11-516,-10-13-2322,10 10-1806,0-5-258,1-8-387</inkml:trace>
  <inkml:trace contextRef="#ctx0" brushRef="#br0" timeOffset="72930.1714">25009 7610 3612,'11'-13'5418,"-1"2"-387,-10 11-258,-7 5-3612,1 14-387,-9 3-387,5 10-129,-2 1 258,8 4-387,2-5 129,2-3-258,10-7 129,8-10-129,4-12 129,4-13 0,-2-14-129,0-12 0,-2-12 129,1-11 0,-7-9 0,-2-6-129,-6-1 129,-2 3-129,-5 5 129,4 7-129,-5 18 0,1 22 0,-1 23 0,7 15 129,-4 29-129,5 17 129,-1 15 0,2 12 0,0 2 129,1 1-129,-3-11-129,1-5-129,0-13-516,-8-27-2322,0-11-1806,0-24-645,0 0-258</inkml:trace>
  <inkml:trace contextRef="#ctx0" brushRef="#br0" timeOffset="73075.1797">25280 7396 6966,'-9'-24'5547,"-19"12"-516,10 12-129,-10 10-4386,-2-4-645,4 3-4257,-11 0-645,6 8-258,4-5-387</inkml:trace>
  <inkml:trace contextRef="#ctx0" brushRef="#br0" timeOffset="73681.2143">25676 7467 5289,'10'75'5805,"0"-35"-645,3 1-129,1-18-3612,8 11-516,-6-18-129,6-10-258,-2-6-258,0-10-129,1-11 0,-1 1-129,-3-6 129,-2 3 0,-4 4-129,-1 5 129,-10 14-129,13-5 129,-13 5-129,11 22 129,-6-4 0,5 3 129,1-3 0,2-2-129,4-9 129,-1-7-129,2-7 129,2-15-258,-3-8 258,-2-5-258,-3-2-129,-7-3-129,-2 0 0,-6 4-516,0 22-774,-19-4-3612,9 13-387,-3-1-258,16 6-258</inkml:trace>
  <inkml:trace contextRef="#ctx0" brushRef="#br0" timeOffset="73900.2268">26181 7370 6837,'35'53'5418,"-21"-23"-387,-2-1-258,-7-1-4515,5 2-516,1-9-4257,-7-5-645,-4-16 0,11 11-516</inkml:trace>
  <inkml:trace contextRef="#ctx0" brushRef="#br0" timeOffset="74062.2361">26259 7299 8127,'0'0'5160,"-12"-12"-903,12 12-3999,0 0-5031,0 0-258,-4-18-645</inkml:trace>
  <inkml:trace contextRef="#ctx0" brushRef="#br0" timeOffset="74317.2507">26470 6929 7998,'23'40'5418,"-14"-1"-258,3 17-387,-1 12-4128,3 12-258,-5 3-129,5 4-129,-2-7-645,-4-16-258,12-4-3741,-10-18-645,3-20-258,-13-22-516</inkml:trace>
  <inkml:trace contextRef="#ctx0" brushRef="#br0" timeOffset="74487.2604">26660 7258 7611,'-27'-13'5418,"6"15"-258,-2 10-258,-11-2-4386,6 6-129,-10-1-516,-3-8-645,14-2-3741,-5 0-516,6-2-387,7-3-258</inkml:trace>
  <inkml:trace contextRef="#ctx0" brushRef="#br0" timeOffset="74922.2853">26669 7020 5547,'32'85'5547,"-15"-29"-516,-5-2-387,12 4-3483,-19-12-387,2 0-258,-5-7-387,-2-3 0,0-12-129,0-12 129,0-12 0,0 0 0,0-9 0,0-7 0,0-5 0,0 2 258,3-5-258,5 2 0,2 10-129,3 6 129,5 6 0,1 11-129,3 8 0,2 6 129,1 1-129,-1 5 129,-1-4-258,-5-13-903,1-4-3612,-19-10-516,15-16-258,-15-13-645</inkml:trace>
  <inkml:trace contextRef="#ctx0" brushRef="#br0" timeOffset="76053.35">25489 5548 6837,'6'-15'5289,"-6"15"-129,9-15-516,-9 15-3483,13-13-516,-13 13 0,15-19-258,-15 19-129,17-14 0,-5 11 129,-12 3-129,25-7 0,-25 7 129,24 0 0,-12 0-129,3 2 0,-3-2 0,3 4-258,-15-4 258,25 9-129,-25-9 0,22 4-129,-22-4 0,11 16 0,-11-16-129,5 22 258,-5-22-129,-4 21 0,-2-2-129,-2 0 129,-2-4 129,0 4-129,-3 3 0,0 2 0,1 3 0,1-5 0,1-1 129,2-4-129,1 1 0,3-1 0,4-17 129,0 19-129,0-19 0,7 15 129,5-8-129,3-3 129,4-1 129,4 2-258,2 0 0,1-3 129,-3-1-129,-1-1 0,-2 0 0,-6 0-129,-14 0-258,14 0-129,-14 0-645,-8 0-3741,8 0-258,-17-3-645,17 3-258</inkml:trace>
  <inkml:trace contextRef="#ctx0" brushRef="#br0" timeOffset="76387.3691">25675 5626 8256,'12'0'5289,"-12"0"-129,0 0-516,0 0-3612,-15 4-129,-4-3-645,-5-1-129,-2 3 0,-1 0-129,-1-3-516,10 20-2580,-3-9-1806,7 9-387,1-5-258,9 9-129</inkml:trace>
  <inkml:trace contextRef="#ctx0" brushRef="#br0" timeOffset="87225.989">25676 9766 3870,'21'87'5547,"-6"-28"-129,0 1-387,1 3-2580,-7-12-1677,5-2-129,-11-18-258,2-14-129,-5-17 129,0-27-387,0-11 0,-1-10 0,0-9 0,1-4 129,0-1 129,4 8-258,4 15 129,5 8 0,-3 21 129,5 10 0,0 18-129,5 12 0,-4 7 0,3-3 129,-1-3-129,1-4 0,1-19 0,2-11-129,-3-23 129,-2-11 0,-1-7 0,-1 1-258,0-1 258,-2 10-258,-3 12 258,3 20-129,1 12 0,-2 18 0,3 13-129,-1 8 0,2 5-516,-10-17-1419,2 5-2967,-7-19-258,-1-23-516,0 0-258</inkml:trace>
  <inkml:trace contextRef="#ctx0" brushRef="#br0" timeOffset="88006.0337">25944 9586 6708,'41'-5'5289,"-21"-7"-129,2 1-258,-10-12-3741,11 6-129,-10-10-387,3 0-129,-7-8 0,3-3-129,-5-7 0,-2-1-129,-5-6 0,0-8 0,-3-7 0,-7-1-258,-5-3 0,-5-5 129,0 6 0,-3-3-129,-3 6 129,1 5-129,-1 11 0,1 6 129,-2 6 0,2 11-129,-3 8 0,4 3 0,0 7 129,0 6-129,-4 0 129,0 4-129,3 0 0,-4 5 0,4 2 0,-4 5 0,2 5-129,3 5 129,2 6-129,2 5 129,7 4 129,1 3-129,4 4 0,7-4 129,1 5-129,0-1 129,9-3 0,4-4 0,2-4 0,3 1 0,4-2-129,2 3 129,2-5 0,1 0-129,-2-1 129,0-1 0,-3 0-129,0-4 129,-6-5-129,-1-6 0,-3-1-129,-12-12 129,16 14-258,-16-14-129,15 7-258,-15-7-903,13 11-3741,-13 0-258,11 16-258,-11-5-516</inkml:trace>
  <inkml:trace contextRef="#ctx0" brushRef="#br0" timeOffset="88794.0787">26013 9981 4902,'0'0'5418,"0"0"-129,0 0-387,0 0-3483,0 0-129,9 6-258,-9-6-129,15 24-258,-6-5 0,11 15-129,-2 2 0,11 12 0,0 3 0,3 6-129,1 6 0,1 7 0,-3-8 0,-2 2-129,-2-4 0,-9-5-129,-3 3 0,-7-12-129,-3-6 0,-5-2 0,0 1-129,-8-3 258,-4-1-258,-2-5 129,0 0 0,-3 1-129,-1 0 0,-1-3 129,-3-7 0,-1-4-129,-3-4 0,-1-4 129,-3-9 0,-1-5 0,-2-9 0,-2-5 0,0-3 0,0-10 129,2-6 0,1 5-129,1-6 129,3-1-129,3-3 129,2 3-129,3-6 129,3 2-129,2 2 0,4-4 0,5 6 0,1-3 0,5 0 0,0 5 0,1 3 0,6 6 0,1-3-129,0 2 129,0 0 0,0 6 129,-1 5-129,0-1-129,4 3 0,-8-2-387,-3 19-516,0-22-4257,0 22-258,0 0-258,0 0-645</inkml:trace>
  <inkml:trace contextRef="#ctx0" brushRef="#br0" timeOffset="89521.1203">26193 9599 258,'-102'-22'4644,"39"13"258,-20-6-387,-3 2-2709,1 13-258,-10 0-645,4 11-387,1 5 0,16 12 0,5 0-129,17 10 129,4-1-129,18 7 129,0-14 0,15 10 0,2-7-129,11 3-129,2-5 0,5-3-129,6-1 0,10 3 0,9-1 0,6 3 258,4-7-129,6 2 0,-1-5 0,12 2 129,-2-11 0,5-1 0,-1-10-129,5-2-129,-1-2 0,3-9 0,5-6-129,-3-1 129,1 0-129,-2-5 129,-5 2 0,-3-3-129,-5-3 129,-5 2 0,-9-5-129,-4-2 0,-9-2 0,-6 0-129,-8-5 129,-7 1-129,-6 1 129,-12-1-129,-7 6 129,-15 1-129,-8 2-129,-8 5 129,-7 7 0,-6 4-129,-4 4-129,-4 3-129,3 6-258,-9-6-903,26 9-3225,-8 3-387,13 4-387,4-3 0</inkml:trace>
  <inkml:trace contextRef="#ctx0" brushRef="#br0" timeOffset="90171.1575">25696 8812 2580,'0'-17'5547,"0"17"-516,13 0 0,1 17-2967,-14-17-645,13 40-258,-11-14-387,9 7-258,-6-2-258,6 3 258,-2-4-516,-2-4-774,11 4-2451,-6-18-1677,3-5-774,-15-7 0</inkml:trace>
  <inkml:trace contextRef="#ctx0" brushRef="#br0" timeOffset="90315.1657">25818 8905 6063,'-43'-10'5418,"19"7"-129,-4 3-903,2 0-5547,5 0-2838,-4 0-903,3 0-516,3-1-257</inkml:trace>
  <inkml:trace contextRef="#ctx0" brushRef="#br0" timeOffset="91507.2339">25578 7962 5934,'11'61'5418,"-5"-25"-258,0 4-645,-6-11-3354,9 4-387,-6-9-903,-3-24-1032,9 19-3225,-9-19-645,0 0-258,19-18-129</inkml:trace>
  <inkml:trace contextRef="#ctx0" brushRef="#br0" timeOffset="91659.2426">25704 8062 4902,'0'0'5418,"-14"0"0,0 2-645,-7-2-2580,2 3-1677,-11-3-387,-3-3-2064,3 7-2580,4 3-645,4-4-645,5 1 387</inkml:trace>
  <inkml:trace contextRef="#ctx0" brushRef="#br0" timeOffset="92166.2716">25497 7820 5805,'0'0'5289,"0"0"-258,-11-3-258,-9 3-4128,-2 16 0,-4 0-387,-1 11 0,1 8-129,2 6 0,8-2 0,7 7 0,9-2 0,5 4 0,15-3 129,10-2-129,7-7-129,6-7 129,8-2-129,3-18 0,1-3-129,0-8 0,-2-18-129,-11-11 129,-5-6 0,-13-9 0,-11-3 0,-13 0 0,-14-1 0,-17-1 0,-7 15-516,-14-4-903,8 14-3096,-8 14-258,3 6-645,4 6 259</inkml:trace>
  <inkml:trace contextRef="#ctx0" brushRef="#br0" timeOffset="96445.5164">26675 8752 6708,'3'54'5418,"4"-14"-258,-2 5-258,10 8-3741,-15-11-129,13 7 129,-4-20-516,8-15 0,1-14-258,9-19 129,0-27-258,5-10 0,0-12 0,4-15-258,5 0 0,0 1-129,-3 3-258,-9 9-516,8 30-1419,-11-1-2967,-4 27 0,-4 9-645,-6 20-129</inkml:trace>
  <inkml:trace contextRef="#ctx0" brushRef="#br0" timeOffset="97153.5569">26861 9677 6708,'31'-43'5547,"-7"27"-387,-1-7-129,16 6-3870,-15-7-387,6 12 0,-8 0-387,-1 8-258,-6 4 0,-15 0 129,12 29-258,-12-1 0,-7 13 0,-4 5 0,-1-1-129,-1 6 129,-2-1 0,1-3 0,4 1 129,0-6 0,6-6-129,0-9 129,4 1-129,0-5 258,6-8-258,8-1 129,3-6-129,4-4-258,3 1-258,-2-8-387,12 3-2580,-12-15-1419,3-2-516,-9-7-258,0-3 130</inkml:trace>
  <inkml:trace contextRef="#ctx0" brushRef="#br0" timeOffset="97283.5643">27209 9881 2967,'-41'-21'5031,"13"21"-129,-5 0-258,-9 1-2709,14 16-516,-15-11-774,10 2-774,6 7-2451,6-8-2064,7-7-258,14 0-387</inkml:trace>
  <inkml:trace contextRef="#ctx0" brushRef="#br0" timeOffset="97676.5868">27261 9471 5289,'4'-14'5418,"10"8"-387,-14 6-387,23-10-3741,-10-4 0,7 13-387,-3 0-258,-1 2-129,-1 11 0,-3 10 0,-6 7 0,-4 9-129,-2 4 129,-8 4 0,-9-5 0,-1-1-129,-3-11 129,3-10 0,-1-6 129,8-9 0,11-4 0,-11-16-129,11 3 129,15-2-129,7 3-129,8 1-258,11 10-903,-11-4-3225,17 5-645,-6 0-258,0 5-516</inkml:trace>
  <inkml:trace contextRef="#ctx0" brushRef="#br0" timeOffset="100810.766">26812 12140 6966,'13'-17'5418,"-13"17"-129,0 0-258,0 28-3870,-20 3-258,-2 14-516,-14 5 0,2 5-129,-8 0 0,4-1-129,4-3 0,5-10-129,5-7-129,5-3 0,9-3-645,-3-24-1290,13-4-2967,2 16-129,12-12-516,1-4-258</inkml:trace>
  <inkml:trace contextRef="#ctx0" brushRef="#br0" timeOffset="101038.7791">26807 12412 5805,'0'-46'5934,"-2"21"-516,-9 7-387,-8-4-2838,0 11-1290,-15-10-387,1 6-258,-8 2-129,2 0-387,6 9-387,-6-12-1419,14 11-2967,6-3-129,19 8-516,0 0-129</inkml:trace>
  <inkml:trace contextRef="#ctx0" brushRef="#br0" timeOffset="101629.8129">27037 12109 5934,'12'7'5547,"8"-1"-129,-20-6-645,21 5-3612,-21-5-258,0 0-258,0 0 0,0 0-258,0 0-129,0 0 129,0 0-129,0 0 0,0 0-129,9 26 0,-9-12 0,0 1-129,-4 4 0,-4 7 0,-2 1 0,0 7 0,-3-2 0,1 1 0,-1-1 0,0-3 0,3 4 0,-2-1 129,5-5-129,3-4 129,-1-6 0,5-17-129,-3 21 258,3-8-129,0-13 0,11 4 0,4-2 0,6-1 129,1-1-129,3 2 129,1-2-129,0 0 0,-2 4-129,-2-4 129,-7 0-258,-15 0-129,19 4 0,-19-4-258,0 0-774,-8-3-3999,8 3 0,-21-20-645,21 20-129</inkml:trace>
  <inkml:trace contextRef="#ctx0" brushRef="#br0" timeOffset="101870.8267">27168 12299 5676,'0'0'5547,"0"0"-258,-8-6-516,-12 12-3354,-9-7-774,2-1 0,-8-6-258,1 5-387,-2 3-516,-4-12-2709,11 12-1806,8-4-258,7 4-258</inkml:trace>
  <inkml:trace contextRef="#ctx0" brushRef="#br0" timeOffset="102382.856">26991 12168 2580,'3'14'5160,"-3"-14"129,0 0-387,-10 0-2838,10 0-903,-28-10-258,10 0-516,-4 2-1290,-11-1-3354,10 1-774,3 2 0,4 6-645</inkml:trace>
  <inkml:trace contextRef="#ctx0" brushRef="#br0" timeOffset="132456.5761">26943 12131 3870,'13'0'4773,"8"-5"-258,-4 5-2967,-17 0 0,26 0-645,-26 0-387,18 0-387,-18 0-2580,19 0-1935,-19 0-258,0 0-258</inkml:trace>
  <inkml:trace contextRef="#ctx1" brushRef="#br0">13881 14353 0,'0'0'0,"0"0"0,0 0 0</inkml:trace>
  <inkml:trace contextRef="#ctx0" brushRef="#br0" timeOffset="134706.7048">25036 13955 3870,'6'-39'5289,"-4"19"-129,-2-1-387,-8-7-3483,8 15 0,-17-6-387,3 10-258,-9 4-258,3 8 0,-4 8-129,3 13 129,-1 5 0,6 12-129,1-1 0,9 12 0,6-4 0,1 3 0,12-1-129,8-3 258,3-7-258,8-1 129,5-8-129,5-13 0,3-9 0,1-4 0,-1-13 129,1-8-258,-7-16 0,-3-9 129,-11-10-129,-4-2 0,-12-12 0,-8 1-129,-3 2 129,-16-3 0,-5 14-129,-7 8 0,-6 16-129,-3 8-258,1 19-387,-13 0-1935,12 22-2322,-3 6 0,9 6-516,2-4-516</inkml:trace>
  <inkml:trace contextRef="#ctx0" brushRef="#br0" timeOffset="135484.7493">25089 14027 1935,'0'0'5547,"3"8"-516,0 19 129,0 13-2193,-3-10-1935,12 14 0,-10-7-645,5 0-129,-6-4-258,5-10-258,3-2-774,-9-21-3612,0 0-387,17 0-129,-4-17-387</inkml:trace>
  <inkml:trace contextRef="#ctx0" brushRef="#br0" timeOffset="135648.7587">25212 14129 7224,'-38'20'5676,"10"-12"-516,0 5-129,-10-13-3999,5 5-516,3 6-3225,-5-11-2064,7 0-387,5 0-774,9 0 129</inkml:trace>
  <inkml:trace contextRef="#ctx0" brushRef="#br0" timeOffset="136331.7977">24901 13142 6708,'6'-53'5676,"-6"53"-258,9-11-387,-2 28-3870,-7 4-258,2 16-129,-2 7-387,0 7-129,0 2-129,-1 1 0,-3-6 0,4-4 0,-1-15 0,1-2 129,0-14-129,0-13 0,19 14 0,-8-13 0,4-1 0,3-1 0,4-2-129,1 0 0,-2 3 0,-4-4 129,2 4-516,-19 0-774,14 4-4128,-14-4-129,0 0-258,-13 17-903</inkml:trace>
  <inkml:trace contextRef="#ctx0" brushRef="#br0" timeOffset="138238.9068">25182 14925 5676,'6'-27'5031,"-6"27"-387,0 0-1290,5-16-2064,-2 24-129,-3-8-387,-1 35-258,-7-11 0,6 14 0,-6 7-129,5 10 129,0 5-129,3 6 0,0 1-129,6 10 0,3 0 0,0 0-258,0 1 258,0-2-129,-1-4 0,-2-4 0,-2-4 0,-3-4-129,-1-7 129,0-6-129,0-8 0,0-2 0,0-7 0,0-3-129,0-8 0,0-6-387,11 4-516,-11-17-1548,19 0-2322,-19 0-258,25-12-387,-16-3-129</inkml:trace>
  <inkml:trace contextRef="#ctx0" brushRef="#br0" timeOffset="138666.9313">25648 15494 7611,'15'-4'5289,"-15"4"-129,0-15-258,0 15-3483,-46 0-129,10 4-387,-17-4-258,-3 3 0,-17 0-258,3-1 129,-11-2-129,-2 3-129,-1-3 129,1 0-258,2 0 0,6 4 129,7 1-129,8 5 0,8 0-129,9-3 129,11 3-129,8-5 0,8 1 0,16-6 0,-18 11 0,18-11-258,0 0-129,8-3-516,11 5-2193,-5-6-2322,10-2 0,-2-10-645,9 10-129</inkml:trace>
  <inkml:trace contextRef="#ctx0" brushRef="#br0" timeOffset="139562.9825">25019 15323 4128,'9'-13'5418,"-9"13"-129,8-31-258,-4 16-1806,-8-22-2064,3 1-129,-14-9-387,3-3-129,-9-5-129,1 4 0,-6-2 0,2 1-129,-4 3-129,1 2-129,-5-1 0,-1 2 129,4 5-129,-1-3 129,0 7-129,1 3-129,3 1 258,2 6 0,1 3-129,2 8 0,1 4 129,2 1-129,-2 6 0,2 3 0,-2 1-129,3 5 129,1 6 0,0 0 0,3 4 0,2 5 0,5 1 0,2 2 0,1 5 0,3 2 129,0-2 0,1 6 0,5-5 0,-1 2-129,3 1 129,2-5-129,-3-1 0,5 0 0,-1 1 0,-1 3 0,2-4 0,-1-1 0,4-1 0,-1 4 129,1-1-258,0-1 258,0-3-129,2-2-129,3 2 258,-1-5-129,2-4 129,5-1-129,1-1 129,3-3-129,1-1 129,4 0 0,-1-5-129,0 7 129,-3-3 0,-3-4-129,-4 0 129,-7-1-129,-2 1 129,-15-4-129,16 4 129,-16-4-258,0 0 258,0 0-258,0 0 129,0 0-258,14 4-387,-14-4-774,0 0-3741,15 12-258,0-1-387,-15-11-516</inkml:trace>
  <inkml:trace contextRef="#ctx0" brushRef="#br0" timeOffset="140403.0306">25255 15196 7998,'0'0'5418,"0"0"-129,5-12-258,-5 12-3741,12-17-516,-2-2-258,-2-5 0,5-4-258,0-8 129,3 0-129,2 2 0,2 2 129,3-5-129,2 1-129,0 0 129,3 5-258,-3 3 0,4 0 129,-3 3-129,3 1 0,0 2 0,-2 3 0,0 1 129,0 4 0,-3 3-129,0 2 0,-1 4 0,-3-3 0,-3 7 0,-3 1 0,1 5-129,-15-5 0,23 17 129,-14-2 0,3 4 0,-3 5 0,-2 3 0,1 0 0,-3 3 129,-3 6-129,0-8 129,-2 4-258,-2-3 129,-5 2 129,0 1-258,-2 0 129,-3-3 0,-1-1 0,-1 2-129,-5-2 258,2 0-258,-4-4 129,-5-3 0,-1 0 0,2 0 0,-4-1 0,2-1 0,-3-3-129,3 2 129,0-1 0,2-4 129,1 1 0,-3-7-129,4 2 0,1-1 0,-1-6 129,-1-2-129,0 3 0,1-3-129,1 0 129,0-3 0,4 1 0,1-1 129,1 2-258,16 1 129,-16 0 0,16 0 0,0 0-258,0 0-516,-19-1-774,19 1-3483,0 0-129,-3 16-387,3-16-645</inkml:trace>
  <inkml:trace contextRef="#ctx0" brushRef="#br0" timeOffset="141176.0748">24923 15519 9159,'17'-7'5289,"-17"7"-129,-14 0-516,0 9-3741,-12 0-129,-4 6-516,-7 2 258,0 5-258,-4-2 129,5 11-258,2 1 258,3 5-258,5-1 0,4-3 129,3 1-129,8 5 0,-2-6 0,5 0 0,1-6-129,3 0 129,0-4 0,2 2-129,1-3 0,1-1 0,0 1 0,0-2 0,3-3 129,3 2-129,2-2-129,0 2 258,1-6-129,4 0 0,-2-5 129,3 3-129,1-6 0,1 0 0,1-5 129,3 0-129,0 0 0,1-8 0,2-2 0,1-4 129,2-13-129,2 0 0,1-2 0,1-7 0,-1-6 129,-3-4-129,-3 3 0,-2 2 0,-5 2 0,-3-7 0,-7 5 0,-2 4 0,-1 5-129,-3 4 129,0 6 0,0-1-129,-1 4 129,1 19 129,-4-14-258,4 14 129,0 0 0,0 0 0,0 0-129,0 0-258,0 0-645,0 0-3999,13 11-387,-13-11-129,33 17-645</inkml:trace>
  <inkml:trace contextRef="#ctx0" brushRef="#br0" timeOffset="141839.1127">25403 15664 8643,'17'16'5547,"-11"12"-387,-6-13-129,0 11-3741,0-1-516,0 8-129,-6 1-129,5 8-129,0-2 0,1 5 0,0-6-258,4 2 129,7 0-129,5 0 129,-1-4-258,3-6 129,2-3-129,0-5 129,1-5 0,1-3 0,-1-6-129,-3-4 129,0-4-129,2-1 0,-2-2 129,1-7-258,-1 1 129,-1-1 129,-1-1-129,3-3 0,-3-2 129,-2-3-129,1 0 0,-5-1 0,-2-11 0,0 3-129,-6-5 129,-2-4-129,0 4 129,-10-5 0,-3 0 0,-3 1 0,-6 5 0,-2-4 0,-2 2 129,-4 4-129,0-1 0,-2 10 0,4-1 0,1 2 0,3 4 0,1 1 0,2 5 0,3 1-129,4 1 0,-1-4-258,15 11-516,-38-14-4128,26 9-258,-6-6-387,3 6-645</inkml:trace>
  <inkml:trace contextRef="#ctx0" brushRef="#br0" timeOffset="142336.1412">24608 14764 8901,'8'-5'5289,"-8"5"0,0 0-516,0 0-3870,0 0-258,8 12-258,-3 3 0,-4 1-258,6 4-129,-3 5 0,3-1 0,3-1-258,-5-10-516,11 12-2451,-16-25-1548,17 9-516,-17-9-258,12-11-258</inkml:trace>
  <inkml:trace contextRef="#ctx0" brushRef="#br0" timeOffset="142475.1491">24712 14821 4386,'-7'-19'5805,"7"19"-516,0 0-258,-16-6-1677,0 0-2193,16 6-645,-26-7-387,8-4-1161,3 10-3741,-4-6-258,19 7-387,-20-5-387</inkml:trace>
  <inkml:trace contextRef="#ctx0" brushRef="#br0" timeOffset="143032.181">25691 14895 10191,'6'17'5160,"-13"-17"-258,-2 14-1032,-12-12-3612,-3-2-516,1 8-3354,-9-8-903,4 9-645,1-2-516</inkml:trace>
  <inkml:trace contextRef="#ctx0" brushRef="#br0" timeOffset="144040.2386">24756 14776 7224,'3'14'5547,"-3"-14"-516,-18-2 0,18 2-3870,-29-13-129,11 10-258,-5-5-387,1 1 0,2 5-258,-1 2 0,6 0 0,1 4 0,14-4-258,-18 16-258,14-3-258,4-13-2451,0 0-1935,0 0-258,0 0-516,0 0 0</inkml:trace>
  <inkml:trace contextRef="#ctx0" brushRef="#br0" timeOffset="144279.2523">24588 14657 9030,'15'54'5547,"-4"-21"-258,-8-1-387,4 7-4257,-7-7 0,1-3-516,0 2-387,-1-31-2580,0 29-2193,-2-15-129,2-14-516,0 0-516</inkml:trace>
  <inkml:trace contextRef="#ctx0" brushRef="#br0" timeOffset="151806.6828">11596 8535 1419,'-60'-10'4644,"22"10"387,0 13-387,3 17-2967,-19-10 0,11 18-516,-7-3-387,11 11-258,3 2 129,13 11-387,7 0 129,14 6-258,2 4-258,18 3 258,11 0-129,11-1 129,9-8 0,8-4-129,3-11 129,11-11-129,3-19 258,9-11-129,3-11 0,4-21 0,-6-20-129,-3-18 129,-11-18 129,-11-8-258,-18-6 258,-20-6-258,-19-3 129,-14 6 0,-27 10 0,-15 13-129,-13 16 0,-8 18 0,-4 20-129,-4 13-516,12 29-645,-11 12-3225,20 12-645,9 6-129,12 8-387</inkml:trace>
  <inkml:trace contextRef="#ctx0" brushRef="#br0" timeOffset="157799.0256">19513 8557 3612,'-42'0'3096,"10"0"-903,3 13 0,-4-5-258,3 19-903,-2 0 0,7 15-645,2-1 129,10 10-387,6 0 258,7 6-258,3-1 0,17 0 0,3 0 0,7-7 129,1-10-129,11 1 129,-2-16 0,10-10-129,0-10 258,5-6-129,-1-20 0,0-9 0,-4-6-129,-4-8-129,-9-3 129,-13-5-258,-13-1 129,-11 3-129,-15 6 0,-20-2-387,-12 11-2451,-14 1-1548,-15 1-258,0 17-129</inkml:trace>
  <inkml:trace contextRef="#ctx0" brushRef="#br0" timeOffset="161391.231">17438 8924 1161,'49'128'2709,"-16"-74"129,9-13-516,4-19-516,12-3-516,-2-19-387,10-5-129,-7-23-129,3-10 0,-3-15-387,-5-3 0,-9-2-258,-12-1 129,-11 0-258,-15 4 129,-9 9-129,-23 9 129,-11 9-258,-16 7 129,-8 11-387,-8 5-1290,-2 5-2451,5 7-129,-5-7 259</inkml:trace>
  <inkml:trace contextRef="#ctx0" brushRef="#br0" timeOffset="162107.272">21171 8577 1677,'-27'38'3612,"4"-14"387,9 9-3225,-3 10 129,-3 5 0,9 7-258,-1-4 0,12 2 129,0-10-129,14-1 0,4-9-129,10-7-129,2-12 0,8-10-129,3-7-129,-1-11 0,3-11-129,-9-10-129,0-7 129,-15-1-129,-10-6 0,-9-2-645,-13 10-1677,-15 7-1806,-17 2-258,5 20 129</inkml:trace>
  <inkml:trace contextRef="#ctx0" brushRef="#br0" timeOffset="175555.0412">11699 12698 3483,'-11'-19'4902,"-24"10"-129,12 1-2580,-7 13-645,-17 0-258,5 21-258,-10-3-387,5 13-258,2 2 129,7 11-387,7-1 129,15 6-129,7 6 0,9 4 129,13-1 0,11 3-129,10-4 0,11-2-129,4-7 0,9-5 129,6-16 0,4-13-129,4-13 0,2-14-129,-2-25 129,-4-15 0,-5-20-258,-10-15 129,-10-7-129,-15-7 129,-17 0 129,-11 5-129,-21 14 129,-18 14-129,-13 23 129,-12 15-516,-3 26-1548,-4 19-2709,-5 13-129,8 19-516</inkml:trace>
  <inkml:trace contextRef="#ctx0" brushRef="#br0" timeOffset="210087.0163">27092 5916 9804,'-9'-13'5676,"9"1"-645,0 12 0,-3-20-4515,6 3 0,1-4 0,2-3-258,4-1 0,2 2 0,1-2 0,-1 11 0,5 2 129,-1 9-258,1 3 0,-1 14 0,-3 14 0,0 10-129,-5 16 0,-2 7 0,-6 7 0,0 4-258,-7 1 387,-7-6-387,0-13 387,-2-11-258,3-15 129,-2-15 0,3-13 0,4-14 129,1-11-129,3-5 129,2 1 0,2 0 0,6 2 129,4 8-387,5 4 258,4 11 0,4 4-129,3 15 129,3 3-129,1 1-129,0 10 0,-4-8 0,1 4-387,-11-17-645,11-2-3999,-21-15-258,0-10-516,-6-15-258</inkml:trace>
  <inkml:trace contextRef="#ctx0" brushRef="#br0" timeOffset="210543.0424">27051 5398 7740,'-53'26'5418,"22"-3"-129,1 11-387,-7 0-3870,8 15-129,-6-1-258,4 15 0,5 1-258,7 8-129,4-3 129,8 8-129,6-2 0,2 7-129,14-6 129,8-3-258,6 2 0,13-7 129,8-4 0,7-12 0,9-12 0,4-11-129,7-16 0,6-13 129,-3-16-129,1-24 0,-11-13 129,-8-10-258,-10-14 0,-14-5 129,-16-4 0,-16-2 0,-11 4 0,-20 13 0,-12 4-258,-14 10 129,-4 17-387,-10 5-258,4 33-2322,-13-5-2193,9 10-258,-2 3-258,10 12-387</inkml:trace>
  <inkml:trace contextRef="#ctx0" brushRef="#br0" timeOffset="211080.0731">26501 6139 8127,'43'31'5805,"-25"-19"-387,-18-12-129,14 11-3096,-14-11-1548,-13 8-129,-13-6-129,-3 0 0,-9-2-129,-7 4 129,-4-1-129,-3 1 0,3-4-258,2 3 129,4-3-129,7 0 0,6 0 0,7 0-129,7 0 0,16 0-387,0 0-258,-13-15-1935,20 14-2838,-7 1-129,24-13-387,-12-3-129</inkml:trace>
  <inkml:trace contextRef="#ctx0" brushRef="#br0" timeOffset="211391.0909">26167 5978 8127,'-22'18'5289,"13"4"-258,-6 0-129,6 11-3999,-13-4 129,5 11-516,-10-5 258,11 8-258,-4-5 0,5 6 0,0-5-129,8-2 0,1-10 0,4-2-129,2-6 0,3-6 129,9-8-258,3-5 129,3-3-129,6-7 0,0-4 0,3 1-129,-2 2-258,-3-3-516,8 11-4128,-18-7-774,0 10-258,-12 0-516</inkml:trace>
  <inkml:trace contextRef="#ctx0" brushRef="#br0" timeOffset="215691.3368">27494 17173 7740,'76'5'4773,"-57"-5"0,-19 0-516,0 0-3612,-31-11-258,-13 8 129,-24-1 0,-10 4 129,-25-5 0,-12 6 0,-18-1-258,-5 6 0,-11 2-129,-5 4-129,-14-2 129,-2 6 0,-6 2-129,1 1 0,0 2 0,1 6-129,-9-9 258,7 5-129,2-2 129,9-2-258,-1-3 129,6-3 0,0-6 129,6-2-129,8 0 0,7-5 0,3-3-129,8-4 0,-2-6 129,12 1-129,5 4-129,8 3 129,9-1-258,4 1-129,14 8-516,-5-3-3741,30 8-903,4 3-129,21 5-903</inkml:trace>
  <inkml:trace contextRef="#ctx0" brushRef="#br0" timeOffset="216211.3666">23739 18116 6063,'7'-16'5805,"7"-11"-516,-14 27-258,11-13-3741,-6 21-387,-5 16-129,0 17-129,-1 10 0,1 11-129,-1 14 0,1 14 0,0 3 0,2 7-129,4-3 129,1-8-258,0-9-258,-2-3 258,-1-3-516,0-20 0,-1-3-645,-6-20-1161,1-5-3225,2-26-129,-6 16-258,2-24-516</inkml:trace>
  <inkml:trace contextRef="#ctx0" brushRef="#br0" timeOffset="216539.3853">24208 18614 9417,'25'-17'5418,"-25"17"-129,-14 0-129,-28 12-3999,-2-2-258,-19-4-258,-6 11 0,-16-7 0,-4 0-129,-3-2-129,2-2-129,2-6 0,7 0-129,8 5-129,8 1 129,8 3-129,10-7 0,10 3-129,7-1-129,15 5-387,4-9-645,19 4-4128,-8-4-129,30-4-387,-11-6-516</inkml:trace>
  <inkml:trace contextRef="#ctx0" brushRef="#br0" timeOffset="217350.4317">23269 19657 10965,'16'66'5031,"-16"-66"129,0 112 0,-4-47-4386,1 7-516,-3-15 258,-2-3-903,2 4 258,6-58 645,-7 78-387,7-78-129,0 0-129,0 0 129,0 0 0,44-98 774,-25 29-903,1-14 0,-20 83-129,35-116 774,-20 57-774,-2 22 258,-13 37-129,0 0-645,0 0 903,29 88-129,-29-88 129,10 89-645,-1-29 903,-9-60-774,22 62 516,-22-62 0,0 0 0,56-28 0,-56 28-258,45-86 1032,-45 86-1032,39-86 903,-39 86-903,0 0 258,0 0-129,0 0 0,54 25 258,-54-25-1032,8 94 645,-8-94-903,17 85-3870,-17-85 0,0 0-774,0 0-387</inkml:trace>
  <inkml:trace contextRef="#ctx0" brushRef="#br0" timeOffset="218366.4898">23822 18525 5289,'0'0'5547,"0"0"-645,-4-27 0,4 27-2838,3-16-903,-3 16-387,14-28-129,-2 6 0,-3-6-129,9 1-258,0-1 0,6-2 129,5 6-258,4-4 258,3 4-258,3 3 0,2 2-129,1 9 258,-3-2-129,-1 6-129,-5 1 129,-2 5 0,-5 2 0,-4 1 0,-3 6-129,-4 5 129,-4 1 0,-1 3-129,-5 3 129,2-1-129,-4 6 129,1 6-129,-3-1 0,-1-7 129,0-3-129,0 7 0,0-5 0,-5-3 129,0 1-129,-4-10 0,-3-1 129,-1 7-129,-3-1 0,-2-10-129,-4 6 129,-1 2 0,-3-2 0,0 3 0,-4 3 0,3-5 129,-3-4-129,0 5 129,1-8 0,-1-3-129,-3-3 0,7 0 129,-4-7 0,1-4-129,2-2 0,1 12 129,4-12-258,3-5 258,4 8 0,2-1-129,13 11 0,-18-19 129,18 19-129,-12-13 0,12 13-129,0 0 129,0 0 0,-13 2 0,13-2 129,-7-8-258,7 8 0,0 0 0,-6-11-129,6 11-516,-1-13-645,-12-5-3741,13 18-387,0 0 0,0 0-645</inkml:trace>
  <inkml:trace contextRef="#ctx0" brushRef="#br0" timeOffset="219111.5325">23679 18518 9804,'25'0'5418,"-25"0"-129,18 0-387,-17-15-3870,-1 15-387,0-24-129,0 24 0,-26-18-258,4 5 129,-9 6-258,-5 7 129,-4-6-129,-2 8 0,-1 7-129,3 4 0,3 5 0,5 3 129,3-5-129,6 11 129,6 6 0,3-12 0,6 0 0,3 5 0,5-6-129,5 0 129,8 1 0,6-3-129,4-4-129,6 5 129,4-6 0,5 0 129,4-5 0,-5-5-129,1 3 129,-4-6-129,-2-2 129,-7-5-129,-4 0 0,-6 1-258,-15 6-387,15-13-258,-4 13-4386,-11 0 0,0 0-774,-4-13-258</inkml:trace>
  <inkml:trace contextRef="#ctx0" brushRef="#br0" timeOffset="219847.5746">23796 18466 8514,'31'-21'5547,"-13"4"-774,-3-23-1032,10 18-2322,-15-14-645,5-8 0,-7-11-387,-1 0 0,-5-2-258,-2 3 129,-2 7-129,-7-5 0,1 10 0,-5 9-258,-3 11 258,0 4-129,-2 13 0,-2 1 0,-1 3 0,-4 2 0,0 7 129,1 6 0,-2 5-129,4 0 129,0 7-129,6 5 129,1 2-129,3 2 0,3 1 129,7 1-258,2-2 258,0 1 0,3 1 0,3-7 0,3-9-129,1 4 129,3-1 0,0 2 0,-3-11 0,4-3-258,-1-7 129,-4 12-129,0-4 129,-9-13-258,15 5-387,-15-5-516,13 1-3225,-13-1-645,0 0-774,0 0-129</inkml:trace>
  <inkml:trace contextRef="#ctx0" brushRef="#br0" timeOffset="220482.6109">23714 18584 5934,'1'-21'5547,"13"-6"-258,-1 21-516,-13 6-2709,22-8-774,-22 8-516,23-2-258,-9 13 0,2 14-129,-2 1-129,2 8 0,-1 0 129,-2 13-129,-3 2-129,-2 4 0,-4-10 0,-4-2 0,0 1 0,-12-6 0,-3-9-129,-7-11 0,-2 5 0,-3-14 258,-3 0-258,-1-7 129,-1 0-258,2 0 129,1-11 0,3 4 0,4-5 0,3 6-129,4-9 0,6 2 258,2-7 0,6 4-129,1-2 129,0-5-258,7 2 129,3-1-129,4 6 0,-2-2-258,1 7-129,-3-6-645,9 17-2193,-13-13-1677,8 11-516,-11-14-129,-3 16-516</inkml:trace>
  <inkml:trace contextRef="#ctx0" brushRef="#br0" timeOffset="220926.6363">23814 18472 5805,'0'13'5418,"3"0"-516,-3-13 0,0 0-3096,0 0-1032,20 2-129,-20-2 0,19-10-258,-6 1 129,10 0 0,0-5 0,9 2-258,4-2 129,5 4 0,4 0-129,6 4 0,0-7 0,1 3-129,-2 3-129,-1 1 258,-3 5 0,-7-6-258,-7 0 129,-6-2-129,-6 9-258,-9 0 0,-11 0-258,0 0-903,0 0-3999,-23-11 387,4 18-1032,-13-4-129</inkml:trace>
  <inkml:trace contextRef="#ctx0" brushRef="#br0" timeOffset="221574.6733">23782 18505 5547,'4'-18'4644,"-4"18"-129,11-13-1419,-10-5-2064,11 3-258,-5-4-129,8 7 0,-2-15 0,12 6 129,-2-9-258,12 13 129,0-7-258,9 6 387,-2-1-387,7 5 0,-3 9-258,1 5 129,-6 3 129,-4 10-129,-8 6 0,-6 5-129,-8 6 129,-11 7-129,-4 3-129,-9 1 0,-13 2 0,-7-1 0,-5-4 0,-9-5 0,-5-17 0,-2 0 0,-1-8 0,-1-8 0,8-5 0,2-8-129,9-1-258,4-9-645,29 23-4128,-25-20 258,25 20-645,0 0-387</inkml:trace>
  <inkml:trace contextRef="#ctx0" brushRef="#br0" timeOffset="223338.7742">25503 18022 8256,'6'-13'5289,"-6"13"0,0 0-387,0 10-3354,2 15-645,-2 1-258,-1 9-258,-5 1 129,4 9-129,-4-2 0,1 9 0,3-14 129,2-1-258,0-3 129,2-7-129,5-5 0,4-8-129,-11-14 0,25 8-129,-8-1 0,4-7 129,1-2-129,2 2 0,-1-3 0,2 1 0,-4 2-129,-3 0-129,-2 0-129,-16 0-387,16 0-903,-24-15-3354,8 15-387,-32-14-387,9 13-516</inkml:trace>
  <inkml:trace contextRef="#ctx0" brushRef="#br0" timeOffset="223799.8006">25321 18238 11352,'16'2'5547,"2"-2"-387,-18 0-1419,0 0-2967,0 0 0,-18 14-516,1-4 258,-3-3-258,-3 0 0,1 4 0,-2-5 129,3 1-258,-1-4 0,6 2 0,1 3-258,1 0 0,14-8 0,-18 3-129,18-3-387,-13 0-645,13 0-4128,0-10 0,0 10-129,0-28-774</inkml:trace>
  <inkml:trace contextRef="#ctx0" brushRef="#br0" timeOffset="224142.8202">25105 18109 8514,'-7'10'5289,"-4"5"-129,-3-6-516,6 8-3870,-9-5 129,5 9-387,-7-3 129,7 1-387,-1-3 516,6 9-516,1-13 258,5 10 0,1-4-129,4 1-129,-4-19 0,25 17 0,-8-6-258,1-4 258,1 2-387,-2-9-258,1 0-258,-16-8-2193,10 15-2580,-12-7 0,0-8-645,-13-8-258</inkml:trace>
  <inkml:trace contextRef="#ctx0" brushRef="#br0" timeOffset="230787.2003">11649 9518 4128,'-4'-49'5289,"-8"27"-258,-7 8 0,-12 6-3870,5 13-129,-12 12-258,6 20-258,-6 7 0,7 19-387,2 2 258,13 7-387,8 2 258,8 4 129,13-6-258,14 0 0,11-14 129,11-8-129,9-12 0,11-11 129,6-19-258,3-13 0,-4-27 0,-2-26 0,-10-14-129,-11-15 129,-15-11-129,-22 1 129,-14-4 0,-28 6 0,-18 21-129,-15 17-516,-5 32-1290,-10 8-3096,-5 17-129,4 13-387,10 13-387</inkml:trace>
  <inkml:trace contextRef="#ctx0" brushRef="#br0" timeOffset="251671.3948">26791 19855 7611,'12'63'4902,"-12"-63"387,0 0-774,36-41-3225,-31 28-1161,0-28 129,-5 12-387,0 12 129,-6-9-129,-9 11 387,15 15-258,0 0 0,0 0 258,-67 77-516,51-21 645,16-56-129,-21 104 129,19-51-387,2-53 387,1 91-903,-1-91 774,0 0 129,0 0-129,68 0-129,-68 0 0,46-102 258,-22 28-516,-3-17 516,-3 3-645,-2 0 129,-4 6-129,-3 7 258,-5 11-129,1 15-258,-4 11 387,0 18-129,-1 20 258,0 0 0,-1 20 0,0 12-129,-4 17 129,3 5 129,0 8-129,-1 16-387,3 2 516,0-1-258,0-15 129,5 16-258,2-20-129,-6 4-645,-1-64-3741,17 86-129,-17-86-516,0 0-516</inkml:trace>
  <inkml:trace contextRef="#ctx0" brushRef="#br0" timeOffset="252018.4146">27039 19934 9933,'0'0'5160,"0"0"-387,61 35 0,-61-35-4386,0 0 0,0 0-129,67-41 0,-67 41-129,0 0 0,0 0 129,0 0-258,0 0-129,31 75 387,-31-75-129,-12 93-129,-1-35-129,13-58 258,-25 95 0,25-95-129,-20 75 387,20-75-516,0 0-129,-11 53-387,11-53-258,0 0-3870,0 0-129,0 0-387,0 0-387</inkml:trace>
  <inkml:trace contextRef="#ctx0" brushRef="#br0" timeOffset="252192.4246">27271 20156 9546,'0'0'5160,"0"0"-258,-55 4-387,55-4-3612,-61 5-258,61-5-516,-73 2-387,73-2-903,-69 22-3483,69-22-258,0 0-129,0 0-516</inkml:trace>
  <inkml:trace contextRef="#ctx0" brushRef="#br0" timeOffset="252603.4481">27323 19872 6063,'0'0'5289,"0"0"-387,69 21-387,-69-21-2709,0 0-1032,62 2-129,-62-2-258,0 0 0,20 90-129,-20-90-129,-18 93-129,18-93 516,-46 97-516,46-97 129,-50 73 129,50-73-645,0 0 516,0 0 129,-54 10-129,54-10 0,0 0 0,0 0 0,49-38 0,-49 38 258,67-7-387,-67 7-258,74 13-645,-74-13-2193,0 0-1677,70 27-129,-70-27-645,0 0-516</inkml:trace>
  <inkml:trace contextRef="#ctx0" brushRef="#br0" timeOffset="253055.4739">27057 20517 6450,'0'0'5031,"0"0"258,0 0-645,0 0-1677,51 29-1290,-51-29-903,0 0-645,0 0 387,65-15-129,-65 15-774,0 0-645,0 0-3999,65-55-387,-65 55-129,12-63-129</inkml:trace>
  <inkml:trace contextRef="#ctx0" brushRef="#br0" timeOffset="254302.5453">26803 18130 5934,'0'0'5031,"11"18"-129,-11-18-258,19 4-3483,-19-4 0,14-6-387,-14 6-258,13-13 0,-13 13-129,18-22 0,-18 22 0,23-19 0,-11 3-129,3 1 0,-2-7 0,3-3-129,-1 1 0,-1-3 0,0-4 0,-1-4-129,-4-1 0,3 1 129,-7-5 0,1-6-129,-4-5 0,-2 3 0,0-3 0,-2-3-129,-5 3 129,-6 0-129,2 10 0,-3 4 258,-2 6-258,-1 4 258,-4 7-258,0 6 258,-1-1-129,-2 11 129,-1 4-129,-1 0-129,0 1 129,1 8-129,0 8 129,0 8 0,3 6 0,1 7-129,1-2 129,4 4 0,5 1 0,-3 3 0,6-2 0,1 0 0,4 1-129,2-8 129,1 7 0,0 0 129,5-2-129,7-5 0,0 5 0,3-8 0,1-1 129,5 3-129,-1-7 129,2 5 0,-2-7-129,0-2 0,-4-8 129,-1 0-129,-3-7-129,-12-8-129,16 8-258,-16-17-1032,0 9-3354,0 0-258,0 0-129,0 0-645</inkml:trace>
  <inkml:trace contextRef="#ctx0" brushRef="#br0" timeOffset="255150.5938">26774 18083 5676,'0'0'5031,"13"-3"-129,-13 3-258,14 4-2709,-14-4-774,0 0-387,0 0 0,13 0-258,-13 0-129,11 17 0,-11-17 0,11 13-129,-11-13 129,16 27-129,-7-8-129,5 1 0,-3-3 258,2 8-258,-2 2 129,2-3-129,-3 3 0,0 4 0,-4-6 129,1 2-129,-2 4-129,-3-8 129,-1 1-129,2 0 0,-3-1-129,0-3 258,1 7-258,-1-5 129,0-7 0,0 4 0,0-3 0,0 5 0,-4-4 129,1-3-258,3-14 129,-13 29 0,4-16 0,9-13 0,-16 23 0,16-23 0,-23 8 0,9-6 0,-1-2 0,-2-2 0,-2-3 0,-3-4-129,1 0 129,0 1 0,-3-5 0,4 2 0,-2-2 0,0 0 0,3-3 129,3 2-129,0-5 0,1-7 0,5 0-129,2 8 129,0-10 129,3 2-129,1 0 0,1-7 0,2 2-129,1 4 129,0-1 0,0-8 0,0 5-129,4 2 129,3 3-129,1 3 258,2 1 0,2 3 0,0-1-258,1-2 129,-3 2-129,0-2 258,1 2-129,-2 0-129,-1 5-129,-7-5-387,-1 20-1419,5-12-2838,-5 12-258,0 0-516,0 0-387</inkml:trace>
  <inkml:trace contextRef="#ctx0" brushRef="#br0" timeOffset="257078.7041">26926 18022 2580,'13'-13'4128,"-13"13"-129,0-17-258,0 17-3096,-8-22 0,-7 13-258,-7-9 258,-1 11-258,-9-8 129,-2 6 0,-4-2 0,-2 6 0,-8-3-129,6 8-129,-8-3 0,6 3-129,-1 0 0,4 7-129,-2 0 129,7 0-129,3 4-129,2-2 0,3 4-129,4-4 129,5 6 0,3-4 0,5 5 0,3 3 0,7 0 258,1 2-129,2 1 129,8 5 129,1-9 0,2 6-129,2-4 258,3-4-129,-2-3-129,5 4 129,-4-7 129,4 1-129,-2 0 129,3-3-387,0-1 258,1-3-258,1 3 387,4-1-258,-2-4 0,7 3 0,0-2 129,1 0-129,-1-3 129,3 3-129,-2-3 0,1 3 0,-2-1-129,-3-2 258,1 0-258,-1 0 0,-1 0-258,2 0 258,0-5 258,0 0-258,2-4-258,-1-1 516,-1 0-516,3-2 258,-4-1-129,-1 2 129,-2-2-129,-6 2 0,-3-2 0,-4 1 129,-3-2-129,-5-1 129,0-2 0,-6-6 0,0-4 0,-6 2-129,-1-2 258,-2 5-129,-3 1 0,1-4 0,-4 8-129,-1 8 129,-4 1 0,-2 1-129,-3 3 129,-2-1-129,-4 4 0,-2 1 129,0-3 0,0 0-129,-2 2 129,5-1-129,4 2-258,-8-8-903,13 8-2967,-2 0-516,8 2-129,2 4-516</inkml:trace>
  <inkml:trace contextRef="#ctx0" brushRef="#br0" timeOffset="257950.7539">27738 17837 7353,'15'-13'5031,"-15"13"-129,11 0-516,-11 0-3354,0 0-387,0 0-129,0 18 0,0-6 0,-6 7-129,-2-4-129,2 14 129,-2-7 0,3 9-129,0-4 0,2 4-129,-1-1 129,2-4-129,1-3 0,1-8-129,0 7 129,0-22-129,0 16 129,0-16 0,0 0 0,14 10-129,-14-10 129,24 0 0,-9 0 129,3 4-129,-1-4 0,-1 0 0,2 0-129,-5 0 258,-13 0-258,20 1-129,-20-1 0,0 0-387,0 0-387,0 0-2451,0 0-1548,-23 0-516,9 1-258,-9-1-645</inkml:trace>
  <inkml:trace contextRef="#ctx0" brushRef="#br0" timeOffset="258439.7819">27539 18027 6450,'0'0'5031,"10"11"129,-10-11-645,0 11-2967,-9-12-516,9 1 0,-28-1-258,12 1-258,-6-9-129,4 9-129,-3-7 0,4 7-129,0-2-129,4 2 0,13 0-387,-20-1-387,20 11-1419,0-10-2580,0 0-258,-10-19-516,10 19-129</inkml:trace>
  <inkml:trace contextRef="#ctx0" brushRef="#br0" timeOffset="258906.8086">27352 17886 6966,'0'0'4773,"13"0"0,-13 0-645,0 0-3354,-13 0 0,1 6-258,-7-5-129,0 7 0,-4 1 0,5 2 129,-4 4 0,7 0 0,-2-7-129,10 10 0,7-18 0,-10 28 0,10-14-129,0 1 0,0-15-129,12 22 129,-4-7-258,-8-15 129,22 19 0,-10-15-129,0-4 129,2 3-129,-1-3 0,-13 0-258,23 3-645,-23-3-3999,0 0-129,0 0-387,11 0-387</inkml:trace>
  <inkml:trace contextRef="#ctx0" brushRef="#br0" timeOffset="322170.4271">1482 16235 10191,'-10'-9'5160,"0"10"-387,-5 14 0,-7 5-4515,2 0-258,-1 6 0,3 3-129,3 0 129,3-1 0,10-7 0,2 0 129,6-8 129,10-4-129,0-8 258,6-1-129,-2-6 0,2-2 129,-4-7-129,0 0 129,-6 0-258,-4 1 129,-8 14-129,0 0 0,0 0 0,0 0-129,10 14 258,-7 6-258,0-1 0,3 7 0,3-4 0,5-3 0,3-1-258,-1-10-129,11 4-903,-18-18-2322,15 4-1548,-7-10-258,3-2-516,-6-1 258</inkml:trace>
  <inkml:trace contextRef="#ctx0" brushRef="#br0" timeOffset="322598.4516">1789 16254 9933,'7'-14'5289,"-7"14"-258,0 0-129,0 28-4128,-11-5-258,4 14-258,-6-1 0,4 4-258,2 0 129,4-2 0,3-6 129,3-13-129,9-6-129,6-13 258,2-10-129,5-16 129,-1-11-258,1-11 0,-3-9 129,-2-9 0,-9-7 0,-3 0 0,-8-3-129,-2 12 0,-8 4 129,-4 11-129,-2 14 0,-2 18 0,2 17 129,5 18-129,3 18 0,3 9 0,5 15 0,1 9 129,10-1-129,6 2-129,5-5 0,1-9-129,8-8-258,-2-17-258,8-1-903,-15-28-3096,12 3-258,-13-18-387,6-11-258</inkml:trace>
  <inkml:trace contextRef="#ctx0" brushRef="#br0" timeOffset="322958.4722">2202 16191 5547,'2'-12'5289,"-2"12"-258,-1 19-129,-8 0-1935,7 21-1935,-14-2-516,9 6-258,-4 0 0,8-6 0,2-6 0,2-6-129,-1-26 129,31 8-129,-8-19 0,2-18 129,4-16-258,-2-4 129,-2-13-129,-4-2 0,-7-6 0,-6 5 0,-7 0 0,-1 10-129,-8 12 129,-3 11 0,-2 15 0,-1 17 129,2 13-129,3 22 258,4 11-129,5 9 0,6 13 0,11 6 0,5-5 0,7-2-387,6 0-516,-8-20-3870,15-5-516,-2-13-258,4-12-774</inkml:trace>
  <inkml:trace contextRef="#ctx0" brushRef="#br0" timeOffset="323830.522">2945 16087 11094,'0'42'5547,"0"-17"-645,8 12 129,-5-3-4644,7 3 0,-4-9-258,4-3 129,0-13 0,5-6-258,0-7 129,3-13 0,-1-7 0,-2 1-129,0 0-129,-4 0 129,-11 20 0,19-14 0,-19 14-129,11 14 129,-5 8-129,1 0 129,1 0 0,2-2 0,3-6 0,2-3 0,2-11 258,2-7-258,-1-10 129,-1-2 0,1-5 0,-1-1-129,-3 4 129,0 2-129,-5 2 129,-9 17-129,22-10 129,-22 10 0,21 16-129,-10 14 0,3 6 0,-1 8 0,-2 11 129,2 11 0,-6-5-129,-2 2 129,-1-9 0,-4-16 0,-4-12-129,-7-15 258,-3-21-129,-1-22-129,-2-13 129,3-19 0,0-6 0,9 2 0,1-8 0,4 11 0,14 14-258,4 5 258,8 14-258,-1 18 129,5 11 0,-3 10 129,0 19-258,-7 8 129,-5 4 0,-8 8 0,-7 3-129,-9-8 0,-12-1-129,-11-17-387,-2-1-645,-13-22-3999,3-2 0,-4-18-387,9-3-516</inkml:trace>
  <inkml:trace contextRef="#ctx0" brushRef="#br0" timeOffset="325579.6221">4182 15890 7224,'0'-18'5805,"0"4"-129,0 14-387,0 0-2322,0 19-1806,0 1-516,-2 9-258,-1 10 0,1 10 0,-1 0-129,2 8 0,0-2 0,1 2 0,0-7 129,2-3-129,-2-10 129,7-8-258,-4-7 129,5-11-129,-8-11 130,15 2-259,-15-2 0,26 0 0,-9-9 0,3 5 0,-1-1 0,2-2 0,0 3 0,-3 4 0,-1 0 0,-4 0 0,-13 0 0,18 1-130,-18-1-644,0 0-1032,8-6-3483,-8-9-645,-1 2-129,-8-12-645</inkml:trace>
  <inkml:trace contextRef="#ctx0" brushRef="#br0" timeOffset="325880.6393">4550 16202 11739,'20'11'5934,"-13"1"-516,1 13 0,-5-11-4386,2 18-645,-5 0-258,0-1-258,1 4-387,-1-21-2064,0 9-2838,0-23 0,12 16-516,-12-16-258</inkml:trace>
  <inkml:trace contextRef="#ctx0" brushRef="#br0" timeOffset="326302.6634">4849 16213 11739,'28'10'5805,"-28"-10"-645,9 17 0,-9-17-4644,-7 16-387,-6-10 0,2 0-258,11-6 129,-20 18-129,20-18 0,0 13 129,0-13 0,16 6 0,-3-1 0,3-2 129,-3 1-129,2-4 258,-15 0-258,16 0 258,-16 0 0,0 0 0,0 0 0,10 17 0,-10-2 129,0 15-129,-4 0 129,-1 7 0,-3 2-129,-1 4 0,-4-8 0,-1 0-129,-3-9-129,0-12 129,-4-6-129,-3-10-258,3-9-387,-9-24-1806,12 11-2967,-7-17-129,13 3-387,-6-11-516</inkml:trace>
  <inkml:trace contextRef="#ctx0" brushRef="#br0" timeOffset="326740.6885">5250 16186 11481,'19'-7'5547,"-19"7"-387,-9 7-258,-1 5-4257,-8 3-387,3 4-129,0 3 0,5 2-129,3-3 0,7-3 129,0-18-258,12 10 129,3-10 0,4-1 0,-2-12-129,-2-3 0,-1 0 129,-5-1-129,-9 17 129,12-14 0,-12 14 0,0 0 0,4 9 129,-2 8-258,-2 4 129,2 3 0,2-2-516,-4-22-645,8 26-3741,-8-26-387,13 0-258,-8-16-258</inkml:trace>
  <inkml:trace contextRef="#ctx0" brushRef="#br0" timeOffset="327406.7266">5391 16145 7740,'13'49'5676,"-5"-14"-258,-2-2-387,3 7-2193,-8-14-2451,4-1-129,-5-25-129,0 0-129,11 0 129,-3-11-129,0-13-129,3-3 258,-2 0-258,1 0 129,2 3 0,-3 13 0,-9 11 0,21-7 0,-21 7 129,20 23-129,-10 4 0,-2 1 0,0 2 0,1-1 0,-1-6 0,0-8-258,5 1-258,-13-16-387,28 0-387,-19-20-258,16 9-129,-14-17 387,14 9 129,-10-3 387,1-2 645,-1 8 645,-9-5 258,7 14 387,-13-6 258,0 13-129,0 0-129,-13 20-129,-2 0-516,7 10 0,-1-3 0,3 4-129,4-6 0,3 2-129,8-13-258,11-13 258,3-11 0,2-14-258,-1-16 129,1-9-258,-5-12 129,-5-10 0,-3-3 0,-8 3 0,-4 2 0,-6 8 0,-5 12 0,-3 14 129,-2 18-129,1 17 129,-1 17-129,2 23 258,7 13-258,7 11 258,0 7-258,7 8 0,8-1 0,1-9-387,14 1-3096,-4-25-1677,6-2-258,-2-16-387,5-15-516</inkml:trace>
  <inkml:trace contextRef="#ctx0" brushRef="#br0" timeOffset="327847.7518">6419 15893 10836,'23'41'5805,"-15"-12"-387,4 11-129,-7 8-3741,5 1-774,-9 2-387,2-7 0,1-4-258,-3-2 0,2-12-129,-2-3-129,3-6-516,-4-17-2064,0 0-2580,7-10-516,-7 10-129,15-22-387</inkml:trace>
  <inkml:trace contextRef="#ctx0" brushRef="#br0" timeOffset="328426.7849">6643 16158 9417,'12'13'5676,"-12"-13"-258,13 2 0,1 2-3870,-14-4-516,17-5-258,-4-5 0,10 6-258,1-3-129,6 1 129,4-4-258,4 8 0,0-5 0,1 3-129,-2-2 0,-6 6 0,0-5 1,-7 2-130,-5 3 0,-2 0 0,-17 0 0,13 6 0,-13-6 0,0 0 0,-5 21 0,5-21 0,-19 14 0,5-1 0,14-13 0,-19 22 0,11-11 0,8-11 0,-11 13 0,11-13 0,0 0 0,0 0 0,9 0 0,5-3 0,4-5 0,1-3 0,2-3 0,-2-4 0,-2 2 0,-1-6 0,-6 0 0,-9-2 0,-1 1 0,-9 5 0,-5-1 0,-2 4 0,-2-1 0,-1 3 0,3 7 0,-1 0 0,17 6-388,-22-9-515,22 9-774,-11 0-3741,11 0-129,0 0-387,9 0-645</inkml:trace>
  <inkml:trace contextRef="#ctx0" brushRef="#br0" timeOffset="328837.8084">7593 15786 9933,'13'-13'5418,"-1"13"-258,-12 0 0,-10 18-4257,-3 6-129,-9 2-387,4 10-129,-4 7 0,7 2 129,8 4-129,7 0 129,12-9 0,11-3-258,5-7 0,6-14 0,1-13-129,-4-3 129,-4-16-129,-9-1 0,-10-8 0,-8 0 0,-15-1-129,-15 6-258,-5 7-258,-17-11-1548,7 22-3096,-9 0-258,14 6-258,1 5-774</inkml:trace>
  <inkml:trace contextRef="#ctx0" brushRef="#br0" timeOffset="329794.8632">8674 16062 10062,'0'0'5547,"-22"1"-387,6 9-129,-5-8-4386,4 10-516,2 3 0,7 4 0,8-5 0,0-14-129,23 19 129,4-15 0,3-3 0,1-1 0,-5-5-129,-4-4 129,-11-3-129,-4-1 0,-7 0-129,-15-2-258,-2 10-516,-20-8-2967,10 13-1161,-6 0-258,11 5-387</inkml:trace>
  <inkml:trace contextRef="#ctx0" brushRef="#br0" timeOffset="330058.8783">9008 15963 11094,'0'0'5547,"0"0"-645,0 0 129,-11 20-4515,-3 7-129,-2 5-258,3 0 129,5 5-129,8 0-129,5-6 0,11-10-258,12-4-258,-1-17-903,23-4-3483,-13-14-258,5-2-387,-7-15-516</inkml:trace>
  <inkml:trace contextRef="#ctx0" brushRef="#br0" timeOffset="330275.8907">9238 15514 10320,'24'33'5418,"-14"2"-387,1 4 0,-11 2-4386,0 12-387,-5 2-129,-1 2 0,1 1-129,0 2-129,5 1-516,-5-14-3483,9-2-645,3-13-645,8-9-387</inkml:trace>
  <inkml:trace contextRef="#ctx0" brushRef="#br0" timeOffset="330523.9049">9442 15781 7740,'0'0'5805,"-25"1"-387,-10-1-258,-1 4-3612,-16-4-645,5 9 0,-8-8-387,7 3-387,3 6-387,6-2-645,23 13-4128,1-8-129,15 7-387,14-7-645</inkml:trace>
  <inkml:trace contextRef="#ctx0" brushRef="#br0" timeOffset="330907.9268">9607 16046 10320,'0'-15'5547,"-21"-2"-387,6 17-129,-3 0-4515,-3 9-129,-2 4-129,3 7-258,6 7-129,7-3 129,7 2 0,6-6-129,10-6 129,3-1-129,3-9 0,-2-4 0,0-11 129,-4-3-129,-3 0 129,-4 2 0,-2-1 0,-7 13 129,0 0-129,0 0 129,9 10-129,-7 5-129,2 2-129,-4-17-3225,6 27-1419,-6-27-258,17 2-387</inkml:trace>
  <inkml:trace contextRef="#ctx0" brushRef="#br0" timeOffset="331430.9568">9728 15605 9804,'16'46'5289,"-8"0"-387,3 10-129,-5 4-4257,1 10 0,-5-6-387,0-5 129,-2-9 0,3-7 0,-3-16-129,3-7 129,-3-20 0,0 0-258,12-13 0,-5-6 129,1-1-129,1 0 129,3-5-129,3 10 0,2 13 0,1 2 0,0 1 0,3 18 0,1-3 0,1 5 129,0 3-129,1-15 0,-1-6 129,0-3-129,-4-6 0,-4-19-129,-4 5 129,-6-8-129,-5 2 129,0 6-129,-9 3 129,-5 8-129,-1 9 129,-1 7 0,3 9 0,1 8 0,8 6 0,2 6 129,2-2-129,10-3 0,7-3 0,5-6-258,9-2-387,-1-13-387,14 8-1806,-9-19-2193,5-1-129,-6-12-387,0-3 129</inkml:trace>
  <inkml:trace contextRef="#ctx0" brushRef="#br0" timeOffset="332467.016">10393 16073 2709,'11'-56'5031,"-11"37"129,0 3-387,0 16-1677,-17-3-903,11 11-903,-10 2-387,6 15-258,0 1-387,5 6 129,3-4-258,2 4 0,8-1 0,8-7 0,3-14 0,2-7-129,-1-9 129,-1-17-129,-2-11 0,-3-18 0,-6-14 129,-7-5-129,-1-2 0,-7 2 0,-4 4 0,-2 6 129,1 15-258,1 21 129,3 12 129,8 13-129,-8 27 0,8 11 0,0 10 129,5 14-258,5 0 258,2 5-129,3 0-129,2-6-129,-1-4 0,1-13-258,7-1-387,-10-19-258,9 3-258,-23-27 0,32 5 258,-25-14 129,9-1 258,-4-8 258,-5-5 1032,5 9 129,-11-1 129,12 15 387,-13 0 129,14 8-129,-14-8 0,11 28-387,-10-12-258,5 0-129,-6-16 129,8 20-129,-8-20-258,12-5 0,-1-8-129,3-1 129,3-4 0,4 4-129,2-5 0,1 0-129,0 4 258,-2 6-129,-2-2 0,-6 6 0,-14 5 129,17-5-129,-17 5 0,0 0 129,-7 10-129,-5 3 129,1 4-258,-2-1 387,2 2-258,-1 3 0,4-9 129,3 5-258,5-17 258,-1 18-129,1-18 129,0 0-258,13 0 129,-13 0 0,18-9 0,-18 9 129,19-18-129,-19 18 0,15-2 0,-15 2 0,11 0 0,-11 0 0,13 13 0,-13-13 0,16 25 0,-16-25 0,21 14 0,-5-10 0,4-4 129,2-9-129,2-12 0,4-7 129,-1-10 0,0-5 0,-1-11-129,-7-5 0,-4-1 129,-9-3-129,-3 8 0,-3 4 0,-9 11 0,-3 16 0,1 11 129,11 13 0,-15 14-129,15 17 0,3 10 0,11 10 129,2 0-129,7 2-129,5 1-129,-7-11-129,6 11-1806,-15-25-2967,0-5-129,-12-24-516,-1 13-258</inkml:trace>
  <inkml:trace contextRef="#ctx0" brushRef="#br0" timeOffset="333995.1034">2334 17125 10836,'1'17'5805,"16"-7"-258,-17-10-258,25 5-3870,-25-5-645,28-11-129,-12-2-258,6-1-129,-1-1-129,2 3 129,-1 2-129,1 4-129,-1 4 129,-4 2-129,-4 5 0,-3 12-129,-5 5 258,-1 3-387,-5 1 258,0 4 0,-9-2 0,3 0-129,-4-1 129,-1-3-258,2-2 258,1-3 0,5 0 0,3-2-129,0-2 0,5-1 0,9 2-387,-2-5-258,11 13-2064,-8-17-2580,7 3-258,-10-10-258,6 3-387</inkml:trace>
  <inkml:trace contextRef="#ctx0" brushRef="#br0" timeOffset="334208.1156">2704 17296 10707,'-24'-13'5934,"6"13"-645,-15 3-129,6 5-4128,-15-2-387,1 4-387,-3 3 0,4-2-258,7 1-258,1-6-258,19 6-903,-8-12-3612,21 0-516,0 0-258,12-14-516</inkml:trace>
  <inkml:trace contextRef="#ctx0" brushRef="#br0" timeOffset="334850.1523">2836 17025 8514,'11'-31'5418,"-11"31"-129,16-27-516,8 21-3225,-24 6-645,22-11-387,-22 11 0,24 11-129,-12 8-129,-1 6 0,-3 11-129,-5 5 0,-1-3-129,-2-1 0,-2-5 0,-4-6 129,-2-13-129,8-13 0,0 0 129,-11-12 129,11-8-258,9-1 129,6 1-129,6-2-258,11 8-129,0 0-129,14 14-1032,-8 0-3870,11 9 258,-6 0-516,5 11-258</inkml:trace>
  <inkml:trace contextRef="#ctx0" brushRef="#br0" timeOffset="335228.174">4257 17140 9288,'14'44'5547,"-16"-15"-258,-7 7-129,-14 6-3483,-3 6-1419,-5-4-129,-1-4-258,6-2-387,-2-20-645,26 15-2322,2-33-1548,0 18-258,11-18-516,14-1 129</inkml:trace>
  <inkml:trace contextRef="#ctx0" brushRef="#br0" timeOffset="335379.1826">4228 17483 129,'54'-44'5547,"-34"22"258,0 4-258,-18-9-258,3 14-2322,-25-20-1161,3 17-774,-19-14-516,3 3-129,-5 5-516,0 0-258,9 16-516,-10-8-4257,27 14 0,12 0-645,0 0-129</inkml:trace>
  <inkml:trace contextRef="#ctx0" brushRef="#br0" timeOffset="335722.2022">4448 16930 8514,'47'-18'5418,"-24"18"-387,-1 5-129,-22-5-3612,32 38-387,-28-12-258,0 10-258,-6-2 0,-7 2-129,-5-5 0,-1-6 0,0-8-129,3-8-129,12-9 129,-12 0 0,12-13 0,6 1-129,10-2 129,1 0-129,5 1-129,1 2 0,6 6-387,-11 0-516,12 12-2451,-15-3-1677,1 8-258,-16-12-387,14 28 0</inkml:trace>
  <inkml:trace contextRef="#ctx0" brushRef="#br0" timeOffset="336056.2213">4961 17177 10449,'-8'18'5418,"-6"-6"-129,-12-4-387,7 4-4257,-12-8-387,0-4-645,9 9-2064,-2-9-2451,12 2-258,12-2-516,0 0-129</inkml:trace>
  <inkml:trace contextRef="#ctx0" brushRef="#br0" timeOffset="336502.2468">5159 17082 10836,'28'34'5418,"-21"-17"-516,3 1 129,-10 1-4644,14 3-258,0-9 0,3 2-129,5-9-129,0-6 129,3 0 0,0-5-129,0-3 129,-3-3 0,-2 8-129,-5-2 129,-15 5 0,18 9 0,-16 6 0,-2 12 129,0 3 0,-2 10 0,-8-2 258,3 5-129,-5-11 129,3-3 129,-5-10-129,14-19 0,-23 5 0,12-11-129,0-14-129,1-6-129,2 0 129,1-3-387,7 3-129,0 1-129,0 25-645,0-30-3483,12 23-774,-12 7-258,29-12-516</inkml:trace>
  <inkml:trace contextRef="#ctx0" brushRef="#br0" timeOffset="336871.2679">5598 16885 9546,'42'-17'5289,"-22"10"-258,3 7 0,-23 0-4128,30 13-258,-21 3-129,3 6-129,-10 0-129,-2 5 129,-3-1-129,-11-1-129,-6-1-129,-1-5 129,-2-9 0,1 3-129,3-7 0,3-5 0,16-1 0,-15-7 129,15 7 0,6-15 0,10 7-129,5 0 129,5 1-129,4-1 129,2 6-258,3 2 0,-3 0-258,-8-5-516,7 5-3999,-18-6-258,-13 6-387,0 0-645</inkml:trace>
  <inkml:trace contextRef="#ctx0" brushRef="#br0" timeOffset="337528.3055">6804 16971 10449,'-28'48'5418,"7"-9"-387,-9-4-129,2 10-4386,-9-6-129,6 1-258,2-4-258,5-9-387,13 3-774,-6-20-3741,17-10-129,9 12-129,11-12-645</inkml:trace>
  <inkml:trace contextRef="#ctx0" brushRef="#br0" timeOffset="337683.3144">6755 17240 7998,'34'-46'5805,"-28"21"-387,-10-6 0,-3 13-3483,-25-20-903,2 11-516,-8 3-258,-1-2-258,3 11-516,0-1-516,18 15-3354,-3-4-903,21 5-129,-14 4-645</inkml:trace>
  <inkml:trace contextRef="#ctx0" brushRef="#br0" timeOffset="338992.3893">7069 17162 11868,'29'34'5547,"-14"-12"-387,-4-5-129,2 7-4773,-1-9-129,1 2-129,-3-6-129,-10-11-129,23 8-129,-23-8 0,22-12-258,-13-8-129,5 9-774,-14-23-1161,13 14-1935,-12-4-774,2 8 0,-3-7 903</inkml:trace>
  <inkml:trace contextRef="#ctx0" brushRef="#br0" timeOffset="339215.402">7267 17133 2193,'11'-8'5418,"-11"8"129,13-3-129,-3 9-903,-10-6-2193,13 10-774,-13-10-645,10 32-387,-9-8 0,5 5-129,-6 3-129,0 1-258,0 0 0,-2 1 129,-2-6-129,0-7 129,-2-5 0,1-5-258,5-11 0,0 0-129,0 0-258,0 0-903,0 0-3870,0 0-129,0 0-645,7-7 0</inkml:trace>
  <inkml:trace contextRef="#ctx0" brushRef="#br0" timeOffset="339796.4352">8277 17103 8643,'3'70'5676,"-3"-30"-387,-2 2-258,-10-6-2838,1-6-2322,-2 1-903,-11-19-3612,14 8-516,10-20-258,-8 13-645</inkml:trace>
  <inkml:trace contextRef="#ctx0" brushRef="#br0" timeOffset="339968.4451">8363 17300 10965,'-12'-44'5676,"-10"19"-258,1 10-516,-8-7-4386,-2 2-258,1 8-645,-6-10-903,19 20-3741,-5 0-258,22 2-258,-11 0-387</inkml:trace>
  <inkml:trace contextRef="#ctx0" brushRef="#br0" timeOffset="340298.464">8579 16990 10449,'82'-10'5418,"-47"6"-387,-1 4 0,-8 0-4515,-8 11 0,-10 5-258,-5 6 0,-5 4 0,-7 7 0,-1 2 0,-2 8-129,2-5 0,2 2 0,1-7 0,6-6-129,1-6 129,5-5-387,9-3 0,2-13-387,12 5-387,-13-23-2451,15 6-1677,-5-7-387,4-1-129,-9-10-129</inkml:trace>
  <inkml:trace contextRef="#ctx0" brushRef="#br0" timeOffset="340418.4708">8939 17181 516,'-1'-24'5160,"-16"23"387,-12 1-516,-2 1-129,-7 4-2838,5 14-903,-8-8-774,-2-7-1935,4 8-3096,10-7-516,12-1-129,17-4-516</inkml:trace>
  <inkml:trace contextRef="#ctx0" brushRef="#br0" timeOffset="341034.5061">9578 17119 11352,'22'19'5547,"-1"5"-516,-21-24-387,17 16-4386,-11-5 0,-6-11-387,16 19 129,-16-19-129,16 0 0,-16 0 129,19-19 129,-9 1-129,-2 1 129,0 1-129,-3 3 129,-5 13 0,12 2 129,-4 15-258,-1 12 129,1 13 129,-2 5 0,-2 15 129,0 7 0,-1 4-129,-3-9-129,-2-4 258,-7-12-258,-4-6 129,-3-15-258,1-16 129,-3-18-387,2-20 258,2-5 129,2-6-129,9 0-129,3-8-129,3 9 0,10-6-258,9 22-387,-6-6-903,15 18-3483,-10-6-129,3 12-258,-5-6-258</inkml:trace>
  <inkml:trace contextRef="#ctx0" brushRef="#br0" timeOffset="341558.536">9891 17087 8385,'10'-16'5805,"-1"-1"-516,9 8 0,0-10-3096,8 7-1419,0-2-387,5 1-129,4 5 0,0 5-129,0 3 0,1 0-129,-6 5 0,-6 10 129,-8 7-129,-7 5 129,-8-1-129,-1 4 0,-8 2 0,-3 5 0,-3-6 0,1-1 0,2-5 129,3-4 0,2-2-129,6-7 0,0-12 129,8 15 0,7-10-129,1-1 129,6 1-387,-1-5 129,3 2-387,-9-4-645,14 2-3999,-18-5-129,4-3-516,-10-11-129</inkml:trace>
  <inkml:trace contextRef="#ctx0" brushRef="#br0" timeOffset="341712.5448">10333 17156 10965,'-27'0'5805,"8"11"-645,3 11 0,-13-4-4128,0-1-645,-11-6-387,-4-3-516,9 3-4386,-12-11-387,11-3-258,1-13-645</inkml:trace>
  <inkml:trace contextRef="#ctx0" brushRef="#br0" timeOffset="347938.901">2302 17943 11868,'0'13'5418,"0"-13"-258,11-17-1161,1 7-3354,-5-4-129,8-4-129,0-5-129,0 4 0,3-3 0,2 8 0,1-1-129,1 7 0,1 6 0,-1 3 0,-1 14-129,-4 8 129,-3 10 0,-3 5-129,-7 3 0,-4 9 0,-4-6 0,-7-3 0,-3-5-129,-1-11 129,-1-6 0,2-12 0,14-7 0,-15 0 0,15 0 129,1-13 0,-1 13 0,28-10 0,-6 10 0,1 3-129,0 15 0,-2 1 0,0 10 129,-6 7-387,-6 4 387,-6 3-258,-6-14 258,-10 3-129,-9-2 0,-7-9 0,-3-11-129,-6-10 0,1 2-516,-4-10-516,19 12-4128,-11-4-129,15-7-645,-1-1-129</inkml:trace>
  <inkml:trace contextRef="#ctx0" brushRef="#br0" timeOffset="353919.243">4542 17896 2322,'-11'9'5160,"11"-9"-258,0 0 0,-15 0-2322,15 0-1032,0 0-258,0 0-387,-21 5-258,21-5 129,0 0-258,-8-6 0,4-10-129,4 16 0,0-29 129,8 2-258,3 3 0,4-3 0,1-3 0,5 14 0,-2-1 0,4 7-129,-1 7-129,-1 5 129,-5 13 0,-1 11 0,-4 8-129,-4-1 0,-6 7 0,-1-2 0,-1-3 0,-7 3 0,1-12 0,-1-8-129,1-5 129,7-13 0,-6 11 0,6-11 129,0 0 0,11-11-129,1 11-129,5 0 258,2 2-129,0 6 0,-1 14 0,-1 1-129,-8 8 129,-3 6 0,-6-7 129,-11-4-258,-12 1 258,-4-7-258,-8-7 129,-6-4-129,1-5-387,-2-11-516,14 7-3612,-7-6-516,13 6-645,2 2 0</inkml:trace>
  <inkml:trace contextRef="#ctx0" brushRef="#br0" timeOffset="362306.7228">6820 17963 7740,'0'0'5289,"7"9"-258,-10 6-387,-5 10-4128,-3-6-129,-1 6-258,-2 2 0,6 4-129,1-7 258,7 5-258,5-10 129,13-5 0,7-7 129,4-3-129,6-4 129,-2-16-129,-1-8 129,-3-4-129,-7-4 0,-8 0 0,-12 2-129,-4-2 0,-14 5-129,-13 4-387,1 19-1290,-13-6-3096,5 9-258,-2-3-387,13 4-258</inkml:trace>
  <inkml:trace contextRef="#ctx0" brushRef="#br0" timeOffset="362846.7536">8547 17988 8901,'0'8'5289,"-6"12"-258,-15 0-258,6 4-4515,-12 3 129,-1 0-258,-1 0 0,6-1-258,6-4 258,10-4-129,7-5 258,15-6-258,9-7 129,6-1-129,5-9 0,0-7 129,0-4-129,-7-5 0,-6-2-129,-11 1 129,-9 5 0,-6 2-129,-11 8-645,-22-4-3225,8 16-774,-8 2-645,11 10 0</inkml:trace>
  <inkml:trace contextRef="#ctx0" brushRef="#br0" timeOffset="363317.7806">9983 17956 6837,'-12'-5'5160,"-12"31"-258,10 0-516,-4 0-3483,4 15-258,-7-10 258,12 8-516,1-5 387,8-6-516,0-28 258,31 14-258,-1-14 0,7-10-129,2-15-258,2-9 258,-3-7-258,-8 4 129,-10 6-258,-17-4-645,-3 12-3870,-22 6-258,-15 17-258,-14 7-645</inkml:trace>
  <inkml:trace contextRef="#ctx0" brushRef="#br0" timeOffset="372179.2874">8587 20521 516,'0'0'516,"0"0"-516,0 0 0</inkml:trace>
  <inkml:trace contextRef="#ctx0" brushRef="#br0" timeOffset="376978.5619">10631 19490 774,'0'12'4902,"0"-12"-129,0 0-1161,0-17-387,15 12-516,-16-6-516,7 11-645,-6-17-129,0 17-258,0 0-258,0 0 0,0 0-258,0 0-129,0 0-129,-16-1 0,3 1-258,-6-1 129,-4-15 0,-2 2-129,-5 4 0,0 2 0,-4-3 0,0 52 0,-1-41 0,3-3 0,2 8-129,4 0 0,0-5 129,3 4-258,6 8 129,1-41-129,5 69-129,11-40-258,-11 43-645,-4-36-3612,15-7-645,0 12-516,15-12-129</inkml:trace>
  <inkml:trace contextRef="#ctx0" brushRef="#br0" timeOffset="377690.6027">9846 19534 258,'17'-38'3612,"-17"38"-645,15-20-387,0 7 258,-15-6-387,16 14 258,-16-8-129,14 13-129,-14 0-645,7-6-129,-7 6-258,1 12-516,-1-12-258,-5 15 0,5-15-129,-25 9-129,3 1-258,-2-10 129,-9 0-258,0-5 129,-7-3 129,4-6-129,-1 12-129,4-6 0,0 0 0,8 2-129,4-12 0,5 17-129,16 1-387,-21-10-1032,21 10-3612,0 0-258,-2 7-258,2-7-774</inkml:trace>
  <inkml:trace contextRef="#ctx0" brushRef="#br0" timeOffset="378323.6389">9216 19425 8127,'12'0'5805,"-12"0"-516,14 1-129,-25-9-3612,11 8-516,-22 0-129,3 2-258,-7-2 0,-7 0-129,-2-5-129,-4 9 0,-3-4-258,4-4 129,0-1-129,5 5-129,3-6-129,4 4 129,4 2-258,4 0 0,18 0-516,-25-4-774,25 4-3741,-10-19-387,10 19-129,0 0-645</inkml:trace>
  <inkml:trace contextRef="#ctx0" brushRef="#br0" timeOffset="378906.6722">8373 19476 5289,'15'-2'6192,"-15"2"-774,0 0 0,1-16-2064,-1 16-2322,0-34 0,0 34-387,-23 0-129,7 2 129,-10 9-258,0-4 0,-4 1 0,-1 3-129,2 6-129,-2-7 0,5-3 129,3-5-387,5-2 258,-2 0-129,5-9-129,2 4 129,0 0-258,0-5-129,13 10-645,-31 0-1677,19 13-2709,-9 6-387,6 2 0,-9 1-774</inkml:trace>
  <inkml:trace contextRef="#ctx0" brushRef="#br0" timeOffset="379395.7002">7435 19453 8643,'15'-11'5676,"-15"11"0,-24-5-387,24 5-3741,-42 0-387,10 0-387,-11 13-258,4-6-129,-3-3 0,2-2 0,7-2-258,7 0-129,6 0-129,3 0-516,17 0-645,-12-2-4128,12 2 0,14-4-903,5 3 0</inkml:trace>
  <inkml:trace contextRef="#ctx0" brushRef="#br0" timeOffset="380195.7459">8706 20235 9546,'0'0'6063,"0"0"-903,0 0 387,0 0-4902,-53 36-387,53-36 258,-28 59-516,28-59 258,-22 67 0,22-67 0,-2 61-129,2-61 129,0 0 0,0 0-387,0 0 516,66-50-387,-66 50 0,45-104-129,-23 30 0,-3 12 516,-1-5 0,-7-5-387,-3 7 0,-8 65-387,7-90 645,-7 90-129,0 0-129,0 0-258,0 0 0,-14 76 258,10-14 129,-1 21 516,5-7-774,0-9 387,2-1 0,-2-66-129,24 99-387,-24-99 258,33 67-387,-33-67-1548,0 0-3612,59 10-129,-59-10-387,0 0-516</inkml:trace>
  <inkml:trace contextRef="#ctx0" brushRef="#br0" timeOffset="380875.7848">11165 19437 10707,'1'48'5289,"7"-23"129,-8-25-645,0 0-4257,16 15-903,-16-15-774,0 0-3741,13-16-516,-13 16 129,17-21-774</inkml:trace>
  <inkml:trace contextRef="#ctx0" brushRef="#br0" timeOffset="381017.793">11337 19528 8901,'10'15'4515,"4"-9"0,0-2-2967,2-7-6192,-16 3 0,0 0-774,19-36 646</inkml:trace>
  <inkml:trace contextRef="#ctx0" brushRef="#br0" timeOffset="381155.8009">11541 19477 9159,'28'43'4257,"-21"-32"-2451,-7-11-1677,19 0-5160,-8-11-258</inkml:trace>
  <inkml:trace contextRef="#ctx0" brushRef="#br0" timeOffset="381297.809">11741 19402 11223,'38'32'5418,"-21"-11"-387,-3-15-258,-14-6-4902,29 0-3612,-29 0-1419,14-3 0,-14 3-1032</inkml:trace>
  <inkml:trace contextRef="#ctx0" brushRef="#br0" timeOffset="381859.8411">13087 19521 12900,'15'13'5289,"1"-13"258,-16 0-387,0 0-4257,-23 5-387,-2-5 0,-11-3-258,-4 1 0,-8 2 129,-4-6-129,-1 4 0,5-1 129,0-3-257,8 6-130,5-10 0,5 10 0,8 0 0,5 0 0,17 0-130,-20 10-257,17 7 0,3-17-258,0 42-1161,0-42-3483,16 14-129,-3-12-774,12 0 0</inkml:trace>
  <inkml:trace contextRef="#ctx0" brushRef="#br0" timeOffset="382235.8626">13843 19313 10062,'28'11'5676,"-28"-11"-516,6 22 129,-10-9-4257,-7-2-129,-16 5-129,2 10-129,-12 1-129,-2-11-258,-5-6 129,3 13-129,1-21-129,7 11-129,3-13 0,3 4 0,11 1-258,16-5-258,-7 14-1032,7-24-3870,17 10 0,9-20-516,13 20-258</inkml:trace>
  <inkml:trace contextRef="#ctx0" brushRef="#br0" timeOffset="382543.8803">14731 19293 9804,'20'13'5676,"-13"18"-258,-19-23-258,-10-2-4257,-13-6-129,-8 1 0,-7 6-129,-1-2-258,1 1-258,3-4-258,10-2-258,1-2-1419,20 10-3225,16-8-645,0 13 0,8-5-903</inkml:trace>
  <inkml:trace contextRef="#ctx0" brushRef="#br0" timeOffset="383097.9119">15378 19318 9030,'22'-30'5418,"-22"11"-387,0 19-129,-17 7-4128,9 22-129,-9 3-129,7 5 0,5-1 0,6 15-129,14-15 0,11-17 0,9 10 0,4-18-258,3-19 0,-4-12 0,-5-7-129,-7-11 0,-10-5 0,-15 5-258,-7-16-258,-20 6-387,-1 28-3999,-24 0-516,-1 12 0,-9 0-774</inkml:trace>
  <inkml:trace contextRef="#ctx0" brushRef="#br0" timeOffset="384391.986">11389 19335 8643,'-9'17'5676,"9"-17"-645,-5 12-258,5-12-3483,0 0-3870,0-11-2193,5-21-516,6 2-258,3-8-516</inkml:trace>
  <inkml:trace contextRef="#ctx0" brushRef="#br0" timeOffset="384533.9941">11579 18963 13158,'26'5'5547,"-5"-5"-645,-9 0-774,-12 0-9030,8-13-387,-2-3-258,4 3-645</inkml:trace>
  <inkml:trace contextRef="#ctx0" brushRef="#br0" timeOffset="384678.0023">11810 18776 10707,'23'-3'5160,"-12"1"-903,-9-15-2193,10 9-6708,-4-5-387,-8 13-258,18-27-387</inkml:trace>
  <inkml:trace contextRef="#ctx0" brushRef="#br0" timeOffset="384806.0096">12066 18551 8514,'29'-29'4644,"-11"21"-2451,-5-7-2064,-13-2-4773,8-2-387,1-2-129</inkml:trace>
  <inkml:trace contextRef="#ctx0" brushRef="#br0" timeOffset="384946.0176">12268 18337 9159,'28'0'5160,"-16"-2"-516,-12 2-258,19-16-4773,-7 7-3870,-7-3-645,-1-2-387,2 1-129</inkml:trace>
  <inkml:trace contextRef="#ctx0" brushRef="#br0" timeOffset="385434.0456">13397 17999 11223,'38'2'5934,"-38"-2"-516,13 7 0,-13-7-4644,-21 4-258,-9 2-129,-3 0-129,-9-1 258,-6 7-258,1-2 0,3 2 0,3 5-129,8-5-129,5-4 129,9 1-258,19-9-258,-12 7-258,12-7-645,8 3-4257,18-2 0,0-10-387,11 9-516</inkml:trace>
  <inkml:trace contextRef="#ctx0" brushRef="#br0" timeOffset="385767.0646">14395 17822 8256,'43'0'5805,"-30"0"-387,-13 0-129,-3 24-3999,-22-14-387,1 9-258,-12-6-129,-4-1-258,-4 3 0,5-2 0,0-9-258,3-2-258,7 1-516,-8-8-4257,16 5-258,1-4-387,6 4-387</inkml:trace>
  <inkml:trace contextRef="#ctx0" brushRef="#br0" timeOffset="386219.0905">14955 17735 10191,'29'38'5676,"-19"-10"-387,-7-5-129,6 8-4773,-9-1-258,-2 0 0,-4 3-258,-1-7-387,6 9-1161,-4-19-3483,6-2 0,-1-14-774,22 4 129</inkml:trace>
  <inkml:trace contextRef="#ctx0" brushRef="#br0" timeOffset="386384.0999">15104 17947 9804,'-7'-18'5676,"-6"15"-387,-12-4 0,1 7-4515,-12-4-387,-1 3-129,-3-3-258,-1 0-387,10 10-1290,0-6-3483,15 8-258,16-8-129,0 0-516</inkml:trace>
  <inkml:trace contextRef="#ctx0" brushRef="#br0" timeOffset="386758.1213">15227 17730 8256,'60'-12'5547,"-30"-1"-387,5 8-258,-4-3-4515,-4 8 129,-11 2-129,-16-2-258,12 27 0,-13-5 0,-13 4 0,-2 2 0,-2-1 129,-1-1-129,2-12 129,7-1 0,10-13-129,-3 15 258,3-15-258,19 8 129,-2-3-258,-1-3 129,2 8-129,-18-10 129,18 17-129,-18-4 0,-10 1-129,-15-8-258,-1 19-1419,-17-18-3354,2 11-387,-5-8-258,1 1-516</inkml:trace>
  <inkml:trace contextRef="#ctx0" brushRef="#br0" timeOffset="393478.5057">13759 19291 3096,'0'18'4902,"0"-4"-774,0-14 258,0-8-2709,5-6-1290,-5-14 0,0 1-129,-4-8 129,2 0-129,-2-11 129,2-2 0,-1 2 129,3 0-129,-3 1 129,3-2-129,0-1 129,0 4-258,0 4 258,0 2-258,0-3 0,1 5-129,-1-4 258,0 6-258,0 2 0,0-8 0,0 1 0,-1 12-129,-2 0 129,3-2-129,-2 7 0,2 3 0,-3 1 129,3 18-129,0 0 0,-3-22 0,3 22 0,-3-13 129,3 13-129,-3-19 0,3 19 0,-1-19 258,1 6-387,0 13 129,-1-22-129,0 12 129,1 10-258,-2-17 387,2 17-258,-1-18 0,1 18 258,0 0 0,0-14 0,0 14 0,0 0-129,0 0 129,0-13 0,0 13 0,0 0-258,0 0 129,0-23 0,0 11 0,0 12 0,0-15 0,0 15 0,0 0 0,-3-16 0,3 16 129,0 0-129,0 0 129,0 0-129,0 0 0,0 0 0,0 0 0,0 0 129,0 0-258,-2-13 129,2 13 0,0 0 0,0 0-129,0 0 258,-13-2-129,13 2-129,0 0 258,0 0-129,0 0 0,0 0 129,0 0-258,0 0 129,0 0 0,0 0 129,-7-20-258,7 20 129,0 0 0,0 0 129,0-16 0,0 16-129,0 0 0,0 0 129,0 0-129,0 0 0,0 0 0,-11 12 0,3 9 0,-4 2 0,-1 3-129,-2 3 387,0 4-258,-2-1 0,3-11 0,0 6 129,4-8-129,-1-3 129,6-2-129,5-14 0,-11 18 0,11-18 0,0 0 0,0 0 0,0 0 0,-3-8 0,3 8 129,0-12 0,0 12-129,3-27-129,-3 27 387,16-28-516,-3 11 387,1-2-258,3-9 258,1 3-258,0-1 258,-2 1-129,4 4 0,-4 2 129,2 5-129,-3 4 0,-2 7 0,1 3 129,1 7 0,0 10-129,-1-3 0,1 4-129,0 4 129,-3-6 0,2 3 0,1-3 0,-3-3-129,-1-2 0,-11-11-645,28 14-4257,-28-14 0,13-1-516,-9-12-774</inkml:trace>
  <inkml:trace contextRef="#ctx0" brushRef="#br0" timeOffset="497276.4426">706 17647 3225,'-16'-27'5418,"7"16"0,9 11-387,-22-15-1806,18 24-2322,-10 1-258,5 12-129,-1 3-129,2 10-258,1-3 129,7 5-129,0-1-129,11-3 0,3-5 129,6-4-129,4-7 0,3-5 129,5-11-129,-1-6 0,1-13 0,-2-13 0,-3-1 0,-4-3 0,-5-5 129,-7-1-258,-7 1 129,-4 10 0,-12 0 129,-8 17-129,-4 12-129,-3 1 0,-1 12-258,-5-1-645,11 25-774,-12-10-2967,15 8-387,2-6-258,10-2 0</inkml:trace>
  <inkml:trace contextRef="#ctx0" brushRef="#br0" timeOffset="497593.4607">1008 17554 5547,'-4'64'5289,"4"-25"-258,0 0-387,1-13-3483,13 19-258,-9-21-258,12-2-258,-4-13-258,4-7 0,1-11 129,-2-5-258,-1-7-258,-6-10-387,6 9-645,-15-21-1419,5 15-2064,-5-9-258,0 13-387</inkml:trace>
  <inkml:trace contextRef="#ctx0" brushRef="#br0" timeOffset="497789.4719">1069 17215 3225,'0'-15'5160,"20"17"-387,-4 27-258,1-1-2322,10 24-1032,-10 1-129,4 17-774,-1-5-129,-3-9-387,4 3-645,-12-23-1419,12-2-2193,-9-18-387,2-11-258</inkml:trace>
  <inkml:trace contextRef="#ctx0" brushRef="#br0" timeOffset="497953.4813">1297 17321 4386,'-39'-30'5160,"16"30"-516,0 3-129,3 23-3354,-9-7-387,10 8-774,0 8-645,-7-13-1935,13 3-1935,4 1-258,7-4-258</inkml:trace>
  <inkml:trace contextRef="#ctx0" brushRef="#br0" timeOffset="498344.5037">1453 17342 6837,'-16'10'5031,"7"9"-129,3 8-645,-10-1-3612,16 11 0,0-5-516,0-4 0,7-2 0,2-8 0,3-14-129,2-4 0,-2-14-129,-1-5 129,-3-8 0,-4 1-258,-1-4 129,-3 2-129,0 6 129,0 7 129,0 15 0,0-13 129,0 13-129,6 8 129,2 6 129,5 1-129,2 1-129,3-2-129,5 1-1032,-12-11-2580,10-4-903,-4-5-129,-2-8-645</inkml:trace>
  <inkml:trace contextRef="#ctx0" brushRef="#br0" timeOffset="499352.5613">1600 17014 3870,'22'33'5031,"-17"-11"-387,4 6-258,7 13-2580,-13-9-387,13 11-645,-9-8-129,7 5-387,-6-13 129,2-3-258,-6-12 0,-4-12 0,0 0 0,0 0 0,7-22-129,-7-2 129,0 1-258,0-4 258,0 3-258,2 6 129,5 4 0,-7 14-129,22-4 0,-9 5 129,2 10 0,1 3-129,-1 0 258,0 2-129,-2-5 0,-13-11-129,19 0 258,-19 0-258,13-13 258,-10-5-129,0 0 0,-3-8 0,0 6 0,-3 3 0,0 2 0,-5-1 129,8 16-258,-11-8 129,11 8 0,-11 13 0,9 1 0,2 8 0,0-2 0,0 2 129,2-1-129,-2-21 0,17 20 0,-17-20 0,20 0 0,-12-8 0,-1-10 0,-1-4 0,-3-3 129,1 4-129,-3-4 0,-1 5 0,1 3-129,-1 17 129,2-15 0,-2 15 0,0 0-129,6 13 129,0 2 0,-3 1 0,2-1 0,-2 2 0,-3-17 0,6 17 0,-6-17 0,0 0 0,0 0 0,8-15 0,-7-4 0,0-7 0,-1-3 0,0-7-129,0-5 129,0-3 0,0 1 0,0 5-129,0-1 129,-1 2 0,0 9 0,-1 3-129,0 11 129,2 14 129,-5-13-129,5 13 0,0 0 0,-13 11 129,10 0 0,0 8-129,3-2 129,0 6-129,0 3 129,11 2 0,-2-6-129,5 1 129,-1 1-129,2-5 0,0-3 0,-3-10 129,3-1-258,-3-5-387,4 9-1677,-16-9-2193,20 0-387,-20 0-258,0 0-516</inkml:trace>
  <inkml:trace contextRef="#ctx0" brushRef="#br0" timeOffset="500295.6153">1283 5749 10320,'18'-10'5160,"-18"10"-387,0 0-387,0 19-3870,-16-6-258,0 1-129,-4 4-129,1 3 129,-2-4-129,4-4 129,3 0 0,14-13 0,-7 17 0,7-17 0,18 20 0,1-8 0,4 2 0,4 4 0,1 3-129,-1 7 129,-9 1 0,-4 1-129,-12-3 258,-4 0-258,-15-9-129,-10-5-387,1 4-774,-18-17-3483,10 0-258,-4-7-258,12 2-645</inkml:trace>
  <inkml:trace contextRef="#ctx0" brushRef="#br0" timeOffset="500899.6498">1631 5894 5289,'15'-5'4902,"1"-4"-387,-16 9-258,0 0-3354,-10 17-258,-3-3-645,-2 4 0,0 2 0,1 3 0,3-6 129,4-2 0,1-4 0,6-11 0,0 0 129,13 3-129,1-11 0,-2-7-129,3-3 129,-1-1-129,1-1 0,-4 5 0,-11 15 0,18-7 258,-18 7-129,8 27 0,-8 3 387,0 16-258,0 8 387,0 15-129,0-3 258,4 8-258,-1-5 129,6-4-129,-1-11-129,6-9-129,-1-18 0,5-12 0,0-15 0,-1-9-129,2-17-129,0-5 0,-2-6 129,-2 2-258,-6-4 129,-4 2-129,-5 5 0,-10 8 0,-9 7-258,-6-1 0,1 17-903,-20-7-3612,13 6-129,-5-6-258,7 4-387</inkml:trace>
  <inkml:trace contextRef="#ctx0" brushRef="#br0" timeOffset="501357.676">1588 5954 258,'0'0'4515,"0"0"-645,0 0-129,4-9-1290,11 9-129,-15 0-645,26-16-645,-26 16-645,24-18-129,-24 18-258,16-19-129,-16 19 0,0-13 0,0 13-129,-12-3 0,-3 3 129,-7 5 0,1 5 129,-3-1 0,2 4 0,4 0 0,4 1-258,-1-6-1548,15-8-2064,0 16-645,0-16-129,21 11 388</inkml:trace>
  <inkml:trace contextRef="#ctx0" brushRef="#br0" timeOffset="501799.7013">1925 5860 8514,'13'46'4902,"-5"-17"-258,-5-2-129,9 7-3999,-10-9 129,8-4-645,-6-2 0,-4-19-129,0 0-129,12 0 0,-4-11-645,-8-13-129,11 8-387,-8-12 258,10 14-129,-10-6 129,11 12 387,-14 8 258,20 0 516,-7 9 645,-1 4 129,5 8 129,-5-2 129,12 7 0,-8-9-258,8-1-516,-2-5-258,-3-11-774,15 2-1032,-16-12-516,15-4-774,-11-10-774,2 2-258,-8-7 1290,6 5 1420</inkml:trace>
  <inkml:trace contextRef="#ctx0" brushRef="#br0" timeOffset="502099.7185">2389 5951 258,'24'-64'1935,"-24"50"645,0 14 1161,0 0-258,-16 0-645,-4 7-903,10 19-516,-14-10-258,15 11-258,-12-8-258,12 7 0,-3-10 0,7 1-129,5-17-129,-2 15 0,2-15-129,0 0-129,12 0 0,-12 0-129,20-11 0,-20 11-129,26-18 0,-15 9-258,4 7 258,-3-1-129,3 3 129,-1 3-129,-1 8 258,1 2 0,0 2 258,0 0-258,1-1 258,-5-1-387,4 1-903,-14-14-3354,14 9-258,-14-9-258,14-2-387</inkml:trace>
  <inkml:trace contextRef="#ctx0" brushRef="#br0" timeOffset="502587.7464">2613 5872 7740,'20'41'5031,"-12"-17"-387,-2 1-129,9 4-3612,-15-10-129,4 2-516,-4-21 0,0 15-129,0-15-129,0 0 129,5-23-258,-2 8 129,3-7 0,0 0 0,5 3-129,1 3 0,6 5 0,3 6 129,2 5-129,2 0 258,4 9-129,1-2 129,-1-1 129,4-3-129,-8-3 129,0-3-258,-3-11 0,-7-7-258,-7-2 0,-8-2-129,0 1-129,-12-2 0,2 13-129,-8-1 0,3 14 258,0 0 0,9 17 129,0 10 258,6-1-129,4 5 258,7-3-129,3-6-645,6 0-3225,-5-3-516,-15-19 129,13 6-645</inkml:trace>
  <inkml:trace contextRef="#ctx0" brushRef="#br0" timeOffset="503041.7723">2425 5867 258,'-4'-16'4515,"4"16"0,-23-11 129,8 4-2064,15 7-258,-35 7-1032,25 6-516,-8-4-129,13 9 0,0-1-516,5-17-1032,14 25-3096,5-12-903,5-5 129,5-1-645</inkml:trace>
  <inkml:trace contextRef="#ctx0" brushRef="#br0" timeOffset="506427.966">2602 6618 12126,'31'118'5289,"-16"-57"-258,3 12-1290,-10-23-2838,6-3-258,-11-13-258,2-13-258,-5-21 0,0-11 258,0-21-387,-6-7 258,1-12-258,1-7 129,1-1-129,1 1 0,2 2 129,5 18-258,7 8 129,6 11 0,1 15-258,2 5 258,0 17 0,-4 8 0,-3 9-129,-7-1 129,-7 2 0,-9-8 0,-9-4-129,-5-6-129,0-7-645,-15-19-1419,14 1-2709,-3-13-387,14-2-129,-1-7-387</inkml:trace>
  <inkml:trace contextRef="#ctx0" brushRef="#br0" timeOffset="506684.9807">2953 6283 10965,'22'41'5160,"-15"-10"-129,1 22-1032,-2-7-3225,-2 10-387,1 2-387,-1 0 129,-1-4-258,2-6-129,6-5-387,-4-18-516,17 4-903,-24-29-1548,43 11-1032,-18-11-645,12 0 774,-11-19 1161</inkml:trace>
  <inkml:trace contextRef="#ctx0" brushRef="#br0" timeOffset="506983.9978">3285 6763 3225,'45'-44'4773,"-32"19"129,-13-6-903,3 15-1161,-14-9-903,11 25-516,-35-14-645,17 16-258,-10 9-129,8 7-129,1 2 0,6 4 0,7-4-129,6 3 129,11-10-129,8-2 129,4-9-129,4-2-129,-1 0 129,0-5-258,-3-3 129,-6-4 0,-3 2-129,-14 10 129,13-8-129,-13 8 129,0 8-129,0 7 258,0 4-258,-4 3 0,4 3-258,0-25-1161,0 29-3096,0-29-387,12 11-258,-12-11-516</inkml:trace>
  <inkml:trace contextRef="#ctx0" brushRef="#br0" timeOffset="507488.0267">3472 6602 9417,'14'67'5418,"-7"-31"-516,3 4-258,-4-13-3870,3 1-258,-7-9-387,-2-19 0,10 12 0,-10-12 0,10-22 0,-3 3-129,1-5 129,3-1-129,0 1 129,0 5-129,0 4 0,1 5-129,3 10 129,-1 0 0,5 6 0,-3 10 129,1-3-129,4-2 129,-3 0 0,2-5 0,-4-6-129,-1-8 129,0-8-129,-6-10-129,-2 3 0,-5-3 0,-2-1 0,-2 5 0,-7 9 0,-2 9 0,-1 4 129,12 0-129,-20 24 258,15 4-129,5 2 258,2 3 0,8-5 0,10-1 0,2-3 0,7-4 0,2-9-129,0-7-258,1 2-774,-18-6-3999,9-1-129,-11-12-645,-3 2-258</inkml:trace>
  <inkml:trace contextRef="#ctx0" brushRef="#br0" timeOffset="508354.0762">3915 6657 5805,'16'0'5289,"-16"0"-258,7 12-387,0 9-2451,-7-21-1290,9 27-387,-3-6 0,5 6-129,-3-5 0,6 0 0,0-7 0,2-1-129,-2-6 0,-2-4-516,5-3-387,-17-14-2064,0 13-2064,5-24-516,-5 24-258,0-27-387</inkml:trace>
  <inkml:trace contextRef="#ctx0" brushRef="#br0" timeOffset="508772.1001">4061 6635 10707,'14'-12'5418,"8"12"-258,-22 0-129,24 35-3999,-15-14-516,2 4-258,-3 3-129,2-1-129,-5-3 0,1-2 0,-6-22 129,12 4-129,-12-4 129,11-28-129,-4 1 0,-1-4 129,4 1-129,0-8 0,2 12-129,-3 1-258,5 9-129,-14-8-1290,14 15-3225,-14 9-258,0 0-258,1-18-387</inkml:trace>
  <inkml:trace contextRef="#ctx0" brushRef="#br0" timeOffset="510240.1841">4802 5911 9030,'-6'15'5289,"6"-15"-387,0 0-258,0 0-3483,0 0-387,0 0-387,0-10 0,0-2-129,0 12 0,16-23 129,-1 13-129,1-1 0,10 9-129,0 2 129,4 7-129,3 12-129,-2 10 129,-1 4-129,-2 10 0,-6 5 129,-9 3-258,-8 3 258,-5-2-258,-12-5 258,-4-9-258,-12-8 129,-1-7 0,-4-8 0,0-10 0,1-5 129,7-9-129,3-2 258,6-1 0,10-2-129,6-2 129,5 1 0,10 5-129,4 3 0,8 5 0,3 0-129,1 2 0,1 1 0,0 4 0,-2 3-129,-5-2 0,1-4-258,-8-2-516,5 7-1032,-23-7-3483,24-9 129,-16-7-516,6 7-258</inkml:trace>
  <inkml:trace contextRef="#ctx0" brushRef="#br0" timeOffset="510481.1979">5511 6031 11223,'15'-7'5676,"1"4"-516,-16 3-258,1 6-4257,-1-6-129,-11 14-516,-4-5 0,-4 0-129,-1 1 129,-3-7-645,10 8-516,-13-6-3999,26-5 129,-20 8-258,20-8-774</inkml:trace>
  <inkml:trace contextRef="#ctx0" brushRef="#br0" timeOffset="511988.2841">6035 5591 8901,'32'-3'5547,"-19"3"-387,-13 0-387,0 0-2967,0 0-1290,0 0-387,-16-5 0,-6 5-129,-4 5 129,0 6 0,3 0 0,0 5-129,0 1 129,4 5 0,5-4-129,3 1 129,3 1-258,5-1 129,1-2 0,2-1 0,0-3 0,0 0 129,0-13-258,2 12 129,-2-12 129,13 8-129,0-3 0,2 3 0,5-1 0,2 0 0,4 11 0,-1 1 129,-3-3-129,-1 5 0,-5-2 0,-9-2-129,-7 3 129,-6-6-129,-12 3-387,-20-17-2322,1 11-2064,-12-9-516,2 4-129,-6-2-645</inkml:trace>
  <inkml:trace contextRef="#ctx0" brushRef="#br0" timeOffset="515528.4865">4478 4496 7482,'45'-1'5031,"-23"1"-258,-4 10-645,4 9-2838,-16-2-516,2 10-387,-8 3-258,-11-2 0,-7 1 0,-6-3 0,-9-7 258,-2-5-258,-6-11 0,-1-3 129,0-13-129,5-4 0,5-7-129,9 0 129,7-3 0,8-2-129,8 7 129,8-5-129,8 6 0,7 2-129,2 2 129,0 4-387,3 8-645,-13-10-1806,6 11-1677,-21 4-258,19-11-129,-19 11-516</inkml:trace>
  <inkml:trace contextRef="#ctx0" brushRef="#br0" timeOffset="515848.5048">4194 4105 5160,'52'-30'5031,"-27"19"-387,1-2-387,-4 13-1419,-7 0-2322,0 15-129,-11 4-387,-4 2 129,-2 3-129,-11-3 0,-6-2 129,-1-6 0,-7-9 0,4-6 0,-2-13 129,4-5-258,6-6 129,6-5-129,9 6-129,5-4-258,14 9 0,2-2-645,18 22-1032,-4-6-2193,6 6-129,0 8-387,1-2 0</inkml:trace>
  <inkml:trace contextRef="#ctx0" brushRef="#br0" timeOffset="516464.5401">6049 3427 5934,'24'64'4773,"-18"-23"-387,-6-4-387,-7 6-2967,-20-14-258,1-2-129,-16-15-258,0-10-129,-5-10 0,1-14-129,2-7 129,10-6-129,6-10 0,12 7 0,8-3-129,8 6 129,10 7-129,10 5 0,5 5-129,4 8 0,2 10-129,-4-4-387,7 15-1806,-14-1-1677,1 9-258,-10-3-129,0 9-387</inkml:trace>
  <inkml:trace contextRef="#ctx0" brushRef="#br0" timeOffset="517000.5707">5961 4013 2193,'74'21'3096,"-30"14"516,-7 6-774,-4-6-1161,2 17 0,-16-11-516,-2 8 129,-17-17 258,-8 1-387,-27-25 0,-8-2-258,-23-15-516,-3-14-129,-9-9-258,0-9-387,11 10-774,2-10-387,25 18-1032,9 0-1548,31 23-387,0 0-129</inkml:trace>
  <inkml:trace contextRef="#ctx0" brushRef="#br0" timeOffset="531844.4198">14350 9307 4773,'13'0'5289,"-13"0"-258,0 0-258,-11 19-3483,-15-19-387,1 2-387,-13 1-129,-6 2 0,-5-2 0,-2-2 0,-2 0-258,8 3 258,2 1-258,6 3 0,5-6 129,8 9-129,1-5 0,4 2-129,4 2 129,15-10 0,-19 14 0,11-1 0,8-13-129,-12 21 129,12-21-129,-2 22 129,2-22 0,0 24-258,2-9 258,3-1-258,-1 5 258,1-1-129,-2 9 0,1 1 0,-2 13 129,0 4-129,1 2 0,-1 7 0,0 1-129,2 5 129,-1 1-129,1 3 129,0-2 0,1-2-129,-3 1 258,3 1-129,-3 0 0,-1 3 0,-1-4 129,3 4-129,-2 2-129,-1 0 258,3-2-258,1-1 129,-1-4 0,2 1 0,2-3 0,-4-2 0,2-7 0,-2 1 0,3-2 129,-4-2-129,2-3 258,-2-5-258,-2 0 0,2-2 129,-2 4-129,2-6 0,-2-2 129,0-3-129,0 0-129,0-4 258,0 2-129,0-8 0,0-3 0,0 3 0,0-3 0,0-4 0,0 2 0,0-1 0,0 4 0,0 3 0,0-2 0,0 1 0,0 5 0,0 2 129,0-1-258,0 2 258,0-6-258,0 3 258,0-2-258,-2 3 129,1-1 0,-2-2 0,3 2 0,-2 4 0,0-1 129,1 1-258,-1 0 258,0-6-129,-1 0 129,3 1-129,-2-4 0,1-4-129,-1 7 0,-1-2 258,2-1-129,-1 1 0,2 2-129,-3 2 129,3-1 0,0-4 0,0-1 129,0-1-129,0-1 0,0 1 129,5-5-129,-5-12 0,7 17 0,-7-17 0,8 16 129,-8-16-129,0 0 0,15 10 0,-15-10 0,12 6 0,-12-6 129,21 11-129,-21-11-129,26 9 129,-11-2 0,4-7 0,3 3 0,-2 4 0,6-4 0,1-2 0,3 3 129,3-1-129,4 0 0,0 8 0,4-7 129,1 2-129,0 3-129,-1-1 129,0 0 0,-7-2 0,-4 3 0,-4-5 0,-7 1 0,-3-5 0,-16 0 129,18 0-129,-18 0-129,0 0 258,0 0-258,0 0 129,0 0-129,0 0 258,0 0 0,0 0-129,9-11 0,-9-5 0,2-2 0,-2-10 0,0-4 0,0-5 0,0-9 0,-2 0 0,2-5 0,0-5 0,0 2 0,0-4 0,3-2 0,3 0 0,2-7-129,-2 0 129,3-6 0,-3 7 0,-2-5 129,2 1-129,-4 5 0,-2-4 129,0 6-129,-2 3 0,-5 6 0,1 2 0,-3 3 0,1 2 0,1 4-129,1 7 129,0 2-129,2 2 258,0-4-129,0 3-129,4 0 258,-1 5-129,1-7 0,0 1 0,0 3 129,0-1-258,0 3 129,0-3 0,0-4 129,0 2-129,-2 0-129,0-2 129,-5-2 0,4-5-129,-5 4 258,5-2-258,-1 4 0,3 1 129,-2 0 0,2 2 0,-2 0 0,0 3 129,-1-4-258,0 4 258,-4-6-258,3-2 129,-3 0 0,-2-1 0,2 0 129,-1 3-129,1 2 0,1-2-129,3 7 258,-3 7-129,2 1 0,1 3 0,-3-4 0,0 1-129,-4 0 258,2 0-129,-2-3-129,-2-3 129,0 3-129,1-5 129,-1 7 0,2 0 129,2 1-258,0 5 129,4 3 0,5 14-129,-3-17-129,3 17-258,0 0-774,0 0-3870,7 23-129,4-3-258,8 5-387</inkml:trace>
  <inkml:trace contextRef="#ctx0" brushRef="#br0" timeOffset="533767.5298">16065 9390 2709,'31'-18'5547,"-17"6"-645,-1 6 129,-4-7-3225,4 13-258,-13 0-516,0 0-258,-10 4-258,-2 4-129,-9-3 0,-2 4 0,-9 1 0,0-2-129,-4-3 0,-1 3-129,-2 3 0,0-4-129,1 4 129,3 6-129,3-7 0,2 5 0,2 5 0,7-5 0,3 3 129,4 0-129,4-3 129,3-2-129,0 5 129,5 2-129,1 5 129,1 0-129,0 5 129,0 8-129,0 6 0,0 0 0,1 11 0,-1 4 0,0 4-129,-1 10 129,-5 0 0,-3 2 0,2-3 0,-4 6-129,3-6 129,0-2 0,4-4 129,-3 1-129,7 1-129,-2 0 129,2 2-129,0-2 258,2 1-129,5 0 0,-3 2 0,4-6 0,-1-4 129,0-3-129,0-5 129,0 4-129,-1-4 0,-3-2 129,3 2-129,-1-1-129,-1 1 129,3 5 0,0-5-129,1 1 258,1-3-129,0 7 0,3-3 0,-3-1 0,1 2 129,-2 4-129,-2-5 129,0-6-129,-1 1 0,-4-16 0,-1-3 0,0-4 0,0-10 0,0-17-129,0 15 129,0-15 0,0 0 129,0 0 0,-1 14-129,1-14 0,0 17 0,0-4 0,0-13 0,-2 21 0,2-7-129,0 4 129,0-4 0,0-14 0,0 0 129,3 13-129,-3-13 0,21 6 0,-4-3 0,0-3 0,5 7 0,1 5 129,2-4-129,0 2 0,-1-2 0,-1-2 0,0-1 0,1-5 0,2-5 129,-1-4 0,3-6-129,0-5 0,0 0 129,2 1-129,-2 2 0,1 6 0,-5 1 129,2 1-258,-7 9 129,2 0 0,-3 3 0,-2 5 0,0-4 0,-4 3 0,-12-7 0,22 1 0,-13-8 0,-2-12 0,-2-5 0,-2-3 0,0-4 0,-2-6 0,-1-7 0,3-9 129,-2 2-258,-1-1 258,2-7-129,0-6-129,2 3 129,0-14 0,2 2 0,0 6 0,0-5 129,-2 0-258,2 4 129,-5-1 0,3 4 0,-2 1 0,-1 3-258,0-5 258,2 4 0,0-6-129,-1 7 258,1-4-129,-1 3 129,0 3-258,-2 3 258,0 5-258,0-2 129,-2 8 0,-4-1 0,0 0-129,-1 0 0,1-2 129,-1-1 0,-1-1 0,0 0-129,1 1 258,-1-1-258,1 0 129,0-1 0,1 5 0,-1-2 0,0 7 129,0-4-129,-2-1-129,1 3 258,-3 2-129,2-5 0,-5 8-129,-1 1 129,-1-2 0,0 11-129,1-3 258,-4 2-129,3 8 0,2 4 0,3-1 129,2 1-129,0 4-129,1 0 129,8 14 0,-17-19-129,7 4 129,10 15-129,-26-18-258,11 14-387,-14-9-2838,11 13-1419,-7 0-387,5 10-516</inkml:trace>
  <inkml:trace contextRef="#ctx0" brushRef="#br0" timeOffset="536705.6978">13067 10993 7611,'17'16'5289,"-7"8"-129,-1 7-387,6 6-4128,-8-3-258,-2 0-516,-1-1-129,-4-10-645,11 5-1806,-7-15-2064,-4-13-516,0 0-258</inkml:trace>
  <inkml:trace contextRef="#ctx0" brushRef="#br0" timeOffset="536884.708">13200 11135 3999,'0'-20'5289,"-15"11"-129,3 8-258,12 1-3225,-33 0-516,18 3-645,-8-1-387,0-2-774,9 9-2064,-1-9-2193,15 0-129,-18-1-516</inkml:trace>
  <inkml:trace contextRef="#ctx0" brushRef="#br0" timeOffset="537112.7211">13343 10777 7740,'29'54'5289,"-17"-13"-387,0 1-129,-8 12-4644,0-9-645,7 2-3741,-10-6-774,2-5-258,3-12-258</inkml:trace>
  <inkml:trace contextRef="#ctx0" brushRef="#br0" timeOffset="538252.7863">16731 10731 3870,'12'37'5289,"-3"-5"-387,-3 2-129,2 1-3225,0 10-903,-7-10-258,4-2-129,-4-7 0,0-4-516,3-4-258,-4-18-1032,0 0-2838,18 6-645,-18-6 0,22-11-128</inkml:trace>
  <inkml:trace contextRef="#ctx0" brushRef="#br0" timeOffset="538411.7954">16881 10930 5805,'-16'-12'5289,"-1"5"-387,-3 7-258,-9 0-3741,5 0-258,-8 0-387,3 0-516,5 3-903,-8-6-2064,14 3-1548,6 0-258,12 0-387</inkml:trace>
  <inkml:trace contextRef="#ctx0" brushRef="#br0" timeOffset="538859.821">16939 10728 4386,'32'0'5418,"-16"2"-516,2 2-258,-1 1-3741,-17-5-129,18 13-387,-18-13-129,0 21-258,-10-6 258,-1-4-258,-3 4 129,0 1 0,1-7 0,13-9 0,-15 20 0,15-20 0,0 0 0,5 14 0,-5-14 0,29 8 129,-12-2-129,5-1 0,-2 0 0,-1 2 0,-5 3 0,0 1 129,-14-11-129,4 21-129,-4-21 258,-19 14-129,-4-9 0,-4 0 0,-2-5 0,-2 0-387,2 0-645,-9-2-3354,15 2-645,3 0-645,7 5-258</inkml:trace>
  <inkml:trace contextRef="#ctx0" brushRef="#br0" timeOffset="541707.9839">7718 6435 10707,'17'16'5418,"-4"-1"-129,-13-15 0,0 14-4257,-14-10 0,-1 1-258,-11-5-258,-2 0 129,-12 0-129,-1 0 0,-5 0-129,-3 0-129,4 0-129,-1 0 0,2 6 1,6 7-130,6-6 0,4 3 0,6 0 0,5-5 0,3 0 0,14-5 0,-15 5 0,15-5 0,0 0-259,0-15-515,0 15-903,7-22-3741,9 13-387,-3-9-129,9 8-645</inkml:trace>
  <inkml:trace contextRef="#ctx0" brushRef="#br0" timeOffset="542364.0214">8591 6433 10707,'29'2'5547,"-29"-2"-258,18 0 0,-18 0-4128,0 0-258,-10 0-129,-4 0-258,-9 0-129,-2 0 0,-8 3 129,-3 2-129,-3-4-129,0 4 0,1-1-129,0 0-129,5-3 129,1 3 1,6-4-130,3 4 0,4-3-130,5-1 1,3 3-129,11-3-258,-15 8-258,15-8-1290,0 0-3483,0 0-129,0 0-516,3-8-129</inkml:trace>
  <inkml:trace contextRef="#ctx0" brushRef="#br0" timeOffset="543000.0578">9525 6365 8643,'33'8'5676,"-17"-2"-258,-16-6-129,26 10-3741,-26-10-258,0 0-258,0 0-258,-14-2-258,-8-6 0,-2 8 0,-10-1 0,-2-2-129,-9-2 0,1 0-258,-5 5 1,3 0-130,5 2 0,-1-2 0,8 7 0,4-2 0,10 5 0,0-4 0,20-6-388,-19 6-386,19-6-1032,0 0-3612,0 0 0,-8-14-645,8-5-387</inkml:trace>
  <inkml:trace contextRef="#ctx0" brushRef="#br0" timeOffset="543616.0931">10082 6346 7353,'0'0'5418,"0"0"-387,1 16 0,-1-16-2967,-6 37-1161,-4-17-258,5 5-258,0-1 0,5 5 129,5-11-258,15-2 0,2-7-129,8-7 129,1-2-129,4-7 0,-2-9 0,-4-3 0,-6 3-129,-8-6 129,-14 0-129,-3 2-258,-19 5 0,-12-3-129,-5 18-1548,-10-8-3225,0 4-129,-3-1-516,12 5-387</inkml:trace>
  <inkml:trace contextRef="#ctx0" brushRef="#br0" timeOffset="546808.2756">8444 5761 7482,'15'-3'5289,"7"-5"-258,-22 8-258,20 0-2967,-20 0-387,0 0-645,0 0 0,0 0-129,-8 0 129,-10 2-258,-7-2 0,-6 0 0,-7 0 0,-1 0 0,-6-2-258,3-4 0,4 3-129,3 1 0,10 2 0,4 0 0,6 0-258,15 0-129,0 0-129,-11-10-516,21 9-3870,-4-13-645,9 12-258,-4-8-516</inkml:trace>
  <inkml:trace contextRef="#ctx0" brushRef="#br0" timeOffset="547861.3359">9016 5696 6966,'0'0'5160,"6"6"-258,-4 6-516,2 4-2838,2 14-903,-6-6-387,2 3-129,-2 5-129,3-8 0,2 1-258,-4-10-516,12 0-3225,-13-15-774,0 0-129,14 7-387</inkml:trace>
  <inkml:trace contextRef="#ctx0" brushRef="#br0" timeOffset="548033.3457">9091 5840 10707,'0'0'5289,"-10"0"-258,10 0 0,-24 0-4128,9 0-387,-4 0-516,0-2-387,2 2-516,-10-8-3741,13 5-129,14 3-645,-7-16-258</inkml:trace>
  <inkml:trace contextRef="#ctx0" brushRef="#br0" timeOffset="548268.3592">9209 5596 10191,'25'21'5289,"-14"7"-516,-4-5-258,3 10-3870,-9-4-258,3 2-387,-2-7-258,-2-9-516,8-3-3741,-8-12-258,0-10-516,-2-8-129</inkml:trace>
  <inkml:trace contextRef="#ctx0" brushRef="#br0" timeOffset="549009.4015">8297 4459 6966,'13'0'5418,"-13"0"-387,0 0 0,18 0-2709,-25-7-516,7 7-516,-22 0-387,5 1-258,-10-1-129,-2 0 0,-6-1-258,-1 1 129,0 0-258,2-2-258,7 2-129,1 0-258,14 12-1032,-6-12-3483,18 0-258,0 0-258,25 9-645</inkml:trace>
  <inkml:trace contextRef="#ctx0" brushRef="#br0" timeOffset="549356.4214">8782 4260 10449,'15'32'5031,"-10"-10"-645,3 4 0,-7 1-3870,2 9-129,0-4-516,-3-8-258,3 11-1161,-3-14-2709,3-2-387,-3-19-258,15 14-387</inkml:trace>
  <inkml:trace contextRef="#ctx0" brushRef="#br0" timeOffset="549520.4308">8853 4406 10320,'-22'-6'5547,"22"6"-645,-26-1 129,26 1-3483,-26 0-1290,11 0-516,15 0-1290,-28 0-2967,28 0-258,0 0-516,0 0-258</inkml:trace>
  <inkml:trace contextRef="#ctx0" brushRef="#br0" timeOffset="549927.454">9081 4273 10836,'17'-12'5031,"-3"8"-129,-14 4-387,27-9-3870,-27 9-387,23 2-258,-11 11 129,-2 2-129,-2 2 129,-3 4-129,-2 1 129,-3-3-129,0-5 0,0-14 129,-3 21-129,3-21 129,-5 12 0,5-12 0,0 0 0,9 9 0,-9-9 0,22 11 129,-10-6 0,0 1-129,-1 7 0,-2-2 0,-9 2 0,0 1 0,0-14-129,-28 22 0,7-15-129,-7-7-387,5 8-1161,-10-8-3225,5 0 129,-2-6-516,8 4-516</inkml:trace>
  <inkml:trace contextRef="#ctx0" brushRef="#br0" timeOffset="550880.5086">7188 4386 10965,'-6'45'5031,"3"-14"0,3 3-387,-7-4-3999,4 7-516,-4-4-516,-7-17-1290,10 4-2967,4-20 0,0 0-645,0 0-258</inkml:trace>
  <inkml:trace contextRef="#ctx0" brushRef="#br0" timeOffset="551043.5179">7276 4494 11352,'-20'-6'5289,"4"4"-645,-9-8 0,2 5-4257,-7-4-645,-2-5-1677,11 11-2709,2-5-129,19 8-387,-14-8-387</inkml:trace>
  <inkml:trace contextRef="#ctx0" brushRef="#br0" timeOffset="551407.5387">7179 4223 8643,'31'-34'4773,"-13"27"-258,1 2-258,6 5-3225,-10 0-258,4 8-516,-8 10 129,1 9-258,-9 3 0,-3 3 0,0 1 0,-7-1 0,-4-7 0,-3-5-129,0-11 129,0-6-129,14-4 129,-16-8-129,16-8 0,1-3 0,11 3-129,4 1-258,8 6-129,-2-4-1032,14 13-2709,-12 0-387,3 0-387,-5 8-129</inkml:trace>
  <inkml:trace contextRef="#ctx0" brushRef="#br0" timeOffset="551625.5512">7579 4198 11223,'0'0'5031,"0"16"-387,-10-6-129,-6 7-4515,-5-1-1161,-15-8-3225,13 9-258,0-5-774,11 0 0</inkml:trace>
  <inkml:trace contextRef="#ctx0" brushRef="#br0" timeOffset="552008.5731">7656 4121 11094,'15'9'5031,"-15"-9"-645,20 21 129,-11-7-4257,3 0-258,2 3-129,-2 1 0,0-8-129,1-6-129,0 1 129,-13-5-129,18 0 129,-18 0 0,0 0 129,0 0 0,0 0 0,0 24 129,-6-8 129,0 5 0,-2 1 258,2 5-129,-5-4 129,4 0-258,-2-10 258,1-2-258,8-11-645,-21 11-2064,21-11-1806,0 0-387,0 0-258,-11-11-129</inkml:trace>
  <inkml:trace contextRef="#ctx0" brushRef="#br0" timeOffset="552376.5941">7818 3880 9288,'36'-42'5031,"-20"23"-258,3 14-387,-11-7-2967,12 18-645,-12 10-387,-1 8-129,-6 4-129,-1 5 0,-1 3-129,-6-1 0,-1-5 0,-2-8 0,-1-7 0,11-15-129,-11 8 0,11-8 129,0-12 0,8 1-129,8 1 0,6-8-258,8 14-645,-12-10-3354,11 14 0,-6-3-516,-2 6-258</inkml:trace>
  <inkml:trace contextRef="#ctx0" brushRef="#br0" timeOffset="553095.6353">7321 5723 7998,'-14'0'5160,"14"0"-387,0 0-129,0 0-3483,0-13-258,0 13-387,7-16-258,2-1 129,6 6-129,1-5 0,3 5 0,0 6-129,0 0-129,-3 2 0,-3 3 0,-4 18 0,-6 3 0,-3 7 0,-6 0-129,-5 9 0,-2-3 129,-2 1 0,4 0 0,0-6 0,3-4 0,7-4 0,1-7 0,0-14-129,16 18-129,4-11-258,-3-7-258,15 6-1161,-13-6-2967,9 0 129,-7-9-645,-2 0 129</inkml:trace>
  <inkml:trace contextRef="#ctx0" brushRef="#br0" timeOffset="553247.644">7510 5803 5934,'-38'-7'5289,"21"10"-387,-5 9-258,10 17-2580,-14-16-1032,8 5-903,2 2-1290,0-8-3225,16-12-258,-14 10-516,14-10-129</inkml:trace>
  <inkml:trace contextRef="#ctx0" brushRef="#br0" timeOffset="553645.6667">7502 5510 6708,'0'-21'5031,"9"9"-516,6-3 0,-3-7-3225,13 11-645,-5-1-387,0 6-129,1 6 0,0 12 129,-5 8-129,-4 11 0,-8 3-129,-4 5 0,-3 2 129,-6 0-129,-9-12 129,1-7-129,-5-9 129,5-10 0,3-6-129,5-11 387,6-7-387,3 0 0,12 1-258,3 0 0,10 6-129,-3-8-903,13 22-2322,-9-5-1032,-2 5-387,-3 3-129</inkml:trace>
  <inkml:trace contextRef="#ctx0" brushRef="#br0" timeOffset="554412.7106">7981 6892 9933,'0'9'5418,"-7"14"-516,-4-4 0,-1 7-4902,-3 0 0,-5-1-1161,12 2-3096,-7-8-387,7-5-903,8-14 0</inkml:trace>
  <inkml:trace contextRef="#ctx0" brushRef="#br0" timeOffset="554574.7199">8001 7088 9159,'-20'-29'5547,"0"21"-516,-5-6 0,7-3-4773,-7 1-516,-5-9-2064,9 16-2451,4 1-387,17 8-129,0 0-387</inkml:trace>
  <inkml:trace contextRef="#ctx0" brushRef="#br0" timeOffset="555071.7483">8220 6884 7998,'-4'-11'5289,"4"11"-516,-6-13 0,6 13-3870,0 0-387,-10-4-129,10 4-129,0 0-129,-13 1 129,13-1 129,0 0-129,0 0 0,-7 16 0,7-16 129,0 25-387,0-7 258,0 8-258,0-2 129,0 5-129,0-2 129,0-3-129,0-4 0,0-6 0,0-14 0,5 16-258,-5-16-129,0 0-645,24-3-3870,-24 3-129,16-16-516,-16 16-387</inkml:trace>
  <inkml:trace contextRef="#ctx0" brushRef="#br0" timeOffset="555560.7763">8378 6911 5547,'-3'40'5160,"-7"-7"-129,-5 2-516,7 10-3354,-21-11-258,6 3-387,-7-6-129,7 1-258,0-9 0,3-8-258,8-1-903,-6-10-3612,18-4-129,0 0-516,-6-10 0</inkml:trace>
  <inkml:trace contextRef="#ctx0" brushRef="#br0" timeOffset="555900.7957">8573 7033 9030,'2'71'5418,"-4"-36"-516,-7-8-516,-5 0-4386,-2 0-645,-11-25-1677,8 10-2451,5-12-129,14 0-645,-8-13 129</inkml:trace>
  <inkml:trace contextRef="#ctx0" brushRef="#br0" timeOffset="556183.8119">8919 6797 6450,'16'31'5031,"-16"-8"-258,-10 0-258,-8 4-3870,-1 7-129,-8-2-258,0 1-387,3-6-258,-5-3-1032,12 0-3096,5-3-129,5-7-645,7-3 258</inkml:trace>
  <inkml:trace contextRef="#ctx0" brushRef="#br0" timeOffset="556347.8213">8877 7048 7998,'-21'-43'5160,"0"19"-387,-3-2-387,1 0-3999,-8 8-645,-3-9-1419,14 12-2451,0 6-774,20 9-129,-12-6-258</inkml:trace>
  <inkml:trace contextRef="#ctx0" brushRef="#br0" timeOffset="556655.8389">9043 6811 6837,'60'-7'4902,"-31"4"-387,1 3-387,-3 4-3612,-13 5-129,2 10-129,-13 0 258,-3 7-387,-3-1 258,-5 10 0,-8-8 0,5 3 0,-4-5-129,6-5-129,0-1 0,5-1-129,4-5-258,0-13-258,12 20-1032,-12-20-2967,22 0-516,-4-8-129,5-4-387</inkml:trace>
  <inkml:trace contextRef="#ctx0" brushRef="#br0" timeOffset="556799.8471">9298 6900 4902,'-51'-13'5160,"20"13"-516,-4 0-258,8 16-3354,-11-4-903,3 0-1419,8 3-2967,9 3-258,9-4-516,9-14 129</inkml:trace>
  <inkml:trace contextRef="#ctx0" brushRef="#br0" timeOffset="556979.8574">9394 6979 8256,'3'48'5289,"-8"-19"-258,-3-2-516,-1 0-4128,-7-3-903,9 5-3225,-9-12-1032,8-3-387,8-14-129</inkml:trace>
  <inkml:trace contextRef="#ctx0" brushRef="#br0" timeOffset="557579.8917">9506 6842 4386,'15'9'4515,"-15"-9"-258,15 6-258,-15-6-3225,0 0-516,12 3 258,-12-3-129,0 0 0,0-9 258,0 9-129,0 0 129,0 0 0,0-13-129,0 13-387,0 0 129,0 0-129,-18 5 0,9 7 0,9-12 0,-17 26-129,10-10 129,1 3 0,5 3 0,1-5-258,3 1 258,-3-18-129,22 20 0,-5-15 0,-1-5-129,4 0 129,-2-9-129,0-4 129,-4-1-129,0-1 0,-14 15 129,18-24-129,-18 24 129,0 0-129,0 0 129,0 0 0,10 17 0,-10 5 129,0 2 0,0 9 0,-4-2-129,1-1 129,-3 2-129,2-5 129,-2-2-129,0-4 129,0-8-129,6-13 0,0 0 0,-16 0 0,9-10-129,-2-7-129,5 2-258,-8-13-1032,12 10-2838,-6-4-387,6 4-516,0 3 129</inkml:trace>
  <inkml:trace contextRef="#ctx0" brushRef="#br0" timeOffset="557955.9132">9698 6847 5805,'35'-22'5031,"-20"19"-258,1 0-516,3 3-2967,-4-5-387,5 5-645,-5-3-129,0 3-129,-15 0 129,21 0-129,-21 0 129,0 0-129,8 9 0,-8-9 129,-6 21-129,6-21 0,-16 28 129,8-5 129,0-2-129,2 6 0,1 0 129,2 1-258,3-7 258,0 3-129,1-8-129,7-3 0,-8-13 0,22 13 0,-6-13-129,0-3-258,6 1-516,-8-18-1161,8 11-2580,-6-10-387,1 1-258,-4 2 129</inkml:trace>
  <inkml:trace contextRef="#ctx0" brushRef="#br0" timeOffset="558084.9206">9984 6900 1032,'-45'-16'4902,"16"16"0,-9 5-258,2-1-2451,-6 14-4515,-6-13-1290,10 9-903,0-6-774</inkml:trace>
  <inkml:trace contextRef="#ctx0" brushRef="#br0" timeOffset="570483.6298">391 7473 3870,'0'-20'4386,"0"20"-258,0 0-258,6 20-3354,-6 2-129,0 14 129,-2 8-387,-2 14 0,4 7 0,0 11 0,7 4 129,5 10-129,3 6 0,2 3 129,-1 1-129,6 4 258,-4 4-129,2 9 129,-5 0-129,-1 4 0,-4 0-129,-1 1 129,-6 5-129,3 0-129,-3 0 0,-1-6 0,-2 2-129,0-4 258,0-1-129,0-2-129,-4-6 129,-3 3 0,4-3-129,-2 1 129,4 1-129,1-2 129,0 5 0,1-1 0,7-1 0,0-3 0,3 0 0,-1-5 0,-1-5 129,-2 4 0,1-8-258,-2 3 0,-3 2 129,1 1-129,-3-2 129,-1 0 0,0 7-258,0-2 258,0 3-129,-5-10 258,3 4-129,-4-3 0,3 0 0,-3-1 0,3-6 0,-2-6 0,-2 2 0,1 2 0,-3-7-129,1 0 129,-2 3-129,1 1 129,-1 1 0,4 2-129,-1 0 129,1-5 0,2 2 129,3-3-129,0-7 0,1-5 0,-2-6 0,2-5 129,-2-1-129,-1 1 0,0-4 0,1 2 0,-1 5 0,1 1 0,2 0 0,0 0 0,0-3-129,0-1 258,6-6-258,2-6 129,1-10 0,4-3 129,3-6 0,3-2 0,3-7 0,2-5 129,1-2-129,4-1 129,0-7 0,3-1 129,-3-2-258,3-2-129,1 3 129,4-4-129,1 0 0,4 5 0,3-5-129,7 3 0,5-1-129,5 1 129,12-3 0,4 0 0,6 1 129,3-1-129,9 0 129,-1 0-129,5 3 129,1-2-129,5 3 129,1 1 0,4 1-129,2 3 0,2 5 129,2-3 0,5 0 129,3 6-129,1-2 0,2-1 0,-3-1 129,4-2-258,2-3 258,1-3-258,3-4 129,2-1-129,-5 2 129,1-2-129,2 0 258,-1 0-129,4 0 0,-1 0 129,-4 0-129,-3 1 0,-2-1 0,-3-1 0,0-2 0,0-7 129,-3 5-129,1-1 129,-5-3-129,5 0 129,-1 2-129,1 3 129,5 1-129,-1 3 0,-2 0 0,-2-3 0,4 0-129,-4 3 129,2 0-129,-2-2 129,0 2 0,-3-1 0,-2-3-129,-1-2 129,-4 4-129,2-3 258,-1 1-129,-2 3 0,-3-7 0,-4 6-129,-1-1 129,-3 3 0,-8-1 129,0 1-129,-10 0 0,-6 0 0,-7 0 0,-5 0 0,-4-2 0,-3-4-129,-3-3 0,-6 1 0,-2-3 129,-3 6-129,-4-8 129,-3 1 0,-5 0 0,-3 3 129,-7-2 0,0 3 0,-7-5 0,-1 0 0,-4-1 0,-1 0 0,-3-8 0,-1 0 0,-2-9-129,0 1 0,-2-5 129,0-7-129,-1-9 387,2-3-387,-2-2 129,0-4 0,0-8-129,0-6 129,-6-5 0,1-1-129,-2-6 0,-2-3 0,-2-8-129,-2-7 129,1-6-129,-1-3 129,-1-11 0,-1-3-129,3-7 0,1-6 129,-1-5-129,1-4 258,1-3-129,-3-7 0,-1 2 0,0-8 0,-2 0 0,-1 2 0,0 3 129,0 2-258,1 5 258,1 2 0,3 11-258,2 4 129,2 0 129,4 0-129,3 7 129,1 0-129,0 0 129,1 3 0,2-7 0,2 10 129,-2-1-258,1 6 129,-3 0-129,1 6 129,-2 1-129,0 2 129,2 5-129,-2-6 0,2 4 129,-2 1-129,0 1 0,0 1 129,0-3-129,-4 2 0,-2 4 129,0 3 0,-3 7-129,1 5 129,0 3-129,0 7 0,2 9 129,0 6 0,3 4-129,-3 4 258,1-4-258,0 5 0,-4-2 129,-1 4 129,-2-4-258,-1 4 0,2 3 129,-2 3-129,0 7 0,4 11 129,0 3-129,1 5-129,8 17 129,-15-15 0,15 15 0,-21-3 0,7 1 0,-2 0 0,-5-1 0,-5-1 0,-2-6 0,-6 6 0,1-1 0,-4 0 0,-2 4 0,-1-3 0,-4 4 129,-1 0-258,-6 2 129,-2 1 129,-6-3-129,-4 0-129,-4-3 129,-6-1 0,0-7 0,-4 0 0,-1-7 129,-2 7-258,-2 5 129,-2 1 0,-2 2 129,1 3-129,-1 3 0,1 7-129,-1 5 129,1-8 0,2 8 0,-1-1 0,0-1 0,-4-4 0,-3 4 0,0-2 0,2-1-129,-1 7 258,1-5-129,1 3 0,6 1 0,2 2 0,-1 1 0,-2 3 0,-1 0 0,-4-2 129,4-2-258,-5-3 129,1-3 0,-3-5 0,1-1 0,-2-1 0,-1-5 0,-2 0 0,-3 0 0,1 0 0,-2 0 0,2 0 0,0 0 129,0 2-129,2-2 0,-3 0 0,-2 0 0,1 0 0,-2 0 0,-1 0 0,2-5 0,-1-4 0,3 3 0,4-1 129,-1 0-129,2-1 0,1-1 0,2 2 0,3 1 0,3 3 0,2-1 0,4 0 0,5 1 0,4-2 129,2 3-129,2-4 0,-2 0 129,3 4-129,-1-6 129,2 0-129,2-1 0,0 4 0,4-2 0,-1 3 0,4-1 0,3-3 129,1 4-129,1 0 0,3-1 129,0-1 129,0-2-258,0 3 129,4 1-129,3-2 0,-1 2 129,0 4-129,0-3 0,2 1 129,1-1-129,2 2 0,1-4 0,0 2 129,4-1-129,5-2 129,3 1 0,2 0-129,3 2 129,3-1 129,1 0-129,13 4 0,-20-5 0,20 5-129,-15-1 129,15 1-129,0 0 0,-15-8 129,15 8-129,0 0-129,0 0 129,-12 0-258,12 0-258,-14 0-1161,14 0-3225,-14 6-129,14-6-516,0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07:58.91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5111 3231 1032,'-4'19'4515,"4"-4"-129,0-15 0,0 0-3096,6 14 0,-6-14-258,0 0 0,0 0-129,0 0-258,0 0 0,0 0 129,0 0-129,0 0 0,0 0-129,0 0 0,0 0 129,0 0-258,0 0-129,13 3 0,-13-3 0,0 0-129,13 0 0,-13 0-129,13-3 129,-13 3-129,20-7 129,-20 7-129,24-12 0,-8 12 129,3-3 0,0-2-129,2-1 129,5 5-129,-2-3 0,6 1 0,-4-2 0,2 3 0,0-3-129,2 1 129,-3-4 0,0 3 0,-2-1 0,1-1 0,0 1 0,-2 1 129,2 0-129,-3 1 0,1 1-129,0 1 129,2 2 0,-2 0 0,0-2 129,-1 1-129,-1 0 0,1-3 0,-3 4 129,1-3-129,-4-3 0,2 5 0,-1 1 0,-2-1 0,3 1 0,-2 0 0,1 0 0,2 3-129,-1 5 129,0-3 129,3 4-129,-5-1 0,0-6 0,1 1 0,-3-1 0,1 0 0,-4-2 0,3 0 0,-3-7 129,3 7-129,-1 0 129,-2 0-129,1 0 129,0 0-129,-1 0 129,-12 0-129,19 0 0,-19 0 0,16 0 0,-16 0 0,13 0 0,-13 0 0,0 0 0,0 0-129,0 0 129,11 0 0,-11 0-129,0 8 129,0-8-129,-3 24 129,-1-12 0,1 3 0,-2 2 0,2 2 0,0-3 0,0 0 387,1-3-387,2-13 387,-4 24-258,4-24 129,-3 18-258,3-18 387,0 0-387,0 0 0,0 0 0,0 0-387,0 0 258,0 0 258,0 0-129,0 0 0,0 0-129,0 0-129,0 0 258,0 0 0,0 0 129,0 0-516,6-13 387,-6 13-258,11-21 387,-11 21-258,13-24 258,-7 10-129,-3-1 0,2 4 0,-4-3 0,-1-7 0,0 5 0,-6-5 0,-1 3 0,-2 3 0,-2-3 0,-1 0 0,-3 5 0,2 8-129,0-8 129,-2 12 0,2-7 0,0 3-129,1 5 129,12 0 0,-20-2 0,20 2-129,-12 0 129,12 0 0,0 0-129,0 0-129,0 0-129,-13 5-516,13 11-1161,0-16-2709,1 18-129,-1-18-645,2 17-258</inkml:trace>
  <inkml:trace contextRef="#ctx0" brushRef="#br0" timeOffset="3011.172">5325 4165 2193,'-15'0'2709,"15"0"645,-16 0-516,16 0-387,-12-2-387,12 2-387,0 0-387,0 0-258,0 0-258,0 0-258,-13 0 0,13 0 0,0 0-129,0 0 0,0 0-129,8 8 129,-8-8-258,11 3 129,-11-3-129,22 0 0,-5 0 0,-1 0-129,6 0 129,1 4-129,-1-3 0,4 2 129,-2 0-129,4-3 0,-3 0 258,4 0-258,-1 0 129,3-2 0,1-3-129,5-2 129,0 1 0,6 2 0,1-1-129,0-1 0,1 3 0,1 2 0,-4 1 0,-1 0 0,-4 0 0,-6 0 0,-4 1 0,0-1 0,-5 0 0,-5 0 0,-2 0 0,-2-1 129,1-4-129,-2-2 0,-12 7 0,22 0 129,-22 0-129,19 0 129,-19 0-129,16 0 0,-16 0-129,0 0 129,14 5 0,-14-5-129,0 0 129,5 18 0,-5-18-129,0 13 129,0-13 0,0 0-129,0 12 129,0-12-129,0 0 129,0 0 0,0 0-129,-10 15 129,10-15 0,0 0 129,0 0-129,-6 12 0,6-12 0,0 0 0,0 0 0,0 0 0,0 0 0,0 0 0,0 0 0,0 0 129,0 0-129,-2 13 129,2-13-129,0 0 0,0 0 0,0 0 0,0 0 0,0 0-129,0 0 0,0 0 129,0 0 0,0 0 0,0 0 0,0 0 0,0 0 0,0 0 0,0 0 129,0 0-129,0 0 0,0 0 0,0 0 0,0 0 0,3 11-129,-3-11 129,0 0 0,0 0 0,0 0 0,0 0-129,0 0 129,0 0 0,0 0 0,0 0 0,0 0-129,0 0 129,0 0 0,0 0 129,0 0-258,0 0 129,0 0 0,0 0 0,0 0 0,0 0 0,0 0 0,0 0 0,0 0 0,0 0 0,-3-9 0,3 9 129,0-21-129,0 8 129,0 0-129,2-6 0,1 4 0,0 2 129,1-2-129,-3 2 0,-1 13 0,3-22 129,-3 22-129,2-16-129,-2 16 129,0-17 0,0 17-129,-5-15 129,5 15 0,-22-12-129,8 10 0,-1-3 129,-1 2 0,-3 3 0,2 0 0,-1 3-129,3 2-129,-1-5-129,16 0-516,-25 4-1548,25-4-2064,-14 0-387,14 0-258,-2-26-129</inkml:trace>
  <inkml:trace contextRef="#ctx0" brushRef="#br0" timeOffset="7539.431">5202 4796 516,'0'0'2967,"0"0"258,-15 0-516,15 0-129,0 0-258,0 0-645,0 0-516,0 0-258,0 0-129,10 2-387,-10-2 0,15 2-129,-15-2 0,22 1 0,-8-1 0,3 0 0,0 0 0,2 0 0,1-3-129,2 1 258,0-3-258,1 1-129,-3-1 129,1 5 0,0-5 0,1 4 0,-1 1 0,-1 0-129,4 0 129,2 0-129,0 6 129,3 2-129,3-2 0,-1 1 0,2 1 129,3 0-129,0-4 0,-2 3 129,0-4-129,1-1 129,-3-1-129,-1 4 129,-4-3-129,-1 2 0,-4 3 0,0 1 129,-6 0-129,-1-2 0,-4 2 0,-11-8 0,21 10 0,-21-10 0,0 0 0,12 9-129,-12-9 0,0 0 129,0 0-129,0 0 129,0 0-129,0 0 129,0 15-129,0-15 129,-8 12 129,8-12-129,-12 18-129,12-18 129,-13 16 0,13-16 0,-8 14 0,8-14 0,0 0-129,-9 13 258,9-13-129,0 0 0,0 0 0,0 0 0,0 0 129,0 0-129,0 0 0,0 0 0,0 0-129,0 0 258,0 0-129,0 0 129,0 0-129,0 0 129,0 0 0,0-10 0,0 10 0,13-15 0,-13 15 0,19-19-129,-19 19 129,21-18-129,-21 18 0,19-21 129,-11 10-129,-1-2-129,-4-1 129,-3-4 0,0 2 0,-3-4 0,-6 1 0,-1 0 0,-3 4 129,-3-2-258,1 3 129,-3 1 0,3 6 0,-4 5 0,2 1 0,1-2 0,1 3 0,1 0 0,14 0 0,-20 0-129,20 0-258,-15 0-516,15 0-1677,0 0-1935,7 0-387,-7 0-258,19-6-258</inkml:trace>
  <inkml:trace contextRef="#ctx0" brushRef="#br0" timeOffset="8505.4859">7410 5218 774,'-14'7'3096,"14"-7"0,-23 6-516,7-6-258,3 0-774,-10-1-258,4 3-387,-4-2-258,5 4-129,-3-1-129,6-2-387,1 3-516,-2-3-1806,16-1-1677,0 0-516,0 0 387</inkml:trace>
  <inkml:trace contextRef="#ctx0" brushRef="#br0" timeOffset="8916.51">7984 5301 2580,'-19'0'4128,"-8"13"-2451,4-13-129,1 4-129,-7-4-516,4 4-258,-1-3-1161,-1 3-2451,0-4-903,14 0 0</inkml:trace>
  <inkml:trace contextRef="#ctx0" brushRef="#br0" timeOffset="16755.958">4796 13518 1,'-22'25'3998,"22"-25"259,0 37-129,0-11-3096,6-9-129,10 5 0,-16-22 0,31 22 258,-17-22-258,9 6 258,-7-10-387,8 3-258,-2-12-129,5 6-129,-1-4-129,4 2-129,-1-1 258,5 0-258,-3 0 258,2 6-129,3-4 0,1 0-129,2 3 129,6 5 0,-1-1-129,6 0 0,3 1 0,3-4 0,4 4 0,1 0 0,0-2 0,3-1 0,-2-1 0,0 2 0,-2 2 129,-2 0-129,-4 0 0,-2 0 0,0 4 0,-3 0 0,-2 2 0,-1-1 129,-2 0-129,1 1 0,-1-1 129,-2 0-129,2 1 0,-4 0 0,3 2 129,-4 0-129,-1 3 0,-3-1 0,-4-1 129,-2 5-129,-8 0 129,-1-5 0,-6 1-129,-2-1 129,-12-9 0,18 16 0,-18-16-129,16 8 129,-16-8-129,17 11 0,-17-11 0,23 11 129,-12-3 0,3-3-258,-1 1 387,-2-1-258,2-2 129,-13-3 129,22 0-129,-22 0 0,17 0-129,-17 0 258,16-19-387,-16 19 258,21-10-129,-21 10 129,23-14-258,-11 5 0,4-1 129,2 4 0,2-5 0,-1-2 129,0 2-129,1-2-129,-3 3 258,-1-2 0,-4 2-129,-12 10 0,18-17 0,-18 17 0,13-16 129,-13 16-129,0 0 0,0 0 0,7-13 0,-7 13 0,0 0 0,0 0 129,0 0-129,0 0 0,0 0 0,0 0 0,0 0 0,0 0 0,2 13 0,-2-13 0,0 19 0,0-8 0,1 3 0,-1-2 129,1 5-129,0 3 0,0-5 0,3 4 129,-2-3-129,3-2 129,-5-14 0,8 21-129,-8-21 129,0 0-258,14 8 258,-14-8-129,11 0 0,-11 0 0,10-15-129,-5 3 258,0-1-258,-3-2 129,1 1-129,-1-1 0,-2 2 129,0 13 0,0-17 0,0 17 0,-6-12-129,6 12 129,-13-11 0,13 11 129,-12-11-129,12 11-129,-18-5 129,18 5 0,-17-6 0,17 6 0,-21 0 129,10 0-129,-2 6 0,-1-4 0,-2 1 0,-1-3-129,-2 0 129,-1-11-129,-2-2 0,-2-14-258,2 3-516,-10-15-387,17 12-2580,-11-7-1290,3 5-516,-1 5-258</inkml:trace>
  <inkml:trace contextRef="#ctx0" brushRef="#br0" timeOffset="35636.038">2524 15426 3870,'-3'-14'5289,"3"14"-129,0 0-387,0 0-2838,0 0-516,7 14-516,-7 4-258,5 11-258,-5 4 129,2 10-516,2 8 258,-1 11-258,0-3 258,1 6-258,1-8-129,-2-3 129,0-7 0,1-9 0,-3-14 0,-1-9 0,0-15 0,0 0 0,-1-7 129,-5-18-129,0-12 129,1-6 0,-5-7 129,1-3-129,0-7 0,0-4 129,2 1-129,0 7 258,1 2-258,4 11 129,0 0-129,2 10 0,0 4 0,2 10 0,3 1 0,2 4-129,-7 14 129,16-24 0,-16 24-129,17-9 0,-17 9 129,21-4 0,-21 4-129,18 0 0,-18 0 0,18 11 0,-18-11-129,18 18 129,-9-5 129,2 2-258,1 6 129,3 2 0,4 5 0,4 4 0,2 3 0,6 3-129,3 1 129,-1 4-129,3-2 129,0-6 0,-2 0-129,-3 0 258,-4-9-129,-4-6 0,-7-4-129,-2-8 129,-14-8 0,0 0 0,0 0 0,-3-9 0,-14-1 0,-3-6 0,-6-1 129,-1-1-129,-2 2 0,1 5 0,-3-1 129,7 5-258,-2-1 258,7 4-258,0 4 0,4 1 129,4 5-129,11-6-129,-20 11-129,20-11-258,-8 13-774,-7-13-2580,15 0-1290,0 0-258,0 0-516</inkml:trace>
  <inkml:trace contextRef="#ctx0" brushRef="#br0" timeOffset="36611.094">3066 15339 258,'-21'9'4644,"21"-9"258,-15 18-1677,0-18-645,15 0-516,-11 6-258,11-6-387,0 0 0,0 0-516,0 0-129,0 0 0,0 0-258,0 0 0,0 0-129,7 0-129,-7 0-129,0 0 129,0 0-129,11-9 0,-11 9 0,0 0-129,7-19 129,-7 19-129,6-23 129,-3 8-129,2 2 0,1-2 129,-1-2-129,5-4 129,-6 4 0,9-4-129,0 1 129,-1-5 0,4 1-129,4 7 129,3-4-129,1 3 129,2-1 0,4 3-258,0 1 258,0 6 0,0-3 0,-4 1-129,1 3 0,-3-2 129,-1 4-129,-5 2 129,1-5-129,-5 6 0,1 0 129,-3 1-129,1-1 0,-13 3 0,21 0 0,-21 0 129,21 7-129,-21-7 129,22 15-258,-22-15 129,21 12 0,-21-12 0,19 14 0,-19-14 0,15 10 0,-15-10 0,0 0 129,14 4-129,-14-4 129,0 0-129,0 0-129,0 0 129,0 0 0,0 0 0,15 0-129,-15 0 0,0 0 0,0 0-258,0 0-129,0 0-516,8 10-1032,-8-10-3354,0 0-129,-12-16-258,12 16-258</inkml:trace>
  <inkml:trace contextRef="#ctx0" brushRef="#br0" timeOffset="37439.1409">4068 14967 2709,'35'-8'5031,"-18"12"-258,4 10-129,-3 13-2967,-5-6-645,12 17-387,-12 0-258,7 11 0,-9-3 0,4 0 129,-7 0-258,0-3 0,-3-8-129,0-8-129,-5-11 129,0-16 129,0 0-129,0 0 129,-10-10 0,6-14 0,-7-9-129,5-8 387,-6-8-387,4-3 0,0-4 0,1 4-129,0-7 129,4 8-129,3 8 129,0 5-129,3 9 129,8 9 0,0 5 0,3 13 0,1 8-129,0 14 129,1 7-129,-1 6 0,0 4 0,-4 4 0,-1 1 0,-3-9 0,-3-3-129,-2-9 129,-2-21 0,0 15 0,0-15 0,-11-18 129,6-3-258,2-2 129,1-1 0,2-3 0,2 0 129,6 6-129,7 5 0,3 0-129,3 10 258,2 6-129,3 5 0,-1 12 129,-2 5-129,0 2 0,-3 3 0,-8 5 0,-1-3 0,-9-3 129,-2-5-129,-11-3 0,-6-1 0,-1-3 129,-6-5-258,-5-1 129,1-3-129,-3-1-129,2 2-129,-8-6-387,13 15-1935,-12-4-2322,-4 11-258,-5 2-516,-2 7 129</inkml:trace>
  <inkml:trace contextRef="#ctx0" brushRef="#br0" timeOffset="37908.168">3154 16022 4386,'0'26'5418,"0"-9"-516,3 1-129,-3 6-2967,0-10-1419,0-14 0,5 19-387,-5-19-129,0 0-516,0 0-1806,-1-20-2193,1 2-387,0-2-129</inkml:trace>
  <inkml:trace contextRef="#ctx0" brushRef="#br0" timeOffset="38115.18">3290 15897 8127,'13'13'5031,"5"2"-129,-12 1-516,-6-16-4128,0 0-516,6 20-1032,-6-20-3096,0 0-516,0 0-516,-2-12 129</inkml:trace>
  <inkml:trace contextRef="#ctx0" brushRef="#br0" timeOffset="38620.208">4436 15624 6837,'-17'0'5289,"17"0"-387,-12 14-387,12-14-3741,0 20-903,0-20-129,0 15-516,0-15-516,0 0-3096,0 0-387,-5-11-645,5-2 387</inkml:trace>
  <inkml:trace contextRef="#ctx0" brushRef="#br0" timeOffset="38775.2169">4436 15624 7611,'102'48'5160,"-84"-20"-645,4-7-1290,-1 4-2967,-11 3-1032,-9-14-2709,-1-14-1161,0 22-387,0-22-258</inkml:trace>
  <inkml:trace contextRef="#ctx0" brushRef="#br0" timeOffset="39784.2749">3808 16458 2709,'16'116'4644,"2"-50"-645,-12-12 129,8-1-3870,-2-7 129,-4-18 129,2-6-258,-10-22 129,0 0-129,8-26 129,-8-9-129,0-12 0,-3-2-258,-2-4 0,0 2-258,3 5 516,1 8-258,1 12 0,1 9 0,-1 17 0,22 0 129,-5 18-129,3 1 129,4 7-129,0-6 0,2-4 129,1-5 0,-1-11 0,2-8 129,-3-16-129,0 0 129,-3-7-129,1 0 0,-2 5-129,-2 5-129,1 11-258,-7 3-903,4 9-2967,-2 12-387,-9-1-387</inkml:trace>
  <inkml:trace contextRef="#ctx0" brushRef="#br0" timeOffset="40181.2979">3391 16254 2967,'59'65'4515,"-31"-35"129,12 7-258,-11 3-3354,4-14-516,-4 3-387,-1-5-516,-13-15-774,2-1-2064,-17-8-1032,7-8-516,-7-8 388</inkml:trace>
  <inkml:trace contextRef="#ctx0" brushRef="#br0" timeOffset="40409.311">3626 16180 2451,'25'37'4773,"-14"-8"-129,8 11-387,-2 6-2967,-11-10-645,2 4-516,-7-4 129,-1-7-129,0-5 0,-9-7-129,2-6 0,7-11 129,-21 4-258,8-5-645,13 1-1290,0 0-2064,-17-16-645,17 16 129</inkml:trace>
  <inkml:trace contextRef="#ctx0" brushRef="#br0" timeOffset="40796.333">4367 15691 4773,'2'31'5031,"-2"-7"-258,-1 11-258,0 10-3741,-11-5-387,2 4-258,-3 1 0,0-4-129,2-8-258,-5-11-387,10-2-1419,-5-15-2451,11-5-258,-15-11-258</inkml:trace>
  <inkml:trace contextRef="#ctx0" brushRef="#br0" timeOffset="41067.348">4160 15788 1677,'-4'24'4644,"2"-4"-258,7 18-258,6 4-2709,-3-2-516,8 10-258,-2-11 0,9 4 129,-8-11-129,9-2 0,-8-19 129,8-1-129,-5-10-258,1-2-129,-2-11-258,-3-8-129,-2 1-258,-6-8-516,6 10-1290,-11-5-2451,0-5-387,1 6-258</inkml:trace>
  <inkml:trace contextRef="#ctx0" brushRef="#br0" timeOffset="42239.415">4154 14967 3870,'21'65'4515,"-4"-23"-129,-10 0-2322,-3-11-645,8 8-645,-11-17-258,0 2 129,-1-24 0,0 0 0,-14-7-129,5-16-129,-5-17 129,4-1 0,-4-12 0,7-1-258,2-5 129,5 3-129,3-1-129,13 6 129,5 6-258,8 7 129,1 5-129,5 6 129,0 8-129,-2 10 0,0 5 129,-6 8-258,-7 14 258,-4 6-129,-8 7 0,-5 2 0,-3 3 129,-11 1-129,-6-2 129,-5-8 0,-4-7-129,0-6 129,0-2 0,6-5 0,-1-3 129,8-3-129,13-1 0,0 0-129,0 0 129,13 0-129,9 3 0,8 3 129,6 5-129,2 8-129,0 0 129,-1 5 0,-5 7 0,-7 0 0,-5 1 0,-10-5 129,-10 2-129,-9-2 0,-14-4 0,-6-3 129,-9-6-258,-8-9-129,-4 5-258,-11-9-516,14 9-2451,-12-7-1548,5 8-258,3 5-645</inkml:trace>
  <inkml:trace contextRef="#ctx0" brushRef="#br0" timeOffset="58023.318">2275 10885 7224,'15'37'5031,"-10"-9"0,5 11-645,2 7-3483,-9-8-516,4 5-129,-5-4-129,1-1 0,-1-8-129,-2-9 0,0-21 258,0 0-258,0 0 258,-7-27 129,0-8 0,3-7 129,-7-4-129,4-4 0,-1-3 0,2 0-129,-3 14 0,5 9 129,-2 2-258,5 14 0,1 14 0,0 0-129,10 9 129,3 21 0,5 1-129,4 2 0,-2 2 129,3-2 0,-1-8 0,1-8 258,-3-14-129,0-3 0,-8-15-129,1-11 129,-3-6-129,0 0 0,-6 0 0,0 3-129,-4 1 0,0 1-129,-3 6 129,-1 5-387,4 16-516,-14-27-1677,14 27-2838,-13-16-129,13 16-516,0 0-387</inkml:trace>
  <inkml:trace contextRef="#ctx0" brushRef="#br0" timeOffset="58460.343">2626 10610 7353,'3'20'5547,"-3"-20"0,0 0-516,10-30-3096,4 16-774,-8-15-258,8 4-258,-5-10 0,5 7-258,-3 1-129,2 8 0,0 1-258,-3 5 387,-10 13-387,21-21-129,-10 19-387,-8-12-774,-3 14-4128,17-22-258,-9 9-258,-2-4-774</inkml:trace>
  <inkml:trace contextRef="#ctx0" brushRef="#br0" timeOffset="59263.389">2848 10350 3999,'0'15'5547,"3"-3"129,-3-12-516,0 0-2451,30 12-903,-30-12-645,23 0-258,-8-4-129,8 4-258,1 0-129,7 0 258,-1 0-387,4 0 129,2 0-258,2 2 129,-5-2 0,1 5-258,-7-1 129,-6-3-258,-3 4 129,-18-5 0,20 7-129,-20-7-258,0 11-129,0-11-387,0 0-774,-26 3-2064,26-3-1806,-17 0-258,17 0-516</inkml:trace>
  <inkml:trace contextRef="#ctx0" brushRef="#br0" timeOffset="59600.408">3242 10419 4644,'8'10'5547,"18"-5"129,-5 7-645,-2-10-1677,15 19-1935,-16-6-645,11 8-129,-6-3-258,4 13 0,-7 0 0,2-1-129,-8-6-129,2 1-129,-7-6 0,-2-5 0,-2 0-129,-5-16-258,5 12-516,-10-18-2193,5 6-2193,0 0-258,0 0-387,-16 0-387</inkml:trace>
  <inkml:trace contextRef="#ctx0" brushRef="#br0" timeOffset="60279.447">3507 11036 3870,'16'52'5289,"-8"-25"-258,-7-3-129,3 1-2709,3 9-1161,-8-7-387,1 4-129,-6-12-129,5 1 129,-4-8 0,3 1-129,2-13 0,0 0-129,-5-13 0,5-4 0,0-4 0,1-1 129,1-8-258,3-1-129,-1 4 129,0 0 0,0 6 0,0 9 0,3-1 0,-7 13 0,0 0-129,18-4 129,-18 4 0,14 17-258,-6 2 258,-1-2-129,1 4 0,4 1 0,-3-2 0,1-6 0,2 3 0,-12-17 129,21 18-129,-21-18 0,19 6 0,-19-6-129,19 0 129,-19 0 129,17-1 0,-17 1-129,18-13 0,-18 13 129,21-24-129,-10 10 258,-3-4-129,-1 1 0,-1 1-258,-1-2 258,-1 1-129,-3 2 0,-1 15-258,0-25-516,0 25-4386,0-13-387,0 13-129,0-11-903</inkml:trace>
  <inkml:trace contextRef="#ctx0" brushRef="#br0" timeOffset="60796.477">2552 11442 10449,'0'42'5547,"5"-21"-258,1 1-129,6 2-4515,-8-11-387,-4-13-516,16 13-645,-16-23-3612,3-11-516,4-6-516,-1-5-516</inkml:trace>
  <inkml:trace contextRef="#ctx0" brushRef="#br0" timeOffset="60955.486">2680 11271 9804,'26'25'5805,"-12"-4"-387,3 1 0,-3-3-3741,3-2-1161,-5-5-645,-12-12-1806,0 0-3483,9-7 129,-7-6-645,-2-5-387</inkml:trace>
  <inkml:trace contextRef="#ctx0" brushRef="#br0" timeOffset="61472.516">3360 11498 8127,'0'23'5418,"0"2"-129,2-9-516,-2-16-3999,6 22 0,-6-22-774,0 0-774,17 7-2193,-17-7-1806,14-21-516,-6-3-387,-1-1 1</inkml:trace>
  <inkml:trace contextRef="#ctx0" brushRef="#br0" timeOffset="61607.5229">3542 11529 9159,'35'79'5418,"-21"-42"-129,-2-5-387,-4-7-5289,-8-25-4128,0 0-516,0 0-387,-13-11-516</inkml:trace>
  <inkml:trace contextRef="#ctx0" brushRef="#br0" timeOffset="64927.713">2107 13223 4902,'17'68'5289,"-6"-28"-258,-4 0-258,5-10-3096,0 13-645,-8-14-516,2-2-129,-4-7 0,0-4-129,-2-16 129,0 14-129,0-14-129,-4-17 129,-1 0-129,-2-5 0,1-9 129,2-2 0,-6-3 0,6-1-258,-2 4 258,3 0-129,0 6 0,2 11 0,1 2 0,0 14-129,0 0 0,8 0 129,-1 11 0,7 13 0,0-2-129,3 2 0,3 8 0,3-3 129,1-3 0,6-1-129,-2-11 129,0 0 0,-1-6 0,1-8 129,-5-3 0,-5-7-129,-4-6 129,-5-4 0,-8-6 0,-1 1-258,-1-8 258,-7-3-258,-1 3 0,-4 0-129,3 3-258,-3-1-258,13 31-774,-17-30-3741,17 30-387,0 0-516,0 0-129</inkml:trace>
  <inkml:trace contextRef="#ctx0" brushRef="#br0" timeOffset="65253.732">2428 13700 9933,'6'33'5547,"-3"-16"-387,2-6-129,3 5-4515,-8-16-258,0 0-258,0 0-258,0-8-645,0 8-3999,9-23-129,-5 6-516,-2 1-258</inkml:trace>
  <inkml:trace contextRef="#ctx0" brushRef="#br0" timeOffset="65439.742">2571 13565 10707,'15'38'5418,"-8"-23"-129,-1-1-387,12-3-4386,-18-11-1161,0 0-3999,-3-12-645,-1-1-129,0-5-516</inkml:trace>
  <inkml:trace contextRef="#ctx0" brushRef="#br0" timeOffset="66842.823">2479 13029 1806,'15'1'5418,"-15"-1"-516,11-7 129,-11 7-2193,11-32-1548,4 12-129,-7-13-516,8 7 258,-5-9-129,9 4-129,-7 0-129,6 6 129,-5-2-129,2 9-129,-5 1 0,3 8-129,-6-3 0,-8 12 0,13-8-258,-13 8 129,0 0-129,0 0-129,0 0 258,0 0-258,0 0 129,0 0 0,12-8 0,-12 8 129,0 0-129,0 0 129,0 0-258,0 0 258,0 0-129,0 0 0,0 0 0,0 0 0,0 0 0,0 0 0,0 0 0,13-3 129,-13 3-129,0 0 0,11-2 0,-11 2 129,26 0-129,-6 0 0,5 0-129,1 0 129,6 0 0,4 0 0,2 0 258,-2 0-258,2 0 0,0 0 129,-4-3 0,-2 3 0,-6-3 0,-1 3-129,-8 0 0,-3 0 129,-14 0-129,15 0 129,-15 0-129,0 0 129,0 0-129,0 0 0,0 0-129,0 0 129,0 0 0,0 0 0,0 0 0,0 0 0,0 0 0,0 0 129,0 0-129,0 0 0,0 0 129,0 0-129,0 0 0,0 0 0,0 0 0,0 0 0,0 0 0,0 0 0,0 0 0,0 0 0,0 0 0,0 0 0,5 11 258,-5-11-129,5 13-129,-5-13 0,8 18 0,-8-18-129,13 23 129,-6-5 129,3-2-387,-1 1 258,2 1 0,-2 4 0,4 1 0,-3-1 129,3-2 0,-1-4-258,-2-1 129,-1 0 0,-3 1 0,-6-16 0,11 11 129,-11-11-129,0 0 0,12 17 129,-12-17 0,0 0-129,10 15 129,-10-15-129,12 19 0,-12-19 129,15 21-129,-15-21 0,10 16 0,-10-16 0,8 13-129,-8-13 129,0 0-129,0 0-258,0 0-258,0 0-774,-4-10-4128,-9-4 0,13 14-516,-29-26-129</inkml:trace>
  <inkml:trace contextRef="#ctx0" brushRef="#br0" timeOffset="67526.8619">3519 13339 6321,'15'31'5418,"-10"-16"-258,-1 1-1806,10 21-1161,-14-12-1032,6 11-129,-6-6-258,6 6-258,-3-6-258,2-1 129,-2-10-258,0-4 0,-2-1 129,-1-14-258,0 0 0,0 0 129,0 0-129,0-10 0,0 10 129,-1-27 0,-2 5-129,0 1 129,1-4 0,2 5-129,0-3 129,0-4 0,0-1 0,5 7-129,3-1 129,2 3-129,3 5 129,2 0-129,2 6 129,-1 8-129,2 3 0,1 5-129,-4 9 129,-1 1 0,-4-2-129,-3 0 129,-4 3-129,-3-5 129,0-14-129,-3 15 129,3-15 0,-27 3 0,9 0 0,-3 3 0,-3-4 0,0 0-129,0 4-258,-2-6-129,9 10-903,-9-8-3741,13-2 0,0 0-774,13 0 0</inkml:trace>
  <inkml:trace contextRef="#ctx0" brushRef="#br0" timeOffset="67864.881">3360 13674 9417,'-14'-1'5934,"10"8"-645,4-7 129,0 0-3999,1 21-903,-1-21-387,2 14-129,-2-14-516,0 0-1290,0 0-3354,12-7 0,-12 7-516,12-13-645</inkml:trace>
  <inkml:trace contextRef="#ctx0" brushRef="#br0" timeOffset="68050.8919">3477 13834 8901,'11'31'5289,"-6"-18"-258,0 5-387,-5-18-4257,0 0-516,0 0-2580,13 5-1935,-13-5-645,0-13-258,0-3-129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09:29.85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2518 5093 3096,'15'6'3870,"-15"-6"-903,15 0-1548,2 5 258,-17-5-516,32 8-129,-19-8-387,9 5 129,-7-1-258,8 4-258,-4-3 129,3 0-129,0-5 129,4 0 0,-2 0 0,4 0 0,2-8-129,3 5 258,2-8-258,7 6 129,-1-3-258,9 5 0,4-1-129,6 4 129,4 0-129,4 0 0,2 0 0,2 0-129,1 0 129,0 0 0,-1-3 0,2-3 129,1 1-129,-1-3 0,8 3 0,1-2 0,-1 5 129,2 2-129,4 0 0,1 5 0,0 3 0,0 2 0,4 1 0,-2 1 0,2-4 0,1 0 129,-3 0-129,-1-3 0,-1 6 258,1-5-258,-3 4 0,2-2 0,0 3 0,1 3-258,1-2 516,-2-2-516,-2-5 258,-3 0 0,1-3 0,-6-2 258,-2 0-516,0-9 516,-1 2-258,2 0 0,4 1 0,1 0 0,0 4-258,0-1 258,2 3 258,0 0-258,-5-3 0,-1 1 0,-2-6 129,0 2 0,3-4-129,0-1 258,-2-3-258,5 4 258,0-4-258,2 3 258,0 3-258,2 3 129,3-3-129,0 4 129,6-1-129,0 0 0,2 5 0,1 0 0,3-5 0,0 5 0,3-2 0,-1-4 0,2 5 129,1-4-129,4 0 0,1 3 0,4-1 0,2-2-129,7 2 258,1 3-258,2 0 129,3 3 0,4 2 0,0 2 0,3 1 0,4 3-129,-6 0 129,1-2 0,-1-1-129,-2 0 129,-1-4-129,2-1 129,-3-1 0,0 0-129,1 0 129,-1 3 129,1 1-258,4 0 129,5 4 0,-3 1-129,0 0 129,-1 2-129,-3-6 258,4 2-387,0-3 258,0-1 0,-4-3 129,-1-2-129,1 0 129,0 4-129,4-4 129,-1 2 0,-2-2-129,-2 3 0,0-3 0,0 5 129,2-4-129,1-1 0,-1 0 0,-3 0 0,3-4 0,-2 2 258,2-6-258,3 3 258,-1 1-129,-2-3-129,0-1 129,-1 2 129,1 3-129,3 0-258,2 3 129,-5 0-129,3 3 129,-3 1 129,-2 6-129,2-1-129,-1 0 129,-3 0 0,-3-4 129,-2 1-129,-1-6 258,-1 4-258,-3-4 387,-2 1-258,-4-1 0,-1 2 0,-6 2 0,4 2-129,-6 1 0,2 1 0,-3 0-129,-1-3 129,-1 0 0,0 0 0,-4-2 0,-4-3 0,-4 1 129,-3-1 0,-4-2 0,-4 0 0,-9-2-129,-1 1 0,-2 0 129,4 0-129,-6 1 129,-2-1-129,-1 3 129,-2 0 0,-4 0-129,-1 0 129,-6 0 0,-4 0-129,-2-2 129,-4 2 0,-7 0 0,1-4-129,-5 4 129,-3 0-129,-1 0 129,-7 1 0,1-1 0,-4 3-129,-2 2 0,-14-5 129,20 5-129,-20-5 0,0 0-258,12 0-258,-12 0-1806,0 0-2838,-1-18-129,-6-5-903,4-5 0</inkml:trace>
  <inkml:trace contextRef="#ctx0" brushRef="#br0" timeOffset="2300.131">12778 4058 903,'108'-16'4128,"-35"1"0,-1-15 0,8-3-3225,19 6 129,1-16 258,20 11-387,-3-14 129,17 13-129,-1-6-258,19 9-129,8-5 0,9 6-129,2-4-129,9 6 0,10 1 0,10-1-129,2 2 129,4-1 0,3 4 129,5 6 258,-1 8-258,4 8 0,-5 0 129,0 7-129,-4 10-129,-7 12 129,-8 3 0,-3 13-387,-13 1 258,-9 5 0,-17 3 0,-10-1-129,-16-2-129,-15-4 0,-17-3-258,-24-18-516,-10 6-903,-29-26-3483,-30-6-129,0 0-387,-21-18-258</inkml:trace>
  <inkml:trace contextRef="#ctx0" brushRef="#br0" timeOffset="2975.17">17380 3636 2967,'50'0'4773,"-16"-2"0,2-6 0,14 8-2967,-7-11-258,18 8-129,-2-19-387,14 11-387,0-10-129,13 7 129,4-9-387,7 3 387,6-2-516,6 2 387,7 1-516,4-1 516,3-1-645,3 3 645,-1 1-516,2 2-258,-4-7 258,5 6-129,-8-4 129,-1 2-129,-7 3 387,1-1-516,-6 5 387,-3 5 129,-4 0-129,-3 6 0,-5-1 0,0 1 0,-6 0 0,-3 0 129,-6-1-129,-4-11 0,-5-3 0,-6-2 0,-6-3 0,-5-2-129,-9-1 129,-1 3-129,-6-4 0,0 7 0,-6 0 0,-2 2-258,0 10 129,-2-3 0,0 4-129,-2-2-129,1 6 0,-3 0-387,5 4-516,-18-12-3741,15 2 0,-8-17-774,6 4-129</inkml:trace>
  <inkml:trace contextRef="#ctx0" brushRef="#br0" timeOffset="3667.209">21819 2397 8901,'0'64'5160,"5"-17"-774,-3-2 258,7 9-3999,-9-9 258,6 8-645,-4-6 258,3-1-516,-4-15 258,1-3 0,-2-7-258,0-6 129,0-3-129,0-12 0,0 0 0,0 13 0,0-13 129,0 0 0,-2-12 129,2 12-129,0-17 129,0 17 0,21-22 0,-5 8-129,1 10 129,6 4-129,2 0 0,1 3 0,-2 7 0,-2 12-129,-3 2 0,-6 1 0,-6-1 129,-7 2-129,-1-4 0,-13-3-129,-5-9 129,-4-10-129,-5-2-129,-3-12-258,3 8-645,-9-25-2967,18 14-1032,-3-7-387,22 24-387</inkml:trace>
  <inkml:trace contextRef="#ctx0" brushRef="#br0" timeOffset="3991.2279">22243 2789 6966,'6'12'5160,"-6"-12"-387,-6 28-258,-12-13-3741,16 8-129,-6-1-129,8 0-129,1-8 0,14-2-129,3-9 129,8-3-129,-3-8-129,7-6 129,-7-7 0,-3 0-258,-8-3 129,-10 2 0,-6 3-129,-17 1-258,-3 9-516,-15-12-1419,4 18-2580,-8-3-129,11 6-516,1 0-258</inkml:trace>
  <inkml:trace contextRef="#ctx0" brushRef="#br0" timeOffset="5267.301">22429 2749 7482,'13'44'4902,"-6"-10"0,-6-4-645,8 2-3483,-9-3-258,6-3-129,-3-6-258,-3-20 0,14 8-258,-5-14 0,5-9-129,-1-6 0,4-3-258,-1-4-387,6 7 387,-4 2-129,5 14 258,-5 5 129,1 0 129,-2 14 258,1 5 0,-3 1 258,-2-7 129,0 7 0,-13-20-129,20 6 258,-20-6-387,19-14 129,-12-4 0,3-1-129,-2-3-129,4 5 0,-6 2 129,-6 15-129,9-17 129,-9 17-258,0 8 129,0 6 129,-4 5-129,2 4-129,-1-6 129,-1 3 0,2-4 0,2-3 129,0-13-129,11 0 129,2-20-129,1-9 0,1-9 0,1-7-129,-1-10 0,-3-6 387,-5 0-387,-4-2 387,-3 9-516,-3 3 516,-8 8-516,-2 14 516,-3 15-387,0 10 0,0 10-129,1 20 387,5 11-129,-1 10-387,8 8 387,2 3-387,1 2 258,9 4-258,5-9 258,5-1-387,3-6 387,6-8 0,1-10-129,6-6 129,1-13-129,0-11 0,1-5 129,-4-10-129,0-7 0,-8-1 0,-7-4 129,-6-7-129,-9 9 0,-3 1-129,-3 10 0,-12 4 0,-1 7 0,-6 3-129,2 10 129,1 12 0,4 2-129,-1 3 129,12 4-129,4-2 0,8 5-258,8-12 129,18 1 0,-1-14 129,12 3 0,0-12 129,4-5 129,-4-13 0,-5-9 258,-2-1 0,-9-8 0,-6 2-129,-11-5 129,-6 10-129,-4 1 129,-2 6-129,0 22 129,-17-10 0,2 13 0,3 13 129,-4 6-129,4 7 129,-1 3 0,9-1 0,-1-5 129,5-1-129,6-5 0,10-4-129,1-12 129,5-4 0,0-19 0,2-6 0,-3-12-129,-1-9 0,-5-13-129,-4-9 387,-8-9-258,-3-1 258,-6 5-387,-6 6 258,-5 5-258,0 19 258,-3 16-258,-1 22-129,5 16 129,6 24 129,2 19 0,8 10-258,0 10 258,8 4-258,9 0 129,7-6-387,10-2-129,0-20-1290,14 0-2580,-2-18-387,9-6-258,1-16-387</inkml:trace>
  <inkml:trace contextRef="#ctx0" brushRef="#br0" timeOffset="5507.315">24103 2260 11094,'0'24'5160,"2"19"-258,13 24-258,-7 17-4128,9-4-387,-11 3 0,3 4-387,-2-4-129,-7-15-774,10 1-3225,-10-27-645,0-11-129,0-31-387</inkml:trace>
  <inkml:trace contextRef="#ctx0" brushRef="#br0" timeOffset="5668.324">24213 2583 8514,'-36'-31'5031,"10"31"129,-8 2-903,14 10-3741,-16 5-1290,-3-7-3483,8 6-258,4 1-903,15-2 129</inkml:trace>
  <inkml:trace contextRef="#ctx0" brushRef="#br0" timeOffset="5943.34">24342 2666 5160,'12'48'5031,"-14"-24"-387,-6 3-129,1 1-2967,-1-6-1161,3 1 258,4-4-516,1-6 129,0-13-129,25 6 0,-5-8 0,3-6 0,-1-6 0,-2 0 0,-3 0-129,-4-4-129,-8 4-129,-6-5-1032,1 19-2967,-30-24-387,9 13-258,-2-2-258</inkml:trace>
  <inkml:trace contextRef="#ctx0" brushRef="#br0" timeOffset="6275.359">24750 2175 7353,'11'44'5031,"-4"4"129,4 23-645,-5-1-1806,6 25-2580,-7 0 129,2-10-387,-4 2-129,-3-24-1032,10-8-3096,-10-25-774,5-15 258,-5-15-645</inkml:trace>
  <inkml:trace contextRef="#ctx0" brushRef="#br0" timeOffset="6433.368">24970 2590 7482,'-32'0'4902,"-3"15"-129,-4 8-774,-10-2-3483,3-5-1032,0 4-1806,1-10-1935,7-8-387,8-3-387,13-10 130</inkml:trace>
  <inkml:trace contextRef="#ctx0" brushRef="#br0" timeOffset="6919.395">25030 2338 6966,'33'21'5031,"-31"11"0,-2 12-645,-4-7-2193,0 9-1935,-11-3 129,5-1-387,-3-1 129,3-8-258,2-9 129,4-7-258,4-17 387,0 0-258,8 6 129,4-10 0,3-11 0,4 0-129,2-3 129,-1 5 258,1 3-129,0 6-129,-3 4 129,2 1-129,-4 11 0,4-1 258,-4 2-129,0-3-516,1-4 387,3-6 0,-3 0 0,2-13 258,-3-4-258,0-2 387,-3-3-516,-3-2 516,-3 6-516,-6 4 387,-1 14-258,0 0-129,-6 0 0,-1 14 129,-4 13 0,6 2-387,-1 2 387,5 1-645,1 0 387,0-16-1419,4 10-2838,2-15-645,6-6 0,-12-5-258</inkml:trace>
  <inkml:trace contextRef="#ctx0" brushRef="#br0" timeOffset="7815.446">23480 3897 9933,'8'21'5160,"-4"17"-258,1 2-258,2 25-4128,0-14-258,-2 3 0,0-8-387,-2-10-129,1-9 129,-4-27-258,0 0 258,12-7-129,-6-18 0,-2-16 129,4 2 0,-3-7 0,5 2 129,-3 8 0,1 9 0,0 5 0,0 10 0,-8 12 129,18 4-129,-9 17 129,0 1-129,4 3 129,0-1-129,-2-2 129,3-6-129,-1-1 129,4-10-129,-1-5 0,1-6 0,3-6-129,-2 2 129,0-4-129,1-1 0,-3 0 129,-1 3-129,-4-2 129,-11 14 0,21-17 129,-21 17-129,10-11-129,-10 11 129,2-16-129,-2 16 0,-3-12 129,3 12-129,-18-22-129,6 17 258,-1-4-129,-1 9 0,1 0 129,13 0 0,-22 5 0,15 6 0,6 6 129,1-2 0,3 4 0,6 0 0,7 2 0,5 1 0,4-5-258,10 7-1290,-5-17-3096,6-1 0,-3-5-516,1-2-129</inkml:trace>
  <inkml:trace contextRef="#ctx0" brushRef="#br0" timeOffset="8047.46">24103 3464 7353,'11'68'4902,"-4"-21"-258,2 19-516,2 3-3612,4 11 0,-3-2-516,-1-4-774,12 4-2064,-4-22-1806,1-13 0,0-21-387</inkml:trace>
  <inkml:trace contextRef="#ctx0" brushRef="#br0" timeOffset="8192.4679">24264 3721 5160,'-53'-20'4902,"19"20"-516,4 16-1419,-4 5-5934,-7-7-645,13 3-774,-1-2-387</inkml:trace>
  <inkml:trace contextRef="#ctx0" brushRef="#br0" timeOffset="8879.507">24504 3970 5289,'0'0'4902,"-19"3"-258,-1-3-387,7 4-3483,-14-4 0,5 4-387,-1 1-129,8 8 0,4-2-129,9 7 258,2-5-258,0-13 0,21 18 0,-1-11 0,1-7 0,3-2-129,-2-7 0,-2-4 0,-4 3 0,0-3-129,-5-1 129,-11 14 0,0 0-129,11-9 258,-11 9-129,1 8 0,-1-8 0,5 24 129,-2-10 0,6 0 129,-9-14-129,28 16-129,-7-16 129,7 0 129,4-22-129,3-6 0,7-13-129,1-8 129,-5-5-129,-1-6 0,-11-5 129,-7-1-258,-11 8 129,-8 1-129,-7 17 0,-13 10 0,-4 14 129,-3 16 0,0 12-129,3 22 129,5 13 0,7 13 0,4 3 129,8 4 0,6 0-129,9-7-258,14-1-645,-9-18-3483,10-8 0,-7-12-774,-1-12-129</inkml:trace>
  <inkml:trace contextRef="#ctx0" brushRef="#br0" timeOffset="9732.5559">23470 4069 2709,'-20'-15'4902,"5"9"-387,-6 3 0,-5-8-2709,7 14-258,-11-1-645,7 13-258,-2 0-129,7 6-258,5 1 0,6 9-258,7 0 0,0-8-1290,7-2-2967,8-6-645,1-7 129,1-8-645</inkml:trace>
  <inkml:trace contextRef="#ctx0" brushRef="#br0" timeOffset="11143.637">23197 4227 2322,'-4'36'4128,"1"-23"258,3-13-645,3 13-2193,-3-13 0,3-7-516,-3-10-129,0 17 0,11-35-129,2 19 129,-9-11-387,10 7 129,-6-10-258,8 10 129,-6-5 0,5 6-258,-3 0 129,0 7-129,1 2-129,2 10 129,-15 0-129,22 19 0,-14 2-129,1 3 0,-3 0 0,-1-3 0,-3 4-129,-1-6 0,0-7 0,-1-12-129,0 0 258,0 0-129,0 0 129,12-10 0,-5-3 129,1 0 129,1 1-258,4-1 258,0 2-258,2 5 258,0-6-258,1 5 129,-1 3 0,0-4-129,-2 3 258,2 0-258,-15 5 129,22 0 0,-22 0-129,19 21 0,-12-3 0,1 4-129,1 9-129,-4-6-645,12 4-3870,-11-12-129,4-3-516,-10-14-645</inkml:trace>
  <inkml:trace contextRef="#ctx0" brushRef="#br0" timeOffset="14015.801">2555 6628 1548,'0'17'3741,"0"-17"387,0 0-3096,0 0 387,0 0 0,0 0 0,0 0-129,10 0-129,-10 0-387,21 0 0,-21 0-387,30-6-129,-13 6-129,5 0-129,3 0 0,0 0 0,6 3 0,1 0 129,4 1-258,3 4 258,5-2-129,1 3-129,5 0 129,3 4-258,2 0 129,5 2 0,1-1 0,0 2 0,3 0 0,-3-6 0,0 2 129,-3-4 0,-2 0 0,1-3 129,-2 2-129,-2-5 0,3 1 0,2 3 0,0 1 129,2-2-129,-1 0 0,0-1-129,-1 0 129,0-2 0,-1-1-129,-2-1 129,-2-1-258,0-4 258,-3-4 258,0-1-516,-1 2 516,-1-2-258,3 1 0,-2 4 0,1 2 129,-1 2-129,0 1 0,2 0 0,-2 0 129,-2 2-129,-3-2 129,-3 0-129,-4-2 258,1-4-129,-7-5 0,0 5 0,-2-1 0,0 4 129,-1-2-129,3 2 0,-1 3-129,0 0 129,0 3 0,1 2-129,0-3 129,0-1-129,-1-1 129,1 2 0,1-2 0,0-8-129,0 2 129,2-1 0,-1-1 0,2 3-129,0-1 129,2 6-129,-1-1 0,3 0 0,-3 0 0,0 1 129,1-2-129,-3 2 129,0-6 129,-2 1-129,0-3 0,1 3 129,-1-1-129,2 3 0,-1 1 0,3 0 0,-2 2-129,3 2 129,-1 5 0,-1-1-129,-2 2 0,1 0 129,-1-2-129,-3-2 129,-5-1 0,-2-2-129,-4-1 0,-4 1 129,-15-1 0,16 0-129,-16 0 0,0 0 0,0 0 129,0 0 0,0 0-129,0 0 0,7 9 0,-7-9 129,0 0 258,0 0-258,0 0 0,0 14 0,0-14 129,0 0-129,0 0 129,0 0-129,0 0 0,0 0 0,0 0-129,0 0 129,3-6-129,-3 6-129,0 0 0,0 0-387,0 0-774,0 0-2580,0 0-1161,0 9-645,0 2-258</inkml:trace>
  <inkml:trace contextRef="#ctx0" brushRef="#br0" timeOffset="19523.1159">18517 6508 1419,'-163'-9'3612,"80"9"-2322,-10 0 129,0 0-129,-10-1-129,3-2 0,-9-14-129,4 6-258,-6-7-129,0 2-258,2-6-258,4 4-258,3 5-258,2 0-1290,12 3-2322,11 15-516</inkml:trace>
  <inkml:trace contextRef="#ctx0" brushRef="#br0" timeOffset="20456.1699">3167 7819 2451,'1'34'4773,"19"-12"-258,-6-15-387,13 4-3870,6 2-258,3-1 129,9 3-129,7-2 0,6-1-129,12 1-258,3 0-516,15 5-1032,3 2-2064,3-15-774,16 14 646</inkml:trace>
  <inkml:trace contextRef="#ctx0" brushRef="#br0" timeOffset="20716.184">7313 8008 1032,'174'5'2451,"-78"-1"-387,-8-4-4515,2-6 258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10:36.17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2026 5382 18447,'245'-41'516,"-187"31"-129,9 2-258,2-1 129,3 0-129,2-1 0,5-4 0,-3-2-129,5 0 258,4-6-258,3 2 258,6-2-258,5 0 129,6 4-258,5 1 258,8 4 0,6 1-129,5 4 0,3 1 0,3 2 129,1-1-129,0-1 0,-1-2 129,2-4-129,-2 2 129,-9-9 0,0 3-129,-5 0 0,1 1 0,3 2 129,-2 6-129,0-2 129,0 7 129,0 3-258,-3 0 0,1 3 129,-3 2-129,-2 2 0,-3 5 129,-4-4-258,-4 2 129,-6-1 0,-2 5 0,-4 1 0,-4 7 129,-9 2-129,-4 3 0,-2 10 129,-5 5-258,-1 3 0,-6 8 0,1 6 129,-4 8-387,-2 4 387,-6 1-258,-6 4 129,-6 2 129,-7-1 0,-5 1 0,-10-3 0,-7-2-129,-5 0 129,-5 0-129,-8-3 129,-9-1-129,-10 7 129,-6-2-258,-4 0 129,-12 0 129,-5-1 0,-6-3-129,-8 3 129,0-3 0,-6-7 0,-4 2 0,-5-3 0,-6-5 0,-3 2 0,-9-2 0,-5 0 0,-6-6 0,-2 3-129,-6-4 129,-3-5 0,-8 2 0,0-6 0,1-5 0,-4-1-129,-2-5 129,-4-6 0,-6-5 129,-2 0-258,1-3 129,-1-10 0,-2-3 129,-4-3 0,-5-9-129,2-7 129,4 0-129,6-11 129,1-5 0,1-1 129,2-2-258,-1-6 129,11-4 0,2-4 129,5-4-258,-2-2 129,2-5 0,-2-4 129,6-5-129,2-4 0,8-1-129,3-3 129,10-9 129,7-5-129,11-5 258,10-8-258,13 1 129,6-7 0,11-3 0,8-7-129,11 4 0,10-1 0,12 3 129,7 1-258,14 2 0,15 12 0,10 7 0,12 16-516,11 7-129,23 25-1290,-2 7-2709,18 17-387,1 14-516,2 6 0</inkml:trace>
  <inkml:trace contextRef="#ctx0" brushRef="#br0" timeOffset="211486.096">2780 11997 2322,'-13'-8'2838,"-2"-1"0,15 9-516,0 0-387,0 0-129,-19-12-258,19 12-258,0 0-387,0 0 0,0 0-129,0 0 0,0 0-129,0 0 0,0 0 0,0 0-129,0 0-129,0 0 0,0 0 0,0 0-129,0 0 0,0 0 0,0 0 0,0 0-129,0 0 0,0 0-129,0 0 129,0 0-129,0 0 129,0 0 0,8 5 0,-8-5-129,0 0 0,12 0 129,-12 0-129,21 2 0,-6-1-129,0-1 129,2 4-129,3 1 129,2 2 0,1-2 0,0 1-129,1-3 258,0 4-129,3-4-129,1 2 129,2 0 0,1-1 0,2 1 0,4-2 0,0 5 0,3-1 0,1 2 129,3-1-129,-3 3 0,4 2 0,-1-2 0,-2 1 129,3-3-129,-4 0 129,3 1-258,0 0 258,1-1-258,-4-4 129,8-1 0,0 4 0,0-3 0,4 0 0,2 1 0,2-2 0,1-1 0,1 0 0,0 3 0,0-1 0,3 1 0,-3 2 0,0-3 0,2 0-129,-1 0 129,2 2 0,2 0 0,5 0 0,-2-5 0,2 0-129,0 0 129,0 2 0,1 3 0,0-7 0,-2 1-129,-2 5 129,1 1 129,1-5-129,-1 4 0,4 1 0,1-4-129,-2 3 129,2-5 0,1 2 0,-1-3 0,-1 1-129,0 1 258,0-2-129,0 0-129,-2 0 258,3 0-258,5 2 129,0 3 0,-1 3 0,1-4-129,2-1 129,-2 3 0,1-1 0,-1-3 0,-3-1 129,3 1-129,1-2-129,4 0 129,2 0 0,1 8 129,1-5-129,0 5 0,5 1-129,-2-5 129,1 6 0,-3 2 0,3-7 0,2-1 0,1-2 0,1 1 0,-3-3-129,1 0 129,-3 0 0,1-5 0,-5 5-129,-1-2 129,-1-2 0,-1 2 0,3 2 129,-5 0-129,0 0 0,-3-1 0,-2-5 0,-2-1 0,-5 1 0,-2 3 0,-4-5 0,-3-2 0,0 6 0,-3 3 0,3-4 0,-6 5 129,-2-4-129,-4-3 0,-2 4-129,-6-2 258,-3 1-129,-6 0 0,-7-2-129,-5 6 258,-1 0-129,-17 0 0,17-2 0,-17 2 0,0 0-129,0 0 129,0 0 0,0 0 0,0 0 0,0 0-129,0 0-258,0 0-387,-6 0-2967,-10 0-1548,0-6-387,-7-5-516</inkml:trace>
  <inkml:trace contextRef="#ctx0" brushRef="#br0" timeOffset="-211155.242">2470 11895 1161,'-22'19'3096,"5"-19"-516,-2-7 0,-10-15-129,5 0-258,-15-20-516,12 4-258,-13-16-387,10 11-129,-7-11-258,13 8-129,-3-2-129,11 9 0,6 0 0,6 7-129,4-2 258,6 1-387,9 1-129,7-2 129,6-4-129,5 5 0,9-3-129,4 7 129,5-5 0,5 2-129,3 1 129,3 2-129,3 1 0,3 1-129,3-1 129,4-3-129,7 8 129,3-4 0,9 3 0,0 1 0,5-1 129,1 0-129,4 5 0,0-2 0,3-6 129,-1 4-129,4-2 0,-1 1 129,5 2-129,-2-5 0,2 5 129,4 1-129,2 2 129,0 2 0,1 2 0,0-2-129,-2 4 129,1 0 0,0 0 0,1 0 0,0-4-129,-2 1 129,-2 1 0,4 0 0,-2-1-258,1 4 129,6 0 0,-2 1 129,-1 5 0,-1-3 0,0 5-258,-3 2 387,3-1-129,-2-2 0,-2 3 0,-2 0 0,-3-2 0,-3-2 0,-2 1-129,-4-4 129,-1 4-129,-4-3 129,-4 1-129,-4 1 129,1 0 0,-4 3-258,-2 0 258,-2-3-129,1 2 129,-4 2 0,-7 2-129,0 0 129,-4 0 0,-2 2 0,3 6-129,-3 1 129,1 2 129,-3 3-129,2-1 0,-5 1 0,0 3 129,-3 0 0,-5-1 258,0 2-258,-5-1-129,-2 4 0,-2-2 258,-1 4-387,-1-3 129,-1-1-129,-3 2 129,1 5-129,-2 0 129,0-2 0,-2 8 0,-2-4 0,-2 3-129,-3 2 258,-1 6-516,-4-4 645,-2 5-516,0 1 258,-1 0 258,-1 4-129,1 1-129,1 1 129,-3 2 129,3 6-129,-4-2 0,2 5 0,-2-3 0,-3 5 0,-2-2 0,-3-1 0,-3 1-129,0-7 129,-2 2-129,-1-2 129,-3 0-129,-2-4 0,0-1 0,0 0 0,-6 0-129,-2-6 129,-2 3 0,-4-2-129,-3-7 129,-7 1-129,-2-6 129,-6-3-387,-3-2-258,-16-10-1419,-3-2-2838,4 4-387,-9-7-129</inkml:trace>
  <inkml:trace contextRef="#ctx0" brushRef="#br0" timeOffset="-203258.79">11773 11038 129,'0'144'1419,"2"-69"-258,-1-3 0,-1 0-258,3-1-129,-3-1-516,1-4 0,-1-4 0,0 0-258,0-9 0,2 1 0,3 1 0,-1-6-258,4-3 129,3-4 0,3-1 129,3-4 0,3-6 0,4 2 129,5-9-129,3-2 387,0-6 0,9 1-129,-3-3 129,8-5-258,-2 1 129,9-2 0,-1 0-129,7 3 0,4-2 0,4 0-129,8-3 0,7-1 0,0 4 129,7-1 258,3-3-129,2-3 129,-2-2 129,8 1 258,-6-4-258,6 1 258,0-9-129,5 5-258,-5-4-129,3 3 129,2-3-258,1 5-129,2 2-129,2 0-129,3 2 129,0-2 0,4-3 0,3-2 0,0-3 129,4 0 129,4-5 129,1 0-129,-2-5 258,4 3-129,0 0 0,3 3 0,4 4-129,1 2 129,-4 4-258,-2 0-258,3 5 258,-3 0-129,6 0 129,-2 0-129,1 0 0,-3-2 129,2-1 0,3-2 0,5 1 0,0 4 0,-1 0 0,2 3 129,0 3-258,2 7 258,4 0-129,3 3-129,-4-3 129,-4 1 0,1-5 0,0-1 0,2-2 0,-2-1 129,-5 0-129,-1 3 0,-1-2 0,0 3-129,2 5 129,2 5 129,-5-4 0,-2 4 0,-4-1 258,3-2 0,-4-6 129,2 3 129,-7-11-129,0 5-129,-8-5-129,3 3-129,-2-5 0,3 3-129,-1 3 0,0 5 258,2-1-258,-3-5 129,4 0-129,1 1 129,0-3 0,1 0 0,-5-3 129,-1-8-129,-6-4 0,0 2 0,-7-12 129,0 4-129,-7-6 129,-2 1-129,-5-5 129,-1 3-258,-5-3 258,-5 0-129,-5-4-129,-7-6 0,-7-6 0,-8-7 0,-8 1 0,-7-4 129,-8-5-129,-3-2 0,-8 4 0,-3 3 0,-6 0 129,-5 6-258,-8-1 129,-2 0-129,-8 3 129,-7 1-129,-6 0 0,-4 2 129,-4 2-258,-3 1 258,-4 7-129,-2 0 129,-4 5 0,-2 3-129,-3 4 129,-5 4 129,-4 2-129,-3-2 0,-2 1 129,-3-1 0,-6-6-129,-2-1 129,-1 0 0,-3-3-129,-3 3-129,-5-3 129,-4-1 129,0 5-129,-2 1 0,-2 1 0,-2 0 129,0-1-129,-1-1 0,1 3 0,-2-1 129,-1-1-129,-2 4 0,3-2 0,-3-1 0,2 5 0,0 2 129,0 1-129,2 2 129,-1-2-129,-2 2 0,-1 4 0,0-2 0,-1 3 0,-3-1 0,2 2 0,-2-1 0,-1-2 0,-3 4 0,1 2 129,-1-2-129,-1 2 0,1 0 0,-3 2 0,3-3 129,-6 3-129,2 0 0,-4 0 0,-2 0-129,1 0 258,-4 0-129,-5 0 0,-3 0 0,2-5 0,-1 3 0,0-2 0,1-4 258,-2 3-258,-1 1 0,-2 2 0,6-1 0,2 2 0,-3-2 0,6 2 0,-6 0 0,4 1 0,0-2 0,2 1 0,3 0 0,-1 1 0,1 0 0,0 0 0,1 1 0,0 3 129,1-1-258,1-1 129,1 1 129,1-2-129,-1-1 0,0 0 0,0 0 129,2-1-129,-2-4 0,1 2 0,2-2 0,1 0 0,2 2 0,2-2 0,1 0 0,3-1 0,3 0 0,3 2 129,0 0-129,7-2 129,-2 1-129,4-2 0,6 4 0,4 3 0,4 0 0,2 0 0,-3 0 0,0 3-129,3-1 0,-2 6 258,-2-4-129,6-2 0,0 4-129,1-2 258,3 3-129,4-2 0,2 5 129,3 0 0,0 1-129,1-1 129,-3-3 0,3 1-129,-4 0 0,3-2 0,-2-2 0,0-1 0,4-1 0,1 2 0,5 1 0,1 1 129,4 2-129,5 0 0,3 3 0,3 2 0,3 0 0,0 7 0,0-4 0,6 2 0,1-1 0,-3 3 0,1-2 0,-1 1 129,1-2-129,0-4 0,0 4 0,2 2 0,0 0 0,0 0 0,3 4 0,0 1 0,2 7 0,3-2 0,0-2 129,2 6-129,3-2 0,2 2 258,1 0-258,5-1 129,1 0 129,0-3-258,0 3-129,0-9-645,12 3-3354,-6-5-1290,3-8-258,6-4-258</inkml:trace>
  <inkml:trace contextRef="#ctx0" brushRef="#br0" timeOffset="-193179.214">12242 9290 1419,'-38'0'3354,"9"-5"-3354,-12-3 0,-10 2 258,-9-2 0,-9-1 387,-1 3 258,-10 0-129,2 6 0,-13-6 0,7 6 0,-9 3-258,-2 3 0,-6-2-258,-4 4-129,-3-4 0,-4 1-129,-1 0 0,-4-1 0,-2-3 258,3 4-258,-1-1 0,2 5 0,2-1 129,1 2 0,-1 1-129,4 6 258,-3-4-129,-1 2 258,-3-3-129,1-1 129,-4 1 0,4-1-129,-4-7 0,1-2 0,-3 1 0,8 1 129,-4-1-129,7 0-129,0-1 129,3 4-129,1 2 0,5 1 258,-1-2-387,1 1 129,0-2 0,3 1-129,0-2 0,-2-4 129,2-1-129,-1 0 0,5-1 0,1-1 129,-1-3-129,4 2 129,-1 0 0,6 3-129,-1 0 129,1-1 129,0 1-129,-1 0 0,-2-4 0,-3-2 0,-3-1 129,-2 1-129,-3-2 129,2 5-129,-1-7 258,3 4-129,-1 1 0,5 3 0,-2-4-129,1 3 129,6-3-258,3 2 0,6 3-129,5-2-129,13 3-516,-2-7-1419,19 4-2709,19 3-387,6-6-129</inkml:trace>
  <inkml:trace contextRef="#ctx0" brushRef="#br0" timeOffset="-192187.157">19182 6559 258,'-26'22'4386,"-11"-20"129,0 14-516,-20-5-3999,-14-6 258,-12 0 129,-16-5 0,-5 1 129,-16-2 258,0-1-129,-17-12 258,6 11-129,-14-10 129,7 11-387,-13-6 0,-1 8-129,-9-3-129,2 3 0,-6 2-129,1 1 129,-7-1-129,-3 4 0,2-3-129,3-1 129,-2 0 0,3-2 258,-4 0-258,5 1 0,1-1 258,4 0-129,-3-3 0,4 3 0,-1-2 129,6-1-129,2-2 0,8 5-129,5 0 258,2 0-258,7 0 0,11-2-129,6 2 129,13 0-129,5 0 0,8 0-129,13 5 0,7-3-516,13 13-258,-4-15-2709,15 12-1806,5-5-258,11-5-387</inkml:trace>
  <inkml:trace contextRef="#ctx0" brushRef="#br0" timeOffset="-181895.568">2730 13412 1032,'-12'13'4128,"12"-13"645,0 0-3354,0 0 0,0 0-129,0 0-129,2 13-258,11 1 0,-13-14-387,20 16-258,-7-10-129,-1 0 0,1-4-129,1-2 129,1 0-129,3-6 258,-1-3-129,4-4 0,2 4 0,7 5 0,2-3 0,7 4 0,6 3 0,4 5-129,3 0 129,2 6-129,6-5-129,1-3 129,1-3 0,2 0 0,1 0 0,3-3-129,0-3 129,6-2 0,3 0 0,3 8 0,3 0 0,2 0-129,1 0 129,-2 5 0,4 2-129,-5 3 129,0-1 0,-2-5 0,2 1 0,0 1 0,1-4 0,2 1 129,-1 1 0,-1-1-129,0 2 0,1 1 129,-3 0 0,-2 1-129,-2 0 0,3-2 0,-3-5 0,3 0 0,-4 0 129,4-8-129,-4 0 129,1 5-129,-2-8 258,1 3-129,-3 3 129,4 5 0,1-2 258,3 7-129,-2-3 129,8 5 0,-8-1-129,3 7 129,-5-7 0,4 3-129,-11-4 0,1-2-129,-7 0 0,-1-1 0,-5-1 0,-4 6-129,-3-3 0,-6 2 0,-4 1-258,-10 0-129,4 11-1419,-14-8-3612,-7-5-258,-15-5-387,16 2-387</inkml:trace>
  <inkml:trace contextRef="#ctx0" brushRef="#br0" timeOffset="-178683.3849">23111 4974 1935,'-7'-20'5289,"7"20"-387,2-14 0,2-4-2709,21 17-258,-14-17-387,23 17-387,-6-7 0,15 8-516,-3 0-129,12 1-258,-4 7 0,5 5 129,1-1-129,1 3-129,-4 1 0,0-1-129,-2 2 129,-5 3-129,-1-2 129,-7 6-129,-3-3 0,-6-4 0,-5 2 0,-4-3 0,-7 1 0,-11-17-258,9 24 258,-9-24-258,0 26 258,-2-10-129,-5 3 0,-4 2 0,0 2 129,0 8 0,-2-1 0,-2 2 0,-3 5 0,0 1 0,-1 0 0,-1 4 0,0-3 0,0-5 0,1 2-129,-1-7 129,3 1 0,2 3 0,1-5 0,4-8 129,3 5-129,1-5 0,5 0 129,1-1 0,0-5-129,0-14 0,14 22 0,-3-13 0,3 0 0,2 2 129,0-2-258,3 2 258,-2-1-129,-1-1 0,-2-2 0,0 4 129,-14-11-129,14 11 0,-14-11 0,0 0-129,3 17 129,-3-17-129,-5 23 129,-6-12-258,4 8 387,-4 3-387,3 4 258,0 1 0,3 3 0,3 2 0,2 5 0,4 7 0,7 1-129,6 4 258,3 8-129,2 2 129,4 7-129,0 7 129,-4 0 0,-3-4 0,-7-3 0,-8-1-129,-5-9 129,-14-6 0,-11-12 0,-8-8-129,-1-12 129,-8-8-129,1-3-129,-3-7 0,7 0-387,-5-7-1161,15 7-3741,1-5-129,16 5-516,11 0-258</inkml:trace>
  <inkml:trace contextRef="#ctx0" brushRef="#br0" timeOffset="-177931.342">24279 5384 8256,'-2'-13'5547,"2"13"-129,0-13-516,0 13-3483,3-12-516,-3 12-258,0 0-258,0-13-129,0 13 0,-9-2-129,-5 2 0,-4 5-129,0 5 258,-2 1-258,-1 2 129,4 6-129,1 1 129,6-1-129,6 7 0,4 1 0,4 2 129,8 0-129,4 5 129,2-3 0,1 2 0,-4 5-129,0-5 0,-6 0 129,-5 0-129,-4-5 0,-11 0 0,-6-6-258,-3-9 0,-2-7-258,-8-10-903,13-3-3870,-6-10-129,10-2-129,1-11-903</inkml:trace>
  <inkml:trace contextRef="#ctx0" brushRef="#br0" timeOffset="-177511.318">24373 5501 5160,'33'3'5934,"-33"-3"-516,15 20-387,-10 7-1419,-5-12-2967,1 4-129,-1 3-129,0 0-258,0-7 129,0 4-129,2-5-129,-2-14 0,19 13 129,-6-13-258,-1-2 258,4-6-129,1 2-129,-2-3 129,-1 0 129,-3-4-258,-11 13 258,16-4 0,-16 4-129,11 0 0,-11 0 0,12 22 0,-3-9 129,0 1 0,4-8-129,3 1 129,0-7-129,5 0 0,-1-11 0,-1-4 0,0-4-129,-5-7-387,2 8-129,-14-17-774,13 10-3741,-12-3-129,1 14-387,-3-3-258</inkml:trace>
  <inkml:trace contextRef="#ctx0" brushRef="#br0" timeOffset="-177119.295">25110 5524 3999,'0'-22'5289,"-7"11"0,-9 3-387,-14-2-3354,13 11-129,-14 0-516,8 13-129,-4-2-258,7 10-129,5 1-258,8 0 129,7-4-258,0-3 129,14-5 0,2 0-129,6 0 0,-1-9 129,2-2-258,-4 0 129,0-5 0,-5-1 0,1-2 0,-15 8-129,13-13 129,-13 13-129,0 0-129,0 0 129,17 16-258,-14-5-258,10 13-387,-13-24-1161,20 24-2580,-8-16-516,5 0-258,-2-8 388</inkml:trace>
  <inkml:trace contextRef="#ctx0" brushRef="#br0" timeOffset="-176767.275">25255 5513 4644,'15'43'5289,"-6"-2"-516,3 7 0,7 14-3483,-9-15-387,5 13 0,-9-14-387,3-2-129,-9-17 0,1-12 0,-1-15 129,-8-21-129,0-19 0,4-7-129,-3-12 0,7-2 0,0-1-129,7 3 0,3 7 129,4 9-258,4 14 129,0 13 0,2 10 129,-3 6-258,-2 13 0,-6 14 0,-2 6 0,-7 2-129,0 3-258,-15-11-258,4 6-1161,-23-18-2967,13-11-387,-7-14-387,4-14-258</inkml:trace>
  <inkml:trace contextRef="#ctx0" brushRef="#br0" timeOffset="-176226.244">25897 5365 6966,'5'27'5547,"-5"-27"-258,0 26-258,-6-15-3741,6 15-129,0-4-516,0 6-129,0-1-129,3 2-258,0 2 129,0-4-129,0-2-129,2-1 129,-1-4 0,-2-9-129,-1 4 0,-1-15 129,0 14 0,0-14 0,2 11 0,-2-11 0,0 0-129,0 14 0,0-14 129,0 0-129,0 0 0,0 0-129,0 12 0,0-12-258,0 0-774,-3-11-3999,3 11-129,3-25-387,4 6-516</inkml:trace>
  <inkml:trace contextRef="#ctx0" brushRef="#br0" timeOffset="-175759.217">26010 5318 4386,'15'1'5676,"-15"-1"-516,0 0-258,25 10-3354,-25-10-258,11 15-387,-6 3-387,3 11 129,-2 2-258,-1 11 0,1 7-129,1 4 129,-2-2-129,2-5 129,-5-8-129,1-6-129,0-5-129,-2-12 129,-1-15-258,0 0-129,0 0 0,0 0 0,0-7 0,0-5-129,0 0 129,0-3-129,-1 3 129,-4-2 129,-2 1 0,7 13 129,-24-19 0,8 14 129,-5 0 0,1 0 0,-3 2 0,5 3 0,1 0-258,0 3-258,16 9-2709,1-12-1806,0 12-387,0-12-516,27 10 129</inkml:trace>
  <inkml:trace contextRef="#ctx0" brushRef="#br0" timeOffset="-175371.195">26257 5656 5805,'-3'18'5418,"3"-18"-387,3 19-258,-3-19-3870,12 28 0,-8-13-387,1 5-129,-5 1-258,0 2 129,0 1-129,0-5 258,-6-2-258,0-2 129,6-15 0,-13 14 0,13-14-129,-14-2 129,14 2-129,-4-14 129,4 14 129,1-19-258,-1 19 129,19-14 0,-5 12-129,2 2-129,-1 0 129,-1 0-129,1 0-258,-15 0-258,22 9-1161,-22-9-3354,8-7-387,-8-9-258,4-2-645</inkml:trace>
  <inkml:trace contextRef="#ctx0" brushRef="#br0" timeOffset="-175038.176">26506 5428 5934,'6'15'5547,"-9"0"-258,-5 7-516,-3-9-3612,7 17-645,-8-1 129,8 4-129,4-6-129,0 5-129,9-18 0,11 0 0,4-11-129,7-3 129,0-14 0,-1-5-129,1-3 0,-3-2 0,-9-1-129,-7-1 129,-9 2-129,-6 3-129,-13 9 0,-11 5-258,-2 7-774,-17 0-3870,7 10-129,-1-1-387,6 6-387</inkml:trace>
  <inkml:trace contextRef="#ctx0" brushRef="#br0" timeOffset="-174439.142">27201 5550 5547,'-6'-13'5547,"6"13"-129,-12-9-645,12 9-2967,-24 1-645,10 10-129,-9 0-645,4 11 0,-2-3-129,1 1-129,4 7 0,7 0-129,4-8 129,5 3-129,7-8 0,8-8 0,1-4 0,4-2 0,-2-12 0,0-6 0,-2-1 0,-3-5-129,-6-2 258,1 1-258,-5 5 129,-3 8 0,0 12-129,0 0 129,7 18 0,-1 6-129,2 6 129,1 7-129,5-1-258,-4-9-258,10 8-1548,-9-23-2709,7-5-387,-18-7-258,23-22-516</inkml:trace>
  <inkml:trace contextRef="#ctx0" brushRef="#br0" timeOffset="-173627.096">27325 5542 5289,'22'65'5160,"-13"-33"0,0-3-645,-5-7-3870,4 0-129,-7-9-129,-1-13 0,0 0-258,0 0-129,7-9 0,-3-9 258,-1-6-129,4 0-129,-2-3 129,3 5 0,0-1 0,2 4 0,-10 19-129,24-13 0,-10 13 129,2 10 0,1 4 0,0 4-129,-1 4 0,0 2 129,-1-6-129,-1 0 129,-5-6 0,3 0 0,-12-12-129,11 9 0,-11-9 129,0 0-129,15-2 129,-15 2-258,0 0 129,0 0 0,12-13 129,-12 13-129,0 0 0,0 0 0,0 0 0,0 0 0,0 0 0,0 0 0,0 0 0,8 9 129,-8-9-129,5 11 0,-5-11 0,0 0 0,13 14 0,-13-14 258,10 12-258,-10-12 0,0 0 0,18 5 0,-18-5 0,17 0 0,-7-16 129,2 0-129,1-8 0,-2-3 0,0-10 258,-1-7-258,-5 0 0,-2-1 0,-2 1 0,-1 3 129,-5 2-129,-5 2 0,1 11-129,-2 8 129,-3 6 129,0 11-129,-1 2-129,2 12 129,4 14 0,0 7 0,5 5 129,4 9 0,4 4-258,9 3 258,5-4-129,2-2 0,2-7-129,-2-9-387,5 2-1032,-19-21-3096,6-7-516,-12-7-129,0-8-516</inkml:trace>
  <inkml:trace contextRef="#ctx0" brushRef="#br0" timeOffset="-172898.0539">27651 5639 5160,'4'13'5160,"-4"-13"-258,-2 22-645,2-22-3612,-15 5-258,15-5-387,-28 6-645,28-6-2322,-21 8-1806,21-8 0,-17 3-387</inkml:trace>
  <inkml:trace contextRef="#ctx0" brushRef="#br0" timeOffset="-172063.006">24924 6597 9030,'33'0'5805,"-33"0"-516,15-5-129,-15 5-4773,-23-18 0,-2 5-258,-4 7 0,-3-1-129,-1 5-129,0 5 129,4 10 0,10 2 0,7 7 0,7 3 0,5 0 129,7-1-129,10-2 129,1-10 0,5-2-129,-1-5 0,4-5 129,-5-3-129,-1-7-129,-4 0 129,-3-3 0,-13 13 0,15-18-129,-15 18 258,0 0-258,0 0 0,11 5 0,-2 10-129,-3 6 0,7 2-258,-4-10-516,14 15-1161,-23-28-2967,31 10-258,-16-14-387,0-12 259</inkml:trace>
  <inkml:trace contextRef="#ctx0" brushRef="#br0" timeOffset="-171763.9889">25061 6505 5805,'24'71'5676,"-11"-27"-258,2-3-387,6-1-3870,-13-13-387,6 4-258,-10-16-129,-4-15-258,0 0-129,15 0 129,-11-14-129,-1-1 0,3-2 129,0-2 0,1 6 0,-7 13 0,18-8 0,-5 8 129,-2 12-258,4 7 129,-1 3-129,-1-9-516,8 14-1806,-7-18-2838,1-7-129,-15-2-645,19-16 0</inkml:trace>
  <inkml:trace contextRef="#ctx0" brushRef="#br0" timeOffset="-170779.933">25720 6580 6321,'16'-9'5676,"-16"9"-516,0-22-258,0 10-4128,-14-6-129,-2 7-258,-7 2-129,0 9 0,0 0 0,4 9-258,2 8 129,10 4-129,4 8 0,3 0 129,10-5 0,7-3-129,5-7 0,1-4 129,1-10-129,1-1 0,-5-13-129,-3-3 129,-2 0-129,-7-1 129,-4 2-129,-1 3 129,-3 13-387,0 0 129,0 6-129,0-6-516,2 35-1032,-2-14-3096,7 3-129,3-6-645</inkml:trace>
  <inkml:trace contextRef="#ctx0" brushRef="#br0" timeOffset="-170426.912">25961 6480 7740,'15'65'5676,"-8"-29"-258,1 4-516,3-8-4515,-5 0 129,-1-9-387,-2-6-129,-3-17 0,0 0-387,13-11 258,-7-8 0,-2-4 0,3-6 129,1 3 0,0 5 0,0 2 258,2 6 129,-10 13-258,17-5 129,-11 13 0,3 13-129,-3-2 0,-2 0 0,2 3-387,-4-7-387,9 8-1806,-11-23-2580,0 0-258,11-1-774,-5-16 258</inkml:trace>
  <inkml:trace contextRef="#ctx0" brushRef="#br0" timeOffset="-170253.903">26265 6525 7224,'21'71'5547,"-12"-39"-645,1-6-903,-10-26-5289,3 20-3096,-3-20-645,0 0-387,18-24-128</inkml:trace>
  <inkml:trace contextRef="#ctx0" brushRef="#br0" timeOffset="-169967.8859">26512 6440 7482,'9'63'5418,"-9"-34"-516,0 14-774,0-22-3741,0 1 0,0-9-258,0-13 0,6 16-129,7-16-129,6-2 129,3-4 0,1-6 0,-2-3 0,-1 0 0,-9-1 0,-5-3 0,-6 2 0,-15 2-387,-13-11-1032,0 8-3096,-10 2-645,-3-2-258,-1-1 129</inkml:trace>
  <inkml:trace contextRef="#ctx0" brushRef="#br0" timeOffset="-169834.8789">26317 6330 4773,'29'21'5160,"-16"-19"-645,4 5-2064,-2-7-6450,-7-13-645,5-1-387</inkml:trace>
  <inkml:trace contextRef="#ctx0" brushRef="#br0" timeOffset="-169486.8589">26783 6454 903,'4'65'4773,"-4"-40"0,4-1-129,-4 1-3096,0-11-1032,6 3 258,-6-17-129,0 0 0,15 3-129,-1-3 0,-4-7 129,9-3-129,-3-3 129,7 6 0,-2-6 0,3 13 0,-2-5 0,4 9-129,-3 10-129,3 4 129,-7 1-258,1 7-129,-5 1-258,-6-11-903,2 5-3999,-11-21-387,0 0-387,-18-12-645</inkml:trace>
  <inkml:trace contextRef="#ctx0" brushRef="#br0" timeOffset="-167279.732">25429 12574 4644,'-11'-18'5547,"11"0"-1161,15 15-1161,-5-24-645,22 17-1032,-4-13-516,16 13-516,1 1-129,11 9-129,3 9-129,2 8-129,2 9 0,-4 13 0,-5 7-129,-10 5 129,-9 9 0,-8 8 0,-12 4-129,-12 2 129,-5 5 0,-18 0 0,-8 1 0,-11 3 0,-9-7 0,-9-4 129,-5-1-129,-1-2 0,-4-5 0,0 4 0,1 0 0,0 3 0,4 10 129,6 1-258,-1 4 258,4-1 0,3 4-129,8-4 258,6-1-258,7-6 129,12-13 0,8 0-129,9-6 0,6-6 129,12-7 0,6-3-129,5-7 0,-1-3 0,-1-7 0,-4-6 0,-3-7 0,-9-1 0,-11-12-129,6 14 0,-6-14 129,-9 0-129,9 0 0,-23 5 129,11 0 0,1-3 0,11-2 0,-15 25 129,9-1 0,6 9 0,0 7 129,6 9 0,1 9 0,2 14 129,-2-1 0,0 8-129,-6-5 129,-1-2-129,-9-10 0,-11-6-129,-11-10 258,-7-13-258,-11-17-129,-5-8 129,-3-8-258,-3-15-387,6-2-387,-8-12-4386,22-2-129,6-2-387,19 5-516</inkml:trace>
  <inkml:trace contextRef="#ctx0" brushRef="#br0" timeOffset="-166739.702">25884 14170 6321,'0'-16'5676,"-3"-7"-258,3 23-387,-13-9-3870,13 9-645,-33 10 0,10 3-258,-1 1 0,1 5 0,-2-1 0,5-1-129,6-3 0,8 0 0,6 4 0,15 0 0,4 0 0,4-1-129,-1 5 0,2-3 129,-6-1-129,-4 1 129,-6-4-129,-8 0 0,-8-3 0,-8-3-129,-8-4 0,-6-5-387,3 5-1161,-11-9-3483,16-4-129,0-7-516,11 0-387</inkml:trace>
  <inkml:trace contextRef="#ctx0" brushRef="#br0" timeOffset="-166330.678">26028 14177 3870,'15'0'5676,"-15"0"-129,2 17-516,-2 4-2064,0-7-2451,0 5-129,0-3-129,-1 0-129,1 1 129,0-4-129,0-13-129,14 12 0,-3-12 0,3-8-129,2-5 129,-2-2 0,2-3-258,-2 0 258,-2 5 0,-12 13 258,19-15-129,-19 15 0,16 0 0,-16 0 0,13 15 0,-13-15 129,13 16-129,-13-16-129,16 1 129,-16-1-129,19-19 0,-9-3 0,2-7-129,-1-5-387,4 9-516,-13-19-1419,8 16-2451,-4 0-645,0 8-387</inkml:trace>
  <inkml:trace contextRef="#ctx0" brushRef="#br0" timeOffset="-165918.655">26514 13992 4257,'0'0'5547,"0"0"-516,1-9-645,4 16-3096,-12-5-129,6 12-129,1-14-387,-14 28-258,9-11-129,5-1 0,0 1-258,0-17 0,9 18 0,-9-18 0,22 0-129,-10-2 0,-12 2 0,20-22 0,-11 9 0,-9 13 0,9-22 129,-9 22-129,0 0 0,0 0 0,0 0-129,0 0-645,0 0-3096,10 13-903,-10-13-516,13 14-258</inkml:trace>
  <inkml:trace contextRef="#ctx0" brushRef="#br0" timeOffset="-165499.631">26668 13947 1419,'29'62'5031,"-17"-22"0,6 6 0,4 9-3612,-11-14-129,6 10-258,-12-16-387,4 3 0,-9-19-129,1-7 0,-1-12-129,-2-19 0,-6-17-129,5-9 0,-1-10 0,4-4-129,4-2 387,8 1-516,4 5 129,9 11 0,2 14-129,1 15 129,1 11 0,-2 4-129,-3 20 0,-7 9 0,-9 3-129,-8 3-129,-2 7-516,-24-16-387,7 11-1935,-17-17-2064,-6-11-258,-7-9-387</inkml:trace>
  <inkml:trace contextRef="#ctx0" brushRef="#br0" timeOffset="-164902.597">26542 14043 4386,'2'-16'5031,"-2"5"-387,-7-5-2838,7 16-645,-20-10-387,7 7-129,-9-3-258,8 6 0,-3 6-129,3 9 0,6-1 129,7 5-129,1 3 0,6 5 0,5-13 129,5 6-258,2-8 0,1-7-258,0 0-516,-12-10-2064,0-12-2064,-3 5-258,-4-5-645</inkml:trace>
  <inkml:trace contextRef="#ctx0" brushRef="#br0" timeOffset="-164106.5509">25576 14869 5289,'12'-11'6063,"-12"11"-516,0 0-258,21 24-3354,-21-2-774,1 15-387,-1 3-516,0 10-129,0 6-129,-1 4 0,1 1-129,0-10-129,1-6-387,-1-15-645,17 2-1290,-17-32-2064,22 13-774,-7-21-387,4-6 1161</inkml:trace>
  <inkml:trace contextRef="#ctx0" brushRef="#br0" timeOffset="-163966.543">25721 15221 3483,'8'-57'5418,"-10"37"-258,-14-2-1032,16 22-1419,-39-17-1161,22 17-645,-13 0-516,3 0-387,2 3-516,-6-3-1161,11 3-3096,8 1-516,12-4-387,0 0 129</inkml:trace>
  <inkml:trace contextRef="#ctx0" brushRef="#br0" timeOffset="-163499.516">25782 15050 6321,'21'23'5547,"-17"-1"-387,3 4-258,-7-1-4515,4 2 0,-2-3-129,4 0 0,-4-5-258,4-3 129,-6-16 0,18 10-258,-4-10 258,2-7-129,-1-4 0,0 0 129,0-2-129,0-3 0,-4 2 0,-11 14 258,15-21-129,-15 21 129,12-14 129,-12 14-258,0 0 129,17-8 0,-17 8 0,13 0 0,-13 0-258,17 4 129,-17-4-129,16 4 0,-16-4 0,15 3-129,-15-3 0,17-7 0,-9-5-129,-6-3-129,4 0-129,-6-5-129,0 3-387,-3-12-387,3 29-1290,-12-28-2451,4 13-258,-2-4-129</inkml:trace>
  <inkml:trace contextRef="#ctx0" brushRef="#br0" timeOffset="-163055.4909">26241 14958 5934,'6'32'5289,"-6"-16"-258,-2 3-516,-2-6-3999,-1 9-258,0-4 129,4 0-129,1-3 0,0-15 0,12 17 0,5-10 0,1-7 0,4 0 0,-4-7-129,1-2 0,-8-10 0,-5 0-129,-6-4 0,-8-7-387,-7 8-387,-20-12-1290,1 11-2967,-7-1-129,-2 13-645</inkml:trace>
  <inkml:trace contextRef="#ctx0" brushRef="#br0" timeOffset="-162507.46">25930 15858 5289,'0'0'5160,"-20"0"-258,-2 14-387,5-1-4257,-13-5 0,1 8 129,1 0-129,10 3 0,4-2-129,12 7 387,2-8-387,16 2 129,5-6 0,4 0-129,0-9 0,3-3 129,-5-10-129,-3-6 0,-6-3 0,-6 1-129,-4-4 129,-3 5-129,-1 1 129,0 16-129,0 0 0,-9 0 0,6 17 0,3 3-129,0 11-387,3-8-387,12 14-1548,-4-14-2451,4-9-387,0-14-258</inkml:trace>
  <inkml:trace contextRef="#ctx0" brushRef="#br0" timeOffset="-162170.44">26008 15682 5160,'27'87'5547,"-17"-41"-387,3 3-387,-5-9-3870,2-1-387,-6-11-129,-1-2-129,-3-26-129,2 13 0,-2-13 0,6-28-129,-1 0 129,2-1-129,0-4 258,3 0-129,-1 6 129,4 1-129,-4 15 0,5 9 129,-2 2 129,0 17-258,-1 5-129,-3-3-516,6 15-2322,-9-18-1935,2-1-516,-7-15-516,0 0 130</inkml:trace>
  <inkml:trace contextRef="#ctx0" brushRef="#br0" timeOffset="-161991.43">26337 15658 7224,'18'103'5160,"-10"-54"0,-1-6-516,0-3-4902,-7-21-3225,0-19-1419,0 0-258,0-7-516</inkml:trace>
  <inkml:trace contextRef="#ctx0" brushRef="#br0" timeOffset="-161823.4199">26404 15455 7740,'4'20'5547,"1"-6"-387,-5-14-645,7 20-4773,-7-20-3612,-7-4-1032,7 4-516,-5-18-129</inkml:trace>
  <inkml:trace contextRef="#ctx0" brushRef="#br0" timeOffset="-161515.403">26533 15613 2967,'-2'76'5547,"2"-37"-129,0-8-516,0 1-2322,5-19-1935,-5-13-129,19 8-258,-3-8 0,2-13-258,1-5 129,0-9-129,-2 0 0,-5 0 129,-4 3-129,-4-1 0,-4 4 0,-12 0 129,-6 5-258,-3 7-129,-4-2-387,6 11-1806,-6 0-2193,6 4-645,4 3-129</inkml:trace>
  <inkml:trace contextRef="#ctx0" brushRef="#br0" timeOffset="-161119.3799">26693 15394 5160,'19'37'5547,"-9"-5"-387,-1 3-387,14 10-3870,-19-8 129,4-1-645,-6-6-129,1-4-129,0-7-129,-3-5 0,0-14 0,2-6 0,3-11 0,0 0 0,0-8 129,5 1-129,-1 1 129,3 0 0,1 6 0,0 9 0,-1 3-129,0 5 129,1 12 0,-4 4-129,2 5 0,-3-2 0,1 6-258,-7-9-516,7 13-1419,-9-16-2580,0-13-387,0 0-387,0 0 1</inkml:trace>
  <inkml:trace contextRef="#ctx0" brushRef="#br0" timeOffset="-160787.3609">27115 15372 6063,'30'16'5676,"-30"-16"-774,4 24-258,-4-24-3870,-13 19-387,-4-9-258,1 2-129,-3 1 129,5-2-129,-1-6 129,15-5 0,-16 17 129,16-17 0,0 15 129,0-15 0,16 17 258,-4-3-387,-4 1 129,1 2-258,-3-2 129,-3 1-258,-3 3 0,-2 0-387,-5 5-774,-15-10-3741,7 6-258,-7-8-516,3 0-258</inkml:trace>
  <inkml:trace contextRef="#ctx0" brushRef="#br0" timeOffset="-149006.687">12448 15073 4128,'12'14'5676,"-12"-14"-387,0 0-129,0 0-2709,11 17-903,-19-14-516,8-3-516,-34 20-129,12-7 0,-8-9-258,0 2 0,-2 1-258,1-7-258,4 7-387,-8-16-2193,13 0-2064,0-9-387,6 1-387,4-5 0</inkml:trace>
  <inkml:trace contextRef="#ctx0" brushRef="#br0" timeOffset="-148390.652">11698 14792 1806,'-24'-1'5031,"-5"1"-516,3 11 129,-16 7-2580,-2-1-1548,-6 9 0,-8-4 129,3 14-258,-4 1 129,8 11 0,0 6-129,8 10 129,9 8-258,5 9 129,7 5-258,9 11 129,7-3 0,6 5-129,10-7-129,9 0 0,9-13 0,8-10 129,5-18-129,10-8 0,9-17-129,7-12 129,10-13 0,12-13 0,11-14-129,6-13 0,10-9 0,2-16-129,3-6 129,-5-16 0,3-3 0,-14-3 0,-13-6 129,-16 4 129,-18-1 0,-20 4 0,-25 3-129,-15 11 0,-31 11 258,-24 12-387,-15 18 0,-22 4-516,-4 30-1935,-16 2-2193,-12 13-387,4 14-258</inkml:trace>
  <inkml:trace contextRef="#ctx0" brushRef="#br0" timeOffset="-147318.5909">10919 16587 4257,'29'8'5547,"-29"-8"-516,17 11 0,-13 5-2967,-4-16-1032,-12 8-258,-13-8-258,2-2-129,-9-6-129,-1-1-129,0-1-258,-4-9-645,11 15-1161,-9-11-2967,7 7-258,2 0-258,5-1-387</inkml:trace>
  <inkml:trace contextRef="#ctx0" brushRef="#br0" timeOffset="-146335.535">9579 16175 1935,'-43'29'4386,"11"-12"129,1 7-2322,-5 14-516,-12-8-258,-1 10-258,-8-7-387,5 7-129,-4-7-129,5 8-258,2-5-129,9 4-129,6 5 0,10-1 0,7 9-129,8 2 129,4 4-129,5 2 129,12 5-387,6 0 129,7 2 129,8-1-258,8-7 258,6-2-129,12 3 129,7-7 0,8-2 129,2-9 0,6-1-129,7-5 129,-2-5 0,7-7 0,5-11-129,2-12 0,6-4 129,1-11 0,4-14 0,-1-10 0,-1-10 0,2-4 0,-5-15 129,-4 2 0,-4-9 0,-5 0 0,-12-3-129,-11 5 129,-12-2 0,-17-6 0,-19 8-129,-14 1 129,-21 3-129,-26 7 0,-20 5-129,-18-1-387,-11 19-1290,-21 12-2064,-16-1-645,-2 19-129</inkml:trace>
  <inkml:trace contextRef="#ctx0" brushRef="#br0" timeOffset="-142075.291">11388 14874 774,'-10'3'3225,"-1"-8"129,11 5-3225,-14-4-129,14 4 0,-23-14 129,9 5-129,-5 1 129,0-7 129,-4 1-129,-5-2 129,-3 1 258,-3-5-129,-7 5 129,-6-8-129,-3 2 258,-7-2-258,-2 5 258,-7-4-387,-1 2-129,-3 5 0,-2-1 258,-4-3-387,-2 8-258,-6-5 258,-1 5-129,-3-2 129,0 0 0,-2-1-129,-1 5 129,-1 1 0,-1 3 0,0 3 0,-3 2 0,2 0 129,-1 5-129,-1 1 0,3 3 129,4 0-129,1 0 258,5 1-129,3-1 129,2-2-129,0 0 0,2 2 387,3 3-129,-1 2 0,8 1 0,1 2 129,9 7-258,1-1 387,12 8-258,1-5 0,13 6-129,0-5 129,9 2 258,1-5-387,7 0 258,1-4-258,5-2 129,0-7 0,3 6 0,3-17-129,-3 19 0,3-19-129,-5 20 129,5-20 129,-4 25-258,2-14-129,2 5 129,-1-5 0,1-11 129,0 15-129,0-15 129,0 0-129,0 0 0,8 14 0,-8-14-129,0 0 129,0-8-129,0 8 0,0 0 0,0 0 0,0 0 0,0 0 0,0 0 0,0 0 0,0 0 129,0 8-129,0-8 0,0 0 0,0 0 0,10 11 0,-10-11 0,0 0 0,0 0 0,0 0 0,0 0 0,9-7 0,-9 7 0,0 0 129,0 0-129,0 0 0,0 0 0,0 0 0,8-15 0,-8 15-129,0 0 258,0 0-258,0 0 129,0 0 129,0 0-129,0 0 0,-5 9 0,5-9 0,-12 0 0,12 0-129,-15 0 129,15 0 0,-19 0 0,19 0 129,-19 2-129,19-2 0,-21 7 0,21-7 0,-23 2 0,12-2 0,-4 0 0,-1-5 0,-4-4-129,-2 0 258,-1-1-129,-2 1 0,-5-4 0,1 6-129,-6-2 129,-2 0 129,-3 2-129,0 0 0,-4-1 0,-1 2 0,0 1 0,0-2 0,2 2 0,-2 2 0,0 1 0,-1-3 0,-1 5 0,-1-4 0,-2-1 0,-2 0 0,-5 2 0,0-2 0,-3 0 0,-4 1 0,-1-1 0,-2 3 0,0-3 129,-1-3-129,-2-1 0,5-1 0,-2-2 0,0-1 129,1 0-129,-2 1 129,-1 4-129,-5 4 0,4 2 0,-3 2 129,5 2-129,-1 6 0,4-1 258,-1 2-258,8-1 129,-1 2 0,3-1-129,-1-1 0,1 3 129,0 2 0,-3 1 0,-1 2 0,1-2 0,-5 5 0,4 5 129,-4-2-129,5 1 0,-1-6 0,1-2-129,3-1 129,3-3-129,3-8 129,1-2-129,4 3 0,2-4 0,6 0 0,6 0 0,6 0 0,2 0-129,10 5-387,-1-5-258,14 0-774,0 0-1290,0 0-2193,0 0-387,0 0-516</inkml:trace>
  <inkml:trace contextRef="#ctx0" brushRef="#br0" timeOffset="-141787.274">4276 14853 1032,'0'0'4644,"0"0"129,-6 10-903,-1 2-2064,7 13-387,-12-2-516,6 13-129,-7-3-129,6 5-129,-2-5 0,9 6 129,-3-11 129,7 4-129,3-15 0,12 0-129,-1-11 0,8 0-129,1-6-258,5 0 0,1-3-258,-2-6-645,9 9-645,-10-5-3612,5-2 0,-1-2-516,1 4-258</inkml:trace>
  <inkml:trace contextRef="#ctx0" brushRef="#br0" timeOffset="-140255.187">8483 16071 1,'22'0'1805,"-22"0"1,20-3-129,-20 3 387,12 0-387,-12 0-258,0 0-129,0 0-258,8 12-516,-5 1 129,-3-13-387,0 29-129,0-11-129,2 4 129,3 2 0,3-2 0,0-5 0,4-2 129,0-5-129,5-3 0,1-5-129,4-2 0,0 0 129,4-6-129,4 1 0,4 1 0,0-5 0,6 4 0,1-2 0,5 0 0,1-5 0,4 3 129,7-6-129,2 1 0,2 0 0,3 2 0,2 3 0,0 8 0,-2 1 0,-1 1 129,-4 13-129,-3 7 129,-4 2 0,0 4 129,-6-3 129,0 4-129,-3-5 0,-2 1 129,-4-6 0,-2-5 129,0-7-258,-4 0 0,-1-6-129,2-2 0,-2-5 0,1-5 0,-3 2-129,2 1 129,-2-1-129,1 1 129,-5 3-129,0-4 0,-4 0 129,0 1-129,-2-4 0,-3-1 0,-2 2 129,-3-5-129,0-2 0,-5 5 0,-2 1-129,-4 13 129,5-19 0,-5 19 0,0-17 0,0 17 0,0 0 0,0 0 129,0 0 0,-3 9 0,3-9 0,0 24 0,0-10 0,4-1 129,-2 1-258,3 4 258,-3 1-129,2 1 0,-1-2 0,-1 0 0,4-4 129,-3 0-258,0-2 129,-3-12 0,0 0-129,16 8 0,-16-8 0,11-12 0,-6 1 129,1-5-129,-3 0 0,2-2 129,-3-2-129,-1-1 0,1 2 129,-2 5-129,0-4 0,-3 4 0,-4-2 0,7 16 0,-19-15 129,5 13-129,-2-2 129,-4 4 0,0 0-129,-2 6 129,-1 1-129,0 1 129,1 2-258,-1-4-258,5 8-774,-12-9-2580,9-2-1032,0-1-645,1-2 0</inkml:trace>
  <inkml:trace contextRef="#ctx0" brushRef="#br0" timeOffset="-135618.922">15015 16550 6708,'16'-21'5676,"-8"2"129,0 1-516,-8-16-3483,10 15-645,-10-11-387,-5 7-129,-10 0-258,-2 12 0,-5 8-258,-2 4 129,-5 22-258,3 16 0,-1 7 0,4 13 0,8 11 0,4 3 0,7-1-129,4-1 258,7-3-129,12-16 0,8-2-129,5-14 129,5-12 129,6-12-258,3-8 129,1-8-129,-1-14 129,-4-6-129,-7-6 129,-3 1 0,-13-3 0,-4 3 0,-8 9 0,-7 7 0,0 13 0,-8 1 129,-2 14-129,-1 9 0,7 6-129,0 2 129,4 1 0,6-4 0,9-7 129,8-3-129,4-6 0,5-9 0,-1-4 0,-3-9 0,-3-8 0,-7-1 0,-8-7 0,-10-4 0,-5 0 0,-13 1 0,-7 4 0,-3 5 0,1 1 0,-1 6 0,8 10 0,2 2-129,18 0 258,0 11-129,11 2 0,12-3 0,4 2 0,9-5 0,1 2 0,-1-5-129,0 0-129,-11-4-258,3 0-1548,-17-18-3354,-7-8-258,-10-10-129,-11-6-645</inkml:trace>
  <inkml:trace contextRef="#ctx0" brushRef="#br0" timeOffset="-135281.902">15210 15998 10707,'0'-59'5934,"0"19"-387,2 2-258,-2-5-4644,1 0-258,-1 3-258,-3 2-129,2 13-258,-3-2-258,4 27-516,-4-15-1161,4 21-3225,1 13 0,7 23-645,-3 10 0</inkml:trace>
  <inkml:trace contextRef="#ctx0" brushRef="#br0" timeOffset="-134914.8809">15193 17216 6837,'0'53'5934,"3"-14"-516,-3 3-258,5 12-4128,-5-5-129,3 7-258,-3-7-258,6 2 0,-1-10-387,0-10-129,5-3-645,-10-28-4515,0 0-129,0 0-387,8-28-516</inkml:trace>
  <inkml:trace contextRef="#ctx0" brushRef="#br0" timeOffset="-134522.8589">14621 16687 10062,'-45'34'5805,"12"-16"-258,0 7 0,-10-3-4773,5 2 0,-8-9-258,6-1-129,3-5-258,7-2-129,10-6-258,4-1-258,16 0-1548,0 0-3483,16-6 0,3-7-516,12-6-258</inkml:trace>
  <inkml:trace contextRef="#ctx0" brushRef="#br0" timeOffset="-134138.837">15691 16596 7482,'15'26'5676,"0"-23"0,8-3-387,0-9-3870,11-5-645,-8-13-129,5 6-258,-2-1 0,0 4-258,-5 4 0,-7 1-258,-2 7-387,-15 6-645,0 0-4257,0 0 129,-9 6-774,-14 5-129</inkml:trace>
  <inkml:trace contextRef="#ctx0" brushRef="#br0" timeOffset="-133770.816">14799 17036 9417,'-8'60'5805,"5"-26"-516,-7-4-129,7-1-4644,-7-3 0,-1-8-516,2-2-258,9-16-645,-7 20-2064,7-20-2322,3-13-129,7-8-645,8-9 259</inkml:trace>
  <inkml:trace contextRef="#ctx0" brushRef="#br0" timeOffset="-133507.8009">15284 16339 8127,'25'-20'6063,"-7"5"-645,5 4 129,-3-9-4257,12 6-645,-8-8-387,-2 1-645,9 5-4515,-17-8-387,-5 6-516,-3 0-516</inkml:trace>
  <inkml:trace contextRef="#ctx0" brushRef="#br0" timeOffset="-130691.64">14969 15033 4773,'17'35'5418,"-14"-8"0,-2 3-516,0 19-2967,-1-10-903,0 7-129,-6-9-129,1 1-387,-5-6-129,3-8 0,7-24-129,-13 6 0,9-17 0,4-17 0,0-17 0,9-3 0,-1-8 0,4-5-129,-1 1 0,3 3 129,0 5 0,-3 15-129,1 10 129,1 6 0,-4 8 0,6 10 0,-3 7 129,1 19-129,0 5-129,-1 5 129,0 7-129,0 7 0,0 2 0,-2 0 0,2-3 0,-1-11 0,0-5 0,-2-5 0,-2-6-129,-7-19 129,0 0 0,0 0 0,0 0 0,0-23-129,-13 5 129,-6-4 0,-3 3 0,-4 2-129,0 7-258,-4-4-387,12 20-2580,-5 0-1806,4 8-258,8 7-516,6 5-129</inkml:trace>
  <inkml:trace contextRef="#ctx0" brushRef="#br0" timeOffset="-129947.597">15691 15778 6321,'0'0'5676,"-5"-14"-258,5 14-387,-4 9-4128,4 13 0,0-4 0,0 12-516,0 2-258,0 8 0,0-6 0,1-6-129,-1-2 0,1-8 129,-1-18 0,0 0 0,10-18 0,-5-15-129,-1-9 0,-1-7 0,2-7 129,1-3-129,0 3 0,0 7 0,1 11 0,2 8 129,0 7 0,5 12 0,0 8-129,-1 7 129,3 11-129,0 11 0,3 10-129,-3 5 129,1 1-129,-3 4 129,0 0-129,-3-4 129,0-6 0,-3-12 0,-5-7 129,-3-17-129,0 0 0,0 0 0,-8-9 0,-2-12-129,-5 2 258,-2 0-129,-4 4 0,-1-2 0,0 11-129,-1-2-129,1 11-387,-8-3-1032,9 15-3354,-3 4-258,2 8-516,-2 3-258</inkml:trace>
  <inkml:trace contextRef="#ctx0" brushRef="#br0" timeOffset="-129175.553">13866 16662 5547,'-8'62'5289,"1"-20"-258,5 2-387,2 3-3741,-6-16-129,6 2-258,-7-20 0,7-13-129,0 0 0,0-11-129,4-24 258,4-8-387,-1-8 258,3-3-129,2-2 0,-1 2-129,-1 6-129,2 7 129,-3 10 0,-1 11 129,-2 3 0,-6 17-129,15-7 0,-15 7 0,11 19 0,-4-1 0,-2 12-129,3 12 0,0-1 0,2 3 0,2 1 0,0-5 0,2-5 0,-5 0 0,0-17 0,-9-18 0,12 14 0,-12-14 0,0 0 0,-16-17 0,-3 5 0,-1-3-129,0 8-129,-6-11-258,9 18-903,-12 0-3741,15 6-258,3 6-387,5 10-258</inkml:trace>
  <inkml:trace contextRef="#ctx0" brushRef="#br0" timeOffset="-128551.517">14295 17228 5160,'-7'44'5805,"2"-16"-645,0-2-258,-2 0-2967,3 5-1806,-7-8 129,4-3 0,-4-7-129,11-13 0,0 0-129,-13-10 129,13-13 0,1-3 0,5-6 258,4-1-258,3-7 129,-1 5 0,4-2 0,-1 8 0,-1 5-129,0 2 129,-2 5-129,1 10 129,-13 7-258,22 0 129,-22 0 0,17 20-129,-8 0-129,2 6 129,-3 1-129,1 4 0,1 0 129,1 3-258,-2-2 258,0-6-129,-1-5 258,-1-5-129,-7-16 0,8 18 129,-8-18-129,0-7 0,-6-9 129,-4-6 0,-6 3-129,-3-2-129,-1 4-258,-10-14-1290,5 17-3354,-2 1-387,3 4-129,0 1-903</inkml:trace>
  <inkml:trace contextRef="#ctx0" brushRef="#br0" timeOffset="-126267.387">15024 17988 6450,'-3'80'5805,"3"-37"-516,0-2-129,0-7-4644,0-13 129,0-6-387,0-15 0,0-9 129,0-15-258,1-17 0,1-7-129,2 0 129,0 1 0,1 5 129,3 3-129,-1 9-129,0 15 129,-7 15-129,17 6 258,-4 16-258,-2 5 0,4 10 129,5 4 0,0-1 0,3-3 129,1-10 0,4-8-387,0-8 387,-2-11-129,-3-12-129,-5-8-129,-5-4-129,-3-3-387,-10-5-387,6 13-2580,-10-8-1806,-2 14-258,-6 0-516</inkml:trace>
  <inkml:trace contextRef="#ctx0" brushRef="#br0" timeOffset="-125943.368">15474 17870 5676,'0'0'5418,"0"0"-258,-11 26-258,0-7-3870,11 9-645,-4 1-129,4 8 258,4-7-129,11 0 0,1-17-129,9-3 258,-1-10-129,3-9-129,-2-11 129,-3-2-387,-5-7 129,-7 0-258,-6 9 129,-4-7-258,-11 12-129,-12-5-645,7 18-903,-15-6-3225,6 8-258,-1 0-516,7 11 130</inkml:trace>
  <inkml:trace contextRef="#ctx0" brushRef="#br0" timeOffset="-125523.344">15624 18122 1677,'27'11'5547,"-13"-11"-387,1 0-129,0-12-3354,11 13-645,-26-1-129,27 3 0,-27-3-129,13 31-645,-13-15 129,0 11-258,-7 3 258,-5 3-258,-2-9 258,-3-2-258,0-8 129,3-2 129,2-11 0,12-1 129,-9-13-129,9-1 0,8 1-129,7 4-129,6 0 0,5-4-387,9 13-903,-11-5-3354,10 3-774,-4-7 0,-2-1-774</inkml:trace>
  <inkml:trace contextRef="#ctx0" brushRef="#br0" timeOffset="-125003.314">16034 16297 3999,'35'-33'5289,"-23"14"0,-1 3-258,-11 16-3741,0-21-516,0 21 129,-19 5-387,4 14-129,-5 2-129,4 12 0,1 2-129,7 5 0,5 0 0,6 0-129,12-7 387,6-4-387,6-8 0,3-7 0,4-6-129,-4-8-645,7 0-1677,-11-15-2322,-4-6-774,-4-4-387</inkml:trace>
  <inkml:trace contextRef="#ctx0" brushRef="#br0" timeOffset="-124815.304">16327 16130 6321,'40'56'5547,"-21"-15"-516,-2 0-387,-5-1-4128,3 5-258,-9-4-645,-6-14-1806,0 3-2709,0-9-129,0-21-645</inkml:trace>
  <inkml:trace contextRef="#ctx0" brushRef="#br0" timeOffset="-123947.254">13955 15573 9417,'4'-16'5289,"-26"8"0,-3 8-645,-8 0-4257,-7 6 0,-13 6 0,-5 10-387,-3 7 258,2 11-129,0 6 0,7 14 0,8 4-129,10 7 129,8 6-129,11 9 0,7 3 0,6 8 129,2 7-129,5 9 129,6 0-129,1 6 0,-1 5 0,1-1 0,-3-2-129,1 6 129,-5-11 0,-2-9-129,-3-6 0,0-10 129,-6-12 0,-3-12 0,3-18 0,-1-10 129,3-11-129,4-12 129,0-16-129,24 16 129,2-15-129,7 1 129,11-1 0,5-1-129,3 0 129,2-3 0,-4-2-258,-4-4 0,-3-1-645,-16-20-3225,2 10-1290,-8-13-387,-1-5-516</inkml:trace>
  <inkml:trace contextRef="#ctx0" brushRef="#br0" timeOffset="-123292.217">16319 15288 6837,'68'14'5418,"-28"-9"-258,0-5-258,9 0-4257,-11-11 0,2-1-129,-8-2 129,1 8-258,-10-3-129,-2 6-129,-8 4 0,-3 21 0,-7 13-129,0 13 0,-1 16 0,0 15-129,3 24 129,3 12-129,5 14 129,6 10-129,5 4 0,6 13 258,6 3-258,4-4 129,2-5 129,2-2-387,-5-14 387,-2-1-129,-11-19 129,-6-10-129,-14-20 129,-9-13 0,-18-17 0,-13-19 129,-11-17 0,-6-13-129,-3-6-129,-4-21 0,5-2-258,5-14-903,21 2-4128,0-3 0,16 6-774,9-9 0</inkml:trace>
  <inkml:trace contextRef="#ctx0" brushRef="#br0" timeOffset="-122879.193">17573 15928 8385,'-27'-31'5805,"16"17"-387,-6 1 0,3 13-4515,-7 3-516,-2 7 129,-7 8-129,2 10-258,-3 3 129,5 6-258,4 8 0,9 0 129,9-1 0,4 0-258,16 3 129,8-7 0,12 1-129,5-7 0,9-5 0,-3-12-645,10 1-774,-15-18-3870,11-13 129,-6-16-645,-1-9-129</inkml:trace>
  <inkml:trace contextRef="#ctx0" brushRef="#br0" timeOffset="-122743.185">17891 15921 8127,'0'-17'5418,"0"44"-129,1 23-258,1 17-3999,15 15-645,1 10-903,-10 8-4257,18 1-516,2-6-258,4-11-516</inkml:trace>
  <inkml:trace contextRef="#ctx0" brushRef="#br0" timeOffset="-119895.022">18824 15009 1161,'13'148'3870,"-5"-49"129,-10 2-2580,2 10-1161,0 10 129,-1-6 0,0 1 387,-5-17 129,5-2 0,-9-24-258,4-10 129,-5-24-129,5-5 0,-7-22-258,5 2-258,-1 6-129,3 4 258,5 9-129,1 22 0,4 17 129,11 20 129,-2 18 0,13 19 0,-5 2 129,6 12-129,-9-3 129,2 6-129,-10-17 0,4-10 129,-12-17-387,3-10 0,-5-8-129,-1-13 0,-3-7 0,3-11-129,1-2 129,0 5-129,7 8 387,0 4-129,6 3 258,1 13 0,-2-2 129,9 6 129,-9 3 129,7-4-129,-8-13-129,4 0 129,-7-17-387,-1-5-258,-2 0-516,-9-9-4515,3-8 129,-6-13-645,3-6-516</inkml:trace>
  <inkml:trace contextRef="#ctx0" brushRef="#br0" timeOffset="-118607.949">21457 16879 8127,'36'-34'5676,"-23"8"-129,-6-2-516,-2 1-3870,-6-6-516,-13 4-129,-9 5-129,-2 5-129,-9 9-258,-3 10 129,1 17-129,2 16 0,6 12 0,6 9 0,12 6-129,5 4 129,7 7 0,15-6-129,7-4 129,12-10-129,1-8 0,6-10 129,4-12 0,-3-9-129,-3-12 129,-2-13 0,-4-10 0,-11-4 129,-6-5 0,-5 2 0,-9 3-129,0 5 258,-4 8-387,0 14 258,0 0-129,-9 1-129,4 18 0,5 3 0,0 7 129,8-4-258,5 3 258,3-3-129,6-5 129,-1-10-129,2-8 258,2-2-258,-6-17 258,-3-3 0,-7-4 0,-4-5 0,-5-4-129,-7 0 258,-8 2-258,-7 1 258,5 8-258,-1 7 129,2 1-129,3 5 129,13 9 0,0 0-129,0 0 129,7 6-129,11 0 129,4 1-258,3-1-129,1-3-258,6 4-4515,-13-10-387,2-6-516,-7-10-645</inkml:trace>
  <inkml:trace contextRef="#ctx0" brushRef="#br0" timeOffset="-115897.794">21406 16412 5031,'13'-22'5676,"-6"5"-258,1-4-258,-8-18-3612,7 8-516,-7-14 0,1 2-516,-1-6 129,0 10-258,-5-2-129,4 9-129,-2 8 0,-1 5 0,4 6-129,0 13-129,0 0-258,0 0-645,0 0-1935,0 15-2193,0 2-387,0 1-516,0 8 259</inkml:trace>
  <inkml:trace contextRef="#ctx0" brushRef="#br0" timeOffset="-115442.768">21450 17383 1935,'-1'43'5676,"1"-17"-387,0-4-129,6 13-2838,-6-15-774,9 18-387,-9-13-387,5 8 0,-2-5-387,4 5-129,-3-6 0,0 0-129,2-3-129,-4-2-258,2-3-387,-4-19-1548,-9 10-2709,9-10-516,-19 0-387,4-7-129</inkml:trace>
  <inkml:trace contextRef="#ctx0" brushRef="#br0" timeOffset="-115006.7429">21055 17030 7998,'-12'6'5547,"-2"2"-129,1-1-387,-6-3-4128,0 4-387,-6-6 0,2 5-129,-3-6-258,4 0 0,3-1 0,3 0-129,4 0 0,12 0-258,-16 0-258,16 0-1032,0 0-3225,0 0-645,0 0-258,0 0-258</inkml:trace>
  <inkml:trace contextRef="#ctx0" brushRef="#br0" timeOffset="-114562.717">21683 16767 4386,'10'-11'5418,"13"-14"0,-7 7-516,-3-9-3483,14 8-387,-11-13-258,8 8-129,-6-8-258,1 4-129,-4 2-258,-2 5 0,-4 4-516,-7 2-129,-2 15-645,0 0-2451,-8 0-1548,-3 6 129,-3 16-645</inkml:trace>
  <inkml:trace contextRef="#ctx0" brushRef="#br0" timeOffset="-114201.697">21113 17342 4128,'-14'46'5418,"4"-17"-129,-2 1-387,-1-10-3612,3 9-645,-7-7 129,7 1-258,-3-6-258,6-4-258,7 0-774,0-13-2193,0 0-2064,20 0-129,0-4-516</inkml:trace>
  <inkml:trace contextRef="#ctx0" brushRef="#br0" timeOffset="-113287.644">22034 16981 5160,'-7'17'6063,"7"-3"-516,0-14-258,9 0-3612,9 8-258,-18-8-516,33-1-129,-12-4-258,6 0-258,2-1-129,1-2 0,0 0-258,-6-2-387,7 9-2967,-16-8-1677,-3-4-516,-9-2-387,-3-2-258</inkml:trace>
  <inkml:trace contextRef="#ctx0" brushRef="#br0" timeOffset="-112431.595">21329 15657 6321,'0'61'5547,"-4"-29"-258,0 1-387,-4-1-4128,1 1-258,-6-4-129,3 0 0,-3-10-258,13-19 258,-15 11-387,15-11 258,-4-30-129,4-2 129,3-8-129,6-2 258,3-10-258,3 1 258,1-7-129,2 12 0,0 4-129,1 8 129,0 6-129,-1 8-129,-2 8 129,-1 7-258,-2 5 258,-5 10-258,4 11 129,-3 5-129,0 9 0,-2 3 0,1 4 129,3 4-129,0-3 129,1-6 129,-1-5-129,1-10 0,-2-6 0,-10-16 0,16 8 0,-16-8 0,7-14 0,-7-4 0,-1-2 0,-7-2 129,-4-1-129,-3 3-129,-3 3 258,-6 0-258,0 1 129,-6 1-387,6 13-903,-12-7-3741,5 0-387,2-6-129,5-6-645</inkml:trace>
  <inkml:trace contextRef="#ctx0" brushRef="#br0" timeOffset="-110975.5119">22120 16001 5676,'12'22'5418,"-12"6"-387,0 5-387,-4-3-3483,-1 7-903,-6-4-129,-1-1-129,-1-8 129,4 4-258,9-28 258,-12 8 0,10-15 129,2-18-129,5-8 258,6-2-129,-2-12 129,5-8 0,-2 3 0,3 5-129,-3 1 129,2 15-258,-3 2 129,2 10-129,0 12 129,-2 11-258,1 15 129,-1 19-129,3 10-129,1 7 258,1 6-258,4 1 0,-3-3 0,-1-11 129,0-7-129,-3-11 129,-4-14 0,-9-16 0,0 0 0,-1-24 129,-15 1 0,-6-3-129,-7-2 0,-4 0-258,-3 6-129,-9 0-903,13 9-3612,-9 6-387,7 7-387,2 7-258</inkml:trace>
  <inkml:trace contextRef="#ctx0" brushRef="#br0" timeOffset="-110219.469">20243 16858 5676,'0'58'5289,"-1"-24"-129,-2 3-387,3 9-3999,-2-14 0,-2 3-258,-6-17 0,6-3 0,4-15-129,0 0 129,-6-29 0,6-3-129,6-7 0,5-4 0,1-6-129,3 2-129,-1 0 129,0 4-129,0 9-129,0 8 129,-2 3-129,-12 23 0,20-13 0,-11 23 129,1 12-258,-1 10 258,0 6-129,2 3 0,2 9-129,0-2 258,1-7-129,-3-6 0,2-7 129,-3-10-258,-10-18 129,0 0 129,0 0 0,-2-13-129,-13-4 0,-6-10-129,-2 3 0,-6-3-129,5 5-129,-4 1-645,11 21-1548,-3-4-2322,8 5-645,1 12-129,10 10-387</inkml:trace>
  <inkml:trace contextRef="#ctx0" brushRef="#br0" timeOffset="-109495.427">20630 17594 6321,'-9'73'5676,"2"-35"-516,-4-6-258,11 4-3870,-12-20-387,5 3-129,-5-12 0,12-7-129,-11-7-258,11-10 129,1-12 0,9 2 0,1-8-129,5-3 129,1 1-129,1 2 0,-1 6 0,-1 8 0,-5 6 0,3 7-129,-14 8 0,17 0 129,-17 0-129,14 27-129,-9-2 129,-2 3 0,2 2-129,1 0 129,-3 4 0,0-4 0,3-1 0,-1-7 0,2-8 129,-7-14-258,12 16 129,-12-16 0,0 0-129,16 0 258,-16 0-258,7-16 129,-6 3 0,-1 2 0,0-3 129,0 14-129,-13-25-129,13 25 129,-24-16-129,7 11 129,3-2 0,-5 3 0,4 4 0,0-2 0,0 2 0,2-3-258,0 1 129,-5-5-516,18 7-1419,-28-1-2967,8-4-387,-3-4-387,3 0-387</inkml:trace>
  <inkml:trace contextRef="#ctx0" brushRef="#br0" timeOffset="-107283.301">21593 18056 6708,'14'-49'5805,"-14"20"-387,0 7-258,-12-3-4128,12 25-129,-28-17-258,8 17-258,-4 6-129,-1 13 0,0 7 0,7 2-129,3 7 0,8-2 0,7-5 0,4 3 0,14-4 0,7-7-129,9-6 0,2-1 0,5-9 0,-6-3 0,5-1-387,-7-6-258,-2 2-774,-16-15-3870,2 9-129,-8-12-516,-3 6-258</inkml:trace>
  <inkml:trace contextRef="#ctx0" brushRef="#br0" timeOffset="-106939.281">21789 17851 9030,'12'54'5547,"-10"-20"-258,6 5-258,-1 2-4644,0 3-129,-4-7-258,2-4-387,5 9-1161,-6-31-3483,6 2-258,-10-13-516,22-6-129</inkml:trace>
  <inkml:trace contextRef="#ctx0" brushRef="#br0" timeOffset="-106420.2519">22596 16920 6321,'30'-35'5547,"-23"14"-387,-4 2-129,-6-7-4128,3 26-258,-23-28 0,7 23-129,-6 5-258,3 12 129,-1 5-129,11 12 0,2 7 0,7 1 0,2 3-129,12-4 0,6-3-129,3-2-129,5-1-516,-10-22-1806,9 2-2580,-8-9-516,2-1-129,-5-11-645</inkml:trace>
  <inkml:trace contextRef="#ctx0" brushRef="#br0" timeOffset="-106247.2419">22783 16751 6708,'20'37'5676,"-5"10"-387,-6-1-258,4 12-4128,-4-10-387,0 5 0,-1-6-1161,-8-10-3612,1-10-774,-1-27-645,0 0-129</inkml:trace>
  <inkml:trace contextRef="#ctx0" brushRef="#br0" timeOffset="-105347.19">20022 15820 9030,'7'-15'5418,"-17"20"-258,-4 14-129,-7 5-4773,-3 8 258,-10 4-258,3 11 129,-8 6-258,2 10 129,-1 9 0,4 12-258,3 11 129,5 6-129,6 14 0,4 0 129,3 3-129,5 4 0,7-2-129,1 0 258,1-6-129,10-5-129,3-8 129,2 0 129,3-10-129,-1-4 129,1-10-129,1-9 129,-4-12 0,-1-4 0,-2-11 0,-5-9 0,-1-4 129,-2-7-129,-5-21 129,18 14-129,-18-14 0,18 2-129,-5-2 129,2-2 0,-1-3-129,4 0 129,-2-1 0,2 4-129,-2-4 129,3 3 0,-1-2-129,0 0 129,1 2-258,4-1-129,-1 0-129,-3-2-387,9 6-2580,-12-9-2064,7-1-387,-6-11-387,6-7-258</inkml:trace>
  <inkml:trace contextRef="#ctx0" brushRef="#br0" timeOffset="-104664.151">22900 15598 7353,'42'-38'5676,"-13"24"-516,0-1 0,16 14-4257,-17-9 0,3 9-258,-9 1-258,-4 3-258,-8 13 0,-4 6-129,-6 15 0,0 4 0,-2 18 0,-5 12 0,0 13-129,4 15 129,3 10 0,0 11 0,8 10 0,7 9 0,3 1-129,4 8 0,4-4 129,0 2 0,-1 1 129,-1-11 0,-8-16 0,-7-14 0,-8-13 129,-3-15 129,-21-21-258,-8-13 129,-13-24-129,-5-11-129,-3-6 129,-1-3-129,5-9 0,2-7-258,12 5-129,5-11-387,29 22-4515,-16-31 0,19 17-645,12-10-387</inkml:trace>
  <inkml:trace contextRef="#ctx0" brushRef="#br0" timeOffset="-104084.118">23661 16813 8127,'-5'53'5676,"8"-12"-387,0 5-387,12 10-4515,-10-2 129,-1 2-387,-1-5 0,-3-8-258,0-9 258,0-11-258,0-23 387,0 0-129,-7-27 0,3-11 129,1-10-129,-2 0 258,5-11-258,0 4 0,0 1 0,5 11 0,4 11-129,0 13 129,5 14 0,1 6-258,2 26 129,4 5 129,3 7-129,5 14 129,2-6-258,4 1 0,2-4 129,5-12-129,-2-16 129,-6-8 0,-2-8 0,-5-19 0,-7-9 129,-8-11 0,-5-9-129,-7-2 129,-7 4-258,-6 1-129,-3 6-258,-10-1-516,10 24-1290,-11-5-2838,10 14-387,1 2-387,16 5 258</inkml:trace>
  <inkml:trace contextRef="#ctx0" brushRef="#br0" timeOffset="-103715.097">24224 16864 7611,'15'-7'5676,"-9"29"-387,-6 0-387,0 11-4257,0-6-129,-6 5-387,1 2-129,3 7 0,2-5 0,6-4 129,5-6 0,10-11-129,3-8 258,4-7-129,2-3 0,2-16 129,-3-7-129,-4-6 0,-5-4 129,-6-1-258,-8-7 129,-6 5-129,-7 3 0,-12 1-129,-6 8 0,-7 5-258,2 9-516,-12-5-1677,11 19-2580,0 5-258,9 11-516,4 1 130</inkml:trace>
  <inkml:trace contextRef="#ctx0" brushRef="#br0" timeOffset="-103252.07">24565 17282 3096,'0'16'5160,"4"-3"-258,-4-13-258,0 0-3483,12-1-258,-6-11-129,7 5 0,-5-9-129,8 8-258,-2 7 0,3 5 0,-2 8-129,-1 11-129,-4 9 0,0 11-258,-7 3 258,-3 7-129,0-5-129,-8-6 258,-3-2-129,-3-11 129,1-14 0,-1-6 129,1-9 129,13 0 0,-11-21 0,11 0 0,1 1 129,12 10-387,3 0 0,9 1 0,5 9-387,-1-6-645,14 6-4257,-16 4 0,2 0-645,-8-5-258</inkml:trace>
  <inkml:trace contextRef="#ctx0" brushRef="#br0" timeOffset="-99915.88">13540 18321 4386,'-14'5'5418,"7"11"-645,7-16 258,1 30-3999,-1-30-387,3 28 258,-3-13-387,2 12 129,-2-8-129,6 12-258,-4-4 258,7 1-129,-1-1 0,6 8 0,-2-17-129,7 7 0,-1 1 0,7-3 0,-1-11 0,3 7 0,3-4-129,1 0 129,1-3-258,0-8 258,3-4 0,-1 0-258,-3-4 129,4-11-129,-1-2 0,0-5 0,1 4 0,1 0-129,-2-1 0,3 0 129,-1 2 0,-1 2 0,-2 3 129,2 2-129,-1 1 129,-1 0 0,-3 0-129,1 9 129,0 0-129,-5 12 0,-1 2 0,-3 4 0,-6 9 0,3 6 0,-5 4 0,-5-8 129,-1 4-258,-2-7 258,-2-1 0,-2-9 0,-2-16-129,0 0 0,21-8 129,-9-9-129,3-5 0,5-2 129,4-13-258,5 11 258,2 0 0,4 1-129,2 8 0,4 6 0,2-2-129,2 6 129,2 7-129,4 0 0,1 3 129,2 6 0,0-9 0,3 5 0,-1-1-129,3 6 258,-2-5 0,0 4-258,-1-9 129,-2 0 0,0 0 0,-4-9-129,-2-1 387,-2-4-258,-3-13 0,-4-4 129,-1 6-258,-8-5-258,-4 0-129,-16-7-645,0 4-4386,-18-9 0,-16 6-516,-19-1-516</inkml:trace>
  <inkml:trace contextRef="#ctx0" brushRef="#br0" timeOffset="-99274.8429">13820 19426 11223,'9'57'5418,"-2"-24"0,-3 11-387,-1-5-4773,-3 0 129,0-24-645,0-15-1548,0 0-3483,0 0 258,-3-19-1032,-2-30 0</inkml:trace>
  <inkml:trace contextRef="#ctx0" brushRef="#br0" timeOffset="-99126.834">13723 19068 9288,'20'68'5418,"2"-28"-387,0-5-774,5 8-6708,-5-24-2193,-4-6-258,-6-13-774,1-10 129</inkml:trace>
  <inkml:trace contextRef="#ctx0" brushRef="#br0" timeOffset="-98811.8159">13985 19288 8385,'26'154'5676,"-13"-87"-258,0 0-129,-3-18-4128,3-9-774,-13-40 0,0 0-129,12-24-129,-9-11-129,2-19-129,-2-10-129,3 15 258,2-7 0,0 15 129,1 14-129,-9 27 129,22 5 0,-10 36-129,0-4 129,0 22-258,0 1 129,-2 8 129,-3-21-645,2 3-387,-10-21-4257,1-29 129,-4-8-645,3-43-129</inkml:trace>
  <inkml:trace contextRef="#ctx0" brushRef="#br0" timeOffset="-98271.785">14269 19356 5031,'13'96'5289,"-7"-45"0,-2 7-645,11-13-3612,-15-24 129,5 3-516,-5-24 0,0 0-129,2-8-129,4-23-129,-3-36 0,4 2-258,1 14 129,4-4-129,-1 1 129,4 10-129,-1 23 129,7 6 0,-3 22-129,5 16 0,2 13 129,2 0-129,0 23 258,2 1-258,0-19 0,0-9 129,-2-5-129,0-20 129,-6-12-129,-3-19-129,-8-25 0,-3-2 0,-7 5 129,-1 4 0,-13-4 0,-2 17 0,-6 13-129,0 16 129,2 0 0,2 10 0,5 22 0,7 8-129,6 16 129,2-10 0,13 3-129,5-6-129,5 10-258,-1-31-258,7 8-516,-15-18-2580,8-14-1032,-4-17-774,-4-10 387</inkml:trace>
  <inkml:trace contextRef="#ctx0" brushRef="#br0" timeOffset="-97991.769">14803 19309 2193,'18'111'5031,"-7"-41"129,0-17-258,8 4-2838,-18-31-645,10-12-129,-11-14-387,11 14 0,-8-23-129,9-34-387,-3 10 0,6-14 0,0 4-129,5 8 0,2-2-129,1-9-258,2 20 129,-3 11-258,1-3-516,-11 2-2451,4 8-1806,-16 8-516,20-28-129,-13 5-128</inkml:trace>
  <inkml:trace contextRef="#ctx0" brushRef="#br0" timeOffset="-97287.729">15632 19200 8256,'21'11'5547,"-21"-11"-258,0 0-129,0 0-4128,-5 24-516,-6-10-258,-2 10 129,-1 2-258,4 10 129,2 6-258,4-4 129,4 3-129,10-18 0,6 1 129,6-1-129,2-13 0,0-12 0,5-16 0,-3-8 0,-3-3 0,-2 2 129,-9-10-129,-1-1 0,-6-2 0,-5 12-129,0 7 258,0 21-129,-10-20-129,10 20 0,-15 10 258,11 6-258,4 17 129,0 0 0,6 3 129,8 9-129,6 6-129,5-18 387,0-4-387,4-4 258,0-15 0,-3-10-129,-4-18 0,-6-15 0,-3-11 129,-9 5-258,-4-18 129,-4 14-129,-9 5-129,-5 3 129,-2 15-129,-6 6-258,6 14-516,-11 6-1290,12 17-2709,3-4-516,11 5 129,3 2-516</inkml:trace>
  <inkml:trace contextRef="#ctx0" brushRef="#br0" timeOffset="-96963.711">16111 19213 7482,'0'0'5547,"-3"14"-645,-1 6 0,-12 6-4257,15 2-387,-3 11-129,4-2 129,0-4-129,6-6-129,9 5 0,8-11 0,5-13 0,2-8 387,0-8-387,-4-6 0,-3-9 0,-8 0 0,-8-8 0,-7 4-387,-8 1-129,-20-5-387,8 9-1548,-15-4-2193,2 8-387,0-4-774,4 6 904</inkml:trace>
  <inkml:trace contextRef="#ctx0" brushRef="#br0" timeOffset="-96279.672">16345 19172 5160,'8'51'5160,"-7"-23"-387,-1 5-387,0 2-3870,1 7 0,-1-19-129,3 3 129,0-15 0,-3-11-258,19-6 0,-4-10 0,1-10-129,4-7-129,0 11 0,3-1 0,0-2 0,0 5 0,-2 5 0,-1-2 0,-6 3 129,-2-1-129,-3-4 129,-3-4-129,-3 6 0,-3 17 0,0-21 0,0 21 0,-13-6 129,13 6-129,-22 24 0,9 3 129,3 8 0,3 1 0,1 8 0,4-11 0,2 2-129,4-6-129,7-11 258,3-9-129,0-9 129,4-20-258,-2-16 258,0-8 0,-2-11 0,1-11 0,-4-10 129,1 0-516,-6-2 645,-1 2-516,-2 14 258,-3 10-516,3 8 645,-3 12-516,0 18 258,0 14-129,-6 12 0,1 20 129,5 8-129,0 11 258,2 9-258,3 8 387,2 3-258,6 1 387,3-9-387,1-5 129,-3-4-129,1-16 0,1-15-774,-16-23-774,24 4-3225,-16-23-516,0-6 258,-1-14-774</inkml:trace>
  <inkml:trace contextRef="#ctx0" brushRef="#br0" timeOffset="-96106.662">16891 19076 6708,'18'89'5031,"-11"-39"-129,-1-6-645,2-8-4257,-2-16-516,-6-20-2967,0 0-1161,-9-13-258,7-20-258</inkml:trace>
  <inkml:trace contextRef="#ctx0" brushRef="#br0" timeOffset="-95363.619">17002 18925 1677,'20'75'4257,"-2"-36"0,-15-13-129,-2-6-3612,6 4 0,-7-6-387,0 1-129,0-5 0,0-14-129,0 13 129,0-13-129,0 0 129,0 0 258,0 0 0,14 0 258,-14 0 258,16-21 0,-9 5 0,8 11 0,-15 5 0,25-8-129,-25 8-258,28 0-129,-17 0 0,6 4 0,-2 1 0,3-5-258,-2 0 258,4-4-129,-4-2 129,2-2 0,-6-1 0,0 0-129,-12 9 129,11-22-258,-11 22 129,-1-14-129,1 14 0,-16 0 0,16 0 0,-19 0 0,19 0 0,-14 20 0,10-4 0,4 0 129,0 0-129,0-16 129,11 24-129,-11-24 0,20 13 0,-8-13 0,0-7 129,5-1 0,-4-4-129,2-12 258,1 1-129,0 1-129,2-8 129,-2-5-129,-1 0 129,1-8-387,-2-6 258,-3-4-129,1 3 129,-6-8 0,-2 16 0,-1-3 0,-3 8 0,0 14 129,-2 9-129,2 14 0,-11 16 0,7 19 0,1 6 0,3 19 129,0 6-258,2 3 258,7 4-387,1-7 0,8-1-516,-9-19-774,13-7-3225,-7-23-129,-2-13-258,-3-15-516</inkml:trace>
  <inkml:trace contextRef="#ctx0" brushRef="#br0" timeOffset="-95211.61">17598 18897 3999,'-29'-95'5418,"14"64"-387,-4 17-129,19 14-2580,-35 0-1032,22 11-516,-6 12-516,7 3-129,-1 7-516,-2-9-645,15-2-3741,-6-6-258,6 1-387,4-3-258</inkml:trace>
  <inkml:trace contextRef="#ctx0" brushRef="#br0" timeOffset="-94747.584">17669 18835 5676,'12'56'5160,"-12"-29"-516,5 3-258,1-6-3999,-5-1-516,-1-4 0,4-6 0,-4-13-258,0 0-129,14 4 0,-2-4-258,-1-11 258,5-6 129,-5-10-129,6 6 387,-4-3 258,-3 5 387,1 5 0,-10-1 387,-1 15-129,1-13 129,-1 19 0,0-6-129,-9 28-129,0-10-258,4 8 0,0-3-258,5 4 129,0-7-258,5 1 129,8-8-258,4-5 258,2-3-129,2-5 129,0-7-129,-3-7-129,-3-4 0,-5-1 0,-4-3-258,-8-8-387,-2 14-1677,-10-8-2322,-6-1-129,-2 4-387</inkml:trace>
  <inkml:trace contextRef="#ctx0" brushRef="#br0" timeOffset="-94455.567">17891 18546 2322,'0'0'3225,"3"6"-1935,-1 10-387,-2-2-129,0 2 0,0-16 258,0 25-129,0-25 0,-4 18-129,4-18-129,0 0 0,0 0-387,0 0-645,0 0-2580,0 0-1161,0 0-129</inkml:trace>
  <inkml:trace contextRef="#ctx0" brushRef="#br0" timeOffset="-94095.5469">18029 18636 129,'17'61'4257,"-10"-26"387,6 4-258,5 7-2967,-17-21 258,12 11-645,-13-12 0,7-4-387,-7-20 129,0 0-258,9-15 0,-1-4 0,-3-7 129,5-1-258,0-2 0,3 11 0,1-2 0,4 16 0,-2 4-129,4 17 129,-2 2-258,2 11 129,-1-1-258,-3 2-258,5 9-1806,-10-26-2709,-11-14-258,10-10-516,-10-22-258</inkml:trace>
  <inkml:trace contextRef="#ctx0" brushRef="#br0" timeOffset="-91636.4059">24626 18620 7740,'0'55'5418,"3"-37"-387,-3-18 0,0 0-4257,9-18 0,-9-10-129,-1-21-129,-6-4-258,-6-13 0,2-1 0,-7-8 0,1 5-129,-5-4-129,0 5 129,-1 16-129,4 7 129,2 9-129,3 14 129,2 4-129,3 4 0,9 15 129,0 0-129,0 0 129,0 0 0,0 0-129,-12 8 0,7 6 129,2 7-129,-3 2-129,0 2 129,-2 0-129,0-2 0,1-6 129,7-17-129,-16 14 129,16-14 0,-12-23 0,8-6 0,2-3 0,2-6 258,0 2-258,2 3 129,6 0 0,3 7 0,2 8 0,7 14-129,0 4 129,6 11 129,-2 5-129,2 11-129,3 2-129,-4 1 129,-1-4-387,-8-9-387,4 10-1032,-20-27-3612,0 0-129,0 0-516,0 0-129</inkml:trace>
  <inkml:trace contextRef="#ctx0" brushRef="#br0" timeOffset="-91024.371">24165 19250 8514,'14'-3'5418,"8"-6"-129,-22 9-516,0 0-3870,0 6-516,-14 10 0,-6 20-258,1-4 0,-1 12 0,5-4-129,7 18 129,8-16 0,5-6-129,17-13 258,6-19-129,6 3-129,3-15 129,-4-14-129,-2-18 129,-4 5-129,-12-3 0,-8-5-129,-7-8 0,-13-5-258,-5 18-258,-17-10-1806,4 13-2580,-1-5-129,5 16-516,2 7-258</inkml:trace>
  <inkml:trace contextRef="#ctx0" brushRef="#br0" timeOffset="-90644.349">24418 19276 8256,'11'13'5160,"-2"8"129,-8-7-774,-1-14-3741,7 18-387,-3 1 129,0 4-387,5 0 129,1-6-129,8 1 0,1-4 0,5-1 129,0-12-129,3-5-129,-6-7 0,-3-1 0,-4-6 0,-4 0-129,-5 3 129,-2 2 0,-3 13-129,0 0 0,0 0 129,0 13-258,2 7 0,2-2 0,7 3-387,-1 0 0,11-3 0,-6-18-387,17-2-645,-15-33-1806,10-6-1290,-3-15-258,-1-14-129</inkml:trace>
  <inkml:trace contextRef="#ctx0" brushRef="#br0" timeOffset="-90311.33">24909 18733 5805,'21'-8'5289,"-12"15"-387,8 27-1677,-12-6-1548,14 23-387,-12 1-774,8 17 129,-8-1-387,3 7 0,-1-12-387,-1-5-129,3-7-258,-4-19-387,6-16-258,-13-16 0,20-23 0,-17-16 0,9 2 387,-10-15 258,-1-4 645,0 6 645,-3 4 129,-5 13 387,-13 3-258,0 16 0,-17 4-129,3 10-258,-8 5-516,-2 9-645,3 13-1419,1-5-2580,5 2-387,10 0-387,15 2 129</inkml:trace>
  <inkml:trace contextRef="#ctx0" brushRef="#br0" timeOffset="-89816.302">25213 19120 5805,'14'-48'5031,"-14"28"-387,0 7-516,0 13-3741,-9-11-129,-6 13-258,0 15-258,-1 8-258,9 12-903,-7-1-387,14 3-129,0-4-129,19 3 129,-8-9 129,16-10 516,-8-14 129,8-11 774,-4-17 774,-4-14 516,1-3 258,-7-7-129,2-1 129,-9 6 387,7 11-129,-10 7 0,9 16 0,-12 8-129,13 17 0,-13 8-516,8 11 129,-8 4-387,4 0 0,-4-6 129,1-3 0,-1-14-129,0-1-129,0-16 129,0 0 0,18-22-129,-3 2-258,1-5 0,4-5-258,5 3-387,-4-5-516,11 13-2193,-10-8-1419,1-1-387,-1-3-516,1 7 388</inkml:trace>
  <inkml:trace contextRef="#ctx0" brushRef="#br0" timeOffset="-89183.2659">25818 18715 5160,'34'10'5289,"-34"-10"-258,20 7-387,-20-7-3354,0 0-129,0 0-387,2 20-258,-5 2-258,-7 3 0,0 3 0,4 7 129,3 5-258,3 2 258,8-6-258,9-4 129,10-5-258,2-17 387,7-7-258,-2-9-129,2-10 129,-5-7-129,-2-13 129,-7 4-387,-6-8 387,-7 15-516,-2-1 387,-6 9-129,-1 6 129,0 11-129,-16 3 129,7 11 129,1 6 0,2 6 258,4 6-387,2 0 129,4-3 129,10-5-129,3-10-129,5-1 129,-1-9-129,1-4 0,-1-10 0,-4-4 0,-5-8 0,-7 3 0,-5-4 0,-7-3-387,-8 6 129,-8-5-516,1 15-1032,-9-12-3096,5 13-258,-3-5-516,9 7-129</inkml:trace>
  <inkml:trace contextRef="#ctx0" brushRef="#br0" timeOffset="-88856.2469">26308 18754 7353,'8'8'5031,"-8"8"-258,0 0-387,0 9-3483,0-4-387,1 5-129,4-1-129,4 5 129,5-14-258,4-3 387,3-5-258,3-5-129,-3-3 129,1-8-258,-8-8 129,-5-6-129,-8-2 0,-2-1-387,-14-2 129,-7-2-645,4 16-1419,-9-11-2322,4 8-258,0 2-387,8 6-258</inkml:trace>
  <inkml:trace contextRef="#ctx0" brushRef="#br0" timeOffset="-88063.2019">26605 18652 5547,'4'13'4773,"-4"11"129,-2-10-516,-9 4-3354,11 14-258,-4-9-258,4 6 129,0-5-258,0 0 0,0-11-129,0-13 0,0 0 0,15 0 0,-7-9 0,6-11-129,-2-4-129,6 2 0,-2-7 129,1 5-129,-1 7 0,3 2 0,-2 9-129,-1 3 129,-1 3 0,-1 0 129,-1 3-129,-1-1 0,-12-2-129,21 0 129,-21 0 0,13-6 0,-13 6 0,7-14 0,-7 14-129,1-12-129,-1 12 516,0 0-258,-12 12 0,4 6 129,2 3-129,2 1 129,3 5-129,1 2 129,5-7 0,9-6 0,2-7 0,4-9 0,1-9 0,0-15 0,-4-8 0,0-11-129,-3-8 0,-2-12 0,-8-7 0,-3 1 0,-1 7-129,-1 7 129,-7 8-129,1 12 129,-3 13 0,10 22 129,-18 8 0,9 23-129,3 8 129,3 7 0,3 10 129,0 5-258,7 4 0,4-5 129,3-3-258,5-1 258,4-11-258,-1-10 0,1-12-258,-7-17-645,8-5-3612,-10-12-129,-1-8-516,-7-24-258</inkml:trace>
  <inkml:trace contextRef="#ctx0" brushRef="#br0" timeOffset="-87863.19">27198 18558 5805,'17'97'4644,"-11"-56"-387,-3-9-258,2-9-3870,-3-10-516,-1 1-903,-1-14-2709,0-10-129,0-6-516,0-9 259</inkml:trace>
  <inkml:trace contextRef="#ctx0" brushRef="#br0" timeOffset="-87019.1419">27310 18568 7611,'19'52'4902,"-15"-36"0,3 3-645,-7-19-3483,8 24-129,-8-24-516,2 14 0,-2-14-258,0 0 0,0 14-129,0-14 258,0 0-129,10-11 0,-10 11 129,20-15 0,-7 5 0,5 1 129,1-6 0,3 10 0,-1 1 129,1 4 0,-3 0-129,0 0 129,-3 0-129,-3 4 0,-13-4 0,16 9-129,-16-9 0,0 0-129,0 0 129,8-13-129,-8 13 129,3-22 0,-3 22 0,0-25 0,0 25 0,3-20 129,-3 20 0,0 0-129,0 0 0,0 20 129,1-5-129,0 7 0,-1 1 0,1 8 387,1-2-387,3-5 0,1-8 129,-6-16-129,14 13 0,-14-13 129,17-2-129,-9-13-129,-2 3 129,2-10-129,-1 3 129,-7 19 129,10-20 0,-10 20-258,8-19 258,-8 19-129,0 0 0,15 0 129,-15 0-129,0 0 0,18 10 0,-18-10 0,17 2 0,-17-2 0,23-5 0,-10-10-129,-3-7 129,3-7 0,-4-7 0,0-5 0,-2-10 0,-2-3-129,-4 2 129,-1 3 129,0 6-258,0 5 258,-1 13-129,1 25 129,0 0-129,-7 20 129,6 17-129,1 12 0,0 8 0,3 10-129,4 1-258,-4-4-516,9 8-1290,-5-29-2322,3-6-516,-4-18 129,-6-19-645</inkml:trace>
  <inkml:trace contextRef="#ctx0" brushRef="#br0" timeOffset="-86871.133">27872 18422 6450,'-28'-37'4773,"10"27"0,-5 7-516,-10-3-3354,1 4-645,-5 2-1548,-9 0-2709,2 0-774,4 0-129,4-3-129</inkml:trace>
  <inkml:trace contextRef="#ctx0" brushRef="#br0" timeOffset="-86366.104">27889 18512 6708,'8'27'5289,"5"-14"-516,-13-13-258,14 13-3741,-14-13-258,0 0-387,14 22-129,-14-22-129,8 19-258,-2-6-129,4 1-516,-10-14-1548,0 0-1677,21 13-387,-21-13-258,18 0 646</inkml:trace>
  <inkml:trace contextRef="#ctx0" brushRef="#br0" timeOffset="-86136.091">28013 18601 3354,'0'0'4773,"0"10"-129,0-10-645,0 0-1677,11 16-774,-11-16-258,0 0-516,0 0-258,12 0-129,-12 0-258,0 0 0,16 0-129,-16 0 0,18 0 0,-18 0 0,17 1-258,-17-1-258,0 0-645,0 0-3225,0-12-258,-7 0-129,-8-11-774</inkml:trace>
  <inkml:trace contextRef="#ctx0" brushRef="#br0" timeOffset="-86024.085">27805 18207 5805,'-18'-1'129,"25"15"258,2-3-774,6-2-4128</inkml:trace>
  <inkml:trace contextRef="#ctx0" brushRef="#br0" timeOffset="-74047.4">18020 17425 1,'7'27'4385,"-2"-4"517,-5-23-1419,0 0-1548,0 0 0,0 0-645,-2-8-129,-8-16-258,10 24-258,-18-37-129,9 16-129,-2-3-258,-3-4 258,-1 3-387,-1-3 258,-1 1-258,1-5 129,-3 0-129,1 5 129,-2-2-129,1 0-129,0 3 258,1 3-129,2 4 0,4 1 0,12 18 129,-19-19-129,19 19 129,0 0 129,0 0-258,0 0 129,0 0-129,0 0 129,0 0 0,0 0-129,-13-3-129,13 3 129,0 0 0,-3 13 129,3-13-129,-5 16 0,5-16 0,-2 16 129,2-16 0,0 0-129,0 0 129,0 0-129,0 0 0,0 0 129,0 0-129,0-9 0,0 9 0,3-18 129,-3 18-129,12-21 129,-12 21-129,21-12 129,-6 12-129,2 4 258,2 1-129,5 10-129,1 2 0,0-1 129,1 1-258,-4-7-387,1 10-516,-23-20-2064,0 0-1806,1 15-516,-1-15-387</inkml:trace>
  <inkml:trace contextRef="#ctx0" brushRef="#br0" timeOffset="-73200.351">17644 17875 3096,'28'-5'5418,"-15"1"-129,-13 4-258,20-24-3483,-9 22-516,-11-16 0,0 18-387,-17-20-258,-1 14-129,-5 4-129,-1 2 0,-2 3 0,2 13 0,2 4-258,6 6 258,4-2-129,9 3 0,3 2 129,12-2 129,6 2-258,8-7 258,3-3-129,6-9 0,3-5-129,1-5 129,-2-7-129,-3-7-129,-1-8 129,-7-6-129,-4 4 0,-8 2 0,-6 0 129,-3 9-129,-5 13 129,0 0 0,-11 0 0,3 18 0,0 10 0,2 3 258,5 2-258,1-1 129,8-2-129,8-6 258,7-8-258,3-6 129,3-15-129,-2-10 0,0-8 0,-8-3-258,-2-3 258,-13-2-258,-4 2 129,-11 2-387,-9 15 0,-16-7-516,12 19-1548,-15 0-2451,7 0-258,-1 1-516</inkml:trace>
  <inkml:trace contextRef="#ctx0" brushRef="#br0" timeOffset="-72792.328">18102 17875 2580,'11'16'5031,"-7"-1"-129,4 13-258,10 6-3225,-14-9-645,11 10 129,-9-14-258,11 6 0,-7-14 0,10-1-129,-5-12-258,2 0-129,-3-14 0,1-3-129,-5-2 0,-2-3-258,-1 5 258,-2 3-129,-5 14 129,3-15 0,-3 15 0,4 19 129,-2 1 0,4 4 129,1-2-258,4 2 129,3 0 129,2-6-129,5-6-516,-6-12-387,8 5-1677,-7-10-2451,-16 5-129,20-27-516</inkml:trace>
  <inkml:trace contextRef="#ctx0" brushRef="#br0" timeOffset="-72431.307">18426 17997 903,'37'42'4773,"-21"-21"-129,-7-5-129,6 0-2580,-2 6-1419,-13-22 258,12 26-129,-12-26-129,8 13-129,-8-13-129,0 0 0,18-20-258,-10 1 258,2 2-387,6-5 258,-1-2 0,4 3 0,-2 7 0,3 7 0,-6 7 0,7 15 258,-1 0-258,-5 9-258,0 0 387,-5 0-387,3-1-258,-13-23-1161,0 0-2967,12-12-516,-11-15 0,0-10 1</inkml:trace>
  <inkml:trace contextRef="#ctx0" brushRef="#br0" timeOffset="-72243.2969">18832 17536 4773,'37'83'4515,"-25"-27"129,-5 9-1677,-3-4-2580,4 4 129,-8-8-387,0-2-129,0-9-387,0-10-3354,0-16-516,2-6-387,-2-14 0</inkml:trace>
  <inkml:trace contextRef="#ctx0" brushRef="#br0" timeOffset="-72071.287">19019 17813 3225,'-2'-16'4773,"-19"14"-258,8 8-129,-14 13-3354,-2-7-903,-3 3 258,-3-1-387,0-5-516,6 7-774,-3-6-2967,7-6-129,25-4-516</inkml:trace>
  <inkml:trace contextRef="#ctx0" brushRef="#br0" timeOffset="-71568.258">19074 17985 1806,'52'-24'4257,"-30"13"0,-13-10-129,-3-1-3870,-6 3 129,-4 6-129,-7 4-129,-6 4 0,1 5 0,-2 3 0,5 7 0,2 10-129,7 1 258,1 3 0,6 0 0,5-2-258,7-5 129,0-1-129,4-9 129,-3-7-129,-1-1-129,-1-11 0,-5 1 129,0-5-129,-4 3 0,-2 2 129,-3 11 0,0 0 0,0 0 129,0 18 0,-1 5 129,0 4 0,1 2 258,0-7 129,0 7 0,0-29-129,7 26 129,-7-26 129,15-5 129,-7-19-258,5 7 0,-3-11-129,4-2-258,0 2 0,-3 2-129,4 5-129,-2-1-387,-1 16-645,-12 6-3741,0 0 0,12-11-516,-12 11-258</inkml:trace>
  <inkml:trace contextRef="#ctx0" brushRef="#br0" timeOffset="-71063.229">18737 18468 8256,'-3'30'4902,"2"-1"0,-1 0-387,2-4-4257,0-2-258,-2-2-516,2-21-1806,0 0-2193,0 0-516,-7-19-258,7-14 130</inkml:trace>
  <inkml:trace contextRef="#ctx0" brushRef="#br0" timeOffset="-70932.222">18739 18216 6450,'3'19'4902,"7"8"-387,-6-6-1032,12 6-7611,-8 0-258,-4-13-645,6 1 258</inkml:trace>
  <inkml:trace contextRef="#ctx0" brushRef="#br0" timeOffset="-70624.204">19019 18431 2709,'-7'83'4515,"1"-37"-516,6 0 129,0-1-3741,0-20 0,10 0 258,-10-25 129,30 10 129,-15-19-129,9-11 0,-12-12-129,10 5 0,-14-12 129,-1 4-387,-7 0-129,-6 6-129,-10 2-129,-7 8-516,0 14-903,-12-6-2838,6 11-903,5 0 129,2 11-258</inkml:trace>
  <inkml:trace contextRef="#ctx0" brushRef="#br0" timeOffset="-70239.182">19185 18346 1,'10'37'3869,"-2"-5"517,-6 0-387,5 6-1935,4 9-1032,-10-16-129,6 10 258,-4-16-129,5 6-258,-8-31-129,0 0-129,15 0-129,-5-14-129,-5-7 0,3-12-258,-2-3 0,3 11 0,-2 3 129,3 5-129,-10 17 129,18-13 0,-18 13 129,18 19-129,-8 3-129,-3-6-129,6 13-774,-9-15-1032,6 11-2709,-1-13 0,-9-12-516,23 6 517</inkml:trace>
  <inkml:trace contextRef="#ctx0" brushRef="#br0" timeOffset="-69951.166">19541 18318 4128,'0'0'4773,"-20"14"-645,9 5 129,6-1-3870,-10 3-129,4 1 258,-3-6 0,9 0 0,5-16 258,0 22-129,0-22 0,20 19 129,-6-16-129,5 10 0,0-4-387,-1 8 0,-5-3-129,-6 5-129,-7 0-387,-10-11-774,-2 10-3483,-18-9-258,-6 0-258,-7-2-387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10:44.29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5552 2477 9030,'0'-45'5418,"4"26"0,-4-8-387,6 8-3741,-13-24-258,-1 12 258,-12-10-774,-5 0 129,-7 7-387,-5 7 258,-6 5-387,-1 19 0,-4 14 0,5 16-129,0 13 129,11 24-258,6 4 129,11 10-516,8 5 516,7 0-129,18-3 258,10-1-129,13-6 129,10-10-387,7-8 516,7-1-129,8-19-258,5-9 129,3-15-258,-3-8-129,-7-3 0,-11-8-516,-5 8-1161,-21-22-3354,-8 20 258,-21-12-645,-5 14-129</inkml:trace>
  <inkml:trace contextRef="#ctx0" brushRef="#br0" timeOffset="321.0179">5959 2793 9804,'33'18'5418,"-20"4"-387,4 12 0,-5 4-4386,4 10 129,-7 0-258,4-1-129,-5-10 0,2-5 129,-1-13-258,4-9 0,-1-15 0,5-16-129,-1-11 0,4-7 0,2-8 0,-1 1-387,1 1 129,-4 1-258,2 12-129,-10-9-1032,8 18-3483,-12-2-129,4 11-516,-5-7-258</inkml:trace>
  <inkml:trace contextRef="#ctx0" brushRef="#br0" timeOffset="741.0419">6944 2376 8643,'12'-65'5160,"-12"32"-129,-1 8-516,-16 4-2838,-5 14-516,-20 3-387,0 13-129,-14 13-258,2 20 129,-2 4-258,5 14-129,6 7 0,14 5-129,12 1 387,16 5-258,10-12 129,22-1-387,9-10 258,11-2 0,8-15-129,2-8 0,3-15-258,-3-15-129,-4-5-258,-15-27-774,4 2-3612,-19-18-258,-5 3-516,-10-14-258</inkml:trace>
  <inkml:trace contextRef="#ctx0" brushRef="#br0" timeOffset="969.055">7175 2144 12513,'34'76'5418,"-24"-22"-258,9 15-387,-12-4-3999,3 9-387,-4 3-129,2 2-258,0-3 0,0-14-645,6 0 129,-7-19-1290,14 1-3225,-9-23 0,9-3-258,-4-18-645</inkml:trace>
  <inkml:trace contextRef="#ctx0" brushRef="#br0" timeOffset="1493.085">7682 3024 5676,'3'-36'5031,"-3"12"-258,0 2-258,-7-10-3096,7 32 129,0-35-645,0 35-129,13-22 0,-1 22-258,-12 0-258,25 7 129,-11 8-129,0 9-129,-2 4-129,-4 6 258,-3 1-258,-4-5 0,-1 1-129,0-3 129,-1-6 0,-4-8 0,5-14 129,0 0 0,0 0 0,0 0 129,0 0 0,14 9 0,-1-9-129,2 6 0,0 4 0,-1 4 0,-5 8-129,-3 5 387,-6 4-258,-8-6 258,-11 4-387,-7-4 387,-4-6-387,-7-7 129,-1-5-645,-6-18-1548,10 0-2838,-1-16-516,13 1 0,3-13-774</inkml:trace>
  <inkml:trace contextRef="#ctx0" brushRef="#br0" timeOffset="2014.115">8062 2636 10965,'0'10'5547,"0"-10"-645,-12 17 0,12-17-4257,-18 13-387,18-13 0,-19 14-129,19-14 0,-12 6-129,12-6 0,0 0 0,0 0 129,0 0-129,0 0 129,14 1 0,-14-1 0,16 0 0,-16 0 0,12 0-129,-12 0 129,0 0-129,0 0 0,0 0 0,0 0 0,0 0 0,0 0 0,-3-12 129,3 12-129,0 0 129,-8-15-129,8 15 129,0 0 0,0 0 0,0 9-129,0-9 129,-1 21 0,1-21-129,-7 20 0,7-20-129,-9 13-129,9-13-129,0 0-774,-21-11-3354,21 11-645,0-26-258,0 26-258</inkml:trace>
  <inkml:trace contextRef="#ctx0" brushRef="#br0" timeOffset="3972.227">8657 2156 8901,'0'0'4902,"0"0"0,-6 18-387,-20 5-3096,12 13-258,-16 6-258,10 14-387,-9 4 0,7 8-387,5 4 129,6 1-387,9-7 258,4-7-387,14-6 387,11-8-258,6-12 129,5-13 129,3-11-129,3-9 0,-4-10 0,-4-9 0,-4-6 129,-10-4-258,-10 2 0,-9 2 129,-8 7 0,-14 0 0,-10 5 0,-8 6 0,-2 7-129,-3 0-258,2 0-387,-8-3-1935,18 3-2064,4-8-258,12 3-645,6-12 0</inkml:trace>
  <inkml:trace contextRef="#ctx0" brushRef="#br0" timeOffset="4248.242">9245 2088 10320,'1'26'5031,"-2"3"0,1 26-258,-9-1-3741,11 10-258,-2 6-129,0 3-516,0-5 258,5-5-516,2-8-129,-3-15-516,10-3-1290,-14-37-3096,15 11 129,-7-20-387,5-6-516</inkml:trace>
  <inkml:trace contextRef="#ctx0" brushRef="#br0" timeOffset="4552.26">9402 2097 11739,'25'66'4902,"-12"-8"-387,7 8 129,-2 4-4257,2 2-516,-3-5 258,-1-9-258,0-9 129,-3-11-258,-2-14 387,-3-10-516,-8-14 387,0 0 129,0-19-258,-8-2 129,-9-4 0,-10 1 387,0 2-516,-8 3 516,-2 1-645,-6 2 129,13 14-1290,-11-4-2967,19 9-387,5-1-645,17-2-129</inkml:trace>
  <inkml:trace contextRef="#ctx0" brushRef="#br0" timeOffset="4942.282">9725 2546 6966,'24'20'5160,"-1"-5"-387,-2-11-387,14 7-3483,-14-4-129,7 4-129,-11-1-129,4 10 129,-13 1-387,-1 9 129,-7 3-129,-13 1 0,-3 2-129,-5 1 0,-3-6 0,0-3 0,1-11-129,3-4 129,5-12-129,15-1 129,0 0-129,-2-14 0,13 5-387,11-7-129,19 14-1161,-9-20-2967,23 12-258,3-7-387,5 2-387</inkml:trace>
  <inkml:trace contextRef="#ctx0" brushRef="#br0" timeOffset="5281.302">10435 2238 9030,'-20'30'5289,"13"8"-516,-1-1-129,4 25-3225,-4-16-774,5 11-387,1-10 129,2-6-516,9-9 258,10-6-387,8-12 258,7-12-258,5-3 258,5-18 0,1-9-129,-3-2 387,-2-8-258,-9-4 258,-9-1-129,-13-2 129,-9-1-258,-9 8 258,-18 11-129,-10 7-129,-9 11-516,-17 0-2580,-3 18-1548,-5 9-129,1 15-774,0 4 0</inkml:trace>
  <inkml:trace contextRef="#ctx0" brushRef="#br0" timeOffset="10072.5759">5174 6380 5547,'-15'-28'5418,"6"10"-387,-5-2-258,-11-7-3612,9 15-258,-12-8-258,3 6-387,-6 2 129,1 9-129,-2 3 129,6 6-258,-1 12-129,8 7 0,3 7 0,6 8 0,8 6 0,2 6 129,7 6-258,9 1 258,5 1-129,5 1 129,4-3 0,5 1 129,1-8 0,3-5-258,0-10 258,5-2-129,-5-12 0,3-9 0,-6-9 0,-1-4 0,-4-8-129,-4-4 129,-4-12-129,-3 0 129,-7-3-129,-2 5 0,-3-4 0,-4 1 129,-2 4-258,0 0 129,-1 6 0,-1 15 0,0-18 0,0 18 0,0 0 0,0 0-129,0 0 258,13 11-129,-7 5 0,2 3 0,2 5 129,2 0-129,-2 3 0,3-2 0,-2 1 0,3 1 0,-3 0 129,1 0-129,0-3-129,-2-3 129,-1-4 0,-2 1 0,-7-18 0,8 16 0,-8-16 0,0 0 0,3-14 258,-3-2-258,0-2 129,0-4 129,2-5 0,5 1 0,0-3 0,6 2-129,3 0 0,1 5 129,5-2-258,4 2 0,1 8 0,-2-1-129,4 3-129,-10-4-645,8 7-3741,-16-8-903,-7 3-129,-4-8-645</inkml:trace>
  <inkml:trace contextRef="#ctx0" brushRef="#br0" timeOffset="10808.618">5435 6055 9159,'13'-32'5418,"-12"12"-258,-1 20-1548,0-41-2709,1 14 0,-1-8-387,0 2-129,-2-1-129,2 12 0,-3-4-129,3 4 0,0 4 0,3 6-129,-3 12 0,10-12-258,-10 12-258,13-5-645,2 10-3354,-15-5-645,8 29-258,-7-10-516</inkml:trace>
  <inkml:trace contextRef="#ctx0" brushRef="#br0" timeOffset="11322.647">4542 6643 4773,'7'25'5676,"-17"-8"-258,-5-12-258,-8-9-3354,1 3-774,-17-10-258,5 5-129,-10-8-129,7 5-258,-1-1-129,7 6 0,6 0-258,5-1-129,20 5-129,-17-7-903,26 13-2193,4-5-1677,9 0-387,3-1-387</inkml:trace>
  <inkml:trace contextRef="#ctx0" brushRef="#br0" timeOffset="11861.678">6122 6548 7224,'28'16'5289,"-11"-9"0,6 2-129,-1-9-4257,7 0 129,-6 0-387,4 0-129,-4-3-129,4 1 0,-6-6-129,-2 2-258,-3 6-129,-4-4-129,1 4-516,-13 0-1161,0 0-3096,0 0-387,0 0-387,0 0-129</inkml:trace>
  <inkml:trace contextRef="#ctx0" brushRef="#br0" timeOffset="12259.701">6827 6238 5160,'8'-14'5289,"6"2"-387,-14 12-258,0 17-3612,-11-7-387,-4 11 129,-13 4-258,4 9 0,-6-2-129,4 6 0,2-2 129,9-3-258,5-2 0,10 1 129,10-13-258,12 0 129,5-3-258,7-9-129,4-1-258,-2-6-129,8 0-1161,-16-7-3225,6-2-387,-6-7-258,-5-8-258</inkml:trace>
  <inkml:trace contextRef="#ctx0" brushRef="#br0" timeOffset="12501.715">7165 6169 5805,'19'38'5418,"-11"-16"-516,0 5-129,1 7-3999,-2-8-129,2 0-258,-5-3-129,4-1-129,-3-7-774,-5-15-2967,0 0-1290,0 0-387,4-18-129</inkml:trace>
  <inkml:trace contextRef="#ctx0" brushRef="#br0" timeOffset="13392.766">5056 5134 3483,'-12'-31'5547,"7"16"-774,1 3 0,0-7-2967,4 19-258,0 0-516,-12 0-387,12 0 0,-12 34 0,6-10-129,6 6-129,0 0 0,4 7-258,7-8 129,9 1-258,8-6 258,3-7-387,6-6 129,1-5-387,8-2-258,-13-19-2193,12 6-2193,-6-10 0,-2-3-516,-7-5-129</inkml:trace>
  <inkml:trace contextRef="#ctx0" brushRef="#br0" timeOffset="13596.777">5420 4940 6837,'0'12'5289,"6"14"-129,1 2-129,10 11-3483,-7 0-774,11 7-258,-8-5-129,3 2-258,-2-4-129,-5-12-774,6 5-1548,-8-20-2709,-7-12-129,0 0-258,0 0-516</inkml:trace>
  <inkml:trace contextRef="#ctx0" brushRef="#br0" timeOffset="14180.811">3585 6338 8127,'-40'5'5031,"17"5"0,-2 11-1806,-5-15-1935,13 15-258,-6-9-387,9 13 129,1-6-258,12 8-129,1-8 0,13 3 0,4-2-258,11-1 0,3-1-129,7-5 0,6-6-258,-1-7-258,3 1-516,-14-13-2838,6-2-1290,-8-8-258,-4-3-645</inkml:trace>
  <inkml:trace contextRef="#ctx0" brushRef="#br0" timeOffset="14368.821">3773 6196 8256,'24'62'5676,"-8"-22"-516,0 4-258,6 3-4128,-10-3-258,2 1-258,-4-5-516,-4-14-387,10 6-3354,-10-12-1161,-6-20-258,10 16-387</inkml:trace>
  <inkml:trace contextRef="#ctx0" brushRef="#br0" timeOffset="14896.851">5336 7269 5547,'12'29'5418,"-9"-15"-129,1 12-387,1 15-3354,-3-14-774,8 13 0,-7-4-258,4-2-129,-1-5-129,-1-2-387,2-6-387,-7-21-1161,3 20-3354,-3-20-129,0 0-387,0 12-387</inkml:trace>
  <inkml:trace contextRef="#ctx0" brushRef="#br0" timeOffset="15667.896">5196 8107 7224,'0'0'5289,"0"0"0,0 6-258,7 7-3999,-7-13-129,7 28-516,-1-9 0,3 8-129,0-1 0,3 4-129,-4-8 129,2 0-129,-3-5 0,-7-17 0,15 7 0,-15-7 0,11-23-129,-7 3 0,-1-5 129,1 0-129,0-4 129,0 5-129,1 5 129,-5 19 0,15-13-129,-3 13 129,3 5-129,2 13 129,1 6-129,3-2 0,-3-3 129,3-2-129,-1-7 129,-3-1 0,-1-9 0,-1-14-129,-1-5 129,-2-1-129,-2-3 129,-2 1-129,-2-3 0,-2-4-258,0 11 0,-4-6-516,4 7-1290,-4-10-3225,0-1-258,-2-5-387,-4 2-387</inkml:trace>
  <inkml:trace contextRef="#ctx0" brushRef="#br0" timeOffset="16204.926">4993 7130 8127,'22'31'5418,"-22"-7"-129,0-1-258,-15-3-4257,0 10-129,-9-3-387,-3-3 0,1 3-129,-2-12-258,4 5-258,-5-14-1290,13 9-3225,0-5-516,16-10 0,-21 16-774</inkml:trace>
  <inkml:trace contextRef="#ctx0" brushRef="#br0" timeOffset="16811.961">4216 7508 4773,'-17'23'4773,"12"1"-387,4-2-2064,5 16-387,-4-9-645,11 10-258,-10-16-129,10 7-129,-8-14-129,6-5-129,-9-11-129,11-5-129,-8-14 0,2-3-129,-2-5 129,0 3-258,1-3 0,2 6 0,-4 5 0,-2 16 0,0 0 0,17-5 0,-6 12 0,-2 8 129,4 0-129,2 4 129,0-3 0,1-5 129,-1-6 0,0-5 0,-3-5 0,4-11-129,-5-9 129,-1-1-258,-2-1 129,0 1-129,-1 3-129,-3-6-387,8 16-1290,-10-8-3225,3 2-258,-1 0-516,2-1-387</inkml:trace>
  <inkml:trace contextRef="#ctx0" brushRef="#br0" timeOffset="17618.007">5771 6314 4902,'0'11'5418,"5"7"-129,-5-18-258,20 14-3354,-20-14-258,15-10-258,-8-10-387,9 4 0,-5-6-129,12 2-129,-3-8-129,3 1-129,-3 3 0,2 3 0,-1 0-129,-5 5 0,1 3 0,-4 1-129,-13 12-258,14-14 0,-14 14-387,0 0-903,0 0-3870,0 0 129,0 0-645,11-15-387</inkml:trace>
  <inkml:trace contextRef="#ctx0" brushRef="#br0" timeOffset="18148.038">6234 5601 6063,'13'33'5031,"-10"-10"-387,5 8-258,2 1-3870,-10-4-129,7 1 0,-7-8-129,6-3 258,-6-18-258,0 0 0,17 5-129,-17-5 129,15-23-129,-7 5-129,0-2 129,1-1-129,-2 3 0,0 4 0,-7 14 0,14-9 129,-14 9 0,17 10 0,-8 3 0,4 2 129,-1-3 0,5 1 129,-4-9 0,5-1 0,-3-6-129,-1-13 129,-4 0-258,-1-10 129,-5-2-258,-2 0-129,-2 3-516,-10-5-3999,2 7-258,-3 2-387,2 1-774</inkml:trace>
  <inkml:trace contextRef="#ctx0" brushRef="#br0" timeOffset="20796.1889">7245 4792 4773,'76'17'4386,"-40"-6"-129,9 7-258,-7-1-3612,0 2 258,-1 9-258,-11-2 0,6 8 0,-6 1-258,-6 5 129,-1 3 0,-2 6-387,-3 4 258,1 6-129,-2 9 0,4 5-129,-3 7 129,4 8 0,2 1-129,0 6 129,5 5 0,3 3-129,-3 0 0,5 2 129,1 1-129,-2 0 129,1 1 129,-2 0-129,-4-6 0,-2-2 129,-5-8 0,-2-10-129,-7-4 129,-2-7-129,-4-8 129,-2-10-129,0-4 0,-4-6 0,-4-5 129,-1 0 0,-3-6 0,-2-2 0,-2-2 0,1 2 0,-1-5 129,1 0-129,-3-3 129,4-1 129,0-7-129,2-3-129,-1-4 129,2-2-129,-3-4 0,0 0 0,-1-4-258,-6-10-387,9 12-2064,-8-6-2193,-2-4-516,3 5-258</inkml:trace>
  <inkml:trace contextRef="#ctx0" brushRef="#br0" timeOffset="21704.241">2822 5382 3612,'-39'15'4773,"16"5"-129,6 14-387,-4 4-3999,-7 5 387,2 8-129,-5-3-129,4 4-129,0-5 0,2 0-129,4 0 0,5 0-129,5 0 129,6 3-258,5 5 258,4 3-258,6 8 0,4-1 0,5 6 0,-1 2-129,0 1 0,-3-2 0,0 7-387,-4-7 0,0 7-129,-7-5-258,4 7 0,-7-13 0,6 12 258,-4-8 129,4 1 387,-1-4 387,1-4 387,6 0 258,-10-9 129,11 0 129,-9-14 0,5 8 129,-9-15 0,9 2-129,-10-9-258,9 6 129,-8-12 129,9 7-387,-2-10 0,8 3-129,2-11 0,7 5-516,5-11 0,8-3-387,10 4 0,7-6-258,15 4-1548,6-4-2709,8-1-387,11-2-387,7-10 517</inkml:trace>
  <inkml:trace contextRef="#ctx0" brushRef="#br0" timeOffset="22356.278">8229 5496 3612,'3'92'4902,"5"-50"-129,-3-9-258,-3-11-3354,10 5-129,-12-27-129,18 2 129,-12-12-387,6-4-129,-1-6-258,4 1 0,0-3-129,1 5 0,2 7 0,1 10-129,-1 5 129,2 11-129,-3 4 0,2 3 129,-7-1 0,2 0 258,-2-10-129,-12-12 129,19 5 0,-19-5 0,18-30-129,-9 1 0,-1-2-129,-2-4-129,4 2-129,-6 1-258,4 5-258,-8-2-774,5 16-3354,-5 13-387,0 0-129,0 0-516</inkml:trace>
  <inkml:trace contextRef="#ctx0" brushRef="#br0" timeOffset="22876.308">8335 6276 5676,'8'-1'5160,"2"21"-258,-3 1-258,1-8-3870,4 13-258,-9-5 0,5 1-258,-3-7 129,3 1-129,-8-16 0,16 3 0,-16-3 0,23-12 129,-14-6-258,3 0 258,-2 1-258,2 1-129,-3-1 129,0 3 0,-9 14-129,13-9 0,-13 9 0,16 5 129,-16-5-129,17 12 129,-17-12-129,22 15 129,-22-15 0,24-5 0,-11-8 0,-1-6-129,0 2 0,-1-7 0,-2 2-258,-5-5-258,5 12-645,-12-6-2967,3 10-1032,0 11-258,-7-14-387</inkml:trace>
  <inkml:trace contextRef="#ctx0" brushRef="#br0" timeOffset="23416.3389">8555 6893 2322,'9'32'4902,"0"-9"-129,-7 1-129,4-7-2451,0 10-1806,-5-10 129,3 1-129,-4-5 129,6-2 129,-6-11 0,0 0-258,16 0 0,-4-5-129,-1-9 129,1 4-129,0-7-258,1 6 129,-3-2-129,-10 13 0,21-16 129,-9 15 129,-12 1-258,24 1 516,-24-1-258,25 12 0,-10-12 129,4-1-129,-1-11 0,2-2 0,-1-12-129,0-2 0,-2 0 0,-2-1-129,-1 2-129,-7 2-258,2 11-1419,-6-7-3096,-3 8-258,0 1-774,-7 0 0</inkml:trace>
  <inkml:trace contextRef="#ctx0" brushRef="#br0" timeOffset="29696.698">13425 6346 6966,'0'-46'5805,"-6"17"-516,-5 8-258,-8-9-4257,0 8 129,-11-2-258,2 11-258,-10 3 0,5 9-387,-1 3 258,2 15-129,2 4 0,7 14 0,4 5 0,10 15 0,5 1-129,4 6 0,6 0 0,13 6 0,4 1 0,4-5 0,3-6 0,5-11-129,-2-3 258,5-10-258,0-9 129,-4-10 0,-2-11 0,-1-4 129,-3-9-129,-3-8 0,-3-3 0,-5 0 0,-3-1 0,-2 2 129,-3 2 0,-2-1-129,-7 18 0,9-15 0,-9 15 129,0 0-129,0 0 129,0 0-258,0 0 129,0 0 129,14 0-129,-11 9 129,4 5 0,5 5-129,-1 3 0,4 2 0,0 3 129,2 1-129,-1 0 129,-1-4-129,-3-2 0,-2-6 129,-5-2 0,-5-14 0,3 12 0,-3-12-129,-2-10 129,-4-7 129,0-12-129,4 1 0,0-8 129,2-2-129,4 1 0,10 1 0,2 4 129,6 5-258,1 9 129,1 3-129,4 5 0,-4-3-258,1 8 0,-4-4-516,5 9-2838,-14-8-2064,-3-5-129,-7-10-645,-2 2-129</inkml:trace>
  <inkml:trace contextRef="#ctx0" brushRef="#br0" timeOffset="31228.786">12516 6526 9288,'0'20'5934,"-4"5"-387,-10-19-129,2 5-4515,-11-8-129,-3 2-129,-6 0 0,-3 1-129,-3-5-258,4 1 0,-3 0-258,4 1 129,6 0-129,4 0 0,7-2-129,1 0-129,15-1-129,0 0-516,0 0-774,0 0-3870,19-5 0,-1-10-387,9 0-387</inkml:trace>
  <inkml:trace contextRef="#ctx0" brushRef="#br0" timeOffset="31624.808">13274 5877 7998,'0'0'5547,"0"0"0,9-15-387,-3-9-3741,-6-22-387,-3 3-258,-3-10-258,0-4-129,1 3 0,-2 8-258,0 3 0,1 9-129,3 7 0,-2 5-129,5 22-258,0-21 0,0 21-387,0 0-774,8-11-3741,-8 11 0,0 0-645,0 0-129</inkml:trace>
  <inkml:trace contextRef="#ctx0" brushRef="#br0" timeOffset="32000.83">13015 4699 6450,'-39'-44'5418,"22"34"-387,-5 7-387,8 14-3354,-9-1-258,9 17 129,-5-5-516,9 11 129,1-2-258,8 2 0,1-4-129,4 2 129,10-11-258,11-1 0,2-1-129,6-6 0,3-2 0,1-4 0,2-1-387,-2-5 0,1 0-516,-13-16-1548,1 8-2967,-12-7-129,1 0-387,-12-8-387</inkml:trace>
  <inkml:trace contextRef="#ctx0" brushRef="#br0" timeOffset="32284.846">13310 4577 8643,'0'0'5676,"0"0"-645,15 19-129,0 19-3612,-8-4-516,7 10-129,-2 4-129,6-2-129,-5 0-129,2-3-129,0-6 0,-3-10-258,1-7-387,-13-20-903,20 5-3612,-20-5-258,0-15-387,0-5-387</inkml:trace>
  <inkml:trace contextRef="#ctx0" brushRef="#br0" timeOffset="32992.887">11577 6356 6708,'-26'-10'5547,"7"6"-258,-1 8-258,-6-2-3870,5 15 0,-8-1-387,8 16-129,1-5-129,6 11 0,3 1-129,8-3 0,3 1 0,0 1 0,13-11 0,4 1-129,4-4-129,3-8 129,1-7-129,6-5 0,-2-4-129,1 0 0,0 0-129,-3-14 129,-3 0-258,-5 0-258,0 3-258,-12-9-645,10 7-3999,-17-3-129,0 16-387,0-13-387</inkml:trace>
  <inkml:trace contextRef="#ctx0" brushRef="#br0" timeOffset="34387.966">15971 4760 4386,'0'-19'5547,"29"1"-387,-7 4-258,10 14-2064,-2-14-1548,13 11 0,-7-7-516,6 10-258,-6-4 0,5 4-258,-8 4 0,-2 9-129,-7-5 0,-4 11-129,-3-3 0,-4 6 0,-3 2-129,-2 3 258,-4 0-129,2 2 0,-3 6 0,2 0 0,-2 6 129,1 7-129,0 5 0,3 9-129,3 9 129,1 9-129,2 12 0,-2 6 0,2 12 0,2-3 0,-4 8 129,0 2-129,-3-2 129,-4 0 0,-2-5-129,-2-5 0,0-2 0,0-1 129,0-4 0,-2-5-129,1-8 129,0-2-129,-1-4 129,2-6 0,0-8 0,2-5 0,2-1-129,3-3 258,1-4-129,7-11 0,0 1 0,0-7 0,4 3 0,-4-1 0,2-10 0,-3-7 0,-1 0 0,-5 0 129,-8-20-129,12 19 129,-12-19-129,0 0 0,0 0 0,0 0 129,4 13-129,-4-13 0,2 11-129,-2-11 129,3 16 0,-3-16 0,0 13 0,0 1 129,0-14 0,-26 22-129,5-11 258,-5 1-129,-8-4 0,0 9 0,-10-8 129,3-2-258,-3 0 129,5-2 0,1 1-129,6-3 129,6 5-129,6-8-129,4 4 0,16-4-129,0 0-387,-14-9-774,16-4-3999,-2-9-258,5-7-129,-4-9-645</inkml:trace>
  <inkml:trace contextRef="#ctx0" brushRef="#br0" timeOffset="35021.0029">17361 5362 3483,'19'-37'5418,"-15"12"-258,-4-4-258,0 5-2451,-10-11-1032,-2 17-129,-17-8-387,3 12-258,-8 5-129,1 12 0,-7 12-258,6 9-129,1 8 129,6 7-129,8 8 0,7 6 0,7 0 129,8 4-129,11-2-129,6 0 258,10-5-129,7-8-129,4-11 0,1-4 129,7-6-129,-5-9 0,3-8-129,-6-4-129,1 0-129,-14-13-516,7 6-3483,-20-15-903,0 3-258,-12-11-645</inkml:trace>
  <inkml:trace contextRef="#ctx0" brushRef="#br0" timeOffset="35296.018">17629 5212 7224,'9'-16'5676,"-9"16"-387,0 0-258,0 0-3612,13 32-129,-13-7-387,4 22-129,2 0-387,5 6 0,0 4-129,5-1 0,-1 2-129,6-5 129,-2-7-387,1-15-387,5 7-1806,-11-17-2967,-3-8-129,-11-13-645,0 0-258</inkml:trace>
  <inkml:trace contextRef="#ctx0" brushRef="#br0" timeOffset="36589.0919">14102 6559 5547,'27'27'5805,"-27"-27"-129,29 18-258,-29-18-3741,38 0-129,-23-12-516,16 6-387,-1-6-129,10 8-129,1-4 0,5 5-258,0 3 0,3 2-129,-5 8 0,-3-4 129,-9 5-258,-8-7 0,-6-1-258,-18-3-258,1-15-387,-20-20-2451,-5 3-1935,-15-8-258,1 0-645,-7-9 517</inkml:trace>
  <inkml:trace contextRef="#ctx0" brushRef="#br0" timeOffset="37097.1209">13814 6290 4386,'0'0'5934,"18"0"-516,-8-9-258,6 4-2451,-4-19-1419,4 8-516,-6-12-387,4 0-129,-3-1 0,1 5 0,0-3-129,-2 1 0,1 5-129,2 5 258,-2 3-258,-11 13 0,20-6-516,-20 6-387,20 0-3096,-20 0-1161,0 8-387,0-8-645</inkml:trace>
  <inkml:trace contextRef="#ctx0" brushRef="#br0" timeOffset="37542.147">13271 7188 8256,'6'43'5805,"-5"-13"-387,-1-1 0,0 1-4644,-13-5-129,-3 2-258,-3-5-129,-3 2-129,-1-7-129,1-6-516,7 8-774,-9-13-3999,24-6-129,-15 7-516,15-7-129</inkml:trace>
  <inkml:trace contextRef="#ctx0" brushRef="#br0" timeOffset="38405.1959">13775 7181 5547,'-11'44'5676,"7"-28"0,4 11-516,0-10-3870,5 15 0,-5-8-516,12 9-129,-7-7-129,7 1-258,-4-1-258,2-6 129,-1 1-258,-2-7-129,1 0-516,-8-14-645,7 11-3612,-7-11-387,-3 15-387,3-15-516</inkml:trace>
  <inkml:trace contextRef="#ctx0" brushRef="#br0" timeOffset="39156.2389">13705 7892 5676,'-8'43'5547,"8"-19"-129,7 8-516,-3-2-3612,12 11-387,-11-9-258,8 2 0,-4-3-387,2-5 0,-2-12 0,-9-14-129,15 0 0,-11-11-129,2-11 0,-1-7 129,-1-4-129,1 1 0,2 2 0,-3 5 0,2 6 0,1 5 0,-7 14 129,21 5-129,-10 9 129,3 7-129,2 1 129,2 2 0,0-4 0,2-3 129,-1-11-129,4-6 129,-3-9-258,1-9 258,-3-9-129,-1-5-258,-4 3 129,-5-7-387,3 5-387,-11-15-774,2 9-3741,-4-7-258,-3 6-258,-3-7-258</inkml:trace>
  <inkml:trace contextRef="#ctx0" brushRef="#br0" timeOffset="39772.274">14891 6596 6321,'-2'22'5676,"1"5"-516,1-6-129,-2-2-4515,2 0 0,0-4-129,6 2-129,-1-4 0,-5-13-129,19 14 0,-6-14-129,-13 0 258,23-12-258,-12 0 0,2 0 0,-4-1 0,-2 2 0,-7 11 0,14-13 0,-14 13 0,11 5 0,-3 7 129,3 6 0,0-2-129,4 6 129,-1-3 0,4-4 129,0-9 0,-1-5-129,-1-4 129,-1-11 0,-2-8-129,-4-5 0,-3-6-129,-5 5-129,-1 1-258,-1-6-387,1 17-2322,-10-11-2064,1 4-387,-4 2-387</inkml:trace>
  <inkml:trace contextRef="#ctx0" brushRef="#br0" timeOffset="40348.307">14410 5853 7482,'33'69'5418,"-13"-33"-387,-4-8-258,5-1-4128,-16-11 0,7-3-387,-12-13 129,0 0-258,10-19-129,-7-4 129,-2-5 0,3-1 0,-1-3 0,4 1 0,-2 8 0,2 6-129,-7 17 258,23-14-129,-10 15 0,5 10 129,0 0 0,2 2 0,1-3 129,0-2-129,0-8 0,-2-7 0,-4-13 0,-1-7-129,-2-7-129,-8-6-258,1 0-645,-8-16-2838,-1 10-1548,-10 0-129,0 5-903</inkml:trace>
  <inkml:trace contextRef="#ctx0" brushRef="#br0" timeOffset="41072.349">12228 7396 2451,'20'50'5160,"-10"-20"-258,-3 2 129,-2-3-2709,7 6-1548,-12-11-129,8 4 129,-8-10-387,4-4 129,-4-14-258,0 0 0,15-17 0,-7-1-129,-1-10 0,4 1-129,-2 1 0,0 1 0,-2 1 129,-7 24 0,21-18 0,-21 18 129,21 9-129,-6 8 0,0 0 258,4 7-129,-2-8 0,5 1 0,-2-12 0,2-6 0,-5-17-129,3-10-387,-3-1-774,-10-19-4128,-1 2-258,-6-11-387,-1 4-516</inkml:trace>
  <inkml:trace contextRef="#ctx0" brushRef="#br0" timeOffset="43168.469">17055 6371 5934,'19'4'5547,"-19"-4"-258,17 24-516,-12-10-3612,9 11-258,-12-6-387,6 3-387,-2-6 258,-2 2-258,2-4 0,1-1 0,-7-13 0,15 4-129,-15-4 129,20-7 0,-20 7 0,22-7-129,-10 2 129,-1-1-129,4 6 0,-15 0 129,22 8 0,-11 5-129,-3 2 129,-8-15 0,16 21-129,-16-21 258,12 14-129,-12-14 0,0 0-129,14-9 129,-12-8 0,4-2-129,-4-2 0,2-1 0,1 1-129,-1-3 0,0 2-129,-2-2-516,7 11-1419,-9-7-2709,6 2-645,-4 1-129,2 3-516</inkml:trace>
  <inkml:trace contextRef="#ctx0" brushRef="#br0" timeOffset="44000.516">17111 7181 6063,'16'40'5805,"-9"-20"-645,2 6-516,4 6-3870,-10-9-258,7 5-258,-5-5 0,3-5-129,-1-4 0,1-1 0,-8-13 0,18 0 0,-10-10-129,3-7 129,-2-1 0,0 5-129,0-7 258,-1 2-258,-8 18 129,14-17 0,-14 17 0,16 9 0,-8 4 0,3 3 129,-1 4 0,2-1 0,-12-19 0,26 17 0,-15-17 0,4-8 0,-2-12 0,0-10-258,-3-2-258,-4-8-774,4 10-4257,-9-5 0,3 10-645,-4 1-387</inkml:trace>
  <inkml:trace contextRef="#ctx0" brushRef="#br0" timeOffset="46188.6409">11338 4510 8256,'-18'22'5031,"-5"-17"-387,-6 0-129,-4 14-4128,-7-12-258,-8 8 129,-5 2 0,2 11 0,-1 1 0,7 6-129,1 3 0,6 5 0,6 4-129,9 7 258,4 4-258,8 8 129,1 5-129,5 5-129,0 7 129,3 3-258,-1 11 0,-1 2 129,0 3 0,-3-6-129,-1 5 129,-3-6-129,0 3-129,-2-5 0,1 2-129,-8-11-129,11 10-129,-8-9 0,9 8 0,-7-8 0,9 4 258,-6-6-129,10 1 387,0 1 129,1 0 129,1 2 129,0 3 129,5 2 129,3 3-129,6 2 129,-2-5 129,7 0-129,-5-14 0,8 2 129,-4-18 0,6-3-129,-6-17 129,7-3 258,-4-20-258,7-3 0,0-12-129,7 0 0,2-5-129,5-8-129,1-3-129,2 2-387,1 10-387,-13-5-2064,4 5-2193,-7 13-258,-9 7-516</inkml:trace>
  <inkml:trace contextRef="#ctx0" brushRef="#br0" timeOffset="49755.845">9834 12383 4773,'7'-15'5547,"-4"2"0,-3-8-645,-1-9-3612,-3 11-387,-11-19-129,0 13-258,-11-6 0,2 4-129,-7 5-129,0 9-129,-4 6 0,3 7 129,0 13-129,4 11-129,4 7 129,5 11-129,5 12 129,7 12-129,7 5 0,2 3 0,11 8 0,8-4 0,3-2 0,6-5 129,4-12 0,3-10-129,0-11 0,3-11 0,-1-13 129,3-9-129,-1-9-129,-4-9 129,-1-12-129,-4-10 129,-3-5 0,-5 0 0,-4-3-129,-7 3 129,-3 3 129,-2 4-129,-4 13 0,-3 7 0,-1 13 0,0 0 0,0 0-129,2 20 129,-2 3 0,2-4 0,1 5 129,2 5-258,2-9 129,1 0 0,2-5 129,5-4-129,0-6 0,0-2 0,3-4 0,-3-15 258,0-2-258,1-6 0,-2-2 258,3 1-258,-2-3 129,-2 6-129,3 7-129,0 7 258,0 8-129,1 7 0,1 13-129,-2 9 258,0 0-129,0 2-129,-2-3 129,1-4-258,1 1-516,-16-25-1935,0 0-2451,13-11-645,-13-5-129,0-7-258</inkml:trace>
  <inkml:trace contextRef="#ctx0" brushRef="#br0" timeOffset="50600.894">9999 11925 903,'0'0'4773,"0"0"258,0 0-258,0 0-3096,0 0-258,0 0-516,0 0 0,0 0 0,0 0 0,-6-14-129,6 14 0,0-26 129,0 4-258,0-7-129,0-8 0,0-8 0,-2 3-129,-5-8 0,5 6-258,-4 6 129,1 5-258,2 4 129,-1 15-258,4 14 0,0 0-258,0 0-258,0 0-645,7 4-3999,-7-4-129,7 24-387,-7-24-516</inkml:trace>
  <inkml:trace contextRef="#ctx0" brushRef="#br0" timeOffset="51088.922">9813 10841 3612,'-11'-37'5547,"2"18"-387,-2 0-258,11 19-3612,-33-23-129,15 23-387,-6 2-387,3 10 0,2 4-129,2 11 0,7 0-129,8 9 129,2-4 0,9 0 129,10-8-258,5 3 129,2-4-129,7-8 0,0-4-258,-1-10-387,6 4-774,-14-15-1548,3-7-2193,-4-5-516,-2-13-258</inkml:trace>
  <inkml:trace contextRef="#ctx0" brushRef="#br0" timeOffset="51269.932">9979 10642 6837,'43'70'5547,"-21"-19"-129,1 3-387,13 1-4128,-17-8-258,-1 3-258,-2-10-387,-7-9-645,4-1-387,-14-14-3870,1-16-258,0 0-516,-18 3-129</inkml:trace>
  <inkml:trace contextRef="#ctx0" brushRef="#br0" timeOffset="53922.084">9160 12487 4128,'0'0'5418,"0"0"-129,0 0-774,9 13-2451,-20-13-387,11 0-516,-27 8-129,9 6-258,-12-8 0,5 9-129,-6-10-258,2 1 0,-1 2-258,6-8 0,-1 0 0,8 0 0,2 0-258,1-8 129,14 8-258,-16-16-129,16 16-387,-1-31-1032,9 20-3741,0-10-129,9 2-387,2-1-258</inkml:trace>
  <inkml:trace contextRef="#ctx0" brushRef="#br0" timeOffset="54409.112">10460 12288 1677,'14'13'5289,"-14"-13"0,21 3 129,1 2-3741,-14-16-129,20 6 0,-9-15-258,18 13 0,-4-7-387,14 9-129,-1-1-258,9 2-129,-2 4 0,2 5-129,-6 0-129,-8 1-129,-5 2-129,-10-5-129,-10-1-258,-16-2-387,0 0-903,-34 3-3741,-2 1-129,-11 3-387,-6 5-258</inkml:trace>
  <inkml:trace contextRef="#ctx0" brushRef="#br0" timeOffset="54889.139">10044 13064 5160,'16'49'5805,"-7"-16"-129,1 4-645,-9-5-3483,14 12-387,-12-9-258,8 5-129,-6-3-258,5 1 0,-7-11-258,4 0 0,-1 0-129,-1-8-129,2-1-258,-7-18-516,12 19-1161,-12-19-3483,0 0-387,0-13-129,0-6-258</inkml:trace>
  <inkml:trace contextRef="#ctx0" brushRef="#br0" timeOffset="55257.16">9662 13084 5676,'-7'37'5676,"-3"-13"0,-5 3-516,-10 2-4128,4 14 129,-15-4-258,9 12 0,-5-9-387,5 1-129,1-7-129,4 0 0,7-13-258,5-6-258,3-4-258,7-13-645,2-17-3999,4-5-258,4-9-645,4-7-258</inkml:trace>
  <inkml:trace contextRef="#ctx0" brushRef="#br0" timeOffset="55729.187">10164 12108 5547,'26'-30'5805,"-7"9"-258,3-7-258,12 7-3870,-14-13-258,9 9-387,-6-1-129,1 1-258,-5 8-258,-4 2 0,-3-1-387,-9 0-387,-3 16-1548,0 0-2967,1-27-387,-5 8-516,-7 5 0</inkml:trace>
  <inkml:trace contextRef="#ctx0" brushRef="#br0" timeOffset="56564.2349">10600 11431 5547,'1'39'5418,"3"-16"-516,4 0-387,4 6-3999,-11-7 0,8 2 0,-5-2-258,5-4 0,-9-18 0,0 0 0,18 2-129,-18-2 129,18-17 0,-8 2 0,0-2-129,1 0-129,-2 3 129,-9 14 0,18-20-129,-18 20 129,14 3-129,-6 11 258,-1 0-258,1-1 129,-3 1 129,5 3-129,-1-4 129,4-12 129,-3-8-129,5-12-129,-5-7 129,4 2-258,-2-6 0,-3-9-258,-2 12-516,-7-14-1161,0 19-3096,-6 6-516,-2 3-387,8 13 0</inkml:trace>
  <inkml:trace contextRef="#ctx0" brushRef="#br0" timeOffset="57224.272">11190 12157 3483,'0'0'5031,"13"0"0,-13 0-516,1 25-3354,11 3-516,-11-4-387,7 6 0,-3-4 0,4 1 0,-4-10 129,4 1-129,-9-18 258,18 3-258,-11-9 0,3-9-129,-3-5 129,3 2-129,-4-1-129,3 1 129,-2 6 0,-7 12 0,13-10 0,-13 10 0,16 8 0,-6 6 0,-10-14 0,20 18 0,-20-18-129,19 9-129,-6-9-129,-6-9-258,6-4-2838,-7-17-1548,-6-4-645,0-2-387</inkml:trace>
  <inkml:trace contextRef="#ctx0" brushRef="#br0" timeOffset="57872.31">10377 13805 3999,'6'60'5289,"-1"-30"-387,3-2-258,8 5-3741,-13-15 0,8 0-129,-11-18 129,17 9-387,-11-18 0,3-10-258,-2-9 0,1-3-129,0-3 0,0 6 129,-2-1 0,1 8-129,-4 7-129,-3 14 258,13 0-129,-5 6 129,1 12-129,6 4-129,-1 0 258,7-3-129,-3-4 0,3-7 0,0-7-129,-2-4 0,-1-13-258,-8-18-774,7-6-4128,-14-2-258,-3-2-387,-11-1-387</inkml:trace>
  <inkml:trace contextRef="#ctx0" brushRef="#br0" timeOffset="58532.347">9073 13907 4644,'4'34'5289,"-1"-14"-387,4 9-129,-4-3-3870,2-4-387,-2 2-129,-2-8 129,5 3-129,-6-19-129,0 0-129,15-2 0,-7-9 0,0-15 0,3 1-129,1 1 0,-2-6 0,2 9 129,2 4 0,-6 4 129,5 8-129,-13 5 0,22 8 0,-13 5 129,5 4 129,-3 0-129,2 3 0,1-7-129,1-5 258,0-8-258,0-10-129,-1-10-129,-5-13-645,8 6-2064,-9-22-2193,-6 3-645,-2-5-516</inkml:trace>
  <inkml:trace contextRef="#ctx0" brushRef="#br0" timeOffset="59209.386">8303 12341 4902,'8'22'5418,"2"0"-129,8 12-516,2 2-3870,-6-9-258,2 2-129,-7-7-129,4-4-129,-13-18-129,15 6 0,-12-14 0,-3 8-129,12-28 0,-9 10 129,5-3-129,4 1 129,-3 7 0,5 7 0,-3 4 0,6 2 0,-2 5 0,3 4 258,-3-2-258,1 5 129,-3-7 0,4-2-129,-4-6 0,1-11 0,-5-13-129,3-7-129,0 3-387,-7-15-645,11 4-3999,-14-2-258,2 3 0,-4 5-774</inkml:trace>
  <inkml:trace contextRef="#ctx0" brushRef="#br0" timeOffset="60724.473">8203 10706 8256,'14'22'5676,"0"-13"-516,-14-9-258,0 0-4902,0 0 0,-27 10 0,3-10-129,-8 7 129,-7 8 0,-8 2 0,-2 4-129,-1 6 0,0 7 129,1 9-129,3 14 0,6 11 129,3 14-129,4 15 0,10 14 0,6 15 129,4 16-129,5 10 0,6 11 258,2 8-258,0 1 129,3 5 0,-1 1 0,-1 3 0,-1-9 129,0-5 0,-8-9-129,-5-7 129,-3-6-129,-4-11 129,0-12 0,1-14 0,-1-6 0,5-14 0,10-6 129,2-13-129,9-3 129,11-18 129,16-2 129,2-13-258,13-6 129,2-11-258,8-10 129,5-9-258,2-11-129,4-8-129,-1-17-774,17-3-3612,-8-7-774,5-3-129,3-9-516</inkml:trace>
  <inkml:trace contextRef="#ctx0" brushRef="#br0" timeOffset="61407.512">11305 10715 7482,'69'-27'5676,"-28"16"-258,8-2-387,-2 4-4644,10 5 258,-7-5-387,8 9 129,-7 0-129,1 8-129,-7 13 0,0 14 129,-13 7-129,-3 9-129,-12 23-129,-2 9 258,-10 18-129,-5 15 0,0 10 129,-6 6 0,0 12-129,1 2 0,2 2 129,2-3-129,1 8-129,12-1 129,6 5 0,5 2 0,7 0 0,3-2 0,4-2 129,1 0-129,-1-17 258,-3-11-258,-5-16 129,-9-20 0,-8-18 0,-11-16 0,-1-16 129,-15-11 0,-8-18-129,-5-3-129,-7-9 258,0-1-129,-2-5-129,-1-6 0,6 5-258,-4-9-516,20 16-2193,-7-16-2193,7-1-774,3-5 0,9-7-645</inkml:trace>
  <inkml:trace contextRef="#ctx0" brushRef="#br0" timeOffset="61844.537">13196 10892 7740,'8'-29'5676,"-8"29"-129,-10-10-258,-7 10-4773,-8 6 0,-12 9 0,3 7-129,-7 7 0,8 6-129,-3 5 0,10 6-129,7-4 0,10 3 0,9-5 0,14-1-129,10-4 129,8-7 0,12-4-258,4-6 0,6-6-258,-4-12-516,12 0-1419,-21-20-2967,10-12-387,-14-8-387,-1-14-129</inkml:trace>
  <inkml:trace contextRef="#ctx0" brushRef="#br0" timeOffset="62024.547">13474 10780 7224,'0'0'5805,"20"25"-129,-12 11-387,13 15-3870,-16-5-645,8 13-387,-6 1 0,2 7-258,-3-5-258,-5-9-516,7 15-1548,-8-17-2967,0-2-645,-8-4 0,5-1-516</inkml:trace>
  <inkml:trace contextRef="#ctx0" brushRef="#br0" timeOffset="62493.574">13185 12127 3483,'18'10'5676,"-18"-10"-129,0 0-387,0 0-3612,0 0-129,-28-2-645,8 2 0,-8 0 0,5 9-387,-4 0-129,5 10 0,4-1 0,7 0-129,8 1 0,3 6 0,15-8 0,9 0 129,8-2-387,6-7 129,3 4-258,3-12-387,7 5-387,-15-19-2967,7 0-1290,-8-9-516,-3-5-516</inkml:trace>
  <inkml:trace contextRef="#ctx0" brushRef="#br0" timeOffset="62673.584">13479 11925 6321,'16'73'5934,"-2"-20"-387,2 9-387,15 8-3999,-16-6-258,1 3-516,0-9-258,-4-11-516,3-1-1290,-14-18-3612,-1-13-129,0-15-387,-8 8-387</inkml:trace>
  <inkml:trace contextRef="#ctx0" brushRef="#br0" timeOffset="63092.608">14165 10589 7482,'-21'46'5547,"-1"-24"-129,-4-1-516,-13 0-4773,1-5-387,0 6-1290,-6-5-3225,2-2-645,6 6-258,6 3-128</inkml:trace>
  <inkml:trace contextRef="#ctx0" brushRef="#br0" timeOffset="63393.6249">14027 11705 6450,'-14'46'5547,"-5"-28"-516,0-2-516,-5-13-5418,-2-3-3870,-3-3-387,3-11-387</inkml:trace>
  <inkml:trace contextRef="#ctx0" brushRef="#br0" timeOffset="63964.658">18171 4590 9288,'15'33'5547,"-15"-17"-387,-5 8-129,-14-19-4386,-2 12-258,-15 1 0,1-2-129,-5-2-516,-11-6-4515,9 5-129,-3-4-516,7-3-387</inkml:trace>
  <inkml:trace contextRef="#ctx0" brushRef="#br0" timeOffset="65039.719">13125 13357 7482,'0'10'5676,"2"8"-387,3 4-387,-3 2-4257,6 8 0,-5 0-387,4 2 0,4 1 0,1-5-258,0-8 129,2-7 0,1-6-129,1-9 129,1-3-129,-1-11 0,-1-5 129,0-3-129,-2-3 258,1 4-129,-5 3 0,1 4 0,-10 14 0,19 0 129,-19 0-129,22 18 129,-8-2-129,2-2 0,3-1 0,3-5 0,-1-9 0,2-11-129,3-10-516,-10-17-387,9 0-4515,-17-12 0,-8 3-516,0-3-516</inkml:trace>
  <inkml:trace contextRef="#ctx0" brushRef="#br0" timeOffset="81224.645">19039 11422 4902,'22'9'5805,"-10"-9"-387,0 0-258,14-3-3870,-23-16 0,9 4-258,-12-11-387,0-1-258,-4-2 0,-8 5-258,-10 2 129,-5 3-129,-7 6 0,-4 8-129,-10 5 0,3 15 129,-1 10-129,3 13 129,4 7-129,6 12 129,9 11-129,7 11 129,13 2 0,4 5-129,5 0 129,15-8-129,7-3 129,10-7 129,5-14-129,7-14 0,4-10 0,5-12 0,1-17 129,4-12-129,-7-16-129,-4-9 0,-5-14-129,-7-4 129,-6-8-129,-7 0 129,-8 6-129,-7 7 129,-4 8 0,-2 7 0,-4 11-129,-2 10 258,0 13-258,0 0 129,0 22 0,4 3 129,-1 7-129,4 0 0,2 6 0,4-1 0,3 1 129,5 2-129,1-10 0,2-3 0,1-3 0,2-3 0,-1-13 129,-1 1-129,-4-4 129,1-8-129,-6 3 0,2-10-129,-6 4 0,0-2 0,-12 8-258,18-8 0,-18 8-129,15 0 129,-3 0 0,-12 0-129,23 21 258,-10-7 0,4 1 129,-2 0 0,-1 1 129,2-5-258,-2 2-129,-14-13-516,17 8-3999,-17-8-516,0 0-258,-16-4-258</inkml:trace>
  <inkml:trace contextRef="#ctx0" brushRef="#br0" timeOffset="81856.681">19685 11989 3870,'24'-6'5547,"-12"-9"129,4-4-645,0-1-2967,-4-14-1290,6 0-129,-10-3-387,0 1 0,-5 0-129,-1 9-129,-2 7 0,0 8 0,0 12 129,-7 7-129,5 16 258,2 10-129,0 3 0,7 8 0,2 5 258,9-1-258,1-5 129,3-5-129,-3-6-258,-2-12-774,4-10-4257,-21-10-129,14-17-645,-14-16-258</inkml:trace>
  <inkml:trace contextRef="#ctx0" brushRef="#br0" timeOffset="84164.813">10019 12737 4386,'10'-26'5934,"-10"26"-516,9-12-258,-9 12-3225,0 0-387,11 8-387,0 14-258,-6-1-387,9 10-129,-3 5 0,3 5-258,1 2 129,5 1-129,-4-6 129,0 1-258,0-6 129,-3-6 0,-2-8-129,-4-5 129,-7-14 0,12 16-129,-12-16-129,0 0 129,0 0 129,0-14-129,0-4 129,0-5-129,0-11 0,0-8 258,0-4-129,2-3 129,6-1-129,6 1 129,3 6-129,3 2 129,4 10-129,2 12 0,3 6-129,0 6 0,-2 7 0,-3-1 0,-2 0-129,-6 1-129,0 0-645,-16 0-4644,1-23-258,-2 7-258,-7-8-516</inkml:trace>
  <inkml:trace contextRef="#ctx0" brushRef="#br0" timeOffset="85480.889">18870 11742 5160,'-25'180'5547,"5"-105"-387,-1-18-258,12-20-4386,-21-34 258,5-11-129,-2-43-129,9-11 129,1-21-129,15-2 258,-1-10-258,8 3-129,11 9 0,13 16 0,5 13-129,11 21 129,3 13-258,9 20 0,-3 20-129,0 27 258,-5 17-258,-6 15 0,-10 14 129,-10-1-258,-12-7 129,-6-6-129,-5-26 0,-6-27 129,6-26-129,-16-28 129,10-27 0,6-14 129,0-4-129,19-4 129,4 2 129,8 9-387,8 15 258,10 19 0,4 14 0,8 18 0,0 15-129,0 19 129,-6 21-129,-3 15 258,-9 19-258,-9 2-129,-10-2 0,-15-9-129,-8-10-387,-8-37-516,4-19-4257,-14-23-387,5-33-258,5-26-258</inkml:trace>
  <inkml:trace contextRef="#ctx0" brushRef="#br0" timeOffset="86252.9329">22511 11172 7611,'49'-84'5934,"-39"42"-387,-10 1 0,-15 9-4773,-16 8-129,-13 13 0,-15 11-129,1 14-129,-7 18-258,-1 20 129,6 11-387,7 9 258,14 10-129,13 6 129,17 2-129,9-3 0,18-16 129,19-6-129,13-13 0,9-10 129,9-20-129,2-12 0,3-11 129,-5-17-129,-1-9-129,-12-11 0,-10-7 129,-11 2 0,-12-3 0,-5 5 0,-11 4 0,0 7-129,-6 14 129,0 16 0,0 0 129,-6 7-129,6 20 0,0 3 0,9 10 0,0 2 0,6 0 0,2 1 129,5 1-258,-1-6 258,1-4-129,-5-3-129,-2-8 129,-2 1 0,-4-6-129,-3-7 258,-6-11-129,0 0 0,6-11 0,-4-10 129,0-13 129,2-4-129,7-3 0,0-4 0,7-1 0,6 3 0,3 0 0,7 9-129,2 4 129,5 6-129,0 2 0,1 0 0,1 5 0,-3 5 0,-1 2-387,-11-7-387,4 15-1419,-19-20-3483,-3 3-258,-10-3-387,-10-5-387</inkml:trace>
  <inkml:trace contextRef="#ctx0" brushRef="#br0" timeOffset="87525.0059">22585 10648 8901,'13'-8'5805,"-5"-6"-129,-7-29-516,8-2-4257,-9-19-258,-2-7-129,-8-14-258,1-2-129,-5 7 0,1 5 0,0 10-129,2 10-387,8 26-258,-5 9-774,14 29-3999,-1 18-258,9 17-129,0 14-645</inkml:trace>
  <inkml:trace contextRef="#ctx0" brushRef="#br0" timeOffset="87914.028">22672 11788 6321,'6'62'5676,"-6"-25"-129,5 17-2193,-5-17-1419,11 18-645,-8-7-129,11 11-258,-5-11-129,7 3-387,-2-4 0,2-5-129,0-2-258,-3-11 0,-3-4-516,-10-25-387,15 28-3096,-15-35-1548,0-13-387,-9-13-516</inkml:trace>
  <inkml:trace contextRef="#ctx0" brushRef="#br0" timeOffset="88246.0469">21863 11443 8643,'0'12'5934,"0"-12"-258,-24 3-129,0-3-5031,-10-4 0,-2 0-129,-9 0-129,1 4-129,4-1-129,5-3-129,9 4-258,3-3-387,22 15-2709,1-12-1935,8 10-516,14-10-258</inkml:trace>
  <inkml:trace contextRef="#ctx0" brushRef="#br0" timeOffset="88606.067">23287 11263 6708,'49'16'6063,"-11"-12"-645,-1-4 129,11 2-4257,-9-7-387,9-4-258,-8-4-258,-1 4-258,-5-3-129,-8 5 0,-3 1-516,-12-8-516,-11 14-4128,0 0-129,-12 2-774,-16 9-258</inkml:trace>
  <inkml:trace contextRef="#ctx0" brushRef="#br0" timeOffset="88923.086">22064 12045 6837,'-18'72'5676,"7"-34"-129,0-2-516,-1-1-4644,-3-9-129,4-9-516,5 10-2064,6-27-2709,0 0-387,0 0-516</inkml:trace>
  <inkml:trace contextRef="#ctx0" brushRef="#br0" timeOffset="89201.102">22709 11093 8127,'40'-39'6063,"-16"15"-516,7 5-129,1-11-4386,8 5-387,-7 0-387,-2-1-387,1 8-774,-14-15-2838,5 13-1548,-8-2-645,-5 6-387</inkml:trace>
  <inkml:trace contextRef="#ctx0" brushRef="#br0" timeOffset="89741.132">23840 10720 4773,'24'74'5547,"-11"-32"-129,-3-4-387,0-3-3741,-5-6-645,2 2-129,-6-13-129,4-3-129,-5-15-129,0 0 0,15-6 0,-5-8 0,2 0-129,0-3 0,1 4 258,3 0-258,-2 7 0,1 6 0,-2 0 129,-1 5 0,-12-5 129,25 23-129,-25-23 129,22 13-129,-22-13 129,27 0 0,-14-9-129,4-6 129,-3-3-129,1-8-258,0 5-129,-8-5-258,6 9-1161,-13-3-3483,-4 6-516,-7-3-258,-5 6-387</inkml:trace>
  <inkml:trace contextRef="#ctx0" brushRef="#br0" timeOffset="90357.168">22852 12715 6837,'0'57'5934,"3"-21"-645,0 6-129,16 3-4515,-17-10 129,5 0-387,-5-8-258,6-8 0,-8-19 0,21 3 0,-8-12 0,5-12 0,-1-3-129,2-5 129,-3 2-129,1 5 129,-4 3-129,-13 19 129,21-17-129,-21 17 0,16 7 129,-7 6-129,3 0 258,2-2-258,5 3 258,6-6-129,4-3 129,6-5-129,1-3 0,2-6 0,0-6-387,-7-8-258,1 1-774,-17-11-4128,-4-3-258,-11-7-387,-6-2-516</inkml:trace>
  <inkml:trace contextRef="#ctx0" brushRef="#br0" timeOffset="90980.203">21521 12385 6708,'21'53'5547,"-14"-31"-258,-2 7-387,-3-4-4515,4 5 129,-6-8-258,5-1 0,-1-6 0,4-1-129,-8-14 0,24 6-129,-9-7 258,1-14-258,2 3 0,-2-3-258,-3-4 516,0 5-258,-13 14 0,18-13 129,-18 13 0,14 0 129,-14 0 129,0 0-129,13 14 0,-13-14 0,15 0 0,-15 0-129,20-12 0,-5 1-129,2 1-516,-4-17-387,13 3-4386,-13-3-258,2-3-387,-8-6-258</inkml:trace>
  <inkml:trace contextRef="#ctx0" brushRef="#br0" timeOffset="91521.234">20937 11104 5676,'1'27'5547,"7"1"-258,2 1-387,-8-2-3999,15 7-258,-8-12 0,6-3-387,-2-14 0,2-5-129,-4-12 258,3-8-258,-4-4-129,3 0 129,-3 2-129,2 0 129,-4 8-129,-8 14 129,20 0 0,-9 14 0,-3 7 129,3 2-129,0-1 129,1 2 0,-1-8 0,3-8-129,3-8 0,1-13-258,5-12-516,-8-25-1548,8 4-2967,-1-5-516,3-9-516,-3-2 0</inkml:trace>
  <inkml:trace contextRef="#ctx0" brushRef="#br0" timeOffset="92025.2629">22055 9706 5676,'12'50'5547,"-3"-21"-258,-1 6-387,0 5-4128,-4-19-258,5 3 0,-9-24-258,14 7-129,-6-13 129,5-13-129,1-12 0,6 4 0,1-9 0,3 6 258,-1 4-258,5 8 129,-6 4 0,1 11 0,-6 3 129,5 8-129,-9 2 0,1-1-129,-14-9 129,19 10-387,-19-10 0,13-11-129,-6-7-387,-7-28-2322,0 8-2451,0-11-129,1-4-774</inkml:trace>
  <inkml:trace contextRef="#ctx0" brushRef="#br0" timeOffset="92796.307">23006 10356 4773,'12'58'5676,"-8"-20"-387,2 5-258,8 2-4515,-14-9 258,1-2-129,-1-12-258,2-8 0,-2-14 0,15-6 0,-3-16 129,6 1-129,3-9-129,3 1 0,-2 2 0,1 9 0,-1 1-129,-5 10 129,-3 0-129,-1 7 0,-13 0 0,16 9 0,-16-9 0,15 8-129,-15-8 0,16 5 129,-3-8-129,1-9-129,2-8-258,-1-13-387,9 9-2193,-8-17-2580,4-5-129,-8-5-516</inkml:trace>
  <inkml:trace contextRef="#ctx0" brushRef="#br0" timeOffset="93692.358">25435 10026 6966,'9'-77'5547,"-4"47"-129,-4-11-2064,5 23-1935,-10-8-387,4 26-129,-16-3-387,4 16 0,-7 11-387,2 9 129,2 9-258,5 4 129,5 9 0,5-3 0,7 0 0,11-9 0,12-6-387,6-17-129,12 10-1032,-7-23-3870,9-5-129,2-2-516,-1-15-387</inkml:trace>
  <inkml:trace contextRef="#ctx0" brushRef="#br0" timeOffset="93881.369">25897 9796 8127,'22'56'5934,"-12"-12"-516,-2-5-129,1 10-4902,-1-9-258,-1-6-645,4 16-2193,-7-16-2451,0-10-387,-2-7-645</inkml:trace>
  <inkml:trace contextRef="#ctx0" brushRef="#br0" timeOffset="94994.4329">20561 9841 8127,'31'7'5676,"-20"-3"-387,-11-4-516,0 0-4515,0 0-129,-26 15 0,-4 2-258,-6 10-129,-3 19-258,-6 4 129,6 19-129,1 14 0,11 24-129,4 8 258,13 20 0,5 8 0,7 17 387,13 12 0,8 6 0,8 5 129,4 1 0,7 7-129,-1-7 129,3-6 129,-3-12-258,-1-11 258,-5-13 0,-2-12-129,-8-22 0,-1-16-129,-6-11 258,-4-19-129,-1-11-129,2-12 129,-1-14-129,5-5 258,3-6-129,10-5 129,4-4 129,6 4-129,4-7-129,5 9 129,2-1-258,-4-11-903,3-8-4128,-5-4-129,4-12-774,-3-12 129</inkml:trace>
  <inkml:trace contextRef="#ctx0" brushRef="#br0" timeOffset="95660.471">23822 9945 2193,'60'-24'5805,"-20"2"-516,2-4 0,3-11-2838,7 13-1161,-10-9-387,8 15-129,-10-1-129,0 13-129,-9 6 0,-1 20-258,-8 14-129,-2 17 0,-8 13-129,-4 11 0,-3 17 0,-4 8 0,-1 13-129,0 4 129,0 7 0,5 6 0,-1 8 0,6 6-129,4 6 0,5 6 129,2 7 0,1 5-129,0 7 129,0 0 0,-5-2 0,0-13 0,-4-9 129,-7-13 0,-5-23 0,-1-18-129,-1-26 129,-7-19-129,-8-20 129,0-14-129,-3-18-258,-3-18-129,6-2-1032,-8-21-3741,6-8-387,4-11-387,8-12-258</inkml:trace>
  <inkml:trace contextRef="#ctx0" brushRef="#br0" timeOffset="96029.4919">26076 9568 5031,'15'0'5418,"-15"0"-258,0 0-645,-11 1-4386,-17 10-129,-2 9-2064,-5-1-2580,-11 4-387,4 10-258</inkml:trace>
  <inkml:trace contextRef="#ctx0" brushRef="#br0" timeOffset="96396.5129">25581 10973 3096,'5'11'5547,"-17"7"-129,-6-7-387,-2-1-2580,0 11-1935,-9-3 0,4 9-129,-2 0 0,10 5 129,4-7-129,12 7 0,1-7-129,17 0-129,6-3 0,8-4-387,11-5-387,-10-13-2451,11-1-2193,-1-12-258,0-10-387</inkml:trace>
  <inkml:trace contextRef="#ctx0" brushRef="#br0" timeOffset="96545.522">25827 10993 6450,'6'96'5805,"-2"-38"-387,1 1-387,9 1-4644,-11-10-387,-3-19-2322,0-6-2709,0-25 0,12 4-1032</inkml:trace>
  <inkml:trace contextRef="#ctx0" brushRef="#br0" timeOffset="96721.5319">26245 10836 5934,'0'0'5418,"-14"13"-645,-14-13-516,6 0-8385,-15 0-774,-8 0-387,4 0 0</inkml:trace>
  <inkml:trace contextRef="#ctx0" brushRef="#br0" timeOffset="97101.553">25595 12305 4644,'-14'-39'5547,"3"39"-258,-4 4-387,-2 16-4128,-4 4 0,5 12-129,-7 1-129,10 12 0,4-2-258,9-1 0,2-1 0,16 1 129,11-9-387,7-8-387,14 4-1032,-1-17-3741,2-9-258,0-7-516,-3-7 0</inkml:trace>
  <inkml:trace contextRef="#ctx0" brushRef="#br0" timeOffset="97273.563">26006 12245 5031,'9'96'5418,"-6"-39"-258,-3-5-903,5-13-6966,0 2-1935,-5-11-516,3-4-258</inkml:trace>
  <inkml:trace contextRef="#ctx0" brushRef="#br0" timeOffset="97434.572">26242 12126 5805,'-39'-8'5934,"2"8"-903,-7 11-1161,-4 0-7998,-16-14-1032,6 3-258,-5-19-258</inkml:trace>
  <inkml:trace contextRef="#ctx0" brushRef="#br0" timeOffset="106005.063">3291 10319 4128,'-12'46'5289,"9"-24"0,-5-6-387,-6-5-4128,14 0 0,0-11-258,0 13 387,0-13-387,0 0 0,11 0 0,1-6 0,-2-10-258,6 5 0,-1-12-129,3-4-129,-1-4 129,3-5 0,-2-6-129,4-4 129,0-6-129,1-2 0,0-10 258,1-1-258,3-5 0,3 2 129,0-3-258,4 3 129,-1 0 0,4-2 0,-4-1-129,-2-2 129,-2-8 0,-5-2 0,-2-4 0,-3 1 0,-4 1-129,0 6 258,0 7-258,1 10 258,5 12-129,2 9 129,3 8-258,5 9 258,0 6 0,1 7-129,-1-3 129,-2 5-129,-1 2 0,-5 0 0,-4-1 0,-5-1 129,-3 4-129,-11 5 0,15-13 0,-15 13 0,0 0 0,0 0 0,12 16-129,-12 5 258,2 6-129,2 4 0,-2 7 129,4 3-129,-2 4 129,4 6-129,3-7 258,-3-7-387,0-5 129,0-1 129,-1-13-129,-2 1 0,-5-19 129,0 0-129,5-11 129,-5-13-129,0-9 0,-1-4 129,-5-4-129,-2-8 0,-1-1 0,-1 10 0,-5 5-129,0 8 258,-3 9-129,-1 7 0,-3 5-129,-2 6 129,-5 12 0,-4 0 129,1 2-129,-5 2-129,0 0 258,2-1-258,-4-6 129,1-1 0,3-2 129,1-2-258,3 0 129,1-4-387,9 8-516,-10-11-2967,16 3-1290,-1-5-645,6-9-387</inkml:trace>
  <inkml:trace contextRef="#ctx0" brushRef="#br0" timeOffset="117652.729">2308 5263 4128,'-39'21'5031,"24"-21"-387,15 0-258,0 0-4128,0 0-258,5-19 129,5-1-129,6-6 258,7-8-258,11-2 258,11-7-258,10-4 129,15-2-129,13-7 129,12 7 0,16-1-129,9 4 0,11 2 0,9 6 0,10 3 0,9 6-129,7 7 0,7 0-129,0 3 129,4 4-258,1-1 129,4 1 0,-3 0 129,-5-1 129,-2-2 0,-1-1 258,-1-3-129,-6 1 258,-6-5-129,-4 1-129,-2 0 0,-3-2 0,1 3 0,-7 0 0,-5 2-129,1 2 0,-2 8 258,-1-1-258,-1 2 129,-4 6-129,-1 5 129,-6 0 0,-2 5-129,-5 13 0,-3 6-258,-3 9 129,-10 5-258,3 19 129,-8 4-129,2 16-258,-6 9 258,3 9 0,-5 0 129,-4 13 0,-4 3 0,-2 3-129,-9 4 129,-3 2 129,-9 0 0,-9 6 129,-7 4-258,-8 2 129,-8 1 0,-10 5 129,-8-3-258,-6 1 129,-3-5 0,-4-4 0,-10-7 0,-2-2 129,-3-7 0,-4-3 0,-3-3 0,-6-6 129,0-2 0,-7 5 0,-2 0 0,-9 2 129,-3 0-258,-6 2 0,-6 0 0,-9 4-258,-7-3 129,-7-4 0,-5-2 0,-5-6 0,-8-7 0,-3-9 0,-5-7 0,-4-10 0,-5-5-129,-2-6 258,-4-7 0,-1-4-129,-4-3 258,-3-3-129,-3-1 258,-2-1-258,1-2 129,0-3-129,-6-3 0,-5-5 0,-5-2 0,-2-8-129,-2-5-129,-2-4 258,-6-6 0,-3-8 0,-1-2 0,0-7 258,3-4-258,2-4 258,-3-3-129,4 3 0,3-4 129,4-3 0,2 4 0,-3-4-129,6 1 0,0 2 0,9-3 0,4-1 0,4-5 0,4-3-129,7-8 129,5-16 0,8-8 258,5-21-258,8-8 129,3-15 0,12-8 0,6-10 0,10-4-129,3-5 0,14 4 0,7-2-129,8 0 0,7-3 0,5 0 0,11-1 129,8 5 129,7-3-258,8 0 258,9 1 129,13-1 0,4 3 0,15 11 0,2 2-258,12 9 129,1 9-258,9 12-129,9 20-774,-6 10-2709,11 12-1290,2 13-258,-3 6 129</inkml:trace>
  <inkml:trace contextRef="#ctx0" brushRef="#br0" timeOffset="120552.895">5282 4604 1677,'28'69'4386,"-13"-47"258,14 10-774,-9-9-2451,10 1-1806,-3-6 258,5 1 129,1-7 0,8-10 129,6 1 0,10-7 258,11-6 129,4-12-129,10 3 0,4-13 129,8 1 0,-2-6 0,8 0-258,1-8 0,7 1-258,1-4 129,1-2-258,6 0-129,-1-1 258,12 0-129,0-5 0,3 0 0,3-6 129,3-5 129,1-1 129,-1-4 0,5-1-129,-4-5 0,5-2 0,-7-3 0,1 9-129,1 1 0,2 0-129,3 5 129,-2-1-129,-1 1 129,0 5-258,3-1 258,0 2-258,1-2 258,-2 5 0,-6-4 0,-2 10-129,-2-4 129,-4 6 258,-4 2-258,-2 9 387,-8 3-258,-3 5 129,-6 8-258,-5 11 387,-5 9-516,-5 4 129,-8 11 0,-5 5 0,-8 11-129,-3 11-129,-4 5 129,-1 4-129,-6 8 387,0 2-387,-2 4 387,-1 9-258,-3 5 258,-3 0 129,-3 2 0,-3 0 258,-5-3-258,-3-1-129,-6-4 0,-1-8 0,-6-12 129,-1-3-129,-3-11 129,0-7-645,-5-10 774,-1-3-258,-8-15 129,15 10-129,-15-10 0,15-5-129,-7-10 129,1-7-129,0-5 0,4-6 0,-1-7 0,-2-3 0,-1-3-129,3 1 129,-4-1 0,0 1 0,-1 8-129,-3 1 258,2 9-258,-3 8 129,0 2 0,-2 5-129,-1 12 129,0 0-129,0-13 0,0 13 0,0 0-129,-4 15 258,-1 1 0,0 4 258,-4 4-129,-4 7 0,-2 5 0,-3-2 258,-5 5-258,-6-6 0,-1 1 0,-7-4-129,-2-4 0,0-3 0,-2-7 0,1-1-258,1-8 258,-3-1 0,6-4 129,-2-2-387,7 0-516,-8-18-2064,10 1-1935,4-9-387,4-8-129</inkml:trace>
  <inkml:trace contextRef="#ctx0" brushRef="#br0" timeOffset="122728.019">11727 2876 7224,'84'-43'4773,"-29"19"-129,15 2-645,3-5-4515,13 3 0,-6-3 129,15-5 129,16-4 516,13 0-258,11 0 516,19-4-258,14 6 258,17-2-387,9 12 387,13 0-516,9 10 0,8 1 0,10 7 0,9 6-129,5 6 0,2 10 0,4 6 129,8 7 0,-5 8-387,0 10 258,-2 8-258,-5 13 258,-9 10-129,-9 15 129,-7 8 129,-10 19-129,-10 7 129,-10 23-129,-13 9 129,-9 11-129,-9 9 0,-8 10 129,-11 10-645,-15 5 516,-12 10 0,-13-6 0,-17-1 0,-18-3-129,-19-6 0,-24-9 129,-17-14-129,-14-6 0,-26-13-129,-19-3 387,-18-13-258,-17-2 129,-10-2 0,-12-4 129,-11-4-129,-7-1 129,-11-5 0,-8 0-129,1-2 129,-7-2 0,-2 0 129,-3 0-129,-6-2 0,0 0 0,2 2 0,2 0 0,-2-2-129,1 3 0,-2-7 129,6-2-129,5-8-129,6-2 258,3-6 0,4-6-129,5-4 258,7-9-129,10 1 0,6-4 258,14 0-129,4-5 129,12 1-129,6-4 258,16 1 129,3-9 0,15-3 0,1-12 0,10 0 129,-1-12-387,8-7 129,0-11-258,1-6-258,-2-5-387,-4-13-645,7-1-2193,-3-7-1677,-5-17-258</inkml:trace>
  <inkml:trace contextRef="#ctx0" brushRef="#br0" timeOffset="123060.038">14463 9513 4386,'-4'159'5547,"11"-65"-645,6-4 0,4 5-4773,-9-2-129,-7-9 129,-1-7 0,0-19 258,-3-11-387,-4-14 258,1-11-258,-1-6 0,7-16 0,-5 15-129,5-15-258,0 0-774,0 0-1806,-4-11-2193,4 11-258,4-14-128</inkml:trace>
  <inkml:trace contextRef="#ctx0" brushRef="#br0" timeOffset="124284.108">13708 14100 2967,'-10'49'4515,"23"-12"-129,-4-10-258,21 10-4386,-3-2-129,5 3 129,2 0 258,8 1 0,6 0 258,5 3-258,10 0 129,6-5-129,9 0 129,10-9 0,9-2-129,3-11 0,6-2 0,7-12 129,8-1 129,4-9-129,5 0 387,2-4-129,3 4 0,0-2 0,9 1 129,-4-2-258,8 0 0,-3-1-129,2-4 0,-1-5-129,9-7 0,2-8 0,4-7 0,-2-10 129,2 0 0,-4-10 0,3-6-129,-2 0 258,-2 0-129,-16-3 129,1 4-129,-13-1 0,-3 6 0,-11 2 0,-9 3 0,-9 1-258,-11 3 258,-7 1-258,-12 7 0,-8 3 129,-6 5-129,-11 7 129,-7 4 0,-8 5 0,-6 6 0,-5 10 0,-3 4 0,-12 3 0,10 19 129,-10 9-129,-3 12 129,-8 6-258,-1 10 258,-7 7 0,-1 8-129,-1-1 129,1 3-129,0-12 258,2-6-387,5-9 387,1-7-258,4-14 0,4-6 129,4-19-129,0 0 129,0 0 129,2-19-129,10-8 129,5-8 0,0-10-129,5-8 0,1-5 0,0-4 0,-3 0-258,-1 3 258,-6-6-258,-3 4 0,-3-1 258,-6 2-258,-1 7 129,-4 2-129,-4 5 129,-7 1-129,-4 7 129,-5 9-129,-5 7 129,-6 8 0,-6 4 0,-6 4-129,-5 3 129,-6 2-129,-4 1-387,-11-7-258,4 5-1290,-13-20-2967,-9-15-258,-1-4-258</inkml:trace>
  <inkml:trace contextRef="#ctx0" brushRef="#br0" timeOffset="124984.148">14589 10332 1161,'36'9'4902,"-10"-9"129,-8-17-387,11 3-4515,3 2 258,-1-6-129,7 3 129,6 0-258,8 8 0,3-2 0,9 4-129,8 3-129,1 0 0,8 2-387,-6-4-1161,2-5-2709,-2 9-774,-14-13 387</inkml:trace>
  <inkml:trace contextRef="#ctx0" brushRef="#br0" timeOffset="-61606.688">9297 17174 9159,'27'-58'5676,"-19"18"-387,4 5 129,-12-13-4257,0 7-258,-16 1-258,-6 8-258,-9 5 0,-6 13-258,-4 14 0,-1 8 0,0 28-258,3 15 129,8 11 0,4 16 0,11 15 0,7 13 0,9 4 0,2-6 0,13-1 129,8-2 0,4-12-129,10-8 258,3-11-129,9-19-129,2-17 129,5-6 0,0-24 0,3-8-258,-5-15 258,-2-13 0,-9-9-129,-9-5 129,-7 1-129,-10-1 0,-7 6 0,-7 7 0,-3 9-129,-8 5 129,-5 14-129,1 9 129,-2 15 0,1 1 0,5 16-129,1-5 258,7 5-129,7 2 129,8-10-129,9-8 0,6-1 129,4-11-129,1-8 0,1 0 0,-5-11 0,0-8 0,-9-4 129,-10-8-258,-8-6 129,-7 2-129,-13-3 0,-8 3 129,-7 0 0,-2 3-129,2 5 129,0 8 0,8 7 0,10 5 129,13 7-129,0 0 129,24 6 129,10 5-258,4 0 129,9 2-129,4-5 0,5-2 0,-5-6-258,-6-6-129,-2 6-903,-29-17-3999,3-1-258,-17-10-258,-13-3-774</inkml:trace>
  <inkml:trace contextRef="#ctx0" brushRef="#br0" timeOffset="-60016.597">9861 16483 11223,'0'0'5805,"0"7"-516,0 12 129,5 15-4644,-4 5-258,2 9-129,-1-2-258,2 4 0,-2-1-129,-1-11-258,5-4-516,-6-34-1419,0 0-3225,12 0 129,0-14-516,-4-17-516</inkml:trace>
  <inkml:trace contextRef="#ctx0" brushRef="#br0" timeOffset="-59845.588">9993 16512 12126,'22'24'5676,"-11"10"-258,-5-3-258,7 10-4515,-8-3-387,4 0-129,-4-3-258,0-6-387,5-4-645,-10-25-2709,0 0-1419,19-4-258,-3-9-516</inkml:trace>
  <inkml:trace contextRef="#ctx0" brushRef="#br0" timeOffset="-59683.578">10167 16574 9546,'0'0'5676,"0"0"-645,0 0 258,18 22-3999,-18-4-645,8 6-387,-1 4-387,-5-7-645,13 16-1935,-8-16-2193,1-9-387,-8-12-516,14-1-516</inkml:trace>
  <inkml:trace contextRef="#ctx0" brushRef="#br0" timeOffset="-59391.562">10284 16463 8643,'10'13'5805,"-5"8"-645,-13-18 129,-6 6-4128,-23-9-258,-2 5-258,-14-1 0,0 3-129,-6-3-258,0 3 0,4 1-129,3 4 0,7 0-258,9 2 129,6-7-258,7-1-129,10 2-516,-5-8-2838,18 0-1548,0 0-387,0-14-258,0-1-387</inkml:trace>
  <inkml:trace contextRef="#ctx0" brushRef="#br0" timeOffset="-59085.544">10422 16642 10320,'-18'18'5934,"-5"6"-516,-20 0 129,-3 3-4128,-15-10-903,-5 9 129,-4-8-258,1-9-129,6 1-258,6-4 0,14-6-387,1-4-903,20 4-3999,1-14-258,7 9-258,14 5-516</inkml:trace>
  <inkml:trace contextRef="#ctx0" brushRef="#br0" timeOffset="-57075.429">12556 17332 8256,'0'0'5805,"10"15"-129,0 18-387,-7-9-2709,5 27-1935,-4 3-258,-2 9 0,-2 0-258,0 1 129,0-4-387,-2-11 258,-3-6-129,2-17 129,-2-11-129,5-15 0,0 0 129,-8-22-129,8-14 129,0-3 0,0-11 129,0-6-129,1-7 0,5 5-129,-4-1 258,5 13-129,-2 6 0,2 9 0,-2 13 0,-5 18-129,20-4 129,-6 9 0,-2 21-129,5 7 0,0 9 0,8 8 129,0-1-129,2 2 129,3 0-129,4-5 129,1-15 129,1-8-129,2-14-129,-2-7 0,-4-2 129,-1-15-129,-6-21 129,-5-5 0,-7-8-258,-8-3 388,-4-3-259,-1-9 0,-8 0 0,-1 5 0,-2 14 0,0 9 0,0 7 0,2 4-259,4 14-386,-5-7-2193,10 18-2580,0 0-516,0 12-258,0-12-516</inkml:trace>
  <inkml:trace contextRef="#ctx0" brushRef="#br0" timeOffset="-56450.393">12911 17023 12900,'0'0'5934,"4"-19"-387,-2-8 0,20-2-4644,-15-16-129,1-2-258,-1-10-129,2-2-258,0-1 1,-1 4-130,4 5 0,-4 3 0,2 10-130,0 6-257,1 14-129,-4 4-129,6 16-1032,-13-2-3741,7 21-129,-4 4-516,6 9-387</inkml:trace>
  <inkml:trace contextRef="#ctx0" brushRef="#br0" timeOffset="-56062.371">13302 17334 8127,'16'5'6063,"-1"-2"-516,0-3 0,10 4-3612,-3-11-903,11 5-387,3-3-129,8 5-129,-3 0-129,4 0 0,-1 0 0,-4 0-258,-3 0 129,-9 1 0,-6-1-129,-7 0-258,-15 0 0,0 0-387,0 0-774,-21 4-3870,1 7-387,-11-3-258,4 7-645</inkml:trace>
  <inkml:trace contextRef="#ctx0" brushRef="#br0" timeOffset="-55662.348">13109 17950 11352,'23'18'5934,"-13"2"-387,13 9-129,-13-10-4386,11 13-645,-1-3-129,-2 7-129,1-9 129,-7 2-129,1-11-129,-5-4-129,0 0-129,-8-14-774,14 8-4257,-14-8 0,0 0-903,0-16-258</inkml:trace>
  <inkml:trace contextRef="#ctx0" brushRef="#br0" timeOffset="-55355.331">13422 17977 9288,'26'61'5547,"-13"-25"0,-4 4 0,5 20-4515,-5-12-129,0 10-516,-3-1 129,-1-13-387,0-8 129,-3-3-129,2-11-387,-4-22-258,7 20-1032,-7-27-3483,0-7-387,0-12-258,8 2-516</inkml:trace>
  <inkml:trace contextRef="#ctx0" brushRef="#br0" timeOffset="-55024.312">13723 17998 6321,'15'40'5160,"-6"-9"258,-2-8-1548,11 18-2709,-16-12 0,13 12-387,-6-9 258,5-5-645,-5 0 129,5 2-258,-6-13 258,-8-16-258,16 14-129,-16-14 129,0-11 0,0 11-258,-25-27 129,3-2-129,-4 10-129,-6 0 258,-2 5-258,3 1-129,3 8-516,-9-8-3483,18 10-903,1-3-516,18 6-129</inkml:trace>
  <inkml:trace contextRef="#ctx0" brushRef="#br0" timeOffset="-54611.288">14170 17028 9030,'11'27'5418,"-4"-3"-129,-2 2-129,1 18-4515,-4-9-258,-2 5-258,0 2 0,0 2-258,0-3-129,0-13-387,2 10-3096,-2-18-1161,7-5-774,-7-15-129</inkml:trace>
  <inkml:trace contextRef="#ctx0" brushRef="#br0" timeOffset="-54295.27">14343 17007 7611,'18'5'5676,"-6"6"-516,1 11-258,-2 5-3999,4 7-387,-4-2-129,1 10-258,-2-9 129,2 2-129,-3-4 0,0-8-129,-1-6 129,-8-17 0,0 0 0,13 1 0,-13-1-129,-7-18 0,-7 4 0,-4-2 129,-6-2-258,-9 4 0,2 2-258,-8-3-516,10 13-3096,-9-6-1290,5 7-129,4-4-645</inkml:trace>
  <inkml:trace contextRef="#ctx0" brushRef="#br0" timeOffset="-53804.242">13271 15866 9804,'-1'-14'5805,"1"21"-387,8 19-129,-6 1-4128,13 17-258,-4-4-387,0 10-129,0 1-258,1-10 0,-1 0-258,-2-16-258,4 6-1161,-13-31-3612,12 11-258,-8-20-516,4-11-258</inkml:trace>
  <inkml:trace contextRef="#ctx0" brushRef="#br0" timeOffset="-53507.2249">13470 15844 11223,'24'33'5418,"-13"-16"-387,-11-17-1161,26 42-3096,-18-17-516,2 4 0,-1 2-129,6 1 129,-1-3 0,1 5-129,-1-15 0,0-2 0,-5-4 0,-9-13 0,0 0 0,0 0-129,-11 0 0,-8-16 0,-4 7 0,-2-6 0,-3 4-129,-3-3-516,9 17-1806,-5-3-2709,5 3-258,1 5-387,4 0-258</inkml:trace>
  <inkml:trace contextRef="#ctx0" brushRef="#br0" timeOffset="-52867.189">12275 17684 10836,'2'37'5805,"-2"-26"-387,0 5-129,0-16-4515,-4 19-129,4-19-387,0 0 0,-16 0 0,16 0-129,-3-12-129,3 0 0,0 0 0,0 12 129,8-22-129,-8 22-129,15-4 129,-15 4-129,15 8 0,-15-8 0,10 19-645,-10-19-2064,0 0-2580,0 0-129,-9-16-258,-2-14-645</inkml:trace>
  <inkml:trace contextRef="#ctx0" brushRef="#br0" timeOffset="-52547.17">12224 17280 9288,'16'38'5418,"-13"-23"0,1 3-387,-4-5-4257,0 2-129,0-15-387,-12 15-129,12-15 129,-13-11-129,6-6 0,4 1 0,2-5 0,1 2 129,0 2-129,6 2 0,-6 15 129,18-5-129,-8 11 0,-1 13 0,-1 1 0,-1-1-258,-1 13-1032,-6-16-3870,0 6-516,0-22-258,-17 13-516</inkml:trace>
  <inkml:trace contextRef="#ctx0" brushRef="#br0" timeOffset="-50756.068">12270 17283 4128,'22'-60'5160,"-16"19"0,-5-1-516,-9-5-3225,2 14-387,-21 0 0,3 15-387,-14 8 0,-3 12-258,-8 23-258,-3 12-129,-1 16 258,4 8-258,4 16 0,7 11-258,13 4 258,9 0-258,12-4 258,7-7 0,16-8-129,7-14 129,12-12-258,6-15 258,9-17-129,6-13 0,3-4 0,2-19 0,1-10 129,-1-9 0,-8-11 0,-6-9-129,-14 0 129,-9 0 0,-15-2 129,-12 5-129,-11 6-258,-21 3-258,-5 20-2580,-16 4-1548,-9 6-258,-3 8-516</inkml:trace>
  <inkml:trace contextRef="#ctx0" brushRef="#br0" timeOffset="-49663.005">11915 17565 5289,'21'-7'5547,"-19"14"-387,-2-7-258,-19 10-2709,3 5-1032,-22-11-129,-3 8-258,-10-12 0,-9 0-258,-8 0-129,-1 0 0,-7-6-129,2 5 0,-5-4 0,2 3-129,-3 5 129,8 3 0,3 2 0,5 5 129,5-4-129,7 3-129,6 3 0,8-8 129,7-2-129,6 1 0,2-2-258,4-3 258,3-1-258,16 0 129,-20-10-258,20 10-129,-8-15-903,-2-8-3999,7 6-387,-4-12-129,4 9-774</inkml:trace>
  <inkml:trace contextRef="#ctx0" brushRef="#br0" timeOffset="-48943.964">10519 17364 9546,'34'24'5676,"-24"-11"-258,0 6-258,-10-8-3999,3 8-516,-10-6-258,-9 5-129,-9-5-129,1 5 129,-6-7-129,2 2 0,0 0 0,2 3 0,3-3 0,6 3 0,2 1 0,5-3-129,5-1 129,4 2 0,1-1 129,1-1-129,7 3-129,-8-16 258,24 17-129,-9-6 0,1 0 129,1-6-129,-1 4-129,1-3 129,-1-2 0,-2 1-129,0 0 0,-2 1 129,-12-6-129,17 13 0,-17-13 0,0 0-387,0 0-258,0 12-4644,0-12-387,-22 0-387,10-3-387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17:25.20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17127 1696 13287,'52'35'5676,"-24"4"-387,-12-5-645,6 13-2967,-10-23-1548,-2-3 387,-9-7 0,-1-14-387,0 0 129,-8 0-258,-2-21 258,10 21-258,-16-62 388,9 35-388,2 5 0,5 22 0,0 0 0,0 0 0,0 0 0,0 25-130,0-25-902,0 0 0,10 18-2322,-10-32-1806,0 14-129,0 0-1032,-17-85 903</inkml:trace>
  <inkml:trace contextRef="#ctx0" brushRef="#br0" timeOffset="176.01">17144 1404 14061,'0'0'5289,"0"0"-516,0 0 258,0 0-3225,0 0-1161,0 0-258,0 0-129,0 0 129,0 0-774,-55-13-387,55 13-1806,0 0-3096,0 0 1032,0 0-645,-23-53-1161</inkml:trace>
  <inkml:trace contextRef="#ctx0" brushRef="#br0" timeOffset="983.056">18048 1778 12900,'8'59'5547,"1"-10"-774,-8-6 129,8 1-4257,-2 15-129,3-13-387,-4-23 0,1 2-129,-7-25 129,19 13 258,-19-13-258,23-3 129,-11-16-129,0-5 258,6 4-258,-3-3 0,-1 1 129,1 14-258,0 8 0,1 7 0,1 8 0,-4 6-129,3-2 258,-1 3-258,-1-1 258,1-16 0,0-9 258,1-23-258,-1-11 129,0-8 130,-2 0-388,0 0 0,-1-5 0,-5-8-517,-7 59-386,0-101-2838,0 101-1677,0-76 0,0 76 129,-5-65-1032</inkml:trace>
  <inkml:trace contextRef="#ctx0" brushRef="#br0" timeOffset="1359.077">18428 1112 11481,'69'32'5676,"-69"-32"-387,32 102-258,-23-30-3870,2 12 258,-6-1-1161,-2 6 258,1 0-516,-3 4 516,2-14-774,1-19 774,-2-18-1032,4-7 516,1-21 0,-7-14-129,17-8 129,-8-19-129,2-3 258,-1 0-129,3 6 0,-1 0 0,0 11 0,3 2 0,-3 14 129,7 10 0,0 1-129,0 15 258,1-6-387,-1 2 129,2-9-516,-21-16-1419,33 0-3096,-20-7-129,7-13-387,-9-14-387</inkml:trace>
  <inkml:trace contextRef="#ctx0" brushRef="#br0" timeOffset="1528.087">18985 1685 15222,'21'79'4644,"-5"-41"1161,-7 5-1290,9-8-3999,-6-5-645,-12-30-1032,8 25-3612,-8-25-516,11-9-129,-6-7-387</inkml:trace>
  <inkml:trace contextRef="#ctx0" brushRef="#br0" timeOffset="2148.122">19307 1607 8385,'58'-10'6063,"-58"10"-258,0 0-774,0 0-1677,-6 44-2838,-13-17-645,2-5 774,1-3-387,-1 5 0,3 3-774,9-3 1161,5 10-645,5-4 0,16-16 0,6-7 0,10-1 0,6-9 0,4-10 0,3-6 0,-50 19 129,99-99-129,-51 38 387,-5-10-774,-8-4 516,-8-12-387,-7-15 645,-10 1-516,-9 15 387,-1-1-516,-3 10 129,-5 14-129,8 63 387,-22-62 0,22 62-387,0 0-129,-21 79 387,20-12 258,1 14-516,4 13 903,7 7-903,5 1 387,6-4-387,2-4 903,2-18-1032,-2-9 387,-4-30-129,0-11 0,-1-20 0,-5-6 129,-14 0 0,19-57 0,-19 57 129,16-64-516,-16 64 516,0 0 0,27-33 129,-13 42-258,2 18 129,5 8-129,0 5-129,3-9 645,0 2-645,-2-1-516,2-18-1419,-9-21-2709,-15 7-387,1-79-258,-11 15 387</inkml:trace>
  <inkml:trace contextRef="#ctx0" brushRef="#br0" timeOffset="2276.13">19408 999 10191,'-78'-11'5031,"78"11"-2193,0 0-2838,6 69-2967,-6-69-1290,91 79-1419</inkml:trace>
  <inkml:trace contextRef="#ctx0" brushRef="#br0" timeOffset="2700.154">20723 1406 12771,'0'0'5160,"0"0"-387,0 0-258,0 0-4128,-56 18 387,56-18-387,-50 54-129,32-15 258,5 2-774,11 4 387,2-1-516,12-6 774,-12-38-645,0 0 258,66 35 258,-66-35-774,0 0 903,62-67-516,-62 67 129,20-83-387,-20 83 774,0 0-258,7-72-387,-7 72 258,0 0 129,0 0-129,0 0 0,31 70 258,-7-26-1161,-2-7-129,17-4-3870,-39-33 516,74 27-774,-74-27-387</inkml:trace>
  <inkml:trace contextRef="#ctx0" brushRef="#br0" timeOffset="2887.165">21054 840 12384,'0'0'5547,"0"79"-258,7-8-129,0 27-4773,7-1 387,-5 4-516,4-8-645,3-11-1290,-10-13-2838,8-6-774,-14-63 129,28 59-258</inkml:trace>
  <inkml:trace contextRef="#ctx0" brushRef="#br0" timeOffset="3059.175">21239 1132 11997,'0'0'5289,"-80"-38"-258,80 38-1548,-78 0-3096,78 0-258,-84 23-774,84-23-2322,-75 24-1935,75-24 516,0 0-645,0 0 129</inkml:trace>
  <inkml:trace contextRef="#ctx0" brushRef="#br0" timeOffset="3379.193">21459 1421 11094,'0'0'4902,"0"0"0,0 0-129,0 0-3999,-30 64 0,30-64-129,0 0 129,-57 67-516,57-67-387,0 0 645,12 60-516,-12-60 129,58 14-129,-58-14 258,72-10-645,-72 10 0,67-45 645,-67 45-645,44-61 258,-44 61-258,8-54 0,-8 54-258,0 0 258,-40-74-1290,40 74-2838,-67-28-258,67 28-129,-64-21-387</inkml:trace>
  <inkml:trace contextRef="#ctx0" brushRef="#br0" timeOffset="3863.221">21678 1276 10320,'59'79'5160,"-38"3"129,-21-82-129,13 80-4386,-13-80-516,2 59 0,-2-59 0,0 0-516,0 0 645,0 0-387,0 0-387,10-55 0,-10 55 1032,21-55-645,-21 55 0,0 0 0,0 0 258,69-53-129,-69 53 0,0 0 387,0 0-387,60 35-258,-60-35-129,0 0 387,0 0 0,0 0-387,0 0 387,0 0 0,0 0 0,0 0 0,0 0 387,0 0 0,56 35-774,-56-35 516,0 0-129,61 2 0,-61-2 0,0 0 258,67 32-774,-67-32 129,0 0 0,0 0-645,54-10-2451,-54 10-1935,-7-61-129,7 61-645,-32-101 516</inkml:trace>
  <inkml:trace contextRef="#ctx0" brushRef="#br0" timeOffset="4299.246">22740 1433 10707,'-2'-58'4902,"2"58"129,0 0 387,0 0-3612,0 0-1161,-60 45 129,60-45-258,-6 76-645,6-76 516,10 78 129,7-44-387,6 3-129,7-10 258,-30-27-516,62 0 258,-62 0 0,58-33 0,-58 33-387,27-56 129,-27 56 645,-5-82-1161,5 82-129,-51-59-3225,51 59-258,-63-41-1161,63 41 645</inkml:trace>
  <inkml:trace contextRef="#ctx0" brushRef="#br0" timeOffset="4635.265">23002 1328 8256,'58'15'5676,"-58"-15"-516,17 88-387,-12-26-2322,9 3-1548,-12-7-258,7-14 129,-3-3-516,2-9 129,-1-11-387,-7-21 129,0 0-258,0 0 387,52-62-129,-52 62-516,0 0 516,59-83-129,-59 83 387,0 0-387,81-34 258,-81 34-645,55 4-645,-55-4-1548,54 28-2322,-31-5 387,3 7-1290,-10 8 129</inkml:trace>
  <inkml:trace contextRef="#ctx0" brushRef="#br0" timeOffset="5019.2869">24221 786 13287,'0'0'5547,"0"0"-516,3 67-258,4 11-4128,-7 8-129,1 6 129,-1 3-774,0-4 0,0-11-258,0-13-387,0-67-903,0 79-2838,0-79-1032,0 0 387,0 0-645</inkml:trace>
  <inkml:trace contextRef="#ctx0" brushRef="#br0" timeOffset="5165.295">24340 1311 10836,'0'-61'4257,"0"61"258,0 0 516,-72-3-4128,72 3-774,-84 0-258,84 0-2967,-95-16-1806,95 16 387,-73-15-903,73 15-516</inkml:trace>
  <inkml:trace contextRef="#ctx0" brushRef="#br0" timeOffset="5679.324">24476 773 10062,'59'98'5289,"-59"-38"-258,-8 7-387,8 2-3612,-9 0-258,1-5-129,-6-9-516,14-55 387,-17 80-516,17-80 387,0 0-129,-12 58-129,12-58-516,0 0 516,0 0-129,0 0 0,0 0 516,35-56-516,-35 56-129,0 0 258,0 0 0,0 0-258,63-46 0,-63 46 0,0 0-129,59 38 387,-59-38-258,0 0 0,70 43 129,-70-43-129,0 0 258,67 0 0,-67 0-129,0 0-387,34-65 387,-34 65-258,0 0 387,-4-74-129,4 74 0,0 0-645,0 0 387,0 0 516,0 0-387,-35 62 258,35-62-129,10 91-516,-10-91-774,19 85-2838,-19-85-258,19 77-387,-19-77-129</inkml:trace>
  <inkml:trace contextRef="#ctx0" brushRef="#br0" timeOffset="6207.355">20014 2340 12384,'-5'83'5676,"8"-13"-903,6 9 387,12 12-4644,-6-4 0,2-2-645,-2-16 258,0-16-774,0-3-387,-15-28-3999,11-12 0,-6-20-516,8-9-645</inkml:trace>
  <inkml:trace contextRef="#ctx0" brushRef="#br0" timeOffset="6372.364">20219 2800 8643,'34'89'5289,"-19"-49"-387,1-10-774,2-7-7224,0 0-1161,-7-16-645,4-7-516</inkml:trace>
  <inkml:trace contextRef="#ctx0" brushRef="#br0" timeOffset="6535.3729">20352 2592 4257,'-21'-21'4644,"0"-3"-1806,21 24-2838,-17-4-3612,17 4-1032</inkml:trace>
  <inkml:trace contextRef="#ctx0" brushRef="#br0" timeOffset="7475.427">20670 2669 6966,'-7'23'5289,"-12"-14"-387,-1 9-387,-9-4-3612,3 9-258,-4-3-129,4 4-258,6-2-129,8-1-258,12-2 129,2-7-129,18-8 129,5-3 0,5-2-129,3-10 0,0 1 0,-2-9 129,-3 0 0,-7 5-129,-9 2 129,-12 12 129,13-11-129,-13 11 129,0 0 129,-8 7 0,-5 6 0,5 14 258,-3 6-129,0 6 0,2 4 0,6 14 129,-4-5-129,7 3 387,-2 0-258,2-12 258,0-7-516,0-4 516,-5-9-516,-2-9 258,-8-11-387,-1-6 0,-6-8-258,-2-7-129,-1-4 258,1-6-516,5-3 516,7-4-516,12 8 258,9-3-516,20 6 387,10-5-129,13 7 129,12 0-129,12 7 129,2 1 0,2-8 258,-3 1 0,-9 3 129,-7 0 0,-12-6 129,-14 1-129,-16-1 129,-15 0 0,-9 2-129,-16 8 129,-7 1 0,-8 3-129,-4 3 0,2 7 258,1 3-129,7 6 0,7 4 129,11 6 0,7 1 0,6 3 0,14 6 129,8 6-129,6-5 0,3 3-258,0 1 129,3-3-129,-6-4 0,-3 0 0,-7-8 0,-3-8-258,-6 0 129,-10-11-129,0 0-129,0-29-516,1 9-3741,-4-18-516,3 9-129,-3-15-645</inkml:trace>
  <inkml:trace contextRef="#ctx0" brushRef="#br0" timeOffset="7835.448">21361 2803 9030,'29'37'5418,"-29"-37"-258,16 40-129,-11-21-3999,7 12-516,-7-8-129,0 6-129,-2-4-258,-1 0 0,0-13-129,-2-12 0,0 0 0,6-14 129,-2-4 0,6-2-129,-1-3 129,4-6 0,0 11 129,5 4 0,1 4-129,1 10 0,1 8 0,0 11 129,0 4-129,-2 7 129,-1-1-258,-7 6 129,3-5-258,-8-14-645,10 0-3741,-16-16-258,16 3-258,-7-11-645</inkml:trace>
  <inkml:trace contextRef="#ctx0" brushRef="#br0" timeOffset="8263.472">22002 2815 8643,'-18'42'5418,"-4"-20"-516,6 12-258,-7-1-4128,8 4 0,-4-8-129,14 3-129,5-8-129,2-4 0,16-12-129,8-8 129,3-11-129,5-10 0,0-6 0,-2-8 0,-4-12 0,-4-10 0,-10-8 0,-12-11 516,-2 1-516,-16 0 516,-8-4-387,-2 8 258,-7 13-129,2 16 387,0 20-516,10 22 0,3 19 129,14 25 0,4 17-258,10 7-129,14 10 129,14 9-516,17 5 129,3-14-903,19 10-1806,-8-28-2193,12-6 258,-7-16-516,4-4-129</inkml:trace>
  <inkml:trace contextRef="#ctx0" brushRef="#br0" timeOffset="8723.499">22722 2344 12771,'0'0'5676,"10"27"-516,-10-3-129,0 11-4515,0 11-129,-2 7-516,2 8 387,0-1-516,0 4 387,7-5-129,0-12 129,5-10-516,-1-15 516,6-10-129,2-9 129,-1-3-129,5-10 129,-1-7-387,1 5 387,2-1-129,-1 6 0,-2 5 129,-3 2-129,-3 20 0,-6 6 0,-8 6-129,-2 1 129,-12 7-129,-8-4 129,-6-13-129,-5-8-129,-5-12 0,3-3-516,-5-22-1548,16 7-2838,-2-21 0,19 5-387,4-2-387</inkml:trace>
  <inkml:trace contextRef="#ctx0" brushRef="#br0" timeOffset="8999.514">23204 2792 8514,'34'43'5418,"-34"-23"-516,0 13-129,-3-8-3483,1 8-903,-7-4 0,9 1-129,0-11-129,10 0 129,9-13-258,4 1 129,2-7 0,3-4-129,-4-15 129,-8-10-129,-2 7 0,-13-5 0,-4-1-129,-18-8-129,-3 11-516,-19-12-2838,10 19-1161,-8 0-387,11 7-387</inkml:trace>
  <inkml:trace contextRef="#ctx0" brushRef="#br0" timeOffset="9323.533">23472 2742 9030,'52'74'5289,"-36"-31"-387,1 8-387,-13-4-3999,1-3-129,-5-12-129,-1-8-129,1-24-129,-10 17 0,10-17 0,-2-21 0,2-3 129,10 5 0,3-7-129,5 11 129,3-2 0,8 5 0,-4 9 0,4 3 0,-4 7-129,0 5 0,-2 8-387,-5-14-1032,0 17-3096,-18-23-387,20 27 0,-20-27-774</inkml:trace>
  <inkml:trace contextRef="#ctx0" brushRef="#br0" timeOffset="9722.5559">24057 2771 8385,'0'13'5031,"-13"-3"-258,-6 12-258,-7-3-3870,5 6 0,-4 3-258,10 5 129,4-3-258,11-3-129,8-4-129,13-7 387,6-5-387,6-9 129,3-10 0,-1-16-129,-2-13 129,-5-8 0,-8-14 0,-9-9 129,-11-5-129,-1-5 258,-17 1-387,-5 4 387,-8 6-258,1 19 258,-1 18-258,2 11 0,10 22-129,4 27 129,12 13-129,9 21-258,15 9 0,4-7-645,14 18-1032,1-11-3225,9-5 387,-6-18-1032,9-4 129</inkml:trace>
  <inkml:trace contextRef="#ctx0" brushRef="#br0" timeOffset="10015.572">24503 2816 7224,'0'-42'5289,"-7"23"-387,7 19-129,-23 0-3225,15 10-387,-13 1-387,6 11-387,1-5-129,0 3-129,4 10-129,4-9 129,6 1 0,5 5 129,6-10-129,6 9-129,0-1 129,4 0-129,-4-10 129,1 10-129,-6 0 0,-8-3-129,-4 2 0,-13-13 0,-8 6-516,-13-17-774,-4 12-3354,-15-14 0,6-2-516,-12-15-387</inkml:trace>
  <inkml:trace contextRef="#ctx0" brushRef="#br0" timeOffset="10339.591">25087 2349 13158,'9'64'5289,"-8"-18"-387,7 29-774,-3-10-3870,-2 5-258,2 4-129,0-6-645,8 9-903,-7-28-3612,11-4 258,-4-22-258,10-7-387</inkml:trace>
  <inkml:trace contextRef="#ctx0" brushRef="#br0" timeOffset="10479.599">25295 2752 7611,'-20'-62'5289,"3"42"-387,-15 2-129,4 18-3483,-12-3-516,-3 0-1161,10 3-3999,-10 5-258,12 9-516,5-6-516</inkml:trace>
  <inkml:trace contextRef="#ctx0" brushRef="#br0" timeOffset="10767.615">25382 2679 5289,'12'35'5418,"-21"-8"-516,-3-8-387,5 14-2709,1-4-1290,6 4 0,0-10 129,8 0-258,9-11 0,6-7 129,2-5-129,1-7-129,1-9 0,-3-5 0,-8-6-129,-7-4-129,-9 4-129,-8-5-774,-8 11-3612,-20-6-387,-4 10-129,-13-2-645</inkml:trace>
  <inkml:trace contextRef="#ctx0" brushRef="#br0" timeOffset="11249.643">22038 3862 12384,'-4'88'5547,"6"-20"-387,1-6-387,4 13-4257,-4-5-129,-2-6-387,4-1-387,-5-20-903,11-3-3741,-5-22 0,9-7-645,1-13-129</inkml:trace>
  <inkml:trace contextRef="#ctx0" brushRef="#br0" timeOffset="11427.653">22190 4088 9933,'-65'-2'5547,"24"6"-387,-8 2-258,9 2-3999,-9-5-387,0 2-387,10 2-645,5-7-645,17 2-3741,-1-2 0,18 0-516,0 0-387</inkml:trace>
  <inkml:trace contextRef="#ctx0" brushRef="#br0" timeOffset="12034.688">22205 3765 6063,'14'11'5418,"7"20"-258,-18-13-516,8 14-2322,-11-3-1290,7 17-258,-7 2-516,0 14 0,0 3-129,0 5 129,0-6-129,2-2 129,0-9-129,2-9-129,-3-12 129,1-14 0,-2-18-129,0 0 0,5-10 0,-2-9-129,2-4 129,0 1 0,3-1 0,3 3 0,1 12 0,2 7 0,1 4 0,4 14 0,2 5-129,3 1 0,5 5 129,-1-5-129,0-4 0,1-11 0,-2-8 0,-4-10 0,-6-9 0,-8-12 0,-4-4-129,-5-4 258,-7 6-129,-7 2 258,-1 6-129,-3 11 129,4 14-129,14 0 129,-17 30 0,17 3-129,7 7 0,10-2-129,11 7-645,-2-12-3870,21-5-129,1-9-387,8-5-387</inkml:trace>
  <inkml:trace contextRef="#ctx0" brushRef="#br0" timeOffset="12703.726">23173 4099 9546,'6'91'5160,"-6"-43"-258,6 6-387,-4-8-4257,0-4 0,-2-11-258,0-13 0,0-18-258,0 0 0,4-11 129,0-9 0,4-6 0,2-8-129,-2-1 258,3 3 0,0 4 0,1 5 129,0 7-258,0 8 129,0 8 0,2 13 129,1 2-129,-1 5-129,-3 1 129,0 1 0,-2-7 0,-9-15-129,11 12 0,-11-12 129,10-12-129,-7-6 129,3-3 0,2-4 129,1 1-129,5 6 129,1 0-129,1 5 0,3 9 0,1 4 0,1 6 0,0 12-258,-2 0 258,0 4-129,0-3 129,-2-8-129,-6-3 129,3-8-129,-14 0 129,13-34 129,-13 6-129,-1-7 0,-11 0 0,-2 4 129,0-1-129,-5 15 129,1 8-258,3 9 129,3 6 129,7 19-129,5 6 129,5 10-258,13 3 129,5-1-129,10-1-258,-2-15-1290,14 2-2580,-4-10-387,5-11-516,-5-12 0</inkml:trace>
  <inkml:trace contextRef="#ctx0" brushRef="#br0" timeOffset="12907.738">23954 3593 10707,'2'41'5289,"0"10"-387,8 19-258,-2 5-4386,-1 13-129,1-1-129,2-4-387,10 3-1419,-9-22-2838,12-9-387,-1-22-129,7-10-645</inkml:trace>
  <inkml:trace contextRef="#ctx0" brushRef="#br0" timeOffset="13063.747">24159 3978 7998,'-70'-22'4902,"26"22"-516,-1 13-258,-1-4-3870,-1-4-1677,3 14-2580,10 1-516,9-1-258,10-2-387</inkml:trace>
  <inkml:trace contextRef="#ctx0" brushRef="#br0" timeOffset="13679.782">24307 4147 6966,'-7'0'4773,"-9"0"-516,-3 6-129,0 2-3741,-2 2-129,1 4 0,3 2-258,6 0 129,6 3-258,5-5 258,3 1-129,-3-15 129,27 17-129,-12-17 129,1 0-129,-2-9 129,0-8 0,-6-1-129,-1 2 387,-4-4-258,-3 20 0,5-20 0,-5 20 129,0 0-129,7 7 0,-5 6 0,6 8 0,-2-3-129,8 2 0,-3-3 129,7-1 0,2-9 0,5-7 0,1-3 0,1-13 129,1-9-129,2-8 258,-3-13-258,-2-8 0,-4-9 0,-7-4-129,-6-4 129,-7 1-129,-1 10 0,-9 11 0,-7 12 0,-4 20 129,0 17 0,4 14 0,1 23 0,8 19 129,3 4-129,4 6 0,9 11 0,10-4-129,4 4 0,4-13-258,8-3-387,-9-22-2580,11 1-1548,-9-19-258,-1-12-516,-8-13-258</inkml:trace>
  <inkml:trace contextRef="#ctx0" brushRef="#br0" timeOffset="20247.158">14283 7080 5160,'20'-45'5805,"-8"18"-516,-4-16-1290,6 13-2064,-14-16-516,0 8-258,-12-2-516,-3 11 0,-11 5-387,-2 11 0,-9 13-129,0 9 0,2 20-129,-1 17 0,10 9 129,7 16-258,8 11 129,11 4 0,7 7 0,13-2 0,9-1 0,9-5 129,6-1-129,6-13 0,8-14 129,1-15-129,2-15 0,-1-18 129,-3-9-258,-4-14 258,-9-19-258,-9-13 129,-14-5 0,-7-3 0,-14-2 129,-2 8-258,-14 9 129,-4 10 0,-3 16-129,0 11 129,4 9 0,5 21 0,6 5-129,8 3 129,16 5 0,9-7 0,10-3 0,5-2 129,7-9-258,5-13 129,-3-5 0,-2-5 0,-7-12 0,-10-4 0,-11-8 0,-13-8-129,-7 5 258,-21-7-129,-10 1 0,-10 2 0,-5 6 129,-2 0-129,0 5 0,6 3 0,10 5 0,11 8 0,22 7 0,0 0 0,7 3-129,19 5 0,10 3-387,0-8-387,14 12-2709,-9-15-1419,-2 0-645,-9-6-258</inkml:trace>
  <inkml:trace contextRef="#ctx0" brushRef="#br0" timeOffset="20715.184">15408 7203 6837,'-21'33'5934,"21"-33"-258,-9 22-387,9-22-3612,0 0-387,19 0-129,6-5-516,1-3 0,8 2-258,5-8 0,3-3-129,1 3-129,5 3 0,-2 2 0,-4 1-129,-4 3 129,-2-4-129,-8 5 0,-5 4-129,-6-1 0,-17 1-258,11-3-258,-11 3-1032,-5-9-3741,-12 4-258,4 0-516,-7-8-258</inkml:trace>
  <inkml:trace contextRef="#ctx0" brushRef="#br0" timeOffset="21435.226">16219 6820 7740,'0'0'5418,"0"0"0,0 26-516,12 7-4257,-12 4 258,2 13-387,-1 3-129,4 6-129,-3-5 0,4-6-129,0-11 0,-2-6 129,1-18-129,-5-13-129,0 0 129,9-34 0,-9-3-129,0-9 0,-1-5 129,0-5-129,0 0 0,-3 4 129,4 7-258,0 11 387,7 9-258,1 9 129,-8 16-129,24 5 0,-5 19 0,-2 9 0,6 4 129,0 3-258,1 5 258,3-1-129,0-9 0,-4-8 129,-1-14 0,-2-5 0,-1-10-129,-3-12 129,-4-11 0,-2-8 0,-5-5 0,-1-1-129,-4-2 0,0 0 129,-1 5-258,-6 2 258,0 4-258,-1 9 129,2 5-129,-2 2-258,8 14-258,-16-22-1032,16 22-3612,0 0-129,0 0-516,0 0-387</inkml:trace>
  <inkml:trace contextRef="#ctx0" brushRef="#br0" timeOffset="21769.245">16639 6489 7482,'15'-3'5676,"1"-13"-258,-7-5-258,8 10-3870,-7-21-387,12 5-129,-5-9-258,6 4-258,-1-8 0,2 5 0,-2 7-258,0 3 0,-2 7 0,-5 1-129,-2 8-387,-13 9-645,15-8-4128,-15 8 258,0 0-645,0 0-387</inkml:trace>
  <inkml:trace contextRef="#ctx0" brushRef="#br0" timeOffset="22143.266">17171 5752 6837,'-8'29'5031,"8"4"-645,0 5 129,3 2-4128,6 5 0,2-2 129,3 1-258,6-9 129,5-6-129,1-12 258,3-7-258,-1-11 129,3-14 258,-7-11-387,-1-2 258,-9-12-387,-5-3 258,-9-3-387,-1 2 258,-15 0-258,-7 11 0,-9 11-258,-5 1-516,5 21-2838,-13 11-1161,9 24-387,-4 10-645</inkml:trace>
  <inkml:trace contextRef="#ctx0" brushRef="#br0" timeOffset="22632.294">16743 7524 5934,'0'0'5934,"-8"-9"-645,8 9-258,0 0-3612,16 0-258,-16 0-387,24 25-387,-5-5-129,0 6-129,4 1 0,3 2-129,-2 1-258,-3-8-258,5 8-1032,-11-15-3354,1-1-258,-4-9-645,-12-5-129</inkml:trace>
  <inkml:trace contextRef="#ctx0" brushRef="#br0" timeOffset="23043.318">17314 7768 3225,'-2'11'5418,"-8"11"-258,2 6-258,-3 3-2709,5 15-1677,-6 2 258,10 7-258,2-2-129,5-2 0,10-8-258,9-7 0,7-11 129,7-14-129,5-7 129,-2-4 129,-1-18-129,-4-13-129,-8-9 129,-7-2 0,-13-8 0,-8-1-258,-15-4 129,-10 2-129,-10 7-129,-8 3 0,-4 14-387,-10-6-1677,8 22-2838,-1 4-258,11 9-258,5 0-516</inkml:trace>
  <inkml:trace contextRef="#ctx0" brushRef="#br0" timeOffset="23523.345">18740 7121 9030,'43'129'5676,"-14"-70"-129,-2-13-258,15-4-4257,-15-28-129,4-14-258,-8-17-258,-2-17-129,-8-17-129,-3-10 0,-6-11-129,-4-2 0,0 5 0,-4 2 0,-6 14-258,3 10 258,2 15-387,-2 10-516,7 18-3354,4 12-1161,9 12-258,0 5-645</inkml:trace>
  <inkml:trace contextRef="#ctx0" brushRef="#br0" timeOffset="23882.366">19323 6949 7482,'9'-19'5676,"-9"19"-258,0 0-645,-7-6-3870,-2 22-258,-9 1-258,5 6 0,-5 5-129,5 1-129,5-2 0,6 5-129,5-7 0,12 2 258,7 0-258,3-1 129,2-2 0,2 9 129,-2-1-258,-6-3 129,-7 1-129,-7-2 0,-7-5 0,-6-2 0,-10-6-129,-6-11-129,-3-1-258,-9-15-1548,6 5-2838,1-9-516,8 1-258,6-5-516</inkml:trace>
  <inkml:trace contextRef="#ctx0" brushRef="#br0" timeOffset="24027.374">19563 7290 8256,'73'38'5160,"-43"-8"-1548,-13-20-3483,-17-10-4773,-5-18-903,-22-21-258</inkml:trace>
  <inkml:trace contextRef="#ctx0" brushRef="#br0" timeOffset="25294.446">21808 6395 10062,'0'0'5805,"9"-27"-387,2 0 0,-6-11-4644,-1 5-387,-7-1 0,-12 2-129,-8 7 0,-10 12-129,-7 10-129,-10 10 129,-2 17-129,-4 11 0,7 23-129,5 11 129,13 15 0,12 13 0,14 8 129,13 4-258,17 2 129,16-6 0,10-8 129,7-13-129,10-12 129,1-16-258,0-25 129,-2-20 0,-2-17 0,-8-21 0,-6-19 0,-12-12-129,-13-6 129,-11-13 0,-13 11-129,-2 8 258,-15 19-258,-3 16 129,-3 19 0,2 10 0,6 22 129,2 12-258,11 11 129,3 0 0,14 0 0,12-5 129,8-11-129,7-8 0,4-13 0,5-11 0,-5-10 129,-3-14-258,-9-11 129,-11-11-129,-14-5 0,-11-5 258,-23-1-129,-12 4 0,-10 7 0,-6 6 0,2 5 0,-1 8 0,6 12 129,11 7-129,12 5-129,21 0 258,0 0-129,17 9 0,16-5 0,8 0-129,11-4 0,2-7-129,5 0-387,-8-18-903,2 6-3741,-16-13-129,-5-2-516,-12-8-258</inkml:trace>
  <inkml:trace contextRef="#ctx0" brushRef="#br0" timeOffset="25775.474">22773 6863 7482,'2'21'5934,"-2"3"-129,0-24-387,0 0-3612,16 0-774,2-11-129,-5-8-387,9 1 0,5-4-387,2 2 129,6-2-129,2 2-129,-3 4 258,-2 6-387,-3 1 0,-6 2-258,0 5-258,-17-16-1032,-6 18-3870,2-24 0,-2 8-516,-9-5-516</inkml:trace>
  <inkml:trace contextRef="#ctx0" brushRef="#br0" timeOffset="26211.499">23489 6368 8643,'0'0'5676,"0"0"-645,-1 7 0,-6 21-4257,-6 4-258,4 14-129,2 5-129,5 8 0,2 3-129,8-3 0,14 0-129,9-10 129,5-15 0,9-10 0,2-20 129,3-5-129,-4-26 0,-4-8 0,-10-11 0,-10-10-129,-12-3 129,-10-3-129,-9 3 129,-16 6-129,-5 14-129,-5 10 0,-3 14-387,0 3-903,9 18-3870,4 7 0,17 19-645,5 1-129</inkml:trace>
  <inkml:trace contextRef="#ctx0" brushRef="#br0" timeOffset="26495.515">24067 6497 9159,'23'30'5934,"-10"-25"-516,12 9 0,-5-9-4902,11-5 0,-1-5-129,3-4 0,2-7-258,-2 0 0,-1 8-258,-5-5-129,-4 4-387,-16-18-1677,0 14-2838,-7-9-258,-11 8-387,-7-10-258</inkml:trace>
  <inkml:trace contextRef="#ctx0" brushRef="#br0" timeOffset="27143.552">24683 6401 6063,'6'44'5676,"-3"-14"-516,-3 3-387,7 10-3612,-10-6-258,3 4 129,-3-7-645,3-1 258,-1-12-387,1-2 0,0-19 0,0 0 0,0-24-129,0-8 0,0-9 129,0-8-129,0-9 0,-3 6-129,0 1 129,0 6-258,-1 8 258,3 9-129,1 14 129,0 14-129,8 11 129,6 11-129,3 10 0,7 5 129,4 5-129,7 0 129,3-7-129,0-6 129,-1-14-258,0-13 258,-5-6-129,-6-15 129,-6-11 0,-6-3-129,-12-5-129,-2-4 0,-1 3 0,-11 5-129,-3 4-387,-5 1-516,20 29-3999,-29-29-129,29 29-387,-17-4-387</inkml:trace>
  <inkml:trace contextRef="#ctx0" brushRef="#br0" timeOffset="27495.572">25172 6334 8127,'32'15'5676,"-11"-15"-516,2-2-387,6-4-3870,-4-8-258,5 3-129,-2-7-258,0 7-129,-5 5-129,-1-4-258,-4 10-903,-18 0-3741,13-8-258,-13 8-387,0 0-387</inkml:trace>
  <inkml:trace contextRef="#ctx0" brushRef="#br0" timeOffset="27923.597">25782 5932 6450,'13'-6'5418,"-13"15"-516,0 10-387,-16 0-3741,16 12-258,-5 2 0,5 10-129,2 0 0,11 4-258,3 1 129,10-3-129,4-8 258,4-8-129,2-9 0,1-2 129,-3-15-129,-1-3 129,-6-22-258,-4-6 0,-8-7 129,-5-1-129,-9-9-129,-1-7 0,-14 7 0,-6 2 0,-6 5 0,-5 8 129,-6 6-258,-2 5 129,-3 11-387,-8-2-645,12 10-3870,-7 2-258,10 7-387,1-4-387</inkml:trace>
  <inkml:trace contextRef="#ctx0" brushRef="#br0" timeOffset="38635.2089">1788 7456 645,'-34'0'4515,"10"0"387,24 0-516,0 0-2193,0 0-1548,8 6 0,4-6 0,10 0-258,2 0-258,12 0 0,1-5 0,5 2-129,7-1 0,3-4 0,9 1 0,7-3 0,3 1 129,9-2-129,2 3 0,8-2 0,3 2 129,8 0-258,1 2 129,9-1-129,5 6 129,3-2 0,8 0-129,5-2 129,1 0-129,8 0 129,5-8 129,-1 4-129,0-6-129,2 1 0,1 0 258,7-2-258,0 2 258,-1 0-129,-1 3-129,2-2 129,8 0 0,2 3 0,-5-1 0,5 3 0,-4-1 0,4 1 0,5 6 0,-2-1 129,-5 1-129,-3 2 0,-2 6 0,3 0 0,-6 8 0,-1-1 129,-10 4-129,-1 5 0,-4 4 0,0 6 0,0 0 0,-4 5-129,-6 5 129,2 9 0,-6 3-129,1 2 129,5 5 129,-7 4-129,-4 5 0,-5 5 0,-3-4 129,-6 1-129,-8 6 0,-8-2 0,-11-1-129,-6 0 258,-9 0-258,-2 1 258,-3-1-129,-3 2 129,-6-8 0,-5-1-129,-8 0 258,-7-3-258,-10-6 129,-11-2-129,-9-3 0,-8-1 0,-14-2-129,-9-4 129,-8-1-129,-6 1 258,-4-3-258,-3 3 129,-4 3 129,-2-3-258,-1 1 258,-2 3-129,-2-2 129,-7-3-258,-6 0 258,-9-9-129,-5 1-129,-3-3 258,-6-3-129,-4-3-129,-6 3 129,-6-4 129,-4-2-129,-1 4 129,-3-2-129,-6 1 129,-4 0-129,-3 0 0,-7-7 0,1 3 129,3-3-129,-2-3 0,-1-4 0,-6-1 0,-3-3 0,4-2 0,0 0 0,1-4 0,-7-2 129,-1 2-129,-6 1 0,3-3 0,2 3 129,-2-1-129,0 2 0,-6 3 0,0-1 129,5-1-129,6 2 258,-2-5-129,-2 1 0,-3-1 0,4-5 0,2 0-129,1-7 129,2-1-129,-4-6 0,-1-4 0,6-2-129,6-1 258,5-4 0,3 2 129,0 1-129,7-2-129,2-3 0,5 0 129,2-6 0,2-1 0,-2-9-129,1-4 258,1-6-129,0-8-129,4-7 129,3-3-129,6-5 0,4 0 129,10-7-129,11 0 0,12-4 129,13 7 0,11 3 0,13 1 129,10 1-129,15-3 0,5 1 0,7 2 0,16-1-129,10 0 129,10-7-129,11-1 258,12 3-258,14 9 129,13 2 0,9 10 0,8 5-129,7 9 0,6 13 0,6 10-129,3 10-645,-11-1-1290,-2 14-2838,-3 0-387,-5 0-516,-7 2 258</inkml:trace>
  <inkml:trace contextRef="#ctx0" brushRef="#br0" timeOffset="43807.505">16995 13567 7482,'2'-34'5418,"-10"12"-258,-6 3-387,-6 1-4257,-10 5-387,-6 12 129,-2 2 0,-2 18-129,2 12 129,6 20 0,5 5 129,16 20-129,4-1 258,9 8-258,13-4 258,15 6-258,7-8-129,9-8 258,8-13-258,5-10 0,3-14 0,2-13-129,-2-8 129,-2-11-129,-7-14 0,-9-5 0,-10-8 0,-12-8-129,-11 1 129,-11 1 0,-3 7-129,-12 4 129,-7 13-129,-1 4 129,0 5 0,3 14 0,3 2 0,9 9 0,7-2 129,2-1-129,16-7 129,7 2-129,5-11 129,4-1-129,3-5 0,-3-4 0,-2-14 0,-4-3 0,-7-3 0,-10-6 0,-8 4 0,-4-3 0,-14 3-129,-10 5 129,-1 4-129,-7 4 129,2 6 129,1 4-258,5 3 129,9 0 0,17 0 129,-14 5-129,14-5 129,15 5-129,3-2 0,7-3 0,3 0-129,-3-5-129,6 3-387,-11-10-1161,4 7-3483,-9-3 0,1-1-645,-16 9-129</inkml:trace>
  <inkml:trace contextRef="#ctx0" brushRef="#br0" timeOffset="44327.5349">17690 13839 7353,'-15'13'5934,"6"1"-129,9-14-258,0 0-3612,0 0-645,9 0-387,12 0-258,-1-14-258,10 1-129,5 2-129,5-5-129,4 4 129,-1 4 0,-3-1-129,-2 6 0,-2 3-129,-6 0 129,-5 3-258,-10-3-258,-2 8-903,-13-8-3870,0-8-387,-9-11-387,-2 0-645</inkml:trace>
  <inkml:trace contextRef="#ctx0" brushRef="#br0" timeOffset="44806.562">18525 13409 8514,'21'-37'5934,"-10"28"-258,-11 9-258,15-8-3999,-15 8-774,0 0-129,-19 21-258,-5 5 129,-4 2-387,-3 3 258,-3 2-129,4-1-129,4 2 129,9 0 0,11-7-129,8-2-129,16 1 258,10-1-129,6 1 0,7-1 0,0 0 258,0-5-387,-8 2 258,-5-6-129,-13 0 0,-13-2 129,-2-14 0,-23 19-258,-3-14 129,-8-2-258,-2 2 0,-5-5-258,10 0-774,-12-5-4128,22-3-129,4-4-258,17 12-645</inkml:trace>
  <inkml:trace contextRef="#ctx0" brushRef="#br0" timeOffset="46315.649">19128 13436 9030,'36'-3'5805,"-36"3"-387,18-6-129,-18 6-4644,-10-1-129,-13 0-258,-4 2-129,-9 9-129,1 2 129,1 9-129,3 10 129,8 4-129,9 3-129,13 7 258,7 1-129,14 0 129,12-4-258,2-6 258,6-5-258,6-8-129,-6-18-774,11-2-4128,-18-5-129,1-12-516,-9-5-516</inkml:trace>
  <inkml:trace contextRef="#ctx0" brushRef="#br0" timeOffset="46867.68">19518 13449 7611,'22'49'5676,"-20"-20"-387,3 4-258,-13-1-4386,5 5-129,-2-2-129,-1-8-258,-1-3 0,1-5-129,6-19 129,0 0-129,0 0 0,0-13 129,5-12-129,5-3 258,-1-13-258,5 0 129,-1 4 0,-1-1 0,-1 9 0,-1 7 129,0 7-129,2 11 0,-12 4 0,22 22 0,-8 2 0,3 13 0,3-4 0,2 4-129,2-5 129,3-8 129,-2-10-129,4-6 129,-4-11-129,-1-15 0,-5-10 0,-4-9-129,-5-3-129,-7-7-387,-3 9-903,-13-14-3870,-2 6-129,-13 3-516,-2 3-645</inkml:trace>
  <inkml:trace contextRef="#ctx0" brushRef="#br0" timeOffset="47962.7429">17197 14777 11868,'3'-47'5547,"-6"22"-258,-8 14-1290,-16-15-3612,-3 12 0,-8 8-129,0 6-129,-1 18 0,3 11 0,5 15 0,6 12-129,12 15 129,10 4 0,3 3-129,15-1 0,8-6 129,11-5 0,7-11-129,7-12 0,5-16 129,5-13-129,1-14 0,1-6 0,0-23 129,-4-4-258,-5-10 129,-10-3 0,-8 0-129,-7 4 0,-10 2 258,-5 15-129,-11 12 0,0 13 0,-8 0 0,-1 13 0,0 12 129,2 9-258,6 2 129,1 0 0,8-2 0,10-2 0,9-9 129,2-7-129,7-8 0,0-8 129,-3-2-129,-4-14 0,-8-8 129,-9-3-129,-10-6 0,-7-2 0,-17-1 0,-9-1-129,-11 3 129,-4 5 0,0 7-258,-1 7 0,11 6-258,-2-1-516,22 15-2451,-5-2-1806,21 10-387,0-13-387,17 13 129</inkml:trace>
  <inkml:trace contextRef="#ctx0" brushRef="#br0" timeOffset="48467.772">18144 14874 9933,'26'25'5805,"-26"-25"-387,1 15-129,-1-15-4644,-26 0-258,-7-5-129,-3-1-129,-4-1 0,-3 4-258,10 3-387,-4-3-1032,18 7-3741,3 5 0,16 7-645,0-16-129</inkml:trace>
  <inkml:trace contextRef="#ctx0" brushRef="#br0" timeOffset="48966.8">18564 14652 6708,'7'18'5418,"-8"12"0,-8 10-387,-4-2-4128,1 13-516,-5-3 0,3 1 129,-1-8-387,4-7 129,3-13-129,8-21 0,0 0 0,0 0 0,7-30 0,5-4 129,0-10-129,3-1 0,0-4 129,0 0-129,-3 1 0,-1 11 129,-3 4-258,0 13 258,-8 20 0,14-3-129,-7 13-129,3 17 129,2 6 0,9 4 0,0 4 129,11-4-129,0-13 0,5-8 0,1-5 129,1-11-129,-3-9 0,-5-14-129,-7-8 0,-7 2 0,-11-3-129,-3 0 0,-3 1-258,-15-2-258,3 19-1032,-17-7-3612,13 12-129,-3-4-645,19 13 0</inkml:trace>
  <inkml:trace contextRef="#ctx0" brushRef="#br0" timeOffset="49282.818">19240 14523 7998,'9'-14'5805,"-1"-6"-645,-8 20-129,0 0-3999,-15 9-258,-8 4-258,-1 9-129,-3 1-129,1 8 0,7 1 0,6-2-129,7 1 0,6 0-129,11-3 129,12-5-129,9-1 0,3-7 0,8-4-258,-1-4-387,4 1-645,-15-12-3870,6-2-129,-10-8-387,-2 1-516</inkml:trace>
  <inkml:trace contextRef="#ctx0" brushRef="#br0" timeOffset="49778.847">19919 14288 7998,'33'-5'5418,"-33"5"-129,15 10-645,-15-10-3870,-7 14 0,-13-6-387,-3 6 0,-6 2-258,-3 0 258,-4 0-258,3 1 129,2-3-129,5-3 129,7-2-129,19-9 0,-15 13 0,15-13 0,12 17 129,6-5-129,5 0 0,3 8-129,4 3 0,0 4 0,-1 1 129,-5 3-129,-5 2 0,-5-2-129,-9-1 129,-5-6-129,-12-4 258,-8-8-129,-13-4-129,-8-8-129,-4 0-387,-16-13-4257,7 6-258,-6-5-516,9 10-645</inkml:trace>
  <inkml:trace contextRef="#ctx0" brushRef="#br0" timeOffset="58510.346">11761 17060 12384,'5'-41'6063,"-5"22"-645,-6-5-129,-4 11-4773,-11 3-258,-4 5 0,-5 5 0,-3 11-129,-2 12-258,2 7 258,3 5-129,8 0 129,10 1 0,7 0-129,5-1 0,11-3-129,10-4 129,7 0-129,3-4 129,0 1 0,-1-3 0,-4 1 0,-8-4 0,-6 1 0,-12-4 0,-6 0 0,-15-1-129,-5-2 0,-7-2-387,-5-11-645,16 9-3999,-10-9-129,13 9-645,1-9-387</inkml:trace>
  <inkml:trace contextRef="#ctx0" brushRef="#br0" timeOffset="58783.362">12479 17058 10965,'-16'0'5805,"-14"0"-516,-3 0-129,-16 2-4644,6 3-387,-4-2-258,-1-2-645,23 8-4257,-1-3-129,14 5-387,12-11-645</inkml:trace>
  <inkml:trace contextRef="#ctx0" brushRef="#br0" timeOffset="58947.371">12490 17267 9288,'-35'30'5418,"2"-22"-129,-4-2-387,0 1-4902,-3-7-1161,5-3-3483,8 1-387,13 0-516,14 2-258</inkml:trace>
  <inkml:trace contextRef="#ctx0" brushRef="#br0" timeOffset="59254.389">12987 17078 8643,'7'-42'5547,"-22"33"-258,-9 4-387,1 8-3870,-2 5-387,2 17-258,3 4-129,13 9-258,7-3 258,12-6-387,14 0 129,8-10 129,4-9 0,2-10 0,-1-18 0,-4-2 129,-9-12-258,-9-5 129,-15-5 0,-10-3-387,-14 12-645,-27-2-4128,0 8 0,-15 3-645,-6 10-387</inkml:trace>
  <inkml:trace contextRef="#ctx0" brushRef="#br0" timeOffset="59563.406">11592 16551 12255,'18'-46'5934,"-11"22"-387,4 1-129,-6-14-4773,2 16-645,-6-4-258,-4-4-1290,-1 16-3741,4 13-387,-13-12-258,13 12-387</inkml:trace>
  <inkml:trace contextRef="#ctx0" brushRef="#br0" timeOffset="60264.447">11583 15737 11868,'-15'-61'5676,"0"38"-258,0 8-258,-3 12-4773,-2 3 0,-1 13-387,2 12 129,7 15-258,5 6 129,7 0-129,4-1 0,15 1-387,3-13-129,13 8-774,-8-21-3483,15-7-387,-1-13-258,3-6-516</inkml:trace>
  <inkml:trace contextRef="#ctx0" brushRef="#br0" timeOffset="60451.457">11780 15489 10062,'-1'-15'5676,"4"22"-387,10 26-258,-9 5-3999,15 15-645,-6 4-258,5 2-258,2 2-516,-5-11-903,7-5-3483,-4-15 0,5-8-774,-1-20-129</inkml:trace>
  <inkml:trace contextRef="#ctx0" brushRef="#br0" timeOffset="60722.473">12022 15443 9159,'0'-21'5418,"9"19"-258,-1 12-129,10 27-4128,-8-1-516,6 7-258,0 8 0,4 1 0,-3-4-129,1-5 0,-2-8 0,-1-8 0,-15-27 0,15 10 0,-15-10 129,-8-26-129,-11 1 0,-9 1-129,-4-3-129,-7-5-774,11 21-2709,-5-1-1032,9 6-645,4 3-129</inkml:trace>
  <inkml:trace contextRef="#ctx0" brushRef="#br0" timeOffset="61103.494">12265 15633 7740,'46'-24'5547,"-20"20"-387,2 3-387,5 5-3870,-12 4-129,0 12-387,-10 6 0,-3 3-129,-7-2-129,-1-3-129,-4-2 0,-4-8 129,8-14-129,-16 14 129,16-14 0,-5-10-129,5 10 258,5-14 0,-5 14 0,26 0-129,-13 4 0,5 12 0,-7 14 0,-6 0 0,-5 1-129,0 5 0,-15 0-129,-11-8-258,0 10-903,-16-14-3741,1-3-129,-1 0-387,-2 9-387</inkml:trace>
  <inkml:trace contextRef="#ctx0" brushRef="#br0" timeOffset="61555.52">11579 17813 10320,'-3'64'5418,"3"-21"-387,0-2-516,0 10-4515,0 2-1032,-8-4-3612,5-3-387,-1-13-258,0-1-516</inkml:trace>
  <inkml:trace contextRef="#ctx0" brushRef="#br0" timeOffset="62334.565">11565 18289 8385,'8'-14'5934,"-8"14"-645,0 0 129,0 0-3096,0 0-1806,-17 3-129,1 5-129,-1 3-129,-1 0-129,2 5 129,1-3-129,5 0 0,2 1 0,8-14 258,-6 19 0,6-19 0,0 0 0,3 13 0,-3-13 0,0 0-129,18 12 129,-18-12-129,0 0-129,16 9 129,-16-9-129,5 22 129,-5-22-129,0 0 0,3 18 0,-3-18 0,0 15 129,0-15-129,0 0 0,0 0-129,0 0 129,-6 18 129,6-18-258,-6 15 129,6-15 129,-4 18-258,3-3 129,1 12 258,0-10-129,8 5 0,1 1 0,1-7 0,6 1 0,4 2 0,2-6 0,-1-16-387,3-2 258,-3-19-129,-1 2-129,-7-5-516,5 12-1806,-15-29-2838,-1 12-387,-3-1-129,-3 12-516</inkml:trace>
  <inkml:trace contextRef="#ctx0" brushRef="#br0" timeOffset="62778.59">11606 18138 9288,'13'-3'5418,"-13"3"0,-2 19-258,-3 8-4257,-15-9 0,0 10-516,-4 3 0,2 5 0,0 2 0,5 6-129,3-3-129,8-8 129,6 2-129,6-3 0,10-11 0,6 4 0,3-12-129,4-13 0,2 1-129,-4 3 0,4-4-387,-11-21-645,11 12-3999,-23-15-258,2 7-129,-7-1-645</inkml:trace>
  <inkml:trace contextRef="#ctx0" brushRef="#br0" timeOffset="63043.605">11829 18171 9030,'21'35'5547,"-13"-1"-387,-2 4 129,8 15-4515,-5-6-129,4 3-258,-1-2-258,0-5-258,8-2-774,-17-23-3870,18 0-387,-21-18-129,27 0-645</inkml:trace>
  <inkml:trace contextRef="#ctx0" brushRef="#br0" timeOffset="63402.626">12057 18087 7482,'19'5'5805,"-4"14"-387,-7 5-516,-6-8-3096,8 12-903,-10 4-129,1 6-516,1-6-129,3 9 0,2-2 0,1-9 0,2-4-258,1 4 0,3-9 0,-14-21 0,20 17-129,-20-17-129,8-11-129,-8 11 0,-13-18-129,-12-6-129,3 7 0,-11-5-129,4 9 0,-8-3-129,13 16-645,-7-3-2451,15-4-645,16 7-258,0 0 129</inkml:trace>
  <inkml:trace contextRef="#ctx0" brushRef="#br0" timeOffset="64010.6609">12201 18337 4128,'27'-19'5676,"-10"5"-774,3 4 129,1 10-2064,-1-8-2322,3 5-129,-12 0-129,3 12 129,-8 10-387,1 2 0,-7 4 0,-2 2 0,-5-1 0,3-1 129,2-3-129,2-8 129,0-14 0,8 17 0,-8-17 129,25 0-129,-6 2-129,-2 1 129,0-1 0,1 5 0,-3 6-129,-3 7 258,-5 8-258,-6-6 0,-1-22-129,-13 27-129,-7-8-387,-13-19-903,-2 0-3870,-11-9-129,-2-1-258,-6-8-516</inkml:trace>
  <inkml:trace contextRef="#ctx0" brushRef="#br0" timeOffset="64806.706">10185 17678 10320,'-26'3'5805,"26"-3"-258,0 0 0,0 10-4386,0-10-258,12-5-258,0-4 0,6 2-258,4-6 0,5 1-129,8-8 0,7-2-258,8 1 258,6 0-129,4 0 129,8-1-258,1 5 259,1-4-259,-3 4 0,0 2 0,-8 4 0,-9 4 0,-8 0 0,-8 1 0,-11 4 0,-7-1 0,-16 3 0,0 0 0,-4 14 0,-14-1 0,-1 5 0,-2 5 0,0-1 0,0 2 0,6 2 0,3-7 0,12 4 0,2-11 0,12-7 0,10-5 0,3-7 0,0-5 0,2-13 0,0-2 0,-8-11 0,-4-3 0,-8 6 0,-9 1 0,-6 3 0,-9 3 0,-5 10 0,-6 0 0,1 12 0,-3 3 0,3 3 0,-1 0-130,10 3-515,-3-3-258,19 0-3870,0 0-1032,0 0-129,0-16-387</inkml:trace>
  <inkml:trace contextRef="#ctx0" brushRef="#br0" timeOffset="65407.741">13909 17379 8901,'42'36'6192,"-25"-17"-774,-17-19 129,26 21-4386,-26-21-258,0 0-129,-19-2-129,-1-1-258,-9-8 0,-6-4-129,-7 3 0,-3-2 0,-3-4-129,-2 7 0,3-3 0,6 1-129,8 4-129,5 1 129,9 2-129,4 0-129,15 6-258,0 0-516,16-2-3999,-5-3-516,12 5-387,-1-6-645</inkml:trace>
  <inkml:trace contextRef="#ctx0" brushRef="#br0" timeOffset="65770.761">13724 17131 11352,'0'0'5805,"2"7"-387,-2-7 0,-23 10-4644,-2-1-516,-7-1 129,-1 4-258,-4 0 129,2 6-129,2-7 0,5 11-129,6-6 258,9 3-129,4 2 0,8-2 129,1-1-129,5 2 0,5 2 0,6-3 129,4-3-129,3-5 0,3-3 0,3-1-129,0-4 0,-2 0 0,0-3-129,-7-3-129,-2 1-258,-13-10-645,-5 12-4386,0-18 0,0 18-774,-26-15-258</inkml:trace>
  <inkml:trace contextRef="#ctx0" brushRef="#br0" timeOffset="72619.153">14414 17082 10965,'13'-8'6063,"-6"18"-645,4 24-258,-8 5-4644,6 19-258,-7 2 0,2 9-258,-4 2 0,0 1 0,0-5-129,0-12 258,0-14-129,1-11 129,2-18-258,-3-12 258,20-8-129,-10-19 0,5-8 0,0 8 0,0-1-129,0-3 129,4 14 0,-3 7 0,2 10 129,2 20-129,1 11 0,2 3 129,1 10-129,0-2 129,3-5-129,-1-5 129,2-8-258,-2-17 129,-1-11 129,-1-21-258,-6-8 129,-2-5-129,-5-2 129,-8-2 0,-3 2 0,-2 0 0,-6 12 0,-5 15 129,-1 7 0,-1 6-129,2 6 0,3 11 0,2 8-129,4 6 258,4 1-129,0 0 129,4 0-129,7-6 0,0 0 129,1-6 0,0-8 0,2-5 0,-14-7-129,23-7 0,-12-14 0,-3 3-129,0-6 129,0 1-129,-2 1 0,-3 4 129,-3 18 0,11-12 0,-11 12 0,10 22 129,-2 5-129,1 5 0,0 0 129,3-5-258,1 8-129,-3-13-258,5-1-387,-15-21-1032,19 0-3612,-14-19-129,4 0-387,-5-8-258</inkml:trace>
  <inkml:trace contextRef="#ctx0" brushRef="#br0" timeOffset="73226.188">15129 17597 6708,'19'46'5676,"-8"-19"-387,0 5-129,-6-7-4128,8 15-129,-9-16-387,1-5-258,-5-19 0,0 0-129,13 3 0,-3-12 129,1-18-258,4-2 129,2-3 0,7 0 0,3-5 0,2 14-129,-2 3 129,2 8-129,0 4 129,-2 8-129,-4 0 129,-4 0-129,-6 6 0,-13-6 129,18 9-129,-18-9 0,0 0 0,0 0 0,0 0 0,-12 12 0,12-12 129,-22 18-129,11 2 0,3 1 129,3 0-129,5 1 129,0 5 0,6-13-129,9-4 129,3-10-129,1-7 129,4-13-129,-2-12 0,1-11 0,-5-13 0,-2-6 0,-2-7 0,-6-3 129,-6 2-258,-1-1 387,-6 8-258,-5 7 129,-3 17-258,-2 8 387,-4 15-258,3 13 0,1 12 129,5 15-387,3 20 258,8 9-129,3 5 258,12 21-129,8-3-129,2-2 0,11-4-129,-3-5-387,15 0-1677,-6-31-2967,4-4-258,-5-30-516,4-12-387</inkml:trace>
  <inkml:trace contextRef="#ctx0" brushRef="#br0" timeOffset="73740.2169">16129 16972 9804,'0'18'5805,"12"12"-387,-2 8 0,12 15-4902,-9 5-129,2 8-129,-8 9 0,1 3-258,-6 0 129,-1-11 0,-1-16-129,0-5 129,0-16-129,0-30 129,0 0-129,14-20-129,-1-17 258,3-1-129,4 0 0,5 1 129,3 8-129,0 7 129,-1 17-129,-2 5 129,-4 16-129,-6 13 129,-8-1-129,-7 5 0,-14 5-129,-10-3 129,-7-8-129,-8-5 0,-2-7-129,-4-14-258,12 10-645,-12-14-4257,25-7-129,3-12-516,17 8-258</inkml:trace>
  <inkml:trace contextRef="#ctx0" brushRef="#br0" timeOffset="74122.239">16647 17498 6966,'0'-13'6063,"0"13"-516,-11 0-516,1 16-3870,-6-5-645,4 13 0,0-6-258,3 12 0,3-3-258,6 0 0,2-5 0,15-10 129,3-8 0,2-4-129,1-1 0,-1-18 129,-3-4 0,-3-6-129,-7 3 129,-3 8-258,-5 4 129,-1 14 129,0 0 0,0 0-129,-4 19 129,4 10-129,0-1 129,3 2-258,4 2-258,0-13-516,11 10-3096,-18-29-1290,29 8-516,-15-21-387</inkml:trace>
  <inkml:trace contextRef="#ctx0" brushRef="#br0" timeOffset="74691.272">16955 17321 9546,'21'-6'5805,"-21"6"-387,11 13-1161,-11-13-3483,-4 22-387,-7-8-258,-1 7 129,0 4-129,1 4-129,3 2 0,5 6 129,3-4-129,7 5 129,7-5 0,2 0 0,1-2-129,0-3 258,-4-8-258,-4-3 129,-7-3-129,-2-14 0,-7 19 0,-8-17 0,-2-4 0,-2-4 0,0-6 0,2-3 129,4 2 0,6-1 0,7-5 0,0 19 0,20-14 0,6 9-258,8 2 129,7-2 0,5-2 0,5-3 0,-3 1-258,-1-12 258,-4 1-129,-8-7 258,-10-5-258,-8 5 129,-12 3 0,-6 1-129,-13 1 258,-5 6-258,-4 8 0,0 7 129,3 10 0,5 14 0,5 5 0,9 10 0,4 5-129,9 3 129,10 3-129,1-3-129,0-2-516,-8-18-903,3 6-3483,-12-13-258,-6 0-387,-8-7-516</inkml:trace>
  <inkml:trace contextRef="#ctx0" brushRef="#br0" timeOffset="75179.3">16663 18310 10836,'33'-8'5418,"-33"8"258,0 0-516,0 0-4515,-19 8-129,-12-3-387,-2 12 0,-3-4 0,0 3-129,6 3 129,6-6-129,11 1 258,11 2-129,3 2 0,13-5 0,10 10-129,1-4 129,4 2-129,1-2 0,-7-1 0,-5-2-129,-8-3 0,-9 1 0,-1-14 258,-15 9-129,-4-6-129,-7 2-129,4-5 129,0-5-387,6 2-516,-9-13-3612,25 16-903,-8-17-258,8 17-387</inkml:trace>
  <inkml:trace contextRef="#ctx0" brushRef="#br0" timeOffset="75367.31">16849 18463 9933,'21'19'5934,"-11"8"-645,-10-12 129,5 5-4644,-5-4-774,0-16-1032,0 0-4128,0 0 0,-9 0-645,4-15-258</inkml:trace>
  <inkml:trace contextRef="#ctx0" brushRef="#br0" timeOffset="75486.317">16851 18258 8127,'12'-26'5289,"-12"26"-774,23-16-4515,-5 11-4128,-18 5-1290,25-27 0</inkml:trace>
  <inkml:trace contextRef="#ctx0" brushRef="#br0" timeOffset="75699.329">17250 18003 7740,'4'60'5805,"-5"-22"-258,-2 8-516,-17-1-3999,16 8-516,-4-7 0,4 4-516,4-3-129,-2-14-774,13 3-3999,-4-22-129,8-12-645,-3-4-258</inkml:trace>
  <inkml:trace contextRef="#ctx0" brushRef="#br0" timeOffset="75858.338">17348 18213 7353,'-4'-14'5547,"-11"10"-645,-12 4 258,-3 0-4128,-14 0-387,0 0-516,-6 0-903,-10-3-3999,15 0-387,5-5-258,14 3-516</inkml:trace>
  <inkml:trace contextRef="#ctx0" brushRef="#br0" timeOffset="76159.356">17474 18331 6450,'65'-7'5418,"-42"-9"-258,-5-3-258,-9-11-4386,0 9 258,-12-4-516,-5 10 258,-11 9-258,0 6-129,-3 6 129,1 12-258,4 6 387,7 9-258,4 2 387,6 7-387,6 1 129,8-10-129,6-9 0,3 0-129,3 2-774,-26-26-3999,31 0-387,-17-13-258,-5-18-645</inkml:trace>
  <inkml:trace contextRef="#ctx0" brushRef="#br0" timeOffset="77334.423">8757 17396 10449,'0'-17'5676,"0"17"-387,-14 0-129,-6 14-4386,3 8-645,-8 2 129,-3 3-129,0 0 129,4 10-129,4-9-129,8-8 129,8-1-129,4-5 129,10-5 0,9 4-129,4-3 0,0-10 129,3 9-129,-3 1 0,-6 0 0,-17-10 0,15 28-129,-15-12 0,-10 3-387,-12-14-774,22-5-3999,-36 13 0,19-4-516,-2-9-258</inkml:trace>
  <inkml:trace contextRef="#ctx0" brushRef="#br0" timeOffset="77630.4399">8884 17507 9546,'43'-11'5547,"-43"11"-258,18 3-258,-18-3-4386,0 24-258,0-6-129,-1 9-129,1-3 0,0 2 0,10-3-129,8-8 0,3-7 129,5-5-129,-3-5 129,0-9-129,-6-2 0,-8-6 0,-3-3-129,-8-5-516,2 27-645,-41-32-3741,21 21-129,-8-10-387,4 2-516</inkml:trace>
  <inkml:trace contextRef="#ctx0" brushRef="#br0" timeOffset="77967.459">9351 16934 5805,'-1'-41'5289,"-18"31"-387,-1 10-258,-6 7-2838,-1 9-1419,5 14-129,-3 5 258,11 14 0,5 4 258,9 12-258,4-6 129,18 8-258,-2-5 258,7 5-258,-3-8-129,0-2-129,-5-11-129,-10-14-258,0 0-516,-9-32-1677,0 0-2580,-17-5-387,10-9-387,-7-19-387</inkml:trace>
  <inkml:trace contextRef="#ctx0" brushRef="#br0" timeOffset="78135.469">9290 17259 8643,'-14'8'5418,"-5"3"-387,-3-1-387,-4 4-4515,-2-6-774,7 6-3870,-3-5-258,7 2-645,17-11 0</inkml:trace>
  <inkml:trace contextRef="#ctx0" brushRef="#br0" timeOffset="78358.481">9538 17009 8127,'2'23'5289,"-2"8"-258,3 6-387,-3 3-4128,4 12-258,0 1-387,-1-7-645,9 5-3741,-2-9-516,1-9-258,1-8-258</inkml:trace>
  <inkml:trace contextRef="#ctx0" brushRef="#br0" timeOffset="78515.4899">9652 17240 8643,'-28'-7'5676,"11"17"-645,-9 2 0,5 6-4644,-15 2-1548,-11-3-3354,-2 2-516,-2 0-129,2 5-645</inkml:trace>
  <inkml:trace contextRef="#ctx0" brushRef="#br0" timeOffset="79058.521">8466 18180 8643,'5'22'5805,"-5"-6"-387,0 12-258,-12 2-4386,12 4-516,-4-2 129,1 9-258,2-2 0,1-4 0,5-11 0,5-2 129,2-15-129,4 0 0,1-10 129,4-21-129,-3-5-129,1-3 0,1 7 0,2 4 0,0-1 129,-2 9-129,-2 7 129,-3 9 0,-4 16 0,-3 12 0,-8-1-129,-2 1 0,-13 6 0,-6-3 0,-5-1 0,-5-6-129,-1-5-129,-5-17-516,14 14-1161,-8-24-3225,16-3-387,1-14-129,14 2-645</inkml:trace>
  <inkml:trace contextRef="#ctx0" brushRef="#br0" timeOffset="79446.544">8897 18294 5289,'13'-5'5547,"-10"-12"-258,-3 17-516,-16 0-2064,4 14-2322,-5 0 0,0 4 0,1 5-258,7 11 0,3-12-129,6-4 129,6-2 0,7-8 0,4-3 0,1-10-129,0-8 129,0-5 0,-3-4 0,-6 0-129,-2 2 129,-4 4 0,-3-2 0,0 18 129,0 0-129,0 0 129,0 0-129,0 14 0,0 6 129,0 2-258,7 9-387,-4-8-387,13 11-2709,-16-34-1548,25 22-387,-13-22-258,4-5-387</inkml:trace>
  <inkml:trace contextRef="#ctx0" brushRef="#br0" timeOffset="80010.576">9129 18122 8256,'10'-30'5547,"-10"30"-129,0 0-645,0 0-3741,-19 3-516,2 11-258,-2-1 0,3 6-129,2 0 0,9 1 0,1-2 0,4 5-129,8-9 258,8-1-129,4-3 0,3-1 0,-1 1 0,-2-1 0,-2 2 129,-5-4-258,-6 18 129,-7-13-258,0 1 129,-12 8 0,-4-6 0,-4-4-129,-2-2 129,3-4 0,0-8 0,8 1 129,11 2 0,-7-20 0,7 20-129,14-22 0,4 9 0,8-1-129,8 2 129,4-7 0,1 7 0,-1-6-129,-3 0 129,-4-1 0,-5-2-129,-9 2 129,-9 0 0,-8 7-129,0 12-129,-23-21 129,7 21-129,-6 0-129,4 11 129,-1 6 0,8 6 0,3 5 0,8 4 129,0 1-129,12 3 0,0-3-258,5 7-129,-11-15-774,13 14-2838,-13-14-516,-4 6-645,-3 0 0</inkml:trace>
  <inkml:trace contextRef="#ctx0" brushRef="#br0" timeOffset="80430.6">9080 18853 9933,'0'0'5676,"0"0"-645,2 19-129,-15-3-4128,1 8-516,-9-2-129,1 7 0,2-2-129,4-5 0,4-4 129,4-1-129,6-17 0,9 18 129,5-12 0,3-1-129,4-1 258,0 1-258,-3 5 258,-2 1-129,-5 9 0,-8-4 129,-3 2-129,-7 3-258,-7-4 129,-5 0-258,3-8-645,-13-5-1419,13-4-2838,-1-3-387,17 3-129,-10-27-387</inkml:trace>
  <inkml:trace contextRef="#ctx0" brushRef="#br0" timeOffset="80619.611">9272 18891 9030,'19'21'5289,"-16"-3"-258,3 9-258,-6-4-4128,3 4-645,1-2-903,-10-8-3741,6-17-387,0 0-129,0 0-645</inkml:trace>
  <inkml:trace contextRef="#ctx0" brushRef="#br0" timeOffset="80798.621">9355 18606 9933,'4'-11'5547,"11"8"-387,-15 3-129,3 9-4257,4 6-387,-2 12-387,-4-3-516,9 15-645,-10-3-3870,12 11-258,3 1-258,5 1-387</inkml:trace>
  <inkml:trace contextRef="#ctx0" brushRef="#br0" timeOffset="81027.634">9571 18878 5934,'-23'-72'5805,"10"47"-516,-7 1-129,2 16-3096,-12 1-645,3 8-645,-11 7-387,4 9 0,-3 1-258,5 6 0,3-4-387,2-4-387,19 9-2580,8-25-1935,0 0-129,0 0-387,7 0-516</inkml:trace>
  <inkml:trace contextRef="#ctx0" brushRef="#br0" timeOffset="81490.661">9638 18844 7740,'45'-15'5547,"-23"1"-387,-1-6-258,7 3-3999,-15-9 0,-4 9-516,-9 2-258,0 15-129,-12-9 0,-3 9 0,2 14 129,0 7 0,3 4 0,5 4 0,5 3 0,7-3 0,6-4 258,5 1-258,4-9-129,0-7-258,-2-1-645,-20-9-3999,18-9-129,-18-8-387,0-3-645</inkml:trace>
  <inkml:trace contextRef="#ctx0" brushRef="#br0" timeOffset="81755.676">9307 18541 11094,'0'0'5676,"-13"0"-387,13 0-387,5 14-4644,-5-14-1032,15 18-4257,-15-18 129,15 29-903,-15-29-129</inkml:trace>
  <inkml:trace contextRef="#ctx0" brushRef="#br0" timeOffset="82098.695">9558 18724 3354,'5'28'5160,"2"-7"-129,-3 4-129,6 16-2580,-8-18-1032,10 13-645,-8-8-258,3 4-645,2 0-3096,-4-13-1419,-3-3-129,-2-16-645</inkml:trace>
  <inkml:trace contextRef="#ctx0" brushRef="#br0" timeOffset="103424.9149">2406 10803 4644,'46'68'4644,"-27"-28"-129,-18-13-387,-13 0-3870,-7-3 129,-20-11 129,-6 5 129,-19-16-129,-2-2 129,-17-3 0,3-5 129,-15-16-129,5 7-129,-8-12-129,2-3 0,-2-4 129,5-3-258,2-13 129,4 0-129,4-4 0,10-5 0,10-3-129,10-1 129,7-8-129,10 8 129,7-2 0,11 7-129,10-4 129,7 3 0,1 4 0,11 4-129,8-3 129,5 4-129,7 1 0,1 1-129,5 4 0,2 0 129,0-5-258,1 7 258,-2 2-258,-2 0 129,-5 5-129,-1 3 258,-7 6-258,-4 10 129,-4 4 129,-3 1-129,-12 13 0,12-7 0,-12 7 0,0 0 0,0 0 0,0 0-129,0 0 129,0 0 0,-4 7 258,4-7-258,-14 9-129,14-9 129,-15 8 129,15-8-129,-10 13 0,5 1 0,4 1-258,1 2 387,0 7 0,0 2-129,1 3 129,0 1-129,1-6 258,0 2-258,-2-3 0,0-2 0,0-1 0,-2-6 0,2-14 0,-10 24 0,8-11 0,2-13 0,-7 15 0,7-15 0,0 0 0,-6 14 129,6-14-129,0 0 0,0 0 0,0 0 129,0 0-129,0-15 129,0 1-129,4-8-129,-2 0 129,4-7 129,-3-7-129,3 2 129,-2-3-258,0-2 258,-2-1-258,0 2 129,-2 1 129,0 10-258,0 3 129,-2 3 129,-2 5-129,4 16 0,-23-17 0,8 13 0,-6-2 0,-4-1 0,-7 5 0,-3-7-129,-6 0 129,0-2 129,-1 0-129,4 0 0,6 3 0,3-8-258,8 5-129,4-13-516,17 24-903,-7-32-3483,12 10-129,4-12-258,12 0-516</inkml:trace>
  <inkml:trace contextRef="#ctx0" brushRef="#br0" timeOffset="104499.977">2104 7414 2580,'31'-20'4128,"-17"13"-129,-14 7-2580,2-33 0,-2 33-258,-11-28 0,-2 25-129,-10-9-129,3 12-129,-8-2-258,0 7 0,-4 12-258,4 3 129,-3 7-258,4 3 129,3 2-129,3 5 129,5 1-129,8 0 129,4-3-129,4 1 0,4 1 129,10 4-258,3 0 129,3 3-129,-2-5 129,2 6-258,-1 5 129,0 0 0,-5-3 0,-4 2 0,-2-3 0,-4-3 0,-1 3-129,-3-3 258,0-10-129,-5 1 0,-3-5 0,0 0 129,-4-6-129,2-5 0,1-7 129,-1 1 0,10-12 0,-15 15 129,15-15-129,0 0 129,0 0-129,0 0 129,11 5-129,6-2 0,-1 0 0,4 4-129,1 1 129,-2 3-129,-2 8 0,0 1 129,-6 6-129,-2 6 129,-3 0 129,-6 2-258,0 0 129,-8 0-129,-4-4 258,-1-1-387,-3-4 258,-2-3-129,2-4 0,1 4 129,3 2 0,5 3-129,4 6 0,3 4 129,5 7 0,10 1-129,7 10 0,5 1 0,4-4 0,2-1 129,1-12-129,-3-7 0,-3-11 0,-8-10-129,-2-11-129,-16-22-774,5-5-3741,-12-5-387,-5 4-129,-5-4-645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20-02-28T19:19:53.75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20-02-28T19:29:35.405"/>
    </inkml:context>
  </inkml:definitions>
  <inkml:trace contextRef="#ctx0" brushRef="#br0">11047 14624 0,'0'0'0</inkml:trace>
  <inkml:trace contextRef="#ctx0" brushRef="#br0" timeOffset="41.002">9311 13868 0</inkml:trace>
  <inkml:trace contextRef="#ctx1" brushRef="#br0">24749 6296 3225,'-154'-15'5031,"44"8"-387,-10 7-387,-21-5-4128,-29 1-129,-25 2 129,-19-5 0,-18 2 0,-21-1 129,-7 5 0,-15-5 129,-9 6 0,-12 3-129,-3 11 129,-18 0 0,1 4 0,-21 1-129,-5 3 0,-25-2-129,-7-3 129,-19-7-129,-14-1 0,-11-6-129,-11-1 129,-9 3-129,-5-2 0,-6-2 258,-3 12-516,-3 3 258,-4 6 0,0 4 258,-5 4-129,0 0 0,-3-4 129,0-1-129,-7-10 129,-1-8 0,-7-2 0,-3-5 0,2-7 0,3-8-129,5 1 129,7-4 129,13 10-258,11-3 129,14 8 0,15 3 0,19 8 0,11 6 0,25 9 129,10 3-258,22 5 258,16-4-129,24 0 0,12-6 0,24 1-129,19-3 129,16-5-129,21-2 0,18-6-129,24 2 0,19-3 0,23-1-129,23-2 0,22 1 0,16-3-387,28 14-903,12-6-3999,27 13 129,29 4-774,31 7-129</inkml:trace>
  <inkml:trace contextRef="#ctx1" brushRef="#br0" timeOffset="1536.087">16219 13565 3612,'-41'-3'3870,"20"3"-129,21 0-387,-28 8-645,28 8-645,-12-16-645,12 0-129,0 0-387,0 0-129,0 0-258,0 0 258,16-19-258,8-4-129,7-12 0,11 2-129,6-13 129,7-2-129,7-4-129,4 0 129,1 3-129,1 3 0,-1 3 0,1-2 0,-1 1-129,6-2 0,-4-5 129,-2-2 0,0-6-129,-5 5 129,-3 0-129,-5 3 129,-8 8 0,-8 8-129,-6 11 0,-8 13 0,-6 7 0,-3 4 129,-2 5-129,-13-5 0,16 22-129,-10-9 258,-5 1-129,1 1 0,-2 1 0,0 0 0,-4 5 0,-3 6 0,-1-5 0,-3 7 0,1 3-129,-2-3 129,3-3 0,0-7 0,3-4 0,2-2 258,4-13-129,0 0 0,0-15 0,10-18 0,4-9 0,2-2-129,1-7 129,4-8-258,-5 6 258,0 1-129,-6 8 129,-6 7-129,-4 8 0,-2 4 129,-10 7-129,-5 5-129,-4 5 129,-3 5-129,0 3 0,-4 11 0,2 8-258,-6-4-129,4 13-129,-9-7-387,12 13-1161,-8-7-3354,3 6-129,-2-8-258,3 6-258</inkml:trace>
  <inkml:trace contextRef="#ctx1" brushRef="#br0" timeOffset="4400.251">21971 15319 7224,'-5'-13'5289,"-10"19"0,-6 7-516,6 14-3870,-15 4-516,1 9-129,-3 10 0,2 7 0,4 6-258,10 6 0,7 0 129,7 2-129,4-7 129,15-7 129,4-11-129,8-9 129,2-11-129,1-15 0,-1-11-129,-1 0 129,-3-14-129,-6-1 0,-6-9-129,-7 0 0,-5-1 129,-3 4-129,-7-1 129,-5-1-387,1 12-516,-8-16-774,19 27-3225,-21-19-258,21 19-387,-14-12 0</inkml:trace>
  <inkml:trace contextRef="#ctx1" brushRef="#br0" timeOffset="5173.295">21897 15778 5547,'-23'10'5418,"12"-2"-258,-4-4-516,-6-2-3225,21-2-903,-28 18-129,13-9-774,8 10-1548,7-19-2709,-17 17-387,17-17-258,-3 18-258</inkml:trace>
  <inkml:trace contextRef="#ctx1" brushRef="#br0" timeOffset="5736.328">22583 15675 5676,'16'-31'5676,"-16"31"-258,0-21-516,0 21-2580,-27 0-1677,8 0-258,-7 6-129,2 3-129,0 7 0,4-3-129,6 6 129,11-1-129,3 2 0,13 3 129,7 2-258,4 2 387,4 2-258,-4 4 129,-2-2-129,-7-2 129,-9 0 0,-6-8-129,-13-2 0,-10-7 0,-4-8-129,-8-4-129,2 0-387,-10-19-1419,13 7-2967,3-8-129,14 6-516,3-2-129</inkml:trace>
  <inkml:trace contextRef="#ctx1" brushRef="#br0" timeOffset="5924.338">22828 15795 6966,'14'52'5289,"-16"-24"-258,-6 6-645,3-4-4773,-8 0-3870,5-17-645,8-13-258,0 0-258</inkml:trace>
  <inkml:trace contextRef="#ctx1" brushRef="#br0" timeOffset="6148.351">23014 15304 8901,'8'-22'5547,"7"9"-387,-6 19-129,-9 12-4257,8 23-516,-3 4 0,2 12-258,-5 10-129,3 4-129,2 8-258,-4-11-387,13 3-1677,-8-30-2193,6-8-645,-1-24-258,2-11 129</inkml:trace>
  <inkml:trace contextRef="#ctx1" brushRef="#br0" timeOffset="6309.36">23165 15514 7224,'-37'-51'5547,"13"43"-258,-12 0-258,1 10-3741,-9-1-516,-4-1-516,-4 0-516,-4-11-1548,10 8-2838,1-5-774,14 1 129,4-2-774</inkml:trace>
  <inkml:trace contextRef="#ctx1" brushRef="#br0" timeOffset="6644.38">23033 15627 1032,'79'23'4773,"-29"-19"387,0-4-516,2-11-2580,2 6-645,-21-15-516,1 5-387,-19-8-129,-10 3-129,-11 3-258,-16 8 129,-9 5-258,-5 4 129,-1 2 0,-1 11-129,6 9 258,8 3-258,11 9 129,9-2-387,15 6-645,4-13-1161,24 4-2322,6-1-258,3-5-387</inkml:trace>
  <inkml:trace contextRef="#ctx1" brushRef="#br0" timeOffset="7308.418">23745 15602 5676,'0'0'5418,"0"0"-516,0 0-258,0 0-3870,0 0-258,0 0-129,0 0-129,0 0 129,-7-10-129,7 10 129,0 0-129,0 0 129,0 0 129,0 0-258,0 0 0,0 0 0,0 0 0,0 0-129,0 0 0,0 13-129,0-13 129,0 0-129,0 17 0,0-17 129,0 0-129,0 14 258,0-14-258,0 0 129,0 0 129,0 0-258,0 0 129,0 0 0,0 0-129,0 0 0,0 0 0,0 0 0,0 0 0,-11-1-129,11 1 129,-15 0 0,15 0 0,-20-6 0,20 6-129,-22 0 258,7 6-129,4 3 129,-4 0 0,1 5 0,3 5 0,6-1-129,0 2 129,5 2 0,5 2-129,3 6 0,4-3-129,0-2 258,-3 1-129,-3 2 0,-6-3 0,0 2 0,-12-8 0,-5-6 0,-4-1-129,-5-5 0,0-2-129,-4-10-258,8 0-1548,-3-17-2967,3-2-387,-3-6-387,3 5-258</inkml:trace>
  <inkml:trace contextRef="#ctx1" brushRef="#br0" timeOffset="7509.429">22728 15376 9933,'30'7'5289,"-15"-2"-645,1 5-3483,-1-6-5676,-15-4-774,0 0-387</inkml:trace>
  <inkml:trace contextRef="#ctx1" brushRef="#br0" timeOffset="7976.456">24219 15621 6966,'0'-34'5418,"0"34"-129,0 0-387,-10-7-3612,6 20-387,-10 3-387,2 5-387,0 6 0,1 2 0,2 0 0,7-2-129,4-5 0,12-8 0,8-9 0,6-2 0,0-6 0,4-7 0,-3-8 0,-7-2 0,-6-2-129,-10-2-129,-6 2-387,-20-16-1161,-1 13-3225,-9-5 0,-1 9-516,-2-4-258</inkml:trace>
  <inkml:trace contextRef="#ctx1" brushRef="#br0" timeOffset="8284.473">24653 15188 5676,'47'-64'5418,"-40"38"-387,-7 5-258,0 21-3999,-28-23 0,4 24-129,-7 12-129,3 19 0,2 12-258,4 16 258,4 10-258,6 9-129,6-1 129,6 2-258,0-7 129,5-9-129,3-11-129,-4-17-774,8-4-1161,-12-32-2838,15-5-516,-9-22 0,3-11-387</inkml:trace>
  <inkml:trace contextRef="#ctx1" brushRef="#br0" timeOffset="8416.481">24592 15329 9159,'-36'-5'5418,"12"15"-258,-12-1-258,4 3-4644,-14-1-258,-16-6-4644,1 9-258,-9-5-516,1 9-387</inkml:trace>
  <inkml:trace contextRef="#ctx1" brushRef="#br0" timeOffset="9019.515">22093 16569 9030,'0'-15'5289,"0"35"0,3 20-516,1 3-4257,1 13-129,-1 4-258,2 11 129,-1-1-129,2 1 129,-1-11-129,2-13 0,-3-11 129,2-13-129,-7-23 129,12 3 0,-4-17-129,1-8 0,3-9 0,3 1 0,1 0-129,2 4 129,1 10-129,-1 8 129,-1 8-129,-17 0 129,15 30-129,-15-4 129,-11 1 0,-10 4-129,-5-3 0,-10-7-258,0-5 129,-4-10-387,10-6-645,-6-13-4128,17-6 0,1-14-516,14 1-129</inkml:trace>
  <inkml:trace contextRef="#ctx1" brushRef="#br0" timeOffset="9221.527">22536 16881 10965,'19'77'5547,"-12"-42"-516,-7-35-1032,0 26-4128,0-13-1032,-14-13-3225,14 0-774,-8-9-129,8-10-645</inkml:trace>
  <inkml:trace contextRef="#ctx1" brushRef="#br0" timeOffset="9356.535">22557 16620 1161,'8'0'4128,"10"24"-516,-15-9-3225,7 1-2709,5 12-1935</inkml:trace>
  <inkml:trace contextRef="#ctx1" brushRef="#br0" timeOffset="9587.548">22666 16901 3483,'12'72'5031,"-9"-44"-258,0 2-1161,-3-30-1548,2 16-645,-2-23-516,0-8-129,0-16-387,1 3-129,1-11 129,6 2-258,2 3 129,5 10-129,3 7 0,1 9 0,2 11-129,0 12 129,0 13-258,0 4-129,0 10-645,-13-14-3096,8 7-903,-5-13-516,1-6-258</inkml:trace>
  <inkml:trace contextRef="#ctx1" brushRef="#br0" timeOffset="10040.574">23076 16784 8256,'14'0'5676,"-14"26"-516,-6-12-387,-3 9-4257,-7-4-258,-1 0 0,-2 8-129,10 2 129,2-2-258,7-1 129,7-11-129,14-5 129,6-10-129,7 0 129,0-25-129,3-8 0,-4-16 0,-6-13 0,-8-6 0,-8-6 0,-7 1 0,-4-2 0,-15 7 129,0 8 0,-4 16-129,0 22 129,0 11 129,5 19-129,3 14-129,4 20 129,7 18 0,4 13 0,12 7 0,4-2-129,5 2 129,3-3 0,3-5-258,-1-7 258,2-17-387,-8-15-258,5-1-903,-13-26-3870,5-6 0,-13-12-516,6-6-129</inkml:trace>
  <inkml:trace contextRef="#ctx1" brushRef="#br0" timeOffset="10236.5849">23517 16912 8514,'22'75'5676,"-14"-43"-516,3 6-258,-4-17-4386,-2 1-516,1-11-903,-6-21-1935,0-7-1935,-6-18-516,1-5-516</inkml:trace>
  <inkml:trace contextRef="#ctx1" brushRef="#br0" timeOffset="10370.593">23418 16556 7740,'8'14'5289,"4"3"-903,9 1-2709,1-1-6063,-5-6-387,1-4-387</inkml:trace>
  <inkml:trace contextRef="#ctx1" brushRef="#br0" timeOffset="11220.641">23708 16720 4773,'-4'58'5160,"1"-37"-387,3-3-387,0-6-3999,0-12-129,0 0 0,-1 13 0,1-13 0,0 0 129,0 0 0,0 0 0,1 16 129,-1-16-129,3 18 0,-3-18-129,3 28 0,-3-9-129,0-1 129,0 4-129,0 0 0,0-9-129,0 1 129,0-14-129,0 14 0,0-14 0,0 0 0,0 0 0,0 0 0,-7-9 0,7 9 129,-1-22-129,1 7 0,0 1 258,0 14-258,7-22 129,-7 22-129,17-19 129,-17 19-129,23-13 0,-9 13 0,0-2 129,2 0-129,-1 2-129,2 4 129,1 4 0,2-2 129,1 2-129,0-3 0,1-3 0,0-2 129,0 0-129,-3-7 0,0-5 129,-2 2-129,-3-7 0,-5-1 0,-1 2 0,-3 3 0,-3 0 0,-2 13-129,0 0 258,0 0-129,0 8 0,0 20 0,-1 8 0,0 15-129,1 14 129,0 10 0,0 5 0,0 1-129,-5-3 258,0-9-129,-6-8 0,-2-16 258,-4-21-129,0-19 129,-5-10 0,1-17 0,3-13 0,4-2-129,5-8 258,6 1-258,3 1 129,11 7 0,6 9-129,6 6 0,5 6-129,1 5-258,-2 10-516,-11-17-1290,5 17-3225,-21 0-387,3-7-129,-15-1-516</inkml:trace>
  <inkml:trace contextRef="#ctx1" brushRef="#br0" timeOffset="28916.654">12239 16990 7740,'-7'-41'5289,"6"26"-129,0-5-1419,1 20-2193,0-21-129,0 21-516,0 0-258,0 0-129,-6 19-129,6 8-129,-2 10 0,2 7-129,0 10-129,0 5 0,3-3 129,4 2-129,0-17 0,0-5 0,-1-14 0,-3-11 0,-3-11 0,2-15 129,-2-7 0,-2-16 0,-5-2 0,5-2 129,-4-8-129,3 6 0,-2 7 0,4 1-129,1 8 129,0 10 0,0 18 0,9-11-129,-1 20 0,5 5 129,2 14 0,3 8-129,3 2 0,4-1 0,3 3 129,1-9 0,1-8 129,3-10 0,-2-18-129,-4-15 129,-2-11-129,-5-8 129,-5-14-258,-7-3 129,-7-4-258,-1 7 129,-4 2-258,-8 2-258,4 15-387,-12-6-2967,20 40-1806,-16-10 0,16 18-516,0 10-387</inkml:trace>
  <inkml:trace contextRef="#ctx1" brushRef="#br0" timeOffset="29368.6789">13064 16750 7482,'13'-30'5547,"-13"16"-387,0 14 0,-13-17-3483,6 23-645,-15 5-387,4 14-129,-7 6-258,3 6 129,-1 3-258,5 2 129,6 0-129,10-2 129,2-7-258,8-11 129,9-4 0,5-7-129,8-4-387,-5-7-516,18-4-3870,-15-13-645,2 3-129,-1-9-645</inkml:trace>
  <inkml:trace contextRef="#ctx1" brushRef="#br0" timeOffset="29576.691">13225 16565 9417,'9'14'5934,"5"29"-774,-6 5 258,7 19-4257,-6-6-645,3 2-129,-4-4 0,0-3-258,-1-13-129,-3-13-258,5-6-387,-9-24-645,20 0-3870,-13-20-129,4-7-516,-4-14-258</inkml:trace>
  <inkml:trace contextRef="#ctx1" brushRef="#br0" timeOffset="29864.708">13408 16524 7998,'19'-1'5289,"-6"6"0,0 21-516,-5 3-3741,10 15-258,-8 2-516,5 6 129,-3-5-258,-1 3 0,-3-8-129,3-11 129,-7-9 0,0 0 0,-4-22 129,0 0-129,-14-3 0,-3-11-129,-9-1 129,1 3-129,-5-4 0,-1-2-258,6 12-516,-4-10-1290,13 16-2838,5 0-258,11 0-516,1 12-258</inkml:trace>
  <inkml:trace contextRef="#ctx1" brushRef="#br0" timeOffset="30216.728">13718 16833 8127,'38'28'5289,"-21"-13"0,2 10-516,-7-4-3870,4 12-129,-11-3-387,-4 2 0,-3-8-258,-10-2 129,-5-7-258,-1-1 129,0-14 129,5 0-129,13 0 129,-11-18 0,11 4 0,11 0 0,7 4 129,6 6-258,6 0 0,3 1-258,2 3 0,-4 0-516,4 11-1935,-11-9-2709,-5-2-129,-10-11-387,-8-2-258</inkml:trace>
  <inkml:trace contextRef="#ctx1" brushRef="#br0" timeOffset="30635.752">14117 16517 8901,'11'0'5418,"-11"0"-129,0 0-129,0-13-4515,-11 13 0,-13 5-129,3 13-129,-4 5-129,5 9 0,3 10-129,11 4 0,6-3 0,9 1 0,10-5-258,7-5 129,5-8-258,1-18-258,6-1-774,-15-8-3870,6-12-129,-7-11-258,-3-7-645</inkml:trace>
  <inkml:trace contextRef="#ctx1" brushRef="#br0" timeOffset="30832.763">14255 16402 7224,'16'6'5289,"-5"22"-129,2 10-129,-2 10-3096,6 13-1419,-6-2-129,0 1-129,0-3-258,-2-18-258,2 2-1161,-11-19-3225,0-22-516,14-5-258,-5-25-387</inkml:trace>
  <inkml:trace contextRef="#ctx1" brushRef="#br0" timeOffset="31108.779">14465 16341 8901,'29'20'5418,"-18"7"-387,2 11-387,-4-1-3741,5 10-645,-2-5 0,0 2-129,0-5-129,-2-7 129,-1-10-129,-3-3 0,-6-19 0,0 0 0,0 0 0,-11-19 0,-14-3 129,-3 3-129,-8 1 0,-2-1-129,0 10-258,-4-9-903,18 17-3612,-2 1-129,13 9-516,13-9-258</inkml:trace>
  <inkml:trace contextRef="#ctx1" brushRef="#br0" timeOffset="31440.798">14668 16601 6708,'8'-18'5418,"6"10"-258,-14 8-258,17 3-3870,-2 17-258,-6 1-129,4 11-387,-7 3-129,-3 5 129,-3 0-258,0-4 0,-4-9 129,-7-8 0,11-19 0,-22 8 0,22-8 129,-15-21-258,14 1 258,1-2-129,11 0-129,5 3-129,6 6-387,-5-10-1032,12 15-3354,-8-7-258,-1 6-516,-4-8-129</inkml:trace>
  <inkml:trace contextRef="#ctx1" brushRef="#br0" timeOffset="32032.832">15043 16398 2193,'-15'14'5418,"15"-14"129,-5 22-516,5-22-1806,0 31-1161,0-31-516,0 20-516,0-20-387,0 20 0,0-20-129,0 0-129,12-13 0,-3 2-258,4-2 129,3 0 0,1-1-129,4 0-129,0 6 129,1 4-129,-3 4 129,-3 0 0,-3 5-129,-13-5-129,15 16-258,-15-16-387,0 22-1806,0-22-2838,-12 0-387,12 0 0,-17-8-516</inkml:trace>
  <inkml:trace contextRef="#ctx1" brushRef="#br0" timeOffset="32499.858">15315 16175 8256,'12'6'5676,"-8"13"-516,5 10-258,-9-1-3741,10 14-645,-6-4-129,2 8-129,-4-8 0,3-1-129,-4-17-129,-1-6 129,0-14-129,0 0 129,0-15 0,0-15-129,0-3 129,0-7 0,0 1 0,6-3 0,-2 8 129,5 7 0,1 6-129,-10 21 0,21-9 0,-8 15-129,5 8 129,1 12-129,2-3 129,2-3-258,-1 2 258,1-3-129,0-12 129,-3-7 0,-4-5-129,-6-19-129,-3-4 0,-7-14-516,-2 10-1677,-20-20-2967,-1 4-129,-10-8-645,-6 7-258</inkml:trace>
  <inkml:trace contextRef="#ctx1" brushRef="#br0" timeOffset="33535.918">12224 16705 11223,'-20'-21'5934,"4"-1"-258,1-2-129,-8-11-4257,3 5-645,-5-10-258,1 2 0,0-6-387,-2 8 0,9 7-387,0 4-129,17 25-1290,-7-32-3612,7 32-129,7-12-645,10 12 0</inkml:trace>
  <inkml:trace contextRef="#ctx1" brushRef="#br0" timeOffset="34092.95">15602 15885 10707,'36'-27'5547,"-23"15"-129,8-1-129,-1-5-4644,1-2-129,-6-3-387,-1-3 0,-2 8-258,-6-2-258,1 7-645,-13-4-3096,6 17-1290,0 0-129,-15 19-516</inkml:trace>
  <inkml:trace contextRef="#ctx1" brushRef="#br0" timeOffset="34408.968">15729 16600 9288,'20'42'5934,"-1"-17"-645,-4-3 129,8 9-4386,-4-7-516,2 8-129,-5-5-258,0-5-258,0 1-645,-16-23-4386,0 0-258,0 0-387,5-27-645</inkml:trace>
  <inkml:trace contextRef="#ctx1" brushRef="#br0" timeOffset="34915.9969">15910 15343 8643,'15'-45'5547,"-9"17"-129,-5 0-258,5 11-4128,-6-7-387,-5 12 0,5 12-258,-19-10-258,6 15 129,2 16-129,1-1 0,3 7 0,7 7 0,0 1-129,12 1-129,3 0 129,7-7 0,1-8-387,5 4-645,-12-14-4257,10-11 0,-6-2-516,-3-14-258</inkml:trace>
  <inkml:trace contextRef="#ctx1" brushRef="#br0" timeOffset="35505.03">16069 15068 6837,'3'-14'5547,"-3"14"-387,-10 2-129,10 20-3870,-7-4-258,6 11-387,-4-3-129,5 5-129,0 2 0,3-3-258,6-4-258,0-9-258,9 5-1032,-18-22-3225,16 9-387,-16-9-387,19-15-258</inkml:trace>
  <inkml:trace contextRef="#ctx1" brushRef="#br0" timeOffset="35796.047">16141 14979 7353,'30'13'5418,"-12"4"-516,1 5 0,-3 1-4128,8 14-129,-9-6-387,2 0-129,-4-5-129,-4-1 258,-2-6-516,-3-7 258,-4-12-129,0 0 129,-16 0 0,-2-10 0,-5-5 0,-6 1 0,-2 0 0,-2-4-258,7 13-387,-7-14-1290,13 19-2709,8 0-387,12 0-387,0 13-129</inkml:trace>
  <inkml:trace contextRef="#ctx1" brushRef="#br0" timeOffset="36164.068">16322 15169 4644,'31'0'5418,"-11"0"-129,2 5-258,-1-5-2838,5 12-1161,-26-12-387,24 27 0,-21-9-387,-3 3 0,-8 2-258,-7-1 0,-4-4 0,-1-2 0,0-4 0,4-5 129,3-7-129,13 0 129,0 0 0,1-13-129,16 4 0,3 4 0,4-3-129,4-1-387,4 9-903,-15 0-3354,6-4-387,-7-2-387,-2-6-129</inkml:trace>
  <inkml:trace contextRef="#ctx1" brushRef="#br0" timeOffset="36609.0929">16719 14830 5289,'0'-18'5934,"0"18"-645,-14-5-387,13 13-3354,-17-5-387,9 18-258,-5-3-387,5 11-129,1 4-258,8 2 0,0-4 0,9 3 0,7-6-129,3-4 129,1-6-258,2-9-129,1 2-387,-12-19-1677,2 5-2709,-6-8-129,-7 11-387,1-27-387</inkml:trace>
  <inkml:trace contextRef="#ctx1" brushRef="#br0" timeOffset="37121.1229">16376 14470 5676,'0'0'5676,"13"6"-387,5 13-387,1 0-2967,8 15-1161,-9-6-258,-2 1-387,1 1-774,-12-17-1290,2 1-2838,-7-14-516,0 0-129,0-16-387</inkml:trace>
  <inkml:trace contextRef="#ctx1" brushRef="#br0" timeOffset="37276.132">16518 14463 6321,'28'46'5547,"-11"-14"-516,0 1-516,-7-5-3483,8 2-774,-3-3-903,-12-12-3870,-3-15-129,13-2-774,-13-23-129</inkml:trace>
  <inkml:trace contextRef="#ctx1" brushRef="#br0" timeOffset="37593.15">16425 14113 6450,'-22'-10'5547,"3"18"-387,19-8-258,-11 27-3999,-1-11-129,8 8-129,-2 0-258,6 3-129,2-6-129,9-2-129,6-5 129,3-1-129,4-12 129,0-1-129,-2-6 0,-4-11 0,-4-3 0,-5-7 0,-8-3 0,-1 1 0,-9 4-129,-11-2-258,2 14-903,-18-1-3483,9 14-516,0 3 0,4 18-516</inkml:trace>
  <inkml:trace contextRef="#ctx1" brushRef="#br0" timeOffset="38065.1769">16885 14845 9288,'26'23'5805,"-8"-19"-516,6 0-129,-1-6-4257,8-6-387,-4-5-129,0-1-258,-1 1-129,-7-1-258,2 10-387,-19-11-1935,-2 15-2580,0 0-258,7 17-387,-7-17-129</inkml:trace>
  <inkml:trace contextRef="#ctx1" brushRef="#br0" timeOffset="38380.1949">17223 14774 6708,'29'-4'5418,"-29"4"-129,16 13-387,-16 0-3612,8 16-516,-8-5-129,6 6-258,-2-2-387,4-3 258,0-4-129,8-5 129,1-14-129,1-5 129,2-11-129,-3-6 0,-1-6 0,-3-1 0,-6-2 0,-7 0-258,0 8 129,-15 1-258,-4 9-387,-13-9-774,3 15-3870,-4-4 129,3 9-645,2-2 0</inkml:trace>
  <inkml:trace contextRef="#ctx1" brushRef="#br0" timeOffset="38608.208">17500 14430 8127,'12'-12'5418,"-12"12"-258,-15 13-387,-2-3-4902,-11-10-1548,-6 11-2838,1 2-645,2-2-387,0-3-129</inkml:trace>
  <inkml:trace contextRef="#ctx1" brushRef="#br0" timeOffset="39726.272">16018 17065 8385,'0'0'5418,"0"9"-258,-11 10-387,0 7-4515,-7-1 0,3 6-258,1 2 129,5-1-129,6-3 0,3-4-129,5-6 0,9-11-774,14 10-1290,-5-18-2580,5 0-516,-1-7-387,3-5 388</inkml:trace>
  <inkml:trace contextRef="#ctx1" brushRef="#br0" timeOffset="39905.282">16185 17036 7740,'0'0'5547,"0"0"-258,0 8-516,7 21-3870,-7-4-258,1 12-774,2 1 258,2-3-645,4 5-129,-9-16-1935,13 4-2580,-2-10-129,8-8-516</inkml:trace>
  <inkml:trace contextRef="#ctx1" brushRef="#br0" timeOffset="40220.3">16345 17076 7224,'19'-18'5676,"-19"18"-387,23 0-129,-23 0-3870,22 2-774,-16 20-258,-1 1-129,0 5 0,-2 3-258,0 2 258,2 3-258,0-3 129,0-5 0,-2-11 0,1-3 0,-4-14 129,0 0-129,-9 0 129,-8-14 0,-6 1-258,-5-5 258,-6 2-387,-3-5-387,11 15-2193,-4-8-2193,11 9-387,1 3-387,18 2 129</inkml:trace>
  <inkml:trace contextRef="#ctx1" brushRef="#br0" timeOffset="40620.3229">16467 17275 6966,'20'-15'5547,"-4"11"-258,6 4-258,-7-3-3999,8 9-516,-9-1-129,1 5-129,-9 4-129,-6 4-129,0 0 0,-4-3-129,-5 1 0,9-16 129,-22 17 0,22-17 129,-14 12-129,14-12 0,0 0 0,0 0 0,15 1 129,-2 2-129,-3 5 0,5 3 129,-4 2-129,-3 3 0,-3 3 0,-5 1 0,0-2 0,-5-2-129,-6-2-258,-4-14-645,7 11-2322,-7-11-1548,15 0-645,-21-17-129</inkml:trace>
  <inkml:trace contextRef="#ctx1" brushRef="#br0" timeOffset="41196.356">16866 17361 6450,'27'-10'5805,"-10"3"-645,-5-4-129,7 10-4257,-11-12-258,-8 13-387,7-21 258,-7 21-258,0 0 129,-12-7-129,12 7 0,-18 9 0,18-9 0,-15 25 0,13-6 0,2 8 129,0-2-129,7 4 0,2-2-129,6-3 258,0-6-258,0 2 0,1-8 0,-1-11-258,1 5-516,-14-21-3096,-2 15-1290,8-20-258,-8 20-645</inkml:trace>
  <inkml:trace contextRef="#ctx1" brushRef="#br0" timeOffset="41452.371">16982 17036 6708,'0'0'5418,"0"0"-258,0 17-387,5 2-3999,-5-4-387,0 4-516,2 8-1290,-5-10-3225,1-5-387,2-12-516,0 0 0</inkml:trace>
  <inkml:trace contextRef="#ctx1" brushRef="#br0" timeOffset="41605.379">17060 17082 6063,'28'15'5934,"-20"4"-774,-1 0-129,-7-19-3741,11 35-774,-7-16-1032,-10-3-4386,6-16-258,0 0-258,0 0-387</inkml:trace>
  <inkml:trace contextRef="#ctx1" brushRef="#br0" timeOffset="41921.397">17271 16771 7740,'-17'-26'5676,"17"26"-258,-21-12-387,21 12-4257,-24-6-258,11 10-129,13-4-129,-14 22-129,14-5-129,7-3 129,9 0-129,6-2 129,4 0-129,0-6-129,2-6 0,-5-4 129,-7-5 0,-6-4-129,-10-5 129,-6 0-129,-16 5-258,-11-9-258,3 22-1548,-12-6-2838,-2 6-387,-1 10-258,6 14-129</inkml:trace>
  <inkml:trace contextRef="#ctx1" brushRef="#br0" timeOffset="42256.416">17228 17512 5289,'13'13'5805,"-13"-13"-258,8 11-774,-8-11-3354,0 0-516,0 0-387,16 0-129,-16 0-387,18-7-903,1 7-3225,-19 0-903,21 4-516,-7-1-387</inkml:trace>
  <inkml:trace contextRef="#ctx1" brushRef="#br0" timeOffset="42595.436">17487 17474 5676,'15'-16'5418,"-15"16"-387,3 10-387,0 10-3870,-6-1-129,0 8-258,-1 4-129,2 5 0,2 3-258,0-7 258,6-4-129,10-5 0,1-11 129,5-5 0,-3-7 0,1-5 129,-2-14-129,-4-5-129,-8-8 0,-6 3 0,-4-3-129,-11 4-129,-4-1-129,-8-6-516,7 27-903,-11-8-3225,9 7-516,1 3-129,21 6-387</inkml:trace>
  <inkml:trace contextRef="#ctx1" brushRef="#br0" timeOffset="42797.447">17924 17342 6708,'18'-10'5289,"-6"-2"-129,-12 12-774,-29-5-3741,8 5-1161,-3 0-3870,-9 0-387,-2 0-516,1 8-258</inkml:trace>
  <inkml:trace contextRef="#ctx1" brushRef="#br0" timeOffset="44264.5309">11907 16268 10062,'12'3'5289,"-21"-2"-129,-12-1-258,-3 18-4257,-10-15-516,-4 9 0,-3-2 0,4 7-258,5 0 258,8 0-258,11 2 258,13-4-258,7 2 258,16-2-258,12 4-129,-2-7-387,12 8-645,-18-18-2193,10 10-1548,-10-8-129,-10 0-645</inkml:trace>
  <inkml:trace contextRef="#ctx1" brushRef="#br0" timeOffset="44900.568">11052 15983 10707,'30'33'5547,"-14"-1"-258,-1 0-129,15 4-4644,-18 1-387,-5 1-387,1 3-387,-8-19-1161,0 6-3096,0-28-516,8 23 0,-8-23-774</inkml:trace>
  <inkml:trace contextRef="#ctx1" brushRef="#br0" timeOffset="45172.583">11262 15893 10965,'6'4'5289,"2"18"-387,5 25-1032,-1-12-3483,5 7 0,-1 8-258,1 2 0,-3-11-129,-3-5 129,-1-10-129,-5-5 0,-5-21 0,0 13 129,-10-13-129,-6-4 129,-6-6-129,-5-5-258,0 8-258,-9-14-1290,13 12-2967,-3 1-387,9 3-258,3-3-516</inkml:trace>
  <inkml:trace contextRef="#ctx1" brushRef="#br0" timeOffset="45504.602">11365 16213 6708,'30'-2'5418,"-10"7"-129,2 5-516,8 14-3225,-15-6-516,6 10-516,-14-2 0,-5 4-258,-4-5-129,-11-2-129,-5-6 0,-5-6 0,1-9 0,-1-2 129,1-9-258,8 0 258,5-9-129,3 4-129,6 14-387,0-26-387,18 26-3225,-7 0-1032,4 1-129,-1 3-516</inkml:trace>
  <inkml:trace contextRef="#ctx1" brushRef="#br0" timeOffset="46755.674">10619 15989 8643,'16'-18'5676,"-16"18"-387,0 0-129,12-2-3870,-20-1-387,8 3-258,-28 16-258,10 3-258,-4 7 0,1 0 129,2 8-258,2 0 129,11 1 0,6-5-129,2-3 0,15-5 129,9-8-129,1-10-129,4-3-129,-1-7-258,3-2-645,-18-14-4128,4 2 0,-12-11-258,-4 4-516</inkml:trace>
  <inkml:trace contextRef="#ctx1" brushRef="#br0" timeOffset="46985.687">10510 15713 5160,'15'-13'5676,"-15"13"-516,13-11-258,-13 11-2967,0 0-774,5 20-258,0 6-516,-4-5-258,0 1-516,7 12-1419,-8-17-2838,6-4-516,-6-13-129,14-5-387</inkml:trace>
  <inkml:trace contextRef="#ctx1" brushRef="#br0" timeOffset="47147.6959">10642 15622 9288,'21'50'5805,"-8"-14"-774,-4-2 0,2 6-3999,-3-12-903,-4-12-645,6 5-2709,-10-21-1806,0 0-258,5-35-516,-4-5 129</inkml:trace>
  <inkml:trace contextRef="#ctx1" brushRef="#br0" timeOffset="47424.712">10701 15261 8643,'-7'6'5547,"6"10"-387,-3 0-258,4 4-3741,-3-5-645,3 6 0,0-5-258,10 6 0,3-12-129,6-6-129,3-4 129,3 0-129,1-10 0,-3-2-129,-6-1 129,-7-9-129,-5 9 0,-7 0-129,-12 8-387,-21-10-903,1 13-3225,-11 2-387,-5 0-258,-3 5-516</inkml:trace>
  <inkml:trace contextRef="#ctx1" brushRef="#br0" timeOffset="47749.7309">10204 15951 7998,'35'19'5418,"-32"-6"0,-3-13-516,-24 24-2967,-7-17-1677,-8-4-258,-9 11-903,-8-12-3870,2 6-258,1-3-387,7 0-516</inkml:trace>
  <inkml:trace contextRef="#ctx1" brushRef="#br0" timeOffset="48088.75">9600 15832 6966,'-52'24'5418,"25"-2"-258,-1 4-258,14 14-3483,-10-7-387,13 9-387,3-9-258,8 2 0,8-11-258,13-8 129,5-5 0,8-11-129,1-9 0,1-15-258,-2-3 129,-5-5-129,-7-3 129,-6 5-129,-8-1 129,-8-2-258,-6 12-129,-18-3-645,4 7-3999,-13 9 0,0 7-516,-5 1-387</inkml:trace>
  <inkml:trace contextRef="#ctx1" brushRef="#br0" timeOffset="48516.774">9313 15745 10836,'-37'19'5418,"20"3"-387,1-13-645,1 6-4515,6 14-1935,-7-18-2580,5-10-645,11-1-129,-18-5-516</inkml:trace>
  <inkml:trace contextRef="#ctx1" brushRef="#br0" timeOffset="49469.829">11950 17692 3870,'14'-11'5418,"-14"11"0,0 0-1548,0-11-1290,12 25-258,-20-14-516,7 20-645,-14-3-516,1 7-258,-6-2-129,-1 2-129,-2 0-258,-1-2-129,5 2-516,-8-21-1032,12 7-3225,-2-9-387,4 2-129,-2-3-645</inkml:trace>
  <inkml:trace contextRef="#ctx1" brushRef="#br0" timeOffset="49851.851">11420 18033 7611,'14'-3'5289,"-14"3"-129,0 0-387,-6 11-3741,-15-6-516,0 12 129,-12-6-258,1 18-129,-6-3 129,4 7-129,2-9 258,8 14-258,4-11 129,12-2-258,8-3 129,6-3 0,11-5-258,6-4 0,6-7 0,-1-3-129,2 2-258,-7-3-387,7 1-1419,-15-10-2838,0 5-258,-8-12-387,-7 17-387</inkml:trace>
  <inkml:trace contextRef="#ctx1" brushRef="#br0" timeOffset="50596.894">10767 18147 9159,'22'23'5547,"-9"-4"-129,3 10-387,-14 2-4128,13 1-774,-6-3 258,1-2-516,-2 4-258,-8-18-1419,3 8-3096,-3-21-129,0 0-645,6-7 129</inkml:trace>
  <inkml:trace contextRef="#ctx1" brushRef="#br0" timeOffset="50903.911">10887 18061 6063,'11'-10'5676,"0"17"-258,-11-7-516,23 42-1548,-9-21-2838,3 4-387,-1 1 129,3 8-129,0-5 129,0 6-387,0-6 387,-1 1-258,-3-8 0,-1-3 0,-6-6-129,-8-13 0,0 0 129,-20 3 0,-4-6-129,-7-8 129,-6 3 0,1 3-129,-1-1-258,-1-1-258,16 7-774,-8-1-2838,30 1-903,-15 0 0,15 0-645</inkml:trace>
  <inkml:trace contextRef="#ctx1" brushRef="#br0" timeOffset="51232.93">11083 18381 6837,'15'0'5547,"-15"0"-387,15-4-387,5 10-3354,-20-6-258,19 10-258,-19-10-516,21 30-129,-14-9-129,-1 7 0,-6 1-129,-5 2 129,-6 6-129,-7-10 0,-1-12 129,-4-4-129,-2-5 258,2-4-129,4-7 0,8-9-129,3-6 258,8 0-258,5 4 129,11 2-258,9 9-258,0-6-129,12 16-1032,-14-5-3354,10 2-258,-11 2-516,-2 7-387</inkml:trace>
  <inkml:trace contextRef="#ctx1" brushRef="#br0" timeOffset="51556.948">10605 18192 8643,'34'-8'5547,"-20"8"-387,-14 0 129,21 1-3999,-21-1-387,-15 21-258,-6-9-258,-6 8-129,-5-5 129,-6 7-258,-1-2-258,-6-2-645,14 15-3612,-10-15-516,10 15-774,1-15-129</inkml:trace>
  <inkml:trace contextRef="#ctx1" brushRef="#br0" timeOffset="51955.971">10183 18303 6321,'-10'-20'5805,"10"20"-516,-31 0 0,13 21-3354,-18-4-774,8 17-129,-11 4-516,2 10-129,2-1 0,9 6-129,4-2-258,9 0 258,10-12-129,3-10 0,12-10 0,8-11-129,9-4-129,3-6 0,6-6-258,0-13-387,7 12-774,-18-9-3741,7 10 0,-14 1-258,0 7-516</inkml:trace>
  <inkml:trace contextRef="#ctx1" brushRef="#br0" timeOffset="52271.989">10042 18921 9417,'-1'8'5676,"2"16"-645,2-6 129,9 7-4386,-8-1-387,0-3-129,3 9-258,-3-6-258,7 3-645,-11-13-2967,12-9-1032,-2-13-645,6-7-129</inkml:trace>
  <inkml:trace contextRef="#ctx1" brushRef="#br0" timeOffset="52443.9989">10171 18837 10965,'32'24'5676,"-11"8"-387,-6 1-258,8 4-4386,-8-2-387,0-6-258,-5-1-129,-3-6-903,8 4-2709,-15-26-1548,3 20-129,-3-20-774</inkml:trace>
  <inkml:trace contextRef="#ctx1" brushRef="#br0" timeOffset="52772.018">10261 19297 4902,'0'62'5547,"-4"-29"-516,2 1 0,-5 1-2580,7 16-1290,-2-5-129,2-12-258,3 53 0,13-55-258,3-10-129,5-9 0,0-13-258,4-23-387,-5 0 129,-3-9-129,-7-67 129,-7 52-258,-6-4-129,-14 5-516,-1 9-3999,-20 4-129,-2 1-129,-11 8-645</inkml:trace>
  <inkml:trace contextRef="#ctx1" brushRef="#br0" timeOffset="53200.042">9652 18533 10449,'2'13'5547,"-4"4"-387,-7 4 0,-17-8-4515,2 4-387,-14-2-129,-5-1-129,-4 5-258,-11-19-774,17 7-3999,-11-7 0,11 9-516,2-9-516</inkml:trace>
  <inkml:trace contextRef="#ctx1" brushRef="#br0" timeOffset="53632.0669">8911 18628 9933,'-37'53'5418,"20"-21"-516,1-1-1032,6 11-2967,-3-5-387,8-1-258,4-4 0,3-11 0,12-8-129,4-4 0,9-13 0,-1-11-129,4-17 129,-2-6-129,-1 1 0,-6 2 0,-6-6 129,-8 5-129,-7 5-129,-5 4 0,-10 9-387,-15-1-774,7 15-3741,-12-6-129,4 10-387,-3 0-258</inkml:trace>
  <inkml:trace contextRef="#ctx1" brushRef="#br0" timeOffset="53985.087">8737 19028 10449,'-9'52'5676,"-5"-29"-516,3 0 129,-8-11-4902,-1 1-129,-4-4-258,-5-9-387,10 0-1677,-8-10-2967,9-4-387,-2-5-387,10 1-258</inkml:trace>
  <inkml:trace contextRef="#ctx1" brushRef="#br0" timeOffset="54868.138">9185 15585 3225,'-26'-1'4515,"9"2"0,-12 3-258,3 1-3612,-9 17-387,-9 0 0,2 10-258,-3 6 0,4 7 0,10 8 0,5 7 129,15 10-129,10 1 129,4 9-258,18 0 129,15 3-258,5-4 129,13-6 0,3-9-129,11-13 0,10-22 129,5-15-258,2-20 258,5-24 0,-2-23 0,-4-28 0,-6-23 0,-10-15 0,-12-10 129,-18-5-129,-13 4 129,-22 9 129,-13 11-258,-25 25 129,-21 26-774,-20 30-2838,-16 31-387,-21 20-387</inkml:trace>
  <inkml:trace contextRef="#ctx1" brushRef="#br0" timeOffset="55492.174">8892 18354 5934,'-33'2'5160,"7"25"-645,-7 15 129,-8 21-3999,-7 4-645,-6 16 258,-2 11-258,6 16 258,10 5-258,11 15 258,13-14 387,15-4-129,7 3-129,20-17 0,10-24 129,10-18-258,7-27 129,7-29-258,5-30-387,5-22-129,3-43 129,3-14 0,2-12-258,-4-21 129,-7 8 0,-16-11-129,-5 21 0,-24-2-774,-1 25-3225,-21 22-258,-21 24-258,-7 16 129</inkml:trace>
  <inkml:trace contextRef="#ctx1" brushRef="#br0" timeOffset="56140.211">12277 16597 2580,'30'-83'4773,"-23"50"-258,0 15 129,-7 18-3354,-20 5-129,-6 39-258,-24 9-258,3 17 0,-10 13-258,5 16 258,5 4-387,14 8 0,12-11-129,20-13 129,10-9 0,27-13-129,10-24 0,17-17-129,6-19 0,8-13 129,4-25-258,3-18-129,2-15 0,-10-15 0,-3-6-129,-22-4 258,-13 2-129,-23 3-258,-15 13 387,-30 12-129,-20 22 0,-19 11-387,-5 28-2967,-8 11-1032,-9 19-129,12 12-258</inkml:trace>
  <inkml:trace contextRef="#ctx1" brushRef="#br0" timeOffset="57012.26">15305 15923 1161,'-45'-8'4515,"18"22"0,-5 8-258,-7 12-3225,14 17-258,-8 7 0,11 13-258,2-6-258,16 1 0,4-9 129,10-6-129,13-9 0,10-10 0,12-18 0,6-6-129,5-11 0,0-16-129,2-18 0,-7-12-129,-3-11-258,-14-13-129,-10 0 0,-17-11-258,-6 14-2193,-9 1-1548,-25 10-258,1 16 258</inkml:trace>
  <inkml:trace contextRef="#ctx1" brushRef="#br0" timeOffset="57656.2969">17420 14241 1161,'-43'-36'4644,"6"34"0,-1 18-258,-12 27-3096,-5 3-645,3 18-129,-2 7 0,10 10-129,7-2 0,16 4 0,16-5-129,15-3-129,21-14 129,16-8 0,9-19-129,11-15 0,5-16 0,2-14-258,-2-27 0,-3-19-258,-8-12-129,-13-12 0,-8 3-129,-18-5-129,-9 16-258,-22 7-1935,-16 20-1677,-7 33 129</inkml:trace>
  <inkml:trace contextRef="#ctx1" brushRef="#br0" timeOffset="58325.336">17824 17196 2580,'-5'-54'5031,"-15"35"-258,-5 12-258,-15 7-3483,-13 7-387,-6 21-258,-12 10 0,7 18-258,-2 12 129,13 11-129,16 0 0,18 5 0,19-6 0,16-3 129,22-14-258,17-11 258,14-16-258,10-15 258,10-19-258,3-17 0,-2-25-129,-5-17 0,-13-4 0,-22-14-258,-15-1-258,-35-5-2193,-22 18-2064,-25 19 0,-29 14-258</inkml:trace>
  <inkml:trace contextRef="#ctx1" brushRef="#br0" timeOffset="64203.672">22727 10006 1806,'29'-7'5160,"-10"19"0,0 7-129,-7-3-3483,16 24-258,-13-4-258,12 16-129,-11-1-129,4 11-387,-9 1 129,7 17-129,-10-2 0,0 3 0,-5-1-129,-2 0 0,-1-4-129,-2-5 0,-8-13-129,1-12 129,-2-8-129,0-6 0,2-11 0,-1-4 0,10-17 0,-13 18 129,13-18-129,0 0 0,0 0 129,0 0 0,0 0-129,0 0 129,0-10 0,9-13-129,2-4 129,0-6 0,2-16 0,1-5-129,-2-8 129,-1-5-129,-4 3-129,-4-3 129,-3-3 0,-1 5 0,-8 5 0,-5-4 0,-1 13 0,-4 1 0,-1 5 129,0 6-129,-2 4 0,1 5 0,4 4 129,1 6-258,2 1 258,4 6-129,10 13 0,-18-19 129,18 19-129,0 0 129,-3-14-129,3 14 129,0 0 0,9 0-129,4 0 0,1 4 0,1 14 0,3 6 0,5 12-129,3 13 258,1 9-129,1 12 0,2 16-129,-1 8 258,-1 3-129,-2 3 0,-5-5-129,-6-2 129,-3-7-129,-5-13 0,-4-17 129,-3-16 0,-3-8 0,-6-14-129,9-18 129,-15-1 0,8-20 258,6-5-258,1-10 129,1-2-129,11-14 129,3-4-129,0-1 129,2-3-129,-1-1 0,-2-3 0,-6-1 0,-6-1 0,-3 1 0,-13 1 0,-4 2 0,-9 3 0,0 7 0,-7 1-129,5 11 129,-1 7 0,7 11 0,3 11-129,6 4 129,14 7-129,-8 11 0,8 10 0,13 7-258,-3-3-645,20 9-4128,-13-5-129,4 3-645,-4-8-129</inkml:trace>
  <inkml:trace contextRef="#ctx1" brushRef="#br0" timeOffset="65663.755">14128 18197 6837,'4'-16'5418,"-2"-13"0,-2-21-387,0 0-4128,-2-22-516,-5-4 0,-11-6 387,4 3-387,-5 7 0,3 8-258,0 15 0,3 5 0,1 15 129,5 14 0,7 15-129,0 0 0,0 0 0,0 0 0,0 0 0,0 6 0,0-6-129,1 18 129,-1-18-129,0 13 0,0-13 0,-1 14 0,-3-2 0,0 7 0,-1-3 0,-1 3 0,2 7 0,0 6 0,2-5 0,0 4 129,1-7 0,1-2 0,0-3-129,0-19 129,0 0 129,0 0-129,-4-33 0,1-7 0,0-6-129,1-8 0,-1-5 129,2 8-129,1 0 129,0 7-129,0 11 0,2 9 0,5 11 129,-7 13-129,20 0 129,-3 12-258,0 7 0,2 8 129,3-2 0,1 2 0,-1 0-258,0-3 258,-4-7-516,-4-12-129,1 1-516,-15-12-4128,0 6-129,0-23-387,-6 9-645</inkml:trace>
  <inkml:trace contextRef="#ctx1" brushRef="#br0" timeOffset="83705.787">6864 1077 11481,'0'0'5418,"0"0"-387,19 53 129,-19-53-3999,33 97-387,-14-35-129,-2 11-129,-1 7-387,-1-10-129,2 3 387,-6-13-645,0-13 387,-5-13-129,-6-34 129,0 0-258,4-50 387,-4-4 258,-1-10-387,-2-6 258,1 0-645,0 1 387,1 16-387,1 53 0,5-58 258,-5 58-387,0 0 129,0 0 258,60 70 258,-60-70-258,44 85 516,-44-85-516,40 82 0,-40-82 516,0 0-387,0 0-387,66 8 258,-66-8 387,24-55-387,-24 55 0,24-86 0,-24 86-387,21-77-129,-21 77 645,0 0-516,0 0 129,0 0 0,0 0 258,0 0 258,55 17 0,-55-17 129,16 73-387,-16-73 387,17 79-129,-17-79-258,16 76 0,-16-76-258,21 58-129,-21-58 645,0 0 0,0 0-645,53 55 129,-53-55 258,0 0 0,61-25-129,-61 25 387,0 0-258,54-78-387,-54 78 516,17-65-129,-17 65 0,0 0 0,-9-75 129,9 75-129,0 0 0,0 0 0,-55-31-129,55 31 387,0 0-516,0 0 387,0 0 0,0 0-258,0 0 129,-35 61 0,35-61 387,0 0-516,53 54 387,-53-54-129,0 0-387,76 57 387,-76-57-129,0 0 387,57 35-645,-57-35 0,0 0 0,0 0 387,0 0-129,0 0-387,0 0-387,0 0-258,0 0-129,0 0-903,0 0-2580,0 0-258,62 42-258,-62-42-129</inkml:trace>
  <inkml:trace contextRef="#ctx1" brushRef="#br0" timeOffset="84037.806">7996 1370 14319,'0'0'5160,"0"0"258,0 0-645,0 0-4257,-27 63-129,27-63-387,-22 65 387,22-65-129,-11 77-258,11-77-387,0 0 516,25 64 258,-25-64-645,0 0 129,75 6-516,-75-6-516,0 0-3612,83-44 387,-83 44-516,0 0-774</inkml:trace>
  <inkml:trace contextRef="#ctx1" brushRef="#br0" timeOffset="84683.8429">8208 1300 14061,'2'78'5289,"33"5"-387,-35-83-387,41 102-3612,-41-102-258,35 63-129,-35-63-258,0 0-129,0 0-129,0 0 258,0 0 129,41-56-129,-41 56 129,13-71-516,-13 71 387,24-71-258,-24 71 0,0 0-258,0 0 258,66-39 0,-66 39-387,0 0 516,0 0-516,48 62 645,-48-62 0,0 0 0,0 0-516,13 59 0,-13-59 774,0 0-516,0 0 0,0 0 129,0 0-129,0 0-129,58 7 129,-58-7 259,0 0-259,0 0-259,57 0 259,-57 0-129,0 0 129,0 0-258,0 0 516,0 0-258,-57-51-516,57 51-129,0 0-1290,-73-18-3354,73 18 387,0 0-129,0 0-1032</inkml:trace>
  <inkml:trace contextRef="#ctx1" brushRef="#br0" timeOffset="85207.873">8918 1337 14190,'0'0'5160,"0"0"258,0 0-387,0 0-4386,0 0-258,0 0-387,-38 68 129,38-68 258,-21 65 0,21-65-387,0 0 0,2 64-129,-2-64 258,0 0 129,66 0-774,-66 0-129,66-19-774,-66 19-2193,81-41-1161,-81 41-387,62-28-258,-62 28-387</inkml:trace>
  <inkml:trace contextRef="#ctx1" brushRef="#br0" timeOffset="85611.8959">9155 1359 13932,'0'0'5031,"0"0"0,0 0-258,0 0-3999,0 0-258,53 16-258,-53-16-129,0 0-129,0 0 0,0 0 258,61 56-387,-61-56 129,0 0-129,0 0 0,61 11 387,-61-11-129,0 0 0,0 0-129,0 0 516,62 50-774,-62-50 645,19 64-387,-16-25 129,-3 10 0,0-4 129,-6-4-387,-4-1 387,-6-12-129,-5-4 129,-3-24-129,24 0 1,0 0-130,-67-57 0,67 57-130,-30-60-257,30 60-645,-4-71-3999,4 71 129,0 0-516,77-36 258</inkml:trace>
  <inkml:trace contextRef="#ctx1" brushRef="#br0" timeOffset="85877.9109">9741 1322 11481,'0'0'4773,"0"0"387,0 0 258,0 0-3225,-31 48-1935,31-48 258,0 0-129,-40 77-129,40-77-129,-11 60-516,11-60-516,0 0-774,56 22-2193,-56-22-903,76-19-903,-76 19 516</inkml:trace>
  <inkml:trace contextRef="#ctx1" brushRef="#br0" timeOffset="86275.9339">10026 917 10320,'-58'-13'5289,"58"13"-258,-22 60 645,15-1-4386,14 12 0,-4 0-387,15-5-387,-1 9 0,7-7-129,4-10-387,-28-58-258,71 83 387,-71-83-129,83 19-387,-83-19 387,82-29-129,-82 29 0,68-65 0,-68 65 0,38-71 0,-38 71-258,7-56 258,-7 56 0,0 0 129,0 0-258,-50-7 258,50 7 129,0 0 0,-41 53 0,41-53 387,0 61-387,0-61-516,0 0 645,60 68-645,-60-68-258,72 5-2322,-72-5-1677,77-24-645,-77 24 0,74-43 129</inkml:trace>
  <inkml:trace contextRef="#ctx1" brushRef="#br0" timeOffset="87399.999">11043 1281 11997,'0'0'5805,"68"61"-258,-68-61-129,61 22-4128,-61-22-645,57-24-258,-57 24-258,43-58-258,-43 58 129,22-63-387,-22 63 0,0 0 516,-11-64-903,11 64 645,0 0-129,-58 5 387,58-5-387,0 0 0,-53 85 387,53-85-258,-7 76 645,7-76-645,20 67-645,-20-67-774,0 0-3225,87 27-129,-87-27 0,84-27-774</inkml:trace>
  <inkml:trace contextRef="#ctx1" brushRef="#br0" timeOffset="87688.015">11939 784 12126,'0'0'6063,"0"0"-1161,-65-40 516,65 40-5031,-84 21 129,84-21-387,-90 57-516,90-57 387,-67 88-129,46-34 129,11 9 129,10-2-129,5 1-129,10 4 0,4-3 903,1 0-516,1-6-129,-21-57-129,25 84-1419,-25-84-2193,0 0-1032,0 0-387,0 0-516,6-52-129</inkml:trace>
  <inkml:trace contextRef="#ctx1" brushRef="#br0" timeOffset="87831.023">11682 1167 11481,'0'0'4644,"0"0"387,0 0 258,0 0-4644,-70-31-387,70 31-903,-55 5-2322,55-5-1548,0 0 129,0 0-1161,-57 12 387</inkml:trace>
  <inkml:trace contextRef="#ctx1" brushRef="#br0" timeOffset="88132.0399">12181 822 10320,'16'-55'5547,"-16"55"-516,0 0 0,-57-19-4386,57 19 129,-78 23 129,78-23-645,-73 75-516,73-75 258,-43 104 258,39-39-129,8-1 258,11 4 0,8-4-516,2-10 258,-25-54 516,49 102-516,-49-102-516,28 59-516,-28-59-2193,0 0-1806,0 0 258,0 0-774,-43-64-387</inkml:trace>
  <inkml:trace contextRef="#ctx1" brushRef="#br0" timeOffset="88553.065">12005 1066 9030,'0'0'5160,"0"0"-258,-53 21-387,53-21-3354,-70 30-774,70-30-387,-80 43 258,80-43-774,-67 27 0,67-27-774,0 0-387,0 0 258,0 0 0,0 0 258,93 31 774,-32-26 1032,10 2-129,-3-4 903,11 0 387,-20-1-129,7-2-387,-66 0-129,77-22-516,-77 22-645,0 0 258,0 0-258,-10-58-129,10 58 129,-68-6 0,68 6 258,-72 22-129,72-22 129,-50 54-258,50-54 129,-10 68 0,10-68 258,31 61-258,-31-61 0,78 47-516,-78-47-516,98 9-1548,-42-14-2193,-56 5-129,104-33-774,-104 33 0</inkml:trace>
  <inkml:trace contextRef="#ctx1" brushRef="#br0" timeOffset="88972.088">12628 1081 9159,'0'0'5031,"0"0"129,-4 65 129,4-65-4773,0 0 129,-33 63-387,33-63 774,0 0-903,-8 56 387,8-56-516,0 0-129,61 26 129,-61-26 0,84-7 129,-84 7-1161,94-51 774,-94 51-645,86-87 0,-60 29-258,2-3-258,-22-7-1290,7 3-387,-18 1 258,5 64 516,-17-95 1290,17 95 774,0 0 645,0 0 774,0 0 1419,0 0 129,-22 100 387,22-38-903,17 16-903,-4-3-645,11 0-516,-1-8-387,-2-12-1419,-21-55-2322,55 68-645,-55-68-258,0 0-258</inkml:trace>
  <inkml:trace contextRef="#ctx1" brushRef="#br0" timeOffset="89102.0959">13160 1027 9288,'-50'-68'5160,"-16"46"-516,66 22-129,-94 7-4257,38 8-3999,1 2-645,-1 10-129,1 6-258</inkml:trace>
  <inkml:trace contextRef="#ctx1" brushRef="#br0" timeOffset="91480.2319">15475 3190 7611,'10'19'5289,"-5"0"-258,7 16 387,-5-5-3225,10 26-1032,-9-6-387,9 10-129,-7-6-258,1-1 0,0-7-258,-6 0-258,1-19 258,-2-8-129,-4-19 129,0 0-129,0-14 129,0-10-129,-6-13 0,1-9 387,1-4-387,-1 0 0,-1-1 0,5 10 0,0 4 0,1 10 129,2 11 0,-2 16-129,22 0 258,-5 18 129,4 10-258,1 4 0,2 2 0,-1-2 0,0-5-258,-1-7 0,-3-12 129,0-11 0,-4-13 0,-3-13-129,-1-9 0,-2-4 129,-1-2-129,-1-1 129,-1 7 0,0 10-387,3 13 516,3 15-129,4 13 258,4 14 258,-1 13-387,4 10 0,1 7-129,-3-9-129,0 3-258,-10-17-774,5 0-4128,-14-21-258,-2-13-129,0-8-387</inkml:trace>
  <inkml:trace contextRef="#ctx1" brushRef="#br0" timeOffset="92156.271">15223 3117 7611,'19'19'5418,"-3"-9"-258,-16-10-129,0 0-2064,-10-25-1548,-1 2-387,-22-17-387,-2 2-129,-13-11-129,1 5 0,-5-2-129,5 3-129,4 6 0,10 11-129,7 11-129,8 1 0,18 14 0,0 0-258,0 0-129,8-3-903,21 17-3612,-4-3-387,15 5-129,-3 0-516</inkml:trace>
  <inkml:trace contextRef="#ctx1" brushRef="#br0" timeOffset="92576.295">16039 3112 7740,'-5'-13'5547,"5"13"-387,1-14-387,2-2-2322,11 10-1419,-5-13-258,9 1-258,-2-6-129,7 1 0,0-4-129,6 8 0,-3-6 0,2 6-129,-4 3 0,-1 2-129,-3 8-129,-8 0-129,1 6-387,-13 0-1290,0 0-3354,0 0 258,19 25-645,-19-25-516</inkml:trace>
  <inkml:trace contextRef="#ctx1" brushRef="#br0" timeOffset="93132.326">16456 2556 11352,'11'-2'5160,"9"11"0,-11 7-387,4 12-4515,-5 1 258,1 1-516,-4-1 258,-2-2-516,-3-6 387,0-4-258,0-17 258,0 0 0,0 0 129,-10-9-258,3-14 129,2 1 387,1-7-258,0-1 258,4 2-516,0 2 516,0 6-387,7 5 387,-7 15-516,21 0 129,-5 8-129,1 14-387,5 4 387,1 7-387,4-1 387,0 0-387,-1-5 516,-2-5-387,-2-8 387,-4-9 129,-6-5-129,1-14 0,-9-4 0,-1-9 0,-3-6-258,-5-2 516,-3 7-645,-6-1 258,4 8-903,-13-6-1548,23 27-2709,-32-1 129,21 16-516,-3 9-1032</inkml:trace>
  <inkml:trace contextRef="#ctx1" brushRef="#br0" timeOffset="93616.354">16295 3698 10836,'0'0'5418,"0"0"-387,20 21 129,-8-18-4128,15 13-129,-7-2-516,3 1 0,0-2-258,1 5 0,-1-5-129,-3 0-129,-3-2-258,-17-11-774,30 15-3741,-30-15-258,17 22-258,-17-22-387</inkml:trace>
  <inkml:trace contextRef="#ctx1" brushRef="#br0" timeOffset="94095.382">16628 3744 8643,'15'40'5160,"-4"-11"-258,-6 4-387,6 7-3612,-8-8-129,3 4-129,-6-7-387,3-2 129,-3-13-258,0-1 129,0-13 0,3-5-129,0-14 0,0-6 0,3-8 0,2 0 0,0-3 0,0-1-129,3 6 129,0 7-129,0 3 129,-11 21 0,20-8-129,-20 8 129,21 24-129,-10 3 129,2-3 0,1 7-129,0 0 129,1-1 0,-1-8 0,3-8 0,-1-12 129,1-2-258,-1-8 129,-2-5-129,1-10 0,-4-8-129,-2 7-258,-9-9-516,8 11-3999,-14-7-129,-4 10-387,-9-8-258</inkml:trace>
  <inkml:trace contextRef="#ctx1" brushRef="#br0" timeOffset="94817.423">15534 3677 10836,'0'13'5289,"0"6"-258,-9-5 0,4 12-4257,-9-4-129,2 7-129,-7-3-258,3 1-129,-2-7-129,0-2-258,7-1-129,-8-9-645,19 6-3741,-12-9-258,12-5-258,-18 14-516</inkml:trace>
  <inkml:trace contextRef="#ctx1" brushRef="#br0" timeOffset="95388.455">14615 4238 8127,'1'40'5160,"6"-7"0,-5-4-516,7 12-2709,-6-6-1290,4-1-129,-6-9-258,0-1 0,-1-13-129,0-11-129,0 0 129,-1-19 0,-1-5-129,0-11 0,-1-2 0,2-4 258,1 3-258,0 4 258,0 6-129,1 12 129,5 2-258,-6 14 258,18 5-129,-3 15 0,4 6-129,0 5 0,7 3 129,-1 4 0,0-8 0,2-3-129,-2-9 129,1-15-129,-4-3 129,-4-13 0,-4-13-258,-7-7 0,-2 2-387,-5-13-645,0 9-3741,-13-5-258,2 7-258,-9-5-645</inkml:trace>
  <inkml:trace contextRef="#ctx1" brushRef="#br0" timeOffset="96220.503">14333 2706 6450,'0'0'5289,"0"0"-387,11 30-258,-11-30-2580,17 34-645,-13-15-516,7 5-258,-5-2-258,1 0 0,-4-7-258,-3-15 0,5 14-129,-5-14 0,0 0 129,-7-5-129,-1-11 129,0-6 0,-3-1-129,1-8 129,1-1 0,1 0 516,1 3-516,3 5 258,4 4-258,0 20-129,3-13 0,-3 13 0,23 11 129,-7 7-645,1 1 516,3 0-258,-3-1 387,3-4 129,-8-5-129,3-7 129,-15-2-129,20-17 0,-16-6 0,-2-7 387,-2 2-516,0 1 129,0 3-387,-7-2 0,7 13-3096,-8-1-1290,8 14-645,0 0-387,0 0-387</inkml:trace>
  <inkml:trace contextRef="#ctx1" brushRef="#br0" timeOffset="97187.558">16325 2325 9546,'0'0'5031,"-16"0"0,16 0-516,-30-12-3225,30 12-387,-34-32 129,12 13-129,-12-10-258,2 3-129,-6 2-387,0-1 258,-3-4-129,-3 2 129,-3-1-258,0 2 0,-5 7 0,0-6 0,-4-1 0,-2-4 0,2 17-129,-2 5 129,0-4-129,-1-1 129,4 0 0,1 10 0,3 0 0,1 2 0,4-3 0,1-1 0,5 5 0,1 10-129,-2 8 0,3-9 129,3 4-129,2 15-129,-1-4 129,4-8 0,0 11-129,3-14 0,2 2 129,2 0 0,1-1 0,0-4 0,6 2 0,-1 3 0,3-8 0,1 0-129,13-7 258,-18 19-387,18-19 387,0 0-258,-14 7 0,14-7 0,0 0 0,0 0 129,0 0-645,0 0-774,0 0-3741,0 0 258,0 18-516,0-5-258</inkml:trace>
  <inkml:trace contextRef="#ctx1" brushRef="#br0" timeOffset="98804.651">14173 3080 9159,'-13'-14'5031,"13"14"129,-16-5-645,16 5-3354,-18 5-387,5 9-258,-5 4-129,1 7 0,-3 2-129,2 8 387,-1 8-516,3 11 387,1 0-387,4 5 129,2-2 0,2 6-129,4-3 129,3-1-516,0-4 516,2-3-258,2-6 129,2 0 0,0-12 129,-1-7-129,-1-5 0,0-3 0,-4-19-129,7 20 0,-7-20 0,7 14 0,-7-14 0,6 14 0,-6-14 0,6 14 0,-6-14 0,0 0-129,0 0 129,0 0 0,0 0-129,0 0 129,0 0-258,0 0 258,0 0-129,0 0 129,13 10-129,-13-10 129,7 12 0,-7-12 0,14 13 0,-14-13 129,15 18-129,-15-18 129,21 16 0,-21-16 129,18 22-129,-18-22-129,16 24 258,-8-10-258,0-1 129,-1 6-129,0-5 129,-2-1-258,-5-13 129,10 25 129,-10-25-129,7 18 0,-7-18 0,9 13-129,-9-13 129,12 16 129,-12-16-129,10 14 0,-10-14 0,0 0-129,0 0 129,0 0 0,0 0 0,0 0-129,0 0-129,0 0-129,0 0-774,-9-14-3612,9 14-258,0 0-645,0 0-387</inkml:trace>
  <inkml:trace contextRef="#ctx1" brushRef="#br0" timeOffset="99615.697">14878 4663 9030,'14'10'5289,"-14"-10"-258,25 12-129,-25-12-3741,30 13-258,-14-10-387,6 10 0,1-5-129,6 2 0,2-1-129,7 6 0,4-2-129,14 1 129,0 0-129,8-5 129,4 1-258,1-2 129,2-2 0,0 0 0,-2-4 0,-4 2 0,-3-4-129,-4 0 129,-4 0 0,-2 0 129,0-6-129,-4 3 0,-1-8-129,-2-8 0,-3 6 129,2-1-129,-3-7 0,0 4 0,-5 1 0,0-7 0,-3 6 0,2 0 0,-4-3 129,-1-2-129,0 1 0,-3-5 0,2-2 129,-5 2 0,-3 0-129,-1 5 0,-2-1 0,-5 1 258,-2 2-258,-11 19 0,12-24 0,-12 24-129,7-13 129,-7 13 0,3-11-129,-3 11 0,0 0-129,0 0 129,13 0-129,-13 0-516,14 11-2709,-14-11-1806,0 0-129,0 0-258,0 0-645</inkml:trace>
  <inkml:trace contextRef="#ctx1" brushRef="#br0" timeOffset="100247.7329">16842 2809 7224,'23'-17'5031,"3"17"0,0 0-258,21 27-3096,-10-2-258,13 22-387,-6 12-516,4 12 129,-7 3-129,-3 4 387,-11-2-516,-5-1 387,-11-10-387,-6-12-129,-5-12 0,-3-9-129,-8-8-129,1-2-516,-1-6 129,-1-10-774,10 12-1032,2-18-2838,0 0-129,-16 9-516,16-9-387</inkml:trace>
  <inkml:trace contextRef="#ctx1" brushRef="#br0" timeOffset="100879.77">17788 3010 10836,'17'14'5418,"-1"11"-258,-5 3 0,11 10-4515,-6 5-129,6 4 516,-5-2-516,-1-6 258,1-14-258,0-1 387,-2-14-774,-1-10 258,0-12-258,-1-13-387,-1-9 258,-3-7-387,-1-8 258,-4 1-387,1 3 516,-5 1-387,0 6 129,0 8-516,0 30-2451,1-18-2064,13 18 0,-14 0-774,30 5 0</inkml:trace>
  <inkml:trace contextRef="#ctx1" brushRef="#br0" timeOffset="101163.7859">18299 2913 9417,'9'-14'5418,"-9"14"-258,0 0 0,0 0-3870,-6 20-387,-11-10-258,3 9-258,-3 0 0,4 2-129,4-4 0,7 6-129,2-7-129,11 4 129,9 1-129,2-2 129,2-3 0,-1 3-129,-4-3 0,-2 1 0,-11-4 0,-6-13-129,-11 19 0,-11-17-258,-4 12-1161,-12-14-3483,-2 3-129,-3-3-774,4 2 0</inkml:trace>
  <inkml:trace contextRef="#ctx1" brushRef="#br0" timeOffset="102207.845">21160 3024 9159,'14'47'5418,"-11"-19"-516,6 17 516,-6-8-4515,5 24 0,-5-5-387,0 2-129,-1-6-129,1-9 0,-3-6 0,1-12-516,-1-25 387,0 0 0,-1-32-129,-4-4 0,3-13 0,-2-9 0,0-6 0,0 4 129,1 9-258,3 10-129,0 7 387,0 14-129,0 20 129,17 3-129,-2 21 0,3 6 0,2 3 129,0-1 129,-2 0-258,3-12 0,-4-12 0,2-8 0,-8-19-129,3-16 129,-4-8 0,-1-2-516,2-6 645,-2 11-258,1 4 258,1 7-129,1 14 0,2 18 0,6 21 0,1 9 0,3 14 0,3 5 387,0 6-387,-1 0 258,0-1-645,-11-23-516,10-2-3870,-25-32-516,21 5 0,-16-21-1290</inkml:trace>
  <inkml:trace contextRef="#ctx1" brushRef="#br0" timeOffset="102523.864">21737 2851 7740,'8'-21'5676,"-8"21"-129,17-32-516,1 18-2322,-2-10-2064,7 5 0,-1-8-387,2 3-129,0-3 258,-2 5 0,-2 1-258,-3 4 387,-3 0-516,-6 4 258,-8 13-516,6-18-129,-6 18-3999,0 0-1161,0 0 129,0 0-903</inkml:trace>
  <inkml:trace contextRef="#ctx1" brushRef="#br0" timeOffset="103063.894">22148 2322 11352,'0'26'5289,"1"-7"-387,8 16-129,-4-5-4257,2 2 129,-7-5-387,0-3 0,0-5-129,0-19 129,0 0-258,-12 0 129,7-10 0,0-14 0,-1-8 0,4-4-129,-2-2 129,3 1-129,1 2 0,0 5 0,0 6 0,0 24 129,15-8-129,-6 16 129,5 11-129,2 7 129,3 5 0,1 1 0,4-4 0,3-6 0,-1-8 0,1-9 129,1-6-129,0-8-129,-6-15 129,-3-6-129,-5-5 0,-6 2-258,-4-2 0,-8-7-774,1 15-3870,-24-6 0,11 27-516,-12 1-258</inkml:trace>
  <inkml:trace contextRef="#ctx1" brushRef="#br0" timeOffset="103532.921">21773 3529 9804,'8'17'5547,"-8"-17"-387,26 26-129,-14-15-3999,12 10 0,-3-5-387,4-2-258,2-3 0,-2 4-129,3-4 0,-2 0-129,-2 1-129,-4-2 0,-1 3-387,-19-13-774,27 23-3870,-27-23-129,10 25-387,-10-25-516</inkml:trace>
  <inkml:trace contextRef="#ctx1" brushRef="#br0" timeOffset="104042.95">22180 3656 9030,'16'38'5031,"-11"-13"-129,3 10-258,-8-4-3999,7 13 129,-5-9-258,4 1-258,-4-8 0,3-2 0,-4-12-129,-1-14 0,0 0 0,2-19 0,-2-12-129,0-6 129,0-4-129,0-2 258,-2-1-258,2 5 129,0 5 129,0 9-258,3 6 258,-3 19-129,15-10 0,-2 13 0,-1 15-129,6 5 129,2 3-129,2 4 129,1-2 0,2 5 0,1-6 0,1-6 0,1-11 0,-4-4 0,0-6 0,-1-8-129,-3-9 0,-7-9 0,-3-3 0,-7-6 0,-3 1 0,-1-5-129,-8 5-258,-11-5-774,9 15-3741,-16-9-258,10 18-387,-8-5-516</inkml:trace>
  <inkml:trace contextRef="#ctx1" brushRef="#br0" timeOffset="104592.9819">20948 2945 10707,'0'0'5547,"-3"-19"-387,-9 1 0,-13-10-4386,-2-4-129,-10-9-129,-1 8-129,-3-3-129,1 3 258,6 6-516,4 7 258,8 3-516,2 8-129,20 9-2580,-18 0-2322,18 0 0,0 0-903,-10 15 0</inkml:trace>
  <inkml:trace contextRef="#ctx1" brushRef="#br0" timeOffset="105148.014">20045 2292 11352,'0'6'5547,"10"21"-516,-2 0 0,12 10-3999,-6-3-387,3 5-129,-8-5-387,3-2 129,-6-10-129,-2-6-129,-4-16 129,0 0 0,0 0 0,-11-13-129,4-6 129,-5-14 0,4 2-129,-1 1 129,1 3-129,2-2 0,3 4 0,-1 11 0,4 14 0,0 0 0,0 0 0,18 17-129,-2 5 129,2 10 129,3-3-129,4-4 129,0 1 0,1-4 0,0-6 0,-3-11 129,-5-5 0,0-13-129,-6-7 0,-2-9 0,-6-6-129,-4-7-129,0-1 129,-6-1-258,0 7-258,-6 3-258,9 12-1677,-9 2-2580,12 20-387,0 0-387,1 32-387</inkml:trace>
  <inkml:trace contextRef="#ctx1" brushRef="#br0" timeOffset="105561.037">20757 3447 13029,'0'27'4902,"-9"-13"387,0 16-129,-17-9-4386,-3 10-645,-13-7 387,-1-1-516,-5-1 129,3-5 129,5 1-258,3-5-129,11 2-387,0-11-903,19 9-3741,-5-11-258,12-2-258,0 0-516</inkml:trace>
  <inkml:trace contextRef="#ctx1" brushRef="#br0" timeOffset="106220.075">19765 3908 9030,'-15'41'5418,"7"-17"-387,8 16-129,-6-12-3741,6 10-258,0-7-258,0-5-129,0-5-258,3-4 129,-3-17-258,0 0 0,0 0 0,0 0 0,4-28 0,-4-3-129,0-10 0,-6-4-129,2-2 258,0 2-129,-1 3 129,2 4-129,3 12 0,0 9 129,0 17 0,18-1 0,-1 6 0,2 17-129,4 11 0,4 2 0,3 2 129,-3 4-129,0-7 0,-2-3 258,-3-8-129,-2-19 0,-4-5 0,-4-21 0,-6-9 0,-4-10-129,-2-5 0,-3-5-129,-5 0 0,-4 7-258,2 6-258,-5 1-1032,7 19-3483,-4 0-129,12 18-645,0 0-258</inkml:trace>
  <inkml:trace contextRef="#ctx1" brushRef="#br0" timeOffset="108300.194">19496 3959 5547,'-7'0'5160,"-1"-17"-258,-8-12-258,10 0-3354,-17-20-129,7 1-258,-15-14-129,7 3 516,-6-9-516,4 9 387,-3-8-774,7-3 0,-1 4 0,6 2 0,3 1-258,4 4-258,2-3 129,2 2-387,4 4 645,2 6-129,0 1 0,0 3 0,7 3-129,3 2 0,3 7 129,4-2 387,2 4-516,1 3 516,3 2-516,5-2 387,-2 7-258,3-8 516,-2 4-516,0 4 0,-2 1 0,0-1 0,-4 6 0,0-1 129,-5 4-258,-1 8 130,-15 5-130,19-8-130,-19 8 130,15 3 0,-15-3 0,13 19 0,-13-19 0,6 15 0,-6-15 0,6 14 0,-6-14 0,0 0 130,0 0-130,0 0 0,0 0 0,0 0 0,0 0 0,0 0 0,0 0 0,0 0 0,0 0 0,0 0 0,0 0 0,0 0 0,0 0 0,0 0 0,0 0 0,0 0 0,0 0 0,4-7 0,-4 7 0,0 0 0,8-18 0,-8 18 0,8-22 0,-2 9 0,1-12 0,2-3 0,3-4 0,4-11 0,6-4 0,4-3 0,8-7 0,3-5 0,9-11 0,5 4 0,9-1 0,2-10 0,6 7 0,4-10 0,5 18 0,5 3 0,2 25 0,0-6 0,3 10 0,-3 14 0,1 4 0,0 14 0,-5 1 0,-5-5 0,-2 1 0,-7 4 0,1-4-130,-4 1-257,-3 1 387,-4 2 129,-1 0-129,-55 0-129,104 27 258,-104-27 0,93 60-258,-93-60 387,78 104-387,-43-40 129,-1 9-387,-1-1 645,-3-10-774,-4 13 645,-2-10-258,-2-1 129,-2-17-516,-5-13 516,-1-12 0,-6 2 0,-4-2 0,-4-22 0,0 0 129,0 0-129,0 0 0,0 0 129,0 0-129,0 0 129,0 0 0,0 0 0,0 0 0,0 0 258,0 0-258,0 0-129,0 0 130,0 0-260,11 15 260,-11-15-260,0 26 260,0-26-260,0 20 130,0-6 0,0-3 0,0-11 0,-2 22 0,2-22 130,0 0-130,0 0 0,0 0 0,0 0 0,0 0 0,0 0 0,0 0 0,0 0 0,0-9 0,4-5 0,2-8 0,0-2 0,1 7 0,1-17 0,3-15 0,0-1 0,0 5 0,4 12 0,-15 33 0,35-87 0,-12 61 0,7 0 0,-30 26 0,72-40 0,-30 40 0,3-6 0,2 16 0,0 15 0,0-1 0,-1 22 0,-4 26 0,1 9 0,-3-3 0,0 13 0,-3 15 0,-3 3-259,1-3 259,-4 4-258,-1 5 258,-7-2-387,0-7 387,-9 3 0,-6-16 0,-6-8 0,-2-5 129,-9-12 129,-6-10-258,-5-17 129,0-13-129,-6-4 0,2-10 0,1-3-129,6-8-129,-1 0-129,18-3-2064,-20 5-2838,20-5-387,0 0-645,16 10-516</inkml:trace>
  <inkml:trace contextRef="#ctx1" brushRef="#br0" timeOffset="110115.298">11602 5296 11223,'12'35'5676,"-12"-35"-258,24 4-258,-9-14-4386,9-6-129,-1-17-129,12-2-129,5-12 0,9-2 0,9-12-129,7-2 0,8-1-129,5-4 129,5 1-129,3 1 0,0 2-129,4 3 0,-2 7 0,-3 7 0,-7 0 129,-5 10-129,-12 4 129,-7 6-129,-12 8 0,-12 14 0,-8-5 129,-8 10-129,-14 0 0,11 10 0,-11 7-129,0 4 258,-2 1-258,-5-1 129,1 7 0,-1-5 0,0 1 0,4-7 0,2-3 129,1-14 0,1 17-129,-1-17 129,22-2 0,-7-14-129,0-8 0,-1-9 0,-2-1 0,-4-5-129,-3-4 129,-5 1 0,-8 1-129,-10 9 258,-5 1-129,-7 16-129,-5 5 129,-2 7 129,-3 3-129,0 3 0,-1 7-129,2 0-129,4 2-129,-1-7-258,11 6-903,-13-11-3741,16 0-129,-8-3-516,10 3-387</inkml:trace>
  <inkml:trace contextRef="#ctx1" brushRef="#br0" timeOffset="110980.347">9885 4467 11352,'-24'-35'5676,"24"35"-258,0 0-258,0 0-3612,0 18-774,16 13-258,-1 9-129,7 9-258,2 4 0,2 5 0,1-3-129,-2-9 0,-3-9 0,-4-10 129,-3-16-258,-3-11 258,-1-13-129,-3-11 0,1-4 129,2-1-129,3-4 0,0 3 0,7 9 0,-2 10 0,1 11 0,0 4 0,-2 14 0,-5 9 0,-9 6 0,-4 4 0,-4-2 0,-15-2 0,-7-4 0,-7-6-129,-2-9 0,-3-10-129,4-4-129,-1-12-258,13 1-258,-2-15-387,24 26-516,-4-41-129,19 33 258,1-13 258,23 16 516,3-4 516,9-4 645,10 10 516,-11-18 774,15 12-129,-18-23 258,6 5-387,-23-13-258,-4 8-387,-17-4-258,-9-1-129,-7 8 0,-10 6-258,-8 8 0,-2 15 0,1 3-129,6 13 129,8 9 0,8 7 0,5 3 0,16 2 0,12-3-129,10-6-129,12-8-387,-4-20-1419,8 1-2967,-4-11 0,-2-15-645,-12-20-258</inkml:trace>
  <inkml:trace contextRef="#ctx1" brushRef="#br0" timeOffset="111200.36">10527 3899 12771,'0'23'5160,"14"25"-258,7-3-129,9 20-4644,0 8 129,3 1-258,4-1 0,-3-6 0,1-8-129,-4-18-387,4-4-516,-19-31-3741,6-6-129,-13-26-645,-3-13 0</inkml:trace>
  <inkml:trace contextRef="#ctx1" brushRef="#br0" timeOffset="111399.371">10684 3661 12513,'20'35'5418,"6"17"-387,16 31-258,5 3-4515,7 7 0,-1 1-129,0-5 0,-4-11-129,-7-19-258,-4-8-387,-17-32-774,5-8-3483,-22-22-129,1-14-258,-10-20-645</inkml:trace>
  <inkml:trace contextRef="#ctx1" brushRef="#br0" timeOffset="111569.381">11010 3942 10965,'-69'7'5289,"22"14"-387,4 17 129,-7-1-4257,3 11-129,-4-2-387,4 0-387,9-2-387,4-17-645,23 6-3741,2-13 0,14 1-387,10-11-516</inkml:trace>
  <inkml:trace contextRef="#ctx1" brushRef="#br0" timeOffset="112064.409">11171 4179 9159,'56'-55'5160,"-42"35"-258,-14-5-387,0 10-3483,-15 1-387,-3 7-129,-8 7-387,2 11 129,-1 9-258,9 6 129,2 6-129,8 3-129,7 4 129,14-1-129,7-9 129,8-8-258,2-6 258,3-10-129,-3-5 0,-7-16 0,-3-9-129,-11-7 0,0 0-129,-10-6 0,1 4 0,-2-1 0,0 11 129,-2 4 0,2 20 129,0 0 129,16 0 129,-3 21 129,2 6 129,6 8 0,-5-2 0,3 2 129,-9-12-129,2-3 0,-12-20 0,0 0 0,7-14-129,-5-8 0,0-17 129,5-4-258,5-6 129,2-2-258,9 5 0,5 0-258,7 12-258,-10-12-1419,13 27-2838,-8-5 0,7 16-645,-7-1-387</inkml:trace>
  <inkml:trace contextRef="#ctx1" brushRef="#br0" timeOffset="121935.974">19782 1913 5547,'0'0'4386,"0"0"0,0 0-258,6 18-2580,-10-4-516,3 2 0,-8 2-516,7 0 129,-8 9-387,7 1 0,0 10-129,3 1-129,0 1 129,1-3-129,2 4 129,3-3-258,1-3 258,-4-6 0,-1-6-129,-2-9 0,-2 3 0,-8-3 0,10-14 129,-22 15-258,22-15 129,-20 10 129,20-10 129,-13 7-129,13-7 0,0 13 0,0-13 129,16 14 0,-16-14 0,20 12-129,-20-12 0,17 9 0,-17-9-129,0 0 0,2-9 0,-2 9 0,-1-24-129,1 24 129,-12-24 0,12 24 0,-6-21 0,6 21 129,0 0-258,0 0 258,13 4-129,-13-4 0,16 17 0,-11-4-129,-5-13 129,1 14-129,-1-14 0,-20-3-516,5-8-1032,-13-10-2709,2 7-258,-3-7-258,4 4-516</inkml:trace>
  <inkml:trace contextRef="#ctx1" brushRef="#br0" timeOffset="138903.944">22628 5017 2967,'5'-48'3870,"-5"14"-903,-4-14-1032,-3 2-258,-12-16-387,1 8-387,-12-8-258,1 11-129,-6 0-258,1 11-129,3 7 0,-2 12-258,5 3 258,4 9-129,6 7 129,3 2 0,15 0 129,-13 8 129,13-8 0,0 25 0,6-12-129,5 6 0,-2-5 0,2-2-129,-2 1 0,1-1-129,-10-12 0,0 0 0,0 0 0,0-9 0,-3-12 129,-9 1-129,0-6 0,-2-2 0,2-1 258,1 5 0,-1 0 0,9 13 129,3 11-129,0 0 129,0 0 0,20-2 0,-7 7-129,5 8 0,-2-2-258,0-1 0,0 2-258,-16-12-258,24 13-645,-24-13-903,0 0-2580,-14-7 0,0 3-516,-6-3 388</inkml:trace>
  <inkml:trace contextRef="#ctx1" brushRef="#br0" timeOffset="139430.975">22381 4979 1032,'-88'12'3741,"27"-10"0,-15 1-2064,-22-6-129,-7-7-129,-22-9-516,1-2-258,-7-6 0,4-3-387,-1-1 129,8 3-129,7-2 0,12 4-129,12 0-129,8 3 129,13 1 0,9 9-129,14-6 387,12 10 129,5-3 258,17 10-129,13 2 0,0 0 0,0 0-129,17 0 129,1 3-258,5 6-258,2-3-129,-2 2 0,-1-1 0,-5-4-129,-2 3-258,-15-6-258,21 0-258,-21 0-1161,0 0-1677,0 0-1032,0 0-129,0 0 259</inkml:trace>
  <inkml:trace contextRef="#ctx1" brushRef="#br0" timeOffset="139766.9939">20730 4823 774,'0'0'3870,"0"13"0,0-13-1677,0 0-387,-10 8-387,-9-11-258,7-2-387,-15-22 258,4 10-258,-8-17 129,6 1-258,-8-7-129,9 2-129,-4-5 0,11 9 0,1 5 0,9 7-129,4 1 258,5 7-129,9 7 0,12 7 0,5 4-129,6 9 0,1 1-129,3-3 0,-2 2-129,-1-1-129,-4-8-903,-17-10-3225,-2-15-774,-7-12 0,-5-7-516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20-02-28T19:20:37.97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962 5997 5547,'20'0'5289,"-4"-3"-387,-16 3-129,0-14-3225,0 14-387,0 0-129,0 0-258,-16-11-258,4 11 0,-6 0 0,-3 0-258,-8 6 0,1 2 0,-7 8 0,0 8-129,-3 4 129,-2 9-129,-2 9 129,3 7-258,-1 9 129,1 9-129,1 8 129,1 3-129,4 8-258,2 5 258,1 2 0,1 0 129,6 0 0,0 2-129,3 1 129,5-2-129,3 1 258,2-4-258,6 2 129,4-3-129,0 6 129,7-1-129,7 1 129,2-3-129,3 3 0,1-3 129,2-9-129,-1-2 0,-4-13 0,-1-7-129,-4-8 258,-3-13-129,-2-10 0,-5-4 129,-1-9-129,-1-6 0,0-16 129,0 16 0,0-16-129,0 0 129,13 8-129,4-6 129,7 2 0,11-1-129,9 2 129,9 0-129,9 0 129,11 1-258,8 0 129,9-4 0,10-2-129,12 0 129,10-5-129,13 5 129,8 0-129,13-3 129,13 3 0,9 0-129,9 6 0,2 5 129,10-4-129,7-4 0,5 0-129,4-3 129,5-4 129,3-5-129,6-8 0,5-2 0,2 4 0,1-3 0,3 3 0,7-4 258,-5 6-387,8 7 258,3 3 0,0 1 0,2 0-129,7-4 0,2 3 129,-3 3 0,4-6-129,3-3 129,4 0 129,-4 2-129,6 4-129,3 3 129,-3 2 129,10 6-258,1 1 129,-1 1-129,2 5 129,4-4 0,-6-2 0,5 2-129,-3-7 129,-6 0 0,4-2 0,-2-2 0,-4 0 0,-1-2 0,3-5-129,-9-5 129,3 1-129,0 2 129,-5-7 0,1 3 0,1 2 0,-5 0 0,1-1 0,7 3 129,-3-1-129,-2 1 129,2 4-129,-2-4 129,-2 2-129,3 4-129,5 3 129,-5 0 129,3 0-129,7 3-129,-3 5 129,4 3 0,1-5 0,-6 4-129,-2-7 129,3 4-129,-8 0 258,-8 1-258,0-3 258,-4 0-129,-5 5 0,4 2 129,-3 3 0,-7-5-129,-1 2 0,2-2 0,-7-2 0,-4 1 129,-9-3-129,-2-6 0,-6 2 0,-9 0 0,-5-1 0,-12 2 0,-4 3 0,-5-2 0,-8 4 0,-12-2 0,-11 4 0,-5 2 129,-8-2-129,-4 4 0,-13-5 129,-11 0-129,-7-1 0,-10 1 129,-10-9-129,-8 0 0,-10 0 0,-12-8 0,-8-4 129,-7 0 0,-3-10-258,-5-4 129,-1-3 0,-4-12 0,-3-10 129,0-8-129,-2-17 0,1-8 129,-2-13 0,0-10-129,-1-8 0,-1-4 0,3-5 129,-1-5-129,-3 0 0,2-5-129,-3 0 0,-3-1 129,-3 0 129,0-2-129,-7 0 0,-1 3 0,-3-1 0,-4 9 0,-6 7 0,-5 6 129,0 12-258,-3 9 129,-2 12 0,-3 10 129,-2 14-258,-3 9 129,-4 4 0,-1 3-129,-5 2 129,-6 5 0,-4-4 0,-7 8-129,-6-1 129,-7-3-129,-8 6 129,-7 1 129,-8 4-129,-6-1 0,-3 6 0,-7-2 0,-4-1 129,-6-2-129,-6-3 0,-5 1 129,-2-3-258,-6-3 387,-3 1-258,-9-2 129,-3 0-129,-3 5 258,1 1-258,0 2 0,-4 6 0,-4-2 0,-3 3 0,-1-2 0,6 1 0,-4-2 0,-5-3 0,-6 1-129,4-8 258,4 1-258,-4-4 129,-4 3 0,-2-2 0,2-2-129,1 5 129,-2-4 0,-8 6 0,0 1 0,-2 5 0,2-2 0,-5 3 0,-5 2 129,-3-4-129,-1 2 129,1-2-129,-5 1 0,-2-3 129,0 1 0,2 3-129,-2 2 129,0 3-129,-1 2 129,2 1-129,-2 3 129,-3 5-129,-3-1 129,-4-2-129,1 0 0,-4 3 129,-3-2-129,-3 2 0,-3-2 129,2 0-129,-1 5 0,-3 0-129,1 2 129,0 6-129,1 7 129,-6 2-129,1 3 0,-2 2 0,2-2 129,-5 0 0,3-1 0,-1-3 0,-3-7 0,1 4 129,5-5 0,3 2 0,-3-5-129,7 7 129,2 0 0,0 4-129,4-2 129,0 0-129,-1 0 129,-1 1-129,0-3 258,3 0-258,-1-3 129,1 0 0,0-3-129,4 0 0,2 1 129,4-5-129,3 4-129,1 0 0,1-4 129,2-1 0,7 1 0,-2-2 0,-3 2-129,1 1 129,-1-2 0,4-1-129,-3 4 0,-1 1 129,-5 5 0,8-4-129,-2-2 129,-3 1-129,4 1 129,2-1 0,4-1 0,1-4 0,4 0 0,2 1 0,8 4 0,4 2 0,6-2-129,-1 0 129,6 5-129,11 4 129,7-5 0,3 4 0,1 1 0,7-1 0,3 1 0,8 1 0,3-6-129,6 4 129,3 4 0,10-4 0,3 3 129,9 1-129,4-2 0,2 1 0,3 1 0,3-2 129,4-1-129,2-1-129,3-1 258,8 0-129,-1-2 0,6 2 0,5 0 129,4 2-129,2-6 0,6 1 0,3 5 0,-2-5 0,8 2 129,-1-4-129,2 1-129,-1-1 258,0 1-258,-2-4 129,2-2 129,-1-2-129,2 5 0,2-5 0,0 3 0,1 3-129,3 5 0,3 7 258,1 6-129,0 12 129,2 4-129,-2 15 129,3 8 0,1 7 0,-1 5 0,1 3 0,2 3 0,1-6-129,1 5 0,1-12 0,4-5 0,-2-3 0,4-7-129,4-2-516,1-23-1935,18 10-2709,1-14-129,12-5-645,1-16-387</inkml:trace>
  <inkml:trace contextRef="#ctx0" brushRef="#br0" timeOffset="7175.41">7014 11011 6966,'-5'139'5289,"2"-60"-129,-3 1-258,6 5-3999,-7-21 0,3-1-258,-9-26-387,6-14 0,7-23 129,-17-26 0,10-23-129,3-19 129,2-22 0,2-15-129,1-13 129,7-7-129,4 1 0,4 5-129,0 7 129,3 15-258,1 20 0,3 22 129,2 22-129,2 25 0,1 22 129,2 27-129,1 26 129,3 22-129,-1 18 0,0 9 129,-3 2-129,-1-2 0,-5-13 0,-2-20 0,-7-14 129,-3-22-129,-4-26 0,-8-21 129,2-21-129,-4-16-129,-10-8 0,-4-1 129,-4-7 0,-5-3 0,-3 14-258,-4 9 258,2 11 0,-2 13 0,2 8-129,0 2-258,6 17-129,0-5-387,13 16-774,-12-12-3612,16 4-129,2-6-516,6 1-129</inkml:trace>
  <inkml:trace contextRef="#ctx0" brushRef="#br0" timeOffset="7799.446">7587 11153 6450,'16'-13'5418,"-16"13"-258,0 0-645,7-15-3483,-7 15-258,0 0-258,0 0-129,0 0 129,0 0-129,-7 0-258,7 0 129,0 0-129,-12 17 0,12-17 0,-6 22 0,5-11 0,1 5 0,1-5 0,6 2-129,-7-13 258,16 17-387,-16-17 258,15 5 0,-15-5-258,15-8 258,-15 8 0,8-23-129,-7 10 0,-1 13 129,4-21 0,-4 21 0,2-11 129,3 17-258,2 11 129,2 14 129,3 10 0,3 20-129,3 7 0,1 17 0,-1 7 129,-2 1 129,-7-1-258,-1 0 0,-8-12 0,0-20 0,-15-9 129,-6-23 129,-6-20-258,-4-12 0,-6-25 0,1-11 0,-1-13 0,6-6-129,9-1-129,7 5 0,14 4-129,1 5 0,18 9-387,2-6-903,22 18-3225,-6-8-645,9 2-516,-3-7-387</inkml:trace>
  <inkml:trace contextRef="#ctx0" brushRef="#br0" timeOffset="8080.462">8129 10132 10062,'8'56'5547,"10"-7"-387,-2 1 0,4 4-4773,-3 1-129,-6-3-645,5 0-774,-16-17-3483,12-13-516,-12-22-516,17 1-258</inkml:trace>
  <inkml:trace contextRef="#ctx0" brushRef="#br0" timeOffset="8230.47">8303 10387 7998,'-17'-27'5418,"-3"22"129,-3 6-516,-3-1-3354,-3 9-1290,-4 0 0,-5-1-516,8 8-1290,-8-8-3612,9-3-258,7-5-387,11 0-516</inkml:trace>
  <inkml:trace contextRef="#ctx0" brushRef="#br0" timeOffset="8876.507">8788 10637 10062,'29'38'5676,"-20"-3"-387,6 13-129,-3 3-4773,1 13 0,-3-5-258,-1-4-129,-1-2-258,-6-18-258,7 3-1548,-9-38-2967,7 13-387,-7-13-387,14-25-258</inkml:trace>
  <inkml:trace contextRef="#ctx0" brushRef="#br0" timeOffset="9019.515">8966 10881 9546,'0'-13'5676,"-20"3"-387,4 10-129,-8 0-4644,-2 0-258,-8 2-258,-2-2-1290,1 0-3741,2 0-258,3 9-387,7-1-387</inkml:trace>
  <inkml:trace contextRef="#ctx0" brushRef="#br0" timeOffset="12399.709">9816 10631 6450,'-7'15'5418,"7"-15"-258,0 0-258,-8-9-4128,8-10 129,0-13-129,2 3 129,1-9-387,7-1-129,-1-3 0,7 9 0,4 3-258,4 18 129,2 7-129,7 10-129,0 19 0,4 19 129,-5 16-129,-1 14 129,-9 16 0,-8 13-129,-12 5 129,-6-2-129,-13-8 129,-10-13-129,-6-10 0,-3-19 129,0-21 0,4-18 129,5-16-129,9-10 0,5-15 129,12 6 0,1-8-129,13 6 0,9-1 0,10 9 0,6 8-129,7 5 129,1 5-129,2 6 0,-1 7 0,-6-9-387,-4 9-258,-15-13-645,5 9-3225,-27-14-1032,0 0-387,0 0-258</inkml:trace>
  <inkml:trace contextRef="#ctx0" brushRef="#br0" timeOffset="13359.764">11114 10662 9417,'13'83'5676,"-7"-28"-387,1 11-258,0 1-4773,-5 0 0,-2-5 0,-1-8-258,-5-14 129,0-18 0,6-22 0,-10-8 0,5-25 0,1-15 0,0-17 0,3-7 129,1-6-129,0 7 0,0 7 129,2 13-129,5 18 0,8 23 0,4 13 0,4 23-129,4 17 129,7 11-258,3 2 129,4-1 129,0-9-129,0-14 0,1-16 0,-4-16 129,-6-20-129,-5-17 129,-5-11-129,-10-11-258,-5 2 0,-7-5-387,-2 11-129,-19-11-1290,13 22-3354,-7 3-129,5 18-516,10 19 0</inkml:trace>
  <inkml:trace contextRef="#ctx0" brushRef="#br0" timeOffset="13583.776">11674 10331 7353,'0'0'5547,"11"5"-258,-4 24-387,-7 8-3741,13 12-387,-5 7-387,5 9-129,-4-7-258,1-8-129,4-2-645,-8-26-1290,9-6-3096,0-16-129,3-14-516,-2-23 0</inkml:trace>
  <inkml:trace contextRef="#ctx0" brushRef="#br0" timeOffset="13854.792">11916 10252 6966,'15'0'5805,"-2"25"-516,0 10-258,10 21-4257,-6 4 0,6 10-516,-4-1 129,1-1-258,2-12-129,0-6 0,-6-11 0,-3-18 0,-13-21 0,0 0 0,7-13-129,-16-14 129,-10-3-129,-11-10 0,-4 8 0,-6-1-387,1 15-129,-8-7-645,17 21-3225,-3 3-516,13 6-645,6 14 0</inkml:trace>
  <inkml:trace contextRef="#ctx0" brushRef="#br0" timeOffset="14222.813">12192 10623 7482,'33'-4'5676,"-18"4"-387,0 6-387,-15-6-4128,23 25-258,-17 0-258,0-1 0,-5-1-129,-1 3 0,0-2-258,0-1 258,0-4-129,0-19 0,0 14 129,0-14 0,15 8-129,-15-8 258,23 5-129,-12 0 129,2 4-129,-1 8 0,-8-2 0,-4 9 0,-1-4 0,-12 3-129,-5 5-129,-5-9-129,-3 5-645,-15-14-3354,11 4-903,1-1-387,4-6-516</inkml:trace>
  <inkml:trace contextRef="#ctx0" brushRef="#br0" timeOffset="15688.897">12697 10623 8385,'-4'19'5805,"4"-19"-258,1 19-258,-1-19-4257,22 3-129,-4-3-129,9-5-129,3-6 0,8 3-258,4-5-129,4 7 129,6-4-258,0 3 129,-3 5-129,-1 2 129,-3 1-258,-1 1 258,-10 4-258,-4-6 0,-7 2 129,-9 2-129,0-3 0,-14-1 0,0 0 0,11 6 0,-11-6 0,0 0-129,0 0 129,0 11 129,0-11-129,0 0 0,0 0 129,0 0-129,0 0 0,0 0 0,0 0 129,0 0-258,0 0 129,0 0 0,0 0 0,0 0 129,0 0-129,7 13 0,-7-13 0,0 0 0,0 0 0,0-18 0,0 1 0,0-3-129,-2-6 129,-5-9 0,-6-5 129,-1 2-258,-10 0 129,-1 9 0,-6 0 0,-4 3 0,1 11 0,-3 3-129,4 7 129,5-1 0,3 4 0,8 2-258,3 0 129,14 0 0,-11 0-387,11 0-129,0 0-645,0 0-2322,0 0-1935,11-2-387,9 9-387,-4 6 0</inkml:trace>
  <inkml:trace contextRef="#ctx0" brushRef="#br0" timeOffset="16054.918">13419 10800 9804,'-23'46'5934,"-5"-32"-516,-8 13-129,-16-15-4515,-5 0-129,-17-9-129,-2 3-129,-4-6 0,4-1-129,7 1-129,14-8 129,7 3-129,16 5 0,9 3 0,23-3 0,-7 23 0,16-10-129,12 2 0,4 7 129,8-2-129,2 1 129,5-4-129,-2-4-129,-5-4-129,-3-9-129,-5 0-1935,-25-26-2451,4-13-903,-10-15-516,-10-13-774</inkml:trace>
  <inkml:trace contextRef="#ctx0" brushRef="#br0" timeOffset="17122.979">14561 10608 9288,'0'42'5934,"-7"0"-516,-1 9-129,-8 6-4902,-1 6 0,-4-6-129,1-7 129,1-12-129,7-13 0,12-25-129,-13-8 129,13-30 0,9-13 129,7-20-129,5-12-129,2-7 129,3-4-258,2 2 129,0 11 0,-3 16-129,-1 10-129,1 24 129,-1 18 129,0 18-129,3 27 0,-1 21 129,2 12-258,-1 12 258,-1 6-129,-3 0 0,0-3 0,-4-12 0,-5-17 0,-2-14 0,-4-15 0,-8-22 0,0-8 0,-8-11 0,-11-12 0,-4-2 0,-7 0-129,-6-6 258,-2 7-129,0 12-129,-1 6-129,6 3-129,2 4-129,14 17-903,-9-7-2580,25 20-1677,1-2-129,13 2-645</inkml:trace>
  <inkml:trace contextRef="#ctx0" brushRef="#br0" timeOffset="17619.007">15120 10754 7353,'36'-1'5805,"-36"1"-258,19 0-516,-19 0-3354,0 0-1290,-10 10-129,-7 4-129,1 2-129,1 5 0,2 4 0,6 1 0,6-1-129,2-1 129,13-7 129,3-5-129,2-4 0,1-8 129,-2-8-129,-3-7 0,-6-7 129,-5-2 0,-4 0-129,0-6 129,-1 7 0,-3 12 129,4 11 0,0 0 0,0 24 0,2 18 0,8 17 0,3 16 258,-1 9-129,-1 7 0,-4 1-129,-4-1 129,-3-15 0,-11-6-387,-11-20 258,-6-16-129,-7-16-129,-1-13 129,-2-13-129,0-22-387,3-6-129,4-13-387,23 8-2451,-6-15-2322,14 1-258,6-6-516,15 7-129</inkml:trace>
  <inkml:trace contextRef="#ctx0" brushRef="#br0" timeOffset="17973.028">15583 10082 10707,'16'18'6063,"-16"4"-516,-5 15-258,-12 4-4644,-4 16-129,-7 11-258,1 12 0,-4-1 0,4 1-129,4 2-129,8-6 129,10-4-129,5-15 0,14-11-129,8-11-258,9-2-258,-4-24-1032,20 4-3096,-16-13-903,8-3-516,-6-18-258</inkml:trace>
  <inkml:trace contextRef="#ctx0" brushRef="#br0" timeOffset="18423.053">15749 10392 7998,'10'62'5934,"-7"-13"-516,-3 1-129,6 7-4386,-6-3-387,-1 7 0,-6-14-129,1-2-129,1-17-129,5-28-129,0 0 129,0 0 0,-4-36 129,4-7-258,1-8 129,6-8-129,-1 0 129,3 2-129,-4 11 0,5 12 129,2 17-258,0 17 258,2 12-129,-1 17 0,5 12 0,0 2 129,5-1 0,-2-2 0,-1-7 0,6-14-129,-5-14 0,0-11 0,-3-24 129,-4-6-258,-7-8-129,-2-4-129,-5-1-129,-5-9-645,5 20-2967,-11 0-1290,4 14-387,-1 5-258</inkml:trace>
  <inkml:trace contextRef="#ctx0" brushRef="#br0" timeOffset="18723.07">16185 10122 8385,'26'61'5805,"-10"-15"-516,-3 4 0,3 12-4773,-9-1 0,1 4-258,-2-6 0,-1-12-258,-1-3-258,-4-21-903,11-1-3999,-11-22 0,15 0-516,-9-20-516</inkml:trace>
  <inkml:trace contextRef="#ctx0" brushRef="#br0" timeOffset="19011.087">16411 10150 8127,'27'38'5676,"-14"0"-258,2 10-258,-3 2-4386,-1 7-387,-4 0-129,2 0-129,-2-8 0,0-10-129,1-4-129,-3-13 0,2-9 129,-7-13-129,1-13 129,-5-12-129,-8-4 0,-8-4 129,-5 0 0,-5-3-258,0 12-129,-4-3-903,18 21-3612,-6 2-258,22 4-516,-16 13-129</inkml:trace>
  <inkml:trace contextRef="#ctx0" brushRef="#br0" timeOffset="19399.1089">16628 10492 5160,'12'-3'5934,"13"6"-516,-13 0-387,4 7-3096,-16-10-1548,19 30 129,-15-12-129,0 5-129,-4 1-258,0-1 0,0 0 0,0-5 0,0-2 0,0-3 0,0-13 0,1 15 0,-1-15 129,0 0 0,16 7 0,-16-7 129,14 19 0,-14-19 0,8 27-129,-8-8 258,0-5-129,-1 6-129,-6-3-129,-1-4 129,1 2-258,7-15 129,-15 17-387,15-17-774,0 0-3612,0 0-387,0-8-387,0-13-645</inkml:trace>
  <inkml:trace contextRef="#ctx0" brushRef="#br0" timeOffset="19706.127">16868 10021 6063,'110'70'5934,"-52"-11"-516,-6 14 0,-4 16-3225,-13 2-1419,-7 0-258,-16 1-129,-9-6-258,-3-10 0,-15-15-129,-3-7-387,-8-17-387,11-4-2322,-7-16-2064,7-12-258,1-5-645,14 0 129</inkml:trace>
  <inkml:trace contextRef="#ctx0" brushRef="#br0" timeOffset="20047.146">17294 10754 6966,'49'7'5547,"-24"-2"-258,1 2-258,2 10-4128,-9-2-258,-2 12 0,-7 4-387,-3 7-129,-7 8 0,-2 3-129,-11-1 129,-2-3-258,-2-5 258,1-5-129,-2-11 129,4-10 0,2-9 129,12-5-129,0 0 0,0-15 129,12 0-258,8-1 129,8 6-129,1-1-129,3 6-387,-10-12-1032,8 7-3483,-17 1-387,-3-4-258,-10-9-516</inkml:trace>
  <inkml:trace contextRef="#ctx0" brushRef="#br0" timeOffset="20859.193">16615 10575 645,'0'0'5160,"6"-3"0,-6 3-258,15-2-2709,-14-11-645,13 9-258,-10-9-258,8 8-516,-12 5-129,21-2 0,-21 2-129,25 5 0,-17 8 0,5 7 0,-4 2-129,-2 4 129,-3 0-129,-3 3-129,-1-7 129,-1 3 0,-6-9-129,-3-1 0,-1-6 129,11-9-129,-25 5 0,25-5 129,-20 0-129,20 0 129,0 0-129,0 0 129,0 0-129,12 13 258,5-2-258,2 6 258,3-1 0,-2 0-129,-3 3 129,-1 0 0,-7-4 0,-2 4 0,-7-19-129,0 20-129,0-20 129,-25 14-129,5-14 0,-5 0-258,-1 0-387,-13-15-2838,9 8-1677,-1-10-645,5-2-258,0-5-257</inkml:trace>
  <inkml:trace contextRef="#ctx0" brushRef="#br0" timeOffset="21777.245">17772 10013 9417,'-25'-46'5934,"4"39"-645,-2 12 129,-12 5-4644,1 0-516,-4 11-1806,-12-11-3612,9 3-387,1-7-387,4-6-387</inkml:trace>
  <inkml:trace contextRef="#ctx0" brushRef="#br0" timeOffset="22668.296">17496 9673 10449,'-7'18'6063,"11"28"-516,5 2-258,4 16-4773,-4 9-258,3 2 0,-2-5-258,1-11 0,0-2-645,-11-32-2322,5 4-2451,-5-29-387,16 0-129,-7-16-645</inkml:trace>
  <inkml:trace contextRef="#ctx0" brushRef="#br0" timeOffset="23119.322">19035 9924 10707,'27'82'6063,"-12"-16"-387,10 18-258,-2 10-4902,-3 8 0,-7 6-129,2 2-258,-2-11-129,-4-14-387,1-3-387,-10-33-2451,7-4-2193,0-26-258,8-19-645,-2-31-258</inkml:trace>
  <inkml:trace contextRef="#ctx0" brushRef="#br0" timeOffset="23519.345">19536 9947 10707,'37'37'5934,"-33"-5"-258,-4 10-129,-27-3-5160,-3 9-129,-15-2 129,-6 4-129,-6-6-258,-1-1 129,3-8 129,10-6-387,6-5 258,9-4 0,9-5 0,10-1 0,8-3 0,3 2-129,13 1 0,4-2 129,6 5-129,5 5 129,4 5-129,0 5 129,3 3-129,-3 3 129,-2 1-129,-2 2 129,-5-7-129,-3-4 0,-7-7 0,-2-5-129,-11-18-258,0 0-258,16 14-1935,-20-23-2709,4 9-387,0-26-387,0 10-774</inkml:trace>
  <inkml:trace contextRef="#ctx0" brushRef="#br0" timeOffset="23878.365">19956 10678 9804,'33'-21'5805,"-33"21"-387,12-9-129,-12 9-4644,-12 0 0,-3 9-387,-10 4-129,1 3 129,-4-1-129,5 10 0,4 3-129,6 0 129,9 8 0,4 0 0,9 0 0,7 5-129,1 1 0,2-9 0,1 4 0,-5 0-258,-1-7 0,-10-8-387,3 13-1290,-16-19-3354,4 2-129,5-18-645,-15 14-129</inkml:trace>
  <inkml:trace contextRef="#ctx0" brushRef="#br0" timeOffset="24043.375">19945 10998 9933,'0'-14'5805,"-33"-5"-387,8 16-387,-12-4-4515,-2-2-387,0 9-1290,-13-8-3999,18 6-129,7-9-645,15 5-258</inkml:trace>
  <inkml:trace contextRef="#ctx0" brushRef="#br0" timeOffset="24352.392">21076 10077 9804,'-32'14'5934,"-3"5"-387,2 11 0,-12-4-4773,-1 1-129,-4-12-129,4 2-387,2-5-387,3-12-1290,22 2-3612,1-2-645,18 0-129,9-10-645</inkml:trace>
  <inkml:trace contextRef="#ctx0" brushRef="#br0" timeOffset="24504.401">21000 10405 10062,'-7'68'5934,"-15"-52"-516,-5 0-129,-15-13-5289,-13-10-2322,2 1-2709,1-5-258,6 0-774,5-2-387</inkml:trace>
  <inkml:trace contextRef="#ctx0" brushRef="#br0" timeOffset="26858.536">21850 9285 9804,'38'-4'6192,"-24"-2"-645,2-1 0,-16 7-4773,13-11-387,-13 11 0,-14-12-129,-7 10-129,-3 2-129,-7 0 129,-2 10-129,-2 3 129,-1 6-129,0 5 129,5 16 0,1 9 0,7 4-129,1 11 129,5 15 0,3 0 0,5 9 0,1 1 0,5-6-129,3 0 0,0-4 0,2-10 129,6-13-129,-1-7 0,2-13 0,5-9 129,-2-10 0,8-16 0,1-2 0,4-12-129,2-6 129,2-2 0,3 4-129,-1-1 0,0 9 129,-2 5-516,-5 2 0,-1 8-903,-23-6-2709,13 9-1677,-13-9-387,0 0-516,0 0-258</inkml:trace>
  <inkml:trace contextRef="#ctx0" brushRef="#br0" timeOffset="27458.57">22036 9569 9288,'6'62'5805,"1"-18"-516,-6 5 129,2 12-4902,-3-5 0,-3 2-387,-2-8 0,-1-12 0,1-9-129,1-10 129,4-19 0,-5-19 0,5-17-129,2-11 129,5-13 0,1-11 0,5-6-129,2 0 258,2 4-387,0 7 258,-1 17 0,4 12-129,-3 13 0,1 19 0,2 12 0,-3 23 0,2 15 0,0 17 0,2 5 0,0 5 129,-3 1-129,-2-6 0,-2-11 129,-4-13-129,-5-12 0,-5-20 129,0-11-129,-23-6 0,0-19 129,-6-6-258,-4 2 0,-5-2-129,1 4-387,-5-3-387,17 26-2709,-6-10-1677,11 14-258,1 5-516</inkml:trace>
  <inkml:trace contextRef="#ctx0" brushRef="#br0" timeOffset="28262.616">22513 9801 8901,'44'3'5934,"-23"-3"-516,-21 0 129,20 3-4773,-20-3-258,0 0-129,-20-5-129,-1 5-129,-3 2-129,-3 11 0,2 0-129,4 5 258,9 1-129,6 4 129,6-4-129,8-2 129,8-9 0,6 3-129,2 1 129,0-7-129,-3 0 129,-2-5 0,-6 0-129,-13 0 129,18 8-129,-18-8 129,0 0 0,0 18 0,-3-5 0,-2 6 0,-3 2 129,-2 1-129,0 6 129,-1 3-129,0-3 129,2 0-258,-3-1 129,2-3 0,-2 1-129,2-5 0,-3-5 129,2-1-258,-3-3 0,-1-6-129,3-3 0,-1-4-387,13 2-1419,-35-21-2451,32 6-1290,-4-15-258,7-7-516</inkml:trace>
  <inkml:trace contextRef="#ctx0" brushRef="#br0" timeOffset="28570.634">23029 9248 9159,'21'32'5934,"-21"9"-516,-15 6 0,0 15-4773,-8 8 129,1 18-387,-4-4 0,3 1-129,4-3 0,7-7-129,6-14-129,6-11 0,3-11-129,9-14-258,10-4-645,-10-23-2451,18-1-2064,-3-19-258,7 1-516,-4-11 259</inkml:trace>
  <inkml:trace contextRef="#ctx0" brushRef="#br0" timeOffset="29006.6589">23239 9557 10062,'3'62'5805,"-2"-15"-516,-1-15-1032,0 22-3612,-4-9-129,1 1-258,-2-7-129,2-10 0,-2-13-129,5-16 129,0 0-129,0-25 129,0-9-129,0-9 0,5-8 129,0 0 0,0 3 0,2 7-129,-1 11 0,3 12 0,-9 18 0,21 3 0,-9 18 0,5 11 0,-3 5 0,7 1 0,0-2 129,-3-4 0,3-18 0,0-6-129,-2-8 129,-1-19-129,-1-13 0,-6-9-129,-1-4-258,-5-2-129,1 7-258,-10-13-1806,2 23-2580,-6 2-387,6 13-387,2 15-387</inkml:trace>
  <inkml:trace contextRef="#ctx0" brushRef="#br0" timeOffset="29307.676">23653 9303 8127,'16'-9'5676,"-3"27"-258,-5 15-387,-7 3-3999,5 16-387,-6 4-258,1 0-258,-1 5 0,0 2 0,0-7 0,0-13-387,0-4-258,-5-28-2193,5 2-2580,0-13 0,15-6-774,-4-24 0</inkml:trace>
  <inkml:trace contextRef="#ctx0" brushRef="#br0" timeOffset="29578.691">23840 9367 6966,'26'39'5547,"-21"0"-258,1 0-387,2 12-4386,-7-4 129,3 5-387,-1-7 258,1-9-387,-2-4-258,1-8 387,-1-12-258,-2-12 0,0 0 129,-4-20-129,-10-4-129,-3-3 129,-4-2 129,-5-6-258,1 15-129,-5 2-645,11 18-1548,-5 0-2322,9 3-645,4 7-387</inkml:trace>
  <inkml:trace contextRef="#ctx0" brushRef="#br0" timeOffset="29975.714">23987 9626 5160,'67'0'5805,"-32"2"-645,-7 9-129,-4 11-3999,-14-6-516,0 4-129,-10 7-129,-4 0 0,-6-3-129,-3 2-129,1-9 129,3-2 0,9-15 258,-13 12-129,13-12 0,0 0-129,6 7 0,-6-7 0,24 4 0,-9 3 0,0 6-129,-3 7 129,-4 0 0,-2-2-129,-6 6 129,-3 3-129,-10-1 0,-4-6 0,-6-3-129,-4-8-387,7 6-1806,-11-15-2709,10-8-387,3-13-387,5-9-258</inkml:trace>
  <inkml:trace contextRef="#ctx0" brushRef="#br0" timeOffset="30222.728">24197 9247 6966,'80'46'5805,"-40"2"-645,-7 6-129,9 18-4257,-23 1 129,-3 11-645,-9-1 0,-6 0-129,-1-6 0,-10-14-129,-4-6-387,-9-20-774,11-4-3612,-10-15-516,6-10-387,2-8-258</inkml:trace>
  <inkml:trace contextRef="#ctx0" brushRef="#br0" timeOffset="30643.752">24569 9943 5676,'0'0'5676,"6"-10"-258,6 7-645,-12 3-3612,29-10-516,-15 10-258,3 18-129,-2 4 0,0 13-129,-4 7 129,-3 3-129,-8 7 0,0 0 129,-5-6-129,-12-6 0,-1-9 129,-1-11-258,-3-14 129,0-6 129,2-10-129,8-5-129,3-7 129,7 1 0,2 3-129,13 2 129,8 6-129,3 3-387,8 7-129,-2-5-1290,8 5-3096,-3 3-774,-1-1 0,-8-7-387</inkml:trace>
  <inkml:trace contextRef="#ctx0" brushRef="#br0" timeOffset="32110.836">24623 9163 8385,'50'-34'5676,"-15"11"-258,10 10-129,-2-7-4644,9 6-258,-6 2 0,0 10-258,-7 2 0,-9 8-129,-4 18-129,-11 6 129,-4 14-129,-7 7 0,-2 11 258,-2 3-258,0 12 129,2 4 0,2-3 129,1 3-258,2-2 258,3-6 0,-2-5-129,-1-9 129,-2-8 0,-3-9-129,-2-5 0,-7-11 0,-5-10 129,-5-3-129,-3-9 0,-3-3-129,-2-3-129,-4-14-645,14 3-3354,-13-13-1032,13 0-387,1-11-387</inkml:trace>
  <inkml:trace contextRef="#ctx0" brushRef="#br0" timeOffset="32470.857">25270 9051 6708,'38'-2'5547,"-21"-2"0,2 1-516,-19 3-3999,22-10 0,-22 10-387,20-6-129,-20 6-129,0 0 0,0 0-258,0 0 129,8 16-129,-8 1-129,-4 8 129,-1 8 0,-2 5-129,3 1 0,0 1 0,0-6 0,4-2-129,0-4-129,0-4-516,0-24-2193,0 0-2064,0 0-645,20-6-258,-9-15-258</inkml:trace>
  <inkml:trace contextRef="#ctx0" brushRef="#br0" timeOffset="32631.866">25478 9117 7740,'0'9'5676,"-4"13"-129,-11-6-387,-1 4-3999,-13-5-774,-3-2-387,-3 11-1677,-14-17-3225,5 0-387,-1-7-774,1 2-129</inkml:trace>
  <inkml:trace contextRef="#ctx0" brushRef="#br0" timeOffset="33582.92">21441 10991 7224,'76'28'5289,"-29"-18"0,5-6-258,17-1-4644,-9-6 258,6-3-129,0-6 129,10 0 0,2-4-129,11 2-258,6 1 0,3 0 129,8 2-258,7-1 0,4 2 0,10 2 0,7 1-129,1-5 129,3-2-129,3-1 0,1-4 129,6 2-129,0-7 129,-3 3-129,-5 2 129,3 3-258,-2 1 258,7 5 0,-1 0 129,-4 4-129,-4 0 0,-5-6 129,-6 0 0,-5-2 0,-10-1 0,-8 0-129,-17-4 0,-9-3 0,-19 0-258,-11-2-258,-22 4-258,-24-11-903,-6 13-3225,-38-10-903,-11 9-516,-21 0-387</inkml:trace>
  <inkml:trace contextRef="#ctx0" brushRef="#br0" timeOffset="34250.959">21922 11258 10320,'8'-5'5934,"7"13"-258,-9 6-258,-6-14-4773,-15 19-129,-10-5-258,-6 4 0,-8 6-258,-3 7 129,-5 2-129,1 7 129,2 8-129,7 5-129,7 8 129,6 5 129,5 10-129,6 3 0,6 6 129,2 6-129,5-9 129,-1-5-129,-1-8 258,-3-6-387,3-18 258,-1-9 0,-1-15 0,4-21 0,0 0 0,0 0 0,21-3 0,4-13 129,6 6-129,7-4-129,7 6 0,3 2 0,2 1 129,-6 0-129,-5 5-258,-4 0 0,-9 0-258,-8-12-516,1 9-2451,-19-17-2193,0-4-387,-8-15-516,1-6-129</inkml:trace>
  <inkml:trace contextRef="#ctx0" brushRef="#br0" timeOffset="34798.99">22092 11659 9159,'11'124'5418,"-11"-60"0,0 9-387,0-11-4644,-7-6 0,-2-13-129,2-11-129,0-16 0,7-16 129,0-24-258,0-10 129,7-17 0,3-16 129,3-7-129,3-6 0,-1 1-129,1 7 129,-1 4 129,6 9-129,-5 9 129,5 19-129,-4 8 0,4 17 129,-3 12-129,1 18 0,1 14 0,-1 16-129,2 10 0,-2 7 0,4 5 0,-3-3 0,2-7 0,-4-11-129,-4-10 129,0-6 0,-5-21 0,-9-18 0,0 0 0,-11-26 129,-11-5-129,-7-4 129,-8-6-129,-2-8 129,-5 16-258,0 1 129,5 10-258,0 4-129,10 18-387,-3-2-2193,20 15-2451,4 6-129,8 3-645,8 1-258</inkml:trace>
  <inkml:trace contextRef="#ctx0" brushRef="#br0" timeOffset="35279.017">22628 11914 9546,'31'8'5676,"-19"1"-387,-12-9-258,0 0-4644,0 0-258,-15 12-129,3-3 0,-2 7 0,2 1 129,3-2-258,3 5 258,5-2-258,1-4 129,0-14 0,14 12 0,-14-12 0,17-8-129,-7-10 129,-5 0 0,0-2 0,-2 2 129,2 3 129,-5 2-129,0 13 0,0 0 129,9 19-129,-4 6 129,3 21 0,-2 7 129,3 9-258,-2 7 129,-1 1 0,-3-10 0,-3-4 0,-7-10 0,-4-13 0,-7-15-129,-5-18-129,-2-9 0,-2-18-258,2-5-387,0-19-903,16 8-2838,-4-21-1161,13 7-387,0-7-516</inkml:trace>
  <inkml:trace contextRef="#ctx0" brushRef="#br0" timeOffset="35484.0289">22776 11412 6708,'13'26'5418,"-6"3"-129,1 8-516,-2 1-3999,2 4-645,0 5-1032,-8-10-3741,3-6-516,4-12 0,-7-19-516</inkml:trace>
  <inkml:trace contextRef="#ctx0" brushRef="#br0" timeOffset="35628.0369">22897 11559 6450,'-24'-11'5289,"6"8"-129,-9 4-645,-4-1-3999,-1 0-774,3 2-3870,-2 3-645,4-5-516,5 0-258</inkml:trace>
  <inkml:trace contextRef="#ctx0" brushRef="#br0" timeOffset="36003.059">22960 11336 7611,'70'-24'5676,"-35"15"-258,-10 0-387,4 9-4386,-13-6 0,0 8-387,-9 10-129,1 9 0,-4 11 0,1 12 0,0 4-129,5 5 129,2 9-129,2-1 258,4-2 0,2 2-129,2-7 0,-2-4 0,-5-2-129,-3-5 129,-4-8-129,-8-3 129,-8-7-258,-9-3 129,-8-4 129,-5-2-258,-1-7 129,-4-1-258,2 7-129,-1-11-1161,12 11-3612,-6-3-129,12 1-645,1-7 0</inkml:trace>
  <inkml:trace contextRef="#ctx0" brushRef="#br0" timeOffset="36655.096">23692 11366 8643,'35'-25'5805,"-35"25"-387,17-12-129,-17-2-4386,0 14-258,-17 2-258,-3 11-129,-5 2-129,-4 3 129,-2 6 0,1 14 0,4-3-129,4 11 0,4 2 0,6 7 0,7 5-129,4 5 129,1 2-129,0-2-129,3 2 129,0-2 0,2-4 0,-4-7-129,0-5 258,-1-7-129,0-12 0,0-6 0,0-24 129,-1 12-129,1-12 129,0 0 129,17-17-129,1-1-129,5 6 129,3-3 0,4 4 0,3 8-129,-2 0 0,-6 3-258,0 4 0,-7-3-387,-2 10-645,-16-11-2967,0 0-1290,-3-13-645,-2-3-129</inkml:trace>
  <inkml:trace contextRef="#ctx0" brushRef="#br0" timeOffset="37106.1219">23829 11596 7998,'34'41'5547,"-20"-10"0,-6 6-516,-1 16-3870,-7-9-774,0 6 0,-5-7-258,-1-7 0,-4-12-129,3-4 129,7-20 0,0 0-129,-14-34 129,14-5-129,0-7 0,2-5 129,2-3 0,3 2 0,0 8-129,2 15 129,2 11 0,4 12 0,-2 12 0,6 14-129,-2 19 0,6 1 129,1 3-129,0-5 0,3 0 0,-2-11 129,1-17-129,-1-7 129,-2-19-129,-6-17 0,-3-6-129,-6-12 0,-1-7-129,-7-3-258,0 15-516,-14-11-2580,9 25-1677,-2 5-387,7 9-516</inkml:trace>
  <inkml:trace contextRef="#ctx0" brushRef="#br0" timeOffset="37332.1349">24354 11307 8385,'23'56'5676,"-17"-10"-387,2-1-258,-4 10-4386,2 7-258,-6-4-129,2-4-129,-1-5-258,-1-11-387,7-7-1161,-7-15-3225,0-16-516,15-21-258,-6-11-258</inkml:trace>
  <inkml:trace contextRef="#ctx0" brushRef="#br0" timeOffset="37603.15">24502 11376 8127,'10'-13'5805,"5"27"-645,-10 9 0,9 17-4128,-14 4-387,0 3-387,0 4 0,0 4-129,-4-10-129,3-3 129,1-5-258,0-10 0,0-13 0,0-14-258,0 0 0,0 0-129,-6-22-129,-5-8 0,1 4 129,-8-6 0,2 8 0,-6-7-258,8 21-387,-14-4-3225,11 10-645,17 4-258,-21 4 0</inkml:trace>
  <inkml:trace contextRef="#ctx0" brushRef="#br0" timeOffset="38358.1929">24643 11673 7482,'26'13'5805,"-14"-11"-387,3 6-258,-15-8-4257,12 1-387,-12-1-129,0 0-258,0 0-129,0 0 0,0 0 0,0 0 0,0 0 129,0 0-129,14 4 129,-14-4 0,0 0 0,0 0 129,17 9-129,-17-9 0,18 5-129,-18-5 129,17 22-129,-7-8 129,-3 1-129,-3 4-129,-4 2 129,0-2 0,0-1 0,-7-5 0,7-13 0,-16 18 0,16-18 129,-15 11-129,15-11 129,0 0 0,-12 2-129,12-2 129,1 11 0,-1-11 0,16 13-129,-5 1 129,-2-3-129,1 4 0,-6-1-129,-3-1 129,-1 1 0,-9-1-258,-5-5-258,-7-8-774,7 0-3096,-13-13-1032,8 2-387,-3-16-387</inkml:trace>
  <inkml:trace contextRef="#ctx0" brushRef="#br0" timeOffset="38751.216">24743 11239 4902,'76'-7'5934,"-33"7"-258,7 20-774,-1 4-2709,5 25-1032,-15-1-387,0 15-258,-14 6-258,-7 10 0,-11 1-129,-4-5 0,-6-2-129,-6-6 0,-6-6-129,-2-9-129,0-11-258,-7-22-1290,11 0-3096,-4-17-516,17-2-387,-22-21-387</inkml:trace>
  <inkml:trace contextRef="#ctx0" brushRef="#br0" timeOffset="39427.255">24663 11307 8256,'-1'-19'5805,"10"16"-129,8 3-387,-17 0-3741,39 8-516,-15-6-387,10-1-129,0 5-129,4-1-129,0-3 0,0 6-129,-1 0-129,-3 1 129,-6 6-129,-1 7 0,-8-6 0,-2 11 0,-6 5 0,0 4 0,-5 4 0,-1 5 0,1 1-129,0 5 258,2 8-129,-1-5 0,2-2 0,-1 4 0,-1-9 0,-5-1 0,-2-6-129,0-9 0,-8-4 258,-6-8-129,-3-9 0,-5 1 0,0-5 0,1-6 0,-2-4 129,4-3-258,1 0-258,2-6 0,16 13-258,-23-25-1419,23 25-2967,0-26-516,6 12-645,0-6-129</inkml:trace>
  <inkml:trace contextRef="#ctx0" brushRef="#br0" timeOffset="39846.2789">25213 11152 8901,'27'-31'5418,"-5"23"0,-1-12-1419,10 18-2967,-4-3-258,5 8-387,-6 7-129,2 10 0,-6 11-129,-9 2-129,-4 8 129,-8 4-129,-2 1 0,-11-8 0,-3 1 129,-2-9-129,1-10 0,1-2 258,-3-15-258,18-3 129,0 0 129,0 0-129,4-10 0,13 0-129,5 5-258,1-15-645,20 16-2967,-13-12-1548,1-3-516,-6-2-258</inkml:trace>
  <inkml:trace contextRef="#ctx0" brushRef="#br0" timeOffset="41790.39">20025 10604 4128,'4'-15'5289,"-4"15"-258,0-16-258,-9 7-3354,9 9-129,-16 2-516,6 13-129,-8-2-129,3 6-129,-4 5 129,3 6-258,-3-5 129,6 10-129,-1 4-258,6-4 258,2 5-129,5 4 129,1-10-129,5 7 0,3 4-129,2-7 129,1-5 0,0 2 0,-3-7-258,0-1 129,-2-2-129,-5-14-129,-1-11-129,0 0-1290,0-14-3096,-8-10-645,4-1-129,-2-10-516</inkml:trace>
  <inkml:trace contextRef="#ctx0" brushRef="#br0" timeOffset="41983.401">19976 10839 8901,'18'19'5547,"-20"8"-258,-16-25-129,-7 7-4773,-15-5 0,-6-3-258,-6 2-645,-10-4-2451,7 1-2064,5 0-387,12 8-387,7 4-129</inkml:trace>
  <inkml:trace contextRef="#ctx0" brushRef="#br0" timeOffset="165212.449">3014 7548 6708,'45'99'5418,"-20"-42"-258,1 2-387,-3-2-4128,0 2-129,-7-9-258,-3-9-387,-1-8-516,-12-20-2322,0-13-2064,0 0-129,5-8-387</inkml:trace>
  <inkml:trace contextRef="#ctx0" brushRef="#br0" timeOffset="165451.463">3287 7462 5805,'12'0'5289,"-3"18"-129,5 15-645,9 23-3612,-7 0-129,8 18-258,1 2-129,1 4 0,-2-8-129,1-8-258,-3-9-258,-7-25-387,6-5-1548,-21-25-2580,19-11-258,-11-20-387,-5-6-129</inkml:trace>
  <inkml:trace contextRef="#ctx0" brushRef="#br0" timeOffset="165597.471">3481 7809 1548,'-37'39'4128,"7"-22"129,16 10-387,-13-8-4128,6-5-1290,7 5-2193,-11-18-645,25-1 517</inkml:trace>
  <inkml:trace contextRef="#ctx0" brushRef="#br0" timeOffset="165926.49">3720 7755 258,'-16'30'4386,"12"-1"-129,-14-12-258,6 6-3096,8 8-258,-7-5 0,10 3-129,0-7-258,1-4 0,9-7-258,5-4-129,2-7-129,3-7-645,-1-3-129,-3-9-645,1 2-387,-6-7 129,-2 5-258,-7 4 129,-1 15 129,0-12 516</inkml:trace>
  <inkml:trace contextRef="#ctx0" brushRef="#br0" timeOffset="166015.495">3766 7878 1,'-7'35'1160,"7"-13"388,0 1 387,8 3 129,7-2-387,1-3-645,6-1-2064,-7-18-2064,16 11-258</inkml:trace>
  <inkml:trace contextRef="#ctx0" brushRef="#br0" timeOffset="166578.527">4021 7876 5676,'35'40'5160,"-16"-16"-645,7 9 0,-5-6-4386,-4-1 0,0-4-129,-4-2-129,-13-20 0,11 7-129,-11-18-129,0-13 0,-5-8-258,5 0 129,-4-6-129,5 2-516,2-6-645,14 14-774,-1 8-1161,1-5-645</inkml:trace>
  <inkml:trace contextRef="#ctx0" brushRef="#br0" timeOffset="167778.596">4490 7867 774,'14'-12'3483,"-14"-2"0,0 14-2838,5-18-129,-5 18-129,0 0 129,-19-9 0,5 11 0,-6 5-258,2 8 0,-3 1-129,2 8 258,-2 0 0,11 4 129,-2-5 0,11-1 0,1-6 0,7-3 258,5-6-258,10-5 0,0-6-129,10-9-129,-2-10-129,2-5-129,3-9-129,-3-3 0,-1-5-387,-8-7 0,-1 5-387,-11-11 0,-1 10 0,-10-6 0,0 17 0,-7-4 129,-5 12 387,-5 10 0,1 14 387,-5 10 387,3 13-258,-3 17 258,0 0 258,5 16 387,-3-5 0,13 14 129,-4-14 0,10 8-129,2-14-129,15 5-129,-2-10-129,10-3-258,4-10-387,4-4 129,1-9-258,0-7 0,0-2 0,-5-9-129,0-1-258,-10-8 129,0 4-129,-13-7 0,-3 6-129,-3-2 129,-3 3 0,3 14 129,-20-17 129,20 17 258,-16-8 129,16 8 0,0 0 387,0 8 0,0-8-129,16 17 258,-16-17-258,23 15-129,-8-11 0,-1 2-129,-1-4 0,-13-2-129,18 8 0,-18-8-129,13 1 0,-13-1 129,0 0 0,9 12-129,-9-12 0,9 19 129,-1-4 0,0-1 0,4 0 129,1-1-129,-2 1 129,3-3 0,-3-10 129,4-1-129,-2-9 258,2-4-258,-3-9 129,5 2 0,-2-8 0,6-2 0,-4 2-129,3 2 129,-3 2-258,4 1 0,-4 9-516,-9-8-1548,1 9-2322,-9 13-516,12-16 0</inkml:trace>
  <inkml:trace contextRef="#ctx0" brushRef="#br0" timeOffset="170639.76">3225 6472 8127,'12'-2'5289,"-3"-11"-129,-9 13-387,0 0-3741,-12 0-387,-11 9-387,-1 4-129,-6-1 0,4 10 0,-3-3-129,6-1 129,5 4 0,9 1 0,7-3 0,2 2 0,10-4 129,9 6 0,1-4-129,3 4 0,-2-3 0,-2 3 0,-8-2 0,-5-1-129,-6-1 0,-12-8 0,-9 1-129,-5-9-387,2 5-774,-18-10-3741,16-5 0,-2-6-516,10 0-387</inkml:trace>
  <inkml:trace contextRef="#ctx0" brushRef="#br0" timeOffset="171006.781">3406 6695 5160,'14'-15'5031,"-14"15"129,0 0-645,0 21-3225,0-21-258,0 37-516,-2-17-129,2 5 129,0-7-129,6 1-129,-6-19 129,23 12-129,-8-13 0,1-11 0,-4-7-129,1-3-129,-7-4 0,-4 2 0,-4 3 0,-10 0-129,-5 12-387,-13-5-903,8 10-3096,-8 0-645,1 4-129,6 0-516</inkml:trace>
  <inkml:trace contextRef="#ctx0" brushRef="#br0" timeOffset="171410.8039">3897 6263 3870,'2'-37'5160,"-2"20"-258,-10 4-129,10 13-3483,-27-23 0,13 23-129,-10-4-258,6 9-258,-6 8 129,8 10-258,-4 3-129,9 7 0,-1 3-129,9 11 129,2-1-387,1 4 258,6-3-129,6 2 0,4-2-129,1 1 0,1-7 0,-2-9-129,-3 1-129,-3-9-129,2-1-258,-12-23-1290,0 0-2967,0 0-516,0 0 0,-3-20-516</inkml:trace>
  <inkml:trace contextRef="#ctx0" brushRef="#br0" timeOffset="171591.8139">3844 6453 7611,'0'0'5289,"-20"4"-258,2 10-387,-14 1-3741,6 9-516,-7-4 0,0 1-258,3 0-645,-1-15-516,16 2-3612,1-6-387,14-2-387,0-8 0</inkml:trace>
  <inkml:trace contextRef="#ctx0" brushRef="#br0" timeOffset="171831.8279">4054 6196 4257,'0'12'5160,"0"13"0,0 11-387,0 4-3354,13 22-258,-6 0-516,9 8 0,-7-9-387,8-2 0,-5-8-645,-6-17-774,8-8-3483,-14-26-129,15 5-516,-7-14-258</inkml:trace>
  <inkml:trace contextRef="#ctx0" brushRef="#br0" timeOffset="172003.838">4134 6380 5160,'-45'33'5031,"15"-21"-516,4 7-129,1 1-3870,-5 0-645,-1-10-1677,1 0-2580,13-1-258,1-4-387</inkml:trace>
  <inkml:trace contextRef="#ctx0" brushRef="#br0" timeOffset="172854.8859">4308 6628 5160,'23'-33'5031,"-20"15"-387,-3 3-645,-6-12-3096,-1 10-258,-8-6-129,1 9-129,-3 6 0,2 8 0,0 7-129,4 11 0,5 3-129,6 6 0,2 4 129,11 2-129,5-8 0,4 3 129,0-6-258,2-6 129,-4-3-129,-2-5-129,-5-4 129,-13-4-129,13 0 0,-13 0 0,0-23 0,0 6 0,-2 2 0,-2-1 129,0 0 129,4 4-129,0 12 129,0 0 129,10-4-129,3 10 0,-2 8 129,5 6-129,-2-3 129,3-1 129,-5-4-129,3 5 0,-15-17 0,20 1 129,-10-8 0,0-9-129,-1-6 0,0 2 0,0-12-129,4 2-129,0 3 129,-2 3-258,3 5-129,-7-2-645,12 10-3870,-15-5-387,-4 16-129,0 0-645</inkml:trace>
  <inkml:trace contextRef="#ctx0" brushRef="#br0" timeOffset="182802.4549">23406 5454 11223,'8'-50'5547,"-8"35"-387,-14-7-387,-5 19-4386,-15 3 0,-2 3-258,-6 9 0,3 1 0,0 2 0,6 1-129,10 1 129,7 2 129,8-6-129,8 3 129,10 2-129,8 4 0,1-4 129,2 5-129,-2 1-129,-1-2 129,-10 2-258,-8-7 129,-6-3-129,-16 1 0,-4-3-258,-5-12-516,5 7-2709,-11-7-1548,13-2-387,-5-10-258,29 12-387</inkml:trace>
  <inkml:trace contextRef="#ctx0" brushRef="#br0" timeOffset="183103.472">23403 5550 9417,'56'-22'5289,"-42"14"-258,-14 8-129,0 0-4257,0 0-258,-15 9-258,0 4 0,0 6-129,1 3 129,6 0 0,8 2 0,0-24 129,17 22-129,5-17 0,5-5 0,-2-11 0,4 0 0,-8-4-129,-5-5-129,-6 6-129,-10-10-258,0 24-1032,-15-29-3483,0 17-129,-9-11-258,6 6-516</inkml:trace>
  <inkml:trace contextRef="#ctx0" brushRef="#br0" timeOffset="183404.49">23737 5079 7740,'-10'-7'5160,"-3"11"-645,0 17-387,-3 3-3354,6 13-129,-4 5-129,7 11-129,0-3 0,7 7 129,0-9-129,8 3 0,0-6-129,4-3 0,-5-11-258,1-9-258,-5 3-516,-3-25-3096,0 0-1032,0 0-387,-3-12-516</inkml:trace>
  <inkml:trace contextRef="#ctx0" brushRef="#br0" timeOffset="183563.4989">23675 5378 10191,'-12'-20'5418,"-11"19"-387,8 1-129,-8 5-4644,3 3 0,-3-1-387,-4-7-903,15 4-3741,-8-3-129,20-1-387,0 0-387</inkml:trace>
  <inkml:trace contextRef="#ctx0" brushRef="#br0" timeOffset="183763.51">23733 5112 9546,'20'24'5547,"-17"8"-903,5 12-129,-4 4-3999,3 10-258,0 0-258,-3-6-645,8 2-774,-8-17-3096,11-11-516,-1-25-129,5-1-516</inkml:trace>
  <inkml:trace contextRef="#ctx0" brushRef="#br0" timeOffset="183883.517">23915 5343 7740,'-15'-45'5418,"-4"34"-516,-14-3 0,7 9-3870,-15 5-2322,-11-10-2838,-2 2-645,-6-8-774,4-1-258</inkml:trace>
  <inkml:trace contextRef="#ctx0" brushRef="#br0" timeOffset="185610.616">9298 5028 7353,'0'0'5160,"-6"-15"-258,6 15-129,0 0-2580,0 0-1161,0 0-258,0 0-258,0 0-129,-12-3 0,12 3-129,0 0 0,-12 0 0,12 0-129,0 0 258,0 0-129,0 0 129,0 0-129,0 0 0,0 0 0,0 0-129,0 0 129,0 14-258,1 1 129,6 9-129,2 7 0,5 9 129,0 6-258,1 8 129,0 2 0,1-2 0,-1-3 0,-5-11 0,0-13-258,-4-3 258,-2-6 129,-4-18-129,0 0-129,0 0 129,7-23 0,-6 4 0,1-3 129,3-3 0,1-1-129,5 2 0,1 3 129,3 6-129,3 2 129,2 9-258,2 4 129,2 2-129,-1 9 258,0 0-258,0 2 129,-3-2 0,-3-1 0,-2-3 0,-15-7-129,18 0 129,-18 0 0,7-8-129,-7 8 129,0-23 0,0 10-129,-3-2 129,-4 1-129,7 14 129,-9-17 129,9 17-129,0 0 0,-14 13 0,13 1-129,1 5 129,0 0 129,0-1-129,1 4-129,6-6 0,-7-16 129,16 20 0,-16-20 129,17 4-129,-17-4 0,18-5 0,-18 5 0,13-23 129,-7 8-129,0 1 0,-6 14 0,9-18-129,-9 18 258,0 0-129,16-2-129,-16 2 129,21 18 0,-9-2-258,0-4 0,3 5-129,-15-17-516,26 25-774,-26-25-3483,0 0 129,9-20-516,-5 5-516</inkml:trace>
  <inkml:trace contextRef="#ctx0" brushRef="#br0" timeOffset="186235.652">9856 5255 4902,'16'10'5160,"-1"9"-387,0 2 0,5 17-2451,-9-16-1290,11 7-129,-10-10-387,3 3 0,-15-22-387,19 11 129,-19-11-258,18-23 0,-8-3-129,-2-6-258,5 3-129,-1-6 0,8 7 0,-7-4 0,9 10 0,-3 3 0,2 9 258,-1 1 129,-2 7-129,-2 0 258,-3 2 0,0 0 129,-13 0 0,0 0 129,0 0 129,9 11-129,-9-11 258,-1 12 0,1-12-129,-12 27 129,3-8 129,8 7-387,-4-3 0,5 1 129,0-2-258,4-1 129,4-6 0,4-8-129,6-5 0,-1-4 0,-1-17 0,1-8-129,0-8 129,-3-8-129,-5-8 129,-5-6-129,-4-5 0,-11 1 129,-5-1 0,-4 8-129,-7 1 0,2 9 0,1 15 0,2 12 0,5 17 0,6 12 0,10 20 0,4 10 129,14 10 0,7 9 129,6 2 0,7-4-258,2-3 129,4-8-129,0-9 0,-2-13-774,7-2-3612,-13-18-774,-3-5-258,-7-14-645</inkml:trace>
  <inkml:trace contextRef="#ctx0" brushRef="#br0" timeOffset="190067.8709">9394 6946 2193,'10'16'3870,"-22"-9"774,-7 2-516,-17-1-3483,-20-8-129,-5 0 258,-20 0 0,-1 0 129,-19-5-129,4 5 0,-11-6-129,6 6-129,-5-5 0,8 5 0,3 0-129,4 0-129,7 0 0,9 0-129,6 0 0,11-1-129,10-1 0,6 1 0,11 0-129,8-7-258,24 8-516,-21-13-2064,21 13-1935,8-4 0,12-1-645</inkml:trace>
  <inkml:trace contextRef="#ctx0" brushRef="#br0" timeOffset="-199688.5859">11730 4760 3483,'0'0'3999,"0"0"-258,0 0-2580,0 0 0,0 0-129,0 19 0,0-1-129,0 12-387,0 3-129,0 18-129,0 4 0,0 9-129,1 13-129,6 16 0,4 13 0,-1 11 0,5 15 0,1 10-129,6 6 0,-1 4 129,0 4-129,-2-3 0,-1-2 129,-2-5 0,-4-8 129,0-1-129,-5-4 129,2-5 0,-4-4 0,1 0 258,-2-9-258,2 2 0,-2-6 0,0-1-129,1-10 129,-2-3-258,3-6 258,-1-2-129,1-10-129,0-10 0,1-9 129,-2-11 0,-1-10-129,1-9 129,-2-9 129,-3-21-129,5 16 0,-5-16 0,0 0 129,2 11-129,-2-11 129,5 16-129,-5-16 129,8 19-129,-8-19 0,10 21 0,-10-21 129,20 7-129,-6-6 0,0 1 129,5-2-129,3-2 129,3-2 0,4 2-129,7 0 0,6 0 129,1 2-129,7 0 0,7 0 0,4 0 0,10 4 0,6 4-129,6-2 129,3 3 0,7-4 0,4-1-129,2 1 129,4 3 0,3-6 0,5-2 0,4 0-129,0 0 258,3-2-129,3-2 0,4-1 0,3 1-129,0 2 0,2 0 129,5 2 0,0 0 0,7 0 0,4 2 0,1 2 0,2-4-129,0 0 258,0 0 0,5-4-129,-1-3 0,1-4 0,-8-6 129,3 2-258,-2-3 258,4 4-129,-1-1-129,-1 3 0,-1 1 258,0 4-258,5 6 129,2 1 0,3 0 0,-4 0-129,0 2 129,-1-1 0,5 1 0,3-2 0,0 0 0,0-5 0,-3-3 0,5 0 129,2 0-129,-1 6 0,-5-3 129,-1 5 0,-2 0-129,3 1 258,-1 4-258,-4 1 129,0 2-129,-4-2 129,1 1-129,1-3-129,4-2 258,-6-2-258,0-2 258,1-6 0,0 4-129,8-6 129,0 1-129,-3 3 129,-2-1-129,2 5 0,3-3 0,3 5-129,-4 0 129,-5 5-129,0 1 129,1-2 0,2 0-129,-2 2 129,-2 0 0,-3-3 0,-2-3 0,0 0 0,4 0 0,-4 0 0,-6 8 129,-4-3-129,-1 1 0,-5 1 129,-3 3-129,-3-3 0,-9 0 129,-5 0 0,-10-2-129,-7-2-129,-8 2 129,-7-2 129,-10-1-129,-10-2 0,-9 0 129,-7-2-258,-7-11 129,-5-3 0,-5-2 0,-5-10-129,-6-7 0,-3-2 129,0-10-129,-3-7 129,-1-5 0,0-8 0,0-6 0,-1-5 0,0-8 129,-1-9 0,-1-3-129,4-8 0,0-11 129,0-12-129,0-6 129,2-10-129,-1 0 0,0-13 129,0-2-129,-3 5 0,-2 2 129,-5 7-129,0 12 0,0 3 0,-6 11 0,-3 12 0,-2 7 0,-2 10 129,-1 7-258,-1 4 129,0 0 0,-3 7-129,-3 0 258,-1 3-258,-2 0 258,-1 5-258,-7 3 129,-1 4-258,-3 0 0,-1 16 129,-3 0-129,-3 9 0,-5 3 0,-4 16 129,-5-4 0,-2 9 0,-9 7 129,-4 2 0,-5 0-129,-2 0 129,-5 2 0,-5-2 0,-3 0 0,-5 0 0,-9 0 0,-2-2 0,-8 0 129,-3-6-129,-4 6 0,-7 2 0,-8 0 0,-2 2 0,-3-2 129,-3 6-129,-6-4 0,-6 0 129,-8-2-129,0-5 129,-1-4-258,-6-4 129,-6 0 0,-6-5 0,1 1-129,-3 2 129,-5 1-129,-5 0 129,0 0 0,-3 4 0,0 2-129,-8 2 129,-2-1 0,-2 2 0,0-1 0,-4-2 129,-3 2-129,-1-5 0,-3-2 0,0 2 0,0 0 129,-2-1-129,0 3 129,1 4-129,1 4 129,1 1-129,-1 0 129,1 2 0,5 5-129,1 3 0,2 1 129,2 0-129,4-3 0,3 3-129,4 2 258,4-2-129,-1-1 0,3-1-129,9 1 129,-4-1 0,2 2 0,0-1 0,7-1-129,5 3 0,-2 0 129,2 0 0,5-1 0,5 0 0,10-3 129,3 2-129,2-1 0,4-3 0,9-2 129,9 4-129,3-2 0,9-1 129,6 4-129,6-3 0,8 1 0,3-2 129,4-3 0,5-2 0,2 0-129,8 0 129,2 0-129,5-7 129,8-1-129,7 4 129,7 4-129,7-1 129,7 1-129,3 0 129,6 2 129,3 1-129,6 10 0,2-5 129,5 3-129,1 7 258,4 4-129,2 0-129,0 11 0,1 7 0,4 5-129,4 4-129,-5-6-258,10 20-1677,-6-4-2451,4 1-387,-3 3-258,2-4-129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0417FE6-4E6B-4399-8E69-95B657CE9E6B}" type="datetimeFigureOut">
              <a:rPr lang="en-US"/>
              <a:pPr>
                <a:defRPr/>
              </a:pPr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C372A30-1721-4D17-80FB-046EAFB0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57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fld id="{98A004FC-43DF-49DC-A511-EC2CF6098A7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7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3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0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4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69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76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6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0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0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68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60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5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57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5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92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0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3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72A30-1721-4D17-80FB-046EAFB03B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2433-B8AC-43CF-B131-CA072EE47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578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D305-70A6-42BE-AD1C-E83CA965E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30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3150" y="38100"/>
            <a:ext cx="2343150" cy="758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877050" cy="758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E450-47DE-462F-830B-84467F23E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7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8550-CDD8-4C9A-A47E-741E061F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026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7524-936C-4DB7-937E-C3C43AAE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4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308100"/>
            <a:ext cx="4610100" cy="631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08100"/>
            <a:ext cx="4610100" cy="631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A7604-A42B-437D-A5BA-131459B4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646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D743-5A2B-408F-85F4-E615F1439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65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DA59-0414-4295-A975-FC689DF48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649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D8282-40B1-4CA4-B08B-BF1401340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88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AB61-5BB3-4B12-B811-018BCD5C7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E771-8792-4082-946E-0B62C8724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624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"/>
            <a:ext cx="8636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4515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308100"/>
            <a:ext cx="9372600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96263" y="69469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  <a:sym typeface="Gill Sans" charset="0"/>
              </a:defRPr>
            </a:lvl1pPr>
            <a:lvl2pPr>
              <a:defRPr sz="1200">
                <a:solidFill>
                  <a:schemeClr val="tx1"/>
                </a:solidFill>
                <a:latin typeface="Times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4839261F-D3F2-4D22-9B0B-B8E433EA9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44450" indent="-4445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5016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88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60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73250" indent="-4445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19100" indent="-374650" algn="l" rtl="0" eaLnBrk="0" fontAlgn="base" hangingPunct="0">
        <a:spcBef>
          <a:spcPts val="800"/>
        </a:spcBef>
        <a:spcAft>
          <a:spcPct val="0"/>
        </a:spcAft>
        <a:buSzPct val="100000"/>
        <a:buFont typeface="Gill Sans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311150" algn="l" rtl="0" eaLnBrk="0" fontAlgn="base" hangingPunct="0">
        <a:spcBef>
          <a:spcPts val="700"/>
        </a:spcBef>
        <a:spcAft>
          <a:spcPct val="0"/>
        </a:spcAft>
        <a:buSzPct val="100000"/>
        <a:buFont typeface="Gill Sans" charset="0"/>
        <a:buChar char="–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60475" indent="-250825" algn="l" rtl="0" eaLnBrk="0" fontAlgn="base" hangingPunct="0">
        <a:spcBef>
          <a:spcPts val="600"/>
        </a:spcBef>
        <a:spcAft>
          <a:spcPct val="0"/>
        </a:spcAft>
        <a:buSzPct val="100000"/>
        <a:buFont typeface="Gill San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71650" indent="-254000" algn="l" rtl="0" eaLnBrk="0" fontAlgn="base" hangingPunct="0">
        <a:spcBef>
          <a:spcPts val="500"/>
        </a:spcBef>
        <a:spcAft>
          <a:spcPct val="0"/>
        </a:spcAft>
        <a:buSzPct val="100000"/>
        <a:buFont typeface="Gill Sans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278063" indent="-252413" algn="l" rtl="0" eaLnBrk="0" fontAlgn="base" hangingPunct="0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7352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1924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6496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106863" indent="-252413" algn="l" rtl="0" fontAlgn="base">
        <a:spcBef>
          <a:spcPts val="500"/>
        </a:spcBef>
        <a:spcAft>
          <a:spcPct val="0"/>
        </a:spcAft>
        <a:buSzPct val="100000"/>
        <a:buFont typeface="Gill Sans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10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customXml" Target="../ink/ink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customXml" Target="../ink/ink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customXml" Target="../ink/ink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15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33.emf"/><Relationship Id="rId4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5" Type="http://schemas.openxmlformats.org/officeDocument/2006/relationships/image" Target="../media/image35.emf"/><Relationship Id="rId4" Type="http://schemas.openxmlformats.org/officeDocument/2006/relationships/customXml" Target="../ink/ink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customXml" Target="../ink/ink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customXml" Target="../ink/ink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215900"/>
            <a:ext cx="6007100" cy="3175000"/>
          </a:xfrm>
        </p:spPr>
        <p:txBody>
          <a:bodyPr lIns="50800" tIns="50800" rIns="50800" bIns="50800" anchor="b"/>
          <a:lstStyle/>
          <a:p>
            <a:pPr marL="0" indent="0" algn="l"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Chapter 9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Coordination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Chemistry I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5663" y="3429000"/>
            <a:ext cx="7151687" cy="3778250"/>
          </a:xfrm>
        </p:spPr>
        <p:txBody>
          <a:bodyPr rIns="114300" anchor="ctr"/>
          <a:lstStyle/>
          <a:p>
            <a:pPr marL="50800" indent="0" eaLnBrk="1" hangingPunct="1">
              <a:buFont typeface="Gill Sans" charset="0"/>
              <a:buNone/>
            </a:pPr>
            <a:r>
              <a:rPr lang="en-US" sz="4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Structures</a:t>
            </a:r>
            <a:br>
              <a:rPr lang="en-US" sz="4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and Isomers</a:t>
            </a:r>
          </a:p>
        </p:txBody>
      </p:sp>
      <p:pic>
        <p:nvPicPr>
          <p:cNvPr id="20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55" r="15495" b="14771"/>
          <a:stretch>
            <a:fillRect/>
          </a:stretch>
        </p:blipFill>
        <p:spPr bwMode="auto">
          <a:xfrm>
            <a:off x="6784975" y="0"/>
            <a:ext cx="33782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721100"/>
            <a:ext cx="32131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D8282-40B1-4CA4-B08B-BF140134064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000" y="764024"/>
            <a:ext cx="3877985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  <a:r>
              <a:rPr lang="en-US" baseline="-25000" dirty="0"/>
              <a:t>2</a:t>
            </a:r>
            <a:r>
              <a:rPr lang="en-US" dirty="0"/>
              <a:t>[CoF</a:t>
            </a:r>
            <a:r>
              <a:rPr lang="en-US" baseline="-25000" dirty="0"/>
              <a:t>6</a:t>
            </a:r>
            <a:r>
              <a:rPr lang="en-US" dirty="0"/>
              <a:t>]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VCl</a:t>
            </a:r>
            <a:r>
              <a:rPr lang="en-US" baseline="-25000" dirty="0"/>
              <a:t>3</a:t>
            </a:r>
            <a:r>
              <a:rPr lang="en-US" dirty="0"/>
              <a:t>(NMe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[Fe(CN)</a:t>
            </a:r>
            <a:r>
              <a:rPr lang="en-US" baseline="-25000" dirty="0"/>
              <a:t>5</a:t>
            </a:r>
            <a:r>
              <a:rPr lang="en-US" dirty="0"/>
              <a:t>CO]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[Ni(CN)</a:t>
            </a:r>
            <a:r>
              <a:rPr lang="en-US" baseline="-25000" dirty="0"/>
              <a:t>5</a:t>
            </a:r>
            <a:r>
              <a:rPr lang="en-US" dirty="0"/>
              <a:t>] </a:t>
            </a:r>
          </a:p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[Ru(</a:t>
            </a:r>
            <a:r>
              <a:rPr lang="en-US" dirty="0" err="1"/>
              <a:t>bpy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]Cl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0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33"/>
                </a:solidFill>
                <a:latin typeface="Calibri" pitchFamily="34" charset="0"/>
                <a:cs typeface="Calibri" pitchFamily="34" charset="0"/>
              </a:rPr>
              <a:t>Some examples...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Pt(NH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2+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[Co(NH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(H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O)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]Cl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Ligands shown in Tables in Chapter 9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Bridging ligands - </a:t>
            </a:r>
            <a:r>
              <a:rPr lang="en-US" dirty="0">
                <a:latin typeface="Calibri" pitchFamily="34" charset="0"/>
                <a:ea typeface="Symbol" charset="2"/>
                <a:cs typeface="Calibri" pitchFamily="34" charset="0"/>
                <a:sym typeface="Symbol" charset="2"/>
              </a:rPr>
              <a:t>μ</a:t>
            </a:r>
            <a:endParaRPr lang="en-US" dirty="0">
              <a:latin typeface="Calibri" pitchFamily="34" charset="0"/>
              <a:cs typeface="Calibri" pitchFamily="34" charset="0"/>
              <a:sym typeface="Symbol" charset="2"/>
            </a:endParaRP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Naming rules in Chapter 9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Exercises 9-1 and 9-2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Common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1, 2, 3 - follow VSEPR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Bulky ligands, filled d-orbitals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Ag(I), Cu(I), Au(I)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4 - Tetrahedral or Square Planar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600" baseline="30000" dirty="0">
                <a:latin typeface="Calibri" pitchFamily="34" charset="0"/>
                <a:cs typeface="Calibri" pitchFamily="34" charset="0"/>
              </a:rPr>
              <a:t>10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- tetrahedral; d</a:t>
            </a:r>
            <a:r>
              <a:rPr lang="en-US" sz="3600" baseline="30000" dirty="0">
                <a:latin typeface="Calibri" pitchFamily="34" charset="0"/>
                <a:cs typeface="Calibri" pitchFamily="34" charset="0"/>
              </a:rPr>
              <a:t>8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 - square planar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5 - trigonal bipyramid or square pyramid</a:t>
            </a:r>
            <a:br>
              <a:rPr lang="en-US" sz="3600" dirty="0">
                <a:latin typeface="Calibri" pitchFamily="34" charset="0"/>
                <a:cs typeface="Calibri" pitchFamily="34" charset="0"/>
              </a:rPr>
            </a:br>
            <a:r>
              <a:rPr lang="en-US" sz="3600" dirty="0">
                <a:latin typeface="Calibri" pitchFamily="34" charset="0"/>
                <a:cs typeface="Calibri" pitchFamily="34" charset="0"/>
              </a:rPr>
              <a:t>Similar energy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6 - octahedral + distorted octahedron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CN 7, 8, ...  more unusual, but known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26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3848" r="16006" b="20074"/>
          <a:stretch>
            <a:fillRect/>
          </a:stretch>
        </p:blipFill>
        <p:spPr bwMode="auto">
          <a:xfrm>
            <a:off x="7112000" y="914400"/>
            <a:ext cx="3048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33"/>
                </a:solidFill>
                <a:latin typeface="Calibri" pitchFamily="34" charset="0"/>
                <a:cs typeface="Calibri" pitchFamily="34" charset="0"/>
              </a:rPr>
              <a:t>Coordination Compound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Stereoisomers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geometric and optical isomers 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Structural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hydrate, solvent, ionization, linkage isomers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33"/>
                </a:solidFill>
                <a:latin typeface="Calibri" pitchFamily="34" charset="0"/>
                <a:cs typeface="Calibri" pitchFamily="34" charset="0"/>
              </a:rPr>
              <a:t>Geometric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CN 4 and 6 most common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cis, trans</a:t>
            </a:r>
          </a:p>
          <a:p>
            <a:pPr marL="423863" indent="-373063" eaLnBrk="1" hangingPunct="1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fac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mer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Isomer designations for compounds containing chelating ligands can get complicated (see textbook), we will not use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Geometric + Optical Isomers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Octahedral geometry (consider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monodentate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ligands only):  trans-pair method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Mabcdef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 Identify all trans pairs, then identify optically active isomers</a:t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)(cd)(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),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),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cf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)(de), ......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Try Ma</a:t>
            </a:r>
            <a:r>
              <a:rPr lang="en-US" sz="3200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200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cd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Diastereomer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+ mirror image = pair of enantiomers</a:t>
            </a:r>
          </a:p>
          <a:p>
            <a:pPr marL="423863" indent="-373063" eaLnBrk="1" hangingPunct="1">
              <a:defRPr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Bidentate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ligands? Use capital letters or “manual” method to identify geometric isomers</a:t>
            </a:r>
          </a:p>
          <a:p>
            <a:pPr marL="423863" indent="-373063" eaLnBrk="1" hangingPunct="1"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M(AA)(BB)c</a:t>
            </a:r>
            <a:r>
              <a:rPr lang="en-US" sz="3200" baseline="-24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423863" indent="-373063" eaLnBrk="1" hangingPunct="1"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How many isomers?  How many chiral isomers?</a:t>
            </a: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36A41-338D-4220-9346-00F499D32F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48680" y="2101680"/>
              <a:ext cx="2407680" cy="3480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7520" y="2099160"/>
                <a:ext cx="2427480" cy="348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28600"/>
            <a:ext cx="6076950" cy="716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101040" y="212400"/>
              <a:ext cx="1482480" cy="52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8800" y="199800"/>
                <a:ext cx="1505880" cy="54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4874F-537C-43D5-8EDB-015332CD48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00025"/>
            <a:ext cx="5667375" cy="72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58520" y="1109880"/>
              <a:ext cx="2116080" cy="4953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680" y="1095480"/>
                <a:ext cx="2126520" cy="497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Structural</a:t>
            </a:r>
            <a:r>
              <a:rPr lang="en-US">
                <a:solidFill>
                  <a:srgbClr val="009900"/>
                </a:solidFill>
              </a:rPr>
              <a:t> isomers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What is inside the coordination sphere?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CrCl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6H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O has three hydrate isomers:  non, mono, and di-hydrate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Coordination isomers differ in what is inside the coordination sphere of each metal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[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Pt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(NH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][PtCl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] vs. [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PtCl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(NH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][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Pt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(NH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)Cl</a:t>
            </a:r>
            <a:r>
              <a:rPr lang="en-US" baseline="-6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]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Ionization isomers give different number of ions in solution or different ions in solution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[Co(NH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(NO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Cl</a:t>
            </a:r>
            <a:r>
              <a:rPr lang="en-US" dirty="0">
                <a:latin typeface="Calibri" pitchFamily="34" charset="0"/>
                <a:cs typeface="Calibri" pitchFamily="34" charset="0"/>
              </a:rPr>
              <a:t>]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Cl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[Co(NH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>
                <a:latin typeface="Calibri" pitchFamily="34" charset="0"/>
                <a:cs typeface="Calibri" pitchFamily="34" charset="0"/>
              </a:rPr>
              <a:t>Cl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]NO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06480" y="783000"/>
              <a:ext cx="8229240" cy="2113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880" y="777240"/>
                <a:ext cx="8246520" cy="21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02280" y="1761840"/>
              <a:ext cx="9509400" cy="5334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320" y="1748160"/>
                <a:ext cx="9534960" cy="535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ABFAE6-6590-4461-8403-3A46C31289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D8282-40B1-4CA4-B08B-BF140134064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85000" y="751680"/>
              <a:ext cx="8863560" cy="5905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560" y="744840"/>
                <a:ext cx="8881200" cy="59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923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38100"/>
            <a:ext cx="8636000" cy="8763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Calibri" pitchFamily="34" charset="0"/>
                <a:cs typeface="Calibri" pitchFamily="34" charset="0"/>
              </a:rPr>
              <a:t>Linkage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Atom bonding to metal changes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-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M-NO</a:t>
            </a:r>
            <a:r>
              <a:rPr lang="en-US" baseline="-24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 - nitro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M-ONO -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nitrito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Can be converted by gentle heating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SCN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bonds through S or N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DMSO - S or O</a:t>
            </a:r>
          </a:p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26160" y="278280"/>
              <a:ext cx="9074160" cy="6644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00" y="270000"/>
                <a:ext cx="9102960" cy="666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631E-2C84-4DAC-8C12-2E667419B3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590800"/>
            <a:ext cx="28479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590800"/>
            <a:ext cx="24669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098000" y="264600"/>
              <a:ext cx="7812000" cy="6844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6480" y="252720"/>
                <a:ext cx="7827480" cy="687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C7AA6-A4D8-4F1B-8569-C7FABAA1A2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762000" y="38100"/>
            <a:ext cx="8636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Chapter 10: Bonding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320800"/>
            <a:ext cx="8966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3960" y="1524960"/>
              <a:ext cx="9514440" cy="297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40" y="1509120"/>
                <a:ext cx="9544320" cy="301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15D60-4560-4EE2-81AE-EB3F41EC9F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99568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124200"/>
            <a:ext cx="24669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13160" y="954000"/>
              <a:ext cx="9291240" cy="657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280" y="940320"/>
                <a:ext cx="9315360" cy="660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E633CE-477B-48FB-8DDB-CD5ED1D166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3555" name="Title 1"/>
          <p:cNvSpPr txBox="1">
            <a:spLocks/>
          </p:cNvSpPr>
          <p:nvPr/>
        </p:nvSpPr>
        <p:spPr bwMode="auto">
          <a:xfrm>
            <a:off x="762000" y="38100"/>
            <a:ext cx="863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Experimental Evidence: Magnetic Susceptibility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981200"/>
            <a:ext cx="8061325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75320" y="631440"/>
              <a:ext cx="8594280" cy="610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120" y="625680"/>
                <a:ext cx="8619120" cy="6125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DBE1-42BA-4D17-A3B2-924AACD2D5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762000" y="38100"/>
            <a:ext cx="863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Magnetic Susceptibility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8746" y="1066800"/>
            <a:ext cx="5205143" cy="127451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660400" y="2514600"/>
            <a:ext cx="87280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/>
              <a:t>g = constant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S = spin quantum number (multiplicity) = 2(total spin) + 1</a:t>
            </a:r>
          </a:p>
          <a:p>
            <a:pPr eaLnBrk="1" hangingPunct="1">
              <a:lnSpc>
                <a:spcPct val="150000"/>
              </a:lnSpc>
            </a:pPr>
            <a:r>
              <a:rPr lang="en-US"/>
              <a:t>L = sum of the highest possible m</a:t>
            </a:r>
            <a:r>
              <a:rPr lang="en-US" baseline="-25000"/>
              <a:t>l</a:t>
            </a:r>
            <a:r>
              <a:rPr lang="en-US"/>
              <a:t> values following Hund’s rule</a:t>
            </a:r>
          </a:p>
          <a:p>
            <a:pPr eaLnBrk="1" hangingPunct="1"/>
            <a:endParaRPr lang="en-US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800" y="4495800"/>
            <a:ext cx="9399176" cy="1377108"/>
          </a:xfrm>
          <a:prstGeom prst="rect">
            <a:avLst/>
          </a:prstGeom>
          <a:blipFill rotWithShape="1">
            <a:blip r:embed="rId4"/>
            <a:stretch>
              <a:fillRect l="-1167" t="-4000" r="-195" b="-84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16360" y="838440"/>
              <a:ext cx="9479520" cy="6001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400" y="829080"/>
                <a:ext cx="9498960" cy="602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C1907-3CC7-4782-B413-9AF80B5594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762000" y="38100"/>
            <a:ext cx="8636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indent="-444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/>
            <a:r>
              <a:rPr lang="en-US" sz="480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Magnetic Susceptibility</a:t>
            </a:r>
            <a:endParaRPr lang="en-US" sz="4800">
              <a:solidFill>
                <a:schemeClr val="tx1"/>
              </a:solidFill>
              <a:latin typeface="Gill Sans" charset="0"/>
              <a:ea typeface="ヒラギノ角ゴ ProN W3" charset="0"/>
              <a:cs typeface="Calibri" pitchFamily="34" charset="0"/>
              <a:sym typeface="Gill Sans" charset="0"/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71600"/>
            <a:ext cx="9685338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0960" y="884520"/>
              <a:ext cx="9452520" cy="6643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560" y="880560"/>
                <a:ext cx="9464760" cy="6656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AEEFB2-67BF-48DB-BB9A-936A23C09F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84200" y="533400"/>
            <a:ext cx="2813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Do some examples: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17960" y="177840"/>
              <a:ext cx="7092000" cy="4529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560" y="168120"/>
                <a:ext cx="7119360" cy="45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80360" y="4816440"/>
              <a:ext cx="9039240" cy="265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080" y="4804200"/>
                <a:ext cx="9059760" cy="268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50800" y="533400"/>
            <a:ext cx="2676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Bonding: </a:t>
            </a:r>
          </a:p>
          <a:p>
            <a:pPr eaLnBrk="1" hangingPunct="1"/>
            <a:r>
              <a:rPr lang="en-US"/>
              <a:t>Sigma interactions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905000"/>
            <a:ext cx="687546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72440" y="732240"/>
              <a:ext cx="5699880" cy="5320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7680" y="723240"/>
                <a:ext cx="5718240" cy="53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796280" y="2137320"/>
              <a:ext cx="4091040" cy="3036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1600" y="2129040"/>
                <a:ext cx="4108320" cy="3058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 txBox="1">
            <a:spLocks noChangeArrowheads="1"/>
          </p:cNvSpPr>
          <p:nvPr/>
        </p:nvSpPr>
        <p:spPr bwMode="auto">
          <a:xfrm>
            <a:off x="762000" y="-12700"/>
            <a:ext cx="863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0800"/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333399"/>
                </a:solidFill>
                <a:latin typeface="Calibri" pitchFamily="34" charset="0"/>
                <a:ea typeface="ヒラギノ角ゴ ProN W3" charset="0"/>
                <a:cs typeface="Calibri" pitchFamily="34" charset="0"/>
                <a:sym typeface="Gill Sans" charset="0"/>
              </a:rPr>
              <a:t>Coordination compounds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00" y="1676400"/>
            <a:ext cx="8659813" cy="51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Central metal, neutral or cation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Ligand:  neutral molecule or anion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Ions for charge balance (if necessary)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Coordination number = number of ligand attachments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                      (commonly 4, 6, 5)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Geometric and optical isomers possible</a:t>
            </a:r>
          </a:p>
          <a:p>
            <a:pPr marL="5080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K</a:t>
            </a:r>
            <a:r>
              <a:rPr lang="en-US" sz="2800" baseline="-240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values: usually very large, &gt;10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10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0800" y="533400"/>
            <a:ext cx="2676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Bonding: </a:t>
            </a:r>
          </a:p>
          <a:p>
            <a:pPr eaLnBrk="1" hangingPunct="1"/>
            <a:r>
              <a:rPr lang="en-US"/>
              <a:t>Sigma interactions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905000"/>
            <a:ext cx="98472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6560" y="1171800"/>
              <a:ext cx="8861760" cy="602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680" y="1166040"/>
                <a:ext cx="8875080" cy="60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420440" y="1013760"/>
              <a:ext cx="2904480" cy="5645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6040" y="1002600"/>
                <a:ext cx="2932920" cy="567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D8282-40B1-4CA4-B08B-BF140134064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24040" y="162360"/>
              <a:ext cx="8043120" cy="6918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560" y="156600"/>
                <a:ext cx="8062200" cy="69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11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0800" y="533400"/>
            <a:ext cx="2676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Bonding: </a:t>
            </a:r>
          </a:p>
          <a:p>
            <a:pPr eaLnBrk="1" hangingPunct="1"/>
            <a:r>
              <a:rPr lang="en-US"/>
              <a:t>Sigma interactions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152400"/>
            <a:ext cx="599281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97640" y="720"/>
              <a:ext cx="9659520" cy="736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040" y="-13680"/>
                <a:ext cx="9679320" cy="739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12800" y="533400"/>
            <a:ext cx="3827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High Spin/Low Spin States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22520" y="2538000"/>
              <a:ext cx="8634600" cy="4341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960" y="2521440"/>
                <a:ext cx="8665920" cy="43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40120" y="577440"/>
              <a:ext cx="3467160" cy="1078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2200" y="562680"/>
                <a:ext cx="3484800" cy="110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12800" y="533400"/>
            <a:ext cx="3827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 eaLnBrk="1" hangingPunct="1"/>
            <a:r>
              <a:rPr lang="en-US"/>
              <a:t>High Spin/Low Spin States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5960" y="992520"/>
              <a:ext cx="9633960" cy="6433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760" y="983880"/>
                <a:ext cx="9654480" cy="64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583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26A4CA-F2B9-4103-BA7F-4D5075171AA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76200"/>
            <a:ext cx="9469437" cy="74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57200"/>
            <a:ext cx="7990814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0760" y="75240"/>
              <a:ext cx="9893160" cy="732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20" y="58680"/>
                <a:ext cx="9918720" cy="73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87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Ligand Field Splitting Trends</a:t>
            </a:r>
            <a:br>
              <a:rPr lang="en-US" sz="2800" dirty="0"/>
            </a:br>
            <a:r>
              <a:rPr lang="en-US" sz="2800" dirty="0" err="1"/>
              <a:t>Spectrochemical</a:t>
            </a:r>
            <a:r>
              <a:rPr lang="en-US" sz="2800" dirty="0"/>
              <a:t> Series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900" dirty="0"/>
              <a:t>CO,CN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phen,bpy</a:t>
            </a:r>
            <a:r>
              <a:rPr lang="en-US" sz="1900" dirty="0"/>
              <a:t> &gt; NO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en &gt; NH</a:t>
            </a:r>
            <a:r>
              <a:rPr lang="en-US" sz="1900" baseline="-25000" dirty="0"/>
              <a:t>3</a:t>
            </a:r>
            <a:r>
              <a:rPr lang="en-US" sz="1900" dirty="0"/>
              <a:t> &gt; NCS</a:t>
            </a:r>
            <a:r>
              <a:rPr lang="en-US" sz="1900" baseline="30000" dirty="0"/>
              <a:t>-</a:t>
            </a:r>
            <a:r>
              <a:rPr lang="en-US" sz="1900" dirty="0"/>
              <a:t> &gt; H</a:t>
            </a:r>
            <a:r>
              <a:rPr lang="en-US" sz="1900" baseline="-25000" dirty="0"/>
              <a:t>2</a:t>
            </a:r>
            <a:r>
              <a:rPr lang="en-US" sz="1900" dirty="0"/>
              <a:t>O &gt; F</a:t>
            </a:r>
            <a:r>
              <a:rPr lang="en-US" sz="1900" baseline="30000" dirty="0"/>
              <a:t>-</a:t>
            </a:r>
            <a:r>
              <a:rPr lang="en-US" sz="1900" dirty="0"/>
              <a:t> &gt; RCO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OH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Cl</a:t>
            </a:r>
            <a:r>
              <a:rPr lang="en-US" sz="1900" baseline="30000" dirty="0"/>
              <a:t>-</a:t>
            </a:r>
            <a:r>
              <a:rPr lang="en-US" sz="1900" dirty="0"/>
              <a:t> &gt; Br</a:t>
            </a:r>
            <a:r>
              <a:rPr lang="en-US" sz="1900" baseline="30000" dirty="0"/>
              <a:t>-</a:t>
            </a:r>
            <a:r>
              <a:rPr lang="en-US" sz="1900" dirty="0"/>
              <a:t> &gt; I</a:t>
            </a:r>
            <a:r>
              <a:rPr lang="en-US" sz="1900" baseline="30000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" y="2209800"/>
            <a:ext cx="17684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Strong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Low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Large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3567" y="2209800"/>
            <a:ext cx="16167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Weak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High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Small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" y="4324290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Slow Reactions (inert)                          Intermediate                      Fast Reactions (Labile)</a:t>
            </a:r>
            <a:endParaRPr lang="en-US" sz="2000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1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990600"/>
            <a:ext cx="694060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7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7083"/>
            <a:ext cx="4868356" cy="45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7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Naming Coordination Compounds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Cation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anion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Ligands + metal in coordination compound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Charge indicated by Roman numerals in parentheses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If complex ion carries a negative charge, add -ate to the name of the metal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Ligands are named in alphabetical order</a:t>
            </a:r>
          </a:p>
          <a:p>
            <a:pPr marL="423863" indent="-373063" eaLnBrk="1" hangingPunct="1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Prefixes indicate the number of ligands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0816834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4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7083"/>
            <a:ext cx="4868356" cy="45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7391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2875"/>
            <a:ext cx="519463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718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Magnitude of Angular Overlap Interactions:</a:t>
            </a:r>
            <a:br>
              <a:rPr lang="en-US" sz="2800" dirty="0"/>
            </a:br>
            <a:r>
              <a:rPr lang="en-US" sz="2800" dirty="0"/>
              <a:t>Charge on Metal</a:t>
            </a:r>
            <a:endParaRPr lang="en-US" sz="19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295400"/>
            <a:ext cx="550941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003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Magnitude of Angular Overlap Interactions</a:t>
            </a:r>
            <a:endParaRPr lang="en-US" sz="19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71" y="1134181"/>
            <a:ext cx="8342857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998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/>
              <a:t>Ligand Field Splitting Trends</a:t>
            </a:r>
            <a:br>
              <a:rPr lang="en-US" sz="2800" dirty="0"/>
            </a:br>
            <a:r>
              <a:rPr lang="en-US" sz="2800" dirty="0" err="1"/>
              <a:t>Spectrochemical</a:t>
            </a:r>
            <a:r>
              <a:rPr lang="en-US" sz="2800" dirty="0"/>
              <a:t> Series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900" dirty="0"/>
              <a:t>CO,CN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phen,bpy</a:t>
            </a:r>
            <a:r>
              <a:rPr lang="en-US" sz="1900" dirty="0"/>
              <a:t> &gt; NO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en &gt; NH</a:t>
            </a:r>
            <a:r>
              <a:rPr lang="en-US" sz="1900" baseline="-25000" dirty="0"/>
              <a:t>3</a:t>
            </a:r>
            <a:r>
              <a:rPr lang="en-US" sz="1900" dirty="0"/>
              <a:t> &gt; NCS</a:t>
            </a:r>
            <a:r>
              <a:rPr lang="en-US" sz="1900" baseline="30000" dirty="0"/>
              <a:t>-</a:t>
            </a:r>
            <a:r>
              <a:rPr lang="en-US" sz="1900" dirty="0"/>
              <a:t> &gt; H</a:t>
            </a:r>
            <a:r>
              <a:rPr lang="en-US" sz="1900" baseline="-25000" dirty="0"/>
              <a:t>2</a:t>
            </a:r>
            <a:r>
              <a:rPr lang="en-US" sz="1900" dirty="0"/>
              <a:t>O &gt; F</a:t>
            </a:r>
            <a:r>
              <a:rPr lang="en-US" sz="1900" baseline="30000" dirty="0"/>
              <a:t>-</a:t>
            </a:r>
            <a:r>
              <a:rPr lang="en-US" sz="1900" dirty="0"/>
              <a:t> &gt; RCO</a:t>
            </a:r>
            <a:r>
              <a:rPr lang="en-US" sz="1900" baseline="-25000" dirty="0"/>
              <a:t>2</a:t>
            </a:r>
            <a:r>
              <a:rPr lang="en-US" sz="1900" baseline="30000" dirty="0"/>
              <a:t>-</a:t>
            </a:r>
            <a:r>
              <a:rPr lang="en-US" sz="1900" dirty="0"/>
              <a:t> &gt; OH</a:t>
            </a:r>
            <a:r>
              <a:rPr lang="en-US" sz="1900" baseline="30000" dirty="0"/>
              <a:t>-</a:t>
            </a:r>
            <a:r>
              <a:rPr lang="en-US" sz="1900" dirty="0"/>
              <a:t> &gt; </a:t>
            </a:r>
            <a:r>
              <a:rPr lang="en-US" sz="1900" dirty="0" err="1"/>
              <a:t>Cl</a:t>
            </a:r>
            <a:r>
              <a:rPr lang="en-US" sz="1900" baseline="30000" dirty="0"/>
              <a:t>-</a:t>
            </a:r>
            <a:r>
              <a:rPr lang="en-US" sz="1900" dirty="0"/>
              <a:t> &gt; Br</a:t>
            </a:r>
            <a:r>
              <a:rPr lang="en-US" sz="1900" baseline="30000" dirty="0"/>
              <a:t>-</a:t>
            </a:r>
            <a:r>
              <a:rPr lang="en-US" sz="1900" dirty="0"/>
              <a:t> &gt; I</a:t>
            </a:r>
            <a:r>
              <a:rPr lang="en-US" sz="1900" baseline="30000" dirty="0"/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" y="2209800"/>
            <a:ext cx="17684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Strong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Low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Large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3567" y="2209800"/>
            <a:ext cx="161678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Weak field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High spin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Small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Δ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600" y="4324290"/>
            <a:ext cx="944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Slow Reactions (inert)                          Intermediate                      Fast Reactions (Labile)</a:t>
            </a:r>
            <a:endParaRPr lang="en-US" sz="2000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4084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317500"/>
            <a:ext cx="9829800" cy="1282700"/>
          </a:xfrm>
        </p:spPr>
        <p:txBody>
          <a:bodyPr anchor="t"/>
          <a:lstStyle/>
          <a:p>
            <a:r>
              <a:rPr lang="en-US" sz="2800" dirty="0" err="1"/>
              <a:t>Jahn</a:t>
            </a:r>
            <a:r>
              <a:rPr lang="en-US" sz="2800" dirty="0"/>
              <a:t>-Teller Effect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19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08" y="5715000"/>
            <a:ext cx="8352381" cy="14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2664271"/>
            <a:ext cx="624761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059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33"/>
                </a:solidFill>
                <a:latin typeface="Calibri" pitchFamily="34" charset="0"/>
                <a:cs typeface="Calibri" pitchFamily="34" charset="0"/>
              </a:rPr>
              <a:t>Naming Ligands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Neutral - aqua, ammine, carbonyl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Anion -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chloro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nitro,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sulfato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Cations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are not common</a:t>
            </a: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Chelating -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multidentate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ethylenediamine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EDTA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acac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23863" indent="-373063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Prefix if ligand is “complex” (neutral or name contains a prefix)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2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3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4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tetrakis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148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13873" r="15849" b="14691"/>
          <a:stretch>
            <a:fillRect/>
          </a:stretch>
        </p:blipFill>
        <p:spPr bwMode="auto">
          <a:xfrm>
            <a:off x="6921500" y="1905000"/>
            <a:ext cx="2959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28600"/>
            <a:ext cx="4800600" cy="736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204913"/>
            <a:ext cx="9771063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6618288" cy="763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9" y="228600"/>
            <a:ext cx="896179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Pages>0</Pages>
  <Words>431</Words>
  <Characters>0</Characters>
  <Application>Microsoft Office PowerPoint</Application>
  <PresentationFormat>Custom</PresentationFormat>
  <Lines>0</Lines>
  <Paragraphs>160</Paragraphs>
  <Slides>46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Title &amp; Bullets</vt:lpstr>
      <vt:lpstr>Chapter 9 Coordination  Chemistry I</vt:lpstr>
      <vt:lpstr>PowerPoint Presentation</vt:lpstr>
      <vt:lpstr>PowerPoint Presentation</vt:lpstr>
      <vt:lpstr>Naming Coordination Compounds</vt:lpstr>
      <vt:lpstr>Naming Ligands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examples...</vt:lpstr>
      <vt:lpstr>Common Structures</vt:lpstr>
      <vt:lpstr>Coordination Compound Isomers</vt:lpstr>
      <vt:lpstr>Geometric Isomers</vt:lpstr>
      <vt:lpstr>Geometric + Optical Isomers</vt:lpstr>
      <vt:lpstr>PowerPoint Presentation</vt:lpstr>
      <vt:lpstr>PowerPoint Presentation</vt:lpstr>
      <vt:lpstr>PowerPoint Presentation</vt:lpstr>
      <vt:lpstr>Structural isomers</vt:lpstr>
      <vt:lpstr>PowerPoint Presentation</vt:lpstr>
      <vt:lpstr>Linkage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Ligand Field Splitting Trends Spectrochemical Series  CO,CN- &gt; phen,bpy &gt; NO2- &gt; en &gt; NH3 &gt; NCS- &gt; H2O &gt; F- &gt; RCO2- &gt; OH- &gt; Cl- &gt; Br- &gt; I-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Magnitude of Angular Overlap Interactions: Charge on Metal</vt:lpstr>
      <vt:lpstr>Magnitude of Angular Overlap Interactions</vt:lpstr>
      <vt:lpstr>Ligand Field Splitting Trends Spectrochemical Series  CO,CN- &gt; phen,bpy &gt; NO2- &gt; en &gt; NH3 &gt; NCS- &gt; H2O &gt; F- &gt; RCO2- &gt; OH- &gt; Cl- &gt; Br- &gt; I-</vt:lpstr>
      <vt:lpstr>Jahn-Teller Effect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109</dc:title>
  <dc:creator>Susan M. Young</dc:creator>
  <cp:lastModifiedBy>Bill</cp:lastModifiedBy>
  <cp:revision>41</cp:revision>
  <cp:lastPrinted>2013-03-01T16:29:42Z</cp:lastPrinted>
  <dcterms:modified xsi:type="dcterms:W3CDTF">2020-03-04T19:50:24Z</dcterms:modified>
</cp:coreProperties>
</file>