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3.xml" ContentType="application/vnd.openxmlformats-officedocument.presentationml.notesSlide+xml"/>
  <Override PartName="/ppt/ink/ink10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6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10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notesSlides/notesSlide11.xml" ContentType="application/vnd.openxmlformats-officedocument.presentationml.notesSlide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notesSlides/notesSlide12.xml" ContentType="application/vnd.openxmlformats-officedocument.presentationml.notesSlide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notesSlides/notesSlide13.xml" ContentType="application/vnd.openxmlformats-officedocument.presentationml.notesSlide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notesSlides/notesSlide14.xml" ContentType="application/vnd.openxmlformats-officedocument.presentationml.notesSlide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notesSlides/notesSlide15.xml" ContentType="application/vnd.openxmlformats-officedocument.presentationml.notesSlide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notesSlides/notesSlide16.xml" ContentType="application/vnd.openxmlformats-officedocument.presentationml.notesSlide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notesSlides/notesSlide17.xml" ContentType="application/vnd.openxmlformats-officedocument.presentationml.notesSlide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notesSlides/notesSlide18.xml" ContentType="application/vnd.openxmlformats-officedocument.presentationml.notesSlide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notesSlides/notesSlide19.xml" ContentType="application/vnd.openxmlformats-officedocument.presentationml.notesSlide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notesSlides/notesSlide22.xml" ContentType="application/vnd.openxmlformats-officedocument.presentationml.notesSlide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notesSlides/notesSlide23.xml" ContentType="application/vnd.openxmlformats-officedocument.presentationml.notesSlide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notesSlides/notesSlide24.xml" ContentType="application/vnd.openxmlformats-officedocument.presentationml.notesSlide+xml"/>
  <Override PartName="/ppt/ink/ink388.xml" ContentType="application/inkml+xml"/>
  <Override PartName="/ppt/notesSlides/notesSlide25.xml" ContentType="application/vnd.openxmlformats-officedocument.presentationml.notesSlide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notesSlides/notesSlide26.xml" ContentType="application/vnd.openxmlformats-officedocument.presentationml.notesSlide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notesSlides/notesSlide27.xml" ContentType="application/vnd.openxmlformats-officedocument.presentationml.notesSlide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notesSlides/notesSlide28.xml" ContentType="application/vnd.openxmlformats-officedocument.presentationml.notesSlide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notesSlides/notesSlide29.xml" ContentType="application/vnd.openxmlformats-officedocument.presentationml.notesSlide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notesSlides/notesSlide30.xml" ContentType="application/vnd.openxmlformats-officedocument.presentationml.notesSlide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notesSlides/notesSlide31.xml" ContentType="application/vnd.openxmlformats-officedocument.presentationml.notesSlide+xml"/>
  <Override PartName="/ppt/ink/ink475.xml" ContentType="application/inkml+xml"/>
  <Override PartName="/ppt/ink/ink476.xml" ContentType="application/inkml+xml"/>
  <Override PartName="/ppt/ink/ink477.xml" ContentType="application/inkml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notesSlides/notesSlide34.xml" ContentType="application/vnd.openxmlformats-officedocument.presentationml.notesSlide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notesSlides/notesSlide35.xml" ContentType="application/vnd.openxmlformats-officedocument.presentationml.notesSlide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notesSlides/notesSlide36.xml" ContentType="application/vnd.openxmlformats-officedocument.presentationml.notesSlide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notesSlides/notesSlide37.xml" ContentType="application/vnd.openxmlformats-officedocument.presentationml.notesSlide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notesSlides/notesSlide38.xml" ContentType="application/vnd.openxmlformats-officedocument.presentationml.notesSlide+xml"/>
  <Override PartName="/ppt/ink/ink649.xml" ContentType="application/inkml+xml"/>
  <Override PartName="/ppt/ink/ink650.xml" ContentType="application/inkml+xml"/>
  <Override PartName="/ppt/ink/ink651.xml" ContentType="application/inkml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81" r:id="rId2"/>
    <p:sldId id="304" r:id="rId3"/>
    <p:sldId id="305" r:id="rId4"/>
    <p:sldId id="306" r:id="rId5"/>
    <p:sldId id="307" r:id="rId6"/>
    <p:sldId id="308" r:id="rId7"/>
    <p:sldId id="287" r:id="rId8"/>
    <p:sldId id="309" r:id="rId9"/>
    <p:sldId id="260" r:id="rId10"/>
    <p:sldId id="310" r:id="rId11"/>
    <p:sldId id="311" r:id="rId12"/>
    <p:sldId id="312" r:id="rId13"/>
    <p:sldId id="313" r:id="rId14"/>
    <p:sldId id="329" r:id="rId15"/>
    <p:sldId id="330" r:id="rId16"/>
    <p:sldId id="331" r:id="rId17"/>
    <p:sldId id="314" r:id="rId18"/>
    <p:sldId id="315" r:id="rId19"/>
    <p:sldId id="316" r:id="rId20"/>
    <p:sldId id="317" r:id="rId21"/>
    <p:sldId id="318" r:id="rId22"/>
    <p:sldId id="288" r:id="rId23"/>
    <p:sldId id="319" r:id="rId24"/>
    <p:sldId id="320" r:id="rId25"/>
    <p:sldId id="282" r:id="rId26"/>
    <p:sldId id="283" r:id="rId27"/>
    <p:sldId id="323" r:id="rId28"/>
    <p:sldId id="324" r:id="rId29"/>
    <p:sldId id="325" r:id="rId30"/>
    <p:sldId id="291" r:id="rId31"/>
    <p:sldId id="286" r:id="rId32"/>
    <p:sldId id="284" r:id="rId33"/>
    <p:sldId id="290" r:id="rId34"/>
    <p:sldId id="321" r:id="rId35"/>
    <p:sldId id="322" r:id="rId36"/>
    <p:sldId id="292" r:id="rId37"/>
    <p:sldId id="293" r:id="rId38"/>
    <p:sldId id="294" r:id="rId39"/>
    <p:sldId id="295" r:id="rId40"/>
    <p:sldId id="297" r:id="rId41"/>
    <p:sldId id="326" r:id="rId42"/>
    <p:sldId id="327" r:id="rId43"/>
    <p:sldId id="298" r:id="rId44"/>
    <p:sldId id="301" r:id="rId45"/>
    <p:sldId id="328" r:id="rId46"/>
    <p:sldId id="299" r:id="rId47"/>
    <p:sldId id="300" r:id="rId48"/>
    <p:sldId id="296" r:id="rId4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0" autoAdjust="0"/>
    <p:restoredTop sz="94660"/>
  </p:normalViewPr>
  <p:slideViewPr>
    <p:cSldViewPr snapToGrid="0">
      <p:cViewPr varScale="1">
        <p:scale>
          <a:sx n="90" d="100"/>
          <a:sy n="90" d="100"/>
        </p:scale>
        <p:origin x="63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F4E32B-9587-4706-BAB7-4102CAA1205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7D379FF-5467-49DC-825C-C9000ECEE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15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06:16.6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0 459 9360 0 0,'0'0'429'0'0,"0"0"-13"0"0,5 7-253 0 0,2-3-41 0 0,-5-4 513 0 0,0 2 213 0 0,29 12 1936 0 0,-29-13-2333 0 0,-2-1-33 0 0,2 0-349 0 0,0 1-1 0 0,0-1 0 0 0,0 0 1 0 0,-1 1-1 0 0,1-1 1 0 0,0 1-1 0 0,0 0 0 0 0,0 0 1 0 0,-1 0-1 0 0,2 0-68 0 0,-2 0 74 0 0,1 0 133 0 0,-2-1-68 0 0,31 3 1097 0 0,-27-3-1136 0 0,-1 0 0 0 0,0 0 0 0 0,1-1 0 0 0,-1 1 0 0 0,0-1 0 0 0,1 0 0 0 0,2 0-100 0 0,5-3 285 0 0,1 3-117 0 0,-5 0-64 0 0,1 0 0 0 0,0 0 0 0 0,-1-1 0 0 0,0 0 0 0 0,8-2-104 0 0,-12 3 12 0 0,-1-1 0 0 0,1 1 1 0 0,0 1-1 0 0,0-1 0 0 0,0 0 0 0 0,0 1 0 0 0,2-1-12 0 0,29-3 214 0 0,-18-1-140 0 0,9 1 71 0 0,-19 3-131 0 0,-1 0 0 0 0,0 1 1 0 0,0-1-1 0 0,0-1 0 0 0,0 1 0 0 0,0-1 1 0 0,-1 0-1 0 0,1 0 0 0 0,0 0 1 0 0,-1-1-15 0 0,11-4 155 0 0,-12 5-130 0 0,-2 2-17 0 0,-1-1-1 0 0,1 1 0 0 0,0-1 1 0 0,0 1-1 0 0,0-1 0 0 0,0 1 1 0 0,0 0-1 0 0,0 0 0 0 0,0 0 1 0 0,0-1-1 0 0,0 1 1 0 0,0 0-1 0 0,0 0 0 0 0,0 0 1 0 0,0 0-1 0 0,0 1 0 0 0,0-1 1 0 0,0 0-8 0 0,0 0 5 0 0,0 0 1 0 0,0 0-1 0 0,0 0 1 0 0,-1-1-1 0 0,1 1 1 0 0,0 0-1 0 0,0 0 1 0 0,0-1-1 0 0,0 1 1 0 0,0-1-1 0 0,-1 1 1 0 0,1-1-1 0 0,0 1 1 0 0,0-1-6 0 0,8-2 53 0 0,-7 2-32 0 0,0 1 0 0 0,0 0 0 0 0,0 0 0 0 0,0-1 0 0 0,0 1-1 0 0,0-1 1 0 0,-1 1 0 0 0,3-2-21 0 0,11-2 79 0 0,9 0 27 0 0,-14 2-40 0 0,-7 1-56 0 0,1 1 1 0 0,-1-1-1 0 0,1 1 1 0 0,-1 0-1 0 0,1 0 1 0 0,-1 0-1 0 0,1 0 1 0 0,-1 1-1 0 0,4 0-10 0 0,41 2-44 0 0,-46-3-46 0 0,13 0 8 0 0,7 3 132 0 0,2 0 588 0 0,19-1-638 0 0,-30-2 78 0 0,-10 0 22 0 0,11 0 122 0 0,17 0-110 0 0,-20-2-112 0 0,-8 1 0 0 0,0 1 0 0 0,0-1 0 0 0,0 1 0 0 0,0-1 0 0 0,0 1 0 0 0,0 0 0 0 0,1 0 0 0 0,0 0 0 0 0,10 0 0 0 0,-1 1 0 0 0,-6 1 9 0 0,0-1 0 0 0,0 0 0 0 0,0 0 0 0 0,0-1 0 0 0,1 1 0 0 0,-1-2 0 0 0,0 1 0 0 0,0-1 0 0 0,0 0 0 0 0,0 0 0 0 0,6-3-9 0 0,-3 2 19 0 0,-1 0 43 0 0,-1-1 0 0 0,1 0 1 0 0,5-3-63 0 0,-12 5 31 0 0,0 0 0 0 0,1 0 0 0 0,-1 0 0 0 0,0 1 0 0 0,0-1 0 0 0,1 0 0 0 0,-1 1 0 0 0,0 0 0 0 0,1 0 0 0 0,2 0-31 0 0,3-1 71 0 0,1 0 0 0 0,0 0-1 0 0,0 0 1 0 0,2-2-71 0 0,12-2 134 0 0,-16 3-85 0 0,-5 1-42 0 0,0 0-1 0 0,0 1 1 0 0,0-1 0 0 0,1 1 0 0 0,-1 0 0 0 0,0-1 0 0 0,0 1 0 0 0,0 0 0 0 0,1 0 0 0 0,0 1-7 0 0,23-1 10 0 0,-13 0-10 0 0,18-1 0 0 0,19-2 0 0 0,-43 2 0 0 0,25-1 0 0 0,2-2 0 0 0,-18 4 0 0 0,13 3-72 0 0,-1-1 0 0 0,14-2 72 0 0,122 2 184 0 0,-158-2-112 0 0,-5-1-68 0 0,1 0 0 0 0,0 0-1 0 0,-1 0 1 0 0,1 1 0 0 0,0-1-1 0 0,0 0 1 0 0,0 1-1 0 0,-1 0 1 0 0,1-1 0 0 0,0 1-1 0 0,1 0-3 0 0,24-5 0 0 0,-20 3 0 0 0,18-7 0 0 0,-4 2 0 0 0,8 1 0 0 0,-17 6 0 0 0,-9 0 0 0 0,-1 0 0 0 0,1 1 0 0 0,-1-1 0 0 0,1 0 0 0 0,-1-1 0 0 0,0 1 0 0 0,1 0 0 0 0,-1-1 0 0 0,1 1 0 0 0,19-2 113 0 0,-18 2-88 0 0,-1 0 1 0 0,1-1 0 0 0,0 1-1 0 0,0-1 1 0 0,0 0-1 0 0,0 0 1 0 0,-1 0-1 0 0,1 0 1 0 0,2-2-26 0 0,-5 3-127 0 0,2-1 114 0 0,0 1 1 0 0,0-1-1 0 0,0 1 0 0 0,-1-1 0 0 0,1 0 0 0 0,0 0 0 0 0,-1 0 0 0 0,1 0 1 0 0,-1 0-1 0 0,1-1 0 0 0,0 0 13 0 0,33-22 92 0 0,-23 16 4 0 0,-2 0 7 0 0,-7 5-61 0 0,1 0 0 0 0,1 0 0 0 0,-1 0 0 0 0,0 1 0 0 0,2-1-42 0 0,-2 2 0 0 0,-3 1 0 0 0,1-1 0 0 0,-1 1 0 0 0,0-1 0 0 0,0 0 0 0 0,0 1 0 0 0,0-1 0 0 0,0 0 0 0 0,0-1 0 0 0,0 1 0 0 0,1-1 0 0 0,6-3 0 0 0,-9 5-1 0 0,1 0-1 0 0,-1 0 0 0 0,0 0 0 0 0,1 0 1 0 0,-1 0-1 0 0,0 0 0 0 0,0 0 0 0 0,1-1 1 0 0,-1 1-1 0 0,0 0 0 0 0,0 0 0 0 0,1 0 1 0 0,-1 0-1 0 0,0-1 0 0 0,0 1 0 0 0,1 0 1 0 0,-1 0-1 0 0,0-1 0 0 0,0 1 0 0 0,0 0 1 0 0,0 0-1 0 0,1-1 0 0 0,-1 1 0 0 0,0 0 1 0 0,0 0-1 0 0,0-1 0 0 0,0 1 0 0 0,0 0 1 0 0,0-1-1 0 0,0 1 0 0 0,0 0 0 0 0,0-1 1 0 0,0 1-1 0 0,0 0 0 0 0,0 0 0 0 0,0-1 1 0 0,0 1-1 0 0,0 0 0 0 0,0-1 0 0 0,0 1 1 0 0,0 0-1 0 0,0 0 0 0 0,-1-1 2 0 0,1 1-1 0 0,0 0-1 0 0,0 0 1 0 0,0 0-1 0 0,0 0 1 0 0,0 0-1 0 0,0 0 0 0 0,0-1 1 0 0,0 1-1 0 0,0 0 1 0 0,0 0-1 0 0,0 0 1 0 0,0 0-1 0 0,0 0 1 0 0,0 0-1 0 0,0 0 1 0 0,0 0-1 0 0,0 0 1 0 0,0-1-1 0 0,0 1 1 0 0,0 0-1 0 0,0 0 1 0 0,0 0-1 0 0,0 0 1 0 0,0 0-1 0 0,0 0 1 0 0,0 0-1 0 0,0 0 1 0 0,0 0-1 0 0,0-1 1 0 0,0 1-1 0 0,0 0 1 0 0,0 0-1 0 0,0 0 1 0 0,0 0-1 0 0,0 0 1 0 0,1 0-1 0 0,-1 0 1 0 0,0 0-1 0 0,0 0 1 0 0,0 0-1 0 0,0 0 1 0 0,0 0-1 0 0,0 0 0 0 0,0 0 1 0 0,0 0-1 0 0,0 0 1 0 0,0-1-1 0 0,1 1 1 0 0,-1 0-1 0 0,0 0 1 0 0,0 0-1 0 0,0 0 1 0 0,0 0-1 0 0,0 0 1 0 0,0 0-1 0 0,0 0 2 0 0,21-10 72 0 0,-20 9-67 0 0,0 1-1 0 0,-1-1 1 0 0,1 1-1 0 0,0-1 1 0 0,0 1-1 0 0,0-1 1 0 0,-1 1-1 0 0,1 0 0 0 0,0-1 1 0 0,0 1-1 0 0,0 0 1 0 0,0 0-1 0 0,-1-1 1 0 0,1 1-1 0 0,0 0 1 0 0,0 0-1 0 0,0 0 1 0 0,0 0-1 0 0,0 0 1 0 0,0 0-1 0 0,0 1-4 0 0,3-1 2 0 0,1-2-2 0 0,-4 1-1 0 0,0 1 0 0 0,0-1 0 0 0,0 0 0 0 0,0 1 0 0 0,1-1 0 0 0,-1 1 0 0 0,0 0 1 0 0,1-1-1 0 0,-1 1 0 0 0,0 0 0 0 0,1 0 0 0 0,-1 0 0 0 0,0 0 0 0 0,1 0 0 0 0,-1 0 1 0 0,27-1-347 0 0,-25 1 422 0 0,-3 0 19 0 0,0 0 2 0 0,2 1-16 0 0,7 1-78 0 0,-7-1-77 0 0,-2-1-20 0 0,2 1-1 0 0,16 9-37 0 0,2-1 106 0 0,-8-1 27 0 0,-5 1 0 0 0,-3 1 14 0 0,-3-8 58 0 0,-1-2 36 0 0,0 1 10 0 0,-4 16-92 0 0,3-15-148 0 0,2-1-7 0 0,-1 0 126 0 0,0-1-1 0 0,0 1 1 0 0,1-1-1 0 0,-1 1 1 0 0,0-1 0 0 0,0 0-1 0 0,0 1 1 0 0,0-1-1 0 0,0 1 1 0 0,0-1 0 0 0,0 1-1 0 0,0-1 1 0 0,0 1 0 0 0,0 0-1 0 0,0-1 1 0 0,0 0-1 0 0,0 1 1 0 0,0-1 0 0 0,0 1-1 0 0,-1-1 1 0 0,1 1-1 0 0,0-1 1 0 0,0 1 0 0 0,0-1-1 0 0,-1 1 1 0 0,1-1 0 0 0,0 0-1 0 0,-1 1 4 0 0,-3 11 154 0 0,4-11-28 0 0,0 11-84 0 0,-3 30-412 0 0,1-10 392 0 0,2-30 7 0 0,-1 0 0 0 0,1 0 0 0 0,0 0 1 0 0,-1 0-1 0 0,0 0 0 0 0,1 0 0 0 0,-1 0 1 0 0,0 0-1 0 0,-1 1-29 0 0,-5 17-94 0 0,7-19 86 0 0,0 0 1 0 0,0-1-1 0 0,-1 1 1 0 0,1 0-1 0 0,0 0 1 0 0,0-1-1 0 0,-1 1 1 0 0,1 0-1 0 0,0 0 1 0 0,-1-1-1 0 0,1 1 1 0 0,-1-1-1 0 0,1 1 1 0 0,-1 0-1 0 0,1-1 1 0 0,-1 1-1 0 0,1-1 1 0 0,-1 1-1 0 0,1-1 1 0 0,-1 1-1 0 0,0-1 8 0 0,-1 2-10 0 0,0-1 1 0 0,1 1-1 0 0,-1 0 0 0 0,0 0 1 0 0,0 0-1 0 0,1 0 0 0 0,0 0 1 0 0,-1 0-1 0 0,1 0 0 0 0,0 0 10 0 0,0 1-2 0 0,-5 4 9 0 0,0 0 2 0 0,3-1 52 0 0,2-1 81 0 0,-9 14-279 0 0,10-17 221 0 0,0-2 32 0 0,0 0 4 0 0,9-1 0 0 0,-5 0-145 0 0,1 0 0 0 0,-1 0 0 0 0,0-1 0 0 0,0 0 0 0 0,0 0 0 0 0,4-2 25 0 0,12-5-31 0 0,-20 9 37 0 0,1-1 1 0 0,-1 1-1 0 0,0 0 0 0 0,1 0 1 0 0,-1 0-1 0 0,0 0 1 0 0,1 0-1 0 0,-1-1 0 0 0,0 1 1 0 0,1 0-1 0 0,-1 0 0 0 0,0-1 1 0 0,1 1-1 0 0,-1 0 0 0 0,0-1 1 0 0,0 1-1 0 0,1 0 1 0 0,-1-1-1 0 0,0 1 0 0 0,0 0 1 0 0,0-1-1 0 0,0 1 0 0 0,1 0 1 0 0,-1-1-1 0 0,0 1 1 0 0,0 0-1 0 0,0-1 0 0 0,0 1 1 0 0,0-1-7 0 0,8-19-10 0 0,-6 15 39 0 0,0 0-1 0 0,0 0 1 0 0,-1 0 0 0 0,0 0 0 0 0,0 0 0 0 0,0-4-29 0 0,3-12-51 0 0,-1 10-8 0 0,0-4-14 0 0,-3 13 73 0 0,0 0 0 0 0,1 0 0 0 0,-1 1 0 0 0,0-1 0 0 0,1 0 0 0 0,-1 0 0 0 0,1 1 0 0 0,0-1 0 0 0,0 0 0 0 0,-1 1 0 0 0,1-1 0 0 0,2-3 0 0 0,-1 1 0 0 0,-1 0 0 0 0,1-1 0 0 0,-1 1 0 0 0,0-1 0 0 0,1 1 0 0 0,-2-1 0 0 0,7-22 0 0 0,-7 18 0 0 0,-2 6-3 0 0,0 0-1 0 0,0 0 0 0 0,0 0 0 0 0,0 1 0 0 0,0-1 1 0 0,0 0-1 0 0,-1 1 0 0 0,1 0 0 0 0,-1-1 1 0 0,0 1-1 0 0,0 0 0 0 0,0 0 0 0 0,0 1 1 0 0,0-1-1 0 0,0 0 0 0 0,0 1 0 0 0,0 0 4 0 0,-1 0 0 0 0,-13-6-10 0 0,1-6-44 0 0,12 12 54 0 0,-2-1 0 0 0,-9-11 0 0 0,-3 1 28 0 0,16 11-24 0 0,0 0-1 0 0,0 0 1 0 0,0 0 0 0 0,1 0-1 0 0,-1 0 1 0 0,0-1-1 0 0,1 1 1 0 0,-1 0 0 0 0,1-1-1 0 0,-2-1-3 0 0,2 1-3 0 0,-1 1-1 0 0,0-1 1 0 0,1 1 0 0 0,-1-1-1 0 0,0 1 1 0 0,0-1 0 0 0,0 1-1 0 0,0 0 1 0 0,0 0-1 0 0,0 0 1 0 0,-2 0 3 0 0,-11-7-16 0 0,12 5 81 0 0,1 2-29 0 0,-14-4-10 0 0,-30-10-25 0 0,41 13 7 0 0,1-1 1 0 0,0 1 0 0 0,0-1-1 0 0,0 0 1 0 0,-1 0-9 0 0,3 1 0 0 0,-3-5-22 0 0,5 7 27 0 0,0 0-1 0 0,0 0 0 0 0,0-1 0 0 0,-1 1 1 0 0,1 0-1 0 0,0 0 0 0 0,0 0 0 0 0,0-1 1 0 0,0 1-1 0 0,-1 0 0 0 0,1 0 0 0 0,0 0 1 0 0,0 0-1 0 0,0-1 0 0 0,-1 1 1 0 0,1 0-1 0 0,0 0 0 0 0,0 0 0 0 0,-1 0 1 0 0,1 0-1 0 0,0 0 0 0 0,0 0 0 0 0,-1 0 1 0 0,1 0-1 0 0,0 0 0 0 0,0-1 0 0 0,-1 1 1 0 0,1 1-1 0 0,0-1 0 0 0,0 0 1 0 0,-1 0-1 0 0,1 0 0 0 0,0 0 0 0 0,-1 0-4 0 0,1 0 6 0 0,0 0 0 0 0,-1 0 0 0 0,1 0-1 0 0,-1 0 1 0 0,1 0 0 0 0,-1 0-1 0 0,1 0 1 0 0,-1 0 0 0 0,1 0 0 0 0,-1 0-1 0 0,1 0 1 0 0,0-1 0 0 0,-1 1 0 0 0,1 0-1 0 0,-1 0 1 0 0,1 0 0 0 0,-1-1-1 0 0,1 1 1 0 0,0 0 0 0 0,-1 0 0 0 0,1-1-6 0 0,-7-4 4 0 0,1 1 1 0 0,-1 0 0 0 0,0 0 0 0 0,-1 1 0 0 0,1 0-1 0 0,-2 0-4 0 0,9 2 1 0 0,-5-2 72 0 0,-17-7 53 0 0,-2 2-62 0 0,19 2-43 0 0,4 5-17 0 0,1 1-1 0 0,0-1 1 0 0,-1 1-1 0 0,1-1 1 0 0,-1 1 0 0 0,1-1-1 0 0,-1 1 1 0 0,1-1-1 0 0,-1 1 1 0 0,1 0 0 0 0,-1-1-1 0 0,0 1 1 0 0,1 0-1 0 0,-1-1 1 0 0,0 1-4 0 0,0 0 3 0 0,1-1 1 0 0,-1 1-1 0 0,0 0 0 0 0,1-1 0 0 0,-1 1 1 0 0,0 0-1 0 0,1-1 0 0 0,-1 1 1 0 0,1-1-1 0 0,-1 1 0 0 0,0-1 0 0 0,1 1 1 0 0,0-1-1 0 0,-1 0 0 0 0,1 1 1 0 0,-1-1-4 0 0,1-1 9 0 0,-13-7 52 0 0,-4-3 15 0 0,12 9-65 0 0,3 2 32 0 0,-6 1-33 0 0,0 0-35 0 0,7 0-99 0 0,-1 1-73 0 0,1 0 0 0 0,-1 0 0 0 0,1 1 0 0 0,0-1 0 0 0,-1 0-1 0 0,1 1 1 0 0,0-1 0 0 0,0 1 0 0 0,0 0 0 0 0,0-1 0 0 0,0 2 197 0 0,-7 8-2540 0 0,-1 0-4866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07:00.3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1345 855 14280 0 0,'1'2'1102'0'0,"19"15"-656"0"0,-14-13-374 0 0,0 1 1 0 0,0 0 0 0 0,-1 0-1 0 0,0 1 1 0 0,0 0 0 0 0,0 0-73 0 0,1 2 91 0 0,-5-6-87 0 0,1 0 0 0 0,-1 0 0 0 0,1 0 0 0 0,-1 0 0 0 0,0 0 0 0 0,0 0 0 0 0,0 1 0 0 0,0-1 0 0 0,0 0 0 0 0,0 1 0 0 0,-1-1 0 0 0,1 0 1 0 0,0 3-5 0 0,-2 3-1 0 0,1-5-6 0 0,0-1 1 0 0,0 1-1 0 0,0-1 0 0 0,0 1 1 0 0,0-1-1 0 0,1 1 1 0 0,-1-1-1 0 0,1 1 1 0 0,0 0 6 0 0,0 0-6 0 0,1 1 1 0 0,-1 0 0 0 0,0 0 0 0 0,0 0 0 0 0,-1 0 0 0 0,1 0 0 0 0,-1 0-1 0 0,0 0 1 0 0,0 0 0 0 0,0 0 0 0 0,-1 0 0 0 0,1 0 0 0 0,-1 0 0 0 0,0 1 5 0 0,-1 2-3 0 0,2 1 1 0 0,-1-1 0 0 0,1 1-1 0 0,0-1 1 0 0,0 3 2 0 0,0-4-9 0 0,1 1 1 0 0,-2 0-1 0 0,1 0 0 0 0,-1 0 1 0 0,0 0-1 0 0,0 0 1 0 0,-2 3 8 0 0,-1 7-8 0 0,1 0 1 0 0,0 1 0 0 0,1-1-1 0 0,1 0 1 0 0,1 2 7 0 0,-1 9-39 0 0,-4 17 39 0 0,3-31 0 0 0,-2 9 0 0 0,1-1 0 0 0,1 16 0 0 0,2-11-1 0 0,1-2-7 0 0,-2 0-1 0 0,-1 8 9 0 0,-17 246-277 0 0,15-178 188 0 0,-10 282-231 0 0,3-172 158 0 0,0 0 84 0 0,-6 62 78 0 0,5-117 0 0 0,-14 116 0 0 0,0 11 0 0 0,25-269 1 0 0,-6 86 24 0 0,-6 16-25 0 0,2-50 68 0 0,-11 97 175 0 0,14-71-89 0 0,-17 163 59 0 0,7-130-213 0 0,-58 326 0 0 0,65-404-1 0 0,-8 41-14 0 0,3 8 15 0 0,-43 230-258 0 0,8-57 216 0 0,15-44 220 0 0,-39 266-319 0 0,18-135 136 0 0,2-12 306 0 0,21-125 26 0 0,0-1-50 0 0,-35 239 55 0 0,43-267-272 0 0,11-36 1 0 0,9-79-56 0 0,-8 36-5 0 0,-6-16 8 0 0,-6 37 38 0 0,8 19-34 0 0,-7 47-28 0 0,-45 233 21 0 0,17-134 212 0 0,3-25 23 0 0,10-52-7 0 0,17-82-164 0 0,-2 11 17 0 0,-16 78 54 0 0,-4 21 36 0 0,18-88 82 0 0,14-72 235 0 0,4 1 0 0 0,4 0-1 0 0,4 30-492 0 0,6 8 352 0 0,-3-68-355 0 0,2 0 0 0 0,3 0 0 0 0,3-1 0 0 0,2-1-1 0 0,9 22 4 0 0,-17-67-76 0 0,0 0-1 0 0,1 0 0 0 0,0 0 1 0 0,7 9 76 0 0,-9-15-71 0 0,1 0 1 0 0,0 0 0 0 0,1-1 0 0 0,-1 0 0 0 0,1 0-1 0 0,0 0 1 0 0,0-1 0 0 0,1 1 0 0 0,3 1 70 0 0,9 5-60 0 0,1-2-1 0 0,0 0 1 0 0,0-1 0 0 0,0-1 0 0 0,16 3 60 0 0,33 5 174 0 0,4-1-174 0 0,-16-4 51 0 0,245 51 359 0 0,-168-35-389 0 0,-14-2-334 0 0,96 6 313 0 0,-149-24-72 0 0,243 13-40 0 0,-191-17 103 0 0,432 17 146 0 0,-196 17-137 0 0,234 34-103 0 0,-538-64 54 0 0,870 59 51 0 0,-908-65 11 0 0,399 13 524 0 0,227 4-67 0 0,-311-11-188 0 0,-1-1-171 0 0,113-2-294 0 0,-421-3 168 0 0,291-11-374 0 0,-176 3 92 0 0,68-6-156 0 0,617-90-642 0 0,134-46 1088 0 0,-357 80 216 0 0,-453 56-182 0 0,582-41 107 0 0,-231 20-416 0 0,-207 12-110 0 0,879-79-1159 0 0,-186 1 1359 0 0,-398 62 291 0 0,-325 25 26 0 0,499 2-13 0 0,-545 13-97 0 0,498 10-267 0 0,-226-2-343 0 0,126 23-85 0 0,-533-27 616 0 0,624 59-104 0 0,-169-4 324 0 0,381 17 402 0 0,-493-45-152 0 0,-36-11-281 0 0,-361-19-137 0 0,512 47 98 0 0,-333-22 323 0 0,131 37-409 0 0,-85-3 159 0 0,38 24-159 0 0,176 59 0 0 0,-88-50 0 0 0,-319-81 0 0 0,187 34 0 0 0,169 9 0 0 0,-351-50 0 0 0,0-3 1 0 0,55-4-1 0 0,-79-1 0 0 0,0-2 0 0 0,0-2 0 0 0,0 0 0 0 0,-1-3 0 0 0,20-7-1 0 0,-42 11-4 0 0,1 1-1 0 0,-1-2 0 0 0,0 0 0 0 0,-1 0 1 0 0,0 0-1 0 0,0-2 0 0 0,0 1 0 0 0,-1-1 1 0 0,6-6 5 0 0,-5 3-19 0 0,-1-1 0 0 0,0 1 0 0 0,-1-1 0 0 0,0-1 0 0 0,-1 0 1 0 0,-1 0-1 0 0,0 0 0 0 0,0-1 19 0 0,16-52-56 0 0,-4 0 0 0 0,-2-2 1 0 0,1-23 55 0 0,-5 26-36 0 0,6-53 25 0 0,-6 36 12 0 0,6-56-1 0 0,-6 35 0 0 0,24-236 0 0 0,-25 229 0 0 0,5-67-11 0 0,16-157-42 0 0,1-10 53 0 0,85-740 0 0 0,-76 627 53 0 0,15-224-42 0 0,-14 132-11 0 0,25-399 0 0 0,-25 474 58 0 0,-9 142 1 0 0,39-366 187 0 0,-18 204-202 0 0,27-440-134 0 0,-46-252-747 0 0,-35 1012 688 0 0,-2-140-86 0 0,-1 47 141 0 0,-10-215 110 0 0,6 391 249 0 0,-8-22-265 0 0,9 83 49 0 0,-1 1 0 0 0,-1-1 0 0 0,-2 1 0 0 0,-1 1 0 0 0,-10-19-49 0 0,1 9 43 0 0,-1 2 0 0 0,-6-5-43 0 0,14 23-2 0 0,-1 0 1 0 0,-1 1-1 0 0,-1 1 1 0 0,-17-14 1 0 0,-13-7 1 0 0,-1 1 1 0 0,-2 3 0 0 0,-7-1-2 0 0,-155-79-65 0 0,208 112 64 0 0,-46-23-10 0 0,-34-11 11 0 0,10 8 11 0 0,-77-27-54 0 0,103 39 27 0 0,0 3 0 0 0,-14-1 16 0 0,-42-5 95 0 0,-1 5 0 0 0,-1 4 0 0 0,-7 4-95 0 0,-122 9 139 0 0,-117 21-139 0 0,152-10 0 0 0,70-7 0 0 0,26-3 5 0 0,-50-5-5 0 0,-101-13 69 0 0,101-2-17 0 0,32 3-50 0 0,-111-14-2 0 0,-11-1 0 0 0,-146-9 0 0 0,-17 16 0 0 0,385 20 0 0 0,-693 14 0 0 0,330-3 0 0 0,207-8 0 0 0,-20-5 0 0 0,-122-17 0 0 0,-193-45 0 0 0,-316-62 0 0 0,151 45 256 0 0,11 37 31 0 0,78 28-218 0 0,451 11-74 0 0,-184-10 5 0 0,140 5 0 0 0,-158-15 0 0 0,64 3 0 0 0,-192-18 0 0 0,182 14 0 0 0,-335-22 0 0 0,162 29 70 0 0,286 14-76 0 0,-392 1 6 0 0,0 16 0 0 0,398-8 0 0 0,-114 9 0 0 0,33-2 0 0 0,93-5 0 0 0,-112 2 54 0 0,-147 5-42 0 0,-143 0-14 0 0,-115-32 77 0 0,148-1-22 0 0,-253 7-53 0 0,-49 39 0 0 0,753-23 0 0 0,-226 15 0 0 0,-134 4 0 0 0,313-19 0 0 0,-443 2 0 0 0,-185-49 328 0 0,419 19 53 0 0,172 14-154 0 0,-123-3 155 0 0,115 7-172 0 0,-186 1 326 0 0,118 3-52 0 0,204 3-422 0 0,-136-5 856 0 0,-22-9-918 0 0,139 9 96 0 0,-16-2 408 0 0,-52-13-504 0 0,95 18 135 0 0,0 0 0 0 0,0 1-1 0 0,-12 1-134 0 0,21 0 46 0 0,8 0 32 0 0,0 1 2 0 0,-1 0-63 0 0,1-1 0 0 0,0 1-1 0 0,1 0 0 0 0,-1-1 1 0 0,0 1-1 0 0,0 0 0 0 0,0 0 1 0 0,1 1-1 0 0,-1-1 1 0 0,1 0-1 0 0,-1 0 0 0 0,1 1 1 0 0,-2 1-17 0 0,-18 25 213 0 0,20-25-201 0 0,-1-1 0 0 0,1 1-1 0 0,0-1 1 0 0,-1 1 0 0 0,1 0-1 0 0,0-1 1 0 0,1 1 0 0 0,-1 0 0 0 0,0 0-1 0 0,1 2-11 0 0,1 13 59 0 0,0-15-48 0 0,-1 0-1 0 0,0 1 0 0 0,1-1 1 0 0,-1 0-1 0 0,0 0 1 0 0,-1 0-1 0 0,1 1 0 0 0,-1-1 1 0 0,1 0-1 0 0,-1 0-10 0 0,-6 17 58 0 0,4-14-32 0 0,1 1 1 0 0,0-1-1 0 0,0 1 0 0 0,0 0 0 0 0,0 6-26 0 0,2 4 52 0 0,0-1 0 0 0,2 1 0 0 0,0 0-52 0 0,2 40 108 0 0,-4-21-40 0 0,1-1 0 0 0,2 0 0 0 0,1 4-68 0 0,2-2 35 0 0,-3 0 1 0 0,-1 0-1 0 0,-2 10-35 0 0,1-30 16 0 0,1-1 1 0 0,0 1 0 0 0,1-1 0 0 0,4 10-17 0 0,-3-6-8 0 0,0-1-1 0 0,1 16 9 0 0,-3 4-37 0 0,-1-14-6 0 0,4 20 43 0 0,7 25 37 0 0,12 83 105 0 0,-12-87-126 0 0,-8-47-59 0 0,0 0 0 0 0,-1 1 0 0 0,-1-1 0 0 0,-1 1 0 0 0,-1 2 43 0 0,-6 81-3480 0 0,6-99 2768 0 0,0-1-1 0 0,0 1 1 0 0,-1 0-1 0 0,1 0 1 0 0,-1 0-1 0 0,0 0 1 0 0,0 0 712 0 0,-1 0-1272 0 0,0 0 0 0 0,0-1 0 0 0,-1 1 0 0 0,1-1 0 0 0,-3 4 1272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29:25.2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114 1417 15664 0 0,'7'4'285'0'0,"-1"1"0"0"0,0 0 0 0 0,-1 1 0 0 0,1 0 0 0 0,-1 0 0 0 0,0 0 0 0 0,-1 0 0 0 0,0 1 0 0 0,0-1 0 0 0,0 1 0 0 0,0 0 0 0 0,-1 1 0 0 0,-1-1 1 0 0,1 0-1 0 0,-1 1 0 0 0,0 0-285 0 0,5 26 659 0 0,0 0 0 0 0,-3 0-1 0 0,-1 0 1 0 0,-1 0 0 0 0,-2 14-659 0 0,0-28-445 0 0,1 1-1 0 0,1-1 1 0 0,1-1-1 0 0,1 1 1 0 0,1 0-1 0 0,0-1 1 0 0,1 0-1 0 0,9 16 446 0 0,-14-31-227 0 0,0-3-136 0 0,-1 0 0 0 0,0 0 0 0 0,1 0-1 0 0,0 0 1 0 0,-1 0 0 0 0,1 0 0 0 0,0 0-1 0 0,-1 0 1 0 0,1 0 0 0 0,0 0 0 0 0,0 0-1 0 0,0 0 1 0 0,0 0 0 0 0,0-1-1 0 0,0 1 1 0 0,0 0 0 0 0,0-1 363 0 0,12 5-5857 0 0</inkml:trace>
  <inkml:trace contextRef="#ctx0" brushRef="#br0" timeOffset="369.681">392 1748 13248 0 0,'0'-36'1194'0'0,"0"35"-818"0"0,0 1 490 0 0,-6 0 1427 0 0,-19 1-1028 0 0,0 1 1 0 0,0 1 0 0 0,1 1-1 0 0,-23 6-1265 0 0,27-6 27 0 0,0-1-1 0 0,0-1 0 0 0,0-1 0 0 0,0-1 0 0 0,-1 0 1 0 0,-1-2-27 0 0,-27-5-1306 0 0,23 3-4140 0 0,4 0-1623 0 0</inkml:trace>
  <inkml:trace contextRef="#ctx0" brushRef="#br0" timeOffset="1252.341">310 1100 13560 0 0,'0'0'621'0'0,"5"6"206"0"0,1-1-459 0 0,0 2 1 0 0,0-1 0 0 0,-1 1 0 0 0,0-1 0 0 0,0 1-1 0 0,0 1 1 0 0,-1-1 0 0 0,0 2-369 0 0,7 16 2992 0 0,7 25-2992 0 0,-11-30 745 0 0,0 0-1 0 0,2 0 0 0 0,0-1 0 0 0,2 2-744 0 0,-6-13 244 0 0,-1-1-1 0 0,1-1 1 0 0,1 1-1 0 0,-1-1 1 0 0,1 0-1 0 0,0 0 1 0 0,4 2-244 0 0,-6-5 129 0 0,0-1 0 0 0,0 1 1 0 0,0-1-1 0 0,0 0 1 0 0,1 0-1 0 0,-1 0 0 0 0,1 0 1 0 0,-1-1-1 0 0,1 0 1 0 0,0 0-1 0 0,0 0 0 0 0,-1-1 1 0 0,1 1-1 0 0,0-1-129 0 0,6-1 16 0 0,0 0 1 0 0,0-1-1 0 0,0 0 0 0 0,0 0 1 0 0,-1-1-1 0 0,1-1 0 0 0,-1 0 1 0 0,0 0-1 0 0,0-1 0 0 0,2-1-16 0 0,16-11 5 0 0,0-1-1 0 0,20-18-4 0 0,-39 28-13 0 0,-1 0-1 0 0,1 0 1 0 0,-2-1 0 0 0,1 0-1 0 0,-1 0 1 0 0,-1-1 0 0 0,1 0-1 0 0,-2 0 1 0 0,1-1 0 0 0,-2 1-1 0 0,1-1 1 0 0,1-9 13 0 0,-5 18-265 0 0,-1 0 1 0 0,1-1-1 0 0,-1 1 0 0 0,1-1 0 0 0,-1 1 0 0 0,0-1 0 0 0,0 1 1 0 0,0-1-1 0 0,0 1 0 0 0,-1-1 0 0 0,1 1 0 0 0,-1-1 0 0 0,1 1 1 0 0,-1 0-1 0 0,0-1 0 0 0,0 1 0 0 0,0 0 0 0 0,-1-2 265 0 0,-1 0-580 0 0,1 0-1 0 0,-1 1 1 0 0,0-1-1 0 0,0 1 1 0 0,0 0-1 0 0,0 0 1 0 0,0 0-1 0 0,-1 0 0 0 0,-1 0 581 0 0,-13-7-1919 0 0</inkml:trace>
  <inkml:trace contextRef="#ctx0" brushRef="#br0" timeOffset="1648.026">665 1420 3224 0 0,'0'1'143'0'0,"2"4"-125"0"0,-1 0 0 0 0,1 0 0 0 0,-1 0 1 0 0,0 0-1 0 0,-1 0 0 0 0,0 0 0 0 0,1 0 1 0 0,-2 1-19 0 0,3 17 524 0 0,3 19 12593 0 0,-1 35-13117 0 0,-2 12 5324 0 0,5 17-5324 0 0,5-21 1181 0 0,-1-19-457 0 0,-7-43-472 0 0,1 1 0 0 0,4 8-252 0 0,5 22 208 0 0,-13-48-231 0 0,1 1 0 0 0,1-1 0 0 0,-1 0 0 0 0,1 1-1 0 0,0-1 1 0 0,1-1 0 0 0,-1 1 0 0 0,1 0 23 0 0,-3-6-127 0 0,-1 0-1 0 0,0 0 1 0 0,0 1-1 0 0,0-1 1 0 0,0 0 0 0 0,0 0-1 0 0,0 0 1 0 0,0 0 0 0 0,0 0-1 0 0,0 0 1 0 0,0 0 0 0 0,1 1-1 0 0,-1-1 1 0 0,0 0-1 0 0,0 0 1 0 0,0 0 0 0 0,0 0-1 0 0,0 0 1 0 0,0 0 0 0 0,1 0-1 0 0,-1 0 1 0 0,0 0 0 0 0,0 0-1 0 0,0 0 1 0 0,0 0-1 0 0,0 0 1 0 0,1 0 0 0 0,-1 0-1 0 0,0 0 1 0 0,0 0 0 0 0,0 0-1 0 0,0 0 1 0 0,1 0-1 0 0,-1 0 1 0 0,0 0 0 0 0,0 0-1 0 0,0 0 1 0 0,0 0 0 0 0,0 0-1 0 0,0 0 1 0 0,1 0 0 0 0,-1 0-1 0 0,0 0 1 0 0,0-1-1 0 0,0 1 1 0 0,0 0 0 0 0,0 0-1 0 0,0 0 1 0 0,0 0 0 0 0,1 0 127 0 0,-1 0-621 0 0,3-7-7076 0 0</inkml:trace>
  <inkml:trace contextRef="#ctx0" brushRef="#br0" timeOffset="2244.269">1051 1687 6448 0 0,'1'2'498'0'0,"4"10"-598"0"0,12 25 6032 0 0,-16-27-2776 0 0,-1-10-3026 0 0,0 1 0 0 0,0-1 0 0 0,0 1 1 0 0,0-1-1 0 0,0 1 0 0 0,0 0 1 0 0,0-1-1 0 0,0 1 0 0 0,0-1 0 0 0,0 1 1 0 0,0-1-1 0 0,1 1 0 0 0,-1-1 0 0 0,0 1 1 0 0,0-1-1 0 0,0 1 0 0 0,1-1 0 0 0,-1 1 1 0 0,0-1-1 0 0,1 1 0 0 0,-1-1 0 0 0,0 1 1 0 0,1-1-1 0 0,-1 0 0 0 0,1 1-130 0 0,0 0 271 0 0,0 0 0 0 0,0-1 0 0 0,0 1 0 0 0,0 0 1 0 0,0 0-1 0 0,0 0 0 0 0,-1 0 0 0 0,1 0 0 0 0,0 0 0 0 0,-1 0 0 0 0,1 0 0 0 0,-1 0 0 0 0,1 0 1 0 0,-1 0-1 0 0,1 1-271 0 0,10 1 1670 0 0,-3 1-1086 0 0,-7-3-469 0 0,1 0-1 0 0,0 0 1 0 0,0 0-1 0 0,1-1 1 0 0,-1 1 0 0 0,0 0-1 0 0,0-1 1 0 0,0 0-1 0 0,0 1 1 0 0,0-1-1 0 0,1 0 1 0 0,-1 0 0 0 0,0 0-1 0 0,1 0-114 0 0,63-17 1872 0 0,0 4 1 0 0,64-5-1873 0 0,-73 11 734 0 0,101-22-910 0 0,-123 22 351 0 0,25-10-175 0 0,-26 8 110 0 0,29-5-110 0 0,8 1 48 0 0,-19 4 41 0 0,0 1 0 0 0,0 3 0 0 0,4 2-89 0 0,-3 2 77 0 0,-13 0-10 0 0,20 2-67 0 0,-59-1-4 0 0,5 0-38 0 0,0 1-1 0 0,0-1 1 0 0,-1 1-1 0 0,1 0 0 0 0,0 1 1 0 0,-1-1-1 0 0,1 1 1 0 0,-1 0-1 0 0,2 1 43 0 0,3 2 0 0 0,2 0 0 0 0,-11-4 0 0 0,-1-1 0 0 0,1 0 0 0 0,-1 1 0 0 0,0-1 0 0 0,1 0 0 0 0,-1 1 0 0 0,1-1 0 0 0,-1 1 0 0 0,0-1 0 0 0,0 1 0 0 0,1-1 0 0 0,-1 0 0 0 0,0 1 0 0 0,0-1 0 0 0,1 1 0 0 0,-1-1 0 0 0,0 1 0 0 0,0-1 0 0 0,0 1 0 0 0,0 0 0 0 0,0 2 0 0 0,0 1 0 0 0,-1-1 0 0 0,1 0 0 0 0,-1 1 0 0 0,0-1 0 0 0,-1 3 0 0 0,-8 26 247 0 0,-16 31-247 0 0,18-49 64 0 0,7-11-162 0 0,0-1-18 0 0,-1 11 70 0 0,2-7 100 0 0,-1 0 0 0 0,0 0 0 0 0,0 0 1 0 0,-1 0-1 0 0,0 0 0 0 0,-1 3-54 0 0,3-9 3 0 0,1 0 1 0 0,-1 0-1 0 0,0 1 0 0 0,1-1 1 0 0,-1 0-1 0 0,0 0 1 0 0,1 0-1 0 0,-1 0 0 0 0,0 1 1 0 0,1-1-1 0 0,-1 0 0 0 0,0 0 1 0 0,1 0-1 0 0,-1 0 0 0 0,1 0 1 0 0,-1 0-1 0 0,0 0 0 0 0,1 0 1 0 0,-1 0-1 0 0,1 0 1 0 0,-1 0-1 0 0,0 0 0 0 0,1 0 1 0 0,-1-1-1 0 0,1 1-3 0 0,12-2 21 0 0,1-1 0 0 0,-1 0 0 0 0,0-1 0 0 0,0-1-1 0 0,0 0 1 0 0,-1-1 0 0 0,0 0 0 0 0,0 0 0 0 0,8-7-21 0 0,-15 9-5 0 0,1 0-48 0 0,1 0-1 0 0,-1-1 1 0 0,-1 0 0 0 0,1 0-1 0 0,-1 0 1 0 0,1-1 0 0 0,-2 0-1 0 0,1 0 1 0 0,-1 0-1 0 0,0-1 1 0 0,2-2 53 0 0,1-8 34 0 0,-4 12 4 0 0,-1 0 0 0 0,0-1 0 0 0,0 1 1 0 0,0 0-1 0 0,0-1 0 0 0,-1 1 0 0 0,0-1 0 0 0,0 0 0 0 0,-1 1 0 0 0,1-1 1 0 0,-1 0-1 0 0,0 1 0 0 0,-1-1 0 0 0,0-1-38 0 0,-3-17 0 0 0,3 16 0 0 0,0 0 0 0 0,-1-1 0 0 0,0 1 0 0 0,-1 0 0 0 0,0 0 0 0 0,0 0 0 0 0,-2-3 0 0 0,-2 0-280 0 0,-1 1 0 0 0,0-1 1 0 0,-1 1-1 0 0,0 0 0 0 0,-1 1 0 0 0,0 0 0 0 0,0 1 0 0 0,-1 0 1 0 0,0 0-1 0 0,0 2 0 0 0,-1-1 0 0 0,-5-1 280 0 0,-13-6-1928 0 0,-1 2-1 0 0,0 2 1 0 0,-1 1-1 0 0,-15-2 1929 0 0,20 6-9191 0 0</inkml:trace>
  <inkml:trace contextRef="#ctx0" brushRef="#br0" timeOffset="3840.091">4339 2047 13824 0 0,'0'2'1061'0'0,"4"5"-254"0"0,0 0 1 0 0,0 0 0 0 0,-1 0-1 0 0,-1 1 1 0 0,1-1-1 0 0,-1 1 1 0 0,0 5-808 0 0,4 11 2116 0 0,-2-12-1632 0 0,-2 1 1 0 0,0 0-1 0 0,0-1 0 0 0,-1 3-484 0 0,4 24 687 0 0,-2-17-307 0 0,3 11 130 0 0,-2 1 0 0 0,1 27-510 0 0,-4 9 260 0 0,0-29-125 0 0,-1 0 0 0 0,-2 1 0 0 0,-3 15-135 0 0,-5-9 166 0 0,5-31-118 0 0,2 0 1 0 0,0 0-1 0 0,1 1 0 0 0,1 2-48 0 0,1-20 4 0 0,0 1-1 0 0,0-1 1 0 0,0 0 0 0 0,0 0 0 0 0,0 0 0 0 0,0 0-1 0 0,0 1 1 0 0,1-1 0 0 0,-1 0 0 0 0,0 0 0 0 0,0 0-1 0 0,0 0 1 0 0,0 1 0 0 0,0-1 0 0 0,0 0 0 0 0,-1 0-1 0 0,1 0 1 0 0,0 1 0 0 0,0-1 0 0 0,0 0 0 0 0,0 0-1 0 0,0 0 1 0 0,0 0 0 0 0,0 1 0 0 0,0-1-1 0 0,0 0 1 0 0,0 0 0 0 0,0 0 0 0 0,-1 0 0 0 0,1 0-1 0 0,0 1 1 0 0,0-1 0 0 0,0 0 0 0 0,0 0 0 0 0,0 0-1 0 0,-1 0 1 0 0,1 0 0 0 0,0 0 0 0 0,0 0 0 0 0,0 0-1 0 0,0 0 1 0 0,-1 0 0 0 0,1 0 0 0 0,0 1 0 0 0,0-1-1 0 0,0 0 1 0 0,-1 0 0 0 0,1 0 0 0 0,0 0 0 0 0,0 0-1 0 0,0 0 1 0 0,0-1 0 0 0,-1 1 0 0 0,1 0 0 0 0,0 0-1 0 0,0 0 1 0 0,0 0 0 0 0,0 0 0 0 0,-1 0 0 0 0,1 0-1 0 0,0 0 1 0 0,0 0 0 0 0,0 0 0 0 0,0 0-1 0 0,-1-1 1 0 0,1 1 0 0 0,0 0-4 0 0,-11-13 62 0 0,9 8-58 0 0,0 0 1 0 0,0 0-1 0 0,1 0 0 0 0,-1 0 1 0 0,1 0-1 0 0,0 0 1 0 0,1 0-1 0 0,-1 0 0 0 0,1-1 1 0 0,0 1-1 0 0,0 0 1 0 0,1-3-5 0 0,2-16 28 0 0,2 0 1 0 0,1-5-29 0 0,0 1 7 0 0,8-38-5 0 0,2 1-1 0 0,3 0 1 0 0,3 2 0 0 0,12-21-2 0 0,-30 77-102 0 0,0 1 1 0 0,0-1 0 0 0,5-5 101 0 0,-8 10 11 0 0,0 0 0 0 0,1 1 1 0 0,-1-1-1 0 0,1 0 1 0 0,-1 1-1 0 0,1-1 1 0 0,-1 1-1 0 0,1 0 1 0 0,0 0-1 0 0,0-1 1 0 0,-1 1-1 0 0,1 0 1 0 0,0 1-1 0 0,0-1 1 0 0,2 0-12 0 0,-2 1 12 0 0,-1 0-1 0 0,1 0 1 0 0,-1 0 0 0 0,1 0 0 0 0,-1 1-1 0 0,1-1 1 0 0,0 1 0 0 0,-1-1 0 0 0,1 1 0 0 0,-1 0-1 0 0,0 0 1 0 0,1 0 0 0 0,-1-1 0 0 0,0 1 0 0 0,1 0-1 0 0,-1 1 1 0 0,0-1 0 0 0,0 0 0 0 0,0 0-1 0 0,1 1-11 0 0,1 3 54 0 0,0 0 0 0 0,0 0 0 0 0,0 1-1 0 0,1 4-53 0 0,2 1 27 0 0,-1 2-91 0 0,0 0 0 0 0,-1 0-1 0 0,2 10 65 0 0,-4-12-65 0 0,1-1 0 0 0,0 0 0 0 0,1 0 0 0 0,0 0-1 0 0,0-1 1 0 0,6 9 65 0 0,-1-3-139 0 0,-8-13 213 0 0,1 1 1 0 0,-1-1-1 0 0,1 1 1 0 0,-1-1-1 0 0,1 0 1 0 0,0 0-1 0 0,0 0 1 0 0,0 0-1 0 0,1 0 0 0 0,1 1-74 0 0,-3-2-33 0 0,0-1 0 0 0,0 1 0 0 0,0-1 0 0 0,1 0 0 0 0,-1 0 1 0 0,0 1-1 0 0,1-1 0 0 0,-1 0 0 0 0,0 0 0 0 0,0 0 0 0 0,1 0 0 0 0,-1-1 0 0 0,0 1 0 0 0,1 0 33 0 0,1-1-96 0 0,-1 1 113 0 0,1 0 0 0 0,-1 0 0 0 0,0-1-1 0 0,0 1 1 0 0,0-1 0 0 0,0 1 0 0 0,0-1 0 0 0,0 0-1 0 0,0 0 1 0 0,0 0 0 0 0,0 0 0 0 0,0 0 0 0 0,0-1 0 0 0,-1 1-1 0 0,1-1-16 0 0,24-25 675 0 0,-13 12-587 0 0,-5 6-3 0 0,-3 2-19 0 0,1 0 0 0 0,1 1 0 0 0,-1 0 0 0 0,1 1 0 0 0,0-1 1 0 0,1 1-67 0 0,-6 4 18 0 0,0 0 0 0 0,0 0 1 0 0,0 0-1 0 0,0 0 1 0 0,0 0-1 0 0,0 1 0 0 0,0-1 1 0 0,0 1-1 0 0,0-1 1 0 0,0 1-1 0 0,0 0 0 0 0,0 0 1 0 0,0 0-1 0 0,1 0 1 0 0,-1 0-1 0 0,0 0 1 0 0,0 1-1 0 0,0-1 0 0 0,0 1 1 0 0,0-1-1 0 0,0 1 1 0 0,0 0-1 0 0,0 0 0 0 0,0 0 1 0 0,0 0-1 0 0,0 0 1 0 0,-1 0-1 0 0,2 1-18 0 0,7 8-23 0 0,1 0 0 0 0,-1 0 0 0 0,-1 1 0 0 0,0 0 1 0 0,0 1-1 0 0,-1 0 0 0 0,-1 0 0 0 0,0 0 0 0 0,0 1 0 0 0,-1 0 0 0 0,-1 2 23 0 0,28 78 675 0 0,-19-38-1125 0 0,-6-24-1668 0 0,-7-29-559 0 0,-1-2-6512 0 0</inkml:trace>
  <inkml:trace contextRef="#ctx0" brushRef="#br0" timeOffset="6341.229">4475 1655 17623 0 0,'35'25'1766'0'0,"-30"-19"-1484"0"0,13-9 2360 0 0,-17 3-2513 0 0,0-1 1 0 0,0 1 0 0 0,0-1 0 0 0,0 0-1 0 0,0 1 1 0 0,0-1 0 0 0,-1 0-1 0 0,1 0 1 0 0,0 1 0 0 0,0-1 0 0 0,-1 0-1 0 0,1 0 1 0 0,-1 0 0 0 0,1 0-1 0 0,-1 0 1 0 0,1 0 0 0 0,-1 0 0 0 0,1 0-1 0 0,-1 0 1 0 0,0 0 0 0 0,0 0 0 0 0,1 0-1 0 0,-1 0 1 0 0,0-1-130 0 0,0-31 1286 0 0,-1 18-992 0 0,-6-181 2571 0 0,-3 55-1005 0 0,7 102-1432 0 0,1-24-428 0 0,-3 14-384 0 0,-3-5 711 0 0,8 53-411 0 0,0-1 1 0 0,-1 1-1 0 0,1 0 1 0 0,0-1-1 0 0,-1 1 1 0 0,1 0-1 0 0,-1-1 1 0 0,1 1-1 0 0,-1 0 1 0 0,0-1 83 0 0,0 1-119 0 0,1 0 0 0 0,-1-1 0 0 0,0 1 0 0 0,1-1 0 0 0,-1 1 0 0 0,1 0 0 0 0,0-1 1 0 0,-1 1-1 0 0,1-1 0 0 0,0 0 119 0 0,-5-15-1843 0 0,3 10-660 0 0,0-1-3806 0 0,2 3-2074 0 0</inkml:trace>
  <inkml:trace contextRef="#ctx0" brushRef="#br0" timeOffset="6992.194">4993 2076 10136 0 0,'9'18'1414'0'0,"-8"-16"320"0"0,-1-2 587 0 0,0 0 116 0 0,0 1-2237 0 0,1 0 0 0 0,-1-1 0 0 0,1 1 0 0 0,-1 0-1 0 0,1-1 1 0 0,-1 1 0 0 0,1 0 0 0 0,-1-1 0 0 0,1 1 0 0 0,0-1-1 0 0,-1 1 1 0 0,1-1 0 0 0,0 1 0 0 0,-1-1 0 0 0,1 0 0 0 0,0 1 0 0 0,0-1-1 0 0,-1 0 1 0 0,1 1 0 0 0,0-1 0 0 0,0 0-200 0 0,7 4 1082 0 0,3-12-961 0 0,-10 5-247 0 0,0 0 0 0 0,0 0 0 0 0,0 0 0 0 0,0 0 0 0 0,0 0 0 0 0,-1 0 0 0 0,0 0 0 0 0,1 0 126 0 0,0-17-6036 0 0,-1 8-1018 0 0</inkml:trace>
  <inkml:trace contextRef="#ctx0" brushRef="#br0" timeOffset="7343.818">5102 1894 15344 0 0,'2'1'704'0'0,"16"13"1335"0"0,15 13-2039 0 0,-13-9 3056 0 0,-19-17-2360 0 0,-1-1-148 0 0,0 0-32 0 0,0 0-105 0 0,0 0-427 0 0,0 0-192 0 0,0 0-43 0 0,1-1 90 0 0,-1 0 0 0 0,0 0 0 0 0,1-1 0 0 0,-1 1-1 0 0,1 0 1 0 0,-1 0 0 0 0,1 0 0 0 0,-1 0 0 0 0,1 0-1 0 0,0 0 1 0 0,-1 0 0 0 0,1 1 0 0 0,0-2 161 0 0,4-4-743 0 0,5-27-5949 0 0,-1 18 927 0 0</inkml:trace>
  <inkml:trace contextRef="#ctx0" brushRef="#br0" timeOffset="7344.818">5195 1704 1376 0 0,'2'0'107'0'0,"0"0"-9"0"0,-1 1 0 0 0,1-1 0 0 0,-1 0 0 0 0,1 0 0 0 0,-1 1 0 0 0,1-1 0 0 0,-1 1 0 0 0,1 0 0 0 0,-1-1 0 0 0,1 1-98 0 0,24 19 8495 0 0,-7-5-3028 0 0,-6-8-4785 0 0,8 5 1082 0 0,-18-10-1308 0 0,1 0 0 0 0,-1 0 0 0 0,0 0 0 0 0,1-1 0 0 0,0 1 0 0 0,2 0-456 0 0,-5-2 101 0 0,1 1 1 0 0,-1-1 0 0 0,1 0-1 0 0,-1 0 1 0 0,1 0 0 0 0,-1 0 0 0 0,1 0-1 0 0,-1-1 1 0 0,0 1 0 0 0,1 0-1 0 0,-1-1 1 0 0,1 1 0 0 0,-1-1-1 0 0,0 1 1 0 0,1-1 0 0 0,-1 0 0 0 0,0 1-1 0 0,0-1 1 0 0,0 0 0 0 0,1-1-102 0 0,5-4-484 0 0,-1-1 1 0 0,0 0 0 0 0,-1 0 0 0 0,0 0-1 0 0,0 0 1 0 0,0-1 0 0 0,-1 0 0 0 0,0 0-1 0 0,-1 0 1 0 0,0-1 0 0 0,2-6 483 0 0,-3-1-2101 0 0</inkml:trace>
  <inkml:trace contextRef="#ctx0" brushRef="#br0" timeOffset="7843.498">5782 818 15664 0 0,'0'0'718'0'0,"2"2"-19"0"0,2 1-559 0 0,0 1 1 0 0,-1 0-1 0 0,0 0 0 0 0,0 0 1 0 0,0 0-1 0 0,0 1 1 0 0,-1-1-1 0 0,1 1 1 0 0,-1-1-1 0 0,0 1 0 0 0,-1 0 1 0 0,1 0-1 0 0,-1 0 1 0 0,0 0-1 0 0,0 0 0 0 0,-1 0 1 0 0,1 0-1 0 0,-1 1 1 0 0,0 0-141 0 0,-2 15 863 0 0,0 0 1 0 0,-1 0 0 0 0,-1 0-1 0 0,-2 5-863 0 0,-5 23 275 0 0,-16 71 696 0 0,13-45 449 0 0,11-31-871 0 0,2-42-488 0 0,1 0 0 0 0,0 1 0 0 0,0-1 1 0 0,0 0-1 0 0,0 1 0 0 0,1-1 0 0 0,-1 0 1 0 0,0 0-1 0 0,1 1 0 0 0,0-1 0 0 0,0 0 0 0 0,-1 0 1 0 0,1 0-1 0 0,0 1 0 0 0,1-1 0 0 0,-1 0 0 0 0,0-1 1 0 0,1 1-1 0 0,-1 0 0 0 0,1 0 0 0 0,1 1-61 0 0,-2-3 177 0 0,-1 0-27 0 0,0 0-13 0 0,0 0-1 0 0,0 0-4 0 0,0 0-17 0 0,0 0-10 0 0,2 1-1 0 0,59 10 272 0 0,-57-11-292 0 0,0 2-27 0 0,40 11 103 0 0,-29-7-149 0 0,-3 0-72 0 0,-10-4-257 0 0,-2-2-106 0 0,0 0-21 0 0,0 0-147 0 0,0 0-606 0 0,1-1-273 0 0,3-2-52 0 0</inkml:trace>
  <inkml:trace contextRef="#ctx0" brushRef="#br0" timeOffset="8359.974">4251 0 4144 0 0,'29'1'191'0'0,"-5"1"-77"0"0,-19 1-39 0 0,0-1-47 0 0,12 1 418 0 0,-15 1 977 0 0,-1-1 238 0 0,2 0-659 0 0,15 25 9868 0 0,-12-13-9218 0 0,-1 5-1375 0 0,-1 0 0 0 0,-1 0-1 0 0,-1 0 1 0 0,-1 0 0 0 0,0 1 0 0 0,-2-1-1 0 0,-1 9-276 0 0,-26 246 1659 0 0,28-271-1597 0 0,0 0 0 0 0,-1 0 0 0 0,1 0 0 0 0,1-1 0 0 0,-1 1 0 0 0,0 0 0 0 0,1 0 0 0 0,0-1 0 0 0,0 1 0 0 0,0 0 0 0 0,0-1 0 0 0,1 1 0 0 0,-1-1 0 0 0,1 2-62 0 0,-1-4 555 0 0,-1-1 21 0 0,0 0-37 0 0,0 0-176 0 0,0 0-78 0 0,4-1-18 0 0,130-26 525 0 0,-131 26-921 0 0,-2 1 121 0 0,-1 0 1 0 0,1 0-1 0 0,-1 0 1 0 0,1 0-1 0 0,-1 0 1 0 0,0 0-1 0 0,1 0 1 0 0,-1 0-1 0 0,1 0 1 0 0,-1 0-1 0 0,0-1 1 0 0,1 1-1 0 0,-1 0 1 0 0,0 0-1 0 0,1 0 1 0 0,-1-1-1 0 0,0 1 1 0 0,1 0-1 0 0,-1-1 1 0 0,0 1-1 0 0,0 0 1 0 0,1-1 7 0 0,3-2-1268 0 0,0 2-2450 0 0,-4 1 1974 0 0</inkml:trace>
  <inkml:trace contextRef="#ctx0" brushRef="#br0" timeOffset="9447.657">3960 2574 17503 0 0,'0'8'377'0'0,"0"-7"-270"0"0,-1 1-1 0 0,1 0 1 0 0,0 0 0 0 0,0 0 0 0 0,1 0 0 0 0,-1 0 0 0 0,0-1-1 0 0,1 1 1 0 0,-1 0 0 0 0,1 0 0 0 0,-1 0 0 0 0,1-1 0 0 0,0 1-1 0 0,0 1-106 0 0,0-1 47 0 0,0 0-1 0 0,-1 0 1 0 0,1 0-1 0 0,-1 0 0 0 0,1 0 1 0 0,-1 0-1 0 0,0 0 0 0 0,0 0 1 0 0,1 0-1 0 0,-2 0 1 0 0,1 1-1 0 0,0-1 0 0 0,0 0 1 0 0,-1 0-1 0 0,1 0 0 0 0,-1 0 1 0 0,0 0-1 0 0,1 0 1 0 0,-1 0-1 0 0,0 0 0 0 0,-1 0-46 0 0,-3 8 925 0 0,0 0 1 0 0,-1-1-1 0 0,-3 5-925 0 0,-8 7 462 0 0,-1-2 1 0 0,-1 0 0 0 0,0-1-1 0 0,-1-1 1 0 0,-5 3-463 0 0,-11 9 1059 0 0,0 3-1059 0 0,-8 7 1626 0 0,-37 25-1626 0 0,37-30 351 0 0,31-25-179 0 0,-1 0 0 0 0,-9 4-172 0 0,10-6 133 0 0,1 0 0 0 0,-1 2-1 0 0,-2 2-132 0 0,-16 13 151 0 0,18-14-96 0 0,0 1 0 0 0,1 0 0 0 0,0 0 0 0 0,-9 11-55 0 0,11-9 104 0 0,5-8-40 0 0,1 0 1 0 0,-1 1-1 0 0,1 0 1 0 0,0 0 0 0 0,1 0-1 0 0,-1 0 1 0 0,1 1-1 0 0,0-1 1 0 0,1 1-1 0 0,-2 6-64 0 0,4-12 44 0 0,0 0 1 0 0,0 0-1 0 0,-1-1 0 0 0,1 1 0 0 0,0 0 0 0 0,0 0 0 0 0,-1 0 0 0 0,1 0 0 0 0,0 0 0 0 0,-1 0 0 0 0,1-1 0 0 0,-1 1 0 0 0,1 0 1 0 0,-1 0-1 0 0,0-1 0 0 0,0 2-44 0 0,0-2 214 0 0,1 6 358 0 0,0-4-562 0 0,-1-2-6 0 0,1 1-1 0 0,0 0 1 0 0,0-1-1 0 0,0 1 1 0 0,0-1-1 0 0,0 1 1 0 0,0 0-1 0 0,0-1 1 0 0,0 1-1 0 0,0 0 1 0 0,0-1-1 0 0,0 1 1 0 0,0 0-1 0 0,0-1 1 0 0,0 1-1 0 0,1 0 1 0 0,-1-1-1 0 0,0 1 1 0 0,0-1-1 0 0,1 1-3 0 0,2 6-44 0 0,0-6-36 0 0,9-1 63 0 0,34 0 17 0 0,-43 0 0 0 0,1 0 0 0 0,-1 1 0 0 0,1-2 0 0 0,-1 1 0 0 0,1 0 0 0 0,-1-1 0 0 0,1 0 0 0 0,2 0 0 0 0,5-1 0 0 0,-5 1 0 0 0,-4 1 0 0 0,0-1 0 0 0,0 1 0 0 0,0 0 0 0 0,0 0 0 0 0,1 0 0 0 0,-1 0 0 0 0,0 0 0 0 0,0 1 0 0 0,0-1 0 0 0,0 1 0 0 0,1 0 0 0 0,14 1 419 0 0,1-1-1 0 0,8 0-418 0 0,-24-1-97 0 0,1-1-119 0 0,26-6-276 0 0,-15 2 492 0 0,34-29 695 0 0,-46 32-743 0 0,0 1 0 0 0,0-1 1 0 0,0 1-1 0 0,0-1 0 0 0,0 0 1 0 0,-1 1-1 0 0,2-3 48 0 0,4-3-153 0 0,8-10-63 0 0,0-2 216 0 0,12-10 0 0 0,-6 4 0 0 0,-2-1 0 0 0,-1 0 0 0 0,-1-1 0 0 0,-1-1 0 0 0,12-29 0 0 0,2-4 0 0 0,-3 16-14 0 0,-20 33 165 0 0,1 0-1 0 0,-1 0 1 0 0,-1-1 0 0 0,0 0 0 0 0,0-4-151 0 0,-5 15-224 0 0,8-7-241 0 0,-2-1 422 0 0,4 1 43 0 0,-5 0 0 0 0,2 1 0 0 0,3-1 0 0 0,-10 6 0 0 0,0-2 0 0 0,10-15 0 0 0,-10 18 0 0 0,1-1 0 0 0,-1 1 0 0 0,1-1 0 0 0,-1 0 0 0 0,0 0 0 0 0,0 0 0 0 0,-1 1 0 0 0,1-1 0 0 0,0 0 0 0 0,-1 0 0 0 0,0 0 0 0 0,0 0 0 0 0,0-1 0 0 0,-3-7-273 0 0,2 5-364 0 0,-1 0 0 0 0,1 1-1 0 0,-2-1 1 0 0,1 0 0 0 0,-1 1 0 0 0,-2-6 637 0 0,-14-25-4113 0 0,5 15 2002 0 0</inkml:trace>
  <inkml:trace contextRef="#ctx0" brushRef="#br0" timeOffset="9930.997">2618 3403 3224 0 0,'0'0'825'0'0,"0"0"2258"0"0,0 0 990 0 0,0 0 198 0 0,0 0-416 0 0,0 0-1892 0 0,0 2-827 0 0,0 2-665 0 0,0 9 271 0 0,-1-1 0 0 0,1 1 1 0 0,-2-1-1 0 0,0 2-742 0 0,-2 16 630 0 0,4-22-501 0 0,-1-1-1 0 0,0 0 1 0 0,-1 0 0 0 0,0 2-129 0 0,-10 36 1208 0 0,0 12-1208 0 0,-4 14 544 0 0,7-20-142 0 0,7-38-282 0 0,0 0-1 0 0,-1 1 1 0 0,0-1-1 0 0,-1 0-119 0 0,-9 34 401 0 0,4-11-25 0 0,8-34-298 0 0,1-2-13 0 0,0 0-1 0 0,0 0 8 0 0,0 0 33 0 0,0 0 14 0 0,0 0 1 0 0,0 0 7 0 0,1 1-106 0 0,0-1 1 0 0,0 1-1 0 0,0-1 1 0 0,0 1-1 0 0,0-1 1 0 0,0 1-1 0 0,-1 0 1 0 0,1 0 0 0 0,0-1-1 0 0,0 1 1 0 0,0 0-1 0 0,-1 0 1 0 0,1 0-22 0 0,1 1 49 0 0,4 3 55 0 0,-5-4-86 0 0,0 0 0 0 0,0 0 0 0 0,0 0 0 0 0,0 0 0 0 0,0 0 0 0 0,0 0 0 0 0,0-1 0 0 0,1 1 0 0 0,-1 0 0 0 0,0-1 0 0 0,1 1 0 0 0,-1-1 0 0 0,1 1 0 0 0,-1-1 0 0 0,0 0 1 0 0,1 1-1 0 0,-1-1 0 0 0,1 0 0 0 0,0 0-18 0 0,14 4 111 0 0,-14-3-98 0 0,-1-1-1 0 0,1 1 1 0 0,0-1-1 0 0,-1 1 0 0 0,1-1 1 0 0,0 1-1 0 0,0-1 1 0 0,0 0-1 0 0,-1 0 1 0 0,2 0-13 0 0,8-1 7 0 0,0 1 1 0 0,0 0-1 0 0,-1 1 1 0 0,1 0-1 0 0,3 2-7 0 0,35 2-288 0 0,-48-5 210 0 0,0 0 0 0 0,0 0-1 0 0,0-1 1 0 0,0 1 0 0 0,0 0 0 0 0,0 0-1 0 0,0-1 1 0 0,0 1 0 0 0,0-1 0 0 0,0 1 0 0 0,0-1-1 0 0,0 1 1 0 0,0-1 0 0 0,-1 1 0 0 0,1-1-1 0 0,0 0 1 0 0,0 0 0 0 0,-1 1 0 0 0,1-1 0 0 0,0 0-1 0 0,-1 0 1 0 0,1 0 78 0 0,8-21-9119 0 0,-5 7 24 0 0</inkml:trace>
  <inkml:trace contextRef="#ctx0" brushRef="#br0" timeOffset="10559.354">3869 2145 19031 0 0,'0'0'432'0'0,"0"0"66"0"0,0 0 23 0 0,0 0-60 0 0,0 0-170 0 0,0 0 409 0 0,6 1 652 0 0,-6-1-1326 0 0,0 0-1 0 0,0 0 0 0 0,0 0 1 0 0,0 0-1 0 0,0 0 1 0 0,1 0-1 0 0,-1 0 1 0 0,0 0-1 0 0,0 0 1 0 0,0 0-1 0 0,0 0 1 0 0,0 0-1 0 0,0 0 0 0 0,0 0 1 0 0,0 0-1 0 0,0 0 1 0 0,0 0-1 0 0,1 0 1 0 0,-1 0-1 0 0,0 0 1 0 0,0 0-1 0 0,0 0 0 0 0,0 0 1 0 0,0 0-1 0 0,0 1 1 0 0,0-1-1 0 0,0 0 1 0 0,0 0-1 0 0,0 0 1 0 0,0 0-1 0 0,0 0 0 0 0,0 0 1 0 0,1 0-1 0 0,-1 0 1 0 0,0 0-1 0 0,0 0 1 0 0,0 0-1 0 0,0 0 1 0 0,0 1-1 0 0,0-1 0 0 0,0 0 1 0 0,0 0-1 0 0,0 0 1 0 0,0 0-1 0 0,0 0 1 0 0,0 0-1 0 0,0 0 1 0 0,0 0-1 0 0,0 0 0 0 0,0 0 1 0 0,0 1-1 0 0,0-1 1 0 0,0 0-1 0 0,0 0 1 0 0,0 0-1 0 0,0 0 1 0 0,0 0-1 0 0,0 0 0 0 0,-1 0 1 0 0,1 0-1 0 0,0 0 1 0 0,0 0-1 0 0,0 0 1 0 0,0 0-1 0 0,0 1 1 0 0,0-1-1 0 0,0 0 1 0 0,0 0-1 0 0,0 0-25 0 0,-1 0 10 0 0,-7 5 269 0 0,0 0 1 0 0,-1-1-1 0 0,0 0 0 0 0,0-1 1 0 0,0 1-1 0 0,0-2 0 0 0,-8 2-279 0 0,11-2 184 0 0,1-1-1 0 0,0 1 1 0 0,-1 0-1 0 0,1 0 1 0 0,0 1-1 0 0,0 0 1 0 0,-1 1-184 0 0,-20 9 763 0 0,14-9-388 0 0,9-3-342 0 0,0 0 1 0 0,0 0-1 0 0,-1 1 0 0 0,1-1 1 0 0,1 1-1 0 0,-1-1 0 0 0,-1 2-33 0 0,-1-1 0 0 0,0 1 0 0 0,-1 0 0 0 0,0-1 0 0 0,1 0 0 0 0,-1 0 0 0 0,0-1 0 0 0,-4 1 0 0 0,-5 2 0 0 0,5-2 67 0 0,-1 0 0 0 0,1 0 0 0 0,0-1 0 0 0,-1 0 0 0 0,1-1 0 0 0,-1 0 0 0 0,1 0 0 0 0,0-2 0 0 0,-1 1-67 0 0,9 0-143 0 0,0 0 0 0 0,1 1 1 0 0,-1-1-1 0 0,0 0 1 0 0,1 0-1 0 0,-1 0 0 0 0,1-1 1 0 0,-1 1-1 0 0,1 0 0 0 0,0 0 1 0 0,-1-1-1 0 0,1 1 1 0 0,0-1-1 0 0,0 1 0 0 0,0-1 1 0 0,0 0-1 0 0,0 1 0 0 0,0-2 143 0 0,-12-34-3909 0 0,10 29 2203 0 0,-2-8-6481 0 0</inkml:trace>
  <inkml:trace contextRef="#ctx0" brushRef="#br0" timeOffset="11174.66">2818 1760 4608 0 0,'1'5'475'0'0,"8"11"391"0"0,-1-6 3662 0 0,-7-9-3604 0 0,1 2-109 0 0,0-1-1 0 0,0 1 1 0 0,0 0-1 0 0,-1-1 1 0 0,1 1 0 0 0,-1 0-1 0 0,0 0 1 0 0,1 0-1 0 0,-1 1-814 0 0,0 1 698 0 0,0 0-1 0 0,0 0 0 0 0,0 1 1 0 0,-1-1-1 0 0,0 3-697 0 0,-1 9 508 0 0,-1 0-1 0 0,0 0 1 0 0,-3 5-508 0 0,-1 13 1144 0 0,2-12-698 0 0,-2-1 1 0 0,-2 5-447 0 0,-5 21 276 0 0,-6 23 257 0 0,11-43-188 0 0,1 0 0 0 0,1 0 0 0 0,1 8-345 0 0,3-24 469 0 0,2 1-1 0 0,-1 0 1 0 0,2 0 0 0 0,1 8-469 0 0,2-12 149 0 0,-3-7-113 0 0,1 0 0 0 0,-1 0-1 0 0,1 0 1 0 0,0-1 0 0 0,-1 1 0 0 0,1-1-1 0 0,0 1 1 0 0,0-1 0 0 0,0 0-1 0 0,1 0 1 0 0,-1 0 0 0 0,0 0 0 0 0,0 0-1 0 0,1 0 1 0 0,-1 0 0 0 0,1-1-36 0 0,3 1 222 0 0,0-1-1 0 0,1 0 1 0 0,-1 0-1 0 0,0 0 1 0 0,6-2-222 0 0,15 0 177 0 0,-13 0-124 0 0,-1 1 0 0 0,1-1 0 0 0,0-1-53 0 0,-9 2-417 0 0,-1-1-1 0 0,0 1 0 0 0,1-1 1 0 0,-1 0-1 0 0,0 0 1 0 0,0 0-1 0 0,0-1 1 0 0,0 1-1 0 0,-1-1 0 0 0,1 0 1 0 0,0-1 417 0 0,5-5-3244 0 0,-4 6 1065 0 0</inkml:trace>
  <inkml:trace contextRef="#ctx0" brushRef="#br0" timeOffset="11644.764">4657 2989 6448 0 0,'1'1'10'0'0,"3"1"47"0"0,1 1 0 0 0,0 0 0 0 0,-1 0 1 0 0,1 0-1 0 0,-1 0 0 0 0,0 1 0 0 0,0-1 0 0 0,0 1 0 0 0,0 0 0 0 0,-1 0 1 0 0,0 1-1 0 0,1 0-57 0 0,3 10 593 0 0,-1-4 1161 0 0,-1 0 0 0 0,0 0 0 0 0,-1 1 0 0 0,0 0 0 0 0,-1-1 0 0 0,0 2-1754 0 0,4 37 4811 0 0,5 66-2473 0 0,-3 119-773 0 0,-12-187-1520 0 0,2-33-38 0 0,0-1 0 0 0,0 1-1 0 0,2 0 1 0 0,0 2-7 0 0,-1-9-256 0 0,1 0 0 0 0,-2 0 1 0 0,1 0-1 0 0,-1-1 0 0 0,-1 5 256 0 0,-1 21-1302 0 0,2-29-1353 0 0,-3 6-5396 0 0</inkml:trace>
  <inkml:trace contextRef="#ctx0" brushRef="#br0" timeOffset="12098.148">4493 4026 6912 0 0,'3'3'73'0'0,"-1"1"1"0"0,0-1 0 0 0,0 1-1 0 0,0 0 1 0 0,0 0-1 0 0,0-1 1 0 0,-1 1 0 0 0,0 0-1 0 0,0 1 1 0 0,0 2-74 0 0,1-1 947 0 0,-1 0 0 0 0,1 0-1 0 0,-1 0 1 0 0,4 4-947 0 0,-3-4 1378 0 0,0 0 0 0 0,0 0-1 0 0,0 1 1 0 0,0 3-1378 0 0,-1 6 2591 0 0,0 0-1 0 0,-2 7-2590 0 0,1-11 637 0 0,0 0 0 0 0,1 1 0 0 0,0-1 0 0 0,2 9-637 0 0,-1-2 338 0 0,0 0 1 0 0,-1-1-1 0 0,-1 1 0 0 0,-1 0 0 0 0,-1-1 1 0 0,0 1-1 0 0,-1 0-338 0 0,-5 48 517 0 0,2-15-77 0 0,3-36-129 0 0,1 1 1 0 0,0 11-312 0 0,2 11 588 0 0,0-37-452 0 0,0-2-28 0 0,0 0-4 0 0,0 0-1 0 0,5 14 170 0 0,-3-13-221 0 0,3 2 42 0 0,0 0 0 0 0,0-1 0 0 0,1 0 0 0 0,-1 0 1 0 0,1 0-1 0 0,0 0 0 0 0,-1-1 0 0 0,5 1-94 0 0,8 1 806 0 0,5 1-673 0 0,-18-3-129 0 0,0-1 0 0 0,0 1 0 0 0,-1 0 0 0 0,1 1 0 0 0,0-1 0 0 0,-1 1 0 0 0,1 0 0 0 0,3 2-4 0 0,-1 0 4 0 0,1-1 0 0 0,-1 0 0 0 0,0 0 0 0 0,4 0-4 0 0,-4-1-14 0 0,0 0 0 0 0,-1 1 0 0 0,1 0 0 0 0,-1 0 0 0 0,0 0 0 0 0,6 5 14 0 0,-9-7-105 0 0,0 1 0 0 0,0 0 0 0 0,0-1 0 0 0,0 0 0 0 0,0 1 0 0 0,0-1-1 0 0,0-1 1 0 0,4 2 105 0 0,-6-2-313 0 0,1 1-1 0 0,0-1 0 0 0,0 0 1 0 0,0 0-1 0 0,-1 0 0 0 0,1 0 1 0 0,0 0-1 0 0,0 0 0 0 0,-1 0 1 0 0,1-1-1 0 0,0 1 1 0 0,0-1-1 0 0,-1 1 0 0 0,1-1 1 0 0,-1 0-1 0 0,1 1 0 0 0,0-1 1 0 0,-1 0 313 0 0,4-6-9189 0 0</inkml:trace>
  <inkml:trace contextRef="#ctx0" brushRef="#br0" timeOffset="13245.935">5286 2488 13560 0 0,'0'0'306'0'0,"0"0"46"0"0,0 0 23 0 0,3 9 68 0 0,1-2-282 0 0,-3-6 612 0 0,-1-1 262 0 0,0 0 47 0 0,0 0-63 0 0,0 0-291 0 0,0 0-125 0 0,0 0-26 0 0,0 0-92 0 0,0 0-359 0 0,0 0-242 0 0,11 3-2568 0 0,-8-6-4141 0 0</inkml:trace>
  <inkml:trace contextRef="#ctx0" brushRef="#br0" timeOffset="13600.519">5395 2439 5528 0 0,'14'5'488'0'0,"-11"4"-392"0"0,2-6-96 0 0,5 1 0 0 0,-2 1 2648 0 0,1-2 504 0 0,-4 2 104 0 0,0-2 15 0 0,3-3-2255 0 0,-3 0-456 0 0,0-3-88 0 0,-1 3-24 0 0,6-8-448 0 0,-7 3 0 0 0,-3-7-136 0 0,5 3 32 0 0,0-2-1528 0 0,0-6-296 0 0</inkml:trace>
  <inkml:trace contextRef="#ctx0" brushRef="#br0" timeOffset="15334.114">6711 1691 13824 0 0,'4'10'1470'0'0,"2"4"-1452"0"0,6 15 1210 0 0,2 4 3925 0 0,-12-20-4532 0 0,0 0-1 0 0,-1 0 1 0 0,0 0 0 0 0,-1 0 0 0 0,0 1 0 0 0,-1-1 0 0 0,-2 5-621 0 0,0 36 550 0 0,4-34-94 0 0,1 1 0 0 0,2 9-456 0 0,2 17 106 0 0,3 12 343 0 0,-2-17 781 0 0,-7-40-1193 0 0,1 0 0 0 0,-1 0 0 0 0,1 0 0 0 0,-1 0 0 0 0,1-1 0 0 0,0 1 0 0 0,0 0 0 0 0,0-1 1 0 0,0 1-1 0 0,0-1 0 0 0,0 1 0 0 0,0-1 0 0 0,0 1 0 0 0,0-1 0 0 0,1 1-37 0 0,-1-2 22 0 0,-1 1-1 0 0,1-1 1 0 0,0 1 0 0 0,0-1-1 0 0,0 1 1 0 0,-1-1 0 0 0,1 1 0 0 0,0-1-1 0 0,0 0 1 0 0,0 1 0 0 0,0-1-1 0 0,0 0 1 0 0,0 0 0 0 0,-1 0-1 0 0,1 1 1 0 0,0-1 0 0 0,0 0-1 0 0,0 0 1 0 0,0-1 0 0 0,0 1 0 0 0,0 0-1 0 0,0 0 1 0 0,0 0 0 0 0,0-1-1 0 0,-1 1 1 0 0,1 0 0 0 0,0-1-1 0 0,0 1 1 0 0,1-1-22 0 0,11-7 226 0 0,-7 5-161 0 0,-1 0 0 0 0,0 0 0 0 0,0-1 0 0 0,-1 1 0 0 0,1-1 0 0 0,-1 0 0 0 0,0 0-1 0 0,4-5-64 0 0,21-26 487 0 0,17-15-487 0 0,-19 22 115 0 0,-2-1-1 0 0,16-23-114 0 0,-24 30 11 0 0,-12 15-11 0 0,0 1 0 0 0,0-1 0 0 0,-1 0 0 0 0,0 0 0 0 0,0-1 0 0 0,2-4 0 0 0,7-13 4 0 0,-11 20-15 0 0,1 1 1 0 0,-1 0-1 0 0,0-1 0 0 0,0 1 1 0 0,-1-1-1 0 0,1-1 11 0 0,4-8-58 0 0,-5 12 30 0 0,0 1 0 0 0,0-1 0 0 0,0 0-1 0 0,-1 0 1 0 0,1 0 0 0 0,-1 0 0 0 0,1 0 0 0 0,-1 0 0 0 0,0 0 0 0 0,1 0-1 0 0,-1 0 1 0 0,0 0 0 0 0,0 0 0 0 0,-1-1 28 0 0,0-4-91 0 0,1 6-79 0 0,0 1-1 0 0,0-1 1 0 0,0 0-1 0 0,-1 0 0 0 0,1 0 1 0 0,0 0-1 0 0,0 0 1 0 0,-1 0-1 0 0,1 1 1 0 0,-1-1-1 0 0,1 0 0 0 0,-1 0 1 0 0,1 1-1 0 0,-1-1 1 0 0,0 0 170 0 0,-8-16-2506 0 0,5 8-1685 0 0,3 7-3998 0 0</inkml:trace>
  <inkml:trace contextRef="#ctx0" brushRef="#br0" timeOffset="15734.077">6778 2084 11520 0 0,'5'7'349'0'0,"-4"-5"-282"0"0,1-1 0 0 0,-1 1 1 0 0,0 0-1 0 0,0 0 0 0 0,1 0 1 0 0,-1 0-1 0 0,0 0 0 0 0,-1 0 0 0 0,1 0 1 0 0,0 0-1 0 0,-1 0 0 0 0,1 0 1 0 0,-1 3-68 0 0,6 23 1826 0 0,-1-3 981 0 0,9 105 3706 0 0,-12-104-5699 0 0,0 12-169 0 0,2-1 1 0 0,1 1 0 0 0,8 23-646 0 0,-7-31 1028 0 0,1 5-435 0 0,-4-28-581 0 0,-2 0 0 0 0,1 0 0 0 0,-1 0 0 0 0,0 0 0 0 0,0 1 0 0 0,-1 1-12 0 0,0-7-366 0 0,0-2-835 0 0,0 0-365 0 0,-2-1-70 0 0,-5-3-18 0 0</inkml:trace>
  <inkml:trace contextRef="#ctx0" brushRef="#br0" timeOffset="17681.881">6551 3132 14656 0 0,'0'0'670'0'0,"0"0"-12"0"0,1 2-421 0 0,9 4-368 0 0,-8-5 383 0 0,0 0 1 0 0,1 1-1 0 0,-1-1 0 0 0,0 0 0 0 0,0 1 0 0 0,0-1 0 0 0,0 1 1 0 0,-1 0-1 0 0,1 0 0 0 0,0 0 0 0 0,-1 0 0 0 0,1 0 0 0 0,-1 0 1 0 0,0 0-1 0 0,1 1-252 0 0,-1 6 1008 0 0,1 0 0 0 0,-1 1 0 0 0,-1-1 0 0 0,0 4-1008 0 0,0-7 135 0 0,-1 1 0 0 0,0-1 0 0 0,0 1 0 0 0,0-1-1 0 0,-1 0 1 0 0,0 0 0 0 0,0 0 0 0 0,-1 0 0 0 0,1 0 0 0 0,-3 3-135 0 0,-38 80 849 0 0,34-72-567 0 0,0 0 0 0 0,1 0 0 0 0,1 0 0 0 0,-5 17-282 0 0,-15 67 808 0 0,23-82-731 0 0,0 3-63 0 0,-2 1-1 0 0,0-1 1 0 0,-1 0 0 0 0,-7 13-14 0 0,13-33-400 0 0,1-2-161 0 0,0 0-42 0 0,0 0-111 0 0,0 0-449 0 0,1 0-196 0 0,3 0-37 0 0</inkml:trace>
  <inkml:trace contextRef="#ctx0" brushRef="#br0" timeOffset="18017.143">6564 3597 8752 0 0,'2'0'673'0'0,"1"-1"-224"0"0,0 1 1 0 0,0 0-1 0 0,-1 0 0 0 0,1 1 1 0 0,0-1-1 0 0,0 0 0 0 0,0 1 1 0 0,2 0-450 0 0,-1 1 800 0 0,-1-1 1493 0 0,-3-1-136 0 0,0 0-642 0 0,3-18 2731 0 0,-4 15-3996 0 0,0 1-1 0 0,0-1 0 0 0,-1 0 1 0 0,1 1-1 0 0,-1-1 1 0 0,-1-1-250 0 0,-8-12 723 0 0,-8-15 75 0 0,2 6-300 0 0,7 10 58 0 0,0 0 0 0 0,-6-6-556 0 0,6 8 545 0 0,0-1 1 0 0,-7-13-546 0 0,11 16 6 0 0,-1 1 1 0 0,0 0-1 0 0,0 1 1 0 0,-4-3-7 0 0,3 3-14 0 0,-1-1-1 0 0,2 0 1 0 0,0-1 0 0 0,-2-2 14 0 0,6 6 6 0 0,-2 1 0 0 0,1-1-1 0 0,-1 1 1 0 0,0 0-6 0 0,1 2-20 0 0,0-1 0 0 0,0-1 1 0 0,0 1-1 0 0,1 0 0 0 0,0-1 0 0 0,-2-5 20 0 0,-1-7-929 0 0,5 15 611 0 0,1 0 1 0 0,-1 0-1 0 0,0 0 0 0 0,0 0 0 0 0,-1 0 0 0 0,1 0 0 0 0,-1 1 0 0 0,1-1 0 0 0,-1 0 0 0 0,0 1 0 0 0,-1-2 318 0 0,-5-7-1731 0 0,7-1-48 0 0</inkml:trace>
  <inkml:trace contextRef="#ctx0" brushRef="#br0" timeOffset="18782.413">6514 3452 10080 0 0,'0'0'462'0'0,"0"0"-12"0"0,0 0-100 0 0,0 0 664 0 0,0 0 324 0 0,0 0 64 0 0,1 1-68 0 0,15 17 1450 0 0,-15-18-2748 0 0,-1 0-1 0 0,0 0 1 0 0,0 1 0 0 0,0-1 0 0 0,0 0-1 0 0,0 0 1 0 0,1 0 0 0 0,-1 1-1 0 0,0-1 1 0 0,0 0 0 0 0,0 0-1 0 0,0 0 1 0 0,1 0 0 0 0,-1 0 0 0 0,0 0-1 0 0,0 1 1 0 0,0-1 0 0 0,1 0-1 0 0,-1 0 1 0 0,0 0 0 0 0,0 0-1 0 0,1 0 1 0 0,-1 0 0 0 0,0 0 0 0 0,0 0-1 0 0,0 0 1 0 0,1 0 0 0 0,-1 0-1 0 0,0 0 1 0 0,0 0 0 0 0,1 0-36 0 0,-1 0 34 0 0,0 0 0 0 0,0 0 0 0 0,0 0 0 0 0,1 0 0 0 0,-1 0 0 0 0,0 0 0 0 0,0 0 0 0 0,0 0 1 0 0,0 0-1 0 0,1 0 0 0 0,-1 0 0 0 0,0 0 0 0 0,0 0 0 0 0,0 0 0 0 0,1 0 0 0 0,-1 0 0 0 0,0 0 0 0 0,0 0 0 0 0,0 0 0 0 0,0 0 1 0 0,0 1-1 0 0,1-1 0 0 0,-1 0 0 0 0,0 0 0 0 0,0 0 0 0 0,0 0 0 0 0,0 0 0 0 0,0 0 0 0 0,0 1 0 0 0,1-1 0 0 0,-1 0 1 0 0,0 0-1 0 0,0 0 0 0 0,0 0 0 0 0,0 1 0 0 0,0-1 0 0 0,0 0-34 0 0,17 23 1192 0 0,-4-5-589 0 0,-6-9-271 0 0,-1 0 0 0 0,0 1 0 0 0,-1 0 0 0 0,2 4-332 0 0,53 131 2745 0 0,-55-131-2627 0 0,-4-11-113 0 0,0 0-1 0 0,0 0 0 0 0,0 0 0 0 0,0 0 1 0 0,0-1-1 0 0,1 1 0 0 0,-1 0 0 0 0,1-1 1 0 0,0 1-1 0 0,0-1 0 0 0,1 2-4 0 0,6 8-3 0 0,-8-10 4 0 0,0 0 1 0 0,1 0-1 0 0,-1-1 0 0 0,0 1 1 0 0,1 0-1 0 0,0-1 0 0 0,-1 1 1 0 0,1 0-1 0 0,0-1 1 0 0,0 0-1 0 0,-1 1 0 0 0,1-1 1 0 0,0 0-1 0 0,0 0 0 0 0,0 0 1 0 0,1-1-2 0 0,-3 1-74 0 0,1-1 0 0 0,0 0-1 0 0,-1 0 1 0 0,1 1 0 0 0,0-1 0 0 0,-1 0 0 0 0,1 0 0 0 0,0 0 0 0 0,0 0-1 0 0,-1 0 1 0 0,1 0 0 0 0,0 0 0 0 0,-1 0 0 0 0,1 0 0 0 0,0-1-1 0 0,-1 1 1 0 0,1 0 0 0 0,0 0 0 0 0,-1 0 0 0 0,1-1 0 0 0,0 1 0 0 0,-1 0-1 0 0,1-1 1 0 0,-1 1 0 0 0,1-1 0 0 0,0 1 0 0 0,-1-1 0 0 0,1 1 0 0 0,-1-1-1 0 0,0 1 1 0 0,1-1 0 0 0,-1 1 0 0 0,1-1 0 0 0,-1 0 0 0 0,0 1 0 0 0,1-1 74 0 0,3-6-1134 0 0</inkml:trace>
  <inkml:trace contextRef="#ctx0" brushRef="#br0" timeOffset="58091.336">5195 2719 920 0 0,'0'0'504'0'0,"0"0"1780"0"0,0 2 777 0 0,1 2-4113 0 0,-1-3 2491 0 0,0 1 0 0 0,1-1 0 0 0,-1 1 0 0 0,0-1 0 0 0,1 0 0 0 0,-1 1 0 0 0,1-1 0 0 0,-1 0 0 0 0,1 1 0 0 0,0-1 0 0 0,0 0 0 0 0,-1 0-1439 0 0,9 5 2820 0 0,0-3-2350 0 0,-7-2-43 0 0,-1-1-10 0 0,39-8 526 0 0,-36 8-702 0 0,-4 0 3 0 0,0 0 17 0 0,2 1 10 0 0,2 4-103 0 0,-1-2-95 0 0,0 0-1 0 0,0 0 1 0 0,1 0 0 0 0,-1 0 0 0 0,1-1 0 0 0,0 1 0 0 0,-1-1 0 0 0,3 1-73 0 0,-3-1 31 0 0,-1-1-1 0 0,0 0 1 0 0,1 1 0 0 0,-1 0 0 0 0,0-1 0 0 0,0 1 0 0 0,0 0-1 0 0,0 0 1 0 0,0 0 0 0 0,0 0 0 0 0,0 2-31 0 0,1-1 58 0 0,-1 0 0 0 0,1 0 0 0 0,-1 0 0 0 0,1 0 0 0 0,0-1 0 0 0,0 1 0 0 0,1 0-58 0 0,13 7 179 0 0,0-1 1 0 0,0-1-1 0 0,1 0 0 0 0,17 5-179 0 0,-17-6 50 0 0,5 2 60 0 0,-6-4-66 0 0,0 0 0 0 0,0 2 0 0 0,-1 0 0 0 0,5 3-44 0 0,31 13 75 0 0,-37-18-77 0 0,-11-4 4 0 0,0 0 1 0 0,-1 0 0 0 0,1 1-1 0 0,0 0 1 0 0,-1-1-1 0 0,0 1 1 0 0,3 2-3 0 0,-2-1 33 0 0,1 0-1 0 0,-1-1 1 0 0,1 0-1 0 0,0 0 1 0 0,4 1-33 0 0,-6-2 20 0 0,1 0 1 0 0,0 1-1 0 0,-1-1 1 0 0,0 1 0 0 0,1 0-1 0 0,-1 0 1 0 0,3 2-21 0 0,0 2 10 0 0,-4-4-5 0 0,0 0 0 0 0,0-1 1 0 0,-1 1-1 0 0,1-1 0 0 0,0 1 0 0 0,0-1 1 0 0,1 0-1 0 0,-1 1 0 0 0,0-1 1 0 0,0 0-1 0 0,1-1 0 0 0,0 1-5 0 0,21 8 94 0 0,-14-5-29 0 0,0-1 1 0 0,0 0 0 0 0,0-1-1 0 0,3 1-65 0 0,-8-2 0 0 0,-1 0 0 0 0,1 0 0 0 0,-1 1 0 0 0,1-1 0 0 0,2 3 0 0 0,-3-2 0 0 0,1 0 0 0 0,0 0 0 0 0,-1-1 0 0 0,1 1 0 0 0,0-1 0 0 0,4 1 0 0 0,-1 1 0 0 0,1 0 0 0 0,-1 0 0 0 0,0 1 0 0 0,2 1 0 0 0,-7-4 0 0 0,29 15 12 0 0,-29-15 2 0 0,9 7 32 0 0,-8-5-34 0 0,16 9 43 0 0,5 5 10 0 0,11 8 17 0 0,-18-13-56 0 0,-16-11-26 0 0,-1 1 0 0 0,1-1 0 0 0,0 0 0 0 0,-1 0 0 0 0,1 0 0 0 0,0 0 0 0 0,0 0 0 0 0,0 0 0 0 0,0 0 0 0 0,0-1 0 0 0,0 1 0 0 0,2 0 0 0 0,2 1 0 0 0,0-1-31 0 0,-1 0 1 0 0,1 1-1 0 0,-1-2 0 0 0,1 1 1 0 0,-1-1-1 0 0,6 0 31 0 0,-9 0-31 0 0,10-3-314 0 0,-11 3 371 0 0,0-1 0 0 0,0 1 0 0 0,-1 0 0 0 0,1-1 0 0 0,0 1-1 0 0,0 0 1 0 0,0 0 0 0 0,0 0 0 0 0,1 0 0 0 0,-1 0 0 0 0,0 0 0 0 0,0 0 0 0 0,0 0-1 0 0,0 0 1 0 0,0 0 0 0 0,0 0 0 0 0,0 1-26 0 0,17 3-104 0 0,-16-4-119 0 0,-2 0-599 0 0,0 0-266 0 0,0 0-51 0 0</inkml:trace>
  <inkml:trace contextRef="#ctx0" brushRef="#br0" timeOffset="60758.436">5518 2275 12640 0 0,'0'0'289'0'0,"0"0"40"0"0,0 0 21 0 0,4 8 55 0 0,5 7-529 0 0,-8-14 303 0 0,1 1 1 0 0,-1-1 0 0 0,0 1-1 0 0,0-1 1 0 0,0 1-1 0 0,0 0 1 0 0,0 0-1 0 0,-1-1 1 0 0,1 1-1 0 0,-1 0 1 0 0,1 0 0 0 0,-1 0-1 0 0,1 0 1 0 0,-1 0-1 0 0,0 0 1 0 0,0 0-1 0 0,0-1 1 0 0,0 1-1 0 0,0 0 1 0 0,0 0-1 0 0,-1 0 1 0 0,1 0 0 0 0,-1 0-1 0 0,1 0-179 0 0,-7 20 657 0 0,5-13-542 0 0,-1-1 0 0 0,0 1 1 0 0,0-1-1 0 0,-1 0 0 0 0,0 0 1 0 0,-1 0-1 0 0,-1 1-115 0 0,-4 9 215 0 0,9-16-174 0 0,0 1 0 0 0,0-1 1 0 0,-1 1-1 0 0,1-1 0 0 0,-1 1 1 0 0,0-1-1 0 0,1 0 0 0 0,-1 0 1 0 0,0 0-1 0 0,-1 1-41 0 0,-8 5 379 0 0,10-7-335 0 0,0 0 0 0 0,0 0 1 0 0,0-1-1 0 0,0 1 0 0 0,0 0 0 0 0,0-1 0 0 0,0 1 0 0 0,0 0 0 0 0,0-1 1 0 0,0 1-1 0 0,0-1 0 0 0,-1 0 0 0 0,1 1 0 0 0,0-1 0 0 0,0 0 0 0 0,-1 0-44 0 0,1 0 31 0 0,0-1 0 0 0,0 1 0 0 0,1-1 0 0 0,-1 1 0 0 0,0-1 0 0 0,1 0-1 0 0,-1 1 1 0 0,1-1 0 0 0,-1 0 0 0 0,1 1 0 0 0,-1-1 0 0 0,1 0 0 0 0,-1 0-1 0 0,1 1 1 0 0,0-1 0 0 0,-1 0-31 0 0,0-1 70 0 0,-1-3 35 0 0,0 1 1 0 0,0-1-1 0 0,0 0 0 0 0,0 0 0 0 0,1-1 0 0 0,0 1 0 0 0,0 0 0 0 0,0 0 0 0 0,1-1 0 0 0,0 1 0 0 0,0 0 0 0 0,0 0 1 0 0,0-1-1 0 0,1 1 0 0 0,0 0 0 0 0,0 0 0 0 0,2-4-105 0 0,1-3 372 0 0,0 1 0 0 0,1 0 1 0 0,4-8-373 0 0,-6 14 44 0 0,-1 1 1 0 0,1 1-1 0 0,0-1 0 0 0,0 0 1 0 0,1 1-1 0 0,-1-1 1 0 0,1 1-1 0 0,-1 0 1 0 0,1 0-1 0 0,3-1-44 0 0,-6 3-82 0 0,-1 1 123 0 0,1 0-36 0 0,-1 0 0 0 0,0 0 1 0 0,0 0-1 0 0,0 0 0 0 0,1 0 0 0 0,-1 0 0 0 0,0 0 1 0 0,0 0-1 0 0,1 0 0 0 0,-1 0 0 0 0,0 0 0 0 0,0 0 1 0 0,1 0-1 0 0,-1 0 0 0 0,0 0 0 0 0,0 0 0 0 0,1 0 1 0 0,-1 0-1 0 0,0 0 0 0 0,0 0 0 0 0,0 0 0 0 0,1-1 1 0 0,-1 1-1 0 0,0 0 0 0 0,0 0 0 0 0,0 0 0 0 0,1 0 1 0 0,-1 0-1 0 0,0-1-5 0 0,0 1 4 0 0,1 0 1 0 0,-1 0-1 0 0,0-1 1 0 0,0 1-1 0 0,1 0 1 0 0,-1 0-1 0 0,0 0 1 0 0,0-1-1 0 0,1 1 1 0 0,-1 0-1 0 0,0 0 0 0 0,1 0 1 0 0,-1 0-1 0 0,0 0 1 0 0,1 0-1 0 0,-1 0 1 0 0,0 0-1 0 0,1 0 1 0 0,-1 0-1 0 0,0 0 1 0 0,1 0-1 0 0,-1 0 1 0 0,0 0-1 0 0,1 0 0 0 0,-1 0 1 0 0,0 0-1 0 0,1 0 1 0 0,-1 1-1 0 0,0-1 1 0 0,1 0-1 0 0,-1 0 1 0 0,0 0-1 0 0,0 0 1 0 0,1 1-5 0 0,2 1 3 0 0,0 0 0 0 0,0 1 0 0 0,0-1 0 0 0,-1 1 0 0 0,1 0 0 0 0,0 0-3 0 0,9 15 0 0 0,-11-12 0 0 0,-1-1 0 0 0,1 0-7 0 0,0-1-1 0 0,-1 1 1 0 0,1 0 0 0 0,-1 0-1 0 0,0 0 1 0 0,-1 0-1 0 0,1-1 1 0 0,-1 1-1 0 0,0 0 1 0 0,0 0 0 0 0,0-1-1 0 0,-1 1 1 0 0,0 0-1 0 0,0 0 8 0 0,-2 3-15 0 0,0 0 1 0 0,0-1-1 0 0,-1 1 0 0 0,0-1 0 0 0,0 0 0 0 0,-1-1 0 0 0,-3 3 15 0 0,9-8-2 0 0,-1 0 1 0 0,0-1-1 0 0,0 1 0 0 0,0-1 1 0 0,0 1-1 0 0,0-1 0 0 0,0 1 0 0 0,0-1 1 0 0,-1 0-1 0 0,1 0 0 0 0,0 1 0 0 0,0-1 1 0 0,0 0-1 0 0,0 0 0 0 0,0 0 1 0 0,0 0-1 0 0,0 0 0 0 0,-1 0 0 0 0,1-1 1 0 0,0 1-1 0 0,0 0 0 0 0,0-1 0 0 0,0 1 1 0 0,0 0-1 0 0,0-1 0 0 0,0 1 1 0 0,0-1-1 0 0,0 0 0 0 0,0 1 0 0 0,0-1 1 0 0,0 0-1 0 0,0 0 2 0 0,-1-1-8 0 0,-1 0 1 0 0,0 0-1 0 0,1-1 1 0 0,-1 1-1 0 0,1-1 1 0 0,0 1-1 0 0,0-1 1 0 0,0 0-1 0 0,0 0 1 0 0,0-2 7 0 0,-1-4-382 0 0,1 0-1 0 0,0 0 1 0 0,1 0 0 0 0,0-1 0 0 0,0 1 0 0 0,1-1 0 0 0,0 1 0 0 0,1-1 0 0 0,0 1 0 0 0,0 0 0 0 0,1-1 382 0 0,-1-7-1419 0 0</inkml:trace>
  <inkml:trace contextRef="#ctx0" brushRef="#br0" timeOffset="61292.328">5873 2234 11976 0 0,'1'17'314'0'0,"0"-8"-41"0"0,1 1 0 0 0,-1-1 0 0 0,1 1 0 0 0,3 7-273 0 0,-4-15 176 0 0,-1 0-1 0 0,0 0 0 0 0,0 0 1 0 0,0 0-1 0 0,0-1 0 0 0,0 1 1 0 0,0 0-1 0 0,0 0 0 0 0,-1 0 0 0 0,1-1 1 0 0,-1 1-1 0 0,1 0 0 0 0,-1-1 1 0 0,0 1-1 0 0,0 0 0 0 0,0-1 1 0 0,-1 2-176 0 0,1 0 167 0 0,-1 0 1 0 0,0-1 0 0 0,0 1 0 0 0,-1-1 0 0 0,1 1-1 0 0,0-1 1 0 0,-1 0 0 0 0,1 0 0 0 0,-1 0-168 0 0,1-1 569 0 0,1-1 20 0 0,0 1-522 0 0,0-1 0 0 0,0 1 0 0 0,0-1 0 0 0,0 1 0 0 0,0-1 0 0 0,0 0-1 0 0,0 0 1 0 0,0 1 0 0 0,0-1 0 0 0,0 0 0 0 0,0 0 0 0 0,0 0 0 0 0,0 0-1 0 0,0 0 1 0 0,0 0 0 0 0,0 0 0 0 0,0-1 0 0 0,0 1 0 0 0,0 0 0 0 0,0 0 0 0 0,0-1-1 0 0,0 1 1 0 0,0-1 0 0 0,0 1 0 0 0,1-1 0 0 0,-1 1 0 0 0,0-1 0 0 0,0 1-1 0 0,0-1 1 0 0,0 0 0 0 0,1 0 0 0 0,-1 1 0 0 0,0-1 0 0 0,1 0 0 0 0,-1 0-1 0 0,1 0 1 0 0,-1 0 0 0 0,1 0 0 0 0,-1 0 0 0 0,1 0 0 0 0,0 1 0 0 0,-1-1-1 0 0,1 0 1 0 0,0 0 0 0 0,0-1 0 0 0,0 1-67 0 0,-2-7 293 0 0,1-1-1 0 0,1 0 1 0 0,-1 1 0 0 0,2-1-1 0 0,-1-4-292 0 0,1-2-51 0 0,-1 13 80 0 0,1-1-1 0 0,-1 1 1 0 0,1 0 0 0 0,-1 0-1 0 0,1 0 1 0 0,0 0-1 0 0,0 0 1 0 0,0 0 0 0 0,0 0-1 0 0,0 0 1 0 0,1 0-1 0 0,-1 0 1 0 0,0 1 0 0 0,1-1-1 0 0,0 0-28 0 0,28-25 850 0 0,-18 17-538 0 0,-10 7-298 0 0,1 2 1 0 0,0-1-1 0 0,0 0 0 0 0,0 0 1 0 0,0 1-1 0 0,0 0 0 0 0,0 0 1 0 0,1 0-1 0 0,-1 0 1 0 0,0 0-1 0 0,3 0-14 0 0,-5 1-11 0 0,1-1 1 0 0,0 1-1 0 0,0 0 1 0 0,-1 0-1 0 0,1 0 0 0 0,0 0 1 0 0,-1 0-1 0 0,1 0 1 0 0,0 1-1 0 0,0-1 1 0 0,-1 0-1 0 0,1 1 0 0 0,-1-1 1 0 0,1 1-1 0 0,0 0 1 0 0,-1 0-1 0 0,1-1 1 0 0,-1 1-1 0 0,1 0 0 0 0,-1 0 1 0 0,0 0-1 0 0,1 1 11 0 0,1 2 0 0 0,0 0-1 0 0,-1 1 0 0 0,0-1 1 0 0,0 0-1 0 0,0 1 0 0 0,0-1 1 0 0,-1 1-1 0 0,0-1 0 0 0,0 1 1 0 0,0 0 0 0 0,0 1-8 0 0,0 0 1 0 0,-1 0-1 0 0,0 0 1 0 0,0 1-1 0 0,0-1 1 0 0,-1 0-1 0 0,0-1 1 0 0,0 1-1 0 0,-3 6 8 0 0,-2 9-236 0 0,-2 0 1 0 0,-1 0 235 0 0,9-20-28 0 0,-1-1 0 0 0,1 1 0 0 0,-1 0 1 0 0,1 0-1 0 0,-1-1 0 0 0,0 1 0 0 0,1-1 0 0 0,-1 1 0 0 0,0 0 0 0 0,1-1 1 0 0,-1 1-1 0 0,0-1 0 0 0,0 0 0 0 0,0 1 0 0 0,1-1 0 0 0,-1 0 0 0 0,0 1 1 0 0,0-1-1 0 0,0 0 0 0 0,0 0 0 0 0,1 0 0 0 0,-1 0 0 0 0,0 1 28 0 0,-11 2-148 0 0,10-2 161 0 0,1 0 0 0 0,-1-1 0 0 0,0 1 0 0 0,1-1 0 0 0,-1 1 1 0 0,0-1-1 0 0,0 0 0 0 0,1 0 0 0 0,-1 1 0 0 0,0-1 0 0 0,0-1 0 0 0,1 1 1 0 0,-1 0-1 0 0,0 0 0 0 0,0-1 0 0 0,1 1 0 0 0,-1-1 0 0 0,0 1 0 0 0,1-1 1 0 0,-1 0-1 0 0,1 1 0 0 0,-1-1 0 0 0,1 0 0 0 0,-1 0 0 0 0,1 0 1 0 0,-1-1-14 0 0,-3-2-222 0 0,-1 0 0 0 0,1-1 0 0 0,1 0 0 0 0,-1 0 0 0 0,1 0 0 0 0,-1-1 222 0 0,3 3-324 0 0,1 1 0 0 0,0-1-1 0 0,0 1 1 0 0,0-1 0 0 0,1 0-1 0 0,-1 1 1 0 0,0-1 0 0 0,1 0-1 0 0,0 1 1 0 0,0-1 0 0 0,-1 0 324 0 0,-1-13-4235 0 0,-3-4-2202 0 0</inkml:trace>
  <inkml:trace contextRef="#ctx0" brushRef="#br0" timeOffset="61698.672">6124 2019 14024 0 0,'0'1'638'0'0,"3"6"-477"0"0,0 0-1 0 0,-1 0 0 0 0,0 0 1 0 0,0 0-1 0 0,0 0 0 0 0,-1 1 1 0 0,0-1-1 0 0,-1 5-160 0 0,1-4 331 0 0,-1 0 1 0 0,-1 0 0 0 0,1 0-1 0 0,-2 0 1 0 0,1 0-1 0 0,-1 0 1 0 0,0 0 0 0 0,0 0-1 0 0,-1-1 1 0 0,-3 6-332 0 0,-1-2 170 0 0,5-9-66 0 0,-5-11 476 0 0,6 6-471 0 0,0-1-1 0 0,-1 0 1 0 0,2 0-1 0 0,-1 0 1 0 0,0 0-1 0 0,1 0 1 0 0,-1 0-1 0 0,1 0 1 0 0,0 0-1 0 0,0 0 1 0 0,1-3-109 0 0,1-2 46 0 0,-1 0 1 0 0,1 1 0 0 0,1-1-1 0 0,2-7-46 0 0,11-19 0 0 0,-16 33 53 0 0,1 0 0 0 0,0 0 0 0 0,0 0 0 0 0,0 0 0 0 0,0 0-1 0 0,0 1 1 0 0,1-1 0 0 0,-1 0 0 0 0,0 1 0 0 0,1-1 0 0 0,-1 1 0 0 0,1-1-1 0 0,0 1 1 0 0,-1 0 0 0 0,1 0 0 0 0,0 0 0 0 0,0 0 0 0 0,0 0 0 0 0,0 0-1 0 0,0 0 1 0 0,0 0 0 0 0,0 1 0 0 0,0-1 0 0 0,0 1 0 0 0,0 0 0 0 0,0 0-1 0 0,0-1 1 0 0,2 1-53 0 0,-4 1 37 0 0,1 0 0 0 0,0 0 0 0 0,0 0 0 0 0,0 0 1 0 0,-1 0-1 0 0,1 0 0 0 0,0 0 0 0 0,-1 0 0 0 0,1 0 0 0 0,-1 1 0 0 0,1-1 0 0 0,-1 0 0 0 0,0 0-37 0 0,1 1 33 0 0,0 0-27 0 0,1 1 0 0 0,-1 0 1 0 0,0 0-1 0 0,-1 0 0 0 0,1 0 0 0 0,0 0 1 0 0,-1 0-1 0 0,0 0 0 0 0,1 0 0 0 0,-1 0 0 0 0,0 0 1 0 0,-1 0-1 0 0,1 0 0 0 0,0 0 0 0 0,-1 1-6 0 0,-3 22 0 0 0,3-15 0 0 0,-1-1 0 0 0,0 1 0 0 0,0 0 0 0 0,-2 0 0 0 0,4-6 0 0 0,0-4 0 0 0,-1 0 0 0 0,1 0 0 0 0,0 0 0 0 0,0 1 0 0 0,-1-1 0 0 0,1 0 0 0 0,0 0 0 0 0,-1 0 0 0 0,1 0 0 0 0,-1 0 0 0 0,1 0 0 0 0,-1 0 0 0 0,0 1 0 0 0,-5 4-216 0 0,5-4-902 0 0,1-2-378 0 0,-1-2-1111 0 0,-7-5-4187 0 0</inkml:trace>
  <inkml:trace contextRef="#ctx0" brushRef="#br0" timeOffset="62227.698">6468 1984 11720 0 0,'0'9'295'0'0,"1"1"1"0"0,0 0-1 0 0,0-1 1 0 0,1 1-1 0 0,0-1 1 0 0,1 1-296 0 0,-3-8 165 0 0,0 1 0 0 0,0-1 0 0 0,0 1 0 0 0,0-1 1 0 0,-1 0-1 0 0,1 1 0 0 0,-1-1 0 0 0,1 0 0 0 0,-1 0 0 0 0,0 1 0 0 0,0-1 0 0 0,0 0 1 0 0,0 0-1 0 0,0 0 0 0 0,0 0 0 0 0,-1 0 0 0 0,-1 2-165 0 0,0 1 459 0 0,2-3 76 0 0,1-2 94 0 0,0 0 41 0 0,0 0 8 0 0,0 0-28 0 0,0 0-130 0 0,3-33 1389 0 0,-2 26-1558 0 0,0 0 0 0 0,-1 0 1 0 0,0 0-1 0 0,0 0 0 0 0,-1-6-351 0 0,1 11 60 0 0,-2-10 342 0 0,0 0 0 0 0,2 0 0 0 0,-1-1-402 0 0,1 10 48 0 0,0-1 0 0 0,0 1 1 0 0,1 0-1 0 0,-1 0 0 0 0,1 0 0 0 0,0 0 0 0 0,0 0 1 0 0,0 0-1 0 0,0 1 0 0 0,0-1 0 0 0,0 0 1 0 0,1 0-1 0 0,-1 1 0 0 0,1-1 0 0 0,0 1-48 0 0,5-7 142 0 0,-7 8-106 0 0,1 0 1 0 0,0-1-1 0 0,0 1 1 0 0,0 0-1 0 0,0 0 1 0 0,0 0-1 0 0,0 0 1 0 0,0 0-1 0 0,0 1 0 0 0,0-1 1 0 0,0 0-1 0 0,0 0 1 0 0,1 1-1 0 0,-1-1 1 0 0,0 1-1 0 0,0-1 1 0 0,1 1-37 0 0,6-2 137 0 0,-7 1-117 0 0,0 0 0 0 0,0 1 1 0 0,0 0-1 0 0,0-1 0 0 0,0 1 0 0 0,1 0 1 0 0,-1-1-1 0 0,0 1 0 0 0,0 0 1 0 0,0 0-1 0 0,0 0 0 0 0,1 0 1 0 0,-1 0-1 0 0,0 0 0 0 0,0 0 1 0 0,0 1-1 0 0,0-1 0 0 0,1 0 0 0 0,-1 1 1 0 0,0-1-1 0 0,0 1 0 0 0,0-1 1 0 0,0 1-1 0 0,0-1 0 0 0,0 1 1 0 0,0 0-1 0 0,0-1 0 0 0,0 1 1 0 0,0 0-1 0 0,-1 0 0 0 0,2 1-20 0 0,0 0-38 0 0,0 1-1 0 0,0 0 1 0 0,0-1 0 0 0,0 1-1 0 0,0 0 1 0 0,-1 0-1 0 0,1 0 1 0 0,-1 1 0 0 0,0-1-1 0 0,0 0 1 0 0,0 0-1 0 0,0 1 1 0 0,-1-1 0 0 0,1 0-1 0 0,-1 4 39 0 0,5 82-296 0 0,-4-80 290 0 0,0-7-1 0 0,-1 0 1 0 0,0 0-1 0 0,0 0 1 0 0,0 0-1 0 0,0 0 1 0 0,0 0-1 0 0,0 0 1 0 0,0 0-1 0 0,-1 0 1 0 0,1 0-1 0 0,-1 0 1 0 0,0 0-1 0 0,1 0 1 0 0,-1 0-1 0 0,-1 1 7 0 0,1-1-202 0 0,1-2-53 0 0,0 0-8 0 0,-2-2 43 0 0,-6-4-258 0 0,0 0 0 0 0,1-1-1 0 0,0 0 1 0 0,-1-1 478 0 0,-6-5-1019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0:31.4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1632 1291 11520 0 0,'0'0'886'0'0,"-9"-7"-456"0"0,8 6-336 0 0,0 0 1 0 0,1 0 0 0 0,-1 0 0 0 0,0 0-1 0 0,0 0 1 0 0,1 0 0 0 0,-1 0 0 0 0,0 0-1 0 0,1 0 1 0 0,-1 0 0 0 0,1 0 0 0 0,0-1-1 0 0,-1 1 1 0 0,1 0 0 0 0,0 0 0 0 0,0 0-1 0 0,-1-1 1 0 0,1 1 0 0 0,0 0 0 0 0,0 0 0 0 0,0-1-1 0 0,1 1 1 0 0,-1 0-95 0 0,0-2 193 0 0,0 1 0 0 0,0 0 0 0 0,0 0 0 0 0,-1-1 0 0 0,1 1 0 0 0,0 0 0 0 0,-1 0 0 0 0,0 0 0 0 0,1 0 0 0 0,-1 0 0 0 0,0-1-193 0 0,-36-53 3316 0 0,32 48-3142 0 0,0 0 1 0 0,-1 1-1 0 0,0-1 1 0 0,-6-4-175 0 0,-4-6 167 0 0,6 6 85 0 0,-2 1-1 0 0,1 0 0 0 0,-1 1 1 0 0,-1 0-1 0 0,0 0-251 0 0,-26-14 934 0 0,-2-1-934 0 0,9 7 393 0 0,2-1-1 0 0,-10-9-392 0 0,10 5 284 0 0,13 11 192 0 0,-14-14-476 0 0,-19-22 696 0 0,4 4-32 0 0,40 38-577 0 0,-1 1 0 0 0,1 0 0 0 0,-1 0-1 0 0,0 0 1 0 0,-3-1-87 0 0,2 2 36 0 0,0-1 0 0 0,1-1 1 0 0,0 0-1 0 0,-3-2-36 0 0,8 6 5 0 0,1 0-2 0 0,-1 0 0 0 0,0 1 0 0 0,1-1 1 0 0,-1 0-1 0 0,0 1 0 0 0,0 0 0 0 0,0-1 1 0 0,0 1-1 0 0,0 0 0 0 0,0 0 0 0 0,-1 0 0 0 0,1 0 1 0 0,0 0-1 0 0,0 1 0 0 0,-3-1-3 0 0,0 1 0 0 0,4 0 0 0 0,0 1 0 0 0,0-1 0 0 0,1 0 0 0 0,-1 0 0 0 0,0 0 0 0 0,0 0 0 0 0,0 0 0 0 0,0 0 0 0 0,0 0 0 0 0,0 0 0 0 0,0-1 0 0 0,1 1 0 0 0,-1 0 0 0 0,0 0 0 0 0,0-1 0 0 0,0 1 0 0 0,0-1 0 0 0,1 1 0 0 0,-1 0 0 0 0,0-1 0 0 0,-8-5 7 0 0,1 0 0 0 0,-1 1 1 0 0,0 0-1 0 0,-1 0 0 0 0,1 1 0 0 0,-1 0 0 0 0,0 1 0 0 0,0 0 0 0 0,-2 0-7 0 0,5 1 0 0 0,1 0 0 0 0,-1 0 0 0 0,0 0 0 0 0,0-2 0 0 0,-14-4 0 0 0,1 1 0 0 0,14 6 2 0 0,0-1-1 0 0,1 1 1 0 0,0-1-1 0 0,-1-1 1 0 0,1 1-1 0 0,0-1 1 0 0,0 0-2 0 0,5 3 0 0 0,-9-7 9 0 0,0 1 0 0 0,-1 0 0 0 0,0 1 0 0 0,1 0-1 0 0,-2 0 1 0 0,-2 0-9 0 0,-6-2 0 0 0,-4-1 0 0 0,17 6 3 0 0,0 0 0 0 0,0 0 0 0 0,0 0 0 0 0,0-1 0 0 0,0 0 0 0 0,1 0 0 0 0,0 0 0 0 0,-1-1 0 0 0,1 0 0 0 0,-2-2-3 0 0,-12-11 34 0 0,-15-19-34 0 0,29 31 0 0 0,-19-24 0 0 0,18 21 11 0 0,1 1-1 0 0,-1 1 1 0 0,0-1 0 0 0,0 1-1 0 0,-1 0 1 0 0,-7-5-11 0 0,-1-1 0 0 0,12 9 2 0 0,0 1-1 0 0,0 0 0 0 0,0-1 1 0 0,-1 1-1 0 0,1 1 0 0 0,0-1 1 0 0,-1 0-1 0 0,1 1 0 0 0,-1-1 1 0 0,-3 0-2 0 0,-23-13 291 0 0,28 14-300 0 0,1 0 0 0 0,-1 0-1 0 0,1 0 1 0 0,-1 0-1 0 0,1 0 1 0 0,0-1-1 0 0,-1 1 1 0 0,1 0-1 0 0,0-1 1 0 0,0 1-1 0 0,0-1 1 0 0,0 1-1 0 0,0-1 1 0 0,1 0-1 0 0,-1 1 1 0 0,0-1-1 0 0,1 0 1 0 0,-1 1-1 0 0,1-1 1 0 0,0 0 9 0 0,-2-3 2 0 0,0 5 28 0 0,0 1 0 0 0,0-1 0 0 0,0 0 1 0 0,0 1-1 0 0,0-1 0 0 0,0 0 1 0 0,0 0-1 0 0,-1 0-30 0 0,-1-2 26 0 0,1 0 0 0 0,0 1-1 0 0,0-1 1 0 0,0 0 0 0 0,0-1 0 0 0,0 1 0 0 0,0 0-1 0 0,0-1 1 0 0,0-1-26 0 0,0 1 2 0 0,1 0 0 0 0,0 0-1 0 0,0 1 1 0 0,-1-1 0 0 0,0 1 0 0 0,1 0 0 0 0,-1-1-1 0 0,0 1 1 0 0,-2 0-2 0 0,4 1 7 0 0,0 0 1 0 0,0 1-1 0 0,-1-1 0 0 0,1 0 1 0 0,0 1-1 0 0,0-1 0 0 0,0 0 1 0 0,0 0-1 0 0,0 0 0 0 0,0 0 0 0 0,0 0 1 0 0,0 0-1 0 0,0-1-7 0 0,-2-2 12 0 0,-38-40 33 0 0,37 40-48 0 0,1 1 1 0 0,-1 0-1 0 0,0 0 0 0 0,0 0 1 0 0,0 0-1 0 0,0 1 0 0 0,0-1 1 0 0,0 1-1 0 0,-3-1 3 0 0,6 3 7 0 0,0 0-1 0 0,0 0 1 0 0,0 0 0 0 0,-1-1-1 0 0,1 1 1 0 0,0-1-1 0 0,0 1 1 0 0,0-1-1 0 0,0 1 1 0 0,0-1 0 0 0,0 0-1 0 0,0 1 1 0 0,0-1-1 0 0,1 0 1 0 0,-1 0 0 0 0,0 0-1 0 0,0 1 1 0 0,1-1-1 0 0,-1 0 1 0 0,0-1-7 0 0,0 0 1 0 0,0 1-66 0 0,1 1-62 0 0,-10-17-118 0 0,9 14 247 0 0,1 0 0 0 0,-1 0 0 0 0,0 1 0 0 0,0-1 0 0 0,0 0 0 0 0,0 0-1 0 0,-1 1-1 0 0,1 0 78 0 0,1 2 96 0 0,0 0 18 0 0,0 0-177 0 0,0 1 0 0 0,0-1-1 0 0,-1 0 1 0 0,1 0-1 0 0,0 0 1 0 0,0 1-1 0 0,-1-1 1 0 0,1 0 0 0 0,0 0-1 0 0,0 1 1 0 0,-1-1-1 0 0,1 0 1 0 0,0 0-1 0 0,0 1 1 0 0,0-1 0 0 0,0 0-1 0 0,0 1 1 0 0,-1-1-1 0 0,1 0 1 0 0,0 1-1 0 0,0-1 1 0 0,0 0 0 0 0,0 1-1 0 0,0-1 1 0 0,0 0-1 0 0,0 1 1 0 0,0-1-15 0 0,2 2 16 0 0,-2-1-15 0 0,1-1 0 0 0,-1 1 1 0 0,1-1-1 0 0,-1 0 0 0 0,0 1 0 0 0,1-1 0 0 0,-1 1 0 0 0,0 0 1 0 0,0-1-1 0 0,1 1 0 0 0,-1-1 0 0 0,0 1 0 0 0,0-1 0 0 0,0 1 0 0 0,0-1 1 0 0,0 1-1 0 0,0 0 0 0 0,0-1 0 0 0,0 1 0 0 0,0-1 0 0 0,0 1 1 0 0,0 0-1 0 0,0-1 0 0 0,0 1 0 0 0,0-1 0 0 0,-1 1 0 0 0,1-1 0 0 0,0 1 1 0 0,0 0-1 0 0,-1-1 0 0 0,1 1 0 0 0,0-1-1 0 0,-5 18 0 0 0,5-18-10 0 0,0 1-1 0 0,0 0 1 0 0,0-1-1 0 0,0 1 1 0 0,0-1-1 0 0,0 1 1 0 0,-1 0-1 0 0,1-1 0 0 0,0 1 1 0 0,0-1-1 0 0,0 1 1 0 0,-1-1-1 0 0,1 1 1 0 0,0-1-1 0 0,-1 1 1 0 0,1-1-1 0 0,0 1 1 0 0,-1-1-1 0 0,1 1 1 0 0,-1-1-1 0 0,1 0 1 0 0,-1 1-1 0 0,1-1 1 0 0,-1 1-1 0 0,1-1 1 0 0,-1 0-1 0 0,1 0 1 0 0,-1 1-1 0 0,1-1 1 0 0,-1 0-1 0 0,0 0 11 0 0,-2 2 14 0 0,-1 2 193 0 0,4-4-210 0 0,-1 0 0 0 0,1 1 0 0 0,0-1 0 0 0,-1 0 0 0 0,1 0 0 0 0,-1 1 0 0 0,1-1 0 0 0,0 0 0 0 0,-1 0 0 0 0,1 1 0 0 0,-1-1 0 0 0,1 0 0 0 0,-1 0 0 0 0,1 0 0 0 0,-1 0 0 0 0,1 0 0 0 0,-1 0 0 0 0,1 0 0 0 0,-1 0 0 0 0,1 0 0 0 0,-1 0 0 0 0,1 0 0 0 0,-1 0 0 0 0,1 0 0 0 0,-1-1 0 0 0,1 1 0 0 0,-1 0 0 0 0,1 0 0 0 0,-1 0 0 0 0,1-1 0 0 0,0 1-1 0 0,-1 0 1 0 0,1 0 0 0 0,-1-1 3 0 0,-9-10-431 0 0,9 10 374 0 0,-13-10 160 0 0,12 10-79 0 0,1 0 0 0 0,-1 1 1 0 0,1-1-1 0 0,0 0 1 0 0,0 0-1 0 0,-1 0 0 0 0,1 0 1 0 0,0 0-1 0 0,0 0 1 0 0,0 0-1 0 0,0-1 1 0 0,0 1-1 0 0,1 0 0 0 0,-1-1 1 0 0,0 1-1 0 0,0 0 1 0 0,1-1-1 0 0,-1 1 0 0 0,1-1 1 0 0,0 1-1 0 0,-1-1 1 0 0,1 1-1 0 0,0-2-24 0 0,-1 2 0 0 0,1-1 0 0 0,0 0 0 0 0,0 0 0 0 0,-1 0 0 0 0,0 0 0 0 0,1 0 0 0 0,-1 0 0 0 0,-1-1 0 0 0,-2-14 0 0 0,1 10 18 0 0,1-1 17 0 0,0 5-26 0 0,2 0-11 0 0,6-18 59 0 0,-5 17-46 0 0,4-7 542 0 0,6 9-107 0 0,-5 3-525 0 0,-1-1 121 0 0,-1 0 0 0 0,0 1 0 0 0,0 0-1 0 0,0 0 1 0 0,0 1 0 0 0,0-1 0 0 0,0 1 0 0 0,0-1 0 0 0,0 1-1 0 0,3 3-41 0 0,-5-4-8 0 0,1 1 1 0 0,0 0-1 0 0,0-1 0 0 0,0 0 0 0 0,-1 1 0 0 0,2-1 0 0 0,-1 0 0 0 0,0 0 0 0 0,0-1 0 0 0,0 1 0 0 0,0-1 1 0 0,0 1-1 0 0,0-1 0 0 0,1 0 0 0 0,-1 0 0 0 0,0-1 0 0 0,1 1 8 0 0,-2-1 263 0 0,-2 1 22 0 0,1 0-216 0 0,0 1 0 0 0,0-1-1 0 0,0 0 1 0 0,0 0 0 0 0,0 0-1 0 0,0 0 1 0 0,0 0 0 0 0,0 0 0 0 0,0 0-1 0 0,0-1 1 0 0,0 1 0 0 0,-1 0-1 0 0,1 0 1 0 0,0-1 0 0 0,0 1 0 0 0,0-1-69 0 0,5 0-1260 0 0,-2-10-193 0 0,-3 10 1073 0 0,-1 0 0 0 0,0 0 0 0 0,0 0-1 0 0,0 0 1 0 0,0 0 0 0 0,0 0 0 0 0,0 0 0 0 0,0 0 0 0 0,0 0 0 0 0,0 0 0 0 0,0 0 0 0 0,0 0 0 0 0,-1 0 0 0 0,1 1-1 0 0,0-1 1 0 0,-1 0 0 0 0,1 0 0 0 0,0 0 0 0 0,-1 0 0 0 0,1 0 0 0 0,-1 1 0 0 0,0-2 380 0 0,0 1-1162 0 0,-11-14-7180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0:34.2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1 345 7832 0 0,'0'0'356'0'0,"0"0"-7"0"0,0 0 131 0 0,0 0 1364 0 0,0 0 627 0 0,2 1 121 0 0,0 0-2355 0 0,-1 0 0 0 0,1 0 1 0 0,-1 0-1 0 0,1 1 1 0 0,-1-1-1 0 0,0 0 1 0 0,0 0-1 0 0,1 1 0 0 0,-1-1 1 0 0,0 1-1 0 0,0-1 1 0 0,-1 1-1 0 0,1-1 1 0 0,0 1-1 0 0,0 0 0 0 0,-1-1 1 0 0,1 1-1 0 0,-1 0 1 0 0,1 0-1 0 0,-1-1 1 0 0,0 1-1 0 0,0 0 0 0 0,0 0 1 0 0,0 0-1 0 0,0-1-237 0 0,3 36 772 0 0,-2-27-646 0 0,0 0-1 0 0,-1 0 1 0 0,0 0 0 0 0,0 3-126 0 0,-8 57 619 0 0,3 45-619 0 0,-5-40 798 0 0,10-73-722 0 0,0-2 0 0 0,0-6-4 0 0,-2-13-68 0 0,1 15 4 0 0,0 0 0 0 0,1 1 1 0 0,-1-1-1 0 0,1 0 0 0 0,0 0 1 0 0,1 0-9 0 0,3-38 53 0 0,6-33-21 0 0,-10 72-23 0 0,3-12 2 0 0,0 0 0 0 0,1 0 0 0 0,0 0 0 0 0,1 1 0 0 0,2-2-11 0 0,-5 11 12 0 0,0 0 0 0 0,0 1 0 0 0,1-1 0 0 0,0 1 0 0 0,0-1 1 0 0,0 1-1 0 0,1 0 0 0 0,0-1-12 0 0,-2 4 3 0 0,-1 0 1 0 0,1 0 0 0 0,-1 0 0 0 0,1 0-1 0 0,0 0 1 0 0,-1 0 0 0 0,1 1-1 0 0,0-1 1 0 0,0 1 0 0 0,-1-1 0 0 0,1 1-1 0 0,0 0 1 0 0,0-1 0 0 0,0 1-1 0 0,0 0 1 0 0,-1 0 0 0 0,1 1 0 0 0,0-1-1 0 0,0 0 1 0 0,0 0 0 0 0,0 1-1 0 0,-1-1 1 0 0,1 1 0 0 0,0 0 0 0 0,-1 0-1 0 0,1-1-3 0 0,4 4 8 0 0,-1 0-1 0 0,0 0 1 0 0,0 0-1 0 0,0 1 1 0 0,-1 0-1 0 0,1-1 1 0 0,-1 2-1 0 0,3 4-7 0 0,9 12 0 0 0,8 16 0 0 0,-19-29 0 0 0,0 0 0 0 0,1-1 0 0 0,0 0-1 0 0,0 0 1 0 0,1-1 0 0 0,0 1 0 0 0,-4-5 1 0 0,0-1 0 0 0,0 1 0 0 0,1-1 0 0 0,-1 0 0 0 0,1 0 0 0 0,-1 0 0 0 0,1-1 1 0 0,0 1-1 0 0,0-1 0 0 0,-1 0 0 0 0,1 0 0 0 0,0 0 0 0 0,0-1 0 0 0,0 1 0 0 0,0-1 0 0 0,3 0-1 0 0,-3 0 13 0 0,-1 0 1 0 0,1-1-1 0 0,0 1 0 0 0,-1-1 0 0 0,1 0 0 0 0,0 0 1 0 0,-1 0-1 0 0,1-1 0 0 0,-1 1 0 0 0,0-1 0 0 0,1 0 1 0 0,-1 0-1 0 0,0 0 0 0 0,0 0 0 0 0,0-1 0 0 0,0 1 1 0 0,-1-1-1 0 0,1 1 0 0 0,0-3-13 0 0,4-3-36 0 0,-1 0-1 0 0,0-1 1 0 0,0 0 0 0 0,-1 0-1 0 0,0 0 1 0 0,0-1 0 0 0,-2 0-1 0 0,1 0 1 0 0,-1 0 0 0 0,0 0-1 0 0,-1 0 1 0 0,0-1 0 0 0,-1-1 36 0 0,1-5-8 0 0,-1-1 1 0 0,0 0 0 0 0,-2 1 0 0 0,0-1 0 0 0,-1 1-1 0 0,-1-1 1 0 0,-2-7 7 0 0,4 23-1 0 0,1 0 0 0 0,-1 0 0 0 0,1 0 0 0 0,-1 0 0 0 0,0 1 0 0 0,0-1-1 0 0,0 0 1 0 0,0 1 0 0 0,0-1 0 0 0,0 1 0 0 0,0-1 0 0 0,-1 0 1 0 0,0 0-53 0 0,-6 0 22 0 0,5 2 16 0 0,1 0 0 0 0,-1 1 1 0 0,0-1-1 0 0,1 1 0 0 0,-1 0 0 0 0,1-1 0 0 0,-1 1 1 0 0,1 0-1 0 0,0 1 0 0 0,-1-1 0 0 0,1 0 0 0 0,0 1 1 0 0,0-1-1 0 0,0 1 0 0 0,0 0 0 0 0,0-1 0 0 0,0 2 15 0 0,-2 1-72 0 0,0 0-1 0 0,1 1 0 0 0,-1 0 1 0 0,1 0-1 0 0,0 0 1 0 0,0 0-1 0 0,1 0 73 0 0,-5 10-217 0 0,4-10 165 0 0,1-1 0 0 0,0 1 0 0 0,0-1 1 0 0,0 1-1 0 0,1 0 0 0 0,-1 0 1 0 0,1 0-1 0 0,0 0 0 0 0,1 0 0 0 0,-1 2 52 0 0,1 12-73 0 0,1 1 0 0 0,1-1-1 0 0,0 1 1 0 0,2 5 73 0 0,-1-16 39 0 0,-1-1 1 0 0,1 0 0 0 0,0 0 0 0 0,1 0 0 0 0,0 0-1 0 0,0 0 1 0 0,0 0 0 0 0,1-1 0 0 0,0 0-1 0 0,6 5-39 0 0,-5-5-17 0 0,1 0 0 0 0,0-1 0 0 0,1 0 0 0 0,-1-1 0 0 0,1 1 0 0 0,0-1 0 0 0,1-1 0 0 0,-1 0 0 0 0,1 0 0 0 0,0 0 0 0 0,0-1 0 0 0,0-1 0 0 0,0 1 0 0 0,0-1 0 0 0,1-1 0 0 0,-1 0 0 0 0,1 0 0 0 0,-1-1-1 0 0,1 0 1 0 0,-1-1 0 0 0,1 0 0 0 0,-1 0 0 0 0,6-3 17 0 0,18-4-5 0 0,-20 5 19 0 0,1 0 0 0 0,-1-1 0 0 0,0 0-1 0 0,0-1 1 0 0,-1-1 0 0 0,9-5-14 0 0,-4 0 16 0 0,-1-1 0 0 0,-1-1 1 0 0,0-1-1 0 0,0 0 0 0 0,-1-1 1 0 0,-1 0-1 0 0,-1-1 0 0 0,7-11-16 0 0,-15 20 0 0 0,0-1 0 0 0,0 0 0 0 0,-1 0 0 0 0,0 0 0 0 0,0 0 0 0 0,0-2 0 0 0,-2 5 0 0 0,0-1 0 0 0,0 1 0 0 0,0-1 0 0 0,0 0 0 0 0,-1 1 0 0 0,0-1 0 0 0,0 0 0 0 0,-1 0 0 0 0,0-3 0 0 0,0 8 0 0 0,1-1 0 0 0,-1 1-1 0 0,0-1 1 0 0,1 1-1 0 0,-1 0 1 0 0,0 0 0 0 0,0-1-1 0 0,0 1 1 0 0,0 0-1 0 0,0 0 1 0 0,0 0 0 0 0,0 0-1 0 0,0 0 1 0 0,0 0-1 0 0,-1 0 1 0 0,1 1 0 0 0,0-1-1 0 0,0 0 1 0 0,-1 1 0 0 0,1-1-1 0 0,-1 1 1 0 0,1-1-1 0 0,-1 1 1 0 0,1 0 0 0 0,0-1-1 0 0,-1 1 1 0 0,1 0-1 0 0,-1 0 1 0 0,1 0 0 0 0,-1 0-1 0 0,-1 1 1 0 0,0-1-1 0 0,-1 0 0 0 0,1 0 1 0 0,0 1-1 0 0,-1 0 0 0 0,1 0 0 0 0,-1 0 0 0 0,1 0 0 0 0,0 0 0 0 0,0 1 0 0 0,0-1 0 0 0,-1 1 0 0 0,2 0 0 0 0,-2 0 1 0 0,-6 7 0 0 0,0 0 0 0 0,-6 8 0 0 0,12-13 0 0 0,1 0 0 0 0,0 1 0 0 0,0-1 0 0 0,1 0 0 0 0,0 1 0 0 0,-1 0 0 0 0,1 0 0 0 0,-1 3 0 0 0,1 1 14 0 0,0 0-1 0 0,1-1 0 0 0,-1 1 1 0 0,2 0-1 0 0,-1 0 0 0 0,1 0 1 0 0,1 5-14 0 0,-1-10 6 0 0,1 1 1 0 0,0-1 0 0 0,0 1 0 0 0,0-1 0 0 0,0 0 0 0 0,0 0-1 0 0,1 0 1 0 0,0 0 0 0 0,0 0 0 0 0,0 0 0 0 0,0 0 0 0 0,1 0-1 0 0,0-1 1 0 0,-1 1 0 0 0,1-1 0 0 0,1 1-7 0 0,-2-3 3 0 0,-1 0-1 0 0,1 0 1 0 0,0 0-1 0 0,0 0 1 0 0,-1 0 0 0 0,1-1-1 0 0,0 1 1 0 0,0 0 0 0 0,0-1-1 0 0,0 0 1 0 0,-1 1 0 0 0,1-1-1 0 0,0 0 1 0 0,0 0 0 0 0,0 0-1 0 0,0 0 1 0 0,0-1-1 0 0,0 1 1 0 0,0 0 0 0 0,0-1-1 0 0,-1 1 1 0 0,3-2-3 0 0,-1 1 0 0 0,1 0-1 0 0,-1 0 1 0 0,0-1-1 0 0,0 0 1 0 0,0 1 0 0 0,0-1-1 0 0,0-1 1 0 0,-1 1-1 0 0,1 0 1 0 0,-1 0 0 0 0,1-1-1 0 0,0-1 1 0 0,16-25-32 0 0,-1 0 0 0 0,12-30 32 0 0,-17 23 11 0 0,-7 47 96 0 0,-3-1-106 0 0,0-1 1 0 0,-1 0 0 0 0,0 1 0 0 0,0 0 0 0 0,-1-1-1 0 0,-1 3-1 0 0,1-8-7 0 0,-1 1 0 0 0,1-1 0 0 0,0 1 0 0 0,0-1-1 0 0,0 1 1 0 0,1 0 7 0 0,4 23-97 0 0,-4-15-65 0 0,-1 0 0 0 0,2 0 0 0 0,3 11 162 0 0,-5-18-295 0 0,1-1 1 0 0,0 0-1 0 0,1 0 0 0 0,-1 1 0 0 0,1-1 1 0 0,0 0-1 0 0,0-1 0 0 0,1 1 1 0 0,3 3 294 0 0,-7-7-328 0 0,1-1 0 0 0,-1 1 1 0 0,0-1-1 0 0,1 1 0 0 0,-1-1 1 0 0,1 0-1 0 0,-1 1 0 0 0,1-1 1 0 0,-1 0-1 0 0,1 1 0 0 0,0-1 1 0 0,-1 0-1 0 0,1 0 0 0 0,-1 0 1 0 0,1 1-1 0 0,0-1 0 0 0,-1 0 1 0 0,1 0-1 0 0,-1 0 0 0 0,1 0 1 0 0,0 0-1 0 0,-1 0 0 0 0,1 0 328 0 0,0 0-336 0 0,8 0-5056 0 0</inkml:trace>
  <inkml:trace contextRef="#ctx0" brushRef="#br0" timeOffset="349.063">1067 340 5064 0 0,'0'0'389'0'0,"4"9"79"0"0,0-2 743 0 0,1 2 484 0 0,-1 1 0 0 0,0 0 0 0 0,0 0-1 0 0,0 0 1 0 0,-1 3-1695 0 0,10 42 2621 0 0,-3-12-450 0 0,-1 4-2171 0 0,14 74 2159 0 0,-13-97-1224 0 0,-2-15-221 0 0,-8-9-689 0 0,1 0-1 0 0,-1 0 1 0 0,0 0 0 0 0,1 0 0 0 0,-1 0-1 0 0,0 0 1 0 0,1 0 0 0 0,-1 0-1 0 0,0-1 1 0 0,0 1 0 0 0,1 0 0 0 0,-1 0-1 0 0,0 0 1 0 0,1 0 0 0 0,-1 0-1 0 0,0 0 1 0 0,0-1 0 0 0,1 1-1 0 0,-1 0 1 0 0,0 0 0 0 0,0 0 0 0 0,1-1-1 0 0,-1 1 1 0 0,0 0 0 0 0,0 0-1 0 0,0-1 1 0 0,1 1 0 0 0,-1 0-1 0 0,0-1 1 0 0,0 1 0 0 0,0 0 0 0 0,0 0-1 0 0,0-1 1 0 0,0 1-25 0 0,12-22 612 0 0,-6 13-604 0 0,-1-1 0 0 0,0 0 0 0 0,0-2-8 0 0,2-7 3 0 0,-3 7 198 0 0,0-1-1 0 0,1 1 0 0 0,1 1 0 0 0,4-8-200 0 0,3-7 82 0 0,-10 20-78 0 0,0 1 0 0 0,0-1 0 0 0,0 1-1 0 0,0 0 1 0 0,1 0 0 0 0,1-1-4 0 0,37-34 423 0 0,-24 25-4233 0 0,-6 5-2940 0 0,-7 6-360 0 0</inkml:trace>
  <inkml:trace contextRef="#ctx0" brushRef="#br0" timeOffset="699.128">1527 0 8752 0 0,'14'53'1197'0'0,"-10"-41"-38"0"0,0-1 1 0 0,-1 1-1 0 0,0 0 0 0 0,-1 1 0 0 0,0-1 1 0 0,0 9-1160 0 0,-1 18 2050 0 0,-3 18-2050 0 0,1 0 652 0 0,1-47-574 0 0,0 13 230 0 0,-1 0 1 0 0,-3 22-309 0 0,1-27 132 0 0,2 1-1 0 0,1 12-131 0 0,0-14 114 0 0,-1-1-1 0 0,0 0 1 0 0,-2 5-114 0 0,2-15 89 0 0,1-1 0 0 0,-1 0 0 0 0,2 1-1 0 0,-1-1 1 0 0,0 1-89 0 0,1 11 468 0 0,0-19-494 0 0,0 0 0 0 0,1 1 1 0 0,-1 0-1 0 0,0-1 0 0 0,0 1 0 0 0,1 0 0 0 0,-1-1 1 0 0,1 1-1 0 0,1 0 26 0 0,0-2-9 0 0,24-28 676 0 0,-22 25-587 0 0,0 0-1 0 0,0 0 1 0 0,1 0-1 0 0,-1 1 1 0 0,5-3-80 0 0,-6 5 14 0 0,0 1-1 0 0,-1-1 1 0 0,1 0-1 0 0,-1 0 1 0 0,2-3-14 0 0,-3 4 16 0 0,0 1 1 0 0,0-1-1 0 0,0 0 1 0 0,0 1-1 0 0,1-1 1 0 0,-1 1-1 0 0,0 0 1 0 0,1-1-1 0 0,-1 1-16 0 0,0 1 5 0 0,0-1 5 0 0,1 0 0 0 0,-1 0-1 0 0,1 0 1 0 0,-1 1-1 0 0,1-1 1 0 0,-1 1 0 0 0,1 0-1 0 0,0 0 1 0 0,-1 0 0 0 0,1 0-1 0 0,0 0 1 0 0,-1 0-1 0 0,1 1 1 0 0,-1 0 0 0 0,1-1-1 0 0,0 1 1 0 0,-1 0 0 0 0,0 0-1 0 0,1 0 1 0 0,-1 0-1 0 0,0 1 1 0 0,1-1-10 0 0,1 1 4 0 0,-2-1-2 0 0,-1 1 0 0 0,1-1-1 0 0,0 1 1 0 0,-1-1 0 0 0,1 1 0 0 0,-1 0-1 0 0,1-1 1 0 0,-1 1 0 0 0,0 0-1 0 0,0 0 1 0 0,0 0 0 0 0,0 0 0 0 0,0 0-1 0 0,0 0 1 0 0,0 0 0 0 0,-1 1-1 0 0,1-1 1 0 0,-1 0 0 0 0,1 0 0 0 0,-1 1-1 0 0,0 0-1 0 0,0 4 6 0 0,1 0 0 0 0,-1 0 0 0 0,-1-1 0 0 0,1 1 0 0 0,-1 0 0 0 0,-2 5-6 0 0,2-6-8 0 0,-1 0-1 0 0,0 0 0 0 0,0 0 1 0 0,-1 0-1 0 0,1-1 1 0 0,-1 1-1 0 0,0-1 0 0 0,-1 1 1 0 0,0-1-1 0 0,1 0 1 0 0,-3 1 8 0 0,-7 12-65 0 0,10-14 28 0 0,-1 0 0 0 0,1 0 0 0 0,0 0 0 0 0,-1 0 0 0 0,0 0 37 0 0,2-3-41 0 0,1 1-1 0 0,-1-1 1 0 0,0 0-1 0 0,0 0 0 0 0,0 0 1 0 0,1-1-1 0 0,-1 1 1 0 0,0 0-1 0 0,0-1 0 0 0,0 1 1 0 0,0-1-1 0 0,0 0 1 0 0,0 1-1 0 0,0-1 0 0 0,-1 0 42 0 0,-3 0-147 0 0,4 0-46 0 0,1 0-1 0 0,-1 1 0 0 0,1-1 1 0 0,-1 0-1 0 0,1 0 1 0 0,-1 0-1 0 0,1 0 0 0 0,-1-1 1 0 0,1 1-1 0 0,-1 0 1 0 0,1-1-1 0 0,-1 1 1 0 0,1-1-1 0 0,-1 1 0 0 0,1-1 1 0 0,0 0-1 0 0,-1 0 1 0 0,1 1-1 0 0,0-1 0 0 0,0 0 1 0 0,0 0-1 0 0,-1 0 1 0 0,1 0-1 0 0,0-1 194 0 0,-3-6-1630 0 0</inkml:trace>
  <inkml:trace contextRef="#ctx0" brushRef="#br0" timeOffset="1285.723">1914 377 10136 0 0,'7'13'464'0'0,"-6"-11"-10"0"0,0 0-294 0 0,10 29 3827 0 0,-9-25-3481 0 0,0-1 0 0 0,-1 1 0 0 0,0 0 0 0 0,0 0-1 0 0,0 0 1 0 0,-1 0-506 0 0,4 24 1011 0 0,0-21-729 0 0,-3-7-30 0 0,-1-2-18 0 0,0 0-148 0 0,0 1-1 0 0,0 0 0 0 0,0-1 0 0 0,0 1 0 0 0,1-1 0 0 0,-1 1 1 0 0,0 0-1 0 0,0-1 0 0 0,1 1 0 0 0,-1-1 0 0 0,0 1 0 0 0,1-1 1 0 0,-1 1-1 0 0,1-1 0 0 0,-1 0 0 0 0,1 1 0 0 0,-1-1-85 0 0,9 5 323 0 0,-7-4-58 0 0,1 0-29 0 0,7 2-4 0 0,-8-2-17 0 0,8-6 26 0 0,-5 2-196 0 0,-1 1-18 0 0,0 0 0 0 0,0-1 0 0 0,-1 1 1 0 0,1-1-1 0 0,-1 0 0 0 0,0 0 0 0 0,1 0 1 0 0,-1-1-1 0 0,-1 1 0 0 0,1-1 0 0 0,0 0-27 0 0,3 0 87 0 0,-4 3 30 0 0,-2 1 146 0 0,0 0 46 0 0,0 0 3 0 0,2 1-18 0 0,1 0-260 0 0,-1 0-1 0 0,0 0 1 0 0,0 0 0 0 0,0 1 0 0 0,0-1 0 0 0,0 1 0 0 0,0 0 0 0 0,0-1 0 0 0,0 1 0 0 0,-1 0 0 0 0,1 0 0 0 0,-1 0 0 0 0,1 0 0 0 0,-1 1 0 0 0,0-1 0 0 0,0 0 0 0 0,0 0 0 0 0,0 1 0 0 0,0-1 0 0 0,0 3-34 0 0,4 9 75 0 0,-2 1 1 0 0,1 0 0 0 0,-2 1-76 0 0,1 8 49 0 0,-1 0 0 0 0,0 1-1 0 0,-3 22-48 0 0,-11 74 42 0 0,10-100-40 0 0,-4 12-12 0 0,-1 0 1 0 0,-1 0 0 0 0,-13 30 9 0 0,18-54 34 0 0,-1 0 1 0 0,0 0 0 0 0,-1 0 0 0 0,0 0 0 0 0,0-1-1 0 0,-3 3-34 0 0,7-8-10 0 0,-1-1-1 0 0,0 0 0 0 0,0 0 1 0 0,0 0-1 0 0,0 0 0 0 0,0 0 1 0 0,0-1-1 0 0,0 1 0 0 0,-1 0 0 0 0,1-1 1 0 0,0 0-1 0 0,-1 0 0 0 0,1 1 1 0 0,-1-1-1 0 0,0-1 0 0 0,1 1 0 0 0,-1 0 1 0 0,0-1-1 0 0,1 1 0 0 0,-1-1 1 0 0,0 0-1 0 0,0 0 0 0 0,0 0 1 0 0,-1 0 10 0 0,2-1 46 0 0,0 0 0 0 0,0 0 0 0 0,-1-1 0 0 0,1 1 0 0 0,0 0 0 0 0,0-1 0 0 0,1 1 1 0 0,-1-1-1 0 0,0 0 0 0 0,0 1 0 0 0,1-1 0 0 0,-1 0 0 0 0,1 0 0 0 0,-1-2-46 0 0,-1 1 83 0 0,1 0-1 0 0,0-1 0 0 0,0 1 1 0 0,1 0-1 0 0,-1-1 0 0 0,1 0 1 0 0,0 1-1 0 0,0-1 0 0 0,0 0-82 0 0,-2-15 207 0 0,2 11-122 0 0,0 1-1 0 0,0-1 1 0 0,1 0 0 0 0,0 1-1 0 0,0-1 1 0 0,1 1 0 0 0,0-1-1 0 0,2-6-84 0 0,0 2 97 0 0,-3 9-82 0 0,1-1 1 0 0,0 1-1 0 0,0 0 0 0 0,0 0 1 0 0,1 0-1 0 0,-1-1 0 0 0,1 0-15 0 0,1-2 35 0 0,-2 4-29 0 0,-1 1 1 0 0,1-1-1 0 0,0 1 1 0 0,-1 0-1 0 0,1-1 0 0 0,0 1 1 0 0,0 0-1 0 0,0 0 1 0 0,0 0-1 0 0,0 0 0 0 0,0 0 1 0 0,0 0-1 0 0,0 0 0 0 0,1 0 1 0 0,0 0-7 0 0,8-6 42 0 0,-8 6-88 0 0,0 0-1 0 0,1 1 0 0 0,-1 0 0 0 0,0 0 0 0 0,0 0 0 0 0,1 0 0 0 0,-1 0 0 0 0,0 0 1 0 0,0 0-1 0 0,0 0 0 0 0,1 1 0 0 0,-1 0 0 0 0,0-1 0 0 0,0 1 0 0 0,0 0 1 0 0,1 0 46 0 0,4 3-1329 0 0,0 0 1 0 0,0 0 0 0 0,6 5 1328 0 0,-12-8-273 0 0,1 0-1 0 0,-1 0 1 0 0,0 1 0 0 0,0-1-1 0 0,0 0 1 0 0,0 1 0 0 0,-1-1-1 0 0,1 0 1 0 0,0 1 0 0 0,0-1-1 0 0,-1 1 1 0 0,1-1 0 0 0,-1 1-1 0 0,1 0 1 0 0,-1-1 0 0 0,0 1-1 0 0,0-1 1 0 0,0 1 0 0 0,0 0-1 0 0,0-1 1 0 0,0 1 273 0 0,0 1-2030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1:13.3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5514 438 7568 0 0,'32'-5'810'0'0,"-30"4"-678"0"0,1 0 0 0 0,0 0-1 0 0,-1 0 1 0 0,1-1-1 0 0,-1 1 1 0 0,1-1 0 0 0,-1 1-1 0 0,0-1 1 0 0,0 0-1 0 0,0 0 1 0 0,0 0 0 0 0,0 0-1 0 0,0 0 1 0 0,0 0-1 0 0,0-1 1 0 0,-1 1 0 0 0,2-3-132 0 0,-3 4 246 0 0,-3-16 293 0 0,3 15-529 0 0,-1 0 0 0 0,0 1 0 0 0,1-1 0 0 0,-1 0 0 0 0,0 0 0 0 0,0 0 0 0 0,0 1 0 0 0,-1-1 0 0 0,1 1 0 0 0,0-1 0 0 0,0 1 0 0 0,-1-1 0 0 0,1 1 0 0 0,-1 0 0 0 0,0-1-10 0 0,-29-17 119 0 0,19 13-80 0 0,9 4-36 0 0,0 1 0 0 0,0 0 0 0 0,0 0 0 0 0,0 0 0 0 0,0 0 0 0 0,0 1 0 0 0,-1-1 0 0 0,1 1 0 0 0,0 0 0 0 0,0 0 0 0 0,-2 0-3 0 0,-38 6 32 0 0,16-2-22 0 0,-164 21-126 0 0,177-24 199 0 0,0-1 0 0 0,-11-1-83 0 0,12 0 69 0 0,0 0 0 0 0,0 2 0 0 0,-9 0-69 0 0,-24 4 375 0 0,-29-2-375 0 0,-5 1 224 0 0,21-1-122 0 0,-32 3-26 0 0,-9 5 42 0 0,-41 13-118 0 0,23-4 0 0 0,76-12 0 0 0,-1-2 0 0 0,0-1 0 0 0,0-3 0 0 0,1-2 0 0 0,-1-1 0 0 0,-39-7 0 0 0,-176-32 464 0 0,134 20-263 0 0,28 7 54 0 0,0 4-1 0 0,0 4 1 0 0,-1 4 0 0 0,-4 5-255 0 0,-49 4 70 0 0,-6-7-70 0 0,84-3 143 0 0,0-4 0 0 0,1-3 1 0 0,-20-7-144 0 0,-29-13 925 0 0,-17-10-925 0 0,-116-46 825 0 0,206 68-784 0 0,-38-8 324 0 0,-25-3-365 0 0,44 12 131 0 0,-176-40 357 0 0,170 43-283 0 0,0 2 0 0 0,-61 0-205 0 0,97 9 56 0 0,-72-2-42 0 0,-52 7-14 0 0,24 2 100 0 0,53-3-24 0 0,40-2 147 0 0,-16 4-223 0 0,20 0 196 0 0,-229 31 1433 0 0,260-34-1567 0 0,-13 3 438 0 0,0-1 1 0 0,-20 0-501 0 0,34-3 91 0 0,1 1 0 0 0,0 0 0 0 0,0 1 0 0 0,0-1 0 0 0,0 1 0 0 0,0 0-91 0 0,-24 6 287 0 0,26-7-270 0 0,0 1 0 0 0,0-1 0 0 0,0 0 0 0 0,0 1 0 0 0,-2 1-17 0 0,-19 8 51 0 0,13-10-551 0 0,1 1-1 0 0,-1-2 1 0 0,1 1-1 0 0,-1-2 1 0 0,-7 0 500 0 0,1-2-1842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1:26.6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4144 0 0,'0'0'319'0'0,"0"0"119"0"0,0 0 1283 0 0,3 4 2873 0 0,-2-2-1249 0 0,2 6-3021 0 0,0 0 0 0 0,0 1 0 0 0,-1-1 0 0 0,0 1 0 0 0,0-1 0 0 0,-1 1 0 0 0,0 0 0 0 0,0 7-324 0 0,3 24 558 0 0,1 12 172 0 0,-4-35-437 0 0,2 8 212 0 0,0-14-136 0 0,-1 0-1 0 0,1 11-368 0 0,-3-13 139 0 0,2 0 0 0 0,-1 0 0 0 0,1 0 0 0 0,0 0 0 0 0,2 3-139 0 0,18 56 448 0 0,-3-23-316 0 0,-8-23-280 0 0,-3-15-974 0 0,-1-1-37 0 0,-6-5-590 0 0,-1-1-412 0 0</inkml:trace>
  <inkml:trace contextRef="#ctx0" brushRef="#br0" timeOffset="398.179">310 240 456 0 0,'1'-2'589'0'0,"0"1"0"0"0,-1 0 0 0 0,1-1-1 0 0,-1 1 1 0 0,1-1 0 0 0,-1 1 0 0 0,0-1 0 0 0,1 1 0 0 0,-1-1-1 0 0,0 1 1 0 0,0-1 0 0 0,0 1 0 0 0,0-1 0 0 0,0 1 0 0 0,0-1-589 0 0,-4-22 7418 0 0,3 23-6894 0 0,1 1-46 0 0,0 0-180 0 0,0 0-76 0 0,-2 1-20 0 0,-2 0-104 0 0,-1 1-1 0 0,1-1 0 0 0,-1 0 1 0 0,1 0-1 0 0,-1 0 0 0 0,-2-1-97 0 0,7 0 18 0 0,-1 0 0 0 0,1 1 0 0 0,-1-1 0 0 0,1 0 0 0 0,-1 0 0 0 0,1 1 0 0 0,-1-1-1 0 0,1 0 1 0 0,-1 0 0 0 0,1 1 0 0 0,0-1 0 0 0,-1 1 0 0 0,1-1 0 0 0,-1 0-1 0 0,1 1 1 0 0,0-1 0 0 0,-1 1 0 0 0,1-1-18 0 0,-2 3 62 0 0,-6 4 137 0 0,1 0-1 0 0,0 0 0 0 0,1 1 1 0 0,0 1-1 0 0,-2 2-198 0 0,2-2 176 0 0,-19 29 811 0 0,25-37-871 0 0,0-1-11 0 0,0 0-1 0 0,-3 4 51 0 0,3-3-125 0 0,-1-1 0 0 0,1 1 0 0 0,0 0 0 0 0,-1-1 0 0 0,1 1 0 0 0,-1 0 0 0 0,1-1 0 0 0,0 1 0 0 0,-1 0 0 0 0,1-1 0 0 0,0 1 0 0 0,0 0-1 0 0,0 0 1 0 0,0 0 0 0 0,0-1 0 0 0,0 1 0 0 0,0 1-30 0 0,4 3 50 0 0,0 0-1 0 0,0-1 1 0 0,1 1-1 0 0,0-1 1 0 0,0 0 0 0 0,0 0-1 0 0,1 0 1 0 0,0 0-50 0 0,26 20 171 0 0,17 8 157 0 0,-32-22-208 0 0,-11-7-98 0 0,-1 0 1 0 0,1 0 0 0 0,-1 1 0 0 0,0-1 0 0 0,0 1-1 0 0,4 5-22 0 0,-7-8-664 0 0,-2-1-228 0 0,0 0-848 0 0,0 0-3397 0 0,0 0-1453 0 0</inkml:trace>
  <inkml:trace contextRef="#ctx0" brushRef="#br0" timeOffset="1399.395">251 240 456 0 0,'-2'-6'9771'0'0,"-4"7"-6063"0"0,-11 9-4644 0 0,7-4 1705 0 0,9-6-751 0 0,0 1 0 0 0,0-1 0 0 0,1 0 0 0 0,-1 1 0 0 0,0-1 0 0 0,1 1 0 0 0,-1 0 0 0 0,0-1 0 0 0,1 1 0 0 0,-1-1 0 0 0,1 1 0 0 0,-1 0 0 0 0,1 0 0 0 0,0-1 0 0 0,-1 1 0 0 0,1 0 0 0 0,0 0 0 0 0,-1-1-18 0 0,-4 10 180 0 0,3-9-146 0 0,1 0 1 0 0,0 0-1 0 0,0 0 1 0 0,0 1-1 0 0,0-1 1 0 0,1 0-1 0 0,-1 1 1 0 0,0-1-1 0 0,0 0 1 0 0,1 1-1 0 0,-1-1 1 0 0,1 1-1 0 0,-1-1 1 0 0,1 1-1 0 0,0-1 1 0 0,-1 1-1 0 0,1 0 1 0 0,0-1 0 0 0,0 1-35 0 0,-10 7 318 0 0,10-9-604 0 0</inkml:trace>
  <inkml:trace contextRef="#ctx0" brushRef="#br0" timeOffset="2101.899">519 374 920 0 0,'11'-7'13'0'0,"-9"6"430"0"0,18 4 12950 0 0,33-22-9967 0 0,-49 18-3269 0 0,1 0-1 0 0,-1 0 0 0 0,0 1 0 0 0,1 0 1 0 0,-1 0-1 0 0,1 0 0 0 0,-1 0 1 0 0,1 1-157 0 0,10 0 417 0 0,-12-1-367 0 0,-1 0-1 0 0,1 0 1 0 0,-1 1-1 0 0,1-1 0 0 0,-1 1 1 0 0,1 0-1 0 0,-1 0 1 0 0,1 0-1 0 0,-1 0 0 0 0,0 0 1 0 0,1 0-1 0 0,-1 1 1 0 0,0-1-1 0 0,0 1 0 0 0,0-1 1 0 0,0 1-1 0 0,0 0 1 0 0,0 0-1 0 0,-1 0 0 0 0,1 0 1 0 0,0 0-1 0 0,-1 0 1 0 0,0 0-1 0 0,1 0 0 0 0,-1 1-49 0 0,2 3-38 0 0,-1 0 0 0 0,0 0 0 0 0,0 0-1 0 0,0 0 1 0 0,-1 1 0 0 0,0-1 0 0 0,0 0-1 0 0,0 1 1 0 0,-1 3 38 0 0,1 14-71 0 0,-1-15 55 0 0,1 0-1 0 0,-1-1 1 0 0,-1 1-1 0 0,1 0 1 0 0,-1 0-1 0 0,-1-1 0 0 0,-1 5 17 0 0,1-9-2 0 0,1-2-3 0 0,1-1 0 0 0,-1 0 0 0 0,1 1 0 0 0,-1-1 0 0 0,1 0 0 0 0,0 1 0 0 0,-1-1 0 0 0,1 1 0 0 0,0-1 0 0 0,0 1 0 0 0,0-1 0 0 0,0 1 0 0 0,1-1 0 0 0,-1 1 5 0 0,0 0-97 0 0,0-2-102 0 0,0 0-26 0 0,0 0-6 0 0,0 0 58 0 0,0 0 246 0 0,0 0-63 0 0,0 0-1 0 0,-1 0 0 0 0,1 0 0 0 0,0 0 1 0 0,0 0-1 0 0,0 0 0 0 0,-1-1 0 0 0,1 1 0 0 0,0 0 1 0 0,0 0-1 0 0,0 0 0 0 0,-1 0 0 0 0,1 0 1 0 0,0 0-1 0 0,0 0 0 0 0,0 1 0 0 0,-1-1 1 0 0,1 0-1 0 0,0 0 0 0 0,0 0 0 0 0,0 0 0 0 0,0 0 1 0 0,-1 0-1 0 0,1 0 0 0 0,0 0 0 0 0,0 0 1 0 0,0 0-1 0 0,0 1 0 0 0,-1-1 0 0 0,1 0-9 0 0,0 0 15 0 0,0 0 0 0 0,-1 1 0 0 0,1-1-1 0 0,-1 0 1 0 0,1 0 0 0 0,0 1 0 0 0,-1-1-1 0 0,1 0 1 0 0,-1 0 0 0 0,1 0 0 0 0,-1 0-1 0 0,1 0 1 0 0,0 0 0 0 0,-1 0 0 0 0,1 0-1 0 0,-1 0 1 0 0,1 0 0 0 0,-1 0 0 0 0,1 0-1 0 0,-1 0-14 0 0,0 0 25 0 0,0-1 1 0 0,1 1-1 0 0,-1 0 0 0 0,0-1 0 0 0,1 1 0 0 0,-1 0 0 0 0,0-1 0 0 0,1 1 0 0 0,-1-1 0 0 0,0 1 0 0 0,1-1 0 0 0,-1 0 0 0 0,1 1 0 0 0,-1-1 0 0 0,1 0-25 0 0,-1 1 25 0 0,1 0 0 0 0,0-1-1 0 0,0 1 1 0 0,0 0 0 0 0,0 0-1 0 0,0-1 1 0 0,0 1 0 0 0,0 0-1 0 0,0-1 1 0 0,0 1 0 0 0,0 0-1 0 0,0 0 1 0 0,0-1 0 0 0,0 1-1 0 0,0 0 1 0 0,1 0 0 0 0,-1-1-1 0 0,0 1 1 0 0,0 0-1 0 0,0-1 1 0 0,0 1 0 0 0,0 0-1 0 0,0 0 1 0 0,1 0 0 0 0,-1-1-1 0 0,0 1 1 0 0,0 0 0 0 0,1 0-25 0 0,0-1 52 0 0,0 0-1 0 0,0 0 1 0 0,1 0 0 0 0,-1 0 0 0 0,1 1-1 0 0,-1-1 1 0 0,1 1 0 0 0,-1-1 0 0 0,1 1-1 0 0,-1-1 1 0 0,1 1 0 0 0,0 0 0 0 0,-1 0-1 0 0,1 0 1 0 0,0 0-52 0 0,25 0 391 0 0,1 2-1 0 0,-1 1 1 0 0,13 4-391 0 0,0-4-7 0 0,-32-3-30 0 0,1 0 0 0 0,0 1 0 0 0,-1 0 0 0 0,5 1 37 0 0,1-1-3984 0 0,-11-1 1509 0 0,-1 0-4661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1:36.6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21 3224 0 0,'0'0'143'0'0,"0"0"243"0"0,0 0 921 0 0,0 0 401 0 0,0 0 78 0 0,0 0-154 0 0,2 0-726 0 0,-1 0-815 0 0,1 0 1 0 0,-1-1 0 0 0,1 1-1 0 0,-1 0 1 0 0,1-1 0 0 0,-1 1-1 0 0,1-1 1 0 0,-1 1 0 0 0,0-1-1 0 0,1 0 1 0 0,-1 0 0 0 0,1 0-92 0 0,-1 0 109 0 0,0 1 0 0 0,0-1 0 0 0,0 1 0 0 0,0-1 0 0 0,1 1 1 0 0,-1 0-1 0 0,0-1 0 0 0,0 1 0 0 0,0 0 0 0 0,0 0 0 0 0,1 0-109 0 0,4-1 160 0 0,-4 0-163 0 0,1-1-1 0 0,0 1 1 0 0,-1 1 0 0 0,1-1 0 0 0,-1 0 0 0 0,1 1 0 0 0,0-1 0 0 0,-1 1 0 0 0,1 0 0 0 0,0 0 0 0 0,-1 0 0 0 0,1 0 0 0 0,0 0 0 0 0,0 1 3 0 0,6 0-47 0 0,14 2 230 0 0,-20-2-164 0 0,1-1 0 0 0,-1 1 1 0 0,0-1-1 0 0,1 0 0 0 0,-1 0 1 0 0,0 0-1 0 0,0 0 1 0 0,3-1-20 0 0,13-2 141 0 0,-1 1 0 0 0,1 1 0 0 0,0 0 0 0 0,0 1 0 0 0,4 2-141 0 0,24-1 455 0 0,-39 0-376 0 0,0-1 1 0 0,0 2-1 0 0,0-1 1 0 0,7 3-80 0 0,24 4 123 0 0,-18-5-92 0 0,-1 1 0 0 0,0 0 0 0 0,0 2 0 0 0,9 3-31 0 0,78 34 8 0 0,3 1-236 0 0,-79-34 210 0 0,-1-2 1 0 0,1-1-1 0 0,0-1 1 0 0,1-1-1 0 0,-1-2 1 0 0,22-1 17 0 0,142-13 478 0 0,-22 3-104 0 0,-161 7-355 0 0,0 1 0 0 0,0 1 1 0 0,3 0-20 0 0,25 2 2 0 0,41-1 4 0 0,-46 0-69 0 0,-1-1 0 0 0,1-2 0 0 0,-1-1 0 0 0,1-2 1 0 0,11-4 62 0 0,34-14-82 0 0,32-16 82 0 0,-57 19 59 0 0,-21 8 43 0 0,0 2 1 0 0,1 2 0 0 0,16-1-103 0 0,109-7 247 0 0,-76 15-247 0 0,-37 1 0 0 0,12 0 0 0 0,50-2 0 0 0,-83 0 0 0 0,22-1 0 0 0,1-3 0 0 0,-13 1 0 0 0,13 3 0 0 0,11-2 0 0 0,-17 2 0 0 0,-1 2 1 0 0,0 1 0 0 0,28 7-1 0 0,-29-4 8 0 0,54 10 109 0 0,-67-9-90 0 0,64 14 31 0 0,-36-8-63 0 0,33 3 5 0 0,-21-5 0 0 0,-29-4 0 0 0,1-1 0 0 0,23-2 0 0 0,-41-3 0 0 0,56 0 0 0 0,40-7 0 0 0,-10 0 0 0 0,64 6 0 0 0,-102 1 0 0 0,34 4 0 0 0,9 6 0 0 0,25 1 0 0 0,168 9 0 0 0,-152-13 13 0 0,452 30-476 0 0,-420-25 276 0 0,-48-7-330 0 0,-43-2 226 0 0,-46-3 63 0 0,31-4 228 0 0,-14 1-62 0 0,161-17 62 0 0,-40 3 0 0 0,-122 16 0 0 0,50 6 0 0 0,-39-1 0 0 0,143 17 0 0 0,3 1 0 0 0,-217-22 0 0 0,84 3 0 0 0,23-5 0 0 0,5-6 64 0 0,10-7-64 0 0,209-30 520 0 0,-279 39-205 0 0,20 2-315 0 0,-14 1 137 0 0,183-8 43 0 0,-89 4-349 0 0,20 8 169 0 0,-46 0 1 0 0,168-1 167 0 0,-186-3-159 0 0,-35 0-154 0 0,5 4 145 0 0,-4 0 2 0 0,-33-1 194 0 0,24 4-196 0 0,-13 1 76 0 0,36 5-222 0 0,35 8 166 0 0,1-6 0 0 0,0-5 0 0 0,0-6 0 0 0,55-9-20 0 0,6-2 53 0 0,106 10-53 0 0,-237 1 11 0 0,49 3-11 0 0,-36 1 0 0 0,36-5 0 0 0,-44-1 0 0 0,171-7 0 0 0,-108 2 0 0 0,437-3 543 0 0,2 12-787 0 0,-331 3-64 0 0,9 0 93 0 0,84 11 39 0 0,-229-9 296 0 0,167 15-322 0 0,82 6-228 0 0,153 0 430 0 0,-325-22 90 0 0,148 10 484 0 0,322 36-617 0 0,-429-49 52 0 0,-146-5-22 0 0,-5-1-27 0 0,0-3 1 0 0,0-2-1 0 0,2-5 40 0 0,194-46 134 0 0,-107 24-99 0 0,4-1 95 0 0,-71 17 71 0 0,1 3 0 0 0,0 4-1 0 0,41 2-200 0 0,96 5 59 0 0,-65 1-43 0 0,165 2 299 0 0,66-2-107 0 0,-268 0-185 0 0,-54 3-281 0 0,0-4-1 0 0,27-6 259 0 0,39-10-2285 0 0,-100 15 1123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1:38.6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1 490 8288 0 0,'0'0'638'0'0,"0"0"-312"0"0,0 0 222 0 0,0 0 144 0 0,0 0 32 0 0,0 0-32 0 0,1-1-150 0 0,21-6 635 0 0,-18 6-1032 0 0,-1 0-1 0 0,1 0 1 0 0,-1 0-1 0 0,1 0 1 0 0,-1-1-1 0 0,3-1-144 0 0,10-6 254 0 0,1 1 1 0 0,0 1-1 0 0,0 1 0 0 0,0 0 1 0 0,1 1-255 0 0,11-5 95 0 0,41-7 172 0 0,-22 4 240 0 0,0 1 0 0 0,24 0-507 0 0,-58 9 97 0 0,137-18 1751 0 0,115 1-1848 0 0,-164 11 296 0 0,-22 4-97 0 0,63-1 246 0 0,-66 5-231 0 0,-9 0-40 0 0,63 7-174 0 0,-21 0-3 0 0,-1 1 60 0 0,34 4-47 0 0,-72-6-10 0 0,-1-3 0 0 0,8-4 0 0 0,10 1 0 0 0,165-7 0 0 0,-199 5 0 0 0,1 1 0 0 0,-1 3 0 0 0,45 7 0 0 0,-7 1 0 0 0,67 6 0 0 0,-95-7 0 0 0,0-4 0 0 0,0-3 0 0 0,30-4 0 0 0,190-24 0 0 0,-185 16 0 0 0,11 4 33 0 0,-1 5-1 0 0,42 7-32 0 0,-132-4-1 0 0,113 8-88 0 0,44 1-102 0 0,138-25-93 0 0,-86 1 111 0 0,-173 10 341 0 0,7-3-168 0 0,-6 0-51 0 0,4 3 51 0 0,-8 2-95 0 0,78-3 306 0 0,120 11-211 0 0,-144-1 0 0 0,-26-2 0 0 0,-56-3-143 0 0,24-2 143 0 0,3 0-250 0 0,24-2-95 0 0,-1-3 0 0 0,41-9 345 0 0,-78 10-29 0 0,198-38-24 0 0,-92 22 1753 0 0,115 0-1700 0 0,-211 22 394 0 0,31 5-394 0 0,3 1 207 0 0,117 10 381 0 0,-96-6-314 0 0,39-4-274 0 0,-117-5-119 0 0,-5-1-119 0 0,-1 0-1 0 0,0-1 1 0 0,0-1 0 0 0,2 0 238 0 0,-18 1-57 0 0,-1 1 1 0 0,0 0 0 0 0,1 0-1 0 0,-1-1 1 0 0,1 1 0 0 0,-1 0-1 0 0,0-1 1 0 0,0 1 0 0 0,1-1-1 0 0,-1 0 1 0 0,0 0 0 0 0,0 1-1 0 0,0-1 1 0 0,1 0 0 0 0,-1 0-1 0 0,0 0 1 0 0,0 0 0 0 0,0 0-1 0 0,-1 0 1 0 0,1 0 0 0 0,0 0-1 0 0,0-1 1 0 0,-1 1 0 0 0,1 0-1 0 0,0 0 1 0 0,-1-1 0 0 0,1 1 0 0 0,-1 0-1 0 0,0-1 1 0 0,1 1 0 0 0,-1-1-1 0 0,0 1 1 0 0,0 0 0 0 0,0-1-1 0 0,0 1 1 0 0,0-1 0 0 0,0 1-1 0 0,0 0 1 0 0,-1-1 0 0 0,1 0 56 0 0,-2-5-402 0 0,-1 1 0 0 0,0-1 0 0 0,0 1 0 0 0,0 0 0 0 0,0 0 0 0 0,-1 0 0 0 0,0 1 0 0 0,-1-1 0 0 0,1 1 402 0 0,-45-49-2038 0 0,-5-3-10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1:41.4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2235 50 11520 0 0,'-119'-4'1670'0'0,"-4"-1"-192"0"0,-40-1 242 0 0,40 0-762 0 0,-22-2-192 0 0,48 2 129 0 0,-47 4-895 0 0,86 5 188 0 0,-127 7 424 0 0,9 5-424 0 0,96-7-244 0 0,14-1 52 0 0,-49 11 4 0 0,-111 22 241 0 0,75-16 965 0 0,139-23-821 0 0,11-1-193 0 0,-4-2 85 0 0,5 2-261 0 0,0 0 0 0 0,0 0 0 0 0,0 0 0 0 0,0 0 0 0 0,0 0-1 0 0,0 0 1 0 0,0 0 0 0 0,0 0 0 0 0,0 0 0 0 0,0 0 0 0 0,0 0 0 0 0,0 0-1 0 0,0-1 1 0 0,0 1 0 0 0,0 0 0 0 0,0 0 0 0 0,0 0 0 0 0,0 0 0 0 0,0 0-1 0 0,0 0 1 0 0,0 0 0 0 0,0 0 0 0 0,0 0 0 0 0,0 0 0 0 0,0 0-1 0 0,0-1 1 0 0,0 1 0 0 0,0 0 0 0 0,0 0 0 0 0,0 0 0 0 0,0 0 0 0 0,0 0-1 0 0,0 0 1 0 0,0 0 0 0 0,0 0 0 0 0,0 0 0 0 0,0 0 0 0 0,0 0 0 0 0,-1 0-1 0 0,1 0 1 0 0,0 0 0 0 0,0-1 0 0 0,0 1 0 0 0,0 0 0 0 0,0 0-1 0 0,0 0 1 0 0,0 0 0 0 0,0 0 0 0 0,0 0 0 0 0,0 0 0 0 0,0 0 0 0 0,0 0-1 0 0,0 0 1 0 0,-1 0 0 0 0,1 0 0 0 0,0 0 0 0 0,0 0 0 0 0,0 0 0 0 0,0 0-1 0 0,0 0 1 0 0,0 0 0 0 0,0 0 0 0 0,0 0 0 0 0,0 0 0 0 0,0 0 0 0 0,0 0-1 0 0,-1 0 1 0 0,1 0 0 0 0,0 1 0 0 0,0-1-16 0 0,10-4 255 0 0,34-12 831 0 0,20-4-1086 0 0,235-46 70 0 0,-221 54-78 0 0,1 3 0 0 0,70 2 8 0 0,-35 9-59 0 0,0 5 0 0 0,53 12 59 0 0,16 0 51 0 0,-75-9 24 0 0,34 1 393 0 0,-127-9-338 0 0,1-2 1 0 0,-1 0 0 0 0,1 0 0 0 0,-1-2 0 0 0,1 0-131 0 0,-13 1 120 0 0,-27-6-16 0 0,8 5-140 0 0,-1 2 0 0 0,0 0 1 0 0,1 1-1 0 0,-1 0 0 0 0,-9 3 36 0 0,-28 7-41 0 0,0 3 41 0 0,45-11-4 0 0,-55 16-41 0 0,1 3 45 0 0,-6 2-19 0 0,-5-1 46 0 0,-1-3 0 0 0,-30 2-27 0 0,49-14 33 0 0,0-2 0 0 0,-1-2 1 0 0,-36-4-34 0 0,4-5 95 0 0,0-4 0 0 0,-6-5-95 0 0,-72-19-5 0 0,-162-55 5 0 0,221 59-2035 0 0,57 18 795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1:53.1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207 430 1376 0 0,'0'0'325'0'0,"0"0"831"0"0,6 0 1357 0 0,-2 0 2749 0 0,3-1-4651 0 0,14-4 7760 0 0,-16 3-8287 0 0,-3 1 269 0 0,-2 1-38 0 0,0 0-10 0 0,0 0-3 0 0,0 0-12 0 0,0 0-2 0 0,0 0 0 0 0,0 0-13 0 0,0 0-56 0 0,0 0-26 0 0,-6 9 172 0 0,2-5-249 0 0,0 1 0 0 0,-1-1 0 0 0,0 0 0 0 0,-4 3-116 0 0,-13 12 316 0 0,16-14-188 0 0,0 1 0 0 0,0-1 0 0 0,-1 0 0 0 0,-2 1-128 0 0,-16 13 424 0 0,21-16-390 0 0,1-1 0 0 0,-1 1 0 0 0,0-1 0 0 0,0 0 0 0 0,0 0-1 0 0,0 0 1 0 0,-1-1 0 0 0,-1 1-34 0 0,-15 7 108 0 0,-15-2 403 0 0,35-7-610 0 0,1 0-12 0 0,0 0 39 0 0,0 0 155 0 0,0 0 17 0 0,0 0-11 0 0,1-1-15 0 0,3-5-60 0 0,-1 0 2 0 0,1 1 0 0 0,0 0 0 0 0,1-1 0 0 0,-1 1 0 0 0,1 1-1 0 0,0-1 1 0 0,0 1 0 0 0,1 0 0 0 0,-1 0 0 0 0,5-2-16 0 0,-7 4 1 0 0,2-1 9 0 0,0 0 1 0 0,0 0-1 0 0,0 1 0 0 0,0 0 0 0 0,3-1-10 0 0,0-1 13 0 0,-4 4-13 0 0,-1 0 0 0 0,12-5 12 0 0,-12 4 5 0 0,1-1 0 0 0,0 1-1 0 0,-1 0 1 0 0,1 0 0 0 0,0 0 0 0 0,0 1-1 0 0,0 0 1 0 0,0-1 0 0 0,0 1-17 0 0,-2 1 5 0 0,-1-1 0 0 0,0 0 0 0 0,1 0 1 0 0,-1 0-1 0 0,1 0 0 0 0,-1 0 0 0 0,1 0 0 0 0,-1-1 0 0 0,1 1 1 0 0,-1 0-1 0 0,0-1 0 0 0,1 1 0 0 0,-1-1 0 0 0,0 0 0 0 0,1 1 1 0 0,-1-1-1 0 0,0 0 0 0 0,1 0-5 0 0,4-1-61 0 0,-4 2-55 0 0,-2 0-11 0 0,11-4 397 0 0,-11 4-273 0 0,0 0 1 0 0,0 0 0 0 0,0 0-1 0 0,0-1 1 0 0,0 1 0 0 0,0 0-1 0 0,0 0 1 0 0,0 0 0 0 0,0 0-1 0 0,0 0 1 0 0,-1 0 0 0 0,1 0-1 0 0,0 0 1 0 0,0 0 0 0 0,0 0 0 0 0,0 0-1 0 0,0 0 1 0 0,0 0 0 0 0,0 0-1 0 0,0 0 1 0 0,0-1 0 0 0,0 1-1 0 0,0 0 1 0 0,0 0 0 0 0,0 0-1 0 0,0 0 1 0 0,0 0 0 0 0,0 0-1 0 0,0 0 1 0 0,0 0 0 0 0,0 0 0 0 0,0 0-1 0 0,0-1 1 0 0,0 1 0 0 0,0 0-1 0 0,0 0 1 0 0,0 0 0 0 0,0 0-1 0 0,0 0 1 0 0,0 0 0 0 0,0 0-1 0 0,0 0 1 0 0,0 0 0 0 0,0 0-1 0 0,0-1 1 0 0,0 1 0 0 0,0 0 0 0 0,0 0-1 0 0,0 0 1 0 0,0 0 0 0 0,1 0-1 0 0,-1 0 1 0 0,0 0 0 0 0,0 0-1 0 0,0 0 1 0 0,0 0 0 0 0,0 0-1 0 0,0 0 1 0 0,0 0 0 0 0,0 0-1 0 0,0 0 1 0 0,0 0 0 0 0,1 0 0 0 0,-1 0-1 0 0,0 0 3 0 0,-13-1-103 0 0,8 1 179 0 0,1 1-1 0 0,-1-1 1 0 0,0 1-1 0 0,1 0 1 0 0,-4 1-76 0 0,5-1 45 0 0,0 1 0 0 0,-1-1 1 0 0,1-1-1 0 0,-1 1 0 0 0,1 0 1 0 0,-1-1-46 0 0,0 0 11 0 0,1 1 0 0 0,-1 0 0 0 0,1-1 0 0 0,-1 1 0 0 0,1 0 0 0 0,-1 1-11 0 0,-16 4 74 0 0,17-5-59 0 0,0 0 1 0 0,1 0 0 0 0,-1-1-1 0 0,0 1 1 0 0,0 1 0 0 0,1-1 0 0 0,-1 0-1 0 0,1 1 1 0 0,-1 0 0 0 0,-1 0-16 0 0,-6 8 101 0 0,6-10-82 0 0,4 0-13 0 0,-1 0 0 0 0,1 0-1 0 0,-1 0 1 0 0,1-1 0 0 0,-1 1-1 0 0,1 0 1 0 0,-1 0-1 0 0,1 0 1 0 0,-1 0 0 0 0,0 1-1 0 0,1-1 1 0 0,-1 0 0 0 0,1 0-1 0 0,-1 0 1 0 0,1 0 0 0 0,-1 0-1 0 0,1 1 1 0 0,-1-1 0 0 0,1 0-1 0 0,-1 1-5 0 0,1-1 26 0 0,0 0-1 0 0,0 0 1 0 0,0 0-1 0 0,0 0 1 0 0,-1 0-1 0 0,1 0 1 0 0,0 0-1 0 0,0 0 1 0 0,0 0 0 0 0,0 1-1 0 0,-1-1 1 0 0,1 0-1 0 0,0 0 1 0 0,0 0-1 0 0,0 0 1 0 0,0 0-1 0 0,0 0 1 0 0,-1 0-1 0 0,1 0 1 0 0,0 0-1 0 0,0 0 1 0 0,0 0-1 0 0,0 0 1 0 0,-1-1-1 0 0,1 1 1 0 0,0 0 0 0 0,0 0-1 0 0,0 0 1 0 0,0 0-1 0 0,0 0 1 0 0,-1 0-1 0 0,1 0 1 0 0,0 0-1 0 0,0 0 1 0 0,0 0-1 0 0,0-1-25 0 0,3-5 181 0 0,-1 5-176 0 0,-1 0 0 0 0,1 0 0 0 0,0 0 0 0 0,0 0 0 0 0,0 0 0 0 0,0 0 0 0 0,0 1 0 0 0,0-1 0 0 0,0 1 0 0 0,0-1 0 0 0,0 1 0 0 0,0 0 0 0 0,0-1 0 0 0,0 1 0 0 0,1 0-5 0 0,1 0 15 0 0,3 0-7 0 0,0 0-1 0 0,0 1 1 0 0,0-1-1 0 0,0 1 1 0 0,4 2-8 0 0,-10-3 3 0 0,1 0 0 0 0,0 0 0 0 0,-1 0 0 0 0,1 0-1 0 0,0 0 1 0 0,-1-1 0 0 0,1 1 0 0 0,0 0 0 0 0,-1-1 0 0 0,1 1 0 0 0,-1-1-1 0 0,1 0-2 0 0,0 1 4 0 0,0-1-1 0 0,-1 0 0 0 0,1 1 1 0 0,0-1-1 0 0,0 1 0 0 0,0 0 1 0 0,0 0-1 0 0,0 0 0 0 0,1 0-3 0 0,8 3 3 0 0,-9-2-5 0 0,-1 0 1 0 0,1-1 0 0 0,0 1 0 0 0,-1-1 0 0 0,1 1-1 0 0,0-1 1 0 0,-1 0 0 0 0,1 0 0 0 0,0 1 0 0 0,0-1-1 0 0,0-1 2 0 0,-19 10-53 0 0,-22 14-11 0 0,9-11-176 0 0,29-12 138 0 0,0 0 0 0 0,1 0-1 0 0,-1-1 1 0 0,0 1 0 0 0,1 0-1 0 0,-1 0 1 0 0,0 0 0 0 0,1 0-1 0 0,-1-1 1 0 0,1 1 0 0 0,-1 0-1 0 0,0-1 1 0 0,1 1 0 0 0,-1 0-1 0 0,1-1 1 0 0,-1 1 0 0 0,1-1-1 0 0,-1 1 1 0 0,1-1 0 0 0,-1 1 102 0 0,-5-6-7686 0 0,2-2-133 0 0</inkml:trace>
  <inkml:trace contextRef="#ctx0" brushRef="#br0" timeOffset="610.08">324 1 12264 0 0,'0'0'562'0'0,"0"0"-12"0"0,0 1-356 0 0,0 1-165 0 0,0-1-1 0 0,0 0 1 0 0,0 1 0 0 0,0-1-1 0 0,1 1 1 0 0,-1-1-1 0 0,0 1 1 0 0,1-1-1 0 0,-1 0 1 0 0,1 1 0 0 0,-1-1-1 0 0,1 0 1 0 0,0 1-1 0 0,-1-1 1 0 0,1 0-1 0 0,0 0 1 0 0,0 0 0 0 0,0 0-1 0 0,0 1-28 0 0,0-1 107 0 0,0 0 0 0 0,0-1 0 0 0,-1 1 1 0 0,1 0-1 0 0,0 0 0 0 0,-1 0 0 0 0,1 1 0 0 0,0-1 0 0 0,-1 0 0 0 0,0 0 1 0 0,1 1-108 0 0,5 41 3498 0 0,4 3-1080 0 0,-3-10-1423 0 0,1 2-569 0 0,-2 0-1 0 0,-2 0 1 0 0,-1 7-426 0 0,3 29 969 0 0,-4-55-519 0 0,-1-8-232 0 0,0-1-1 0 0,1 1 0 0 0,2 4-217 0 0,0 1-32 0 0,-1 1 0 0 0,0 0 0 0 0,-1 0 0 0 0,-1 7 32 0 0,-1-23-1 0 0,1 1 1 0 0,-1-1-1 0 0,0 0 0 0 0,1 0 1 0 0,-1 0-1 0 0,1 0 0 0 0,0 0 0 0 0,-1 0 1 0 0,1 0-1 0 0,0 0 0 0 0,-1 0 0 0 0,1 0 1 0 0,0 0-1 0 0,0 0 1 0 0,3 4 21 0 0,-3-4 32 0 0,-2-10 11 0 0,-1-3-64 0 0,0 1 0 0 0,0-1 0 0 0,1 1 0 0 0,0-3 0 0 0,1 9 0 0 0,-1-1 0 0 0,0 1 0 0 0,0-1 0 0 0,0 1 0 0 0,-1-3 0 0 0,-5-21 0 0 0,2-26 0 0 0,0 7 0 0 0,1-24 0 0 0,-1-19 0 0 0,4 88 0 0 0,1 2 0 0 0,0 0 0 0 0,0 0 0 0 0,0 0 0 0 0,0 1 0 0 0,0-1 0 0 0,0 0 0 0 0,0 0 0 0 0,0 0 0 0 0,0 0 0 0 0,0 1 0 0 0,0-1 0 0 0,0 0 0 0 0,1 0 0 0 0,-1 0 0 0 0,0 1 0 0 0,0-1 0 0 0,1 0 0 0 0,2-9 11 0 0,-2 8 42 0 0,-1 2 11 0 0,0 3-65 0 0,0-1 0 0 0,0 1 0 0 0,0-1 0 0 0,0 1 0 0 0,0-1 0 0 0,1 1 0 0 0,-1-1 0 0 0,1 1 0 0 0,0-1 0 0 0,-1 1 0 0 0,1-1 0 0 0,0 0 0 0 0,0 0 0 0 0,1 1 0 0 0,-1-1 1 0 0,3 8-9 0 0,1 4 45 0 0,-2 1-1 0 0,0-1 1 0 0,0 4-36 0 0,-1-3 41 0 0,1 0 0 0 0,1-1 0 0 0,1 3-41 0 0,-3-9 9 0 0,-2-5-11 0 0,1 0 1 0 0,-1-1 0 0 0,1 1-1 0 0,0-1 1 0 0,0 1 0 0 0,0-1 0 0 0,0 1-1 0 0,1-1 1 0 0,0 2 1 0 0,-1-3-71 0 0,-1-1-22 0 0,0 0-130 0 0,0 0-630 0 0,0 0-276 0 0,0 0-1367 0 0,0 0-5249 0 0</inkml:trace>
  <inkml:trace contextRef="#ctx0" brushRef="#br0" timeOffset="1253.462">178 381 10192 0 0,'0'0'784'0'0,"6"12"398"0"0,-2 19 348 0 0,-4-14 3781 0 0,0-15-5192 0 0,-1 0 0 0 0,1-1 0 0 0,-1 1 1 0 0,1 0-1 0 0,-1-1 0 0 0,0 1 0 0 0,0-1 0 0 0,0 1 0 0 0,0-1 0 0 0,0 1 0 0 0,0-1 0 0 0,0 0 0 0 0,0 1 0 0 0,0-1 0 0 0,-1 0-119 0 0,-1 2 135 0 0,0 0 1 0 0,0-1 0 0 0,0 1 0 0 0,-1-1 0 0 0,1 0-1 0 0,-1 0-135 0 0,-9 3 651 0 0,-1 0 0 0 0,0-1 0 0 0,-3 0-651 0 0,-28 9 1294 0 0,27-7-989 0 0,16-6-235 0 0,-8 3 228 0 0,10-3-297 0 0,-1 0-1 0 0,1 1 0 0 0,0-1 1 0 0,-1 0-1 0 0,1 0 1 0 0,0 0-1 0 0,-1 0 0 0 0,1 0 1 0 0,-1 0-1 0 0,1 0 1 0 0,0 0-1 0 0,-1 0 0 0 0,1 0 1 0 0,0 0-1 0 0,-1-1 1 0 0,1 1-1 0 0,0 0 0 0 0,-1 0 1 0 0,1 0-1 0 0,-1 0 1 0 0,1-1-1 0 0,0 1 0 0 0,0 0 1 0 0,-1 0-1 0 0,1 0 1 0 0,0-1-1 0 0,-1 1 0 0 0,1 0 1 0 0,0-1-1 0 0,0 1 1 0 0,0 0-1 0 0,-1-1 1 0 0,1 1-1 0 0,0 0 0 0 0,0-1 1 0 0,0 1-1 0 0,0 0 1 0 0,-1-1-1 0 0,1 1 0 0 0,0 0 1 0 0,0-1-1 0 0,0 1 0 0 0,0-1-1 0 0,-1-1-195 0 0,0-1 0 0 0,0 0 0 0 0,0 1 0 0 0,1-1 0 0 0,-1 0 0 0 0,1 1 0 0 0,0-1 0 0 0,-1 0 0 0 0,1 1-1 0 0,0-1 1 0 0,1 0 0 0 0,-1-1 196 0 0,1-3-830 0 0,0 0-1 0 0,1-1 0 0 0,0 1 0 0 0,1-2 831 0 0,2-5-1996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2:10.8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13448 0 0,'0'0'298'0'0,"0"0"46"0"0,0 0 24 0 0,0 0-37 0 0,2 0-214 0 0,7 3 2 0 0,-7-3 425 0 0,-2 0 180 0 0,10 16 1086 0 0,19 1-1530 0 0,-23-9-113 0 0,-4-4-143 0 0,5 3-7 0 0,-5-5-10 0 0,0 0 1 0 0,0 0 0 0 0,-1-1-1 0 0,1 1 1 0 0,-1 1-1 0 0,0-1 1 0 0,1 0-1 0 0,-1 0 1 0 0,0 0 0 0 0,0 1-1 0 0,0 0-7 0 0,0 0 8 0 0,1 0-1 0 0,-1 0 1 0 0,1-1 0 0 0,0 1-1 0 0,0 0 1 0 0,0-1 0 0 0,1 2-8 0 0,12 17-1 0 0,-3 10 1 0 0,-10-23 0 0 0,1-1 0 0 0,0 0 0 0 0,0 0 0 0 0,1 0 0 0 0,1 3 0 0 0,-2-6 0 0 0,-1 0 0 0 0,0 1 0 0 0,0-1 0 0 0,-1 1 0 0 0,1-1 0 0 0,-1 1 0 0 0,0-1 0 0 0,1 5 0 0 0,-2-4 0 0 0,1 0 0 0 0,1 0 0 0 0,-1 0 0 0 0,1 0 0 0 0,-1-1 0 0 0,1 1 0 0 0,2 2 0 0 0,0 0 5 0 0,0-1 37 0 0,0 0 1 0 0,0 0-1 0 0,-1 1 0 0 0,0 0 0 0 0,0-1 0 0 0,0 1 0 0 0,-1 1-42 0 0,-1-4 75 0 0,0 0 1 0 0,1-1-1 0 0,-1 1 0 0 0,1-1 0 0 0,0 1 0 0 0,0-1 0 0 0,0 0 0 0 0,0 0 0 0 0,3 2-75 0 0,6 12 262 0 0,-4-7-118 0 0,0-1 0 0 0,0 1 1 0 0,1-1-1 0 0,0-1 1 0 0,1 1-1 0 0,0-2 0 0 0,3 3-144 0 0,-10-8 43 0 0,0 0-1 0 0,1 1 0 0 0,-2-1 0 0 0,1 0 1 0 0,0 1-1 0 0,0-1 0 0 0,-1 1 1 0 0,1 0-43 0 0,12 16 335 0 0,52 38 287 0 0,-54-48-522 0 0,8 10 72 0 0,-18-17-163 0 0,1 1 0 0 0,-1-1 1 0 0,0 0-1 0 0,1 0 0 0 0,-1-1 0 0 0,1 1 0 0 0,1 0-9 0 0,-1 0 10 0 0,-1-1-1 0 0,1 1 1 0 0,-1-1 0 0 0,0 1-1 0 0,1 0 1 0 0,-1 0 0 0 0,0 0 0 0 0,0 1-10 0 0,2 1 1 0 0,0 0 0 0 0,1-1 1 0 0,0 1-1 0 0,-1-1 0 0 0,1 0 1 0 0,0 0-1 0 0,1 0 0 0 0,1 0-1 0 0,20 12 0 0 0,-22-11-1 0 0,5 3 56 0 0,-1-1 1 0 0,1 0 0 0 0,0 0 0 0 0,0-1 0 0 0,1 0 0 0 0,6 1-56 0 0,2 3 223 0 0,-16-7-169 0 0,0 0 0 0 0,1-1 0 0 0,-1 1 0 0 0,0-1-1 0 0,1 0 1 0 0,3 1-54 0 0,84 18 728 0 0,-71-16-570 0 0,-1 1 1 0 0,0 1-1 0 0,8 4-158 0 0,19 9 325 0 0,-25-12-217 0 0,-17-5-105 0 0,1 0 0 0 0,-1-1 0 0 0,1 0 0 0 0,0 0 0 0 0,2 0-3 0 0,10 1 26 0 0,-1 1 0 0 0,6 2-26 0 0,-10-1 27 0 0,0-2 0 0 0,1 0 0 0 0,0 0 0 0 0,5-1-27 0 0,-2-1 83 0 0,-3 1 1 0 0,-1-1 1 0 0,0-1-1 0 0,1 0 0 0 0,-1-1 1 0 0,0 0-1 0 0,2-1-84 0 0,-7 1 42 0 0,0 1 0 0 0,0 0 0 0 0,0 0 0 0 0,0 1 0 0 0,1-1-42 0 0,22-1 150 0 0,-10 0-10 0 0,0 1-1 0 0,-1 1 0 0 0,17 2-139 0 0,16 0 118 0 0,15 1 20 0 0,-36-1-44 0 0,0-2 0 0 0,17-1-94 0 0,-23-2 85 0 0,-1-1 0 0 0,21-6-85 0 0,-29 5 43 0 0,0 1-1 0 0,-1-2 0 0 0,0 0 1 0 0,0-1-1 0 0,1-1-42 0 0,-11 5 12 0 0,1 1 0 0 0,-1 0-1 0 0,1 0 1 0 0,0 0 0 0 0,-1 1-1 0 0,3 0-11 0 0,-1-1 6 0 0,-1 1 1 0 0,1-1-1 0 0,-1 0 0 0 0,5-2-6 0 0,1 0 42 0 0,11 3-31 0 0,-16 0-11 0 0,40-1 0 0 0,-31 0-4 0 0,-11 1 17 0 0,-1 0 1 0 0,0 1-1 0 0,0-1 0 0 0,0 1 1 0 0,0 0-1 0 0,1 0-13 0 0,-1 0 36 0 0,0-1 0 0 0,0 1-1 0 0,0-1 1 0 0,0 0 0 0 0,0 0 0 0 0,1-1-36 0 0,19-4 224 0 0,-21 5-171 0 0,-1 0-47 0 0,-1 0 0 0 0,0 1 0 0 0,1-1 0 0 0,0 0-1 0 0,-1 0 1 0 0,1 1 0 0 0,-1-1 0 0 0,1 1 0 0 0,0 0 0 0 0,-1-1 0 0 0,1 1-1 0 0,0 0 1 0 0,1 0-6 0 0,1 0 41 0 0,7 0-30 0 0,-1 0-11 0 0,-1 0 0 0 0,2 0 0 0 0,-3 4 0 0 0,1 4 0 0 0,-2 1 0 0 0,-1 21 0 0 0,-6-9 0 0 0,1 2 0 0 0,-1 2 0 0 0,-1 0 0 0 0,-3 20 0 0 0,2-26-10 0 0,1 0 0 0 0,1 0 0 0 0,1 8 10 0 0,0-10-8 0 0,0 0-1 0 0,-2 0 1 0 0,0 0-1 0 0,-2 6 9 0 0,3-15 0 0 0,1-6 0 0 0,-1-1 0 0 0,0 1 0 0 0,0-1 0 0 0,0 1 0 0 0,0-1 0 0 0,-1 1 0 0 0,1 0 0 0 0,0-1 0 0 0,-1 1 0 0 0,1-1 0 0 0,0 1 0 0 0,-1-1 0 0 0,0 0 0 0 0,1 1 0 0 0,-1-1 0 0 0,-1 5 0 0 0,1-4 0 0 0,0 0 0 0 0,0 0 0 0 0,0 0 0 0 0,0 0 0 0 0,-1 0 0 0 0,1 0 0 0 0,0 0 0 0 0,-1 0 0 0 0,0 0 0 0 0,1-1 0 0 0,-1 1 0 0 0,0-1 0 0 0,-1 2 0 0 0,-2 4 0 0 0,4-5-6 0 0,1-1 4 0 0,0 0 0 0 0,0-1 0 0 0,0 1 0 0 0,-1-1 0 0 0,1 0 0 0 0,0 1 0 0 0,0-1 0 0 0,-1 1 0 0 0,1-1 0 0 0,0 1 0 0 0,0-1 0 0 0,-1 1 0 0 0,1-1 1 0 0,-1 0-1 0 0,1 1 0 0 0,0-1 0 0 0,-1 0 0 0 0,1 1 0 0 0,-1-1 0 0 0,1 0 0 0 0,-1 0 0 0 0,1 1 0 0 0,-1-1 0 0 0,1 0 2 0 0,0 0 0 0 0,0 0-1 0 0,0 0 1 0 0,-1 1 0 0 0,1-1 0 0 0,0 0 0 0 0,0 0-1 0 0,0 0 1 0 0,0 0 0 0 0,-1 0 0 0 0,1 0 0 0 0,0 0-1 0 0,0 0 1 0 0,0 0 0 0 0,0 1 0 0 0,-1-1 0 0 0,1 0-1 0 0,0 0 1 0 0,0 0 0 0 0,0 0 0 0 0,-1 0 0 0 0,1 0-1 0 0,0 0 1 0 0,0 0 0 0 0,0 0 0 0 0,-1 0 0 0 0,1-1-1 0 0,0 1 1 0 0,0 0 0 0 0,0 0 0 0 0,0 0 0 0 0,-1 0-1 0 0,1 0 1 0 0,0 0 0 0 0,0 0 0 0 0,0 0-1 0 0,0 0 1 0 0,-1-1 0 0 0,1 1 0 0 0,0 0 0 0 0,0 0-1 0 0,0 0 1 0 0,0 0 0 0 0,0 0 0 0 0,0-1 0 0 0,0 1-1 0 0,-1 0 1 0 0,1 0 0 0 0,0 0 0 0 0,0-1 0 0 0,0 1-1 0 0,0 0 1 0 0,0 0 0 0 0,0 0 0 0 0,0 0 0 0 0,0-1-1 0 0,0 1 1 0 0,0 0 0 0 0,0-9 1 0 0,17-117 63 0 0,-5 77-64 0 0,7-47 0 0 0,-19 90 0 0 0,1-1 0 0 0,0 1 0 0 0,0 0 0 0 0,-1-1 0 0 0,0 1 0 0 0,-1 0 0 0 0,0-3 0 0 0,1-11 0 0 0,0 18 0 0 0,1 0 0 0 0,-1 0 0 0 0,0 0 0 0 0,0 0 0 0 0,0 0 0 0 0,0 0 0 0 0,-1 0 0 0 0,1-1 0 0 0,0 1 0 0 0,-1 0 0 0 0,0 0 0 0 0,1 1 0 0 0,-1-1 0 0 0,0 0 0 0 0,0-1 0 0 0,-30-41 0 0 0,4 8-53 0 0,4 10 41 0 0,16 18 12 0 0,0 0 1 0 0,0 1-1 0 0,-1 0 0 0 0,0-1 0 0 0,-17-13 0 0 0,18 14 0 0 0,-1 0 0 0 0,0 1 0 0 0,-3-2 0 0 0,-8-6 0 0 0,15 11 0 0 0,-1 0 0 0 0,1-1 0 0 0,-1 2 0 0 0,1-1 0 0 0,-5-1 0 0 0,-21-11 0 0 0,26 12 1 0 0,-1 0 1 0 0,0 0-1 0 0,0 1 0 0 0,0 0 1 0 0,0 0-1 0 0,0 0 0 0 0,0 1 1 0 0,0 0-1 0 0,0 0 0 0 0,-2 0-1 0 0,-12-7 67 0 0,-55-13-67 0 0,58 13 0 0 0,-8-1 0 0 0,14 7-716 0 0,1-1 0 0 0,0 0 1 0 0,-7-3 715 0 0,-11-6-4795 0 0,25 11 4331 0 0,-6-3-7329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07:42.1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2145 1325 11952 0 0,'2'1'546'0'0,"0"1"-352"0"0,12 12 414 0 0,-14-14-528 0 0,1 1 1 0 0,-1 0-1 0 0,1 0 0 0 0,-1 0 1 0 0,1-1-1 0 0,-1 1 1 0 0,0 0-1 0 0,1 0 1 0 0,-1 0-1 0 0,0 0 1 0 0,0 0-1 0 0,0 0 1 0 0,0 0-1 0 0,0-1 0 0 0,0 1 1 0 0,0 0-1 0 0,0 0 1 0 0,0 0-1 0 0,0 0 1 0 0,0 0-1 0 0,0 0 1 0 0,-1 0-1 0 0,1 0 1 0 0,0-1-1 0 0,-1 1 1 0 0,1 0-1 0 0,-1 0 0 0 0,1 0 1 0 0,-1-1-1 0 0,1 1 1 0 0,-1 0-1 0 0,1-1 1 0 0,-2 2-81 0 0,0 0-7 0 0,-1 1 0 0 0,0-1 0 0 0,1 1 0 0 0,-1-1 0 0 0,-1 0 0 0 0,1 0 0 0 0,-2 1 7 0 0,-85 35 214 0 0,46-24-214 0 0,34-9-32 0 0,0-2 0 0 0,0 1 0 0 0,-3 0 32 0 0,0-1-60 0 0,-1 1 187 0 0,0-1 1 0 0,-10 1-128 0 0,-19 3 598 0 0,36-5-436 0 0,-1-1 0 0 0,1 0-1 0 0,-1 0 1 0 0,-1-1-162 0 0,-26 4 511 0 0,18-1-320 0 0,0-1-1 0 0,0-1 0 0 0,0-1 0 0 0,0 0 0 0 0,-10-2-190 0 0,2 1 151 0 0,-24 1-151 0 0,14 1 9 0 0,0-2 1 0 0,-18-2-10 0 0,-33-2-41 0 0,-38-3 41 0 0,95 6 1 0 0,0 0-1 0 0,1-2 0 0 0,-2-2 0 0 0,-9 0 13 0 0,17 1 180 0 0,0 0 0 0 0,-15-7-193 0 0,-23-6 514 0 0,4 7 243 0 0,-18 0-757 0 0,7-7 259 0 0,39 16-236 0 0,17 1 6 0 0,0 0-1 0 0,0 0 0 0 0,-9-3-28 0 0,9 1 48 0 0,-1 1 0 0 0,1 1 0 0 0,0 0 0 0 0,-4 1-48 0 0,-10 0-3677 0 0,17 0 1073 0 0,6 0-3848 0 0</inkml:trace>
  <inkml:trace contextRef="#ctx0" brushRef="#br0" timeOffset="681.3">5137 1618 8288 0 0,'2'2'128'0'0,"10"7"633"0"0,-6-6-558 0 0,-5-2 773 0 0,-1-1 337 0 0,0 0 60 0 0,0 0-157 0 0,0 0-724 0 0,0 0-314 0 0,-1-1-149 0 0,0 1 0 0 0,-1-1 1 0 0,1 1-1 0 0,0 0 1 0 0,-1 0-1 0 0,1 0 1 0 0,0-1-1 0 0,-1 1 0 0 0,1 1 1 0 0,-2-1-30 0 0,-13-2 154 0 0,11 1-92 0 0,0 0 0 0 0,0 0 0 0 0,0 0 0 0 0,0 1 0 0 0,1 0 0 0 0,-1 0 1 0 0,-4 1-63 0 0,-20-2 277 0 0,8 0-59 0 0,0 0 1 0 0,0 2 0 0 0,0 0 0 0 0,0 1-1 0 0,-5 2-218 0 0,-20 2 301 0 0,17-4 719 0 0,-26-3-1020 0 0,20 1 476 0 0,-19-2 1008 0 0,-4-3-1484 0 0,4 1 1128 0 0,-3 1-1128 0 0,46 3 94 0 0,-161 5 805 0 0,36 4-731 0 0,3 2-168 0 0,2 1 0 0 0,11-4-335 0 0,59-4-235 0 0,22-3-884 0 0,0-2 0 0 0,0-1 0 0 0,0-2 0 0 0,-2-2 1454 0 0,5-2-1590 0 0</inkml:trace>
  <inkml:trace contextRef="#ctx0" brushRef="#br0" timeOffset="1887.452">1 639 9616 0 0,'0'0'438'0'0,"2"0"-8"0"0,19 6 2076 0 0,-21-6-2440 0 0,1 0 0 0 0,-1-1 0 0 0,0 1 0 0 0,1-1 0 0 0,-1 1-1 0 0,0-1 1 0 0,0 1 0 0 0,0-1 0 0 0,1 1 0 0 0,-1-1 0 0 0,0 1-1 0 0,0-1 1 0 0,0 1 0 0 0,0-1 0 0 0,0 1 0 0 0,0-1 0 0 0,0 1 0 0 0,0-1-66 0 0,0-1 48 0 0,-1 0 0 0 0,1 0 0 0 0,0 0 0 0 0,0 0 0 0 0,0 0 0 0 0,0 0 0 0 0,0 0 0 0 0,1 0 0 0 0,-1-1 0 0 0,0 1 0 0 0,1 0 0 0 0,0 0 0 0 0,-1 0 0 0 0,1 0 0 0 0,1-1-48 0 0,-1 2 32 0 0,-1-1 0 0 0,1 0 0 0 0,-1 1 0 0 0,1-1 1 0 0,-1 0-1 0 0,0 0 0 0 0,0 1 0 0 0,1-1 0 0 0,-1 0 1 0 0,0 1-1 0 0,-1-1 0 0 0,1-1-32 0 0,0 2 24 0 0,0-1 0 0 0,0 1 0 0 0,-1-1-1 0 0,1 1 1 0 0,1 0 0 0 0,-1-1 0 0 0,0 1 0 0 0,0-1 0 0 0,0 1 0 0 0,1 0-1 0 0,-1-1 1 0 0,1 1 0 0 0,-1 0 0 0 0,1-1 0 0 0,0 1 0 0 0,-1 0 0 0 0,1 0 0 0 0,0-1-24 0 0,19-32 341 0 0,-17 28-310 0 0,0 0 1 0 0,0 0-1 0 0,1 0 0 0 0,0 1 0 0 0,0 0 0 0 0,0 0 1 0 0,2-2-32 0 0,18-16 187 0 0,-15 14-100 0 0,1 0 0 0 0,0 1 0 0 0,0 0 0 0 0,0 0 0 0 0,4-1-87 0 0,-9 6 8 0 0,42-22 650 0 0,17-7-658 0 0,-47 25 48 0 0,0 1 0 0 0,1 0 0 0 0,0 1 1 0 0,0 1-1 0 0,16-1-48 0 0,87-12-131 0 0,-40 4 391 0 0,21 3-260 0 0,144-18 302 0 0,-126 12 161 0 0,25 4-463 0 0,-128 11 40 0 0,51-1 464 0 0,40 4-504 0 0,-68 0 101 0 0,-14-1-91 0 0,1 1-1 0 0,18 5-9 0 0,-26-4 1 0 0,5 2 3 0 0,-1 0 0 0 0,1 2-1 0 0,13 5-3 0 0,150 61 396 0 0,-140-55-275 0 0,-27-12-17 0 0,0 2-1 0 0,16 9-103 0 0,5 5 68 0 0,-1 3-1 0 0,-1 1 0 0 0,-1 2 0 0 0,-2 1 0 0 0,25 27-67 0 0,-14-10 0 0 0,-3 2 0 0 0,37 52 0 0 0,-60-62 0 0 0,-6-8 0 0 0,-10-22 0 0 0,-1 0 0 0 0,0 0 0 0 0,-1 1 0 0 0,0-1 0 0 0,-1 1 0 0 0,1 0 0 0 0,-2 0 0 0 0,1 0 0 0 0,-1 0 0 0 0,0 7 0 0 0,-1-4 0 0 0,-1-1 0 0 0,0 1 0 0 0,0-1 0 0 0,-1 0 0 0 0,0 0 0 0 0,-1 0 0 0 0,-1 0 0 0 0,-1 4 0 0 0,1-4 0 0 0,-1 1 0 0 0,0-1 0 0 0,-1 0 0 0 0,-1-1 0 0 0,1 0 0 0 0,-2 0 0 0 0,-7 9 0 0 0,5-8 0 0 0,-106 112 0 0 0,50-62 0 0 0,-72 51 0 0 0,113-92 0 0 0,2-3 0 0 0,0-1 0 0 0,-21 12 0 0 0,10-8 0 0 0,22-12 4 0 0,1-2-1 0 0,-1 1 1 0 0,-10 3-4 0 0,-169 56 227 0 0,151-56-111 0 0,0-1 0 0 0,-1-2-1 0 0,-14-1-115 0 0,-29 6 95 0 0,66-11-66 0 0,1 0-1 0 0,-1-1 1 0 0,0 0-1 0 0,0-2 1 0 0,-3-1-29 0 0,-29-1 44 0 0,39 3-29 0 0,-11 0 12 0 0,-1-1 0 0 0,2-1 1 0 0,-1 0-1 0 0,-10-5-27 0 0,-104-36 321 0 0,119 38-267 0 0,1-2-1 0 0,0 0 1 0 0,-4-3-54 0 0,-32-16 69 0 0,14 10 17 0 0,1-1 0 0 0,1-2 0 0 0,-23-18-86 0 0,-5-7 116 0 0,34 26-19 0 0,1-2 1 0 0,1-1-1 0 0,-18-20-97 0 0,-1 1 111 0 0,33 31-82 0 0,1-1-1 0 0,-11-13-28 0 0,14 13 39 0 0,-23-27 78 0 0,-17-26-117 0 0,35 39 31 0 0,1 0 0 0 0,1-2-1 0 0,2 0 1 0 0,-5-13-31 0 0,13 31 9 0 0,-9-35 30 0 0,10 32-24 0 0,-1 1 0 0 0,-1 0 0 0 0,-3-9-15 0 0,5 14 9 0 0,0-1-1 0 0,0 0 0 0 0,0 0 0 0 0,1 0 1 0 0,0 0-1 0 0,0 0 0 0 0,1-4-8 0 0,-3-23 56 0 0,2 28-85 0 0,1-1 1 0 0,0 0 0 0 0,0 0 0 0 0,2-3 28 0 0,-2-25-1193 0 0,0 32 822 0 0,0 1-1 0 0,0 0 1 0 0,1 0-1 0 0,-1 0 1 0 0,0 0-1 0 0,1 0 1 0 0,-1 0-1 0 0,1 0 1 0 0,-1 0-1 0 0,2-1 372 0 0,0-6-4087 0 0,-1 0-2042 0 0</inkml:trace>
  <inkml:trace contextRef="#ctx0" brushRef="#br0" timeOffset="6995.025">3488 1714 456 0 0,'11'5'-5'0'0,"0"1"-1"0"0,11 3 6 0 0,12 7 3702 0 0,-29-14-2946 0 0,0 0 1 0 0,-1 0 0 0 0,1-1 0 0 0,0 1 0 0 0,0-1 0 0 0,1 0 0 0 0,-1 0-1 0 0,0-1 1 0 0,2 0-757 0 0,1 3 1283 0 0,-7-2-1237 0 0,-1-1 0 0 0,1 0 0 0 0,-1 1 0 0 0,0-1 0 0 0,1 0 0 0 0,-1 0-1 0 0,1 0 1 0 0,-1 1 0 0 0,1-1 0 0 0,-1 0 0 0 0,1 0 0 0 0,-1 0 0 0 0,1 0-1 0 0,-1 0 1 0 0,1 0 0 0 0,-1 0 0 0 0,1 0 0 0 0,-1 0 0 0 0,0 0 0 0 0,1 0-1 0 0,-1 0 1 0 0,1 0 0 0 0,-1-1 0 0 0,1 1 0 0 0,-1 0 0 0 0,1 0 0 0 0,-1 0-46 0 0,7-4 497 0 0,-5 3-230 0 0,-2 1-106 0 0,0 0-22 0 0,0 0-125 0 0,1 1 0 0 0,-1-1 1 0 0,0 0-1 0 0,1 0 1 0 0,-1 0-1 0 0,1 0 1 0 0,-1 0-1 0 0,0 0 1 0 0,1 0-1 0 0,-1 0 1 0 0,1 0-1 0 0,-1-1 1 0 0,0 1-1 0 0,1 0 1 0 0,-1 0-1 0 0,0 0 0 0 0,1 0 1 0 0,-1 0-1 0 0,1-1 1 0 0,-1 1-15 0 0,0-3-28 0 0,0 0 1 0 0,-1 1-1 0 0,1-1 0 0 0,-1 0 1 0 0,0 1-1 0 0,0-1 0 0 0,0 1 1 0 0,0-1-1 0 0,0 1 0 0 0,0-1 1 0 0,-1 1-1 0 0,1 0 0 0 0,-1-1 28 0 0,-27-29-322 0 0,17 20 147 0 0,-15-18-120 0 0,-33-33-249 0 0,38 40 343 0 0,2 0 1 0 0,-11-17 200 0 0,5 6-8 0 0,12 16 77 0 0,0-1 0 0 0,1 0 1 0 0,0-1-1 0 0,2-1 0 0 0,0 0 1 0 0,-1-8-70 0 0,0 3 292 0 0,8 20-180 0 0,1-1-1 0 0,0 1 0 0 0,1 0 0 0 0,0-1 0 0 0,0 0 1 0 0,-1-5-112 0 0,-1-43 484 0 0,3 0 0 0 0,2 0 0 0 0,2 0 0 0 0,11-53-484 0 0,-8 80 12 0 0,1 1 0 0 0,1-1 1 0 0,1 1-1 0 0,2 1 1 0 0,0 0-1 0 0,6-6-12 0 0,-11 17 9 0 0,-1 1 1 0 0,0-1-1 0 0,-1-1 0 0 0,0 1 1 0 0,-2 0-1 0 0,1-8-9 0 0,0 1-1 0 0,1 1 0 0 0,6-19 1 0 0,4 1-1 0 0,-5 17 12 0 0,5-23-11 0 0,-8 26 25 0 0,1 0-1 0 0,0 0 1 0 0,2 1 0 0 0,3-5-25 0 0,-8 16 24 0 0,6-11 95 0 0,2 1 0 0 0,0 1 0 0 0,0 0 0 0 0,2 0-1 0 0,12-11-118 0 0,-20 21 54 0 0,1 1-1 0 0,-1 0 1 0 0,1 0-1 0 0,0 1 1 0 0,0 0-1 0 0,1 0 1 0 0,0 0-54 0 0,59-21 555 0 0,-21 9-641 0 0,150-56 442 0 0,-157 59-154 0 0,1 2 0 0 0,0 2 0 0 0,0 1 0 0 0,34-1-202 0 0,-50 7 64 0 0,-17 1-59 0 0,0 0 0 0 0,-1 1-1 0 0,1 0 1 0 0,0 0 0 0 0,-1 1-1 0 0,1-1-4 0 0,44 5 62 0 0,-31-3-63 0 0,0 0 0 0 0,4 2 1 0 0,11 1-39 0 0,-22-3-20 0 0,0 0 0 0 0,0 1 0 0 0,6 2 59 0 0,55 18-392 0 0,26 8-240 0 0,-76-22 516 0 0,-1 0-1 0 0,0 2 0 0 0,0 1 1 0 0,12 9 116 0 0,4 3-26 0 0,28 20-33 0 0,-57-37 59 0 0,-2 0 0 0 0,1 1 0 0 0,-1 0 0 0 0,0 0-1 0 0,6 9 1 0 0,-2 0 0 0 0,0-2-5 0 0,-1 2 0 0 0,5 9 5 0 0,-6-8-35 0 0,-1-2-30 0 0,0 2 0 0 0,-1-1 0 0 0,6 19 65 0 0,8 20 20 0 0,-5-10 8 0 0,-5-11-28 0 0,-1 1 0 0 0,-3 0 0 0 0,0 2 0 0 0,-3-7 14 0 0,-2 0-1 0 0,0 1 0 0 0,-2-1 1 0 0,-2 0-1 0 0,-2 13-13 0 0,2-9 42 0 0,1-27-36 0 0,0 0 0 0 0,-1 1 0 0 0,0-1 0 0 0,0 0 0 0 0,0 0-1 0 0,-2 4-5 0 0,-11 48 0 0 0,8-37 1 0 0,4-15 19 0 0,0 0 0 0 0,-1-1-1 0 0,-3 7-19 0 0,-8 17 117 0 0,-2 10-117 0 0,5-12 87 0 0,-12 21-87 0 0,1-4 27 0 0,-15 26 104 0 0,1 0 79 0 0,15-38-113 0 0,13-19-59 0 0,-1 0 1 0 0,0-1 0 0 0,-1 0 0 0 0,-1-1 0 0 0,0 0 0 0 0,0-1-1 0 0,-10 7-38 0 0,13-12 1 0 0,1-1-14 0 0,0-1 1 0 0,0 0 0 0 0,0 0 0 0 0,-1-1-1 0 0,1 1 1 0 0,-4 0 12 0 0,1-2-5 0 0,-19 9 58 0 0,-17 3-53 0 0,37-12 27 0 0,-1-1-1 0 0,0 0 0 0 0,0 0 0 0 0,0-1 1 0 0,0-1-1 0 0,0 0 0 0 0,-1 0-26 0 0,-175-12 343 0 0,-35-8-269 0 0,165 17-74 0 0,-19 4 0 0 0,35 0 0 0 0,0-1 0 0 0,-1-3 0 0 0,-9-2 0 0 0,39 3-4 0 0,-12-2 38 0 0,0 1 0 0 0,-22 0-34 0 0,39 3 11 0 0,-1-1-1 0 0,0 1 1 0 0,0-1-1 0 0,1-1 1 0 0,-1 1-1 0 0,1-1 0 0 0,-7-3-10 0 0,-3-2-2757 0 0,1-1 0 0 0,-8-5 2757 0 0,-3 1-5766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2:28.0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0 288 10592 0 0,'2'1'818'0'0,"10"4"-648"0"0,-8-3 382 0 0,-1-1 1 0 0,0 0 0 0 0,1 1 0 0 0,0-1-1 0 0,-1 0 1 0 0,1 0 0 0 0,1-1-553 0 0,-3 0 1250 0 0,-2 0-351 0 0,3 2 131 0 0,-3-2-969 0 0,1 0 1 0 0,-1 0-1 0 0,0 0 0 0 0,0 0 0 0 0,1 0 1 0 0,-1 0-1 0 0,0 0 0 0 0,0 0 1 0 0,0 1-1 0 0,1-1 0 0 0,-1 0 0 0 0,0 0 1 0 0,0 0-1 0 0,0 0 0 0 0,1 0 0 0 0,-1 0 1 0 0,0 0-1 0 0,0 1 0 0 0,0-1 1 0 0,0 0-1 0 0,1 0 0 0 0,-1 0 0 0 0,0 0 1 0 0,0 0-1 0 0,0 1 0 0 0,0-1 1 0 0,0 0-1 0 0,0 0 0 0 0,0 0 0 0 0,1 1 1 0 0,-1-1-1 0 0,0 0 0 0 0,0 0 0 0 0,0 1 1 0 0,0-1-1 0 0,0 0 0 0 0,0 0-61 0 0,-32 58 520 0 0,30-54-500 0 0,0 1 0 0 0,0-1 0 0 0,1 1 0 0 0,0 0-1 0 0,-1-1 1 0 0,1 1 0 0 0,1 0 0 0 0,-1 0 0 0 0,1 0-1 0 0,0 0 1 0 0,0 0 0 0 0,0 0 0 0 0,1 0 0 0 0,-1-1-1 0 0,1 1 1 0 0,1 0 0 0 0,-1 0 0 0 0,1-1 0 0 0,-1 1 0 0 0,1-1-1 0 0,1 2-19 0 0,-2-4-9 0 0,0-1 0 0 0,0 1 0 0 0,0-1 0 0 0,0 0-1 0 0,0 1 1 0 0,0-1 0 0 0,0 0 0 0 0,0 0 0 0 0,0 0-1 0 0,1 0 1 0 0,-1 0 0 0 0,0 0 0 0 0,1 0 0 0 0,-1 0-1 0 0,1 0 1 0 0,-1-1 0 0 0,1 1 0 0 0,-1-1 0 0 0,1 1-1 0 0,0-1 10 0 0,3 2-6 0 0,-1-1 0 0 0,0 1 0 0 0,0 0-1 0 0,0 1 1 0 0,0-1 0 0 0,0 1 0 0 0,0-1 0 0 0,-1 1-1 0 0,3 2 7 0 0,-1-1 54 0 0,-4-4-53 0 0,0 0 0 0 0,0 1 0 0 0,1-1 0 0 0,-1 0 0 0 0,0 0 0 0 0,0 0-1 0 0,0 0 1 0 0,0 0 0 0 0,0 0 0 0 0,0 0 0 0 0,0 0 0 0 0,1-1-1 0 0,2-3-2 0 0,-3 2 3 0 0,2-3-1 0 0,-2 3-1 0 0,0 1-1 0 0,0-1 1 0 0,0 0-1 0 0,0 1 1 0 0,0-1 0 0 0,1 0-1 0 0,-1 1 1 0 0,1 0-1 0 0,-1-1 1 0 0,1 1 1 0 0,0-2-6 0 0,0 1 0 0 0,-1-1 0 0 0,1 0 1 0 0,-1 0-1 0 0,0 0 0 0 0,0 0 0 0 0,0 0 1 0 0,0 0-1 0 0,0 0 0 0 0,-1 0 0 0 0,1 0 1 0 0,-1-2 5 0 0,0 3-5 0 0,0-2 5 0 0,0-1 0 0 0,-1 1 0 0 0,0 0 0 0 0,0-1-1 0 0,0 1 1 0 0,0 0 0 0 0,-1 0 0 0 0,0 0 0 0 0,0 0-1 0 0,0 0 1 0 0,-2-3 0 0 0,-6-13-204 0 0,-10-28-3734 0 0,14 31 2467 0 0</inkml:trace>
  <inkml:trace contextRef="#ctx0" brushRef="#br0" timeOffset="378.914">523 73 14456 0 0,'8'-11'336'0'0,"-6"9"-227"0"0,0 0 1 0 0,-1 0-1 0 0,1-1 1 0 0,-1 1-1 0 0,1 0 1 0 0,-1 0 0 0 0,0-1-1 0 0,0 1 1 0 0,0-1-1 0 0,0 1 1 0 0,0-3-110 0 0,-1 1 114 0 0,1 0-1 0 0,0-1 1 0 0,0 1 0 0 0,0 0 0 0 0,1 0-1 0 0,0-1-113 0 0,-2 4 723 0 0,0 1 28 0 0,0 0-50 0 0,0 0-240 0 0,0 0-107 0 0,0 0-24 0 0,0 0-34 0 0,0 0-134 0 0,-1 0-149 0 0,0 0 0 0 0,1 0 0 0 0,-1 0 0 0 0,0 0 1 0 0,0 1-1 0 0,0-1 0 0 0,0 0 0 0 0,0 1 0 0 0,1-1 1 0 0,-1 0-1 0 0,0 1 0 0 0,0-1 0 0 0,1 1 0 0 0,-1 0 1 0 0,0-1-1 0 0,1 1 0 0 0,-1-1 0 0 0,0 1 0 0 0,1 0 0 0 0,-1 0-13 0 0,-8 17 55 0 0,7-14-23 0 0,-7 17 25 0 0,1 1 0 0 0,1 0-1 0 0,1 1 1 0 0,1-1-1 0 0,1 1 1 0 0,1 0-1 0 0,1 15-56 0 0,1-17 31 0 0,2-1-1 0 0,1 8-30 0 0,0 21-1 0 0,-1-28-7 0 0,1 0 1 0 0,3 14 7 0 0,3 30-265 0 0,-7-47 112 0 0,1-6-459 0 0,-2 1 1 0 0,1 0-1 0 0,-2-1 1 0 0,0 1-1 0 0,0 0 1 0 0,-2 4 611 0 0,2-15-1880 0 0,5-1-68 0 0,14 2-17 0 0</inkml:trace>
  <inkml:trace contextRef="#ctx0" brushRef="#br0" timeOffset="747.634">569 271 1376 0 0,'6'-29'803'0'0,"-6"29"-1026"0"0,-1 1 2966 0 0,1-5 6167 0 0,-19 4-5481 0 0,11 1-3102 0 0,1 0 0 0 0,0 0 0 0 0,0 0 0 0 0,0 1 0 0 0,0 0 0 0 0,0 1 0 0 0,-5 2-327 0 0,3-2 142 0 0,0 1-1 0 0,1-2 1 0 0,-1 1 0 0 0,0-1-1 0 0,-3 0-141 0 0,-29 0-842 0 0,14-3-4129 0 0,8 0-1147 0 0</inkml:trace>
  <inkml:trace contextRef="#ctx0" brushRef="#br0" timeOffset="1273.335">1230 90 6448 0 0,'0'0'498'0'0,"0"1"-327"0"0,12 21 4501 0 0,-7-11 3432 0 0,-4 0-5502 0 0,-1-10-2568 0 0,-1 1 0 0 0,1-1 0 0 0,-1 1-1 0 0,0-1 1 0 0,0 1 0 0 0,1-1 0 0 0,-1 0-1 0 0,0 0 1 0 0,0 1 0 0 0,0-1 0 0 0,-1 0-1 0 0,1 0 1 0 0,0 0 0 0 0,0 0 0 0 0,-1 0-1 0 0,1 0 1 0 0,-1 0-34 0 0,-26 15-46 0 0,24-14 45 0 0,0-1 1 0 0,1 0-1 0 0,-1 0 0 0 0,0-1 0 0 0,0 1 0 0 0,0-1 1 0 0,-3 1 0 0 0,3-1 12 0 0,1 0 1 0 0,-1 0-1 0 0,0 1 1 0 0,1 0-1 0 0,-1-1 1 0 0,1 1-1 0 0,-1 1 1 0 0,0-1-13 0 0,-8 5 86 0 0,9-5-60 0 0,0 0 0 0 0,0 1 0 0 0,0-1 0 0 0,0 1 0 0 0,1 0 0 0 0,-1-1 0 0 0,1 1 0 0 0,-1 1 1 0 0,1-1-1 0 0,-1 0-26 0 0,-5 7 65 0 0,1 1 0 0 0,0-1 1 0 0,0 1-1 0 0,0 0 0 0 0,2 1 1 0 0,-1-1-1 0 0,1 1 0 0 0,1 0 1 0 0,-4 11-66 0 0,0 33 53 0 0,3-17-32 0 0,-2 8 17 0 0,3 0-1 0 0,0 40-37 0 0,5-76 22 0 0,0 1-1 0 0,0-1 1 0 0,1 1-1 0 0,2 4-21 0 0,3 16 167 0 0,-7-29-123 0 0,0 0 0 0 0,1 0 1 0 0,0 0-1 0 0,-1 0 0 0 0,1 0 0 0 0,0 0 0 0 0,0 0 0 0 0,0 0 0 0 0,0-1 0 0 0,0 1 1 0 0,0 0-1 0 0,0-1 0 0 0,1 1 0 0 0,-1-1 0 0 0,1 1 0 0 0,-1-1 0 0 0,1 1 0 0 0,0-1 1 0 0,-1 0-1 0 0,1 0 0 0 0,0 0 0 0 0,0 0 0 0 0,0 0 0 0 0,1 0-44 0 0,4 1 140 0 0,-1 0-1 0 0,1-1 1 0 0,-1 0-1 0 0,1 0 1 0 0,0-1-1 0 0,6 0-139 0 0,-7 0 58 0 0,0 1-1 0 0,0-1 0 0 0,0 1 1 0 0,0 1-1 0 0,0-1 0 0 0,3 2-57 0 0,11 6 69 0 0,-8-5-63 0 0,4-2 41 0 0,-13 0-37 0 0,-3-2-11 0 0,1 1-1 0 0,-1-1 1 0 0,1 1 0 0 0,-1-1-1 0 0,1 1 1 0 0,-1-1-1 0 0,1 1 1 0 0,-1-1-1 0 0,1 0 1 0 0,0 1 0 0 0,-1-1-1 0 0,1 0 1 0 0,0 1-1 0 0,-1-1 1 0 0,1 0 0 0 0,0 0-1 0 0,-1 0 1 0 0,2 0 1 0 0,-1 1-103 0 0,-1-1-5 0 0,0 0-80 0 0,0 0-352 0 0,5 4-328 0 0,-1 0-2425 0 0,-4-4 1102 0 0</inkml:trace>
  <inkml:trace contextRef="#ctx0" brushRef="#br0" timeOffset="2264.867">1348 292 920 0 0,'1'1'67'0'0,"3"2"811"0"0,-1 1 0 0 0,0 0 0 0 0,0 0 0 0 0,0 0 0 0 0,0 0 0 0 0,-1 0 0 0 0,1 0 1 0 0,-1 1-1 0 0,0-1 0 0 0,-1 1 0 0 0,1-1 0 0 0,-1 1 0 0 0,0 0 0 0 0,0 0 0 0 0,0 1-878 0 0,2 16 1315 0 0,-2-1 0 0 0,0 0 0 0 0,-2 1-1315 0 0,1-2 247 0 0,-8 221 1553 0 0,8-239-1679 0 0,0-2-1 0 0,0 0-9 0 0,0-1-98 0 0,1 0-1 0 0,-1-1 1 0 0,1 1-1 0 0,0 0 1 0 0,-1 0-1 0 0,1 0 1 0 0,0-1 0 0 0,0 1-1 0 0,0 0 1 0 0,0 0-1 0 0,0 1 1 0 0,0-1 0 0 0,1-1-13 0 0,3-2 32 0 0,-2-2 33 0 0,0 1 0 0 0,0-1 0 0 0,0 0-1 0 0,0 0 1 0 0,-1-1 0 0 0,0 1 0 0 0,0 0 0 0 0,-1-1 0 0 0,1-4-65 0 0,3-12 112 0 0,13-53-504 0 0,-3 17 77 0 0,14-40 315 0 0,-22 79 1 0 0,-6 15 0 0 0,0 0 0 0 0,0 0 0 0 0,1 0 0 0 0,0 0 0 0 0,0 1 1 0 0,0-1-1 0 0,1 0 0 0 0,-1 1 0 0 0,2-1-1 0 0,-3 4 53 0 0,-1 1 11 0 0,0 0 0 0 0,0 0 0 0 0,5 13 0 0 0,-2-2-65 0 0,0 0 0 0 0,-1 1 0 0 0,0 3 1 0 0,-1-7-10 0 0,0 0 1 0 0,1-1-1 0 0,-1 1 1 0 0,1-1-1 0 0,1 0 1 0 0,0 1-1 0 0,0-1 0 0 0,2 4 10 0 0,1 5 0 0 0,-6-15 0 0 0,1 1 0 0 0,-1-1 0 0 0,1 0 0 0 0,-1 1 0 0 0,1-1 0 0 0,-1 1 0 0 0,1-1 0 0 0,0 0 0 0 0,0 0 0 0 0,0 1 0 0 0,0-1 0 0 0,-1 0-2 0 0,1 0 0 0 0,0-1 0 0 0,-1 1 0 0 0,1 0 0 0 0,0-1 0 0 0,0 1 0 0 0,-1-1 0 0 0,1 1 0 0 0,0-1 0 0 0,0 1 0 0 0,0-1 0 0 0,0 0 0 0 0,0 1 0 0 0,0-1 0 0 0,0 0 0 0 0,-1 0 0 0 0,1 1-1 0 0,0-1 1 0 0,0 0 0 0 0,0 0 0 0 0,0 0 0 0 0,0 0 0 0 0,0 0 0 0 0,0 0 0 0 0,0-1 0 0 0,0 1 0 0 0,0 0 0 0 0,0 0 0 0 0,0-1 0 0 0,0 1 0 0 0,0-1 0 0 0,-1 1 0 0 0,1-1 0 0 0,0 1 0 0 0,0-1 0 0 0,0 1 0 0 0,-1-1 2 0 0,6-2-9 0 0,-3 2 4 0 0,0-1-1 0 0,1 0 0 0 0,-1 0 1 0 0,0 0-1 0 0,-1 0 0 0 0,1 0 1 0 0,0-1-1 0 0,-1 0 0 0 0,1 1 0 0 0,-1-1 1 0 0,2-1 5 0 0,-1-1 0 0 0,1 1 1 0 0,0-1 0 0 0,1 1-1 0 0,3-2 0 0 0,-5 3 0 0 0,0 0 0 0 0,-1 1 0 0 0,1-1 0 0 0,-1 0 0 0 0,1 0 0 0 0,-1-1 0 0 0,1 0 0 0 0,-1 0 0 0 0,1 0 0 0 0,0 0 0 0 0,0 0 0 0 0,0 1 0 0 0,1-1 0 0 0,-4 3 1 0 0,0 1-1 0 0,1 0 0 0 0,-1 0 0 0 0,0-1 0 0 0,0 1 0 0 0,1 0 0 0 0,-1 0 1 0 0,0-1-1 0 0,1 1 0 0 0,-1 0 0 0 0,0 0 0 0 0,0 0 0 0 0,1 0 1 0 0,-1-1-1 0 0,0 1 0 0 0,1 0 0 0 0,-1 0 0 0 0,0 0 0 0 0,1 0 1 0 0,-1 0-1 0 0,1 0 0 0 0,-1 0 0 0 0,0 0 0 0 0,1 0 0 0 0,-1 0 1 0 0,0 0-1 0 0,1 0 0 0 0,-1 0 0 0 0,0 0 0 0 0,1 0 0 0 0,-1 1 0 0 0,0-1 1 0 0,1 0-1 0 0,-1 0 0 0 0,0 0 0 0 0,1 0 0 0 0,-1 1 0 0 0,0-1 1 0 0,0 0-1 0 0,1 0 0 0 0,-1 1 0 0 0,0-1 0 0 0,0 0 0 0 0,1 0 1 0 0,-1 1-1 0 0,0-1 3 0 0,2 2 3 0 0,-1 0 1 0 0,0-1-1 0 0,1 1 0 0 0,-1 0 1 0 0,0 0-1 0 0,0 0 0 0 0,0-1 1 0 0,-1 1-1 0 0,1 0 0 0 0,0 1 1 0 0,-1-1-1 0 0,1 0 0 0 0,-1 0-6 0 0,5 34 40 0 0,-4-23-45 0 0,2 6 11 0 0,3 32-133 0 0,8 25 127 0 0,-12-68 58 0 0,1-1-1 0 0,0 1 1 0 0,1-1 0 0 0,0 1-1 0 0,0-1 1 0 0,0 0-1 0 0,1-1 1 0 0,0 1 0 0 0,1 0-58 0 0,-4-5-24 0 0,0 0 0 0 0,-1 0 0 0 0,1 0 0 0 0,0-1 1 0 0,-1 1-1 0 0,1-1 0 0 0,0 1 0 0 0,0-1 0 0 0,1 0 0 0 0,-1 0 1 0 0,0 0-1 0 0,0 0 0 0 0,0 0 0 0 0,1 0 0 0 0,-1 0 0 0 0,0-1 1 0 0,1 1-1 0 0,-1-1 0 0 0,1 0 0 0 0,-1 0 0 0 0,1 0 0 0 0,-1 0 1 0 0,0 0-1 0 0,1 0 0 0 0,-1-1 0 0 0,1 1 0 0 0,-1-1 0 0 0,0 0 1 0 0,1 1-1 0 0,-1-1 0 0 0,0 0 24 0 0,5-3-17 0 0,-1 0 0 0 0,1 0 0 0 0,-1 0 0 0 0,0 0 1 0 0,0-1-1 0 0,-1 0 0 0 0,0 0 0 0 0,1-1 0 0 0,1-3 17 0 0,-4 4-9 0 0,0 0 1 0 0,-1 0-1 0 0,0 0 1 0 0,0 0-1 0 0,0-1 0 0 0,-1 1 1 0 0,1-1-1 0 0,-1 1 1 0 0,-1-1-1 0 0,1 1 0 0 0,-1-3 9 0 0,3-11-64 0 0,-3 17 64 0 0,1 1 0 0 0,-1-1 1 0 0,0 1-1 0 0,0-1 0 0 0,0 0 0 0 0,0 1 1 0 0,0-1-1 0 0,0 1 0 0 0,0-1 0 0 0,0 0 1 0 0,0 1-1 0 0,-1-1 0 0 0,1 1 1 0 0,-1-1-1 0 0,1 1 0 0 0,-1-1 0 0 0,0 1 0 0 0,1-1-5 0 0,-1 1 0 0 0,0 0-1 0 0,1-1 1 0 0,-1 1 0 0 0,0 0 0 0 0,0 0-1 0 0,0 0 1 0 0,0-1 0 0 0,0 1-1 0 0,0 0 1 0 0,-1 1 0 0 0,1-1-1 0 0,0 0 1 0 0,0 0 0 0 0,-1 0-1 0 0,1 1 1 0 0,-1-1 0 0 0,1 1-1 0 0,-1-1 6 0 0,-3 0-20 0 0,1 1 0 0 0,0-1 0 0 0,0 1 0 0 0,0 0 0 0 0,0 0 0 0 0,-2 1 20 0 0,-9-1-137 0 0,12 1 112 0 0,1-1-1 0 0,-1 0 1 0 0,1 1 0 0 0,-1 0 0 0 0,1 0 0 0 0,-1-1-1 0 0,1 1 1 0 0,0 1 0 0 0,-1-1 0 0 0,1 0 0 0 0,0 0-1 0 0,0 1 1 0 0,0 0 0 0 0,0-1 0 0 0,0 1 0 0 0,0 0-1 0 0,0 0 1 0 0,1 0 0 0 0,-1 0 0 0 0,0 1 25 0 0,0-1-16 0 0,1 1-1 0 0,-1-1 1 0 0,1 1 0 0 0,0-1 0 0 0,0 1 0 0 0,-1 0-1 0 0,2 0 1 0 0,-1-1 0 0 0,0 1 0 0 0,0 0-1 0 0,1 0 1 0 0,0 0 0 0 0,0 0 0 0 0,-1 0-1 0 0,2 0 1 0 0,-1-1 0 0 0,0 1 0 0 0,1 1 16 0 0,0 2-4 0 0,0 0 1 0 0,1 0 0 0 0,0 0-1 0 0,0-1 1 0 0,0 1 0 0 0,1-1-1 0 0,0 1 1 0 0,0-1 0 0 0,0 0-1 0 0,1 0 1 0 0,0 0 0 0 0,0-1-1 0 0,0 1 1 0 0,0-1 0 0 0,1 0-1 0 0,2 2 4 0 0,-1-2 5 0 0,1 0 0 0 0,0 0-1 0 0,0 0 1 0 0,0-1 0 0 0,1 0 0 0 0,-1 0-1 0 0,1-1 1 0 0,0 0 0 0 0,-1-1-1 0 0,1 1 1 0 0,0-1 0 0 0,0-1-1 0 0,0 1 1 0 0,0-2 0 0 0,0 1-5 0 0,1-1-35 0 0,-1 0 1 0 0,1 0 0 0 0,-1-1-1 0 0,1 0 1 0 0,-1 0 0 0 0,0-1-1 0 0,0-1 1 0 0,0 1 0 0 0,0-1-1 0 0,0 0 1 0 0,-1-1 0 0 0,0 0-1 0 0,5-4 35 0 0,-6 3-147 0 0,0 0 0 0 0,0-1-1 0 0,0 0 1 0 0,-1 0 0 0 0,0-1-1 0 0,-1 1 1 0 0,1-1 0 0 0,-2 0-1 0 0,2-4 148 0 0,6-17-1134 0 0,-1-1 1 0 0,-2-1 1133 0 0,-2 10-672 0 0,3-20-239 0 0,-2 0-1 0 0,-1 0 1 0 0,-3-1-1 0 0,-1 1 1 0 0,-2-17 911 0 0,5-18 2944 0 0,-5 75-2076 0 0,0 1 48 0 0,0 0 11 0 0,0 0-14 0 0,0 0-60 0 0,4 12 804 0 0,-4-8-1469 0 0,1 1 0 0 0,-1-1 0 0 0,-1 0 0 0 0,1 0 0 0 0,-1 0 0 0 0,1 1-188 0 0,-2 21 367 0 0,7 70 357 0 0,-4-53-559 0 0,5 32-165 0 0,1-4 0 0 0,-5-43-181 0 0,1-1 0 0 0,3 13 181 0 0,3-3-1670 0 0,6 14 1670 0 0,-1-14-6215 0 0,-11-28 575 0 0</inkml:trace>
  <inkml:trace contextRef="#ctx0" brushRef="#br0" timeOffset="2597.107">2372 361 1840 0 0,'-1'-7'51'0'0,"1"6"-44"0"0,-1-1 0 0 0,1 0 0 0 0,0 0-1 0 0,-1 1 1 0 0,1-1 0 0 0,-1 0 0 0 0,0 1 0 0 0,1-1-1 0 0,-1 1 1 0 0,0-1 0 0 0,0 1 0 0 0,0-1 0 0 0,0 1-1 0 0,0 0 1 0 0,-1-1 0 0 0,1 1-7 0 0,-12-11 1508 0 0,11 10-821 0 0,-1-1 0 0 0,1 1 0 0 0,-1 0 0 0 0,1 0 0 0 0,-1 0 0 0 0,0 0 0 0 0,0 1 0 0 0,0-1 0 0 0,0 1-1 0 0,0-1 1 0 0,0 1 0 0 0,0 0 0 0 0,-2 0-687 0 0,-2 1 456 0 0,-1-1 0 0 0,1 1 0 0 0,0 1-1 0 0,-1 0 1 0 0,1 0 0 0 0,0 0 0 0 0,0 1-1 0 0,-5 1-455 0 0,-28 6 621 0 0,36-8-605 0 0,0 0 1 0 0,0 1 0 0 0,0 0-1 0 0,0 0 1 0 0,0 0 0 0 0,0 0-1 0 0,1 0 1 0 0,-1 1 0 0 0,0 0-17 0 0,-5 4-221 0 0,-1 1-136 0 0,6 0-24 0 0</inkml:trace>
  <inkml:trace contextRef="#ctx0" brushRef="#br0" timeOffset="2966.349">2572 510 5064 0 0,'0'0'389'0'0,"-1"2"39"0"0,-2 0 348 0 0,1 0 0 0 0,-1 0 0 0 0,0 0 0 0 0,0 0 0 0 0,0-1-1 0 0,0 1 1 0 0,0-1 0 0 0,-1 1 0 0 0,1-1 0 0 0,0 0 0 0 0,-1 0-776 0 0,-11 3 253 0 0,4 1 2 0 0,0 1-1 0 0,1 0 1 0 0,0 0 0 0 0,-4 4-255 0 0,10-7 26 0 0,1-1 0 0 0,-1 2 0 0 0,1-1 1 0 0,0 0-1 0 0,0 1 0 0 0,0-1 0 0 0,0 1 1 0 0,1 0-1 0 0,-1 0 0 0 0,1 0 0 0 0,0 1 1 0 0,0-1-1 0 0,0 0 0 0 0,1 1 0 0 0,0-1 1 0 0,0 1-1 0 0,0-1 0 0 0,0 1 0 0 0,1-1 1 0 0,0 1-1 0 0,-1 0 0 0 0,2-1 0 0 0,-1 1 1 0 0,1 0-1 0 0,-1-1 0 0 0,2 3-26 0 0,-1-1 24 0 0,-1-5-20 0 0,0 0 0 0 0,0 0-1 0 0,0 0 1 0 0,0 1-1 0 0,1-1 1 0 0,-1 0 0 0 0,1 0-1 0 0,-1 0 1 0 0,1 0 0 0 0,-1 0-1 0 0,1 1-3 0 0,8 8 43 0 0,-8-8-34 0 0,3 2-9 0 0,10-1 61 0 0,-8-3-68 0 0,0-1 0 0 0,0 1-1 0 0,-1-1 1 0 0,1 0 0 0 0,0-1-1 0 0,0 1 1 0 0,-1-1-1 0 0,1 0 1 0 0,-1-1 0 0 0,0 1-1 0 0,4-4 8 0 0,0-1-53 0 0,14-13-14 0 0,-22 19 67 0 0,0 0 0 0 0,0-1 0 0 0,0 1 0 0 0,0 1 0 0 0,0-1 0 0 0,0 0 0 0 0,1 0 0 0 0,-1 0 0 0 0,0 1 0 0 0,1-1 0 0 0,-1 0 0 0 0,0 1-1 0 0,1-1 1 0 0,-1 1 0 0 0,1 0 0 0 0,-1-1 0 0 0,0 1 0 0 0,1 0 0 0 0,-1 0 0 0 0,1 0 0 0 0,-1 0 0 0 0,1 0 0 0 0,-1 0 0 0 0,1 1 0 0 0,0-1 12 0 0,1 0 89 0 0,-3 0-1 0 0,1 0 23 0 0,0 0-102 0 0,1 0 0 0 0,-1 0 0 0 0,0 0 0 0 0,0 1 0 0 0,0-1 0 0 0,1 0 0 0 0,-1 0 0 0 0,0 1 0 0 0,0-1 0 0 0,0 1 0 0 0,0-1 0 0 0,0 1 0 0 0,0 0 0 0 0,0-1-21 0 0,12 27 155 0 0,-5-8-134 0 0,-5-13-19 0 0,-2 1 0 0 0,1-1 0 0 0,-1 0 0 0 0,0 1-1 0 0,0-1 1 0 0,0 2-2 0 0,0 3 43 0 0,6-7-21 0 0,0 4 92 0 0,-4-8-99 0 0,-1 1 1 0 0,1 0-1 0 0,0-1 0 0 0,-1 0 1 0 0,1 0-1 0 0,0 0 0 0 0,0 0 1 0 0,-1 0-1 0 0,1 0 0 0 0,0-1 1 0 0,0 1-1 0 0,-1-1 1 0 0,1 0-1 0 0,-1 0 0 0 0,1 0 1 0 0,-1 0-1 0 0,1 0 0 0 0,-1 0 1 0 0,1-1-1 0 0,-1 1 1 0 0,0-1-1 0 0,0 0 0 0 0,1-1-15 0 0,4-2 84 0 0,-1 0-1 0 0,0-1 1 0 0,0 0 0 0 0,-1-1-1 0 0,0 1 1 0 0,0-1-1 0 0,2-3-83 0 0,28-46 171 0 0,-34 54-164 0 0,1-1 0 0 0,-1 1 0 0 0,0-1-1 0 0,0 0 1 0 0,-1 1 0 0 0,1-1 0 0 0,0 0 0 0 0,-1-1-7 0 0,6-15 9 0 0,-4 13-127 0 0,-1 0 0 0 0,0 1 1 0 0,0-1-1 0 0,0 0 0 0 0,0 0 0 0 0,-1 1 0 0 0,0-1 0 0 0,0 0 0 0 0,-1-4 118 0 0,0-8-1063 0 0,4 11-2511 0 0,-2 4 2039 0 0,0-5-3338 0 0</inkml:trace>
  <inkml:trace contextRef="#ctx0" brushRef="#br0" timeOffset="3493.796">2799 655 11312 0 0,'15'-10'785'0'0,"-12"9"-721"0"0,0-1-1 0 0,0 0 1 0 0,-1 1 0 0 0,1-1 0 0 0,-1 0 0 0 0,0 0 0 0 0,2-2-64 0 0,3-8 269 0 0,0 0 0 0 0,-1-1 0 0 0,0 0 0 0 0,-1 0-1 0 0,3-11-268 0 0,-1 4 600 0 0,2-7 615 0 0,-1 0 1 0 0,-1 0 0 0 0,0-4-1216 0 0,-5 17 211 0 0,-1-1-1 0 0,0 1 1 0 0,0-1 0 0 0,-2 0 0 0 0,0 1-1 0 0,-2-13-210 0 0,2 24 55 0 0,1 1 0 0 0,-1-1 0 0 0,0 1 0 0 0,0-1 0 0 0,0 1 0 0 0,0-1 0 0 0,-1 1 0 0 0,1 0 0 0 0,-1 0 0 0 0,1 0 0 0 0,-1 0 0 0 0,0 0 0 0 0,0 0-1 0 0,1 0 1 0 0,-2 0-55 0 0,2 2 246 0 0,-7 4-128 0 0,5-2-106 0 0,1 0 0 0 0,0 1 0 0 0,-1-1-1 0 0,1 1 1 0 0,0-1 0 0 0,0 1-1 0 0,1 0 1 0 0,-1 0 0 0 0,0 0-1 0 0,1 1-11 0 0,-13 32 119 0 0,11-23-113 0 0,1 0-1 0 0,0 1 0 0 0,1-1 1 0 0,1 1-1 0 0,0-1 0 0 0,1 1 1 0 0,1 3-6 0 0,0 37 203 0 0,0-21 139 0 0,3 20-342 0 0,0-15-128 0 0,-2-13-141 0 0,1 0 1 0 0,3 5 268 0 0,15 27-182 0 0,-13-34-90 0 0,-9-23 255 0 0,0 1-1 0 0,0-1 0 0 0,0 0 1 0 0,1 0-1 0 0,-1 0 0 0 0,0 1 1 0 0,0-1-1 0 0,1 0 0 0 0,-1 0 1 0 0,0 0-1 0 0,1 0 0 0 0,-1 1 1 0 0,0-1-1 0 0,1 0 0 0 0,-1 0 1 0 0,0 0-1 0 0,1 0 0 0 0,-1 0 1 0 0,0 0-1 0 0,1 0 0 0 0,-1 0 1 0 0,0 0-1 0 0,1 0 18 0 0,4-1-106 0 0,-4 1-53 0 0,0 0 0 0 0,1 0 0 0 0,-1 0 0 0 0,0 0 0 0 0,1 0 0 0 0,-1 0-1 0 0,0 0 1 0 0,1-1 0 0 0,-1 1 0 0 0,0 0 0 0 0,0-1 0 0 0,1 1 0 0 0,-1-1-1 0 0,1 0 160 0 0,7-7-1068 0 0</inkml:trace>
  <inkml:trace contextRef="#ctx0" brushRef="#br0" timeOffset="3902.3">2932 85 1840 0 0,'7'7'133'0'0,"-3"-6"553"0"0,0 0-1 0 0,0-1 1 0 0,1 1-1 0 0,-1-1 1 0 0,0 1-1 0 0,2-1-685 0 0,15 1 5118 0 0,25 3 552 0 0,-22 0-4051 0 0,0-1 0 0 0,10-1-1619 0 0,-7 0 1575 0 0,23 4-1575 0 0,-41-4 124 0 0,5 0 232 0 0,0 1-1 0 0,9 4-355 0 0,-18-6 78 0 0,0 2 1 0 0,0-1-1 0 0,0 1 0 0 0,0 0 1 0 0,0 0-1 0 0,0 0 0 0 0,-1 0 1 0 0,2 2-79 0 0,-1 0 72 0 0,17 11 176 0 0,-18-14-235 0 0,1 3 5 0 0,4 12 45 0 0,-6-13-46 0 0,-2-2-14 0 0,-1-1 0 0 0,1 1 0 0 0,0 0 0 0 0,0-1 1 0 0,-1 1-1 0 0,1 0 0 0 0,-1-1 0 0 0,0 1 0 0 0,1 0 0 0 0,-1 0 0 0 0,0-1 0 0 0,0 1 0 0 0,0 0 0 0 0,0 1-3 0 0,5 39 0 0 0,-6-10 6 0 0,-1 1 0 0 0,-3 7-6 0 0,5 11 111 0 0,0-23-171 0 0,0-23 46 0 0,0 0 0 0 0,0 0 1 0 0,0 1-1 0 0,0-1 0 0 0,-1 0 0 0 0,0 0 0 0 0,0 0 0 0 0,-2 4 14 0 0,-1 4 0 0 0,0 0 0 0 0,0 0 0 0 0,1 2 0 0 0,-9 28 0 0 0,11-40 0 0 0,0-1 0 0 0,0 1 0 0 0,1 0 0 0 0,-1 0 0 0 0,1 0 0 0 0,-1 0 0 0 0,1 1 0 0 0,0-3 0 0 0,1 0 0 0 0,-1 0 0 0 0,0 0 0 0 0,0 0 0 0 0,0 0 0 0 0,0 0 0 0 0,-1 0 0 0 0,1 0 0 0 0,0 0 0 0 0,0 0 0 0 0,0 0 0 0 0,-1 0 0 0 0,1 0 0 0 0,-1 0 0 0 0,1 0 0 0 0,-1-1 0 0 0,1 1 0 0 0,-1 0 0 0 0,0 0 0 0 0,-2 5 0 0 0,1-2-8 0 0,0 0 0 0 0,0 0 0 0 0,-1 0 0 0 0,1 0 0 0 0,-1 0 0 0 0,0 0 0 0 0,0-1 0 0 0,0 1 0 0 0,-3 1 8 0 0,1-1-83 0 0,1 0-131 0 0,1-1 0 0 0,-1 0 0 0 0,0 0 0 0 0,-1 0-1 0 0,1-1 1 0 0,-2 1 214 0 0,-9 4-899 0 0,-8 3-1788 0 0,1 0 0 0 0,-8 6 2687 0 0,0 4-2046 0 0</inkml:trace>
  <inkml:trace contextRef="#ctx0" brushRef="#br0" timeOffset="4399.726">2500 505 10136 0 0,'0'0'464'0'0,"0"0"-10"0"0,1 0-294 0 0,5 0 23 0 0,-5 0 672 0 0,-1 0 283 0 0,0 0 57 0 0,0 0-39 0 0,2 1-211 0 0,13 10 744 0 0,-13-9-926 0 0,-2-2-291 0 0,1 0-125 0 0,11 9 149 0 0,-11-8-571 0 0,0 0-1 0 0,0 0 0 0 0,0 0 1 0 0,0 0-1 0 0,0-1 0 0 0,0 1 1 0 0,0 0-1 0 0,1 0 0 0 0,-1-1 1 0 0,0 1-1 0 0,0-1 0 0 0,1 1 0 0 0,-1-1 1 0 0,0 1-1 0 0,1-1 76 0 0,-2 0-663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2:19.1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806 753 5064 0 0,'0'0'389'0'0,"11"6"-276"0"0,-7-4 2433 0 0,-3-2-2269 0 0,-1 0 1 0 0,0 0-1 0 0,0 0 1 0 0,1 0-1 0 0,-1 1 1 0 0,0-1 0 0 0,0 0-1 0 0,0 0 1 0 0,1 0-1 0 0,-1 0 1 0 0,0 0-1 0 0,0 0 1 0 0,1 1-1 0 0,-1-1 1 0 0,0 0 0 0 0,0 0-1 0 0,0 0 1 0 0,0 0-1 0 0,1 1 1 0 0,-1-1-1 0 0,0 0 1 0 0,0 0-1 0 0,0 1 1 0 0,0-1-1 0 0,0 0 1 0 0,0 0 0 0 0,0 0-1 0 0,0 1 1 0 0,1-1-1 0 0,-1 0 1 0 0,0 0-1 0 0,0 1 1 0 0,0-1-1 0 0,0 0 1 0 0,0 0-1 0 0,0 1 1 0 0,0-1 0 0 0,0 0-1 0 0,-1 1-277 0 0,-3 16 2569 0 0,3-12-2542 0 0,-2 0-1 0 0,1 0 0 0 0,-1 0 0 0 0,0 0 1 0 0,-1 2-27 0 0,-46 50 1098 0 0,37-43-818 0 0,-2-1-1 0 0,1 0 0 0 0,-1-1 0 0 0,-17 9-279 0 0,-26 22-221 0 0,48-35 342 0 0,6-4 1 0 0,-1 0 0 0 0,1 0-1 0 0,0 0 1 0 0,0 0 0 0 0,-1 2-122 0 0,-2 1 111 0 0,0 1 0 0 0,-1-1 0 0 0,0 0 0 0 0,-1-1 0 0 0,1 0 0 0 0,-3 1-111 0 0,-32 25 316 0 0,24-17-271 0 0,-2-1 0 0 0,1-1 0 0 0,-2-1-1 0 0,1-1 1 0 0,-16 6-45 0 0,29-14 0 0 0,4-1 0 0 0,0-1 0 0 0,0 1 0 0 0,1 0 0 0 0,-1 0 0 0 0,1 0 0 0 0,-1 1 0 0 0,1-1 0 0 0,0 1 0 0 0,0-1 0 0 0,0 1 0 0 0,-1 2 0 0 0,-10 11 222 0 0,-1 1-1 0 0,-5 2-221 0 0,15-15 149 0 0,2-1-1 0 0,-1 1 1 0 0,0 0 0 0 0,1 0-1 0 0,0 1 1 0 0,-1-1 0 0 0,2 1-1 0 0,-1 0-148 0 0,2-4-217 0 0,1 0-1 0 0,-1 0 1 0 0,1 0 0 0 0,-1-1-1 0 0,1 1 1 0 0,-1 0 0 0 0,0-1-1 0 0,1 1 1 0 0,-1 0-1 0 0,0-1 1 0 0,1 1 0 0 0,-1-1-1 0 0,0 1 1 0 0,0-1 0 0 0,1 1-1 0 0,-1-1 1 0 0,0 0 0 0 0,0 1-1 0 0,0-1 1 0 0,0 0-1 0 0,0 0 1 0 0,0 0 0 0 0,0 0 217 0 0,-23 0-4218 0 0,15-1 2629 0 0,0 1-4564 0 0</inkml:trace>
  <inkml:trace contextRef="#ctx0" brushRef="#br0" timeOffset="370.542">14 1210 10136 0 0,'0'0'230'0'0,"0"0"30"0"0,2-1 19 0 0,1-5-208 0 0,1 0 0 0 0,-1 0-1 0 0,0 0 1 0 0,0 0 0 0 0,0-1 0 0 0,-1 1-1 0 0,0-1 1 0 0,0 0 0 0 0,0-5-71 0 0,0 2 206 0 0,0-3 5795 0 0,-5 21-2138 0 0,1 1-4956 0 0,-30 184 4949 0 0,23-140-2881 0 0,9-51-939 0 0,0-1 0 0 0,0 0 0 0 0,0 0 0 0 0,0 1 0 0 0,0-1 0 0 0,0 0 0 0 0,0 1 1 0 0,0-1-1 0 0,0 0 0 0 0,0 1 0 0 0,1-1 0 0 0,-1 0 0 0 0,1 0 0 0 0,-1 0 0 0 0,1 1 0 0 0,0 0-36 0 0,0-1 104 0 0,-1-1 0 0 0,0 0 4 0 0,0 0 18 0 0,0 0 8 0 0,0 1-103 0 0,0-1 0 0 0,0 1 1 0 0,0 0-1 0 0,1-1 0 0 0,-1 1 0 0 0,0-1 0 0 0,1 1 0 0 0,-1 0 0 0 0,0-1 0 0 0,1 1 0 0 0,-1-1 1 0 0,1 1-1 0 0,-1-1 0 0 0,0 1 0 0 0,1 0-31 0 0,6 3 131 0 0,-1-1-1 0 0,0 0 1 0 0,1 0-1 0 0,0 0 1 0 0,0 0 0 0 0,0-1-1 0 0,0 0 1 0 0,0-1-131 0 0,64 13-116 0 0,-45-11 574 0 0,0-1 0 0 0,12-1-458 0 0,-37-1-37 0 0,1 0 0 0 0,0 0 0 0 0,-1-1 0 0 0,1 1 0 0 0,0 0 0 0 0,-1-1 1 0 0,1 1-1 0 0,0-1 0 0 0,-1 1 0 0 0,1-1 0 0 0,-1 0 0 0 0,1 0 0 0 0,-1 0 0 0 0,1 1 0 0 0,-1-2 0 0 0,0 1 0 0 0,1 0 0 0 0,-1 0 0 0 0,0 0 0 0 0,0 0 0 0 0,0-1 0 0 0,0 1 1 0 0,0-1-1 0 0,0 1 0 0 0,0-1 0 0 0,0 1 0 0 0,-1-1 0 0 0,1 1 0 0 0,0-3 37 0 0,5-7-982 0 0,1-1-808 0 0,0-1-4668 0 0,-2-2-1528 0 0</inkml:trace>
  <inkml:trace contextRef="#ctx0" brushRef="#br0" timeOffset="2300.721">1353 82 4608 0 0,'0'2'208'0'0,"1"29"76"0"0,0-17 443 0 0,0-1 0 0 0,-1 1 0 0 0,-1 0 0 0 0,-1 3-727 0 0,-11 74 10043 0 0,-5 32-6789 0 0,1-27-2491 0 0,5-30 360 0 0,-2 2-1123 0 0,-3 22 246 0 0,16-80-476 0 0,1-8-111 0 0,0-2-38 0 0,0 0-185 0 0,0 0-756 0 0,1-2-332 0 0,8-8-68 0 0</inkml:trace>
  <inkml:trace contextRef="#ctx0" brushRef="#br0" timeOffset="2679.319">1402 361 5528 0 0,'0'0'422'0'0,"0"0"98"0"0,0 0 1442 0 0,0 0 659 0 0,5 10 4403 0 0,-5-6-6660 0 0,-1 0 1 0 0,1-1 0 0 0,-1 1-1 0 0,0-1 1 0 0,0 1 0 0 0,0-1-1 0 0,0 1 1 0 0,0-1 0 0 0,-1 0-1 0 0,0 1 1 0 0,0-1 0 0 0,0 0-1 0 0,0 1-364 0 0,-7 7 466 0 0,0 0 0 0 0,-11 8-466 0 0,3-1 62 0 0,13-14-59 0 0,-1-1-1 0 0,1 0 1 0 0,-1 0-1 0 0,1 0 1 0 0,-1 0-1 0 0,0-1 1 0 0,0 1-1 0 0,0-1 1 0 0,-3 1-3 0 0,-19 8 397 0 0,22-9-585 0 0,1 1 0 0 0,-1-1-1 0 0,0-1 1 0 0,0 1 0 0 0,0-1 0 0 0,-1 0-1 0 0,1 0 1 0 0,0 0 0 0 0,0-1-1 0 0,-1 0 1 0 0,1 0 0 0 0,0 0 0 0 0,0-1-1 0 0,-2 0 189 0 0,-3 2-1868 0 0,1 6-76 0 0</inkml:trace>
  <inkml:trace contextRef="#ctx0" brushRef="#br0" timeOffset="3027.503">1389 494 13824 0 0,'22'19'1584'0'0,"-21"-18"-974"0"0,-1-1 166 0 0,0 0 31 0 0,0 0-74 0 0,0 3-340 0 0,0 3-261 0 0,-1 1-1 0 0,0-1 0 0 0,0 0 1 0 0,-1 1-1 0 0,0-1 0 0 0,-2 6-131 0 0,-20 41 526 0 0,8-17-706 0 0,12-28 100 0 0,3-6 93 0 0,-1 1 0 0 0,1-1 0 0 0,0 1-1 0 0,0-1 1 0 0,0 1 0 0 0,1-1-1 0 0,-1 1 1 0 0,1-1 0 0 0,-1 1 0 0 0,1 0-1 0 0,0-1 1 0 0,0 1 0 0 0,0 0-1 0 0,0 1-12 0 0,1-3 32 0 0,-1 0-1 0 0,1 0 1 0 0,0 0-1 0 0,-1 0 1 0 0,1 0-1 0 0,0 0 0 0 0,0 0 1 0 0,0-1-1 0 0,0 1 1 0 0,0 0-1 0 0,0 0 1 0 0,0-1-1 0 0,0 1 0 0 0,0-1 1 0 0,0 1-1 0 0,0-1 1 0 0,0 1-1 0 0,0-1 1 0 0,0 0-1 0 0,0 1 1 0 0,1-1-1 0 0,-1 0 0 0 0,0 0 1 0 0,0 0-1 0 0,0 0 1 0 0,1 0-1 0 0,-1 0 1 0 0,0 0-1 0 0,0-1-31 0 0,6 1 122 0 0,0 0 0 0 0,-1-1 0 0 0,0 0 0 0 0,6-2-122 0 0,-3 0 134 0 0,-2 2-75 0 0,0-1 1 0 0,-1 0 0 0 0,0-1 0 0 0,0 1 0 0 0,1-1-1 0 0,-1-1-59 0 0,-4 3 3 0 0,0 0 0 0 0,-1-1 1 0 0,1 1-1 0 0,-1-1 0 0 0,1 1 0 0 0,-1-1 0 0 0,0 1 0 0 0,1-1 0 0 0,-1 0 0 0 0,0 0 0 0 0,0 0 0 0 0,0 0 0 0 0,0 1 0 0 0,-1-1 0 0 0,1 0 0 0 0,0-1 0 0 0,-1 1 0 0 0,1 0 0 0 0,-1-1-3 0 0,0 2-22 0 0,0 0-1 0 0,0 0 1 0 0,-1 0-1 0 0,1-1 1 0 0,0 1-1 0 0,-1 0 1 0 0,1 0-1 0 0,0 0 0 0 0,-1 0 1 0 0,1 0-1 0 0,-1 0 1 0 0,0 0-1 0 0,1 0 1 0 0,-1 0-1 0 0,0 0 1 0 0,0 0-1 0 0,0 0 0 0 0,1 1 1 0 0,-1-1-1 0 0,0 0 1 0 0,0 1-1 0 0,0-1 1 0 0,0 0-1 0 0,0 1 1 0 0,0-1-1 0 0,-1 1 0 0 0,1 0 1 0 0,0-1-1 0 0,-1 1 23 0 0,-38-13-2036 0 0,25 6 464 0 0</inkml:trace>
  <inkml:trace contextRef="#ctx0" brushRef="#br0" timeOffset="3364.924">1698 61 5528 0 0,'5'5'568'0'0,"-2"-2"-339"0"0,0 1 0 0 0,-1-1 0 0 0,1 1 0 0 0,-1 0 0 0 0,0 0 0 0 0,1 3-229 0 0,-1-1 946 0 0,0 0 0 0 0,-1 0 0 0 0,0 1 0 0 0,0-1 0 0 0,0 0 0 0 0,-1 0 0 0 0,0 1 0 0 0,0-1 0 0 0,-1 0 0 0 0,0 0-1 0 0,-1 6-945 0 0,-6 74 2559 0 0,-24 125-1283 0 0,6-31-3401 0 0,26-164 533 0 0,4 0-65 0 0</inkml:trace>
  <inkml:trace contextRef="#ctx0" brushRef="#br0" timeOffset="3365.924">1853 425 8752 0 0,'0'0'673'0'0,"0"0"-178"0"0,0 0 871 0 0,0 0 429 0 0,0 0 86 0 0,-2 1-232 0 0,-2 0-1544 0 0,0 1 0 0 0,0 0 0 0 0,0-1-1 0 0,0 0 1 0 0,-1 0 0 0 0,1-1-1 0 0,-2 1-104 0 0,-11 2 61 0 0,-65 8 1003 0 0,80-11-1097 0 0,1 0 0 0 0,0 1 0 0 0,0-1 0 0 0,-1-1 0 0 0,1 1 0 0 0,0 0 0 0 0,0 0 1 0 0,-1 0-1 0 0,1-1 0 0 0,0 1 0 0 0,0 0 0 0 0,0-1 0 0 0,-1 0 33 0 0,-13-2-5159 0 0,2 5-387 0 0</inkml:trace>
  <inkml:trace contextRef="#ctx0" brushRef="#br0" timeOffset="3893.907">1935 531 6912 0 0,'8'-4'714'0'0,"0"-2"8455"0"0,-12 6-7741 0 0,-13 8-2208 0 0,8-1 1095 0 0,1 1-1 0 0,0 1 1 0 0,0 0-1 0 0,1 0 1 0 0,0 0-1 0 0,-1 3-314 0 0,5-8 5 0 0,0 1 1 0 0,1-1-1 0 0,-1 1 0 0 0,1 0 1 0 0,0 0-1 0 0,0 0 0 0 0,1 0 1 0 0,-1 0-1 0 0,1 0 0 0 0,0 3-5 0 0,1-6 0 0 0,-1 0 0 0 0,1-1 0 0 0,0 1 0 0 0,0 0 0 0 0,0 0 0 0 0,1-1 0 0 0,-1 1 0 0 0,0 0 0 0 0,1-1 0 0 0,-1 1 0 0 0,1 0 0 0 0,-1-1 0 0 0,1 1 0 0 0,0-1 0 0 0,-1 1 0 0 0,2 1 0 0 0,2 2 0 0 0,-4-4 0 0 0,0 0 0 0 0,0 0 0 0 0,0 0 0 0 0,1 0 0 0 0,-1-1 0 0 0,0 1 0 0 0,1 0 0 0 0,-1 0 0 0 0,0 0 0 0 0,1-1 0 0 0,-1 1 0 0 0,1 0 0 0 0,0 0 0 0 0,-1-1 0 0 0,1 1 0 0 0,-1-1 0 0 0,1 1 0 0 0,0 0 0 0 0,0-1 0 0 0,0 1 0 0 0,2 1 0 0 0,-2-1 17 0 0,0 0 0 0 0,0 0 0 0 0,0 0-1 0 0,0 0 1 0 0,1 0 0 0 0,-1 0 0 0 0,0-1-1 0 0,0 1 1 0 0,1 0 0 0 0,-1-1 0 0 0,0 1-1 0 0,1-1 1 0 0,-1 1 0 0 0,1-1 0 0 0,-1 1-1 0 0,1-1 1 0 0,-1 0 0 0 0,1 0 0 0 0,-1 0-1 0 0,1 0 1 0 0,-1 0 0 0 0,1 0 0 0 0,-1 0-1 0 0,1-1 1 0 0,-1 1 0 0 0,0 0 0 0 0,1-1 0 0 0,-1 1-1 0 0,1-1-16 0 0,3-1-44 0 0,12-5-182 0 0,-16 7 140 0 0,1-2 139 0 0,2-1 6 0 0,-2 1-30 0 0,0 0-1 0 0,0 0 1 0 0,0 0 0 0 0,0-1 0 0 0,0 1 0 0 0,-1 0 0 0 0,1-1-1 0 0,-1 1 1 0 0,0-1 0 0 0,1 1 0 0 0,-1-1 0 0 0,0 0-1 0 0,0-2-28 0 0,2-2-12 0 0,-2 6-58 0 0,-1 1-58 0 0,-2 7-138 0 0,1-6 264 0 0,1-1 1 0 0,-1 1-1 0 0,1 0 1 0 0,-1 0 0 0 0,1-1-1 0 0,0 1 1 0 0,-1 0-1 0 0,1 0 1 0 0,0 0 0 0 0,0 0-1 0 0,0 0 1 0 0,0 0-1 0 0,-1-1 1 0 0,1 1 0 0 0,0 0-1 0 0,1 0 1 0 0,-1 0-1 0 0,0 0 1 0 0,0 0-1 0 0,0 0 1 0 0,1 0 0 0 0,-1-1-1 0 0,0 1 1 0 0,1 0-1 0 0,-1 0 2 0 0,1 4 108 0 0,0 0 0 0 0,1 1 0 0 0,-1-1 0 0 0,1 0 0 0 0,0-1 0 0 0,1 1-1 0 0,-1 0 1 0 0,1-1 0 0 0,0 1 0 0 0,3 2-108 0 0,-5-4 47 0 0,1-1-1 0 0,0 0 1 0 0,0 0-1 0 0,0 0 1 0 0,1-1-1 0 0,-1 1 1 0 0,0-1-1 0 0,1 1 1 0 0,-1-1-1 0 0,1 0 1 0 0,0 1-47 0 0,-1-2 20 0 0,0 1 0 0 0,0-1 1 0 0,-1 0-1 0 0,1 0 0 0 0,0 0 0 0 0,0 0 1 0 0,-1 0-1 0 0,1 0 0 0 0,0 0 0 0 0,0-1 1 0 0,-1 1-1 0 0,1-1 0 0 0,0 1 0 0 0,-1-1 1 0 0,1 0-1 0 0,0 1 0 0 0,-1-1-20 0 0,6-3 50 0 0,-1 0 0 0 0,0 0 0 0 0,0-1 0 0 0,-1 1 0 0 0,0-1-1 0 0,1 0 1 0 0,-2-1 0 0 0,1 1 0 0 0,0-1 0 0 0,-1 0 0 0 0,0 0 0 0 0,0-3-50 0 0,9-14 163 0 0,-2-2 0 0 0,6-18-163 0 0,-10 23 92 0 0,5-12 74 0 0,-2 0-1 0 0,-2 0 0 0 0,3-24-165 0 0,-1-12 336 0 0,-3-23-336 0 0,-6 60 112 0 0,-2 0 1 0 0,-4-20-113 0 0,2 21 95 0 0,1 15-50 0 0,-1 1-1 0 0,0 0 1 0 0,-1 0-1 0 0,0 0 1 0 0,-1 1-1 0 0,-1-1-44 0 0,5 13 8 0 0,1 0-1 0 0,0 1 1 0 0,0-1 0 0 0,0 0 0 0 0,-1 1-1 0 0,1-1 1 0 0,0 1 0 0 0,-1-1 0 0 0,1 1-1 0 0,-1-1 1 0 0,1 0 0 0 0,0 1 0 0 0,-1-1-1 0 0,1 1 1 0 0,-1 0 0 0 0,1-1 0 0 0,-1 1-1 0 0,0-1 1 0 0,1 1 0 0 0,-1 0 0 0 0,1-1-1 0 0,-1 1 1 0 0,0 0-8 0 0,1 0 5 0 0,-1 0-1 0 0,1 0 1 0 0,-1 0 0 0 0,1 1-1 0 0,-1-1 1 0 0,1 0 0 0 0,-1 0-1 0 0,1 0 1 0 0,-1 1-1 0 0,1-1 1 0 0,-1 0 0 0 0,1 1-1 0 0,-1-1 1 0 0,1 0 0 0 0,0 1-1 0 0,-1-1 1 0 0,1 1-1 0 0,0-1 1 0 0,-1 0 0 0 0,1 1-1 0 0,0 0-4 0 0,-3 3 31 0 0,1 0 0 0 0,0 0 1 0 0,0 1-1 0 0,0-1 0 0 0,0 3-31 0 0,-5 15 83 0 0,2 0 0 0 0,0 0 0 0 0,1 1 1 0 0,1-1-1 0 0,2 1 0 0 0,0-1 0 0 0,1 1-83 0 0,3 19 39 0 0,1 0-1 0 0,2 0 0 0 0,2 0 1 0 0,1-1-1 0 0,11 25-38 0 0,-11-42-70 0 0,1 0 0 0 0,2-1 0 0 0,3 5 70 0 0,-9-18-82 0 0,0 0 1 0 0,1-1-1 0 0,0 0 0 0 0,1 0 1 0 0,0-1-1 0 0,0 0 0 0 0,1 0 0 0 0,5 3 82 0 0,-10-9-408 0 0,0 1 0 0 0,0-1 0 0 0,0 0 0 0 0,1 0-1 0 0,-1 0 1 0 0,1-1 0 0 0,-1 0 0 0 0,3 1 408 0 0,15 2-7678 0 0</inkml:trace>
  <inkml:trace contextRef="#ctx0" brushRef="#br0" timeOffset="4461.967">2741 369 5528 0 0,'0'0'249'0'0,"0"0"-1"0"0,1-1-156 0 0,2-2 360 0 0,-2 2 1841 0 0,0 0 1413 0 0,0-2-2959 0 0,0 0 1275 0 0,-2 3 3948 0 0,-4 3-5887 0 0,0 1-1 0 0,1 0 1 0 0,-1 1-1 0 0,1-1 1 0 0,0 1-1 0 0,0 0 1 0 0,0 0-1 0 0,1 0 1 0 0,0 1-1 0 0,0-1 1 0 0,0 1-1 0 0,1-1 0 0 0,-2 6-82 0 0,0 0 185 0 0,0 1 0 0 0,1-1-1 0 0,1 1 1 0 0,0 0 0 0 0,0 0-1 0 0,1 11-184 0 0,1-17 0 0 0,1 1-1 0 0,-1-1 0 0 0,1 0 0 0 0,1 0 1 0 0,-1 1-1 0 0,1-1 0 0 0,0 0 1 0 0,0-1-1 0 0,1 1 0 0 0,-1 0 0 0 0,2 0 1 0 0,-1-1-1 0 0,0 0 0 0 0,1 0 1 0 0,2 2 0 0 0,-3-3 7 0 0,1 0 0 0 0,0-1 1 0 0,0 1-1 0 0,0-1 1 0 0,0 0-1 0 0,1 0 0 0 0,-1 0 1 0 0,1-1-1 0 0,0 1 1 0 0,0-1-1 0 0,-1-1 0 0 0,2 1 1 0 0,-1 0-1 0 0,0-1 1 0 0,0 0-1 0 0,0-1 1 0 0,1 1-1 0 0,3-1-7 0 0,0 1 5 0 0,0-1 0 0 0,0-1 1 0 0,1 0-1 0 0,-1 0 0 0 0,0 0 0 0 0,0-1 1 0 0,0-1-1 0 0,-1 0 0 0 0,1 0 0 0 0,-1 0 0 0 0,1-1 1 0 0,3-3-6 0 0,12-7-87 0 0,-16 9 87 0 0,0 1 0 0 0,0-2 0 0 0,0 1 0 0 0,0-1 0 0 0,-1 0 0 0 0,0-1 0 0 0,4-4 0 0 0,-2 0 40 0 0,-5 8-14 0 0,-1-1 1 0 0,0 0-1 0 0,0 0 0 0 0,0 0 0 0 0,0 0 1 0 0,0 0-1 0 0,-1-1 0 0 0,0 1 0 0 0,0-1 1 0 0,0 0-1 0 0,-1 1 0 0 0,1-1 0 0 0,-1-2-26 0 0,6-13 0 0 0,-6 18 0 0 0,0 0 0 0 0,0 0 0 0 0,-1 0 0 0 0,1 0 0 0 0,0 0 0 0 0,-1 0 0 0 0,1-1 0 0 0,-1 1 0 0 0,0-1 0 0 0,-3 16-158 0 0,2 15-30 0 0,3-16 258 0 0,-1-1 74 0 0,1-1 1 0 0,0 1-1 0 0,1-1 0 0 0,0 1 1 0 0,1 0-145 0 0,8 24 65 0 0,-11-30-64 0 0,0-1-1 0 0,0 0 1 0 0,1 0 0 0 0,-1 1 0 0 0,1-1-1 0 0,0 0 1 0 0,0-1 0 0 0,0 1-1 0 0,1 0 1 0 0,-1 0 0 0 0,1-1 0 0 0,0 0-1 0 0,1 1 0 0 0,2 1-29 0 0,-1 0 174 0 0,0 0-1 0 0,1-1 1 0 0,0 0-1 0 0,1 1-144 0 0,-5-4 7 0 0,0 0 0 0 0,0 0 0 0 0,0 0 0 0 0,-1-1 0 0 0,1 1 0 0 0,0-1 0 0 0,0 1 0 0 0,0-1 0 0 0,0 0 0 0 0,0 1-1 0 0,0-1 1 0 0,0 0 0 0 0,0-1 0 0 0,0 1 0 0 0,0 0 0 0 0,0 0 0 0 0,0-1-7 0 0,36-11-1384 0 0,-37 12 1563 0 0,8-9 203 0 0,-8 7-402 0 0,0-1-1 0 0,0 1 1 0 0,0-1-1 0 0,0 1 0 0 0,-1-1 1 0 0,0 1-1 0 0,1-1 1 0 0,-1 1-1 0 0,0-1 0 0 0,0 0 1 0 0,0 1-1 0 0,0-1 1 0 0,-1 1-1 0 0,1-1 1 0 0,-1 1-1 0 0,0-1 0 0 0,1 1 1 0 0,-1-1-1 0 0,0 1 1 0 0,-1-1-1 0 0,1 1 1 0 0,0 0-1 0 0,-1-1 21 0 0,-7-5-58 0 0,1 0 1 0 0,-1 1-1 0 0,-1-1 1 0 0,0 2-1 0 0,0 0 1 0 0,0 0-1 0 0,-1 1 1 0 0,-1-1 57 0 0,-30-19-2104 0 0,34 21 425 0 0,7 3-73 0 0</inkml:trace>
  <inkml:trace contextRef="#ctx0" brushRef="#br0" timeOffset="4829.715">3328 329 6912 0 0,'0'0'528'0'0,"2"1"-7"0"0,0 1 98 0 0,0 1-1 0 0,0 0 1 0 0,0-1-1 0 0,0 1 1 0 0,0 0 0 0 0,0 0-1 0 0,-1 0 1 0 0,0 0-1 0 0,1 0 1 0 0,-1 0 0 0 0,0 1-1 0 0,-1-1-618 0 0,9 42 3021 0 0,-7-25-2673 0 0,-2 0 0 0 0,0 0 0 0 0,-1 0 0 0 0,-3 12-348 0 0,1-2 344 0 0,0 18-344 0 0,3 46 753 0 0,0-93-731 0 0,0-1 1 0 0,1 0-1 0 0,-1 0 0 0 0,0 0 0 0 0,0 1 1 0 0,0-1-1 0 0,1 0 0 0 0,-1 0 0 0 0,0 0 1 0 0,0 0-1 0 0,0 1 0 0 0,1-1 1 0 0,-1 0-1 0 0,0 0 0 0 0,0 0 0 0 0,1 0 1 0 0,-1 0-1 0 0,0 0 0 0 0,0 0 0 0 0,1 0 1 0 0,-1 0-1 0 0,0 0 0 0 0,1 0 1 0 0,-1 0-1 0 0,0 0 0 0 0,0 0 0 0 0,1 0 1 0 0,-1 0-1 0 0,0 0 0 0 0,0 0 0 0 0,1 0 1 0 0,-1 0-23 0 0,11-4 503 0 0,-4 0-382 0 0,0-2 0 0 0,-1 1 0 0 0,1-1 1 0 0,-1 0-1 0 0,0 0 0 0 0,-1-1 0 0 0,0 1 0 0 0,5-8-121 0 0,8-8 67 0 0,0 1-34 0 0,-4 0 27 0 0,-3 10-57 0 0,-8 10-9 0 0,-2 1 8 0 0,-1 0 0 0 0,0 0 1 0 0,1 0-1 0 0,-1 0 0 0 0,0 0 0 0 0,1 0 1 0 0,-1 0-1 0 0,0 0 0 0 0,1 0 0 0 0,-1 0 1 0 0,0 0-1 0 0,1 0 0 0 0,-1 0 0 0 0,0-1 1 0 0,0 1-1 0 0,1 0 0 0 0,-1 0 0 0 0,0 0 1 0 0,1-1-1 0 0,-1 1 0 0 0,0 0 0 0 0,0 0 1 0 0,0-1-1 0 0,1 1 0 0 0,-1 0 0 0 0,0 0 1 0 0,0-1-1 0 0,0 1 0 0 0,0 0 0 0 0,1-1-2 0 0,12 17 128 0 0,-12-15-133 0 0,0 0-1 0 0,-1 1 1 0 0,1-1 0 0 0,0 0-1 0 0,-1 0 1 0 0,1 1-1 0 0,-1-1 1 0 0,1 0 0 0 0,-1 1-1 0 0,0-1 1 0 0,0 1 5 0 0,4 11-101 0 0,8 9-3931 0 0,7 18 4032 0 0,-19-38-1701 0 0,0-2-53 0 0</inkml:trace>
  <inkml:trace contextRef="#ctx0" brushRef="#br0" timeOffset="6305.724">3875 470 17247 0 0,'0'0'396'0'0,"0"0"52"0"0,0 0 28 0 0,0 0-60 0 0,0 0-192 0 0,0 0 207 0 0,-6-1 700 0 0,6 1-1111 0 0,-1 0 1 0 0,1-1-1 0 0,-1 1 1 0 0,1 0 0 0 0,-1-1-1 0 0,1 1 1 0 0,-1 0-1 0 0,0 0 1 0 0,1 0 0 0 0,-1-1-1 0 0,1 1 1 0 0,-1 0-1 0 0,0 0 1 0 0,1 0 0 0 0,-1 0-1 0 0,0 0 1 0 0,1 0-1 0 0,-1 0 1 0 0,1 0-1 0 0,-1 0 1 0 0,0 1 0 0 0,1-1-1 0 0,-1 0 1 0 0,0 0-21 0 0,-2 2-28 0 0,2-2 20 0 0,-1-1-9 0 0,0 1 0 0 0,-1 0 1 0 0,1 0-1 0 0,0 0 0 0 0,0 1 0 0 0,0-1 1 0 0,0 1-1 0 0,0-1 0 0 0,0 1 1 0 0,0-1-1 0 0,0 1 0 0 0,1 0 1 0 0,-1 0-1 0 0,0 0 0 0 0,0 0 0 0 0,0 1 17 0 0,-9 5-2 0 0,6-5 14 0 0,1 0 1 0 0,0 1 0 0 0,1-1 0 0 0,-1 1 0 0 0,0 0-1 0 0,1 0 1 0 0,-1 0 0 0 0,1 1 0 0 0,0-1 0 0 0,0 1-1 0 0,0-1 1 0 0,1 1 0 0 0,-1 0 0 0 0,1 0 0 0 0,-1 4-13 0 0,-1 7 39 0 0,6-10-25 0 0,-1-3-3 0 0,1 4 3 0 0,0 0 0 0 0,0 0 0 0 0,1 0 1 0 0,0 0-1 0 0,0 0 0 0 0,0-1 1 0 0,1 1-1 0 0,0-1 0 0 0,0 0 0 0 0,3 3-14 0 0,-4-6 10 0 0,1 1 0 0 0,0 0 0 0 0,0-1 0 0 0,0 0 0 0 0,0 0 0 0 0,0 0 0 0 0,1-1 0 0 0,-1 0 0 0 0,0 1 0 0 0,4-1-10 0 0,-1 1 27 0 0,1-1 0 0 0,-1-1-1 0 0,1 1 1 0 0,0-1 0 0 0,6-1-27 0 0,-8 0 26 0 0,1-1 1 0 0,0 0-1 0 0,0 0 1 0 0,-1 0-1 0 0,1-1 1 0 0,-1 0 0 0 0,0-1-1 0 0,0 1 1 0 0,0-1-1 0 0,0 0 1 0 0,-1-1-1 0 0,1 1 1 0 0,3-5-27 0 0,-7 5-30 0 0,1 1 1 0 0,-1-1-1 0 0,0 1 1 0 0,0-1-1 0 0,0 0 1 0 0,1-3 29 0 0,4-8-110 0 0,-5 10 95 0 0,0 1 0 0 0,-1 0 0 0 0,0 0 0 0 0,0 0 0 0 0,0-1-1 0 0,0 1 1 0 0,-1 0 0 0 0,0-3 15 0 0,1 1 0 0 0,0 0 1 0 0,-1 1-1 0 0,2-1 0 0 0,0-3 0 0 0,-1 7 10 0 0,-1 0 0 0 0,1 0 0 0 0,-1 0 0 0 0,0 0 0 0 0,0 0 0 0 0,0 0 0 0 0,0 0-1 0 0,0 0 1 0 0,0 0 0 0 0,0 0 0 0 0,0 0 0 0 0,-1 0 0 0 0,1 0 0 0 0,-1 0 0 0 0,0 0 0 0 0,0-1-10 0 0,-1-3 72 0 0,-1-4 18 0 0,3 9-90 0 0,0 0 0 0 0,0 1 0 0 0,0-1 1 0 0,0 0-1 0 0,0 1 0 0 0,0-1 0 0 0,0 0 0 0 0,-1 1 1 0 0,1-1-1 0 0,0 0 0 0 0,0 1 0 0 0,-1-1 1 0 0,1 1-1 0 0,-1-1 0 0 0,1 1 0 0 0,0-1 0 0 0,-1 1 1 0 0,1-1-1 0 0,-1 1 0 0 0,1-1 0 0 0,-1 1 0 0 0,1-1 1 0 0,-1 1-1 0 0,1 0 0 0 0,-1-1 0 0 0,0 1 0 0 0,1 0 1 0 0,-1 0-1 0 0,0-1 0 0 0,1 1 0 0 0,-1 0 0 0 0,0 0 1 0 0,1 0-1 0 0,-1 0 0 0 0,0 0 0 0 0,1 0 0 0 0,-4-1-39 0 0,1 1-1 0 0,-1 0 0 0 0,1 0 0 0 0,0 1 0 0 0,-1-1 1 0 0,1 1-1 0 0,0-1 0 0 0,-1 1 0 0 0,1 0 0 0 0,0 0 1 0 0,0 1-1 0 0,0-1 0 0 0,0 1 0 0 0,0-1 0 0 0,0 1 1 0 0,0 0-1 0 0,1 0 0 0 0,-1 0 0 0 0,1 0 0 0 0,-1 1 1 0 0,0 1 39 0 0,0-1-82 0 0,0 0 0 0 0,0 1 0 0 0,0 0 0 0 0,1 0 0 0 0,0 0 0 0 0,-1 0 0 0 0,2 0 1 0 0,-1 0-1 0 0,0 1 0 0 0,1-1 0 0 0,0 1 0 0 0,0-1 0 0 0,0 1 0 0 0,0-1 0 0 0,1 4 82 0 0,-4 10-243 0 0,3-16 240 0 0,1 0 1 0 0,-1 0-1 0 0,0 0 1 0 0,1 0-1 0 0,0 0 0 0 0,-1 0 1 0 0,1 0-1 0 0,0 0 1 0 0,0 0-1 0 0,0 0 0 0 0,1 2 3 0 0,3 16-10 0 0,7 23 48 0 0,-10-40-36 0 0,0-1 1 0 0,0 1 0 0 0,1 0 0 0 0,-1-1 0 0 0,1 0 0 0 0,-1 1-1 0 0,1-1 1 0 0,-1 0 0 0 0,1 0 0 0 0,0 0 0 0 0,0 0 0 0 0,0 0-1 0 0,2 1-2 0 0,4 2-14 0 0,17 10-71 0 0,-24-14 73 0 0,1 0 1 0 0,-1-1-1 0 0,0 1 0 0 0,1-1 1 0 0,-1 1-1 0 0,1-1 0 0 0,-1 0 0 0 0,1 1 1 0 0,-1-1-1 0 0,1 0 0 0 0,-1 0 1 0 0,1 0-1 0 0,-1 0 0 0 0,1 0 0 0 0,-1 0 1 0 0,1-1 11 0 0,8-2-87 0 0,-1 0 39 0 0,0 0 0 0 0,0-1 0 0 0,4-3 48 0 0,-9 4-24 0 0,0-1 0 0 0,0-1-1 0 0,-1 1 1 0 0,1 0 0 0 0,-1-1 0 0 0,0 0 0 0 0,0 0-1 0 0,-1 0 25 0 0,1 1-25 0 0,28-60-1023 0 0,-30 62 994 0 0,0 0 0 0 0,0 0-1 0 0,-1 0 1 0 0,1 0-1 0 0,-1 0 1 0 0,0-1-1 0 0,0 1 1 0 0,0-2 54 0 0,0 3-32 0 0,0-1-1 0 0,0 1 1 0 0,0 0 0 0 0,1-1-1 0 0,-1 1 1 0 0,0 0 0 0 0,0-1-1 0 0,1 1 1 0 0,-1 0 0 0 0,1-1-1 0 0,-1 1 1 0 0,1 0-1 0 0,0-1 33 0 0,-1 2-192 0 0,0 0-100 0 0,0 0-41 0 0,0 0-9 0 0,0 0 44 0 0,1 2 284 0 0,0 0-1 0 0,-1 0 0 0 0,1-1 1 0 0,0 1-1 0 0,0 0 0 0 0,0 0 1 0 0,0 0-1 0 0,1 0 15 0 0,4 9 52 0 0,1 11 456 0 0,-5-15-268 0 0,0 0 0 0 0,1 0 1 0 0,0 0-1 0 0,2 4-240 0 0,4 14 345 0 0,0 1 1453 0 0,-8-25-1229 0 0,-1-1-545 0 0,0 0 0 0 0,0 0 0 0 0,0 1 0 0 0,0-1 0 0 0,0 0 0 0 0,0 0 0 0 0,0 0 0 0 0,0 0-1 0 0,0 0 1 0 0,0 0 0 0 0,0 1 0 0 0,1-1 0 0 0,-1 0 0 0 0,0 0 0 0 0,0 0 0 0 0,0 0 0 0 0,0 0 0 0 0,0 0 0 0 0,0 1 0 0 0,0-1 0 0 0,1 0 0 0 0,-1 0 0 0 0,0 0 0 0 0,0 0-1 0 0,0 0 1 0 0,0 0 0 0 0,0 0 0 0 0,0 0 0 0 0,1 0 0 0 0,-1 0 0 0 0,0 0 0 0 0,0 0 0 0 0,0 0 0 0 0,0 0 0 0 0,0 0 0 0 0,1 0 0 0 0,-1 0 0 0 0,0 0 0 0 0,0 0-1 0 0,0 0 1 0 0,0 0 0 0 0,1 0-24 0 0,9-3 668 0 0,6-5-428 0 0,-16 8-276 0 0,4-2 30 0 0,1 0 0 0 0,-1-1 0 0 0,0 0 0 0 0,-1 0 0 0 0,1 0 0 0 0,2-2 6 0 0,14-14-60 0 0,-16 16 72 0 0,0-1 0 0 0,0 0 0 0 0,-1 1 0 0 0,1-1-1 0 0,-1-1 1 0 0,0 1 0 0 0,-1 0-12 0 0,2 2-53 0 0,-3 1 55 0 0,0 1 1 0 0,0-1 0 0 0,0 1 0 0 0,0 0 0 0 0,0-1 0 0 0,0 1-1 0 0,0 0 1 0 0,0 0 0 0 0,0 0 0 0 0,0 0 0 0 0,0 0-1 0 0,0 0 1 0 0,0 0 0 0 0,0 0 0 0 0,0 0 0 0 0,0 1 0 0 0,1-1-1 0 0,-1 0 1 0 0,0 1 0 0 0,0-1 0 0 0,0 1 0 0 0,-1-1-1 0 0,1 1 1 0 0,1 0-3 0 0,1 1-1 0 0,-2-1-4 0 0,0-1 0 0 0,1 1 1 0 0,-1 0-1 0 0,0 0 0 0 0,0 0 0 0 0,0 0 0 0 0,0 0 0 0 0,0 0 0 0 0,0 0 0 0 0,-1 0 0 0 0,1 1 0 0 0,0-1 0 0 0,-1 0 0 0 0,1 0 0 0 0,0 1 5 0 0,2 4-18 0 0,-3-5 14 0 0,0-1 0 0 0,1 1 0 0 0,-1-1 0 0 0,0 1 0 0 0,1-1-1 0 0,-1 0 1 0 0,0 1 0 0 0,1-1 0 0 0,-1 1 0 0 0,1-1 0 0 0,-1 0-1 0 0,0 0 1 0 0,1 1 0 0 0,-1-1 0 0 0,1 0 0 0 0,-1 0 0 0 0,1 1 0 0 0,-1-1-1 0 0,1 0 5 0 0,18 11-45 0 0,-19-11 46 0 0,3 2-2 0 0,0 1-1 0 0,0-1 1 0 0,0 0 0 0 0,0 0 0 0 0,0-1 0 0 0,2 1 1 0 0,-3-1-4 0 0,-1-1 1 0 0,1 1 0 0 0,-1-1 0 0 0,1 0 0 0 0,-1 0 0 0 0,1 0-1 0 0,-1 0 1 0 0,1 0 0 0 0,-1 0 0 0 0,1 0 0 0 0,0-1-1 0 0,-1 1 1 0 0,0 0 0 0 0,1-1 0 0 0,-1 1 0 0 0,1-1 0 0 0,-1 0-1 0 0,1 1 4 0 0,1-2 0 0 0,0 0 0 0 0,-1 0 0 0 0,1 0 0 0 0,0 0 0 0 0,-1 0-1 0 0,1 0 1 0 0,-1-1 0 0 0,1 1 0 0 0,-1-1 0 0 0,0 0 0 0 0,0 0-1 0 0,0 0 1 0 0,3-6-14 0 0,0-1 0 0 0,-1 0 0 0 0,0-2 14 0 0,7-14-9 0 0,-7 14 37 0 0,1 0 0 0 0,1-10-28 0 0,8-23 84 0 0,-3 15 17 0 0,-1-1 1 0 0,-1 0-1 0 0,-2-1 1 0 0,0-7-102 0 0,2-6 187 0 0,-4 15 169 0 0,-1 0 0 0 0,-2-19-356 0 0,1 9 536 0 0,-5 8-278 0 0,1 26-230 0 0,1 0 1 0 0,-1 1-1 0 0,1-1 1 0 0,0 0-1 0 0,1-5-28 0 0,-2 58-66 0 0,1-25 19 0 0,-1 0 0 0 0,-2 11 47 0 0,2-23-53 0 0,0 0 0 0 0,1-1 0 0 0,0 1 0 0 0,1 0-1 0 0,1 2 54 0 0,0 29-342 0 0,-2-34 293 0 0,0 27-524 0 0,1 0 0 0 0,2 0 0 0 0,3 13 573 0 0,13 79-4421 0 0,-14-101 2707 0 0</inkml:trace>
  <inkml:trace contextRef="#ctx0" brushRef="#br0" timeOffset="6671.216">4667 235 12552 0 0,'0'0'572'0'0,"0"0"-10"0"0,-6-3-336 0 0,-2 2 199 0 0,1 1 1 0 0,-1 1 0 0 0,0-1-1 0 0,1 1 1 0 0,-1 0 0 0 0,1 1 0 0 0,-1 0-1 0 0,1 0 1 0 0,-6 3-426 0 0,-6 1 550 0 0,-12 2 220 0 0,16-5-392 0 0,0 2 0 0 0,0-1 0 0 0,-13 8-378 0 0,7-5 41 0 0,19-7-47 0 0,0 0 0 0 0,0 1 1 0 0,-1 0-1 0 0,1-1 1 0 0,0 1-1 0 0,0 0 1 0 0,0 0-1 0 0,0 0 1 0 0,0 0-1 0 0,0 1 6 0 0,1-1-131 0 0,0 0 1 0 0,0-1-1 0 0,0 1 0 0 0,-1 0 0 0 0,1-1 1 0 0,0 1-1 0 0,0-1 0 0 0,-1 1 1 0 0,1-1-1 0 0,0 0 0 0 0,0 0 0 0 0,-1 1 1 0 0,0-1 130 0 0,-7 2-4674 0 0,8-1-1271 0 0</inkml:trace>
  <inkml:trace contextRef="#ctx0" brushRef="#br0" timeOffset="7247.558">4703 248 11976 0 0,'14'56'1250'0'0,"-8"-34"-850"0"0,-1 0-1 0 0,0 0 1 0 0,-2 0 0 0 0,1 19-400 0 0,-3-16 558 0 0,1 0 0 0 0,2 0 0 0 0,1 1-558 0 0,-3-13 306 0 0,-2-12-211 0 0,0 0 1 0 0,0 0-1 0 0,1 0 1 0 0,-1 0 0 0 0,0 0-1 0 0,1 0 1 0 0,-1 0-1 0 0,0 0 1 0 0,1 0-1 0 0,-1 0 1 0 0,1 0-1 0 0,0 0 1 0 0,-1 0 0 0 0,1 0-1 0 0,0 0 1 0 0,0 0-1 0 0,0 0-95 0 0,-1-1 38 0 0,1 0 0 0 0,0 1 0 0 0,-1-1 0 0 0,1 0 0 0 0,-1 0 0 0 0,1 0-1 0 0,0 0 1 0 0,-1 0 0 0 0,1 1 0 0 0,-1-1 0 0 0,1 0 0 0 0,0-1 0 0 0,-1 1 0 0 0,1 0 0 0 0,-1 0-1 0 0,1 0 1 0 0,0 0 0 0 0,-1 0 0 0 0,1-1 0 0 0,-1 1 0 0 0,1 0 0 0 0,0-1-38 0 0,2 0 50 0 0,0-1-1 0 0,-1 0 1 0 0,1-1 0 0 0,-1 1-1 0 0,1 0 1 0 0,-1-1 0 0 0,0 1-1 0 0,1-1 1 0 0,0-3-50 0 0,0 2 11 0 0,0 0 0 0 0,0 1 1 0 0,0-1-1 0 0,0 0 0 0 0,1 1 0 0 0,0 0 0 0 0,-1 0 0 0 0,3-1-11 0 0,14-16 113 0 0,-9 8-19 0 0,-2 5-5 0 0,-2-1 1 0 0,1 0-1 0 0,-1 0 0 0 0,0-1 1 0 0,1-2-90 0 0,-1 4 111 0 0,-3 4-93 0 0,-10 7 171 0 0,5-2-178 0 0,-1-1 1 0 0,1 1-1 0 0,0-1 0 0 0,-1 1 0 0 0,1 0 0 0 0,0-1 0 0 0,0 1 0 0 0,0 0 0 0 0,0 0 0 0 0,0 0 0 0 0,1 0 0 0 0,-1 0 0 0 0,0 2-11 0 0,0-2 8 0 0,0 1-1 0 0,1 0 1 0 0,-1-1-1 0 0,0 1 1 0 0,1 0 0 0 0,0 0-1 0 0,-1-1 1 0 0,1 1-1 0 0,0 0 1 0 0,1 0-1 0 0,-1 2-7 0 0,1 6 13 0 0,-1-7 2 0 0,-1 0 1 0 0,6 12 25 0 0,-2-6 1 0 0,-2-6-26 0 0,0 1 0 0 0,1-1 0 0 0,0 1 0 0 0,0-1 0 0 0,0 0 0 0 0,2 4-16 0 0,-2-7 6 0 0,-1-1 1 0 0,0 1-1 0 0,0 0 0 0 0,0-1 1 0 0,0 1-1 0 0,0-1 1 0 0,1 0-1 0 0,-1 1 1 0 0,0-1-1 0 0,0 0 1 0 0,0 0-1 0 0,1 0 0 0 0,-1 0 1 0 0,0 0-1 0 0,1 0 1 0 0,-1 0-1 0 0,0 0-6 0 0,2 0 24 0 0,0 0-6 0 0,1-1 0 0 0,0 1 1 0 0,0-1-1 0 0,-1 0 0 0 0,1 0 0 0 0,-1 0 0 0 0,1 0 0 0 0,-1 0 1 0 0,4-3-19 0 0,16-5 100 0 0,-19 8-78 0 0,0-1 0 0 0,-1 0 0 0 0,0 0 1 0 0,1-1-1 0 0,-1 1 0 0 0,0-1 0 0 0,0 1 0 0 0,0-1 0 0 0,-1 0 0 0 0,1 0 0 0 0,-1-1 1 0 0,2-2-23 0 0,11-11 81 0 0,-11 10-15 0 0,-2 7 14 0 0,-1 0-75 0 0,-1 0 0 0 0,1 0 0 0 0,0 0 0 0 0,-1 1-1 0 0,1-1 1 0 0,-1 0 0 0 0,1 0 0 0 0,-1 1 0 0 0,1-1-1 0 0,0 1 1 0 0,-1-1 0 0 0,1 0 0 0 0,-1 1 0 0 0,0-1 0 0 0,1 1-1 0 0,-1-1 1 0 0,1 1 0 0 0,-1-1 0 0 0,0 1 0 0 0,1 0-1 0 0,-1-1 1 0 0,0 1 0 0 0,0-1 0 0 0,1 1 0 0 0,-1 0-1 0 0,0-1 1 0 0,0 1-5 0 0,1 2 17 0 0,11 13 60 0 0,-9-13-70 0 0,-1 0 1 0 0,0 1-1 0 0,0-1 1 0 0,1 0 0 0 0,-2 1-1 0 0,1-1 1 0 0,0 1-1 0 0,0 2-7 0 0,0 0 10 0 0,1 0-1 0 0,-1 0 1 0 0,1 0-1 0 0,1 0 1 0 0,-1-1-1 0 0,1 0 1 0 0,0 1-1 0 0,2 1-9 0 0,-6-7 0 0 0,6 7 0 0 0,2-6 0 0 0,-3-1 39 0 0,-1-1 0 0 0,1 1 0 0 0,-1-1-1 0 0,0 0 1 0 0,1-1 0 0 0,-1 1 0 0 0,0-1 0 0 0,0 0-1 0 0,0 0 1 0 0,0 0 0 0 0,0 0 0 0 0,0-1 0 0 0,0 1-1 0 0,-1-1 1 0 0,0 0 0 0 0,1 0 0 0 0,-1 0 0 0 0,2-4-39 0 0,7-8-58 0 0,-2 0 0 0 0,0 0 1 0 0,0-1-1 0 0,-2 0 58 0 0,-7 15-29 0 0,16-36 203 0 0,-1 0 0 0 0,-2 0 1 0 0,1-10-175 0 0,-1-3-492 0 0,4-38 492 0 0,1-1 122 0 0,-13 52-11 0 0,-5 27-55 0 0,1 0 1 0 0,0 0-1 0 0,0 0 0 0 0,4-8-56 0 0,-2 10 70 0 0,-3 7 15 0 0,-1 1-10 0 0,0 0 17 0 0,0 0 10 0 0,0 2 2 0 0,-5 65 144 0 0,5-63-233 0 0,0 35 50 0 0,-5 35-65 0 0,1-36-139 0 0,3 1 0 0 0,1 26 139 0 0,11 78-731 0 0,-7-93 271 0 0,-3-43 260 0 0,0 0 1 0 0,0 0-1 0 0,1 0 1 0 0,0 0-1 0 0,0 0 1 0 0,1 2 199 0 0,-2-7-1039 0 0,-1-2-237 0 0,0 0-48 0 0,0 0-91 0 0,1-2-336 0 0,3-8-148 0 0,-1-2-26 0 0</inkml:trace>
  <inkml:trace contextRef="#ctx0" brushRef="#br0" timeOffset="7600.579">5468 304 6392 0 0,'0'-2'290'0'0,"-2"-23"-1031"0"0,1 19 1417 0 0,-1-1 0 0 0,1 1 1 0 0,-1 1-1 0 0,0-1 0 0 0,-2-3-676 0 0,2 6 418 0 0,1 0 0 0 0,-1 0-1 0 0,1 0 1 0 0,-1 1-1 0 0,0-1 1 0 0,0 1 0 0 0,0-1-1 0 0,0 1 1 0 0,-1 0-1 0 0,1 0 1 0 0,-1 0 0 0 0,1 0-1 0 0,-1 0 1 0 0,0 0-1 0 0,0 1 1 0 0,0-1 0 0 0,1 1-1 0 0,-2 0 1 0 0,-1-1-418 0 0,1 2 230 0 0,-1-1-1 0 0,1 1 1 0 0,-1 1 0 0 0,1-1-1 0 0,-1 0 1 0 0,1 1 0 0 0,-1 0-1 0 0,1 0 1 0 0,0 0-230 0 0,-16 3 369 0 0,12-3-345 0 0,0 1 0 0 0,1-1 0 0 0,-1 1 0 0 0,0 0 0 0 0,1 1 0 0 0,0 0 1 0 0,-1 0-1 0 0,1 1 0 0 0,0 0 0 0 0,1 0 0 0 0,-1 0 0 0 0,0 2-24 0 0,6-5-152 0 0,0 0 0 0 0,0 0 0 0 0,1 0 0 0 0,-1 0 0 0 0,0 0 0 0 0,0 0 0 0 0,1 0 0 0 0,-1 1 0 0 0,1-1 1 0 0,-1 0-1 0 0,1 0 0 0 0,0 1 0 0 0,-1-1 0 0 0,1 0 0 0 0,0 1 0 0 0,0-1 0 0 0,0 0 0 0 0,0 1 0 0 0,0-1 0 0 0,0 0 0 0 0,0 1 0 0 0,1-1 0 0 0,-1 0 0 0 0,0 0 0 0 0,1 1 0 0 0,-1-1 0 0 0,1 0 0 0 0,-1 0 0 0 0,1 1 0 0 0,0-1 1 0 0,0 1 151 0 0,0-1-1568 0 0</inkml:trace>
  <inkml:trace contextRef="#ctx0" brushRef="#br0" timeOffset="7935.514">5567 191 5984 0 0,'4'14'485'0'0,"-1"-5"-111"0"0,-1 0 1 0 0,0 0-1 0 0,-1 0 1 0 0,0 0-1 0 0,0 1-374 0 0,4 54 6811 0 0,-10 74-4820 0 0,5-130-2191 0 0,0 1 0 0 0,1 0-1 0 0,0-1 1 0 0,1 1-1 0 0,0-1 1 0 0,2 6 200 0 0,1 2-1269 0 0</inkml:trace>
  <inkml:trace contextRef="#ctx0" brushRef="#br0" timeOffset="7936.514">5805 364 13824 0 0,'0'0'629'0'0,"0"2"-12"0"0,2 0-580 0 0,-1 1 1 0 0,0-1-1 0 0,0 1 0 0 0,0-1 0 0 0,-1 1 0 0 0,1 0 1 0 0,-1-1-1 0 0,1 1 0 0 0,-1 0 0 0 0,0 1-37 0 0,0-2 635 0 0,0 6 1089 0 0,-1 3-1216 0 0,0-1 0 0 0,-1 1 0 0 0,-2 10-508 0 0,-1 1 90 0 0,5-19-90 0 0,-1-1 0 0 0,0 0 0 0 0,1 1 0 0 0,0-1 0 0 0,-1 1 0 0 0,1 0 0 0 0,0-1 0 0 0,0 1 0 0 0,1-1 0 0 0,-1 1 0 0 0,0-1 0 0 0,1 1 0 0 0,0 2 0 0 0,-1-3 19 0 0,1 0 0 0 0,-1 0 0 0 0,1 0 0 0 0,-1 0-1 0 0,1 0 1 0 0,0 0 0 0 0,-1 0 0 0 0,1 0 0 0 0,0 0 0 0 0,0-1-1 0 0,0 1 1 0 0,1 0 0 0 0,-1 0 0 0 0,0-1 0 0 0,1 1-1 0 0,-1-1 1 0 0,1 1 0 0 0,-1-1 0 0 0,1 0 0 0 0,0 0-1 0 0,0 0 1 0 0,-1 0 0 0 0,1 0 0 0 0,0 0 0 0 0,0 0 0 0 0,0 0-1 0 0,0-1 1 0 0,0 1 0 0 0,0-1 0 0 0,0 1 0 0 0,0-1-1 0 0,0 0 1 0 0,1 0 0 0 0,-1 0 0 0 0,0 0 0 0 0,1 0-19 0 0,1 0-33 0 0,1 0 0 0 0,-1-1 1 0 0,1 1-1 0 0,-1-1 0 0 0,0 0 0 0 0,1 0 1 0 0,-1 0-1 0 0,0-1 0 0 0,0 1 0 0 0,1-1 1 0 0,-1 0-1 0 0,-1 0 0 0 0,1-1 0 0 0,0 1 1 0 0,0-1-1 0 0,-1 0 0 0 0,0 0 0 0 0,2-1 33 0 0,1-1 0 0 0,-5 4 0 0 0,0 0 0 0 0,0 1 0 0 0,0-1 0 0 0,-1 0 0 0 0,1 1 0 0 0,0-1 0 0 0,0 0 0 0 0,0 0 0 0 0,-1 0 0 0 0,1 0 0 0 0,-1 0 0 0 0,1 0 0 0 0,-1 0 0 0 0,1 0 0 0 0,-1 0 0 0 0,1 0 0 0 0,-1 0 0 0 0,0 0 0 0 0,1 0 0 0 0,-1 0 0 0 0,0 0 0 0 0,0 0 0 0 0,0 0 0 0 0,0-1 0 0 0,0 1 0 0 0,0 0 0 0 0,0 0 0 0 0,0 0 0 0 0,-1 0 0 0 0,1 0 0 0 0,0 0 0 0 0,-1-1 0 0 0,0 1-2 0 0,1-1 0 0 0,-1 1 0 0 0,1 0 0 0 0,-1 0 0 0 0,0-1-1 0 0,0 1 1 0 0,0 0 0 0 0,0 0 0 0 0,0 0 0 0 0,0 0 0 0 0,0 0-1 0 0,0 0 1 0 0,0 0 0 0 0,-1 0 0 0 0,1 1 0 0 0,-1-2 2 0 0,-26-10-64 0 0,18 8 74 0 0,-82-38-560 0 0,52 23-5014 0 0,18 6-169 0 0</inkml:trace>
  <inkml:trace contextRef="#ctx0" brushRef="#br0" timeOffset="8333.975">6042 352 4144 0 0,'0'2'319'0'0,"11"48"347"0"0,-8-30 2442 0 0,0 1 0 0 0,-2 15-3108 0 0,3 61 4999 0 0,-4-95-4793 0 0,0-2-13 0 0,0 0-14 0 0,0 0-56 0 0,0 0-26 0 0,0 0-8 0 0,0-2-80 0 0,1 0 0 0 0,-1 1 0 0 0,1-1-1 0 0,0 0 1 0 0,0 1 0 0 0,0-1-1 0 0,0 1 1 0 0,0 0 0 0 0,0-1 0 0 0,0 1-1 0 0,0 0 1 0 0,1-1-9 0 0,4-4 79 0 0,8-25 663 0 0,-12 27-642 0 0,-1-1 1 0 0,1 1-1 0 0,0 0 0 0 0,0 0 0 0 0,0 0 1 0 0,0 1-1 0 0,1-1 0 0 0,0 0 0 0 0,-1 1 0 0 0,4-3-100 0 0,-5 6 46 0 0,-1-1 0 0 0,1 0-1 0 0,0 0 1 0 0,0 1-1 0 0,0-1 1 0 0,0 1-1 0 0,0-1 1 0 0,0 1-1 0 0,0-1 1 0 0,0 1-1 0 0,0 0 1 0 0,0-1 0 0 0,1 1-1 0 0,-1 0 1 0 0,0 0-1 0 0,0 0 1 0 0,0 0-1 0 0,0 0 1 0 0,0 0-1 0 0,0 0 1 0 0,1 0 0 0 0,-1 1-1 0 0,0-1 1 0 0,0 0-46 0 0,1 1 42 0 0,0 0 0 0 0,0 1 0 0 0,0-1 0 0 0,0 0 1 0 0,0 0-1 0 0,-1 1 0 0 0,1-1 0 0 0,-1 1 0 0 0,1 0 0 0 0,-1-1 1 0 0,1 1-1 0 0,-1 1-42 0 0,4 4 66 0 0,-1 1 1 0 0,-1-1-1 0 0,1 1 1 0 0,-1 0-1 0 0,-1 0 1 0 0,2 6-67 0 0,11 32 160 0 0,-10-31-86 0 0,0 0 0 0 0,2 12-74 0 0,-6-24-246 0 0,-1-4-36 0 0,2-9-327 0 0,-1-14-378 0 0,-2-10-2032 0 0,-1 0 0 0 0,-2 0 0 0 0,-5-20 3019 0 0,3 32-2933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2:47.2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116 343 1376 0 0,'1'-2'65'0'0,"-1"0"-20"0"0,0 1-17 0 0,0 0 1 0 0,1 1-1 0 0,-1-1 1 0 0,0 1-1 0 0,0-1 1 0 0,1 0-1 0 0,-1 1 1 0 0,0-1-1 0 0,1 0 1 0 0,-1 1-1 0 0,0-1 1 0 0,1 1-1 0 0,-1-1 1 0 0,1 1 0 0 0,-1-1-1 0 0,1 1 1 0 0,0-1-29 0 0,-1 1 2384 0 0,0 0 837 0 0,0 0 160 0 0,8 2 968 0 0,-4 0-3939 0 0,-2-1-282 0 0,-1 1 1 0 0,0-1 0 0 0,0 1 0 0 0,0-1 0 0 0,0 1 0 0 0,0 0 0 0 0,0-1-1 0 0,0 1 1 0 0,-1 0 0 0 0,1 0 0 0 0,-1-1 0 0 0,1 1 0 0 0,-1 0 0 0 0,0 0-1 0 0,0 0 1 0 0,1 0 0 0 0,-1 0 0 0 0,-1 0 0 0 0,1 1-129 0 0,0 5 389 0 0,2 26 251 0 0,-2-1 0 0 0,-1 1 0 0 0,-2 9-640 0 0,-18 99 738 0 0,-2 17-510 0 0,2-16-67 0 0,2-18 246 0 0,-4 45-138 0 0,-9 95 646 0 0,31-216-819 0 0,-3 16-1248 0 0,4-60 1029 0 0,-1 0 0 0 0,0-1 0 0 0,1 1 0 0 0,0 0 0 0 0,1 0 0 0 0,-1 0 0 0 0,1 0 0 0 0,-1-1 0 0 0,1 1 0 0 0,2 3 123 0 0,-2-7-422 0 0,-1-1-856 0 0,0-1-382 0 0,5-7-72 0 0,3-3-17 0 0</inkml:trace>
  <inkml:trace contextRef="#ctx0" brushRef="#br0" timeOffset="383.972">439 671 5984 0 0,'12'-12'318'0'0,"1"0"1"0"0,12-9-319 0 0,11-16 331 0 0,-26 30 839 0 0,-4 3-109 0 0,0 0 0 0 0,-1 0 1 0 0,1 0-1 0 0,-1-1 0 0 0,0 0 0 0 0,0 0 0 0 0,-1 0 1 0 0,1-1-1 0 0,1-3-1061 0 0,-5 7 900 0 0,-1 2-64 0 0,0 0-199 0 0,0 0-86 0 0,0 0-21 0 0,-2 1-52 0 0,-26 19-150 0 0,1 0-1 0 0,1 2 1 0 0,0 1 0 0 0,-7 10-328 0 0,2-2 246 0 0,-1-2-1 0 0,-17 11-245 0 0,-4 4 114 0 0,36-29-92 0 0,-1 0 0 0 0,-14 8-22 0 0,18-14 148 0 0,-12 7 395 0 0,1 1 1 0 0,1 0-1 0 0,-4 6-543 0 0,5 4 200 0 0,19-21-200 0 0,2 7-1 0 0,3-10-8 0 0,-1-2-9 0 0,1 0-41 0 0,-1 0 1 0 0,1 0-1 0 0,0 0 0 0 0,-1 0 0 0 0,1 0 0 0 0,0 0 0 0 0,-1-1 0 0 0,1 1 0 0 0,0 0 1 0 0,0 0-1 0 0,0-1 0 0 0,-1 1 0 0 0,1-1 0 0 0,0 1 0 0 0,0-1 0 0 0,0 1 1 0 0,0-1-1 0 0,0 1 0 0 0,0-1 0 0 0,1 0 59 0 0,20 7-2305 0 0,-10-6 894 0 0,0-1-12 0 0</inkml:trace>
  <inkml:trace contextRef="#ctx0" brushRef="#br0" timeOffset="718.649">252 820 11056 0 0,'2'3'505'0'0,"10"21"124"0"0,0 0-1 0 0,-1 1 1 0 0,-1 3-629 0 0,-7-21 599 0 0,4 16 1888 0 0,0 0-1 0 0,1 15-2486 0 0,7 24 2088 0 0,12 43-827 0 0,5 20-287 0 0,-11-46-491 0 0,-11-41-80 0 0,1 1 0 0 0,6 11-403 0 0,-6-20 197 0 0,-6-18-95 0 0,0 1 0 0 0,0-1 0 0 0,4 6-102 0 0,4 7 153 0 0,-8-16-120 0 0,-1-1 0 0 0,1 1 0 0 0,6 6-33 0 0,-3-10 11 0 0,-7-5-62 0 0,0 0 1 0 0,0 0 0 0 0,0 0 0 0 0,0 0 0 0 0,0 0 0 0 0,0 0 0 0 0,0-1 0 0 0,0 1-1 0 0,0 0 1 0 0,0-1 0 0 0,0 1 0 0 0,0-1 0 0 0,0 1 0 0 0,0-1 0 0 0,0 0 0 0 0,0 1-1 0 0,0-1 1 0 0,0 0 0 0 0,-1 1 0 0 0,1-1 0 0 0,0 0 0 0 0,0 0 0 0 0,-1 0 0 0 0,1 0-1 0 0,-1 0 1 0 0,1 0 0 0 0,-1 0 50 0 0,3-3-511 0 0,-1-1 0 0 0,1 1 0 0 0,-1-1 0 0 0,-1 0-1 0 0,1 0 512 0 0,2-11-2704 0 0,-3 4-4327 0 0</inkml:trace>
  <inkml:trace contextRef="#ctx0" brushRef="#br0" timeOffset="1082.675">831 1350 14888 0 0,'0'0'680'0'0,"0"2"-11"0"0,7 14-240 0 0,-1 1 0 0 0,-1-1 1 0 0,-1 1-1 0 0,-1 0 0 0 0,0 1 1 0 0,-1-1-1 0 0,0 10-429 0 0,1 122 2205 0 0,7-20-2189 0 0,-8-95-286 0 0,0-5-3745 0 0,-2-27-2355 0 0</inkml:trace>
  <inkml:trace contextRef="#ctx0" brushRef="#br0" timeOffset="1446.24">1376 820 8752 0 0,'2'0'673'0'0,"4"-2"-205"0"0,-4 1 760 0 0,-2 1 380 0 0,0 0 79 0 0,-18 8 1467 0 0,-14 3-1778 0 0,28-9-1349 0 0,0-1 1 0 0,0 0-1 0 0,-1 0 1 0 0,1 0-1 0 0,0-1 0 0 0,-2 1-27 0 0,-14 1 55 0 0,16-1-53 0 0,0-1 1 0 0,0 1 0 0 0,0-1 0 0 0,1-1-1 0 0,-1 1 1 0 0,0 0 0 0 0,0-1 0 0 0,0 0-1 0 0,-1 0-2 0 0,2 0-18 0 0,-1 0 0 0 0,1 0-1 0 0,-1 1 1 0 0,1-1 0 0 0,-1 1-1 0 0,1 0 1 0 0,-1 0 0 0 0,1 0-1 0 0,-1 1 1 0 0,-2 0 18 0 0,-34 11-2236 0 0,38-11 474 0 0</inkml:trace>
  <inkml:trace contextRef="#ctx0" brushRef="#br0" timeOffset="1447.24">1405 987 13760 0 0,'6'26'871'0'0,"0"7"-275"0"0,-6-31-541 0 0,0 0 0 0 0,0 0 0 0 0,0 0-1 0 0,0 0 1 0 0,-1 0 0 0 0,1 1 0 0 0,-1-1 0 0 0,1 0-1 0 0,-1 0 1 0 0,0 0 0 0 0,0 0 0 0 0,0 0-1 0 0,0 0 1 0 0,0 0-55 0 0,-2 1 190 0 0,0 1 0 0 0,0-1 0 0 0,0 0 0 0 0,0 0 1 0 0,-1 0-1 0 0,1-1 0 0 0,-1 1 0 0 0,0-1 0 0 0,0 0 0 0 0,0 0 0 0 0,0 0 0 0 0,0-1 0 0 0,0 1 0 0 0,0-1 0 0 0,-1 0 0 0 0,1 0 0 0 0,-3 0-190 0 0,1 0 26 0 0,-1 0-1 0 0,0-1 1 0 0,0 0-1 0 0,1 0 1 0 0,-1 0-1 0 0,0-1 1 0 0,0 0 0 0 0,1-1-1 0 0,-1 1 1 0 0,1-1-1 0 0,-2-1-25 0 0,-22-5-167 0 0,25 7-12 0 0,0 0 0 0 0,0 0 0 0 0,0-1 1 0 0,0 0-1 0 0,0 0 0 0 0,-4-2 179 0 0,-8-6-1790 0 0,-1 1-4246 0 0</inkml:trace>
  <inkml:trace contextRef="#ctx0" brushRef="#br0" timeOffset="2207.56">2059 40 7832 0 0,'6'-11'124'0'0,"-5"8"-60"0"0,1 0 1 0 0,0 0-1 0 0,-1 0 1 0 0,1 0 0 0 0,1 0-1 0 0,-1 1 1 0 0,0-1-1 0 0,1 1 1 0 0,0-1-65 0 0,0 2 128 0 0,-1 2 470 0 0,0 0 0 0 0,1 0 0 0 0,-1 0 0 0 0,0 0 0 0 0,0 1 0 0 0,0-1 0 0 0,0 1 0 0 0,1 0-598 0 0,-2-1 246 0 0,0 1 1 0 0,0-1-1 0 0,0 1 0 0 0,0-1 1 0 0,-1 1-1 0 0,1-1 1 0 0,0 1-1 0 0,-1-1 1 0 0,1 1-1 0 0,-1 0 0 0 0,1-1 1 0 0,-1 2-247 0 0,6 14 1660 0 0,-2-6-1184 0 0,-1 1 0 0 0,0 0 0 0 0,-1 0 0 0 0,0 0 0 0 0,-1 0 0 0 0,0 5-476 0 0,0-9 105 0 0,0 30 437 0 0,-1-1 1 0 0,-3 6-543 0 0,0 32 623 0 0,3-27-233 0 0,-3-1 0 0 0,-2 4-390 0 0,1 1 15 0 0,1 11-15 0 0,1 7-3 0 0,1-48 3 0 0,2-1 0 0 0,3 21 0 0 0,1 22 0 0 0,-2-42-462 0 0,-2-20 372 0 0,0 0 0 0 0,-1 1 0 0 0,0-1 0 0 0,1 0 0 0 0,-1 0-1 0 0,0 1 1 0 0,0-1 0 0 0,0 0 0 0 0,0 1 90 0 0,13-36-920 0 0,-9 25 608 0 0,0-1 1 0 0,-1 0-1 0 0,0 0 0 0 0,1-2 312 0 0,2-20-828 0 0,-1 4 377 0 0,1 1 0 0 0,1-1 0 0 0,1 1 0 0 0,6-11 451 0 0,-10 29-133 0 0,1 1-1 0 0,0-1 0 0 0,4-4 134 0 0,4-5-215 0 0,-12 15 254 0 0,-1 1 0 0 0,1 0 0 0 0,0 0 0 0 0,0 0 0 0 0,0 0 0 0 0,0 0 0 0 0,0 0 0 0 0,0 0 0 0 0,0 0 0 0 0,0 0 0 0 0,1 1 0 0 0,-1-1 0 0 0,1 0-39 0 0,-2 1 88 0 0,1 0 1 0 0,-1-1-1 0 0,1 1 1 0 0,0 0-1 0 0,-1 0 1 0 0,1 0-1 0 0,0 0 1 0 0,-1 0-1 0 0,1 0 1 0 0,-1 0-1 0 0,1 0 0 0 0,0 0 1 0 0,-1 1-1 0 0,1-1 1 0 0,-1 0-1 0 0,1 0 1 0 0,-1 0-1 0 0,1 1 1 0 0,0-1-1 0 0,-1 0 1 0 0,1 1-89 0 0,0 0 110 0 0,0 0 1 0 0,0 0 0 0 0,0 1 0 0 0,0-1 0 0 0,0 0-1 0 0,0 1 1 0 0,0-1 0 0 0,0 1 0 0 0,0-1 0 0 0,-1 1-1 0 0,1-1 1 0 0,-1 1 0 0 0,1-1 0 0 0,-1 1 0 0 0,0 0-1 0 0,1-1 1 0 0,-1 1 0 0 0,0 0 0 0 0,0 1-111 0 0,0-1 19 0 0,0 0 1 0 0,0 0-1 0 0,0 0 1 0 0,0 0 0 0 0,0 1-1 0 0,-1-1 1 0 0,1 0-1 0 0,0 0 1 0 0,-1 0 0 0 0,0 0-1 0 0,1 0 1 0 0,-1 0-1 0 0,0 0 1 0 0,0 0 0 0 0,0 0-1 0 0,-1-1 1 0 0,1 1-1 0 0,0 0 1 0 0,-1-1 0 0 0,1 1-1 0 0,-1-1 1 0 0,1 1-1 0 0,-1-1 1 0 0,0 0 0 0 0,1 1-1 0 0,-1-1 1 0 0,0 0-1 0 0,0 0 1 0 0,0 0 0 0 0,-1 0-20 0 0,-16 11-210 0 0,16-10 437 0 0,0 0 0 0 0,0 0 0 0 0,0 0 0 0 0,-1 0 0 0 0,1-1 0 0 0,0 1 0 0 0,-1-1 0 0 0,-1 0-227 0 0,-17 12 16 0 0,16-8-16 0 0,-5 9 19 0 0,10-6 558 0 0,1-5 267 0 0,0 39-300 0 0,3-28-1484 0 0,-3-11-4124 0 0,0-3-2099 0 0</inkml:trace>
  <inkml:trace contextRef="#ctx0" brushRef="#br0" timeOffset="2768.767">2123 466 3680 0 0,'15'-5'167'0'0,"-14"5"-160"0"0,-1 1 0 0 0,1-1 1 0 0,-1 0-1 0 0,1 0 1 0 0,-1 1-1 0 0,0-1 1 0 0,1 0-1 0 0,-1 1 0 0 0,1-1 1 0 0,-1 0-1 0 0,0 1 1 0 0,1-1-1 0 0,-1 0 1 0 0,0 1-1 0 0,0-1 1 0 0,1 1-1 0 0,-1-1 0 0 0,0 1 1 0 0,0-1-1 0 0,1 0 1 0 0,-1 1-1 0 0,0-1 1 0 0,0 1-1 0 0,0-1 0 0 0,0 1 1 0 0,0 0-8 0 0,4 17-95 0 0,-4-16 148 0 0,0 0 0 0 0,1 0 0 0 0,-1 0 0 0 0,1 0 0 0 0,-1 0 1 0 0,1 0-1 0 0,-1-1 0 0 0,1 1 0 0 0,1 1-53 0 0,0 2 751 0 0,-1 0 0 0 0,1 0 0 0 0,-1 0 0 0 0,1 0 0 0 0,-2 1 1 0 0,1-1-1 0 0,0 0 0 0 0,-1 2-751 0 0,0-2 695 0 0,0 0 0 0 0,1 0-1 0 0,-1 0 1 0 0,1 0 0 0 0,1 0 0 0 0,-1-1-1 0 0,1 1 1 0 0,-1 0 0 0 0,3 2-695 0 0,-4-6 86 0 0,0-1 0 0 0,1 1 1 0 0,-1 0-1 0 0,0 0 0 0 0,0-1 1 0 0,0 1-1 0 0,1 0 0 0 0,-1 0 0 0 0,0 0 1 0 0,0-1-1 0 0,0 1 0 0 0,0 0 0 0 0,0 0 1 0 0,0 0-1 0 0,-1 0-86 0 0,1 5 214 0 0,1 2 50 0 0,1 6-23 0 0,-2-5 1414 0 0,12-9-633 0 0,-10 0-900 0 0,-1 0 0 0 0,1 0-1 0 0,-1 1 1 0 0,1-1-1 0 0,-1 0 1 0 0,0 1-1 0 0,1-1 1 0 0,-1 1 0 0 0,0 0-1 0 0,2 0-121 0 0,4 2 320 0 0,30-2 1026 0 0,-1-1-742 0 0,-33 1-570 0 0,-1-1 0 0 0,0 1 0 0 0,0-1 0 0 0,0 1 0 0 0,1 0 0 0 0,-1 0 0 0 0,0 0 0 0 0,0 0 0 0 0,0 0 0 0 0,0 0 0 0 0,0 0 0 0 0,-1 1 0 0 0,3 1-34 0 0,-3-2 78 0 0,-1-1-12 0 0,0 0-2 0 0,2 1 0 0 0,4 1-40 0 0,-4-1-156 0 0,-2-1-22 0 0,0 0 8 0 0,0 0-96 0 0,0 0-417 0 0,0 0-186 0 0,0 0-907 0 0,0 0-3676 0 0,0 0-1573 0 0</inkml:trace>
  <inkml:trace contextRef="#ctx0" brushRef="#br0" timeOffset="3236.08">2320 437 12984 0 0,'4'-9'111'0'0,"-3"7"-53"0"0,0 0 0 0 0,0 0 0 0 0,0 0 0 0 0,0 0 0 0 0,0 0 0 0 0,0 0 0 0 0,1 0 0 0 0,-1 1 0 0 0,1-1-58 0 0,-1 1 353 0 0,-1 1-37 0 0,1 1-206 0 0,6 1 3 0 0,-6-1 7 0 0,0 0 0 0 0,1 1 0 0 0,-1-1-1 0 0,0 0 1 0 0,0 0 0 0 0,0 1 0 0 0,0-1 0 0 0,0 1 0 0 0,-1-1 0 0 0,1 1 0 0 0,0-1-1 0 0,-1 1 1 0 0,1 0 0 0 0,0 0-120 0 0,-1 0 286 0 0,1 0 426 0 0,-1-2-128 0 0,0 0-59 0 0,0 2-12 0 0,0 3-325 0 0,-1 0-1 0 0,0 0 0 0 0,0 0 0 0 0,0 0 0 0 0,0-1 0 0 0,-1 1 0 0 0,0 0 0 0 0,0-1 1 0 0,-2 5-188 0 0,-29 42 800 0 0,9-15-645 0 0,-18 57 1436 0 0,34-65-1398 0 0,8-19-181 0 0,7 11 100 0 0,-2-15-101 0 0,0-2 1 0 0,10 19 63 0 0,-12-17-70 0 0,1 0 0 0 0,0 0 1 0 0,0 0-1 0 0,0 0 0 0 0,0-1 1 0 0,1 1-1 0 0,0-1 0 0 0,2 1-5 0 0,-5-2 0 0 0,-1-2 0 0 0,0 0 0 0 0,-1-1 0 0 0,1 1 0 0 0,0 0 0 0 0,0-1 0 0 0,-1 1 0 0 0,1 0 0 0 0,0-1 0 0 0,0 1 0 0 0,0-1 0 0 0,0 1 0 0 0,0-1 0 0 0,0 0 0 0 0,0 1 0 0 0,0-1 0 0 0,0 0 0 0 0,0 0 0 0 0,0 0 0 0 0,5 1-11 0 0,-5-1-3 0 0,1 1 1 0 0,-1-1 0 0 0,0 0-1 0 0,1 0 1 0 0,-1 1-1 0 0,0-1 1 0 0,0 1-1 0 0,1-1 1 0 0,-1 1 0 0 0,0 0-1 0 0,0-1 1 0 0,0 1-1 0 0,0 0 1 0 0,1 0-1 0 0,-1 0 1 0 0,0 0-1 0 0,-1 0 1 0 0,1 0 0 0 0,1 0 13 0 0,-1 1-1392 0 0,-1-2-515 0 0,0 0-1001 0 0,0 0-3570 0 0</inkml:trace>
  <inkml:trace contextRef="#ctx0" brushRef="#br0" timeOffset="3580.837">2104 521 13824 0 0,'1'3'314'0'0,"1"5"-104"0"0,0-3-66 0 0,-1 0 0 0 0,1 0 0 0 0,0 1 0 0 0,0-1 0 0 0,1 0 0 0 0,-1 0-144 0 0,19 17 124 0 0,-7-5 75 0 0,-11-14 33 0 0,0 1 1 0 0,0 0 0 0 0,0-1-1 0 0,-1 1 1 0 0,1 0 0 0 0,-1 0-1 0 0,0 1-232 0 0,10 27 1600 0 0,-4-12-779 0 0,0 0 0 0 0,-2 1 0 0 0,0 0-1 0 0,-2 0 1 0 0,2 11-821 0 0,-6-29 31 0 0,5 95 460 0 0,-4-95-482 0 0,-1-2-6 0 0,0-1 0 0 0,0 1 0 0 0,0 0-1 0 0,0 0 1 0 0,0-1 0 0 0,0 1 0 0 0,0 0 0 0 0,0 0 0 0 0,0-1-1 0 0,0 1 1 0 0,0 0 0 0 0,-1-1 0 0 0,1 1 0 0 0,0 0 0 0 0,0-1-1 0 0,-1 1 1 0 0,1 0 0 0 0,-1-1 0 0 0,1 1 0 0 0,0-1 0 0 0,-1 1-1 0 0,1-1 1 0 0,-1 1-3 0 0,0 0-125 0 0,1-1-796 0 0,0 0-351 0 0,0 0-1186 0 0,0 0-4485 0 0</inkml:trace>
  <inkml:trace contextRef="#ctx0" brushRef="#br0" timeOffset="3910.929">2523 688 11976 0 0,'16'2'546'0'0,"-16"-2"-532"0"0,0 0 0 0 0,0 0 1 0 0,0 0-1 0 0,0 0 0 0 0,1 0 0 0 0,-1 0 0 0 0,0 0 0 0 0,0 0 0 0 0,0 0 0 0 0,0 1 0 0 0,0-1 1 0 0,1 0-1 0 0,-1 0 0 0 0,0 0 0 0 0,0 0 0 0 0,0 0 0 0 0,0 0 0 0 0,0 0 0 0 0,0 0 0 0 0,1 0 0 0 0,-1 0 1 0 0,0 1-1 0 0,0-1 0 0 0,0 0 0 0 0,0 0 0 0 0,0 0 0 0 0,0 0 0 0 0,0 0 0 0 0,0 0 0 0 0,0 1 1 0 0,0-1-1 0 0,0 0 0 0 0,0 0 0 0 0,1 0 0 0 0,-1 0 0 0 0,0 0 0 0 0,0 1 0 0 0,0-1-14 0 0,21 46 355 0 0,-21-44-165 0 0,1 1 0 0 0,0 0 0 0 0,-1-1 0 0 0,1 1 0 0 0,-1 0-1 0 0,0 0 1 0 0,0-1 0 0 0,0 2-190 0 0,2 15 1197 0 0,1-11-1037 0 0,-1 0 1 0 0,0 0-1 0 0,-1 0 1 0 0,0 0-1 0 0,0 0 1 0 0,0 0 0 0 0,-1 0-1 0 0,0 0 1 0 0,-1 1-1 0 0,0-1-160 0 0,-1-4 106 0 0,0 0-3269 0 0,2-4-2210 0 0</inkml:trace>
  <inkml:trace contextRef="#ctx0" brushRef="#br0" timeOffset="4250.7">2883 958 2760 0 0,'1'2'125'0'0,"2"5"-3"0"0,-3 4-97 0 0,0-9 342 0 0,-1 0-1 0 0,0 1 1 0 0,0-1 0 0 0,-1 0 0 0 0,1 0-1 0 0,0 0 1 0 0,-1-1 0 0 0,1 1-1 0 0,-1 0 1 0 0,1 0 0 0 0,-1-1 0 0 0,0 1-1 0 0,0-1 1 0 0,0 0 0 0 0,0 1 0 0 0,0-1-1 0 0,0 0 1 0 0,0 0 0 0 0,0 0 0 0 0,-2 0-367 0 0,-8 3 1584 0 0,0-1 1 0 0,0 0-1 0 0,-7 1-1584 0 0,5-2 21 0 0,-39 6 1721 0 0,0-3 0 0 0,-44-1-1742 0 0,-23 2 1528 0 0,55-1-785 0 0,-53 6 548 0 0,-40 2 35 0 0,104-8-1319 0 0,-1-2 0 0 0,0-3-7 0 0,-8-8 54 0 0,48 6-240 0 0,7 0-3679 0 0,8 2-3321 0 0</inkml:trace>
  <inkml:trace contextRef="#ctx0" brushRef="#br0" timeOffset="4971.942">1946 1752 3680 0 0,'2'4'91'0'0,"0"-1"0"0"0,0 0 1 0 0,0 0-1 0 0,0 0 0 0 0,0-1 1 0 0,1 1-1 0 0,-1 0 0 0 0,1-1 1 0 0,0 0-1 0 0,-1 1 0 0 0,1-1 0 0 0,0 0 1 0 0,0-1-1 0 0,3 2-91 0 0,-4-2 408 0 0,0-1 0 0 0,0 1 0 0 0,0-1 0 0 0,0 0 1 0 0,0 1-1 0 0,0-1 0 0 0,1 0 0 0 0,-1 0 0 0 0,0 0 0 0 0,0-1 0 0 0,0 1 0 0 0,0 0 0 0 0,0-1 1 0 0,0 0-1 0 0,0 1 0 0 0,0-1 0 0 0,0 0 0 0 0,0 0 0 0 0,0 0 0 0 0,0 0 0 0 0,0 0 1 0 0,0-1-1 0 0,-1 1 0 0 0,1-1 0 0 0,0 1-408 0 0,10-11 794 0 0,1 0 0 0 0,-2-1-1 0 0,0 0 1 0 0,0-1 0 0 0,-1 0 0 0 0,-1 0 0 0 0,3-8-794 0 0,-3 5 192 0 0,-1-2 0 0 0,0 1 0 0 0,-1-1 0 0 0,-2 0 1 0 0,0 0-1 0 0,0-1 0 0 0,-2 0 0 0 0,-1 1 0 0 0,0-1 0 0 0,-1-2-192 0 0,4-55 836 0 0,-8 68-809 0 0,-2 9-19 0 0,-4 9-14 0 0,8-9 5 0 0,-4 12-15 0 0,0-1 0 0 0,0 1 0 0 0,1 0 0 0 0,0 0-1 0 0,1 1 1 0 0,0-1 0 0 0,1 5 16 0 0,-2 17-109 0 0,2 0 0 0 0,1 0 0 0 0,2 18 109 0 0,0 4 264 0 0,-1-24-207 0 0,0 19 62 0 0,-5 43-119 0 0,-5 11-2 0 0,4-39-1 0 0,-2 0 0 0 0,-9 25 3 0 0,17-87 0 0 0,-1-1 0 0 0,0 0 0 0 0,0 0 0 0 0,0 1 0 0 0,0-1 0 0 0,-1 0 0 0 0,1 0 0 0 0,-1 0 0 0 0,0 0 0 0 0,0-1 0 0 0,0 1 0 0 0,0 0 0 0 0,0-1 0 0 0,-1 1 0 0 0,3-3 0 0 0,0 0 0 0 0,0 0 0 0 0,0 1 0 0 0,0-1 0 0 0,-1 0 0 0 0,1 0 0 0 0,0 0 0 0 0,0 0 0 0 0,0 0 0 0 0,0 0 0 0 0,0 0 0 0 0,0 0 0 0 0,-1 0 0 0 0,1 0 0 0 0,0 0 0 0 0,0 0 0 0 0,0 0 0 0 0,0 0 0 0 0,0 0 0 0 0,0 0 0 0 0,0 0 0 0 0,-1 0 0 0 0,1 0 0 0 0,0 0 0 0 0,0 0 0 0 0,0 0 0 0 0,0 0 0 0 0,0 0 0 0 0,0 0 0 0 0,-1 0 0 0 0,1 0 0 0 0,0 0 0 0 0,0-1 0 0 0,0 1 0 0 0,0 0 0 0 0,0 0 0 0 0,0 0 0 0 0,0 0 0 0 0,0 0 0 0 0,0 0 0 0 0,0 0 0 0 0,-1 0 0 0 0,1 0 0 0 0,0-1 0 0 0,0 1 0 0 0,0 0 0 0 0,0 0 0 0 0,0 0 0 0 0,0 0 0 0 0,0 0 0 0 0,0 0 0 0 0,0-1 0 0 0,0 1 0 0 0,0 0 0 0 0,0 0 0 0 0,0 0 0 0 0,0 0 0 0 0,0 0 0 0 0,0 0 0 0 0,0-1 0 0 0,0 1 0 0 0,0-8 0 0 0,0 8 0 0 0,1-14 0 0 0,1 1 0 0 0,1-1 0 0 0,0 1 0 0 0,0-1 0 0 0,6-12 0 0 0,-6 18 0 0 0,3-5 136 0 0,0 1 1 0 0,1 0-1 0 0,0 0 0 0 0,1 0 0 0 0,0 1 0 0 0,1 0 1 0 0,3-3-137 0 0,-9 11 101 0 0,0 1 1 0 0,1-1 0 0 0,-1 1-1 0 0,1 0 1 0 0,0 0 0 0 0,-1 0-1 0 0,1 0 1 0 0,0 0 0 0 0,0 1 0 0 0,0 0-1 0 0,1 0-101 0 0,-4 0 0 0 0,0 1 0 0 0,-1 0 0 0 0,1 0 0 0 0,0 0 0 0 0,0 0 0 0 0,0 0 0 0 0,-1 0 0 0 0,1 0 0 0 0,0 1 0 0 0,0-1 0 0 0,0 0 0 0 0,-1 0 0 0 0,1 1 0 0 0,0-1 0 0 0,0 0 0 0 0,-1 1 0 0 0,1-1 0 0 0,0 0 0 0 0,-1 1 0 0 0,1-1 0 0 0,0 1 0 0 0,-1 0 0 0 0,1-1 0 0 0,-1 1 0 0 0,1-1 0 0 0,-1 1 0 0 0,1 0 0 0 0,-1-1 0 0 0,1 1 0 0 0,-1 0 0 0 0,0-1 0 0 0,1 1 0 0 0,-1 0 0 0 0,0 0 0 0 0,0 0 0 0 0,0-1 0 0 0,1 1 0 0 0,-1 0 0 0 0,0 0 0 0 0,0 0 0 0 0,0-1 0 0 0,2 14 0 0 0,-1-13 0 0 0,-1 1 0 0 0,0-1 0 0 0,1 0 0 0 0,-1 0 0 0 0,0 0 0 0 0,0 1 0 0 0,0-1 0 0 0,0 0 0 0 0,0 0 0 0 0,0 0 0 0 0,0 2 0 0 0,-1 2 0 0 0,-1 0 0 0 0,1 1 0 0 0,-1-1 0 0 0,0 0 0 0 0,0 0 0 0 0,-1 0 0 0 0,-1 2 0 0 0,2-4 0 0 0,1 1 0 0 0,-1 0 0 0 0,0-1 0 0 0,1 1 0 0 0,0 0 0 0 0,0-1 0 0 0,0 2 0 0 0,-7 18 0 0 0,7-19 0 0 0,0 0 0 0 0,0 0 0 0 0,0 1 0 0 0,1-1 0 0 0,0 0 0 0 0,0 1 0 0 0,0-1 0 0 0,0 0 0 0 0,1 0 0 0 0,-1 1 0 0 0,1-1 0 0 0,0 0 0 0 0,1 1 0 0 0,-2-4 33 0 0,1 0 0 0 0,-1 0 1 0 0,1 0-1 0 0,-1-1 0 0 0,1 1 0 0 0,0 0 0 0 0,-1 0 0 0 0,1 0 0 0 0,0-1 1 0 0,0 1-1 0 0,0 0 0 0 0,0-1 0 0 0,0 1 0 0 0,0-1 0 0 0,-1 1 0 0 0,1-1 1 0 0,0 1-1 0 0,1-1 0 0 0,-1 0 0 0 0,0 1 0 0 0,0-1 0 0 0,0 0 0 0 0,0 0-33 0 0,28 3 1179 0 0,-12-2-1245 0 0,-1 1 0 0 0,1 0 0 0 0,2 1 66 0 0,-15-2 33 0 0,15 9 785 0 0,-13-5-1841 0 0,-8-4-5961 0 0,-7-3 5268 0 0,0-1-19 0 0</inkml:trace>
  <inkml:trace contextRef="#ctx0" brushRef="#br0" timeOffset="5350.772">2533 1922 13648 0 0,'3'15'229'0'0,"-1"-5"107"0"0,0 0 0 0 0,-1 0 0 0 0,0 1 0 0 0,-1 0-336 0 0,-1-9 92 0 0,1-1 0 0 0,-1 0-1 0 0,1 1 1 0 0,-1-1 0 0 0,1 0 0 0 0,-1 1 0 0 0,0-1 0 0 0,0 0 0 0 0,0 0-1 0 0,1 0 1 0 0,-1 0 0 0 0,0 0 0 0 0,0 0 0 0 0,-1 0 0 0 0,1 0 0 0 0,0 0-1 0 0,0 0 1 0 0,0 0 0 0 0,-1-1 0 0 0,1 1 0 0 0,0-1 0 0 0,-1 1 0 0 0,0 0-92 0 0,-3 1 294 0 0,-1 0 1 0 0,0 0 0 0 0,1-1 0 0 0,-1 1-1 0 0,-1-1-294 0 0,-49 11 1175 0 0,45-8-1205 0 0,9-3-137 0 0,1 0 1 0 0,-1 0 0 0 0,0 0 0 0 0,0 0 0 0 0,0-1-1 0 0,0 1 1 0 0,1-1 0 0 0,-3 1 166 0 0,3-1-4501 0 0,1 0-1564 0 0</inkml:trace>
  <inkml:trace contextRef="#ctx0" brushRef="#br0" timeOffset="5681.746">2752 1825 7368 0 0,'0'0'568'0'0,"1"2"-374"0"0,15 28 3028 0 0,-9-14-1101 0 0,-6-13-1744 0 0,1 0-1 0 0,-1 0 1 0 0,0 1 0 0 0,0-1 0 0 0,0 0-1 0 0,0 1 1 0 0,0 3-377 0 0,15 116 4351 0 0,-9-87-3773 0 0,-4-23-441 0 0,-1-1 0 0 0,0 1 0 0 0,0 0-137 0 0,-1 2 8 0 0,1 1-1 0 0,1-1 1 0 0,4 13-8 0 0,5 23-194 0 0,-10-35 271 0 0,-1-2-1012 0 0,0-5-2720 0 0,-1-9 2089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1:21.1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4042 1321 1840 0 0,'5'-7'521'0'0,"-1"0"1351"0"0,-3 6 637 0 0,-1 1 126 0 0,0-1 320 0 0,4-5-2549 0 0,-2 6 6535 0 0,3 6-6744 0 0,0-1-1 0 0,0 2 1 0 0,-1-1-1 0 0,0 0 1 0 0,0 1-1 0 0,0 0 1 0 0,-1 0-1 0 0,0 2-196 0 0,6 16 452 0 0,5 21-452 0 0,2 9 208 0 0,28 88 32 0 0,-39-120-238 0 0,-4-16-28 0 0,1 0-1 0 0,0 1 1 0 0,3 6 26 0 0,-5-14-46 0 0,4 14 7 0 0,-5-9-3457 0 0,1-5 1682 0 0</inkml:trace>
  <inkml:trace contextRef="#ctx0" brushRef="#br0" timeOffset="331.373">4257 1335 4608 0 0,'0'0'353'0'0,"0"0"139"0"0,0 0 1447 0 0,0 0 1515 0 0,0 7-1586 0 0,0 0-737 0 0,-1-1 0 0 0,0 0 0 0 0,0 1 0 0 0,-1-1 0 0 0,0 0-1 0 0,-2 5-1130 0 0,-6 7 648 0 0,8-15-538 0 0,-1 0 0 0 0,1 1 1 0 0,1-1-1 0 0,-1 0 1 0 0,0 1-1 0 0,1-1 0 0 0,-1 4-110 0 0,-17 54 250 0 0,18-55-246 0 0,1-1 0 0 0,0 1 0 0 0,0-1 1 0 0,0 1-1 0 0,0 0 0 0 0,1-1 1 0 0,0 1-1 0 0,0-1 0 0 0,2 6-4 0 0,2 16 352 0 0,-5-24-275 0 0,1-1 0 0 0,0 1 0 0 0,-1 0-1 0 0,1 0 1 0 0,0-1 0 0 0,0 1 0 0 0,0-1-1 0 0,1 1 1 0 0,-1-1 0 0 0,1 1 0 0 0,-1-1-1 0 0,1 0 1 0 0,0 1 0 0 0,0-1 0 0 0,0 0 0 0 0,0 0-1 0 0,0-1 1 0 0,0 1 0 0 0,1 0 0 0 0,0 0-77 0 0,6 3 115 0 0,0-1 0 0 0,1 0 0 0 0,-1 0 0 0 0,1-1 0 0 0,1 0-115 0 0,17 7-83 0 0,-20-8 99 0 0,0 0 0 0 0,0 0 0 0 0,0-1-1 0 0,0 0 1 0 0,4 0-16 0 0,-6-1-24 0 0,1 0 1 0 0,-1 1-1 0 0,0 0 0 0 0,0 0 1 0 0,1 1-1 0 0,-1 0 0 0 0,0 0 0 0 0,-1 0 1 0 0,4 2 23 0 0,5 2-1955 0 0,-8-5-4595 0 0,-6-1 98 0 0</inkml:trace>
  <inkml:trace contextRef="#ctx0" brushRef="#br0" timeOffset="736.589">4647 1504 4144 0 0,'0'0'319'0'0,"0"0"143"0"0,0 0 1385 0 0,0 0 627 0 0,0 0 129 0 0,0 0-254 0 0,-4 4-454 0 0,-7 1-1439 0 0,0-1 1 0 0,1 0-1 0 0,-2-1 1 0 0,1 0-1 0 0,-7 1-456 0 0,2 3 67 0 0,14-6-67 0 0,1 0 1 0 0,0 0 0 0 0,0-1 0 0 0,0 1-1 0 0,-1-1 1 0 0,1 1 0 0 0,0-1-1 0 0,-1 1 1 0 0,1-1 0 0 0,-1 0-1 0 0,1 1 1 0 0,-1-1-1 0 0,1 0-1 0 0,1 0-221 0 0,-5-7-1571 0 0,4 5-4145 0 0</inkml:trace>
  <inkml:trace contextRef="#ctx0" brushRef="#br0" timeOffset="1065.707">4770 1346 2760 0 0,'1'2'125'0'0,"14"28"22"0"0,-7-13 4258 0 0,-1-1-1 0 0,0 2 1 0 0,4 16-4405 0 0,5 15 2733 0 0,-4-18-2684 0 0,2-1 0 0 0,9 14-49 0 0,-18-32-526 0 0</inkml:trace>
  <inkml:trace contextRef="#ctx0" brushRef="#br0" timeOffset="-1598.803">4466 2827 11976 0 0,'14'-4'1200'0'0,"-7"4"-992"0"0,-4 5 855 0 0,0 4 1305 0 0,4-1-1752 0 0,-6-7-537 0 0,0 0-1 0 0,0 0 0 0 0,0 0 1 0 0,0 1-1 0 0,0-1 1 0 0,0 1-1 0 0,-1-1 1 0 0,1 0-1 0 0,0 1 1 0 0,-1-1-1 0 0,1 1 1 0 0,-1 1-79 0 0,5 18 734 0 0,-3-15-569 0 0,-1-1 0 0 0,0 0-1 0 0,0 1 1 0 0,0-1 0 0 0,-1 4-165 0 0,3 99 1674 0 0,2-15-384 0 0,-4-63-862 0 0,1 0 0 0 0,3 12-428 0 0,-4-7 36 0 0,-1-33-220 0 0,0-2-53 0 0,0 0-10 0 0,0 0-147 0 0,0 0-618 0 0,0 0-275 0 0,0 0-706 0 0,0 0-2755 0 0,0 0-1177 0 0</inkml:trace>
  <inkml:trace contextRef="#ctx0" brushRef="#br0" timeOffset="-1257.852">4607 3002 3224 0 0,'0'0'619'0'0,"2"0"1387"0"0,18 0 3346 0 0,-19 0-2856 0 0,-1 0-1101 0 0,0 0-482 0 0,0 0-96 0 0,0 0-69 0 0,0 0-224 0 0,0 0-92 0 0,0 0-16 0 0,0 0-15 0 0,0 7 319 0 0,0 4-510 0 0,-2-1-1 0 0,1 1 0 0 0,-1-1 0 0 0,-1 0 0 0 0,-2 6-209 0 0,-6 25 210 0 0,7-2 282 0 0,4-38-282 0 0,0-1 40 0 0,0 0 6 0 0,0 0 2 0 0,1 2 6 0 0,0 1-185 0 0,0 0 1 0 0,1-1-1 0 0,-1 1 1 0 0,1-1-1 0 0,0 0 1 0 0,0 1 0 0 0,0-1-1 0 0,0 0 1 0 0,0 0-1 0 0,0 0 1 0 0,1 0-1 0 0,-1-1 1 0 0,1 1 0 0 0,-1-1-1 0 0,1 1 1 0 0,0-1-1 0 0,-1 0 1 0 0,3 1-80 0 0,8 2 233 0 0,1 0 0 0 0,-1-1 1 0 0,9 0-234 0 0,-8 0-15 0 0,1-2-427 0 0,-13-1 268 0 0,0 0 0 0 0,1 1 0 0 0,-1-1 0 0 0,0 0 1 0 0,1 1-1 0 0,-1-1 0 0 0,0 1 0 0 0,0-1 0 0 0,0 1 0 0 0,0 0 1 0 0,1 0-1 0 0,-1 0 0 0 0,0 1 0 0 0,0 0 174 0 0,-1-2-2359 0 0,-1 0-4980 0 0</inkml:trace>
  <inkml:trace contextRef="#ctx0" brushRef="#br0" timeOffset="-902.138">4817 2997 4144 0 0,'2'4'77'0'0,"0"0"1"0"0,0 0-1 0 0,0 0 1 0 0,0 0-1 0 0,0 0 1 0 0,1 0-1 0 0,0 0 1 0 0,0-1-1 0 0,0 1 1 0 0,1-1-78 0 0,-2 0 145 0 0,1 1 1894 0 0,0 0 0 0 0,0 1-1 0 0,-1-1 1 0 0,0 1 0 0 0,1 0 0 0 0,0 4-2039 0 0,10 18 3389 0 0,-9-20-3134 0 0,0 1-1 0 0,-1-1 1 0 0,0 1-1 0 0,0-1 1 0 0,-1 1-1 0 0,1 4-254 0 0,7 20 50 0 0,-10-31-262 0 0,0-1-562 0 0,0 0-212 0 0,0 0-1166 0 0,0 0-4531 0 0</inkml:trace>
  <inkml:trace contextRef="#ctx0" brushRef="#br0" timeOffset="123984.041">1616 1314 6912 0 0,'13'-4'528'0'0,"-6"1"-274"0"0,-2-2-41 0 0,-3 0-49 0 0,-1 2-5 0 0,11-13 716 0 0,2-1 202 0 0,-14 14-1015 0 0,1 1 0 0 0,0 0 0 0 0,0 0-1 0 0,0 0 1 0 0,0 0 0 0 0,1 0 0 0 0,-1 0-1 0 0,1 0 1 0 0,-1 1 0 0 0,1-1 0 0 0,-1 0 0 0 0,1 1-1 0 0,0-1 1 0 0,0 1 0 0 0,0 0 0 0 0,0 0-1 0 0,0-1-61 0 0,7-3 176 0 0,-5 1-125 0 0,0 1 1 0 0,0-1-1 0 0,0 1 0 0 0,-1-1 1 0 0,0 0-1 0 0,1-1-51 0 0,20-21-176 0 0,8 2-255 0 0,12-6 431 0 0,1 0-141 0 0,11-7-203 0 0,59-27 344 0 0,-66 37-78 0 0,-8 5-84 0 0,16-6 162 0 0,-29 16-51 0 0,7-4-96 0 0,1 1 0 0 0,1 2 0 0 0,33-7 147 0 0,56 3-452 0 0,-28 3-198 0 0,1 4 0 0 0,65 4 650 0 0,200 15-1357 0 0,-345-8 1283 0 0,413 20-2627 0 0,-319-13 965 0 0</inkml:trace>
  <inkml:trace contextRef="#ctx0" brushRef="#br0" timeOffset="125032.468">6568 1070 1376 0 0,'66'20'129'0'0,"34"16"-129"0"0,-49-16 75 0 0,55 20 622 0 0,60 23 534 0 0,-98-39-1120 0 0,0 2 1 0 0,-2 4-1 0 0,-1 3 0 0 0,5 6-111 0 0,12 10 147 0 0,130 83 449 0 0,-148-87-327 0 0,-3 3 0 0 0,-1 3 0 0 0,-3 2 0 0 0,0 6-269 0 0,-31-31 152 0 0,-2 2 1 0 0,-1 0-1 0 0,-2 1 0 0 0,-1 2 1 0 0,-1 0-1 0 0,-2 1 1 0 0,-1 0-1 0 0,-2 1 1 0 0,3 16-153 0 0,-8-21 249 0 0,-2 1 1 0 0,0 1 0 0 0,-3-1-1 0 0,0 1 1 0 0,-2 26-250 0 0,-2-28 129 0 0,0 1 1 0 0,-3-1-1 0 0,0 0 1 0 0,-2 0-1 0 0,-1 0 1 0 0,-2-1-1 0 0,-8 24-129 0 0,7-31 65 0 0,0 0 1 0 0,-2-1-1 0 0,0 0 0 0 0,-1-1 0 0 0,-14 18-65 0 0,-18 14 154 0 0,-2-2 0 0 0,-2-2 1 0 0,-3-2-1 0 0,-2-2-154 0 0,-291 246 865 0 0,278-227-558 0 0,0 4-307 0 0,-26 26 192 0 0,79-80-183 0 0,-190 177 157 0 0,125-123 62 0 0,-61 39-228 0 0,94-77 193 0 0,-2-2 0 0 0,0-1 0 0 0,-2-3 0 0 0,-1-2 1 0 0,0-2-1 0 0,-27 5-193 0 0,-12-2 711 0 0,-1-3 1 0 0,0-4-1 0 0,-40-1-711 0 0,71-9 271 0 0,-147 9 635 0 0,-64-4-202 0 0,-10 1-103 0 0,15 0-213 0 0,29-1-376 0 0,75-2-1 0 0,-73 17-11 0 0,-335 43 53 0 0,470-62-48 0 0,-48-4-5 0 0,100-2 10 0 0,-43-4 75 0 0,0-4 0 0 0,1-4 0 0 0,-43-13-85 0 0,-33-9 929 0 0,-74-29-929 0 0,-340-126 1097 0 0,111 26-598 0 0,368 127-288 0 0,1-4-1 0 0,-65-38-210 0 0,-184-124 783 0 0,238 131-434 0 0,3-6 1 0 0,-2-9-350 0 0,-77-79 388 0 0,150 129-243 0 0,2-1 0 0 0,1-1-1 0 0,-24-39-144 0 0,-26-61 312 0 0,48 81-128 0 0,2-1-1 0 0,-17-45-183 0 0,35 65 71 0 0,1 0-1 0 0,2 0 1 0 0,1-1 0 0 0,3-1-1 0 0,0-5-70 0 0,1-4 69 0 0,3 1 0 0 0,1-1 0 0 0,3 0 0 0 0,2 0 0 0 0,2 0 0 0 0,6-22-69 0 0,-4 44 39 0 0,2 0 0 0 0,0 1 1 0 0,3-3-40 0 0,3-9 71 0 0,1 2 69 0 0,2 2 1 0 0,1 0-1 0 0,1 1 0 0 0,2 1 1 0 0,2 0-141 0 0,3-6 47 0 0,8-11-83 0 0,3 2 0 0 0,1 2 0 0 0,17-13 36 0 0,21-15-108 0 0,43-30 108 0 0,-26 34 0 0 0,68-36 0 0 0,31-9-300 0 0,6 8 0 0 0,82-26 300 0 0,-70 52-304 0 0,-97 38 168 0 0,44-13-114 0 0,101-18 250 0 0,12 7-134 0 0,43 0-98 0 0,3 16-94 0 0,-50 10 12 0 0,-4 2 10 0 0,-86 14 96 0 0,98-10 76 0 0,-96 12 70 0 0,375-30 48 0 0,-374 44 14 0 0,1 9 0 0 0,-1 8 0 0 0,0 7 0 0 0,73 21 0 0 0,-140-15 0 0 0,0 5 0 0 0,96 38 0 0 0,-6 13-230 0 0,161 87 230 0 0,-264-111-66 0 0,-2 3-1 0 0,-2 5 1 0 0,-3 3-1 0 0,35 37 67 0 0,145 154-84 0 0,-214-194 70 0 0,-2 3-1 0 0,-3 2 0 0 0,-3 2 1 0 0,10 24 14 0 0,5 18-38 0 0,-5 4 0 0 0,21 63 38 0 0,-29-47-132 0 0,-6 2 1 0 0,-5 3 0 0 0,-7 0-1 0 0,1 39 132 0 0,-22-87-180 0 0,-3 0 1 0 0,-2 83 179 0 0,-9-119-173 0 0,-2 1 0 0 0,-3-1 0 0 0,-1 0 0 0 0,-3 0 0 0 0,-11 31 173 0 0,8-41-423 0 0,-2-1-1 0 0,-1-1 1 0 0,-2 0-1 0 0,-2-1 0 0 0,-1-1 1 0 0,-3-2-1 0 0,0 0 1 0 0,-3-1-1 0 0,0-1 1 0 0,-18 14 423 0 0,-5 1-1332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3:34.8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1441 139 9184 0 0,'-9'-3'134'0'0,"6"3"-76"0"0,0-1 0 0 0,1 1 0 0 0,-1-1 0 0 0,1 0 0 0 0,-1 0 0 0 0,1 0 0 0 0,0 0 0 0 0,-1-1 0 0 0,1 1 0 0 0,0 0 0 0 0,0-1 0 0 0,0 0-58 0 0,-3-1 16 0 0,1 1 0 0 0,-1-1 0 0 0,1 1 0 0 0,-1 0 0 0 0,0 0 0 0 0,0 0-1 0 0,0 1 1 0 0,0 0 0 0 0,0 0 0 0 0,-2 0-16 0 0,-12-4 109 0 0,1 2 443 0 0,0 0-1 0 0,-1 1 0 0 0,1 1 0 0 0,-9 1-551 0 0,-5-1 561 0 0,-75 2 738 0 0,60 1-597 0 0,0-3-1 0 0,-10-2-701 0 0,-25-2 2003 0 0,-70 5-2003 0 0,67 1 525 0 0,-49 7 518 0 0,87-8-858 0 0,1 1 0 0 0,0 3-1 0 0,-9 3-184 0 0,40-5-28 0 0,-1 0-1 0 0,0-1 1 0 0,-7-1 28 0 0,5 0 1 0 0,1 1-1 0 0,-10 1 0 0 0,-16 3 12 0 0,26-4 24 0 0,0 0 0 0 0,-12 4-36 0 0,26-4 7 0 0,0 0-1 0 0,-1-1 1 0 0,1 1 0 0 0,0-1-1 0 0,0 0 1 0 0,0 0-1 0 0,0 0 1 0 0,0 0-1 0 0,-1-1 1 0 0,1 1-1 0 0,-2-1-6 0 0,-5-1 76 0 0,9 1 278 0 0,4-1-51 0 0,1-1-246 0 0,15-7 175 0 0,1 0 0 0 0,0 2 1 0 0,0 0-1 0 0,1 1 1 0 0,15-3-233 0 0,-21 6 46 0 0,57-14 33 0 0,2 4 0 0 0,0 3 0 0 0,0 3 0 0 0,10 3-79 0 0,10 3-351 0 0,38 7 351 0 0,-28 0-127 0 0,-31 0-252 0 0,58 12 379 0 0,-30-3-215 0 0,12 0 2 0 0,207 20-52 0 0,-301-33 366 0 0,0-2 1 0 0,0 0-1 0 0,0-1 0 0 0,-1-1 0 0 0,1 0 0 0 0,17-7-101 0 0,-34 10 153 0 0,10-5 175 0 0,-12 5-321 0 0,0 0 0 0 0,0 0 0 0 0,0 0-1 0 0,1 0 1 0 0,-1 0 0 0 0,0 0 0 0 0,0 0-1 0 0,0 0 1 0 0,0 0 0 0 0,0 0 0 0 0,1-1-1 0 0,-1 1 1 0 0,0 0 0 0 0,0 0 0 0 0,0 0-1 0 0,0 0 1 0 0,0 0 0 0 0,0 0 0 0 0,0 0-1 0 0,0 0 1 0 0,0-1 0 0 0,1 1 0 0 0,-1 0-1 0 0,0 0 1 0 0,0 0 0 0 0,0 0 0 0 0,0 0-1 0 0,0-1 1 0 0,0 1 0 0 0,0 0 0 0 0,0 0-1 0 0,0 0 1 0 0,0 0 0 0 0,0 0 0 0 0,0-1-1 0 0,0 1 1 0 0,0 0 0 0 0,0 0 0 0 0,0 0-1 0 0,0 0 1 0 0,0 0 0 0 0,0 0 0 0 0,0-1-7 0 0,-7-4 136 0 0,-12-1-11 0 0,12 5-122 0 0,1 1-1 0 0,-1 0 0 0 0,0 0 0 0 0,0 1 0 0 0,1 0 1 0 0,-1 0-1 0 0,-1 1-2 0 0,-14 2 0 0 0,-9 1 0 0 0,1 2 0 0 0,-10 4 0 0 0,-9 2 0 0 0,-2 2 0 0 0,-14 8 0 0 0,-28 7 0 0 0,-242 79 66 0 0,321-104-68 0 0,-192 60 2 0 0,131-43 46 0 0,0-5-1 0 0,-1-2 0 0 0,-35 0-45 0 0,92-13 0 0 0,-1-2 0 0 0,1 0 1 0 0,-18-3-1 0 0,6 0-23 0 0,15 2-120 0 0,0-1 1 0 0,0 0 0 0 0,0-2 0 0 0,0 0 0 0 0,-2-1 142 0 0,5 0-1974 0 0,0-1 0 0 0,1 0 1 0 0,-9-5 1973 0 0,-19-16-6849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3:42.0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1 127 9216 0 0,'0'0'706'0'0,"0"0"-322"0"0,0 0 372 0 0,0 0 210 0 0,0 2 39 0 0,17 54 1570 0 0,-13-44-1808 0 0,-4-11-739 0 0,0 0 1 0 0,0-1-1 0 0,0 1 1 0 0,0-1-1 0 0,1 1 1 0 0,-1-1-1 0 0,0 1 1 0 0,0 0-1 0 0,1-1 1 0 0,-1 1-1 0 0,0-1 1 0 0,1 1-1 0 0,-1-1 1 0 0,1 1-1 0 0,-1-1 0 0 0,0 1 1 0 0,1-1-1 0 0,0 1-28 0 0,1 0 77 0 0,-1 0-1 0 0,1 1 1 0 0,0-1-1 0 0,0 0 1 0 0,0 0-1 0 0,0 0 1 0 0,0 0-1 0 0,1 0 0 0 0,0 0-76 0 0,-1-1 348 0 0,8 6 201 0 0,-6-4-438 0 0,47 26 1313 0 0,-40-24-1048 0 0,-8-4-314 0 0,-1 1 116 0 0,-2-1-2 0 0,3 1 22 0 0,10 6 0 0 0,-7-4 13 0 0,0 0 0 0 0,0 0-1 0 0,1 0 1 0 0,-1-1 0 0 0,1 0-1 0 0,-1 0 1 0 0,6 0-211 0 0,-12-2 18 0 0,1 0 0 0 0,0 0 0 0 0,0 1 0 0 0,-1-1 0 0 0,1 0 0 0 0,0 0 0 0 0,-1 0 0 0 0,1 0 0 0 0,0 1 0 0 0,-1-1 0 0 0,1 0 0 0 0,0 1 0 0 0,-1-1 0 0 0,1 1 0 0 0,-1-1 0 0 0,2 1-18 0 0,2 2 48 0 0,44 9 96 0 0,-39-10-139 0 0,1 0 0 0 0,-1 0 1 0 0,0 1-1 0 0,1 0 0 0 0,-1 1 0 0 0,0 0 0 0 0,-1 0 0 0 0,1 1-5 0 0,-1 0 18 0 0,1-1 0 0 0,0 0-1 0 0,0-1 1 0 0,0 0 0 0 0,0 0-1 0 0,1-1 1 0 0,-1 0 0 0 0,1-1-1 0 0,9 1-17 0 0,1 1 161 0 0,5-1 472 0 0,1-1 0 0 0,24-3-633 0 0,-2 1 438 0 0,-28 2-310 0 0,-15 0-106 0 0,0-1 1 0 0,0 0-1 0 0,1 0 1 0 0,-1 0-1 0 0,3-1-22 0 0,-6 1 16 0 0,1 0 1 0 0,0-1-1 0 0,-1 2 0 0 0,1-1 1 0 0,0 0-1 0 0,-1 0 0 0 0,3 2-16 0 0,14 0 45 0 0,19-2 112 0 0,-1-3 1 0 0,11-2-158 0 0,48-7 377 0 0,-84 12-292 0 0,0-1-1 0 0,1 1 1 0 0,-1 1 0 0 0,0 0-85 0 0,26 1 173 0 0,-6 3-102 0 0,-8-1-73 0 0,66 15 2 0 0,-47-15 82 0 0,0-3-1 0 0,5-1-81 0 0,-5-1 91 0 0,20 1-81 0 0,-13 1 230 0 0,-34 2-199 0 0,-3 1-59 0 0,-1-2 0 0 0,1 0-1 0 0,-1 0 1 0 0,7-1 18 0 0,38 4 168 0 0,-44-4-125 0 0,-1-1-1 0 0,0 0 0 0 0,1-1 1 0 0,-1 0-1 0 0,0-1 1 0 0,3-1-43 0 0,5-2 299 0 0,-13 2-246 0 0,1 2-1 0 0,-1-1 1 0 0,1 1 0 0 0,-1 0-1 0 0,1 0 1 0 0,0 1 0 0 0,1 0-53 0 0,20 5 122 0 0,-13-5-118 0 0,-1 1 0 0 0,1 0-1 0 0,1 2-3 0 0,12 3 0 0 0,-18-5 0 0 0,50 2 53 0 0,-13-5 262 0 0,-47 1-302 0 0,1 1-1 0 0,0 0 1 0 0,0-1-1 0 0,-1 1 1 0 0,1 0-1 0 0,0 0 0 0 0,0 0 1 0 0,-1 0-1 0 0,1 1 1 0 0,0-1-1 0 0,0 0 1 0 0,-1 1-1 0 0,2 0-12 0 0,6 0 30 0 0,1 0-8 0 0,0-1 0 0 0,1 1 0 0 0,-1 1 1 0 0,0 0-1 0 0,4 1-22 0 0,23 5 33 0 0,-18-6-33 0 0,-14-2 0 0 0,-1 0 0 0 0,1 0 0 0 0,0 1 0 0 0,0 0 0 0 0,-1 0 0 0 0,1 0 0 0 0,3 1 0 0 0,16 6 1 0 0,-14-5 12 0 0,1 0 0 0 0,1 0 0 0 0,-1-1 0 0 0,4 0-13 0 0,23 9 86 0 0,33-10 84 0 0,-42 0-91 0 0,-20-1-45 0 0,1 1 1 0 0,-1-1-1 0 0,0 0 1 0 0,0-1-1 0 0,0 0 1 0 0,6-2-35 0 0,-13 3 5 0 0,0 0 1 0 0,0 0 0 0 0,-1 0-1 0 0,1 0 1 0 0,0 0-1 0 0,0 0 1 0 0,-1 1 0 0 0,1-1-1 0 0,1 1-5 0 0,1 0 3 0 0,16 7 50 0 0,-16-8-40 0 0,-3 0-14 0 0,0 1 1 0 0,1-1 0 0 0,-1 0 0 0 0,0 0 0 0 0,0 1 0 0 0,0-1 0 0 0,0 0 0 0 0,0 1 0 0 0,0-1 0 0 0,0 1-1 0 0,0 0 1 0 0,0-1 0 0 0,0 1 0 0 0,0 0 0 0 0,1 0 0 0 0,9 6 0 0 0,-4-3 0 0 0,-1-1 0 0 0,0 2 0 0 0,0-1 0 0 0,-1 0 0 0 0,5 5 0 0 0,-8-6 1 0 0,-1-2-2 0 0,0 0 0 0 0,0 0 1 0 0,1 0-1 0 0,-1 1 0 0 0,0-2 0 0 0,1 1 1 0 0,-1 0-1 0 0,0 0 0 0 0,1 0 0 0 0,-1 0 0 0 0,1-1 1 0 0,0 1-1 0 0,-1-1 0 0 0,1 1 0 0 0,1-1 1 0 0,4 6-52 0 0,-4-4 51 0 0,4 4-10 0 0,-6 4-31 0 0,-1-6 36 0 0,0-3 2 0 0,0 0 0 0 0,0 0 0 0 0,0 0 1 0 0,0 0-1 0 0,0 0 0 0 0,0 0 0 0 0,0 1 0 0 0,-1-1 0 0 0,1 0 0 0 0,0 0 0 0 0,-1 0 0 0 0,1 0 1 0 0,-1 0-1 0 0,1 0 0 0 0,-1 0 4 0 0,-10 19-11 0 0,10-13 11 0 0,2-6 0 0 0,-1-1 0 0 0,0 0 0 0 0,0 1 0 0 0,0-1 0 0 0,0 1 0 0 0,0-1 0 0 0,0 1 0 0 0,0-1 0 0 0,-1 0 0 0 0,1 1 0 0 0,0-1 0 0 0,0 1 0 0 0,0-1 0 0 0,0 0 0 0 0,0 1 0 0 0,-1-1 0 0 0,1 0 0 0 0,0 1 0 0 0,0-1 0 0 0,-1 0 0 0 0,1 1 0 0 0,-9 8 0 0 0,2 3 0 0 0,-3 12-11 0 0,5 1-19 0 0,4-22 27 0 0,1-1 1 0 0,0 1-1 0 0,-1 0 1 0 0,0 0-1 0 0,0-1 1 0 0,0 1-1 0 0,0-1 1 0 0,0 1-1 0 0,-1 1 3 0 0,1-2 0 0 0,0-1 0 0 0,0 1 0 0 0,0 0 0 0 0,1 0 0 0 0,-1 0 0 0 0,1 0 0 0 0,-1 0 0 0 0,1 2 0 0 0,0-3 0 0 0,-1 0 0 0 0,1 0 0 0 0,0 0 0 0 0,0 0 0 0 0,-1 0 0 0 0,1 1 0 0 0,0-1 0 0 0,-1 0 0 0 0,1 0 0 0 0,-1 0 0 0 0,0 0 0 0 0,1 0 0 0 0,-1 0 0 0 0,0 0 0 0 0,1-1 0 0 0,-1 1 0 0 0,0 0 0 0 0,0 0 0 0 0,0 0 0 0 0,0-1 0 0 0,0 1 0 0 0,-1 0 0 0 0,1 0 0 0 0,0 0 0 0 0,-1 0 0 0 0,1 0 0 0 0,0 0 0 0 0,0 0 0 0 0,0 0 0 0 0,0 0 0 0 0,0 1 0 0 0,0-1 0 0 0,0 0 0 0 0,0 1 0 0 0,0-1 0 0 0,1 1 0 0 0,-1 0 0 0 0,0-1-2 0 0,0 0 1 0 0,1 0-1 0 0,-1 0 0 0 0,0 0 1 0 0,1 0-1 0 0,-1 0 0 0 0,0 0 0 0 0,0-1 1 0 0,0 1-1 0 0,0 0 0 0 0,0 0 1 0 0,0-1-1 0 0,0 1 0 0 0,0 0 2 0 0,-10 7-29 0 0,-7 12 18 0 0,18-19 11 0 0,-3 1 0 0 0,1 1 0 0 0,0-1 0 0 0,-1 1 0 0 0,1-1 0 0 0,-1 0 0 0 0,0 0 0 0 0,-1 0 0 0 0,-7 5 0 0 0,10-4 0 0 0,1 0 0 0 0,-4-1 0 0 0,0 0 0 0 0,-4 13 0 0 0,-1 3 0 0 0,7-15 0 0 0,-4 12 0 0 0,5-10 0 0 0,0-3 3 0 0,1-1-1 0 0,0 0 0 0 0,-1 0 1 0 0,1 1-1 0 0,-1-1 1 0 0,1 0-1 0 0,-1 0 1 0 0,1 0-1 0 0,-1 0 0 0 0,0 0 1 0 0,0 0-1 0 0,1 0 1 0 0,-1 0-1 0 0,0 0 1 0 0,0 0-1 0 0,0 0-2 0 0,1-1 3 0 0,-1 0 0 0 0,1 0 1 0 0,0 0-1 0 0,0 1 0 0 0,-1-1 0 0 0,1 0 0 0 0,0 0 0 0 0,0 0 1 0 0,0 1-1 0 0,-1-1 0 0 0,1 0 0 0 0,0 0 0 0 0,0 1 0 0 0,0-1 1 0 0,0 0-1 0 0,0 1 0 0 0,0-1 0 0 0,-1 0 0 0 0,1 0 0 0 0,0 1 1 0 0,0-1-1 0 0,0 0 0 0 0,0 1 0 0 0,0-1 0 0 0,0 0 0 0 0,0 1-3 0 0,0 0 34 0 0,-1 0-1 0 0,0 0 0 0 0,0 0 0 0 0,0 0 0 0 0,0-1 0 0 0,0 1 0 0 0,0 0 0 0 0,0 0 0 0 0,0-1 0 0 0,0 1 0 0 0,-1 0-33 0 0,-17 10-114 0 0,14-9-105 0 0,2-2 139 0 0,0 0 80 0 0,13 0 11 0 0,-5-3 40 0 0,-3 2-49 0 0,4-7 10 0 0,-6 1 20 0 0,0 6-30 0 0,0 0-1 0 0,0 1 1 0 0,0-1 0 0 0,0 0-1 0 0,0 0 1 0 0,0 1 0 0 0,0-1-1 0 0,0 0 1 0 0,0 1 0 0 0,1-1-1 0 0,-1 0 1 0 0,0 0 0 0 0,0 1-1 0 0,1-1 1 0 0,-1 0-1 0 0,0 1 1 0 0,1-1-2 0 0,0-1 6 0 0,1 0-1 0 0,-1 0 1 0 0,0 0-1 0 0,0 0 1 0 0,0 0-1 0 0,-1 0 1 0 0,1-1-1 0 0,0 1 1 0 0,-1 0-1 0 0,0 0 1 0 0,1-1-1 0 0,-1 1 1 0 0,0 0-1 0 0,0 0 1 0 0,0-3-6 0 0,0 0 14 0 0,1 0-1 0 0,0 0 1 0 0,1 0 0 0 0,-1-1 0 0 0,1 2-1 0 0,0-1 1 0 0,0 0 0 0 0,2-2-14 0 0,2-7 19 0 0,-2 5-11 0 0,0-2 12 0 0,1 0-1 0 0,0 0 0 0 0,0 1 1 0 0,1-1-1 0 0,1 1 0 0 0,7-8-19 0 0,21-32 64 0 0,-28 43-56 0 0,-1-1 0 0 0,0 0 0 0 0,1-4-8 0 0,-4 7 5 0 0,1-1 0 0 0,0 1 0 0 0,0 0 0 0 0,0 0 0 0 0,0 0 0 0 0,1 1 0 0 0,-1 0 0 0 0,3-2-5 0 0,0 2 0 0 0,-5 4 0 0 0,0-1 0 0 0,0 0 0 0 0,-1 0 0 0 0,1 0 0 0 0,0 0 0 0 0,-1 0 0 0 0,1-1 0 0 0,-1 1 0 0 0,0 0 0 0 0,1-1 0 0 0,0 0 0 0 0,1-2 0 0 0,2 0 0 0 0,11 1 0 0 0,-13 2 0 0 0,11-3 0 0 0,10-8 0 0 0,-13 9 0 0 0,-6 1-11 0 0,-8-4-31 0 0,-5-1 31 0 0,-11-6 0 0 0,7 4-14 0 0,11 9 23 0 0,-1-1 0 0 0,1 0 0 0 0,0 0-1 0 0,0 0 1 0 0,-1 0 0 0 0,1 0 0 0 0,0 0 0 0 0,0 0 0 0 0,0-1 0 0 0,0 1-1 0 0,0 0 1 0 0,0-1 0 0 0,0 1 2 0 0,-13-19 0 0 0,12 19 0 0 0,1-1 0 0 0,-1 0 0 0 0,0 0 0 0 0,1 0 0 0 0,0 0 0 0 0,-1 0 0 0 0,1 0 0 0 0,0-1 0 0 0,0 1 0 0 0,0 0 0 0 0,0-1 0 0 0,0-1 0 0 0,0 1 0 0 0,0-1 0 0 0,0 1 0 0 0,-1-1 0 0 0,1 1 0 0 0,-1 0 0 0 0,0 0 0 0 0,-2-3 0 0 0,-1-2 0 0 0,4 6 0 0 0,-1-1 0 0 0,0 1 0 0 0,0 0 0 0 0,0 0 0 0 0,0 0 0 0 0,0 0 0 0 0,-2 0 0 0 0,-11-13 0 0 0,2 2 0 0 0,1 0 0 0 0,-2 1 0 0 0,0 1 0 0 0,0 0 0 0 0,-1 1 0 0 0,-14-8 0 0 0,12 8 0 0 0,-22-15-53 0 0,1-1 53 0 0,10 8-11 0 0,24 16 11 0 0,0 0 0 0 0,0 0 0 0 0,1 0 0 0 0,-1-1 0 0 0,1 1 0 0 0,-1-1 0 0 0,1 0 0 0 0,0 0 0 0 0,0-1 0 0 0,0 1 0 0 0,0 0 0 0 0,-1-4 0 0 0,3 5 0 0 0,-1 0 0 0 0,1 0 0 0 0,-1 0 0 0 0,0 0 0 0 0,1 0 0 0 0,-1 1-1 0 0,0-1 1 0 0,0 1 0 0 0,0-1 0 0 0,-2 0 0 0 0,3 1 1 0 0,-1 0 0 0 0,1 0 0 0 0,-1 0-1 0 0,1 0 1 0 0,-1 0 0 0 0,1 0 0 0 0,0 0-1 0 0,0-1 1 0 0,-1 1 0 0 0,1-1 0 0 0,0 1-1 0 0,0 0 1 0 0,1-1 0 0 0,-1 0 0 0 0,-1 0-1 0 0,2 1 4 0 0,0 0-1 0 0,-1 0 1 0 0,0 0 0 0 0,1 0 0 0 0,-1 0-1 0 0,0 0 1 0 0,1 0 0 0 0,-1 0 0 0 0,0 0 0 0 0,0 1-1 0 0,0-1 1 0 0,1 0 0 0 0,-1 1 0 0 0,0-1 0 0 0,0 0-1 0 0,0 1 1 0 0,0 0 0 0 0,-1-1-4 0 0,-9-6 38 0 0,7 2-7 0 0,-1 1 0 0 0,0-1-1 0 0,-1 1 1 0 0,1 0 0 0 0,-2 0-31 0 0,6 3 74 0 0,0 1-55 0 0,1 0 0 0 0,0 0-1 0 0,-1 0 1 0 0,1-1-1 0 0,-1 1 1 0 0,1 0 0 0 0,0 0-1 0 0,-1 0 1 0 0,1 0-1 0 0,0-1 1 0 0,-1 1 0 0 0,1 0-1 0 0,0 0 1 0 0,-1 0-1 0 0,1-1 1 0 0,0 1 0 0 0,-1 0-1 0 0,1-1 1 0 0,0 1-19 0 0,17-7 80 0 0,-8 7-56 0 0,33 11 29 0 0,-31-9-1162 0 0,-29-8-593 0 0,10 4 1144 0 0,0-1-1 0 0,0 0 0 0 0,0 0 0 0 0,1-1 1 0 0,0 0-1 0 0,0-1 0 0 0,0 1 0 0 0,0-1 1 0 0,-1-2 558 0 0,-4-2-418 0 0,-36-27-1565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4:14.5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1293 0 2760 0 0,'1'1'207'0'0,"37"12"2132"0"0,-5-2 4484 0 0,21 13-3771 0 0,-52-23-2873 0 0,-1 0-170 0 0,-1-1 0 0 0,1 1 0 0 0,-1-1 0 0 0,1 1 0 0 0,-1-1 0 0 0,1 1 0 0 0,0-1 0 0 0,-1 1 0 0 0,1-1 0 0 0,0 1 0 0 0,-1-1 1 0 0,1 0-1 0 0,0 0 0 0 0,-1 1 0 0 0,1-1 0 0 0,0 0 0 0 0,-1 0 0 0 0,1 0 0 0 0,0 1-9 0 0,3-1 4 0 0,14 11 1351 0 0,-18-11-1325 0 0,0 0 0 0 0,0 0 1 0 0,0 0-1 0 0,0 0 0 0 0,0 0 1 0 0,0 0-1 0 0,1 1 0 0 0,-1-1 0 0 0,0 0 1 0 0,0 0-1 0 0,0 0 0 0 0,0 0 1 0 0,0 0-1 0 0,0 0 0 0 0,0 0 1 0 0,0 1-1 0 0,0-1 0 0 0,0 0 0 0 0,0 0 1 0 0,0 0-1 0 0,0 0 0 0 0,0 0 1 0 0,0 0-1 0 0,0 1 0 0 0,0-1 0 0 0,0 0 1 0 0,0 0-1 0 0,0 0 0 0 0,0 0 1 0 0,0 0-1 0 0,0 0 0 0 0,-1 0 1 0 0,1 1-1 0 0,0-1 0 0 0,0 0 0 0 0,0 0 1 0 0,0 0-1 0 0,0 0 0 0 0,0 0 1 0 0,0 0-1 0 0,0 0 0 0 0,0 0 1 0 0,-1 0-1 0 0,1 0 0 0 0,0 0 0 0 0,0 1 1 0 0,0-1-1 0 0,0 0 0 0 0,0 0-30 0 0,-3 2-464 0 0,1 0 464 0 0,0 0 0 0 0,0-1 0 0 0,-1 1 0 0 0,1-1 0 0 0,0 0 0 0 0,-1 0 0 0 0,1 0 0 0 0,-1 0 0 0 0,0 0 0 0 0,-9 4 0 0 0,7-3 1 0 0,0 0-1 0 0,0 0 0 0 0,0 0 0 0 0,-1-1 0 0 0,1 1 1 0 0,-1-1-1 0 0,1 0 0 0 0,-3-1 0 0 0,-46 0-11 0 0,27-1-33 0 0,-42-1-45 0 0,-11-5 89 0 0,-23-1 88 0 0,52 6 146 0 0,-1 2 0 0 0,1 3 0 0 0,0 1-234 0 0,-6 5 436 0 0,0 1 0 0 0,-29 12-436 0 0,29-8 117 0 0,14-3 24 0 0,-7 4-141 0 0,15-4 273 0 0,-16 1-273 0 0,10-3 13 0 0,29-6 268 0 0,1-1-1 0 0,-1 0 0 0 0,1-1 0 0 0,-1 0 1 0 0,-8-1-281 0 0,22-1 46 0 0,0 1 1 0 0,-1-1 0 0 0,1 1 0 0 0,0-1 0 0 0,-1 0-1 0 0,1 0 1 0 0,-1 1 0 0 0,1-1 0 0 0,0-1-47 0 0,5-2 97 0 0,31-12 53 0 0,1 2-1 0 0,1 1 0 0 0,19-2-149 0 0,55-14 104 0 0,-34 8 187 0 0,1 4 0 0 0,63-4-291 0 0,79 8 146 0 0,-187 10-146 0 0,28-2 12 0 0,-35 4 105 0 0,19-3-117 0 0,-12 0 255 0 0,27 2-255 0 0,-60 2 64 0 0,-3 0-22 0 0,-20 1-177 0 0,9 1 119 0 0,-1-1-12 0 0,0 0-1 0 0,0 1 1 0 0,0 0 0 0 0,0 1-1 0 0,0 1 29 0 0,-22 4-50 0 0,-68 18-8 0 0,4 0 41 0 0,40-12-35 0 0,-29 13 52 0 0,-18 5-65 0 0,58-21 58 0 0,0-2-1 0 0,0-3 1 0 0,-24 0 7 0 0,-144-2 86 0 0,164-4-5 0 0,18 3 34 0 0,26-2 421 0 0,23-4-327 0 0,8-1-119 0 0,0 2 0 0 0,19 1-90 0 0,12-1 76 0 0,29-3-79 0 0,29-2 18 0 0,-57 3 76 0 0,1 2 0 0 0,10 3-91 0 0,2 0 58 0 0,93 7 33 0 0,-86-3-50 0 0,176 2-41 0 0,-249-7-1 0 0,54-2 5 0 0,-52 2-14 0 0,1-1 0 0 0,-1 0 0 0 0,0 0 0 0 0,0 0 0 0 0,1-1 0 0 0,-1 0 0 0 0,0 0 0 0 0,3-2 10 0 0,-7 3-75 0 0,-1 0 58 0 0,-1 0 0 0 0,1 0 0 0 0,0 0 0 0 0,-1 0 0 0 0,1 0 0 0 0,-1 0 0 0 0,0 0-1 0 0,1 0 1 0 0,-1 0 0 0 0,0 1 0 0 0,1-1 0 0 0,-1 0 0 0 0,0 0 0 0 0,0 0 0 0 0,0 1 0 0 0,0-1 0 0 0,0 0 0 0 0,0 1-1 0 0,0-1 1 0 0,0 1 0 0 0,0-1 0 0 0,0 1 0 0 0,0 0 17 0 0,-27-10-151 0 0,0 3 33 0 0,1 2 0 0 0,-1 0 0 0 0,-22 1 118 0 0,-88 1-130 0 0,108 3 45 0 0,-20 3-40 0 0,1 2-1 0 0,0 1 1 0 0,-4 4 125 0 0,-23 3 117 0 0,-40 7 23 0 0,1 5 0 0 0,-17 10-140 0 0,58-13 49 0 0,10-5 184 0 0,1 4 0 0 0,-45 21-233 0 0,107-41 1 0 0,-38 17 15 0 0,-36 23-16 0 0,38-20 424 0 0,19-11-1655 0 0,0 0-4618 0 0,5-2-1638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4:18.1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1779 274 10592 0 0,'3'1'488'0'0,"58"10"297"0"0,-58-11-158 0 0,-3 0-578 0 0,0 0 0 0 0,0 0 0 0 0,0 0 1 0 0,0-1-1 0 0,0 1 0 0 0,1 0 0 0 0,-1 0 1 0 0,0 0-1 0 0,0 0 0 0 0,0 0 0 0 0,0 0 0 0 0,0-1 1 0 0,0 1-1 0 0,1 0 0 0 0,-1 0 0 0 0,0 0 1 0 0,0 0-1 0 0,0 0 0 0 0,0 0 0 0 0,1 0 1 0 0,-1 0-1 0 0,0 0 0 0 0,0 0 0 0 0,0 0 1 0 0,0 0-1 0 0,1 0 0 0 0,-1 0 0 0 0,0 0 0 0 0,0 0 1 0 0,0 0-1 0 0,0 0 0 0 0,1 0 0 0 0,-1 0 1 0 0,0 0-50 0 0,3-1 1256 0 0,-7-3-790 0 0,-2 0-466 0 0,0 0 0 0 0,0 1 1 0 0,0 0-1 0 0,-1 1 1 0 0,0 0-1 0 0,1 0 1 0 0,-7-1-1 0 0,-6-3-99 0 0,-6-2 65 0 0,-20-7 24 0 0,0 2 0 0 0,-1 2 0 0 0,-30-3 10 0 0,43 10-1 0 0,13 1 54 0 0,-1 1 1 0 0,1 1 0 0 0,-13 1-54 0 0,-21 4 144 0 0,0 2 0 0 0,-7 3-144 0 0,-340 87 80 0 0,372-90-68 0 0,-1 0 0 0 0,0-3 1 0 0,0 0-1 0 0,-1-2 1 0 0,1-1-1 0 0,-10-2-12 0 0,-10-3 141 0 0,1-3 0 0 0,-38-10-141 0 0,21 4 246 0 0,16 0-83 0 0,40 10-136 0 0,0 1 1 0 0,1 0 0 0 0,-1 1 0 0 0,0 0 0 0 0,0 0 0 0 0,0 1 0 0 0,-1 0 0 0 0,1 1-1 0 0,-6 1-27 0 0,-6 1 67 0 0,15-1-48 0 0,-1 0 0 0 0,1 0-1 0 0,0 0 1 0 0,0 1 0 0 0,0 0-1 0 0,0 0 1 0 0,-3 2-19 0 0,-2 2 25 0 0,6-3 1 0 0,0 0 1 0 0,1 0-1 0 0,-1 0 1 0 0,0 1-1 0 0,-1 2-26 0 0,4-4 15 0 0,0-1 0 0 0,0 1 0 0 0,0 0 0 0 0,0-1-1 0 0,0 0 1 0 0,0 1 0 0 0,0-1 0 0 0,-1 0-15 0 0,-15 6 65 0 0,18-6-35 0 0,0 0-1 0 0,-1-1 1 0 0,1 1-1 0 0,0-1 1 0 0,-1 1-1 0 0,1-1 1 0 0,0 0-1 0 0,-1 0 1 0 0,1 1 0 0 0,-1-1-1 0 0,1 0 1 0 0,0 0-1 0 0,-1 0 1 0 0,1 0-1 0 0,-1-1 1 0 0,1 1-1 0 0,0 0 1 0 0,-1-1-30 0 0,2 1 42 0 0,-1 0 0 0 0,1 0-1 0 0,-1-1 1 0 0,1 1 0 0 0,-1 0 0 0 0,1 0 0 0 0,-1-1-1 0 0,1 1 1 0 0,-1 0 0 0 0,1-1 0 0 0,0 1 0 0 0,-1-1-1 0 0,1 1 1 0 0,0 0 0 0 0,-1-1 0 0 0,1 1 0 0 0,0-1-1 0 0,-1 1 1 0 0,1-1 0 0 0,0 1 0 0 0,0-1 0 0 0,0 1 0 0 0,-1-1-1 0 0,1 0 1 0 0,0 1 0 0 0,0-1 0 0 0,0 1 0 0 0,0-1-1 0 0,0 1 1 0 0,0-1 0 0 0,0 1 0 0 0,0-1 0 0 0,0 0-1 0 0,1 1 1 0 0,-1-1 0 0 0,0 1 0 0 0,0-1 0 0 0,0 1 0 0 0,1-1-1 0 0,-1 1 1 0 0,0-1 0 0 0,0 1 0 0 0,1-1 0 0 0,-1 1-1 0 0,1-1-41 0 0,0-10 434 0 0,-1 10-401 0 0,0 1-1 0 0,0-1 1 0 0,-1 0 0 0 0,1 0 0 0 0,0 0 0 0 0,1 0-1 0 0,-1 1 1 0 0,0-1 0 0 0,0 0 0 0 0,0 0 0 0 0,0 0-1 0 0,1 1 1 0 0,-1-1 0 0 0,0 0 0 0 0,1 1 0 0 0,-1-1 0 0 0,1 0-1 0 0,-1 0-32 0 0,7-4 106 0 0,-1 1 0 0 0,1 0 1 0 0,0 0-1 0 0,0 1 0 0 0,0 0 0 0 0,0 0 0 0 0,1 0 0 0 0,-1 1 0 0 0,1 0 0 0 0,0 1-106 0 0,17-6 27 0 0,-20 6-27 0 0,1 0 0 0 0,-1 0 0 0 0,1 0 0 0 0,4 0 0 0 0,17-2 0 0 0,16-6-3 0 0,-31 8-19 0 0,-1-1 0 0 0,0-1 0 0 0,0 0 1 0 0,7-3 21 0 0,10-4-31 0 0,0 1 0 0 0,14-1 31 0 0,-9 1 74 0 0,16-6-74 0 0,23-8 485 0 0,9 1-485 0 0,-73 20 43 0 0,15-3 172 0 0,-1 1 0 0 0,19 0-215 0 0,4-1 216 0 0,0 0-104 0 0,1 2 0 0 0,-1 2 0 0 0,1 2 0 0 0,9 3-112 0 0,9-1 63 0 0,-31-2 66 0 0,17 4-129 0 0,-12-2-48 0 0,0-2 0 0 0,-1-2 0 0 0,1-1 0 0 0,26-6 48 0 0,-44 6-104 0 0,-6 0 115 0 0,0-1 0 0 0,-1-1-1 0 0,7-2-10 0 0,10-3 76 0 0,-6 2 42 0 0,0-1-1 0 0,21-10-117 0 0,-38 16 5 0 0,-6 1-66 0 0,-1 1-15 0 0,-6 1 40 0 0,1-1-1 0 0,-1 1 1 0 0,1 0 0 0 0,-5 2 36 0 0,-18 2-82 0 0,-22 0 106 0 0,-2 0 218 0 0,-13-2-242 0 0,-30 1-258 0 0,35 0 180 0 0,-60 7-70 0 0,29-2-50 0 0,47-3 163 0 0,-1 1 0 0 0,-19 8 35 0 0,-38 6 206 0 0,51-11-204 0 0,-31 12-2 0 0,42-13-1176 0 0,-1-1 0 0 0,-12-1 1176 0 0,7-2-1266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6:58.0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0 121 5528 0 0,'0'0'249'0'0,"0"0"-1"0"0,0 0 180 0 0,0 0 1329 0 0,0 0 606 0 0,0 0 121 0 0,0 0-277 0 0,2 0-1243 0 0,17 0-508 0 0,-1 1 1 0 0,0 1 0 0 0,0 0 0 0 0,2 1-457 0 0,33 11 1499 0 0,31 13-1499 0 0,3 8 2605 0 0,29 20-2605 0 0,-72-32 563 0 0,20 16-563 0 0,-2-1 117 0 0,-42-25 7 0 0,15 12-124 0 0,-20-14 90 0 0,0 0-1 0 0,1-1 0 0 0,10 4-89 0 0,23 7 152 0 0,-25-8 16 0 0,-22-11-135 0 0,1 0-1 0 0,-1-1 1 0 0,1 1-1 0 0,-1-1 1 0 0,1 1-1 0 0,0-1 1 0 0,0 0-1 0 0,-1 0 1 0 0,1 0-1 0 0,0-1 1 0 0,3 1-33 0 0,-5-1-224 0 0,-1 0-22 0 0,0 0-6 0 0,0 0-17 0 0,0 0-10 0 0,0 0-1 0 0,0 0-286 0 0,0 0-1205 0 0,0 0-516 0 0</inkml:trace>
  <inkml:trace contextRef="#ctx0" brushRef="#br0" timeOffset="372">638 0 920 0 0,'1'1'67'0'0,"20"4"-80"0"0,-17-4 748 0 0,0 0-1 0 0,0 0 0 0 0,0 0 1 0 0,-1 0-1 0 0,1 1 0 0 0,0 0 1 0 0,-1-1-1 0 0,4 3-734 0 0,3 3 2373 0 0,1-1-1 0 0,0-1 0 0 0,1 1-2372 0 0,-4-2 94 0 0,0-1 0 0 0,0 1 0 0 0,0 1 0 0 0,-1 0 0 0 0,0 0 0 0 0,0 0 0 0 0,5 5-94 0 0,7 12 152 0 0,-1 0 0 0 0,0 1 0 0 0,-2 1 0 0 0,13 26-152 0 0,-23-40 330 0 0,0 1 1 0 0,0 1 0 0 0,-1-1-1 0 0,-1 1 1 0 0,0 0-1 0 0,0 0 1 0 0,-2 0 0 0 0,1 0-1 0 0,-1 1-330 0 0,-1-1 365 0 0,0-1-1 0 0,-1 0 1 0 0,0 1-1 0 0,-1-1 1 0 0,0 0-1 0 0,-1 1 0 0 0,0-1 1 0 0,0 0-1 0 0,-3 4-364 0 0,3-10 115 0 0,0 0-1 0 0,0-1 0 0 0,-1 0 0 0 0,0 1 1 0 0,0-1-1 0 0,-1 1-114 0 0,1-1 110 0 0,0 0 0 0 0,0 0 0 0 0,1 0 0 0 0,0 0 0 0 0,0 0 0 0 0,-1 2-110 0 0,1-1 137 0 0,0 0 0 0 0,-1 0 0 0 0,0 0 0 0 0,0-1 0 0 0,-1 2-137 0 0,-10 15 425 0 0,10-14-237 0 0,0 0 0 0 0,-1 0 0 0 0,0-1 0 0 0,-4 5-188 0 0,-9 12 240 0 0,14-18-229 0 0,1-1 0 0 0,-1 1 0 0 0,0-1 0 0 0,-1 0 0 0 0,1 0 0 0 0,-1-1 0 0 0,0 1-1 0 0,0-1 1 0 0,-3 2-11 0 0,-11 4 47 0 0,1 0 1 0 0,-4 0-48 0 0,4-2 7 0 0,-28 7-129 0 0,43-12-134 0 0,0-1 1 0 0,-1 0 0 0 0,1 0-1 0 0,-1 0 1 0 0,1 0 0 0 0,-3 0 255 0 0,-8 0-946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06:54.3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3 254 4144 0 0,'5'8'81'0'0,"-1"0"-1"0"0,0 1 1 0 0,0-1 0 0 0,0 1 0 0 0,-1 0 0 0 0,1 8-81 0 0,3 14 2157 0 0,0 13-2157 0 0,-2-10 2563 0 0,19 135 4308 0 0,-16-41-5096 0 0,-6-41 679 0 0,-12-85-2185 0 0,9-2-261 0 0,0 0-1 0 0,0 0 1 0 0,0 0 0 0 0,0 0 0 0 0,1-1-1 0 0,-1 1 1 0 0,0 0 0 0 0,0-1 0 0 0,0 1-1 0 0,1 0 1 0 0,-1-1 0 0 0,0 1-1 0 0,0-1 1 0 0,1 1 0 0 0,-1-1 0 0 0,0 1-1 0 0,1-1 1 0 0,-1 0 0 0 0,1 1-1 0 0,-1-1 1 0 0,1 0 0 0 0,-1 1 0 0 0,1-1-1 0 0,-1 0 1 0 0,1 0 0 0 0,-1 0-8 0 0,-7-26 171 0 0,4 11-70 0 0,3 11-82 0 0,-8-19 179 0 0,1 0 1 0 0,2 0-1 0 0,0 0 0 0 0,2 0 0 0 0,1-1 0 0 0,0-11-198 0 0,0-93 637 0 0,3-90-114 0 0,0 219-523 0 0,1-26 38 0 0,1 0-1 0 0,1 1 0 0 0,2-2-37 0 0,-3 20 7 0 0,-1-1 0 0 0,2 1-1 0 0,-1 0 1 0 0,1 0 0 0 0,0 0-1 0 0,0 1 1 0 0,1-1 0 0 0,0 1-1 0 0,0 0 1 0 0,1 0 0 0 0,-1 0-1 0 0,5-4-6 0 0,-5 7 0 0 0,-1 0 0 0 0,1 0 0 0 0,0 0 0 0 0,0 0 0 0 0,0 1 0 0 0,0-1 0 0 0,1 1 0 0 0,-1 0 0 0 0,1 1 0 0 0,-1-1 0 0 0,1 1 0 0 0,-1 0 0 0 0,1 0 0 0 0,0 0 0 0 0,0 0 0 0 0,-1 1 0 0 0,1 0 0 0 0,0 0 0 0 0,0 0 0 0 0,3 1 0 0 0,2 1 126 0 0,0 1-75 0 0,5 12-1348 0 0,-8-8-4216 0 0,-1 5-1853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07:57.8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546 48 5528 0 0,'0'0'422'0'0,"2"0"-276"0"0,7 0 64 0 0,-7 0 798 0 0,-2 0 342 0 0,0 0 67 0 0,-100-5 752 0 0,74 6-2054 0 0,10 0 64 0 0,0-1-1 0 0,1-1 1 0 0,-1 0 0 0 0,-4-2-179 0 0,-103-16 2260 0 0,82 14-1560 0 0,16 2-294 0 0,9 1-113 0 0,-1-1-1 0 0,-7-2-292 0 0,20 4 53 0 0,0 1-1 0 0,-1-1 0 0 0,1 1 1 0 0,0-1-1 0 0,-1 1 0 0 0,1 1 0 0 0,-1-1-52 0 0,-23-1 362 0 0,26 1-346 0 0,1 0 0 0 0,-1 1-1 0 0,1-1 1 0 0,-1 0 0 0 0,0 1-1 0 0,1-1 1 0 0,-1 1-1 0 0,1-1 1 0 0,-1 1 0 0 0,1 0-1 0 0,-1-1 1 0 0,0 2-16 0 0,1-1-1 0 0,0-1 1 0 0,0 1-1 0 0,0-1 0 0 0,0 1 1 0 0,0 0-1 0 0,0-1 1 0 0,1 1-1 0 0,-1 0 0 0 0,0 0 1 0 0,0 0-1 0 0,1-1 1 0 0,-1 1-1 0 0,1 0 0 0 0,-1 0 1 0 0,1 0-1 0 0,-1 0 1 0 0,1 0-1 0 0,-1 0 0 0 0,1 1 1 0 0,1 10 14 0 0,0-11-8 0 0,-1 1 1 0 0,0 0 0 0 0,0 0-1 0 0,1 0 1 0 0,-1-1 0 0 0,-1 1-1 0 0,1 0 1 0 0,0 0 0 0 0,0 1-7 0 0,-4 7 14 0 0,4-8-8 0 0,-1 0 0 0 0,0 0-1 0 0,1 0 1 0 0,-1 0 0 0 0,1 0 0 0 0,-1 0-1 0 0,1 0 1 0 0,0 0 0 0 0,0 0-1 0 0,0 0 1 0 0,0 0 0 0 0,0 0 0 0 0,1 0-1 0 0,-1 1-5 0 0,6 14 20 0 0,-4-11-7 0 0,0 1-1 0 0,0-1 1 0 0,0 1-1 0 0,-1-1 1 0 0,0 3-13 0 0,0 36 37 0 0,0-23-9 0 0,0 0 0 0 0,3 18-28 0 0,5-2 46 0 0,6 15-46 0 0,5 22 26 0 0,19 85-26 0 0,5 20 0 0 0,-11-34 0 0 0,19 99 0 0 0,-24-114 0 0 0,-11-55 0 0 0,6 69 0 0 0,-20-120 0 0 0,7 84 0 0 0,-5 28 0 0 0,-4-70 0 0 0,-1 51 0 0 0,-13 49-13 0 0,8-101-44 0 0,3-40 52 0 0,0 1 0 0 0,-6 20 5 0 0,-1-11 0 0 0,3-13 0 0 0,-3 24 0 0 0,6-23 1 0 0,-3 24-162 0 0,-8 28 161 0 0,9-53-178 0 0,2-1-1 0 0,-1 22 179 0 0,-2 15-107 0 0,-1-26 207 0 0,5-24-86 0 0,0 1-1 0 0,0 0 1 0 0,1 0 0 0 0,0 5-14 0 0,0-1-108 0 0,0-13 101 0 0,1 0 0 0 0,0 0-1 0 0,0 0 1 0 0,-1 0 0 0 0,1 1-1 0 0,0-1 1 0 0,0 0 0 0 0,0 0 0 0 0,0 0-1 0 0,0 0 1 0 0,1 0 0 0 0,-1 1-1 0 0,0-1 1 0 0,0 0 0 0 0,1 0-1 0 0,-1 0 1 0 0,1 0 0 0 0,-1 0-1 0 0,1 0 1 0 0,-1 0 0 0 0,1 0-1 0 0,0 0 1 0 0,-1 0 7 0 0,2 0 121 0 0,-2-1 9 0 0,0 0 0 0 0,1 2-57 0 0,0-1-1 0 0,0 1 0 0 0,1-1 0 0 0,-1 0 0 0 0,1 1 0 0 0,-1-1 0 0 0,1 0 1 0 0,-1 0-1 0 0,1 0 0 0 0,0 0-72 0 0,48 18 950 0 0,-7-3-290 0 0,-10-3-330 0 0,30 6 13 0 0,1-3 1 0 0,1-3 0 0 0,0-2-1 0 0,11-3-343 0 0,-51-5 19 0 0,-16-2-181 0 0,1 0-1 0 0,-1 0 1 0 0,0-1 0 0 0,0 0-1 0 0,0 0 1 0 0,0-1 0 0 0,0 0-1 0 0,3-2 163 0 0,-10 3-736 0 0,0 0-942 0 0,9 0-411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4:29.1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3542 781 13680 0 0,'10'5'172'0'0,"-6"-3"-44"0"0,0-1 0 0 0,0 1 1 0 0,0 1-1 0 0,-1-1 1 0 0,1 0-1 0 0,-1 1 0 0 0,1 0 1 0 0,-1 0-1 0 0,0 0 1 0 0,2 2-129 0 0,4 8 2 0 0,0 0 0 0 0,-2 0 0 0 0,0 1 1 0 0,0 0-1 0 0,-1 1 0 0 0,2 7-2 0 0,6 27-120 0 0,2 18 120 0 0,-9-39-37 0 0,12 76-217 0 0,3 74 254 0 0,-17-136-49 0 0,9 146-47 0 0,-1-15 47 0 0,7 38 199 0 0,20 176 460 0 0,-32-325-210 0 0,37 265 1529 0 0,-39-290-1847 0 0,11 57-10 0 0,-12-69-59 0 0,-3-17-4 0 0,-1 1 0 0 0,1 0-1 0 0,1-1 1 0 0,-1 0 0 0 0,1 1 0 0 0,3 2-9 0 0,5 11 9 0 0,-9-18 0 0 0,-1 0-1 0 0,1 0 0 0 0,0-1 1 0 0,1 1-1 0 0,-1 0 0 0 0,1-1 1 0 0,-1 0-1 0 0,1 1 0 0 0,0-1 1 0 0,0 0-1 0 0,1 0 0 0 0,-1-1 1 0 0,1 1-1 0 0,-1-1 0 0 0,4 2-8 0 0,4 3 13 0 0,-9-6-9 0 0,-1 1 1 0 0,1-2-1 0 0,-1 1 1 0 0,1 0-1 0 0,-1 0 0 0 0,1 0 1 0 0,0-1-1 0 0,-1 1 1 0 0,1-1-1 0 0,0 1 0 0 0,-1-1 1 0 0,1 0-5 0 0,24 2 140 0 0,0-2 0 0 0,0-1 1 0 0,0 0-1 0 0,0-3 0 0 0,22-4-140 0 0,26-4 543 0 0,36-4 213 0 0,270-1 644 0 0,-328 17-1270 0 0,185 5 294 0 0,21 3-424 0 0,-39 3 12 0 0,-48 1 56 0 0,336 33-4 0 0,82 41-58 0 0,-217-30-72 0 0,-106-25-18 0 0,106-7 84 0 0,269-15 224 0 0,-50 15-133 0 0,-4 29-52 0 0,-145-12-91 0 0,-108-19-246 0 0,262-20 298 0 0,-415-10-12 0 0,211-5 12 0 0,-42 1 0 0 0,-220 9 1 0 0,92-1-12 0 0,-140 6-12 0 0,314 12-120 0 0,-255-4 56 0 0,210 16-122 0 0,336 15 9 0 0,-460-39 200 0 0,0-10 0 0 0,201-35 0 0 0,-100-10 90 0 0,-32 0 314 0 0,-88 14-322 0 0,-75 13-245 0 0,89-12-18 0 0,-59 21 140 0 0,2 8 0 0 0,35 6 41 0 0,-126 8-122 0 0,0 2 1 0 0,0 4 0 0 0,64 18 121 0 0,-89-15-253 0 0,-2 2 0 0 0,21 10 253 0 0,-41-13-246 0 0,-1 1 0 0 0,0 1 0 0 0,-1 1 0 0 0,3 4 246 0 0,-2 4-306 0 0,-5-4 134 0 0,-20-18 151 0 0,1-1 1 0 0,0 1 0 0 0,-1-1 0 0 0,1 1-1 0 0,0-1 1 0 0,-1 1 0 0 0,0 0 0 0 0,1 0-1 0 0,-1 0 1 0 0,0 0 20 0 0,0 0-77 0 0,-1-2-14 0 0,0 0 14 0 0,0 0-14 0 0,-5-10 20 0 0,-6-14 92 0 0,1-1 0 0 0,1 0 0 0 0,1-1 0 0 0,1 0 0 0 0,1-5-21 0 0,0 7 55 0 0,-16-85 206 0 0,2-21-261 0 0,-3-15 118 0 0,-46-356 223 0 0,-13-260-58 0 0,10 336-146 0 0,7 174-34 0 0,28 121-82 0 0,10 43-21 0 0,-4 2 0 0 0,-19-33 0 0 0,19 45 0 0 0,12 29 0 0 0,-1 1 0 0 0,-2 1 0 0 0,-2 0 0 0 0,-2 2 0 0 0,-18-20 0 0 0,38 53 1 0 0,0 1-1 0 0,0 0 1 0 0,0 0-1 0 0,-1 0 0 0 0,0 1 1 0 0,-1 0-1 0 0,1 0 1 0 0,-1 1-1 0 0,0 0 0 0 0,0 0 1 0 0,0 1-1 0 0,0 0 1 0 0,-1 0-1 0 0,-6 0-15 0 0,0-1 1 0 0,0 2 0 0 0,-1 0 0 0 0,0 1 0 0 0,1 1-1 0 0,-15 1 15 0 0,-96 13 80 0 0,51-4-153 0 0,-7-5 20 0 0,1-3 0 0 0,-1-3 0 0 0,-21-6 53 0 0,-122-15 146 0 0,189 18-69 0 0,-176-14-200 0 0,-1 9-1 0 0,-16 10 124 0 0,-130 16 0 0 0,193-7 231 0 0,-70-7-231 0 0,101-11-43 0 0,-58-13 43 0 0,-171-19 329 0 0,217 31-190 0 0,-71 8-139 0 0,203 2 10 0 0,-358 20 108 0 0,352-19-116 0 0,-183 24 50 0 0,120-17-11 0 0,-80 0-41 0 0,84-6 33 0 0,-271 4 157 0 0,281-7-158 0 0,-139 4 125 0 0,132 2-104 0 0,-22 7-53 0 0,-8 3 64 0 0,37-6 134 0 0,-36 11-198 0 0,-121 41 64 0 0,153-41-253 0 0,-7-3 189 0 0,-1 0-121 0 0,-14 3 199 0 0,0-5 0 0 0,-1-3 0 0 0,0-5 0 0 0,-40-4-78 0 0,-43-4 11 0 0,44 4 40 0 0,67-1 25 0 0,-16-3-76 0 0,-147 0 298 0 0,196 1-62 0 0,-8-3-236 0 0,12 0 244 0 0,-30 3-244 0 0,-70 4-18 0 0,0-5 0 0 0,-95-13 18 0 0,19-1 80 0 0,-94-10-24 0 0,191 14 8 0 0,-32 3-64 0 0,10 1 0 0 0,-59-7 107 0 0,120 9 102 0 0,-14 3-209 0 0,-51-2 252 0 0,29 0 216 0 0,-38 6-468 0 0,110-2 60 0 0,-10 1 27 0 0,-104 0 194 0 0,65-2 0 0 0,-18 5-281 0 0,-41 1 75 0 0,70-3-17 0 0,-30 6-58 0 0,59-5 13 0 0,-72 13 61 0 0,58-8 47 0 0,-34 0-121 0 0,-54 5 286 0 0,66-6-40 0 0,43-1-95 0 0,28-4-91 0 0,-1-1 0 0 0,1 0-1 0 0,-4-1-59 0 0,-36 1 160 0 0,32-2-88 0 0,0 0 0 0 0,0 1-1 0 0,0 1 1 0 0,0 1 0 0 0,0 1 0 0 0,-15 5-72 0 0,-5 0 180 0 0,31-8-136 0 0,0 0 1 0 0,0 1-1 0 0,1 0 0 0 0,-1 0 0 0 0,0 1 0 0 0,-5 2-44 0 0,8-3 33 0 0,-1 1-1 0 0,0-2 1 0 0,0 1-1 0 0,0 0 1 0 0,0-1-1 0 0,-2 0-32 0 0,-11 3 125 0 0,-2 5-38 0 0,-5 1 8 0 0,23-9-90 0 0,0-1 0 0 0,0 1 1 0 0,0 0-1 0 0,0 0 0 0 0,0 0 1 0 0,0 0-1 0 0,0 0 1 0 0,0 1-6 0 0,-16 7 50 0 0,-14 3 14 0 0,15-3-6 0 0,1 2-9 0 0,9-10-38 0 0,-7 3 12 0 0,0 0 0 0 0,0 1 0 0 0,1 0 0 0 0,-1 1 0 0 0,1 1 0 0 0,-2 1-23 0 0,5-1 18 0 0,-1-1 1 0 0,0 0-1 0 0,-12 3-18 0 0,-14 9-2 0 0,10-7 48 0 0,20-9-82 0 0,0 1 1 0 0,0 0 0 0 0,0 1-1 0 0,-1 0 36 0 0,1-1 14 0 0,0 0-1 0 0,0 0 1 0 0,0-1 0 0 0,-1 0-1 0 0,1 0 1 0 0,-1-1-1 0 0,1 1 1 0 0,-4-2-14 0 0,-21 6 43 0 0,-3-3 10 0 0,32-2-50 0 0,0-1-1 0 0,0 1 1 0 0,0-1-1 0 0,0 0 0 0 0,0 0 1 0 0,0 0-1 0 0,1-1 1 0 0,-1 1-1 0 0,0-1 0 0 0,-1 0-2 0 0,-8-1 40 0 0,-22 1-36 0 0,1-2 0 0 0,-1-1-1 0 0,-7-4-3 0 0,25 7 0 0 0,1-1 0 0 0,-1 2 0 0 0,0 0 0 0 0,-3 1 0 0 0,-18 1 0 0 0,11-2 10 0 0,0 0 26 0 0,0-1 0 0 0,0-1-1 0 0,-10-3-35 0 0,-4 2 61 0 0,29 3-35 0 0,-1-1 0 0 0,0 0 0 0 0,-5-2-26 0 0,-4 0 16 0 0,1 0 0 0 0,-1 2 0 0 0,0 0 0 0 0,0 1-16 0 0,3 0 0 0 0,-1 1 0 0 0,1 0 0 0 0,0 2 0 0 0,0 0 0 0 0,-1 1 0 0 0,10-2 1 0 0,3-1 8 0 0,0 0-1 0 0,0 1 0 0 0,0-1 0 0 0,1 1 1 0 0,-1 0-1 0 0,1 1 0 0 0,-1 0 1 0 0,1-1-1 0 0,0 2 0 0 0,0-1 1 0 0,0 1-1 0 0,0-1 0 0 0,1 1 0 0 0,-2 2-8 0 0,-14 12 32 0 0,0 2 0 0 0,-5 7-32 0 0,-1-1 11 0 0,20-19-11 0 0,5-4 0 0 0,1-3 0 0 0,0 1 0 0 0,-1 0 0 0 0,1-1 0 0 0,0 1 0 0 0,-1 0 0 0 0,1-1 0 0 0,-1 1 0 0 0,1-1 0 0 0,-1 1 0 0 0,1-1 0 0 0,-1 1 0 0 0,1-1 0 0 0,-1 1 0 0 0,0-1 0 0 0,1 1 0 0 0,-1-1 0 0 0,-7 6 0 0 0,7 0 11 0 0,-7 6-92 0 0,2-7-291 0 0,-1 11-1766 0 0,5-2-4222 0 0,-2 4-1891 0 0</inkml:trace>
  <inkml:trace contextRef="#ctx0" brushRef="#br0" timeOffset="1157.379">1 1693 6448 0 0,'26'3'498'0'0,"-20"-3"-102"0"0,-6 0 791 0 0,0 0 381 0 0,0 0 80 0 0,0 0-117 0 0,0 0-553 0 0,6 2-96 0 0,1 0 2761 0 0,7-2-2855 0 0,73-7 1228 0 0,-52 2-1145 0 0,-22 4-637 0 0,0 0 0 0 0,-1-1 0 0 0,1 0-234 0 0,-1 0 225 0 0,1 0 1 0 0,12 0-226 0 0,425 2 2360 0 0,-276 9-1945 0 0,-90-8-167 0 0,-10 1 409 0 0,35-6-657 0 0,-66 2 261 0 0,36 3-261 0 0,-12 1 149 0 0,-20 0 292 0 0,47 8-441 0 0,4 1-175 0 0,56 5 395 0 0,-118-14-62 0 0,14-1-158 0 0,19 0 69 0 0,-42 0-26 0 0,24 3 20 0 0,-4 2-37 0 0,-23-4-10 0 0,1 2 1 0 0,-1 1-1 0 0,4 1-16 0 0,62 20 0 0 0,-31-8 0 0 0,-28-8 0 0 0,25 10 0 0 0,28 7-27 0 0,-82-26-106 0 0,-2-1-26 0 0,0 0 6 0 0,0 0-92 0 0,8 4-876 0 0,-6-3-2834 0 0,-2-1 1900 0 0</inkml:trace>
  <inkml:trace contextRef="#ctx0" brushRef="#br0" timeOffset="1721.45">1858 1333 12208 0 0,'10'3'1298'0'0,"5"0"-1360"0"0,20 7 2955 0 0,17 7 1433 0 0,3 0-4326 0 0,-5-3 2016 0 0,16 9-2016 0 0,98 40 2236 0 0,-120-46-1851 0 0,-25-10-216 0 0,0 0 0 0 0,0 2-1 0 0,-1 0 1 0 0,7 6-169 0 0,20 12 208 0 0,-30-19-151 0 0,0 0 1 0 0,11 10-58 0 0,8 6 36 0 0,-21-15-22 0 0,0 0-1 0 0,-1 0 1 0 0,7 8-14 0 0,-5-3 0 0 0,6 5 0 0 0,10 15 0 0 0,-24-27 0 0 0,-1 1 0 0 0,0 0 0 0 0,0 0 0 0 0,0 0 0 0 0,-1 0 0 0 0,2 8 0 0 0,0-2 9 0 0,-1 0 0 0 0,-1 0 1 0 0,0 0-1 0 0,-1 1 0 0 0,-1 0 0 0 0,0-1 0 0 0,-1 3-9 0 0,-1-4 0 0 0,0-1 0 0 0,-1 1 0 0 0,0-1 0 0 0,-1 0 0 0 0,-1 1 0 0 0,-3 8 0 0 0,0-1 48 0 0,-2 0-1 0 0,0-1 1 0 0,-1 0 0 0 0,-1-1-1 0 0,-1 0 1 0 0,0 0 0 0 0,-1-1-1 0 0,-1-1 1 0 0,-1 0-1 0 0,0 0 1 0 0,-1-2 0 0 0,-1 0-1 0 0,0-1 1 0 0,-3 2-48 0 0,3-5 44 0 0,3 0-15 0 0,0-1 1 0 0,0-1-1 0 0,-1 0 1 0 0,-1 0-1 0 0,1-2 1 0 0,-1 0 0 0 0,-5 1-30 0 0,0-2-120 0 0,-26 7-100 0 0,-4-2 220 0 0,32-8-2173 0 0,0 0 0 0 0,-12-1 2173 0 0,16 0-1890 0 0,-4 3-20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03:25.2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349 87 18287 0 0,'0'0'836'0'0,"0"0"-18"0"0,0 0-340 0 0,0 0 525 0 0,0 0 285 0 0,0 0 59 0 0,1 1-63 0 0,3 12-694 0 0,-1-1 0 0 0,0 0 0 0 0,-1 1 0 0 0,0 0-1 0 0,-1 0 1 0 0,0-1 0 0 0,-1 8-590 0 0,1 17 408 0 0,7 179 678 0 0,-3-62-707 0 0,1-72-261 0 0,-2-28-41 0 0,-1 8-77 0 0,5 105 53 0 0,-7-117-341 0 0,3-1 0 0 0,4 10 288 0 0,-7-52-285 0 0,1 0-1 0 0,-1 0 1 0 0,2 0 0 0 0,1 5 285 0 0,-4-11-996 0 0,0-1-232 0 0,0 0-48 0 0,0 0-201 0 0,0-1-803 0 0,0-9-346 0 0</inkml:trace>
  <inkml:trace contextRef="#ctx0" brushRef="#br0" timeOffset="616.59">174 366 14856 0 0,'4'-7'1349'0'0,"-1"-1"-1188"0"0,22-58 2279 0 0,-22 58-1639 0 0,0 1 1 0 0,1 0-1 0 0,-1-1 0 0 0,2 0-801 0 0,7-14 992 0 0,-7 11-520 0 0,2-5 117 0 0,1 0 0 0 0,0 0 0 0 0,1 1 0 0 0,5-5-589 0 0,-3 5 336 0 0,-5 7-212 0 0,0 0 0 0 0,0 0 0 0 0,0 1 0 0 0,1 0 0 0 0,0 0 0 0 0,7-4-124 0 0,-2 3 80 0 0,2 0 0 0 0,-1 1 0 0 0,1 1 0 0 0,0 0 0 0 0,0 0 0 0 0,1 2 0 0 0,-1 0 0 0 0,1 0 0 0 0,0 2 0 0 0,0 0 0 0 0,1 0 0 0 0,-1 1 0 0 0,0 1 0 0 0,0 1 0 0 0,1 0 0 0 0,-1 1 0 0 0,0 1 0 0 0,0 0 0 0 0,0 1 0 0 0,-1 0 0 0 0,1 1 0 0 0,-1 1 0 0 0,13 7-80 0 0,-4-1 103 0 0,-1 1-1 0 0,0 1 1 0 0,-1 1 0 0 0,0 1-1 0 0,-2 0 1 0 0,13 14-103 0 0,-1 5 65 0 0,-1 1 0 0 0,-2 1 0 0 0,-2 2 0 0 0,-1 0 0 0 0,-3 2-1 0 0,2 5-64 0 0,-4-1 51 0 0,-2 1-1 0 0,-2 0 0 0 0,7 35-50 0 0,-16-51 69 0 0,-2 0-1 0 0,-1 0 1 0 0,-1 1 0 0 0,-2-1-1 0 0,-1 1 1 0 0,-2 17-69 0 0,0-29 27 0 0,-1 0 0 0 0,-1-1 1 0 0,0 1-1 0 0,-2-1 0 0 0,0 0 0 0 0,0 0 0 0 0,-2-1 0 0 0,-1 1-27 0 0,4-10 4 0 0,1 1 0 0 0,-2-1 0 0 0,1 0 0 0 0,-1-1 0 0 0,-1 1 0 0 0,1-1 0 0 0,-1-1 0 0 0,0 1 0 0 0,-1-1 0 0 0,0 0-1 0 0,1-1 1 0 0,-2 0 0 0 0,1 0 0 0 0,-1-1 0 0 0,0 0 0 0 0,-6 2-4 0 0,-4-1 50 0 0,0 0 1 0 0,-1-2-1 0 0,1 0 0 0 0,-1-1 0 0 0,0-1 1 0 0,0-1-1 0 0,-12-2-50 0 0,-12-2 331 0 0,0-3-1 0 0,-37-10-330 0 0,25 4-133 0 0,1-3 0 0 0,1-3-1 0 0,1-1 1 0 0,-3-5 133 0 0,-43-19 46 0 0,-18-9 260 0 0,74 33-126 0 0,26 13-859 0 0,1 0 0 0 0,0-2 0 0 0,1 0 0 0 0,-3-2 679 0 0,15 9-355 0 0,1 1 0 0 0,-1-1-1 0 0,0 1 1 0 0,1-1 0 0 0,-1 1 0 0 0,0 0 0 0 0,-1 0 355 0 0,2 1-1523 0 0,2 0-20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03:26.9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0 637 15664 0 0,'0'0'718'0'0,"5"8"231"0"0,-1 1-709 0 0,0 1 0 0 0,0 0-1 0 0,-1 1 1 0 0,-1-1-1 0 0,1 0 1 0 0,-2 1-1 0 0,0-1 1 0 0,0 6-240 0 0,1 3 535 0 0,12 190 1079 0 0,-6-60-1556 0 0,-2-53 589 0 0,-3 0 0 0 0,-5-1-1 0 0,-5 19-646 0 0,4-80-91 0 0,2-20 46 0 0,0 0 0 0 0,0 0 0 0 0,-2-1 1 0 0,0 1-1 0 0,0 0 0 0 0,-4 6 45 0 0,7-20 5 0 0,0 0 0 0 0,0 0 0 0 0,0 1 0 0 0,0-1 0 0 0,0 0-1 0 0,0 0 1 0 0,-1 0 0 0 0,1 1 0 0 0,0-1 0 0 0,0 0 0 0 0,0 0 0 0 0,0 0 0 0 0,-1 1-1 0 0,1-1 1 0 0,0 0 0 0 0,0 0 0 0 0,0 0 0 0 0,-1 0 0 0 0,1 1 0 0 0,0-1-1 0 0,0 0 1 0 0,-1 0 0 0 0,1 0 0 0 0,0 0 0 0 0,0 0 0 0 0,-1 0 0 0 0,1 0 0 0 0,0 0-1 0 0,0 0 1 0 0,-1 0 0 0 0,1 0 0 0 0,0 0 0 0 0,0 0 0 0 0,-1 0 0 0 0,1 0-1 0 0,0 0 1 0 0,0 0 0 0 0,-1 0 0 0 0,1 0 0 0 0,0 0 0 0 0,0-1 0 0 0,-1 1-1 0 0,1 0 1 0 0,0 0 0 0 0,0 0 0 0 0,-1 0 0 0 0,1 0 0 0 0,0-1 0 0 0,0 1 0 0 0,0 0-1 0 0,0 0 1 0 0,-1 0 0 0 0,1-1 0 0 0,0 1 0 0 0,0 0 0 0 0,0 0 0 0 0,0-1-1 0 0,0 1 1 0 0,0 0 0 0 0,-1-1-5 0 0,-7-13 56 0 0,6 5-18 0 0,0 0 0 0 0,0 0 1 0 0,1 0-1 0 0,0-1 0 0 0,1 1 0 0 0,0-1-38 0 0,-1-15 186 0 0,1-32 300 0 0,2 0-1 0 0,3 1 1 0 0,6-24-486 0 0,-5 40 116 0 0,2 0-1 0 0,1 0 1 0 0,3 0-1 0 0,6-14-115 0 0,-9 33 63 0 0,0 0-1 0 0,1 1 1 0 0,1 1-1 0 0,1-1 0 0 0,0 2 1 0 0,2 0-1 0 0,0 0 1 0 0,13-12-63 0 0,-22 26 46 0 0,0-1 1 0 0,0 1 0 0 0,0 0 0 0 0,0 1 0 0 0,1-1 0 0 0,0 1 0 0 0,-1 0 0 0 0,1 1 0 0 0,0-1 0 0 0,0 1 0 0 0,1 0 0 0 0,-1 1-1 0 0,0-1 1 0 0,1 1 0 0 0,-1 0 0 0 0,3 1-47 0 0,-5 0 31 0 0,0 0-1 0 0,-1 1 1 0 0,1 0-1 0 0,-1 0 1 0 0,1 0-1 0 0,-1 0 1 0 0,1 0-1 0 0,-1 1 1 0 0,1 0-31 0 0,1 0 41 0 0,0 1 0 0 0,-1-2 0 0 0,1 1 0 0 0,0-1 0 0 0,3 1-41 0 0,4 1 24 0 0,-1 0 0 0 0,0 1 0 0 0,1 0 0 0 0,-1 1 0 0 0,-1 0 0 0 0,1 0 0 0 0,8 7-24 0 0,-11-8 0 0 0,3 4 0 0 0,-9-3 0 0 0,-2-3 0 0 0,0-1 0 0 0,1 1 0 0 0,-1-1 0 0 0,1 1 0 0 0,-1-1 0 0 0,0 1 0 0 0,1-1 0 0 0,-1 1 0 0 0,0 0 0 0 0,0-1 0 0 0,0 1 0 0 0,0-1 0 0 0,0 1 0 0 0,-1 0 0 0 0,1-1 0 0 0,0 1 0 0 0,-1-1 0 0 0,1 1 0 0 0,-1-1 0 0 0,0 1 0 0 0,1-1 0 0 0,-1 1 0 0 0,0-1 0 0 0,0 0 0 0 0,0 1 0 0 0,0-1 0 0 0,0 0 0 0 0,0 0 0 0 0,0 0 0 0 0,0 0 0 0 0,-1 0 0 0 0,1 0 0 0 0,-12 14 0 0 0,3 3 0 0 0,-3 3 0 0 0,1 0 0 0 0,0 1 0 0 0,2 0 0 0 0,1 1 0 0 0,-1 7 0 0 0,7-20 0 0 0,0-3 0 0 0,1 1 0 0 0,0-1 0 0 0,0 1 0 0 0,1 0 0 0 0,0-1 0 0 0,0 1 0 0 0,1 0 0 0 0,0 0 0 0 0,1-1 0 0 0,-1 1 0 0 0,2 3 0 0 0,3 20 11 0 0,-5-25-5 0 0,1 0 0 0 0,0 0 0 0 0,0 0 0 0 0,1 0 0 0 0,0 0 0 0 0,0 0 0 0 0,1 3-6 0 0,3 1 23 0 0,-5-10-20 0 0,-1 0 0 0 0,1 1 0 0 0,0-1 0 0 0,-1 0 0 0 0,1 0 0 0 0,-1 1 0 0 0,1-1 0 0 0,0 0 0 0 0,-1 0 0 0 0,1 0 0 0 0,-1 0 0 0 0,1 0-1 0 0,0 0 1 0 0,-1 0 0 0 0,1 0 0 0 0,0 0 0 0 0,-1 0 0 0 0,1 0 0 0 0,0 0 0 0 0,-1 0 0 0 0,1 0-3 0 0,0-1 9 0 0,2 1-10 0 0,-1 0 1 0 0,0-1 0 0 0,0 0-1 0 0,0 1 1 0 0,1-1 0 0 0,-1 0-1 0 0,0 0 1 0 0,0 0-1 0 0,0 0 1 0 0,-1 0 0 0 0,1-1-1 0 0,0 1 1 0 0,0-1 0 0 0,-1 1-1 0 0,1-1 1 0 0,0 0-1 0 0,-1 1 1 0 0,0-1 0 0 0,1 0-1 0 0,-1 0 1 0 0,0-1 0 0 0,6-8-11 0 0,0-1 1 0 0,-2-1 0 0 0,2-2 10 0 0,-1 1-4 0 0,3-8 41 0 0,-1-1-1 0 0,1-9-36 0 0,7-18 52 0 0,-9 16-41 0 0,-10 98-11 0 0,3-47 9 0 0,0 0 0 0 0,1 1 0 0 0,0-1 0 0 0,2 1 0 0 0,0-1-1 0 0,2 3-8 0 0,3 22 11 0 0,-4-19 0 0 0,1 0 0 0 0,0-1 0 0 0,2 1 0 0 0,5 10-11 0 0,-11-31-10 0 0,0 1 0 0 0,0-1 0 0 0,0 1 0 0 0,1-1 0 0 0,-1 0 0 0 0,1 0 0 0 0,0 0 0 0 0,-1 0 0 0 0,1 0 0 0 0,0 0 0 0 0,0 0 0 0 0,0-1 0 0 0,0 1 0 0 0,0 0 0 0 0,1-1 0 0 0,-1 0 0 0 0,0 0 0 0 0,1 0 0 0 0,-1 0 0 0 0,1 0 0 0 0,-1 0 0 0 0,1 0 0 0 0,0-1 0 0 0,-1 1 0 0 0,3-1 10 0 0,-1 0-32 0 0,1 0 0 0 0,-1-1-1 0 0,0 0 1 0 0,1 0 0 0 0,-1 0-1 0 0,0 0 1 0 0,0-1 0 0 0,0 1-1 0 0,0-1 1 0 0,0 0 0 0 0,0 0-1 0 0,-1-1 1 0 0,1 1 0 0 0,-1-1-1 0 0,1 0 33 0 0,16-15-1038 0 0,-2 0-1 0 0,0-1 1 0 0,-1-1-1 0 0,0-1 0 0 0,-2 0 1 0 0,-1-1-1 0 0,3-7 1039 0 0,7-11-2047 0 0</inkml:trace>
  <inkml:trace contextRef="#ctx0" brushRef="#br0" timeOffset="609.389">1002 495 6912 0 0,'4'-13'528'0'0,"-3"11"37"0"0,-1 2 1423 0 0,0 0 664 0 0,0 0 131 0 0,0 1-194 0 0,5 66 2586 0 0,-3-47-4589 0 0,0-1 1 0 0,-1 1-1 0 0,-2 18-586 0 0,-10 87 584 0 0,6 0 0 0 0,6 1 0 0 0,5 6-584 0 0,-2 10-3604 0 0,-3-121-2186 0 0,3-5-1679 0 0</inkml:trace>
  <inkml:trace contextRef="#ctx0" brushRef="#br0" timeOffset="1052.731">1130 865 14944 0 0,'0'-8'1357'0'0,"0"7"-1331"0"0,0-1 0 0 0,0 1 0 0 0,0-1 1 0 0,-1 1-1 0 0,1 0 0 0 0,0-1 0 0 0,0 1 0 0 0,-1-1 1 0 0,1 1-1 0 0,-1 0 0 0 0,1-1 0 0 0,-1 1 0 0 0,0 0 1 0 0,0 0-1 0 0,1-1 0 0 0,-1 1 0 0 0,0 0 0 0 0,0 0 0 0 0,0 0 1 0 0,0 0-1 0 0,0 0 0 0 0,0 0 0 0 0,0 0 0 0 0,-1 0-26 0 0,0 0 140 0 0,0 1-1 0 0,0-1 1 0 0,0 0-1 0 0,0 1 0 0 0,0-1 1 0 0,0 1-1 0 0,0 0 0 0 0,0 0 1 0 0,0 0-1 0 0,0 0 1 0 0,0 0-1 0 0,0 0 0 0 0,0 0 1 0 0,0 0-1 0 0,0 1 0 0 0,-1 0-139 0 0,-9 2 633 0 0,4-2-466 0 0,0 1 1 0 0,1 0 0 0 0,0 1-1 0 0,-1 0 1 0 0,1 0-1 0 0,0 0 1 0 0,0 1-1 0 0,1 0 1 0 0,-1 0-1 0 0,0 2-167 0 0,-76 56 348 0 0,39-30-381 0 0,-37 34 33 0 0,72-59 57 0 0,6-5-236 0 0,0 1 1 0 0,0-1-1 0 0,1 1 0 0 0,-1 0 0 0 0,0 0 1 0 0,1-1-1 0 0,-1 2 179 0 0,3-4-52 0 0,0 1-1 0 0,0-1 1 0 0,-1 1-1 0 0,1-1 1 0 0,0 1 0 0 0,0-1-1 0 0,0 0 1 0 0,0 1-1 0 0,0-1 1 0 0,0 1 0 0 0,0-1-1 0 0,0 1 1 0 0,0-1-1 0 0,0 1 1 0 0,0-1 0 0 0,0 1-1 0 0,0-1 1 0 0,0 1-1 0 0,0-1 1 0 0,0 0 0 0 0,0 1-1 0 0,0-1 1 0 0,1 1 52 0 0,-1 0-99 0 0,1 0 1 0 0,0-1-1 0 0,0 1 0 0 0,0 0 1 0 0,-1-1-1 0 0,1 1 0 0 0,0 0 1 0 0,0-1-1 0 0,0 1 1 0 0,0-1-1 0 0,0 0 0 0 0,0 1 1 0 0,0-1-1 0 0,0 0 0 0 0,0 1 99 0 0,10 1-985 0 0,0 0 0 0 0,-1 0 0 0 0,1-1 0 0 0,0 0 0 0 0,4-1 985 0 0,34 3-1878 0 0,-7 1 2150 0 0,0-1-1 0 0,0-3 1 0 0,5-2-272 0 0,19 1 1733 0 0,-18-1 794 0 0,0-2 0 0 0,15-5-2527 0 0,-60 8 104 0 0,1 1 1 0 0,-1-1-1 0 0,0 0 0 0 0,0 0 0 0 0,0 0 1 0 0,1 0-1 0 0,-1-1 0 0 0,-1 1 1 0 0,1-1-1 0 0,0 0 0 0 0,0 0 0 0 0,0 0 1 0 0,-1 0-1 0 0,1 0 0 0 0,-1 0 0 0 0,0-1 1 0 0,0 1-1 0 0,0-1 0 0 0,0 0 1 0 0,0 0-1 0 0,0 0 0 0 0,-1 0 0 0 0,1 0 1 0 0,-1 0-1 0 0,0 0 0 0 0,0 0 0 0 0,0 0 1 0 0,0 0-1 0 0,-1-1 0 0 0,1 1 1 0 0,-1 0-1 0 0,0-1 0 0 0,0 1 0 0 0,0-2-104 0 0,0 4 22 0 0,-1-1-1 0 0,1 0 1 0 0,0 0-1 0 0,-1 0 1 0 0,1 1-1 0 0,-1-1 1 0 0,1 0-1 0 0,-1 1 1 0 0,0-1-1 0 0,0 1 0 0 0,0-1 1 0 0,0 1-1 0 0,0-1 1 0 0,0 1-1 0 0,0-1 1 0 0,0 1-1 0 0,-1 0 1 0 0,1 0-1 0 0,0 0 1 0 0,-1 0-1 0 0,1 0 1 0 0,-1 0-1 0 0,0 0 0 0 0,1 0 1 0 0,-1 0-1 0 0,1 1 1 0 0,-1-1-1 0 0,0 1 1 0 0,0-1-1 0 0,1 1 1 0 0,-1 0-1 0 0,0-1 1 0 0,0 1-1 0 0,1 0 1 0 0,-2 0-22 0 0,-1 1 12 0 0,0-1 0 0 0,-1 1 1 0 0,1-1-1 0 0,0 1 1 0 0,0 1-1 0 0,0-1 1 0 0,0 0-1 0 0,0 1 0 0 0,0 0 1 0 0,0 0-1 0 0,1 0 1 0 0,-1 1-1 0 0,1-1 1 0 0,-3 3-13 0 0,-1 1 22 0 0,0 0 1 0 0,1 1 0 0 0,-1 0 0 0 0,1 0-1 0 0,0 0 1 0 0,1 1 0 0 0,0 0 0 0 0,0 0-1 0 0,1 1 1 0 0,0-1 0 0 0,1 1-1 0 0,-1 0 1 0 0,2 0 0 0 0,-1 0 0 0 0,1 0-1 0 0,1 0 1 0 0,-1 1 0 0 0,2-1 0 0 0,-1 1-23 0 0,1 0 4 0 0,1-1 0 0 0,0 1 0 0 0,1-1 0 0 0,0 1 0 0 0,0-1 0 0 0,1 1 0 0 0,0-1 0 0 0,1 0 0 0 0,0 0 1 0 0,0-1-1 0 0,1 1 0 0 0,0-1 0 0 0,1 0 0 0 0,0 0-4 0 0,-2-3 13 0 0,0-1-1 0 0,1 0 1 0 0,0 0 0 0 0,0 0 0 0 0,0 0-1 0 0,1-1 1 0 0,-1 0 0 0 0,1 0-1 0 0,0 0 1 0 0,-1-1 0 0 0,1 0 0 0 0,0 0-1 0 0,1 0 1 0 0,-1-1 0 0 0,0 0 0 0 0,3 0-14 0 0,12 1-41 0 0,0-1-1 0 0,0 0 1 0 0,0-2-1 0 0,9-2 43 0 0,-11 1-56 0 0,-7 2-89 0 0,0-1 0 0 0,0-1 0 0 0,0 0 0 0 0,-1 0-1 0 0,1-1 1 0 0,-1-1 0 0 0,4-1 145 0 0,10-7-588 0 0,-4 2-2265 0 0,1-1 0 0 0,0-2 2853 0 0,-5 2-6193 0 0</inkml:trace>
  <inkml:trace contextRef="#ctx0" brushRef="#br0" timeOffset="1053.731">2185 809 15488 0 0,'0'0'688'0'0,"0"0"143"0"0,-12 4-671 0 0,0-1-160 0 0,-1 4 0 0 0,-4-2 0 0 0,0 1 432 0 0,0 7 48 0 0,-3 1 16 0 0,-2-3 0 0 0,0-7-344 0 0,2-1-72 0 0,-2 8-16 0 0,7-3 0 0 0,-3 0-1384 0 0,6-5-280 0 0</inkml:trace>
  <inkml:trace contextRef="#ctx0" brushRef="#br0" timeOffset="1639.95">1988 887 4144 0 0,'1'2'191'0'0,"2"0"-95"0"0,-1 1 1 0 0,0 0-1 0 0,0 0 1 0 0,-1 0-1 0 0,1 1 1 0 0,0-1-1 0 0,-1 0 1 0 0,0 1-1 0 0,0-1 1 0 0,0 1-1 0 0,0-1 1 0 0,-1 1-1 0 0,1-1 1 0 0,-1 1-1 0 0,0 2-96 0 0,-3 26 4994 0 0,2-28-3230 0 0,0 0 0 0 0,0 0 0 0 0,-1 0 0 0 0,1 0-1 0 0,-3 4-1763 0 0,-3 2 325 0 0,0 1 0 0 0,0-1 0 0 0,-1 0 0 0 0,-1-1 0 0 0,0 0 0 0 0,0 0 0 0 0,-2 1-325 0 0,2-1-650 0 0,-5 4-4862 0 0,-2-6-1244 0 0</inkml:trace>
  <inkml:trace contextRef="#ctx0" brushRef="#br0" timeOffset="2185.521">2792 659 15920 0 0,'3'-2'85'0'0,"0"1"1"0"0,0-1 0 0 0,0 0 0 0 0,0 0 0 0 0,0 0 0 0 0,0-1 0 0 0,-1 1 0 0 0,1 0 0 0 0,-1-1 0 0 0,0 0 0 0 0,1 0-1 0 0,-1 1 1 0 0,-1-1 0 0 0,1 0 0 0 0,0-1 0 0 0,-1 1 0 0 0,1 0 0 0 0,-1 0 0 0 0,0-1 0 0 0,0-1-86 0 0,4-11 578 0 0,-1 0 0 0 0,-1 0-1 0 0,0-13-577 0 0,-2 19 490 0 0,0-1-1 0 0,-1 0 0 0 0,-1 0 0 0 0,0 0 1 0 0,0 0-1 0 0,-1 0 0 0 0,-3-6-489 0 0,-1-4 577 0 0,-1 0-1 0 0,-1 1 1 0 0,-4-5-577 0 0,11 23 44 0 0,-1-1 1 0 0,0 0-1 0 0,1 1 0 0 0,-1-1 1 0 0,0 1-1 0 0,-1 0 0 0 0,1 0 1 0 0,0 0-1 0 0,0 0 0 0 0,-1 0 1 0 0,0 0-1 0 0,1 0-44 0 0,1 2 5 0 0,0 0 1 0 0,0 0-1 0 0,1-1 1 0 0,-1 1-1 0 0,0 0 1 0 0,0 0-1 0 0,1 0 1 0 0,-1 0-1 0 0,0 0 1 0 0,0 0-1 0 0,0 0 1 0 0,1 0-1 0 0,-1 0 1 0 0,0 1-1 0 0,0-1 1 0 0,0 0-1 0 0,1 0 1 0 0,-1 1-1 0 0,0-1 1 0 0,1 0-1 0 0,-1 1-5 0 0,-1 0 18 0 0,-3 1-1 0 0,1 0 0 0 0,0 0 0 0 0,0 0 0 0 0,0 1 0 0 0,1-1 0 0 0,-1 1 0 0 0,1 0 0 0 0,-1 0 0 0 0,1 1 0 0 0,0-1 0 0 0,0 1 0 0 0,1-1 0 0 0,-1 1 0 0 0,1 0 0 0 0,-1 1-17 0 0,-7 13 105 0 0,1 0-1 0 0,-5 17-104 0 0,12-30 16 0 0,-8 23 72 0 0,1 1 0 0 0,2 0 0 0 0,1 1 0 0 0,-1 16-88 0 0,-8 125 13 0 0,11-101-154 0 0,-5 77-27 0 0,-8 97 694 0 0,14-215-498 0 0,-1-1 1 0 0,-1 0-1 0 0,-1-1 1 0 0,-2 1-1 0 0,-3 5-28 0 0,5-20 12 0 0,-3-5-33 0 0,8-8 10 0 0,0 0-1 0 0,1 0 1 0 0,-1 0 0 0 0,0 0-1 0 0,1 0 1 0 0,-1 0 0 0 0,1-1-1 0 0,-1 1 1 0 0,1 0 0 0 0,-1 0-1 0 0,0 0 1 0 0,1-1 0 0 0,-1 1-1 0 0,1 0 1 0 0,-1-1 0 0 0,1 1-1 0 0,-1 0 1 0 0,1-1 0 0 0,-1 1-1 0 0,1-1 1 0 0,0 1 0 0 0,-1-1 0 0 0,1 1-1 0 0,0-1 1 0 0,-1 1 11 0 0,1-1-26 0 0,-3-3-8 0 0,0 0 1 0 0,0 0 0 0 0,0 0 0 0 0,1 0-1 0 0,0-1 1 0 0,0 1 0 0 0,0-1 0 0 0,0 0-1 0 0,0-3 34 0 0,-8-45 492 0 0,9 47-440 0 0,0-7-2 0 0,0 0 0 0 0,1 1 0 0 0,0-1 1 0 0,1 0-1 0 0,1 0 0 0 0,0 1 1 0 0,1-1-1 0 0,0 1 0 0 0,0-1 1 0 0,2 1-1 0 0,1-3-50 0 0,-3 7 16 0 0,1 0-1 0 0,0 1 1 0 0,1-1 0 0 0,0 1-1 0 0,0 0 1 0 0,0 1 0 0 0,1-1-1 0 0,0 1 1 0 0,0 0 0 0 0,4-3-16 0 0,-1 2 19 0 0,1 0 1 0 0,0 0-1 0 0,0 1 1 0 0,1 1-1 0 0,0 0 1 0 0,0 0-1 0 0,4-1-19 0 0,-12 5 0 0 0,0 0 0 0 0,0 1 0 0 0,0-1 0 0 0,0 0 0 0 0,1 1 0 0 0,-1 0 0 0 0,0 0 0 0 0,0 0 0 0 0,0 0 0 0 0,1 0 0 0 0,-1 1 0 0 0,0-1 0 0 0,0 1 0 0 0,0 0 0 0 0,0 0 0 0 0,0 0 0 0 0,0 0 0 0 0,0 1 0 0 0,0-1 0 0 0,-1 1 0 0 0,1 0 0 0 0,0-1 0 0 0,-1 1 0 0 0,1 0 0 0 0,-1 1 0 0 0,0-1 0 0 0,0 0 0 0 0,0 1 0 0 0,0-1 0 0 0,0 1 0 0 0,0 0 0 0 0,-1-1 0 0 0,1 1 0 0 0,-1 0 0 0 0,0 0 0 0 0,0 0 0 0 0,0 0 0 0 0,0 0 0 0 0,0 0 0 0 0,-1 1 0 0 0,0-1 0 0 0,1 0 0 0 0,-1 0 0 0 0,0 0 0 0 0,0 1 0 0 0,-1-1 0 0 0,1 0 0 0 0,-1 2 0 0 0,-5 13-31 0 0,-1 0 1 0 0,-1-1-1 0 0,0 0 0 0 0,-2 0 0 0 0,-1 3 31 0 0,10-19 0 0 0,-28 52-66 0 0,10-19 414 0 0,-8 12-348 0 0,26-44 96 0 0,0 0 0 0 0,0 0 0 0 0,0 0 0 0 0,0 0 0 0 0,0 0 0 0 0,0 1 0 0 0,0-1 0 0 0,1 0 0 0 0,-1 1 0 0 0,1-1 0 0 0,0 2-96 0 0,-1-3 33 0 0,1 0 1 0 0,1-1-1 0 0,-1 1 0 0 0,0 0 1 0 0,0 0-1 0 0,0 0 0 0 0,0-1 1 0 0,1 1-1 0 0,-1 0 0 0 0,0 0 1 0 0,0 0-1 0 0,1-1 0 0 0,-1 1 1 0 0,1 0-1 0 0,-1-1 0 0 0,1 1 1 0 0,-1 0-1 0 0,1-1 0 0 0,-1 1 1 0 0,1-1-1 0 0,0 1 0 0 0,-1-1 1 0 0,1 1-1 0 0,0-1 0 0 0,-1 1 1 0 0,1-1-1 0 0,0 0 0 0 0,0 1 1 0 0,-1-1-1 0 0,1 0 0 0 0,0 0 1 0 0,0 1-1 0 0,-1-1 0 0 0,2 0-33 0 0,16 2 463 0 0,1 0-1 0 0,15-2-462 0 0,22 2 178 0 0,-20 2-173 0 0,1-1-154 0 0,23 5 149 0 0,-42-4-905 0 0,0-2 1 0 0,16 0 904 0 0,-18-2-2171 0 0,1 0 1 0 0,-1-1-1 0 0,5-2 2171 0 0,-5-1-2091 0 0</inkml:trace>
  <inkml:trace contextRef="#ctx0" brushRef="#br0" timeOffset="2636.358">4062 180 12440 0 0,'17'-2'951'0'0,"-14"1"-778"0"0,0 1-1 0 0,1 0 0 0 0,-1-1 1 0 0,0 0-1 0 0,0 0 1 0 0,1 0-1 0 0,0 0-172 0 0,-2 0 496 0 0,-1-1-1 0 0,1 1 1 0 0,0 0-1 0 0,0 0 1 0 0,-1-1-1 0 0,1 1 1 0 0,-1-1 0 0 0,0 1-1 0 0,1-1-495 0 0,-1 1 159 0 0,0-1 1 0 0,0 1-1 0 0,0 0 0 0 0,-1 0 0 0 0,1-1 0 0 0,0 1 1 0 0,-1-1-1 0 0,1 1 0 0 0,-1-1 0 0 0,1 1 1 0 0,-1-1-1 0 0,0 1 0 0 0,0-1 0 0 0,1 1 0 0 0,-1-1 1 0 0,0 1-1 0 0,-1-1 0 0 0,1 1 0 0 0,0-1 0 0 0,0 1 1 0 0,-1-1-1 0 0,1 1 0 0 0,0-1 0 0 0,-1 1 1 0 0,0-1-1 0 0,1 1 0 0 0,-1 0 0 0 0,0-1 0 0 0,0 1 1 0 0,0 0-1 0 0,1 0 0 0 0,-1-1 0 0 0,-1 1 1 0 0,1 0-160 0 0,-1-2 55 0 0,-1 1 0 0 0,0 0 0 0 0,1-1 1 0 0,-1 1-1 0 0,0 0 0 0 0,0 1 1 0 0,0-1-1 0 0,-1 0 0 0 0,1 1 1 0 0,0 0-1 0 0,-1 0 0 0 0,1 0 1 0 0,0 0-1 0 0,-3 0-55 0 0,-3 0 10 0 0,-1 1-1 0 0,1 1 1 0 0,-1-1-1 0 0,1 2 1 0 0,-1-1 0 0 0,1 1-1 0 0,0 0 1 0 0,0 1 0 0 0,0 0-1 0 0,-7 4-9 0 0,-13 7 82 0 0,1 2 1 0 0,-13 9-83 0 0,38-23 4 0 0,-4 3 5 0 0,0 0 0 0 0,1 1-1 0 0,0-1 1 0 0,0 1-1 0 0,0 0 1 0 0,0 1 0 0 0,1-1-1 0 0,0 1 1 0 0,1 0 0 0 0,-3 5-9 0 0,-5 12 0 0 0,2 0-1 0 0,-6 17 1 0 0,12-29 10 0 0,-6 15-3 0 0,2 1 0 0 0,1 1 1 0 0,1 0-1 0 0,1 0 0 0 0,2 0 0 0 0,1 0 0 0 0,1 0 0 0 0,2 1 0 0 0,3 28-7 0 0,4 16 12 0 0,0-4 471 0 0,5 11-483 0 0,-4-19 267 0 0,-6-37-44 0 0,2-1 0 0 0,3 15-223 0 0,-2-3 240 0 0,-6-30-198 0 0,1 0 1 0 0,0-1-1 0 0,0 1 0 0 0,0 0 1 0 0,0-1-1 0 0,1 1 1 0 0,0-1-1 0 0,0 0 1 0 0,0 0-1 0 0,2 2-42 0 0,-1-3 72 0 0,0 0 0 0 0,0 0-1 0 0,0 0 1 0 0,0 0 0 0 0,1-1 0 0 0,-1 1-1 0 0,1-1 1 0 0,0 0 0 0 0,0 0-1 0 0,0 0 1 0 0,1-1 0 0 0,-1 1 0 0 0,1-1-1 0 0,-1 0 1 0 0,1-1 0 0 0,0 1 0 0 0,0-1-1 0 0,0 0 1 0 0,-1 0 0 0 0,3 0-72 0 0,14 1 138 0 0,-1-1 0 0 0,1-1 0 0 0,6-2-138 0 0,-1 1 47 0 0,24 2-47 0 0,-25 1 4 0 0,-11-2-466 0 0,0 1-1 0 0,-1 1 0 0 0,12 3 463 0 0,-17-4-359 0 0,-7-2-2679 0 0,-1 1 1483 0 0</inkml:trace>
  <inkml:trace contextRef="#ctx0" brushRef="#br0" timeOffset="3170.735">4361 318 14192 0 0,'5'6'132'0'0,"-1"0"0"0"0,0 1 0 0 0,-1-1 0 0 0,1 1 0 0 0,-1 0 0 0 0,-1 0 0 0 0,1 0 0 0 0,-1 0 0 0 0,0 0 0 0 0,-1 0 0 0 0,0 1 0 0 0,1 3-132 0 0,4 22-40 0 0,-1-11 21 0 0,1 2 881 0 0,0 0 1 0 0,-2 1 0 0 0,-1 10-863 0 0,5 93 1684 0 0,2 71-554 0 0,-18-119-547 0 0,-1-103-420 0 0,1-22 8 0 0,2 0 0 0 0,2 0 0 0 0,1-19-171 0 0,0-2 113 0 0,2 17-81 0 0,3 0-1 0 0,2 0 1 0 0,3-8-32 0 0,-6 53 17 0 0,-1-1-1 0 0,1 1 1 0 0,0 0-1 0 0,1 0 1 0 0,-1 0 0 0 0,0 1-1 0 0,1-1 1 0 0,0 0-1 0 0,0 1 1 0 0,0-1 0 0 0,1 1-1 0 0,1-3-16 0 0,-3 5 12 0 0,0 0-1 0 0,0 0 1 0 0,0 0-1 0 0,1 0 0 0 0,-1 0 1 0 0,0 0-1 0 0,1 0 1 0 0,-1 1-1 0 0,0-1 0 0 0,1 0 1 0 0,-1 1-1 0 0,1-1 1 0 0,-1 1-1 0 0,1 0 1 0 0,-1-1-1 0 0,1 1 0 0 0,-1 0 1 0 0,1 0-1 0 0,0 0 1 0 0,-1 0-1 0 0,1 0 0 0 0,-1 0 1 0 0,1 1-1 0 0,-1-1 1 0 0,1 0-1 0 0,-1 1 0 0 0,1-1 1 0 0,-1 1-1 0 0,1 0 1 0 0,-1-1-1 0 0,0 1 1 0 0,1 0-1 0 0,0 1-11 0 0,7 4 16 0 0,-1 1 0 0 0,0 0 0 0 0,0 1 0 0 0,0 0 1 0 0,1 3-17 0 0,24 24 15 0 0,-23-28 17 0 0,1 1 0 0 0,10 5-32 0 0,-20-13 3 0 0,1 0-1 0 0,-1 0 1 0 0,0 0 0 0 0,1 0-1 0 0,-1 0 1 0 0,1 0 0 0 0,-1 0 0 0 0,1 0-1 0 0,-1 0 1 0 0,0-1 0 0 0,1 1-1 0 0,-1-1 1 0 0,1 1 0 0 0,-1-1-1 0 0,0 0 1 0 0,0 1 0 0 0,1-1-1 0 0,-1 0 1 0 0,0 0-3 0 0,5-2 14 0 0,-5 3-11 0 0,-1 0 0 0 0,0 0 0 0 0,1 0 0 0 0,-1-1 0 0 0,0 1 0 0 0,1 0 1 0 0,-1 0-1 0 0,0-1 0 0 0,1 1 0 0 0,-1 0 0 0 0,0 0 0 0 0,1-1 0 0 0,-1 1 0 0 0,0 0 0 0 0,0-1 0 0 0,1 1 0 0 0,-1-1 0 0 0,0 1 0 0 0,0 0 0 0 0,0-1 0 0 0,1 1-3 0 0,0-3 12 0 0,8-12 88 0 0,0 1 1 0 0,-1-1-1 0 0,4-13-100 0 0,16-29 275 0 0,-28 57-265 0 0,0-1 0 0 0,1 1 0 0 0,-1-1 0 0 0,0 1 0 0 0,1-1-1 0 0,-1 1 1 0 0,0-1 0 0 0,1 1 0 0 0,-1-1 0 0 0,1 1 0 0 0,-1-1-1 0 0,1 1 1 0 0,-1 0 0 0 0,1-1 0 0 0,0 1 0 0 0,-1 0 0 0 0,1-1 0 0 0,-1 1-1 0 0,1 0 1 0 0,0 0 0 0 0,-1 0 0 0 0,1 0 0 0 0,-1-1 0 0 0,1 1 0 0 0,0 0-1 0 0,-1 0 1 0 0,1 0 0 0 0,0 0 0 0 0,-1 0 0 0 0,1 1 0 0 0,0-1 0 0 0,-1 0-1 0 0,1 0 1 0 0,-1 0 0 0 0,1 0 0 0 0,0 1 0 0 0,-1-1 0 0 0,1 0 0 0 0,-1 1-1 0 0,1-1 1 0 0,-1 0 0 0 0,1 1 0 0 0,-1-1 0 0 0,1 1-10 0 0,1 1 56 0 0,1 0 1 0 0,-1 1-1 0 0,0-1 0 0 0,0 0 1 0 0,0 1-1 0 0,0 0 0 0 0,1 2-56 0 0,17 38 793 0 0,5 18-793 0 0,-11-27 131 0 0,0 6 281 0 0,-2 1 0 0 0,-2 0 0 0 0,-2 0 0 0 0,2 28-412 0 0,-6-49-186 0 0,1 0-1 0 0,1-1 0 0 0,1 0 1 0 0,0 0-1 0 0,5 8 187 0 0,-11-27-82 0 0,-1 1 0 0 0,1-1 1 0 0,-1 0-1 0 0,1 0 0 0 0,-1 0 1 0 0,1 0-1 0 0,-1 0 0 0 0,0 0 1 0 0,1 0-1 0 0,-1 0 0 0 0,1 0 0 0 0,-1 0 1 0 0,1 0-1 0 0,-1 0 0 0 0,1 0 1 0 0,-1-1-1 0 0,0 1 0 0 0,1 0 1 0 0,-1 0-1 0 0,1 0 0 0 0,-1-1 0 0 0,1 1 1 0 0,-1 0-1 0 0,0 0 0 0 0,1-1 1 0 0,-1 1-1 0 0,0 0 82 0 0,0 0-178 0 0,6-10-1225 0 0</inkml:trace>
  <inkml:trace contextRef="#ctx0" brushRef="#br0" timeOffset="3721.167">5249 166 8288 0 0,'0'0'638'0'0,"1"2"-414"0"0,22 21 4358 0 0,-21-19-1254 0 0,-3 2-2447 0 0,1-3-208 0 0,2 44 2437 0 0,0-28-2030 0 0,-1 1 1 0 0,-2 13-1081 0 0,-2 13 589 0 0,1-16 106 0 0,-4 29-695 0 0,-7 52 416 0 0,-13 84 230 0 0,23-176-425 0 0,1 0 0 0 0,1 0 0 0 0,1 1-1 0 0,1-1 1 0 0,1 1-221 0 0,-2-18 62 0 0,0 1-1 0 0,1-1 1 0 0,0 1-1 0 0,-1-1 1 0 0,1 0-1 0 0,0 1 1 0 0,0-1-1 0 0,2 2-61 0 0,-3-3 25 0 0,0 0 0 0 0,1-1 1 0 0,-1 1-1 0 0,1 0 0 0 0,-1-1 0 0 0,1 1 0 0 0,-1-1 1 0 0,1 1-1 0 0,-1-1 0 0 0,1 1 0 0 0,0-1 1 0 0,-1 1-1 0 0,1-1 0 0 0,0 1 0 0 0,0-1 0 0 0,-1 0 1 0 0,1 0-1 0 0,0 1 0 0 0,0-1 0 0 0,-1 0 0 0 0,1 0 1 0 0,0 0-1 0 0,0 0 0 0 0,0 0 0 0 0,-1 0 0 0 0,1 0 1 0 0,0 0-1 0 0,0 0 0 0 0,-1 0 0 0 0,1 0-25 0 0,24-7 379 0 0,0-1-1 0 0,-1-2 1 0 0,4-2-379 0 0,-13 6 94 0 0,1 1-1 0 0,-1 0 1 0 0,8-1-94 0 0,24-8 108 0 0,-44 14-160 0 0,1 0 0 0 0,-1 0 0 0 0,1 0 0 0 0,-1 0 0 0 0,1 1 0 0 0,-1-1 0 0 0,0 1-1 0 0,1 0 1 0 0,-1 0 0 0 0,0 0 0 0 0,2 1 52 0 0,-3 0-321 0 0,0 0 0 0 0,0 0 0 0 0,-1 0 0 0 0,1 0 1 0 0,-1 0-1 0 0,1 0 0 0 0,-1 1 0 0 0,1-1 0 0 0,-1 1 0 0 0,0-1 0 0 0,0 1 0 0 0,-1-1 0 0 0,1 1 0 0 0,0-1 1 0 0,-1 1-1 0 0,1 1 321 0 0,-4 6-1738 0 0</inkml:trace>
  <inkml:trace contextRef="#ctx0" brushRef="#br0" timeOffset="4601.171">5918 704 17423 0 0,'12'-3'1856'0'0,"-5"3"-1591"0"0,-1 1-1 0 0,0-1 1 0 0,0 1-1 0 0,0 1 0 0 0,-1-1 1 0 0,7 3-265 0 0,-10-3 337 0 0,0 0 701 0 0,-2-1-49 0 0,0 0-240 0 0,0 0-107 0 0,0 0-24 0 0,0 0-72 0 0,0 0-297 0 0,0 0-126 0 0,-3 0-26 0 0,1-1-88 0 0,-1 1-1 0 0,0 0 1 0 0,0 0 0 0 0,0 1 0 0 0,0-1-1 0 0,1 1 1 0 0,-1-1 0 0 0,0 1-1 0 0,1 0 1 0 0,-2 0-9 0 0,-4 2 2 0 0,4-2-47 0 0,-12 2-99 0 0,1 1 0 0 0,0 1 0 0 0,-14 6 144 0 0,24-9 50 0 0,1 0 1 0 0,-1 1-1 0 0,1-1 0 0 0,0 1 0 0 0,0 0 0 0 0,0 1 0 0 0,0-1 0 0 0,0 1 0 0 0,1-1 0 0 0,-1 1 0 0 0,1 0 0 0 0,0 0 0 0 0,0 1 0 0 0,-1 3-50 0 0,-5 6 45 0 0,6-11-33 0 0,1-1 1 0 0,0 1 0 0 0,0 0-1 0 0,1 0 1 0 0,-1 0-1 0 0,1 0 1 0 0,-1 0 0 0 0,1 0-1 0 0,0 1 1 0 0,0-1 0 0 0,1 0-1 0 0,-1 3-12 0 0,0 9 67 0 0,0-12-53 0 0,1 1 0 0 0,0-1 0 0 0,0 0 0 0 0,0 1 0 0 0,0-1 0 0 0,1 1 0 0 0,-1-1 0 0 0,1 0 0 0 0,0 1 0 0 0,0-1 0 0 0,0 0 0 0 0,0 1 0 0 0,0-1 0 0 0,2 2-14 0 0,-2-4 5 0 0,-1-1 0 0 0,1 1 0 0 0,-1-1 0 0 0,0 0 0 0 0,1 1 0 0 0,0-1 0 0 0,-1 1 0 0 0,1-1 0 0 0,-1 0 0 0 0,1 0 0 0 0,-1 1 0 0 0,1-1 0 0 0,0 0 0 0 0,-1 0 0 0 0,1 0 0 0 0,-1 1 0 0 0,1-1 0 0 0,0 0 0 0 0,-1 0 0 0 0,1 0 0 0 0,0 0 0 0 0,0 0-5 0 0,17-3 43 0 0,-7 1-15 0 0,6-1-22 0 0,-16 2 5 0 0,1 0 0 0 0,0 1 0 0 0,-1-1 1 0 0,1 1-1 0 0,0 0 0 0 0,-1-1 0 0 0,1 1 0 0 0,0 0 0 0 0,-1 0 0 0 0,1 0 0 0 0,1 0-11 0 0,5 1 44 0 0,-4 0-16 0 0,0-1-1 0 0,0 1 1 0 0,0 0 0 0 0,-1 0-1 0 0,1 0 1 0 0,0 0-1 0 0,0 1 1 0 0,-1 0 0 0 0,1-1-1 0 0,-1 1-27 0 0,3 2 85 0 0,-1-1 0 0 0,0 1 0 0 0,0 0 0 0 0,-1 0 0 0 0,1 0 0 0 0,-1 1 0 0 0,3 2-85 0 0,-6-5 19 0 0,0 1 0 0 0,1-1-1 0 0,-1 0 1 0 0,0 0 0 0 0,0 1 0 0 0,0-1 0 0 0,0 0 0 0 0,-1 1 0 0 0,1-1 0 0 0,0 1 0 0 0,-1-1 0 0 0,0 1 0 0 0,0-1 0 0 0,0 1 0 0 0,0 0 0 0 0,0-1 0 0 0,0 1 0 0 0,-1-1 0 0 0,1 1-1 0 0,-1 0-18 0 0,-1 4 16 0 0,-1 1-1 0 0,0 0 0 0 0,0 0 1 0 0,-4 5-16 0 0,5-10 4 0 0,0 0-1 0 0,0 0 1 0 0,0 0 0 0 0,0 0 0 0 0,0 0-1 0 0,-1-1 1 0 0,1 1 0 0 0,-1-1 0 0 0,0 0 0 0 0,0 1-1 0 0,0-1 1 0 0,0 0-4 0 0,-8 3 0 0 0,2 0-1 0 0,-1 0 0 0 0,1-1 0 0 0,-1 0 0 0 0,0-1-1 0 0,0 0 1 0 0,0 0 0 0 0,0-1 0 0 0,-1-1-1 0 0,-5 1 2 0 0,10-2-1 0 0,-1 0-1 0 0,1-1 1 0 0,-1 0-1 0 0,1 0 0 0 0,0 0 1 0 0,0-1-1 0 0,-3 0 2 0 0,-13-11-2190 0 0,19 11 907 0 0,0-1 0 0 0,1 1 0 0 0,-1-1 0 0 0,1 0 0 0 0,0 1 0 0 0,-2-3 1283 0 0,-4-10-8113 0 0</inkml:trace>
  <inkml:trace contextRef="#ctx0" brushRef="#br0" timeOffset="6422.17">6667 285 11600 0 0,'0'0'530'0'0,"2"-1"-7"0"0,-2 1-451 0 0,0-1 0 0 0,0 1 1 0 0,1 0-1 0 0,-1-1 0 0 0,0 1 0 0 0,0 0 1 0 0,1-1-1 0 0,-1 1 0 0 0,0 0 0 0 0,1-1 0 0 0,-1 1 1 0 0,0 0-1 0 0,1 0 0 0 0,-1-1 0 0 0,1 1 1 0 0,-1 0-1 0 0,0 0 0 0 0,1 0 0 0 0,-1 0 0 0 0,1 0 1 0 0,-1-1-1 0 0,1 1 0 0 0,-1 0 0 0 0,1 0 1 0 0,-1 0-1 0 0,0 0 0 0 0,1 0 0 0 0,-1 0 0 0 0,1 1 1 0 0,-1-1-1 0 0,1 0 0 0 0,-1 0 0 0 0,0 0 1 0 0,1 0-1 0 0,-1 0 0 0 0,1 1 0 0 0,-1-1 0 0 0,0 0 1 0 0,1 0-1 0 0,-1 1 0 0 0,0-1 0 0 0,1 0 1 0 0,-1 0-1 0 0,0 1 0 0 0,1-1 0 0 0,-1 0 0 0 0,0 1 1 0 0,1-1-1 0 0,-1 1 0 0 0,0-1 0 0 0,0 0 1 0 0,0 1-1 0 0,1-1-72 0 0,-1 0 1209 0 0,0 0-389 0 0,1-1-168 0 0,5-4-39 0 0,-4 4-47 0 0,-2 1-180 0 0,0 0-76 0 0,0 0-20 0 0,-2 2-2 0 0,-27 43 480 0 0,21-31-550 0 0,-1 0 1 0 0,0 0-1 0 0,-2 1-218 0 0,-193 230 2749 0 0,131-153-1465 0 0,1-6-692 0 0,37-51 81 0 0,33-33-289 0 0,2-2-34 0 0,0 0-173 0 0,0 0-76 0 0,0 0-18 0 0,0 0-4 0 0,0 0-7 0 0,0 0-70 0 0,0 0-1 0 0,0 1 1 0 0,0-1 0 0 0,0 0 0 0 0,0 0 0 0 0,0 0 0 0 0,0 0 0 0 0,0 1 0 0 0,0-1-1 0 0,0 0 1 0 0,0 0 0 0 0,0 0 0 0 0,0 0 0 0 0,0 1 0 0 0,0-1 0 0 0,0 0-1 0 0,0 0 1 0 0,1 0 0 0 0,-1 0 0 0 0,0 0 0 0 0,0 0 0 0 0,0 1 0 0 0,0-1-1 0 0,0 0 1 0 0,0 0 0 0 0,1 0 0 0 0,-1 0 0 0 0,0 0 0 0 0,0 0 0 0 0,0 0-1 0 0,0 0 1 0 0,0 0 0 0 0,1 0 0 0 0,-1 0 0 0 0,0 0 0 0 0,0 0 0 0 0,0 0-1 0 0,0 0 1 0 0,1 0 0 0 0,-1 0 0 0 0,0 0 0 0 0,0 0 0 0 0,0 0 0 0 0,0 0-1 0 0,1 0 1 0 0,-1 0-2 0 0,14 1 60 0 0,-13-1-60 0 0,1 0-301 0 0,0-1 0 0 0,1 1 0 0 0,-1-1 0 0 0,0 1 0 0 0,0-1-1 0 0,0 0 1 0 0,0 0 0 0 0,0 0 0 0 0,0 0 0 0 0,0 0 0 0 0,0 0 0 0 0,2-2 301 0 0,-3 2-1377 0 0,-5-5-3037 0 0,3-2-3165 0 0</inkml:trace>
  <inkml:trace contextRef="#ctx0" brushRef="#br0" timeOffset="7904.652">6128 211 920 0 0,'0'0'259'0'0,"0"0"749"0"0,0 0 325 0 0,0 0 67 0 0,0 0-99 0 0,0 0-449 0 0,-10-10 2557 0 0,8 9 5604 0 0,6 12-8669 0 0,1-1-1 0 0,-1-1 1 0 0,3 3-344 0 0,-6-11 153 0 0,0 1-1 0 0,2 6 5 0 0,7 9 490 0 0,-6-10-508 0 0,0-1-1 0 0,0 0 0 0 0,-1 1 1 0 0,1 0-1 0 0,-2 0 0 0 0,1 0 1 0 0,-1 0-1 0 0,0 0 0 0 0,0 0 1 0 0,-1 1-1 0 0,0-1 0 0 0,0 3-138 0 0,1-5 57 0 0,-1 0-1 0 0,1 0 0 0 0,0 0 0 0 0,0-1 0 0 0,0 1 1 0 0,1-1-1 0 0,0 1 0 0 0,1 0-56 0 0,8 15-107 0 0,-6-10 303 0 0,0-1 0 0 0,0 0 0 0 0,3 3-196 0 0,-2-3 249 0 0,-1 0 1 0 0,0 0-1 0 0,2 4-249 0 0,-8-12 11 0 0,1 0 1 0 0,-1 0-1 0 0,1-1 1 0 0,-1 1-1 0 0,1 0 1 0 0,0-1-1 0 0,-1 1 1 0 0,1 0-1 0 0,0-1 0 0 0,-1 1 1 0 0,1-1-1 0 0,0 1 1 0 0,0-1-1 0 0,-1 0 1 0 0,1 1-1 0 0,0-1 1 0 0,0 1-12 0 0,1-1 110 0 0,-1 1 2 0 0,18 18 71 0 0,-14-12-128 0 0,-4-5-36 0 0,0 0 0 0 0,0 0 0 0 0,1 0 0 0 0,-1 0 0 0 0,1 0 0 0 0,0 0 0 0 0,-1-1 0 0 0,3 2-19 0 0,-3-1 16 0 0,1-1-1 0 0,0 1 1 0 0,-1 0-1 0 0,1-1 1 0 0,-1 1 0 0 0,0 0-1 0 0,0 0 1 0 0,1 2-16 0 0,-1-3 53 0 0,0 0 1 0 0,1 4-33 0 0,-2-3 32 0 0,0-2-42 0 0,0 0-226 0 0,0 0-103 0 0,0 0-1096 0 0,0 0-4504 0 0,0 0-1931 0 0</inkml:trace>
  <inkml:trace contextRef="#ctx0" brushRef="#br0" timeOffset="9171.785">6314 629 456 0 0,'5'5'181'0'0,"-1"1"0"0"0,0-1 0 0 0,0 1 0 0 0,-1 0-1 0 0,0 0 1 0 0,2 4-181 0 0,9 17 5301 0 0,9 12 2449 0 0,-4 2-4934 0 0,-6-14-1114 0 0,12 20-1702 0 0,-6-15 1055 0 0,-12-18-202 0 0,0-1-1 0 0,2 0 1 0 0,-1-1-1 0 0,5 4-852 0 0,-6-7 146 0 0,0 1 0 0 0,-1-1 0 0 0,1 2-146 0 0,-3-3 154 0 0,1-1 0 0 0,0 0 0 0 0,0 0 0 0 0,0 0 0 0 0,6 4-154 0 0,-7-7-113 0 0,-3-4-483 0 0,-1 0-236 0 0,0 0-916 0 0,0 0-3641 0 0,0 0-1564 0 0</inkml:trace>
  <inkml:trace contextRef="#ctx0" brushRef="#br0" timeOffset="9953.304">6263 749 5064 0 0,'0'0'389'0'0,"4"8"-234"0"0,-3-2 646 0 0,1 0 0 0 0,-1 0 1 0 0,0 0-1 0 0,-1 1 0 0 0,0-1 1 0 0,0 0-1 0 0,0 0 0 0 0,0 0 1 0 0,-1 0-1 0 0,0 1 0 0 0,-2 3-801 0 0,0 4 773 0 0,-5 9 152 0 0,5-17-584 0 0,-2 2 562 0 0,-14 3-884 0 0,19-11-31 0 0,-1 0 0 0 0,1 0 0 0 0,-1 1-1 0 0,1-1 1 0 0,-1 0 0 0 0,1 0 0 0 0,-1 0-1 0 0,1 0 1 0 0,-1 0 0 0 0,1 0 0 0 0,-1 0-1 0 0,1 0 1 0 0,-1 0 0 0 0,1 0 0 0 0,-1 0-1 0 0,1-1 1 0 0,-1 1 0 0 0,1 0-1 0 0,0 0 1 0 0,-1 0 0 0 0,1-1 0 0 0,-1 1 12 0 0,-3-7-4512 0 0,3-3-898 0 0</inkml:trace>
  <inkml:trace contextRef="#ctx0" brushRef="#br0" timeOffset="10467.563">6541 60 9216 0 0,'10'4'-16'0'0,"-1"0"1"0"0,1 0-1 0 0,6 1 16 0 0,-6-3 955 0 0,0 0-1 0 0,0 0 0 0 0,0-1 1 0 0,0 0-1 0 0,6-1-954 0 0,3-2 2000 0 0,0 0 0 0 0,0-1 0 0 0,1-1 0 0 0,16-5-2000 0 0,1-2 686 0 0,100-26 512 0 0,-109 32-666 0 0,1 0 0 0 0,0 2 1 0 0,26 0-533 0 0,-40 3 136 0 0,0 0 1 0 0,0 1-1 0 0,0 0 1 0 0,0 2 0 0 0,14 3-137 0 0,-25-4 5 0 0,0 0 0 0 0,0 1 0 0 0,0-1 0 0 0,-1 1 0 0 0,1 0 0 0 0,-1 0 0 0 0,1 0 0 0 0,-1 0 0 0 0,0 1 1 0 0,0-1-1 0 0,0 1 0 0 0,-1 0 0 0 0,0 0 0 0 0,1 0 0 0 0,-1 0 0 0 0,0 0 0 0 0,0 2-5 0 0,1 3 0 0 0,0 0 0 0 0,0 1 0 0 0,-1-1 0 0 0,-1 0 0 0 0,1 1 0 0 0,-1 4 0 0 0,-2 60 0 0 0,0-27 0 0 0,-1-1-42 0 0,-2 6 42 0 0,-2 13-22 0 0,2-11 22 0 0,0-23 0 0 0,2 14 0 0 0,1 47 218 0 0,0 0 557 0 0,4-1 0 0 0,6 24-775 0 0,-6-88 407 0 0,-1 1-1 0 0,-1 0 0 0 0,-3 27-406 0 0,0-39 116 0 0,0 1 0 0 0,-1-1-1 0 0,-1 0 1 0 0,-1 0 0 0 0,0 0 0 0 0,-1-1-1 0 0,-2 4-115 0 0,6-14 16 0 0,-1 0 0 0 0,-1 0 0 0 0,1-1 0 0 0,-1 1 0 0 0,1-1 0 0 0,-1 0 0 0 0,0 0 0 0 0,-1 0 0 0 0,1 0 0 0 0,-1-1 0 0 0,-3 3-16 0 0,0-2 11 0 0,1 0-1 0 0,-1 0 0 0 0,0-1 1 0 0,0 0-1 0 0,0 0 0 0 0,-1-1 0 0 0,-3 1-10 0 0,-47 5 10 0 0,0-2 0 0 0,-2-3-10 0 0,-31 3-192 0 0,-40 10-1744 0 0,50-6-6018 0 0,19-3-708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03:38.8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152 342 13648 0 0,'12'21'719'0'0,"-2"1"0"0"0,1 4-719 0 0,-8-17 96 0 0,0 0 0 0 0,-1 0 0 0 0,0 0 1 0 0,0 0-1 0 0,-1 1 0 0 0,0-1 1 0 0,-1 2-97 0 0,-3 75 3124 0 0,-8 30-3124 0 0,8-83 258 0 0,-5 21 899 0 0,-3-1-1 0 0,-12 38-1156 0 0,-7 17 1532 0 0,28-101-1444 0 0,0 0 0 0 0,0 0 0 0 0,-1-1 0 0 0,0 1 0 0 0,0 0 0 0 0,-1-1 0 0 0,1 0 0 0 0,-1 0 0 0 0,-1 0 0 0 0,1-1 0 0 0,-1 1 0 0 0,-1-1-88 0 0,6-4 11 0 0,-1 0 1 0 0,0-1-1 0 0,1 1 0 0 0,-1-1 0 0 0,0 0 0 0 0,0 1 1 0 0,1-1-1 0 0,-1 0 0 0 0,0 1 0 0 0,0-1 0 0 0,0 0 1 0 0,1 0-1 0 0,-1 0 0 0 0,0 1 0 0 0,0-1 0 0 0,0 0 1 0 0,0 0-1 0 0,0 0 0 0 0,1-1 0 0 0,-1 1 0 0 0,0 0 1 0 0,0 0-1 0 0,0 0 0 0 0,0-1 0 0 0,1 1 0 0 0,-1 0 1 0 0,0-1-1 0 0,0 1 0 0 0,0 0 0 0 0,1-1 0 0 0,-1 1 1 0 0,0-1-1 0 0,1 0 0 0 0,-1 1 0 0 0,1-1 0 0 0,-1 1 1 0 0,0-1-1 0 0,1 0 0 0 0,-1 0 0 0 0,1 1 0 0 0,0-1 1 0 0,-1 0-1 0 0,1 0-11 0 0,-3-4 132 0 0,0-1 0 0 0,0 1 0 0 0,1-1 0 0 0,0 0 1 0 0,0-2-133 0 0,2 7 13 0 0,-6-19 46 0 0,2-1-1 0 0,1 0 1 0 0,0 1-1 0 0,1-18-58 0 0,4-86 136 0 0,0 73-122 0 0,-1 9-14 0 0,3-85 0 0 0,13-67 0 0 0,-12 148-3 0 0,-1 13 21 0 0,4-18-18 0 0,3-1 74 0 0,-4 16-3 0 0,2 1 0 0 0,0 0 0 0 0,10-18-71 0 0,-17 48-10 0 0,0 1 0 0 0,0 0 0 0 0,1-1 0 0 0,-1 1 1 0 0,1 0-1 0 0,0 1 0 0 0,1-1 0 0 0,-1 0 1 0 0,0 1-1 0 0,1-1 0 0 0,0 1 0 0 0,0 0 0 0 0,0 1 1 0 0,3-3 9 0 0,-4 4 33 0 0,0 0 1 0 0,-1-1-1 0 0,1 1 1 0 0,0 1-1 0 0,0-1 1 0 0,-1 0-1 0 0,1 1 1 0 0,0-1-1 0 0,0 1 1 0 0,0 0-1 0 0,0 0 1 0 0,0 0 0 0 0,0 1-1 0 0,-1-1 1 0 0,1 0-1 0 0,0 1 1 0 0,0 0-1 0 0,0 0 1 0 0,-1 0-1 0 0,1 0 1 0 0,0 0-1 0 0,-1 0 1 0 0,1 1-1 0 0,-1-1 1 0 0,0 1-34 0 0,5 3 25 0 0,-1 0-1 0 0,0 1 1 0 0,0-1 0 0 0,0 1 0 0 0,-1 0-1 0 0,0 1 1 0 0,0-1 0 0 0,-1 1 0 0 0,3 5-25 0 0,2 6-1 0 0,-1 1 1 0 0,-1-1-1 0 0,2 9 1 0 0,28 69 0 0 0,38 205-59 0 0,-40-153 38 0 0,-28-119 16 0 0,15 57-43 0 0,-15-63 37 0 0,1-1 1 0 0,1 1 10 0 0,5 11-56 0 0,7 16-255 0 0,-34-95-122 0 0,0 21 379 0 0,-1 1 1 0 0,-1 1 0 0 0,-7-9 53 0 0,-3-2-67 0 0,21 27 64 0 0,-38-50 27 0 0,36 50-19 0 0,0 0-1 0 0,0 0 1 0 0,0 0-1 0 0,0 1 1 0 0,-1 0 0 0 0,0 0-1 0 0,-3-1-4 0 0,-2 0-9 0 0,0 0 0 0 0,0 1 0 0 0,0 1 0 0 0,0 0 0 0 0,-1 0-1 0 0,0 2 1 0 0,-3-1 9 0 0,-15-4 0 0 0,24 5 0 0 0,0 1 0 0 0,-1-1 0 0 0,1 1 0 0 0,0 0 0 0 0,0 0 0 0 0,-1 1 0 0 0,1 0 0 0 0,0 1 0 0 0,-1-1 0 0 0,1 1 0 0 0,0 1 0 0 0,-5 1 0 0 0,-23 5-909 0 0,17-4 221 0 0,14-3 606 0 0,1 1-1824 0 0,0-1-3471 0 0,-5 2-1804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03:44.2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516 275 20015 0 0,'2'1'455'0'0,"6"9"522"0"0,-8-10-910 0 0,1 0 0 0 0,-1 1-1 0 0,0-1 1 0 0,0 0 0 0 0,0 0 0 0 0,0 1 0 0 0,0-1 0 0 0,0 0-1 0 0,0 0 1 0 0,0 1 0 0 0,0-1 0 0 0,0 0 0 0 0,0 0 0 0 0,0 1 0 0 0,0-1-1 0 0,0 0 1 0 0,-1 0 0 0 0,1 1 0 0 0,0-1 0 0 0,0 0 0 0 0,0 0-1 0 0,0 0 1 0 0,0 1 0 0 0,0-1 0 0 0,-1 0 0 0 0,1 0 0 0 0,0 0 0 0 0,0 1-1 0 0,0-1-66 0 0,-2 1 147 0 0,0 0 0 0 0,-1 0-1 0 0,1 0 1 0 0,0 0-1 0 0,0-1 1 0 0,-1 1-1 0 0,1-1 1 0 0,0 1 0 0 0,-1-1-1 0 0,0 0-146 0 0,-18 2 241 0 0,0-1-1 0 0,-10-1-240 0 0,7-1 235 0 0,-17 3-235 0 0,-49 11 346 0 0,-76 22-346 0 0,158-33 22 0 0,0 0 0 0 0,0 1 1 0 0,1 0-1 0 0,-1 1 1 0 0,1-1-1 0 0,0 1 1 0 0,0 1-1 0 0,0-1 0 0 0,1 1 1 0 0,0 0-1 0 0,-1 1-22 0 0,5-3 21 0 0,0-1 0 0 0,0 1 0 0 0,0 0 0 0 0,1 0 0 0 0,-1 0 0 0 0,1 0 0 0 0,-1 0 0 0 0,1 0-1 0 0,0 0 1 0 0,0 1 0 0 0,1-1 0 0 0,-1 0 0 0 0,1 1 0 0 0,-1-1 0 0 0,1 0 0 0 0,0 1 0 0 0,0-1 0 0 0,1 4-21 0 0,1 10 140 0 0,1 1 0 0 0,0-1 0 0 0,2 3-140 0 0,-4-16 19 0 0,9 39 114 0 0,14 51 134 0 0,47 168 384 0 0,-57-194-498 0 0,-2 1 0 0 0,-2 29-153 0 0,-4-37 156 0 0,-5 0 250 0 0,0-60-375 0 0,-1 0-1 0 0,0 1 1 0 0,1-1 0 0 0,0 0 0 0 0,-1 0 0 0 0,1 0 0 0 0,0 0 0 0 0,0 0-1 0 0,-1 0 1 0 0,1 0 0 0 0,0 0 0 0 0,0 0 0 0 0,0 0 0 0 0,0 0-1 0 0,0 0 1 0 0,0-1 0 0 0,0 1 0 0 0,1 0 0 0 0,-1-1 0 0 0,0 1 0 0 0,0-1-1 0 0,1 1-30 0 0,7 2 153 0 0,1 0-1 0 0,0 0 1 0 0,0-1-1 0 0,0-1 1 0 0,10 1-153 0 0,15 3 99 0 0,18 8-611 0 0,27 11 512 0 0,-56-17-160 0 0,-9-1-468 0 0,-11-4-85 0 0,0-1 0 0 0,0 1 1 0 0,0-1-1 0 0,0 0 0 0 0,0 0 0 0 0,0-1 0 0 0,1 1 1 0 0,-1-1-1 0 0,0 0 0 0 0,3 0 713 0 0,1-2-2047 0 0</inkml:trace>
  <inkml:trace contextRef="#ctx0" brushRef="#br0" timeOffset="723.329">748 547 12872 0 0,'0'0'588'0'0,"0"8"193"0"0,1 15 870 0 0,1 1 0 0 0,2-1-1651 0 0,-3-11 1643 0 0,11 39 1750 0 0,-8-41-2942 0 0,-1 1 0 0 0,-1 0-1 0 0,0 0 1 0 0,0 0 0 0 0,-1 8-451 0 0,-3 24 455 0 0,1-31-404 0 0,0 0 1 0 0,0 0 0 0 0,2 1 0 0 0,-1-1 0 0 0,2 0 0 0 0,1 10-52 0 0,0-12 4 0 0,7 27 40 0 0,-1 1 0 0 0,-3 1-44 0 0,10 56 140 0 0,-15-73-173 0 0,-2-16-6 0 0,-2-14-10 0 0,-6-32-72 0 0,1 0 0 0 0,2-1 0 0 0,1-16 121 0 0,2-17-20 0 0,5-32 20 0 0,2 54 0 0 0,1 1 0 0 0,3 1 0 0 0,5-10 0 0 0,-12 53 0 0 0,1 0 0 0 0,0 0 0 0 0,0 0 0 0 0,0 0 0 0 0,1 1 0 0 0,0-1 0 0 0,1 1 0 0 0,1-3 0 0 0,-5 9 2 0 0,1-1 0 0 0,-1 1 0 0 0,0-1 0 0 0,1 1 0 0 0,-1-1 0 0 0,1 1 0 0 0,-1-1 1 0 0,1 1-1 0 0,-1 0 0 0 0,1-1 0 0 0,-1 1 0 0 0,1 0 0 0 0,-1-1 0 0 0,1 1 0 0 0,-1 0 0 0 0,1 0 0 0 0,-1-1 0 0 0,1 1 0 0 0,0 0 0 0 0,-1 0 0 0 0,1 0 0 0 0,0 0 0 0 0,-1 0 0 0 0,1 0 0 0 0,0 0-2 0 0,0 0 5 0 0,0 1 0 0 0,0-1-1 0 0,0 0 1 0 0,1 1 0 0 0,-1 0 0 0 0,0-1-1 0 0,0 1 1 0 0,0-1 0 0 0,0 1 0 0 0,0 0-1 0 0,0 0 1 0 0,0 0-5 0 0,3 4 25 0 0,0-1 0 0 0,-1 1 0 0 0,1 0-1 0 0,-1 0 1 0 0,1 3-25 0 0,10 18 14 0 0,11 21-12 0 0,0 6-2 0 0,-6-10 0 0 0,7 5 0 0 0,0 2 0 0 0,-18-37 0 0 0,1-3 0 0 0,-9-10 0 0 0,0 0 0 0 0,1 1 0 0 0,-1-1 0 0 0,0 0 0 0 0,1 0 0 0 0,-1 1 0 0 0,0-1 0 0 0,1 0 0 0 0,-1 0 0 0 0,1 0 0 0 0,-1 0 0 0 0,0 0 0 0 0,1 0 0 0 0,-1 1 0 0 0,0-1 0 0 0,1 0 0 0 0,-1 0 0 0 0,1 0 0 0 0,-1 0 0 0 0,0 0 0 0 0,1 0 0 0 0,-1-1 0 0 0,2 1-7 0 0,0-1-1 0 0,0 0 1 0 0,0 1-1 0 0,0-1 0 0 0,-1 0 1 0 0,1 0-1 0 0,0-1 1 0 0,-1 1-1 0 0,1 0 1 0 0,0 0-1 0 0,-1-1 1 0 0,0 1-1 0 0,1-1 1 0 0,-1 0-1 0 0,0 1 0 0 0,0-1 1 0 0,0 0-1 0 0,0 1 1 0 0,0-1-1 0 0,0 0 1 0 0,0-1 7 0 0,2-6-41 0 0,-1 0 0 0 0,0 0-1 0 0,0 0 1 0 0,-1-6 41 0 0,0 7 6 0 0,0-1 0 0 0,1 1 0 0 0,0-1-1 0 0,2-4-5 0 0,-4 11 7 0 0,2-2 23 0 0,-1 1 0 0 0,0-1 0 0 0,1 1 0 0 0,0-1 0 0 0,0 1 1 0 0,0-1-1 0 0,0 1 0 0 0,1 0 0 0 0,-1 0 0 0 0,2-1-30 0 0,-3 3 123 0 0,1 2-79 0 0,1-1 0 0 0,-1 0 1 0 0,0 1-1 0 0,0 0 0 0 0,0 0 0 0 0,0 0 0 0 0,0 0 1 0 0,1 0-1 0 0,-2 0 0 0 0,1 0 0 0 0,0 0 1 0 0,0 1-1 0 0,0-1 0 0 0,-1 1 0 0 0,1-1 1 0 0,0 1-1 0 0,-1 0 0 0 0,0 0 0 0 0,1 1-44 0 0,6 7 265 0 0,-1 2-1 0 0,-1-1 0 0 0,1 1-264 0 0,-1-1 163 0 0,19 39-10 0 0,10 33-153 0 0,0-1 123 0 0,-8-16-51 0 0,-18-42-530 0 0,1-1 0 0 0,0 0-1 0 0,11 15 459 0 0,-20-35 767 0 0,0-3-895 0 0,-1 0-1 0 0,0 0 1 0 0,0 0 0 0 0,0 0 0 0 0,0 0 0 0 0,0 0 0 0 0,0-1 0 0 0,0 1 0 0 0,0 0 0 0 0,0 0 0 0 0,0 0 0 0 0,0 0 0 0 0,0 0-1 0 0,0 0 1 0 0,1 0 0 0 0,-1 0 0 0 0,0 0 0 0 0,0 0 0 0 0,0 0 0 0 0,0 0 0 0 0,0 0 0 0 0,0 0 0 0 0,0 0 0 0 0,0 0 0 0 0,0 0-1 0 0,0 0 1 0 0,1 0 0 0 0,-1 0 0 0 0,0 0 0 0 0,0 0 0 0 0,0 0 0 0 0,0 0 0 0 0,0 0 0 0 0,0 0 0 0 0,0 0 0 0 0,0 0 0 0 0,0 0-1 0 0,0 0 1 0 0,0 0 0 0 0,1 0 0 0 0,-1 1 0 0 0,0-1 0 0 0,0 0 0 0 0,0 0 0 0 0,0 0 0 0 0,0 0 0 0 0,0 0 0 0 0,0 0 0 0 0,0 0 0 0 0,0 0-1 0 0,0 0 1 0 0,0 0 128 0 0,1-3-967 0 0,6-8-984 0 0</inkml:trace>
  <inkml:trace contextRef="#ctx0" brushRef="#br0" timeOffset="1211.875">1560 450 21191 0 0,'15'26'359'0'0,"-2"-5"1409"0"0,14 18-1768 0 0,-19-28 277 0 0,0 0 1 0 0,0 1-1 0 0,-1 0 0 0 0,-1 0 1 0 0,0 0-1 0 0,-1 1 0 0 0,0 0 1 0 0,-1 0-1 0 0,0 0 0 0 0,-1 1 1 0 0,0 4-278 0 0,0 11 578 0 0,2 38 66 0 0,-5-26-644 0 0,-2-1 0 0 0,-4 12 0 0 0,4-36-2 0 0,-1 4 17 0 0,0 0 1 0 0,1 0-1 0 0,1 0 0 0 0,1 0 1 0 0,3 20-16 0 0,-3-40 63 0 0,0 1 0 0 0,0 0 0 0 0,0 0 0 0 0,0 0 0 0 0,0 0 0 0 0,1-1 0 0 0,-1 1 0 0 0,0 0 0 0 0,0 0 0 0 0,1 0 0 0 0,-1-1 0 0 0,0 1 0 0 0,1 0 0 0 0,-1-1 0 0 0,1 1 0 0 0,-1 0 0 0 0,1-1 0 0 0,0 1 0 0 0,-1 0 0 0 0,1-1 0 0 0,-1 1 0 0 0,1-1 0 0 0,0 1 1 0 0,-1-1-1 0 0,1 1 0 0 0,0-1 0 0 0,0 0 0 0 0,-1 1 0 0 0,2-1-63 0 0,0 0 15 0 0,0 0 0 0 0,0 0 1 0 0,0-1-1 0 0,0 1 1 0 0,0-1-1 0 0,-1 1 0 0 0,1-1 1 0 0,0 0-1 0 0,0 1 1 0 0,0-1-1 0 0,1-1-15 0 0,13-6-16 0 0,0 0 0 0 0,-1-1 0 0 0,0-1 0 0 0,6-5 16 0 0,11-14-1909 0 0,-30 28 994 0 0,-1 0-143 0 0,6-5-743 0 0,1 0-4390 0 0,-7 5-1462 0 0</inkml:trace>
  <inkml:trace contextRef="#ctx0" brushRef="#br0" timeOffset="1742.421">2242 704 12896 0 0,'43'50'3020'0'0,"-42"-48"-2532"0"0,1 0 1 0 0,-1 0 0 0 0,0 1-1 0 0,0-1 1 0 0,0 0 0 0 0,0 1 0 0 0,0-1-1 0 0,0 0 1 0 0,-1 1 0 0 0,1-1-1 0 0,-1 1 1 0 0,1-1 0 0 0,-1 1 0 0 0,0-1-1 0 0,0 1-488 0 0,-1-1 121 0 0,1 0 0 0 0,0 0-1 0 0,-1 0 1 0 0,0 0 0 0 0,1 0-1 0 0,-1-1 1 0 0,0 1 0 0 0,0 0 0 0 0,0-1-1 0 0,0 1 1 0 0,0 0 0 0 0,-1-1-1 0 0,0 2-120 0 0,-13 11 170 0 0,0-1 0 0 0,-2 0 0 0 0,1-1 0 0 0,-13 7-170 0 0,8-5 48 0 0,8-7-193 0 0,0 0 1 0 0,-10 4 144 0 0,-15 8-36 0 0,20-11 165 0 0,17-7-42 0 0,1-1-12 0 0,3 2-63 0 0,3 5 60 0 0,0-1-1 0 0,0-1 1 0 0,1 1 0 0 0,-1-1 0 0 0,1 0-1 0 0,6 2-71 0 0,-6-2-36 0 0,0 0 0 0 0,0 0-1 0 0,0 0 1 0 0,-1 1-1 0 0,0 0 1 0 0,0 0 0 0 0,3 4 36 0 0,0 0 178 0 0,-6-6-93 0 0,0-1 1 0 0,-1 1-1 0 0,1 0 0 0 0,-1 0 0 0 0,0 1 1 0 0,-1-1-1 0 0,1 0 0 0 0,-1 1 0 0 0,0-1 0 0 0,1 1-85 0 0,6 20 292 0 0,-6-18-229 0 0,0 1-1 0 0,0 0 0 0 0,-1-1 1 0 0,1 1-1 0 0,-2 0 1 0 0,1 0-1 0 0,-1 0 0 0 0,0 0 1 0 0,-1 2-63 0 0,0 2 57 0 0,-1 0 0 0 0,0 0 0 0 0,-1 0 0 0 0,0-1 0 0 0,-4 10-57 0 0,-19 27 13 0 0,23-44-13 0 0,0 0 0 0 0,0 0 0 0 0,0 0 0 0 0,-1-1 0 0 0,1 0 0 0 0,-1 1 0 0 0,0-1 0 0 0,0 0 0 0 0,0-1 0 0 0,-1 1 0 0 0,-1 0 0 0 0,-3 3 0 0 0,5-5-38 0 0,1 1 0 0 0,0-1-1 0 0,-1 0 1 0 0,1 0 0 0 0,-1 0-1 0 0,0 0 1 0 0,1-1 0 0 0,-1 0-1 0 0,1 1 1 0 0,-1-1 0 0 0,0-1 0 0 0,1 1-1 0 0,-1 0 1 0 0,-1-1 38 0 0,-13-5-2859 0 0,4-3-3791 0 0,6 1-1048 0 0</inkml:trace>
  <inkml:trace contextRef="#ctx0" brushRef="#br0" timeOffset="2859.732">2714 320 5528 0 0,'14'-7'249'0'0,"-13"7"-233"0"0,-1 0-1 0 0,1 0 0 0 0,0 0 1 0 0,0 0-1 0 0,-1 0 1 0 0,1 0-1 0 0,0 0 1 0 0,0 0-1 0 0,-1 0 0 0 0,1 0 1 0 0,0 1-1 0 0,0-1 1 0 0,-1 0-1 0 0,1 0 1 0 0,0 1-1 0 0,-1-1 0 0 0,1 1 1 0 0,0-1-1 0 0,-1 0 1 0 0,1 1-1 0 0,0-1 0 0 0,-1 1-15 0 0,2 0 12 0 0,-2 0 57 0 0,0-1 0 0 0,1 0 0 0 0,-1 0 0 0 0,0 1 0 0 0,0-1 0 0 0,1 0 0 0 0,-1 1 0 0 0,0-1 0 0 0,0 0 0 0 0,0 1 0 0 0,1-1 0 0 0,-1 0 0 0 0,0 1 0 0 0,0-1 0 0 0,0 0 0 0 0,0 1 0 0 0,0-1 0 0 0,0 0 0 0 0,0 1 0 0 0,0-1 0 0 0,0 1 0 0 0,0-1 0 0 0,0 0 0 0 0,0 1 0 0 0,0-1 0 0 0,0 0 0 0 0,0 1 0 0 0,0-1 0 0 0,0 1 0 0 0,0-1 0 0 0,0 0 0 0 0,-1 1 0 0 0,1-1 0 0 0,0 0 0 0 0,0 1 0 0 0,0-1 0 0 0,-1 0 0 0 0,1 0 0 0 0,0 1 0 0 0,0-1-69 0 0,-3 10 6328 0 0,6 2-2883 0 0,-1 2-2063 0 0,-3 6-291 0 0,-1 0 0 0 0,-1 0 0 0 0,-2 2-1091 0 0,0 4 309 0 0,-5 18 37 0 0,-2 0 0 0 0,-2-1 0 0 0,-12 23-346 0 0,-45 89 722 0 0,7-17-508 0 0,57-124-391 0 0,-5 13 378 0 0,11-26-576 0 0,1 1 0 0 0,0-1 0 0 0,0 1 0 0 0,-1-1 0 0 0,1 1 0 0 0,0-1 0 0 0,0 1 0 0 0,0-1 0 0 0,1 1 0 0 0,-1 1 375 0 0,1-3-5516 0 0,6 4-1545 0 0</inkml:trace>
  <inkml:trace contextRef="#ctx0" brushRef="#br0" timeOffset="3474.408">2726 858 19263 0 0,'5'-4'409'0'0,"-4"3"-212"0"0,0 0 0 0 0,0 0 1 0 0,0 0-1 0 0,0 0 0 0 0,0 0 0 0 0,1 0 0 0 0,-1 0 0 0 0,0 0 0 0 0,1 1 0 0 0,-1-1 0 0 0,0 1 1 0 0,1-1-1 0 0,-1 1 0 0 0,1-1 0 0 0,-1 1 0 0 0,2 0-197 0 0,-19-5 762 0 0,0-1 0 0 0,1 0-1 0 0,0-1 1 0 0,-11-6-762 0 0,-58-39 1380 0 0,56 33-1253 0 0,1-1 1 0 0,1-2 0 0 0,1 0 0 0 0,1-2-1 0 0,1 0 1 0 0,-20-28-128 0 0,35 40-729 0 0,2 1-1 0 0,-1-2 1 0 0,1 1-1 0 0,1-1 0 0 0,-1-2 730 0 0,0 1-1618 0 0,-2-2-56 0 0</inkml:trace>
  <inkml:trace contextRef="#ctx0" brushRef="#br0" timeOffset="4112.6">2802 169 19351 0 0,'16'-9'588'0'0,"0"1"-1"0"0,0 1 0 0 0,1 0 0 0 0,10-2-587 0 0,-2 0 205 0 0,-11 3 377 0 0,-1 0 0 0 0,0-1 1 0 0,9-7-583 0 0,-9 6 628 0 0,0 1 0 0 0,0 0 1 0 0,13-5-629 0 0,6 2 604 0 0,-31 10-601 0 0,-1 0 1 0 0,1 0-1 0 0,-1 0 1 0 0,1 0 0 0 0,-1 0-1 0 0,1 0 1 0 0,-1 0 0 0 0,1 0-1 0 0,-1 0 1 0 0,1 0 0 0 0,-1 0-1 0 0,1 0 1 0 0,-1 0-1 0 0,1 0 1 0 0,-1 0 0 0 0,1 1-1 0 0,-1-1 1 0 0,0 0 0 0 0,1 0-1 0 0,-1 1 1 0 0,1-1-1 0 0,-1 0 1 0 0,0 0 0 0 0,1 1-1 0 0,-1-1-3 0 0,10 9 70 0 0,-9-8-68 0 0,8 9 6 0 0,-1 1-1 0 0,0 0 1 0 0,0 0 0 0 0,-2 0-1 0 0,3 5-7 0 0,2 5 16 0 0,45 73 12 0 0,0-2 132 0 0,-4 3 1 0 0,14 41-161 0 0,-40-75 217 0 0,19 48 215 0 0,-38-90-332 0 0,-2 0 1 0 0,0 0-1 0 0,-1 0 0 0 0,1 17-100 0 0,-4-27 16 0 0,-1 0 0 0 0,-1 0 0 0 0,1 0 0 0 0,-2 0-1 0 0,1 0 1 0 0,-1 0 0 0 0,0 0 0 0 0,-2 2-16 0 0,-5 13 111 0 0,-2 1-1 0 0,-1 1-110 0 0,9-19 20 0 0,-1 0-8 0 0,0-1 0 0 0,0 0-1 0 0,0 1 1 0 0,-1-1-1 0 0,0-1 1 0 0,0 1-1 0 0,-1-1 1 0 0,1 0-1 0 0,-1 0 1 0 0,-3 1-12 0 0,-12 8 65 0 0,-1-1 0 0 0,-12 5-65 0 0,0 0 69 0 0,26-14-45 0 0,-24 14 110 0 0,0 2 1 0 0,-6 6-135 0 0,32-23 7 0 0,4-2 6 0 0,0 0 1 0 0,0 0-1 0 0,1 0 1 0 0,-1 1 0 0 0,0-1-1 0 0,1 0 1 0 0,-1 1-1 0 0,1 0 1 0 0,-1-1-1 0 0,1 1 1 0 0,0 0 0 0 0,0-1-1 0 0,-1 2-13 0 0,-5 5 98 0 0,5-7-3748 0 0,2-1 1862 0 0</inkml:trace>
  <inkml:trace contextRef="#ctx0" brushRef="#br0" timeOffset="4610.079">4354 1 920 0 0,'2'4'44'0'0,"12"9"715"0"0,4 3 17477 0 0,-12-10-13663 0 0,0 2-3862 0 0,-5-7 159 0 0,-1-1-437 0 0,-16-8 254 0 0,7 2-649 0 0,5 5-27 0 0,1-1 0 0 0,-1 2 0 0 0,1-1-1 0 0,-1 0 1 0 0,0 1 0 0 0,1-1 0 0 0,-1 1 0 0 0,0 0 0 0 0,1 0-1 0 0,-1 1 1 0 0,1-1 0 0 0,-1 1 0 0 0,0 0 0 0 0,0 0-11 0 0,-11 3 11 0 0,0 2 0 0 0,-12 5-11 0 0,7-3 34 0 0,-11 7 1 0 0,-1 1 0 0 0,-16 12-35 0 0,18-10 61 0 0,22-12-45 0 0,1 0 1 0 0,-1 0-1 0 0,1 0 1 0 0,1 1-1 0 0,-1 0 0 0 0,1 0 1 0 0,1 1-1 0 0,-5 7-16 0 0,-15 19 85 0 0,19-27-65 0 0,1 1 0 0 0,0 0 0 0 0,1 0-1 0 0,0 0 1 0 0,0 0 0 0 0,1 1 0 0 0,0 0 0 0 0,0-1 0 0 0,1 1 0 0 0,0 0 0 0 0,1 0 0 0 0,-1 1-1 0 0,2-1 1 0 0,0 6-20 0 0,1 21 58 0 0,1 0 0 0 0,2 0 0 0 0,3 6-58 0 0,1 11 37 0 0,-7-50-37 0 0,1 15 21 0 0,1 1 0 0 0,0 0 0 0 0,2-1 0 0 0,2 6-21 0 0,1 2 19 0 0,-7-20-13 0 0,0-1 1 0 0,1 1-1 0 0,0-1 1 0 0,0 1-1 0 0,1-1 1 0 0,-1 0-1 0 0,2 1-6 0 0,8 27 148 0 0,-11-32-80 0 0,-1-1-4 0 0,0 0 0 0 0,0 0 5 0 0,0 0 17 0 0,0 0-12 0 0,0 0 18 0 0,3 1 11 0 0,31 5 115 0 0,85 17 28 0 0,-101-19-73 0 0,-12-3-72 0 0,1 0 1 0 0,-1 1 0 0 0,0 0-1 0 0,1 0 1 0 0,-1 0 0 0 0,2 2-102 0 0,8 4 78 0 0,-3-1-56 0 0,-1-6 20 0 0,-1-1-98 0 0,5 0-750 0 0,-13 0 326 0 0,-3 0-144 0 0,0 0-578 0 0,2-1-248 0 0,8-6-49 0 0</inkml:trace>
  <inkml:trace contextRef="#ctx0" brushRef="#br0" timeOffset="5189.886">4574 282 2760 0 0,'0'0'125'0'0,"0"-1"-121"0"0,1 1 0 0 0,-1-1 0 0 0,0 1 0 0 0,1 0-1 0 0,-1 0 1 0 0,0-1 0 0 0,1 1 0 0 0,-1 0 0 0 0,0-1-1 0 0,1 1 1 0 0,-1 0 0 0 0,1 0 0 0 0,-1 0 0 0 0,1 0 0 0 0,-1-1-1 0 0,0 1 1 0 0,1 0 0 0 0,-1 0 0 0 0,1 0 0 0 0,-1 0-1 0 0,1 0 1 0 0,-1 0 0 0 0,1 0 0 0 0,-1 0 0 0 0,1 0 0 0 0,-1 0-1 0 0,0 1 1 0 0,1-1 0 0 0,-1 0 0 0 0,1 0 0 0 0,-1 0-1 0 0,1 0 1 0 0,-1 1-4 0 0,13 7 287 0 0,-11-7 132 0 0,20 14 10180 0 0,-3 1-3590 0 0,6 10-1772 0 0,-21-20-5011 0 0,0 0 1 0 0,-1 1-1 0 0,1-1 0 0 0,0 3-226 0 0,1 5 151 0 0,0 0-1 0 0,0 0 1 0 0,-1 0 0 0 0,-1 0-1 0 0,0 1 1 0 0,-1-1 0 0 0,0 14-151 0 0,-2-23 11 0 0,-2 6 17 0 0,0 0-14 0 0,1-2-3 0 0,2-6 31 0 0,2 5-18 0 0,-3-8-17 0 0,1 1 0 0 0,-1 0 0 0 0,0-1 0 0 0,1 1 0 0 0,-1-1 0 0 0,1 1-1 0 0,-1-1 1 0 0,1 1 0 0 0,-1-1 0 0 0,1 1 0 0 0,0-1 0 0 0,-1 1-1 0 0,1-1 1 0 0,0 0 0 0 0,-1 1 0 0 0,1-1 0 0 0,0 0 0 0 0,-1 0 0 0 0,1 0-1 0 0,0 1 1 0 0,-1-1 0 0 0,1 0 0 0 0,0 0 0 0 0,0 0 0 0 0,0 0-7 0 0,17-3 58 0 0,-11 0-36 0 0,0 0 1 0 0,-1-1 0 0 0,1 0-1 0 0,-1 0 1 0 0,0 0-1 0 0,0-1 1 0 0,4-3-23 0 0,7-6 34 0 0,1 1 27 0 0,1 1 0 0 0,1 1 0 0 0,0 0 0 0 0,21-6-61 0 0,-33 13 1 0 0,2-1 4 0 0,-1-1 1 0 0,0 0-1 0 0,0 0 0 0 0,0-1 1 0 0,-1 0-1 0 0,0-1 0 0 0,-1 0 1 0 0,0 0-1 0 0,4-5-5 0 0,-10 10-99 0 0,2-1-9 0 0,-2 3-5762 0 0,-1 1 4243 0 0</inkml:trace>
  <inkml:trace contextRef="#ctx0" brushRef="#br0" timeOffset="5807.934">4776 701 10592 0 0,'0'0'818'0'0,"0"0"-248"0"0,0 0 934 0 0,1 1 469 0 0,2 4-915 0 0,0 0-1 0 0,0 0 1 0 0,-1 1 0 0 0,0-1-1 0 0,0 1 1 0 0,0 0 0 0 0,0 1-1058 0 0,2 6 1165 0 0,-3-7-658 0 0,0 1-1 0 0,0-1 1 0 0,-1 1 0 0 0,0-1 0 0 0,0 0 0 0 0,-1 7-507 0 0,0 8 467 0 0,-4 20-778 0 0,2 12 311 0 0,3-50 0 0 0,-4 10 0 0 0,4-11 0 0 0,-1 14-110 0 0,1-14-158 0 0,0-2-51 0 0,0 0-8 0 0,0 8-3073 0 0,0-8 1720 0 0</inkml:trace>
  <inkml:trace contextRef="#ctx0" brushRef="#br0" timeOffset="6362.836">4510 233 8840 0 0,'0'0'400'0'0,"0"0"0"0"0,0 0-87 0 0,0 0 580 0 0,0 0 283 0 0,0 0 59 0 0,0 0-34 0 0,0 0-187 0 0,0 0-81 0 0,1 0-19 0 0,2 2-691 0 0,-1-1 0 0 0,0 1-1 0 0,1 0 1 0 0,-1 0 0 0 0,0 0-1 0 0,0 0 1 0 0,0 0 0 0 0,0 0-1 0 0,-1 0 1 0 0,1 1-1 0 0,0 1-222 0 0,16 31 1199 0 0,-12-21-920 0 0,15 43 618 0 0,-5-23-90 0 0,2 0 0 0 0,13 18-807 0 0,-29-49 28 0 0,0-1 1 0 0,1 1 0 0 0,-1-1 0 0 0,1 0-1 0 0,-1 0 1 0 0,1 0 0 0 0,0 0-1 0 0,0 0 1 0 0,0-1 0 0 0,0 1 0 0 0,0-1-1 0 0,1 0 1 0 0,-1 0 0 0 0,0 0 0 0 0,1 0-1 0 0,-1-1 1 0 0,0 1 0 0 0,1-1 0 0 0,-1 0-1 0 0,3 0-28 0 0,-5 0 11 0 0,0-1 0 0 0,1 1 1 0 0,-1-1-1 0 0,1 0 0 0 0,-1 1 0 0 0,0-1 0 0 0,0 0 0 0 0,1 0 0 0 0,-1 0 0 0 0,0 0-11 0 0,4-2 24 0 0,23-12-635 0 0,-25 13 553 0 0,0 0-1 0 0,0 1 1 0 0,1-1 0 0 0,-1 1-1 0 0,4-2 59 0 0,12-5 424 0 0,-12 4 145 0 0,3-3 261 0 0,6-7-973 0 0,-14 13 146 0 0,0 0 1 0 0,0 0-1 0 0,-1-1 1 0 0,1 1-1 0 0,0-1 1 0 0,-1 0-1 0 0,1 1 0 0 0,-1-1 1 0 0,2-2-4 0 0,30-36 285 0 0,-19 12-123 0 0,-6 13 167 0 0,0-1 1 0 0,4-2-330 0 0,-10 14 38 0 0,0 1 1 0 0,1-1 0 0 0,0 1 0 0 0,0 0 0 0 0,0 0 0 0 0,0 0 0 0 0,0 0 0 0 0,1 1-1 0 0,-1-1 1 0 0,1 1 0 0 0,1-1-39 0 0,10-8 51 0 0,-15 11-48 0 0,1-1 0 0 0,-1 0-1 0 0,1 0 1 0 0,0 0 0 0 0,-1 1 0 0 0,1-1-1 0 0,0 0 1 0 0,0 1 0 0 0,0-1 0 0 0,0 1-1 0 0,-1-1 1 0 0,1 1 0 0 0,0-1-1 0 0,0 1 1 0 0,0 0 0 0 0,0-1 0 0 0,0 1-1 0 0,0 0 1 0 0,0 0 0 0 0,0 0 0 0 0,0-1-1 0 0,0 1 1 0 0,0 0 0 0 0,0 1 0 0 0,0-1-1 0 0,0 0 1 0 0,0 0 0 0 0,0 0 0 0 0,0 0-1 0 0,0 1 1 0 0,0-1 0 0 0,0 1-1 0 0,0-1 1 0 0,0 1-3 0 0,-1-1-2 0 0,1 0-1 0 0,-1 0 1 0 0,0 0-1 0 0,0 1 1 0 0,1-1-1 0 0,-1 0 1 0 0,0 0-1 0 0,1 0 1 0 0,-1 0-1 0 0,0 0 1 0 0,1 0-1 0 0,-1 0 1 0 0,0 0-1 0 0,1 0 1 0 0,-1 0-1 0 0,0 0 1 0 0,1 0-1 0 0,-1 0 1 0 0,0 0-1 0 0,1 0 1 0 0,-1 0-1 0 0,0 0 1 0 0,0 0-1 0 0,1 0 1 0 0,-1 0-1 0 0,0-1 1 0 0,1 1-1 0 0,-1 0 1 0 0,0 0-1 0 0,1 0 0 0 0,-1 0 1 0 0,0-1 2 0 0,0 1-5 0 0,0 0 0 0 0,1 0 0 0 0,-1 0-1 0 0,0-1 1 0 0,0 1 0 0 0,0 0 0 0 0,0 0 0 0 0,0 0 0 0 0,1 0 0 0 0,-1 0 0 0 0,0 0-1 0 0,0 0 1 0 0,0 0 0 0 0,0 0 0 0 0,1 0 0 0 0,-1 0 0 0 0,0-1 0 0 0,0 1-1 0 0,0 0 1 0 0,0 0 0 0 0,1 0 0 0 0,-1 0 0 0 0,0 0 0 0 0,0 1 0 0 0,0-1 0 0 0,1 0-1 0 0,-1 0 1 0 0,0 0 0 0 0,0 0 0 0 0,0 0 0 0 0,0 0 0 0 0,1 0 0 0 0,-1 0-1 0 0,0 0 1 0 0,0 0 0 0 0,0 0 0 0 0,0 1 0 0 0,0-1 0 0 0,1 0 0 0 0,-1 0 0 0 0,0 0 5 0 0,1 1-303 0 0,-1-1-8 0 0,0 0-189 0 0,0 0-790 0 0,0 0-352 0 0,0 0-70 0 0</inkml:trace>
  <inkml:trace contextRef="#ctx0" brushRef="#br0" timeOffset="6823.486">4818 618 8288 0 0,'10'-13'381'0'0,"-8"11"-6"0"0,-1 4-242 0 0,1 3-430 0 0,3 8 1840 0 0,0 0 0 0 0,-1 0 0 0 0,0 1 0 0 0,-1-1 0 0 0,-1 1 0 0 0,0 0 0 0 0,0 2-1543 0 0,5 140 2870 0 0,-10 26-295 0 0,3-180-2359 0 0,0 11 48 0 0,0-11-175 0 0,0-2-146 0 0,0 0-99 0 0,0 0-7 0 0,1 0-18 0 0,0 0 0 0 0,1 0 0 0 0,-1 0 0 0 0,0 0 0 0 0,0 0 0 0 0,0-1 0 0 0,0 1 0 0 0,0 0 0 0 0,0-1 0 0 0,0 1 0 0 0,-1-1 0 0 0,1 1 0 0 0,0-1 0 0 0,0 0 0 0 0,0 1-1 0 0,0-1 1 0 0,0 0 0 0 0,-1 1 0 0 0,1-2 181 0 0,1-7-1720 0 0</inkml:trace>
  <inkml:trace contextRef="#ctx0" brushRef="#br0" timeOffset="7314.752">5107 147 17503 0 0,'3'2'138'0'0,"1"-1"0"0"0,0 1 0 0 0,0-1 0 0 0,-1 0 0 0 0,1 0 0 0 0,0 0 0 0 0,0 0 0 0 0,0-1 0 0 0,0 0-1 0 0,2 0-137 0 0,40-4 595 0 0,-12 1-649 0 0,78-7 2593 0 0,-35 3-52 0 0,23 2-2487 0 0,-95 6 157 0 0,0-1 1 0 0,-1 1 0 0 0,1 0 0 0 0,0 0 0 0 0,-1 0 0 0 0,2 1-158 0 0,10 3 129 0 0,-12-5-136 0 0,-1 0 0 0 0,1 1 0 0 0,-1 0 0 0 0,0 0 0 0 0,1 0 0 0 0,-1 0 0 0 0,0 0 1 0 0,0 1-1 0 0,0-1 0 0 0,3 3 7 0 0,0 0-1 0 0,-3-2 3 0 0,-1-1 0 0 0,0 1 0 0 0,-1-1 0 0 0,1 1 0 0 0,0-1 0 0 0,0 1 0 0 0,-1 0-1 0 0,1 0 1 0 0,-1 0 0 0 0,1 0 0 0 0,-1 0 0 0 0,0 0 0 0 0,0 0 0 0 0,0 1 0 0 0,0-1 0 0 0,0 0 0 0 0,0 1-1 0 0,-1-1 1 0 0,1 2-2 0 0,1 7 15 0 0,-1-1-1 0 0,-1 0 0 0 0,1 11-14 0 0,-1-15 1 0 0,-2 31-1 0 0,-2 8 0 0 0,0 11 0 0 0,-5 85-4 0 0,-2 83 6 0 0,23 11-192 0 0,-6-151 321 0 0,-2-53-233 0 0,-2-26 109 0 0,-1 1 0 0 0,0 0 0 0 0,-1-1 0 0 0,0 1 0 0 0,0 0 0 0 0,0 0 0 0 0,0 2-7 0 0,-2 8 100 0 0,2-12-93 0 0,0-1 0 0 0,-1 0 0 0 0,1 0 0 0 0,0 1 0 0 0,-1-1 0 0 0,0 0 0 0 0,0 0 0 0 0,0 0-1 0 0,0 0 1 0 0,0 0 0 0 0,-1 0 0 0 0,1 0 0 0 0,-1 0 0 0 0,0-1 0 0 0,1 1 0 0 0,-1 0 0 0 0,-1-1 0 0 0,-1 2-7 0 0,-7 4 357 0 0,0-1 0 0 0,-1 0 1 0 0,1-1-1 0 0,-1-1 0 0 0,-6 2-357 0 0,-20 6-52 0 0,-6 0 52 0 0,36-11-53 0 0,-63 13 206 0 0,8-3-10 0 0,-6 7-2550 0 0,44-10-3860 0 0,-16 7 6267 0 0,21-9-8157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03:57.6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6207 78 15896 0 0,'0'0'727'0'0,"0"0"-16"0"0,-1 2-458 0 0,-3 1-244 0 0,-1 0 0 0 0,1 0-1 0 0,-1 0 1 0 0,0 0-1 0 0,0-1 1 0 0,0 1 0 0 0,0-1-1 0 0,-2 0-8 0 0,-44 13 72 0 0,48-14-67 0 0,-4 1-17 0 0,-183 46 1634 0 0,-128 14-1622 0 0,184-48 1289 0 0,-16-4-1289 0 0,-137-3 1220 0 0,194-6-873 0 0,-44 1 110 0 0,-163 5 341 0 0,-560 11 319 0 0,691-16-998 0 0,-167-3 33 0 0,20-10 44 0 0,-385-19 821 0 0,229 19-331 0 0,166 7-189 0 0,186 1-332 0 0,-68-2 455 0 0,-9-9-620 0 0,133 7 74 0 0,5 2 60 0 0,-16-7-134 0 0,-203-51 136 0 0,113 13-2606 0 0,92 23-3964 0 0,-13-9 6434 0 0,61 22-8375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03:59.1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181 203 16152 0 0,'2'5'165'0'0,"0"1"1"0"0,0-1 0 0 0,-1 1-1 0 0,0 0 1 0 0,0-1 0 0 0,0 1 0 0 0,-1 0-1 0 0,0-1 1 0 0,0 1 0 0 0,0 0 0 0 0,-2 4-166 0 0,2 10 62 0 0,-1-6 667 0 0,0 1 0 0 0,-1-1 0 0 0,-1 1-729 0 0,-3 30 1107 0 0,3-23-797 0 0,-1 1 1 0 0,-1-1-1 0 0,-1 0 0 0 0,-7 16-310 0 0,-2 10 195 0 0,-98 353 2149 0 0,109-386-2117 0 0,1-4 162 0 0,0 0 1 0 0,0 1-1 0 0,2 0 0 0 0,-1 10-389 0 0,18-19 368 0 0,-8-1-295 0 0,0 0 1 0 0,1-1-1 0 0,-1 0 0 0 0,1 0 0 0 0,-1-1 0 0 0,0 0 0 0 0,7-1-73 0 0,-3 1 4 0 0,0 0 0 0 0,0 0 0 0 0,5 2-4 0 0,6 2-55 0 0,-13-2 262 0 0,1 0 0 0 0,0-1-1 0 0,10 0-206 0 0,101 4 1116 0 0,-96-4-1103 0 0,-15 0-14 0 0,-1-1 1 0 0,1 0-1 0 0,5-1 1 0 0,-3-1-1977 0 0,-10 2-5414 0 0,-2 0 5634 0 0,-8-4-6165 0 0</inkml:trace>
  <inkml:trace contextRef="#ctx0" brushRef="#br0" timeOffset="572.47">25 637 5064 0 0,'1'2'389'0'0,"4"13"-106"0"0,-4-15-49 0 0,0 1 1650 0 0,-1-1 660 0 0,0 0 131 0 0,0 0-147 0 0,5 2 830 0 0,0 0-2973 0 0,-1 0 0 0 0,1 0 0 0 0,0 0-1 0 0,0-1 1 0 0,-1 0 0 0 0,1 0 0 0 0,0 0-1 0 0,0 0 1 0 0,0-1 0 0 0,0 0 0 0 0,0 0-1 0 0,0 0 1 0 0,0-1 0 0 0,0 1 0 0 0,0-1-1 0 0,0-1 1 0 0,0 1 0 0 0,0-1 0 0 0,-1 1-1 0 0,1-1 1 0 0,2-2-385 0 0,-2 2 99 0 0,1 0 1 0 0,0 1-1 0 0,0-1 0 0 0,6 0-99 0 0,-7 2 30 0 0,0-1 0 0 0,0 0 0 0 0,0-1 0 0 0,0 1-1 0 0,0-1 1 0 0,1 0-30 0 0,4-4 0 0 0,-1 0 0 0 0,0-1 0 0 0,1 0 0 0 0,-2 0 0 0 0,1-1 0 0 0,-1 0 0 0 0,0-1 0 0 0,5-5 0 0 0,-9 11-203 0 0,-1-1 1 0 0,0 0-1 0 0,-1 0 0 0 0,1 0 0 0 0,-1 0 0 0 0,1 0 1 0 0,-1-1-1 0 0,-1 1 0 0 0,1 0 0 0 0,-1-1 1 0 0,2-3 202 0 0,-1-4-1222 0 0,-1 0 0 0 0,1 0 1 0 0,-2 0-1 0 0,0-3 1222 0 0,0-3-7674 0 0</inkml:trace>
  <inkml:trace contextRef="#ctx0" brushRef="#br0" timeOffset="1135.766">97 240 7368 0 0,'0'0'568'0'0,"0"0"90"0"0,1 0 1773 0 0,23-13 6390 0 0,-2-6-5145 0 0,74-72 400 0 0,-80 78-4029 0 0,1 1 1 0 0,11-6-48 0 0,-21 14 52 0 0,15-10-97 0 0,0 2 1 0 0,1 0-1 0 0,1 2 1 0 0,6-2 44 0 0,-23 10-1016 0 0,0 0 0 0 0,0 0 0 0 0,0 1-1 0 0,6-1 1017 0 0,2 2-6749 0 0,-13 0-492 0 0</inkml:trace>
  <inkml:trace contextRef="#ctx0" brushRef="#br0" timeOffset="1136.766">501 466 17391 0 0,'2'10'310'0'0,"0"1"-1"0"0,1-1 0 0 0,0 0 1 0 0,0 0-1 0 0,1 0 0 0 0,0 0-309 0 0,2 5 155 0 0,-1 1-1 0 0,-1 0 0 0 0,0 0 1 0 0,1 13-155 0 0,1 3 857 0 0,3 23 558 0 0,-3 1-1 0 0,-2 1 1 0 0,-2 32-1415 0 0,-2-79 192 0 0,-1 0 1 0 0,1 0-1 0 0,-2 0 0 0 0,0 2-192 0 0,-3-17 64 0 0,4 3-60 0 0,0 0 0 0 0,1 0 0 0 0,-1 0 0 0 0,0 0 1 0 0,1-1-1 0 0,-1 1 0 0 0,1 0 0 0 0,-1 0 0 0 0,1-1 0 0 0,0 1 0 0 0,0 0 0 0 0,0-1-4 0 0,4-32 42 0 0,-2 18-15 0 0,2-36 0 0 0,4-1 1 0 0,1 1-1 0 0,13-37-27 0 0,-17 73 21 0 0,0 1 1 0 0,2-1-1 0 0,0 2 0 0 0,6-11-21 0 0,-9 19 14 0 0,0 1-1 0 0,0-1 0 0 0,1 1 1 0 0,0 1-1 0 0,0-1 0 0 0,0 1 1 0 0,1-1-1 0 0,0 2 0 0 0,0-1 1 0 0,0 1-1 0 0,5-3-13 0 0,-9 6 9 0 0,0 0 0 0 0,0 0-1 0 0,0 1 1 0 0,0-1 0 0 0,0 1-1 0 0,0 0 1 0 0,0-1 0 0 0,0 1-1 0 0,0 0 1 0 0,1 0 0 0 0,-1 1 0 0 0,0-1-1 0 0,0 0 1 0 0,0 1 0 0 0,0-1-1 0 0,0 1 1 0 0,0-1 0 0 0,0 1-1 0 0,-1 0 1 0 0,1 0 0 0 0,1 0-9 0 0,2 2 21 0 0,-1 0 0 0 0,0 0 0 0 0,1 0 0 0 0,-1 1 1 0 0,0-1-1 0 0,0 1 0 0 0,2 2-21 0 0,0 4-91 0 0,0 0 1 0 0,-1-1-1 0 0,0 2 1 0 0,0-1 0 0 0,-1 1-1 0 0,0-1 1 0 0,1 10 90 0 0,-5-20-3 0 0,6 23 226 0 0,-1 0 0 0 0,0 13-223 0 0,2 9 635 0 0,-3-7-443 0 0,0 0 1 0 0,-3 1-1 0 0,-2 18-192 0 0,1-13 31 0 0,0-42-48 0 0,0 0-1 0 0,0 0 1 0 0,1 0 0 0 0,-1 0-1 0 0,1 1 1 0 0,-1-1-1 0 0,1 0 1 0 0,0 0 0 0 0,0 0-1 0 0,-1 0 1 0 0,2 1 17 0 0,3 7-210 0 0,-8-12-649 0 0,2 2 821 0 0,1 0 0 0 0,-1-1 0 0 0,1 1 0 0 0,0 0-1 0 0,-1 0 1 0 0,1-1 0 0 0,-1 1 0 0 0,1 0 0 0 0,-1-1 0 0 0,1 1-1 0 0,0 0 1 0 0,-1-1 0 0 0,1 1 0 0 0,0-1 0 0 0,-1 1-1 0 0,1 0 1 0 0,0-1 0 0 0,0 1 0 0 0,-1-1 0 0 0,1 1-1 0 0,0-1 1 0 0,0 0 38 0 0,0-3-464 0 0,0 0 0 0 0,0-1 1 0 0,0 1-1 0 0,0 0 0 0 0,1 0 0 0 0,0 0 0 0 0,0 0 0 0 0,0 0 0 0 0,1 0 1 0 0,0-2 463 0 0,2-6-919 0 0,5-18-1128 0 0</inkml:trace>
  <inkml:trace contextRef="#ctx0" brushRef="#br0" timeOffset="1780.45">1069 1 19087 0 0,'4'3'134'0'0,"0"0"0"0"0,0 1 0 0 0,0 0 0 0 0,0 0 0 0 0,-1 0 0 0 0,1 0 0 0 0,-1 1 0 0 0,0-1 0 0 0,-1 1-1 0 0,1 0 1 0 0,-1-1 0 0 0,0 1 0 0 0,0 0 0 0 0,0 1 0 0 0,-1-1-134 0 0,4 12 143 0 0,-1 1 0 0 0,-1-1-1 0 0,-1 1 1 0 0,0 0-143 0 0,0 1 333 0 0,2 43 1340 0 0,-2 1-1673 0 0,-16 347 1284 0 0,7-295-1263 0 0,6-3 10 0 0,2-68-287 0 0,-1-40-179 0 0,0 0 0 0 0,0 1 0 0 0,1-1 0 0 0,0 0 0 0 0,1 3 435 0 0,-2-4-1283 0 0</inkml:trace>
  <inkml:trace contextRef="#ctx0" brushRef="#br0" timeOffset="1781.45">1271 402 1376 0 0,'3'20'65'0'0,"-4"-7"1591"0"0,-1-12-424 0 0,1-2-513 0 0,-24 8 9085 0 0,-3-3-5792 0 0,-6 0-3289 0 0,2 2-208 0 0,-13 3-123 0 0,-11 6 28 0 0,32-9-348 0 0,-1 1 1 0 0,2 1 0 0 0,-1 1 0 0 0,-17 9-73 0 0,24-9 10 0 0,6-4 14 0 0,0 1 0 0 0,0 1 0 0 0,-2 1-24 0 0,-10 12-990 0 0,21-15-96 0 0,2 7-38 0 0</inkml:trace>
  <inkml:trace contextRef="#ctx0" brushRef="#br0" timeOffset="2305.044">1318 652 2304 0 0,'5'1'41'0'0,"-1"0"-1"0"0,1-1 1 0 0,0 0 0 0 0,0 0-1 0 0,0 0 1 0 0,0-1 0 0 0,-1 1-1 0 0,1-1 1 0 0,0 0 0 0 0,0-1-1 0 0,-1 1 1 0 0,5-2-41 0 0,-4 0 775 0 0,1 0 0 0 0,-1-1 1 0 0,1 1-1 0 0,-1-1 0 0 0,0 0 0 0 0,-1 0 1 0 0,1 0-1 0 0,-1-1 0 0 0,1 0 0 0 0,-2 0 1 0 0,4-4-776 0 0,-3 3 178 0 0,2-1 285 0 0,-1-1 0 0 0,0-1 0 0 0,0 1 0 0 0,2-7-463 0 0,-6 13 190 0 0,0-1 1 0 0,0 0 0 0 0,-1 0 0 0 0,1 0 0 0 0,0-1-1 0 0,-1 1 1 0 0,0 0 0 0 0,0 0 0 0 0,0 0-1 0 0,0 0 1 0 0,0 0 0 0 0,-1 0 0 0 0,1 0 0 0 0,-1 0-1 0 0,0 0 1 0 0,0 0 0 0 0,0-1-191 0 0,-1 1 99 0 0,1 0 0 0 0,-1 0 0 0 0,1 0 0 0 0,-1 0 0 0 0,0 1 0 0 0,0-1 0 0 0,-1 1 0 0 0,1-1 0 0 0,0 1 0 0 0,-1 0 0 0 0,0-1 0 0 0,1 1 0 0 0,-1 1 0 0 0,0-1 0 0 0,0 0 0 0 0,-1 0-99 0 0,2 2 12 0 0,1 0 1 0 0,-1 1 0 0 0,1-1-1 0 0,-1 0 1 0 0,1 0-1 0 0,0 1 1 0 0,-1-1-1 0 0,1 1 1 0 0,-1 0 0 0 0,1-1-1 0 0,0 1 1 0 0,-1 0-1 0 0,1 0 1 0 0,0 0 0 0 0,0 0-1 0 0,0 0-12 0 0,-2 0 33 0 0,0 1-1 0 0,0 1-1 0 0,-1-1 1 0 0,1 0-1 0 0,0 1 1 0 0,1 0-1 0 0,-1 0 1 0 0,0 0-1 0 0,1 0 1 0 0,0 0-1 0 0,-1 1 1 0 0,1-1-1 0 0,1 1 1 0 0,-2 2-32 0 0,-2 6 81 0 0,1-1-1 0 0,0 1 1 0 0,-1 9-81 0 0,3-11 69 0 0,1 0 0 0 0,0 1 0 0 0,0-1-1 0 0,1 0 1 0 0,1 1 0 0 0,0-1-1 0 0,0 0 1 0 0,1 1-69 0 0,3 11 358 0 0,0 0-1 0 0,2-1 1 0 0,2 5-358 0 0,-7-19 96 0 0,1-1-1 0 0,0 1 0 0 0,0-1 1 0 0,0 0-1 0 0,1 0 1 0 0,0 0-1 0 0,0 0 1 0 0,1-1-1 0 0,-1 1 1 0 0,1-1-1 0 0,0-1 1 0 0,1 1-1 0 0,2 1-95 0 0,-7-6 13 0 0,0 1 1 0 0,0-1-1 0 0,0 0 0 0 0,0 0 0 0 0,0 0 0 0 0,1 0 0 0 0,-1 0 0 0 0,0 0 0 0 0,0 0 0 0 0,0 0 0 0 0,0-1 0 0 0,0 1 0 0 0,1 0 1 0 0,-1-1-1 0 0,0 1 0 0 0,0-1 0 0 0,0 1 0 0 0,0-1 0 0 0,0 1-13 0 0,1-2 19 0 0,1 1 1 0 0,-1 0-1 0 0,0-1 1 0 0,1 1-1 0 0,-1-1 1 0 0,0 0-1 0 0,0 0 0 0 0,0 0-19 0 0,0-2 78 0 0,0 0 0 0 0,0-1 0 0 0,0 1 0 0 0,0-1 0 0 0,-1 1 0 0 0,1-1 0 0 0,-1 0 0 0 0,0 0 0 0 0,-1 1 0 0 0,1-2-78 0 0,-1 0-203 0 0,1 0 1 0 0,0 0-1 0 0,1 0 0 0 0,-1 0 1 0 0,1 0-1 0 0,0 1 1 0 0,2-3 202 0 0,13-29-166 0 0,-9 30 166 0 0,-8 7 23 0 0,1-1 0 0 0,-1 1-1 0 0,1 0 1 0 0,0 0-1 0 0,-1 0 1 0 0,1 0 0 0 0,0 0-1 0 0,-1-1 1 0 0,1 1-1 0 0,-1 1 1 0 0,1-1 0 0 0,0 0-1 0 0,-1 0 1 0 0,1 0-1 0 0,0 0 1 0 0,-1 0 0 0 0,1 0-1 0 0,-1 1 1 0 0,1-1 0 0 0,0 0-1 0 0,-1 1 1 0 0,1-1-1 0 0,-1 0 1 0 0,1 1 0 0 0,-1-1-1 0 0,1 0 1 0 0,-1 1-1 0 0,0-1 1 0 0,1 1 0 0 0,-1-1-1 0 0,1 1 1 0 0,-1 0-23 0 0,12 20 808 0 0,-8-12-513 0 0,-2-5-236 0 0,1 2-41 0 0,0 0-1 0 0,0 0 1 0 0,0 1 0 0 0,-1-1 0 0 0,0 1-1 0 0,0 1-17 0 0,8 27 310 0 0,-7-23 67 0 0,0-1-1 0 0,0 1 1 0 0,-1 0-377 0 0,-1-3 281 0 0,-1-3-240 0 0,1 0 0 0 0,-1-1 0 0 0,1 1 0 0 0,1 0 0 0 0,-1-1 0 0 0,1 1 0 0 0,0-1 0 0 0,0 0 0 0 0,3 5-41 0 0,-4-9 210 0 0,-1-1 60 0 0,0 0 8 0 0,0 0-12 0 0,17-3 276 0 0,-15 1-516 0 0,0 1-1 0 0,0-1 1 0 0,0 0-1 0 0,0 0 1 0 0,0 0-1 0 0,-1 0 1 0 0,1 0-1 0 0,-1-1 1 0 0,1 1-1 0 0,-1 0 1 0 0,0-1-1 0 0,0 1 1 0 0,1-3-26 0 0,5-8 52 0 0,23-33 144 0 0,11-9-196 0 0,-35 47 18 0 0,1 1 1 0 0,1 0-1 0 0,-1 1 0 0 0,6-4-18 0 0,13-12 3 0 0,-23 20-29 0 0,0 0-1 0 0,1 0 1 0 0,-1 0 0 0 0,1 0-1 0 0,-1 0 1 0 0,1 1-1 0 0,0-1 1 0 0,-1 1-1 0 0,1 0 1 0 0,0 0 0 0 0,3 0 26 0 0,10-2-283 0 0,-11 2 23 0 0,1 0 1 0 0,-1 0-1 0 0,1 1 1 0 0,-1 0-1 0 0,1 1 1 0 0,-1 0 0 0 0,6 1 259 0 0,23 1-8613 0 0,-22-3 1352 0 0</inkml:trace>
  <inkml:trace contextRef="#ctx0" brushRef="#br0" timeOffset="2916.259">2036 761 18023 0 0,'21'30'1920'0'0,"5"10"-1920"0"0,-22-32 287 0 0,-1 1 0 0 0,1 0 0 0 0,-2 0 0 0 0,1 0-1 0 0,-1 0 1 0 0,-1 0 0 0 0,1 0 0 0 0,-2 1 0 0 0,1-1-1 0 0,-1 4-286 0 0,0-10 459 0 0,0-3-10 0 0,1 2-50 0 0,-1-2-390 0 0,0 0 0 0 0,0 0 0 0 0,0 1-1 0 0,0-1 1 0 0,0 0 0 0 0,1 0 0 0 0,-1 1 0 0 0,0-1 0 0 0,0 0 0 0 0,0 0-1 0 0,0 0 1 0 0,0 1 0 0 0,1-1 0 0 0,-1 0 0 0 0,0 0 0 0 0,0 0 0 0 0,0 0-1 0 0,1 1 1 0 0,-1-1 0 0 0,0 0 0 0 0,0 0 0 0 0,1 0 0 0 0,-1 0 0 0 0,0 0-1 0 0,0 0 1 0 0,0 0 0 0 0,1 0 0 0 0,-1 0 0 0 0,0 0 0 0 0,1 0-9 0 0,2-8-275 0 0,-1-2-503 0 0,1-9-480 0 0,2-6-56 0 0</inkml:trace>
  <inkml:trace contextRef="#ctx0" brushRef="#br0" timeOffset="2917.259">2091 498 10136 0 0,'17'19'448'0'0,"-8"-6"96"0"0,-1-10-440 0 0,-4 4-104 0 0,-4-7 0 0 0,8 8 0 0 0,-8 3 0 0 0,0-11 0 0 0,5 8 0 0 0,7-2-2976 0 0,-4 2-624 0 0</inkml:trace>
  <inkml:trace contextRef="#ctx0" brushRef="#br0" timeOffset="3394.291">2305 600 11056 0 0,'9'25'834'0'0,"-8"-24"-559"0"0,6 4-64 0 0,-5-2 49 0 0,1 0 1 0 0,-1 0 0 0 0,0 0 0 0 0,0 0 0 0 0,0 0 0 0 0,-1 1 0 0 0,1-1-1 0 0,-1 1 1 0 0,0-1 0 0 0,0 1 0 0 0,1 1-261 0 0,3 11 1001 0 0,-4-14-488 0 0,-1 0-318 0 0,0 1 0 0 0,1-1 1 0 0,0 1-1 0 0,-1-1 0 0 0,1 1 0 0 0,0-1 0 0 0,0 1 0 0 0,0-1-195 0 0,4 12 487 0 0,1 14 509 0 0,2 0-1 0 0,0-1 0 0 0,2 0 1 0 0,4 7-996 0 0,-12-29 113 0 0,1 1 1 0 0,1-1 0 0 0,-1 0 0 0 0,0 0-1 0 0,3 1-113 0 0,-2 0 83 0 0,0-1-1 0 0,0 1 0 0 0,0-1 0 0 0,1 4-82 0 0,-3-5 38 0 0,1 0-1 0 0,0 0 1 0 0,-1 0 0 0 0,2 0 0 0 0,-1-1 0 0 0,0 1-1 0 0,1-1 1 0 0,-1 0 0 0 0,4 2-38 0 0,5 5 97 0 0,-11-9-94 0 0,0-1 0 0 0,-1 1 0 0 0,1 0 0 0 0,0-1 0 0 0,0 0 0 0 0,-1 1 0 0 0,1-1 0 0 0,0 1 0 0 0,0-1 0 0 0,0 0 0 0 0,0 0 0 0 0,-1 1 0 0 0,1-1 0 0 0,0 0 0 0 0,0 0 0 0 0,0 0 0 0 0,0 0 0 0 0,0 0 0 0 0,0 0 0 0 0,0 0 0 0 0,-1 0 0 0 0,2-1-3 0 0,0 1 2 0 0,-1-1 1 0 0,1 0 0 0 0,0 0 0 0 0,-1 0-1 0 0,1 0 1 0 0,0 0 0 0 0,-1 0 0 0 0,1 0-1 0 0,-1 0 1 0 0,1-2-3 0 0,4-2-19 0 0,-1-2 0 0 0,-1 1 0 0 0,1-1 1 0 0,2-5 18 0 0,7-20-25 0 0,-12 25 11 0 0,0 1 1 0 0,1-1 0 0 0,0 1 0 0 0,2-3 13 0 0,11-22 0 0 0,-13 24 0 0 0,1 0 0 0 0,-1 0 0 0 0,1 1 0 0 0,0 0 0 0 0,5-6 0 0 0,-9 12 0 0 0,1-1 0 0 0,-1 1 0 0 0,0-1-1 0 0,1 1 1 0 0,-1-1 0 0 0,1 1 0 0 0,-1 0-1 0 0,1-1 1 0 0,-1 1 0 0 0,1 0-1 0 0,-1-1 1 0 0,1 1 0 0 0,0 0 0 0 0,-1 0-1 0 0,1 0 1 0 0,-1-1 0 0 0,1 1 0 0 0,-1 0-1 0 0,1 0 1 0 0,0 0 0 0 0,-1 0 0 0 0,1 0-1 0 0,0 0 1 0 0,-1 0 0 0 0,1 0 0 0 0,-1 0-1 0 0,1 1 1 0 0,0-1 0 0 0,0 1 3 0 0,1-1 0 0 0,-1 1 0 0 0,0 0 0 0 0,0 0 0 0 0,1 0 0 0 0,-1 0 0 0 0,0 0 0 0 0,0 0 0 0 0,0 0 0 0 0,0 0 0 0 0,1 2-3 0 0,1 1 8 0 0,0 1 0 0 0,0 0-1 0 0,-1 0 1 0 0,0 0 0 0 0,1 0-1 0 0,-1 3-7 0 0,11 50 9 0 0,-3 1 1 0 0,-2 4-10 0 0,8 49 261 0 0,-10-65 117 0 0,-1 0-1 0 0,-2 1 0 0 0,-2-1 1 0 0,-3 0-1 0 0,-7 47-377 0 0,7-78 89 0 0,-1 0 0 0 0,0 0 0 0 0,-2 0 0 0 0,0 0 0 0 0,0-1 0 0 0,-5 7-89 0 0,7-17 33 0 0,0 1 1 0 0,0-1-1 0 0,0-1 1 0 0,-1 1 0 0 0,0 0-1 0 0,0-1 1 0 0,0 0-1 0 0,0 0 1 0 0,-1 0-34 0 0,2-1 10 0 0,0-1-1 0 0,-1 0 1 0 0,1 0-1 0 0,-1 0 1 0 0,1-1-1 0 0,-1 1 1 0 0,0-1-1 0 0,1 0 1 0 0,-1 0-1 0 0,0 0 1 0 0,0-1-1 0 0,0 1 1 0 0,0-1-1 0 0,-1 0-9 0 0,1 0 13 0 0,0 0 0 0 0,0 0 0 0 0,0 0-1 0 0,0-1 1 0 0,0 0 0 0 0,0 0 0 0 0,0 0 0 0 0,0 0-1 0 0,1 0 1 0 0,-1-1 0 0 0,0 0 0 0 0,1 1 0 0 0,-1-2-1 0 0,1 1 1 0 0,-1 0 0 0 0,1-1 0 0 0,0 1 0 0 0,0-1-1 0 0,0 0 1 0 0,1 0 0 0 0,-1 0 0 0 0,1 0 0 0 0,-1 0-1 0 0,1-1 1 0 0,-2-3-13 0 0,0-1 30 0 0,0-1 0 0 0,1 0 0 0 0,0 0 0 0 0,0-1 0 0 0,1 1 0 0 0,0-1-1 0 0,1 1 1 0 0,0-1 0 0 0,0 0 0 0 0,1 1 0 0 0,0-1 0 0 0,1 0 0 0 0,0 1 0 0 0,1-1 0 0 0,0 1-1 0 0,0-1 1 0 0,1 1 0 0 0,0 0 0 0 0,3-6-30 0 0,-3 8-87 0 0,1 1 0 0 0,0 0 0 0 0,0 0 0 0 0,3-2 87 0 0,5-9-442 0 0,2-1-1066 0 0,5 3-458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04:12.0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211 362 15664 0 0,'2'6'139'0'0,"-1"-1"0"0"0,1 1 0 0 0,-1 0 0 0 0,0-1 0 0 0,-1 1-1 0 0,0 0 1 0 0,1 0 0 0 0,-2 0 0 0 0,1-1 0 0 0,-1 1 0 0 0,0 0 0 0 0,0 1-139 0 0,-10 39 18 0 0,-12 39 871 0 0,-56 129 2277 0 0,40-115-3221 0 0,26-65 195 0 0,-1-1 1 0 0,-2 0-1 0 0,-2 0-140 0 0,17-47 153 0 0,2-2-92 0 0,0 0-1 0 0,1 0 1 0 0,1 1-1 0 0,4-15-60 0 0,22-61 145 0 0,-22 71-112 0 0,9-25 9 0 0,1 1-1 0 0,3 1 0 0 0,3-3-41 0 0,29-57 272 0 0,-21 39 434 0 0,8-8-706 0 0,-19 39 27 0 0,57-90-342 0 0,-50 83 377 0 0,-8 9 13 0 0,2 1 0 0 0,1 2 0 0 0,2 0 0 0 0,18-17-75 0 0,-39 42-24 0 0,0 1 121 0 0,0-1-1 0 0,0 0 1 0 0,1 1 0 0 0,-1-1-1 0 0,0 1 1 0 0,1 0-97 0 0,-3 2 30 0 0,-1 0 1 0 0,1-1-1 0 0,-1 1 0 0 0,1 0 1 0 0,0 0-1 0 0,-1 0 0 0 0,1-1 1 0 0,-1 1-1 0 0,1 0 0 0 0,0 0 0 0 0,-1 0 1 0 0,1 0-1 0 0,0 0 0 0 0,-1 0 1 0 0,1 0-1 0 0,-1 1 0 0 0,1-1 1 0 0,0 0-1 0 0,-1 0 0 0 0,1 0 1 0 0,-1 0-1 0 0,1 1 0 0 0,-1-1 1 0 0,1 0-1 0 0,-1 1 0 0 0,1-1 1 0 0,-1 0-1 0 0,1 1 0 0 0,-1-1 0 0 0,1 1 1 0 0,-1-1-1 0 0,0 1 0 0 0,1-1 1 0 0,-1 1-1 0 0,1-1 0 0 0,-1 1 1 0 0,0-1-1 0 0,0 1 0 0 0,1-1 1 0 0,-1 1-1 0 0,0 0-30 0 0,3 7 123 0 0,-1 0 0 0 0,1 0 1 0 0,-2 0-1 0 0,1 0 0 0 0,-1 1 1 0 0,0-1-1 0 0,-1 3-123 0 0,0 18 158 0 0,-3 14-158 0 0,0-6-4 0 0,-26 271 4 0 0,26-285 0 0 0,-6 127 0 0 0,0-27 64 0 0,6 19-64 0 0,9-198-280 0 0,-6 47 232 0 0,0-18-140 0 0,-1 0 1 0 0,-2-5 187 0 0,2 24-8 0 0,0 1 0 0 0,-1-1 0 0 0,0 0 0 0 0,0 1 0 0 0,-1-1-1 0 0,0 1 1 0 0,0 0 0 0 0,0 0 0 0 0,-5-6 8 0 0,0 3 0 0 0,0-1 0 0 0,0 1 0 0 0,-1 1 0 0 0,0-1 0 0 0,-3-1 0 0 0,7 7 0 0 0,0 1 0 0 0,-1-1 0 0 0,1 1 0 0 0,-1-1 0 0 0,0 2 0 0 0,1-1 0 0 0,-1 1 0 0 0,-1 0 0 0 0,1 0 0 0 0,0 0 0 0 0,-3 0 0 0 0,-9 1 64 0 0,0 0 0 0 0,0 1 0 0 0,0 1 0 0 0,0 1 0 0 0,0 1 0 0 0,1 0 0 0 0,-1 1 0 0 0,1 1 0 0 0,-3 1-64 0 0,-29 14-1139 0 0,13-4-280 0 0,14-10 17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04:34.4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329 436 920 0 0,'0'0'288'0'0,"0"0"873"0"0,0 0 383 0 0,0 0 79 0 0,0 0-114 0 0,0 0-517 0 0,0 0-233 0 0,0 0-45 0 0,0 0-31 0 0,0 0-98 0 0,0 0-45 0 0,0 0-10 0 0,0 0 16 0 0,0 0 78 0 0,-2 1 31 0 0,-14 9 326 0 0,0 0 0 0 0,1 2 1 0 0,0 0-1 0 0,-4 5-981 0 0,8-8 256 0 0,0 2 151 0 0,-1-2-1 0 0,-10 7-406 0 0,18-14 73 0 0,1 2-1 0 0,-1-1 0 0 0,1 0 0 0 0,0 1 0 0 0,0 0 0 0 0,0-1 0 0 0,-2 4-72 0 0,-10 14 215 0 0,-35 42 277 0 0,38-49-446 0 0,7-8-29 0 0,0-1 1 0 0,0 1 0 0 0,0-1 0 0 0,-1 0 0 0 0,-2 1-18 0 0,7-5-169 0 0,-23 7-1271 0 0,10-8-4107 0 0,3 4 9 0 0</inkml:trace>
  <inkml:trace contextRef="#ctx0" brushRef="#br0" timeOffset="746.519">257 13 9416 0 0,'-7'-12'1000'0'0,"8"13"-1010"0"0,2 1 227 0 0,0 0-1 0 0,-1 1 1 0 0,1-1 0 0 0,-1 1 0 0 0,0 0 0 0 0,1 0 0 0 0,-1 0 0 0 0,1 2-217 0 0,26 70 1908 0 0,10 34 733 0 0,-28-77-2286 0 0,15 37 777 0 0,-8-26-279 0 0,-10-21-544 0 0,2-1 1 0 0,4 8-310 0 0,-9-17 15 0 0,0 0-52 0 0,17 12-193 0 0,-21-23 156 0 0,0 0-1 0 0,0-1 1 0 0,0 1 0 0 0,0-1 0 0 0,0 1-1 0 0,0-1 1 0 0,0 0 0 0 0,0 1 0 0 0,0-1 0 0 0,0 0-1 0 0,0 0 1 0 0,1 0 0 0 0,-1 0 0 0 0,0 0 0 0 0,0 0-1 0 0,0 0 1 0 0,1 0 74 0 0,-1 0-160 0 0,1 0-376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03:43.6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2543 403 11520 0 0,'18'-39'951'0'0,"-8"19"-731"0"0,-2 1 1 0 0,1-4-221 0 0,2-11 1456 0 0,2-2 2320 0 0,2-20-3776 0 0,-12 44 470 0 0,-1 0-1 0 0,-1 0 0 0 0,0-1 1 0 0,0 1-1 0 0,-1 0 1 0 0,-1-9-470 0 0,-8-10 789 0 0,8 27-643 0 0,-1-1 0 0 0,1 1 0 0 0,0-1 0 0 0,0 0 0 0 0,0 1 0 0 0,0-5-146 0 0,1 9 18 0 0,0-1 0 0 0,0 1 0 0 0,0-1 0 0 0,0 0-1 0 0,0 1 1 0 0,0-1 0 0 0,0 1 0 0 0,0-1 0 0 0,0 0 0 0 0,0 1 0 0 0,0-1 0 0 0,-1 1 0 0 0,1-1-1 0 0,0 1 1 0 0,0-1 0 0 0,-1 1 0 0 0,1-1 0 0 0,0 1 0 0 0,-1-1 0 0 0,1 1 0 0 0,-1-1 0 0 0,1 1-1 0 0,-1 0 1 0 0,1-1 0 0 0,0 1 0 0 0,-1-1 0 0 0,0 1-18 0 0,0 0 24 0 0,0 0-1 0 0,0-1 1 0 0,0 1-1 0 0,0 0 1 0 0,0 0-1 0 0,0 0 1 0 0,0 0-1 0 0,0 0 1 0 0,0 0 0 0 0,0 1-1 0 0,0-1 1 0 0,0 0-1 0 0,0 0 1 0 0,-1 1-24 0 0,-2 1 42 0 0,0-1 0 0 0,1 1 0 0 0,-1 0 0 0 0,1 0 0 0 0,0 0 0 0 0,-1 1 0 0 0,1-1 0 0 0,0 1-42 0 0,-3 5 55 0 0,1 0 0 0 0,0 0 0 0 0,1 0-1 0 0,-1 1 1 0 0,2 0 0 0 0,-1-1 0 0 0,1 1-1 0 0,0 2-54 0 0,-1 1 36 0 0,-3 11 35 0 0,1 1 1 0 0,1-1 0 0 0,-2 21-72 0 0,-2 74 87 0 0,9-79-82 0 0,2 10-5 0 0,0 17 49 0 0,7 122-42 0 0,-1 1 50 0 0,-3-87-26 0 0,-2-71 114 0 0,-1 1 1 0 0,-2-1-1 0 0,-1 0 1 0 0,-1 1-1 0 0,-4 11-145 0 0,6-43 13 0 0,0 0-1 0 0,0 0 1 0 0,0 0-1 0 0,0 1 0 0 0,0-1 1 0 0,0 0-1 0 0,0 0 1 0 0,0 0-1 0 0,0 0 1 0 0,0 0-1 0 0,0 0 0 0 0,0 1 1 0 0,0-1-1 0 0,0 0 1 0 0,0 0-1 0 0,0 0 1 0 0,0 0-1 0 0,0 0 0 0 0,0 0 1 0 0,0 0-1 0 0,0 1 1 0 0,0-1-1 0 0,0 0 1 0 0,-1 0-1 0 0,1 0 0 0 0,0 0 1 0 0,0 0-1 0 0,0 0 1 0 0,0 0-1 0 0,0 0 1 0 0,0 0-1 0 0,0 0 0 0 0,0 0 1 0 0,-1 1-1 0 0,1-1 1 0 0,0 0-1 0 0,0 0 1 0 0,0 0-1 0 0,0 0 0 0 0,0 0 1 0 0,0 0-1 0 0,-1 0 1 0 0,1 0-1 0 0,0 0 1 0 0,0 0-1 0 0,0 0 0 0 0,0 0 1 0 0,0 0-1 0 0,0 0-12 0 0,-6-7 121 0 0,-2-12-76 0 0,3-2 7 0 0,0 1 0 0 0,2-1-1 0 0,1 1 1 0 0,0-1 0 0 0,1 0 0 0 0,2 0 0 0 0,0 0 0 0 0,1 0 0 0 0,1 0 0 0 0,2-5-52 0 0,-3 18 6 0 0,0-5 19 0 0,1-1-1 0 0,0 0 1 0 0,1 1 0 0 0,1 0-1 0 0,0 0 1 0 0,1 0-25 0 0,-1 3 26 0 0,0 1 1 0 0,1-1-1 0 0,1 1 0 0 0,0 1 0 0 0,0-1 1 0 0,0 1-1 0 0,1 1 0 0 0,0-1 0 0 0,8-4-26 0 0,-13 10 9 0 0,-1 0-1 0 0,1 0 1 0 0,0 1 0 0 0,0-1-1 0 0,-1 1 1 0 0,1 0-1 0 0,0 0 1 0 0,0 0 0 0 0,0 0-1 0 0,0 1 1 0 0,0-1 0 0 0,1 1-1 0 0,-1 0 1 0 0,0 0-1 0 0,0 0 1 0 0,0 0 0 0 0,1 0-9 0 0,2 1 13 0 0,-1 0 0 0 0,0 1 0 0 0,0 0 0 0 0,-1-1 0 0 0,1 2 0 0 0,0-1 0 0 0,0 0 0 0 0,-1 1 0 0 0,0 0 1 0 0,1 0-14 0 0,-3 0 0 0 0,1-1 1 0 0,-1 1 0 0 0,1 0 0 0 0,-1 0 0 0 0,0 0 0 0 0,0 0 0 0 0,-1 0 0 0 0,1 1 0 0 0,0-1 0 0 0,-1 1 0 0 0,0-1 0 0 0,0 1 0 0 0,0-1 0 0 0,0 2-1 0 0,1 4-1 0 0,-1 0 1 0 0,0 0-1 0 0,0 0 1 0 0,0 0-1 0 0,-2 6 1 0 0,-2 24-13 0 0,-2 1 1 0 0,-2-1-1 0 0,-2 0 0 0 0,-1 0 0 0 0,-9 19 13 0 0,2-6 273 0 0,17-50-227 0 0,-1-1-1 0 0,1 1 0 0 0,0-1 0 0 0,0 1 1 0 0,0-1-1 0 0,0 1 0 0 0,0-1 0 0 0,0 1 1 0 0,0 0-1 0 0,1-1 0 0 0,-1 0 0 0 0,0 1 0 0 0,1-1 1 0 0,-1 1-1 0 0,1-1 0 0 0,0 1 0 0 0,-1-1 1 0 0,1 0-1 0 0,0 1 0 0 0,0-1 0 0 0,0 0 0 0 0,0 0 1 0 0,0 0-1 0 0,0 0 0 0 0,0 0 0 0 0,0 0 1 0 0,1 0-1 0 0,-1 0 0 0 0,0 0 0 0 0,1 0 1 0 0,-1-1-1 0 0,0 1 0 0 0,1-1 0 0 0,-1 1 0 0 0,1-1 1 0 0,-1 1-1 0 0,1-1 0 0 0,-1 0-45 0 0,63-5 565 0 0,-42 2-503 0 0,23-1-14 0 0,-15 2-1438 0 0,-1-1 0 0 0,25-6 1390 0 0,10-2-4943 0 0,-39 6 2783 0 0</inkml:trace>
  <inkml:trace contextRef="#ctx0" brushRef="#br0" timeOffset="-1846.015">0 649 15464 0 0,'1'2'705'0'0,"7"13"164"0"0,5 11-772 0 0,-3 15 3966 0 0,0 7-4063 0 0,2 11 1481 0 0,-9-43-989 0 0,-1-1-1 0 0,-1 1 1 0 0,0 8-492 0 0,1 11 725 0 0,0 18-348 0 0,-2 0 0 0 0,-2 0 0 0 0,-7 38-377 0 0,6-83 381 0 0,-1-12 157 0 0,-1-15 148 0 0,7-27-599 0 0,7-40-87 0 0,-4 55 50 0 0,2 1 1 0 0,2 0-1 0 0,1 0 0 0 0,1 1 1 0 0,4-7-51 0 0,-9 23-32 0 0,1 0 1 0 0,0 1 0 0 0,1 0-1 0 0,1 0 1 0 0,0 1-1 0 0,0-1 1 0 0,1 2 0 0 0,0 0-1 0 0,2-1 32 0 0,-9 9-35 0 0,1 0 0 0 0,-1 0 0 0 0,1 0-1 0 0,0 0 1 0 0,-1 0 0 0 0,1 1 0 0 0,0-1 0 0 0,0 1-1 0 0,0 0 1 0 0,0 0 0 0 0,4 0 35 0 0,12-3-186 0 0,-15 4-80 0 0,0 0 0 0 0,-1 0 0 0 0,1 0 0 0 0,0 1 0 0 0,0-1 0 0 0,0 1 0 0 0,0 0 0 0 0,0 1 0 0 0,-1-1 0 0 0,1 1-1 0 0,0 0 1 0 0,-1 0 0 0 0,0 0 0 0 0,1 1 0 0 0,-1-1 0 0 0,0 1 0 0 0,0 1 266 0 0,-4-4-52 0 0,1 0-1 0 0,-1 0 0 0 0,0 1 1 0 0,1-1-1 0 0,-1 0 1 0 0,0 1-1 0 0,1-1 0 0 0,-1 0 1 0 0,0 1-1 0 0,0-1 0 0 0,1 0 1 0 0,-1 1-1 0 0,0-1 0 0 0,0 1 1 0 0,0-1-1 0 0,0 0 1 0 0,1 1-1 0 0,-1-1 0 0 0,0 1 1 0 0,0-1-1 0 0,0 0 0 0 0,0 1 1 0 0,0-1-1 0 0,0 1 0 0 0,0-1 1 0 0,0 1-1 0 0,0-1 1 0 0,0 1-1 0 0,0-1 0 0 0,-1 0 1 0 0,1 1-1 0 0,0-1 0 0 0,0 1 53 0 0,-12 11 742 0 0,-1 0-363 0 0,7 0-221 0 0,-1-1-1 0 0,2 1 0 0 0,0 0 1 0 0,0 0-1 0 0,-2 13-157 0 0,5-19 53 0 0,0 0 15 0 0,0 0 0 0 0,0 0 0 0 0,1 0 0 0 0,0 0 0 0 0,0 1 0 0 0,1 4-68 0 0,0-10 70 0 0,0-1 20 0 0,0 0-50 0 0,1 1 0 0 0,-1 0 0 0 0,1-1 0 0 0,0 1 0 0 0,0 0 0 0 0,-1-1 0 0 0,1 1 0 0 0,0-1 0 0 0,0 1 0 0 0,0-1 0 0 0,0 0 0 0 0,0 1-40 0 0,1-1 7 0 0,-1 1-1 0 0,0-1 0 0 0,1 0 1 0 0,-1 0-1 0 0,1 0 0 0 0,-1 0 1 0 0,1 0-1 0 0,-1 0 0 0 0,0 0 1 0 0,1-1-1 0 0,-1 1 0 0 0,1-1-6 0 0,3-1 12 0 0,0-1 0 0 0,0 0 0 0 0,0 0 0 0 0,0 0 0 0 0,0-1-12 0 0,-2 2 0 0 0,0-1 0 0 0,0 0 0 0 0,0 0 0 0 0,-1 0 0 0 0,1 0 0 0 0,-1 0 0 0 0,1-2 0 0 0,4-2 0 0 0,-7 7 0 0 0,1 0 0 0 0,-1-1 0 0 0,1 1 0 0 0,-1 0 0 0 0,1-1 0 0 0,-1 1 0 0 0,1 0 0 0 0,-1-1 0 0 0,1 1 0 0 0,-1-1 0 0 0,1 1 0 0 0,-1-1 0 0 0,0 1 0 0 0,1-1 0 0 0,-1 0 0 0 0,0 1 0 0 0,0-1 0 0 0,1 1 0 0 0,-1-1 0 0 0,0 0 0 0 0,0 1 0 0 0,0-1 0 0 0,1 0 0 0 0,-1 0 0 0 0,0 1 0 0 0,0-1 0 0 0,1 0 0 0 0,-1 1 0 0 0,0-1 0 0 0,1 1 0 0 0,-1-1 0 0 0,1 0 0 0 0,-1 1 0 0 0,0-1 0 0 0,1 1 0 0 0,0-1 0 0 0,-1 1 0 0 0,1-1 0 0 0,-1 1 0 0 0,1 0 0 0 0,0-1 0 0 0,0 1 0 0 0,-1-1 0 0 0,0 1 0 0 0,1 0 0 0 0,-1-1 0 0 0,0 1 0 0 0,0 0 0 0 0,1 0 0 0 0,-1 0 0 0 0,0-1 0 0 0,1 1 0 0 0,-1 0 0 0 0,0 0 0 0 0,1 0 0 0 0,-1 0 0 0 0,0 0 0 0 0,1 0 0 0 0,-1 0 0 0 0,0 0 0 0 0,1-1 0 0 0,-1 1 0 0 0,0 0 0 0 0,1 0 0 0 0,-1 1 0 0 0,0-1 0 0 0,1 0 0 0 0,-1 0 0 0 0,1 0 0 0 0,-1 0 0 0 0,0 0 0 0 0,1 0 0 0 0,-1 0 0 0 0,0 0 0 0 0,7 11 0 0 0,0 19 0 0 0,-6-27 0 0 0,7 35-572 0 0,2 0 0 0 0,6 12 572 0 0,-13-43-248 0 0,0 0 0 0 0,1 0 0 0 0,0 0 0 0 0,0 0 0 0 0,1 0 0 0 0,-1-1 0 0 0,2 1 248 0 0,-5-6-133 0 0,1 1 0 0 0,-1-1 1 0 0,0 0-1 0 0,0 0 0 0 0,1 0 0 0 0,-1 0 0 0 0,0-1 0 0 0,1 1 0 0 0,-1 0 0 0 0,1 0 0 0 0,0-1 0 0 0,-1 1 0 0 0,1-1 0 0 0,-1 1 0 0 0,1-1 0 0 0,0 0 1 0 0,-1 0-1 0 0,1 0 0 0 0,0 0 133 0 0,0 0-542 0 0,0 0 1 0 0,-1 0-1 0 0,1-1 1 0 0,-1 1-1 0 0,1-1 1 0 0,0 1-1 0 0,-1-1 1 0 0,1 1-1 0 0,-1-1 1 0 0,0 0-1 0 0,1 0 1 0 0,0-1 541 0 0,10-5-5232 0 0</inkml:trace>
  <inkml:trace contextRef="#ctx0" brushRef="#br0" timeOffset="-1356.605">619 204 8752 0 0,'2'3'257'0'0,"6"6"281"0"0,0 1-1 0 0,-2 0 1 0 0,1 0 0 0 0,-1 1 0 0 0,0 1-538 0 0,4 8 2072 0 0,-7-14-1397 0 0,0-1-1 0 0,-1 1 1 0 0,0-1 0 0 0,0 1-1 0 0,0 0 1 0 0,0-1 0 0 0,0 6-675 0 0,0 23 1352 0 0,-1-14-736 0 0,1 0 0 0 0,1 0-616 0 0,5 37 616 0 0,-3 1 1 0 0,-1 0 0 0 0,-4 0-1 0 0,-4 25-616 0 0,5-9 107 0 0,0-40-123 0 0,-3 11 16 0 0,3 15-57 0 0,0-45-3 0 0,0 1-1 0 0,-1-1 0 0 0,-3 12 61 0 0,3-26-80 0 0,0 1 0 0 0,0-1-1 0 0,0 0 1 0 0,0 0 0 0 0,0 0-1 0 0,0 0 1 0 0,1 0 0 0 0,-1 1-1 0 0,0-1 1 0 0,0 0 0 0 0,1 0-1 0 0,-1 0 81 0 0,2 9-3092 0 0,-1-11-1854 0 0,3-6-1279 0 0</inkml:trace>
  <inkml:trace contextRef="#ctx0" brushRef="#br0" timeOffset="-919.728">787 526 10136 0 0,'0'0'777'0'0,"1"2"-265"0"0,-1 0-25 0 0,0 1 0 0 0,0 0 0 0 0,-1-1 0 0 0,1 1 0 0 0,0-1 0 0 0,-1 1 0 0 0,0-1 0 0 0,1 1 0 0 0,-1-1 0 0 0,0 1 0 0 0,0-1 0 0 0,0 0 0 0 0,-1 1 0 0 0,-1 1-487 0 0,-1 4 459 0 0,-1 0-1 0 0,-1 0 0 0 0,-5 6-458 0 0,-3 1 75 0 0,5-6-65 0 0,0 0-1 0 0,1 1 1 0 0,-3 6-10 0 0,-4-1 454 0 0,13-14-399 0 0,0 1 0 0 0,1-1-1 0 0,-1 1 1 0 0,0 0-1 0 0,1-1 1 0 0,-1 1-1 0 0,1 0 1 0 0,0 0-55 0 0,-29 50 160 0 0,29-50-153 0 0,0 0 1 0 0,0 0-1 0 0,1 0 0 0 0,-1 0 1 0 0,0 0-1 0 0,1 1 1 0 0,-1-1-1 0 0,1 0 1 0 0,0 0-1 0 0,0 0 1 0 0,0 0-1 0 0,0 1 0 0 0,0-1 1 0 0,0 0-1 0 0,1 2-7 0 0,0-1 5 0 0,-1 1 0 0 0,1-1 0 0 0,0 0-1 0 0,0 0 1 0 0,1 1 0 0 0,-1-1 0 0 0,1 0 0 0 0,-1 0-1 0 0,2 0-4 0 0,2 5-20 0 0,-3-6-6 0 0,0 1 0 0 0,-1 0 1 0 0,1-1-1 0 0,0 0 1 0 0,1 1-1 0 0,-1-1 0 0 0,0 0 1 0 0,1 0-1 0 0,-1 0 1 0 0,1-1-1 0 0,-1 1 1 0 0,1-1-1 0 0,1 1 26 0 0,12 5-77 0 0,0 0 0 0 0,1-2 1 0 0,-1 0-1 0 0,1-1 0 0 0,0 0 0 0 0,1-2 0 0 0,-1 0 0 0 0,4-1 77 0 0,-8-1 53 0 0,0 0 0 0 0,0-1 0 0 0,0-1 0 0 0,0 0 0 0 0,0-1 0 0 0,-1 0 0 0 0,1-1 0 0 0,-1 0 0 0 0,0-1 0 0 0,0-1 0 0 0,0 0 0 0 0,-1 0 0 0 0,0-1 0 0 0,0-1 0 0 0,-1 0 0 0 0,10-8-53 0 0,-18 13-2 0 0,1 1-1 0 0,-1 0 1 0 0,0-1-1 0 0,0 1 1 0 0,0-1-1 0 0,0 0 1 0 0,-1 1-1 0 0,1-1 1 0 0,0 0-1 0 0,-1 0 1 0 0,0 0-1 0 0,0-1 1 0 0,0 1-1 0 0,0 0 1 0 0,-1 0-1 0 0,1 0 1 0 0,-1-1-1 0 0,0 1 1 0 0,1 0-1 0 0,-2-1 1 0 0,1 1-1 0 0,0 0 1 0 0,-1 0-1 0 0,1-1 1 0 0,-1 1-1 0 0,0 0 1 0 0,0 0-1 0 0,0 0 1 0 0,-1 0-1 0 0,1 0 1 0 0,-1 0-1 0 0,0-1 3 0 0,-1 0-5 0 0,1 0-1 0 0,-1 1 1 0 0,0-1-1 0 0,0 1 0 0 0,0 0 1 0 0,0 0-1 0 0,0 0 0 0 0,-1 0 1 0 0,1 1-1 0 0,-1-1 1 0 0,0 1-1 0 0,-2-1 6 0 0,4 2 0 0 0,-1 0 0 0 0,-1 0 1 0 0,1 0-1 0 0,0 1 0 0 0,0-1 0 0 0,0 1 0 0 0,0 0 1 0 0,0 0-1 0 0,0 0 0 0 0,-1 0 0 0 0,1 0 0 0 0,0 1 1 0 0,0-1-1 0 0,0 1 0 0 0,0 0 0 0 0,0 0 0 0 0,-2 1 0 0 0,1 0 3 0 0,1 0 0 0 0,0 0 0 0 0,-1 0 0 0 0,1 0 0 0 0,0 1 0 0 0,0-1 0 0 0,1 1 0 0 0,-1 0 0 0 0,1 0-1 0 0,-1 0 1 0 0,1 0 0 0 0,0 0 0 0 0,0 0 0 0 0,0 1 0 0 0,0-1 0 0 0,1 1 0 0 0,0-1 0 0 0,-1 1 0 0 0,1 0 0 0 0,0-1 0 0 0,1 2-3 0 0,-2 3 69 0 0,1-1 0 0 0,0 1 0 0 0,1-1 0 0 0,0 0 0 0 0,0 1 0 0 0,1-1 0 0 0,-1 1 0 0 0,2-1 0 0 0,-1 0 0 0 0,3 6-69 0 0,1 1 1 0 0,0-1 0 0 0,1 0 0 0 0,1-1 0 0 0,0 1 0 0 0,0-1 0 0 0,2-1 0 0 0,-1 1 0 0 0,1-2 0 0 0,1 1 0 0 0,0-1 0 0 0,1 0 0 0 0,0-1 0 0 0,1 0-1 0 0,-5-3-28 0 0,2-1 1 0 0,-1 0-1 0 0,1 0 1 0 0,-1-1 0 0 0,1 0-1 0 0,1 0 1 0 0,-1-1 0 0 0,0-1-1 0 0,1 1 1 0 0,-1-1-1 0 0,1-1 1 0 0,0 0 0 0 0,0 0-1 0 0,0-1 1 0 0,-1 0 0 0 0,1-1-1 0 0,0 0 1 0 0,0 0-1 0 0,3-2 28 0 0,7-5-1356 0 0,-6-2-428 0 0</inkml:trace>
  <inkml:trace contextRef="#ctx0" brushRef="#br0" timeOffset="-377.011">1890 611 7368 0 0,'0'0'568'0'0,"0"0"-43"0"0,-6 6 3507 0 0,-18 7 477 0 0,-18 1-2723 0 0,4-1-1357 0 0,5 0-241 0 0,-9 8-188 0 0,-5 4-1723 0 0,39-21-255 0 0</inkml:trace>
  <inkml:trace contextRef="#ctx0" brushRef="#br0" timeOffset="-376.011">1865 800 10136 0 0,'1'1'777'0'0,"0"-1"-646"0"0,2 2-70 0 0,3 11 336 0 0,-5-11 1087 0 0,-2 18 5421 0 0,0-18-6812 0 0,0 0-1 0 0,0-1 0 0 0,-1 1 1 0 0,1 0-1 0 0,-1-1 0 0 0,1 0 0 0 0,-1 1 1 0 0,1-1-1 0 0,-1 0 0 0 0,0 0 1 0 0,0 0-1 0 0,0 0 0 0 0,1 0 1 0 0,-1 0-1 0 0,0 0 0 0 0,-2 0-92 0 0,-3 0 100 0 0,0 1 0 0 0,-1-1 1 0 0,1 0-1 0 0,-2-1-100 0 0,2 0 23 0 0,0 1 1 0 0,0 0 0 0 0,0 0-1 0 0,-3 1-23 0 0,-1 2-67 0 0,7-2 29 0 0,0-1 1 0 0,0 0-1 0 0,0 1 1 0 0,0-2-1 0 0,0 1 0 0 0,0 0 1 0 0,-2-1 37 0 0,-1 0-236 0 0,-1 0 1 0 0,1-1 0 0 0,0 0 0 0 0,0 0 0 0 0,0 0-1 0 0,0-1 1 0 0,-1 0 235 0 0,2-3-1551 0 0,2-5-73 0 0</inkml:trace>
  <inkml:trace contextRef="#ctx0" brushRef="#br0" timeOffset="55562.1">10816 1838 13824 0 0,'7'10'450'0'0,"0"0"0"0"0,0-1 0 0 0,2 1-450 0 0,-4-5 302 0 0,-1 0 1 0 0,1 0 0 0 0,-1 1 0 0 0,0 0 0 0 0,0 0 0 0 0,-1 0-1 0 0,1 0 1 0 0,-1 0 0 0 0,-1 1 0 0 0,1-1 0 0 0,0 6-303 0 0,-3-12 14 0 0,1 1-1 0 0,-1 0 1 0 0,0 0 0 0 0,0 0 0 0 0,0-1 0 0 0,0 1 0 0 0,0 0 0 0 0,0 0-1 0 0,0 0 1 0 0,0-1 0 0 0,0 1 0 0 0,0 0 0 0 0,-1 0 0 0 0,1 0 0 0 0,0-1-1 0 0,0 1 1 0 0,-1 0 0 0 0,1 0 0 0 0,-1-1 0 0 0,1 1 0 0 0,0 0 0 0 0,-1 0-14 0 0,-9 2-46 0 0,7-3 76 0 0,-4 1 0 0 0,0-1 0 0 0,0 1 0 0 0,-1-1 1 0 0,1 0-1 0 0,0-1 0 0 0,0 0 0 0 0,-7-2-30 0 0,-52-14 128 0 0,57 14-115 0 0,-100-32 82 0 0,31 8-33 0 0,-17 0-62 0 0,-11 5 18 0 0,-1 5 0 0 0,-1 4 0 0 0,0 5 0 0 0,-43 4-18 0 0,60 4 0 0 0,-41 1 0 0 0,-1-5 0 0 0,-16-9 0 0 0,120 10 0 0 0,-268-45 0 0 0,92-1 0 0 0,-136-27-64 0 0,323 73 64 0 0,-105-18 0 0 0,-107-2 0 0 0,203 21 0 0 0,-316-7 0 0 0,238 9 0 0 0,-135-1 0 0 0,108-1 0 0 0,-75-4 0 0 0,-16-21 0 0 0,-44-18 0 0 0,10 1 0 0 0,193 33 0 0 0,19 2 0 0 0,0 3 0 0 0,-24 0 0 0 0,-20 3 0 0 0,-161-2 0 0 0,126 7 0 0 0,26 0 0 0 0,-57-6 0 0 0,89-1 0 0 0,-64-6 0 0 0,91 6 0 0 0,-30-5 0 0 0,-8-4 0 0 0,-111-18 0 0 0,92 18 0 0 0,54 9 0 0 0,0 2 0 0 0,0 1 0 0 0,0 3 0 0 0,1 1 0 0 0,-1 2 0 0 0,-9 4 0 0 0,24-5-13 0 0,-1 1-78 0 0,-1 1 1 0 0,-13 6 90 0 0,14-3-88 0 0,1 2 0 0 0,0 1 0 0 0,1 1 0 0 0,0 1 0 0 0,-20 14 88 0 0,22-12-213 0 0,-15 7 213 0 0,14-9-81 0 0,-19 13 81 0 0,32-19 1 0 0,0 0 0 0 0,-1-1 0 0 0,0-1 0 0 0,-2 1-1 0 0,-33 15-64 0 0,15-6 59 0 0,-1-2-1 0 0,-31 8 6 0 0,12-4-1 0 0,-64 27 1 0 0,-34 11 0 0 0,119-45 13 0 0,0-2-1 0 0,0-1 1 0 0,-1-2-1 0 0,1-1 1 0 0,-1-2-1 0 0,-5-1-12 0 0,-16-1 80 0 0,-14 1 56 0 0,1-3 1 0 0,-22-5-137 0 0,-42-14 86 0 0,19 3-48 0 0,-7 5-38 0 0,-21-6 53 0 0,70 9-163 0 0,-10 1 110 0 0,-148-18-953 0 0,77 7-1871 0 0,96 14-2685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08:04.0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545 1 11232 0 0,'6'0'1016'0'0,"2"0"-836"0"0,-16 0-174 0 0,-5 0-110 0 0,7 0 103 0 0,0 0 0 0 0,0 0 0 0 0,0 0 0 0 0,0 1 0 0 0,0 0 0 0 0,0 0 1 0 0,0 1 0 0 0,-1 0 35 0 0,0-1 0 0 0,0 0 0 0 0,1 0 0 0 0,-7 0-35 0 0,7-1 12 0 0,1 0 0 0 0,-1 1 0 0 0,0 0 0 0 0,0 0 1 0 0,0 1-1 0 0,1-1 0 0 0,-2 2-12 0 0,0-1 58 0 0,-1 1-1 0 0,0-1 1 0 0,-6 1-58 0 0,7-2 89 0 0,-1 1 1 0 0,0 0-1 0 0,0 1 1 0 0,-1 0-90 0 0,-20 9 329 0 0,20-9-154 0 0,-1 1-1 0 0,1 0 1 0 0,-1 0 0 0 0,1 1-1 0 0,-2 2-174 0 0,-11 8 289 0 0,13-10-205 0 0,1 1 0 0 0,0 0 1 0 0,0 1-1 0 0,0 0 0 0 0,1 0 1 0 0,-1 2-85 0 0,-6 6 26 0 0,8-9-10 0 0,0 1-1 0 0,1-1 1 0 0,0 1-1 0 0,0 0 1 0 0,1 0-1 0 0,0 0 1 0 0,0 1 0 0 0,-1 3-16 0 0,-15 50 186 0 0,2 0 0 0 0,-8 61-186 0 0,18-77 71 0 0,0-8 9 0 0,3 1 1 0 0,0 14-81 0 0,3 7 68 0 0,-5 70 104 0 0,4-67-31 0 0,2-1 0 0 0,5 16-141 0 0,-2-4 78 0 0,17 199 191 0 0,-15-188-219 0 0,-2-46 60 0 0,4 34-110 0 0,4-16 11 0 0,0-4-1 0 0,0 35-10 0 0,5 74 54 0 0,-8-88-55 0 0,-5-19 21 0 0,-2-37 10 0 0,1 0 1 0 0,0 0-1 0 0,2-1 1 0 0,0 4-31 0 0,2 4 89 0 0,-1 0 0 0 0,-1 0-1 0 0,-1 10-88 0 0,0-25 58 0 0,-1 0-1 0 0,1 0 0 0 0,0 0 1 0 0,1-1-1 0 0,0 1 0 0 0,1 1-57 0 0,0 1 121 0 0,0 0-1 0 0,-1 0 1 0 0,1 2-121 0 0,-4-8 104 0 0,2-1 0 0 0,-1 1 0 0 0,1-1 0 0 0,-1 0 0 0 0,1 1-1 0 0,0-1 1 0 0,1 0 0 0 0,-1 0 0 0 0,1 0 0 0 0,0 0 0 0 0,0-1 0 0 0,0 1 0 0 0,0-1 0 0 0,1 0 0 0 0,-1 0 0 0 0,1 0 0 0 0,0 0 0 0 0,0 0 0 0 0,0-1 0 0 0,0 0 0 0 0,0 0 0 0 0,0 0-1 0 0,1 0 1 0 0,-1-1 0 0 0,5 1-104 0 0,28 2 888 0 0,0-2 0 0 0,0-1 0 0 0,0-2 0 0 0,27-4-888 0 0,-2 2 1497 0 0,14 3-1497 0 0,44-1 402 0 0,-102 0-490 0 0,-1 1 0 0 0,0 0 0 0 0,6 2 88 0 0,-16-1-263 0 0,1 1 0 0 0,-1-1 0 0 0,1 1 1 0 0,-1 0-1 0 0,1 1 0 0 0,-1 0 0 0 0,0 0 0 0 0,2 2 263 0 0,22 13-7345 0 0,-16-2 279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04:17.6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17738 1819 18255 0 0,'5'12'664'0'0,"-2"-6"-446"0"0,0 0 1 0 0,-1 0 0 0 0,0 0 0 0 0,0 0 0 0 0,-1 0-1 0 0,1 2-218 0 0,-1 10 974 0 0,-1 1-1 0 0,-1-1 0 0 0,-3 15-973 0 0,-4 2 601 0 0,6-28-513 0 0,0 0-1 0 0,1 0 1 0 0,0 0-1 0 0,0 5-87 0 0,-3 20 273 0 0,0 0 0 0 0,-2 2-273 0 0,0-2 205 0 0,-2 29-205 0 0,2-23 387 0 0,1-10-2177 0 0,4-8-4819 0 0,1-20-648 0 0</inkml:trace>
  <inkml:trace contextRef="#ctx0" brushRef="#br0" timeOffset="531.615">17763 1798 11976 0 0,'0'17'922'0'0,"0"-16"-735"0"0,0 0 0 0 0,0-1 0 0 0,1 1 0 0 0,-1 0 1 0 0,0-1-1 0 0,0 1 0 0 0,1 0 0 0 0,-1-1 0 0 0,0 1 0 0 0,1-1 0 0 0,-1 1 0 0 0,1 0 0 0 0,-1-1 0 0 0,1 1 0 0 0,-1-1 0 0 0,1 1 0 0 0,-1-1 0 0 0,1 0 0 0 0,0 1 0 0 0,-1-1 0 0 0,1 1 0 0 0,-1-1 0 0 0,1 0 0 0 0,0 0 0 0 0,0 1 0 0 0,-1-1 1 0 0,1 0-1 0 0,0 0 0 0 0,-1 0 0 0 0,1 0 0 0 0,0 0 0 0 0,0 0-187 0 0,1 1 555 0 0,6 0 10 0 0,0 0-1 0 0,0-1 1 0 0,0 1-1 0 0,0-2 1 0 0,0 1-1 0 0,0-1 0 0 0,7-2-564 0 0,-4 2 279 0 0,1-1-1 0 0,0 1 1 0 0,12 1-279 0 0,-18 1 82 0 0,17 0 422 0 0,1 2 0 0 0,0 1-504 0 0,-16-2 37 0 0,1 0 0 0 0,-1 1 0 0 0,1 0 0 0 0,-1 0 0 0 0,0 1 0 0 0,0 0 0 0 0,2 2-37 0 0,-1 0 58 0 0,-1 0 0 0 0,1 1 0 0 0,-1 0 0 0 0,-1 0 0 0 0,1 1 0 0 0,-1 0 0 0 0,-1 0 0 0 0,1 1-1 0 0,-2 0 1 0 0,1 0 0 0 0,-1 0 0 0 0,0 1 0 0 0,-1 0 0 0 0,0 0 0 0 0,-1 0 0 0 0,0 0 0 0 0,-1 0 0 0 0,0 1 0 0 0,0 0-58 0 0,0 1 30 0 0,-1 1-1 0 0,-1 0 1 0 0,0-1 0 0 0,-1 1 0 0 0,0 0 0 0 0,-1-1 0 0 0,0 1-1 0 0,-1-1 1 0 0,-1 1 0 0 0,0-1 0 0 0,0-1 0 0 0,-1 1 0 0 0,0 0-1 0 0,-1-1 1 0 0,-8 10-30 0 0,3-5 52 0 0,0-2-1 0 0,-1 1 1 0 0,-1-1-1 0 0,0-1 1 0 0,-1 0-1 0 0,-1-1 1 0 0,1-1 0 0 0,-2 0-1 0 0,-15 7-51 0 0,25-14-21 0 0,-1-1 0 0 0,0-1 1 0 0,-1 1-1 0 0,1-1 0 0 0,0 0 0 0 0,-1-1 0 0 0,1 0 0 0 0,-1 0 0 0 0,0 0 0 0 0,1-1 1 0 0,-1 0-1 0 0,1-1 0 0 0,-1 0 0 0 0,-4-1 21 0 0,4 0-16 0 0,-1 0 0 0 0,0 0-1 0 0,1-1 1 0 0,-1-1 0 0 0,1 1 0 0 0,0-1 0 0 0,0-1-1 0 0,1 1 1 0 0,-1-1 0 0 0,1-1 0 0 0,0 1 0 0 0,-1-2 16 0 0,-34-38-1448 0 0,21 20 602 0 0</inkml:trace>
  <inkml:trace contextRef="#ctx0" brushRef="#br0" timeOffset="-14575.322">7894 778 17735 0 0,'2'1'399'0'0,"6"5"60"0"0,-5-5 25 0 0,-3-1-47 0 0,9-1-272 0 0,-3-2-101 0 0,-4 2 264 0 0,-2 1 99 0 0,-2-7 406 0 0,2 7-825 0 0,-1-1 0 0 0,1 1 0 0 0,-1-1 0 0 0,0 1 0 0 0,1 0 0 0 0,-1-1 0 0 0,1 1-1 0 0,-1 0 1 0 0,0-1 0 0 0,1 1 0 0 0,-1 0 0 0 0,0 0 0 0 0,0 0 0 0 0,1 0 0 0 0,-1-1 0 0 0,0 1-1 0 0,0 0 1 0 0,1 0 0 0 0,-1 0 0 0 0,0 1-8 0 0,-18 1-19 0 0,11-1 28 0 0,4-1 25 0 0,-8 1-64 0 0,1 1 0 0 0,-1 0 1 0 0,0 1-1 0 0,-5 2 30 0 0,14-5 44 0 0,1 1 0 0 0,-1 0 0 0 0,1 0-1 0 0,-1 0 1 0 0,1 1 0 0 0,0-1 0 0 0,-1 1 0 0 0,1-1 0 0 0,0 1-1 0 0,0 0 1 0 0,0-1 0 0 0,0 1 0 0 0,1 0 0 0 0,-1 0-1 0 0,0 1 1 0 0,1-1 0 0 0,-1 0 0 0 0,1 0 0 0 0,0 1 0 0 0,0-1-1 0 0,0 1 1 0 0,0-1 0 0 0,0 2-44 0 0,-21 70 437 0 0,22-72-478 0 0,0 0-1 0 0,0 0 0 0 0,0 1 1 0 0,0-1-1 0 0,0 0 1 0 0,0 0-1 0 0,1 0 0 0 0,-1 0 1 0 0,1 0-1 0 0,0-1 0 0 0,-1 1 1 0 0,1 0-1 0 0,0 0 1 0 0,0 0-1 0 0,0 0 0 0 0,0-1 1 0 0,0 1-1 0 0,1 0 0 0 0,-1-1 1 0 0,0 1-1 0 0,1-1 1 0 0,-1 0-1 0 0,1 1 0 0 0,0-1 1 0 0,-1 0-1 0 0,1 0 0 0 0,1 0 42 0 0,-1 1-7 0 0,0-1-1 0 0,0 0 0 0 0,1 0 0 0 0,-1 0 0 0 0,1 0 1 0 0,-1-1-1 0 0,1 1 0 0 0,-1-1 0 0 0,1 1 0 0 0,0-1 1 0 0,-1 0-1 0 0,1 0 0 0 0,-1 0 0 0 0,1 0 0 0 0,0 0 1 0 0,-1-1-1 0 0,1 1 0 0 0,-1-1 0 0 0,1 0 0 0 0,1-1 8 0 0,5-2-20 0 0,0-1-1 0 0,0-1 0 0 0,0 0 0 0 0,-1 0 0 0 0,0-1 1 0 0,-1 0-1 0 0,1 0 0 0 0,-1 0 0 0 0,-1-1 0 0 0,1 0 1 0 0,-1-1-1 0 0,-1 1 0 0 0,0-1 0 0 0,0-1 0 0 0,0 0 21 0 0,0 3 199 0 0,-2 11 288 0 0,1 17 439 0 0,-4-17-874 0 0,2 20 898 0 0,-1 0 0 0 0,-2 20-950 0 0,0-2 591 0 0,-5 127 45 0 0,0 2 925 0 0,6-148-1551 0 0,-4 139-4 0 0,3-90-6 0 0,1-41 0 0 0,-1-42-270 0 0,-6-49-1560 0 0,12-7-1695 0 0,-1 6 469 0 0,4-2-4110 0 0</inkml:trace>
  <inkml:trace contextRef="#ctx0" brushRef="#br0" timeOffset="-14137.131">8101 792 17423 0 0,'29'46'1208'0'0,"-15"-27"-276"0"0,-2 2-1 0 0,3 5-931 0 0,-11-18 232 0 0,-1 0 0 0 0,0 0 0 0 0,0 0 0 0 0,-1 1-1 0 0,0 0 1 0 0,0-1 0 0 0,-1 1 0 0 0,0 0-232 0 0,1 8 166 0 0,-2 1 0 0 0,0-1 0 0 0,-1 0 0 0 0,-1 1 0 0 0,0-1 0 0 0,-1 0 0 0 0,-3 7-166 0 0,3-11 0 0 0,1-8 0 0 0,3-8 0 0 0,4-9 26 0 0,1 0 0 0 0,-1 0 0 0 0,2 0 0 0 0,0 0 0 0 0,5-5-26 0 0,9-17 26 0 0,-12 20-4 0 0,1 0 1 0 0,-1 1-1 0 0,2 0 0 0 0,0 1 0 0 0,1 0 1 0 0,0 1-1 0 0,0 0 0 0 0,1 1 0 0 0,1 1-22 0 0,-4 2 16 0 0,0 2 0 0 0,1-1 0 0 0,-1 1 0 0 0,4 0-16 0 0,15-8 50 0 0,-22 10-48 0 0,0 0 1 0 0,1 0-1 0 0,-1 1 1 0 0,5 0-3 0 0,12-5 54 0 0,-22 7-47 0 0,1-1 0 0 0,0 1 0 0 0,-1 0 1 0 0,1 0-1 0 0,0 0 0 0 0,-1 0 1 0 0,1 0-1 0 0,2 1-7 0 0,11 0 16 0 0,-15-1-11 0 0,-1 0-1 0 0,1 0 1 0 0,-1 0 0 0 0,0 0-1 0 0,1 0 1 0 0,-1 0-1 0 0,1 0 1 0 0,-1 0 0 0 0,1 0-1 0 0,-1 0 1 0 0,1 0-1 0 0,-1 1 1 0 0,1-1 0 0 0,-1 0-1 0 0,0 0 1 0 0,1 1-1 0 0,-1-1 1 0 0,1 0 0 0 0,-1 1-1 0 0,0-1 1 0 0,1 0-1 0 0,-1 1 1 0 0,0-1 0 0 0,1 0-1 0 0,-1 1 1 0 0,0-1-1 0 0,0 1 1 0 0,1-1 0 0 0,-1 1-1 0 0,0-1 1 0 0,0 0-1 0 0,0 1 1 0 0,0-1 0 0 0,0 1-1 0 0,0-1 1 0 0,0 1-1 0 0,1-1 1 0 0,-1 1 0 0 0,0-1-1 0 0,-1 1 1 0 0,1-1-1 0 0,0 1 1 0 0,0-1 0 0 0,0 1-1 0 0,0-1-4 0 0,-9 27 309 0 0,6-20-263 0 0,-31 90 48 0 0,27-76-67 0 0,2 0 0 0 0,0 1 0 0 0,1-1 0 0 0,2 1 0 0 0,0 0-1 0 0,1 0 1 0 0,1 2-27 0 0,0-21 8 0 0,0 0 0 0 0,0 0 1 0 0,1 0-1 0 0,-1 0 0 0 0,1 0 0 0 0,-1 0 0 0 0,1 0 0 0 0,0 0 0 0 0,0-1 0 0 0,0 1 1 0 0,0 0-1 0 0,1 0 0 0 0,-1-1 0 0 0,1 1 0 0 0,-1 0 0 0 0,1-1 0 0 0,0 0 0 0 0,0 1 1 0 0,2 0-9 0 0,-2-2 15 0 0,0 0 0 0 0,0 0 0 0 0,0 0 0 0 0,0 0 0 0 0,0 0 0 0 0,0 0 1 0 0,0-1-1 0 0,0 1 0 0 0,0-1 0 0 0,0 1 0 0 0,1-1 0 0 0,-1 0 0 0 0,0 0 1 0 0,0 0-1 0 0,0 0 0 0 0,1 0 0 0 0,-1-1 0 0 0,0 1 0 0 0,0-1 0 0 0,0 1 1 0 0,0-1-1 0 0,0 0 0 0 0,0 0 0 0 0,0 0 0 0 0,0 0 0 0 0,1-1-15 0 0,4-2 9 0 0,-1 0-1 0 0,1 0 0 0 0,-1-1 0 0 0,0 0 1 0 0,-1 0-1 0 0,1 0 0 0 0,-1-1 1 0 0,0 0-1 0 0,0 0 0 0 0,-1 0 0 0 0,1 0 1 0 0,-2-1-1 0 0,1 0 0 0 0,0-1-8 0 0,0-3 11 0 0,0 0-1 0 0,0 0 1 0 0,-1-1-1 0 0,0 1 1 0 0,-1-1-1 0 0,-1 1 1 0 0,0-1-1 0 0,0-9-10 0 0,-1 16-3 0 0,0 0 0 0 0,-1 0-1 0 0,1 0 1 0 0,-1 0 0 0 0,0 0-1 0 0,0 0 1 0 0,-1 0 0 0 0,1 1-1 0 0,-1-1 1 0 0,0 0 0 0 0,-1 1-1 0 0,1 0 1 0 0,-1-1 0 0 0,0 1-1 0 0,0 0 1 0 0,-1-2 3 0 0,2 4-38 0 0,0 0 0 0 0,1 0 1 0 0,-1 0-1 0 0,0 0 0 0 0,0 0 1 0 0,0 0-1 0 0,0 0 0 0 0,-1 0 1 0 0,1 1-1 0 0,0-1 0 0 0,-1 1 1 0 0,1 0-1 0 0,-1 0 0 0 0,0 0 0 0 0,1 0 1 0 0,-1 0-1 0 0,0 0 0 0 0,1 1 1 0 0,-1-1-1 0 0,0 1 0 0 0,0 0 1 0 0,0 0 37 0 0,1 0-314 0 0,0 0 0 0 0,0 0 0 0 0,0 0 0 0 0,1 1 0 0 0,-1-1 0 0 0,0 1 0 0 0,0-1 0 0 0,0 1 0 0 0,1 0 1 0 0,-1-1-1 0 0,0 1 0 0 0,1 0 0 0 0,-1 0 0 0 0,1 0 0 0 0,-1 1 0 0 0,1-1 314 0 0,-7 6-7358 0 0</inkml:trace>
  <inkml:trace contextRef="#ctx0" brushRef="#br0" timeOffset="-13731.818">8753 924 9216 0 0,'0'0'706'0'0,"1"1"-463"0"0,3 3 117 0 0,0-1 0 0 0,-1 0 1 0 0,1 1-1 0 0,-1 0 0 0 0,0 0 0 0 0,0 0 0 0 0,0 0 0 0 0,0 0 1 0 0,-1 1-1 0 0,1 2-360 0 0,1 2 523 0 0,0-1 1 0 0,-1 1-1 0 0,0-1 0 0 0,-1 1 1 0 0,1 6-524 0 0,4 11 732 0 0,2 4-90 0 0,-7-21-433 0 0,0 0 0 0 0,1 0 0 0 0,1 1 0 0 0,-1-2 0 0 0,1 1-1 0 0,2 1-208 0 0,-6-9 31 0 0,1 0 9 0 0,0 1 0 0 0,-1-1-1 0 0,1 0 1 0 0,0 0 0 0 0,0 0 0 0 0,0-1 0 0 0,0 1-1 0 0,0 0 1 0 0,0 0 0 0 0,0 0 0 0 0,0-1 0 0 0,0 1-1 0 0,0 0 1 0 0,0-1 0 0 0,1 1 0 0 0,-1-1 0 0 0,0 1-1 0 0,0-1 1 0 0,1 0 0 0 0,-1 0 0 0 0,0 1 0 0 0,0-1-1 0 0,1 0 1 0 0,-1 0 0 0 0,0 0 0 0 0,1 0 0 0 0,-1-1-1 0 0,1 1-39 0 0,0 0 32 0 0,1-1 0 0 0,-1 1 0 0 0,0-1 0 0 0,0 0 1 0 0,0 1-1 0 0,0-1 0 0 0,0 0 0 0 0,0 0 0 0 0,-1 0 0 0 0,1 0 0 0 0,0-1 0 0 0,0 1 0 0 0,-1 0 0 0 0,1-1 0 0 0,1-1-32 0 0,19-32 77 0 0,15-29-77 0 0,-26 44-3 0 0,7-21 3 0 0,-10 21 0 0 0,-8 20 0 0 0,0 0 0 0 0,0 0 0 0 0,0-1 0 0 0,1 1 0 0 0,-1 0 0 0 0,0 0 0 0 0,0 0 0 0 0,0 0 0 0 0,0-1 0 0 0,0 1 0 0 0,0 0 0 0 0,0 0 0 0 0,0 0 0 0 0,0 0 0 0 0,1 0 0 0 0,-1-1 0 0 0,0 1 0 0 0,0 0 0 0 0,0 0 0 0 0,0 0 0 0 0,1 0 0 0 0,-1 0 0 0 0,0 0 0 0 0,0 0 0 0 0,0 0 0 0 0,0-1 0 0 0,1 1 0 0 0,-1 0 0 0 0,0 0 0 0 0,0 0 0 0 0,0 0 0 0 0,0 0 0 0 0,1 0 0 0 0,-1 0 0 0 0,0 0 0 0 0,0 0 0 0 0,0 0 0 0 0,1 0 0 0 0,-1 0 0 0 0,0 0 0 0 0,0 1 0 0 0,0-1 0 0 0,0 0 0 0 0,1 0 0 0 0,-1 0 0 0 0,0 0 0 0 0,0 0 0 0 0,0 0 0 0 0,0 0 0 0 0,1 0 0 0 0,-1 1 0 0 0,0-1 0 0 0,0 0 0 0 0,0 0 0 0 0,0 0 0 0 0,0 0 0 0 0,0 0 0 0 0,0 1 0 0 0,0-1 0 0 0,1 0 0 0 0,3 9 0 0 0,-4-9 0 0 0,4 10-3 0 0,-1-1 106 0 0,0-1-1 0 0,0 0 1 0 0,-1 1 0 0 0,0 0-103 0 0,11 36 232 0 0,-9-22-288 0 0,2 0-1 0 0,1-1 0 0 0,4 11 57 0 0,-1-4 352 0 0,9 10 769 0 0,0 2-352 0 0,17 62-966 0 0,-28-74 237 0 0,-1 0-1 0 0,-1 0 1 0 0,-2 1-1 0 0,-1 0 1 0 0,-1-1 0 0 0,-1 1-1 0 0,-2 3-39 0 0,0-29 5 0 0,1 1 0 0 0,-1-1 0 0 0,0 0 0 0 0,0 1 0 0 0,-1-1 0 0 0,1 0 0 0 0,-1 0-5 0 0,1-2-13 0 0,1-1 0 0 0,-1 1 0 0 0,0-1 0 0 0,0 1 0 0 0,0-1 0 0 0,0 0 0 0 0,0 1 1 0 0,0-1-1 0 0,0 0 0 0 0,0 0 0 0 0,-1 0 0 0 0,1 0 0 0 0,0 0 0 0 0,-1 0 0 0 0,1 0 0 0 0,-1 0 0 0 0,1-1 1 0 0,-1 1-1 0 0,-1 0 13 0 0,2-1-7 0 0,0 0 0 0 0,0 0-1 0 0,0-1 1 0 0,0 1 0 0 0,0 0 0 0 0,0 0 0 0 0,0 0 0 0 0,0-1 0 0 0,0 1 0 0 0,0-1 0 0 0,0 1 0 0 0,0-1 0 0 0,0 1 0 0 0,0-1 0 0 0,0 0 0 0 0,0 1 0 0 0,1-1 0 0 0,-1 0 0 0 0,0 0 0 0 0,0 1 0 0 0,1-1 0 0 0,-1 0 0 0 0,0 0 0 0 0,1 0-1 0 0,-1 0 1 0 0,1 0 0 0 0,-1 0 0 0 0,1 0 0 0 0,0 0 7 0 0,-14-33-144 0 0,14 33 143 0 0,-7-28 136 0 0,2 0 0 0 0,0 0 0 0 0,2-1 0 0 0,1-9-135 0 0,1 18 20 0 0,0-7-21 0 0,2 0-1 0 0,1-4 2 0 0,0-1 78 0 0,10-83 929 0 0,-7 76-633 0 0,0 9-270 0 0,1 1-1 0 0,1 0 1 0 0,1 0 0 0 0,2 1-1 0 0,1 0 1 0 0,2 1 0 0 0,1-2-104 0 0,-8 20 11 0 0,0 0 1 0 0,0 0 0 0 0,1 0 0 0 0,1 1 0 0 0,-1 0-1 0 0,2-1-11 0 0,-4 6-2 0 0,0-1-1 0 0,0 1 0 0 0,0 0 0 0 0,1 0 0 0 0,0 0 1 0 0,0 1-1 0 0,0-1 0 0 0,0 2 0 0 0,0-1 0 0 0,7-1 3 0 0,-12 3 11 0 0,0 1 1 0 0,1 0-1 0 0,-1-1 0 0 0,0 1 0 0 0,1 0 0 0 0,-1 0 0 0 0,0 0 0 0 0,1 0 1 0 0,-1 0-1 0 0,0 0 0 0 0,1 0 0 0 0,-1 0 0 0 0,1 1 0 0 0,-1-1 1 0 0,0 0-1 0 0,0 1 0 0 0,1-1 0 0 0,-1 1 0 0 0,0 0 0 0 0,0-1 0 0 0,1 1 1 0 0,-1 0-1 0 0,0 0 0 0 0,0 0 0 0 0,0 0 0 0 0,0 0 0 0 0,0 0 0 0 0,0 0 1 0 0,-1 0-1 0 0,1 0 0 0 0,0 0 0 0 0,0 0 0 0 0,-1 1 0 0 0,1-1 1 0 0,-1 0-1 0 0,1 0 0 0 0,-1 1 0 0 0,0-1 0 0 0,1 0 0 0 0,-1 1 0 0 0,0 0-11 0 0,1 6-2 0 0,0 0-1 0 0,0-1 0 0 0,-1 1 0 0 0,0-1 0 0 0,-1 1 0 0 0,-1 6 3 0 0,-3 16-70 0 0,-2 0-1 0 0,-1-1 0 0 0,-2 0 1 0 0,-1 0-1 0 0,-1-1 0 0 0,-1 0 1 0 0,-1-1-1 0 0,-2-1 0 0 0,-1-1 1 0 0,-1 0-1 0 0,-1 0 71 0 0,14-19-201 0 0,0 0 0 0 0,-1 0 0 0 0,0 0 1 0 0,0-1-1 0 0,0 0 0 0 0,-7 5 201 0 0,11-9-195 0 0,-1 0-1 0 0,1 0 1 0 0,0 0 0 0 0,0 0 0 0 0,-1 0 0 0 0,1 0 0 0 0,0-1-1 0 0,-1 1 1 0 0,1-1 0 0 0,-1 0 0 0 0,1 1 0 0 0,-1-1-1 0 0,1 0 1 0 0,-1 0 0 0 0,1-1 0 0 0,-1 1 0 0 0,1-1-1 0 0,0 1 1 0 0,-1-1 0 0 0,1 0 0 0 0,0 1 0 0 0,-1-1-1 0 0,0-1 196 0 0,2 1-179 0 0,0 0-1 0 0,0 0 0 0 0,0 1 0 0 0,0-1 0 0 0,0 0 0 0 0,0 0 0 0 0,0 0 1 0 0,1 0-1 0 0,-1 0 0 0 0,0 0 0 0 0,1 0 0 0 0,-1-1 0 0 0,1 1 0 0 0,0 0 0 0 0,-1 0 1 0 0,1 0-1 0 0,0-1 0 0 0,-1 1 0 0 0,1 0 0 0 0,0-1 180 0 0,-1-17-6010 0 0</inkml:trace>
  <inkml:trace contextRef="#ctx0" brushRef="#br0" timeOffset="-13208.694">9734 875 16184 0 0,'0'0'737'0'0,"8"3"248"0"0,-3-2-857 0 0,1-1 1 0 0,-1 0-1 0 0,0 0 0 0 0,1-1 1 0 0,-1 1-1 0 0,0-1 0 0 0,0-1 1 0 0,2 0-129 0 0,2 0 557 0 0,0 0-197 0 0,-1-1 0 0 0,1-1 0 0 0,-1 0 0 0 0,1 0 0 0 0,-1 0-1 0 0,0-1 1 0 0,-1-1 0 0 0,2 0-360 0 0,1-1 350 0 0,-2 1-172 0 0,0-1-1 0 0,-1 1 1 0 0,0-1-1 0 0,0-1-177 0 0,23-21 401 0 0,-25 24-421 0 0,0-1 0 0 0,-1 1 0 0 0,0-1-1 0 0,1 0 1 0 0,-2 0 0 0 0,1 0 0 0 0,-1 0 0 0 0,0-1 0 0 0,0 0 0 0 0,1-4 20 0 0,-3 7 82 0 0,0 0 1 0 0,0 0 0 0 0,-1 0-1 0 0,1-1 1 0 0,-1 1 0 0 0,0 0-1 0 0,0 0 1 0 0,0 0 0 0 0,-1 0-1 0 0,0 0 1 0 0,1 0 0 0 0,-2-3-83 0 0,-3 1 10 0 0,3 5-9 0 0,0 1-1 0 0,1-1 1 0 0,-1 1-1 0 0,1-1 1 0 0,-1 1-1 0 0,0 0 1 0 0,1-1-1 0 0,-1 1 1 0 0,0 0-1 0 0,0 0 1 0 0,1 0-1 0 0,-1 0 1 0 0,0 1-1 0 0,1-1 1 0 0,-1 0-1 0 0,0 1 1 0 0,1-1-1 0 0,-1 1 1 0 0,1 0-1 0 0,-1-1 1 0 0,1 1-1 0 0,-1 0 1 0 0,-1 1-1 0 0,-1 2 27 0 0,-1-1 0 0 0,1 2 0 0 0,0-1 1 0 0,0 0-1 0 0,1 1 0 0 0,-3 2-27 0 0,2 0 15 0 0,-1 1 1 0 0,1-1-1 0 0,1 1 1 0 0,-1 0-1 0 0,1 0 1 0 0,1 0 0 0 0,-1 1-1 0 0,1-1 1 0 0,1 0-1 0 0,0 2-15 0 0,-1 7 62 0 0,1 0-1 0 0,0 1 1 0 0,1-1-1 0 0,2 8-61 0 0,-1-15 15 0 0,1-1 0 0 0,0 0 0 0 0,0 0 0 0 0,1 0 0 0 0,0 0 0 0 0,0 0 0 0 0,1-1 0 0 0,0 0 0 0 0,1 1 0 0 0,0-1-1 0 0,0-1 1 0 0,1 1 0 0 0,0-1 0 0 0,0 0 0 0 0,1 1-15 0 0,-3-5-71 0 0,0-1 0 0 0,-1 1 0 0 0,1-1 0 0 0,0 0 0 0 0,1 0 0 0 0,-1 0 0 0 0,0 0 0 0 0,1-1 0 0 0,-1 1 0 0 0,3-1 71 0 0,1 1-910 0 0,1-1 0 0 0,-1 0-1 0 0,1 0 1 0 0,-1-1 0 0 0,3-1 910 0 0,18-1-7506 0 0</inkml:trace>
  <inkml:trace contextRef="#ctx0" brushRef="#br0" timeOffset="-12831.704">10895 239 14280 0 0,'0'0'1102'0'0,"0"0"-580"0"0,0 0 232 0 0,-5-6 1141 0 0,3 4-1748 0 0,0 1-1 0 0,0-1 1 0 0,0 1 0 0 0,0 0 0 0 0,0 0 0 0 0,-1 0-1 0 0,1 1 1 0 0,0-1 0 0 0,-1 0 0 0 0,1 1 0 0 0,-1-1-1 0 0,0 1-146 0 0,-30-1 553 0 0,25 1-391 0 0,-2 1-105 0 0,1 0 1 0 0,0 1 0 0 0,-1 0-1 0 0,1 1 1 0 0,0 0 0 0 0,0 1-1 0 0,0-1 1 0 0,0 2 0 0 0,1-1-1 0 0,-4 3-57 0 0,-7 4 310 0 0,8-5-155 0 0,1 0 0 0 0,0 1 0 0 0,1 0 0 0 0,0 1 0 0 0,0 0 0 0 0,0 1 0 0 0,1 0 0 0 0,0 0 0 0 0,1 0 0 0 0,-3 6-155 0 0,-6 11 69 0 0,1 0 0 0 0,2 1-1 0 0,-6 18-68 0 0,14-31 81 0 0,0 1 1 0 0,2 0-1 0 0,-2 12-81 0 0,1-9 51 0 0,1 3 48 0 0,1 0 0 0 0,1 6-99 0 0,-1-2 31 0 0,2 2-218 0 0,0 1 0 0 0,3 15 187 0 0,1 8-179 0 0,2 26 879 0 0,7 23-700 0 0,-9-75-75 0 0,-3-20-567 0 0,2 13 1163 0 0,-2-12-3221 0 0,1-2-3322 0 0,-2-4-634 0 0</inkml:trace>
  <inkml:trace contextRef="#ctx0" brushRef="#br0" timeOffset="-12830.704">10684 602 17479 0 0,'8'16'796'0'0,"-7"-13"-12"0"0,-2-4-425 0 0,-2 0-194 0 0,0 0 0 0 0,-1 0 0 0 0,1 0 0 0 0,0 0 0 0 0,0 1 0 0 0,-1-1 0 0 0,1 1 0 0 0,0 0 1 0 0,-1 0-1 0 0,1 0 0 0 0,-2 1-165 0 0,-41 7 510 0 0,20-2-415 0 0,8-5-180 0 0,0 0 1 0 0,0 0-1 0 0,-5-2 85 0 0,-9 0 88 0 0,27 1-34 0 0,1 1-1 0 0,-1 0 1 0 0,1 0 0 0 0,-1 0 0 0 0,1 0 0 0 0,-1 1 0 0 0,-1 0-54 0 0,3 0 9 0 0,-1-1 1 0 0,0 1-1 0 0,0-1 1 0 0,0 0-1 0 0,0-1 1 0 0,0 1 0 0 0,-1 0-10 0 0,4-2 3 0 0,1 1-1 0 0,-1 0 1 0 0,1 0 0 0 0,-1 0 0 0 0,0 0 0 0 0,1 1 0 0 0,-1-1 0 0 0,1 0 0 0 0,-1 0 0 0 0,1 0 0 0 0,-1 0 0 0 0,1 0-1 0 0,-1 1 1 0 0,0-1 0 0 0,1 0 0 0 0,-1 1 0 0 0,1-1 0 0 0,0 0 0 0 0,-1 1-3 0 0,-2 1-1253 0 0,-2-1-3926 0 0,5-1-1585 0 0</inkml:trace>
  <inkml:trace contextRef="#ctx0" brushRef="#br0" timeOffset="-12169.721">11152 329 15488 0 0,'7'13'712'0'0,"-6"-11"-17"0"0,-14 1-15 0 0,1-2-531 0 0,1 0 0 0 0,0 1-1 0 0,0 0 1 0 0,0 1 0 0 0,0 0-1 0 0,0 1 1 0 0,0 0 0 0 0,1 0-1 0 0,0 1 1 0 0,0 1 0 0 0,0-1-1 0 0,-8 8-148 0 0,11-8 13 0 0,1 1-1 0 0,0 0 0 0 0,1 0 0 0 0,-1 0 0 0 0,1 1 0 0 0,-1 1-12 0 0,-16 20-1 0 0,12-15 205 0 0,0 0 0 0 0,1 1 0 0 0,0 1 0 0 0,1-1 0 0 0,0 1 0 0 0,2 1 0 0 0,-1-1 0 0 0,2 1 0 0 0,0 0 0 0 0,1 1-204 0 0,-1 13 515 0 0,1 1 0 0 0,1 0 0 0 0,2 0 0 0 0,2 28-515 0 0,-1-13-12 0 0,2-12-321 0 0,1 1 0 0 0,2-1 0 0 0,2 3 333 0 0,1 9-827 0 0,-6-37 593 0 0,0 0 1 0 0,1 0 0 0 0,0 0-1 0 0,0 0 1 0 0,1 0 0 0 0,0-1-1 0 0,1 1 234 0 0,-5-8-120 0 0,0-1-1 0 0,1 0 0 0 0,-1 1 0 0 0,0-1 0 0 0,0 0 1 0 0,0 0-1 0 0,1 1 0 0 0,-1-1 0 0 0,0 0 0 0 0,0 0 1 0 0,1 1-1 0 0,-1-1 0 0 0,0 0 0 0 0,0 0 0 0 0,1 0 1 0 0,-1 1-1 0 0,0-1 0 0 0,1 0 0 0 0,-1 0 0 0 0,0 0 0 0 0,1 0 1 0 0,-1 0-1 0 0,0 0 0 0 0,1 0 0 0 0,-1 0 0 0 0,0 1 1 0 0,1-1-1 0 0,-1-1 121 0 0,5 1-1749 0 0</inkml:trace>
  <inkml:trace contextRef="#ctx0" brushRef="#br0" timeOffset="-11809.748">11081 688 17503 0 0,'0'0'399'0'0,"0"0"60"0"0,0 0 21 0 0,0 0-59 0 0,-2 0-276 0 0,-43 24 241 0 0,30-20-53 0 0,6 0-121 0 0,0-1 1 0 0,0-1 0 0 0,-1 0-1 0 0,1 0 1 0 0,-8-1-213 0 0,5 1 51 0 0,1 0 0 0 0,0 0 0 0 0,-2 1-51 0 0,0 0 61 0 0,0 0 1 0 0,-9 0-62 0 0,7-2 3 0 0,0 1 1 0 0,1 1 0 0 0,-1 1-1 0 0,-14 4-3 0 0,-2-1 0 0 0,26-7 0 0 0,0 1 0 0 0,0 0 0 0 0,0 0 0 0 0,0 0 0 0 0,0 1 0 0 0,-1 0 0 0 0,1 0-90 0 0,-35 19 339 0 0,37-19-453 0 0,0 0 0 0 0,-1 0-1 0 0,1 1 1 0 0,0-1 0 0 0,0 1-1 0 0,1 0 1 0 0,-1 0 0 0 0,0 0-1 0 0,-1 3 205 0 0,4-5-1916 0 0,0-1-106 0 0,0 0-23 0 0</inkml:trace>
  <inkml:trace contextRef="#ctx0" brushRef="#br0" timeOffset="-11808.748">11068 887 13392 0 0,'8'-2'88'0'0,"-6"1"-45"0"0,1 0-1 0 0,-1 0 1 0 0,0 1-1 0 0,0-1 1 0 0,1 1 0 0 0,-1 0-1 0 0,0 0 1 0 0,1 0 0 0 0,-1 0-1 0 0,1 0 1 0 0,-1 0 0 0 0,0 1-1 0 0,3 0-42 0 0,-1 0 66 0 0,1 0 0 0 0,0 0 0 0 0,-1 0 0 0 0,1-1 0 0 0,0 0 0 0 0,0 0 0 0 0,0 0 0 0 0,-1 0 1 0 0,1-1-1 0 0,0 0 0 0 0,0 0 0 0 0,-1 0 0 0 0,1 0 0 0 0,-1-1 0 0 0,2 0-66 0 0,-3 0 121 0 0,0 1 0 0 0,0-1 1 0 0,0 0-1 0 0,-1 0 1 0 0,1 0-1 0 0,-1 0 0 0 0,1-1 1 0 0,-1 1-1 0 0,0-1 1 0 0,1 1-1 0 0,-1-1 1 0 0,-1 0-1 0 0,1 0 0 0 0,0 0 1 0 0,-1 0-1 0 0,1 0 1 0 0,-1 0-1 0 0,0 0 0 0 0,0 0 1 0 0,0-1-1 0 0,0-1-121 0 0,-1 1 68 0 0,0 0 1 0 0,0 0-1 0 0,-1 0 0 0 0,1 0 1 0 0,-1 0-1 0 0,0 0 0 0 0,0 0 1 0 0,0 0-1 0 0,0 0 0 0 0,-1 1 1 0 0,0-1-1 0 0,0 0 0 0 0,0 1 1 0 0,0-1-1 0 0,0 1 0 0 0,-1 0 0 0 0,-1-2-68 0 0,1 3 32 0 0,0-1 0 0 0,-1 1 0 0 0,1 0 1 0 0,-1 0-1 0 0,0 0 0 0 0,1 1 0 0 0,-1-1 0 0 0,0 1 0 0 0,0 0 0 0 0,0 0 0 0 0,0 0 0 0 0,0 1 0 0 0,-4-1-32 0 0,2 2 16 0 0,-1-1 0 0 0,1 1 1 0 0,-1 0-1 0 0,1 0 0 0 0,0 1 1 0 0,-1 0-1 0 0,-4 2-16 0 0,1 0 43 0 0,0 0 0 0 0,1 1 0 0 0,-6 3-43 0 0,11-6 18 0 0,1 0 0 0 0,0 1-1 0 0,0-1 1 0 0,1 1 0 0 0,-1-1 0 0 0,0 1 0 0 0,1 0 0 0 0,0 0 0 0 0,-1 0 0 0 0,1 0-1 0 0,-1 3-17 0 0,-2 3 36 0 0,3-4-16 0 0,-1 0 0 0 0,1-1 1 0 0,-1 1-1 0 0,1 0 1 0 0,1 0-1 0 0,-1 0 0 0 0,1 1 1 0 0,0-1-1 0 0,0 0 1 0 0,0 0-1 0 0,1 1 0 0 0,0 2-20 0 0,1 2 28 0 0,0 1 11 0 0,0 1 0 0 0,1-1 0 0 0,0 0 0 0 0,1 0 0 0 0,2 4-39 0 0,-4-12 8 0 0,1 1 1 0 0,0-1-1 0 0,0 1 0 0 0,0-1 0 0 0,0 0 1 0 0,0 0-1 0 0,1 0 0 0 0,-1 0 0 0 0,1 0 0 0 0,0-1 1 0 0,0 1-1 0 0,0-1 0 0 0,0 0 0 0 0,0 0 0 0 0,0 0 1 0 0,1 0-1 0 0,-1 0 0 0 0,2-1-8 0 0,1 3-141 0 0,1-1 0 0 0,-1-1 0 0 0,1 0-1 0 0,0 0 1 0 0,0 0 0 0 0,0-1 0 0 0,0 1 0 0 0,0-2 0 0 0,0 1 0 0 0,1-1-1 0 0,-1 0 1 0 0,0-1 0 0 0,0 0 0 0 0,0 0 0 0 0,3-1 141 0 0,14-5-1436 0 0,-2 1-61 0 0</inkml:trace>
  <inkml:trace contextRef="#ctx0" brushRef="#br0" timeOffset="-11448.204">11539 823 8752 0 0,'0'1'673'0'0,"0"0"-639"0"0,0 0 1 0 0,0 0-1 0 0,0 0 0 0 0,-1-1 0 0 0,1 1 0 0 0,0 0 1 0 0,-1 0-1 0 0,1-1 0 0 0,0 1 0 0 0,-1 0 1 0 0,1-1-1 0 0,-1 1 0 0 0,1 0 0 0 0,-1-1 1 0 0,0 1-1 0 0,1-1 0 0 0,-1 1 0 0 0,1 0 0 0 0,-1-1 1 0 0,0 0-1 0 0,0 1 0 0 0,1-1 0 0 0,-1 1 1 0 0,0-1-1 0 0,0 0-34 0 0,-3 2 667 0 0,-5 5 882 0 0,1 1 0 0 0,-1-1 0 0 0,0 2-1549 0 0,-36 45 2277 0 0,25-28-1326 0 0,17-23-822 0 0,1 0-1 0 0,0 1 0 0 0,0-1 1 0 0,0 0-1 0 0,1 1 0 0 0,-1-1 0 0 0,1 1 1 0 0,0 0-1 0 0,0-1 0 0 0,0 1 0 0 0,0 0-128 0 0,1-2 40 0 0,0 0-1 0 0,-1 0 0 0 0,1 0 0 0 0,0 0 0 0 0,0-1 0 0 0,0 1 0 0 0,1 0 0 0 0,-1 0 0 0 0,0 0 1 0 0,1-1-1 0 0,-1 1 0 0 0,1 0 0 0 0,0 0 0 0 0,-1-1 0 0 0,1 1 0 0 0,0-1 0 0 0,0 1 0 0 0,0 0 1 0 0,0-1-1 0 0,0 0 0 0 0,1 1 0 0 0,-1-1 0 0 0,1 1-39 0 0,1 0 14 0 0,0 0 1 0 0,-1-1-1 0 0,1 1 0 0 0,0-1 0 0 0,0 0 0 0 0,0 0 1 0 0,0 0-1 0 0,0 0 0 0 0,0 0 0 0 0,1-1 1 0 0,-1 1-1 0 0,0-1 0 0 0,0 0 0 0 0,0 0 1 0 0,1 0-1 0 0,-1 0 0 0 0,0-1 0 0 0,0 1 1 0 0,0-1-1 0 0,0 0 0 0 0,0 0 0 0 0,1 0-14 0 0,9-5-109 0 0,1 0-1 0 0,-1 0 0 0 0,-1-1 1 0 0,7-5 109 0 0,-9 6-138 0 0,21-15-939 0 0,-1-1 0 0 0,-1-2-1 0 0,18-18 1078 0 0,-30 24-480 0 0,-1-1 0 0 0,0 0 0 0 0,-1-1-1 0 0,4-9 481 0 0,46-87-1526 0 0,-49 81 1137 0 0,-2-1 0 0 0,10-35 389 0 0,-23 69-6 0 0,8-33 574 0 0,-2 0 1 0 0,-1-1 0 0 0,0-20-569 0 0,-5 43 294 0 0,-1 13-278 0 0,2-30 988 0 0,-2 28-867 0 0,0 0 1 0 0,0 0-1 0 0,0 0 1 0 0,0 0-1 0 0,0 0 1 0 0,-1 0-1 0 0,1 0 1 0 0,-1 0 0 0 0,1 0-1 0 0,-1 0 1 0 0,0 0-1 0 0,0 0-137 0 0,0 1 649 0 0,1 1-1 0 0,-5 8 598 0 0,1 3-900 0 0,0 0 0 0 0,1 1 1 0 0,0-1-1 0 0,1 1 0 0 0,0 0-346 0 0,-4 19 391 0 0,-15 82 463 0 0,5 1 0 0 0,3 27-854 0 0,-1 33 124 0 0,11-120-633 0 0,3 22 509 0 0,0-43-1709 0 0,0-31-233 0 0</inkml:trace>
  <inkml:trace contextRef="#ctx0" brushRef="#br0" timeOffset="-10813.039">11998 579 10136 0 0,'1'1'225'0'0,"0"-1"-181"0"0,-1 1 0 0 0,1-1 0 0 0,-1 0 0 0 0,1 0 0 0 0,-1 1 0 0 0,0-1 0 0 0,1 0 1 0 0,-1 1-1 0 0,0-1 0 0 0,1 1 0 0 0,-1-1 0 0 0,0 0 0 0 0,0 1 0 0 0,1-1 0 0 0,-1 1 1 0 0,0-1-1 0 0,0 1 0 0 0,0-1 0 0 0,0 1 0 0 0,1-1 0 0 0,-1 0 0 0 0,0 1 0 0 0,0-1 1 0 0,0 1-1 0 0,0 0-44 0 0,0 0 1474 0 0,0-1 461 0 0,0 0 90 0 0,0 0-214 0 0,-34 2 19 0 0,18-3-1571 0 0,0 1-1 0 0,-9 1-258 0 0,-10 1 213 0 0,29-2-186 0 0,1 1 0 0 0,0-1 0 0 0,-1 1-1 0 0,1 1 1 0 0,0-1 0 0 0,0 1-27 0 0,-1 0 14 0 0,1-1-1 0 0,-1 0 1 0 0,1 0-1 0 0,-1 0 1 0 0,0 0-1 0 0,0-1-13 0 0,-13 1 34 0 0,-1 1-1 0 0,-8 2-33 0 0,-28 14-1073 0 0,54-18-449 0 0,2 0-78 0 0</inkml:trace>
  <inkml:trace contextRef="#ctx0" brushRef="#br0" timeOffset="-10812.039">12213 704 16903 0 0,'0'0'382'0'0,"0"0"54"0"0,0 0 22 0 0,0 0-46 0 0,-2-2-268 0 0,-1 0-115 0 0,0 1-1 0 0,0-1 0 0 0,0 1 0 0 0,-1 0 0 0 0,1 0 1 0 0,0 0-1 0 0,0 0 0 0 0,-1 1 0 0 0,1-1 1 0 0,0 1-1 0 0,-1 0 0 0 0,1 0 0 0 0,0 0 0 0 0,-1 0 1 0 0,1 0-1 0 0,-1 1 0 0 0,1 0 0 0 0,0-1 0 0 0,0 1 1 0 0,-1 1-1 0 0,1-1 0 0 0,0 0 0 0 0,0 1 1 0 0,0-1-1 0 0,0 2-28 0 0,-59 22 1809 0 0,54-21-1597 0 0,7-4-11 0 0,1 0 26 0 0,0 0 112 0 0,-2 2 49 0 0,1-1-294 0 0,1 1 0 0 0,-1-1 0 0 0,0 1 0 0 0,0 0 0 0 0,1-1 0 0 0,-1 1 0 0 0,1 0 0 0 0,-1-1 0 0 0,1 1 0 0 0,0 0 0 0 0,0 0 1 0 0,0-1-1 0 0,0 1 0 0 0,0 0 0 0 0,0 0 0 0 0,0-1 0 0 0,1 1 0 0 0,-1 0 0 0 0,1 0 0 0 0,-1-1 0 0 0,1 1 0 0 0,-1 0 0 0 0,1-1 0 0 0,0 1 1 0 0,0-1-1 0 0,0 1 0 0 0,1 0-94 0 0,4 7 276 0 0,1-1 1 0 0,0 1-1 0 0,0-1 1 0 0,4 2-277 0 0,5 6 416 0 0,-11-11-341 0 0,-2 0-1 0 0,1-1 0 0 0,0 1 1 0 0,-1 1-1 0 0,0-1 1 0 0,0 0-1 0 0,0 1 0 0 0,-1 0 1 0 0,0-1-1 0 0,1 2-74 0 0,-3-4 32 0 0,1 0 0 0 0,-1 0 0 0 0,1 0 0 0 0,-1 1 0 0 0,0-1 0 0 0,0 0 0 0 0,0 0 0 0 0,-1 0 0 0 0,1 0 0 0 0,-1 0 0 0 0,1 0 0 0 0,-1 0 0 0 0,0 0 0 0 0,0 0 0 0 0,0 0 0 0 0,-1-1 0 0 0,1 1 0 0 0,-1 0 0 0 0,0-1 0 0 0,-1 3-32 0 0,-3 2-6 0 0,0-1 1 0 0,0 1-1 0 0,-1-1 0 0 0,0 0 0 0 0,0-1 0 0 0,0 0 0 0 0,-1 0 1 0 0,0 0-1 0 0,0-1 0 0 0,0 0 0 0 0,-3 0 6 0 0,-15 7-1554 0 0,-17 4 1554 0 0,-5-1-8124 0 0,19-6 227 0 0</inkml:trace>
  <inkml:trace contextRef="#ctx0" brushRef="#br0" timeOffset="-9381.154">13227 640 19263 0 0,'1'2'884'0'0,"5"7"-24"0"0,-3 2-438 0 0,-3-10-307 0 0,0 1 0 0 0,0 0 0 0 0,0 0 1 0 0,-1 0-1 0 0,1-1 0 0 0,-1 1 0 0 0,1 0 0 0 0,-1 0 1 0 0,0-1-1 0 0,1 1 0 0 0,-1 0 0 0 0,0-1 1 0 0,0 1-1 0 0,0-1 0 0 0,-1 1 0 0 0,1-1 1 0 0,0 0-1 0 0,0 1 0 0 0,-1-1 0 0 0,1 0 0 0 0,-1 0 1 0 0,1 0-1 0 0,-1 0 0 0 0,0 0 0 0 0,1 0-115 0 0,-7 3 310 0 0,-1-1-1 0 0,1 0 0 0 0,0 0 0 0 0,-9 1-309 0 0,-5 1 320 0 0,-12 4 448 0 0,0-1-1 0 0,-34 3-767 0 0,-72 2 244 0 0,97-10-290 0 0,-78 4 422 0 0,71-7-560 0 0,49 0-184 0 0,1 0-1042 0 0,0-1-461 0 0,4-4-88 0 0</inkml:trace>
  <inkml:trace contextRef="#ctx0" brushRef="#br0" timeOffset="-8898.933">13846 579 456 0 0,'5'34'-1122'0'0,"2"16"7865"0"0,-6-38-1826 0 0,-1 1-1 0 0,0-1 0 0 0,0 2-4916 0 0,-2 4 1172 0 0,-1 0 0 0 0,-1-1 1 0 0,0 0-1 0 0,-1 2-1172 0 0,-2 0 337 0 0,0 0 1 0 0,-1-1-1 0 0,-1 0 0 0 0,-1 0 1 0 0,-7 10-338 0 0,14-25-18 0 0,1 0 1 0 0,0-1-1 0 0,-1 1 1 0 0,0-1-1 0 0,1 1 0 0 0,-1-1 1 0 0,0 0-1 0 0,0 0 1 0 0,0 0-1 0 0,0-1 1 0 0,-1 1-1 0 0,1-1 0 0 0,-1 1 18 0 0,-3 1-126 0 0,7-3 67 0 0,-1 0 0 0 0,1 0 0 0 0,0 1 0 0 0,-1-1 0 0 0,1 0 0 0 0,-1 0 0 0 0,0 0 0 0 0,1 0 0 0 0,-1 1 1 0 0,1-1-1 0 0,-1 0 0 0 0,1 0 0 0 0,-1 0 0 0 0,1 0 0 0 0,-1 0 0 0 0,1-1 0 0 0,-1 1 0 0 0,1 0 0 0 0,-1 0 0 0 0,1 0 0 0 0,-1 0 0 0 0,1-1 0 0 0,-1 1 0 0 0,1 0 0 0 0,-1 0 0 0 0,1-1 0 0 0,-1 1 0 0 0,1 0 0 0 0,0-1 0 0 0,-1 1 0 0 0,1 0 59 0 0,-1-1-250 0 0,1 0 0 0 0,-1 0 0 0 0,0 0 0 0 0,1 0 0 0 0,0 0 0 0 0,-1-1 0 0 0,1 1 0 0 0,0 0 0 0 0,-1 0 0 0 0,1 0 0 0 0,0 0 0 0 0,0 0 0 0 0,0 0 0 0 0,0-1 250 0 0,0-15-1856 0 0</inkml:trace>
  <inkml:trace contextRef="#ctx0" brushRef="#br0" timeOffset="-8327.701">14426 127 15664 0 0,'5'0'242'0'0,"1"0"0"0"0,0-1 0 0 0,0 1 1 0 0,0-1-1 0 0,-1 0 0 0 0,1-1 0 0 0,4-1-242 0 0,-8 3 128 0 0,-1-1-1 0 0,0 1 0 0 0,0-1 0 0 0,0 1 0 0 0,1 0 0 0 0,-1-1 0 0 0,0 1 0 0 0,0 0 0 0 0,1 0 0 0 0,-1 0 0 0 0,0 0 0 0 0,0 0 0 0 0,1 0 0 0 0,-1 0 0 0 0,0 1 0 0 0,0-1 0 0 0,1 0 0 0 0,0 1-127 0 0,-1 0 1259 0 0,-1-1-85 0 0,0 0-402 0 0,0 0-178 0 0,0 0-33 0 0,0 0-54 0 0,0 0-198 0 0,-2 0-86 0 0,-1 0-167 0 0,0 1 1 0 0,0 0 0 0 0,0 0 0 0 0,-1 0-1 0 0,1 0 1 0 0,0 0 0 0 0,1 1 0 0 0,-1-1 0 0 0,0 1-57 0 0,-29 18 232 0 0,28-17-189 0 0,-2 1 9 0 0,0 1 1 0 0,0 0-1 0 0,1 0 0 0 0,-4 4-52 0 0,-11 11 95 0 0,4-2-21 0 0,0 0-1 0 0,1 0 0 0 0,1 2 1 0 0,0 0-1 0 0,2 0 0 0 0,-8 18-73 0 0,8-11 132 0 0,1 1 0 0 0,1 1 0 0 0,2-1 0 0 0,-2 11-132 0 0,6-18 48 0 0,1 0 0 0 0,1 1 0 0 0,0 2-48 0 0,1 1 27 0 0,0-10-1 0 0,2 1 1 0 0,1 8-27 0 0,0 15 0 0 0,5 140-37 0 0,-6-161-87 0 0,1 1 1 0 0,2 15 123 0 0,2-4-3236 0 0,-2-8-2798 0 0,-3-10-1627 0 0</inkml:trace>
  <inkml:trace contextRef="#ctx0" brushRef="#br0" timeOffset="-8326.701">14396 494 5528 0 0,'7'9'422'0'0,"-6"-8"220"0"0,-1 0 2998 0 0,-4 5-1212 0 0,-14 6 3979 0 0,-13-1-3695 0 0,8-3-2014 0 0,-53 15 687 0 0,69-21-1304 0 0,-8 5 85 0 0,0-2-1 0 0,-1 0 1 0 0,0-1 0 0 0,0 0 0 0 0,0-2-1 0 0,0 0 1 0 0,-1 0-166 0 0,-2-2 119 0 0,0-1 0 0 0,0 0-1 0 0,1-2 1 0 0,-8-1-119 0 0,18 2-210 0 0,1 0 1 0 0,-1-1-1 0 0,1 0 0 0 0,0 0 0 0 0,0 0 0 0 0,0-1 0 0 0,0 0 0 0 0,1-1 1 0 0,-1 1-1 0 0,1-1 0 0 0,-4-5 210 0 0,7 7-728 0 0,0-1-1 0 0,0 0 1 0 0,1 0 0 0 0,-1-1 0 0 0,1 1 0 0 0,0 0-1 0 0,1-1 1 0 0,-1 1 0 0 0,0-4 728 0 0,-2-3-2544 0 0,-4-15-3604 0 0</inkml:trace>
  <inkml:trace contextRef="#ctx0" brushRef="#br0" timeOffset="-7721.91">13895 288 2760 0 0,'0'0'639'0'0,"14"8"7772"0"0,-10-6-7170 0 0,0 1-1 0 0,0 0 1 0 0,0 0-1 0 0,-1 0 1 0 0,1 1-1 0 0,2 3-1240 0 0,-3-3 380 0 0,1 0-1 0 0,-1 1 1 0 0,0-1-1 0 0,0 1 1 0 0,-1 0-1 0 0,1 0 1 0 0,-1 0 0 0 0,0 0-1 0 0,-1 0 1 0 0,1 1-380 0 0,-1-4 22 0 0,-1-1 0 0 0,1 1 0 0 0,0 0 0 0 0,-1 0 0 0 0,1-1 0 0 0,0 1 0 0 0,0 0 0 0 0,0-1 0 0 0,0 1 0 0 0,1-1 0 0 0,-1 1 0 0 0,1 0-22 0 0,7 9-186 0 0,-8-10-902 0 0,-1-1-400 0 0</inkml:trace>
  <inkml:trace contextRef="#ctx0" brushRef="#br0" timeOffset="-7720.91">15188 1 7368 0 0,'1'10'101'0'0,"-1"-6"-38"0"0,0 0-1 0 0,1 0 1 0 0,0-1 0 0 0,0 1 0 0 0,0 0 0 0 0,0-1 0 0 0,0 1 0 0 0,1-1-1 0 0,1 2-62 0 0,-2-1 17 0 0,0 0 0 0 0,0 0 0 0 0,0-1 0 0 0,0 1-1 0 0,0 0 1 0 0,-1 0 0 0 0,0 0 0 0 0,0 2-17 0 0,2 14-1 0 0,1 8 1816 0 0,-1 1-1 0 0,-1 0 1 0 0,-3 20-1815 0 0,-12 88 8214 0 0,7-80-6867 0 0,-1-4-254 0 0,-13 42-1093 0 0,7-37 379 0 0,0 19-379 0 0,-17 95-64 0 0,27-151-25 0 0,3-13-562 0 0,-1-1 0 0 0,1 1 0 0 0,0 7 651 0 0,1-2-1988 0 0</inkml:trace>
  <inkml:trace contextRef="#ctx0" brushRef="#br0" timeOffset="-7719.91">15444 441 13824 0 0,'0'0'629'0'0,"0"0"-12"0"0,-1 2-393 0 0,0 0-4 0 0,0 1 0 0 0,-1-1 0 0 0,1 1-1 0 0,-1-1 1 0 0,0 0 0 0 0,1 0 0 0 0,-1 0-1 0 0,0 0 1 0 0,-1 0 0 0 0,1 0 0 0 0,0-1 0 0 0,0 1-1 0 0,-1-1 1 0 0,1 1 0 0 0,-1-1 0 0 0,1 0-1 0 0,-1 0 1 0 0,-1 1-220 0 0,-10 2 847 0 0,0 0-1 0 0,-1-1 1 0 0,-3 0-847 0 0,-7 2 97 0 0,-85 23 654 0 0,-40 8-182 0 0,112-34-504 0 0,31-2-71 0 0,0 0 0 0 0,0 0 0 0 0,0 1 0 0 0,0 0-1 0 0,0 0 1 0 0,-2 1 6 0 0,7-1-303 0 0,0 0 1 0 0,-1 0-1 0 0,1 0 0 0 0,0-1 0 0 0,-1 1 0 0 0,1-1 0 0 0,-1 0 0 0 0,1 0 0 0 0,-1 0 0 0 0,1 0 1 0 0,-1 0-1 0 0,-1-1 303 0 0,0-3-7185 0 0</inkml:trace>
  <inkml:trace contextRef="#ctx0" brushRef="#br0" timeOffset="-6577.108">15578 75 15464 0 0,'1'1'9'0'0,"1"3"142"0"0,1 0 1 0 0,-1 0-1 0 0,0 0 0 0 0,1 0 0 0 0,-2 0 0 0 0,1 0 0 0 0,0 0 0 0 0,-1 1 0 0 0,0-1 0 0 0,0 1 0 0 0,0 0-151 0 0,5 64 3018 0 0,-7-37-2256 0 0,-3-1 0 0 0,0 1 0 0 0,-6 17-762 0 0,6-30 202 0 0,-14 55 381 0 0,-25 61-583 0 0,25-80 183 0 0,-42 110-71 0 0,58-155-221 0 0,5-7 17 0 0,4-5-72 0 0,-7 2 159 0 0,12-7-235 0 0,-1 0 1 0 0,0 0-1 0 0,3-3 240 0 0,-11 8-31 0 0,39-39-401 0 0,-31 30 316 0 0,-10 9 91 0 0,1 0-1 0 0,0 0 1 0 0,0 1 0 0 0,0-1 0 0 0,0 0 0 0 0,0 1 0 0 0,1 0-1 0 0,-1-1 1 0 0,0 1 0 0 0,1 0 0 0 0,1-1 25 0 0,22-8 200 0 0,-23 8-183 0 0,0 1 0 0 0,1-1 1 0 0,-1 1-1 0 0,0-1 0 0 0,1 1 1 0 0,-1 0-1 0 0,1 1 0 0 0,-1-1 1 0 0,1 0-1 0 0,-1 1 0 0 0,1 0 1 0 0,0 0-1 0 0,-1 0 1 0 0,1 0-1 0 0,-1 1 0 0 0,1-1 1 0 0,-1 1-1 0 0,1 0 0 0 0,0 1-17 0 0,16 6 67 0 0,0 1 0 0 0,0 0 0 0 0,-1 2 0 0 0,3 3-67 0 0,41 19 436 0 0,-59-31-407 0 0,1 1-1 0 0,-1-1 1 0 0,1-1-1 0 0,0 1 1 0 0,-1-1-1 0 0,1 0 0 0 0,0 0 1 0 0,0 0-1 0 0,0 0 1 0 0,0-1-1 0 0,0 0 1 0 0,-1 0-1 0 0,1-1 1 0 0,0 1-1 0 0,0-1 0 0 0,0 0 1 0 0,0 0-1 0 0,3-2-28 0 0,-7 3-3 0 0,1-1 1 0 0,-1 0-1 0 0,1 0 0 0 0,-1 0 0 0 0,0 0 0 0 0,1 0 0 0 0,-1 0 0 0 0,0 0 1 0 0,0 0-1 0 0,0 0 0 0 0,1-1 0 0 0,-1 1 0 0 0,-1 0 0 0 0,1-1 0 0 0,0 1 1 0 0,0-1-1 0 0,0 1 0 0 0,-1-1 0 0 0,1 1 0 0 0,-1-1 0 0 0,1 1 0 0 0,-1-1 1 0 0,0 0-1 0 0,1 1 0 0 0,-1-1 0 0 0,0 0 0 0 0,0 1 0 0 0,0-2 3 0 0,0-2-9 0 0,-1 0 1 0 0,1 0-1 0 0,-1 0 0 0 0,1 0 0 0 0,-1 0 0 0 0,-1 1 0 0 0,1-1 0 0 0,-1 0 0 0 0,-1-2 9 0 0,0 1-9 0 0,0 0-1 0 0,0 1 0 0 0,0-1 0 0 0,-1 1 1 0 0,0 0-1 0 0,0 0 0 0 0,-3-2 10 0 0,5 5-4 0 0,-1 0 0 0 0,1 0 0 0 0,-1 0-1 0 0,0 1 1 0 0,0-1 0 0 0,1 1 0 0 0,-1 0-1 0 0,0-1 1 0 0,0 2 0 0 0,0-1 0 0 0,-1 0-1 0 0,1 0 1 0 0,0 1 0 0 0,0 0 0 0 0,0-1-1 0 0,-2 1 5 0 0,1 0-6 0 0,1 0-1 0 0,-1 0 0 0 0,0 1 1 0 0,0-1-1 0 0,0 1 1 0 0,0-1-1 0 0,1 1 0 0 0,-1 1 1 0 0,0-1 6 0 0,3 0-10 0 0,-1 0 0 0 0,1 0 0 0 0,0 0 0 0 0,-1 0 0 0 0,1 0 0 0 0,0 0 0 0 0,0 0 0 0 0,0 1 0 0 0,0-1-1 0 0,0 0 1 0 0,0 1 0 0 0,0-1 0 0 0,0 1 0 0 0,1-1 0 0 0,-1 1 0 0 0,0-1 0 0 0,1 1 0 0 0,0 0 0 0 0,-1-1 0 0 0,1 1 0 0 0,0-1 0 0 0,-1 3 10 0 0,1 8-53 0 0,0 1-1 0 0,0-1 1 0 0,1 1-1 0 0,1-1 0 0 0,0 1 1 0 0,0-1-1 0 0,1 0 1 0 0,1 0-1 0 0,0 0 0 0 0,5 9 54 0 0,-6-15-44 0 0,0 0 1 0 0,0-1-1 0 0,1 1 0 0 0,0-1 0 0 0,0 0 0 0 0,0 0 0 0 0,0-1 1 0 0,1 1-1 0 0,0-1 0 0 0,3 3 44 0 0,-5-5-43 0 0,1 1 1 0 0,-1-1-1 0 0,1 0 1 0 0,0 0-1 0 0,0 0 0 0 0,-1 0 1 0 0,1-1-1 0 0,0 1 1 0 0,1-1-1 0 0,-1 0 0 0 0,0-1 1 0 0,0 1-1 0 0,0-1 1 0 0,0 1-1 0 0,1-1 0 0 0,1-1 43 0 0,5 0-179 0 0,-1 0 1 0 0,1-2-1 0 0,-1 1 0 0 0,1-1 0 0 0,1-2 179 0 0,-8 4-83 0 0,0-1 0 0 0,0 0 0 0 0,-1-1 0 0 0,1 1 0 0 0,-1-1 0 0 0,1 1 0 0 0,-1-1 0 0 0,0 0 0 0 0,0 0 0 0 0,0-1 0 0 0,-1 1 0 0 0,1-1 0 0 0,-1 1 0 0 0,2-4 83 0 0,55-93-2316 0 0,-39 71 1345 0 0,-19 28 744 0 0,-1 1 359 0 0,0 0 157 0 0,0 0 30 0 0,1 1-11 0 0,2 3-222 0 0,-1-1-1 0 0,0 0 1 0 0,1 1 0 0 0,-2 0-1 0 0,1-1 1 0 0,0 1 0 0 0,-1 0-1 0 0,0 0 1 0 0,0 0 0 0 0,0 0-1 0 0,0 0 1 0 0,-1 0 0 0 0,1 0-1 0 0,-1 0 1 0 0,0 2-86 0 0,0 16 725 0 0,-1-1 0 0 0,-2 10-725 0 0,1-19 222 0 0,-2 16 836 0 0,-5 16-1058 0 0,5-27 195 0 0,-7 16 124 0 0,11-31-254 0 0,0-2-1 0 0,0 0 2 0 0,3-13 82 0 0,2-1-66 0 0,0-1 0 0 0,1 1 0 0 0,1 0-1 0 0,0 0 1 0 0,3-4-82 0 0,-7 14 13 0 0,-1 1 0 0 0,1-1-1 0 0,0 0 1 0 0,1 1-1 0 0,-1 0 1 0 0,0 0-1 0 0,1 0 1 0 0,0 0-1 0 0,0 0 1 0 0,-1 1-1 0 0,2-1 1 0 0,-1 1-1 0 0,0 0 1 0 0,0 1 0 0 0,1-1-1 0 0,-1 1 1 0 0,1-1-1 0 0,-1 1 1 0 0,4 0-13 0 0,1 0 20 0 0,-1 1-1 0 0,1 0 1 0 0,0 0 0 0 0,0 1 0 0 0,0 0 0 0 0,0 0 0 0 0,-1 1 0 0 0,1 1 0 0 0,0-1 0 0 0,-1 1 0 0 0,0 0-1 0 0,0 1 1 0 0,1 1-20 0 0,-1-1 0 0 0,1 0 0 0 0,-1 0 0 0 0,1-1 0 0 0,3 1 0 0 0,9 4 0 0 0,-16-7 4 0 0,1 1-1 0 0,0 0 1 0 0,-1-1-1 0 0,1 0 0 0 0,0-1 1 0 0,0 1-1 0 0,-1-1 0 0 0,1 0 1 0 0,0 0-1 0 0,2-1-3 0 0,10-2 23 0 0,0-1 0 0 0,10-3-23 0 0,-10 2-5 0 0,-11 3 8 0 0,-1-1-1 0 0,1 1 1 0 0,0-1 0 0 0,-1 0-1 0 0,0-1 1 0 0,1 0 0 0 0,-1 0-1 0 0,-1 0 1 0 0,1-1 0 0 0,-1 1-1 0 0,0-1 1 0 0,0-1 0 0 0,0 1-1 0 0,0-1 1 0 0,-1 1 0 0 0,0-2-1 0 0,0 1 1 0 0,-1 0 0 0 0,0-1-1 0 0,0 1-2 0 0,-2 2-12 0 0,-1 1-1 0 0,1 0 0 0 0,-1-1 1 0 0,0 1-1 0 0,0 0 1 0 0,0-1-1 0 0,0 0 13 0 0,-1-5-10 0 0,-1-6-46 0 0,-1 12 56 0 0,1 2-10 0 0,0-1 8 0 0,-1 1-1 0 0,1-1 1 0 0,-1 0-1 0 0,0 1 1 0 0,1 0-1 0 0,-1-1 1 0 0,0 1-1 0 0,0 0 1 0 0,0 0-1 0 0,0 1 1 0 0,0-1-1 0 0,0 1 1 0 0,0-1-1 0 0,0 1 1 0 0,0 0-1 0 0,0 0 1 0 0,0 0-1 0 0,0 1 1 0 0,0-1-1 0 0,0 1 1 0 0,0 0-1 0 0,0-1 1 0 0,1 1-1 0 0,-1 0 1 0 0,0 1-1 0 0,0-1 3 0 0,-2 1 0 0 0,0 1 1 0 0,0-1-1 0 0,0 1 1 0 0,0 0-1 0 0,1 0 0 0 0,0 0 1 0 0,-1 1-1 0 0,1-1 0 0 0,0 1 1 0 0,1 0-1 0 0,-1 0 1 0 0,1 1-1 0 0,0-1 0 0 0,-1 2 0 0 0,-1 5 30 0 0,0 1-1 0 0,1-1 0 0 0,1 1 0 0 0,0 0 0 0 0,1 0 1 0 0,0 0-1 0 0,0 0 0 0 0,1 0 0 0 0,1 0 1 0 0,1 7-30 0 0,-1-5 38 0 0,2 0 1 0 0,0-1 0 0 0,1 1-1 0 0,0-1 1 0 0,1 1-1 0 0,0-1 1 0 0,1 0 0 0 0,1 0-1 0 0,0 0-38 0 0,-2-5 20 0 0,0-1 0 0 0,1-1 0 0 0,-1 1-1 0 0,1 0 1 0 0,0-1 0 0 0,1 0 0 0 0,0-1-1 0 0,-1 1 1 0 0,2-1 0 0 0,-1 0 0 0 0,1 0-1 0 0,0-1 1 0 0,0 0 0 0 0,0 0 0 0 0,0-1 0 0 0,1 0-1 0 0,0 1-19 0 0,0-2-39 0 0,0 0 0 0 0,0 0-1 0 0,0-1 1 0 0,0 1 0 0 0,0-2 0 0 0,1 1-1 0 0,-1-1 1 0 0,0-1 0 0 0,4 0 39 0 0,-6 0-514 0 0,1 0 0 0 0,-1-1 0 0 0,1 0 0 0 0,-1-1 0 0 0,0 1-1 0 0,0-1 1 0 0,4-3 514 0 0,7-4-7079 0 0</inkml:trace>
  <inkml:trace contextRef="#ctx0" brushRef="#br0" timeOffset="-6016.811">17139 792 15200 0 0,'5'16'578'0'0,"-2"0"1"0"0,0 1 0 0 0,-1-1-1 0 0,0 0 1 0 0,-2 1 0 0 0,0 0-1 0 0,0-1 1 0 0,-2 2-579 0 0,-2 11 968 0 0,-1 1 1 0 0,-2-1-1 0 0,-1-1 0 0 0,-2 3-968 0 0,5-15 112 0 0,-1 0 1 0 0,0-1-1 0 0,-1 0 1 0 0,-1 0-1 0 0,-1-1 1 0 0,0 0-1 0 0,-1 0 0 0 0,0-1 1 0 0,-8 7-113 0 0,16-17-15 0 0,-1-1 0 0 0,0 0-1 0 0,1 0 1 0 0,-1 0 0 0 0,0-1 0 0 0,0 1 0 0 0,-1-1 0 0 0,1 1 0 0 0,0-1 0 0 0,0 0-1 0 0,-1-1 1 0 0,1 1 0 0 0,-1 0 15 0 0,2-1-70 0 0,1 0 0 0 0,0 0 1 0 0,0 0-1 0 0,0 0 0 0 0,0 0 0 0 0,0 0 0 0 0,0-1 0 0 0,0 1 1 0 0,0 0-1 0 0,0-1 0 0 0,0 1 0 0 0,0 0 0 0 0,0-1 1 0 0,0 1-1 0 0,0-1 0 0 0,0 0 0 0 0,0 1 0 0 0,0-1 70 0 0,0 0-203 0 0,0 0 0 0 0,0 0 0 0 0,1-1 0 0 0,-1 1-1 0 0,0 0 1 0 0,1 0 0 0 0,-1-1 0 0 0,1 1 0 0 0,-1 0-1 0 0,1-1 1 0 0,-1 1 0 0 0,1-1 0 0 0,0 1 0 0 0,0 0-1 0 0,0-1 1 0 0,0 1 0 0 0,0-2 203 0 0,1-26-2096 0 0,3-5-14 0 0</inkml:trace>
  <inkml:trace contextRef="#ctx0" brushRef="#br0" timeOffset="-4908.099">13429 2091 23039 0 0,'0'8'348'0'0,"0"0"-1"0"0,1 0 1 0 0,0-1-1 0 0,0 1 1 0 0,0 0 0 0 0,2 2-348 0 0,-1 0 51 0 0,-1 1 0 0 0,0-1 0 0 0,0 1 0 0 0,-1-1 0 0 0,-1 1 0 0 0,0 0 0 0 0,0-1 0 0 0,-1 1-51 0 0,-3 31 290 0 0,4-30-85 0 0,-1 0-1 0 0,0 0 0 0 0,-3 6-204 0 0,-4 20 605 0 0,10-33-527 0 0,-2 6 432 0 0,0-9-473 0 0,0-1 0 0 0,0 0 0 0 0,0 0 0 0 0,0 1 0 0 0,0-1-1 0 0,0 0 1 0 0,0 0 0 0 0,0 0 0 0 0,0 0 0 0 0,-1 0-1 0 0,1 0 1 0 0,-1 0-37 0 0,5-13-665 0 0,10-33-677 0 0,3-5-1435 0 0,-4 20 993 0 0</inkml:trace>
  <inkml:trace contextRef="#ctx0" brushRef="#br0" timeOffset="-4482.064">13559 1837 1840 0 0,'0'0'160'0'0,"0"6"-160"0"0,8 2 0 0 0,0 3 0 0 0,-8-11 3328 0 0,9 8 640 0 0,-1 0 120 0 0,1-1 23 0 0,-6 1-3079 0 0,7-2-616 0 0,-10-6-120 0 0,8 5-5383 0 0,1 3-1089 0 0</inkml:trace>
  <inkml:trace contextRef="#ctx0" brushRef="#br0" timeOffset="-4481.064">14115 1545 15664 0 0,'0'0'718'0'0,"0"0"-19"0"0,-2 0-449 0 0,-21 7-214 0 0,16-5 152 0 0,-1 0 0 0 0,1 0 1 0 0,0 1-1 0 0,0 0 0 0 0,0 0 0 0 0,0 1 1 0 0,0 0-189 0 0,-3 4 218 0 0,0 0-1 0 0,1 1 1 0 0,0 0 0 0 0,1 1 0 0 0,-5 6-218 0 0,1-2 307 0 0,7-6-142 0 0,0 0 0 0 0,0-1 0 0 0,1 2 0 0 0,0-1 1 0 0,0 0-1 0 0,1 1 0 0 0,0 0 0 0 0,-2 9-165 0 0,-2 7 373 0 0,3-9-67 0 0,1 0 0 0 0,0 0-1 0 0,1 0 1 0 0,1 12-306 0 0,-3 22 585 0 0,0-6 251 0 0,2 28-836 0 0,-1 10 299 0 0,1-42-210 0 0,1-7 71 0 0,-4 18-160 0 0,1-14-26 0 0,2-20-12 0 0,0-1 1 0 0,-3 11 37 0 0,3-12-41 0 0,2-12 9 0 0,-1 0 0 0 0,1 0 0 0 0,-1 0 1 0 0,1-1-1 0 0,-1 1 0 0 0,0 0 0 0 0,-1 1 32 0 0,1-2-691 0 0,1-2-217 0 0,0 0-882 0 0,0-2-3543 0 0,0-4-1515 0 0</inkml:trace>
  <inkml:trace contextRef="#ctx0" brushRef="#br0" timeOffset="-4030.312">14013 1986 17503 0 0,'0'0'399'0'0,"-1"1"60"0"0,-64 27 603 0 0,54-24-934 0 0,0-1-1 0 0,0-1 1 0 0,-1 0-1 0 0,1-1 1 0 0,-1 0-1 0 0,1 0 1 0 0,-1-1-1 0 0,-3-1-127 0 0,-31-4 180 0 0,-2 1-3488 0 0,36 1-3039 0 0</inkml:trace>
  <inkml:trace contextRef="#ctx0" brushRef="#br0" timeOffset="-3427.633">14332 1971 15664 0 0,'3'10'307'0'0,"-1"1"1"0"0,-1-1 0 0 0,0 1 0 0 0,0-1-1 0 0,-1 1 1 0 0,0-1 0 0 0,-1 1 0 0 0,0-1-1 0 0,-3 11-307 0 0,-4 15 1075 0 0,-2 1 0 0 0,-5 5-1075 0 0,8-22 335 0 0,-5 10 122 0 0,9-24-308 0 0,0 1-1 0 0,0-1 1 0 0,0 1 0 0 0,1 0 0 0 0,0 1-149 0 0,-6 25 395 0 0,8-31-315 0 0,0-2 119 0 0,2-1 31 0 0,11-5-302 0 0,-1-1-1 0 0,0 0 1 0 0,0-1-1 0 0,0 0 1 0 0,-1-1-1 0 0,0 0 1 0 0,-1-1-1 0 0,0 0 1 0 0,-1 0-1 0 0,1-2 73 0 0,9-10-31 0 0,2 1 0 0 0,14-11 31 0 0,-17 15-5 0 0,-11 11 7 0 0,1-1-1 0 0,1 1 0 0 0,-1 1 0 0 0,1-1 0 0 0,-1 1 1 0 0,2 1-1 0 0,-1 0 0 0 0,0 0 0 0 0,1 1 1 0 0,0 0-1 0 0,-1 1 0 0 0,4-1-1 0 0,-11 3 30 0 0,0 0 1 0 0,0-1-1 0 0,0 1 0 0 0,0 0 1 0 0,0 0-1 0 0,0 1 0 0 0,0-1 1 0 0,0 0-1 0 0,0 1 1 0 0,-1-1-1 0 0,1 1 0 0 0,0-1 1 0 0,0 1-1 0 0,0 0 0 0 0,0 0 1 0 0,-1 0-1 0 0,1 0 0 0 0,0 0 1 0 0,-1 0-1 0 0,2 1-30 0 0,-1 0 68 0 0,-1 1 0 0 0,1-1 0 0 0,0 0 0 0 0,-1 1 0 0 0,0-1 0 0 0,1 1-1 0 0,-1-1 1 0 0,0 1 0 0 0,0 0 0 0 0,-1-1 0 0 0,1 1 0 0 0,0 0 0 0 0,-1 1-68 0 0,1 6 133 0 0,0 1 0 0 0,-1 0 1 0 0,-1-1-1 0 0,0 1 0 0 0,0-1 0 0 0,-1 1 1 0 0,0 0-134 0 0,-2 4 52 0 0,0 1-19 0 0,1 0 0 0 0,0 0 0 0 0,1 0 0 0 0,1 6-33 0 0,1-20 3 0 0,-1-1 1 0 0,1 1 0 0 0,0-1-1 0 0,1 1 1 0 0,-1-1 0 0 0,0 1-1 0 0,0-1 1 0 0,1 1 0 0 0,-1-1-1 0 0,1 1 1 0 0,-1-1 0 0 0,1 1-1 0 0,-1-1 1 0 0,1 0 0 0 0,0 1-1 0 0,0-1 1 0 0,0 0 0 0 0,0 0-1 0 0,0 1 1 0 0,0-1 0 0 0,0 0-1 0 0,0 0 1 0 0,0 0 0 0 0,0 0 0 0 0,1-1-1 0 0,-1 1 1 0 0,0 0 0 0 0,1 0-1 0 0,-1-1 1 0 0,1 1 0 0 0,-1-1-1 0 0,1 1-3 0 0,3 0-7 0 0,0-1-1 0 0,-1 1 1 0 0,1-1-1 0 0,0 0 1 0 0,0 0-1 0 0,0-1 1 0 0,4 0 7 0 0,-7 1-8 0 0,12-3-119 0 0,0 1 0 0 0,0-2 0 0 0,-1 0 0 0 0,1 0 0 0 0,-1-2 0 0 0,0 1-1 0 0,-1-2 1 0 0,0 1 0 0 0,0-2 0 0 0,0 0 127 0 0,6-3 67 0 0,-5 3-194 0 0,0-1 1 0 0,7-7 126 0 0,-18 15-7 0 0,-1 0 9 0 0,0 1-1 0 0,0-1 1 0 0,-1 0 0 0 0,1 1-1 0 0,0-1 1 0 0,-1 0-1 0 0,1 1 1 0 0,-1-1 0 0 0,1 0-1 0 0,-1 0 1 0 0,1 1 0 0 0,-1-1-1 0 0,0 0 1 0 0,1 0-1 0 0,-1 0 1 0 0,0 0 0 0 0,1 0-1 0 0,-1 0-1 0 0,0 0-8 0 0,0 1 0 0 0,0-1 1 0 0,1 1-1 0 0,-1 0 0 0 0,0-1 0 0 0,0 1 0 0 0,0-1 0 0 0,0 1 0 0 0,0-1 0 0 0,0 1 0 0 0,0-1 1 0 0,0 1-1 0 0,0 0 0 0 0,0-1 0 0 0,0 1 0 0 0,0-1 0 0 0,0 1 0 0 0,0-1 0 0 0,0 1 0 0 0,-1 0 0 0 0,1-1 1 0 0,0 1-1 0 0,0-1 0 0 0,0 1 0 0 0,-1 0 0 0 0,1-1 0 0 0,0 1 0 0 0,0 0 0 0 0,-1-1 8 0 0,0 0-4 0 0,0 1 1 0 0,1-1-1 0 0,-1 1 0 0 0,0-1 0 0 0,0 1 0 0 0,0-1 0 0 0,0 1 0 0 0,0 0 0 0 0,-1-1 0 0 0,1 1 1 0 0,0 0-1 0 0,0 0 4 0 0,-2-1 2 0 0,-1 1 1 0 0,1 0-1 0 0,0 0 1 0 0,-1 0 0 0 0,1 0-1 0 0,-4 1-2 0 0,6-1 2 0 0,-13 4 92 0 0,1 0 0 0 0,0 1 0 0 0,0 0 0 0 0,1 1 0 0 0,-9 5-94 0 0,18-8 36 0 0,0 0 0 0 0,0 1 0 0 0,1-1 0 0 0,-1 1-1 0 0,1 0 1 0 0,0 0 0 0 0,0 0 0 0 0,0 0 0 0 0,0 0-1 0 0,0 1-35 0 0,2-4 10 0 0,-1 1 21 0 0,1 0 0 0 0,-1 1-1 0 0,1-1 1 0 0,0 0-1 0 0,-1 0 1 0 0,1 0 0 0 0,0 1-1 0 0,0-1 1 0 0,0 0 0 0 0,1 0-1 0 0,-1 0 1 0 0,1 1-1 0 0,-1-1 1 0 0,1 0 0 0 0,0 0-1 0 0,-1 0 1 0 0,1 0-1 0 0,0 0 1 0 0,0 0 0 0 0,1 0-1 0 0,-1 0 1 0 0,0-1 0 0 0,1 1-1 0 0,-1 0 1 0 0,1-1-1 0 0,-1 1 1 0 0,2 0-31 0 0,0 1 50 0 0,2 1-1 0 0,-1-1 1 0 0,0 0 0 0 0,1 0 0 0 0,-1-1-1 0 0,1 1 1 0 0,0-1 0 0 0,0 0-1 0 0,0 0 1 0 0,0-1 0 0 0,0 1-50 0 0,8 0-125 0 0,0 0 0 0 0,0 0-1 0 0,0-1 1 0 0,0-1 0 0 0,0 0 0 0 0,7-2 125 0 0,-13 2-52 0 0,0-2-1 0 0,0 1 0 0 0,0-1 0 0 0,-1 0 0 0 0,1 0 0 0 0,0-1 0 0 0,-1 0 1 0 0,0 0-1 0 0,0-1 0 0 0,0 0 0 0 0,0 0 0 0 0,0 0 0 0 0,0-1 53 0 0,-5 4-19 0 0,1-1-1 0 0,-1 1 1 0 0,0 0-1 0 0,0 0 0 0 0,1-1 1 0 0,-1 1-1 0 0,0-1 1 0 0,0 1-1 0 0,-1-1 1 0 0,1 0-1 0 0,0 1 0 0 0,0-1 1 0 0,-1 0-1 0 0,1 1 1 0 0,-1-1-1 0 0,0 0 0 0 0,1 0 1 0 0,-1 1-1 0 0,0-1 1 0 0,0 0-1 0 0,0-1 20 0 0,-1 0-30 0 0,1 0-1 0 0,-1 1 0 0 0,0-1 1 0 0,0 0-1 0 0,-1 0 0 0 0,1 1 1 0 0,0-1-1 0 0,-1 1 0 0 0,1-1 1 0 0,-1 1-1 0 0,0 0 1 0 0,0-1-1 0 0,-1 1 31 0 0,-10-13-895 0 0,-2 2-1 0 0,0 0 1 0 0,-1 0-1 0 0,0 1 1 0 0,-2 1 895 0 0,6 3-1482 0 0</inkml:trace>
  <inkml:trace contextRef="#ctx0" brushRef="#br0" timeOffset="-2974.896">15432 1717 14800 0 0,'0'0'678'0'0,"0"2"-14"0"0,5 11-402 0 0,-4-11-262 0 0,1 1 1 0 0,-2-1-1 0 0,1 0 1 0 0,0 1-1 0 0,0-1 0 0 0,-1 1 1 0 0,1-1-1 0 0,-1 1 1 0 0,0 1-1 0 0,0 9 147 0 0,1 30 737 0 0,-3-1 0 0 0,-1 1 0 0 0,-3 0-884 0 0,-42 236 832 0 0,41-234-1822 0 0,3 0 0 0 0,2 27 990 0 0,2-50-1068 0 0</inkml:trace>
  <inkml:trace contextRef="#ctx0" brushRef="#br0" timeOffset="-2973.896">15494 2035 10136 0 0,'0'0'777'0'0,"0"0"-265"0"0,-9-1 2415 0 0,-34-2 1362 0 0,-24 6-3643 0 0,42-2-227 0 0,-123 2-742 0 0,130-3-531 0 0,-3 0-5787 0 0</inkml:trace>
  <inkml:trace contextRef="#ctx0" brushRef="#br0" timeOffset="-2271.014">16066 1515 15664 0 0,'0'0'356'0'0,"1"2"49"0"0,2 5-202 0 0,-1 1 1 0 0,0-1-1 0 0,0 1 1 0 0,-1-1 0 0 0,0 1-1 0 0,0 0 1 0 0,0 0-1 0 0,-1-1 1 0 0,-1 8-204 0 0,-2 12 1397 0 0,-2 0-1 0 0,-2 6-1396 0 0,1-2 793 0 0,-8 25 289 0 0,-2-1-1 0 0,-6 9-1081 0 0,-18 62 832 0 0,16-36 521 0 0,-15 26-1353 0 0,18-49 786 0 0,13-31-307 0 0,7-34-649 0 0,1-2-22 0 0,8-8-7 0 0,3-11-209 0 0,-1 0 0 0 0,0-1 0 0 0,2-9 408 0 0,-10 25 1 0 0,0 1 0 0 0,0-1 0 0 0,0 1-1 0 0,0 0 1 0 0,2-3-1 0 0,8-11-44 0 0,-11 15 1 0 0,0 1 0 0 0,0-1 0 0 0,0 0-1 0 0,0 1 1 0 0,1-1 0 0 0,-1 1 0 0 0,0-1 0 0 0,1 1-1 0 0,-1 0 1 0 0,1 0 0 0 0,0 0 0 0 0,-1 0 0 0 0,1 0-1 0 0,0 0 1 0 0,0 0 43 0 0,0 0-233 0 0,-2 1-39 0 0,2 0-15 0 0,10-4-241 0 0,-11 4 525 0 0,0-1-1 0 0,-1 1 1 0 0,1 0-1 0 0,0 0 1 0 0,0-1-1 0 0,0 1 1 0 0,-1 0-1 0 0,1 0 1 0 0,0 0-1 0 0,0 0 1 0 0,0 0-1 0 0,0 0 1 0 0,0 0-1 0 0,-1 0 1 0 0,2 1 3 0 0,2 3 8 0 0,-4-3-12 0 0,18 11 4 0 0,-8-2-4 0 0,-9-7 15 0 0,-1 0-24 0 0,8 5-58 0 0,-6-7-322 0 0,-2-1-106 0 0,0 0-12 0 0,0 0-155 0 0,0 0-650 0 0,0 0-284 0 0,0 0-935 0 0,0 0-3515 0 0</inkml:trace>
  <inkml:trace contextRef="#ctx0" brushRef="#br0" timeOffset="-1541.135">16236 1750 19319 0 0,'0'0'439'0'0,"0"0"62"0"0,0 0 33 0 0,0 0-65 0 0,0 0-236 0 0,0 0 162 0 0,-2 1 100 0 0,-18 8 88 0 0,-1-2 0 0 0,0 0 0 0 0,-1-1 0 0 0,-1 0-583 0 0,-54 15 610 0 0,18-2-214 0 0,0-3 0 0 0,-21 1-396 0 0,67-15 128 0 0,10-2-156 0 0,1 0 0 0 0,-1 0-1 0 0,1 1 1 0 0,0-1 0 0 0,-1 1-1 0 0,1-1 1 0 0,-1 1 0 0 0,0 1 28 0 0,1-1-190 0 0,1-2 30 0 0,1 1 155 0 0,-1 0 1 0 0,1-1-1 0 0,-1 1 0 0 0,1 0 0 0 0,0 0 1 0 0,-1 0-1 0 0,1-1 0 0 0,-1 1 0 0 0,1 0 1 0 0,0-1-1 0 0,-1 1 0 0 0,1 0 0 0 0,0-1 1 0 0,0 1-1 0 0,-1 0 0 0 0,1-1 0 0 0,0 1 1 0 0,0 0-1 0 0,-1-1 0 0 0,1 1 0 0 0,0-1 1 0 0,0 1-1 0 0,0-1 0 0 0,0 1 0 0 0,0 0 1 0 0,0-1-1 0 0,0 1 0 0 0,0-1 0 0 0,0 1 1 0 0,0-1-1 0 0,0 1 0 0 0,0-1 0 0 0,0 1 1 0 0,0-1-1 0 0,0 1 0 0 0,0-1 5 0 0,1 0-101 0 0,-1 0-80 0 0,0 0 0 0 0,0-1 0 0 0,0 1 0 0 0,0 0 0 0 0,0-1 0 0 0,1 1 0 0 0,-1 0 0 0 0,0 0 0 0 0,1-1 0 0 0,-1 1 0 0 0,1 0 0 0 0,0 0 0 0 0,-1 0 0 0 0,1 0 0 0 0,0 0 0 0 0,0-1 181 0 0,7-6-1728 0 0</inkml:trace>
  <inkml:trace contextRef="#ctx0" brushRef="#br0" timeOffset="-607.793">16226 1521 13824 0 0,'2'9'243'0'0,"1"12"760"0"0,2 15-625 0 0,-5-18 628 0 0,-1 0 0 0 0,-1 0 0 0 0,-1 0 1 0 0,-3 15-1007 0 0,-3 6 978 0 0,1-8-68 0 0,0 1-1 0 0,-7 11-909 0 0,-5 10 700 0 0,-22 54 425 0 0,38-95-932 0 0,0 0 1 0 0,1 0-1 0 0,0 0 0 0 0,0 11-193 0 0,-5 18 507 0 0,4-16-225 0 0,3-17-279 0 0,-1 0-1 0 0,1 0 1 0 0,-1 0-1 0 0,-1 0 1 0 0,-2 5-3 0 0,5-11 196 0 0,0-2 100 0 0,0-2-229 0 0,1 1-1 0 0,0-1 1 0 0,-1 1 0 0 0,1-1-1 0 0,0 1 1 0 0,0 0 0 0 0,0 0-1 0 0,0-1 1 0 0,0 1 0 0 0,1-1-67 0 0,1-1 44 0 0,4-7-13 0 0,3-3 23 0 0,0-1 0 0 0,7-5-54 0 0,-13 16 6 0 0,-1 0 0 0 0,1-1 0 0 0,-1 1 0 0 0,1 1 0 0 0,0-1 0 0 0,0 0 1 0 0,1 1-1 0 0,-1 0 0 0 0,0 0 0 0 0,1 0 0 0 0,0 1-6 0 0,-3 0 1 0 0,1 1 0 0 0,-1-1 0 0 0,0 1 0 0 0,1 0 0 0 0,-1 0 0 0 0,1 0 0 0 0,-1 0 0 0 0,1 1 0 0 0,-1-1 0 0 0,0 1 0 0 0,1-1 0 0 0,-1 1 0 0 0,0 0 0 0 0,1 0 0 0 0,-1 0 0 0 0,0 0 0 0 0,0 0 0 0 0,0 1 0 0 0,0-1 0 0 0,0 1 0 0 0,0-1 0 0 0,0 1 0 0 0,-1 0 0 0 0,1-1-1 0 0,0 1 1 0 0,0 1-1 0 0,5 8 9 0 0,1-1 0 0 0,-2 1 0 0 0,0 0 0 0 0,4 10-9 0 0,-1-3 3 0 0,-5-11 2 0 0,0 1 1 0 0,0-1-1 0 0,1-1 1 0 0,0 1-1 0 0,0 0 0 0 0,4 2-5 0 0,-8-8 1 0 0,0 0 0 0 0,0 1 0 0 0,1-1 0 0 0,-1 0 0 0 0,0 0 0 0 0,1 0 0 0 0,-1 0 0 0 0,1-1 0 0 0,-1 1 0 0 0,1 0 0 0 0,-1-1 0 0 0,1 1 0 0 0,0-1 0 0 0,-1 1 0 0 0,1-1 0 0 0,0 0 0 0 0,0 1 0 0 0,-1-1 0 0 0,1 0 0 0 0,0 0 0 0 0,-1-1-1 0 0,1 1 1 0 0,0 0 0 0 0,-1 0 0 0 0,1-1 0 0 0,0 1 0 0 0,-1-1 0 0 0,1 1 0 0 0,-1-1 0 0 0,1 0 0 0 0,-1 0 0 0 0,1 0 0 0 0,0 0-1 0 0,2-3-5 0 0,0 1-1 0 0,-1-1 0 0 0,0 1 1 0 0,1-1-1 0 0,-1 0 0 0 0,-1 0 1 0 0,1-1-1 0 0,-1 1 0 0 0,1 0 1 0 0,-1-1-1 0 0,-1 0 0 0 0,1 1 1 0 0,-1-1-1 0 0,1 0 0 0 0,-1-3 6 0 0,1-4-30 0 0,0 0 0 0 0,-1 0 0 0 0,0 0-1 0 0,-1 0 1 0 0,-2-11 30 0 0,2 18-6 0 0,-1 1-1 0 0,1 0 1 0 0,-1 0-1 0 0,0 0 1 0 0,-1 0-1 0 0,1 0 0 0 0,-1 0 1 0 0,1 0-1 0 0,-1 0 1 0 0,-1 0 6 0 0,-3-4-24 0 0,-2 3-45 0 0,-1 4-25 0 0,7 2 85 0 0,0-1 1 0 0,0 1-1 0 0,0 0 0 0 0,0 0 1 0 0,0 0-1 0 0,0 0 0 0 0,1 0 0 0 0,-1 0 1 0 0,0 1-1 0 0,1-1 0 0 0,-1 1 1 0 0,1-1-1 0 0,0 1 0 0 0,-1-1 0 0 0,1 1 1 0 0,0 0-1 0 0,0 0 0 0 0,0 0 1 0 0,0-1-1 0 0,0 1 0 0 0,0 0 0 0 0,1 0 1 0 0,-1 0-1 0 0,1 0 0 0 0,-1 0 1 0 0,1 1 8 0 0,-2 7-8 0 0,0 0 1 0 0,1 1 0 0 0,0-1-1 0 0,1 8 8 0 0,0-8-29 0 0,1 1-1 0 0,0-1 1 0 0,0 1-1 0 0,1-1 1 0 0,4 9 29 0 0,-5-13-77 0 0,1-1 0 0 0,1 1 0 0 0,-1-1 0 0 0,1 1 1 0 0,0-1-1 0 0,0 0 0 0 0,0 0 0 0 0,1 0 0 0 0,0 0 0 0 0,3 2 77 0 0,-6-6-62 0 0,0 0-1 0 0,1 1 1 0 0,-1-1-1 0 0,1 0 1 0 0,-1 0-1 0 0,1 0 1 0 0,-1 0-1 0 0,1 0 1 0 0,0 0-1 0 0,0-1 1 0 0,-1 1-1 0 0,1-1 1 0 0,0 1-1 0 0,0-1 1 0 0,0 1-1 0 0,0-1 1 0 0,-1 0-1 0 0,1 0 1 0 0,0 0-1 0 0,0 0 1 0 0,0 0-1 0 0,0-1 1 0 0,0 1-1 0 0,0-1 1 0 0,-1 1-1 0 0,1-1 0 0 0,0 1 1 0 0,0-1 62 0 0,4-3-383 0 0,0 1 0 0 0,0-1-1 0 0,0 0 1 0 0,-1-1 0 0 0,0 0 0 0 0,4-4 383 0 0,3-2-683 0 0,-5 4 108 0 0,0-2 0 0 0,-1 1 1 0 0,-1-1-1 0 0,1 1 0 0 0,-1-1 0 0 0,-1-1 0 0 0,0 1 0 0 0,2-7 575 0 0,7-13-1574 0 0,-12 25 1465 0 0,1 0 1 0 0,-1 0-1 0 0,0 0 0 0 0,0-1 0 0 0,0 1 1 0 0,-1 0-1 0 0,1-5 109 0 0,-1 8 524 0 0,0 1 48 0 0,0 0 57 0 0,0 0 199 0 0,1 2 89 0 0,2 10-298 0 0,1 0 0 0 0,-2 1-1 0 0,0-1 1 0 0,0 0 0 0 0,-1 1-1 0 0,-1-1 1 0 0,0 1 0 0 0,0-1-1 0 0,-2 1 1 0 0,-1 8-619 0 0,2-17 210 0 0,1 1 0 0 0,0 0 1 0 0,-1 0-1 0 0,1 0 0 0 0,1 0 0 0 0,-1-1-210 0 0,17-6 351 0 0,-12 1-297 0 0,5 0-10 0 0,0-1 1 0 0,-1 0 0 0 0,1 0 0 0 0,-1-1 0 0 0,0-1-1 0 0,1 1 1 0 0,-2-2 0 0 0,8-3-45 0 0,-11 5 2 0 0,1 0 0 0 0,0 0 0 0 0,-1 0 1 0 0,1 1-1 0 0,0 0 0 0 0,1 0-2 0 0,25-10 11 0 0,-20 6 23 0 0,0 1 1 0 0,0 1-1 0 0,10-2-34 0 0,-11 3 4 0 0,1-1-1 0 0,0 0 1 0 0,-1-1-1 0 0,6-3-3 0 0,0-1 0 0 0,-11 6 0 0 0,0 0 0 0 0,0 0 0 0 0,0-1 0 0 0,0-1 0 0 0,3-1 0 0 0,-1-1 0 0 0,0 0 0 0 0,-1-1 0 0 0,0 0 0 0 0,0 0 0 0 0,0 0 0 0 0,2-7 0 0 0,-8 13-5 0 0,0 0-1 0 0,0 0 1 0 0,-1 0-1 0 0,1 0 1 0 0,0 0-1 0 0,-1 0 1 0 0,0 0 0 0 0,1 0-1 0 0,-1 0 1 0 0,0 0-1 0 0,0 0 1 0 0,0-1-1 0 0,-1 1 1 0 0,1 0-1 0 0,0 0 6 0 0,0 1-5 0 0,-1 0 0 0 0,1 0 1 0 0,0 0-1 0 0,0 0 0 0 0,-1 0 0 0 0,1 0 0 0 0,0 1 0 0 0,-1-1 0 0 0,1 0 0 0 0,-1 0 0 0 0,1 0 0 0 0,-1 1 0 0 0,1-1 0 0 0,-1 0 0 0 0,0 1 1 0 0,1-1-1 0 0,-1 0 0 0 0,0 1 0 0 0,0-1 0 0 0,1 1 0 0 0,-1-1 0 0 0,0 1 0 0 0,0-1 0 0 0,0 1 0 0 0,0 0 0 0 0,1-1 0 0 0,-1 1 0 0 0,0 0 0 0 0,0 0 1 0 0,0 0-1 0 0,0-1 5 0 0,-6 1-13 0 0,1 0 1 0 0,-1 1 0 0 0,1-1 0 0 0,-1 1 0 0 0,1 0-1 0 0,0 1 1 0 0,-4 1 12 0 0,7-2 0 0 0,-5 1 1 0 0,1 0 0 0 0,0 1 0 0 0,0 0 0 0 0,0 0 0 0 0,1 1 0 0 0,-1 0 0 0 0,1 0 0 0 0,0 0 0 0 0,0 1 0 0 0,0 0 0 0 0,-3 4-1 0 0,1 0 42 0 0,0 0 0 0 0,1 1 0 0 0,0 0 0 0 0,-4 10-42 0 0,8-15 8 0 0,0 1 1 0 0,1 0-1 0 0,0 1 1 0 0,0-1 0 0 0,0 0-1 0 0,1 1 1 0 0,0-1-1 0 0,0 0 1 0 0,1 1-1 0 0,0 0-8 0 0,0-2 3 0 0,-1 4 15 0 0,1 1 0 0 0,0-1 1 0 0,0 1-1 0 0,1-1 0 0 0,1 1 0 0 0,0-1 0 0 0,0 0 0 0 0,1 1 1 0 0,0-1-1 0 0,0 0 0 0 0,3 3-18 0 0,0-3 29 0 0,1 1 1 0 0,0-1-1 0 0,1 0 0 0 0,0-1 1 0 0,0 0-1 0 0,1 0 0 0 0,0-1 1 0 0,0 0-1 0 0,1 0 0 0 0,1 0-29 0 0,-7-5-243 0 0,1 1-1 0 0,0-1 1 0 0,-1 1-1 0 0,1-2 1 0 0,0 1-1 0 0,0 0 1 0 0,0-1-1 0 0,0 0 0 0 0,0 0 1 0 0,0 0-1 0 0,1-1 1 0 0,-1 0-1 0 0,0 0 1 0 0,0 0-1 0 0,0 0 1 0 0,1-1-1 0 0,-1 0 1 0 0,0 0-1 0 0,0-1 1 0 0,4-1 243 0 0,8-4-1714 0 0</inkml:trace>
  <inkml:trace contextRef="#ctx0" brushRef="#br0" timeOffset="22782.819">20161 3374 14224 0 0,'0'0'322'0'0,"-1"2"45"0"0,0 2-312 0 0,0 0 0 0 0,-1 0 0 0 0,0 0 1 0 0,0-1-1 0 0,0 1 0 0 0,0-1 0 0 0,-1 1 0 0 0,1-1 0 0 0,-1 0 0 0 0,0 0 1 0 0,0 0-1 0 0,0 0 0 0 0,0-1 0 0 0,0 1 0 0 0,-1-1 0 0 0,1 0 1 0 0,-3 1-56 0 0,-9 6-101 0 0,0-2 0 0 0,-1 1 1 0 0,-10 1 100 0 0,-16 4-255 0 0,0-2-1 0 0,0-3 1 0 0,-40 4 255 0 0,-31 6 314 0 0,3 0-75 0 0,-2-4 1 0 0,0-5 0 0 0,-4-5-240 0 0,-95 10 17 0 0,93-4-18 0 0,-8-5 1 0 0,-121 2 60 0 0,-3 0-72 0 0,-246 1-67 0 0,-5 0 150 0 0,305-4-73 0 0,-41 0 69 0 0,48-6 69 0 0,-181-4-38 0 0,-1-16-116 0 0,-152-45-151 0 0,331 40 289 0 0,-161-27-51 0 0,-59-7-74 0 0,190 30 5 0 0,-204-21 0 0 0,-92 3 0 0 0,378 37 0 0 0,-250-17 0 0 0,-279-16 0 0 0,170 8 63 0 0,475 35-63 0 0,-400-45 1 0 0,331 36-1 0 0,-150-27 0 0 0,0-12 0 0 0,106 22-1 0 0,-335-79-3 0 0,52 11 62 0 0,-496-73 152 0 0,-121 28-210 0 0,419 80 1 0 0,-127-16-12 0 0,252 21-42 0 0,261 31 53 0 0,-449-32 62 0 0,-3 22 413 0 0,602 32-381 0 0,-285-32 184 0 0,259 23-212 0 0,-140-23 206 0 0,1-10 0 0 0,-53-26-272 0 0,-253-86 0 0 0,132 27 224 0 0,187 64-314 0 0,-49 1 90 0 0,214 49-14 0 0,-54-7 14 0 0,-77-4 0 0 0,-122 2 0 0 0,207 22 78 0 0,1 5-1 0 0,-22 7-77 0 0,107-6-17 0 0,-1 1 1 0 0,1 2-1 0 0,0 1 0 0 0,-20 7 17 0 0,6 5-1600 0 0,23-9-4359 0 0</inkml:trace>
  <inkml:trace contextRef="#ctx0" brushRef="#br0" timeOffset="24808.696">3972 2985 13824 0 0,'0'0'629'0'0,"4"4"212"0"0,-4-1-826 0 0,1 0 0 0 0,-1-1 0 0 0,0 1 0 0 0,0-1 0 0 0,0 1 0 0 0,0 0-1 0 0,0-1 1 0 0,-1 1 0 0 0,1-1 0 0 0,-1 1 0 0 0,0 1-15 0 0,-13 32 772 0 0,6-15-235 0 0,-66 156 1752 0 0,50-123-2098 0 0,-53 138 1456 0 0,15-37 1070 0 0,54-135-2042 0 0,1 0 0 0 0,1 0-1 0 0,-1 11-674 0 0,6-30 45 0 0,1 1 0 0 0,-1-1 1 0 0,1 0-1 0 0,0 1 0 0 0,0-1 0 0 0,0 1 0 0 0,0-1 0 0 0,0 0 0 0 0,0 1 0 0 0,0-1 1 0 0,0 1-1 0 0,0-1 0 0 0,0 0 0 0 0,1 1 0 0 0,-1-1 0 0 0,1 0 0 0 0,-1 1 0 0 0,1-1 1 0 0,0 0-1 0 0,-1 0 0 0 0,1 0 0 0 0,0 0 0 0 0,0 1 0 0 0,0-1 0 0 0,-1 0 0 0 0,1 0 1 0 0,0 0-1 0 0,1-1 0 0 0,-1 2-45 0 0,3 0 82 0 0,0-1 0 0 0,1 1 0 0 0,-1-1 0 0 0,0 0 0 0 0,1 0 1 0 0,-1 0-1 0 0,0-1 0 0 0,2 1-82 0 0,-4-1-26 0 0,3 0 26 0 0,-1 0 0 0 0,1 0 0 0 0,0 0 0 0 0,-1-1 0 0 0,1 1 0 0 0,3-2 0 0 0,20-2 0 0 0,-12 3 107 0 0,0-1-1 0 0,0 0 1 0 0,9-3-107 0 0,32-4 224 0 0,-44 7-224 0 0,0 0 0 0 0,0-1 0 0 0,-1 0 0 0 0,0-1 0 0 0,1 0 0 0 0,-1-1 0 0 0,1-1 0 0 0,4-3 0 0 0,1 0 0 0 0,-1-2 0 0 0,-1 0 0 0 0,4-4 0 0 0,-11 7-8 0 0,0 0-1 0 0,-1-1 1 0 0,0 0 0 0 0,-1 0-1 0 0,0-1 1 0 0,-1 0 0 0 0,0 0-1 0 0,0 0 1 0 0,-1-1 0 0 0,0 0-1 0 0,-1 0 1 0 0,-1-1 0 0 0,1 1-1 0 0,-2-1 1 0 0,1-7 8 0 0,-2 17-15 0 0,-1 0 1 0 0,0-1 0 0 0,0 1 0 0 0,0-1-1 0 0,0 1 1 0 0,0 0 0 0 0,-1-1-1 0 0,1 1 1 0 0,-1 0 0 0 0,0-1-1 0 0,1 1 1 0 0,-1 0 0 0 0,0 0-1 0 0,0 0 1 0 0,-1-1 0 0 0,1 1-1 0 0,0 0 1 0 0,-1 0 0 0 0,1 1-1 0 0,-1-1 1 0 0,1 0 0 0 0,-1 0-1 0 0,0 1 1 0 0,0-1 0 0 0,0 1-1 0 0,0 0 1 0 0,0 0 0 0 0,0-1-1 0 0,0 1 1 0 0,0 0 0 0 0,-1 1-1 0 0,1-1 1 0 0,0 0 0 0 0,-1 1-1 0 0,1-1 1 0 0,0 1 0 0 0,-1 0-1 0 0,1 0 1 0 0,-1 0 0 0 0,1 0-1 0 0,0 0 1 0 0,-1 0 0 0 0,1 0-1 0 0,-1 1 1 0 0,1 0 0 0 0,0-1 0 0 0,0 1-1 0 0,-1 0 1 0 0,1 0 0 0 0,0 0-1 0 0,-1 1 15 0 0,-4 3-16 0 0,1 0-1 0 0,-1 1 1 0 0,1 0-1 0 0,0 0 1 0 0,1 0 0 0 0,-1 1-1 0 0,1 0 1 0 0,1 0-1 0 0,-1 0 1 0 0,1 0-1 0 0,0 1 1 0 0,1 0 0 0 0,0 0-1 0 0,0 0 1 0 0,1 0 16 0 0,-5 18-1 0 0,1-1 1 0 0,1 1 0 0 0,2 0-1 0 0,0 7 1 0 0,2-13 2 0 0,0-1 1 0 0,2 0-1 0 0,0 0 0 0 0,3 8-2 0 0,-2-15 8 0 0,0 0 0 0 0,1 0 0 0 0,1 0 0 0 0,0-1-1 0 0,1 1 1 0 0,0-1 0 0 0,3 5-8 0 0,-5-11 3 0 0,1 1-1 0 0,-1-1 1 0 0,1-1-1 0 0,0 1 1 0 0,0 0-1 0 0,1-1 1 0 0,-1 0-1 0 0,1 0 1 0 0,0 0-1 0 0,0-1 0 0 0,0 1 1 0 0,0-1-1 0 0,1 0 1 0 0,0-1-1 0 0,-1 0 1 0 0,1 1-1 0 0,0-2 1 0 0,0 1-1 0 0,0-1 1 0 0,0 0-1 0 0,0 0 1 0 0,2 0-3 0 0,0-1-257 0 0,0 1 0 0 0,0-1 0 0 0,0-1 0 0 0,0 1 0 0 0,0-1-1 0 0,0-1 1 0 0,0 1 0 0 0,0-1 0 0 0,0-1 0 0 0,-1 0 0 0 0,1 0 0 0 0,-1 0 0 0 0,0-1 0 0 0,0 0 0 0 0,0 0 257 0 0,35-24-3059 0 0,-21 10 1167 0 0</inkml:trace>
  <inkml:trace contextRef="#ctx0" brushRef="#br0" timeOffset="25258.493">4687 3598 9672 0 0,'2'1'440'0'0,"-1"-1"-268"0"0,-1 1 0 0 0,1 0 0 0 0,0-1 0 0 0,-1 1 0 0 0,1 0 0 0 0,-1 0 0 0 0,1-1 0 0 0,-1 1 0 0 0,1 0 1 0 0,-1 0-1 0 0,0 0 0 0 0,1 0 0 0 0,-1-1 0 0 0,0 1 0 0 0,0 0 0 0 0,1 0 0 0 0,-1 0 0 0 0,0 0 0 0 0,0 0 0 0 0,0 0 1 0 0,0 0-1 0 0,0 0 0 0 0,0 0 0 0 0,-1-1 0 0 0,1 1 0 0 0,0 0 0 0 0,0 0 0 0 0,-1 0-172 0 0,0 2 187 0 0,-1-1 1 0 0,0 0-1 0 0,0 0 0 0 0,0 1 1 0 0,0-1-1 0 0,0-1 0 0 0,0 1 0 0 0,-1 0 1 0 0,1-1-1 0 0,0 1 0 0 0,-1-1 1 0 0,0 1-1 0 0,1-1 0 0 0,-1 0 0 0 0,0 0 1 0 0,1-1-1 0 0,-1 1 0 0 0,0 0 1 0 0,-2-1-188 0 0,-22 9 470 0 0,10-3-351 0 0,-1 1 351 0 0,1 1 1 0 0,-1 0-1 0 0,1 1 0 0 0,1 0 0 0 0,-14 11-470 0 0,25-16-6 0 0,-2 2-2 0 0,0 0-1 0 0,0 0 0 0 0,1 0 0 0 0,-2 2 9 0 0,6-6 22 0 0,1 1-1 0 0,-1-1 1 0 0,1 1-1 0 0,-1-1 1 0 0,1 1 0 0 0,0-1-1 0 0,0 1 1 0 0,0 0 0 0 0,0 0-1 0 0,0-1 1 0 0,1 1 0 0 0,-1 0-1 0 0,1 0 1 0 0,0 0 0 0 0,0 0-22 0 0,0-2 19 0 0,0 1 0 0 0,0-1 1 0 0,0 0-1 0 0,0 1 1 0 0,1-1-1 0 0,-1 0 0 0 0,1 1 1 0 0,-1-1-1 0 0,1 0 0 0 0,-1 1 1 0 0,1-1-1 0 0,0 0 1 0 0,-1 0-1 0 0,1 0 0 0 0,0 0 1 0 0,0 0-1 0 0,0 0 0 0 0,0 0 1 0 0,0 0-1 0 0,0 0 0 0 0,0 0 1 0 0,0 0-1 0 0,0-1 1 0 0,0 1-1 0 0,1 0-19 0 0,1 0 21 0 0,0 1 0 0 0,0-1 0 0 0,1 0 0 0 0,-1 0 0 0 0,0-1 0 0 0,1 1 0 0 0,-1-1 0 0 0,1 1 0 0 0,2-1-21 0 0,1-1 12 0 0,0 1 1 0 0,-1-2-1 0 0,1 1 1 0 0,0-1-1 0 0,-1 0 1 0 0,0 0-1 0 0,1 0 1 0 0,-1-1-1 0 0,0 0 1 0 0,0 0-1 0 0,0-1 1 0 0,-1 0-1 0 0,4-2-12 0 0,-2 0 3 0 0,-1 1 0 0 0,1-1-1 0 0,-1 0 1 0 0,-1-1 0 0 0,1 1-1 0 0,-1-1 1 0 0,0 0 0 0 0,-1 0 0 0 0,1-1-1 0 0,0-4-2 0 0,-2 4 0 0 0,-2 0 0 0 0,-1-1 12 0 0,0 7 54 0 0,0 3-53 0 0,0 0-1 0 0,0 0 1 0 0,0 0 0 0 0,0-1 0 0 0,-1 1 0 0 0,1 0 0 0 0,0 0 0 0 0,0-1 0 0 0,0 1 0 0 0,-1 0 0 0 0,1-1-1 0 0,0 1 1 0 0,-1 0 0 0 0,0 0-13 0 0,-2 7 54 0 0,-2 19 151 0 0,1 1-1 0 0,1-1 1 0 0,2 10-205 0 0,1-28-6 0 0,0-1 1 0 0,1 1 0 0 0,0 0 0 0 0,1 0 0 0 0,0-1 0 0 0,1 1-1 0 0,-1-1 1 0 0,2 0 0 0 0,0 2 5 0 0,-3-8-126 0 0,0 1 0 0 0,1 0 0 0 0,-1-1-1 0 0,1 1 1 0 0,0-1 0 0 0,-1 1 0 0 0,1-1 0 0 0,0 0 0 0 0,0 0 0 0 0,1 0-1 0 0,-1 0 1 0 0,0 0 0 0 0,1 0 0 0 0,-1-1 0 0 0,1 1 0 0 0,0-1 0 0 0,-1 0-1 0 0,1 1 1 0 0,0-1 0 0 0,0 0 0 0 0,0-1 0 0 0,0 1 0 0 0,0-1 0 0 0,0 1 0 0 0,0-1-1 0 0,0 0 1 0 0,0 0 0 0 0,1 0 126 0 0,12-3-1851 0 0</inkml:trace>
  <inkml:trace contextRef="#ctx0" brushRef="#br0" timeOffset="25751.217">4872 3621 5528 0 0,'0'0'422'0'0,"1"2"-276"0"0,2 5 726 0 0,-1 0 1 0 0,0 0 0 0 0,0 0-1 0 0,-1 0 1 0 0,0 0 0 0 0,0 1-1 0 0,-1 6-872 0 0,0 12 6335 0 0,-4 16-6335 0 0,0 18 1055 0 0,-4 57 1641 0 0,21-125-2291 0 0,-1-4-314 0 0,1 1-1 0 0,-2-2 0 0 0,0 0 0 0 0,0 0 0 0 0,-1-1 1 0 0,-1 0-1 0 0,1-3-90 0 0,4-4 32 0 0,19-39-32 0 0,0-2-98 0 0,-13 29-380 0 0,-10 17-4442 0 0,-10 15-1735 0 0</inkml:trace>
  <inkml:trace contextRef="#ctx0" brushRef="#br0" timeOffset="26204.079">5129 3666 13760 0 0,'0'0'629'0'0,"2"1"-12"0"0,-1 0-596 0 0,0 0-1 0 0,0-1 1 0 0,0 1-1 0 0,0 0 0 0 0,0 0 1 0 0,0 0-1 0 0,0 0 1 0 0,0 0-1 0 0,0 0 1 0 0,-1 0-1 0 0,1 0 0 0 0,0 0 1 0 0,-1 0-1 0 0,1 1 1 0 0,-1-1-1 0 0,1 0 1 0 0,-1 0-1 0 0,1 1 0 0 0,-1-1 1 0 0,0 0-1 0 0,0 0 1 0 0,0 1-1 0 0,1-1 1 0 0,-1 2-21 0 0,0 4 548 0 0,2 6 346 0 0,0 0 0 0 0,-1-1 0 0 0,-1 1 0 0 0,0 0 0 0 0,0 0 0 0 0,-2 0 0 0 0,-1 9-894 0 0,3-20 97 0 0,0 0 0 0 0,0 0-1 0 0,0 1 1 0 0,0-1-1 0 0,0 0 1 0 0,1 0 0 0 0,-1 0-1 0 0,1 0 1 0 0,-1 0 0 0 0,1 0-1 0 0,0 0-96 0 0,3 14-303 0 0,-3-16 302 0 0,-1 1 0 0 0,0-1-1 0 0,1 1 1 0 0,-1-1 0 0 0,1 1-1 0 0,-1-1 1 0 0,1 1 0 0 0,-1-1-1 0 0,1 1 1 0 0,-1-1 0 0 0,1 0-1 0 0,-1 1 1 0 0,1-1 0 0 0,-1 0-1 0 0,1 1 1 0 0,0-1 0 0 0,-1 0-1 0 0,1 0 1 0 0,-1 1 0 0 0,1-1-1 0 0,0 0 1 0 0,-1 0 0 0 0,1 0 0 0 0,0 0-1 0 0,-1 0 1 0 0,1 0 0 0 0,0 0-1 0 0,-1 0 2 0 0,21-1 53 0 0,-21 1-53 0 0,10-2 6 0 0,0 0 0 0 0,0-1-1 0 0,-1 0 1 0 0,1-1 0 0 0,-1 0-1 0 0,1 0 1 0 0,-1-1 0 0 0,0 0-6 0 0,4-2 9 0 0,0 0-1 0 0,0 1 1 0 0,6-1-9 0 0,2 0 0 0 0,-17 5 0 0 0,18 0 0 0 0,-10 2 0 0 0,0-3 0 0 0,0 1-10 0 0,-9 0 4 0 0,1 1 1 0 0,-1-1 0 0 0,0 1-1 0 0,0-1 1 0 0,0 0-1 0 0,0 0 1 0 0,0 0 0 0 0,0 0-1 0 0,0-1 1 0 0,-1 1 0 0 0,1-1-1 0 0,-1 0 1 0 0,0 0 0 0 0,0 1-1 0 0,0-2 1 0 0,1 0 5 0 0,2-4-32 0 0,7-18-34 0 0,-17 43 219 0 0,1-1 0 0 0,1 1 1 0 0,-2 16-154 0 0,1-3 174 0 0,-30 183 1090 0 0,31-194-1186 0 0,-1 1-1 0 0,0-1 0 0 0,-2 0 1 0 0,-1 4-78 0 0,0 5 10 0 0,7-25-35 0 0,0 1 0 0 0,-1-1 0 0 0,1 0 0 0 0,-1 0-1 0 0,0 0 1 0 0,0 0 0 0 0,0 0 0 0 0,0 0 0 0 0,-1 0 0 0 0,1 0 0 0 0,-1-1 0 0 0,0 1-1 0 0,1 0 1 0 0,-3 1 25 0 0,3-4-195 0 0,1-1-1 0 0,-1 1 1 0 0,0 0-1 0 0,0 0 1 0 0,0-1 0 0 0,1 1-1 0 0,-1-1 1 0 0,0 1-1 0 0,0-1 1 0 0,1 1-1 0 0,-1-1 1 0 0,1 1 0 0 0,-1-1-1 0 0,0 0 1 0 0,1 1-1 0 0,-1-1 1 0 0,1 0-1 0 0,-1 0 196 0 0,1 1-131 0 0,-5-8-1804 0 0</inkml:trace>
  <inkml:trace contextRef="#ctx0" brushRef="#br0" timeOffset="26205.079">5188 3528 2304 0 0,'0'0'200'0'0,"0"0"-200"0"0,0 0 0 0 0,0 0 0 0 0,0 0 2528 0 0,13 0 472 0 0,-13 0 88 0 0,12 3 16 0 0,5 8-2816 0 0,-4 1-576 0 0</inkml:trace>
  <inkml:trace contextRef="#ctx0" brushRef="#br0" timeOffset="26801.631">6165 3579 12896 0 0,'0'0'594'0'0,"0"0"-16"0"0,0 0-224 0 0,0 0 442 0 0,-1 0-624 0 0,1-1 0 0 0,-1 1 0 0 0,0 0 0 0 0,1-1-1 0 0,-1 1 1 0 0,0 0 0 0 0,1 0 0 0 0,-1 0 0 0 0,0 0 0 0 0,1 0 0 0 0,-1-1-1 0 0,0 1 1 0 0,1 0 0 0 0,-1 0 0 0 0,0 1 0 0 0,1-1 0 0 0,-1 0-1 0 0,0 0-171 0 0,-6 4 198 0 0,1 0-1 0 0,0 0 1 0 0,0 1-1 0 0,0 0 0 0 0,0 0 1 0 0,1 1-1 0 0,0-1 1 0 0,0 1-1 0 0,0 0 1 0 0,1 1-1 0 0,0-1 0 0 0,-2 4-197 0 0,-4 8 169 0 0,2-1 1 0 0,0 1-1 0 0,1 1 0 0 0,-2 7-169 0 0,5-11 96 0 0,0 1 0 0 0,1 1 0 0 0,0-1 1 0 0,1 0-1 0 0,1 12-96 0 0,4-29 68 0 0,4 1-58 0 0,-5 0-10 0 0,1-1 1 0 0,0 1-1 0 0,0 0 0 0 0,0-1 0 0 0,-1 1 1 0 0,1-1-1 0 0,0 0 0 0 0,-1 0 1 0 0,1 0-1 0 0,-1 0 0 0 0,1-1 0 0 0,1 0 0 0 0,4-5-15 0 0,-1-1 0 0 0,0 1-1 0 0,0-1 1 0 0,-1 0 0 0 0,0-1-1 0 0,3-6 16 0 0,-6 9 66 0 0,0 0 0 0 0,0-1 0 0 0,0 1 0 0 0,-1-1 0 0 0,0 1 0 0 0,0-1 0 0 0,-1 0 0 0 0,0 0 0 0 0,0 0 0 0 0,0-3-66 0 0,0 27 632 0 0,0-14-565 0 0,-1 0 1 0 0,1 1 0 0 0,-1-1-1 0 0,0 1 1 0 0,-1-1 0 0 0,1 3-68 0 0,-6 35 606 0 0,0 18-606 0 0,-1 12 380 0 0,-39 205 746 0 0,17-150-812 0 0,23-105-297 0 0,5-14-9 0 0,-1 1 0 0 0,-1 0 0 0 0,1-1-1 0 0,-1 0 1 0 0,0 0 0 0 0,-3 4-8 0 0,-2-2-110 0 0,5-10 16 0 0,3 1 76 0 0,-2 0-232 0 0,2-2-7 0 0,0-16-2328 0 0,1 0-1 0 0,3-11 2586 0 0,-1 3-7443 0 0</inkml:trace>
  <inkml:trace contextRef="#ctx0" brushRef="#br0" timeOffset="27361.644">6330 3685 14944 0 0,'8'3'295'0'0,"-5"-1"-109"0"0,0-1 0 0 0,0 0 0 0 0,0 0 0 0 0,0 0 0 0 0,0 0 0 0 0,0-1 0 0 0,2 1-186 0 0,-3-1 88 0 0,-1 1 1 0 0,1-1-1 0 0,0 1 1 0 0,0 0-1 0 0,0-1 1 0 0,0 1-1 0 0,-1 0 1 0 0,1 0-1 0 0,0 0 1 0 0,-1 1-1 0 0,1-1 1 0 0,-1 0-1 0 0,1 0 1 0 0,-1 1-1 0 0,0-1 1 0 0,1 1-1 0 0,-1-1 1 0 0,0 2-89 0 0,1 0 209 0 0,0 1 1 0 0,0 0-1 0 0,0 0 1 0 0,-1 0-1 0 0,0 0 1 0 0,0 0-1 0 0,0 0 1 0 0,0 4-210 0 0,0 8 468 0 0,0 1 1 0 0,-1-1-1 0 0,-1 1 0 0 0,-2 3-468 0 0,3-17-4 0 0,-8 89 195 0 0,7-38-311 0 0,1-34 619 0 0,0-18-250 0 0,0-2-88 0 0,3 1-38 0 0,5 2-10 0 0,-6-3-7 0 0,0 0-29 0 0,9-5-44 0 0,0-1 1 0 0,0 0-1 0 0,-1 0 0 0 0,0-1 1 0 0,0 0-1 0 0,2-3-33 0 0,18-16-7 0 0,6-9 7 0 0,-26 26 0 0 0,0 1-1 0 0,9-6 1 0 0,14-11 12 0 0,-5-3 42 0 0,-16 14-51 0 0,1 2 1 0 0,1 0-1 0 0,11-7-3 0 0,-18 14 53 0 0,-5 4 11 0 0,-2 1 0 0 0,0 0 0 0 0,0 0 7 0 0,0 0 28 0 0,0 0 11 0 0,0 13 96 0 0,-1-1-181 0 0,0 0 0 0 0,-1-1 0 0 0,-1 1 0 0 0,-2 8-25 0 0,-6 31 57 0 0,11-10 10 0 0,1-20 2 0 0,0-17-16 0 0,13 11 60 0 0,-5-13-90 0 0,-3-2-1 0 0,-3 1-20 0 0,-1-1 0 0 0,0 0 0 0 0,1 0 0 0 0,-1 0 0 0 0,1 0 0 0 0,-1 0 0 0 0,1 0 0 0 0,-1-1 0 0 0,0 1 0 0 0,1-1 0 0 0,-1 0 0 0 0,0 1 0 0 0,1-1 0 0 0,-1 0 0 0 0,0-1 0 0 0,0 1 0 0 0,0 0 0 0 0,2-1-2 0 0,3-5 7 0 0,1 1-1 0 0,-1-1 1 0 0,1 0 0 0 0,-1-1-7 0 0,6-7 3 0 0,-7 9-8 0 0,-1-1 0 0 0,0 0-1 0 0,0 0 1 0 0,0-1 0 0 0,-1 1-1 0 0,-1-1 1 0 0,1 0 0 0 0,-1 0-1 0 0,0 0 1 0 0,-1-1 5 0 0,-1 6-2 0 0,0 0 1 0 0,-1-1-1 0 0,1 1 0 0 0,-1 0 1 0 0,0-1-1 0 0,0 1 0 0 0,0 0 1 0 0,-1-1-1 0 0,1 1 0 0 0,-1 0 1 0 0,0 0-1 0 0,0-1 0 0 0,0 1 0 0 0,0 0 1 0 0,0 0-1 0 0,-1 0 0 0 0,1 0 1 0 0,-1 0-1 0 0,0 0 2 0 0,-1-1-112 0 0,0 0-1 0 0,0 0 1 0 0,-1 0 0 0 0,0 0-1 0 0,1 1 1 0 0,-1-1-1 0 0,0 1 1 0 0,-1 0 0 0 0,1 0-1 0 0,-1 1 1 0 0,-3-3 112 0 0,6 4-455 0 0,-1 1-1 0 0,1-1 1 0 0,0 0-1 0 0,-1 1 1 0 0,1-1 0 0 0,-1 1-1 0 0,1 0 1 0 0,0 0 0 0 0,-1 0-1 0 0,1 0 1 0 0,-2 0 455 0 0,-5 3-6829 0 0</inkml:trace>
  <inkml:trace contextRef="#ctx0" brushRef="#br0" timeOffset="27751.263">7019 3786 2760 0 0,'2'2'207'0'0,"17"12"-614"0"0,-13-10 3424 0 0,-1 0-1 0 0,1 1 1 0 0,0 0 0 0 0,2 4-3017 0 0,3 6 2515 0 0,-8-7-2412 0 0,1 0-1 0 0,-1 0 1 0 0,-1 0 0 0 0,1 1-1 0 0,-1-1 1 0 0,-1 1 0 0 0,0-1-1 0 0,0 1-102 0 0,2 5-91 0 0,0 0-1 0 0,1 0 0 0 0,1 0 0 0 0,0 0 0 0 0,0-1 1 0 0,7 10 91 0 0,2 8 40 0 0,-13-30-12 0 0,0 0 0 0 0,0 1 0 0 0,1-1 0 0 0,-1 0 0 0 0,0 0 0 0 0,0 0 0 0 0,1-1 0 0 0,-1 1 0 0 0,1 0 0 0 0,-1 0 0 0 0,1-1 0 0 0,-1 1 0 0 0,1-1 0 0 0,0 1-28 0 0,1 0 30 0 0,-1-1-48 0 0,0 1-1 0 0,0-1 0 0 0,0 0 0 0 0,0 0 0 0 0,0 1 0 0 0,0-1 0 0 0,0 0 0 0 0,0-1 1 0 0,0 1-1 0 0,0 0 0 0 0,0-1 0 0 0,0 1 0 0 0,0-1 0 0 0,0 1 0 0 0,0-1 0 0 0,0 0 0 0 0,0 0 1 0 0,-1 0-1 0 0,1 0 0 0 0,0 0 19 0 0,5-4-15 0 0,-1 1 1 0 0,0-1-1 0 0,-1-1 0 0 0,3-1 15 0 0,-8 7 0 0 0,5-7 31 0 0,1 0 0 0 0,-1 0 0 0 0,0-1 0 0 0,-1 1 0 0 0,0-1 0 0 0,0-1 0 0 0,2-5-31 0 0,6-12 63 0 0,8-25 697 0 0,-20 50-723 0 0,1 1 0 0 0,-1 0 0 0 0,0-1 0 0 0,1 1 0 0 0,-1 0 0 0 0,1-1 0 0 0,-1 1 0 0 0,0 0 0 0 0,1 0 0 0 0,-1-1 0 0 0,1 1 0 0 0,-1 0 0 0 0,1 0-1 0 0,-1 0 1 0 0,1-1 0 0 0,-1 1 0 0 0,1 0 0 0 0,-1 0 0 0 0,1 0 0 0 0,-1 0 0 0 0,1 0 0 0 0,-1 0 0 0 0,1 0 0 0 0,-1 0 0 0 0,1 0 0 0 0,-1 1 0 0 0,1-1-1 0 0,-1 0 1 0 0,1 0 0 0 0,-1 0 0 0 0,0 1 0 0 0,1-1 0 0 0,-1 0 0 0 0,1 0-37 0 0,0 1-80 0 0,1 0 104 0 0,0 0-1 0 0,0 0 0 0 0,-1 0 0 0 0,1 0 0 0 0,0 0 0 0 0,-1 0 0 0 0,1 1 1 0 0,-1-1-1 0 0,1 0 0 0 0,-1 1 0 0 0,1 0 0 0 0,-1-1 0 0 0,0 1 0 0 0,0 0 1 0 0,0-1-1 0 0,0 1 0 0 0,0 1-23 0 0,13 35 234 0 0,-11-27-172 0 0,6 19 50 0 0,-1 0 0 0 0,-2 1 0 0 0,1 15-112 0 0,5 95 738 0 0,-8-86-286 0 0,-4-20-176 0 0,-1 0 0 0 0,-1 0 0 0 0,-4 6-276 0 0,6-34 34 0 0,-3 4-12 0 0,3-10-21 0 0,0-1 1 0 0,0 1-1 0 0,0-1 0 0 0,0 0 0 0 0,0 1 0 0 0,-1-1 0 0 0,1 1 0 0 0,0-1 1 0 0,0 1-1 0 0,0-1 0 0 0,0 1 0 0 0,-1-1 0 0 0,1 0 0 0 0,0 1 1 0 0,0-1-1 0 0,-1 0 0 0 0,1 1 0 0 0,0-1 0 0 0,-1 0 0 0 0,1 1 0 0 0,0-1 1 0 0,-1 0-1 0 0,1 1 0 0 0,-1-1 0 0 0,1 0 0 0 0,0 0 0 0 0,-1 0 0 0 0,1 1 1 0 0,-1-1-1 0 0,1 0 0 0 0,-1 0 0 0 0,1 0 0 0 0,-1 0 0 0 0,1 0 0 0 0,0 0 1 0 0,-1 0-1 0 0,1 0 0 0 0,-1 0 0 0 0,1 0 0 0 0,-1 0 0 0 0,1 0 0 0 0,-1 0 1 0 0,1 0-1 0 0,-1-1 0 0 0,1 1 0 0 0,0 0 0 0 0,-1 0 0 0 0,1 0 0 0 0,-1-1 1 0 0,1 1-1 0 0,0 0 0 0 0,-1 0 0 0 0,1-1 0 0 0,0 1 0 0 0,-1 0 1 0 0,1-1-1 0 0,0 1 0 0 0,-1-1 0 0 0,1 1 0 0 0,0 0 0 0 0,0-1 0 0 0,0 1 1 0 0,-1-1-1 0 0,1 1-1 0 0,-4-6 23 0 0,1 0 0 0 0,0 1 1 0 0,0-2-1 0 0,0 1 0 0 0,1 0 1 0 0,0 0-1 0 0,0-1 0 0 0,0 1 0 0 0,0-4-23 0 0,-1-14 189 0 0,1 0-1 0 0,1 0-188 0 0,0 15 56 0 0,0-15 73 0 0,2-1 1 0 0,0 0-1 0 0,1 0 0 0 0,2 1 0 0 0,0-1 0 0 0,2 1 1 0 0,1 0-1 0 0,0 1 0 0 0,11-23-129 0 0,-13 38 33 0 0,-1 0 0 0 0,2-1 0 0 0,-1 2 1 0 0,1-1-1 0 0,0 1 0 0 0,0 0 0 0 0,1 0 0 0 0,0 1 0 0 0,4-4-33 0 0,-7 7 13 0 0,-1 1 1 0 0,1 0-1 0 0,-1 0 0 0 0,1 0 0 0 0,0 0 0 0 0,0 0 0 0 0,0 1 0 0 0,0-1 0 0 0,0 1 0 0 0,0 0 0 0 0,0 0 1 0 0,0 1-1 0 0,0-1 0 0 0,1 1 0 0 0,-1 0 0 0 0,0 0 0 0 0,0 1 0 0 0,0-1 0 0 0,1 1 0 0 0,-1 0 0 0 0,0 0 1 0 0,0 0-14 0 0,-2 0 2 0 0,0 0 0 0 0,0 0 1 0 0,-1 0-1 0 0,1 0 1 0 0,-1 0-1 0 0,1 0 1 0 0,-1 0-1 0 0,1 1 1 0 0,-1-1-1 0 0,0 1 1 0 0,1-1-1 0 0,-1 1 0 0 0,0-1 1 0 0,0 1-1 0 0,0 0 1 0 0,0-1-1 0 0,-1 1 1 0 0,1 0-1 0 0,0 0 1 0 0,-1 0-1 0 0,1-1 1 0 0,-1 1-1 0 0,0 0 1 0 0,1 0-1 0 0,-1 0 0 0 0,0 0 1 0 0,0 0-1 0 0,0 0 1 0 0,-1 0-1 0 0,1 0 1 0 0,-1 1-3 0 0,0 4-9 0 0,0-1 0 0 0,-1 1 1 0 0,1-1-1 0 0,-2 1 0 0 0,1-1 1 0 0,-1 0-1 0 0,0 1 0 0 0,-1 1 9 0 0,-8 10-63 0 0,0 0 1 0 0,-1-1-1 0 0,0-1 0 0 0,-1 0 0 0 0,-1-1 0 0 0,-1 0 1 0 0,0-2-1 0 0,-1 1 0 0 0,-4 0 63 0 0,17-11-75 0 0,0-1 0 0 0,0 0 0 0 0,0 0 0 0 0,-1 0 0 0 0,1 0 0 0 0,-1-1 0 0 0,0 0 0 0 0,1 0 0 0 0,-1 0 0 0 0,-4 0 75 0 0,7-1-156 0 0,0 0 0 0 0,-1 0 0 0 0,1 0 0 0 0,0 0 0 0 0,0-1 0 0 0,0 1 0 0 0,0-1 0 0 0,-1 0-1 0 0,1 1 1 0 0,0-1 0 0 0,0 0 0 0 0,0 0 0 0 0,0 0 0 0 0,0-1 0 0 0,1 1 0 0 0,-1 0 0 0 0,0-1 0 0 0,1 1-1 0 0,-1-1 1 0 0,1 1 0 0 0,-1-1 0 0 0,1 0 0 0 0,-1-1 156 0 0,-4-8-1891 0 0</inkml:trace>
  <inkml:trace contextRef="#ctx0" brushRef="#br0" timeOffset="28190.092">7916 3932 15408 0 0,'0'0'348'0'0,"0"2"49"0"0,17 36 545 0 0,-16-36-827 0 0,0 0 0 0 0,0 1 0 0 0,1-1 0 0 0,-1 0-1 0 0,1 0 1 0 0,-1 0 0 0 0,1 0 0 0 0,0 0 0 0 0,0 0-1 0 0,0-1 1 0 0,0 1 0 0 0,0 0 0 0 0,0-1 0 0 0,1 0-1 0 0,-1 1 1 0 0,0-1 0 0 0,1 0 0 0 0,-1 0-1 0 0,2 0-114 0 0,2 0 282 0 0,0 1 0 0 0,0-1-1 0 0,0-1 1 0 0,0 1-1 0 0,0-1 1 0 0,0 0-1 0 0,5-1-281 0 0,-3 0 74 0 0,5 1-41 0 0,-1-2 0 0 0,1 0 1 0 0,-1 0-1 0 0,0-1 0 0 0,7-3-33 0 0,-14 4-60 0 0,10-3 179 0 0,-1-1 1 0 0,0 0-1 0 0,9-6-119 0 0,-19 9-5 0 0,0 0 1 0 0,0 0 0 0 0,0 0-1 0 0,0 0 1 0 0,-1-1-1 0 0,1 0 1 0 0,-1 1-1 0 0,0-1 1 0 0,0 0 0 0 0,-1-1-1 0 0,1 1 1 0 0,-1 0-1 0 0,1-3 5 0 0,-2 6-7 0 0,-1 0 0 0 0,0-1-1 0 0,0 1 1 0 0,0 0-1 0 0,0 0 1 0 0,0-1-1 0 0,0 1 1 0 0,0 0 0 0 0,0 0-1 0 0,-1-1 1 0 0,1 1-1 0 0,0 0 1 0 0,-1 0 0 0 0,1 0-1 0 0,-1-1 1 0 0,1 1-1 0 0,-1 0 1 0 0,0 0 0 0 0,1 0-1 0 0,-1 0 1 0 0,0 0-1 0 0,0 0 1 0 0,0 0-1 0 0,0 0 1 0 0,0 1 0 0 0,0-1-1 0 0,0 0 8 0 0,-2-1 2 0 0,1 0-1 0 0,-1 0 1 0 0,1 0-1 0 0,-1 1 1 0 0,0-1-1 0 0,0 1 0 0 0,0 0 1 0 0,0-1-1 0 0,0 1 1 0 0,0 1-1 0 0,0-1-1 0 0,-3 0 0 0 0,0 1 0 0 0,0 0 0 0 0,0 0 0 0 0,0 0 0 0 0,0 1 0 0 0,0 0 0 0 0,0 0 0 0 0,-2 1 0 0 0,5-1 0 0 0,1 0 0 0 0,-1 0 0 0 0,1 0 0 0 0,0 0 0 0 0,0 0 0 0 0,-1 0 0 0 0,1 1 0 0 0,0-1 0 0 0,0 1 0 0 0,0-1 0 0 0,0 1 0 0 0,0 0 0 0 0,1 0 0 0 0,-1 0 0 0 0,1 0 0 0 0,-1 0 0 0 0,1 0 0 0 0,-1 0 0 0 0,1 0 0 0 0,0 1 0 0 0,0-1 0 0 0,-1 4 2 0 0,0 1-1 0 0,1-1 0 0 0,0 0 0 0 0,0 1 0 0 0,0-1 1 0 0,1 1-1 0 0,0-1 0 0 0,0 1 0 0 0,1 0-1 0 0,1 8-44 0 0,1-1-1 0 0,1 0 1 0 0,3 9 44 0 0,-5-19-211 0 0,-1 1 1 0 0,2 0 0 0 0,-1-1 0 0 0,1 0-1 0 0,-1 1 1 0 0,1-1 0 0 0,0 0 0 0 0,1 0-1 0 0,0 1 211 0 0,23 18-5800 0 0,-10-11-128 0 0</inkml:trace>
  <inkml:trace contextRef="#ctx0" brushRef="#br0" timeOffset="28545.161">8950 3546 15696 0 0,'0'0'356'0'0,"0"0"49"0"0,0 0 21 0 0,0-1-42 0 0,0-4-181 0 0,0 3 170 0 0,-9 0 607 0 0,5 1-853 0 0,-1 1-1 0 0,1 0 1 0 0,-1 0-1 0 0,0 0 0 0 0,1 0 1 0 0,-1 1-1 0 0,0-1 0 0 0,1 1 1 0 0,-1 1-1 0 0,1-1 1 0 0,0 1-1 0 0,-1-1 0 0 0,-1 2-126 0 0,0 1 95 0 0,-1 0-1 0 0,1 0 0 0 0,0 0 1 0 0,0 1-1 0 0,1 0 0 0 0,-1 0 1 0 0,1 1-1 0 0,0 0-94 0 0,-10 13 75 0 0,1 1 0 0 0,1 1 0 0 0,1 1 0 0 0,-5 12-75 0 0,17-33 1 0 0,-11 22 449 0 0,1 1 1 0 0,2 0-1 0 0,0 1 1 0 0,0 5-451 0 0,-17 103 224 0 0,16-77-253 0 0,-5 39 29 0 0,4-29 0 0 0,-5 16 0 0 0,12-66 17 0 0,3-14-111 0 0,0 0 0 0 0,0 0 0 0 0,0 0 0 0 0,-1 0 0 0 0,1 0 0 0 0,-1 0 0 0 0,0 0 0 0 0,1 0 0 0 0,-2 1 94 0 0,2-2-953 0 0,0-1-831 0 0,0 0-3260 0 0,0 0-1393 0 0</inkml:trace>
  <inkml:trace contextRef="#ctx0" brushRef="#br0" timeOffset="28546.161">8836 3882 15664 0 0,'0'0'718'0'0,"0"0"-19"0"0,-7 5-421 0 0,-2-2-212 0 0,0 1 0 0 0,-1-1 0 0 0,1 0-1 0 0,-1-1 1 0 0,1 0 0 0 0,-1 0-1 0 0,0-1 1 0 0,0-1 0 0 0,0 1 0 0 0,-8-2-66 0 0,-16-3 770 0 0,1 0 1 0 0,-18-7-771 0 0,22 5-135 0 0,20 5-119 0 0,0-2-1 0 0,-1 1 0 0 0,1-1 1 0 0,1-1-1 0 0,-1 1 0 0 0,0-2 1 0 0,-1 0 254 0 0,3 2-1010 0 0</inkml:trace>
  <inkml:trace contextRef="#ctx0" brushRef="#br0" timeOffset="29136.675">9334 3696 5528 0 0,'1'-2'249'0'0,"2"0"-146"0"0,-1 0 0 0 0,1 0 0 0 0,-1 0 0 0 0,0 0 0 0 0,0-1 0 0 0,0 1 0 0 0,-1-1 0 0 0,1 1 0 0 0,0-1 0 0 0,-1 0 0 0 0,0 0 0 0 0,1 0 0 0 0,-1 0 0 0 0,0 0 0 0 0,-1 0 0 0 0,1 0 0 0 0,0 0 0 0 0,-1 0 0 0 0,0 0-1 0 0,0 0 1 0 0,0 0 0 0 0,0 0-103 0 0,0-3 790 0 0,-1 0 0 0 0,0 0 0 0 0,-1 0 0 0 0,0 1 0 0 0,1-1 0 0 0,-2 0 0 0 0,1 1-1 0 0,-1 0 1 0 0,1-1 0 0 0,-3-1-790 0 0,4 5 39 0 0,0 1 0 0 0,0-1 0 0 0,-1 1 0 0 0,1-1 0 0 0,0 1 0 0 0,-1 0 0 0 0,1 0 0 0 0,-1 0-1 0 0,1 0 1 0 0,-1 0 0 0 0,1 0 0 0 0,-1 0 0 0 0,0 0 0 0 0,0 0 0 0 0,1 1 0 0 0,-1-1 0 0 0,0 1 0 0 0,0-1 0 0 0,0 1 0 0 0,1 0 0 0 0,-1 0-1 0 0,0 0 1 0 0,0 0 0 0 0,0 0 0 0 0,0 0 0 0 0,0 0 0 0 0,1 1 0 0 0,-1-1 0 0 0,0 1 0 0 0,0-1 0 0 0,0 1 0 0 0,1 0 0 0 0,-1 0 0 0 0,0 0-1 0 0,0 0-38 0 0,-6 5 226 0 0,1-1-1 0 0,-1 2 0 0 0,1-1 0 0 0,1 1 0 0 0,-1 0 0 0 0,-3 5-225 0 0,5-6 161 0 0,1-1-23 0 0,0 1-1 0 0,1 1 0 0 0,-1-1 1 0 0,1 1-1 0 0,0-1 0 0 0,-1 6-137 0 0,-4 7 128 0 0,-9 26 139 0 0,2 1 0 0 0,2 0 0 0 0,-3 21-267 0 0,-11 43 247 0 0,-3-3-79 0 0,19-67-59 0 0,-2 14-109 0 0,0 4 3 0 0,-5 10-1704 0 0,15-57-3056 0 0,6-3-1536 0 0</inkml:trace>
  <inkml:trace contextRef="#ctx0" brushRef="#br0" timeOffset="29137.665">9152 3946 15664 0 0,'0'0'718'0'0,"0"0"-19"0"0,-1 1-449 0 0,-4 3-247 0 0,0 0-1 0 0,0-1 1 0 0,-1 0-1 0 0,1 0 0 0 0,-1 0 1 0 0,1-1-1 0 0,-1 0 0 0 0,0 0 1 0 0,0 0-1 0 0,0 0 0 0 0,0-1 1 0 0,-5 0-3 0 0,0 1 0 0 0,0 1 0 0 0,0 0-1 0 0,-2 1 1 0 0,-7 3 253 0 0,-1-1 0 0 0,1-1-1 0 0,-6 0-252 0 0,8-2-270 0 0,0 1-1 0 0,0 1 0 0 0,1 0 0 0 0,-5 3 271 0 0,16-3-1402 0 0</inkml:trace>
  <inkml:trace contextRef="#ctx0" brushRef="#br0" timeOffset="29614.609">9194 4058 8752 0 0,'1'1'41'0'0,"0"-1"-1"0"0,0 1 1 0 0,0 0 0 0 0,0-1 0 0 0,0 1-1 0 0,0-1 1 0 0,0 1 0 0 0,1-1 0 0 0,-1 1 0 0 0,0-1-1 0 0,0 0 1 0 0,0 0 0 0 0,1 1 0 0 0,-1-1-1 0 0,0 0 1 0 0,0 0 0 0 0,0 0 0 0 0,1 0 0 0 0,-1-1-1 0 0,0 1 1 0 0,0 0 0 0 0,0 0 0 0 0,1-1-1 0 0,-1 1 1 0 0,0-1 0 0 0,0 1 0 0 0,1-1-41 0 0,3-2 174 0 0,0-1 0 0 0,0 0 1 0 0,0 1-1 0 0,0-1 0 0 0,1-2-174 0 0,7-6 916 0 0,-4 5-566 0 0,-1-1 1 0 0,0 0 0 0 0,-1-1-1 0 0,0 1 1 0 0,0-1 0 0 0,-1-1-1 0 0,0 1 1 0 0,-1-1 0 0 0,1 0-1 0 0,-2 0 1 0 0,0-1 0 0 0,2-7-351 0 0,-4 10 314 0 0,-1 1 0 0 0,0-1 0 0 0,0 1 1 0 0,-1-1-1 0 0,0-7-314 0 0,0 5 456 0 0,0 10-427 0 0,0-1 0 0 0,0 1-1 0 0,0-1 1 0 0,0 1 0 0 0,0-1-1 0 0,-1 1 1 0 0,1 0-1 0 0,0-1 1 0 0,0 1 0 0 0,0-1-1 0 0,-1 1 1 0 0,1-1 0 0 0,0 1-1 0 0,0 0 1 0 0,-1-1-1 0 0,1 1 1 0 0,0 0 0 0 0,-1-1-1 0 0,1 1 1 0 0,0 0 0 0 0,-1-1-1 0 0,1 1 1 0 0,-1 0-1 0 0,1 0 1 0 0,0 0 0 0 0,-1-1-1 0 0,1 1 1 0 0,-1 0 0 0 0,1 0-1 0 0,-1 0 1 0 0,1 0-1 0 0,-1 0 1 0 0,1 0 0 0 0,0 0-1 0 0,-1 0 1 0 0,1 0 0 0 0,-1 0-1 0 0,1 0 1 0 0,-1 0-1 0 0,1 0 1 0 0,-1 0 0 0 0,1 0-1 0 0,-1 0-28 0 0,-18 6 213 0 0,13-3-190 0 0,1 0-1 0 0,-1 1 1 0 0,1-1-1 0 0,0 1 0 0 0,0 1 1 0 0,0-1-1 0 0,1 0 0 0 0,0 1 1 0 0,0 0-1 0 0,0 0 1 0 0,0 0-1 0 0,1 1 0 0 0,0-1 1 0 0,0 1-1 0 0,0 0 1 0 0,0 1-23 0 0,-4 11 211 0 0,1 1 1 0 0,0 1 0 0 0,1-1 0 0 0,0 11-212 0 0,2-13 178 0 0,2 0 0 0 0,-1 0 0 0 0,2 10-178 0 0,0-19 50 0 0,1 0 0 0 0,0 1 0 0 0,0-1 1 0 0,1 1-1 0 0,0-1 0 0 0,0 0 0 0 0,1 0 1 0 0,1 1-51 0 0,-4-7-16 0 0,1 0 1 0 0,0 0 0 0 0,0 0 0 0 0,0 0 0 0 0,0 0-1 0 0,1 0 1 0 0,-1 0 0 0 0,1 0 0 0 0,-1-1 0 0 0,1 1-1 0 0,-1 0 1 0 0,1-1 0 0 0,0 1 0 0 0,0-1-1 0 0,0 0 1 0 0,0 0 0 0 0,0 1 0 0 0,0-1 0 0 0,0 0-1 0 0,0-1 1 0 0,0 1 0 0 0,1 0 0 0 0,-1-1-1 0 0,0 1 1 0 0,0-1 0 0 0,1 0 0 0 0,-1 0 0 0 0,0 0-1 0 0,1 0 1 0 0,-1 0 0 0 0,0 0 0 0 0,0 0 0 0 0,1-1-1 0 0,0 0 16 0 0,28-3-2225 0 0,-11-3 18 0 0</inkml:trace>
  <inkml:trace contextRef="#ctx0" brushRef="#br0" timeOffset="30255.972">9712 3893 11520 0 0,'0'0'886'0'0,"0"0"-491"0"0,-4 4 701 0 0,0-3-811 0 0,-1 0 0 0 0,1-1 1 0 0,-1 1-1 0 0,1-1 0 0 0,0 0 0 0 0,-1 0-285 0 0,-14 0 432 0 0,-22 8 665 0 0,38-8-1043 0 0,0 1 0 0 0,0 0 0 0 0,1 0 0 0 0,-1 0 0 0 0,0 0 0 0 0,0 0 0 0 0,1 0 0 0 0,-1 0 0 0 0,0 1 0 0 0,1 0-1 0 0,-1-1 1 0 0,1 1 0 0 0,0 0 0 0 0,0 0 0 0 0,0 0 0 0 0,0 1 0 0 0,0-1 0 0 0,0 0 0 0 0,0 1 0 0 0,1-1 0 0 0,-1 1 0 0 0,1 0 0 0 0,0-1 0 0 0,0 1 0 0 0,0 0 0 0 0,0 0 0 0 0,0 0 0 0 0,1 0 0 0 0,-1-1 0 0 0,1 1 0 0 0,0 0 0 0 0,0 0 0 0 0,0 0 0 0 0,0 0 0 0 0,0 0 0 0 0,1 0 0 0 0,-1 0 0 0 0,1 0 0 0 0,0 0 0 0 0,0 0 0 0 0,0-1 0 0 0,0 1 0 0 0,0 0 0 0 0,1 0 0 0 0,-1-1-1 0 0,1 1 1 0 0,0-1 0 0 0,1 2-54 0 0,0-1 8 0 0,0 0 0 0 0,0 0 0 0 0,0 0 0 0 0,1 0 0 0 0,-1-1 0 0 0,1 1 0 0 0,0-1-1 0 0,0 0 1 0 0,0 0 0 0 0,0-1 0 0 0,0 1 0 0 0,2 0-8 0 0,2-1-174 0 0,-1 1 0 0 0,1-2 1 0 0,0 1-1 0 0,0-1 0 0 0,-1 0 0 0 0,5-1 174 0 0,4 0-593 0 0,0-1 0 0 0,-1 0 0 0 0,1-2 0 0 0,14-4 593 0 0,-22 5-504 0 0,1 0-1 0 0,0-1 0 0 0,-1 0 0 0 0,0-1 1 0 0,0 0-1 0 0,0 0 0 0 0,-1 0 1 0 0,0-1-1 0 0,1-2 505 0 0,14-13-1769 0 0</inkml:trace>
  <inkml:trace contextRef="#ctx0" brushRef="#br0" timeOffset="30256.972">10015 3448 9128 0 0,'0'0'414'0'0,"1"-1"-6"0"0,2-4-65 0 0,-2 3 694 0 0,-1 5 329 0 0,-1 23 717 0 0,-2 0 0 0 0,-1 1-2083 0 0,-1 12 736 0 0,-7 24 83 0 0,2-14-527 0 0,-19 115 317 0 0,20-119-504 0 0,-2 24-33 0 0,0-5-94 0 0,7-45-477 0 0,1 1 0 0 0,1-1-1 0 0,0 1 1 0 0,1-1 0 0 0,2 20 499 0 0,-1-39-1241 0 0</inkml:trace>
  <inkml:trace contextRef="#ctx0" brushRef="#br0" timeOffset="30257.972">10104 3775 2304 0 0,'-1'2'167'0'0,"0"0"-394"0"0,-4 10 2256 0 0,3-8-171 0 0,0 0 0 0 0,0 0-1 0 0,-1-1 1 0 0,1 1 0 0 0,-1-1 0 0 0,0 2-1858 0 0,-7 3 985 0 0,1-2-947 0 0,-1 0 0 0 0,0 0 0 0 0,0-1-1 0 0,-1-1 1 0 0,0 0 0 0 0,1 0 0 0 0,-2-1 0 0 0,1 0 0 0 0,0-1 0 0 0,-8 0-38 0 0,6 1-285 0 0,7-3-1212 0 0,6 0-3961 0 0</inkml:trace>
  <inkml:trace contextRef="#ctx0" brushRef="#br0" timeOffset="30846.068">10289 4017 5984 0 0,'0'0'464'0'0,"1"2"-306"0"0,-1-2-57 0 0,5 10 328 0 0,-3-3 3127 0 0,-2-7-1295 0 0,0 0-256 0 0,0 0-1145 0 0,-9 12 3 0 0,6-10-712 0 0,-1 1 1 0 0,1-1-1 0 0,-1 0 0 0 0,0 0 1 0 0,0 0-1 0 0,0-1 1 0 0,0 1-1 0 0,0-1 0 0 0,-2 0-151 0 0,4 0 46 0 0,0 0 0 0 0,0 0 0 0 0,0 0 0 0 0,0 0 0 0 0,0 0-1 0 0,0 0 1 0 0,0 1 0 0 0,0-1 0 0 0,1 1 0 0 0,-1-1 0 0 0,0 1-1 0 0,1 0 1 0 0,-1-1 0 0 0,1 1 0 0 0,0 0 0 0 0,-2 2-46 0 0,-8 11 938 0 0,10-14-572 0 0,-4 28 1208 0 0,6-18-1089 0 0,0 0-1 0 0,0 0 1 0 0,1 0-1 0 0,1 0-484 0 0,-1-3 140 0 0,0 0-1 0 0,-1 0 1 0 0,0 0-1 0 0,0 0 0 0 0,-1 1 1 0 0,0-1-1 0 0,0 0 1 0 0,-1 4-140 0 0,-1-1 26 0 0,1-6-24 0 0,1 1 1 0 0,-1-1-1 0 0,0 1 1 0 0,-1-1 0 0 0,1 0-1 0 0,-1 0 1 0 0,0 0-1 0 0,0 0 1 0 0,-1 0 0 0 0,1 0-1 0 0,-1 0 1 0 0,0-1-3 0 0,1-2-53 0 0,1-1 1 0 0,-1 0-1 0 0,0 0 0 0 0,1 0 1 0 0,-1 0-1 0 0,0 0 0 0 0,0-1 1 0 0,0 1-1 0 0,1 0 0 0 0,-1-1 1 0 0,0 1-1 0 0,0-1 1 0 0,0 0-1 0 0,0 1 0 0 0,0-1 1 0 0,0 0-1 0 0,-1-1 53 0 0,0 1-634 0 0,-1 0 0 0 0,1 0 0 0 0,-1-1 0 0 0,0 0-1 0 0,1 0 1 0 0,-1 0 0 0 0,1 0 0 0 0,-2-2 634 0 0,-5-4-7014 0 0</inkml:trace>
  <inkml:trace contextRef="#ctx0" brushRef="#br0" timeOffset="31310.304">11438 4089 12440 0 0,'0'0'565'0'0,"0"0"-5"0"0,-1 0-363 0 0,-22 6 2898 0 0,1-1 0 0 0,-18 2-3095 0 0,13-3 1233 0 0,12-3-746 0 0,-1 0 1 0 0,1 0 0 0 0,-12-2-488 0 0,12 0 238 0 0,0 1 0 0 0,0 0 0 0 0,-10 3-238 0 0,7 4-168 0 0,16-6 14 0 0,1 0 0 0 0,-1 0 1 0 0,0 0-1 0 0,1 0 1 0 0,-1-1-1 0 0,0 1 1 0 0,0-1-1 0 0,1 1 1 0 0,-1-1-1 0 0,-1 0 154 0 0,1 2-1265 0 0,0 4-57 0 0</inkml:trace>
  <inkml:trace contextRef="#ctx0" brushRef="#br0" timeOffset="31839.143">12124 4081 18487 0 0,'3'40'1388'0'0,"-2"-32"-1282"0"0,0 1 0 0 0,0-1 0 0 0,-1 1 0 0 0,0 0 0 0 0,-1-1 0 0 0,-1 5-106 0 0,-3 14 135 0 0,3-11 234 0 0,-1-1-1 0 0,-1 0 0 0 0,-3 6-368 0 0,-6 18 556 0 0,7-20-274 0 0,0-1 0 0 0,-5 7-282 0 0,-1 6 120 0 0,10-25-107 0 0,0 1 0 0 0,-1 0-1 0 0,1-1 1 0 0,-2 0-1 0 0,1 0 1 0 0,-1 0-1 0 0,-3 5-12 0 0,0-4 0 0 0,7-6 10 0 0,4-4 12 0 0,3-7 10 0 0,1-5-135 0 0,2-1-1 0 0,-1 1 0 0 0,11-11 104 0 0,-7 9-108 0 0,0-1-1 0 0,3-8 109 0 0,-5 9-66 0 0,0 1 1 0 0,8-9 65 0 0,-6 8-34 0 0,9-8-33 0 0,-13 18 67 0 0,-8 7-5 0 0,-1-1-1 0 0,1 1 1 0 0,0 0-1 0 0,0 0 1 0 0,0-1-1 0 0,0 1 1 0 0,0 0 0 0 0,-1 0-1 0 0,1 0 1 0 0,0 0-1 0 0,0 0 1 0 0,0 0-1 0 0,0 1 1 0 0,0-1-1 0 0,0 0 1 0 0,-1 0-1 0 0,1 0 1 0 0,0 1-1 0 0,0-1 1 0 0,0 1-1 0 0,-1-1 1 0 0,1 1-1 0 0,0-1 1 0 0,0 1 5 0 0,1 0-9 0 0,-1 1-1 0 0,1 0 1 0 0,-1-1 0 0 0,0 1-1 0 0,1 0 1 0 0,-1 0 0 0 0,0 0-1 0 0,0 0 1 0 0,0 0 0 0 0,0 1 9 0 0,2 4-7 0 0,-1 1 1 0 0,0 0 0 0 0,0 1 0 0 0,-1-1-1 0 0,0 2 7 0 0,7 86 0 0 0,-8-95 0 0 0,6 27 0 0 0,-5-26 0 0 0,-1 0 0 0 0,1 0 0 0 0,0 0 0 0 0,0 0 0 0 0,0 0 0 0 0,0 0 0 0 0,1-1 0 0 0,-1 1 0 0 0,0 0 0 0 0,1-1 0 0 0,-1 1 0 0 0,1-1 0 0 0,-1 1 0 0 0,2 0 0 0 0,-1-1 4 0 0,0-1 0 0 0,1 1 0 0 0,-1 0 0 0 0,0-1 0 0 0,0 1 0 0 0,0-1 0 0 0,0 0 0 0 0,1 0 0 0 0,-1 0 0 0 0,0 0 0 0 0,0 0 0 0 0,0 0 0 0 0,1-1 0 0 0,-1 1 0 0 0,0-1 0 0 0,0 0 0 0 0,0 1 0 0 0,0-1 0 0 0,0 0 0 0 0,0 0-1 0 0,0 0 1 0 0,1-1-4 0 0,4-2 26 0 0,0 0 0 0 0,0-1 0 0 0,-1 0 0 0 0,1 0-1 0 0,2-4-25 0 0,36-32 0 0 0,-26 24 0 0 0,-1 0 0 0 0,-1-1 0 0 0,1-2 0 0 0,-7 8 11 0 0,0 1 0 0 0,0 0 0 0 0,1 0 0 0 0,2 0-11 0 0,29-26 20 0 0,-42 36-14 0 0,0 0-1 0 0,-1 0 1 0 0,1 0-1 0 0,0 1 1 0 0,0-1-1 0 0,0 0 1 0 0,0 1-1 0 0,-1-1 1 0 0,1 1-1 0 0,0-1 1 0 0,0 1-1 0 0,0 0 0 0 0,0-1 1 0 0,0 1-6 0 0,0 0 5 0 0,-1 0 0 0 0,0 0 1 0 0,0 0-1 0 0,0 0 0 0 0,1 0 0 0 0,-1 0 0 0 0,0 0 0 0 0,0 1 1 0 0,0-1-1 0 0,1 0 0 0 0,-1 0 0 0 0,0 0 0 0 0,0 0 1 0 0,0 0-1 0 0,1 1 0 0 0,-1-1 0 0 0,0 0 0 0 0,0 0 0 0 0,0 0 1 0 0,0 1-1 0 0,0-1 0 0 0,0 0 0 0 0,1 0 0 0 0,-1 0 1 0 0,0 1-1 0 0,0-1 0 0 0,0 0 0 0 0,0 0 0 0 0,0 1 0 0 0,0-1 1 0 0,0 0-1 0 0,0 0 0 0 0,0 0 0 0 0,0 1 0 0 0,0-1-5 0 0,0 5 97 0 0,0 0-1 0 0,-1 0 1 0 0,1 0-1 0 0,-2 5-96 0 0,0 1 60 0 0,-7 31-37 0 0,7-32-10 0 0,0 0 0 0 0,0 0 0 0 0,0 1 0 0 0,1 6-13 0 0,1-3 30 0 0,0-4-4 0 0,0 0-1 0 0,0 1 0 0 0,1-1 0 0 0,0 0 0 0 0,1 1 0 0 0,2 7-25 0 0,-2-15 2 0 0,-1 0-1 0 0,1 0 1 0 0,0 0 0 0 0,0 0-1 0 0,0 0 1 0 0,0 0-1 0 0,0 0 1 0 0,1-1 0 0 0,-1 1-1 0 0,1-1 1 0 0,0 0-1 0 0,0 1 1 0 0,-1-1 0 0 0,2-1-1 0 0,-1 1 1 0 0,0 0-1 0 0,0-1 1 0 0,0 0 0 0 0,1 1-1 0 0,2-1-1 0 0,3 2 5 0 0,0-1-1 0 0,0-1 1 0 0,0 0 0 0 0,0 0-1 0 0,0-1 1 0 0,0 0-1 0 0,6-1-4 0 0,-3-1 0 0 0,-1-1 0 0 0,0 0 0 0 0,0 0 0 0 0,0-1 0 0 0,-1-1 0 0 0,1 0 0 0 0,-1-1 0 0 0,0 1 0 0 0,2-3 0 0 0,-3 2-33 0 0,0-1-1 0 0,0 0 0 0 0,0-1 1 0 0,-1 0-1 0 0,7-8 34 0 0,-10 9 0 0 0,1 0-13 0 0,-4 6-51 0 0,-2 3 8 0 0,-1 0 55 0 0,1 1-1 0 0,-1 0 1 0 0,0 0-1 0 0,0 0 1 0 0,0-1-1 0 0,0 1 1 0 0,0 0-1 0 0,-1 1 2 0 0,0-1 1 0 0,1 0-1 0 0,-1 0 0 0 0,1 1 0 0 0,0-1 0 0 0,0 1 0 0 0,0 0 0 0 0,-2 13 0 0 0,2-14 0 0 0,1 0 0 0 0,-1 0 0 0 0,1-1 0 0 0,0 1 0 0 0,-1 0 0 0 0,1 0 0 0 0,1-1 0 0 0,-1 1 0 0 0,0 0 0 0 0,1 0 0 0 0,-1-1 0 0 0,1 2 0 0 0,2 5-7 0 0,-1-1-1 0 0,1 1 0 0 0,1-1 1 0 0,-1 0-1 0 0,2 0 1 0 0,-1 0-1 0 0,3 2 8 0 0,1-4 43 0 0,13 1-33 0 0,-4-3 39 0 0,-12-7-15 0 0,-3 2-9 0 0,4-1-15 0 0,-1 1 0 0 0,0-1 0 0 0,-1 0 0 0 0,1 0 1 0 0,0-1-1 0 0,0 1 0 0 0,-1-1 0 0 0,0 0 0 0 0,1-1 0 0 0,-1 1 0 0 0,0 0 0 0 0,-1-1 0 0 0,1 0 0 0 0,-1 0 0 0 0,3-3-10 0 0,-4 4-22 0 0,0 0 1 0 0,-1 0-1 0 0,1 0 1 0 0,0 0-1 0 0,-1 0 1 0 0,0 0-1 0 0,0 0 1 0 0,0-1-1 0 0,0 1 1 0 0,0 0-1 0 0,-1-1 0 0 0,1-2 22 0 0,-2 1 12 0 0,1 1 0 0 0,-1-1 0 0 0,1 1-1 0 0,-2-1 1 0 0,1 1 0 0 0,0 0-1 0 0,-1 0 1 0 0,0 0 0 0 0,0-2-12 0 0,-3-1-99 0 0,1 0 0 0 0,-1 0 0 0 0,0 1 1 0 0,-1 0-1 0 0,1 0 0 0 0,-1 1 0 0 0,0-1 1 0 0,-1 1-1 0 0,1 0 0 0 0,-1 1 0 0 0,0 0 1 0 0,0 0-1 0 0,-1 0 0 0 0,-1 0 99 0 0,-7-5-3465 0 0,15 8-3336 0 0</inkml:trace>
  <inkml:trace contextRef="#ctx0" brushRef="#br0" timeOffset="32275.762">13234 4353 13616 0 0,'0'0'628'0'0,"0"0"-18"0"0,1 2-392 0 0,3 4 21 0 0,0 1 0 0 0,0 0-1 0 0,-1 0 1 0 0,1 1-239 0 0,-3-4 299 0 0,-1 1 0 0 0,1 0 0 0 0,-1-1 0 0 0,0 1 0 0 0,0 4-299 0 0,0-9 5 0 0,-5 43 647 0 0,5-41-569 0 0,0-2-10 0 0,0 0 7 0 0,0 0 34 0 0,0 0 12 0 0,15 1 204 0 0,-13-1-303 0 0,1 1-1 0 0,0-1 1 0 0,-1 0-1 0 0,1 0 1 0 0,0 0-1 0 0,0-1 0 0 0,-1 1 1 0 0,1-1-1 0 0,0 1-26 0 0,21-6 109 0 0,0 2-1 0 0,0 1 0 0 0,1 1 0 0 0,-1 1 0 0 0,15 1-108 0 0,-32 0 33 0 0,14 1 165 0 0,0 1 1 0 0,7 1-199 0 0,5 2 228 0 0,-23-5-204 0 0,0 0 0 0 0,-1-1 0 0 0,1 0 1 0 0,0 0-1 0 0,-1-1 0 0 0,1 0 0 0 0,-1-1 0 0 0,0 0 0 0 0,1 0 0 0 0,-2-1 0 0 0,6-3-24 0 0,-11 5 0 0 0,0 0 0 0 0,1-1 0 0 0,-1 0 0 0 0,0 1 0 0 0,0-1 0 0 0,-1 0 0 0 0,1-1 0 0 0,0 1 0 0 0,-1 0 0 0 0,0-1 0 0 0,0 1 0 0 0,0-1 0 0 0,0 0 0 0 0,-1 0 0 0 0,0 1 0 0 0,2-5 0 0 0,-3 5 0 0 0,0 1 0 0 0,0-1 0 0 0,0 0 0 0 0,0 1 0 0 0,-1-1 0 0 0,1 1 0 0 0,-1-1 0 0 0,1 1 0 0 0,-1-1 0 0 0,0 1 0 0 0,0-1 0 0 0,0 1 0 0 0,0 0 0 0 0,-1 0 0 0 0,1-1 0 0 0,-1 1 0 0 0,1 0 0 0 0,-1 0 0 0 0,0 1 0 0 0,1-1 0 0 0,-1 0 0 0 0,0 0 0 0 0,0 1 0 0 0,0-1 0 0 0,-1 1 0 0 0,1 0 0 0 0,0-1 0 0 0,-1 1 0 0 0,1 0 0 0 0,-2 0 0 0 0,3 1 4 0 0,-1 0 0 0 0,0 0 0 0 0,0 0 0 0 0,0 0 0 0 0,0 0 1 0 0,0 0-1 0 0,0 1 0 0 0,0-1 0 0 0,0 1 0 0 0,0-1 0 0 0,1 1 0 0 0,-1 0 0 0 0,0-1 0 0 0,0 1 0 0 0,1 0 0 0 0,-1 1-4 0 0,-5 1 10 0 0,2-1 24 0 0,0 1 1 0 0,1-1-1 0 0,-1 1 0 0 0,0 1 0 0 0,1-1 1 0 0,0 1-1 0 0,0 0 0 0 0,0-1 1 0 0,0 2-1 0 0,1-1 0 0 0,-1 0 0 0 0,1 1 1 0 0,0 0-1 0 0,0 0 0 0 0,1-1 1 0 0,0 2-1 0 0,-1-1 0 0 0,2 0 0 0 0,-1 0 1 0 0,1 1-1 0 0,-1-1 0 0 0,2 1 1 0 0,-2 5-35 0 0,2-2 53 0 0,0 0 1 0 0,0 0-1 0 0,0 0 1 0 0,1 0-1 0 0,0-1 0 0 0,1 1 1 0 0,0 0-1 0 0,1 0 1 0 0,-1-1-1 0 0,2 1 1 0 0,-1-1-1 0 0,1 0 1 0 0,0 0-1 0 0,3 3-53 0 0,0-1-214 0 0,0-1-1 0 0,0 1 1 0 0,1-2 0 0 0,0 1-1 0 0,0-1 1 0 0,1 0-1 0 0,0-1 1 0 0,1 0-1 0 0,-1 0 1 0 0,1-1-1 0 0,1 0 1 0 0,-1-1-1 0 0,3 1 215 0 0,12 2-1384 0 0</inkml:trace>
  <inkml:trace contextRef="#ctx0" brushRef="#br0" timeOffset="32702.212">14569 4342 15664 0 0,'3'26'565'0'0,"1"-1"0"0"0,1 0 0 0 0,5 11-565 0 0,-6-22 607 0 0,-1 0 0 0 0,0 0 0 0 0,-1 1-607 0 0,6 29 2635 0 0,-1-8-1673 0 0,-4-20-661 0 0,1-2 0 0 0,0 1-1 0 0,2 4-300 0 0,-5-17-68 0 0,-1-2-589 0 0,5-2-2492 0 0,2-4-4120 0 0</inkml:trace>
  <inkml:trace contextRef="#ctx0" brushRef="#br0" timeOffset="32703.212">14665 4111 11312 0 0,'13'11'504'0'0,"-13"-11"104"0"0,9 7-488 0 0,-1-4-120 0 0,1 5 0 0 0,-1 0-3328 0 0,0-5-696 0 0</inkml:trace>
  <inkml:trace contextRef="#ctx0" brushRef="#br0" timeOffset="33362.448">14914 4279 8288 0 0,'4'47'830'0'0,"-2"-32"122"0"0,-1 0 1 0 0,-1 1 0 0 0,0 3-953 0 0,-7 156 5543 0 0,4-144-4969 0 0,5-21-446 0 0,-1-9-48 0 0,0-2-68 0 0,0 0 0 0 0,0 0 1 0 0,0-1-1 0 0,0 1 0 0 0,0 0 0 0 0,0 0 1 0 0,1 0-1 0 0,-1 0 0 0 0,0 0 0 0 0,1 1 1 0 0,0-2-13 0 0,3-1 3 0 0,4-6-3 0 0,1-1 0 0 0,-2 0 0 0 0,1 0 0 0 0,4-10 0 0 0,19-20 0 0 0,-30 38 0 0 0,0 0 0 0 0,0 0 0 0 0,0 0 0 0 0,0 0 0 0 0,1 0 0 0 0,-1 1 0 0 0,1-1 0 0 0,-1 1 0 0 0,1 0 0 0 0,0-1 0 0 0,0 1 0 0 0,-1 1 0 0 0,1-1 0 0 0,-2 1 0 0 0,1-1 0 0 0,-1 1 0 0 0,0 0 0 0 0,1 0 0 0 0,-1 0 0 0 0,0 0 0 0 0,1 0 0 0 0,-1 0 0 0 0,0 1 0 0 0,0-1 0 0 0,1 0 0 0 0,-1 1 0 0 0,0-1 0 0 0,0 1 0 0 0,1-1 0 0 0,-1 1 0 0 0,0-1 0 0 0,0 1 0 0 0,0 0 0 0 0,0 0 0 0 0,0-1 0 0 0,0 1 0 0 0,0 0 0 0 0,0 0 0 0 0,0 0 0 0 0,0 0 0 0 0,0 1 0 0 0,2 3 8 0 0,0 1 0 0 0,-1-1-1 0 0,1 1 1 0 0,-1-1 0 0 0,0 1-1 0 0,0 0 1 0 0,-1-1-1 0 0,0 1 1 0 0,1 4-8 0 0,0 2-1 0 0,0 0 0 0 0,1 0 0 0 0,1-1-1 0 0,2 8 2 0 0,-5-18 0 0 0,-1-1 0 0 0,0 1 0 0 0,0-1 0 0 0,0 1 0 0 0,0 0 0 0 0,1-1 0 0 0,-1 1 0 0 0,0-1 0 0 0,1 1 0 0 0,-1-1 0 0 0,0 1 0 0 0,1-1 0 0 0,-1 1 0 0 0,1-1 0 0 0,-1 1 0 0 0,0-1 0 0 0,1 0 0 0 0,-1 1 0 0 0,1-1 0 0 0,-1 1 0 0 0,1-1 0 0 0,0 0 0 0 0,-1 0 0 0 0,1 1 0 0 0,-1-1 0 0 0,1 0 0 0 0,0 0 0 0 0,-1 0 0 0 0,1 0 0 0 0,-1 0 0 0 0,1 0 0 0 0,0 0 0 0 0,-1 0 0 0 0,1 0 0 0 0,-1 0 0 0 0,1 0 0 0 0,0 0 0 0 0,-1 0 0 0 0,1 0 0 0 0,0 0 0 0 0,-1-1 0 0 0,1 1 0 0 0,-1 0 0 0 0,1 0 0 0 0,-1-1 0 0 0,1 1 0 0 0,1-1 0 0 0,4-2-3 0 0,1 1-1 0 0,-1-2 0 0 0,1 1 0 0 0,-1-1 0 0 0,0 0 0 0 0,-1 0 0 0 0,1-1 0 0 0,-1 1 0 0 0,5-6 4 0 0,10-7-37 0 0,4-3 64 0 0,-12 10-93 0 0,0 0 1 0 0,0 1-1 0 0,1 0 1 0 0,0 1-1 0 0,1 1 1 0 0,4-3 65 0 0,-14 9 42 0 0,1-1 1 0 0,-1 1 0 0 0,1 0-1 0 0,0 0 1 0 0,-1 0-1 0 0,1 0 1 0 0,0 1 0 0 0,0 0-1 0 0,0 0-42 0 0,-2 0 21 0 0,-1 1 1 0 0,1-1-1 0 0,0 1 0 0 0,-1-1 0 0 0,1 1 0 0 0,-1 0 1 0 0,1 0-1 0 0,-1 0 0 0 0,0 1 0 0 0,1-1 0 0 0,-1 0 1 0 0,0 1-1 0 0,0 0 0 0 0,0-1 0 0 0,2 2-21 0 0,-4-2 9 0 0,0-1 0 0 0,0 0-1 0 0,1 1 1 0 0,-1-1 0 0 0,0 1 0 0 0,0-1 0 0 0,0 1-1 0 0,1-1 1 0 0,-1 1 0 0 0,0-1 0 0 0,0 0 0 0 0,0 1-1 0 0,0-1 1 0 0,0 1 0 0 0,0-1 0 0 0,0 1 0 0 0,0-1-1 0 0,0 1 1 0 0,0-1 0 0 0,0 1-9 0 0,0 1 35 0 0,4 24 575 0 0,1 25-610 0 0,-2-14 260 0 0,-2-17-314 0 0,-2 1-1 0 0,0-1 0 0 0,-3 14 55 0 0,0 8-150 0 0,2-15 236 0 0,1-2 17 0 0,-1 1-1 0 0,-1-1 1 0 0,-1-1 0 0 0,-2 1 0 0 0,0-1-1 0 0,-2 2-102 0 0,1-6 11 0 0,4-11 4 0 0,0-1 0 0 0,-1 1 0 0 0,0-1 0 0 0,0 0 0 0 0,-4 5-15 0 0,0-1 25 0 0,6-8-12 0 0,-1 1 0 0 0,0-1-1 0 0,-1 1 1 0 0,1-1 0 0 0,-3 3-13 0 0,5-7 0 0 0,0 1 0 0 0,0 0 1 0 0,0 0-1 0 0,0-1 0 0 0,0 1 0 0 0,0-1 0 0 0,0 1 1 0 0,0-1-1 0 0,0 1 0 0 0,0-1 0 0 0,0 0 0 0 0,0 1 1 0 0,0-1-1 0 0,0 0 0 0 0,-1 0 0 0 0,1 0 0 0 0,0 0 0 0 0,0 0 1 0 0,0 0-1 0 0,0 0 0 0 0,0 0 0 0 0,0 0 0 0 0,-1-1 1 0 0,1 1-1 0 0,0 0 0 0 0,0-1 0 0 0,0 1 0 0 0,0-1 0 0 0,-1-1 2 0 0,0 1-1 0 0,0-1 1 0 0,1 0-1 0 0,-1 1 1 0 0,1-1-1 0 0,0 0 0 0 0,-1 0 1 0 0,1 0-1 0 0,0 0 1 0 0,0-1-1 0 0,0 1 1 0 0,1 0-1 0 0,-1 0 1 0 0,0-1-1 0 0,1 1 0 0 0,0 0 1 0 0,-1-1-2 0 0,-1-8 25 0 0,1 0-1 0 0,0 0 1 0 0,1-3-25 0 0,1-11 145 0 0,2 0-1 0 0,0 0 1 0 0,3-2-145 0 0,1-16 170 0 0,3-9 226 0 0,2 0 1 0 0,2 1-1 0 0,2 0 0 0 0,16-30-396 0 0,-21 59 201 0 0,1 0 0 0 0,0 1-1 0 0,2 1 1 0 0,1 0-201 0 0,-4 5 125 0 0,-3 3-113 0 0,1 1-1 0 0,0 1 1 0 0,1 0-1 0 0,0 0 1 0 0,0 1-1 0 0,10-7-11 0 0,-16 13 30 0 0,1 0 0 0 0,0 0 0 0 0,0 0 0 0 0,0 0 0 0 0,0 1 0 0 0,1 0 0 0 0,-1 0 0 0 0,0 0-1 0 0,1 1 1 0 0,0-1 0 0 0,-1 1 0 0 0,1 1 0 0 0,0-1 0 0 0,-1 1 0 0 0,1 0 0 0 0,0 0 0 0 0,4 2-30 0 0,-8-2 1 0 0,0 1 1 0 0,0 0 0 0 0,0 0-1 0 0,0 0 1 0 0,-1 0 0 0 0,1 0 0 0 0,0 0-1 0 0,0 0 1 0 0,0 1 0 0 0,-1-1 0 0 0,1 1-1 0 0,-1-1 1 0 0,1 1 0 0 0,-1 0-1 0 0,0-1 1 0 0,0 1 0 0 0,0 0 0 0 0,0 0-1 0 0,0 0 1 0 0,0 0 0 0 0,1 2-2 0 0,0 2-10 0 0,-1-1 0 0 0,1 1 0 0 0,-1 0 0 0 0,0 0 0 0 0,0 0 0 0 0,-1 0 0 0 0,0 2 10 0 0,0 4-42 0 0,-1-1 0 0 0,-1 1 0 0 0,0 0 0 0 0,-1-1 0 0 0,0 1 0 0 0,-1-1 0 0 0,-3 8 42 0 0,-3 2-130 0 0,0 0 0 0 0,-1-1 0 0 0,-7 9 130 0 0,6-13-203 0 0,0-1 0 0 0,-1 0 0 0 0,-6 5 203 0 0,14-16-175 0 0,-1 1 0 0 0,0-1 0 0 0,-1 0 1 0 0,1 0-1 0 0,-1 0 0 0 0,-4 1 175 0 0,-11 6-884 0 0,21-10 667 0 0,0-1-1 0 0,0 1 1 0 0,0-1 0 0 0,-1 1 0 0 0,1-1 0 0 0,0 0 0 0 0,-1 1 0 0 0,1-1-1 0 0,0 0 1 0 0,0 0 0 0 0,-1 0 0 0 0,1 0 0 0 0,0 0 0 0 0,-1 0 0 0 0,1 0-1 0 0,0 0 1 0 0,-1-1 0 0 0,1 1 0 0 0,0 0 0 0 0,0-1 0 0 0,-1 1-1 0 0,1-1 219 0 0,-9-3-6053 0 0</inkml:trace>
  <inkml:trace contextRef="#ctx0" brushRef="#br0" timeOffset="33751.097">15705 4454 3680 0 0,'16'0'163'0'0,"-4"0"-34"0"0,0 0 0 0 0,-1 0 1 0 0,1 1-1 0 0,10 3-129 0 0,-12-2 848 0 0,-7-1-152 0 0,0-1-1 0 0,-1 1 0 0 0,1-1 0 0 0,0 1 0 0 0,-1 0 1 0 0,1 0-1 0 0,0 1 0 0 0,-1-1 0 0 0,0 0 1 0 0,1 1-1 0 0,-1 0 0 0 0,0-1 0 0 0,2 2-695 0 0,-3-1 239 0 0,0-1-1 0 0,0 0 1 0 0,-1 1 0 0 0,1-1-1 0 0,0 1 1 0 0,0-1 0 0 0,-1 1-1 0 0,1 0 1 0 0,-1-1-1 0 0,0 1 1 0 0,1-1 0 0 0,-1 1-1 0 0,0 0 1 0 0,0 0 0 0 0,0-1-1 0 0,0 1 1 0 0,0 0 0 0 0,0-1-1 0 0,-1 1-238 0 0,-8 38 1153 0 0,5-26-704 0 0,-2 18 516 0 0,-2 26-965 0 0,1-7 412 0 0,6-41-330 0 0,0 1 1 0 0,1 0-1 0 0,0-1 0 0 0,1 1 0 0 0,0 0 0 0 0,0-1 0 0 0,1 1 0 0 0,1-1 1 0 0,0 0-1 0 0,1 3-82 0 0,-3-10 20 0 0,0 0 1 0 0,1 0 0 0 0,-1-1-1 0 0,1 1 1 0 0,0-1 0 0 0,-1 1 0 0 0,1-1-1 0 0,0 0 1 0 0,0 0 0 0 0,1 1-1 0 0,-1-1 1 0 0,0-1 0 0 0,1 1-1 0 0,-1 0 1 0 0,1-1 0 0 0,-1 1 0 0 0,1-1-1 0 0,0 0 1 0 0,0 0 0 0 0,0 0-1 0 0,-1 0 1 0 0,1 0 0 0 0,0-1 0 0 0,0 1-1 0 0,0-1 1 0 0,0 0 0 0 0,0 0-1 0 0,0 0 1 0 0,0 0 0 0 0,0 0-1 0 0,0-1 1 0 0,0 0 0 0 0,0 1 0 0 0,0-1-1 0 0,0 0 1 0 0,1-1-21 0 0,3-1 30 0 0,0-1 0 0 0,0 0 1 0 0,0 0-1 0 0,-1-1 0 0 0,1 0 0 0 0,-1 0 1 0 0,-1 0-1 0 0,1-1 0 0 0,0-1-30 0 0,-3 3 0 0 0,0 0-1 0 0,0 0 1 0 0,0-1-1 0 0,-1 1 1 0 0,1-1-1 0 0,-1 0 1 0 0,-1 1-1 0 0,1-1 1 0 0,-1 0-1 0 0,1 0 1 0 0,-1 0-1 0 0,-1 0 1 0 0,1 0-1 0 0,-1-5 1 0 0,0 2-24 0 0,0 0-1 0 0,0 1 1 0 0,-1-1-1 0 0,-1 0 0 0 0,1 1 1 0 0,-1-1-1 0 0,0 1 1 0 0,-1 0-1 0 0,0-1 1 0 0,0 1-1 0 0,0 0 0 0 0,-1 1 1 0 0,0-1-1 0 0,-5-5 25 0 0,5 6-753 0 0,-1 0 0 0 0,0 0 0 0 0,0 1 0 0 0,-1 0 0 0 0,0 0 0 0 0,-5-4 753 0 0,6 6-2282 0 0</inkml:trace>
  <inkml:trace contextRef="#ctx0" brushRef="#br0" timeOffset="34356.295">16066 4593 15664 0 0,'17'71'1353'0'0,"-11"-50"-1113"0"0,-1-1 0 0 0,-1 1 1 0 0,-1-1-1 0 0,0 1 0 0 0,-2 4-240 0 0,-1-18 165 0 0,0 21 603 0 0,1 0 0 0 0,2 4-768 0 0,-3-27 71 0 0,9 14 174 0 0,-9-18-232 0 0,0-1 0 0 0,0 1-1 0 0,1-1 1 0 0,-1 1-1 0 0,1-1 1 0 0,-1 1-1 0 0,0-1 1 0 0,1 0 0 0 0,-1 1-1 0 0,1-1 1 0 0,-1 0-1 0 0,1 1 1 0 0,-1-1-1 0 0,1 0 1 0 0,-1 1 0 0 0,1-1-1 0 0,-1 0 1 0 0,1 0-1 0 0,0 0 1 0 0,-1 1-1 0 0,1-1 1 0 0,-1 0 0 0 0,1 0-1 0 0,0 0 1 0 0,-1 0-1 0 0,1 0 1 0 0,-1 0-1 0 0,1 0-12 0 0,1-1 18 0 0,1 1 0 0 0,-1-1 0 0 0,0 1 0 0 0,1-1-1 0 0,-1 0 1 0 0,0 0 0 0 0,0 0 0 0 0,1-1-18 0 0,3-1 20 0 0,0-1-1 0 0,0 0 1 0 0,0-1 0 0 0,-1 1 0 0 0,2-3-20 0 0,10-10 41 0 0,1 1 0 0 0,1 1 1 0 0,0 0-1 0 0,12-6-41 0 0,10-4-3664 0 0,37-15 3664 0 0,-57 28-1370 0 0</inkml:trace>
  <inkml:trace contextRef="#ctx0" brushRef="#br0" timeOffset="34712.849">16959 4066 3680 0 0,'2'6'54'0'0,"0"0"0"0"0,0 1 0 0 0,0-1 0 0 0,-1 1 1 0 0,0 0-1 0 0,0 0 0 0 0,-1-1 0 0 0,0 1 0 0 0,0 0 0 0 0,-1 4-54 0 0,-2 9 2746 0 0,-1 1-1 0 0,-6 15-2745 0 0,0 1 5060 0 0,-12 43-431 0 0,-16 38-3909 0 0,7-26-514 0 0,2-2-97 0 0,-26 86-144 0 0,50-157-1047 0 0,0-1-1 0 0,2 1 1 0 0,-2 19 1082 0 0,5-12-6290 0 0</inkml:trace>
  <inkml:trace contextRef="#ctx0" brushRef="#br0" timeOffset="34713.849">17035 4459 11056 0 0,'0'0'505'0'0,"0"0"-9"0"0,-1 1-131 0 0,-43 10 4014 0 0,30-9-3839 0 0,0 2 1 0 0,0 0-1 0 0,-9 4-540 0 0,20-7 39 0 0,-27 13 323 0 0,-20 5-362 0 0,42-17-293 0 0,1 2 0 0 0,0-1 0 0 0,0 1 0 0 0,0 0 0 0 0,0 0-1 0 0,1 1 1 0 0,-2 2 293 0 0,-2 0-1274 0 0,-4 4-4439 0 0</inkml:trace>
  <inkml:trace contextRef="#ctx0" brushRef="#br0" timeOffset="34714.849">17267 4646 4608 0 0,'0'0'9'0'0,"0"0"0"0"0,0 0 0 0 0,1 0 0 0 0,-1 0 0 0 0,0 0 0 0 0,0-1 0 0 0,0 1 0 0 0,0 0 0 0 0,1 0 0 0 0,-1 0 0 0 0,0 0 0 0 0,0 0 0 0 0,0 0 0 0 0,0 0 0 0 0,0 0 0 0 0,1 0 0 0 0,-1-1 0 0 0,0 1 1 0 0,0 0-1 0 0,0 0 0 0 0,0 0 0 0 0,0 0 0 0 0,0 0 0 0 0,0-1 0 0 0,0 1 0 0 0,0 0 0 0 0,1 0 0 0 0,-1 0 0 0 0,0 0 0 0 0,0-1 0 0 0,0 1 0 0 0,0 0 0 0 0,0 0 0 0 0,0 0 0 0 0,0 0 0 0 0,0-1 0 0 0,0 1 0 0 0,0 0 0 0 0,0 0 0 0 0,0 0 0 0 0,0 0 0 0 0,0-1 0 0 0,-1 1 0 0 0,1 0 0 0 0,0 0 0 0 0,0 0 0 0 0,0 0 0 0 0,0-1 1 0 0,0 1-1 0 0,0 0 0 0 0,0 0-9 0 0,-12-8 1520 0 0,-19-3 3613 0 0,27 11-4806 0 0,1-1 0 0 0,-1 1 0 0 0,0 0-1 0 0,0 1 1 0 0,0-1 0 0 0,1 1 0 0 0,-1 0-1 0 0,0 0 1 0 0,1 0 0 0 0,-1 0 0 0 0,1 0-1 0 0,-1 1 1 0 0,-2 1-327 0 0,-3 2 273 0 0,0 1 1 0 0,0 0-1 0 0,1 1 0 0 0,-3 2-273 0 0,4-3 149 0 0,1 1 0 0 0,0-1-1 0 0,1 1 1 0 0,0 0-1 0 0,0 0 1 0 0,0 1-1 0 0,1-1 1 0 0,0 1 0 0 0,-1 2-149 0 0,3-5 46 0 0,0 0 0 0 0,1 0 0 0 0,-1 0 1 0 0,1 0-1 0 0,0 1 0 0 0,0-1 0 0 0,0 0 0 0 0,1 1 1 0 0,0-1-1 0 0,0 1 0 0 0,1-1 0 0 0,-1 0 1 0 0,1 1-1 0 0,0-1 0 0 0,1 3-46 0 0,0-5 17 0 0,-1-1 1 0 0,0 0-1 0 0,1 0 1 0 0,-1 0-1 0 0,1 1 0 0 0,0-2 1 0 0,0 1-1 0 0,-1 0 1 0 0,1 0-1 0 0,1 0 0 0 0,-1-1 1 0 0,0 1-1 0 0,0-1 1 0 0,1 0-1 0 0,-1 0 0 0 0,0 0 1 0 0,1 0-1 0 0,0 0-17 0 0,1 1 19 0 0,0-1-1 0 0,0 0 0 0 0,1 0 1 0 0,-1 0-1 0 0,0 0 1 0 0,1-1-1 0 0,-1 0 1 0 0,0 0-1 0 0,1 0 0 0 0,1 0-18 0 0,12-3 25 0 0,-12 2-17 0 0,0 0 1 0 0,0 0-1 0 0,0 0 1 0 0,0-1 0 0 0,0 1-1 0 0,0-1 1 0 0,-1-1-1 0 0,1 1 1 0 0,-1-1 0 0 0,1 0-1 0 0,-1 0 1 0 0,0-1-1 0 0,0 0-8 0 0,1-2 0 0 0,14-10 0 0 0,-13 15 11 0 0,-7 1-7 0 0,0 0 0 0 0,1 0 0 0 0,-1 0 0 0 0,0 1 0 0 0,1-1 0 0 0,-1 0 1 0 0,0 0-1 0 0,0 0 0 0 0,1 0 0 0 0,-1 1 0 0 0,0-1 0 0 0,0 0 0 0 0,1 0 0 0 0,-1 1 0 0 0,0-1 0 0 0,0 0 0 0 0,0 1 0 0 0,0-1 0 0 0,1 0 0 0 0,-1 0 0 0 0,0 1 0 0 0,0-1 1 0 0,0 0-1 0 0,0 1 0 0 0,0-1 0 0 0,0 0 0 0 0,0 1 0 0 0,0-1 0 0 0,0 0 0 0 0,0 1 0 0 0,0-1-4 0 0,0 11 18 0 0,-11 34 47 0 0,5-4-22 0 0,3-33-271 0 0,2 1-1 0 0,-1-1 1 0 0,1 1 0 0 0,1 0 0 0 0,0-1-1 0 0,0 1 1 0 0,0 0 0 0 0,1-1-1 0 0,1 4 229 0 0,3 1-6471 0 0</inkml:trace>
  <inkml:trace contextRef="#ctx0" brushRef="#br0" timeOffset="35418.851">17494 4680 4144 0 0,'0'2'319'0'0,"5"13"-327"0"0,-2-7 673 0 0,-1 0-1 0 0,0 0 1 0 0,0 0 0 0 0,-1 1 0 0 0,0-1 0 0 0,0 4-665 0 0,-3 46 4990 0 0,-7 27-2498 0 0,3-37-1580 0 0,6-34-645 0 0,0-11-186 0 0,0 0 1 0 0,0 0-1 0 0,0 0 0 0 0,0 0 1 0 0,-1 0-1 0 0,0 0 0 0 0,1 0 0 0 0,-2 3-81 0 0,26-37 84 0 0,31-61-20 0 0,-53 88-56 0 0,1 1 0 0 0,0-1 0 0 0,0 0 0 0 0,1 1 0 0 0,-1 0 0 0 0,1 0 0 0 0,-1 0 0 0 0,1 0 0 0 0,0 0 0 0 0,0 1 0 0 0,0 0 0 0 0,0 0 0 0 0,1 0 0 0 0,1-1-8 0 0,-4 3 10 0 0,0-1 0 0 0,0 1 0 0 0,0-1 1 0 0,0 1-1 0 0,0 0 0 0 0,0 0 1 0 0,0 0-1 0 0,0 0 0 0 0,0 0 0 0 0,1 0 1 0 0,-1 1-1 0 0,0-1 0 0 0,0 0 0 0 0,0 1 1 0 0,0 0-1 0 0,0 0 0 0 0,0-1 1 0 0,-1 1-1 0 0,1 0 0 0 0,0 0 0 0 0,0 1 1 0 0,-1-1-1 0 0,1 0 0 0 0,0 1 1 0 0,-1-1-1 0 0,1 1 0 0 0,-1-1 0 0 0,0 1 1 0 0,0 0-1 0 0,1-1 0 0 0,-1 1 0 0 0,0 1-10 0 0,7 11 119 0 0,-3-4 21 0 0,0-1-1 0 0,1 0 0 0 0,1 1-139 0 0,-4-7 92 0 0,-1 0 1 0 0,1 0-1 0 0,0-1 0 0 0,0 1 1 0 0,0-1-1 0 0,0 0 0 0 0,0 1 1 0 0,0-1-1 0 0,1-1 0 0 0,-1 1 0 0 0,1 0-92 0 0,-3-1 27 0 0,1-1-1 0 0,0 1 0 0 0,0 0 0 0 0,-1 0 0 0 0,1-1 1 0 0,0 0-1 0 0,0 1 0 0 0,0-1 0 0 0,0 0 0 0 0,-1 0 1 0 0,1 0-1 0 0,0 0 0 0 0,0 0 0 0 0,0 0 0 0 0,0 0 1 0 0,0-1-1 0 0,-1 1 0 0 0,1-1 0 0 0,0 1 1 0 0,0-1-1 0 0,0 0 0 0 0,-1 0 0 0 0,1 1 0 0 0,-1-1 1 0 0,1 0-1 0 0,0-1 0 0 0,-1 1 0 0 0,0 0 0 0 0,2-2-26 0 0,15-12 102 0 0,6-6-44 0 0,-2-6-58 0 0,-15 20 0 0 0,-2 2 0 0 0,-2-1 0 0 0,1 2 12 0 0,-3 4 47 0 0,0 2-27 0 0,0-1 0 0 0,0 1-1 0 0,0 0 1 0 0,-1 0 0 0 0,1 0-1 0 0,0 0 1 0 0,-1 0 0 0 0,1 0 0 0 0,-1 0-1 0 0,0 0 1 0 0,0 0 0 0 0,0 1-32 0 0,1 3 84 0 0,0-3-80 0 0,-1-1 0 0 0,1 1-1 0 0,0-1 1 0 0,-1 1-1 0 0,1-1 1 0 0,0 0-1 0 0,0 1 1 0 0,1-1 0 0 0,-1 0-1 0 0,0 0 1 0 0,1 0-1 0 0,-1 1 1 0 0,1-2-1 0 0,0 1 1 0 0,0 0 0 0 0,0 0-1 0 0,0 0 1 0 0,0-1-1 0 0,0 1-3 0 0,0-2 19 0 0,0 1 0 0 0,0-1 0 0 0,0 1 0 0 0,0-1 0 0 0,0 0 0 0 0,0 0-1 0 0,0 0 1 0 0,0 0 0 0 0,0 0 0 0 0,0 0 0 0 0,0-1 0 0 0,0 1 0 0 0,0-1-1 0 0,0 1 1 0 0,0-1 0 0 0,0 0 0 0 0,0 0 0 0 0,0 1 0 0 0,-1-1 0 0 0,2-1-19 0 0,2-2 23 0 0,1 1-1 0 0,-1-1 1 0 0,0 0 0 0 0,0-1 0 0 0,0 1 0 0 0,0-1 0 0 0,-1 0-1 0 0,0 0 1 0 0,0-1-23 0 0,10-14 58 0 0,8-17-58 0 0,-19 32-5 0 0,8-15-38 0 0,-1-2-1 0 0,-1 1 0 0 0,3-14 44 0 0,17-68-347 0 0,-3 9 631 0 0,1-6-566 0 0,-3-6 282 0 0,-12 53 168 0 0,-6 29 93 0 0,0 0 0 0 0,-2-2-261 0 0,0 7 194 0 0,-3 18-94 0 0,-1 1 16 0 0,-7 9 124 0 0,4-3-185 0 0,1 0 0 0 0,0 0 0 0 0,0 0 0 0 0,0 0 0 0 0,1 2-55 0 0,-5 15 141 0 0,-52 190 91 0 0,7 14-232 0 0,30-104 3 0 0,8-38-32 0 0,7-40-422 0 0,0 40 451 0 0,2-21-1247 0 0,3-37 86 0 0,1-3-50 0 0</inkml:trace>
  <inkml:trace contextRef="#ctx0" brushRef="#br0" timeOffset="35945.948">18259 4608 9672 0 0,'0'0'748'0'0,"0"0"-259"0"0,0 0 746 0 0,-8 1 2061 0 0,-153 24 1082 0 0,87-14-3965 0 0,18-5-1333 0 0,-1-2 0 0 0,-23-2 920 0 0,54-2-6623 0 0</inkml:trace>
  <inkml:trace contextRef="#ctx0" brushRef="#br0" timeOffset="36488.892">18890 4664 18743 0 0,'0'12'488'0'0,"1"11"284"0"0,-2 1 0 0 0,-3 18-772 0 0,3-32 315 0 0,0 1-1 0 0,0 0 0 0 0,1 8-314 0 0,0 15 1137 0 0,1 0-193 0 0,1 6-529 0 0,-2-38-452 0 0,0-2-29 0 0,0 0-270 0 0,2-2-1141 0 0,10-7-486 0 0</inkml:trace>
  <inkml:trace contextRef="#ctx0" brushRef="#br0" timeOffset="36489.892">18967 4380 6448 0 0,'0'0'576'0'0,"4"11"-464"0"0,-1 1-112 0 0,2 2 0 0 0,0-3 1752 0 0,-5 5 328 0 0,0-1 64 0 0,3-1 8 0 0,1 5-1672 0 0,1-4-328 0 0,0 1-72 0 0,-2-2-6464 0 0</inkml:trace>
  <inkml:trace contextRef="#ctx0" brushRef="#br0" timeOffset="36822.577">19236 4608 9672 0 0,'2'8'220'0'0,"-1"0"1"0"0,1-1 0 0 0,-1 1 0 0 0,-1 0-1 0 0,0 0 1 0 0,0 0 0 0 0,0 0 0 0 0,-1 0 0 0 0,-1 7-221 0 0,-4 9 1964 0 0,-1 0 1 0 0,-5 12-1965 0 0,-8 30 1421 0 0,5-16-951 0 0,8-28 73 0 0,1 1 0 0 0,1 0 1 0 0,1 0-544 0 0,3-8 1198 0 0,5-19 478 0 0,8-11-1452 0 0,-1 3-129 0 0,0 0 0 0 0,-1-1 0 0 0,0-1 0 0 0,-1 0 0 0 0,-1 0-1 0 0,0-1 1 0 0,1-5-95 0 0,-5 13 55 0 0,-1 0 0 0 0,1 0-1 0 0,0 1 1 0 0,1-1 0 0 0,-1 1-1 0 0,1 0 1 0 0,1 1 0 0 0,-1-1-1 0 0,1 1 1 0 0,0 0 0 0 0,0 0-1 0 0,0 1 1 0 0,1-1 0 0 0,0 2-1 0 0,0-1 1 0 0,0 1 0 0 0,0 0-1 0 0,4-1-54 0 0,-9 3 20 0 0,1 0-1 0 0,0 1 0 0 0,-1 0 1 0 0,1-1-1 0 0,0 1 0 0 0,-1 0 1 0 0,1 0-1 0 0,0 0 0 0 0,0 1 1 0 0,-1-1-1 0 0,1 1 0 0 0,-1-1 1 0 0,1 1-1 0 0,0 0 1 0 0,-1 0-1 0 0,1 0 0 0 0,-1 0 1 0 0,0 1-1 0 0,1-1 0 0 0,-1 1 1 0 0,0-1-1 0 0,0 1 0 0 0,0 0 1 0 0,0 0-1 0 0,0 0 0 0 0,0 0 1 0 0,1 2-20 0 0,4 6 13 0 0,-1 1 0 0 0,0 0 0 0 0,0 1 0 0 0,-1-1 0 0 0,2 9-13 0 0,5 8 54 0 0,2 7-741 0 0,5 24 687 0 0,-7-22-2537 0 0,-7-19 943 0 0</inkml:trace>
  <inkml:trace contextRef="#ctx0" brushRef="#br0" timeOffset="37244.463">20208 4148 10592 0 0,'0'2'818'0'0,"2"23"-158"0"0,-1-18 337 0 0,0 1 1 0 0,-1-1 0 0 0,0 1-1 0 0,0-1 1 0 0,-1 1-998 0 0,-6 45 3164 0 0,-10 87-439 0 0,9-65-2335 0 0,3-20-392 0 0,1 20 2 0 0,4-50-564 0 0,1 33-2718 0 0,3-36-3879 0 0</inkml:trace>
  <inkml:trace contextRef="#ctx0" brushRef="#br0" timeOffset="37245.463">20145 4170 16008 0 0,'0'0'362'0'0,"0"0"47"0"0,0 0 30 0 0,5-4 94 0 0,12-10 474 0 0,2 1 1 0 0,3-1-1008 0 0,-17 11 331 0 0,5-3-100 0 0,1 1 1 0 0,0 0-1 0 0,0 1 1 0 0,0 0-1 0 0,0 1 1 0 0,12-2-232 0 0,-15 4 40 0 0,0 0 0 0 0,0 1 0 0 0,0 0 0 0 0,0 1 0 0 0,1-1-1 0 0,-1 1 1 0 0,0 1 0 0 0,0 0 0 0 0,0 0 0 0 0,0 1 0 0 0,-1-1 0 0 0,1 2 0 0 0,-1-1 0 0 0,0 1 0 0 0,3 1-40 0 0,-2 1 42 0 0,1 1 0 0 0,-1-1 0 0 0,0 1 0 0 0,0 0 0 0 0,-1 1 1 0 0,0 0-1 0 0,0 0 0 0 0,-1 1 0 0 0,0 0 0 0 0,-1 0 1 0 0,3 5-43 0 0,10 21 279 0 0,-4-9 22 0 0,-2 0 0 0 0,2 7-301 0 0,-3-4 21 0 0,-3 1-1 0 0,0 0 1 0 0,-2 0 0 0 0,-1 1-1 0 0,1 21-20 0 0,-6-28 19 0 0,0-1 0 0 0,-1 0 0 0 0,-1 0-1 0 0,-1 1 1 0 0,-1-1 0 0 0,-1-1 0 0 0,-8 22-19 0 0,7-26 64 0 0,-1-1 1 0 0,-1 0-1 0 0,-1 0 1 0 0,0-1-1 0 0,-1 0 1 0 0,0 0-1 0 0,-2-1-64 0 0,6-8 15 0 0,1-1 0 0 0,-1 1 1 0 0,0-1-1 0 0,-1-1 0 0 0,1 1 0 0 0,-1-1 0 0 0,-1 0 1 0 0,1-1-1 0 0,-1 0 0 0 0,1 0 0 0 0,-1 0 0 0 0,0-1 1 0 0,0 0-1 0 0,-1-1 0 0 0,1 0 0 0 0,-4 1-15 0 0,4-2 18 0 0,-1-1 0 0 0,1 0 0 0 0,0 0 0 0 0,0-1 0 0 0,0 0 0 0 0,0 0-1 0 0,0-1 1 0 0,0 0 0 0 0,0 0 0 0 0,1-1 0 0 0,-1 0 0 0 0,1 0 0 0 0,-1-1 0 0 0,1 0 0 0 0,0 0 0 0 0,1-1-1 0 0,-1 0 1 0 0,1 0 0 0 0,0-1 0 0 0,0 1 0 0 0,-1-3-18 0 0,-1 0-138 0 0,1-2 1 0 0,0 1-1 0 0,0-1 1 0 0,1 0-1 0 0,0 0 1 0 0,1-1-1 0 0,0 0 1 0 0,0-3 137 0 0,1 3-715 0 0,1 0 1 0 0,0-1 0 0 0,1 1 0 0 0,0-1-1 0 0,0-2 715 0 0,2-5-7383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04:56.1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92 187 5528 0 0,'1'3'249'0'0,"0"-1"-227"0"0,1 4 19 0 0,0 0 0 0 0,-1 0 0 0 0,0 0 1 0 0,0 0-1 0 0,0 0 0 0 0,-1 0 0 0 0,0 1 0 0 0,0 0-41 0 0,-1 9 663 0 0,1-8 744 0 0,-1 1 0 0 0,0 0 1 0 0,-1-1-1 0 0,0 1 0 0 0,0-1 0 0 0,-2 4-1407 0 0,-13 40 4377 0 0,10-27-2906 0 0,-10 21-1471 0 0,4-14 300 0 0,10-20-209 0 0,-2-2 0 0 0,1 1 0 0 0,-1 0 0 0 0,-1-1 0 0 0,0 0-91 0 0,1 1 22 0 0,5-9 10 0 0,0-4-98 0 0,1-3 41 0 0,0 0 1 0 0,0 0 0 0 0,1 0 0 0 0,0 0-1 0 0,0 0 1 0 0,0 1 0 0 0,1-1 0 0 0,1-2 24 0 0,3-7-37 0 0,29-51-52 0 0,-15 28-321 0 0,11-28 410 0 0,-13 33-254 0 0,-18 31 244 0 0,0 1 1 0 0,0-1 0 0 0,0 1-1 0 0,1 0 1 0 0,-1 0 0 0 0,0-1 0 0 0,0 1-1 0 0,0 0 1 0 0,1 0 0 0 0,-1 0-1 0 0,0 0 1 0 0,0 1 0 0 0,0-1-1 0 0,0 0 1 0 0,1 0 0 0 0,0 1 9 0 0,-2-1-5 0 0,1 1 5 0 0,0 0 0 0 0,0 0 0 0 0,0 0 0 0 0,0 1 0 0 0,0-1 0 0 0,0 0 0 0 0,0 0 0 0 0,0 1 0 0 0,0-1 0 0 0,-1 0 0 0 0,1 1 0 0 0,-1-1 0 0 0,1 1 0 0 0,-1-1 0 0 0,1 1 0 0 0,-1-1 0 0 0,0 1 0 0 0,4 25 0 0 0,-6-7 0 0 0,1 9 0 0 0,1 2 0 0 0,0-25 0 0 0,-1 0 0 0 0,1 0 0 0 0,0 0 0 0 0,1 5 0 0 0,3 0 11 0 0,-3-8 32 0 0,-1-2-43 0 0,0-1 0 0 0,1 0 1 0 0,-1 1-1 0 0,0-1 1 0 0,0 1-1 0 0,1-1 0 0 0,-1 0 1 0 0,0 1-1 0 0,1-1 1 0 0,-1 0-1 0 0,1 0 0 0 0,-1 1 1 0 0,0-1-1 0 0,1 0 1 0 0,-1 0-1 0 0,1 0 0 0 0,-1 1 1 0 0,1-1-1 0 0,-1 0 1 0 0,0 0-1 0 0,1 0 0 0 0,-1 0 1 0 0,1 0-1 0 0,-1 0 0 0 0,1 0 1 0 0,-1 0-1 0 0,1 0 1 0 0,-1 0-1 0 0,1 0 0 0 0,-1 0 0 0 0,11-4-1 0 0,-10 4 1 0 0,6-5-6 0 0,0 1 0 0 0,0-1-1 0 0,-1 0 1 0 0,0-1 0 0 0,0 1 0 0 0,0-1-1 0 0,-1 0 1 0 0,1-1 0 0 0,-2 1-1 0 0,4-5 7 0 0,16-20-1 0 0,-16 21 0 0 0,28-27 3 0 0,-33 34-3 0 0,0 1 0 0 0,0-1 0 0 0,0 1 0 0 0,0 0 0 0 0,1 0 0 0 0,-1 0 0 0 0,1 0 0 0 0,0 1 0 0 0,-1-1 0 0 0,1 1 0 0 0,0 0 1 0 0,-3 1-2 0 0,0-1 0 0 0,0 1 1 0 0,0 0-1 0 0,-1 0 1 0 0,1 0-1 0 0,0 0 0 0 0,0 0 1 0 0,0 0-1 0 0,0 0 0 0 0,0 0 1 0 0,0 0-1 0 0,-1 1 1 0 0,1-1-1 0 0,0 0 0 0 0,0 0 1 0 0,0 1-1 0 0,-1-1 0 0 0,1 1 1 0 0,0-1-1 0 0,0 0 1 0 0,-1 1-1 0 0,1 0 0 0 0,0-1 1 0 0,-1 1-1 0 0,1-1 0 0 0,0 1 1 0 0,-1 0-1 0 0,1-1 1 0 0,-1 1-1 0 0,1 0 2 0 0,0 0-5 0 0,3 4-4 0 0,0 1-1 0 0,-1-1 0 0 0,1 1 1 0 0,-1 0-1 0 0,0 0 0 0 0,-1 0 10 0 0,13 22-16 0 0,-4-7-34 0 0,7 10 46 0 0,-15-27 4 0 0,0-1 0 0 0,0 0-1 0 0,0 0 1 0 0,0 0-1 0 0,0 0 1 0 0,1 0-1 0 0,-1 0 1 0 0,1-1 0 0 0,0 0-1 0 0,0 1 1 0 0,0-1 0 0 0,-1-1 3 0 0,-1-1 0 0 0,1 1 0 0 0,0 0 1 0 0,-1-1-1 0 0,1 0 0 0 0,0 0 0 0 0,0 0 0 0 0,-1 0 1 0 0,1 0-1 0 0,0 0 0 0 0,-1-1 0 0 0,1 1 1 0 0,0-1-1 0 0,-1 0 0 0 0,1 1 0 0 0,-1-1 0 0 0,1-1 1 0 0,2 0-4 0 0,3-3 1 0 0,0 0 0 0 0,-1 0 0 0 0,1-1 0 0 0,-1 0 0 0 0,0 0 0 0 0,-1-1 0 0 0,1 0 0 0 0,-1 0 0 0 0,-1 0 0 0 0,4-5-1 0 0,-8 9 0 0 0,1-1-1 0 0,0 1 1 0 0,-1 0-1 0 0,0-1 1 0 0,0 1-1 0 0,0-1 1 0 0,0 1 0 0 0,0-1-1 0 0,-1 1 1 0 0,0-1-1 0 0,1 1 1 0 0,-1-1-1 0 0,-1 1 1 0 0,1-1-1 0 0,0 0 1 0 0,-1 1-1 0 0,0-1 1 0 0,0 1-1 0 0,0-1 1 0 0,0 1-1 0 0,0 0 1 0 0,-2-3 0 0 0,1 5-3 0 0,1 0 0 0 0,0 0 0 0 0,0 0 0 0 0,-1 0 1 0 0,1 1-1 0 0,0-1 0 0 0,-1 0 0 0 0,1 1 0 0 0,-1-1 1 0 0,1 1-1 0 0,0 0 0 0 0,-1-1 0 0 0,1 1 0 0 0,-1 0 1 0 0,1 0-1 0 0,-1 0 0 0 0,0 0 0 0 0,1 0 0 0 0,-2 0 3 0 0,0 1 14 0 0,0 0 0 0 0,0 0 0 0 0,0 0-1 0 0,0 1 1 0 0,1-1 0 0 0,-1 1 0 0 0,0-1-1 0 0,1 1 1 0 0,-1 0 0 0 0,1 0 0 0 0,-1 0-1 0 0,1 0 1 0 0,0 1 0 0 0,-1 0-14 0 0,0 2 46 0 0,0-1-1 0 0,0 1 1 0 0,0 0-1 0 0,0 0 1 0 0,1 0 0 0 0,0 1-1 0 0,-1 4-45 0 0,0 2 78 0 0,0 0 0 0 0,1 0-1 0 0,1 0 1 0 0,0 0 0 0 0,0 0 0 0 0,1 0-1 0 0,2 5-77 0 0,-1-4 29 0 0,1 0-1 0 0,0 0 0 0 0,1 0 1 0 0,1 0-1 0 0,0 0 0 0 0,1-1 1 0 0,0 1-1 0 0,2 0-28 0 0,-3-6-159 0 0,1-1 1 0 0,0 0-1 0 0,0 1 1 0 0,0-2-1 0 0,1 1 1 0 0,-1-1-1 0 0,1 0 1 0 0,2 1 158 0 0,19 12-5398 0 0,-2-3-1106 0 0</inkml:trace>
  <inkml:trace contextRef="#ctx0" brushRef="#br0" timeOffset="339.472">1128 394 7832 0 0,'0'0'602'0'0,"-1"1"-114"0"0,-20 16 4612 0 0,15-14-4186 0 0,0 2-1 0 0,1-1 1 0 0,0 1 0 0 0,-1 0-914 0 0,-14 15 803 0 0,14-14-610 0 0,0 0 0 0 0,0 0 0 0 0,1 1 0 0 0,0 0 0 0 0,0 0 0 0 0,0 0 1 0 0,1 0-1 0 0,-3 6-193 0 0,5-7 56 0 0,-1 1 0 0 0,1-1 0 0 0,0 1 0 0 0,1-1 0 0 0,0 1 0 0 0,0 0-1 0 0,0-1 1 0 0,1 1 0 0 0,0 6-56 0 0,0-10 22 0 0,0 0 0 0 0,1 0 0 0 0,0 1-1 0 0,-1-1 1 0 0,1 0 0 0 0,0-1 0 0 0,1 1 0 0 0,-1 0-1 0 0,0 0 1 0 0,1 0 0 0 0,0-1 0 0 0,-1 1-1 0 0,1-1 1 0 0,0 1 0 0 0,0-1 0 0 0,0 0 0 0 0,1 0-1 0 0,-1 0 1 0 0,1 0 0 0 0,-1 0 0 0 0,1 0-1 0 0,2 1-21 0 0,2 0-120 0 0,1 1 0 0 0,-1-2 0 0 0,1 1 0 0 0,0-1 0 0 0,0 0-1 0 0,6 1 121 0 0,26 0-5596 0 0,-13-3-726 0 0</inkml:trace>
  <inkml:trace contextRef="#ctx0" brushRef="#br0" timeOffset="1030.605">1629 0 10136 0 0,'0'2'464'0'0,"-1"12"-133"0"0,-1 1-1 0 0,0-1 1 0 0,0 0 0 0 0,-2 0 0 0 0,0 0 0 0 0,-3 5-331 0 0,-8 23 4492 0 0,-7 10-4492 0 0,5-13 1744 0 0,-8 30-1744 0 0,4-2 508 0 0,-15 52 68 0 0,29-93-352 0 0,2 1-1 0 0,1 0 0 0 0,0 16-223 0 0,2-23 261 0 0,0-1-1 0 0,-2 1-260 0 0,-2 21 615 0 0,5-39-603 0 0,1-1 1 0 0,0 0-1 0 0,0 0 0 0 0,0 1 0 0 0,-1-1 0 0 0,1 0 0 0 0,1 0 0 0 0,-1 1 0 0 0,0-1 0 0 0,0 0 0 0 0,0 0 1 0 0,1 1-1 0 0,-1-1 0 0 0,0 0 0 0 0,1 0 0 0 0,0 0 0 0 0,-1 0 0 0 0,1 1 0 0 0,-1-1 0 0 0,1 0 0 0 0,0 0 0 0 0,0 0 1 0 0,0 0-1 0 0,-1-1 0 0 0,1 1 0 0 0,0 0 0 0 0,0 0 0 0 0,0 0 0 0 0,0-1 0 0 0,1 1 0 0 0,-1-1 0 0 0,0 1 1 0 0,0-1-1 0 0,0 1 0 0 0,0-1 0 0 0,1 1 0 0 0,-1-1 0 0 0,0 0 0 0 0,0 0 0 0 0,1 0 0 0 0,-1 0 0 0 0,1 0-12 0 0,3 0 3 0 0,-1 0 0 0 0,1-1 0 0 0,0 1 0 0 0,-1-1-1 0 0,1 0 1 0 0,0-1 0 0 0,-1 1 0 0 0,1-1 0 0 0,-1 0-1 0 0,4-2-2 0 0,17-13-254 0 0,0-1 1 0 0,-2-1-1 0 0,0-1 0 0 0,6-8 254 0 0,-11 11-119 0 0,-13 13 173 0 0,0 0-1 0 0,1 0 1 0 0,-1 1 0 0 0,6-2-54 0 0,-9 3 4 0 0,0 1 1 0 0,0 0-1 0 0,0 0 0 0 0,1 0 0 0 0,-1 0 1 0 0,1 1-1 0 0,-1-1 0 0 0,0 1 0 0 0,1-1 1 0 0,-1 1-1 0 0,1 0 0 0 0,-1 0 0 0 0,3 0-4 0 0,-3 1 0 0 0,-1-1 0 0 0,1 1 0 0 0,-1 0 0 0 0,1-1 0 0 0,-1 1 0 0 0,1 0 0 0 0,-1 0 0 0 0,0 0 0 0 0,1 1 0 0 0,-1-1 0 0 0,0 0 0 0 0,0 0 0 0 0,0 1 0 0 0,0-1 0 0 0,0 0 0 0 0,0 1 0 0 0,0-1 0 0 0,0 1 0 0 0,0-1 0 0 0,-1 1 0 0 0,1 0 0 0 0,-1-1 0 0 0,1 1 0 0 0,-1 0 0 0 0,0 1 0 0 0,3 4 0 0 0,1 5 104 0 0,0 1 0 0 0,0 0 0 0 0,1 12-104 0 0,-5-24 12 0 0,0 0-1 0 0,1 1 0 0 0,-1-1 1 0 0,0 0-1 0 0,1 0 0 0 0,-1 0 1 0 0,0 1-1 0 0,1-1 0 0 0,-1 0 1 0 0,1 0-1 0 0,0 0 0 0 0,-1 0 1 0 0,1 0-1 0 0,0 0 0 0 0,0 0 1 0 0,0 0-1 0 0,0 0 0 0 0,-1-1 1 0 0,1 1-1 0 0,0 0 0 0 0,0 0 1 0 0,1-1-1 0 0,-1 1 0 0 0,0-1 1 0 0,0 1-1 0 0,0-1 0 0 0,0 1 1 0 0,0-1-1 0 0,1 0 0 0 0,-1 1 1 0 0,0-1-1 0 0,0 0 0 0 0,1 0 0 0 0,-1 0 1 0 0,0 0-1 0 0,0 0 0 0 0,0 0 1 0 0,1-1-1 0 0,-1 1 0 0 0,0 0 1 0 0,1-1-12 0 0,2 0 10 0 0,0 0 0 0 0,0 0 0 0 0,-1-1-1 0 0,1 1 1 0 0,0-1 0 0 0,-1 0 0 0 0,1 0 0 0 0,-1-1 0 0 0,0 1 0 0 0,1-1 0 0 0,1-2-10 0 0,-1 0 6 0 0,0 0 1 0 0,0 0-1 0 0,-1-1 1 0 0,0 1-1 0 0,0-1 1 0 0,-1 0 0 0 0,1 0-1 0 0,-1 0 1 0 0,0 0-1 0 0,-1 0 1 0 0,0 0-1 0 0,0 0 1 0 0,0-1-7 0 0,4-9 53 0 0,-5 14-45 0 0,1 1 1 0 0,0-1-1 0 0,-1 0 1 0 0,1 0-1 0 0,-1 0 1 0 0,1 1-1 0 0,-1-1 1 0 0,0 0-1 0 0,0 0 1 0 0,0 0-1 0 0,0 0 1 0 0,0 0-1 0 0,-1 1 1 0 0,1-1 0 0 0,0 0-1 0 0,-1 0 1 0 0,1 0-1 0 0,-1 0 1 0 0,0 1-1 0 0,0-1 1 0 0,1 0-1 0 0,-1 1 1 0 0,0-1-1 0 0,-1-1-8 0 0,1 3 4 0 0,0-1 0 0 0,1 1 1 0 0,-1 0-1 0 0,1-1 0 0 0,-1 1 0 0 0,0-1 0 0 0,1 1 0 0 0,-1 0 0 0 0,1 0 0 0 0,-1-1 0 0 0,0 1 0 0 0,0 0 0 0 0,1 0 0 0 0,-1 0 0 0 0,0 0 1 0 0,1 0-1 0 0,-1 0 0 0 0,0 0 0 0 0,0 0 0 0 0,1 0 0 0 0,-1 0 0 0 0,0 0 0 0 0,1 0 0 0 0,-1 0 0 0 0,0 1 0 0 0,1-1 0 0 0,-1 0 1 0 0,0 0-1 0 0,1 1 0 0 0,-1-1 0 0 0,0 1 0 0 0,1-1 0 0 0,-1 0 0 0 0,1 1 0 0 0,-1-1 0 0 0,1 1-4 0 0,-1 0 9 0 0,-3 1 13 0 0,1 1-1 0 0,-1-1 0 0 0,1 1 0 0 0,0 0 1 0 0,0 0-1 0 0,0 1 0 0 0,0-1 1 0 0,1 0-1 0 0,-1 1 0 0 0,1 0 0 0 0,0-1 1 0 0,0 1-1 0 0,0 1-21 0 0,-2 7 112 0 0,0 0 0 0 0,1 0 0 0 0,-2 11-112 0 0,1-2 207 0 0,4-19-152 0 0,0 1 0 0 0,0-1 0 0 0,1 0 0 0 0,-1 0 0 0 0,0 0 0 0 0,1-1 0 0 0,-1 1 0 0 0,1 0 0 0 0,0 0 0 0 0,0 0 0 0 0,-1 0 0 0 0,2 1-55 0 0,3 8 227 0 0,-4-11-158 0 0,5 0-59 0 0,-2 0 4 0 0,-1 1 1 0 0,0-1-1 0 0,0 0 0 0 0,1 0 0 0 0,-1-1 1 0 0,0 1-1 0 0,1-1 0 0 0,-1 1 1 0 0,0-1-1 0 0,0 0 0 0 0,0 0 0 0 0,0-1 1 0 0,0 1-1 0 0,0-1 0 0 0,2 0-14 0 0,3-2 0 0 0,0 4 11 0 0,0 4 32 0 0,-7-1-42 0 0,0 0-1 0 0,1-1 1 0 0,-1 1 0 0 0,-1 0 0 0 0,1 0 0 0 0,0 0 0 0 0,-1 0 0 0 0,1 0 0 0 0,-1 0 0 0 0,0 0 0 0 0,0 0-1 0 0,2 14 0 0 0,0 1 0 0 0,-2-14-92 0 0,0 0 1 0 0,0 1-1 0 0,1-1 1 0 0,-1 0-1 0 0,1 1 1 0 0,0-1-1 0 0,1 0 1 0 0,-1 0-1 0 0,2 2 92 0 0,7 2-1833 0 0,-2-3 98 0 0</inkml:trace>
  <inkml:trace contextRef="#ctx0" brushRef="#br0" timeOffset="1543.867">2100 506 5528 0 0,'4'8'497'0'0,"3"24"-168"0"0,-6-25 1066 0 0,0 1 1 0 0,0-1-1 0 0,-1 1 0 0 0,0-1 0 0 0,0 1 0 0 0,-1-1 0 0 0,0 1 0 0 0,0-1 0 0 0,-1 1-1395 0 0,-24 109 3032 0 0,22-69-2673 0 0,4-48-359 0 0,0-1 0 0 0,0 1 1 0 0,1 0-1 0 0,-1 0 0 0 0,0 0 1 0 0,0 0-1 0 0,0 0 0 0 0,0 0 1 0 0,0 0-1 0 0,1 0 0 0 0,-1 0 1 0 0,0 0-1 0 0,0 0 0 0 0,0 0 1 0 0,0-1-1 0 0,1 1 0 0 0,-1 0 1 0 0,0 0-1 0 0,0 0 0 0 0,0 0 1 0 0,0 0-1 0 0,1 1 0 0 0,-1-1 1 0 0,0 0-1 0 0,0 0 0 0 0,0 0 1 0 0,0 0-1 0 0,0 0 0 0 0,1 0 1 0 0,-1 0-1 0 0,0 0 0 0 0,0 0 1 0 0,0 0-1 0 0,0 0 0 0 0,0 0 1 0 0,0 1-1 0 0,1-1 0 0 0,-1 0 1 0 0,0 0-1 0 0,0 0 1 0 0,0 0-1 0 0,0 0 0 0 0,0 0 1 0 0,0 1-1 0 0,0-1 0 0 0,0 0 1 0 0,0 0-1 0 0,0 0 0 0 0,0 0 1 0 0,0 1-1 0 0,1-1 0 0 0,-1 0 1 0 0,0 0-1 0 0,0 0 0 0 0,0 0 1 0 0,0 1-1 0 0,-1-1 0 0 0,1 0 1 0 0,0 0-1 0 0,0 0 0 0 0,0 0 1 0 0,0 0-1 0 0,0 1 0 0 0,0-1 1 0 0,0 0-1 0 0,11-8 42 0 0,-1-2-40 0 0,-1 0 0 0 0,-1 0 0 0 0,0-1 0 0 0,0 0 0 0 0,2-6-2 0 0,5-7 0 0 0,5-9 0 0 0,-11 17 0 0 0,1 2 0 0 0,6-9 0 0 0,-12 18 0 0 0,-3 3 0 0 0,1 0 0 0 0,0 0 0 0 0,-1 0 0 0 0,1 0 0 0 0,0 0 0 0 0,0 1 0 0 0,0-1 0 0 0,1 1 0 0 0,-1-1 0 0 0,0 1 0 0 0,1 0 0 0 0,-1 0 0 0 0,0 0 0 0 0,1 0 0 0 0,0 0 0 0 0,0 0 0 0 0,21 1 64 0 0,-24 0-56 0 0,1 1 0 0 0,-1-1 0 0 0,1 1-1 0 0,-1-1 1 0 0,1 1 0 0 0,-1-1 0 0 0,1 1-1 0 0,-1-1 1 0 0,0 1 0 0 0,1 0 0 0 0,-1-1-1 0 0,0 1 1 0 0,0 0 0 0 0,0-1 0 0 0,1 2-9 0 0,-1-2 13 0 0,4 7 37 0 0,-3-5-37 0 0,0 0 0 0 0,0 1 0 0 0,0-1 0 0 0,0 0 0 0 0,0 0 0 0 0,-1 1-1 0 0,1-1 1 0 0,-1 0 0 0 0,1 1 0 0 0,-1-1 0 0 0,0 0 0 0 0,0 3-12 0 0,2 29 109 0 0,-1-22-64 0 0,-1 1-1 0 0,0 0 1 0 0,0 0 0 0 0,-2 2-45 0 0,2-7-44 0 0,0 0-1 0 0,1-1 1 0 0,-1 1-1 0 0,3 6 45 0 0,-3-10-162 0 0,6 9-592 0 0,-4-11-5534 0 0,-2-2 6279 0 0,0 0-6727 0 0</inkml:trace>
  <inkml:trace contextRef="#ctx0" brushRef="#br0" timeOffset="2098.647">2492 565 11976 0 0,'3'4'259'0'0,"0"0"1"0"0,0 0 0 0 0,0 0-1 0 0,0 0 1 0 0,-1 1 0 0 0,0 0-1 0 0,0-1 1 0 0,0 1 0 0 0,0 0-1 0 0,-1 0 1 0 0,0 0 0 0 0,0 0-1 0 0,0 2-259 0 0,1 12 3192 0 0,0 1 0 0 0,-2 16-3192 0 0,0-21 535 0 0,0 20-162 0 0,1-34-1435 0 0,5 5-4174 0 0,-4-5-1789 0 0</inkml:trace>
  <inkml:trace contextRef="#ctx0" brushRef="#br0" timeOffset="2099.647">2815 554 11056 0 0,'15'9'505'0'0,"-12"-7"-9"0"0,-3-2-143 0 0,0 0 571 0 0,0 0 284 0 0,0 0 59 0 0,0 0-78 0 0,0 0-373 0 0,0 0-161 0 0,-10 5 881 0 0,6-3-1407 0 0,-1 0 0 0 0,1 0 1 0 0,0 0-1 0 0,0 1 0 0 0,0 0 0 0 0,0 0 1 0 0,0 0-1 0 0,-3 3-129 0 0,5-4 50 0 0,0 0 1 0 0,0 0-1 0 0,0 1 1 0 0,0-1 0 0 0,1 0-1 0 0,-1 1 1 0 0,1-1-1 0 0,-1 1 1 0 0,1-1-1 0 0,0 1 1 0 0,0 0-1 0 0,0-1 1 0 0,1 1-1 0 0,-1 0 1 0 0,1 0-1 0 0,-1 1-50 0 0,-7 41 824 0 0,7-29-496 0 0,1-12-220 0 0,-1-1-1 0 0,1 0 1 0 0,0 0-1 0 0,0 0 0 0 0,0 1 1 0 0,1-1-1 0 0,-1 2-107 0 0,2-1 43 0 0,-2-1 1 0 0,1 1-1 0 0,0 0 0 0 0,-1-1 0 0 0,0 1 0 0 0,0 0 1 0 0,0 0-1 0 0,0-1 0 0 0,0 1 0 0 0,-1 0 0 0 0,0-1 1 0 0,1 1-1 0 0,-1-1 0 0 0,-1 1 0 0 0,0 1-43 0 0,2-5 4 0 0,-1 1 0 0 0,1-1-1 0 0,-1 0 1 0 0,1 0 0 0 0,-1 1-1 0 0,0-1 1 0 0,1 0 0 0 0,-1 0 0 0 0,0 0-1 0 0,1 0 1 0 0,-1 0 0 0 0,1 0-1 0 0,-1 0 1 0 0,0 0 0 0 0,1 0 0 0 0,-1 0-1 0 0,0 0 1 0 0,0-1-4 0 0,0 1 0 0 0,-4 0-125 0 0,1-1-1 0 0,-1 0 1 0 0,0 0 0 0 0,1 0 0 0 0,-1-1 0 0 0,1 1-1 0 0,-1-1 1 0 0,1 0 0 0 0,0-1 0 0 0,0 1-1 0 0,0-1 1 0 0,0 1 0 0 0,0-1 0 0 0,1-1 0 0 0,-1 1-1 0 0,1-1 126 0 0,-15-10-1217 0 0,8 5 111 0 0,1 0 0 0 0,1 0-1 0 0,-1-1 1 0 0,2 0 0 0 0,-1 0 0 0 0,-4-10 1106 0 0,-8-10-2522 0 0,8 14 1393 0 0,2 0 0 0 0,0 0 0 0 0,1-1 0 0 0,1 0 0 0 0,0 0 1 0 0,1-1-1 0 0,1 0 0 0 0,1-1 1129 0 0,4 16-119 0 0,1 0 0 0 0,-1 1 0 0 0,1-1 0 0 0,0 0 0 0 0,0 0 1 0 0,0 1-1 0 0,0-1 0 0 0,1-2 119 0 0,3-5-380 0 0,-1 6 304 0 0</inkml:trace>
  <inkml:trace contextRef="#ctx0" brushRef="#br0" timeOffset="2470.332">2951 527 14656 0 0,'1'16'337'0'0,"0"-1"1"0"0,-1 0-1 0 0,0 1 1 0 0,-1-1-1 0 0,-1 0 1 0 0,-2 5-338 0 0,1-3 527 0 0,1-1 1 0 0,0 1 0 0 0,1-1-1 0 0,1 8-527 0 0,-4-6 308 0 0,4-17-208 0 0,0-1-4 0 0,0 0-1 0 0,0 0-7 0 0,2 0-20 0 0,0-1-77 0 0,1 0 1 0 0,-1 0-1 0 0,1 0 1 0 0,-1 0-1 0 0,0-1 0 0 0,1 1 1 0 0,-1-1-1 0 0,0 1 1 0 0,0-1-1 0 0,0 0 0 0 0,0 0 1 0 0,0-1 8 0 0,22-29-312 0 0,-8 10 28 0 0,10-18-174 0 0,-19 27 312 0 0,1 0-1 0 0,5-6 147 0 0,-11 16-7 0 0,1 0 0 0 0,-1 1-1 0 0,1-1 1 0 0,0 0 0 0 0,0 1-1 0 0,0-1 1 0 0,0 1-1 0 0,0 0 1 0 0,1 0 0 0 0,-1 0-1 0 0,3 0 8 0 0,-3 1 6 0 0,0 1-1 0 0,0 0 0 0 0,0 0 1 0 0,0 0-1 0 0,0 0 0 0 0,0 0 1 0 0,0 1-1 0 0,0 0 0 0 0,0-1 1 0 0,1 1-6 0 0,-2 2 16 0 0,1 0 1 0 0,0 0-1 0 0,-1-1 1 0 0,1 1-1 0 0,-1 1 1 0 0,0-1-1 0 0,0 0 0 0 0,0 0 1 0 0,-1 1-1 0 0,2 3-16 0 0,0 2 113 0 0,-1 1 0 0 0,0-1-1 0 0,0 6-112 0 0,2 8 335 0 0,0-10-173 0 0,1 4 153 0 0,-5-16-161 0 0,0-1-29 0 0,0 0-12 0 0,0 0-1 0 0,0 0-5 0 0,0 0-23 0 0,0 0-11 0 0,0 0-1 0 0,1 0-62 0 0,1-1 0 0 0,-1 1 0 0 0,0 0 0 0 0,1-1 0 0 0,-1 1 0 0 0,0-1 0 0 0,0 0 0 0 0,1 1 0 0 0,-1-1 0 0 0,0 0 0 0 0,1-1-10 0 0,12-6 49 0 0,-9 7-2 0 0,-1-1-1 0 0,1 0 1 0 0,0 0 0 0 0,-1-1-1 0 0,2 0-46 0 0,-3 1 57 0 0,0 0-1 0 0,0 0 0 0 0,0 0 0 0 0,0 1 0 0 0,1-1 1 0 0,-1 1-1 0 0,0 0 0 0 0,1 0 0 0 0,-1 0 1 0 0,1 1-1 0 0,0-1 0 0 0,1 1-56 0 0,-2 0 51 0 0,0 1 0 0 0,0 0 0 0 0,-1 0 0 0 0,1 0 0 0 0,0 0 0 0 0,-1 0-1 0 0,1 0 1 0 0,-1 1 0 0 0,1-1 0 0 0,-1 1 0 0 0,0-1 0 0 0,0 1 0 0 0,0 0 0 0 0,0 0 0 0 0,0 0 0 0 0,0 0 0 0 0,0 1 0 0 0,0-1 0 0 0,-1 0-1 0 0,1 1 1 0 0,0 2-51 0 0,9 16 249 0 0,-5-10-130 0 0,12 37 236 0 0,-17-46-334 0 0,-1-2-115 0 0,2 0-26 0 0,1 0-103 0 0,0-1 0 0 0,0 1 0 0 0,0 0 1 0 0,0-1-1 0 0,0 0 0 0 0,-1 0 0 0 0,1 0 1 0 0,0 0-1 0 0,0 0 0 0 0,-1 0 0 0 0,1-1 0 0 0,-1 1 1 0 0,2-1 222 0 0,8-9-1538 0 0</inkml:trace>
  <inkml:trace contextRef="#ctx0" brushRef="#br0" timeOffset="2958.058">3738 378 11520 0 0,'0'0'886'0'0,"0"0"-442"0"0,0 0 311 0 0,0 0 196 0 0,0 2 38 0 0,-1 0-879 0 0,1-1 0 0 0,0 1 0 0 0,-1-1 0 0 0,1 1 0 0 0,-1-1 0 0 0,1 1 0 0 0,-1-1 0 0 0,0 1 0 0 0,0-1 1 0 0,0 0-1 0 0,0 1 0 0 0,0-1 0 0 0,0 0 0 0 0,0 0 0 0 0,0 1 0 0 0,0-1 0 0 0,-1 0 0 0 0,1 0 0 0 0,-1 0-110 0 0,-34 21 1124 0 0,13-10-549 0 0,20-9-514 0 0,-1-1 0 0 0,1 1-1 0 0,-1 0 1 0 0,1 0-1 0 0,0 0 1 0 0,0 0-1 0 0,0 1 1 0 0,-2 3-61 0 0,4-6 55 0 0,0 1 1 0 0,0 0-1 0 0,1 0 0 0 0,-1 0 1 0 0,1 0-1 0 0,-1 0 0 0 0,1 0 1 0 0,-1 1-1 0 0,1-1 0 0 0,0 0 1 0 0,0 0-1 0 0,0 0 0 0 0,0 0 1 0 0,1 0-1 0 0,-1 0 0 0 0,0 0 1 0 0,1 0-1 0 0,-1 0 0 0 0,2 1-55 0 0,2 10 393 0 0,2 0 0 0 0,0-1 0 0 0,1 0-1 0 0,0 1-392 0 0,0-1 189 0 0,6 16 377 0 0,-13-25-532 0 0,1-1 0 0 0,-1 1 0 0 0,0-1 0 0 0,1 0 0 0 0,-1 1 0 0 0,0-1 0 0 0,-1 1 0 0 0,1-1 0 0 0,0 0 0 0 0,-1 1 0 0 0,1-1 0 0 0,-1 0 0 0 0,0 1 0 0 0,0-1 0 0 0,0 2-34 0 0,-1 0 5 0 0,0 1 0 0 0,-1-1 0 0 0,1 1-1 0 0,-1-1 1 0 0,0 0 0 0 0,0 0 0 0 0,0 0-1 0 0,-1 0 1 0 0,0-1 0 0 0,1 1 0 0 0,-1-1-1 0 0,0 0 1 0 0,-1 0 0 0 0,1-1 0 0 0,0 1-1 0 0,-3 0-4 0 0,0 1-432 0 0,-1-1 0 0 0,0 0 0 0 0,0 0 0 0 0,-1-1 0 0 0,1 1 0 0 0,-5-1 432 0 0,0 1-7655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05:17.3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18959 844 8752 0 0,'24'5'1035'0'0,"18"6"-1035"0"0,-22-5 342 0 0,0-1 1 0 0,17 1-343 0 0,-12-2 369 0 0,27 1 400 0 0,-15-7 209 0 0,-40 3-978 0 0,1 0 0 0 0,0 0 0 0 0,0 0 0 0 0,0 0 0 0 0,0 0 0 0 0,0 1 0 0 0,0-1 1 0 0,1 0-1 0 0,-1 1 0 0 0,0 0 0 0 0,1-1 0 0 0,-1 2 0 0 0,-8 6 13 0 0,-9 3 29 0 0,0-1-1 0 0,0 0 0 0 0,-21 7-41 0 0,32-14 4 0 0,-3 0 8 0 0,1 0 0 0 0,-1-1 0 0 0,1-1 0 0 0,-1 1 0 0 0,0-2 0 0 0,0 1 0 0 0,-5-1-12 0 0,-21-1 94 0 0,-21-2-94 0 0,27-2 65 0 0,0-1 1 0 0,1-1-1 0 0,-16-6-65 0 0,9 2 45 0 0,-74-16 104 0 0,-108-12-149 0 0,171 32 39 0 0,-67-8-24 0 0,-16 5-15 0 0,-91 8 0 0 0,-24 3-1 0 0,139-3 12 0 0,-187-13 405 0 0,165 5-525 0 0,-91-9-109 0 0,37 3 219 0 0,-14 7-1 0 0,-452 37 369 0 0,493-13-584 0 0,12-1 112 0 0,0-7 0 0 0,-5-5 103 0 0,-7-10 36 0 0,0-7 0 0 0,-83-21-36 0 0,115 13 0 0 0,-80-15 0 0 0,-126-23-4 0 0,171 33 124 0 0,-249-28 25 0 0,-21 27-341 0 0,343 25 187 0 0,-346-12 9 0 0,288 9 29 0 0,-407-33 206 0 0,530 37-235 0 0,-525-78 248 0 0,-107-14-181 0 0,623 90-66 0 0,-374-30-37 0 0,0 16 13 0 0,309 14 22 0 0,-258-3 1 0 0,104 4 0 0 0,-623-2 1034 0 0,554 6-747 0 0,-166 14 250 0 0,-146 45-327 0 0,159-12-233 0 0,-35-30 95 0 0,0-32-77 0 0,334 5 5 0 0,-166-5 0 0 0,211 11 65 0 0,-150-2 227 0 0,-85-1-31 0 0,176 1-170 0 0,-21-9 45 0 0,103 6-51 0 0,-124-22 43 0 0,76 8-40 0 0,-88-12-48 0 0,36 4-3 0 0,90 15-42 0 0,-388-48 434 0 0,-107-6-289 0 0,522 60-71 0 0,-134-18 96 0 0,150 15-98 0 0,0 4 0 0 0,0 3 1 0 0,-1 3-1 0 0,0 3-67 0 0,20 4 133 0 0,-21 7-133 0 0,12-3 51 0 0,5 2 7 0 0,-13 5-58 0 0,-11 2-87 0 0,-115 24-809 0 0,90-25-1003 0 0,51-8-1893 0 0,-4 2-1386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05:21.3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316 21 15664 0 0,'0'2'718'0'0,"2"4"-558"0"0,-1 0 0 0 0,-1 1 0 0 0,1-1 0 0 0,-1 0 1 0 0,0 1-1 0 0,-1-1 0 0 0,1 0 0 0 0,-2 5-160 0 0,-14 55 1039 0 0,10-40-414 0 0,-6 17 397 0 0,-1 0-1 0 0,-5 5-1021 0 0,-83 191 2439 0 0,60-143-1392 0 0,-27 66-641 0 0,51-123-436 0 0,10-23 311 0 0,1-1 1 0 0,0 1 0 0 0,1 1-282 0 0,4-15 125 0 0,1-2-49 0 0,0 0-11 0 0,12-35-1 0 0,31-67 108 0 0,8-5-172 0 0,-6 14 63 0 0,116-243 54 0 0,-161 335-117 0 0,30-59 27 0 0,2 1-27 0 0,-22 42 20 0 0,1 0 1 0 0,1 0-1 0 0,0 2 0 0 0,2-1 0 0 0,8-7-20 0 0,-21 22 14 0 0,0 0-1 0 0,0 0 1 0 0,1 0-1 0 0,-1 0 0 0 0,0 0 1 0 0,1 0-1 0 0,-1 0 1 0 0,1 0-1 0 0,-1 0 1 0 0,1 1-1 0 0,-1-1 0 0 0,1 1 1 0 0,0-1-1 0 0,-1 1 1 0 0,1-1-1 0 0,0 1 1 0 0,-1 0-1 0 0,1 0 1 0 0,0 0-1 0 0,-1 0 0 0 0,1 0 1 0 0,0 0-1 0 0,-1 0 1 0 0,1 1-1 0 0,0-1 1 0 0,-1 1-1 0 0,1-1 0 0 0,-1 1 1 0 0,1 0-1 0 0,-1-1 1 0 0,1 1-1 0 0,-1 0 1 0 0,2 1-14 0 0,0 0 39 0 0,-1 1 1 0 0,1 0-1 0 0,0-1 1 0 0,-1 1-1 0 0,0 0 0 0 0,1 1 1 0 0,-1-1-1 0 0,-1 0 1 0 0,1 1-1 0 0,0-1 1 0 0,-1 1-1 0 0,0-1 1 0 0,1 1-1 0 0,-1 2-39 0 0,3 21 74 0 0,-1-1 0 0 0,-1 1 1 0 0,-1 1-75 0 0,1 13-3 0 0,-1 26 43 0 0,-7 67-40 0 0,-1 14 24 0 0,6-92-227 0 0,-6 40 203 0 0,4-56 57 0 0,1 0 0 0 0,2 8-57 0 0,-4-63-21 0 0,0 0 0 0 0,-1 0 0 0 0,-1 1 0 0 0,0 0 1 0 0,-7-12 20 0 0,1 1-44 0 0,-8-16 38 0 0,-2 1-1 0 0,-4-3 7 0 0,14 25 3 0 0,-1 0-1 0 0,0 1 1 0 0,-1 1-1 0 0,-1 0 1 0 0,-9-6-3 0 0,20 18 21 0 0,1 1-21 0 0,0 1-1 0 0,1 0 0 0 0,-1 0 1 0 0,0 0-1 0 0,0 1 1 0 0,0-1-1 0 0,0 1 0 0 0,0-1 1 0 0,0 1 0 0 0,2 1-192 0 0,1 0-60 0 0,0 0-11 0 0,0 0-182 0 0,17 14-5164 0 0,-5-7-2280 0 0</inkml:trace>
  <inkml:trace contextRef="#ctx0" brushRef="#br0" timeOffset="414.869">963 646 12440 0 0,'7'6'210'0'0,"-5"-5"-122"0"0,0 1-1 0 0,0-1 0 0 0,0 0 0 0 0,0 0 0 0 0,0 0 0 0 0,0 0 1 0 0,0 0-1 0 0,1 0 0 0 0,-1 0 0 0 0,0 0 0 0 0,0-1 0 0 0,1 0 1 0 0,1 1-88 0 0,-3-1 7 0 0,0 0 96 0 0,0 0 0 0 0,1 0 0 0 0,-1 0 0 0 0,0 0 1 0 0,0 0-1 0 0,1 0 0 0 0,-1 0 0 0 0,0-1 0 0 0,1 1 0 0 0,-1 0 0 0 0,0-1 1 0 0,0 1-1 0 0,0-1 0 0 0,1 1 0 0 0,-1-1 0 0 0,0 0 0 0 0,0 1 1 0 0,1-2-104 0 0,2-1 1567 0 0,-4 3-1323 0 0,1-1 1 0 0,0 1 0 0 0,-1-1 0 0 0,1 1 0 0 0,-1 0-1 0 0,0-1 1 0 0,1 1 0 0 0,-1-1 0 0 0,1 1-1 0 0,-1-1 1 0 0,0 1 0 0 0,1-1 0 0 0,-1 1 0 0 0,0-1-1 0 0,1 1 1 0 0,-1-1 0 0 0,0 0 0 0 0,0 1-1 0 0,0-1 1 0 0,1 1 0 0 0,-1-1 0 0 0,0 0 0 0 0,0 0-245 0 0,2-2 671 0 0,-2 3-658 0 0,1 0 0 0 0,-1 0 0 0 0,0 0 0 0 0,0-1 0 0 0,0 1 1 0 0,0 0-1 0 0,0 0 0 0 0,0 0 0 0 0,0 0 0 0 0,1 0 0 0 0,-1 0 0 0 0,0 0 0 0 0,0-1 0 0 0,0 1 0 0 0,0 0 0 0 0,0 0 0 0 0,0 0 1 0 0,0 0-1 0 0,0 0 0 0 0,0-1 0 0 0,0 1 0 0 0,0 0 0 0 0,0 0 0 0 0,0 0 0 0 0,0 0 0 0 0,0-1 0 0 0,0 1 0 0 0,0 0 0 0 0,0 0 0 0 0,0 0 1 0 0,0 0-1 0 0,0-1 0 0 0,0 1 0 0 0,0 0 0 0 0,0 0 0 0 0,0 0 0 0 0,0 0 0 0 0,0 0 0 0 0,0-1 0 0 0,0 1-13 0 0,-1-1 33 0 0,1 0-1 0 0,-1-1 0 0 0,0 1 1 0 0,1-1-1 0 0,-1 1 0 0 0,0 0 1 0 0,0 0-1 0 0,0 0 0 0 0,0-1 1 0 0,0 1-1 0 0,0 0 0 0 0,0 0 1 0 0,0 0-1 0 0,0 0 0 0 0,-1 1 1 0 0,1-1-1 0 0,0 0 0 0 0,-1 0 1 0 0,1 1-1 0 0,-1-1-32 0 0,0 1 20 0 0,0-1 1 0 0,-1 1-1 0 0,1-1 1 0 0,-1 1-1 0 0,1 0 0 0 0,0 0 1 0 0,-1 0-1 0 0,1 0 1 0 0,0 1-1 0 0,-1-1 0 0 0,1 1 1 0 0,-1 0-21 0 0,-3 1 26 0 0,0 0 0 0 0,1 0 0 0 0,-1 1 0 0 0,1-1 0 0 0,0 2 0 0 0,0-1 0 0 0,0 0 0 0 0,0 1 0 0 0,0 0 0 0 0,-1 3-26 0 0,1-3 22 0 0,1 1 0 0 0,0 0-1 0 0,0 0 1 0 0,1 0 0 0 0,0 1 0 0 0,0-1-1 0 0,0 1 1 0 0,0 0 0 0 0,1-1-1 0 0,-1 4-21 0 0,3-6 16 0 0,-1 0 0 0 0,0 0-1 0 0,1 1 1 0 0,0-1-1 0 0,0 0 1 0 0,0 1-1 0 0,0-1 1 0 0,1 0-1 0 0,-1 1 1 0 0,1-1-1 0 0,-1 0 1 0 0,1 0-1 0 0,0 0 1 0 0,1 0 0 0 0,-1 0-1 0 0,1 0 1 0 0,-1 0-1 0 0,1 0 1 0 0,0 0-1 0 0,2 2-15 0 0,1 2-9 0 0,1-1 0 0 0,1 0 1 0 0,-1 0-1 0 0,1 0 0 0 0,0-1 0 0 0,1 0 0 0 0,-1 0 0 0 0,1 0 0 0 0,0-1 1 0 0,0-1-1 0 0,1 1 9 0 0,6 1-398 0 0,0 0 0 0 0,0-1 0 0 0,1-1 0 0 0,-1 0 1 0 0,15 0 397 0 0,-24-2-537 0 0,0-1 1 0 0,0 0-1 0 0,0 0 1 0 0,-1-1-1 0 0,1 1 1 0 0,0-1-1 0 0,0 0 0 0 0,-1-1 1 0 0,1 1-1 0 0,0-1 537 0 0,15-9-6835 0 0</inkml:trace>
  <inkml:trace contextRef="#ctx0" brushRef="#br0" timeOffset="1043.122">1505 272 7832 0 0,'9'-10'236'0'0,"-7"7"-145"0"0,0 0-1 0 0,1 1 1 0 0,0-1-1 0 0,-1 0 1 0 0,1 1-1 0 0,0 0 1 0 0,0 0-1 0 0,1 0 1 0 0,-1 0-1 0 0,2-1-90 0 0,-3 2 1521 0 0,-1 2 525 0 0,1 1-1450 0 0,0 0 1 0 0,-1 1 0 0 0,1-1-1 0 0,-1 0 1 0 0,1 0 0 0 0,-1 1 0 0 0,0-1-1 0 0,1 1-596 0 0,-1 0 290 0 0,0 1 1 0 0,0-1-1 0 0,-1 0 0 0 0,1 1 0 0 0,0-1 0 0 0,-1 1 0 0 0,0 0 0 0 0,0-1 0 0 0,0 1 0 0 0,-1 0-290 0 0,-11 73 3008 0 0,-17 54-3008 0 0,0 1 169 0 0,20-86-136 0 0,0-5-632 0 0,2 1-1 0 0,2 0 1 0 0,0 21 599 0 0,5-44-1491 0 0,0-3-365 0 0</inkml:trace>
  <inkml:trace contextRef="#ctx0" brushRef="#br0" timeOffset="1044.122">1594 567 13760 0 0,'0'0'629'0'0,"1"-6"212"0"0,2-2-815 0 0,-3 8-5 0 0,0-1 1 0 0,1 1-1 0 0,-1 0 1 0 0,0-1 0 0 0,0 1-1 0 0,0-1 1 0 0,0 1 0 0 0,1 0-1 0 0,-1-1 1 0 0,0 1-1 0 0,0-1 1 0 0,0 1 0 0 0,0-1-1 0 0,0 1 1 0 0,0 0 0 0 0,0-1-1 0 0,0 1 1 0 0,0-1-1 0 0,0 1 1 0 0,-1 0 0 0 0,1-1-1 0 0,0 1 1 0 0,0-1 0 0 0,0 1-1 0 0,0 0 1 0 0,-1-1-1 0 0,1 1 1 0 0,0 0 0 0 0,0-1-1 0 0,-1 1 1 0 0,1 0 0 0 0,0-1-1 0 0,-1 1 1 0 0,1 0-1 0 0,0-1 1 0 0,-1 1 0 0 0,1 0-1 0 0,0 0 1 0 0,-1 0 0 0 0,1-1-1 0 0,0 1-21 0 0,-3-1 243 0 0,1-1-1 0 0,0 1 0 0 0,-1-1 1 0 0,1 1-1 0 0,-1 0 1 0 0,1 0-1 0 0,-1 0 1 0 0,0 1-1 0 0,1-1 0 0 0,-1 0 1 0 0,0 1-1 0 0,1 0 1 0 0,-1 0-1 0 0,0 0 0 0 0,0 0 1 0 0,1 0-1 0 0,-1 0 1 0 0,0 1-1 0 0,1-1 1 0 0,-2 1-243 0 0,-9 3 505 0 0,0 0 1 0 0,0 0 0 0 0,-8 5-506 0 0,6-2 321 0 0,-10 2-150 0 0,7-2-11 0 0,1 0 0 0 0,0 1-1 0 0,-10 6-159 0 0,20-9 48 0 0,-1-1 0 0 0,0-1 0 0 0,0 0 0 0 0,0 0 0 0 0,-2 0-48 0 0,8-2-58 0 0,2-1-516 0 0,0 0-223 0 0,0 0-1350 0 0,0 0-5220 0 0</inkml:trace>
  <inkml:trace contextRef="#ctx0" brushRef="#br0" timeOffset="1045.122">1725 567 5064 0 0,'4'19'448'0'0,"-4"-12"-352"0"0,8 4-96 0 0,-3 5 0 0 0,-5-5 2360 0 0,4 0 456 0 0,0 4 88 0 0,0-4 15 0 0,-4 2-2111 0 0,0-3-424 0 0,0 1-80 0 0,5 0-16 0 0,-5-11-176 0 0,0 0-32 0 0,0 0-8 0 0,0 0 0 0 0,5 8-1000 0 0,-5-8-192 0 0</inkml:trace>
  <inkml:trace contextRef="#ctx0" brushRef="#br0" timeOffset="1385.207">1821 410 9216 0 0,'1'2'421'0'0,"1"1"-354"0"0,-1 0 1 0 0,1 0-1 0 0,0 0 1 0 0,0 0-1 0 0,1-1 1 0 0,-1 1-1 0 0,2 1-67 0 0,16 19 1327 0 0,-19-20-740 0 0,1 0 0 0 0,0 0 1 0 0,-1-1-1 0 0,1 1 1 0 0,1-1-1 0 0,-1 0 1 0 0,1 1-588 0 0,-1 3 195 0 0,0-1 1 0 0,-1 1 0 0 0,1 0 0 0 0,-1 0 0 0 0,0 5-196 0 0,0-8 45 0 0,6 52 34 0 0,6 32-29 0 0,-9-73 124 0 0,0 0 0 0 0,1-1 0 0 0,1 2-174 0 0,4 11 856 0 0,-10-24-761 0 0,1-1 0 0 0,0 0 0 0 0,0 1 0 0 0,0-1 0 0 0,-1 0 0 0 0,1 0 0 0 0,0 1 0 0 0,1-1 0 0 0,-1 0 0 0 0,0 0 0 0 0,0 0 0 0 0,0-1 0 0 0,0 1 0 0 0,2 1-95 0 0,-2-2 42 0 0,-1 0 0 0 0,1 1 0 0 0,0-1 0 0 0,-1 0 1 0 0,1 1-1 0 0,0-1 0 0 0,0 0 0 0 0,-1 0 0 0 0,1 0 0 0 0,0 0 1 0 0,0 0-1 0 0,-1 0 0 0 0,1 0 0 0 0,0 0 0 0 0,0 0 0 0 0,-1 0 1 0 0,1 0-1 0 0,0 0 0 0 0,0-1 0 0 0,-1 1 0 0 0,1 0 0 0 0,0 0 1 0 0,-1-1-1 0 0,1 1 0 0 0,0-1 0 0 0,-1 1 0 0 0,1 0 0 0 0,-1-1 1 0 0,1 1-1 0 0,0-1 0 0 0,-1 0 0 0 0,1 0-42 0 0,6-8 315 0 0,-1-1-1 0 0,0 0 1 0 0,-1 0-1 0 0,1-3-314 0 0,18-30 738 0 0,-13 24-507 0 0,-2 0 0 0 0,0-1 1 0 0,-1 0-1 0 0,0-1 0 0 0,-1-3-231 0 0,1 1-213 0 0,16-29 502 0 0,-14 23 197 0 0,-7 22-288 0 0,0-1-1 0 0,-1 0 1 0 0,0 1 0 0 0,0-1-198 0 0,1-6-1080 0 0,-3 13 440 0 0,0 1-538 0 0,0 0-241 0 0,0 0-48 0 0</inkml:trace>
  <inkml:trace contextRef="#ctx0" brushRef="#br0" timeOffset="1979.993">2297 556 8752 0 0,'1'1'673'0'0,"2"5"-188"0"0,-2-5 833 0 0,-1-1 408 0 0,0 0 88 0 0,0 0-194 0 0,0 0-858 0 0,0 0-378 0 0,0 0-80 0 0,-18-7 747 0 0,12 6-852 0 0,0 1 0 0 0,0 0-1 0 0,0 1 1 0 0,0-1 0 0 0,0 1 0 0 0,0 0 0 0 0,0 1 0 0 0,1-1 0 0 0,-1 1 0 0 0,0 0 0 0 0,1 1-1 0 0,-2 0-198 0 0,2-1 156 0 0,4-1-80 0 0,0 0-1 0 0,1-1 0 0 0,-1 1 1 0 0,0 0-1 0 0,1 0 0 0 0,-1 0 1 0 0,0-1-1 0 0,1 1 0 0 0,-1 0 1 0 0,1 0-1 0 0,0 0 0 0 0,-1 0 1 0 0,1 0-1 0 0,0 0 0 0 0,-1 0 1 0 0,1 0-1 0 0,0 0 0 0 0,0 0 1 0 0,0 0-1 0 0,0 0 0 0 0,0 0 1 0 0,0 0-1 0 0,0 0 0 0 0,0 0 1 0 0,1 0-1 0 0,-1 1-75 0 0,2 0-22 0 0,0 0 0 0 0,0 1 0 0 0,0-1 0 0 0,0 0 1 0 0,0 0-1 0 0,0-1 0 0 0,1 1 0 0 0,-1 0 0 0 0,1-1 0 0 0,-1 0 0 0 0,1 1 0 0 0,1-1 22 0 0,4 3 20 0 0,-6-3-11 0 0,0-1 0 0 0,0 1 1 0 0,1 0-1 0 0,-1 0 1 0 0,1-1-1 0 0,-1 1 0 0 0,1-1 1 0 0,-1 0-1 0 0,1 0 0 0 0,-1 0 1 0 0,0 0-1 0 0,1 0 1 0 0,-1 0-1 0 0,1-1 0 0 0,1 0-9 0 0,7 0 0 0 0,-3 4 0 0 0,-5 2 0 0 0,-1 1 1 0 0,1-1-1 0 0,-1 0 0 0 0,0 1 0 0 0,0 0 0 0 0,-1-1 0 0 0,1 1 0 0 0,-1 0 1 0 0,-1 0-1 0 0,1 3 0 0 0,3 15 52 0 0,-3-16-63 0 0,1-1 0 0 0,1 1 1 0 0,-1-1-1 0 0,1 1 0 0 0,1 1 11 0 0,-3-9-70 0 0,0 1-1 0 0,-1 0 0 0 0,1-1 1 0 0,-1 1-1 0 0,1-1 0 0 0,0 1 0 0 0,-1-1 1 0 0,1 0-1 0 0,0 1 0 0 0,0-1 1 0 0,-1 0-1 0 0,1 1 0 0 0,0-1 1 0 0,0 0-1 0 0,0 0 0 0 0,0 0 1 0 0,-1 0-1 0 0,1 0 0 0 0,0 1 0 0 0,0-2 71 0 0,18 0-1935 0 0,-3-6-36 0 0</inkml:trace>
  <inkml:trace contextRef="#ctx0" brushRef="#br0" timeOffset="2617.437">2714 100 16527 0 0,'0'0'760'0'0,"1"2"-21"0"0,9 18-434 0 0,-7-17-253 0 0,-1 1 0 0 0,1 0-1 0 0,-1 0 1 0 0,-1 0 0 0 0,1 0-1 0 0,0 0 1 0 0,-1 0 0 0 0,0 3-52 0 0,1 8 426 0 0,-2 1 1 0 0,0 0 0 0 0,0-1 0 0 0,-3 10-427 0 0,0 12 362 0 0,0 0 94 0 0,-1 0 1 0 0,-2-1-1 0 0,-10 34-456 0 0,11-46 153 0 0,1 0-1 0 0,-1 14-152 0 0,2-8 69 0 0,-5 18-69 0 0,2-16 333 0 0,0 0 0 0 0,2 4-333 0 0,3-24-342 0 0,1 1 0 0 0,0-1-1 0 0,0 0 1 0 0,1 0 0 0 0,1 0 0 0 0,0 0-1 0 0,2 4 343 0 0,-1-6-5177 0 0,-2-8-1561 0 0</inkml:trace>
  <inkml:trace contextRef="#ctx0" brushRef="#br0" timeOffset="2618.437">2837 523 7832 0 0,'2'-15'832'0'0,"-2"14"-566"0"0,1-1 1 0 0,-1 1-1 0 0,0 0 1 0 0,0 0-1 0 0,0-1 1 0 0,0 1-1 0 0,0 0 1 0 0,-1 0-1 0 0,1-1 1 0 0,0 1-1 0 0,-1 0 1 0 0,1 0-1 0 0,-1 0 1 0 0,1 0-1 0 0,-1-1 1 0 0,1 1-1 0 0,-1 0 1 0 0,0 0-1 0 0,1 0 1 0 0,-1 0-1 0 0,0 0 1 0 0,0 0-1 0 0,0 1 1 0 0,0-1-1 0 0,0 0 1 0 0,0 0-1 0 0,0 1 1 0 0,0-1-1 0 0,0 0 1 0 0,0 1-1 0 0,0-1 1 0 0,0 1-1 0 0,-1-1 1 0 0,1 1-1 0 0,-1 0-266 0 0,1 0 842 0 0,-8-3-384 0 0,3 2-445 0 0,0 1 0 0 0,0 0 0 0 0,0 0-1 0 0,-1 0 1 0 0,1 0 0 0 0,0 1-1 0 0,0 0 1 0 0,0 1 0 0 0,0-1 0 0 0,0 1-1 0 0,-2 1-12 0 0,-6 1 50 0 0,12-3-183 0 0,1-1 0 0 0,-1 0 0 0 0,0 1 0 0 0,1-1 0 0 0,-1 1 0 0 0,0-1 0 0 0,1 1 0 0 0,-1 0 0 0 0,1 0 0 0 0,-1-1 0 0 0,1 1-1 0 0,0 0 1 0 0,-1 1 133 0 0,1-1-393 0 0,-1 0-1 0 0,1 0 0 0 0,-1 0 0 0 0,0 0 0 0 0,0 0 0 0 0,1-1 0 0 0,-1 1 1 0 0,0 0-1 0 0,0-1 0 0 0,-1 1 394 0 0,0-1-2045 0 0</inkml:trace>
  <inkml:trace contextRef="#ctx0" brushRef="#br0" timeOffset="2619.437">3081 471 5064 0 0,'0'1'389'0'0,"-3"46"9895"0"0,-2-5-7274 0 0,2-18-3249 0 0,1 1 1 0 0,1 4 238 0 0,1-19-1569 0 0,0-10 92 0 0</inkml:trace>
  <inkml:trace contextRef="#ctx0" brushRef="#br0" timeOffset="2953.499">3298 511 6448 0 0,'0'0'498'0'0,"0"2"-327"0"0,0 16 490 0 0,-1-11 701 0 0,0-1 1 0 0,-1 0 0 0 0,1 0 0 0 0,-1 0-1 0 0,0 0 1 0 0,-1 1-1363 0 0,-1 0 727 0 0,1 1 0 0 0,0 0 0 0 0,0 0 0 0 0,1 0 0 0 0,0 1 0 0 0,1-1 0 0 0,-1 9-727 0 0,-1-2 982 0 0,3-14-948 0 0,0 0 0 0 0,0 0 1 0 0,-1 0-1 0 0,1 0 0 0 0,0-1 0 0 0,0 1 0 0 0,0 0 0 0 0,0 0 0 0 0,0 0 0 0 0,0 0 0 0 0,0 0 0 0 0,0 0 1 0 0,0 0-1 0 0,1 0 0 0 0,-1 0 0 0 0,0-1 0 0 0,1 1 0 0 0,-1 0 0 0 0,0 0 0 0 0,1 0-34 0 0,0 1 187 0 0,0-1-155 0 0,-1 0 0 0 0,1 0 1 0 0,0 0-1 0 0,0 0 0 0 0,0-1 0 0 0,0 1 1 0 0,0 0-1 0 0,0 0 0 0 0,0 0 0 0 0,0-1 1 0 0,0 1-1 0 0,0-1 0 0 0,1 1-32 0 0,3 2 86 0 0,-4-3-77 0 0,1 0-1 0 0,-1-1 0 0 0,0 1 1 0 0,0 0-1 0 0,0-1 1 0 0,0 0-1 0 0,0 1 0 0 0,1-1 1 0 0,-1 0-1 0 0,0 1 0 0 0,-1-1 1 0 0,1 0-1 0 0,0 0 1 0 0,0 0-1 0 0,0 0-8 0 0,0 0 2 0 0,8-7-2 0 0,-1-1 0 0 0,0 0 0 0 0,0 0 0 0 0,-1-1 0 0 0,0 0 0 0 0,0 0 0 0 0,-1 0 0 0 0,0-4 0 0 0,-3 9 0 0 0,-2 0 0 0 0,1 0 0 0 0,-1 0 0 0 0,1 0 0 0 0,-1 0 0 0 0,-1 0 0 0 0,1 0 0 0 0,-1 0 0 0 0,0-1 0 0 0,0 1 0 0 0,0 0 0 0 0,-1 0 0 0 0,1 0 0 0 0,-1 0 0 0 0,-1 0 0 0 0,1-1 0 0 0,-1 4-78 0 0,1 0 1 0 0,0 0-1 0 0,-1 0 0 0 0,0 0 0 0 0,1 0 1 0 0,-1 0-1 0 0,0 1 0 0 0,0-1 0 0 0,0 0 0 0 0,0 1 1 0 0,0 0-1 0 0,-1-1 0 0 0,1 1 0 0 0,0 0 0 0 0,0 0 1 0 0,-1 0-1 0 0,1 1 0 0 0,-1-1 0 0 0,1 0 0 0 0,-1 1 1 0 0,1 0-1 0 0,-1 0 0 0 0,-1-1 78 0 0,-8 1-1011 0 0</inkml:trace>
  <inkml:trace contextRef="#ctx0" brushRef="#br0" timeOffset="2954.499">3518 489 3224 0 0,'18'24'-524'0'0,"-6"2"3810"0"0,-6-9 1861 0 0,-1 1 0 0 0,0 4-5147 0 0,8 28 2958 0 0,-1-12-2773 0 0,-11-38-185 0 0,-1 0 0 0 0,0 1 0 0 0,1-1 0 0 0,-1 0 0 0 0,0 1 0 0 0,1-1 0 0 0,-1 0 0 0 0,0 1 0 0 0,1-1 0 0 0,-1 0 0 0 0,1 0 0 0 0,-1 0 0 0 0,1 1 0 0 0,-1-1 0 0 0,1 0 0 0 0,-1 0 0 0 0,1 0 0 0 0,-1 0 0 0 0,0 0 0 0 0,1 0 0 0 0,-1 0 0 0 0,1 0 0 0 0,-1 0 0 0 0,1 0 0 0 0,-1 0 0 0 0,1 0 0 0 0,-1 0 0 0 0,1 0 0 0 0,-1 0 0 0 0,1-1 0 0 0,-1 1 0 0 0,1 0 0 0 0,-1 0 0 0 0,0-1 0 0 0,1 1 0 0 0,-1 0 0 0 0,1 0 0 0 0,-1-1 0 0 0,0 1 0 0 0,1 0 0 0 0,-1-1 0 0 0,0 1 0 0 0,1-1 0 0 0,-1 1 0 0 0,0 0 0 0 0,0-1 0 0 0,1 1 0 0 0,-1-1 0 0 0,0 1 0 0 0,0-1 0 0 0,1 0 0 0 0,4-5 0 0 0,-1 0 0 0 0,0-1 0 0 0,0 0 0 0 0,0 0 0 0 0,-1 0 0 0 0,1-1 0 0 0,15-28 0 0 0,-13 27 0 0 0,0 0 0 0 0,0 0 0 0 0,0 1 0 0 0,5-5 0 0 0,-9 12 0 0 0,0-1 0 0 0,-1 0 0 0 0,1 0 0 0 0,0 1 0 0 0,0-1 0 0 0,1 1 0 0 0,-1 0 0 0 0,0 0 0 0 0,0-1 0 0 0,1 2 0 0 0,-1-1 0 0 0,0 0 0 0 0,1 0 0 0 0,-1 1 0 0 0,1-1 0 0 0,-1 1 0 0 0,1 0 0 0 0,-1 0 0 0 0,-1 0 0 0 0,0 0 0 0 0,0 0 0 0 0,0 1 0 0 0,1-1 0 0 0,-1 1 0 0 0,0-1 0 0 0,0 1 0 0 0,0-1 0 0 0,0 1 0 0 0,0 0 0 0 0,0-1 0 0 0,0 1 0 0 0,0 0 0 0 0,0 0 0 0 0,0 0 0 0 0,0 0 0 0 0,0 0 0 0 0,14 22 0 0 0,-13-20 0 0 0,5 12 305 0 0,0 1-1 0 0,-2 0 0 0 0,0 0 0 0 0,0 0 0 0 0,-2 0 0 0 0,1 8-304 0 0,6 23 223 0 0,7-6-1175 0 0,-17-40-4002 0 0,0-5-1731 0 0</inkml:trace>
  <inkml:trace contextRef="#ctx0" brushRef="#br0" timeOffset="2955.499">3631 141 15664 0 0,'-11'-26'573'0'0,"-1"1"0"0"0,-2 0 0 0 0,-3-3-573 0 0,8 13 436 0 0,8 14 51 0 0,1 1 22 0 0,1 1 3 0 0,9 18 622 0 0,-7-13-1244 0 0,0 0-1 0 0,0-1 0 0 0,0 0 0 0 0,1 1 1 0 0,-1-1-1 0 0,1 0 0 0 0,5 3 111 0 0,15 15-1008 0 0,-2-6-15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05:29.6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161 95 18631 0 0,'0'0'422'0'0,"0"0"56"0"0,0 0 33 0 0,0 0-56 0 0,0 3-298 0 0,1 2-47 0 0,-1 0 0 0 0,1 0 0 0 0,-2 0 0 0 0,1 0 0 0 0,0 0 0 0 0,-1 0 0 0 0,0 0-1 0 0,0 0 1 0 0,0 0 0 0 0,-1-1 0 0 0,0 1 0 0 0,0 0 0 0 0,0 0-110 0 0,-5 14 996 0 0,-7 14 51 0 0,11-26-997 0 0,0-1 0 0 0,0 0 0 0 0,1 1 0 0 0,0-1 0 0 0,0 1 0 0 0,0 0 0 0 0,1 0 0 0 0,0 1-50 0 0,-1 5 62 0 0,0-1 0 0 0,-1 0 0 0 0,-1 0-1 0 0,0 2-61 0 0,-6 20 106 0 0,2-11-55 0 0,0 0 1 0 0,-1 0-1 0 0,-2-1 0 0 0,-5 9-51 0 0,9-19 3 0 0,1 3 14 0 0,0-1-1 0 0,-1 10-16 0 0,0-5 21 0 0,15-24 263 0 0,-1-1 1 0 0,0-1 0 0 0,-1 1-1 0 0,5-6-284 0 0,5-13 34 0 0,0-1 0 0 0,-2-1-1 0 0,2-8-33 0 0,1 1 3 0 0,13-20-3 0 0,31-48 0 0 0,17-27 0 0 0,-32 72 54 0 0,-21 28 43 0 0,-8 10-16 0 0,-17 18-72 0 0,1 0 0 0 0,-1 1 0 0 0,0-1 0 0 0,1 1 0 0 0,0-1 0 0 0,-1 0 0 0 0,1 1 0 0 0,-1-1 0 0 0,1 1 0 0 0,0-1 0 0 0,-1 1 0 0 0,1-1 0 0 0,0 1 0 0 0,-1 0 0 0 0,1-1-1 0 0,0 1 1 0 0,0 0 0 0 0,0 0 0 0 0,-1-1 0 0 0,1 1 0 0 0,0 0 0 0 0,0 0 0 0 0,0 0 0 0 0,-1 0 0 0 0,1 0 0 0 0,0 0 0 0 0,0 0 0 0 0,0 0 0 0 0,-1 1-9 0 0,2-1 24 0 0,-1 1 0 0 0,1 0-1 0 0,-1 0 1 0 0,0 0 0 0 0,0 0 0 0 0,1 0 0 0 0,-1 0 0 0 0,0 0-1 0 0,0 0 1 0 0,0 1 0 0 0,0-1 0 0 0,0 0 0 0 0,-1 1 0 0 0,1 0-24 0 0,2 4 93 0 0,0 0 0 0 0,0 0 0 0 0,-1 0 0 0 0,0 0 0 0 0,-1 1 0 0 0,1-1 1 0 0,-1 2-95 0 0,1 11 85 0 0,6 127 182 0 0,-5-79 27 0 0,6 31-293 0 0,-2-6 472 0 0,-1-44-24 0 0,-6-47-340 0 0,0-1-17 0 0,-1 14 203 0 0,-1-12-288 0 0,1-1 0 0 0,-1 1 0 0 0,0 0 0 0 0,0-1 0 0 0,0 1 1 0 0,0-1-1 0 0,0 1 0 0 0,0-1 0 0 0,0 0 0 0 0,-1 0 0 0 0,1 0 0 0 0,0 0 0 0 0,-1-1 0 0 0,1 1-6 0 0,-38 5 67 0 0,23-4-5 0 0,14-1-52 0 0,1-1 0 0 0,-1 0-1 0 0,0-1 1 0 0,0 1 0 0 0,1 0 0 0 0,-1-1 0 0 0,0 1 0 0 0,-1-2-10 0 0,-21-2 133 0 0,-7 4 35 0 0,1 2 1 0 0,-28 4-169 0 0,40-3 22 0 0,-5 1 7 0 0,1 0 0 0 0,-7 4-29 0 0,-8 2 64 0 0,31-9-88 0 0,6-1-104 0 0,1 0-56 0 0,0 0-9 0 0,0 0-94 0 0,0 0-370 0 0,0 0-161 0 0,16-9-4079 0 0,-8 2 3213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05:24.7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145 490 17503 0 0,'-1'5'253'0'0,"1"0"-1"0"0,0-1 0 0 0,0 1 0 0 0,0-1 0 0 0,1 1 0 0 0,-1 0 0 0 0,1 0-252 0 0,0 0 28 0 0,0 1 0 0 0,0-1 0 0 0,-1 1 0 0 0,0-1-1 0 0,0 2-27 0 0,-11 58 994 0 0,-2-1-1 0 0,-2 0 0 0 0,-4-1 1 0 0,-12 25-994 0 0,17-39 78 0 0,9-33-55 0 0,1 1 0 0 0,-2-1-1 0 0,-1 2-22 0 0,3-7 118 0 0,2-3 101 0 0,1-9-216 0 0,1 1 0 0 0,0 0 0 0 0,-1 0 0 0 0,1 0 0 0 0,0 0 0 0 0,-1 0 0 0 0,1 0 0 0 0,0 0 1 0 0,-1 0-1 0 0,1-1 0 0 0,0 1 0 0 0,0 0 0 0 0,-1 0 0 0 0,1 0 0 0 0,0-1 0 0 0,-1 1 1 0 0,1 0-1 0 0,0 0 0 0 0,0-1 0 0 0,0 1 0 0 0,-1 0 0 0 0,1 0 0 0 0,0-1 0 0 0,0 1 0 0 0,0 0 1 0 0,0-1-4 0 0,-2-1-22 0 0,1-1 0 0 0,0 1 0 0 0,-1-1 0 0 0,1 1 0 0 0,0-1 0 0 0,1 1 1 0 0,-1-1-1 0 0,0 0 0 0 0,1 0 0 0 0,0 1 0 0 0,-1-1 0 0 0,1-1 22 0 0,2-38-105 0 0,-2 34 123 0 0,9-58-16 0 0,2 0 0 0 0,4 0 0 0 0,9-21-2 0 0,-15 55 137 0 0,2 0 1 0 0,1 0 0 0 0,5-6-138 0 0,-8 20 72 0 0,1 1 0 0 0,0 0 0 0 0,2 0 1 0 0,-1 1-1 0 0,2 0 0 0 0,3-1-72 0 0,-4 4 58 0 0,0 1 0 0 0,1 1 0 0 0,0 0 0 0 0,14-8-58 0 0,-23 16 8 0 0,0 1 0 0 0,0 0 0 0 0,0 0 1 0 0,0 0-1 0 0,0 0 0 0 0,1 1 0 0 0,-1 0 0 0 0,1-1 0 0 0,-1 2 0 0 0,0-1 1 0 0,1 0-1 0 0,0 1 0 0 0,-1 0 0 0 0,1 0 0 0 0,-1 1 0 0 0,1-1 0 0 0,-1 1 0 0 0,1 0 1 0 0,-1 0-1 0 0,0 0 0 0 0,1 1-8 0 0,-2-1 2 0 0,1 1 1 0 0,-1 0-1 0 0,0 1 1 0 0,1-1 0 0 0,-1 0-1 0 0,0 1 1 0 0,-1 0-1 0 0,1 0 1 0 0,0 0-1 0 0,-1 0 1 0 0,0 0-1 0 0,1 0 1 0 0,-1 0-1 0 0,0 1 1 0 0,-1-1-1 0 0,1 1 1 0 0,-1 0-1 0 0,0-1 1 0 0,1 1-1 0 0,-2 0 1 0 0,1 0-1 0 0,0 0 1 0 0,-1 2-3 0 0,2 8-1 0 0,-2 0 0 0 0,0 0 1 0 0,0 0-1 0 0,-2 0 0 0 0,1 0 0 0 0,-2 1 1 0 0,-1 4-15 0 0,0-1 0 0 0,-2 1 1 0 0,0-1-1 0 0,-1 0 0 0 0,-1 0 0 0 0,0-1 0 0 0,-1 0 0 0 0,-1-1 0 0 0,-1 0 0 0 0,-1 0 0 0 0,-5 5 15 0 0,14-17-1 0 0,-9 10-63 0 0,-1-1 1 0 0,-5 4 63 0 0,14-13-34 0 0,-1 0 0 0 0,0-1-1 0 0,1 0 1 0 0,-1 0 0 0 0,-1 0 0 0 0,1 0 0 0 0,0-1-1 0 0,-1 0 1 0 0,-2 1 34 0 0,2-2-114 0 0,-1 1 0 0 0,1-1 0 0 0,0 0 0 0 0,0-1-1 0 0,-1 0 1 0 0,1 1 0 0 0,0-2 0 0 0,-5 0 114 0 0,10 1-192 0 0,-1 0 0 0 0,0-1 0 0 0,0 1 1 0 0,1-1-1 0 0,-1 1 0 0 0,0-1 0 0 0,1 0 0 0 0,-1 0 0 0 0,0 0 0 0 0,1 0 1 0 0,-1 0-1 0 0,1 0 0 0 0,-1 0 0 0 0,1 0 0 0 0,0-1 0 0 0,0 1 0 0 0,-1 0 0 0 0,1-1 1 0 0,0 1-1 0 0,0-1 0 0 0,0 0 0 0 0,1 1 0 0 0,-1-1 0 0 0,0 0 0 0 0,1 1 1 0 0,-1-1-1 0 0,1 0 0 0 0,-1 0 0 0 0,1 1 0 0 0,-1-2 192 0 0,1-11-6570 0 0</inkml:trace>
  <inkml:trace contextRef="#ctx0" brushRef="#br0" timeOffset="416.309">714 517 8288 0 0,'0'0'638'0'0,"0"0"-136"0"0,0 0 962 0 0,0 0 469 0 0,0 0 92 0 0,0 0-209 0 0,0 0-959 0 0,-2-1-414 0 0,-2 0-319 0 0,-1 0-1 0 0,1 1 1 0 0,-1-1-1 0 0,1 1 1 0 0,-1 0-1 0 0,1 0 1 0 0,-1 0-1 0 0,1 0 1 0 0,-1 1-1 0 0,1 0 1 0 0,-1 0-1 0 0,1 0 1 0 0,-1 1-1 0 0,1-1 1 0 0,0 1-1 0 0,0 0 1 0 0,0 0 0 0 0,0 1-1 0 0,0-1 1 0 0,1 1-1 0 0,-2 1-123 0 0,-2 1 117 0 0,0 1 0 0 0,1 0 0 0 0,0 0 1 0 0,0 0-1 0 0,1 1 0 0 0,0 0 0 0 0,0 0 0 0 0,1 0 0 0 0,-1 1 0 0 0,-2 7-117 0 0,5-7 74 0 0,-1 1-1 0 0,1 0 1 0 0,1-1-1 0 0,0 1 1 0 0,0 0-1 0 0,1 0 1 0 0,0 6-74 0 0,0-10 33 0 0,1-4-10 0 0,0 1 0 0 0,0-1 0 0 0,0 0 0 0 0,0 0 0 0 0,0 0 0 0 0,0 0 0 0 0,0 0 0 0 0,1 0 0 0 0,-1 0 0 0 0,0 0 0 0 0,0 0 0 0 0,1 0 0 0 0,-1-1-23 0 0,1 1 75 0 0,1 1-74 0 0,0-1 1 0 0,0 1 0 0 0,1-1 0 0 0,-1 0 0 0 0,1 0-1 0 0,-1 0 1 0 0,1-1 0 0 0,-1 1 0 0 0,1-1-1 0 0,-1 0 1 0 0,1 0 0 0 0,-1 0 0 0 0,1 0 0 0 0,0-1-1 0 0,-1 0 1 0 0,1 1 0 0 0,-1-1 0 0 0,0 0-1 0 0,1-1 1 0 0,-1 1 0 0 0,0-1 0 0 0,0 1 0 0 0,1-1-1 0 0,-1 0 1 0 0,0-1-2 0 0,3-1-73 0 0,1 0-1 0 0,-1-1 0 0 0,-1 1 1 0 0,1-2-1 0 0,-1 1 0 0 0,0 0 1 0 0,0-1-1 0 0,0 0 1 0 0,-1 0-1 0 0,0-1 0 0 0,1-1 74 0 0,20-58-346 0 0,-24 64 384 0 0,-1 2-71 0 0,-1 14 63 0 0,-1 1-1 0 0,0-1 1 0 0,0 0 0 0 0,-2 2-30 0 0,0-2-2 0 0,2 0-1 0 0,-1 1 1 0 0,2-1-1 0 0,0 3 3 0 0,0 26-12 0 0,0-16-766 0 0,1 1 0 0 0,3 15 778 0 0,2-16-1255 0 0,-5-25 954 0 0,1 0 0 0 0,-1 0 1 0 0,1 0-1 0 0,0 0 0 0 0,-1 0 0 0 0,1 0 0 0 0,0 0 0 0 0,1 0 1 0 0,-1-1-1 0 0,0 1 0 0 0,0 0 0 0 0,1 0 301 0 0,6 2-1534 0 0</inkml:trace>
  <inkml:trace contextRef="#ctx0" brushRef="#br0" timeOffset="1048.614">919 490 12528 0 0,'5'9'220'0'0,"-1"0"1"0"0,-1 0 0 0 0,0 0 0 0 0,0 0 0 0 0,0 0 0 0 0,-1 1 0 0 0,0-1-1 0 0,-1 1 1 0 0,0 0 0 0 0,-1-1 0 0 0,0 1 0 0 0,-1 0-221 0 0,0 14 777 0 0,-2 0 0 0 0,-1 0 0 0 0,-1-1 0 0 0,-3 7-777 0 0,-10 53 1656 0 0,24-91-445 0 0,1 1 0 0 0,-1 0 1 0 0,6-3-1212 0 0,34-37-57 0 0,-37 37 85 0 0,0 0 0 0 0,0 1 0 0 0,1 0 0 0 0,0 1 0 0 0,1 0 0 0 0,0 0 0 0 0,0 1 0 0 0,1 1 0 0 0,1-1-28 0 0,-3 3-85 0 0,0 0 0 0 0,1 0 1 0 0,-1 1-1 0 0,1 1 0 0 0,0 0 1 0 0,-1 0-1 0 0,1 1 0 0 0,0 0 1 0 0,0 1-1 0 0,0 0 0 0 0,2 1 85 0 0,21 4-759 0 0,-20-3-58 0 0,1 0 1 0 0,10 0 816 0 0,-17-2-302 0 0,-5 1 241 0 0,-1-1-1 0 0,0 0 1 0 0,1 0 0 0 0,-1 0-1 0 0,0 0 1 0 0,1-1 0 0 0,-1 1-1 0 0,0 0 1 0 0,1-1-1 0 0,-1 0 1 0 0,2 0 61 0 0,-5 0 26 0 0,1-1-1 0 0,0 1 0 0 0,-1 0 1 0 0,1-1-1 0 0,-1 1 1 0 0,0 0-1 0 0,1 0 1 0 0,-1 0-1 0 0,0-1 1 0 0,0 1-1 0 0,0 0 0 0 0,0-1-25 0 0,-4 1 105 0 0,-1-1 0 0 0,1 1-1 0 0,0 0 1 0 0,0 0-1 0 0,-1 1 1 0 0,1-1 0 0 0,0 1-1 0 0,0 0 1 0 0,-1 1-1 0 0,1-1 1 0 0,0 1 0 0 0,-3 1-105 0 0,0 0 95 0 0,1 0 1 0 0,-1 1 0 0 0,1 0 0 0 0,0 0 0 0 0,-1 0 0 0 0,2 1 0 0 0,-1 0 0 0 0,-2 2-96 0 0,-1 1 112 0 0,0 1 0 0 0,1 0 0 0 0,0 1-112 0 0,6-6 28 0 0,0 1 0 0 0,0-1 0 0 0,0 1 0 0 0,1 0 1 0 0,0-1-1 0 0,0 1 0 0 0,0 0 0 0 0,0 0 0 0 0,0 1 0 0 0,1-1-28 0 0,1-3 7 0 0,-3 8 54 0 0,0 1 0 0 0,1 0 0 0 0,0-1 0 0 0,1 1 0 0 0,-1 5-61 0 0,2-14 4 0 0,0-1 0 0 0,0 1 0 0 0,0-1-1 0 0,0 1 1 0 0,0-1 0 0 0,0 1 0 0 0,0-1 0 0 0,0 1-1 0 0,0-1 1 0 0,0 1 0 0 0,0-1 0 0 0,0 1-1 0 0,0-1 1 0 0,0 1 0 0 0,0-1 0 0 0,1 1 0 0 0,-1-1-1 0 0,0 1 1 0 0,0-1 0 0 0,1 0 0 0 0,-1 1-1 0 0,0-1 1 0 0,1 1 0 0 0,-1-1 0 0 0,0 0 0 0 0,1 1-1 0 0,-1-1 1 0 0,0 0 0 0 0,1 1 0 0 0,-1-1 0 0 0,1 0-1 0 0,-1 0 1 0 0,1 1 0 0 0,-1-1 0 0 0,1 0-1 0 0,-1 0-3 0 0,1 0 19 0 0,10 6 80 0 0,-7-7-89 0 0,-3 0 4 0 0,6 1-4 0 0,-1-1-1 0 0,1 0 1 0 0,-1 0 0 0 0,1-1 0 0 0,-1 0 0 0 0,0 0 0 0 0,0-1 0 0 0,0 0 0 0 0,0 1 0 0 0,0-2 0 0 0,-1 1-1 0 0,1-1 1 0 0,-1 0 0 0 0,3-3-10 0 0,15-10 0 0 0,-18 14 0 0 0,0-1 0 0 0,0 1 0 0 0,0-1 0 0 0,-1-1 0 0 0,4-3 0 0 0,16-17 0 0 0,-23 25 0 0 0,-1 0 0 0 0,0-1 0 0 0,1 1 0 0 0,-1 0 0 0 0,0 0 0 0 0,1-1 0 0 0,-1 1 0 0 0,1 0 0 0 0,-1 0 0 0 0,1 0 0 0 0,-1 0 0 0 0,0-1 0 0 0,1 1 0 0 0,-1 0 0 0 0,1 0 0 0 0,-1 0 0 0 0,1 0 0 0 0,-1 0 0 0 0,1 0 0 0 0,-1 0 0 0 0,0 0 0 0 0,1 1 0 0 0,-1-1 0 0 0,1 0 0 0 0,-1 0 0 0 0,1 0 0 0 0,-1 0 0 0 0,0 0 0 0 0,1 1 0 0 0,-1-1 0 0 0,1 0 0 0 0,-1 0 0 0 0,0 1 0 0 0,1-1 0 0 0,5 7 0 0 0,-4 0 0 0 0,0-1 0 0 0,0 1 0 0 0,-1 0 0 0 0,0-1 0 0 0,0 1 0 0 0,0 0 0 0 0,-1 0 0 0 0,0 0 0 0 0,-1 3 0 0 0,1-2 0 0 0,0 8-154 0 0,0 1 1 0 0,1 0-1 0 0,1-1 0 0 0,1 1 0 0 0,0 1 154 0 0,1 3-988 0 0,-4-21 847 0 0,0 0-1 0 0,0 0 1 0 0,0 1-1 0 0,0-1 1 0 0,0 0 0 0 0,0 1-1 0 0,0-1 1 0 0,0 0-1 0 0,1 0 1 0 0,-1 1 0 0 0,0-1-1 0 0,0 0 1 0 0,0 0 0 0 0,0 1-1 0 0,1-1 1 0 0,-1 0-1 0 0,0 0 1 0 0,0 0 0 0 0,0 0-1 0 0,1 1 1 0 0,-1-1-1 0 0,0 0 1 0 0,0 0 0 0 0,1 0-1 0 0,-1 0 1 0 0,0 0-1 0 0,1 0 1 0 0,-1 1 0 0 0,0-1-1 0 0,0 0 1 0 0,1 0-1 0 0,-1 0 1 0 0,0 0 0 0 0,1 0-1 0 0,-1 0 1 0 0,0 0-1 0 0,0 0 1 0 0,1 0 0 0 0,-1-1-1 0 0,0 1 1 0 0,1 0 141 0 0,19 4-2157 0 0</inkml:trace>
  <inkml:trace contextRef="#ctx0" brushRef="#br0" timeOffset="1915.499">1560 562 8288 0 0,'7'23'713'0'0,"-3"-10"85"0"0,0-1 1 0 0,-1 1 0 0 0,-1 0 0 0 0,0 0-1 0 0,1 11-798 0 0,-3 63 5043 0 0,-1-53-4759 0 0,1-18-65 0 0,0 0 0 0 0,-3 11-219 0 0,2-2 191 0 0,2-31-179 0 0,0 0 0 0 0,0 0 0 0 0,0 0-1 0 0,1 0 1 0 0,0 0 0 0 0,1-1-12 0 0,8-27-24 0 0,-7 10-116 0 0,1-1 1 0 0,1 1-1 0 0,1 0 1 0 0,1 0-1 0 0,1 1 0 0 0,2-1 140 0 0,-10 22-10 0 0,0 0 0 0 0,1 0-1 0 0,-1 1 1 0 0,1-1 0 0 0,-1 0-1 0 0,1 0 1 0 0,-1 1-1 0 0,1-1 1 0 0,0 1 10 0 0,0 0-69 0 0,9 1-105 0 0,-8 1 171 0 0,-1 0-1 0 0,0-1 1 0 0,0 1-1 0 0,0 0 1 0 0,0 0-1 0 0,0 1 1 0 0,0-1-1 0 0,0 0 1 0 0,0 1-1 0 0,0-1 1 0 0,-1 1-1 0 0,1-1 1 0 0,0 1-1 0 0,-1 0 1 0 0,1 0-1 0 0,0 1 4 0 0,1 2-4 0 0,0 0-1 0 0,0 0 0 0 0,0 1 0 0 0,0 0 0 0 0,0 2 5 0 0,-2-5 0 0 0,4 5 0 0 0,5 8 0 0 0,-4-8 1 0 0,-3-4-3 0 0,9 4 14 0 0,-10-7-4 0 0,-1 0 1 0 0,1 0-1 0 0,-1 0 0 0 0,1 0 1 0 0,0 0-1 0 0,-1-1 0 0 0,1 1 1 0 0,0 0-1 0 0,0-1 0 0 0,0 0 0 0 0,-1 1 1 0 0,1-1-1 0 0,0 0 0 0 0,0 0 1 0 0,1 0-9 0 0,28-5 87 0 0,-13 2-19 0 0,-15 2-66 0 0,0 0 0 0 0,0 0-1 0 0,0 0 1 0 0,0-1 0 0 0,0 1-1 0 0,0-1 1 0 0,0 1 0 0 0,1-2-2 0 0,13-6-1 0 0,-5 2 1 0 0,-9 5 0 0 0,-1 1 0 0 0,1-1 0 0 0,0 1 0 0 0,0 0 0 0 0,0 0 0 0 0,0 0 0 0 0,0 0 0 0 0,0 1 0 0 0,0-1 0 0 0,0 1 0 0 0,0 0 0 0 0,0-1 0 0 0,0 1 0 0 0,2 1 0 0 0,16 1 2 0 0,-16 0 7 0 0,4 1 34 0 0,-4 0-42 0 0,0-1 0 0 0,0 0 1 0 0,0 0-1 0 0,1 0 0 0 0,-1-1 1 0 0,1 0-1 0 0,-1 0 0 0 0,1 0 0 0 0,0-1-1 0 0,-2 0 0 0 0,-1 0 0 0 0,1-1 0 0 0,-1 0 0 0 0,0 0 0 0 0,1 0 0 0 0,-1 0-1 0 0,0-1 1 0 0,0 1 0 0 0,2-2 0 0 0,-2 2 0 0 0,0-1-48 0 0,0-1 0 0 0,0 1-1 0 0,-1 0 1 0 0,1-1 0 0 0,-1 0-1 0 0,1 0 1 0 0,-1 0 0 0 0,0 0-1 0 0,0 0 1 0 0,0 0 0 0 0,0 0-1 0 0,1-4 49 0 0,11-16 116 0 0,-11 20-122 0 0,-1-1-1 0 0,0 1 0 0 0,0 0 1 0 0,-1-1-1 0 0,1 1 0 0 0,-1-1 1 0 0,0 0-1 0 0,0 1 0 0 0,0-1 1 0 0,0 0-1 0 0,0-1 7 0 0,-18 12-135 0 0,13-3 135 0 0,0 0 0 0 0,0 0 0 0 0,0 0 0 0 0,0 0 0 0 0,1 0 0 0 0,-1 1 0 0 0,1 0 0 0 0,0-1 0 0 0,1 1 0 0 0,-1 0 0 0 0,1 1 0 0 0,0 0 0 0 0,-3 7 23 0 0,3-6 1 0 0,0-1 0 0 0,0 1-1 0 0,0-1 1 0 0,0 1 0 0 0,1 0 0 0 0,0 0-1 0 0,1 0 1 0 0,0 0 0 0 0,0 0-1 0 0,0 5-23 0 0,1-7 89 0 0,0-1-1 0 0,-1 1 0 0 0,2 0 0 0 0,-1 0 0 0 0,0-1 0 0 0,1 1 0 0 0,0-1 0 0 0,0 1 0 0 0,0-1 0 0 0,1 0 1 0 0,-1 0-1 0 0,1 0 0 0 0,2 2-88 0 0,-4-5 3 0 0,0 0 1 0 0,0 0 0 0 0,1 0 0 0 0,-1-1-1 0 0,0 1 1 0 0,1 0 0 0 0,-1-1 0 0 0,1 1-1 0 0,-1 0 1 0 0,1-1 0 0 0,-1 0 0 0 0,1 1-1 0 0,0-1 1 0 0,-1 0 0 0 0,1 0 0 0 0,-1 0-1 0 0,1 0 1 0 0,-1 0 0 0 0,1 0 0 0 0,0-1-1 0 0,-1 1 1 0 0,1 0 0 0 0,-1-1-1 0 0,2 0-3 0 0,1 0 7 0 0,0-1-1 0 0,0 1 0 0 0,-1-1 0 0 0,1 0 0 0 0,0 0 0 0 0,0 0 0 0 0,-1-1 0 0 0,2 0-6 0 0,19-21 68 0 0,-1 0-1 0 0,-1-1 0 0 0,-2-1 0 0 0,0 0 0 0 0,14-29-67 0 0,12-34-356 0 0,-15 29 272 0 0,-2 5 63 0 0,-3-2 0 0 0,-1 0-1 0 0,4-24 22 0 0,-18 47 1 0 0,-3 9 3 0 0,-1-1 0 0 0,0 0-1 0 0,-2-6-3 0 0,1 3 112 0 0,-3 19 156 0 0,-2 1 0 0 0,1-1 0 0 0,-1-5-268 0 0,-1 14 319 0 0,0 1 62 0 0,0 0 31 0 0,-1 3 4 0 0,-7 28 211 0 0,-9 34 10 0 0,-5 52-264 0 0,3-22-255 0 0,5 1-1 0 0,-1 53-117 0 0,10 79-1590 0 0,5-225 1253 0 0,0 1-1 0 0,1 0 1 0 0,-1-1 0 0 0,1 1 0 0 0,0-1 0 0 0,0 0 0 0 0,0 1-1 0 0,1 2 338 0 0,-1-5-4706 0 0,-1-1-1395 0 0</inkml:trace>
  <inkml:trace contextRef="#ctx0" brushRef="#br0" timeOffset="2510.996">2616 408 1840 0 0,'0'0'83'0'0,"-4"-7"10"0"0,3 6 123 0 0,1 0 1 0 0,0 1-1 0 0,-1-1 1 0 0,1 0-1 0 0,-1 0 0 0 0,0 0 1 0 0,1 1-1 0 0,-1-1 1 0 0,0 0-1 0 0,1 1 0 0 0,-1-1 1 0 0,0 1-1 0 0,0-1 1 0 0,1 1-1 0 0,-1-1 0 0 0,0 1 1 0 0,0 0-1 0 0,0-1 1 0 0,0 1-1 0 0,1 0 0 0 0,-1-1 1 0 0,0 1-1 0 0,0 0 1 0 0,0 0-1 0 0,0 0 0 0 0,0 0 1 0 0,0 0-217 0 0,-24 5 7911 0 0,21-4-7316 0 0,-19 6 195 0 0,1 2 1 0 0,0 0-1 0 0,0 2 1 0 0,-3 3-791 0 0,-47 21 288 0 0,67-33-319 0 0,0 0 0 0 0,0 0 0 0 0,0 1 0 0 0,0-1-1 0 0,0 1 1 0 0,1 0 0 0 0,-1 1 0 0 0,1-1-1 0 0,0 1 1 0 0,0 0 0 0 0,0 0 0 0 0,0 1 31 0 0,1-3-279 0 0,-2 2-20 0 0,4-1-5332 0 0,1 4-73 0 0</inkml:trace>
  <inkml:trace contextRef="#ctx0" brushRef="#br0" timeOffset="2852.044">2448 629 5064 0 0,'13'-2'567'0'0,"0"0"0"0"0,0-1 0 0 0,0-1 0 0 0,0 0 0 0 0,-1 0 0 0 0,1-2 1 0 0,-1 1-1 0 0,0-1 0 0 0,8-6-567 0 0,-5 0 958 0 0,1 1 1 0 0,-1-2 0 0 0,3-4-959 0 0,6-5 1034 0 0,-20 18-809 0 0,-1 0 0 0 0,0 0 0 0 0,0 0 0 0 0,0 0 0 0 0,0-1 0 0 0,-1 1 1 0 0,0-1-1 0 0,0 0 0 0 0,0 1 0 0 0,-1-1 0 0 0,1 0 0 0 0,-1 0 0 0 0,0 0 0 0 0,0-2-225 0 0,-1 6 21 0 0,0 1 1 0 0,0 0-1 0 0,0-1 1 0 0,0 1 0 0 0,0-1-1 0 0,0 1 1 0 0,0 0-1 0 0,-1-1 1 0 0,1 1-1 0 0,0 0 1 0 0,0-1-1 0 0,0 1 1 0 0,0-1-1 0 0,0 1 1 0 0,-1 0 0 0 0,1-1-1 0 0,0 1 1 0 0,0 0-1 0 0,-1 0 1 0 0,1-1-1 0 0,0 1 1 0 0,-1 0-1 0 0,1 0 1 0 0,0-1-1 0 0,-1 1 1 0 0,1 0 0 0 0,0 0-1 0 0,-1 0 1 0 0,1-1-1 0 0,0 1 1 0 0,-1 0-1 0 0,1 0 1 0 0,0 0-1 0 0,-1 0 1 0 0,1 0-1 0 0,-1 0 1 0 0,1 0-1 0 0,0 0 1 0 0,-1 0 0 0 0,1 0-1 0 0,-1 0 1 0 0,1 0-1 0 0,0 0 1 0 0,-1 0-1 0 0,1 0 1 0 0,0 0-1 0 0,-1 1 1 0 0,1-1-1 0 0,-1 0 1 0 0,1 0 0 0 0,0 1-22 0 0,-3-1 7 0 0,1 1 1 0 0,0 0 0 0 0,0 0-1 0 0,0 0 1 0 0,0 1-1 0 0,0-1 1 0 0,1 0 0 0 0,-2 1-8 0 0,-4 7-21 0 0,0 1 0 0 0,1-1 0 0 0,0 1 0 0 0,1 0 0 0 0,0 1 0 0 0,0-1 0 0 0,1 1 0 0 0,0 0 0 0 0,1 0 0 0 0,0 0 0 0 0,0 10 21 0 0,2 5-84 0 0,1-13 15 0 0,0-12 67 0 0,0-1 0 0 0,0 0 0 0 0,0 1 0 0 0,0-1 0 0 0,-1 0 1 0 0,1 0-1 0 0,0 1 0 0 0,0-1 0 0 0,0 0 0 0 0,0 1 0 0 0,0-1 0 0 0,0 0 1 0 0,0 0-1 0 0,0 1 0 0 0,1-1 0 0 0,-1 0 0 0 0,0 1 0 0 0,0-1 0 0 0,0 0 1 0 0,0 0-1 0 0,0 1 0 0 0,0-1 0 0 0,0 0 0 0 0,1 0 0 0 0,-1 1 0 0 0,0-1 0 0 0,0 0 1 0 0,0 0-1 0 0,1 0 0 0 0,-1 1 0 0 0,0-1 0 0 0,0 0 0 0 0,1 0 0 0 0,-1 0 1 0 0,0 0-1 0 0,0 1 0 0 0,1-1 0 0 0,-1 0 0 0 0,0 0 0 0 0,1 0 2 0 0,0 0-12 0 0,14 7-72 0 0,-9-10-103 0 0,2 0 106 0 0,-3 0 56 0 0,0 1-1 0 0,0-1 1 0 0,0 0-1 0 0,0 0 1 0 0,0-1-1 0 0,-1 0 1 0 0,1 1-1 0 0,1-3 26 0 0,37-38-67 0 0,-42 43 67 0 0,0-1 0 0 0,0 1 0 0 0,0 0 0 0 0,0 0 0 0 0,0 0 0 0 0,1 0 0 0 0,-1 0 0 0 0,0 1 0 0 0,1-1 0 0 0,-1 0 0 0 0,0 1 0 0 0,1-1 0 0 0,-1 1 0 0 0,1-1 0 0 0,-1 1 0 0 0,1-1 0 0 0,-1 1 0 0 0,1 0 0 0 0,6 0 11 0 0,-7 0-10 0 0,-1 0 1 0 0,1 0-1 0 0,0 0 1 0 0,-1 0-1 0 0,1 0 0 0 0,0 0 1 0 0,-1 0-1 0 0,1 1 0 0 0,0-1 1 0 0,-1 0-1 0 0,1 0 0 0 0,0 1 1 0 0,-1-1-1 0 0,1 0 0 0 0,0 1 1 0 0,-1-1-1 0 0,1 1 1 0 0,-1-1-1 0 0,1 1 0 0 0,-1-1 1 0 0,1 1-1 0 0,-1-1 0 0 0,1 1 1 0 0,-1-1-1 0 0,0 1 0 0 0,1 0 1 0 0,-1-1-1 0 0,0 1 1 0 0,0-1-1 0 0,1 1 0 0 0,-1 0 1 0 0,0-1-1 0 0,0 1 0 0 0,0 0 1 0 0,0 0-1 0 0,0-1 0 0 0,0 1 1 0 0,0 0-1 0 0,0 0-1 0 0,0 2 12 0 0,2 6-6 0 0,-1-1 0 0 0,0 0 0 0 0,-1 1 0 0 0,0-1 0 0 0,0 1 0 0 0,-1-1 0 0 0,0 1 0 0 0,0-1 0 0 0,-1 0 0 0 0,-2 5-6 0 0,1-1 0 0 0,3-1 0 0 0,0-2 64 0 0,0-7 274 0 0,0-2 136 0 0,8-19 626 0 0,33-37-740 0 0,-39 52-257 0 0,44-76 1105 0 0,-38 68-1112 0 0,1 1 0 0 0,-1-1 0 0 0,2 1 0 0 0,0 1 0 0 0,3-4-96 0 0,95-72 589 0 0,-56 47-185 0 0,-51 38-332 0 0,-1 1-1 0 0,0 0-6 0 0,0 0 5 0 0,-9 10 90 0 0,9-8-138 0 0,-4 4 22 0 0,1 1 0 0 0,0 0 0 0 0,0 0 0 0 0,0 0 0 0 0,1 0 0 0 0,0 3-44 0 0,-4 9 42 0 0,5-15-36 0 0,-2 6 66 0 0,0 0-1 0 0,0 1 0 0 0,1 0 1 0 0,0-1-1 0 0,0 1 0 0 0,1 8-71 0 0,1-10 245 0 0,0 0-1 0 0,1 0 0 0 0,0 1 0 0 0,0-1 1 0 0,1-1-1 0 0,0 1 0 0 0,1 0 1 0 0,0 0-1 0 0,0-1 0 0 0,1 0 1 0 0,0 1-1 0 0,0-2 0 0 0,2 2-244 0 0,-5-7 205 0 0,0 1-1 0 0,1-1 1 0 0,-1 1-1 0 0,0-1 1 0 0,-1 1 0 0 0,1-1-1 0 0,0 3-204 0 0,-3 8 18 0 0,-2-10-21 0 0,2-2 4 0 0,-7 11-11 0 0,7-9-94 0 0,0 0 0 0 0,0 0 0 0 0,0-1 1 0 0,0 1-1 0 0,-1-1 0 0 0,1 0 0 0 0,-1 0 0 0 0,0 0 0 0 0,-1 1 104 0 0,-22 13-3605 0 0,15-9-1913 0 0,-1 1-2381 0 0</inkml:trace>
  <inkml:trace contextRef="#ctx0" brushRef="#br0" timeOffset="3636.072">3630 727 17247 0 0,'0'6'768'0'0,"0"2"152"0"0,-5 7-736 0 0,2 4-184 0 0,-2-3 0 0 0,-4 2 0 0 0,1 1 0 0 0,0-5 0 0 0,-1-3 0 0 0,1 1 0 0 0,-1-6-160 0 0,1 2-64 0 0,3-3-8 0 0,-2-5-7191 0 0</inkml:trace>
  <inkml:trace contextRef="#ctx0" brushRef="#br0" timeOffset="4081.503">3592 434 19807 0 0,'3'8'1407'0'0,"-3"-8"-2766"0"0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05:36.2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85 49 4144 0 0,'-4'0'206'0'0,"1"0"0"0"0,-1 0-1 0 0,1 0 1 0 0,0-1 0 0 0,-1 0 0 0 0,1 1 0 0 0,0-1 0 0 0,-1 0 0 0 0,1-1-1 0 0,-1 1-205 0 0,0-1 1245 0 0,-1 0 0 0 0,1 1-1 0 0,-1 0 1 0 0,1 0 0 0 0,-1 0-1 0 0,0 1 1 0 0,1 0 0 0 0,-5 0-1245 0 0,8 0 1339 0 0,1 0-149 0 0,0 0-66 0 0,0 0-18 0 0,0 0-52 0 0,0 0-214 0 0,0 0-96 0 0,0 0-22 0 0,0 0-31 0 0,0 0-123 0 0,1 2-51 0 0,0 0-420 0 0,0 1 0 0 0,0-1 0 0 0,0 1 0 0 0,1-1 0 0 0,-1 0-1 0 0,1 0 1 0 0,0 0 0 0 0,0 0 0 0 0,0 0 0 0 0,0 0 0 0 0,0 0 0 0 0,0 0-1 0 0,0-1 1 0 0,1 1 0 0 0,-1-1 0 0 0,1 0 0 0 0,-1 1 0 0 0,1-1 0 0 0,-1 0 0 0 0,1-1-1 0 0,-1 1 1 0 0,1 0 0 0 0,0-1 0 0 0,0 1 0 0 0,-1-1 0 0 0,2 0-97 0 0,9 2 178 0 0,-1 1 1 0 0,1 1 0 0 0,-1 0-1 0 0,2 1-178 0 0,35 10 236 0 0,-30-9-167 0 0,0 1 0 0 0,-1 0 0 0 0,0 1 0 0 0,-1 1 0 0 0,17 11-69 0 0,5 2 218 0 0,3 11-14 0 0,-35-30-144 0 0,-4-1 0 0 0,-1 5-48 0 0,-2 3-12 0 0,-4-1 0 0 0,3-5 0 0 0,-19 18 0 0 0,16-17 0 0 0,3-3 0 0 0,-19 29 0 0 0,13-22 0 0 0,7-8 0 0 0,-1-1 0 0 0,1 0 0 0 0,0 1 0 0 0,0-1 0 0 0,-1 0 0 0 0,1 1-1 0 0,0-1 1 0 0,0 1 0 0 0,0-1 0 0 0,-1 0 0 0 0,1 1 0 0 0,0-1 0 0 0,0 1 0 0 0,0-1 0 0 0,0 0 0 0 0,0 1 0 0 0,0-1-1 0 0,0 1 1 0 0,0-1 0 0 0,0 1 0 0 0,0-1 0 0 0,0 1 0 0 0,0-1 0 0 0,0 0 0 0 0,0 1 0 0 0,0-1 0 0 0,0 1 0 0 0,1-1-1 0 0,-1 0 1 0 0,0 1 0 0 0,5 2 14 0 0,-3-2-9 0 0,1 0 0 0 0,-1 0 1 0 0,1-1-1 0 0,-1 1 1 0 0,1 0-1 0 0,0-1 0 0 0,-1 0 1 0 0,1 1-1 0 0,-1-1 0 0 0,1 0 1 0 0,0-1-1 0 0,-1 1 0 0 0,3-1-5 0 0,3 0 16 0 0,-1 0 0 0 0,1-1 0 0 0,7-3-16 0 0,2-2 0 0 0,-1 0 0 0 0,8-6 0 0 0,15-7 0 0 0,-36 18-1 0 0,0 0-1 0 0,0 1 1 0 0,0-1-1 0 0,0 0 0 0 0,0-1 1 0 0,-1 1-1 0 0,1 0 1 0 0,-1-1-1 0 0,1 1 1 0 0,-1-1-1 0 0,0 0 1 0 0,0 0-1 0 0,0 0 1 0 0,-1 0-1 0 0,1 0 1 0 0,-1 0-1 0 0,1 0 1 0 0,-1-1-1 0 0,0 1 1 0 0,0 0-1 0 0,0-3 2 0 0,-1 4-1 0 0,0-1 0 0 0,0 1 0 0 0,0-1 0 0 0,0 1 0 0 0,0-1 0 0 0,0 1 0 0 0,-1 0 0 0 0,1-1-1 0 0,-1 1 1 0 0,0-1 0 0 0,1 1 0 0 0,-1 0 0 0 0,0-1 0 0 0,0 1 0 0 0,-1 0 0 0 0,1 0 0 0 0,0 0 0 0 0,-1 0 0 0 0,0 0 0 0 0,1 0 0 0 0,-1 0 0 0 0,0 1 0 0 0,0-1-1 0 0,0 1 1 0 0,0-1 0 0 0,0 1 0 0 0,0-1 0 0 0,0 1 0 0 0,0 0 0 0 0,-1 0 1 0 0,-4-2 0 0 0,1 1 0 0 0,0-1 0 0 0,-1 1 0 0 0,1 0 0 0 0,-1 1 0 0 0,0 0 0 0 0,0 0 0 0 0,1 0 0 0 0,-7 1 0 0 0,-28 0-21 0 0,40 0-81 0 0,1 0 1 0 0,0 0 5 0 0,0 0-99 0 0,0 0-413 0 0,0 0-178 0 0,12-3-1033 0 0,-3-1 155 0 0,3 0-288 0 0</inkml:trace>
  <inkml:trace contextRef="#ctx0" brushRef="#br0" timeOffset="934.345">783 86 13560 0 0,'4'9'1230'0'0,"-3"-3"-1142"0"0,0 0 1 0 0,0 0-1 0 0,-1 0 0 0 0,0 1 0 0 0,0-1 0 0 0,-1 0 0 0 0,0 6-88 0 0,-12 45 2027 0 0,4-21-603 0 0,5-22-569 0 0,0 0-1 0 0,-5 10-854 0 0,5-12 651 0 0,-1 0 1 0 0,-1 11-652 0 0,5-20 319 0 0,1-3-114 0 0,0 0-49 0 0,0 0-11 0 0,0 0 23 0 0,0 0 100 0 0,0 0 42 0 0,2-2 8 0 0,15-17-193 0 0,0-2 0 0 0,3-5-125 0 0,-7 8 45 0 0,1 0-1 0 0,1 1 1 0 0,13-12-45 0 0,-18 19-6 0 0,17-12-53 0 0,-26 21 52 0 0,1 0 0 0 0,-1 0 0 0 0,0 1 0 0 0,1-1 1 0 0,-1 0-1 0 0,0 1 0 0 0,1-1 0 0 0,-1 1 1 0 0,1 0-1 0 0,-1-1 0 0 0,0 1 0 0 0,1 0 0 0 0,-1 0 1 0 0,1 0-1 0 0,-1 0 0 0 0,1 0 0 0 0,-1 0 1 0 0,1 1-1 0 0,-1-1 0 0 0,2 1 7 0 0,1 1-34 0 0,0 0 1 0 0,0 0-1 0 0,0 0 0 0 0,0 1 1 0 0,0 0-1 0 0,-1-1 1 0 0,1 2-1 0 0,-1-1 0 0 0,0 0 1 0 0,1 1-1 0 0,-2-1 1 0 0,1 1-1 0 0,0 0 0 0 0,1 3 34 0 0,1 2 48 0 0,0-1 0 0 0,1 0 0 0 0,0-1 0 0 0,0 1 0 0 0,0-1 0 0 0,1 0 0 0 0,2 0-48 0 0,-7-5 20 0 0,0 0-1 0 0,1 0 1 0 0,-1-1 0 0 0,1 1-1 0 0,-1-1 1 0 0,1 0-1 0 0,0 0 1 0 0,0 0-1 0 0,-1 0 1 0 0,1 0 0 0 0,3 0-20 0 0,-5-1 5 0 0,1 0 0 0 0,0 0 0 0 0,0 0 0 0 0,0 0 0 0 0,0-1 0 0 0,0 1 0 0 0,0-1 0 0 0,0 1 0 0 0,0-1 0 0 0,-1 1 1 0 0,1-1-1 0 0,0 0 0 0 0,0 0 0 0 0,-1 0 0 0 0,1 0 0 0 0,-1 0 0 0 0,1 0 0 0 0,-1-1 0 0 0,1 1-5 0 0,1-2-6 0 0,2-2-60 0 0,0 1-1 0 0,0-1 1 0 0,-1 1-1 0 0,2-4 67 0 0,-5 6-17 0 0,0 0 0 0 0,0 0 1 0 0,0 1-1 0 0,0-1 0 0 0,0 0 0 0 0,0 0 0 0 0,-1 0 0 0 0,1 0 0 0 0,-1 0 1 0 0,1 0-1 0 0,-1 0 0 0 0,0 0 0 0 0,0 0 0 0 0,0 0 0 0 0,0 0 0 0 0,0 0 1 0 0,-1 0 16 0 0,1-2-26 0 0,-1 1 0 0 0,1 0 0 0 0,-1 0 0 0 0,0 0 0 0 0,0 0 0 0 0,0-1 0 0 0,-1 2 0 0 0,1-1 0 0 0,-3-3 26 0 0,3 5-8 0 0,0 0 0 0 0,0 0 0 0 0,0-1 0 0 0,0 1 0 0 0,-1 0 0 0 0,1 0 0 0 0,-1 0 0 0 0,1 1 0 0 0,0-1 0 0 0,-1 0 0 0 0,1 0 0 0 0,-1 1 0 0 0,0-1 0 0 0,1 1 0 0 0,-1 0 0 0 0,0-1 0 0 0,1 1 0 0 0,-1 0 0 0 0,1 0 0 0 0,-1 0 0 0 0,0 0 8 0 0,-1 0 8 0 0,1 0 0 0 0,0 0 1 0 0,0 0-1 0 0,0 1 0 0 0,0-1 0 0 0,-1 1 0 0 0,1-1 0 0 0,0 1 0 0 0,0 0 0 0 0,0 0 0 0 0,0 0 0 0 0,0 0 0 0 0,0 0 0 0 0,0 0 0 0 0,1 0 1 0 0,-1 1-1 0 0,0-1 0 0 0,1 1 0 0 0,-1-1 0 0 0,1 1 0 0 0,-1 0 0 0 0,1-1 0 0 0,0 1 0 0 0,0 0 0 0 0,-1 0-8 0 0,1 2 6 0 0,0-1-1 0 0,-1 0 1 0 0,1 1 0 0 0,0 0-1 0 0,1-1 1 0 0,-1 1-1 0 0,1 0 1 0 0,-1-1-1 0 0,1 1 1 0 0,0 0 0 0 0,0-1-1 0 0,1 1 1 0 0,-1 0-1 0 0,2 3-5 0 0,-1 0-145 0 0,1 0 0 0 0,0 0 0 0 0,0 0-1 0 0,0 0 1 0 0,1 0 0 0 0,1 0-1 0 0,-1-1 1 0 0,1 1 0 0 0,0-1 0 0 0,0 0-1 0 0,0 0 1 0 0,1-1 0 0 0,0 1 0 0 0,0-1-1 0 0,1 0 1 0 0,0-1 0 0 0,-1 1 0 0 0,1-1-1 0 0,5 2 146 0 0,-3-1-178 0 0,-1-2 12 0 0,-1 1-1 0 0,1-1 1 0 0,0 0-1 0 0,0-1 1 0 0,0 1-1 0 0,0-1 0 0 0,2 0 167 0 0,33 5-728 0 0,-33-4 649 0 0,1-1 0 0 0,-1 0 0 0 0,1-1 0 0 0,0 0 0 0 0,0 0 0 0 0,0-1 0 0 0,0-1 0 0 0,5 0 79 0 0,43-11 0 0 0,-56 12-3 0 0,0-1 0 0 0,-1 1 0 0 0,1 0 0 0 0,0-1-1 0 0,-1 0 1 0 0,1 1 0 0 0,-1-1 0 0 0,1 0-1 0 0,-1 0 1 0 0,0 0 0 0 0,1 0 0 0 0,-1 0 0 0 0,0 0-1 0 0,1 0 1 0 0,-1 0 0 0 0,0 0 0 0 0,0-1 3 0 0,-1 2 51 0 0,0 0 1 0 0,1-1-1 0 0,-1 1 0 0 0,0 0 1 0 0,0 0-1 0 0,0-1 1 0 0,1 1-1 0 0,-1 0 1 0 0,0 0-1 0 0,0-1 0 0 0,1 1 1 0 0,-1 0-1 0 0,0 0 1 0 0,1 0-1 0 0,-1 0 1 0 0,0-1-1 0 0,1 1 0 0 0,-1 0 1 0 0,0 0-1 0 0,1 0 1 0 0,-1 0-1 0 0,0 0 1 0 0,1 0-1 0 0,-1 0 0 0 0,0 0 1 0 0,1 0-1 0 0,-1 0 1 0 0,0 0-52 0 0,0-5 491 0 0,0 4-477 0 0,1 0-1 0 0,-1 0 1 0 0,0 0-1 0 0,0 0 1 0 0,0 0 0 0 0,0 0-1 0 0,0 0 1 0 0,-1 0 0 0 0,1 0-1 0 0,0 0 1 0 0,0 0-1 0 0,-1 0-13 0 0,0 0 19 0 0,0 1 1 0 0,0-1-1 0 0,0 0 0 0 0,0 1 0 0 0,0 0 0 0 0,0-1 0 0 0,0 1 0 0 0,0 0 0 0 0,0 0 0 0 0,0-1 0 0 0,0 1 0 0 0,-1 0 0 0 0,1 0 1 0 0,0 0-1 0 0,0 0 0 0 0,0 0 0 0 0,0 1 0 0 0,0-1 0 0 0,0 0 0 0 0,0 1 0 0 0,0-1 0 0 0,0 0 0 0 0,0 1 0 0 0,0-1 0 0 0,-1 1-19 0 0,-28 16 440 0 0,26-14-373 0 0,-1 0-3 0 0,0 1-1 0 0,0 0 1 0 0,0 0-1 0 0,1 0 1 0 0,-1 1-64 0 0,4-4 9 0 0,0 0 0 0 0,0 0 0 0 0,0 0 0 0 0,1 0 0 0 0,-1 0 0 0 0,0 0 0 0 0,0 0 0 0 0,1 0 0 0 0,-1 1 0 0 0,0-1 0 0 0,1 0 0 0 0,-1 0 0 0 0,1 1 0 0 0,0-1 0 0 0,-1 0 0 0 0,1 1 0 0 0,0-1 0 0 0,0 0 0 0 0,0 1 0 0 0,0-1 0 0 0,0 0 0 0 0,0 1 0 0 0,0-1 0 0 0,1 0 0 0 0,-1 1 0 0 0,0-1 0 0 0,1 0 0 0 0,-1 1-9 0 0,6 7 326 0 0,-1-5-186 0 0,6 1-112 0 0,0-3-28 0 0,-9-2 0 0 0,1 1 0 0 0,-1 0 0 0 0,0-1 0 0 0,1 0 0 0 0,-1 1 0 0 0,0-1 0 0 0,1 0 0 0 0,-1 0 0 0 0,0 0 0 0 0,1-1 0 0 0,-1 1 0 0 0,0-1 0 0 0,1 1 0 0 0,0-1 0 0 0,18-4 0 0 0,-18 5 0 0 0,-2 0 12 0 0,0 0-1 0 0,0 0 0 0 0,0 0 0 0 0,0 0 1 0 0,0 0-1 0 0,-1 0 0 0 0,1-1 0 0 0,0 1 1 0 0,0 0-1 0 0,0 0 0 0 0,-1 0 0 0 0,1-1 1 0 0,0 1-1 0 0,0-1 0 0 0,0 1 0 0 0,0-1-11 0 0,0 1 154 0 0,-1 0-1 0 0,9 0 159 0 0,-8 1-263 0 0,0-1 1 0 0,0 1-1 0 0,0-1 1 0 0,0 1-1 0 0,0 0 0 0 0,0 0 1 0 0,0-1-1 0 0,0 1 1 0 0,-1 0-1 0 0,1 0 0 0 0,0 0 1 0 0,-1 0-1 0 0,1 0 0 0 0,-1 0 1 0 0,1 0-1 0 0,-1 0 1 0 0,1 0-1 0 0,-1 0 0 0 0,1 0 1 0 0,-1 0-1 0 0,0 0 1 0 0,0 1-1 0 0,0-1 0 0 0,0 1-49 0 0,1 3 74 0 0,0 0-1 0 0,-1 0 0 0 0,0 0 1 0 0,0 0-1 0 0,0 2-73 0 0,-3 8 113 0 0,0 1 0 0 0,-1 0 0 0 0,-1-1-1 0 0,0 0 1 0 0,-1 0 0 0 0,-7 13-113 0 0,-10 13 796 0 0,-21 27-796 0 0,-28 32 752 0 0,67-93-678 0 0,0 0-1 0 0,0 0 0 0 0,-1 0 1 0 0,0-1-1 0 0,-1 0 1 0 0,1 0-1 0 0,-1-1 0 0 0,0 1 1 0 0,0-2-1 0 0,-1 1 1 0 0,1-1-1 0 0,-1 0 1 0 0,0 0-1 0 0,0-1 0 0 0,-1 0 1 0 0,1-1-1 0 0,-8 2-73 0 0,13-4 11 0 0,1 0-1 0 0,0 0 1 0 0,0-1-1 0 0,-1 1 1 0 0,1 0 0 0 0,0-1-1 0 0,0 1 1 0 0,-1-1-1 0 0,1 0 1 0 0,0 0 0 0 0,0 0-1 0 0,0 0 1 0 0,0 0-1 0 0,0 0 1 0 0,0-1-1 0 0,0 1 1 0 0,1-1 0 0 0,-1 1-1 0 0,0-1 1 0 0,1 1-1 0 0,-1-1 1 0 0,1 0-1 0 0,0 0 1 0 0,0 0 0 0 0,-1 0-1 0 0,1 0 1 0 0,0 0-1 0 0,1 0 1 0 0,-1 0 0 0 0,0-1-1 0 0,0 0-10 0 0,1 0 7 0 0,0 0 0 0 0,0-1-1 0 0,0 1 1 0 0,1 0 0 0 0,-1-1-1 0 0,1 1 1 0 0,0 0 0 0 0,0-2-7 0 0,1 0 23 0 0,-1 1-6 0 0,0-1 0 0 0,1 1-1 0 0,-1 0 1 0 0,1 0-1 0 0,0 1 1 0 0,1-1-1 0 0,-1 0 1 0 0,1 1-1 0 0,-1-1 1 0 0,1 1-1 0 0,3-3-16 0 0,6-4-6 0 0,0 0 0 0 0,8-6 6 0 0,0 1-111 0 0,8-7-948 0 0,2-3-1602 0 0,-9 10-3411 0 0,-1-1-1927 0 0</inkml:trace>
  <inkml:trace contextRef="#ctx0" brushRef="#br0" timeOffset="1682.615">1920 105 17191 0 0,'0'0'388'0'0,"0"0"52"0"0,1 1 31 0 0,0 1-435 0 0,1-1-1 0 0,-1 1 1 0 0,0 0-1 0 0,0 0 0 0 0,0-1 1 0 0,0 1-1 0 0,0 0 1 0 0,0 0-1 0 0,-1 0 1 0 0,1 0-1 0 0,-1 0 1 0 0,1 0-1 0 0,-1 0 1 0 0,0 0-1 0 0,0 0 1 0 0,1 0-1 0 0,-1 0 0 0 0,-1 0 1 0 0,1 0-1 0 0,0 0 1 0 0,-1 1-36 0 0,-1 6 191 0 0,0 1-1 0 0,-1-1 1 0 0,0 0-1 0 0,-2 2-190 0 0,-1 6 514 0 0,-15 49 527 0 0,5-18-207 0 0,-14 33-834 0 0,19-55 52 0 0,-4 20-52 0 0,-9 23 76 0 0,23-65-58 0 0,0-1 0 0 0,0 1 0 0 0,0-1 0 0 0,1 1 0 0 0,-1-1 0 0 0,1 1 0 0 0,0 0 0 0 0,0 0-18 0 0,0-3 69 0 0,1-1-65 0 0,0 0-1 0 0,1 0 1 0 0,-1-1 0 0 0,0 1-1 0 0,0 0 1 0 0,0-1-1 0 0,0 1 1 0 0,0-1-1 0 0,0 1 1 0 0,0-1-1 0 0,0 0 1 0 0,0 1 0 0 0,0-1-1 0 0,0 0 1 0 0,0 0-1 0 0,0 1 1 0 0,0-2-4 0 0,14-18 55 0 0,-6 8-43 0 0,18-25-12 0 0,-3-2 0 0 0,11-21 0 0 0,-6 10 0 0 0,11-14 0 0 0,5 0 46 0 0,-12 15 86 0 0,2 1 1 0 0,32-33-133 0 0,-65 79 10 0 0,26-26 275 0 0,-25 26-227 0 0,0 0 0 0 0,0 0 0 0 0,0 0 0 0 0,0 0 0 0 0,0 0 0 0 0,0 0 0 0 0,0 1 0 0 0,1-1 0 0 0,2 0-58 0 0,-5 2 18 0 0,-1 0 1 0 0,1 0-1 0 0,0 0 0 0 0,-1 0 0 0 0,1 0 0 0 0,0 0 0 0 0,0 0 1 0 0,-1 0-1 0 0,1 0 0 0 0,0 0 0 0 0,0 0 0 0 0,-1 0 0 0 0,1 1 0 0 0,0-1 1 0 0,0 0-1 0 0,-1 0 0 0 0,1 1 0 0 0,-1-1 0 0 0,1 1 0 0 0,0-1 1 0 0,-1 1-1 0 0,1-1 0 0 0,-1 0 0 0 0,1 1 0 0 0,-1 0 0 0 0,1-1 1 0 0,-1 1-1 0 0,1-1 0 0 0,-1 1 0 0 0,1 0 0 0 0,-1-1 0 0 0,0 1 0 0 0,1 0 1 0 0,-1-1-1 0 0,0 1 0 0 0,0 0 0 0 0,0 0 0 0 0,1-1 0 0 0,-1 1 1 0 0,0 0-19 0 0,0 5 63 0 0,1 0 0 0 0,-1-1 0 0 0,0 1 0 0 0,0 0 1 0 0,-1 1-64 0 0,1 4 101 0 0,-2 12 91 0 0,0-1 0 0 0,-4 20-192 0 0,-2 6 68 0 0,7-42-59 0 0,-22 159 118 0 0,9-53-67 0 0,12-98-40 0 0,1 0 0 0 0,0 0 0 0 0,1 4-20 0 0,0-7 4 0 0,1-11-4 0 0,-1 0 0 0 0,0 0 0 0 0,0 0 0 0 0,0 0 0 0 0,0 0 0 0 0,0-1 0 0 0,0 1 0 0 0,0 0 0 0 0,0 0 0 0 0,0 0 0 0 0,0 0 0 0 0,1 0 0 0 0,-1 0 0 0 0,0 0 0 0 0,0 0 0 0 0,0 0 0 0 0,0 0 0 0 0,0 0 0 0 0,0 0 0 0 0,0 0 0 0 0,1 0 0 0 0,-1 0 0 0 0,0 0 0 0 0,0 0 0 0 0,0 0 0 0 0,0 0 0 0 0,0 0 0 0 0,0 0 0 0 0,1 0 0 0 0,-1 0 0 0 0,0 0 0 0 0,0 0 0 0 0,0 0 0 0 0,0 0 0 0 0,0 0 0 0 0,0 0 0 0 0,1 0 0 0 0,-1 0 0 0 0,0 0 0 0 0,0 0 0 0 0,0 0 0 0 0,0 0 0 0 0,0 1 0 0 0,0-1 0 0 0,0 0 0 0 0,0 0 0 0 0,0 0 0 0 0,0 0 0 0 0,1 0 0 0 0,-1 0 0 0 0,0 0 0 0 0,0 0 0 0 0,0 1 0 0 0,0-1 0 0 0,0 0 0 0 0,0 0 0 0 0,0 0 0 0 0,0 0 0 0 0,0 0 0 0 0,0 0 0 0 0,5-7 0 0 0,-3 2 8 0 0,0 1-1 0 0,-1-1 1 0 0,0 0-1 0 0,0 0 1 0 0,0 1 0 0 0,-1-1-1 0 0,0 0 1 0 0,0 0-1 0 0,0 0 1 0 0,0 0-1 0 0,-1 0 1 0 0,0 1 0 0 0,0-1-1 0 0,0 0 1 0 0,0 1-1 0 0,-1-1 1 0 0,-1-3-8 0 0,-1 1 16 0 0,0-1-1 0 0,0 1 1 0 0,0 0 0 0 0,-1 1-1 0 0,0-1 1 0 0,0 1 0 0 0,-1 0-1 0 0,1 0 1 0 0,-1 0 0 0 0,-2 0-16 0 0,2 2-5 0 0,0 0 0 0 0,0 1 0 0 0,0-1 0 0 0,-1 1 1 0 0,0 1-1 0 0,1-1 0 0 0,-1 1 0 0 0,0 0 1 0 0,-5 0 4 0 0,0 0-53 0 0,0 0 1 0 0,0 1 0 0 0,0 1 0 0 0,0 0 0 0 0,-5 1 52 0 0,-8 4 201 0 0,19-4-652 0 0,0 1-1 0 0,0-1 1 0 0,0 0 0 0 0,-4-1 451 0 0,6 0-609 0 0,-7 0-6342 0 0,6-3-234 0 0</inkml:trace>
  <inkml:trace contextRef="#ctx0" brushRef="#br0" timeOffset="2315.768">1414 240 2760 0 0,'0'0'125'0'0,"6"3"57"0"0,-2-1 3713 0 0,-1 1-3017 0 0,1 1-1 0 0,-1-1 0 0 0,0 1 0 0 0,0 0 0 0 0,0 0 0 0 0,-1 1 0 0 0,1-1 0 0 0,-1 0 1 0 0,0 1-1 0 0,0 0-877 0 0,3 9 1401 0 0,-1-1-1 0 0,3 15-1400 0 0,-6-19 415 0 0,0 1-1 0 0,0 0 0 0 0,-1 4-414 0 0,0-12-493 0 0,0-2-206 0 0,0 0-48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05:35.1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143 128 10592 0 0,'0'0'818'0'0,"2"1"-532"0"0,-1 0 616 0 0,0 1 0 0 0,1 0-1 0 0,-1-1 1 0 0,0 1 0 0 0,0 0 0 0 0,0-1 0 0 0,0 1 0 0 0,0 0 0 0 0,0 1-902 0 0,2 17 3573 0 0,-3-10-3423 0 0,-1 0 0 0 0,0 0 0 0 0,-1 6-150 0 0,-2 11 762 0 0,-4 36-478 0 0,1 34-875 0 0,7-80-1981 0 0,0-15 1044 0 0</inkml:trace>
  <inkml:trace contextRef="#ctx0" brushRef="#br0" timeOffset="388.466">114 34 3224 0 0,'0'0'143'0'0,"0"0"482"0"0,0 0 1923 0 0,0 0 842 0 0,1-1 170 0 0,2-1-2662 0 0,0-1 0 0 0,0 1 0 0 0,0 0 0 0 0,0 0 0 0 0,0 0 0 0 0,0 0 0 0 0,3 0-898 0 0,28-8 2541 0 0,-19 7-2137 0 0,1 2-1 0 0,0 0 0 0 0,5 0-403 0 0,-16 1 14 0 0,1 1 1 0 0,-1 0-1 0 0,1-1 0 0 0,-1 2 0 0 0,1-1 0 0 0,-1 1 0 0 0,0 0 1 0 0,0 0-1 0 0,0 0 0 0 0,0 0 0 0 0,0 1 0 0 0,0 0 1 0 0,-1 0-1 0 0,1 1 0 0 0,-1-1 0 0 0,4 4-14 0 0,3 6 247 0 0,1 0 0 0 0,-2 0 0 0 0,0 1 0 0 0,6 11-247 0 0,-11-15 39 0 0,0-1 0 0 0,-1 1 1 0 0,-1 1-1 0 0,1-1 0 0 0,-2 0 0 0 0,1 1 0 0 0,-2 0 1 0 0,1-1-1 0 0,-1 1 0 0 0,-1 0 0 0 0,0 0 1 0 0,-1 7-40 0 0,0-6 9 0 0,-1 1 1 0 0,-1-1 0 0 0,0 0 0 0 0,-1 0 0 0 0,0 0-1 0 0,0-1 1 0 0,-2 0 0 0 0,0 3-10 0 0,-3 1-3 0 0,-1 1 0 0 0,0-1 0 0 0,-1-1-1 0 0,0 0 1 0 0,-6 4 3 0 0,12-13-5 0 0,-1 1 0 0 0,1-2 0 0 0,-1 1 1 0 0,-1-1-1 0 0,1 1 0 0 0,-1-2 0 0 0,1 1 0 0 0,-1-1 0 0 0,0 0 0 0 0,0 0 0 0 0,-1-1 0 0 0,1 0 0 0 0,0 0 0 0 0,-1-1 0 0 0,1 0 1 0 0,-1 0-1 0 0,-1-1 5 0 0,-3 0-34 0 0,1-1 1 0 0,0 0-1 0 0,0 0 1 0 0,0-2-1 0 0,0 1 1 0 0,0-1-1 0 0,1-1 1 0 0,-1 1-1 0 0,1-2 1 0 0,0 0-1 0 0,-4-2 34 0 0,5 1-52 0 0,-29-18-2785 0 0,21 12 1286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05:30.3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174 525 13824 0 0,'0'0'1061'0'0,"1"0"-692"0"0,0 1-218 0 0,1-1 0 0 0,-1 1 0 0 0,0-1 0 0 0,1 0 0 0 0,-1 0 0 0 0,0 0 0 0 0,1 1 0 0 0,-1-1 0 0 0,1-1-1 0 0,-1 1 1 0 0,0 0 0 0 0,1 0 0 0 0,-1 0 0 0 0,0-1 0 0 0,1 1 0 0 0,-1-1 0 0 0,0 1 0 0 0,0-1 0 0 0,1 1 0 0 0,-1-1 0 0 0,0 0 0 0 0,0 0-1 0 0,0 1 1 0 0,0-1 0 0 0,0 0 0 0 0,0 0 0 0 0,0 0 0 0 0,0 0 0 0 0,0 0 0 0 0,-1 0 0 0 0,1-1 0 0 0,0 1 0 0 0,0-1-151 0 0,-1 2-10 0 0,1-1 62 0 0,-1 0 0 0 0,1-1 0 0 0,-1 1 1 0 0,1 0-1 0 0,-1 0 0 0 0,1-1 1 0 0,-1 1-1 0 0,0 0 0 0 0,0-1 0 0 0,0 1 1 0 0,0 0-1 0 0,0-1 0 0 0,0 1 0 0 0,0 0 1 0 0,0 0-1 0 0,0-1 0 0 0,0 1 0 0 0,-1 0 1 0 0,1-1-1 0 0,-1 1 0 0 0,1 0 0 0 0,-1 0 1 0 0,1 0-1 0 0,-1-1 0 0 0,0 1 0 0 0,1 0 1 0 0,-1 0-1 0 0,0 0 0 0 0,0 0 0 0 0,0 0 1 0 0,0 0-53 0 0,-4-4 191 0 0,0 1 1 0 0,0-1-1 0 0,-1 1 0 0 0,1 0 1 0 0,-4-1-192 0 0,6 4 35 0 0,0-1 0 0 0,0 1 0 0 0,0 0 0 0 0,0 0 1 0 0,0 1-1 0 0,0-1 0 0 0,0 1 0 0 0,-1-1 0 0 0,1 1 0 0 0,0 0 0 0 0,0 0 0 0 0,0 0 0 0 0,-1 1 0 0 0,1-1 1 0 0,0 1-1 0 0,0 0 0 0 0,0 0 0 0 0,-2 0-35 0 0,0 1 54 0 0,0 0 0 0 0,0 0 0 0 0,0 1 0 0 0,0-1 1 0 0,0 1-1 0 0,0 0 0 0 0,1 1 0 0 0,0-1 0 0 0,-1 1 0 0 0,0 1-54 0 0,2-2 90 0 0,0 1 1 0 0,0-1-1 0 0,0 1 0 0 0,0 0 0 0 0,1 0 0 0 0,-2 3-90 0 0,4-6 39 0 0,-1 1 0 0 0,1 0 0 0 0,-1 0 0 0 0,1-1 0 0 0,-1 1-1 0 0,1 0 1 0 0,0 0 0 0 0,0 0 0 0 0,0 0 0 0 0,0 0-1 0 0,0-1 1 0 0,0 1 0 0 0,1 0 0 0 0,-1 0 0 0 0,0 0 0 0 0,1-1-1 0 0,0 1 1 0 0,0 0-39 0 0,11 24 220 0 0,2 0 0 0 0,1-1 0 0 0,1-1 0 0 0,14 16-220 0 0,-16-21 104 0 0,-4-4 11 0 0,-1 1 1 0 0,0-1-1 0 0,1 8-115 0 0,-6-13 54 0 0,-2-7-44 0 0,0 1 0 0 0,-1-1 0 0 0,0 1 1 0 0,0 0-1 0 0,0 0 0 0 0,0 0 0 0 0,0-1 0 0 0,-1 1 0 0 0,0 0 0 0 0,0 0 0 0 0,0 0 0 0 0,0 0 0 0 0,-1 0 0 0 0,1 0 0 0 0,-1 0 1 0 0,0-1-1 0 0,0 1 0 0 0,-1 0 0 0 0,1-1 0 0 0,-1 1 0 0 0,1 0 0 0 0,-1-1 0 0 0,-2 2-10 0 0,-1 2 0 0 0,4-4 0 0 0,-1-1 0 0 0,0 0 0 0 0,0 1 0 0 0,1-1 0 0 0,-2 0 0 0 0,1 0 0 0 0,0-1 0 0 0,0 1 0 0 0,0 0 0 0 0,-1-1 0 0 0,1 1 0 0 0,-2 0 0 0 0,-1 0 1 0 0,1-1-1 0 0,0 1 1 0 0,0-1-1 0 0,-1 0 1 0 0,1 0-1 0 0,0-1 1 0 0,-1 1-1 0 0,1-1 1 0 0,-1 0-1 0 0,1 0 1 0 0,-2-1-1 0 0,-4 0-18 0 0,1-1 1 0 0,-1 0 0 0 0,1 0-1 0 0,-7-3 18 0 0,14 4-90 0 0,0 0-1 0 0,0 0 1 0 0,1 0 0 0 0,-1 0-1 0 0,0 0 1 0 0,1 0-1 0 0,-1 0 1 0 0,1-1-1 0 0,0 1 1 0 0,-1-1 0 0 0,1 1-1 0 0,0-1 1 0 0,0 1-1 0 0,0-1 1 0 0,-1-1 90 0 0,-5-17-7585 0 0,3 9-89 0 0</inkml:trace>
  <inkml:trace contextRef="#ctx0" brushRef="#br0" timeOffset="333.618">528 1 13824 0 0,'0'0'629'0'0,"1"2"-12"0"0,21 29-227 0 0,-21-30-217 0 0,0 0 0 0 0,0 0 1 0 0,0 0-1 0 0,-1 0 0 0 0,1 1 1 0 0,0-1-1 0 0,-1 0 0 0 0,1 0 1 0 0,-1 1-1 0 0,0-1 0 0 0,1 0 1 0 0,-1 2-174 0 0,2 3 613 0 0,2 7-19 0 0,0-1 0 0 0,-1 2 0 0 0,0-1 1 0 0,-1 0-1 0 0,-1 0 0 0 0,0 1 0 0 0,-1-1 1 0 0,-1 12-595 0 0,1-2 379 0 0,-8 56-138 0 0,4-46-352 0 0,3-28 39 0 0,0-1 0 0 0,0 0 0 0 0,0 0 0 0 0,1 1 0 0 0,0-1 0 0 0,0 0 1 0 0,0 1-1 0 0,1-1 0 0 0,-1 0 0 0 0,2 5 72 0 0,-2-7-959 0 0,0-2-826 0 0,1 0-3259 0 0,3 3-1393 0 0</inkml:trace>
  <inkml:trace contextRef="#ctx0" brushRef="#br0" timeOffset="733.141">716 110 17503 0 0,'0'0'399'0'0,"0"0"60"0"0,0 0 21 0 0,0 0-59 0 0,0 0-204 0 0,0 0 170 0 0,0 0 101 0 0,-8 0 533 0 0,-61 18 1603 0 0,55-14-2248 0 0,-15 7 369 0 0,19-7-631 0 0,1-1 0 0 0,-1 0 0 0 0,-5 1-114 0 0,-9 0 29 0 0,4 1 624 0 0,0-2 0 0 0,0 0 0 0 0,-7-2-653 0 0,13 1 171 0 0,-27 0-241 0 0,39-2-267 0 0,2 0-138 0 0,0 0-33 0 0,0 0-4 0 0,0 0 0 0 0,0 0 0 0 0,0 0 0 0 0,0 0-136 0 0,0 0-572 0 0,0 0-253 0 0,0 0-1108 0 0,0 0-4240 0 0</inkml:trace>
  <inkml:trace contextRef="#ctx0" brushRef="#br0" timeOffset="1387.241">733 166 1840 0 0,'0'0'651'0'0,"0"0"2061"0"0,0 0 903 0 0,0 0 180 0 0,0 2-404 0 0,0-1-3226 0 0,0 1 0 0 0,-1 0 1 0 0,1 0-1 0 0,-1 0 0 0 0,1 0 1 0 0,-1 0-1 0 0,0-1 0 0 0,0 1 1 0 0,0 0-1 0 0,0-1 0 0 0,0 1 1 0 0,0-1-1 0 0,0 1 0 0 0,0-1 1 0 0,-1 1-1 0 0,1-1 0 0 0,-1 0 1 0 0,1 1-1 0 0,-1-1-165 0 0,-6 5 582 0 0,-1 0 0 0 0,0 0 0 0 0,-2 0-582 0 0,-3 2 1028 0 0,-5 3-453 0 0,-1-2 0 0 0,0 0-1 0 0,0-1 1 0 0,-1-1-1 0 0,0 0 1 0 0,-2-2-575 0 0,-19 7 184 0 0,41-11-188 0 0,0-1 1 0 0,0 0-1 0 0,0 1 0 0 0,0-1 0 0 0,1 0 0 0 0,-1 0 1 0 0,0 0-1 0 0,0 0 0 0 0,0 0 0 0 0,0 0 0 0 0,0 0 1 0 0,0 0-1 0 0,0 0 0 0 0,0 0 0 0 0,0 0 1 0 0,0 0-1 0 0,0-1 0 0 0,1 1 0 0 0,-1 0 0 0 0,0-1 1 0 0,0 1-1 0 0,0-1 0 0 0,0 1 0 0 0,1-1 0 0 0,-1 1 1 0 0,0-1 3 0 0,-13-3-4007 0 0,14 4 2024 0 0</inkml:trace>
  <inkml:trace contextRef="#ctx0" brushRef="#br0" timeOffset="3159.168">1074 722 2760 0 0,'-3'9'247'0'0,"3"0"-222"0"0,0-8-25 0 0,0 1 0 0 0,0-1 0 0 0,0 0 0 0 0,0 1 0 0 0,0-1 0 0 0,-1 0 0 0 0,1 0 0 0 0,0 1 0 0 0,-1-1 0 0 0,1 0 0 0 0,-1 0 0 0 0,1 1 0 0 0,-1-1 0 0 0,0 0 0 0 0,0 0 0 0 0,-9 16 1406 0 0,8-13 66 0 0,1 1 0 0 0,-1-1 0 0 0,1 1 0 0 0,-1 0-1 0 0,1-1 1 0 0,1 1 0 0 0,-1 0 0 0 0,0 3-1472 0 0,1-6 837 0 0,0-1-124 0 0,-2 5-1383 0 0,-2 6 5275 0 0,5-11-2114 0 0,5-7-1682 0 0,-6 5-789 0 0,4-4 163 0 0,0-1-1 0 0,0 1 1 0 0,0 1-1 0 0,1-1 0 0 0,-1 0 1 0 0,1 1-1 0 0,4-2-182 0 0,79-56 871 0 0,3-2-238 0 0,-56 40-473 0 0,-21 14-38 0 0,0 1 1 0 0,1 0 0 0 0,7-2-123 0 0,7-5 235 0 0,-24 12-173 0 0,0 1-1 0 0,1 0 0 0 0,0 0 0 0 0,0 1 0 0 0,3-2-61 0 0,13-7 186 0 0,-20 9-159 0 0,1 0 0 0 0,-1 0-1 0 0,1 1 1 0 0,0 0 0 0 0,-1-1 0 0 0,1 1-1 0 0,0 0 1 0 0,0 0 0 0 0,0 0 0 0 0,0 1-1 0 0,0-1 1 0 0,1 1-27 0 0,-4 0 12 0 0,2 0 23 0 0,-1 0 1 0 0,1 0 0 0 0,-1 0-1 0 0,0 0 1 0 0,1 0-1 0 0,-1 0 1 0 0,1 0-1 0 0,-1-1 1 0 0,1 1 0 0 0,-1 0-1 0 0,1-1 1 0 0,-1 0-1 0 0,0 1 1 0 0,1-1-1 0 0,-1 0 1 0 0,0 1 0 0 0,1-1-1 0 0,-1 0-35 0 0,0 0 92 0 0,8 7 57 0 0,-9 0-137 0 0,0-2-3 0 0,0 1 0 0 0,0-1 0 0 0,0 1 0 0 0,-1-1 0 0 0,0 0 0 0 0,0 1 0 0 0,-1 2-9 0 0,-15 59 53 0 0,15-44-42 0 0,2-20-10 0 0,0 0 0 0 0,0 0 1 0 0,-1 0-1 0 0,1 0 0 0 0,0 0 0 0 0,-1 0 0 0 0,1 0 0 0 0,-1-1 0 0 0,1 1 0 0 0,-2 1-1 0 0,2 0 42 0 0,4 5-31 0 0,-4-7-10 0 0,0 0 0 0 0,1-1 0 0 0,-1 1-1 0 0,1 0 1 0 0,-1 0 0 0 0,1-1 0 0 0,-1 1 0 0 0,1-1-1 0 0,-1 1 1 0 0,1 0 0 0 0,-1-1 0 0 0,1 1 0 0 0,0-1 0 0 0,-1 1-1 0 0,1-1 1 0 0,0 0 0 0 0,0 1 0 0 0,-1-1 0 0 0,1 0 0 0 0,0 1-1 0 0,0-1 1 0 0,-1 0 0 0 0,1 0 0 0 0,0 0 0 0 0,0 0 0 0 0,0 0-1 0 0,0 0 0 0 0,0 0 4 0 0,1 0 0 0 0,0-1 0 0 0,0 0 0 0 0,-1 1 0 0 0,1-1-1 0 0,0 0 1 0 0,-1 0 0 0 0,1 1 0 0 0,0-2-4 0 0,5-1 7 0 0,-2 0-7 0 0,0 0 0 0 0,0 0 0 0 0,-1 0 0 0 0,1-1 0 0 0,-1 1 0 0 0,0-1 0 0 0,0 0 0 0 0,0 0 0 0 0,0 0 0 0 0,-1-1 0 0 0,1 1 0 0 0,-1-1 0 0 0,0 0 0 0 0,0-1 0 0 0,30-55 0 0 0,-33 60 0 0 0,0 1 0 0 0,0-1 0 0 0,0 0 0 0 0,1 1 0 0 0,-1-1 0 0 0,0 0 0 0 0,0 0 0 0 0,0 1 0 0 0,0-1 0 0 0,0 0 0 0 0,0 1 0 0 0,0-1 0 0 0,0 0 0 0 0,-1 0 0 0 0,1 1 0 0 0,0-1 0 0 0,0 0 0 0 0,-1 1 0 0 0,1-1 0 0 0,0 1 0 0 0,-1-1 0 0 0,1 0 0 0 0,0 1 0 0 0,-1-1 0 0 0,1 1 0 0 0,-1-1 0 0 0,1 1 0 0 0,-1-1 0 0 0,1 1 0 0 0,-15-10 0 0 0,13 9 0 0 0,-5-3 0 0 0,-1 0 0 0 0,1 1 0 0 0,-1 0 0 0 0,-4-1 0 0 0,-22-10 0 0 0,22 8 0 0 0,9 5 0 0 0,-1-1 0 0 0,0 0 0 0 0,1 0 0 0 0,-1 0 0 0 0,1 0 0 0 0,0-1 0 0 0,0 0 0 0 0,0 1 0 0 0,-2-3 0 0 0,-1 1-16 0 0,5 3-63 0 0,1 1-9 0 0,0 0 7 0 0,5-5-2052 0 0,8 1-572 0 0,-1 1-3287 0 0,0 1-2393 0 0</inkml:trace>
  <inkml:trace contextRef="#ctx0" brushRef="#br0" timeOffset="3931.592">1917 387 9672 0 0,'0'0'748'0'0,"1"1"-492"0"0,1 2 1 0 0,-1-1 0 0 0,0 1-1 0 0,1 0 1 0 0,-1-1 0 0 0,0 1 0 0 0,0 0 0 0 0,-1 0 0 0 0,1 0 0 0 0,-1-1 0 0 0,1 1 0 0 0,-1 0 0 0 0,0 0-257 0 0,-2 40 3429 0 0,0-12-2443 0 0,1-13-415 0 0,-1 0 0 0 0,-1-1 0 0 0,0 1 0 0 0,-3 4-571 0 0,-1 8 493 0 0,4-18-361 0 0,0 0 0 0 0,0-1 0 0 0,-2 0 0 0 0,-3 9-132 0 0,1-5 35 0 0,6-13 264 0 0,1-2 79 0 0,1-5-178 0 0,1 1 0 0 0,-1-1 0 0 0,1 1 0 0 0,0-1 0 0 0,0 1 0 0 0,1-3-200 0 0,0 3 111 0 0,18-41 389 0 0,-8 17-377 0 0,1 0 0 0 0,2 1 0 0 0,0 0 0 0 0,3 0-123 0 0,-5 9 50 0 0,1 1 0 0 0,0 0 1 0 0,8-5-51 0 0,-16 16 14 0 0,0 1 0 0 0,1-1 0 0 0,-1 1 0 0 0,1 0 0 0 0,0 1 0 0 0,0 0 0 0 0,1 0 0 0 0,-1 1 0 0 0,5-2-14 0 0,-9 5 9 0 0,-1-1-1 0 0,1 1 1 0 0,-1-1-1 0 0,1 1 0 0 0,-1 0 1 0 0,1 1-1 0 0,-1-1 1 0 0,1 0-1 0 0,-1 1 1 0 0,1 0-1 0 0,-1 0 1 0 0,0 0-1 0 0,2 0-8 0 0,-4 0 1 0 0,0-1 1 0 0,1 1-1 0 0,-1 0 0 0 0,0-1 0 0 0,0 1 1 0 0,1 0-1 0 0,-1 0 0 0 0,0 0 1 0 0,0 0-1 0 0,0 0 0 0 0,0 0 0 0 0,0 0 1 0 0,0 0-1 0 0,0 0 0 0 0,0 0 0 0 0,-1 1 1 0 0,1-1-1 0 0,0 0 0 0 0,-1 0 1 0 0,1 1-1 0 0,-1-1 0 0 0,1 1 0 0 0,-1-1 1 0 0,0 0-1 0 0,0 1 0 0 0,1-1 0 0 0,-1 1 1 0 0,0-1-1 0 0,0 1 0 0 0,0-1 1 0 0,-1 1-1 0 0,1 0-1 0 0,-2 4 7 0 0,1 1 0 0 0,-2 0 1 0 0,1-1-1 0 0,-1 0 0 0 0,0 0 0 0 0,0 0 1 0 0,-1 0-1 0 0,-2 4-7 0 0,-6 6-2 0 0,-1-1-1 0 0,-6 6 3 0 0,13-15-72 0 0,-1-1 0 0 0,-1 1-1 0 0,1-1 1 0 0,-1-1-1 0 0,1 1 1 0 0,-1-1 0 0 0,-1 0 72 0 0,-2 1-531 0 0,-3-1-672 0 0,11-5-5527 0 0,3 1-171 0 0</inkml:trace>
  <inkml:trace contextRef="#ctx0" brushRef="#br0" timeOffset="4447.027">2438 323 8288 0 0,'0'0'638'0'0,"-1"2"-179"0"0,-3 6 1090 0 0,-1 1-1 0 0,0-1 0 0 0,-1 0 1 0 0,0 0-1 0 0,-3 3-1548 0 0,-10 13 984 0 0,2 7 118 0 0,13-24-818 0 0,1 0 0 0 0,-1-1 0 0 0,-4 6-284 0 0,7-10 31 0 0,0-1 0 0 0,1 1 0 0 0,-1-1 0 0 0,0 1 0 0 0,0 0 0 0 0,1-1 0 0 0,-1 1 0 0 0,1 0 0 0 0,0 0 0 0 0,-1-1 0 0 0,1 1 0 0 0,0 0 0 0 0,0 0 0 0 0,0 0-31 0 0,4 27 412 0 0,-2-10-124 0 0,-1-18-268 0 0,0 1 0 0 0,0-1-1 0 0,0 1 1 0 0,0-1 0 0 0,0 0-1 0 0,1 1 1 0 0,-1-1-1 0 0,0 0 1 0 0,1 0 0 0 0,-1 0-1 0 0,2 1-19 0 0,-1-1 70 0 0,0 0 0 0 0,0-1 0 0 0,0 1 0 0 0,0 0 0 0 0,0-1-1 0 0,0 1 1 0 0,0-1 0 0 0,1 0 0 0 0,-1 1 0 0 0,0-1 0 0 0,0 0 0 0 0,0-1-1 0 0,0 1 1 0 0,1 0 0 0 0,-1 0 0 0 0,0-1 0 0 0,0 0 0 0 0,0 1 0 0 0,0-1-70 0 0,4-1 155 0 0,0-1 0 0 0,0 1 1 0 0,-1-1-1 0 0,1 0 0 0 0,4-4-155 0 0,-2 2-1 0 0,-6 4-6 0 0,-1 0 1 0 0,1 0-1 0 0,0-1 1 0 0,-1 1-1 0 0,1 0 1 0 0,-1-1-1 0 0,1 1 0 0 0,-1 0 1 0 0,1-1-1 0 0,-1 0 1 0 0,0 1-1 0 0,0-1 1 0 0,1-1 6 0 0,6-14-111 0 0,-7 16 97 0 0,1-1 0 0 0,-1 0-1 0 0,0 0 1 0 0,-1 1-1 0 0,1-1 1 0 0,0 0 0 0 0,-1 0-1 0 0,1 0 1 0 0,-1 0-1 0 0,1 0 1 0 0,-1 0 0 0 0,0 0-1 0 0,0 0 1 0 0,0 0-1 0 0,0 0 1 0 0,0 0 0 0 0,0 0-1 0 0,-1-1 15 0 0,0-3-70 0 0,0 1 0 0 0,-1-1-1 0 0,0 0 1 0 0,0 1 0 0 0,-1-1-1 0 0,1 1 1 0 0,-1-1 0 0 0,-1 1-1 0 0,1 0 1 0 0,-1 1 0 0 0,-2-4 70 0 0,-6-5-767 0 0,-1 1 1 0 0,-1 0 0 0 0,-2-1 766 0 0,-13-10-1674 0 0,24 19-5163 0 0</inkml:trace>
  <inkml:trace contextRef="#ctx0" brushRef="#br0" timeOffset="4448.027">2736 304 11056 0 0,'0'0'852'0'0,"0"0"-378"0"0,0 0 502 0 0,0 0 279 0 0,0 0 52 0 0,0 0-100 0 0,0 0-436 0 0,0 0-194 0 0,0 0-38 0 0,0 0-44 0 0,0 0-146 0 0,0 0-58 0 0,-13 5 655 0 0,12-3-898 0 0,-1 0-1 0 0,1 0 1 0 0,0 1-1 0 0,0-1 0 0 0,-1 1 1 0 0,2-1-1 0 0,-1 1 1 0 0,0-1-1 0 0,0 1 0 0 0,1-1 1 0 0,0 3-48 0 0,-5 15 333 0 0,10 15-12 0 0,-4-29-225 0 0,0 0 0 0 0,0 0 0 0 0,0 0 0 0 0,-1 0 0 0 0,0 0 0 0 0,0 0 0 0 0,-1 4-96 0 0,0-2 71 0 0,-1 1 0 0 0,0-1 0 0 0,0 0 0 0 0,-1 1 0 0 0,0-1 0 0 0,-1-1 0 0 0,0 1-1 0 0,0 0 1 0 0,-2 2-71 0 0,3-6 36 0 0,-1 1 0 0 0,1-1 0 0 0,-1 0 0 0 0,0 0 0 0 0,0-1-1 0 0,-1 1 1 0 0,1-1 0 0 0,-1 0 0 0 0,1 0 0 0 0,-1 0 0 0 0,0-1 0 0 0,0 1 0 0 0,0-1-1 0 0,0-1 1 0 0,-3 2-36 0 0,0-1-289 0 0,-1 0-1 0 0,0 0 1 0 0,1 0-1 0 0,-1-1 1 0 0,0-1-1 0 0,0 0 1 0 0,0 0-1 0 0,0 0 1 0 0,-6-2 289 0 0,3-2-1139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05:49.8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17499 895 12496 0 0,'0'0'572'0'0,"0"0"-11"0"0,-2 0-364 0 0,-13-3-170 0 0,-6 2 21 0 0,12 2-31 0 0,0-1 0 0 0,0 0 0 0 0,0 0 0 0 0,0-1-1 0 0,-2 0-16 0 0,-26-2-19 0 0,-39 0-145 0 0,32 1 98 0 0,-33 3 66 0 0,-102 18 0 0 0,83-8 0 0 0,53-8 28 0 0,1-3 1 0 0,-1-1 0 0 0,0-1 0 0 0,1-3 0 0 0,-19-5-29 0 0,-81-20-245 0 0,-14-9 245 0 0,30 6 13 0 0,45 13 25 0 0,-67-16-66 0 0,-14 3 28 0 0,86 21-9 0 0,-145-20 24 0 0,67 17-23 0 0,-1 7 0 0 0,-26 7 8 0 0,-75-1 16 0 0,3-2 6 0 0,-82-18-22 0 0,257 16 114 0 0,-16-2-54 0 0,-165-8-262 0 0,218 15 197 0 0,-89-2 2 0 0,0 6 1 0 0,-3 5 2 0 0,-292 44 53 0 0,240-19-45 0 0,80-13-59 0 0,-102 18 41 0 0,111-22 13 0 0,-140 19 131 0 0,224-33-129 0 0,-279 26-211 0 0,254-26 195 0 0,-371 33 258 0 0,189-16-450 0 0,117-12 186 0 0,-130 5 229 0 0,60-5-282 0 0,-30 1-16 0 0,85-9 86 0 0,-1-5 0 0 0,1-5 0 0 0,-1-5 0 0 0,-10-8 289 0 0,-49-18-289 0 0,18 4 128 0 0,-26-8-202 0 0,-47-9 51 0 0,33 14 90 0 0,-204-39-60 0 0,21 2 47 0 0,147 25-54 0 0,20 5 0 0 0,-219-51-4 0 0,225 61 88 0 0,-20 8-84 0 0,56 18 53 0 0,-66 7-53 0 0,78 14 13 0 0,61-2-15 0 0,-39 4 2 0 0,-106 23 0 0 0,-129 41 0 0 0,-55 25 448 0 0,358-85-274 0 0,-27 8 50 0 0,-19 4 385 0 0,-57 4-609 0 0,120-23 113 0 0,-52 4 8 0 0,41-5-138 0 0,-71 5 69 0 0,1-6 0 0 0,-86-9-52 0 0,2-14-83 0 0,83 5 30 0 0,34 0 137 0 0,1-5 1 0 0,-26-10-85 0 0,3 0-1 0 0,26 6 10 0 0,-154-25 126 0 0,-78-15 57 0 0,114 17-97 0 0,58 7-95 0 0,67 15 1 0 0,-110-35 39 0 0,35 8 125 0 0,125 38-146 0 0,-68-15 196 0 0,-181-21 559 0 0,188 36-165 0 0,-88 2-609 0 0,114 11 193 0 0,-41 7-193 0 0,-72 6 0 0 0,130-11-446 0 0,-1-3 0 0 0,-13-2 446 0 0,67 0-154 0 0,-48-1-1111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08:07.3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222 489 456 0 0,'-17'3'-11'0'0,"15"-3"41"0"0,-1 1 0 0 0,1-1 0 0 0,-1 1 0 0 0,1-1 0 0 0,-1 0 0 0 0,1 0 0 0 0,-1 0 0 0 0,-1 0-30 0 0,-30-4 3109 0 0,23 3-1951 0 0,1 0 0 0 0,-1-1 0 0 0,1 0 0 0 0,-1-1-1158 0 0,4 2 494 0 0,0-1 0 0 0,0 1 0 0 0,-1 0 0 0 0,-1 1-494 0 0,6 0 191 0 0,0 0-1 0 0,0 0 1 0 0,0 0-1 0 0,0 0 1 0 0,0 0-1 0 0,-1 1 1 0 0,1 0 0 0 0,0-1-1 0 0,1 1 1 0 0,-2 0-191 0 0,3 0 572 0 0,-12 12 2260 0 0,8-8-2208 0 0,5-4-550 0 0,-1-1 0 0 0,1 1 0 0 0,0-1 0 0 0,0 1 0 0 0,-1-1 0 0 0,1 1 0 0 0,0-1 0 0 0,0 1 0 0 0,0 0 0 0 0,0-1 0 0 0,0 1 0 0 0,0-1 0 0 0,0 1 0 0 0,0-1 0 0 0,0 1 0 0 0,0 0 0 0 0,0-1 0 0 0,0 1 0 0 0,0-1 0 0 0,1 1 0 0 0,-1-1 0 0 0,0 1 0 0 0,0-1 0 0 0,1 1 0 0 0,-1 0 0 0 0,0-1 0 0 0,1 0 0 0 0,-1 1 0 0 0,0-1 0 0 0,1 1-74 0 0,1 1 181 0 0,0 0 0 0 0,1 0 0 0 0,-1 0 0 0 0,1 0 0 0 0,-1 0 0 0 0,1-1 0 0 0,1 2-181 0 0,3 0 237 0 0,0 0 0 0 0,0 0 0 0 0,0 0 0 0 0,1-1-1 0 0,5 1-236 0 0,6-1 540 0 0,0-1-1 0 0,0-1 1 0 0,3-1-540 0 0,14 0 395 0 0,-8-1-158 0 0,1-1 1 0 0,-1-1-1 0 0,0-2 1 0 0,0-1-1 0 0,0-1-237 0 0,-6 2 139 0 0,-8 2-22 0 0,0-2-1 0 0,0 0 0 0 0,-1 0 0 0 0,6-5-116 0 0,29-13 203 0 0,-22 10-144 0 0,-1 1-38 0 0,50-9 341 0 0,5 2-362 0 0,-66 17 18 0 0,7-5 69 0 0,-17 6-65 0 0,0 1 0 0 0,0-1 0 0 0,0 1-1 0 0,0 0 1 0 0,3 0-22 0 0,9-2 96 0 0,-1 0 0 0 0,10-3-96 0 0,-10 2 75 0 0,1 0 0 0 0,7 0-75 0 0,-8 1 48 0 0,0 0 0 0 0,0-1 0 0 0,0-1 0 0 0,2-1-48 0 0,-13 5 9 0 0,-1-1 5 0 0,0 1 1 0 0,1 0 0 0 0,-1 0 0 0 0,1 1 0 0 0,-1-1 0 0 0,1 1 0 0 0,-1-1 0 0 0,3 1-15 0 0,0 0 7 0 0,-1-1 0 0 0,0 0 0 0 0,-1 0 0 0 0,1 0 0 0 0,3-2-7 0 0,14-3 53 0 0,38-1 189 0 0,-36 6-138 0 0,-20 1-91 0 0,1 0-1 0 0,0 0 1 0 0,0-1 0 0 0,-1 1-1 0 0,1-1 1 0 0,0 0-13 0 0,-3 0 17 0 0,0 0-1 0 0,0 1 1 0 0,1-1-1 0 0,-1 1 0 0 0,1-1 1 0 0,-1 1-1 0 0,0 0 1 0 0,3 0-17 0 0,-4 0 8 0 0,1 0 0 0 0,0 0 0 0 0,-1 0 1 0 0,1 0-1 0 0,-1 0 0 0 0,1 0 0 0 0,0-1 1 0 0,-1 1-1 0 0,1-1 0 0 0,-1 1 0 0 0,1-1 0 0 0,-1 0 1 0 0,0 1-1 0 0,2-2-8 0 0,8-4 35 0 0,0 0 1 0 0,0 0 0 0 0,9-3-36 0 0,71-24 266 0 0,-70 30-167 0 0,-18 3-99 0 0,-1 0-1 0 0,1-1 1 0 0,-1 1-1 0 0,1 0 1 0 0,-1-1 0 0 0,0 0-1 0 0,3 0 1 0 0,0-1-1 0 0,5-2-50 0 0,7 2 15 0 0,33-6 36 0 0,-44 8-3 0 0,0 0 1 0 0,1 0-1 0 0,-1 1 0 0 0,3 0 3 0 0,1 4-56 0 0,-9-5 48 0 0,0 1-1 0 0,0-1 1 0 0,0 1-1 0 0,0-1 1 0 0,1 1-1 0 0,-1-1 1 0 0,0 0 0 0 0,0 1-1 0 0,1-1 1 0 0,-1 0-1 0 0,1 0 9 0 0,-1 1-80 0 0,0 2 79 0 0,-1-1-1 0 0,1 1 1 0 0,0 0-1 0 0,-1 0 1 0 0,0-1-1 0 0,0 1 1 0 0,1 0 0 0 0,-2 0-1 0 0,1 0 1 0 0,0-1-1 0 0,-1 4 2 0 0,1-6-1 0 0,0 1-1 0 0,0-1 1 0 0,0 1 0 0 0,0 0-1 0 0,0-1 1 0 0,0 1 0 0 0,0 0-1 0 0,0-1 1 0 0,0 1 0 0 0,0-1-1 0 0,-1 1 1 0 0,1 0-1 0 0,0-1 1 0 0,0 1 0 0 0,-1-1-1 0 0,1 1 1 0 0,0-1 0 0 0,-1 1-1 0 0,1-1 1 0 0,0 1-1 0 0,-1-1 1 0 0,1 1 0 0 0,-1-1-1 0 0,1 1 1 0 0,-1-1 1 0 0,-1 2-19 0 0,-7 15 8 0 0,-5 15 11 0 0,5 0 0 0 0,8-31 0 0 0,1 1 0 0 0,-1-1 0 0 0,0 1 0 0 0,1 0 0 0 0,-1-1 0 0 0,1 1 0 0 0,-1 0 0 0 0,1 0 0 0 0,0-1 0 0 0,0 1 0 0 0,0 0 0 0 0,0 1 0 0 0,-3 31 0 0 0,2-2 0 0 0,1-25 0 0 0,0 0 0 0 0,0-1 0 0 0,-1 1 0 0 0,1-1 0 0 0,-2 1 0 0 0,1-1 0 0 0,-1 1 0 0 0,0 1 0 0 0,0 8 0 0 0,2-10 0 0 0,0-4 0 0 0,0-1 0 0 0,-1 1 0 0 0,1 0 0 0 0,0 0 0 0 0,-1-1 0 0 0,1 1 0 0 0,-1 0 0 0 0,0 0 0 0 0,1-1 0 0 0,-1 1 0 0 0,0-1 0 0 0,-1 2 0 0 0,1 3-40 0 0,1-4 33 0 0,-1-1 1 0 0,1 1-1 0 0,0 0 0 0 0,-1 0 1 0 0,0-1-1 0 0,1 1 0 0 0,-1 0 1 0 0,0-1-1 0 0,0 1 1 0 0,0-1-1 0 0,0 1 7 0 0,-1 5 76 0 0,0 8-79 0 0,2-4 3 0 0,0-1 0 0 0,3-1 11 0 0,8-23 42 0 0,-5 6-37 0 0,-1-1-1 0 0,0 1 1 0 0,0-2-1 0 0,-1 1 0 0 0,0 0 1 0 0,0-1-1 0 0,0-2-15 0 0,-1 3 10 0 0,5-14 12 0 0,-1 4 30 0 0,5-20-52 0 0,-4 17 0 0 0,-6 19 0 0 0,-1 0 0 0 0,1-1 0 0 0,-1 1 0 0 0,0 0 0 0 0,0 0 0 0 0,0-1 0 0 0,0-1 0 0 0,17-127-60 0 0,-18 125 69 0 0,0 1 0 0 0,0-1 1 0 0,0 1-1 0 0,-1-1 0 0 0,0 0-9 0 0,-1-18 14 0 0,2 9-14 0 0,0 4 0 0 0,0-1 0 0 0,-1 0 0 0 0,-1-4 0 0 0,3-2 0 0 0,0 17-5 0 0,-1 0 1 0 0,0 0-1 0 0,0 0 0 0 0,0 0 0 0 0,0 1 1 0 0,0-1-1 0 0,-1 0 0 0 0,1 0 0 0 0,-1 0 1 0 0,1 0-1 0 0,-1 1 0 0 0,1-1 0 0 0,-1 0 1 0 0,-1-1 4 0 0,1 1-18 0 0,0 1-50 0 0,6-10 156 0 0,-6 3-34 0 0,1 7-54 0 0,0 1 1 0 0,0-1-1 0 0,0 1 1 0 0,0-1 0 0 0,0 0-1 0 0,-1 1 1 0 0,1-1-1 0 0,0 1 1 0 0,-1-1 0 0 0,1 1-1 0 0,0-1 1 0 0,-1 1 0 0 0,1-1-1 0 0,0 1 1 0 0,-1-1-1 0 0,1 1 1 0 0,-1-1 0 0 0,1 1-1 0 0,-1 0 1 0 0,0-1-1 0 0,-1-1-2 0 0,2 1-1 0 0,0 0 1 0 0,-1 0-1 0 0,1 0 0 0 0,-1 0 1 0 0,0 1-1 0 0,1-1 0 0 0,-1 0 1 0 0,0 0-1 0 0,0 0 0 0 0,1 0 1 0 0,-1 1-1 0 0,0-1 0 0 0,0 0 0 0 0,0 1 1 0 0,0-1 2 0 0,-11-7-24 0 0,9 5 24 0 0,-19-5 0 0 0,15 4 0 0 0,-2 4 0 0 0,-7 3 0 0 0,-2 0 0 0 0,1-1 0 0 0,0-1 0 0 0,0 0 0 0 0,0-2 0 0 0,-3 0 0 0 0,-35 0 0 0 0,10-2 0 0 0,17 6 0 0 0,-48-3 0 0 0,27-3-1513 0 0,36 3-1802 0 0,6 0 1335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06:08.5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102 0 11976 0 0,'0'0'922'0'0,"0"1"-895"0"0,0-1 0 0 0,0 0 0 0 0,1 1 0 0 0,-1-1 0 0 0,0 1 0 0 0,0-1 0 0 0,0 0-1 0 0,0 1 1 0 0,1-1 0 0 0,-1 0 0 0 0,0 0 0 0 0,0 1 0 0 0,1-1 0 0 0,-1 0 0 0 0,0 0 0 0 0,1 1 0 0 0,-1-1-1 0 0,0 0 1 0 0,1 0 0 0 0,-1 0 0 0 0,0 1 0 0 0,1-1 0 0 0,-1 0-27 0 0,6 2 111 0 0,-6-2 170 0 0,1 1 0 0 0,0-1 0 0 0,0 0 0 0 0,-1 1 0 0 0,1-1-1 0 0,0 0 1 0 0,0 1 0 0 0,-1-1 0 0 0,1 1 0 0 0,0-1-1 0 0,-1 1 1 0 0,1 0 0 0 0,-1-1 0 0 0,1 1-281 0 0,0 1 420 0 0,-1 0 0 0 0,1 0 0 0 0,-1 0 0 0 0,1-1 0 0 0,-1 1 0 0 0,0 0 1 0 0,0 0-1 0 0,0 0 0 0 0,0 1-420 0 0,0 9 388 0 0,-1 0 0 0 0,0-1 0 0 0,-1 1 0 0 0,0-1 0 0 0,-1 0 0 0 0,0 1-388 0 0,-30 100 852 0 0,27-92-818 0 0,1 0 1 0 0,0 1-1 0 0,1 9-34 0 0,0-8 4 0 0,0-1-1 0 0,-7 20-3 0 0,4-11 1 0 0,5-20-4 0 0,-1 0 0 0 0,0 0 0 0 0,0-1 1 0 0,-3 6 2 0 0,22-42-43 0 0,-13 20 52 0 0,1-1 1 0 0,0 1-1 0 0,0 0 1 0 0,1 0 0 0 0,-1 0-1 0 0,2 0 1 0 0,2-3-10 0 0,7-6 25 0 0,1 0 0 0 0,4-1-25 0 0,-14 12 7 0 0,0 0 0 0 0,1 0-1 0 0,-1 0 1 0 0,1 1 0 0 0,0 0-1 0 0,8-3-6 0 0,-14 7 2 0 0,1-1-1 0 0,0 0 0 0 0,0 1 0 0 0,-1-1 1 0 0,1 1-1 0 0,0 0 0 0 0,0-1 1 0 0,0 1-1 0 0,0 0 0 0 0,0 0 0 0 0,-1 0 1 0 0,1 0-1 0 0,0 1 0 0 0,0-1 1 0 0,0 0-1 0 0,0 1 0 0 0,-1-1 0 0 0,1 1 1 0 0,0 0-1 0 0,0 0 0 0 0,-1 0 1 0 0,1-1-1 0 0,-1 2 0 0 0,1-1 1 0 0,-1 0-1 0 0,1 0 0 0 0,-1 0 0 0 0,0 1 1 0 0,1-1-1 0 0,-1 0 0 0 0,0 1-1 0 0,0 0 0 0 0,0 0 0 0 0,-1-1 0 0 0,1 1 0 0 0,-1 0 0 0 0,1 0 0 0 0,-1 0 0 0 0,0-1 0 0 0,1 1 0 0 0,-1 0 0 0 0,0 0 0 0 0,0 0 0 0 0,-1 0 0 0 0,1-1 0 0 0,0 1 0 0 0,-1 1 0 0 0,0 11 0 0 0,0-7 0 0 0,1 1 0 0 0,-2-1 0 0 0,1 0 0 0 0,-1 0 0 0 0,0 0 0 0 0,0 0 0 0 0,0-1 0 0 0,-1 1 0 0 0,-3 5 0 0 0,-6 8 0 0 0,0-1 0 0 0,-7 8 0 0 0,14-22-5 0 0,1 1 0 0 0,-1-1 0 0 0,0-1 0 0 0,0 1-1 0 0,0-1 1 0 0,0 0 0 0 0,-1 0 0 0 0,0-1 0 0 0,0 1-1 0 0,0-1 1 0 0,0 0 0 0 0,0-1 0 0 0,-1 0 0 0 0,1 0-1 0 0,-1 0 1 0 0,1-1 0 0 0,-1 0 0 0 0,-3 0 5 0 0,8-1-83 0 0,0 0 0 0 0,-1 0-1 0 0,1 0 1 0 0,0 0 0 0 0,0-1 0 0 0,-1 1 0 0 0,1-1 0 0 0,0 0-1 0 0,0 0 1 0 0,0 0 0 0 0,0 0 0 0 0,0 0 0 0 0,0 0 0 0 0,0 0 0 0 0,0-1-1 0 0,0 1 1 0 0,0-1 0 0 0,1 1 0 0 0,-1-1 0 0 0,0 0 0 0 0,1 0-1 0 0,0 1 1 0 0,-1-1 0 0 0,1 0 0 0 0,0 0 0 0 0,0 0 0 0 0,0-1-1 0 0,0 1 1 0 0,0 0 0 0 0,1 0 0 0 0,-1 0 0 0 0,1-1 0 0 0,-1 1-1 0 0,1 0 1 0 0,0-2 83 0 0,0-9-1626 0 0,0-4-64 0 0</inkml:trace>
  <inkml:trace contextRef="#ctx0" brushRef="#br0" timeOffset="529.096">329 266 7832 0 0,'0'5'120'0'0,"1"0"1"0"0,-1 0 0 0 0,1 0 0 0 0,0-1-1 0 0,0 1 1 0 0,1 0 0 0 0,0 1-121 0 0,-1-4 3 0 0,-1 0 140 0 0,0-1 1 0 0,1 1-1 0 0,-1 0 0 0 0,0-1 1 0 0,0 1-1 0 0,0 0 0 0 0,0-1 1 0 0,-1 1-1 0 0,1 0 1 0 0,0-1-1 0 0,-1 1 0 0 0,1-1 1 0 0,-1 1-144 0 0,-1 12 1842 0 0,1-7-936 0 0,0-1 0 0 0,0 0 0 0 0,0 0-1 0 0,0 0 1 0 0,-1 0 0 0 0,-2 5-906 0 0,2-6 140 0 0,0 1 1 0 0,0 0-1 0 0,0 0 1 0 0,1 0-1 0 0,0 0 0 0 0,0 4-140 0 0,1-9 25 0 0,0 0-1 0 0,0-1 1 0 0,0 1-1 0 0,0 0 0 0 0,1-1 1 0 0,-1 1-1 0 0,0-1 0 0 0,0 1 1 0 0,1-1-1 0 0,-1 1 1 0 0,0 0-1 0 0,1-1 0 0 0,-1 1 1 0 0,0-1-1 0 0,1 1 0 0 0,-1-1 1 0 0,1 0-1 0 0,-1 1 1 0 0,1-1-1 0 0,-1 1 0 0 0,1-1 1 0 0,0 1-25 0 0,4 4 203 0 0,-4-4-175 0 0,0-1 0 0 0,0 0-1 0 0,-1 0 1 0 0,1 1-1 0 0,0-1 1 0 0,0 0-1 0 0,0 0 1 0 0,0 0-1 0 0,-1 0 1 0 0,1 0-1 0 0,0 0 1 0 0,0 0 0 0 0,0 0-1 0 0,0 0 1 0 0,-1-1-1 0 0,1 1 1 0 0,0 0-1 0 0,0-1 1 0 0,0 1-1 0 0,-1 0 1 0 0,1-1-1 0 0,0 1 1 0 0,0-1-28 0 0,1 0 94 0 0,132-55 316 0 0,-131 55-402 0 0,13-1 5 0 0,-13 2-8 0 0,0 1 0 0 0,0-1 0 0 0,-1 1 0 0 0,1 0 0 0 0,-1 0 0 0 0,1 0-1 0 0,-1 0 1 0 0,1 0 0 0 0,-1 1 0 0 0,0-1 0 0 0,1 1 0 0 0,-1 0 0 0 0,0 0-5 0 0,1-1 13 0 0,7 12 38 0 0,-8-10-11 0 0,1 1 1 0 0,0-1-1 0 0,-1 0 0 0 0,1 0 1 0 0,0 0-1 0 0,1 0 0 0 0,-1-1 1 0 0,0 1-1 0 0,1-1 0 0 0,0 0 0 0 0,-1 0 1 0 0,1 0-1 0 0,0 0 0 0 0,0-1 1 0 0,2 1-41 0 0,-3-1 23 0 0,0-1 0 0 0,0 1 1 0 0,0-1-1 0 0,0 0 0 0 0,0 0 0 0 0,-1 0 1 0 0,1 0-1 0 0,0 0 0 0 0,0-1 0 0 0,0 1 1 0 0,0-1-1 0 0,0 0 0 0 0,0 0 1 0 0,-1 0-1 0 0,1 0 0 0 0,0 0 0 0 0,-1-1 1 0 0,1 1-1 0 0,-1-1 0 0 0,0 0 0 0 0,1 0 1 0 0,-1 0-1 0 0,1-1-23 0 0,16-18 83 0 0,0-1-1 0 0,0-4-82 0 0,18-20 60 0 0,-11 12-204 0 0,-1 0 0 0 0,13-25 144 0 0,-10 8 320 0 0,2-10-320 0 0,-29 58-1 0 0,1-1-3 0 0,0-1-1 0 0,1 0 1 0 0,0 1 0 0 0,0-1 0 0 0,0 1 4 0 0,-25 94 14 0 0,3-25-583 0 0,-7 46 569 0 0,23-87-1018 0 0,1 1-1 0 0,1 0 1 0 0,1-1 0 0 0,3 22 1018 0 0,0-23-4425 0 0,1-3-1195 0 0</inkml:trace>
  <inkml:trace contextRef="#ctx0" brushRef="#br0" timeOffset="858.368">1032 255 3680 0 0,'0'0'328'0'0,"0"0"-264"0"0,0 0-64 0 0,0 0 0 0 0,-8 4 2632 0 0,-4-4 512 0 0,-5 4 104 0 0,-5-1 16 0 0,2 2-2209 0 0,-5-2-439 0 0,-2-3-88 0 0,-2 8-16 0 0,4-5-256 0 0,-5 2-56 0 0,-2-5-8 0 0,-7 0 0 0 0,6-5-1184 0 0,-1 5-248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05:56.6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376 37 17967 0 0,'-2'4'211'0'0,"0"0"-1"0"0,1 0 1 0 0,-1-1-1 0 0,1 1 1 0 0,0 0-1 0 0,0 3-210 0 0,1-4 86 0 0,-1 1 1 0 0,0 0-1 0 0,0-1 0 0 0,0 1 0 0 0,-1-1 0 0 0,1 0 0 0 0,-1 1 0 0 0,-2 2-86 0 0,-16 26 333 0 0,0 1 0 0 0,2 1 0 0 0,-8 21-333 0 0,-19 38 1075 0 0,-81 126 1002 0 0,104-181-1386 0 0,2 1 0 0 0,1 1 0 0 0,-4 16-691 0 0,20-46 85 0 0,0-1 0 0 0,1 1 0 0 0,0 0-1 0 0,0 0 1 0 0,1 0-85 0 0,1-8 20 0 0,1 0 0 0 0,0 0 0 0 0,0 0 0 0 0,0 0 0 0 0,0 0-1 0 0,0 0 1 0 0,0-1 0 0 0,0 1 0 0 0,0 0 0 0 0,1-1 0 0 0,0 2-20 0 0,1-1 6 0 0,-1-1 1 0 0,1 1-1 0 0,0-1 1 0 0,0 1-1 0 0,0-1 0 0 0,0 0 1 0 0,0 0-1 0 0,0-1 1 0 0,0 1-1 0 0,0-1 1 0 0,1 1-1 0 0,-1-1 0 0 0,1 0-6 0 0,44-2-492 0 0,-46 2 424 0 0,27-3-251 0 0,1-1 0 0 0,23-8 319 0 0,-38 8-67 0 0,-1-1 0 0 0,-1-1 0 0 0,1-1 0 0 0,-1 0 0 0 0,0 0 0 0 0,0-1 0 0 0,-1-1-1 0 0,0 0 1 0 0,2-3 67 0 0,23-22-24 0 0,-3-2 0 0 0,3-4 24 0 0,-33 35 4 0 0,6-6 136 0 0,-1 0-1 0 0,4-7-139 0 0,-12 16 164 0 0,-1 2 27 0 0,0 0 7 0 0,0 0-8 0 0,0 2-45 0 0,-1 1-111 0 0,1 0-1 0 0,-1 0 1 0 0,0 0 0 0 0,0 0-1 0 0,0 1 1 0 0,-1-1 0 0 0,1-1 0 0 0,-1 1-1 0 0,0 0 1 0 0,0 0-34 0 0,-9 19 86 0 0,-14 32-4 0 0,3-8-12 0 0,20-40-71 0 0,-8 17 14 0 0,1 1 1 0 0,-3 16-14 0 0,11-35 7 0 0,-1 1 0 0 0,1 0 1 0 0,1 0-1 0 0,-1 0 0 0 0,1 0 0 0 0,0-1 1 0 0,0 1-1 0 0,0 0 0 0 0,1 0 0 0 0,0 0 1 0 0,0 0-1 0 0,1-1 0 0 0,-1 1 1 0 0,1 0-8 0 0,0-4 5 0 0,-1 0 0 0 0,0 0 1 0 0,1 0-1 0 0,-1 0 1 0 0,1 0-1 0 0,-1 0 0 0 0,1 0 1 0 0,0 0-1 0 0,0-1 1 0 0,0 1-1 0 0,0-1 1 0 0,0 0-1 0 0,0 1 0 0 0,0-1 1 0 0,1 0-1 0 0,-1 0 1 0 0,0 0-1 0 0,1-1 1 0 0,-1 1-1 0 0,0 0 0 0 0,1-1 1 0 0,-1 0-1 0 0,1 1 1 0 0,-1-1-1 0 0,1 0 1 0 0,-1 0-1 0 0,1-1 0 0 0,-1 1 1 0 0,3-1-6 0 0,2 0 14 0 0,0-1 0 0 0,-1 1 0 0 0,1-2 0 0 0,-1 1 1 0 0,1-1-1 0 0,-1 0 0 0 0,0 0 0 0 0,0 0 0 0 0,0-1 0 0 0,1-1-14 0 0,3-3 0 0 0,0-1 0 0 0,-1 0 0 0 0,0 0 0 0 0,-1-1 0 0 0,0 0 0 0 0,0-1 0 0 0,0 0 0 0 0,-3 2 0 0 0,-1 1 0 0 0,1-1 0 0 0,-1 0 0 0 0,-1 0 0 0 0,0 0 0 0 0,0 0 0 0 0,0-1 0 0 0,-1 1 0 0 0,0-8 0 0 0,-2 12-9 0 0,0 0 0 0 0,0 0 1 0 0,-1 0-1 0 0,1 0 0 0 0,-1 0 0 0 0,0 1 0 0 0,0-1 0 0 0,-1 0 1 0 0,0 0-1 0 0,0 1 0 0 0,0-1 0 0 0,0 1 0 0 0,0 0 0 0 0,-1 0 1 0 0,0 0-1 0 0,0 0 0 0 0,0 0 0 0 0,0 0 0 0 0,-2 0 9 0 0,1 0-13 0 0,0 0-1 0 0,-1 1 1 0 0,1 0-1 0 0,-1-1 1 0 0,0 2-1 0 0,0-1 1 0 0,0 0-1 0 0,-1 1 1 0 0,1 0-1 0 0,0 0 1 0 0,-1 1-1 0 0,1-1 1 0 0,-1 1-1 0 0,0 0 1 0 0,1 1-1 0 0,-4-1 14 0 0,0 2-275 0 0,-1-1-1 0 0,0 1 1 0 0,0 0 0 0 0,0 1-1 0 0,0 1 276 0 0,7-3-311 0 0,1 1 0 0 0,-1 0 0 0 0,0 0 0 0 0,1 0 1 0 0,-1 0-1 0 0,1 0 0 0 0,-1 0 0 0 0,1 1 0 0 0,-1 0 0 0 0,1-1 0 0 0,0 1 0 0 0,0 0 0 0 0,0 0 0 0 0,0 0 0 0 0,0 0 0 0 0,0 0 0 0 0,1 0 0 0 0,-1 1 0 0 0,0 0 311 0 0,-2 5-5056 0 0,-1-4-1210 0 0</inkml:trace>
  <inkml:trace contextRef="#ctx0" brushRef="#br0" timeOffset="686.192">859 631 8752 0 0,'34'0'2444'0'0,"-33"0"-752"0"0,-1 0 78 0 0,0 0-138 0 0,0 0-657 0 0,0 0-287 0 0,0 0-59 0 0,-2 2-34 0 0,-39 27 1206 0 0,23-13-1439 0 0,11-11-250 0 0,0 1-1 0 0,1-1 0 0 0,0 1 0 0 0,0 0 0 0 0,1 1 0 0 0,-1 0 0 0 0,0 2-111 0 0,1 0 100 0 0,0 0-1 0 0,1 1 1 0 0,0-1-1 0 0,1 1 1 0 0,0 0 0 0 0,1 0-1 0 0,-2 9-99 0 0,4-17 32 0 0,0 0 0 0 0,0 1 0 0 0,0-1 1 0 0,0 0-1 0 0,0 0 0 0 0,0 0 0 0 0,1 0 0 0 0,-1 0 0 0 0,1 0 0 0 0,-1 0 0 0 0,1 0 0 0 0,0 0 0 0 0,0 0 0 0 0,0 0 0 0 0,0 0 0 0 0,0 0 0 0 0,0-1 0 0 0,0 1 0 0 0,1 0 0 0 0,-1-1 1 0 0,0 1-1 0 0,1-1 0 0 0,0 1 0 0 0,-1-1 0 0 0,1 0 0 0 0,0 0 0 0 0,0 1-32 0 0,2 0 57 0 0,-1-1 1 0 0,0 1-1 0 0,0-1 0 0 0,1 0 1 0 0,-1 0-1 0 0,0 0 1 0 0,1 0-1 0 0,-1-1 0 0 0,1 1 1 0 0,-1-1-1 0 0,1 0 1 0 0,-1 0-1 0 0,1 0 0 0 0,-1 0 1 0 0,1-1-1 0 0,0 0-57 0 0,4 0 30 0 0,0-1 0 0 0,0-1-1 0 0,0 0 1 0 0,0 0 0 0 0,0 0 0 0 0,-1-1-1 0 0,1 0 1 0 0,-1 0 0 0 0,0-1-1 0 0,0 0 1 0 0,-1 0 0 0 0,1-1 0 0 0,-1 0-1 0 0,-1 0 1 0 0,1 0 0 0 0,-1-1-1 0 0,0 0 1 0 0,0 0 0 0 0,-1 0 0 0 0,0 0-1 0 0,1-4-29 0 0,-3 7 1 0 0,-1-1 0 0 0,0 1 0 0 0,0-1 0 0 0,-1 1 0 0 0,1-1 0 0 0,-1 1 0 0 0,0-1 0 0 0,0 1 0 0 0,0-1 0 0 0,-1 1 0 0 0,0-1 0 0 0,0 1 0 0 0,0-2-1 0 0,-3-7-89 0 0,0 0 0 0 0,0 0 0 0 0,-6-11 89 0 0,-23-40-3024 0 0,29 49 1486 0 0</inkml:trace>
  <inkml:trace contextRef="#ctx0" brushRef="#br0" timeOffset="1285.283">1225 138 8752 0 0,'1'1'673'0'0,"4"1"-417"0"0,0 0-1 0 0,-1 0 1 0 0,0 0-1 0 0,1 1 1 0 0,-1 0-1 0 0,0 0 1 0 0,0 0 0 0 0,0 0-1 0 0,-1 1 1 0 0,3 1-256 0 0,-4-2 254 0 0,0 0 1 0 0,1 0-1 0 0,-1 0 1 0 0,0 0 0 0 0,-1 0-1 0 0,1 0 1 0 0,0 0-1 0 0,-1 1 1 0 0,0-1 0 0 0,0 0-1 0 0,0 1 1 0 0,0-1-1 0 0,0 1 1 0 0,-1-1 0 0 0,0 2-255 0 0,0 11 574 0 0,0-1-1 0 0,-1 0 1 0 0,-1 1 0 0 0,-2 4-574 0 0,-2 11 608 0 0,4-19-438 0 0,0 1 1 0 0,-2-1-1 0 0,0 3-170 0 0,-3 7 224 0 0,1 0 1 0 0,0 6-225 0 0,-9 31 152 0 0,3-15 132 0 0,-2 27-284 0 0,-1 4 364 0 0,11-50-140 0 0,4-23-104 0 0,0-2 35 0 0,0 0 18 0 0,0 0-158 0 0,0 1 0 0 0,0-1-1 0 0,0 0 1 0 0,1 0 0 0 0,-1 0 0 0 0,0 0-1 0 0,0 0 1 0 0,0 1 0 0 0,0-1-1 0 0,0 0 1 0 0,0 0 0 0 0,0 0-1 0 0,1 0 1 0 0,-1 0 0 0 0,0 0 0 0 0,0 1-1 0 0,0-1 1 0 0,0 0 0 0 0,0 0-1 0 0,1 0 1 0 0,-1 0 0 0 0,0 0 0 0 0,0 0-1 0 0,0 0 1 0 0,0 0 0 0 0,1 0-1 0 0,-1 0 1 0 0,0 0 0 0 0,0 0-1 0 0,0 0 1 0 0,0 0 0 0 0,1 0 0 0 0,-1 0-1 0 0,0 0 1 0 0,0 0 0 0 0,0 0-1 0 0,1 0-14 0 0,4-2 57 0 0,-1 1 0 0 0,1-1-1 0 0,0 0 1 0 0,-1 0 0 0 0,1-1-1 0 0,-1 1 1 0 0,1-1-1 0 0,-1 0 1 0 0,0-1 0 0 0,0 1-1 0 0,0-1-56 0 0,10-11 10 0 0,0 0 0 0 0,3-6-10 0 0,18-20 5 0 0,48-45 307 0 0,-82 85-221 0 0,-1 1 58 0 0,2 8 182 0 0,-2-7-320 0 0,0-1 1 0 0,1 1-1 0 0,-1 0 0 0 0,0 0 1 0 0,0-1-1 0 0,0 1 0 0 0,1 0 1 0 0,-1 0-1 0 0,0 0 0 0 0,0-1 1 0 0,0 1-1 0 0,0 0 0 0 0,0 0 1 0 0,-1 0-12 0 0,-4 24 245 0 0,-2 1 1 0 0,-1-1-246 0 0,2-8 40 0 0,1 0 0 0 0,1 0 0 0 0,0 0 1 0 0,1 1-1 0 0,1-1 0 0 0,1 3-40 0 0,0-9 58 0 0,2 0 1 0 0,0 0-1 0 0,0 0 1 0 0,1 0-1 0 0,0-1 1 0 0,1 1-1 0 0,0 0 1 0 0,1 0-59 0 0,-2-7 0 0 0,-1 0 1 0 0,1 0-1 0 0,1-1 1 0 0,-1 1 0 0 0,0 0-1 0 0,1-1 1 0 0,0 0 0 0 0,0 1-1 0 0,0-1 1 0 0,0 0 0 0 0,0 0-1 0 0,1-1 1 0 0,-1 1-1 0 0,1-1 1 0 0,0 0 0 0 0,0 0-1 0 0,0 0 1 0 0,0 0 0 0 0,0-1-1 0 0,0 1 1 0 0,3 0-1 0 0,16 4-115 0 0,-18-4-369 0 0,0-1 1 0 0,1 1 0 0 0,-1-1 0 0 0,1 0 0 0 0,-1 0 0 0 0,1-1 0 0 0,4 0 483 0 0,11-2-1814 0 0</inkml:trace>
  <inkml:trace contextRef="#ctx0" brushRef="#br0" timeOffset="1960.418">2261 291 16328 0 0,'7'2'362'0'0,"0"-1"1"0"0,1 0 0 0 0,-1 0 0 0 0,0-1 0 0 0,1 0 0 0 0,1 0-363 0 0,-3 0 122 0 0,-6-1-54 0 0,0 1 0 0 0,0 0-1 0 0,1 0 1 0 0,-1 0-1 0 0,0 0 1 0 0,0-1 0 0 0,0 1-1 0 0,0 0 1 0 0,1 0 0 0 0,-1-1-1 0 0,0 1 1 0 0,0 0-1 0 0,0 0 1 0 0,0-1 0 0 0,0 1-1 0 0,0 0 1 0 0,1 0-1 0 0,-1-1 1 0 0,0 1 0 0 0,0 0-1 0 0,0 0 1 0 0,0-1-1 0 0,0 1 1 0 0,0 0 0 0 0,0-1-1 0 0,0 1 1 0 0,0 0-1 0 0,0 0 1 0 0,-1-1 0 0 0,1 1-1 0 0,0 0 1 0 0,0 0 0 0 0,0-1-1 0 0,0 1 1 0 0,0 0-1 0 0,0 0 1 0 0,-1-1 0 0 0,1 1-1 0 0,0 0 1 0 0,0 0-1 0 0,0 0 1 0 0,0-1 0 0 0,-1 1-1 0 0,1 0 1 0 0,0 0-1 0 0,0 0 1 0 0,-1 0 0 0 0,1-1-68 0 0,-3 0 166 0 0,0-1 1 0 0,0 1-1 0 0,0 0 0 0 0,0 0 1 0 0,-1 0-1 0 0,1 1 1 0 0,0-1-1 0 0,-1 1 1 0 0,1-1-1 0 0,0 1-166 0 0,-39 1-87 0 0,18 0 148 0 0,1-1-66 0 0,1 2 0 0 0,-1 0 0 0 0,1 2 0 0 0,0 0 0 0 0,0 2 0 0 0,0 0 0 0 0,1 1 0 0 0,-20 10 5 0 0,33-13 55 0 0,0 1 0 0 0,0 0-1 0 0,0 0 1 0 0,1 1-1 0 0,0 0 1 0 0,0 0 0 0 0,1 1-1 0 0,-1 0 1 0 0,1 0-1 0 0,1 0 1 0 0,0 1 0 0 0,0-1-1 0 0,0 1 1 0 0,1 1 0 0 0,0-1-1 0 0,-2 7-54 0 0,-4 15 116 0 0,2 1 1 0 0,1 0-1 0 0,1 1 0 0 0,1 7-116 0 0,-8 41 40 0 0,0 19 13 0 0,11-89-88 0 0,-5 32-455 0 0,-2-1-1 0 0,-2 0 1 0 0,-11 25 490 0 0,8-29-3544 0 0,7-25-3781 0 0</inkml:trace>
  <inkml:trace contextRef="#ctx0" brushRef="#br0" timeOffset="1961.418">1974 546 12440 0 0,'0'0'957'0'0,"0"0"-490"0"0,0 0 255 0 0,0 0 176 0 0,-1 1 35 0 0,-1 1-822 0 0,-1 0 1 0 0,1 0 0 0 0,-1-1-1 0 0,1 1 1 0 0,-1-1 0 0 0,0 0-1 0 0,0 0 1 0 0,0 0-1 0 0,1 0 1 0 0,-1 0 0 0 0,0 0-1 0 0,-3-1-111 0 0,-43 4 59 0 0,19-3 133 0 0,12 1-135 0 0,0-1 0 0 0,-1-1-1 0 0,1-1 1 0 0,-4-1-57 0 0,17 2-19 0 0,0-1-1 0 0,1 1 1 0 0,-1-1-1 0 0,0 1 1 0 0,1 1-1 0 0,-1-1 1 0 0,1 1-1 0 0,-1-1 1 0 0,0 1-1 0 0,-2 2 20 0 0,5-3-1081 0 0,2 0-380 0 0,0 0-71 0 0,0 0-17 0 0</inkml:trace>
  <inkml:trace contextRef="#ctx0" brushRef="#br0" timeOffset="2299.524">2083 575 3680 0 0,'5'7'212'0'0,"-4"-5"-153"0"0,1 0 1 0 0,-1 0 0 0 0,0 0-1 0 0,0 0 1 0 0,1 0-1 0 0,-2 0 1 0 0,1 0 0 0 0,0 0-1 0 0,0 0 1 0 0,0 0-60 0 0,-1-1 95 0 0,0-1 0 0 0,0 0 0 0 0,0 0 0 0 0,0 0-1 0 0,0 1 1 0 0,0-1 0 0 0,0 0 0 0 0,0 0 0 0 0,0 0 0 0 0,0 0 0 0 0,1 1 0 0 0,-1-1 0 0 0,0 0 0 0 0,0 0 0 0 0,0 0 0 0 0,0 0 0 0 0,0 0 0 0 0,1 1-1 0 0,-1-1 1 0 0,0 0 0 0 0,0 0 0 0 0,0 0 0 0 0,0 0 0 0 0,1 0 0 0 0,-1 0 0 0 0,0 0 0 0 0,0 0 0 0 0,0 0 0 0 0,1 0 0 0 0,-1 0 0 0 0,0 0 0 0 0,0 0-1 0 0,0 0 1 0 0,1 0 0 0 0,-1 0 0 0 0,0 0 0 0 0,0 0-95 0 0,0 0 113 0 0,1 0 0 0 0,-1 0 0 0 0,0 0 0 0 0,0 0 0 0 0,0 0 1 0 0,0 0-1 0 0,1 0 0 0 0,-1 0 0 0 0,0 0 0 0 0,0 0 0 0 0,0 0 0 0 0,0 0 0 0 0,1 0 0 0 0,-1 0 0 0 0,0 0 0 0 0,0 0 0 0 0,0 0 0 0 0,0 0 0 0 0,0 0 0 0 0,1 1 0 0 0,-1-1 0 0 0,0 0 1 0 0,0 0-1 0 0,0 0 0 0 0,0 0 0 0 0,0 0 0 0 0,0 0 0 0 0,1 0 0 0 0,-1 1 0 0 0,0-1 0 0 0,0 0 0 0 0,0 0 0 0 0,0 0 0 0 0,0 0 0 0 0,0 0 0 0 0,0 1 0 0 0,0-1 0 0 0,0 0 0 0 0,0 0 1 0 0,0 0-1 0 0,0 0-113 0 0,1 3 406 0 0,-1 0 0 0 0,0-1 0 0 0,1 1 0 0 0,-1 0 0 0 0,0-1 0 0 0,-1 1 0 0 0,1 0 0 0 0,0-1 0 0 0,-1 1 0 0 0,0-1 0 0 0,1 1 0 0 0,-1-1 1 0 0,0 1-1 0 0,0-1 0 0 0,-2 3-406 0 0,-3 6-86 0 0,0-1 1 0 0,-9 11 85 0 0,5-7 487 0 0,-19 33-287 0 0,27-42-153 0 0,-1-1 0 0 0,1 1 0 0 0,0 0 1 0 0,0 0-1 0 0,1 1 0 0 0,0-1 0 0 0,0 0 0 0 0,0 0 0 0 0,0 3-47 0 0,1-8 28 0 0,0 1 0 0 0,0 0 0 0 0,1 0 0 0 0,-1 0 0 0 0,0 0 0 0 0,1 0 0 0 0,-1-1 0 0 0,0 1 0 0 0,1 0 1 0 0,-1 0-1 0 0,1-1 0 0 0,-1 1 0 0 0,1 0 0 0 0,-1-1 0 0 0,1 1 0 0 0,0 0 0 0 0,-1-1 0 0 0,1 1 0 0 0,0-1 0 0 0,-1 1 0 0 0,1-1 0 0 0,0 1 0 0 0,0-1 0 0 0,-1 0 0 0 0,1 1 0 0 0,0-1 0 0 0,0 0 0 0 0,0 0 0 0 0,0 1 0 0 0,-1-1 0 0 0,2 0-28 0 0,1 1 81 0 0,0-1 0 0 0,0 0 0 0 0,0 0 0 0 0,0 0 0 0 0,0 0-1 0 0,0 0 1 0 0,0 0 0 0 0,0-1-81 0 0,6-1 55 0 0,0-1 0 0 0,0-1 0 0 0,-1 1 0 0 0,0-1 0 0 0,0-1 0 0 0,0 1 0 0 0,0-2-1 0 0,-1 1 1 0 0,0-1 0 0 0,0 0 0 0 0,0 0 0 0 0,-1-1 0 0 0,0 0 0 0 0,0 0 0 0 0,-1 0-1 0 0,1-1 1 0 0,-1-1-55 0 0,5-8 9 0 0,-2 0-1 0 0,0 0 1 0 0,-1 0-1 0 0,-1-1 0 0 0,0 0 1 0 0,-2 0-1 0 0,3-18-8 0 0,-6 32 0 0 0,-1 2 0 0 0,1 1 0 0 0,-1-1 0 0 0,0 1 0 0 0,0-1 0 0 0,1 1 0 0 0,-1-1 0 0 0,0 0 0 0 0,-1 1 0 0 0,1-1 0 0 0,0 1 0 0 0,0-1 0 0 0,-1 1 0 0 0,1-1 0 0 0,-1 1 0 0 0,1-1 0 0 0,-1 1 0 0 0,1 0 0 0 0,-1-1 0 0 0,0 1 0 0 0,0 0 0 0 0,0-1 0 0 0,0 1 0 0 0,0 0 0 0 0,0 0 0 0 0,0 0 0 0 0,-7-4 0 0 0,7 5 0 0 0,0 0-1 0 0,0 0 0 0 0,-1 0 1 0 0,1 1-1 0 0,0-1 1 0 0,0 0-1 0 0,0 1 0 0 0,0-1 1 0 0,-1 1-1 0 0,1-1 1 0 0,0 1-1 0 0,0 0 0 0 0,0 0 1 0 0,0-1-1 0 0,0 1 1 0 0,0 0-1 0 0,0 0 0 0 0,1 0 1 0 0,-1 0-1 0 0,0 0 0 0 0,0 0 1 0 0,-2 3-44 0 0,1-1 0 0 0,0 1 0 0 0,0-1-1 0 0,0 1 1 0 0,0 0 0 0 0,0 0 44 0 0,0 0-70 0 0,1 1 0 0 0,-1 0 0 0 0,1 0 0 0 0,0-1 0 0 0,1 1 0 0 0,-1 0 0 0 0,1 2 70 0 0,0-5-43 0 0,0-2 41 0 0,0 1 0 0 0,0 0-1 0 0,1-1 1 0 0,-1 1 0 0 0,0 0 0 0 0,0-1 0 0 0,1 1 0 0 0,-1 0-1 0 0,0-1 1 0 0,1 1 0 0 0,-1-1 0 0 0,0 1 0 0 0,1-1 0 0 0,-1 1-1 0 0,1-1 1 0 0,-1 1 0 0 0,1-1 0 0 0,0 1 2 0 0,1 2-8 0 0,6 3-35 0 0,-6-5 42 0 0,0 0-1 0 0,0 0 1 0 0,-1-1-1 0 0,1 1 1 0 0,0 0-1 0 0,1-1 1 0 0,-1 0 0 0 0,2 1 1 0 0,5 3 0 0 0,-7-3 0 0 0,1 1 0 0 0,-1-1 0 0 0,0 0 0 0 0,0 1 0 0 0,1-1 0 0 0,-1 0 0 0 0,2 0 0 0 0,8 4 0 0 0,-10 0 0 0 0,-2-4 0 0 0,3 7 5 0 0,-1 0-1 0 0,1 1 0 0 0,-1-1 1 0 0,-1 0-1 0 0,1 1 0 0 0,-1-1 1 0 0,-1 1-1 0 0,0 0-4 0 0,0 7 156 0 0,-2 0 1 0 0,0 0-1 0 0,-3 14-156 0 0,5-30 59 0 0,0 0-1 0 0,0 0 0 0 0,-1 1 1 0 0,1-1-1 0 0,0 0 0 0 0,0 0 1 0 0,0 0-1 0 0,0 0 0 0 0,0 1 1 0 0,0-1-1 0 0,0 0 0 0 0,0 0 0 0 0,0 0 1 0 0,0 1-1 0 0,0-1 0 0 0,0 0 1 0 0,0 0-1 0 0,0 0 0 0 0,0 1 1 0 0,0-1-1 0 0,1 0 0 0 0,-1 0 1 0 0,0 0-1 0 0,0 0 0 0 0,0 1 1 0 0,0-1-1 0 0,0 0 0 0 0,0 0 1 0 0,0 0-1 0 0,1 0 0 0 0,-1 0 0 0 0,0 1 1 0 0,0-1-1 0 0,0 0 0 0 0,0 0 1 0 0,1 0-1 0 0,-1 0 0 0 0,0 0 1 0 0,0 0-1 0 0,0 0 0 0 0,0 0 1 0 0,1 0-1 0 0,-1 0 0 0 0,0 0 1 0 0,0 1-1 0 0,1-1-58 0 0,12-4 977 0 0,19-15-597 0 0,-28 16-36 0 0,22-13 284 0 0,0 2 0 0 0,23-9-628 0 0,-32 15-20 0 0,1 2 0 0 0,0 0 0 0 0,0 1 0 0 0,5 0 20 0 0,-10 2-341 0 0,-9 2-566 0 0,1 0 0 0 0,-1 0 0 0 0,1 1 0 0 0,0-1 0 0 0,3 1 907 0 0,2-1-1376 0 0,3-1-28 0 0</inkml:trace>
  <inkml:trace contextRef="#ctx0" brushRef="#br0" timeOffset="2877.705">3001 636 13880 0 0,'61'12'2474'0'0,"-35"-10"1426"0"0,-25-2-2893 0 0,3-3 3194 0 0,-14 5-4119 0 0,1 0 0 0 0,-1 1 1 0 0,1 0-1 0 0,0 0 0 0 0,1 1 1 0 0,-7 4-83 0 0,11-6 27 0 0,-7 3-5 0 0,0 0-1 0 0,0 1 0 0 0,1 1 1 0 0,0 0-1 0 0,0 0 0 0 0,1 1 1 0 0,0 0-1 0 0,0 0 0 0 0,1 2-21 0 0,1-3 0 0 0,5-5 0 0 0,-1 1 0 0 0,1-1 0 0 0,0 1 0 0 0,0-1 0 0 0,0 1 0 0 0,1 0 0 0 0,-1 0 0 0 0,1 0 0 0 0,-1 0 0 0 0,1 0 0 0 0,0 1 0 0 0,1-4 0 0 0,-1 1 0 0 0,1-1 0 0 0,0 1 0 0 0,0-1 0 0 0,0 1 0 0 0,0-1 0 0 0,0 1 0 0 0,0-1 0 0 0,0 1 0 0 0,0-1 0 0 0,0 0 0 0 0,1 1 0 0 0,-1-1 0 0 0,0 1 0 0 0,0-1 0 0 0,0 1 0 0 0,0-1 0 0 0,1 1 0 0 0,-1-1 0 0 0,1 1 0 0 0,0 0 0 0 0,0 0 0 0 0,0 0 0 0 0,0 0 0 0 0,0 0 0 0 0,0-1 0 0 0,1 1 0 0 0,-1-1 0 0 0,0 1 0 0 0,0 0 0 0 0,1-1 0 0 0,-1 0 0 0 0,0 1 0 0 0,1-1 0 0 0,-1 0 0 0 0,0 0 0 0 0,1 0 0 0 0,-1 0 0 0 0,0 0 0 0 0,1 0 0 0 0,-1 0 0 0 0,1 0 0 0 0,-1 0 0 0 0,0-1 0 0 0,2 1 0 0 0,4-3 0 0 0,0 1 0 0 0,0-1 0 0 0,0 0 0 0 0,2-1 0 0 0,-2 0 0 0 0,10-5-128 0 0,0-1 0 0 0,0 0 0 0 0,-1-2 0 0 0,13-11 128 0 0,-17 9 3 0 0,1 0-16 0 0,-12 13-50 0 0,-1 1-46 0 0,-5 48-229 0 0,3-2-39 0 0,0-32 123 0 0,1 1 0 0 0,1-1 0 0 0,0 0 0 0 0,2 3 254 0 0,-2-11-411 0 0,6 20-303 0 0,-6-25 384 0 0,1 0 1 0 0,0 0-1 0 0,-1 1 0 0 0,1-1 1 0 0,0 0-1 0 0,-1 0 1 0 0,1 0-1 0 0,0 0 1 0 0,0 0-1 0 0,0 0 1 0 0,0-1-1 0 0,1 2 330 0 0,2 0-1935 0 0</inkml:trace>
  <inkml:trace contextRef="#ctx0" brushRef="#br0" timeOffset="3549.098">3313 591 17359 0 0,'0'0'396'0'0,"0"0"52"0"0,1 2 30 0 0,5 14 68 0 0,4 12-510 0 0,-7-10 181 0 0,-1-10 108 0 0,0 0-1 0 0,0 1 1 0 0,-1 0 0 0 0,-1-1 0 0 0,1 1 0 0 0,-1 0 0 0 0,-1-1 0 0 0,-1 9-325 0 0,-14 84 526 0 0,15-75-445 0 0,1-26-75 0 0,0 0 0 0 0,1 0 1 0 0,-1 1-1 0 0,0-1 0 0 0,0 0 0 0 0,0 0 0 0 0,1 1 0 0 0,-1-1 1 0 0,0 0-1 0 0,0 0 0 0 0,1 0 0 0 0,-1 1 0 0 0,0-1 0 0 0,0 0 1 0 0,1 0-1 0 0,-1 0 0 0 0,0 0 0 0 0,1 0 0 0 0,-1 0 1 0 0,0 1-1 0 0,0-1 0 0 0,1 0 0 0 0,-1 0 0 0 0,0 0 0 0 0,1 0 1 0 0,-1 0-1 0 0,0 0 0 0 0,1 0 0 0 0,-1 0-6 0 0,9-1 54 0 0,-2-1-31 0 0,-1 0-1 0 0,0-1 1 0 0,1 0 0 0 0,-1-1-1 0 0,0 0 1 0 0,-1 1-1 0 0,1-2 1 0 0,2-2-23 0 0,1 0 11 0 0,11-9-13 0 0,-17 13 4 0 0,1-1 0 0 0,-1 1 0 0 0,1 0-1 0 0,0 0 1 0 0,0 1 0 0 0,0-1 0 0 0,5-1-2 0 0,6-1 40 0 0,-10 2-37 0 0,0 1 0 0 0,0 0 0 0 0,0 0 0 0 0,1 0 0 0 0,-1 1 0 0 0,0 0 0 0 0,1 0 0 0 0,0 0 0 0 0,-1 1 0 0 0,1 0 0 0 0,-1 0 0 0 0,3 0-3 0 0,-7 1 17 0 0,-1-1-1 0 0,1 0 1 0 0,0 0 0 0 0,-1 1-1 0 0,1-1 1 0 0,-1 1 0 0 0,1-1 0 0 0,-1 0-1 0 0,1 1 1 0 0,-1-1 0 0 0,1 1-1 0 0,-1-1 1 0 0,1 1 0 0 0,-1 0 0 0 0,1-1-1 0 0,-1 1 1 0 0,0-1 0 0 0,1 1-1 0 0,-1 0-16 0 0,1 1 71 0 0,6 7 9 0 0,0 0 1 0 0,-1 0-1 0 0,0 0 1 0 0,-1 1-1 0 0,0 0 1 0 0,1 4-81 0 0,10 18-440 0 0,-15-30 409 0 0,0 0 1 0 0,0-1-1 0 0,0 1 0 0 0,0-1 1 0 0,1 1-1 0 0,-1-1 1 0 0,1 1-1 0 0,0 0 31 0 0,1 0-689 0 0,0 0 0 0 0,0-1 0 0 0,0 1-1 0 0,1 0 1 0 0,-1-1 0 0 0,0 0-1 0 0,1 0 1 0 0,-1 0 0 0 0,3 0 689 0 0,-2 0-2101 0 0</inkml:trace>
  <inkml:trace contextRef="#ctx0" brushRef="#br0" timeOffset="3550.098">4083 426 9216 0 0,'6'9'216'0'0,"-2"0"1"0"0,1 0-1 0 0,-1 0 0 0 0,0 1 1 0 0,-1-1-1 0 0,0 1 1 0 0,2 10-217 0 0,-2 18 4107 0 0,0 33 1861 0 0,-1 1-4135 0 0,6 11-758 0 0,-8-76-1039 0 0,1 1 1 0 0,0-1-1 0 0,0 1 0 0 0,1 0-36 0 0,-1-4-6 0 0,0-1 0 0 0,-1 0 0 0 0,2 0 0 0 0,-1-1 0 0 0,0 1 0 0 0,0 0 0 0 0,1 0 0 0 0,0 0 0 0 0,-1-1 0 0 0,1 1 0 0 0,1 0 6 0 0,-2-2-54 0 0,0 0 1 0 0,-1-1 0 0 0,1 1 0 0 0,0-1 0 0 0,0 0 0 0 0,0 1 0 0 0,0-1 0 0 0,0 0-1 0 0,-1 1 1 0 0,1-1 0 0 0,0 0 0 0 0,0 0 0 0 0,0 0 0 0 0,0 0 0 0 0,0 0-1 0 0,0 0 1 0 0,0 0 0 0 0,0 0 0 0 0,0 0 0 0 0,0 0 0 0 0,0 0 0 0 0,0-1 0 0 0,-1 1-1 0 0,1 0 1 0 0,0-1 0 0 0,0 1 0 0 0,0-1 0 0 0,0 1 0 0 0,-1-1 0 0 0,1 1-1 0 0,0-1 1 0 0,0 1 0 0 0,-1-1 0 0 0,1 0 0 0 0,0 1 0 0 0,-1-1 0 0 0,1 0 0 0 0,-1 0 53 0 0,4-4-759 0 0,0 0 1 0 0,0 0 0 0 0,-1 0-1 0 0,3-6 759 0 0,-6 11-31 0 0,9-18-2529 0 0,-1-1 1 0 0,3-10 2559 0 0,-1 2-1272 0 0,8-19-982 0 0</inkml:trace>
  <inkml:trace contextRef="#ctx0" brushRef="#br0" timeOffset="3551.098">4246 411 11976 0 0,'0'0'266'0'0,"4"-8"369"0"0,-4 5-516 0 0,0 2-103 0 0,0 0-1 0 0,0 0 1 0 0,-1 1 0 0 0,1-1-1 0 0,0 0 1 0 0,0 0-1 0 0,0 1 1 0 0,0-1 0 0 0,1 0-1 0 0,-1 0 1 0 0,0 1-1 0 0,0-1 1 0 0,0 0 0 0 0,0 0-1 0 0,1 1 1 0 0,-1-1-1 0 0,0 0 1 0 0,1 0-16 0 0,2-5 149 0 0,-2 5 571 0 0,-1 1 250 0 0,0 0 43 0 0,0 0-60 0 0,0 0-288 0 0,0 0-121 0 0,0 0-28 0 0,0 0-72 0 0,1 0-289 0 0,0 1-369 0 0,-1-1 0 0 0,1 1 0 0 0,0-1 0 0 0,-1 0 0 0 0,1 1 0 0 0,0-1 1 0 0,0 0-1 0 0,-1 1 0 0 0,1-1 0 0 0,0 0 0 0 0,0 0 0 0 0,0 0 0 0 0,-1 0 0 0 0,1 0 0 0 0,0 0 0 0 0,0 0 0 0 0,-1 0 0 0 0,2 0 214 0 0,0-1-1475 0 0,0 1-4573 0 0</inkml:trace>
  <inkml:trace contextRef="#ctx0" brushRef="#br0" timeOffset="3886.485">4432 434 1376 0 0,'-2'73'429'0'0,"2"-30"2527"0"0,-2-1 3967 0 0,-8 29-1335 0 0,-9 36-4138 0 0,10-58-557 0 0,9-43-473 0 0,2-6-154 0 0,7-10-55 0 0,9-20-90 0 0,4-24-87 0 0,-19 42-25 0 0,2 0 0 0 0,-1 0 0 0 0,2 0 0 0 0,0 1-1 0 0,7-11-8 0 0,-4 9 3 0 0,-6 7-2 0 0,1 0 0 0 0,0 1 0 0 0,0-1 0 0 0,1 1 0 0 0,0 0 0 0 0,3-2-1 0 0,-8 6 5 0 0,1 0-1 0 0,0 0 1 0 0,1 1 0 0 0,-1-1 0 0 0,0 1 0 0 0,0-1 0 0 0,0 1-1 0 0,0-1 1 0 0,0 1 0 0 0,0 0 0 0 0,1-1 0 0 0,-1 1 0 0 0,0 0-1 0 0,0 0 1 0 0,1 0 0 0 0,-1 0 0 0 0,0 0 0 0 0,0 0 0 0 0,0 0-1 0 0,1 1 1 0 0,-1-1 0 0 0,0 0 0 0 0,0 1 0 0 0,0-1 0 0 0,0 1-1 0 0,1-1 1 0 0,-1 1 0 0 0,0-1 0 0 0,0 1 0 0 0,0 0 0 0 0,0-1-1 0 0,0 1 1 0 0,-1 0 0 0 0,1 0 0 0 0,0 0 0 0 0,0 0 0 0 0,0 0-1 0 0,0 0-4 0 0,2 4 25 0 0,0 0 0 0 0,-1 0 0 0 0,1 0 0 0 0,-1 0-1 0 0,0 0 1 0 0,0 0 0 0 0,-1 1 0 0 0,1-1 0 0 0,-1 1-1 0 0,0 2-24 0 0,6 21 99 0 0,2 10 115 0 0,-7-31-125 0 0,0 1 0 0 0,0 0 0 0 0,1 0 0 0 0,0-1 0 0 0,2 4-89 0 0,1 3-177 0 0,-5-12 10 0 0,1 1 0 0 0,-1-1 1 0 0,1 1-1 0 0,-1-1 0 0 0,1 0 0 0 0,0 0 0 0 0,0 0 0 0 0,0 0 0 0 0,1 0 0 0 0,-1 0 0 0 0,1 0 0 0 0,-1-1 0 0 0,2 1 167 0 0,7 2-1579 0 0</inkml:trace>
  <inkml:trace contextRef="#ctx0" brushRef="#br0" timeOffset="3887.485">4924 0 15664 0 0,'0'0'718'0'0,"2"2"-19"0"0,8 10-421 0 0,-8-9-210 0 0,0-1 0 0 0,0 1-1 0 0,0-1 1 0 0,0 1-1 0 0,0 0 1 0 0,0 0 0 0 0,-1 0-1 0 0,1 0 1 0 0,-1 0-1 0 0,0 0 1 0 0,0 0 0 0 0,0 0-1 0 0,0 3-67 0 0,1 12 880 0 0,-2 0 0 0 0,0 0 0 0 0,0 0 0 0 0,-3 11-880 0 0,-15 72 1276 0 0,3-23-808 0 0,-14 77-471 0 0,14-70-222 0 0,7-46-47 0 0,2 0 0 0 0,2 0 0 0 0,1 0 0 0 0,2 28 272 0 0,2-62-631 0 0,-1 1 0 0 0,1 0 0 0 0,0 0 1 0 0,1-1-1 0 0,-1 1 0 0 0,1 0 0 0 0,2 3 631 0 0,1 2-6594 0 0</inkml:trace>
  <inkml:trace contextRef="#ctx0" brushRef="#br0" timeOffset="4255.179">5004 546 11976 0 0,'1'-2'546'0'0,"0"-2"-401"0"0,1-1 0 0 0,-1 1 0 0 0,0-1 0 0 0,0 1-1 0 0,0-1 1 0 0,0 0 0 0 0,-1 1 0 0 0,0-1 0 0 0,0 0 0 0 0,0-1-145 0 0,0 5 180 0 0,0-1 1 0 0,-1 0 0 0 0,1 0 0 0 0,0 0 0 0 0,-1 0 0 0 0,0 0 0 0 0,1 0 0 0 0,-1 1 0 0 0,0-1-1 0 0,0 0 1 0 0,0 0 0 0 0,0 1 0 0 0,0-1 0 0 0,0 1 0 0 0,-1-1 0 0 0,1 1 0 0 0,0-1 0 0 0,-1 1-1 0 0,1 0 1 0 0,-1 0 0 0 0,1 0 0 0 0,-1 0 0 0 0,0 0 0 0 0,1 0 0 0 0,-3-1-181 0 0,-5 0 254 0 0,0 0 0 0 0,-1 1 0 0 0,1-1-1 0 0,-1 2 1 0 0,1 0 0 0 0,-1 0 0 0 0,1 0 0 0 0,-1 1 0 0 0,-4 1-254 0 0,11-1 85 0 0,-41 5 454 0 0,23-2-668 0 0,0-2-1 0 0,-14 0 130 0 0,-7 3-100 0 0,22-1-712 0 0,19-4 612 0 0,-1 0 0 0 0,1 0 0 0 0,0 1 0 0 0,0-1 0 0 0,0 1 0 0 0,0-1 0 0 0,0 1 0 0 0,0-1 0 0 0,0 1 0 0 0,0-1 0 0 0,0 1 0 0 0,0 0 0 0 0,0 0 0 0 0,0 0 0 0 0,0 0 200 0 0,-1 0-6351 0 0</inkml:trace>
  <inkml:trace contextRef="#ctx0" brushRef="#br0" timeOffset="4846.082">5004 580 6448 0 0,'2'3'38'0'0,"0"-1"1"0"0,1 1 0 0 0,-1-1-1 0 0,1 0 1 0 0,0 1 0 0 0,0-1-1 0 0,-1-1 1 0 0,1 1 0 0 0,1 0-1 0 0,-1-1 1 0 0,0 1 0 0 0,0-1-1 0 0,0 0 1 0 0,1 0 0 0 0,-1 0-1 0 0,1-1 1 0 0,-1 1 0 0 0,3-1-39 0 0,7 1 1267 0 0,0-2-1 0 0,1 1 1 0 0,-1-2 0 0 0,0 1 0 0 0,0-2 0 0 0,0 0-1 0 0,0 0 1 0 0,8-5-1267 0 0,-14 6 214 0 0,-1-1-1 0 0,1 0 0 0 0,-1-1 1 0 0,0 1-1 0 0,0-1 0 0 0,4-4-213 0 0,-7 6 56 0 0,0 0-1 0 0,0-1 1 0 0,0 0-1 0 0,-1 0 1 0 0,1 1-1 0 0,-1-2 1 0 0,0 1-1 0 0,0 0 1 0 0,0 0-1 0 0,0-1 1 0 0,0 1-1 0 0,-1-1 0 0 0,1 0-55 0 0,-2 2 3 0 0,1 1 0 0 0,-1-1 0 0 0,1 0 0 0 0,-1 0 0 0 0,0 1 0 0 0,0-1 0 0 0,0 0-1 0 0,0 0 1 0 0,0 0 0 0 0,0 1 0 0 0,-1-1 0 0 0,1 0 0 0 0,-1 0 0 0 0,1 1 0 0 0,-1-1-1 0 0,1 0 1 0 0,-1 1 0 0 0,0-1 0 0 0,0 1 0 0 0,0-1 0 0 0,0 1 0 0 0,-1-2-3 0 0,0 2 7 0 0,0-1 0 0 0,0 0 1 0 0,0 1-1 0 0,0-1 1 0 0,0 1-1 0 0,-1 0 1 0 0,1 0-1 0 0,-1 0 0 0 0,1 0 1 0 0,-1 0-1 0 0,1 0 1 0 0,-1 1-1 0 0,1-1 0 0 0,-2 1-6 0 0,-1-1 22 0 0,1 0 0 0 0,-1 1 1 0 0,0 0-1 0 0,0 0 1 0 0,0 1-1 0 0,0-1 1 0 0,1 1-1 0 0,-1 0 1 0 0,0 0-1 0 0,1 1 1 0 0,-1-1-1 0 0,1 1 1 0 0,-1 0-1 0 0,1 0 1 0 0,0 1-1 0 0,-4 1-23 0 0,4 0 56 0 0,0 0 0 0 0,0 0 1 0 0,1 1-1 0 0,-1-1 0 0 0,1 1 0 0 0,0 0 0 0 0,0 0 0 0 0,0 0 1 0 0,1 0-1 0 0,-1 0 0 0 0,2 1 0 0 0,-1-1 0 0 0,-1 5-56 0 0,2-3 90 0 0,0 0 0 0 0,1 0 0 0 0,0 0 0 0 0,0 0 0 0 0,0 0-1 0 0,1 0 1 0 0,0 0 0 0 0,1 0 0 0 0,-1 0 0 0 0,1 0 0 0 0,2 2-90 0 0,-1-1 67 0 0,1 0 0 0 0,1 0 0 0 0,-1 0-1 0 0,1-1 1 0 0,1 0 0 0 0,0 0 0 0 0,0 0 0 0 0,0 0 0 0 0,0-1 0 0 0,1 0 0 0 0,0-1 0 0 0,1 1 0 0 0,-1-2 0 0 0,1 1-67 0 0,16 5 146 0 0,-6-3-61 0 0,-9-4-28 0 0,0-1 0 0 0,0 0 1 0 0,0 0-1 0 0,4 0-57 0 0,4-5 64 0 0,-16 3-11 0 0,-1 0 11 0 0,0 0 4 0 0,0 0 18 0 0,0 14 20 0 0,-1-4-10 0 0,0-1-1 0 0,0 0 1 0 0,-1 1 0 0 0,-3 7-96 0 0,-5 29 381 0 0,5 21 686 0 0,18-79-918 0 0,85-128 241 0 0,-91 128-356 0 0,18-28-10 0 0,-11 17 226 0 0,13-16-250 0 0,-21 31 32 0 0,0 1-1 0 0,1 0 0 0 0,-1 1 1 0 0,1 0-1 0 0,0 0 0 0 0,1 0 1 0 0,1 0-32 0 0,2 0 22 0 0,0 1 1 0 0,1 0 0 0 0,0 1-1 0 0,0 0 1 0 0,2 0-23 0 0,3-1-125 0 0,-1 0-1 0 0,9-5 126 0 0,-20 7-504 0 0,1 0-1 0 0,0 1 1 0 0,0 0-1 0 0,0 0 1 0 0,0 0 0 0 0,6 0 504 0 0,0-1-1408 0 0,-4-1-210 0 0</inkml:trace>
  <inkml:trace contextRef="#ctx0" brushRef="#br0" timeOffset="5993.883">5736 591 12752 0 0,'0'0'586'0'0,"0"3"-15"0"0,2 15-345 0 0,-1-13-217 0 0,0 1 0 0 0,-1 0 0 0 0,1 0 0 0 0,-1 0 0 0 0,-1 1-9 0 0,-8 51 2299 0 0,-10 36-2299 0 0,8-50 1436 0 0,0 10-1436 0 0,11-26 660 0 0,0-27-445 0 0,0-1-6 0 0,0 0-1 0 0,0 0 0 0 0,0-2-13 0 0,29-56 272 0 0,-18 32-440 0 0,2 1 1 0 0,0 0-1 0 0,6-8-27 0 0,-3 1 0 0 0,1-2 0 0 0,-6 15 6 0 0,11-14-19 0 0,-20 31 21 0 0,0-1-1 0 0,0 1 1 0 0,0 0-1 0 0,0 1 1 0 0,0-1-1 0 0,0 0 1 0 0,0 0-1 0 0,1 1 1 0 0,-1 0-1 0 0,1-1 1 0 0,-1 1-1 0 0,1 0-7 0 0,-2 1 2 0 0,-1 0 0 0 0,1 0-1 0 0,-1 0 1 0 0,1 0 0 0 0,0 0-1 0 0,-1 1 1 0 0,1-1 0 0 0,-1 0 0 0 0,1 0-1 0 0,-1 1 1 0 0,1-1 0 0 0,-1 0 0 0 0,1 0-1 0 0,-1 1 1 0 0,1-1 0 0 0,-1 1-1 0 0,1-1 1 0 0,-1 0 0 0 0,0 1 0 0 0,1-1-1 0 0,-1 1 1 0 0,1-1 0 0 0,-1 1 0 0 0,0-1-1 0 0,0 1 1 0 0,1-1 0 0 0,-1 1-1 0 0,0 0 1 0 0,0-1 0 0 0,0 1 0 0 0,1 0-2 0 0,0 1 10 0 0,2 6-6 0 0,0 1 0 0 0,0 0 0 0 0,-1 0 0 0 0,0 0 0 0 0,0 0 0 0 0,-1 0 0 0 0,0 0 1 0 0,-1 4-5 0 0,6 38-52 0 0,0-29 52 0 0,-6-21 0 0 0,0 0 0 0 0,1 0 0 0 0,-1 0 0 0 0,0 0 0 0 0,1 0 0 0 0,0 0 0 0 0,-1 0 0 0 0,1 0 0 0 0,-1 0 0 0 0,1-1 0 0 0,0 1 0 0 0,0 0 0 0 0,-1 0 0 0 0,1-1 0 0 0,0 1 0 0 0,0 0 0 0 0,0-1 0 0 0,0 1 0 0 0,9-2 0 0 0,-8 1 0 0 0,2-2-19 0 0,0 1 0 0 0,0-1-1 0 0,0 1 1 0 0,0-1-1 0 0,0-1 1 0 0,0 1 0 0 0,0 0-1 0 0,-1-1 1 0 0,0 0-1 0 0,1 1 1 0 0,-1-1 0 0 0,0-1-1 0 0,0 1 20 0 0,23-19-62 0 0,53-31 88 0 0,-71 50-38 0 0,-7 2-50 0 0,-1 1-24 0 0,2 2-2 0 0,5 7 12 0 0,-4-6 98 0 0,-1 1 0 0 0,1-1 1 0 0,-1 1-1 0 0,1-1 0 0 0,-1 1 0 0 0,0 0 0 0 0,0 0 0 0 0,-1 0 1 0 0,1 0-1 0 0,-1 1-22 0 0,0-3-34 0 0,-1 1 0 0 0,1-1-1 0 0,0 0 1 0 0,0 0 0 0 0,0 1 0 0 0,0-1 0 0 0,0 0 0 0 0,0 0 0 0 0,1 0 0 0 0,0 1 34 0 0,9 16-101 0 0,-10-16 119 0 0,1 0 0 0 0,-1 0 0 0 0,1 0 0 0 0,0 0 0 0 0,0-1 0 0 0,1 1-1 0 0,-1-1 1 0 0,0 1 0 0 0,1-1 0 0 0,-1 0 0 0 0,1 0 0 0 0,0 0 0 0 0,0 0 0 0 0,0 0-1 0 0,0 0 1 0 0,0-1 0 0 0,0 0 0 0 0,0 1 0 0 0,1-1 0 0 0,-1-1 0 0 0,0 1-1 0 0,1 0 1 0 0,-1-1 0 0 0,1 1 0 0 0,-1-1 0 0 0,0 0 0 0 0,1-1 0 0 0,-1 1 0 0 0,1 0-1 0 0,0-1-17 0 0,6-2-115 0 0,0-1 0 0 0,0 0 0 0 0,0 0 0 0 0,-1-1 0 0 0,7-5 115 0 0,-11 6-21 0 0,1 0 1 0 0,-2 0 0 0 0,1 0 0 0 0,0-1 0 0 0,-1 1 0 0 0,0-1 0 0 0,0 0 0 0 0,0 0 0 0 0,-1-1 0 0 0,1-1 20 0 0,2-3 42 0 0,9-23 26 0 0,-14 31-83 0 0,0 0 0 0 0,-1-1 1 0 0,1 1-1 0 0,-1-1 1 0 0,0 1-1 0 0,0-1 1 0 0,0 1-1 0 0,0-1 1 0 0,0 1-1 0 0,0-1 1 0 0,-1 1-1 0 0,1-1 0 0 0,-1 0 15 0 0,0-4-66 0 0,-3 0 52 0 0,3 6 18 0 0,0 0-1 0 0,0 0 1 0 0,-1 0-1 0 0,1 0 1 0 0,0 1 0 0 0,0-1-1 0 0,-1 0 1 0 0,1 1-1 0 0,-1-1 1 0 0,1 1-1 0 0,0-1 1 0 0,-1 1-1 0 0,1 0 1 0 0,-1 0-1 0 0,1 0 1 0 0,-1 0-1 0 0,1 0 1 0 0,0 0-1 0 0,-2 0-3 0 0,0 1 0 0 0,1-1-1 0 0,-1 1 0 0 0,1 0 0 0 0,-1 0 1 0 0,1 0-1 0 0,-1 0 0 0 0,1 1 0 0 0,0-1 1 0 0,-1 1-1 0 0,0 1 1 0 0,-3 2-13 0 0,0 1 0 0 0,0 0 0 0 0,1 0 0 0 0,0 0 0 0 0,0 1 0 0 0,-4 7 13 0 0,7-10 11 0 0,0 1 0 0 0,1 0 0 0 0,-1 0 0 0 0,1 0 0 0 0,0 0 0 0 0,0 0 0 0 0,0 0 0 0 0,1 0 0 0 0,0 0 1 0 0,0 0-1 0 0,0 0 0 0 0,0 0 0 0 0,1 0 0 0 0,0 0 0 0 0,0 0 0 0 0,0 0 0 0 0,1 0 0 0 0,0 0 0 0 0,1 1-11 0 0,-2-2-16 0 0,1 0-1 0 0,0 0 0 0 0,0 0 1 0 0,0 0-1 0 0,1-1 1 0 0,-1 1-1 0 0,1-1 0 0 0,0 0 1 0 0,0 0-1 0 0,0 0 0 0 0,0 0 1 0 0,1 0-1 0 0,-1-1 0 0 0,1 1 1 0 0,-1-1-1 0 0,1 0 1 0 0,0 0-1 0 0,0 0 0 0 0,0-1 1 0 0,0 1-1 0 0,0-1 0 0 0,1 0 1 0 0,1 0 16 0 0,0 0-23 0 0,0 0-16 0 0,1 0 1 0 0,0-1-1 0 0,0 0 1 0 0,0 0-1 0 0,0 0 1 0 0,0-1-1 0 0,-1 0 1 0 0,1 0-1 0 0,5-2 39 0 0,5-3-29 0 0,0-1 0 0 0,-1-1-1 0 0,0-1 1 0 0,0 0 0 0 0,-1-1-1 0 0,10-8 30 0 0,-15 10 7 0 0,-4 4-17 0 0,0 0 0 0 0,0-1 0 0 0,-1 0 0 0 0,1-1 0 0 0,-1 1 0 0 0,0-1-1 0 0,2-3 11 0 0,13-17 0 0 0,-14 19 0 0 0,0 0 0 0 0,-1 0 0 0 0,0 0 0 0 0,-1 0 0 0 0,4-8 0 0 0,-8 15 2 0 0,0 0-1 0 0,0 0 0 0 0,0 0 0 0 0,0-1 1 0 0,0 1-1 0 0,0 0 0 0 0,1 0 0 0 0,-1-1 0 0 0,0 1 1 0 0,0 0-1 0 0,0 0 0 0 0,0 0 0 0 0,-1-1 1 0 0,1 1-1 0 0,0 0 0 0 0,0 0 0 0 0,0-1 1 0 0,0 1-1 0 0,0 0 0 0 0,0 0 0 0 0,0 0 0 0 0,0-1 1 0 0,0 1-1 0 0,0 0 0 0 0,-1 0 0 0 0,1 0 1 0 0,0 0-1 0 0,0-1 0 0 0,0 1 0 0 0,0 0 1 0 0,-1 0-1 0 0,1 0 0 0 0,0 0 0 0 0,0 0 0 0 0,0-1 1 0 0,-1 1-1 0 0,1 0 0 0 0,0 0 0 0 0,0 0 1 0 0,0 0-1 0 0,-1 0 0 0 0,1 0 0 0 0,0 0 0 0 0,0 0 1 0 0,-1 0-1 0 0,1 0 0 0 0,0 0 0 0 0,0 0 1 0 0,0 0-1 0 0,-1 0 0 0 0,1 0 0 0 0,0 0 1 0 0,0 0-1 0 0,-1 0 0 0 0,1 0 0 0 0,0 0 0 0 0,0 1 1 0 0,0-1-1 0 0,-1 0-1 0 0,-13 3 31 0 0,6 1 6 0 0,0-1 0 0 0,1 1-1 0 0,-1 1 1 0 0,1 0-1 0 0,0 0 1 0 0,0 0-1 0 0,1 1 1 0 0,-1 0 0 0 0,1 0-1 0 0,0 0 1 0 0,1 1-1 0 0,0 0 1 0 0,0 0-1 0 0,-3 6-36 0 0,2-2 29 0 0,1 1 0 0 0,0-1 0 0 0,-3 12-29 0 0,7-18 0 0 0,0-1-1 0 0,0 1 1 0 0,1-1-1 0 0,0 1 0 0 0,0-1 1 0 0,0 1-1 0 0,0-1 1 0 0,1 0-1 0 0,-1 1 1 0 0,1-1-1 0 0,0 1 0 0 0,1 1 1 0 0,-1-3 64 0 0,0 1 0 0 0,1-1 0 0 0,-1 0 0 0 0,0 0 0 0 0,1 0 1 0 0,0 0-1 0 0,0 0 0 0 0,1 2-64 0 0,-1-4 29 0 0,-1 1 0 0 0,0-1 0 0 0,1 0 0 0 0,-1-1 0 0 0,1 1 1 0 0,-1 0-1 0 0,1 0 0 0 0,0 0 0 0 0,-1-1 0 0 0,1 1 0 0 0,0-1 1 0 0,-1 0-1 0 0,1 1 0 0 0,0-1 0 0 0,0 0 0 0 0,-1 0 1 0 0,1 0-1 0 0,1 0-29 0 0,4-2 14 0 0,1 1 1 0 0,-1-1 0 0 0,0-1-1 0 0,1 1 1 0 0,-1-1 0 0 0,0-1-1 0 0,5-3-14 0 0,-1 0 19 0 0,-1 0-1 0 0,1-1 1 0 0,-2 0 0 0 0,1-1-1 0 0,-1 0 1 0 0,-1-1-1 0 0,0 0 1 0 0,0 0-1 0 0,-1 0 1 0 0,0-1-1 0 0,4-9-18 0 0,4-10 0 0 0,-2-1 0 0 0,0-1 0 0 0,-1-4 0 0 0,24-99 0 0 0,-31 111 82 0 0,-2-1-1 0 0,0 1 0 0 0,-2-1 0 0 0,0 0 0 0 0,-2 0 0 0 0,-1 1 0 0 0,-1-3-81 0 0,3 26 39 0 0,0-1 0 0 0,0 1 0 0 0,-1-1 0 0 0,1 1 0 0 0,0-1 0 0 0,-1 1-1 0 0,1-1 1 0 0,-1 1 0 0 0,0-1 0 0 0,0 1 0 0 0,1 0 0 0 0,-1-1-39 0 0,0 2-6 0 0,1 0 1 0 0,0-1-1 0 0,-1 1 1 0 0,1-1-1 0 0,-1 1 1 0 0,1 0 0 0 0,-1-1-1 0 0,1 1 1 0 0,-1 0-1 0 0,1 0 1 0 0,-1-1-1 0 0,1 1 1 0 0,-1 0 0 0 0,1 0-1 0 0,-1 0 1 0 0,1 0-1 0 0,-1 0 1 0 0,1 0-1 0 0,-1 0 1 0 0,1 0 0 0 0,-1 0-1 0 0,0 0 6 0 0,0 0 0 0 0,-1 0-1 0 0,1 1 0 0 0,0 0 1 0 0,-1-1-1 0 0,1 1 1 0 0,-1 0-1 0 0,1 0 1 0 0,0-1-1 0 0,-1 1 0 0 0,1 0 1 0 0,0 0-1 0 0,0 1 1 0 0,0-1-1 0 0,0 0 1 0 0,0 0-1 0 0,0 0 0 0 0,0 1 1 0 0,0-1-1 0 0,0 1 1 0 0,-7 14 71 0 0,0 1 0 0 0,1-1 0 0 0,1 1 0 0 0,-2 8-71 0 0,-14 71 240 0 0,6-26 100 0 0,12-51-238 0 0,1 1-1 0 0,1-1 0 0 0,0 20-101 0 0,-3 25 150 0 0,3-48-132 0 0,1 1 0 0 0,0-1 0 0 0,2 1 0 0 0,0-1 0 0 0,1 0 0 0 0,0 1 0 0 0,1-1 0 0 0,1 0 0 0 0,3 7-18 0 0,-6-20 21 0 0,0 0-1 0 0,1-1 1 0 0,-1 1 0 0 0,1 0-1 0 0,-1 0 1 0 0,1-1-1 0 0,0 1 1 0 0,0-1-1 0 0,0 0 1 0 0,0 1-1 0 0,1-1-20 0 0,-1-1-150 0 0,-1 0 0 0 0,0 0 0 0 0,1 0 0 0 0,-1 0 0 0 0,1 0 0 0 0,-1-1 0 0 0,1 1 0 0 0,-1-1 0 0 0,1 1-1 0 0,-1-1 151 0 0,0 0-402 0 0,1 1 0 0 0,-1-1 0 0 0,0 0-1 0 0,0 0 1 0 0,0 0 0 0 0,0 0-1 0 0,0 0 1 0 0,0-1 0 0 0,0 1 0 0 0,0 0-1 0 0,1-1 1 0 0,-1 1 0 0 0,0 0-1 0 0,0-1 1 0 0,0 1 402 0 0,7-7-6618 0 0</inkml:trace>
  <inkml:trace contextRef="#ctx0" brushRef="#br0" timeOffset="6314.029">6957 801 17135 0 0,'0'0'376'0'0,"0"6"72"0"0,5 7 24 0 0,-5-3 8 0 0,0 1-384 0 0,0-3-96 0 0,0 3 0 0 0,0 0 0 0 0,-5 1 224 0 0,5-1 32 0 0,0-11 0 0 0,0 8 0 0 0,0-8-440 0 0,5 6-80 0 0,-5-6-24 0 0,0 0-4887 0 0,0 0-977 0 0</inkml:trace>
  <inkml:trace contextRef="#ctx0" brushRef="#br0" timeOffset="6315.029">7113 695 13072 0 0,'1'1'597'0'0,"13"12"288"0"0,-12-11-543 0 0,-2-2 100 0 0,0 0 20 0 0,0 0-50 0 0,4-8-123 0 0,-1 2-218 0 0,-1 4-54 0 0,-1-1-1 0 0,0 1 1 0 0,0-1 0 0 0,0 1-1 0 0,0-1 1 0 0,0 1 0 0 0,0-1-1 0 0,-1 0 1 0 0,1-1-17 0 0,-1 3 21 0 0,0 1-122 0 0,0 0-56 0 0,0 0-16 0 0</inkml:trace>
  <inkml:trace contextRef="#ctx0" brushRef="#br0" timeOffset="7271.13">7307 775 5064 0 0,'0'0'232'0'0,"1"1"-14"0"0,15 15-179 0 0,-13-12 2456 0 0,-4-2 294 0 0,-11 16 3083 0 0,8-13-5516 0 0,0 0-1 0 0,0 0 1 0 0,-1 0-1 0 0,-2 1-355 0 0,-29 23 581 0 0,12-9 45 0 0,-11 12-626 0 0,33-31 71 0 0,2-1 78 0 0,0 0 11 0 0,0 0-7 0 0,5-1-130 0 0,-1-1 0 0 0,0 0 0 0 0,0 1 0 0 0,0-1 0 0 0,-1-1-1 0 0,1 1 1 0 0,0 0 0 0 0,0-2-23 0 0,1 1 64 0 0,13-10-53 0 0,-1 0 0 0 0,6-7-11 0 0,-9 8-81 0 0,2-5 142 0 0,1-3 53 0 0,-17 20-120 0 0,1-1 0 0 0,-1 1 0 0 0,0-1 0 0 0,1 0-1 0 0,-1 1 1 0 0,1-1 0 0 0,-1 1 0 0 0,1-1 0 0 0,-1 1 0 0 0,1-1 0 0 0,-1 1 0 0 0,1 0-1 0 0,-1-1 1 0 0,1 1 0 0 0,0 0 0 0 0,-1-1 0 0 0,1 1 0 0 0,0 0 0 0 0,-1 0-1 0 0,1-1 1 0 0,0 1 0 0 0,0 0 6 0 0,0 1 5 0 0,-1 0-1 0 0,1 1 0 0 0,0-1 1 0 0,-1 0-1 0 0,1 0 0 0 0,-1 1 1 0 0,0-1-1 0 0,1 0 0 0 0,-1 1 1 0 0,0-1-1 0 0,0 0 0 0 0,0 1-4 0 0,0-2 0 0 0,13 53-200 0 0,-13-50 200 0 0,1-1 0 0 0,-1 0 0 0 0,1 0 0 0 0,-1 0 0 0 0,1 0 0 0 0,0 0 0 0 0,0 0 0 0 0,0 0 0 0 0,0 0 0 0 0,1 1 0 0 0,1 1 0 0 0,-2-2 0 0 0,3 3 0 0 0,12 0 0 0 0,-14-5 2 0 0,1 0 0 0 0,-1 0 0 0 0,1 0 0 0 0,-1-1 0 0 0,0 1 0 0 0,1-1 0 0 0,-1 1 0 0 0,0-1 0 0 0,1 0 0 0 0,-1 1-1 0 0,0-1 1 0 0,0-1 0 0 0,0 1 0 0 0,1 0-2 0 0,30-22 146 0 0,-22 14-87 0 0,5-3-41 0 0,-1-1-1 0 0,0 0 1 0 0,-1-1-1 0 0,-1-1 0 0 0,4-6-17 0 0,9-14-7 0 0,19-33 7 0 0,1-25 0 0 0,-29 60-25 0 0,-2-1-1 0 0,-1-1 1 0 0,9-35 25 0 0,-8 23-445 0 0,-13 39 536 0 0,0-1 0 0 0,-1 1 0 0 0,0-1 0 0 0,0 0 0 0 0,-1 1 0 0 0,0-5-91 0 0,0 12 23 0 0,-1-2 29 0 0,-13 21 62 0 0,8-7-53 0 0,0 0 0 0 0,0 0 0 0 0,1 0 0 0 0,0 1 1 0 0,1-1-1 0 0,0 1 0 0 0,1 0 0 0 0,-2 10-61 0 0,-6 22 97 0 0,3-10-7 0 0,1 0 0 0 0,2 0-1 0 0,-1 35-89 0 0,3-38 159 0 0,3-19-126 0 0,0-1 0 0 0,0 1 0 0 0,2-1 0 0 0,-1 1 0 0 0,1-1 0 0 0,1 0 0 0 0,0 1 0 0 0,1-2 0 0 0,0 1 0 0 0,3 6-33 0 0,-6-15 6 0 0,1 0 0 0 0,-1 1 0 0 0,0-1 0 0 0,1 0 0 0 0,0 0 0 0 0,-1 0 1 0 0,1 0-1 0 0,0-1 0 0 0,0 1 0 0 0,0 0 0 0 0,0-1 0 0 0,0 1 0 0 0,1-1 1 0 0,-1 0-1 0 0,0 0 0 0 0,1 0 0 0 0,0 1-6 0 0,1-1 16 0 0,-1-1 1 0 0,1 1-1 0 0,-1-1 0 0 0,1 0 0 0 0,-1 0 1 0 0,1 0-1 0 0,-1 0 0 0 0,1 0 1 0 0,-1-1-1 0 0,1 0 0 0 0,3 0-16 0 0,2-3-13 0 0,0 1 0 0 0,0-1 0 0 0,0-1 0 0 0,-1 1 0 0 0,1-2 0 0 0,-1 1-1 0 0,0-1 1 0 0,6-5 13 0 0,-3 0-10 0 0,-1 0-1 0 0,0-1 0 0 0,0 0 1 0 0,-1 0-1 0 0,0-1 0 0 0,-1-1 11 0 0,-6 9-9 0 0,0 0 0 0 0,0 1 0 0 0,0-1 0 0 0,-1 0 0 0 0,0 0 0 0 0,0 0 0 0 0,0 0 0 0 0,-1 0 0 0 0,1 0 0 0 0,-1-2 9 0 0,0 6-3 0 0,0 1 1 0 0,0-1-1 0 0,0 1 0 0 0,0-1 1 0 0,0 1-1 0 0,-1-1 1 0 0,1 0-1 0 0,0 1 1 0 0,0 0-1 0 0,0-1 1 0 0,0 1-1 0 0,-1-1 0 0 0,1 1 1 0 0,0-1-1 0 0,-1 1 1 0 0,1-1-1 0 0,0 1 1 0 0,-1 0-1 0 0,1-1 1 0 0,0 1-1 0 0,-1 0 1 0 0,1-1-1 0 0,-1 1 0 0 0,1 0 1 0 0,-1-1-1 0 0,1 1 1 0 0,0 0-1 0 0,-1 0 1 0 0,1 0-1 0 0,-1-1 1 0 0,1 1-1 0 0,-1 0 0 0 0,1 0 1 0 0,-1 0-1 0 0,0 0 1 0 0,1 0-1 0 0,-1 0 1 0 0,1 0-1 0 0,-1 0 1 0 0,1 0-1 0 0,-1 0 0 0 0,1 0 1 0 0,-1 0-1 0 0,1 1 1 0 0,-1-1-1 0 0,1 0 1 0 0,-1 0 2 0 0,-2 1-6 0 0,0 1 0 0 0,0-1 0 0 0,1 1 0 0 0,-1 0 0 0 0,0 0 0 0 0,0 0-1 0 0,1 0 1 0 0,-1 0 0 0 0,1 0 0 0 0,0 1 0 0 0,0-1 0 0 0,0 1 0 0 0,0 0 0 0 0,0-1 0 0 0,-1 4 6 0 0,-3 6 30 0 0,0 0 1 0 0,1 0-1 0 0,-2 4-30 0 0,3-2 76 0 0,0 0 1 0 0,1 1 0 0 0,0-1-1 0 0,2 1-76 0 0,0-10-26 0 0,1 1-1 0 0,0-1 1 0 0,1 0-1 0 0,-1 1 0 0 0,1-1 27 0 0,1 19-79 0 0,-1-19 100 0 0,-1 1 0 0 0,1-1-1 0 0,0 0 1 0 0,0 0-1 0 0,0 0 1 0 0,1 0 0 0 0,0 0-1 0 0,0 0 1 0 0,0 0-1 0 0,0-1 1 0 0,1 1 0 0 0,0-1-1 0 0,0 1 1 0 0,0-1-21 0 0,0-1-143 0 0,-1 1-1 0 0,1-1 1 0 0,0 0 0 0 0,0 0 0 0 0,1-1 0 0 0,-1 1 0 0 0,1-1 0 0 0,-1 1-1 0 0,1-1 1 0 0,0 0 0 0 0,0-1 0 0 0,0 1 0 0 0,0-1 0 0 0,0 1-1 0 0,0-1 1 0 0,0 0 0 0 0,2 0 143 0 0,10-1-1187 0 0</inkml:trace>
  <inkml:trace contextRef="#ctx0" brushRef="#br0" timeOffset="7632.802">7971 621 6912 0 0,'0'0'314'0'0,"-1"0"-6"0"0,-5 3-237 0 0,0-1-1 0 0,0 0 0 0 0,0-1 0 0 0,-1 1 0 0 0,1-1 0 0 0,0 0 0 0 0,-2-1-70 0 0,-11 3 1537 0 0,-33 7 3869 0 0,28-4-4553 0 0,0-1-1 0 0,0-1 1 0 0,0-2 0 0 0,0 0-1 0 0,-18-2-852 0 0,33-1 55 0 0,0-1 0 0 0,0 0 0 0 0,1-1 0 0 0,-1 0-1 0 0,-7-4-54 0 0,8 4 33 0 0,3 0-89 0 0,0 1 1 0 0,0-1-1 0 0,1 0 0 0 0,-1 0 0 0 0,1 0 1 0 0,0-1-1 0 0,-4-3 56 0 0,1 0-191 0 0,-10-8-167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06:19.4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2194 746 4608 0 0,'0'0'208'0'0,"0"0"135"0"0,0 0 439 0 0,0 0 194 0 0,6 4 642 0 0,-3-1 1625 0 0,-2-3-2989 0 0,0 1 0 0 0,0 0 0 0 0,0 0 1 0 0,0 0-1 0 0,0 0 0 0 0,0 0 0 0 0,0 0 0 0 0,0 0 0 0 0,0 0 0 0 0,0 0 0 0 0,-1 0 0 0 0,1 0 0 0 0,0 1 0 0 0,-1-1 0 0 0,1 0 0 0 0,-1 0 0 0 0,0 1 0 0 0,1-1 0 0 0,-1 0 1 0 0,0 1-1 0 0,0-1 0 0 0,0 1 0 0 0,0-1-254 0 0,1 7 538 0 0,-2 0-1 0 0,1 1 1 0 0,-2 5-538 0 0,0 8 188 0 0,2-10 159 0 0,-1-1 0 0 0,0 1 0 0 0,0-1 0 0 0,-1 0 0 0 0,0 0 0 0 0,-3 5-347 0 0,4 2-770 0 0,1-18-6733 0 0</inkml:trace>
  <inkml:trace contextRef="#ctx0" brushRef="#br0" timeOffset="2872.795">110 707 920 0 0,'0'0'340'0'0,"0"0"1092"0"0,0 0 479 0 0,0 0 96 0 0,-1 1-136 0 0,-3 7-977 0 0,-1 0 1 0 0,0 0-1 0 0,0-1 1 0 0,-1 1-1 0 0,0-1 1 0 0,-3 2-895 0 0,7-7 160 0 0,-1 0 1 0 0,1-1-1 0 0,-1 1 1 0 0,0-1-1 0 0,0 1 1 0 0,0-1-1 0 0,0 0 1 0 0,1 0-1 0 0,-2-1 1 0 0,1 1-1 0 0,0 0 1 0 0,0-1-1 0 0,0 0 1 0 0,0 0 0 0 0,-2 0-161 0 0,5 0 11 0 0,0 0 0 0 0,1 0 0 0 0,-1 0 0 0 0,0 0 0 0 0,0 0 0 0 0,0 0 0 0 0,0 0 0 0 0,0 0 0 0 0,1 0 0 0 0,-1 0 0 0 0,0 0 0 0 0,0 0 0 0 0,0 0 0 0 0,0 0 0 0 0,0 0 0 0 0,0 0 0 0 0,1 0 0 0 0,-1 0 0 0 0,0 0 0 0 0,0-1 0 0 0,0 1 0 0 0,0 0 0 0 0,0 0 0 0 0,0 0 0 0 0,0 0 0 0 0,0 0 0 0 0,1 0 0 0 0,-1 0 0 0 0,0-1 0 0 0,0 1 0 0 0,0 0 0 0 0,0 0 0 0 0,0 0 0 0 0,0 0 1 0 0,0 0-1 0 0,0-1 0 0 0,0 1 0 0 0,0 0 0 0 0,0 0 0 0 0,0 0 0 0 0,0 0-11 0 0,-3-9 204 0 0,-6-6-6 0 0,-3 5-1819 0 0,12 10 660 0 0</inkml:trace>
  <inkml:trace contextRef="#ctx0" brushRef="#br0" timeOffset="3733.539">662 1 8264 0 0,'0'0'374'0'0,"1"2"0"0"0,0-2-359 0 0,0 1 0 0 0,0 0 1 0 0,-1 0-1 0 0,1 0 0 0 0,0 0 0 0 0,-1 0 1 0 0,1 0-1 0 0,-1 0 0 0 0,1 0 1 0 0,-1 0-1 0 0,0 0 0 0 0,1 0 0 0 0,-1 0 1 0 0,0 0-1 0 0,0 0 0 0 0,0 1 0 0 0,0-1 1 0 0,1 0-1 0 0,-2 0 0 0 0,1 0 1 0 0,0 0-1 0 0,0 0 0 0 0,0 0 0 0 0,0 1-15 0 0,-1 3 226 0 0,1-2-79 0 0,0 3 89 0 0,0-1 0 0 0,0 1 0 0 0,-1 0 0 0 0,1 0 0 0 0,-1-1 0 0 0,-1 1 1 0 0,1-1-1 0 0,-2 4-236 0 0,-1 1 524 0 0,1 1 1 0 0,0 0 0 0 0,-1 9-525 0 0,-4 17 986 0 0,-9 26 965 0 0,3 1 0 0 0,0 21-1951 0 0,1-26 808 0 0,8-39-340 0 0,0 1 1 0 0,2 0-469 0 0,-3 13 1206 0 0,-7 23-1206 0 0,-1 5 460 0 0,8-40 28 0 0,4-16-243 0 0,0 0 0 0 0,1 0 0 0 0,0 0 0 0 0,0 1 0 0 0,0-1 0 0 0,1 6-245 0 0,0-11-154 0 0,0-1-94 0 0,0 0-22 0 0,0 0-4 0 0,5-8-300 0 0,-3 4 277 0 0,0-1-1 0 0,0 1 0 0 0,0-1 0 0 0,-1 0 0 0 0,1-2 298 0 0,4-12-1780 0 0,1 1 313 0 0</inkml:trace>
  <inkml:trace contextRef="#ctx0" brushRef="#br0" timeOffset="4074.638">763 251 9672 0 0,'0'0'748'0'0,"0"0"-264"0"0,0 0 722 0 0,0 0 365 0 0,0 0 77 0 0,0 0-140 0 0,0 0-647 0 0,-5 8 247 0 0,3-5-1038 0 0,-1 1 0 0 0,1-1 0 0 0,-1 0-1 0 0,0 0 1 0 0,0 0 0 0 0,0 0 0 0 0,0-1 0 0 0,-1 1 0 0 0,1-1-1 0 0,-1 0 1 0 0,-3 2-70 0 0,-7 2 420 0 0,0 0 1 0 0,-10 2-421 0 0,-9 4 862 0 0,10-4-556 0 0,0-1 1 0 0,-1-1 0 0 0,0-1 0 0 0,-2-1-307 0 0,-16 3 149 0 0,18-3-554 0 0,0-2 1 0 0,-1 0-1 0 0,-1-2 405 0 0,13 0-1176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06:41.7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95 83 1840 0 0,'42'-17'1572'0'0,"-5"-4"7419"0"0,-36 21-8889 0 0,18-7 2964 0 0,-17 6-2743 0 0,0 1 0 0 0,0-1 0 0 0,0 1 1 0 0,-1-1-1 0 0,1 0 0 0 0,0 0 0 0 0,0 0 0 0 0,0 0 1 0 0,-1 0-1 0 0,1 0 0 0 0,-1 0-323 0 0,0 0 211 0 0,-1 1 1 0 0,1-1-1 0 0,0 1 0 0 0,-1 0 1 0 0,1-1-1 0 0,-1 1 0 0 0,1 0 1 0 0,0-1-1 0 0,-1 1 0 0 0,1 0 1 0 0,0-1-1 0 0,-1 1 0 0 0,1 0 1 0 0,0 0-1 0 0,-1 0 0 0 0,1 0 1 0 0,0 0-1 0 0,0 0 0 0 0,-1 0 1 0 0,1 0-1 0 0,0 0 0 0 0,-1 0 1 0 0,1 0-1 0 0,0 0 0 0 0,-1 0 0 0 0,1 1 1 0 0,0-1-1 0 0,-1 0 0 0 0,1 1 1 0 0,0-1-1 0 0,-1 0 0 0 0,1 1 1 0 0,-1-1-1 0 0,1 1 0 0 0,-1-1 1 0 0,1 1-1 0 0,-1-1 0 0 0,1 1-211 0 0,0-1 58 0 0,-1 1 0 0 0,1 0 0 0 0,-1-1 0 0 0,1 1 0 0 0,-1 0-1 0 0,1 0 1 0 0,-1 0 0 0 0,0-1 0 0 0,1 1 0 0 0,-1 0 0 0 0,0 0-1 0 0,0 0 1 0 0,1 0 0 0 0,-1 0 0 0 0,0-1 0 0 0,0 1-1 0 0,0 0 1 0 0,0 0 0 0 0,0 0-58 0 0,-2 11 132 0 0,0 0 0 0 0,-1 0 0 0 0,-1-1 0 0 0,0 1-1 0 0,0-1 1 0 0,-1 0 0 0 0,0-1 0 0 0,-1 1 0 0 0,0-1 0 0 0,-7 9-132 0 0,-17 26 209 0 0,20-29-92 0 0,1-2-1 0 0,-5 4-116 0 0,-2 5 204 0 0,1 0 0 0 0,1 1-1 0 0,1 1 1 0 0,-8 23-204 0 0,11-23 229 0 0,1 0-1 0 0,-1 9-228 0 0,1-3 163 0 0,5-15-82 0 0,1 0-1 0 0,1 0 0 0 0,1 0 1 0 0,0 0-1 0 0,1 0 1 0 0,1 6-81 0 0,-1 7 49 0 0,1-14-13 0 0,0 1 0 0 0,1-1 0 0 0,1 1 0 0 0,3 7-36 0 0,23 89-43 0 0,-26-106-307 0 0,-1 0-1 0 0,1 0 1 0 0,0-1-1 0 0,0 1 0 0 0,1 0 351 0 0,-1 0-1497 0 0,-2-5 261 0 0,-1-1-180 0 0,0 0-712 0 0,0 0-303 0 0</inkml:trace>
  <inkml:trace contextRef="#ctx0" brushRef="#br0" timeOffset="524.797">584 146 18255 0 0,'0'0'414'0'0,"0"0"56"0"0,0 0 32 0 0,0 0-60 0 0,0 2-287 0 0,2 6 132 0 0,0 1 0 0 0,-1-1 1 0 0,0 0-1 0 0,-1 1 0 0 0,0-1 0 0 0,0 1 1 0 0,-1-1-1 0 0,0 2-287 0 0,-4 20 1771 0 0,-6 20-1771 0 0,-3 15 547 0 0,-14 64-281 0 0,27-123-261 0 0,-3 14 57 0 0,3-13-53 0 0,-1 0 0 0 0,1 0 0 0 0,-1 0 0 0 0,-1 1-9 0 0,2-6-63 0 0,0 0-1 0 0,1 0 0 0 0,-1 1 1 0 0,1-1-1 0 0,-1 0 1 0 0,1 0-1 0 0,0 1 1 0 0,0-1-1 0 0,0 1 64 0 0,0 0-140 0 0,0-2-418 0 0,0-1-1138 0 0,0 0-490 0 0</inkml:trace>
  <inkml:trace contextRef="#ctx0" brushRef="#br0" timeOffset="861.33">500 195 14600 0 0,'13'-1'1557'0'0,"-11"0"-1524"0"0,-1 0 0 0 0,1 1 0 0 0,0-1 0 0 0,-1-1 0 0 0,1 1 0 0 0,0 0-1 0 0,-1 0 1 0 0,1 0 0 0 0,-1-1 0 0 0,0 1 0 0 0,1-1 0 0 0,-1 0-33 0 0,0 0 229 0 0,1 0 0 0 0,0 1 0 0 0,0-1 0 0 0,-1 0-1 0 0,1 1 1 0 0,0-1 0 0 0,1 1 0 0 0,-1-1 0 0 0,0 1 0 0 0,1 0-229 0 0,20-9 1972 0 0,-20 8-1748 0 0,2 0 0 0 0,-1 0 0 0 0,0 1 0 0 0,0 0 0 0 0,0-1 1 0 0,1 2-1 0 0,-1-1 0 0 0,0 0 0 0 0,1 1 0 0 0,1 0-224 0 0,-3-1 92 0 0,0 1-1 0 0,0 0 1 0 0,1 0 0 0 0,-1 0 0 0 0,0 1-1 0 0,0-1 1 0 0,0 1 0 0 0,1 0 0 0 0,-1 0-1 0 0,0 0 1 0 0,0 0 0 0 0,0 0-1 0 0,-1 1 1 0 0,1 0 0 0 0,0-1 0 0 0,0 1-1 0 0,-1 0 1 0 0,1 0 0 0 0,-1 0 0 0 0,0 1-92 0 0,15 10 623 0 0,-15-11-579 0 0,1-1 1 0 0,-1 1-1 0 0,0-1 1 0 0,0 1-1 0 0,0 0 1 0 0,-1 0-1 0 0,1-1 1 0 0,0 1 0 0 0,-1 1-1 0 0,1-1 1 0 0,-1 0-1 0 0,0 0 1 0 0,0 0-1 0 0,0 1-44 0 0,7 18 608 0 0,4 20-608 0 0,-10-34 42 0 0,-1-1-1 0 0,0 1 1 0 0,0 0 0 0 0,-1-1-1 0 0,0 1 1 0 0,0 0 0 0 0,-1-1 0 0 0,0 6-42 0 0,-5 32 61 0 0,5-32-51 0 0,-1 0 0 0 0,0 0 0 0 0,-1 0 0 0 0,0 0-10 0 0,-5 7 13 0 0,0 0-1 0 0,-1 0 1 0 0,-1-1 0 0 0,-3 2-13 0 0,-5 13 2 0 0,12-24-2 0 0,0-1 0 0 0,0 1 0 0 0,0-1 0 0 0,-1 0 0 0 0,0 0 0 0 0,-1-1 0 0 0,1 0 0 0 0,-2 0 0 0 0,1-1 0 0 0,-1 0 0 0 0,0 0 0 0 0,0-1 0 0 0,0 0 0 0 0,-1-1 0 0 0,-1 1 0 0 0,2-2 1 0 0,0-1 0 0 0,-1 0 0 0 0,1 0-1 0 0,-1 0 1 0 0,1-2 0 0 0,-7 1-1 0 0,13-1-26 0 0,0 0 0 0 0,0-1 1 0 0,-1 0-1 0 0,1 1 0 0 0,0-1 0 0 0,0 0 0 0 0,0-1 0 0 0,0 1 0 0 0,0 0 1 0 0,0-1-1 0 0,0 0 0 0 0,1 1 0 0 0,-1-1 0 0 0,1 0 0 0 0,-1-1 1 0 0,1 1-1 0 0,-1 0 0 0 0,1-1 0 0 0,0 1 0 0 0,-1-3 26 0 0,3 5-112 0 0,-1-1-1 0 0,1 1 1 0 0,-1 0 0 0 0,1-1-1 0 0,0 1 1 0 0,-1-1 0 0 0,1 1-1 0 0,0 0 1 0 0,-1-1 0 0 0,1 1-1 0 0,0-1 1 0 0,0 1 0 0 0,0-1-1 0 0,-1 1 1 0 0,1-1 0 0 0,0 1-1 0 0,0 0 1 0 0,0-1 0 0 0,0 1-1 0 0,0-1 1 0 0,0 0 0 0 0,0 1-1 0 0,0-1 1 0 0,0 1-1 0 0,0-1 1 0 0,0 1 0 0 0,0 0-1 0 0,0-1 1 0 0,0 1 0 0 0,1-1-1 0 0,-1 1 1 0 0,0-1 0 0 0,0 1-1 0 0,1-1 1 0 0,-1 1 0 0 0,0-1-1 0 0,0 1 1 0 0,1 0 0 0 0,-1-1-1 0 0,0 1 1 0 0,1 0 0 0 0,-1-1-1 0 0,1 1 113 0 0,0-2-1249 0 0,6-7-543 0 0</inkml:trace>
  <inkml:trace contextRef="#ctx0" brushRef="#br0" timeOffset="1219.075">890 0 14280 0 0,'0'0'1102'0'0,"2"1"-719"0"0,2 0-193 0 0,1 1-1 0 0,-1 0 1 0 0,0 0-1 0 0,0 0 1 0 0,0 0 0 0 0,-1 1-1 0 0,1 0 1 0 0,-1-1 0 0 0,1 1-1 0 0,-1 1 1 0 0,0-1 0 0 0,0 0-1 0 0,0 1 1 0 0,-1-1 0 0 0,3 4-190 0 0,0 1 523 0 0,-1 0 0 0 0,0 0 0 0 0,-1 0 0 0 0,1 0 0 0 0,-2 0 0 0 0,1 1 0 0 0,1 7-523 0 0,-2-5 408 0 0,3 16 459 0 0,-1 0 0 0 0,-1 0 0 0 0,-1 0 0 0 0,-2 19-867 0 0,-4-8 313 0 0,-1-1 0 0 0,-3 1 0 0 0,-1-1 0 0 0,-10 26-313 0 0,1 12 419 0 0,13-51-267 0 0,-1 1 0 0 0,-1-1 0 0 0,-4 6-152 0 0,-3 3 69 0 0,-1 0 0 0 0,-2-1 0 0 0,-2 1-69 0 0,13-23-12 0 0,-1-1 1 0 0,0 0-1 0 0,0 0 0 0 0,-1 0 0 0 0,0-1 1 0 0,-1 0-1 0 0,0 0 0 0 0,0-1 1 0 0,-1-1-1 0 0,0 1 0 0 0,-4 1 12 0 0,11-7-290 0 0,-1 1-1 0 0,1-1 0 0 0,-1 0 0 0 0,1 0 0 0 0,-1 0 0 0 0,0-1 0 0 0,1 1 0 0 0,-1-1 0 0 0,0 0 0 0 0,0 0 0 0 0,1 0 0 0 0,-1-1 0 0 0,0 1 0 0 0,1-1 0 0 0,-1 0 0 0 0,0 0 0 0 0,1 0 0 0 0,-3-2 291 0 0,-14-5-8515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06:10.0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223 674 456 0 0,'0'0'3697'0'0,"0"0"476"0"0,0 0 209 0 0,0 0-529 0 0,0 0-2377 0 0,0 0-1048 0 0,-6 4-8 0 0,-51 6 859 0 0,38-7-1014 0 0,1 0 0 0 0,-7 3-265 0 0,14-3 47 0 0,1 1 0 0 0,0 1 0 0 0,0 0-1 0 0,1 0 1 0 0,-1 1 0 0 0,1 0 0 0 0,0 1 0 0 0,-1 1-47 0 0,9-7 12 0 0,0-1 1 0 0,1 1-1 0 0,-1-1 0 0 0,0 1 1 0 0,1-1-1 0 0,-1 1 1 0 0,1 0-1 0 0,-1 0 0 0 0,1-1 1 0 0,-1 1-1 0 0,1 0 1 0 0,-1 0-1 0 0,1-1 0 0 0,0 1 1 0 0,-1 0-1 0 0,1 0 1 0 0,0 0-1 0 0,0 0 0 0 0,-1 0 1 0 0,1 0-1 0 0,0-1 1 0 0,0 1-1 0 0,0 0 0 0 0,0 0 1 0 0,0 0-1 0 0,0 0 1 0 0,1 0-1 0 0,-1 0 1 0 0,0-1-1 0 0,0 1 0 0 0,1 0 1 0 0,-1 0-1 0 0,1 0-12 0 0,-1 0 19 0 0,1 0 0 0 0,0 0 0 0 0,0 0 0 0 0,0 0-1 0 0,0 0 1 0 0,0 0 0 0 0,0 0 0 0 0,0 0 0 0 0,0 0 0 0 0,0 0 0 0 0,0-1-1 0 0,0 1 1 0 0,0 0 0 0 0,1-1 0 0 0,-1 1 0 0 0,0-1 0 0 0,1 1 0 0 0,-1-1-1 0 0,0 0 1 0 0,1 0-19 0 0,5 1 42 0 0,0-1 0 0 0,1 0-1 0 0,-1-1 1 0 0,0 1-1 0 0,0-1 1 0 0,1-1-1 0 0,-1 0 1 0 0,0 0 0 0 0,0 0-1 0 0,-1-1 1 0 0,4-1-42 0 0,7-5 42 0 0,0 0 0 0 0,-1-1 0 0 0,13-10-42 0 0,-24 16 1 0 0,1-1 0 0 0,-1 0 1 0 0,0 0-1 0 0,0 0 0 0 0,0 0 0 0 0,-1-1 0 0 0,0 0 0 0 0,0 0 0 0 0,-1 0 0 0 0,2-3-1 0 0,-4 7 53 0 0,-1 2 11 0 0,0 0 0 0 0,0 2 3 0 0,-5 34 170 0 0,3 2-160 0 0,1-27 79 0 0,0 0-1 0 0,1-1 1 0 0,0 1 0 0 0,1 0 0 0 0,2 9-156 0 0,-3-20-9 0 0,0 1 1 0 0,0 0-1 0 0,0 0 0 0 0,0 0 0 0 0,1 0 0 0 0,-1-1 1 0 0,0 1-1 0 0,1 0 0 0 0,-1 0 0 0 0,0-1 0 0 0,1 1 0 0 0,-1 0 1 0 0,1 0-1 0 0,0-1 0 0 0,-1 1 0 0 0,1-1 0 0 0,-1 1 1 0 0,1 0-1 0 0,0-1 0 0 0,0 1 0 0 0,-1-1 0 0 0,1 0 0 0 0,0 1 1 0 0,0-1-1 0 0,-1 0 0 0 0,1 1 0 0 0,0-1 0 0 0,0 0 1 0 0,0 0-1 0 0,0 1 0 0 0,-1-1 0 0 0,1 0 0 0 0,0 0 0 0 0,0 0 1 0 0,0 0-1 0 0,0 0 0 0 0,0-1 9 0 0,1 1-162 0 0,2 0-528 0 0,-1-1-1 0 0,1 0 0 0 0,0 0 1 0 0,-1 0-1 0 0,1 0 0 0 0,-1-1 1 0 0,0 1-1 0 0,1-2 691 0 0,1 1-2264 0 0,9-6-4434 0 0</inkml:trace>
  <inkml:trace contextRef="#ctx0" brushRef="#br0" timeOffset="413.685">623 65 5528 0 0,'0'0'422'0'0,"1"1"-276"0"0,1 7 1203 0 0,1-1 0 0 0,-1 0 0 0 0,0 1 1 0 0,0-1-1 0 0,-1 1 0 0 0,0 0 0 0 0,0 0-1349 0 0,-1 15 4723 0 0,-2 18-4723 0 0,1-23-90 0 0,-3 9 594 0 0,0 0 1 0 0,-2 0 0 0 0,-1-1 0 0 0,-2 4-505 0 0,-7 26 398 0 0,-3 15 57 0 0,-25 107 155 0 0,37-152-537 0 0,5-21-78 0 0,0 0-1 0 0,1 0 1 0 0,-1 0-1 0 0,1 0 1 0 0,0 0 0 0 0,1 0-1 0 0,-1 1 1 0 0,1 2 5 0 0,0-7-272 0 0,0-1-131 0 0,0 0-40 0 0,9-5-1726 0 0,4-1 282 0 0</inkml:trace>
  <inkml:trace contextRef="#ctx0" brushRef="#br0" timeOffset="1096.301">758 379 16439 0 0,'7'26'733'0'0,"-4"-16"-557"0"0,0-1-1 0 0,-1 0 0 0 0,0 1 0 0 0,-1-1 0 0 0,0 1 0 0 0,0 8-175 0 0,-3 9 184 0 0,-1 11 984 0 0,-4 13-1168 0 0,-14 88 1392 0 0,18-130-1281 0 0,2-7-38 0 0,1-2-3 0 0,0 0 20 0 0,2-2 6 0 0,12-10-38 0 0,0-1 0 0 0,-1-1-1 0 0,-1 1 1 0 0,0-2-1 0 0,6-10-57 0 0,9-17-3 0 0,37-54-240 0 0,-57 88 155 0 0,-1 1-1 0 0,1-1 1 0 0,1 2 0 0 0,-1-1 0 0 0,3-1 88 0 0,-5 5-57 0 0,-5 3 56 0 0,0 0 0 0 0,0 0-1 0 0,0 0 1 0 0,0 0 0 0 0,0 0-1 0 0,0-1 1 0 0,0 1 0 0 0,0 0-1 0 0,0 0 1 0 0,0 0-1 0 0,0 0 1 0 0,0 0 0 0 0,0 0-1 0 0,0 0 1 0 0,1 0 0 0 0,-1 0-1 0 0,0 0 1 0 0,0 0 0 0 0,0 0-1 0 0,0 0 1 0 0,0 0 0 0 0,0 0-1 0 0,0 0 1 0 0,0 0-1 0 0,0 0 1 0 0,0 0 0 0 0,0 0-1 0 0,0 0 1 0 0,0 0 0 0 0,0 0-1 0 0,0 0 1 0 0,1 0 0 0 0,-1 0-1 0 0,0 0 1 0 0,0 0 0 0 0,0 0-1 0 0,0 0 1 0 0,0 0 0 0 0,0 0-1 0 0,0 1 1 0 0,0-1-1 0 0,0 0 1 0 0,0 0 0 0 0,0 0-1 0 0,0 0 1 0 0,0 0 0 0 0,0 0-1 0 0,0 0 1 0 0,0 0 0 0 0,0 0-1 0 0,0 0 1 0 0,0 0 0 0 0,0 0-1 0 0,0 0 1 0 0,0 0-1 0 0,0 0 1 0 0,0 0 0 0 0,0 0-1 0 0,0 1 2 0 0,2 1 0 0 0,0 1-1 0 0,0 0 0 0 0,0 0 1 0 0,-1 0-1 0 0,0 0 0 0 0,1 0 0 0 0,-1 0 1 0 0,0 0-1 0 0,0 0 0 0 0,-1 1 1 0 0,1-1-1 0 0,-1 0 0 0 0,0 1 0 0 0,0-1 1 0 0,0 0-1 0 0,0 1 0 0 0,0-1 1 0 0,-1 0-1 0 0,1 0 0 0 0,-1 1 1 0 0,0-1-1 0 0,0 1 1 0 0,-4 25-1 0 0,-3 54 65 0 0,8-83-64 0 0,0 1 0 0 0,0-1 0 0 0,0 0 0 0 0,0 0 0 0 0,0 1 0 0 0,0-1 0 0 0,0 0 0 0 0,0 1 0 0 0,0-1 0 0 0,0 0 0 0 0,0 1 0 0 0,0-1 0 0 0,0 0 0 0 0,0 0 0 0 0,0 1 0 0 0,0-1 0 0 0,1 0 0 0 0,-1 1 0 0 0,0-1 0 0 0,0 0 0 0 0,0 0 0 0 0,0 1 0 0 0,1-1 0 0 0,-1 0 0 0 0,0 0 0 0 0,0 1 0 0 0,0-1 0 0 0,1 0 0 0 0,-1 0 0 0 0,0 0 0 0 0,1 0 0 0 0,-1 1 0 0 0,0-1 0 0 0,0 0 0 0 0,1 0 0 0 0,-1 0 0 0 0,0 0 0 0 0,1 0 0 0 0,-1 0 0 0 0,0 0 0 0 0,0 0 0 0 0,1 0 0 0 0,-1 0 0 0 0,0 0 0 0 0,1 0 0 0 0,-1 0 0 0 0,0 0 0 0 0,1 0 0 0 0,-1 0 0 0 0,0 0 0 0 0,1 0 0 0 0,-1 0 0 0 0,0-1 0 0 0,0 1 0 0 0,1 0 0 0 0,-1 0 0 0 0,0 0 0 0 0,0 0 0 0 0,1-1 0 0 0,-1 1 0 0 0,0 0 0 0 0,0 0 0 0 0,1-1 0 0 0,6-2 0 0 0,1-2 0 0 0,-1 1 0 0 0,0-1 0 0 0,0 0 0 0 0,-1 0 0 0 0,1-1 0 0 0,4-6 0 0 0,9-11 0 0 0,11-15 0 0 0,-24 28 0 0 0,3-3 1 0 0,-6 6 1 0 0,0 1-1 0 0,1 0 1 0 0,0 0 0 0 0,0 1-1 0 0,1-1 1 0 0,1 0-2 0 0,-7 6 69 0 0,0 0 73 0 0,0 0 3 0 0,0 0-8 0 0,0 0-11 0 0,-5 22 36 0 0,-8 15-28 0 0,9-12-123 0 0,2-15 17 0 0,0 1 0 0 0,1 0 0 0 0,0 11-28 0 0,1-18 7 0 0,1-1 0 0 0,-1 1 1 0 0,1 0-1 0 0,-1-1 1 0 0,1 1-1 0 0,0-1 0 0 0,1 1 1 0 0,-1-1-1 0 0,1 0 1 0 0,-1 1-1 0 0,1-1 1 0 0,0 0-1 0 0,0 0 0 0 0,1 0-7 0 0,-2-1 1 0 0,0-1 0 0 0,0 0-1 0 0,0 0 1 0 0,1 0 0 0 0,-1 0-1 0 0,0 0 1 0 0,1 0 0 0 0,-1 0-1 0 0,1-1 1 0 0,-1 1 0 0 0,1 0-1 0 0,-1-1 1 0 0,1 1 0 0 0,0-1-1 0 0,-1 0 1 0 0,1 0-1 0 0,0 1 1 0 0,-1-1 0 0 0,1 0-1 0 0,0 0 0 0 0,5-1 0 0 0,0 1-1 0 0,-1-1 1 0 0,1-1-1 0 0,2 0 1 0 0,5-1 1 0 0,-6 1-1 0 0,0 0 0 0 0,0-1 0 0 0,0 0 0 0 0,0 0 0 0 0,-1-1 0 0 0,5-3 0 0 0,8-5 0 0 0,14-12 0 0 0,-25 16 0 0 0,0 0 0 0 0,-1 0 0 0 0,-1-1 0 0 0,6-7 0 0 0,-12 13-6 0 0,-1 1 0 0 0,1 0 0 0 0,0-1 0 0 0,-1 1 0 0 0,0-1 0 0 0,0 1 0 0 0,0-1 0 0 0,0 1 0 0 0,0-1 0 0 0,0 1 0 0 0,-1 0 0 0 0,1-2 6 0 0,-1 3-3 0 0,1-1 1 0 0,-1 1-1 0 0,1 0 0 0 0,-1-1 0 0 0,0 1 0 0 0,0 0 0 0 0,1 0 1 0 0,-1 0-1 0 0,0-1 0 0 0,0 1 0 0 0,0 0 0 0 0,0 0 0 0 0,-1 0 1 0 0,1 0-1 0 0,0 1 0 0 0,0-1 0 0 0,0 0 0 0 0,-1 0 0 0 0,1 1 1 0 0,0-1-1 0 0,-1 1 0 0 0,1-1 0 0 0,0 1 0 0 0,-1 0 0 0 0,0-1 3 0 0,-5-1 7 0 0,4 0-7 0 0,2 1 0 0 0,0 1 0 0 0,1-1 0 0 0,-1 1 0 0 0,0 0 0 0 0,0-1 0 0 0,0 1 0 0 0,0 0 0 0 0,1-1 0 0 0,-1 1 0 0 0,0 0 0 0 0,0 0 0 0 0,0 0 0 0 0,0 0 0 0 0,0 0 0 0 0,0 0 0 0 0,0 0 0 0 0,0 0 0 0 0,1 0 0 0 0,-1 0 0 0 0,0 1 0 0 0,0-1 0 0 0,0 0 0 0 0,0 0 0 0 0,0 1 0 0 0,-1 0 8 0 0,1-1 0 0 0,0 1 0 0 0,0 0-1 0 0,0 0 1 0 0,-1-1 0 0 0,1 1 0 0 0,0 0 0 0 0,0 0-1 0 0,0 0 1 0 0,0 0 0 0 0,0 0 0 0 0,1 1-1 0 0,-1-1 1 0 0,0 0 0 0 0,0 0 0 0 0,1 1 0 0 0,-1-1-1 0 0,1 0 1 0 0,-1 2-8 0 0,0 0 22 0 0,-1 1 0 0 0,1 0 0 0 0,1 0 0 0 0,-1 0 0 0 0,1 0 0 0 0,-1 3-22 0 0,1-4 16 0 0,1 0-1 0 0,-1 0 0 0 0,1 0 0 0 0,0 0 1 0 0,-1-1-1 0 0,1 1 0 0 0,0 0 1 0 0,1 0-16 0 0,4 16 64 0 0,-5-17-56 0 0,0 1 0 0 0,1-1 0 0 0,-1 0 1 0 0,0 1-1 0 0,1-1 0 0 0,0 0 0 0 0,-1 0 0 0 0,1 0 0 0 0,0 0 1 0 0,0 0-1 0 0,0-1 0 0 0,1 2-8 0 0,7 6 19 0 0,-7-7-14 0 0,-1 1 0 0 0,1-1 0 0 0,0 0 0 0 0,0-1 0 0 0,-1 1-1 0 0,1 0 1 0 0,0-1 0 0 0,1 0 0 0 0,-1 1 0 0 0,0-1 0 0 0,0 0 0 0 0,0-1-1 0 0,1 1 1 0 0,-1-1 0 0 0,0 1 0 0 0,1-1-5 0 0,7 0-1 0 0,0 0-1 0 0,1 0 1 0 0,-1-1-1 0 0,2-1 2 0 0,8-5-55 0 0,-15 4 30 0 0,-5 2 9 0 0,0 0 0 0 0,0 0 0 0 0,0 0 0 0 0,0 0 0 0 0,0 0 0 0 0,-1 0 0 0 0,1 0 0 0 0,0 0 0 0 0,-1-1 0 0 0,1 1 0 0 0,-1 0 0 0 0,1 0 0 0 0,-1 0 0 0 0,0-1 0 0 0,1 1 0 0 0,-1 0 0 0 0,0-1 0 0 0,0 1 0 0 0,0-1 16 0 0,-1-4-404 0 0,0 0 0 0 0,0 0 0 0 0,0 1 0 0 0,-1-1 0 0 0,1 1 0 0 0,-2-1 0 0 0,1 1 0 0 0,0 0 0 0 0,-1 0 0 0 0,0 0 0 0 0,-3-3 404 0 0,2 1-1171 0 0,0 0-629 0 0</inkml:trace>
  <inkml:trace contextRef="#ctx0" brushRef="#br0" timeOffset="1447.337">1612 368 1376 0 0,'41'9'-183'0'0,"3"0"4006"0"0,-24-8 6574 0 0,-12-2-4099 0 0,-14 12-5639 0 0,-4-1-539 0 0,-1 0-1 0 0,0-1 1 0 0,-7 4-120 0 0,8-6 0 0 0,0 1-1 0 0,0 0 1 0 0,1 1 0 0 0,0 0-1 0 0,0 1 1 0 0,8-9 11 0 0,0 1 0 0 0,-1 0 0 0 0,1 0 0 0 0,0-1 0 0 0,0 1 0 0 0,0 0 0 0 0,0 0-1 0 0,0 0 1 0 0,0 0 0 0 0,1 0 0 0 0,-1 1 0 0 0,1-1 0 0 0,-1 0 0 0 0,1 0 0 0 0,0 0 0 0 0,0 0-1 0 0,0 1 1 0 0,0-1 0 0 0,0 1-11 0 0,0-1 12 0 0,2 12 60 0 0,2-11-73 0 0,-2-1 11 0 0,18 27 106 0 0,-10-16-107 0 0,-1 0-1 0 0,-1 1 0 0 0,0 0 1 0 0,1 3-9 0 0,-8-13-16 0 0,1-1 21 0 0,-1 0 0 0 0,0 0 0 0 0,0 0 0 0 0,0 0 0 0 0,-1 1-1 0 0,1-1 1 0 0,-1 0 0 0 0,0 0 0 0 0,0 1 0 0 0,0-1 0 0 0,0 3-5 0 0,0-5-8 0 0,0-1 1 0 0,-1 0-1 0 0,1 0 0 0 0,0 0 0 0 0,0 0 0 0 0,0 0 0 0 0,0 0 0 0 0,0 0 1 0 0,-1 0-1 0 0,1 0 0 0 0,0 0 0 0 0,0 0 0 0 0,0 0 0 0 0,0 1 1 0 0,0-1-1 0 0,-1 0 0 0 0,1 0 0 0 0,0 0 0 0 0,0 0 0 0 0,0 0 0 0 0,0 0 1 0 0,-1-1-1 0 0,1 1 0 0 0,0 0 0 0 0,0 0 0 0 0,0 0 0 0 0,0 0 0 0 0,0 0 1 0 0,-1 0-1 0 0,1 0 0 0 0,0 0 0 0 0,0 0 0 0 0,0 0 0 0 0,0 0 0 0 0,0 0 1 0 0,0-1-1 0 0,0 1 0 0 0,-1 0 0 0 0,1 0 0 0 0,0 0 0 0 0,0 0 1 0 0,0 0 7 0 0,-8-6-535 0 0,7 5 463 0 0,0 0-119 0 0,0 1 0 0 0,0-1 1 0 0,0 0-1 0 0,1 0 0 0 0,-1 0 0 0 0,0 0 0 0 0,1 0 0 0 0,-1 0 0 0 0,0 0 0 0 0,1 0 0 0 0,0-1 0 0 0,-1 1 0 0 0,1 0 0 0 0,0 0 0 0 0,-1 0 0 0 0,1-1 0 0 0,0 1 0 0 0,0 0 0 0 0,0 0 1 0 0,0 0-1 0 0,0-1 0 0 0,0 1 0 0 0,0 0 0 0 0,1 0 191 0 0,3-14-6577 0 0</inkml:trace>
  <inkml:trace contextRef="#ctx0" brushRef="#br0" timeOffset="1897.222">2155 1 14856 0 0,'8'19'556'0'0,"-5"-14"-404"0"0,0 1-1 0 0,0 0 1 0 0,-1 1-1 0 0,0-1 1 0 0,0 0-1 0 0,-1 1 1 0 0,0 0-152 0 0,1 15 148 0 0,-2-1 1 0 0,-1 0 0 0 0,0 0-1 0 0,-3 8-148 0 0,-1 24 716 0 0,0-12-212 0 0,-2 0-1 0 0,-1 0 0 0 0,-5 7-503 0 0,9-33 116 0 0,-19 56 114 0 0,13-40-198 0 0,-12 23-48 0 0,21-52-69 0 0,1-2-38 0 0,0 0-5 0 0,0-2-64 0 0,1-10-531 0 0,1 0 0 0 0,0 0 0 0 0,2-6 723 0 0,1-8-850 0 0,-2 13 73 0 0,0 1 0 0 0,4-10 777 0 0,1-2-692 0 0,26-76-185 0 0,-33 95 1137 0 0,1-1 0 0 0,1 0 0 0 0,-1 1 0 0 0,1-1 0 0 0,1-1-260 0 0,5-10 1157 0 0,-8 16-471 0 0,-1 1-17 0 0,0 0-80 0 0,0 0-40 0 0,0 0-5 0 0,0 0-33 0 0,0-1-473 0 0,-1 0 0 0 0,1 1 0 0 0,0-1 0 0 0,0 1 0 0 0,-1-1 0 0 0,1 1 0 0 0,0-1 0 0 0,0 1-1 0 0,-1-1 1 0 0,1 1 0 0 0,-1-1 0 0 0,1 1 0 0 0,0 0 0 0 0,-1-1 0 0 0,1 1 0 0 0,-1 0 0 0 0,1-1 0 0 0,-1 1 0 0 0,1 0 0 0 0,-1-1 0 0 0,1 1 0 0 0,-1 0 0 0 0,0 0-1 0 0,1 0 1 0 0,-1 0 0 0 0,0-1-38 0 0,-18-3 345 0 0,16 4-263 0 0,-4-1-18 0 0,0 1 1 0 0,0 0-1 0 0,0 0 0 0 0,0 0 0 0 0,0 1 0 0 0,0 0 0 0 0,-1 1-64 0 0,-19 2 51 0 0,-11 2-202 0 0,-13 1 840 0 0,45-7-1538 0 0,1 0-1 0 0,0 0 0 0 0,0 0 0 0 0,-1-1 1 0 0,1 0-1 0 0,0 0 0 0 0,0 0 1 0 0,-2-1 849 0 0,1-2-6300 0 0</inkml:trace>
  <inkml:trace contextRef="#ctx0" brushRef="#br0" timeOffset="2547.677">2655 379 5984 0 0,'1'1'464'0'0,"5"9"-1232"0"0,-3-5 2708 0 0,1 0 1 0 0,-1 0 0 0 0,-1 0 0 0 0,1 1-1 0 0,-1-1 1 0 0,0 1 0 0 0,1 4-1941 0 0,-3-7 217 0 0,1 0 1 0 0,-1 0-1 0 0,0 0 1 0 0,0 1-1 0 0,0-1 1 0 0,-1 2-218 0 0,-4 18 667 0 0,-1 0 0 0 0,-1 0 0 0 0,-1-1 0 0 0,-4 8-667 0 0,-12 33 380 0 0,15-40-353 0 0,5-13-16 0 0,1-1 1 0 0,-1 1-1 0 0,2 0 1 0 0,-1 0-1 0 0,1 0 1 0 0,0 8-12 0 0,3-18 43 0 0,6-3-52 0 0,0 0 1 0 0,-1 0 0 0 0,0-1-1 0 0,1 0 1 0 0,-1-1-1 0 0,-1 1 1 0 0,1-2 8 0 0,22-13 8 0 0,-7 6 172 0 0,-11 7-115 0 0,1 0 1 0 0,0 1-1 0 0,1 0-65 0 0,-8 3-20 0 0,0 1-1 0 0,0 0 1 0 0,0 0 0 0 0,0 0 0 0 0,1 1-1 0 0,-1-1 1 0 0,0 1 0 0 0,0 0 0 0 0,1 0-1 0 0,3 1 21 0 0,8 3-59 0 0,-13 0 89 0 0,-1-2-18 0 0,5 7 43 0 0,-3 1-45 0 0,-1 4-10 0 0,-2 0 0 0 0,0 0 0 0 0,-1 0 0 0 0,0 1 0 0 0,-1 3 0 0 0,1 10-90 0 0,13-33 31 0 0,-10 4 79 0 0,0-1-1 0 0,0 0 1 0 0,-1 0 0 0 0,1 0 0 0 0,-1 0-1 0 0,1 0 1 0 0,-1-1 0 0 0,0 1-1 0 0,0-1 1 0 0,0 0 0 0 0,0 1 0 0 0,0-1-1 0 0,-1 0 1 0 0,2-2-20 0 0,9-14-265 0 0,-8 13-4 0 0,-1 0 1 0 0,1 0-1 0 0,-1-1 1 0 0,0 0-1 0 0,0 1 1 0 0,0-4 268 0 0,7-16-3213 0 0,-5 14-3792 0 0</inkml:trace>
  <inkml:trace contextRef="#ctx0" brushRef="#br0" timeOffset="3075.967">2966 730 11200 0 0,'9'0'1016'0'0,"-5"-1"-917"0"0,0 0 0 0 0,-1-1 0 0 0,0 1 0 0 0,1 0 0 0 0,-1-1 0 0 0,0 0 0 0 0,0 0 0 0 0,1 0 0 0 0,-2 0 0 0 0,1 0 1 0 0,0-1-1 0 0,0 1 0 0 0,-1-1 0 0 0,1 0 0 0 0,-1 0 0 0 0,0 0 0 0 0,0 0 0 0 0,0 0 0 0 0,0 0 0 0 0,-1-1 0 0 0,1 1 0 0 0,-1-1-99 0 0,5-11 668 0 0,-1 0-1 0 0,-1-1 1 0 0,0 1-1 0 0,-1-8-667 0 0,-2 20-3 0 0,-1 1 33 0 0,1 1-1 0 0,-1-1 1 0 0,0 0 0 0 0,0 1-1 0 0,0-1 1 0 0,0 0 0 0 0,0 1-1 0 0,-1-1 1 0 0,1 0 0 0 0,0 1-1 0 0,-1-1 1 0 0,1 0 0 0 0,-1 1-1 0 0,0-1 1 0 0,1 1 0 0 0,-1-1-1 0 0,0 1 1 0 0,0-1 0 0 0,0 1-1 0 0,0 0 1 0 0,0-1 0 0 0,0 1-1 0 0,0 0 1 0 0,-1 0 0 0 0,1 0-1 0 0,0 0 1 0 0,-1 0 0 0 0,1 0-1 0 0,0 0 1 0 0,-1 0 0 0 0,1 1-1 0 0,-1-1-29 0 0,-1 1 18 0 0,0 0 0 0 0,1-1 0 0 0,-1 2 0 0 0,0-1 0 0 0,1 0 0 0 0,-1 0-1 0 0,1 1 1 0 0,-1-1 0 0 0,1 1 0 0 0,-1 0 0 0 0,1 0 0 0 0,-1 0-1 0 0,1 0 1 0 0,0 0 0 0 0,-1 1 0 0 0,1-1 0 0 0,0 1 0 0 0,0-1-1 0 0,0 1 1 0 0,0 0 0 0 0,0 0 0 0 0,0 0 0 0 0,1 0 0 0 0,-2 1-18 0 0,-3 6 60 0 0,0 0 1 0 0,0 1 0 0 0,1-1 0 0 0,0 1-1 0 0,-1 4-60 0 0,4-7 16 0 0,0 0 1 0 0,0 0-1 0 0,0 1 0 0 0,1-1 0 0 0,0 1 0 0 0,0-1 0 0 0,1 1 0 0 0,0-1 0 0 0,0 1 0 0 0,1-1 0 0 0,0 1-16 0 0,0 2 126 0 0,1-1-1 0 0,0 0 1 0 0,1 0-1 0 0,0 0 1 0 0,0-1 0 0 0,1 1-1 0 0,0-1 1 0 0,4 7-126 0 0,-4-10 7 0 0,1 1 0 0 0,0-1 1 0 0,0 0-1 0 0,0 0 1 0 0,0-1-1 0 0,1 0 0 0 0,-1 1 1 0 0,1-2-1 0 0,0 1 0 0 0,1-1 1 0 0,-1 0-1 0 0,1 0 0 0 0,3 1-7 0 0,-8-3 3 0 0,1-1-178 0 0,0 1-1 0 0,-1 0 0 0 0,1-1 0 0 0,0 1 0 0 0,-1-1 0 0 0,1 0 0 0 0,0 0 0 0 0,-1 0 1 0 0,1 0-1 0 0,0-1 0 0 0,0 1 0 0 0,-1-1 0 0 0,1 0 0 0 0,0 1 0 0 0,-1-1 1 0 0,2-1 175 0 0,-1 1-599 0 0,9-2-5500 0 0</inkml:trace>
  <inkml:trace contextRef="#ctx0" brushRef="#br0" timeOffset="3933.77">3186 626 4144 0 0,'0'1'70'0'0,"8"16"160"0"0,-1 2 0 0 0,3 15-230 0 0,-6-4 6240 0 0,-1-8 550 0 0,-1 1-5064 0 0,-2-19-1637 0 0,0 0 0 0 0,0-1 0 0 0,1 1 0 0 0,-1 0 0 0 0,1 0 0 0 0,0-1-1 0 0,0 1 1 0 0,0-1 0 0 0,1 1 0 0 0,-1-1 0 0 0,1 1 0 0 0,0-1 0 0 0,0 0 0 0 0,0 0 0 0 0,0 0 0 0 0,1 0 0 0 0,-1 0-1 0 0,1 0 1 0 0,0 0-89 0 0,-1-2 19 0 0,1 0 0 0 0,-1-1 0 0 0,0 1 0 0 0,0 0-1 0 0,1-1 1 0 0,-1 1 0 0 0,0-1 0 0 0,1 0 0 0 0,-1 0-1 0 0,1 0 1 0 0,-1 0 0 0 0,0 0 0 0 0,1-1 0 0 0,-1 1-1 0 0,0-1 1 0 0,1 1 0 0 0,-1-1 0 0 0,0 0 0 0 0,0 0-1 0 0,0 0 1 0 0,0 0 0 0 0,0 0 0 0 0,0-1 0 0 0,1 1-19 0 0,5-4 45 0 0,0-1 1 0 0,-1 0 0 0 0,1 0 0 0 0,-1-1-1 0 0,3-2-45 0 0,-1-3 93 0 0,0 1 1 0 0,0-2-1 0 0,4-7-93 0 0,2-4-122 0 0,-11 15 88 0 0,1 0 1 0 0,-1 0 0 0 0,0 0-1 0 0,-1-1 1 0 0,0-1 33 0 0,4-10 176 0 0,-3-8-87 0 0,-1 26-73 0 0,-2 2 59 0 0,-1 1 4 0 0,0 0 33 0 0,0 0 14 0 0,-1 2-102 0 0,1-1-1 0 0,-1 0 0 0 0,0 1 0 0 0,1-1 1 0 0,-1 1-1 0 0,1-1 0 0 0,0 1 0 0 0,0-1 1 0 0,-1 1-1 0 0,1-1 0 0 0,0 2-23 0 0,0 10 11 0 0,0-12 46 0 0,0-1-33 0 0,0 1 0 0 0,0-1 0 0 0,0 0 1 0 0,0 1-1 0 0,0-1 0 0 0,0 0 0 0 0,0 1 0 0 0,0-1 0 0 0,0 0 0 0 0,0 1 0 0 0,0-1 0 0 0,0 1 0 0 0,0-1 0 0 0,0 0 0 0 0,0 1 0 0 0,0-1 0 0 0,1 0 0 0 0,-1 1 0 0 0,0-1 0 0 0,0 0 0 0 0,0 1 0 0 0,0-1 1 0 0,1 0-1 0 0,-1 0 0 0 0,0 1-24 0 0,20 12 10 0 0,-19-12-10 0 0,-1 0 0 0 0,1-1 0 0 0,0 1 0 0 0,0 0 0 0 0,0-1 0 0 0,-1 1 0 0 0,1-1 0 0 0,0 0 0 0 0,0 1 0 0 0,0-1 0 0 0,0 1 0 0 0,0-1 0 0 0,0 0 0 0 0,0 0 0 0 0,0 0 0 0 0,0 0 0 0 0,0 0 0 0 0,3 1 0 0 0,19 4 0 0 0,-7-2 0 0 0,-12 0-5 0 0,0 0-8 0 0,-1-2-12 0 0,0 0 1 0 0,0 0 0 0 0,0 0 0 0 0,1-1-1 0 0,-1 1 1 0 0,0-1 0 0 0,0 0-1 0 0,1 1 1 0 0,-1-1 0 0 0,0-1 0 0 0,1 1-1 0 0,-1 0 1 0 0,0-1 0 0 0,0 0 0 0 0,0 0-1 0 0,0 0 1 0 0,1 0 0 0 0,-1 0 0 0 0,-1-1-1 0 0,1 1 1 0 0,0-1 0 0 0,0 0-1 0 0,0 0 1 0 0,-1 0 0 0 0,1 0 0 0 0,-1 0-1 0 0,0 0 1 0 0,0-1 0 0 0,1 1 0 0 0,0-4 24 0 0,-1 4-11 0 0,-1-1 1 0 0,1 0-1 0 0,-1 0 1 0 0,0 0-1 0 0,0 0 1 0 0,-1 0-1 0 0,1 0 1 0 0,0-1-1 0 0,-1 1 1 0 0,0 0-1 0 0,0 0 1 0 0,0 0-1 0 0,0-1 1 0 0,-1-2 10 0 0,1-4-5 0 0,0 8 2 0 0,0 0 1 0 0,0 1-1 0 0,-1-1 0 0 0,1 0 1 0 0,0 1-1 0 0,-1-1 1 0 0,1 1-1 0 0,-1-1 1 0 0,0 1-1 0 0,1-1 1 0 0,-1 1-1 0 0,0 0 0 0 0,0-1 1 0 0,0 1-1 0 0,0 0 1 0 0,0-1-1 0 0,0 1 1 0 0,0 0-1 0 0,-1 0 0 0 0,1 0 1 0 0,0 0-1 0 0,-1 0 1 0 0,1 0-1 0 0,0 1 1 0 0,-1-1-1 0 0,1 0 1 0 0,-1 1-1 0 0,1-1 0 0 0,-1 1 1 0 0,0-1-1 0 0,1 1 1 0 0,-1 0-1 0 0,1 0 1 0 0,-1 0-1 0 0,0 0 1 0 0,1 0-1 0 0,-1 0 0 0 0,0 0 1 0 0,1 0-1 0 0,-1 1 1 0 0,1-1-1 0 0,-1 0 1 0 0,1 1-1 0 0,-1 0 1 0 0,1-1-1 0 0,-1 1 0 0 0,1 0 1 0 0,-1 0-1 0 0,0 0 3 0 0,-1 2-4 0 0,0 0-1 0 0,0 0 0 0 0,0 1 0 0 0,0-1 0 0 0,1 1 1 0 0,-1 0-1 0 0,1 0 0 0 0,0 0 0 0 0,0 0 1 0 0,1 0-1 0 0,-1 1 5 0 0,-2 7-172 0 0,2-1 1 0 0,-1 1 0 0 0,1 8 171 0 0,1-11-210 0 0,1-1 1 0 0,1 1-1 0 0,-1 0 1 0 0,2-1-1 0 0,-1 1 1 0 0,1-1 0 0 0,0 0-1 0 0,1 1 1 0 0,0-1-1 0 0,0 0 1 0 0,4 7 209 0 0,-5-13-41 0 0,-1 0 1 0 0,0 0 0 0 0,1 0 0 0 0,-1 0-1 0 0,1 0 1 0 0,0 0 0 0 0,0-1 0 0 0,-1 1-1 0 0,1 0 1 0 0,0-1 0 0 0,0 0 0 0 0,1 1-1 0 0,-1-1 1 0 0,0 0 0 0 0,0 0 0 0 0,1 0-1 0 0,-1-1 1 0 0,0 1 0 0 0,1 0 0 0 0,-1-1-1 0 0,1 1 1 0 0,-1-1 0 0 0,1 0 0 0 0,-1 0-1 0 0,1 0 1 0 0,-1 0 0 0 0,1-1 0 0 0,-1 1-1 0 0,1-1 1 0 0,-1 1 0 0 0,0-1 0 0 0,1 0-1 0 0,-1 0 1 0 0,0 0 0 0 0,0 0 0 0 0,1 0-1 0 0,-1-1 41 0 0,15-7 25 0 0,-9 5-120 0 0,0 0 1 0 0,-1-1-1 0 0,0 0 0 0 0,0 0 0 0 0,5-4 95 0 0,-11 8 124 0 0,6 0 643 0 0,-7 1-730 0 0,1 0 0 0 0,-1 0 0 0 0,0 0 0 0 0,1 0 0 0 0,-1 0 0 0 0,0 0 0 0 0,1 0 0 0 0,-1 0 0 0 0,0 0 0 0 0,1 0 0 0 0,-1 0 0 0 0,0 0 1 0 0,1 0-1 0 0,-1 0 0 0 0,0 0 0 0 0,1 0 0 0 0,-1 0 0 0 0,0 0 0 0 0,0 1 0 0 0,1-1 0 0 0,-1 0 0 0 0,0 0 0 0 0,1 0 0 0 0,-1 1 0 0 0,0-1 0 0 0,0 0 0 0 0,0 0 0 0 0,1 1 0 0 0,-1-1 1 0 0,0 0-1 0 0,0 0 0 0 0,0 1 0 0 0,1-1 0 0 0,-1 0 0 0 0,0 1 0 0 0,0-1 0 0 0,0 0 0 0 0,0 1 0 0 0,0-1-37 0 0,2 4 103 0 0,-1 0 0 0 0,0-1-1 0 0,1 1 1 0 0,-2 0 0 0 0,1 0-1 0 0,0 0 1 0 0,-1 1 0 0 0,0-1 0 0 0,0 0-1 0 0,0 0 1 0 0,0 0 0 0 0,-1 0 0 0 0,1 0-1 0 0,-1 0 1 0 0,0 0 0 0 0,0 0 0 0 0,-1 0-1 0 0,0 0-102 0 0,2-3 263 0 0,6 8 965 0 0,-5-9-1180 0 0,1 1 0 0 0,0-1 0 0 0,0 1 1 0 0,-1-1-1 0 0,1 0 0 0 0,0 0 0 0 0,0 0 0 0 0,0 0 0 0 0,0 0 1 0 0,-1 0-1 0 0,1 0 0 0 0,0 0 0 0 0,0-1 0 0 0,-1 1 0 0 0,1-1 1 0 0,0 1-1 0 0,0-1 0 0 0,-1 0 0 0 0,1 0 0 0 0,0 0 0 0 0,-1 0 1 0 0,1 0-1 0 0,-1 0 0 0 0,1-1-48 0 0,2 0 35 0 0,15-10 108 0 0,0 0 1 0 0,0 2 0 0 0,1 0 0 0 0,1 1-1 0 0,-1 1-143 0 0,5 0 97 0 0,16-8-97 0 0,-20 7-279 0 0,23-5 279 0 0,-9 3-1470 0 0,-15-2-6376 0 0,-12 6 1081 0 0</inkml:trace>
  <inkml:trace contextRef="#ctx0" brushRef="#br0" timeOffset="4825.559">4570 589 17103 0 0,'0'15'786'0'0,"0"-12"-21"0"0,4 5-460 0 0,-4-7-229 0 0,1 0 0 0 0,-1 1-1 0 0,0-1 1 0 0,1 0-1 0 0,-1 0 1 0 0,0 1-1 0 0,0-1 1 0 0,0 0-1 0 0,1 1 1 0 0,-1-1 0 0 0,-1 0-1 0 0,1 1 1 0 0,0-1-1 0 0,0 0 1 0 0,-1 1-76 0 0,0 2 333 0 0,1 1-6 0 0,-1-1 0 0 0,1 0 0 0 0,-1 0 0 0 0,-1 0 0 0 0,1 0 0 0 0,0 0 0 0 0,-1 0 0 0 0,-1 2-327 0 0,-6 16 831 0 0,-7 21-248 0 0,12-34-543 0 0,0 1 0 0 0,1-1 0 0 0,0 1 0 0 0,0 0-1 0 0,1 0 1 0 0,0 0 0 0 0,0 9-40 0 0,2-17 4 0 0,0-1-1 0 0,0-1 0 0 0,0 1 0 0 0,0-1 0 0 0,0 1-1 0 0,0-1 1 0 0,0 1 0 0 0,0 0 0 0 0,0-1 0 0 0,0 1 0 0 0,0-1 0 0 0,0 1 0 0 0,1-1 0 0 0,-1 1 0 0 0,0-1 0 0 0,0 1 0 0 0,1-1 0 0 0,-1 1 0 0 0,0-1 0 0 0,1 1 0 0 0,-1-1 0 0 0,0 1 0 0 0,1-1 0 0 0,-1 0-3 0 0,1 1 4 0 0,-1-1 0 0 0,1 1 0 0 0,-1-1-1 0 0,1 1 1 0 0,0-1 0 0 0,-1 0 0 0 0,1 0-1 0 0,0 1 1 0 0,-1-1 0 0 0,1 0 0 0 0,0 0-1 0 0,-1 0 1 0 0,1 1 0 0 0,0-1 0 0 0,-1 0-1 0 0,1 0 1 0 0,0 0 0 0 0,0 0 0 0 0,-1 0-1 0 0,1-1 1 0 0,0 1-4 0 0,16-2-13 0 0,-14 1 19 0 0,4-1-6 0 0,0-1 0 0 0,0 1 0 0 0,-1-1 0 0 0,1-1 1 0 0,-1 1-1 0 0,0-1 0 0 0,0 0 0 0 0,0 0 0 0 0,0-1 0 0 0,4-5 0 0 0,25-17-11 0 0,-29 22-13 0 0,-3 3 20 0 0,-1 1 0 0 0,1-1-1 0 0,-1 0 1 0 0,1 1 0 0 0,-1-1 0 0 0,1 1-1 0 0,2-1 5 0 0,-4 2 0 0 0,-1-1 0 0 0,0 1 0 0 0,1 0 0 0 0,-1 0 0 0 0,1-1 0 0 0,-1 1 0 0 0,1 0 0 0 0,-1 0 0 0 0,0 0 0 0 0,1 0 0 0 0,-1 0 0 0 0,1-1 0 0 0,-1 1 0 0 0,1 0 0 0 0,-1 0 0 0 0,1 0 0 0 0,-1 0 0 0 0,1 0 0 0 0,-1 1 0 0 0,1-1 0 0 0,-1 0 0 0 0,0 0 0 0 0,1 0 0 0 0,-1 0 0 0 0,1 0 0 0 0,-1 1 0 0 0,1-1 0 0 0,-1 0 0 0 0,0 0 0 0 0,1 1 0 0 0,-1-1 0 0 0,0 0 0 0 0,1 1 0 0 0,-1-1 0 0 0,0 0 0 0 0,1 1 0 0 0,-1-1 0 0 0,0 0 0 0 0,0 1 0 0 0,1-1 0 0 0,-1 1 0 0 0,0-1 0 0 0,0 1 0 0 0,4 3 5 0 0,-1 0-1 0 0,-1 1 0 0 0,1 0 0 0 0,-1-1 1 0 0,1 1-1 0 0,-1 0 0 0 0,-1 0 1 0 0,1 0-1 0 0,-1 0 0 0 0,1 5-4 0 0,0-2 11 0 0,0 0 1 0 0,0 0-1 0 0,1 0 0 0 0,1 1-11 0 0,2 6 73 0 0,-5-13-73 0 0,-1 0 1 0 0,1-1-1 0 0,0 1 0 0 0,0 0 1 0 0,-1 0-1 0 0,1-1 0 0 0,0 1 1 0 0,0-1-1 0 0,1 1 0 0 0,-1-1 1 0 0,0 1-1 0 0,0-1 0 0 0,1 0 1 0 0,-1 1-1 0 0,1-1 0 0 0,-1 0 1 0 0,1 0-1 0 0,-1 0 0 0 0,1 0 1 0 0,0 0-1 0 0,-1-1 0 0 0,2 1 0 0 0,1 0 10 0 0,1 0 0 0 0,0 0 0 0 0,0 0-1 0 0,0-1 1 0 0,0 1 0 0 0,-1-1 0 0 0,1 0 0 0 0,0-1 0 0 0,0 1-1 0 0,0-1 1 0 0,-1 0 0 0 0,1-1 0 0 0,0 1 0 0 0,-1-1-1 0 0,1 1 1 0 0,2-3-10 0 0,3-1-5 0 0,0-1 1 0 0,0 1-1 0 0,-1-2 0 0 0,0 1 0 0 0,0-2 0 0 0,6-6 5 0 0,8-11-46 0 0,-1 0 0 0 0,4-8 46 0 0,-16 14-123 0 0,4-2-270 0 0,-13 19 228 0 0,-1 2-58 0 0,1 0 179 0 0,-1 0 0 0 0,0 0-1 0 0,1 0 1 0 0,-1 0 0 0 0,1 1-1 0 0,-1-1 1 0 0,0 0 0 0 0,1 0-1 0 0,-1 0 1 0 0,1 0 0 0 0,-1 0 0 0 0,0 1-1 0 0,1-1 1 0 0,-1 0 0 0 0,0 0-1 0 0,1 0 1 0 0,-1 1 0 0 0,0-1-1 0 0,1 0 1 0 0,-1 1 0 0 0,0-1-1 0 0,1 0 1 0 0,-1 1 0 0 0,0-1-1 0 0,0 0 1 0 0,0 1 0 0 0,1-1 44 0 0,0 14-326 0 0,-9 23 818 0 0,4-21-426 0 0,-3 9 98 0 0,5-20-135 0 0,0 1 1 0 0,0 0 0 0 0,1-1 0 0 0,0 1-1 0 0,0 1-29 0 0,-2 14 97 0 0,2-16-30 0 0,0 1 0 0 0,0 0-1 0 0,1 0 1 0 0,0-1 0 0 0,0 1 0 0 0,0 0-1 0 0,1 0 1 0 0,1 5-67 0 0,-1-6-17 0 0,1 1 1 0 0,0 0 0 0 0,0-1-1 0 0,0 1 1 0 0,1-1-1 0 0,0 0 1 0 0,0 0 0 0 0,3 4 16 0 0,-5-7 4 0 0,1-1 0 0 0,-1 1 0 0 0,1-1 0 0 0,-1 1 0 0 0,1-1 0 0 0,0 0 0 0 0,0 1 0 0 0,0-1 0 0 0,-1 0 0 0 0,1 0 0 0 0,0 0 0 0 0,1-1 0 0 0,-1 1 0 0 0,0 0 0 0 0,0-1 0 0 0,0 1 0 0 0,0-1 0 0 0,0 0 0 0 0,1 0 0 0 0,-1 0 0 0 0,0 0 0 0 0,0 0 0 0 0,0 0 0 0 0,0 0 0 0 0,1-1-4 0 0,3-1 4 0 0,0 1 1 0 0,0-2-1 0 0,0 1 0 0 0,0-1 0 0 0,-1 0 0 0 0,1 0 0 0 0,-1 0 0 0 0,1-1 1 0 0,-1 0-1 0 0,0 0 0 0 0,0 0 0 0 0,-1-1 0 0 0,1 1 0 0 0,-1-1 0 0 0,0 0 1 0 0,2-4-5 0 0,-3 4-8 0 0,1-1 0 0 0,-1 0 0 0 0,0 1 0 0 0,0-1 0 0 0,-1 0 0 0 0,1 0 0 0 0,-2-1 0 0 0,1 1 1 0 0,0 0-1 0 0,-1-1 0 0 0,-1 1 0 0 0,1-1 0 0 0,-1 1 0 0 0,0-1 0 0 0,0 1 0 0 0,-1-3 8 0 0,0 5-4 0 0,0 0-1 0 0,0 0 0 0 0,-1 0 0 0 0,1 0 1 0 0,-3-2 4 0 0,-2-8-49 0 0,4 10 58 0 0,1 1 0 0 0,-1 0 0 0 0,0-1 0 0 0,0 1 0 0 0,-1 0 0 0 0,1 0 0 0 0,-1 0 0 0 0,1 1 0 0 0,-1-1 0 0 0,0 1 0 0 0,0-1 0 0 0,-1 1-9 0 0,-39-25-1735 0 0,34 23 713 0 0,4 1-443 0 0,-3 2-57 0 0</inkml:trace>
  <inkml:trace contextRef="#ctx0" brushRef="#br0" timeOffset="5329.934">5260 783 17191 0 0,'2'2'388'0'0,"1"3"-197"0"0,0-1 0 0 0,0 1 0 0 0,0 0 0 0 0,0 0 0 0 0,-1 1-1 0 0,0-1 1 0 0,1 6-191 0 0,10 43 210 0 0,-11-47-226 0 0,4 39 579 0 0,-4-31 5 0 0,0-1-1 0 0,3 13-567 0 0,-4-25 248 0 0,-1-2 0 0 0,0 0 0 0 0,0 0-230 0 0,0 1-1 0 0,0-1 1 0 0,0 1-1 0 0,0-1 1 0 0,0 0-1 0 0,0 1 1 0 0,0-1 0 0 0,1 0-1 0 0,-1 1 1 0 0,0-1-1 0 0,0 0 1 0 0,0 1-1 0 0,1-1 1 0 0,-1 0-1 0 0,0 1 1 0 0,0-1-1 0 0,1 0 1 0 0,-1 0-1 0 0,0 1 1 0 0,1-1-1 0 0,-1 0 1 0 0,0 0-1 0 0,1 1 1 0 0,-1-1-1 0 0,0 0 1 0 0,1 0-1 0 0,-1 0 1 0 0,1 0-1 0 0,-1 0 1 0 0,0 0-1 0 0,1 0 1 0 0,-1 0-18 0 0,2 0 20 0 0,-1 0 0 0 0,0 0 1 0 0,0-1-1 0 0,0 1 0 0 0,1 0 0 0 0,-1-1 0 0 0,0 1 0 0 0,0-1 1 0 0,0 0-1 0 0,0 1 0 0 0,1-1-20 0 0,22-21 225 0 0,-8 1-38 0 0,-12 16-158 0 0,-1-1 0 0 0,1 1 0 0 0,1 1 0 0 0,-1-1 0 0 0,1 1 1 0 0,1-2-30 0 0,11-7 33 0 0,-2 2 51 0 0,-1 1 1 0 0,2 0-1 0 0,4-2-84 0 0,-5 4 46 0 0,26-11-94 0 0,-34 17-124 0 0,0 0 1 0 0,0 0 0 0 0,0 1 0 0 0,0 0-1 0 0,1 0 172 0 0,12 0-6227 0 0,-7 1-710 0 0</inkml:trace>
  <inkml:trace contextRef="#ctx0" brushRef="#br0" timeOffset="5907.912">5892 338 12440 0 0,'0'0'957'0'0,"0"2"-624"0"0,2 0-74 0 0,-1 0 0 0 0,0 1-1 0 0,0-1 1 0 0,0 1 0 0 0,0 0-1 0 0,0-1 1 0 0,0 1 0 0 0,-1 0 0 0 0,0 0-1 0 0,1-1 1 0 0,-1 1 0 0 0,0 0-1 0 0,0 0 1 0 0,0-1 0 0 0,-1 1-1 0 0,1 0-258 0 0,-2 6 353 0 0,-1-1-1 0 0,0 0 0 0 0,0 0 0 0 0,-3 7-352 0 0,-39 87 2864 0 0,-23 82-2864 0 0,56-140 228 0 0,2-1 1 0 0,2 2-1 0 0,-1 25-228 0 0,8-59 25 0 0,1 0-1 0 0,0 0 1 0 0,0 0 0 0 0,1 0-1 0 0,1 0 1 0 0,0 0-1 0 0,2 8-24 0 0,-3-14-64 0 0,-1-4-268 0 0,3-1-116 0 0,1-1 247 0 0,1 0-1 0 0,0 0 1 0 0,-1 0-1 0 0,1 0 0 0 0,0-1 1 0 0,-1 1-1 0 0,1-1 1 0 0,-1 0-1 0 0,0-1 0 0 0,0 1 1 0 0,0-1-1 0 0,0 0 0 0 0,0 0 1 0 0,-1 0-1 0 0,1 0 1 0 0,-1-1-1 0 0,1 0 202 0 0,10-12-2302 0 0,0-1-1 0 0,-1 0 1 0 0,2-5 2302 0 0,60-91-3609 0 0,-62 90 3353 0 0,12-17 1033 0 0,8-3 2323 0 0,-32 41-2036 0 0,-1 2 1 0 0,0 0-21 0 0,0 0-10 0 0,0 0-3 0 0,0 0-53 0 0,-1 1-232 0 0,-44 42 1870 0 0,11-11-1863 0 0,2 1 0 0 0,-3 7-753 0 0,18-20 77 0 0,12-15 54 0 0,0 0 0 0 0,0 0 0 0 0,1 1 1 0 0,0 0-1 0 0,0 0 0 0 0,1 0 0 0 0,0 0 0 0 0,-3 7-131 0 0,2 8 563 0 0,5-20-555 0 0,-1-1 0 0 0,0 0 0 0 0,1 1 0 0 0,-1-1 0 0 0,0 1 0 0 0,1-1 0 0 0,-1 0 0 0 0,0 0 1 0 0,1 1-1 0 0,-1-1 0 0 0,0 0 0 0 0,1 0 0 0 0,-1 1 0 0 0,1-1 0 0 0,-1 0 0 0 0,1 0 0 0 0,-1 0 0 0 0,1 0 0 0 0,-1 1-8 0 0,1-1 24 0 0,4 3-26 0 0,-1 0-1 0 0,1-1 0 0 0,-1 0 1 0 0,1 0-1 0 0,0 0 0 0 0,0 0 1 0 0,0-1-1 0 0,0 1 0 0 0,0-1 1 0 0,0-1-1 0 0,0 1 0 0 0,1-1 1 0 0,-1 0-1 0 0,3 0 3 0 0,-5 0-31 0 0,26-1-1638 0 0,0 0 0 0 0,-1-3-1 0 0,21-4 1670 0 0,-43 7-1659 0 0,0-1 0 0 0,0 1 0 0 0,-1-1-1 0 0,6-3 1660 0 0,2-3-5662 0 0</inkml:trace>
  <inkml:trace contextRef="#ctx0" brushRef="#br0" timeOffset="6238.036">6271 799 2760 0 0,'1'-2'207'0'0,"10"-6"-202"0"0,6-8 1972 0 0,-16 15 190 0 0,-1 1 103 0 0,1-1 550 0 0,4-2-2430 0 0,-5 4 7629 0 0,-27 23-6123 0 0,17-15-1460 0 0,0 0 0 0 0,1 0-1 0 0,-1 1 1 0 0,-6 10-436 0 0,14-16 51 0 0,0-1 1 0 0,1 1-1 0 0,-1 0 1 0 0,1-1-1 0 0,0 1 1 0 0,0 0-1 0 0,1 0 1 0 0,-1 0-1 0 0,1 0 1 0 0,-1 0-1 0 0,1 0 1 0 0,0 0-1 0 0,1 0 1 0 0,-1-1-1 0 0,1 1 1 0 0,0 3-52 0 0,28 56 1385 0 0,-12-33-977 0 0,-9-12-280 0 0,-6-16-113 0 0,-1 0 0 0 0,1 1-1 0 0,-1-1 1 0 0,0 1 0 0 0,0 0 0 0 0,0-1-1 0 0,0 1 1 0 0,0 0 0 0 0,0-1 0 0 0,-1 1 0 0 0,0 0-1 0 0,1 0 1 0 0,-1 2-15 0 0,0-4 0 0 0,0 0 0 0 0,0 0 0 0 0,0 0 0 0 0,-1 0 0 0 0,1 0 0 0 0,0 0 0 0 0,0-1 0 0 0,0 1 0 0 0,-1 0 0 0 0,1 0 0 0 0,-1 0 0 0 0,1 0 0 0 0,0-1 0 0 0,-1 1 0 0 0,0 0 0 0 0,1 0 0 0 0,-1-1 0 0 0,0 2 0 0 0,-1 0 0 0 0,-1 1-99 0 0,-1 1-1 0 0,1-1 1 0 0,0 0 0 0 0,-1 1-1 0 0,0-2 1 0 0,0 1 0 0 0,0 0-1 0 0,0-1 1 0 0,0 0-1 0 0,0 0 1 0 0,0 0 0 0 0,-1 0-1 0 0,-2 0 100 0 0,-5 1-467 0 0,1 0 0 0 0,-2 0 0 0 0,1-1 0 0 0,-10 0 467 0 0,-6-1-1152 0 0</inkml:trace>
  <inkml:trace contextRef="#ctx0" brushRef="#br0" timeOffset="36577.256">240 764 2760 0 0,'1'9'207'0'0,"2"-1"183"0"0,-2-6 1418 0 0,-1-2 608 0 0,0 0 117 0 0,0 0-249 0 0,0 0-1145 0 0,0 0-503 0 0,0-2-100 0 0,16-37 1638 0 0,-12 30-1883 0 0,0 1 1 0 0,-1-1 0 0 0,0 0-1 0 0,0 0 1 0 0,0-7-292 0 0,1-5 265 0 0,-2 15-237 0 0,-1 1 1 0 0,0-1-1 0 0,0 1 0 0 0,-1-1 0 0 0,0 0 0 0 0,0 1 0 0 0,0-1 0 0 0,0 0 0 0 0,-1 1 0 0 0,0-1 0 0 0,0 1 0 0 0,-1-1 0 0 0,-1-4-28 0 0,-2-2 100 0 0,4 10-83 0 0,1 0-1 0 0,-1 1 1 0 0,0-1 0 0 0,0 0 0 0 0,0 0 0 0 0,0 1 0 0 0,0-1 0 0 0,0 1 0 0 0,0-1-1 0 0,-1 0-16 0 0,1 2 64 0 0,1 0 0 0 0,-11 0 80 0 0,-32 17 184 0 0,36-15-255 0 0,0 2 0 0 0,0-1 0 0 0,0 1-1 0 0,1 0 1 0 0,0 0 0 0 0,0 1 0 0 0,0 0 0 0 0,0 0-1 0 0,-4 5-72 0 0,-15 14 273 0 0,19-19-195 0 0,1 1-1 0 0,0 0 0 0 0,0 0 0 0 0,0 0 0 0 0,1 0 0 0 0,0 1 1 0 0,1 0-1 0 0,-1 0 0 0 0,1 0 0 0 0,-1 3-77 0 0,-3 13 326 0 0,0 0-1 0 0,-2 15-325 0 0,9-36 16 0 0,-1 0 0 0 0,1 1 0 0 0,1-1-1 0 0,-1 0 1 0 0,0 1 0 0 0,1-1 0 0 0,0 2-16 0 0,1 7 102 0 0,-2-11-79 0 0,0 1-1 0 0,0-1 0 0 0,0 1 0 0 0,0-1 0 0 0,1 1 1 0 0,-1-1-1 0 0,0 1 0 0 0,1-1 0 0 0,-1 1 0 0 0,0-1 1 0 0,1 0-1 0 0,-1 1 0 0 0,0-1 0 0 0,1 1 0 0 0,-1-1 1 0 0,1 0-1 0 0,-1 0 0 0 0,1 1 0 0 0,-1-1-22 0 0,2 1 80 0 0,-1 1-77 0 0,1-1 1 0 0,-1 1 0 0 0,1-1-1 0 0,-1 0 1 0 0,1 0 0 0 0,-1 0-1 0 0,1 0 1 0 0,0 0 0 0 0,0 0 0 0 0,0 0-1 0 0,-1 0 1 0 0,1-1 0 0 0,0 1-1 0 0,0-1 1 0 0,0 1 0 0 0,0-1-1 0 0,0 0 1 0 0,0 0 0 0 0,0 0-1 0 0,0 0 1 0 0,0 0 0 0 0,0 0-1 0 0,0 0 1 0 0,0-1 0 0 0,0 1 0 0 0,0-1-1 0 0,0 0 1 0 0,0 1 0 0 0,0-1-4 0 0,9-4-60 0 0,0 0 1 0 0,-1-1-1 0 0,0 0 1 0 0,7-5 59 0 0,-3 2 164 0 0,-9 6-155 0 0,-1-1-1 0 0,1 0 1 0 0,-1 0-1 0 0,1 0 1 0 0,-1 0 0 0 0,0-1-1 0 0,-1 1 1 0 0,1-1-1 0 0,2-4-8 0 0,2-8 3 0 0,1 1 1 0 0,1-10-4 0 0,-7 20 4 0 0,7-8-22 0 0,-9 13 165 0 0,0 0-1 0 0,0 0 0 0 0,0 0 0 0 0,0-1 0 0 0,0 1 1 0 0,0 0-1 0 0,0-1 0 0 0,-1 1 0 0 0,1-1 0 0 0,0 1 1 0 0,-1-1-1 0 0,1 1 0 0 0,-1-1 0 0 0,0 1-146 0 0,8 10 402 0 0,-5-2-479 0 0,0 1 0 0 0,-1-1 0 0 0,0 1 0 0 0,0 0 1 0 0,0 0-1 0 0,-1 4 77 0 0,6 21 170 0 0,0 10-3 0 0,-6-34-138 0 0,1 1 1 0 0,-1-1-1 0 0,2 0 0 0 0,-1 0 0 0 0,2 3-29 0 0,2 0-257 0 0,-2-10 228 0 0,0 0-3241 0 0,-4-2-4717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06:57.4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1 243 5984 0 0,'0'0'464'0'0,"0"0"-306"0"0,0 0 210 0 0,0 0 0 0 0,0-1 0 0 0,0 1 0 0 0,0 0 0 0 0,0 0 0 0 0,0-1 0 0 0,0 1 0 0 0,0 0-1 0 0,0 0 1 0 0,0 0 0 0 0,0-1 0 0 0,0 1 0 0 0,0 0 0 0 0,0 0 0 0 0,0-1 0 0 0,0 1-1 0 0,0 0 1 0 0,0 0 0 0 0,0 0 0 0 0,0-1 0 0 0,0 1 0 0 0,0 0 0 0 0,1 0 0 0 0,-1 0 0 0 0,0-1-1 0 0,0 1 1 0 0,0 0 0 0 0,0 0 0 0 0,1 0 0 0 0,-1 0 0 0 0,0 0 0 0 0,0-1-368 0 0,5 6 2453 0 0,1 7-3678 0 0,-3-5 2500 0 0,25 82-302 0 0,-4 2-1 0 0,3 39-972 0 0,-8-37 332 0 0,5 23 700 0 0,2 54-1032 0 0,-23-141 87 0 0,0-2 112 0 0,0 19-199 0 0,-5-40 9 0 0,-2-7-7 0 0,-2-7-3 0 0,6 8 1 0 0,-6-10 0 0 0,2 1 0 0 0,-1-1 0 0 0,1 0 0 0 0,1 0 0 0 0,-1 0 0 0 0,2-1 0 0 0,-2-9 0 0 0,1 5 0 0 0,-19-110 26 0 0,15 87 129 0 0,2-1 1 0 0,2 0 0 0 0,2 0 0 0 0,2-17-156 0 0,-1 21 154 0 0,0 7-66 0 0,2 0-1 0 0,1 0 1 0 0,1 1 0 0 0,1-1-1 0 0,2 1 1 0 0,0 0 0 0 0,2 0-1 0 0,1 1 1 0 0,1 0 0 0 0,2 1-1 0 0,0 0 1 0 0,2 1 0 0 0,0 1-1 0 0,1 0 1 0 0,2 1 0 0 0,2-1-88 0 0,0 2-49 0 0,0 1 1 0 0,19-14 48 0 0,-28 26-17 0 0,0 1 1 0 0,0-1-1 0 0,1 2 0 0 0,0 0 1 0 0,0 0-1 0 0,1 1 0 0 0,1 0 17 0 0,-7 3-3 0 0,1 0-1 0 0,-1 1 0 0 0,0-1 1 0 0,1 1-1 0 0,-1 1 1 0 0,0 0-1 0 0,1 0 0 0 0,-1 0 1 0 0,1 1-1 0 0,0 0 4 0 0,-4 0-2 0 0,0-1 1 0 0,-1 1-1 0 0,1 1 0 0 0,0-1 0 0 0,0 1 0 0 0,-1-1 1 0 0,1 1-1 0 0,-1 0 0 0 0,1 0 0 0 0,-1 1 0 0 0,0-1 1 0 0,0 1-1 0 0,0-1 0 0 0,0 1 0 0 0,-1 0 0 0 0,1 0 1 0 0,-1 0-1 0 0,0 1 0 0 0,1-1 0 0 0,-1 1 2 0 0,4 9-3 0 0,0 1 0 0 0,0 0 1 0 0,-1 1-1 0 0,-1 0 0 0 0,-1-1 0 0 0,0 1 0 0 0,-1 0 0 0 0,0 0 0 0 0,-1 1 1 0 0,-1 13 2 0 0,-2-2-10 0 0,-1 0 0 0 0,-1 1 0 0 0,-1-1 1 0 0,-1-1-1 0 0,-7 18 10 0 0,8-31-11 0 0,0 0 1 0 0,-1 0-1 0 0,0 0 0 0 0,-1-1 1 0 0,-1 0-1 0 0,1-1 0 0 0,-2 1 1 0 0,0-1-1 0 0,0-1 0 0 0,-1 0 1 0 0,0 0-1 0 0,-1-1 0 0 0,0 0 1 0 0,0-1-1 0 0,-1-1 0 0 0,0 1 1 0 0,-1-2-1 0 0,1 0 0 0 0,-1 0 1 0 0,-8 1 10 0 0,4-2-11 0 0,1-1 0 0 0,-1 0 1 0 0,0-1-1 0 0,0-1 0 0 0,-16-1 11 0 0,-50-6 235 0 0,81 5-159 0 0,2 0-11 0 0,0 0 2 0 0,0 0 10 0 0,0 0 3 0 0,1 3 0 0 0,27 39 160 0 0,-15-22-155 0 0,1 0 1 0 0,2 3-86 0 0,-2-7 31 0 0,-3-4-1 0 0,-1 0-1 0 0,0 1 1 0 0,3 7-30 0 0,10 22 145 0 0,3-1 0 0 0,1-2-1 0 0,23 25-144 0 0,-48-62-16 0 0,1 1 0 0 0,-1-1-1 0 0,1 0 1 0 0,-1 1-1 0 0,1-2 1 0 0,0 1-1 0 0,0 0 1 0 0,0 0 0 0 0,0-1-1 0 0,0 0 1 0 0,0 1-1 0 0,1-1 1 0 0,-1 0-1 0 0,2 0 17 0 0,2 0-362 0 0,1 0-1 0 0,-1-1 0 0 0,1 0 0 0 0,0 0 1 0 0,-1-1-1 0 0,2 0 363 0 0,-6 0-357 0 0,1 0 0 0 0,-1 0-1 0 0,0 0 1 0 0,0-1 0 0 0,0 1 0 0 0,0-1 0 0 0,0 0 0 0 0,0 0-1 0 0,0 0 1 0 0,0 0 0 0 0,-1-1 0 0 0,1 1 0 0 0,-1-1 0 0 0,0 1-1 0 0,0-1 1 0 0,0 0 0 0 0,1-1 357 0 0,9-11-7150 0 0</inkml:trace>
  <inkml:trace contextRef="#ctx0" brushRef="#br0" timeOffset="441.705">766 621 10136 0 0,'0'0'777'0'0,"0"0"-265"0"0,0 0 760 0 0,0 0 383 0 0,0 0 75 0 0,0 0-162 0 0,0 0-759 0 0,-6 0 74 0 0,1 1-723 0 0,1-1 1 0 0,-1 1-1 0 0,0 0 0 0 0,0 0 1 0 0,1 0-1 0 0,-1 1 0 0 0,1-1 1 0 0,-1 1-1 0 0,1 0 0 0 0,0 1 1 0 0,0-1-1 0 0,0 1 0 0 0,0-1 1 0 0,0 1-1 0 0,0 1 0 0 0,1-1 1 0 0,-1 0-1 0 0,1 1 0 0 0,0 0 1 0 0,0-1-1 0 0,1 1 0 0 0,-1 0 1 0 0,0 2-162 0 0,-1 1 63 0 0,1 0-1 0 0,0 0 0 0 0,0 0 1 0 0,1 0-1 0 0,-1 0 0 0 0,2 0 0 0 0,-1 1 1 0 0,1-1-1 0 0,0 0 0 0 0,0 1 0 0 0,1-1 1 0 0,0 1-1 0 0,1 0 0 0 0,1 6-61 0 0,-1-6 34 0 0,1 0 0 0 0,1 0-1 0 0,-1 0 1 0 0,1 0 0 0 0,1 0 0 0 0,-1 0-1 0 0,1-1 1 0 0,1 0 0 0 0,-1 0-1 0 0,1 0 1 0 0,1 0 0 0 0,-1-1 0 0 0,1 0-1 0 0,3 3-33 0 0,-7-8 9 0 0,-1 0 1 0 0,0 0-1 0 0,1 0 0 0 0,-1 0 0 0 0,1 0 0 0 0,-1-1 0 0 0,1 1 1 0 0,-1 0-1 0 0,1-1 0 0 0,0 1 0 0 0,-1-1 0 0 0,1 0 0 0 0,0 1 1 0 0,-1-1-1 0 0,1 0 0 0 0,0 0 0 0 0,-1 0 0 0 0,1 0 0 0 0,0-1 1 0 0,-1 1-1 0 0,1 0 0 0 0,0-1 0 0 0,-1 1 0 0 0,1-1 0 0 0,-1 1 1 0 0,1-1-1 0 0,0 0 0 0 0,-1 0 0 0 0,1 0-9 0 0,5-3 46 0 0,0-1 0 0 0,0 0-1 0 0,0-1 1 0 0,0 0 0 0 0,0-1-46 0 0,-4 4 17 0 0,0 0-5 0 0,0 0 0 0 0,-1 0-1 0 0,0-1 1 0 0,0 1 0 0 0,0-1 0 0 0,0 0-1 0 0,0 1 1 0 0,-1-1 0 0 0,1-2-12 0 0,7-15 33 0 0,-8 17-18 0 0,1-1 0 0 0,-1 0 0 0 0,0 0 0 0 0,0 0 0 0 0,-1 0-1 0 0,1 0 1 0 0,-1 0 0 0 0,0 0 0 0 0,-1 0 0 0 0,1 0 0 0 0,-1 0 0 0 0,0 0 0 0 0,0 0 0 0 0,-1-1-15 0 0,0-3 78 0 0,0 0 0 0 0,1-1 0 0 0,0-3-78 0 0,1 12 90 0 0,0 1 6 0 0,0 0 0 0 0,0 0-30 0 0,0 0-120 0 0,0 0-14 0 0,13 7 156 0 0,-8-2-33 0 0,0 0-1 0 0,-1 0 1 0 0,1 1-1 0 0,-1 0 1 0 0,0 0-1 0 0,-1 0 1 0 0,1 0-1 0 0,-1 0 1 0 0,0 1-55 0 0,11 20-220 0 0,-11-22 178 0 0,1 0 3 0 0,0 1 1 0 0,-1 0-1 0 0,0-1 0 0 0,0 1 0 0 0,-1 0 1 0 0,1 0-1 0 0,-1 1 0 0 0,-1-1 0 0 0,1 0 39 0 0,-1 1-129 0 0,1 0 1 0 0,-1-1-1 0 0,2 1 0 0 0,-1-1 0 0 0,1 0 1 0 0,-1 0-1 0 0,2 0 0 0 0,-1 0 0 0 0,1 0 1 0 0,0-1-1 0 0,0 1 0 0 0,0-1 0 0 0,1 0 0 0 0,0 0 1 0 0,0-1-1 0 0,0 0 0 0 0,0 1 0 0 0,1-2 1 0 0,5 4 128 0 0,-10-7-134 0 0,0 1-1 0 0,0-1 1 0 0,-1 1 0 0 0,1-1 0 0 0,0 0 0 0 0,0 0 0 0 0,0 0 0 0 0,0 1 0 0 0,0-1-1 0 0,0 0 1 0 0,0 0 0 0 0,0 0 0 0 0,0 0 0 0 0,0 0 0 0 0,0-1 0 0 0,0 1 0 0 0,0 0 0 0 0,0 0-1 0 0,0-1 1 0 0,0 1 0 0 0,-1 0 0 0 0,2-1 134 0 0,10-6-1659 0 0</inkml:trace>
  <inkml:trace contextRef="#ctx0" brushRef="#br0" timeOffset="960.583">948 265 10480 0 0,'3'-5'188'0'0,"-1"-1"0"0"0,0 1-1 0 0,-1-1 1 0 0,1 0 0 0 0,-1 0 0 0 0,0-4-188 0 0,0 6 9 0 0,-1 2-14 0 0,1 0-1 0 0,-1 0 1 0 0,1 1 0 0 0,-1-1 0 0 0,1 0 0 0 0,0 1 0 0 0,0-1 0 0 0,-1 1 0 0 0,2-1 5 0 0,-1 0 311 0 0,0 1 0 0 0,0 0 0 0 0,0 0 0 0 0,0 0 1 0 0,1 0-1 0 0,-1 0 0 0 0,0 0 0 0 0,1 0 0 0 0,-1 0 0 0 0,1 0 0 0 0,-1 0 0 0 0,1 1 0 0 0,-1-1 1 0 0,1 1-1 0 0,0-1 0 0 0,-1 1 0 0 0,1 0 0 0 0,0 0 0 0 0,-1-1 0 0 0,1 1 0 0 0,0 0-311 0 0,1 0 900 0 0,-1 1-32 0 0,3 3-662 0 0,0-1-1 0 0,0 1 0 0 0,0 0 0 0 0,0 1 1 0 0,-1-1-1 0 0,0 1 0 0 0,0 0 0 0 0,0 0 1 0 0,0 0-1 0 0,-1 0 0 0 0,0 1 0 0 0,0-1 0 0 0,0 1 1 0 0,-1 0-1 0 0,1 0 0 0 0,-1 3-205 0 0,5 14 360 0 0,-1 0-1 0 0,-2 1 1 0 0,2 19-360 0 0,16 97 692 0 0,6-1-692 0 0,-8-40 57 0 0,-3 5-529 0 0,-10-74-242 0 0,-5-26-41 0 0,-1 1 0 0 0,0-1-1 0 0,0 0 1 0 0,0 1 0 0 0,-1 2 755 0 0,0-5-5113 0 0,0-2-1331 0 0</inkml:trace>
  <inkml:trace contextRef="#ctx0" brushRef="#br0" timeOffset="1346.087">1136 385 2304 0 0,'11'-9'620'0'0,"-9"7"1763"0"0,-2 2 767 0 0,0 0 155 0 0,0 0-291 0 0,0 0-1342 0 0,0 0-589 0 0,0 0-115 0 0,-2 3-570 0 0,1 1 0 0 0,-1-1 0 0 0,0 0-1 0 0,0 0 1 0 0,0 0 0 0 0,-1 0-398 0 0,0 1 155 0 0,-1-1 0 0 0,0-1 0 0 0,0 1-1 0 0,0 0 1 0 0,-2 0-155 0 0,-18 13 435 0 0,-8 9-25 0 0,24-19-309 0 0,-1 0 0 0 0,1 0-1 0 0,-6 7-100 0 0,-4 7 120 0 0,10-13-77 0 0,1 0 0 0 0,0 1 0 0 0,0 0 1 0 0,1 0-1 0 0,0 1 0 0 0,-2 3-43 0 0,7-10 6 0 0,1 0 1 0 0,0 0 0 0 0,-1-1-1 0 0,1 1 1 0 0,0 0-1 0 0,0 0 1 0 0,0 0-1 0 0,0-1 1 0 0,0 1-1 0 0,1 0 1 0 0,-1 0-1 0 0,0 0 1 0 0,1-1-1 0 0,-1 1 1 0 0,1 0-1 0 0,0-1 1 0 0,0 2-7 0 0,2 3-5 0 0,0 0 1 0 0,1 0 0 0 0,-1 0-1 0 0,2 1 5 0 0,0-2-72 0 0,0 1-1 0 0,0-1 0 0 0,0 0 1 0 0,1-1-1 0 0,0 1 1 0 0,0-1-1 0 0,0 0 0 0 0,0 0 1 0 0,1-1-1 0 0,-1 0 0 0 0,1 0 1 0 0,4 1 72 0 0,-1-1-46 0 0,0 0 0 0 0,0-1 1 0 0,1 0-1 0 0,-1-1 0 0 0,1 0 0 0 0,-1-1 1 0 0,1 0-1 0 0,5-1 46 0 0,-10 0-3 0 0,1 0 1 0 0,-1 0-1 0 0,1-1 1 0 0,-1-1-1 0 0,0 1 1 0 0,0-1-1 0 0,0 0 1 0 0,0 0-1 0 0,0 0 1 0 0,-1-1-1 0 0,0 0 1 0 0,0 0-1 0 0,0 0 1 0 0,0-1-1 0 0,0 0 1 0 0,2-3 2 0 0,1-3-17 0 0,0 0 1 0 0,0-1 0 0 0,-1 1-1 0 0,0-1 1 0 0,-1-1 0 0 0,-1 1-1 0 0,3-9 17 0 0,4-23-79 0 0,-12 41 73 0 0,1 0-1 0 0,-1 0 1 0 0,0 0-1 0 0,0 0 1 0 0,0 0-1 0 0,0-1 1 0 0,0 1-1 0 0,0 0 1 0 0,-1 0-1 0 0,0 0 1 0 0,0 0-1 0 0,0-2 7 0 0,-5-1-53 0 0,4 5 52 0 0,1 1 1 0 0,0 0-1 0 0,0 0 1 0 0,-1 0-1 0 0,1 0 1 0 0,0 0 0 0 0,0 0-1 0 0,0 0 1 0 0,-1 0-1 0 0,1 1 1 0 0,0-1-1 0 0,0 0 1 0 0,0 1 0 0 0,-1-1-1 0 0,1 1 1 0 0,0-1-1 0 0,0 1 1 0 0,0-1-1 0 0,0 1 1 0 0,0 0-1 0 0,0 0 1 0 0,0 0 0 0 0,0-1-1 0 0,1 1 1 0 0,-1 0-1 0 0,0 0 1 0 0,0 0-1 0 0,1 0 1 0 0,-1 0-1 0 0,0 0 1 0 0,1 1 0 0 0,-1-1-1 0 0,1 1 1 0 0,-3 4 0 0 0,0 1 1 0 0,0 0-1 0 0,1 0 0 0 0,-2 7 0 0 0,0 4 33 0 0,1 1 0 0 0,0-1 0 0 0,1 1-1 0 0,1-1 1 0 0,1 1 0 0 0,1-1 0 0 0,2 18-33 0 0,1-13 77 0 0,0 0 1 0 0,2 2-78 0 0,-3-16 34 0 0,0-2 1 0 0,0 1-1 0 0,1 0 1 0 0,-1-1-1 0 0,2 1 0 0 0,-1-1 1 0 0,3 3-35 0 0,-4-6 20 0 0,0 0 0 0 0,0 0 1 0 0,0 0-1 0 0,0-1 1 0 0,1 1-1 0 0,-1-1 0 0 0,1 0 1 0 0,0 0-1 0 0,0 0 1 0 0,0-1-1 0 0,0 1 0 0 0,0-1 1 0 0,1 0-1 0 0,-1 0 1 0 0,1 0-1 0 0,-1-1 0 0 0,1 0 1 0 0,0 0-1 0 0,-1 0 1 0 0,3 0-21 0 0,0 0-22 0 0,0-1 0 0 0,0 0 1 0 0,0-1-1 0 0,0 1 0 0 0,0-1 1 0 0,0 0-1 0 0,0-1 1 0 0,-1 0-1 0 0,4-1 22 0 0,9-5-871 0 0,0 0-1 0 0,9-7 872 0 0,-11 6-922 0 0,4-3-732 0 0,-3-2-66 0 0</inkml:trace>
  <inkml:trace contextRef="#ctx0" brushRef="#br0" timeOffset="1836.792">1721 94 15632 0 0,'0'0'718'0'0,"0"0"-19"0"0,0 0-326 0 0,2 1 286 0 0,0 2-447 0 0,0-1 0 0 0,0 1 1 0 0,0 0-1 0 0,0-1 0 0 0,0 1 1 0 0,-1 0-1 0 0,1 0 0 0 0,-1 0 0 0 0,0 0 1 0 0,1 0-1 0 0,-1 1 0 0 0,0 0-212 0 0,8 45 1142 0 0,-7-33-866 0 0,21 187 959 0 0,-7-40-531 0 0,-11-137-338 0 0,2 0 0 0 0,7 20-366 0 0,-2-9 209 0 0,-8-25-109 0 0,1-1 0 0 0,0 1 0 0 0,6 8-100 0 0,-4-9 43 0 0,-7-10-37 0 0,1 1 1 0 0,0-1 0 0 0,0 0 0 0 0,0 0-1 0 0,0 0 1 0 0,0 0 0 0 0,0 0 0 0 0,0 0-1 0 0,0 0 1 0 0,0 0 0 0 0,0-1 0 0 0,1 1 0 0 0,-1 0-1 0 0,0-1 1 0 0,0 1 0 0 0,1-1 0 0 0,-1 1-1 0 0,1-1 1 0 0,-1 0 0 0 0,0 0 0 0 0,1 1-1 0 0,-1-1 1 0 0,1 0 0 0 0,-1 0 0 0 0,0 0 0 0 0,1 0-1 0 0,-1-1 1 0 0,1 1 0 0 0,-1 0 0 0 0,0-1-1 0 0,1 1 1 0 0,-1-1 0 0 0,0 1 0 0 0,1-1-1 0 0,-1 1-6 0 0,5-3 7 0 0,0 0-1 0 0,0 0 0 0 0,0-1 1 0 0,0 1-1 0 0,-1-1 0 0 0,4-4-6 0 0,21-19-72 0 0,25-31 72 0 0,-46 48-8 0 0,-1 0 0 0 0,0-1 0 0 0,0 0 0 0 0,-1 0 0 0 0,-1-1 0 0 0,0 0 0 0 0,0 0 0 0 0,-1-3 8 0 0,4-7-13 0 0,-7 19 9 0 0,0-1 1 0 0,0 1-1 0 0,-1-1 0 0 0,0 1 1 0 0,1-1-1 0 0,-1 1 1 0 0,-1-1-1 0 0,1 0 0 0 0,0 0 1 0 0,-1 0-1 0 0,0 1 0 0 0,0-1 1 0 0,0 0-1 0 0,-1-2 4 0 0,-2-1-10 0 0,1 6-33 0 0,1 0 43 0 0,0 1-1 0 0,0 0 1 0 0,0-1 0 0 0,1 1-1 0 0,-1 0 1 0 0,0 0 0 0 0,0 0-1 0 0,0 0 1 0 0,0 0 0 0 0,0 0-1 0 0,0 0 1 0 0,0 0 0 0 0,0 0-1 0 0,0 1 1 0 0,0-1 0 0 0,1 0-1 0 0,-1 0 1 0 0,0 1 0 0 0,0-1-1 0 0,0 1 1 0 0,0-1 0 0 0,1 1-1 0 0,-1-1 1 0 0,0 1 0 0 0,0-1-1 0 0,1 1 1 0 0,-1-1 0 0 0,0 1-1 0 0,1 0 1 0 0,-1 0 0 0 0,0 0-1 0 0,-3 3 1 0 0,0 0 0 0 0,1-1 0 0 0,0 1 0 0 0,0 0 0 0 0,0 1 0 0 0,1-1 0 0 0,-1 0 0 0 0,1 1 0 0 0,0 0 0 0 0,0-1 0 0 0,1 1 0 0 0,-1 3 0 0 0,-2 9 0 0 0,1 1 0 0 0,-1 15 0 0 0,2-19 0 0 0,2-5 3 0 0,1 1 0 0 0,-1-1 0 0 0,2 0 0 0 0,-1 0 0 0 0,1 0 0 0 0,1 0 0 0 0,-1 0-1 0 0,2 0 1 0 0,-1 0 0 0 0,4 4-3 0 0,-3-3 25 0 0,-2-6-22 0 0,0 0 1 0 0,0 0-1 0 0,1 0 0 0 0,0 0 1 0 0,-1 0-1 0 0,1-1 1 0 0,0 1-1 0 0,1-1 1 0 0,-1 0-1 0 0,1 0 1 0 0,-1 0-1 0 0,1-1 1 0 0,1 2-4 0 0,-3-3 1 0 0,0 0 0 0 0,-1-1 0 0 0,1 1-1 0 0,0 0 1 0 0,-1 0 0 0 0,1-1 0 0 0,0 1 0 0 0,0-1 0 0 0,-1 0 0 0 0,1 1 0 0 0,0-1 0 0 0,0 0-1 0 0,0 0 1 0 0,0 0 0 0 0,0 0 0 0 0,-1 0 0 0 0,1-1 0 0 0,0 1 0 0 0,0 0 0 0 0,0-1 0 0 0,-1 0-1 0 0,1 1 1 0 0,0-1 0 0 0,-1 0 0 0 0,1 0 0 0 0,0 0 0 0 0,-1 0 0 0 0,1 0 0 0 0,-1 0 0 0 0,1 0-1 0 0,-1-1 1 0 0,0 1 0 0 0,1-1-1 0 0,0-1 0 0 0,3-2 0 0 0,-1 0 0 0 0,1-1 0 0 0,-1 1 0 0 0,0-1 0 0 0,-1 0 0 0 0,1 0 0 0 0,-1-1 0 0 0,-1 1 0 0 0,1-1 0 0 0,0-2 0 0 0,4-14 0 0 0,-5 15 0 0 0,0 1 0 0 0,0-1 0 0 0,0 0 0 0 0,-1 1 0 0 0,0-1 0 0 0,-1-1 0 0 0,8-96 0 0 0,-8 105 0 0 0,0 0 0 0 0,0 0 0 0 0,0-1 0 0 0,0 1 0 0 0,0 0 0 0 0,0 0 0 0 0,0-1 0 0 0,0 1 0 0 0,0 0 0 0 0,0-1 0 0 0,0 1 0 0 0,0 0 0 0 0,0 0 0 0 0,0-1 0 0 0,0 1 0 0 0,0 0 0 0 0,1 0 0 0 0,-1-1 0 0 0,0 1 0 0 0,0 0 0 0 0,0 0 0 0 0,0-1 0 0 0,1 1 0 0 0,-1 0 0 0 0,0 0 0 0 0,0 0 0 0 0,0 0 0 0 0,1-1 0 0 0,-1 1 0 0 0,0 0 0 0 0,0 0 0 0 0,1 0 0 0 0,-1 0 0 0 0,0 0 0 0 0,0 0 0 0 0,1 0 0 0 0,-1 0 0 0 0,0 0 0 0 0,1-1 0 0 0,-1 1 0 0 0,0 0 0 0 0,0 0 0 0 0,1 1 0 0 0,9 2 0 0 0,-9-3 0 0 0,0 1 3 0 0,0 0-1 0 0,0 0 1 0 0,0-1-1 0 0,0 1 0 0 0,0 0 1 0 0,0 0-1 0 0,-1 0 1 0 0,1 0-1 0 0,0 0 1 0 0,-1 1-1 0 0,1-1 1 0 0,0 0-1 0 0,-1 0 0 0 0,1 0 1 0 0,-1 0-1 0 0,0 1 1 0 0,1-1-1 0 0,-1 2-2 0 0,5 29 75 0 0,-3-11-50 0 0,3-1-4 0 0,0-1 0 0 0,2 1 0 0 0,0-1 0 0 0,2 2-21 0 0,-5-12-214 0 0,1 0-1 0 0,0 0 1 0 0,0 0 0 0 0,1-1-1 0 0,0 1 1 0 0,1-1 0 0 0,-1-1-1 0 0,2 1 1 0 0,0-1 214 0 0,-7-6-76 0 0,1 0-1 0 0,-1 0 1 0 0,1 0-1 0 0,-1 0 1 0 0,1 0-1 0 0,0 0 1 0 0,-1-1 0 0 0,1 1-1 0 0,0-1 1 0 0,0 1-1 0 0,0-1 1 0 0,-1 0 0 0 0,1 0-1 0 0,0 1 1 0 0,0-1-1 0 0,0-1 1 0 0,-1 1 0 0 0,1 0-1 0 0,0 0 1 0 0,2-1 76 0 0,-3 0-408 0 0,1 1 1 0 0,0-1-1 0 0,-1 0 1 0 0,1 1-1 0 0,-1-1 1 0 0,1 0-1 0 0,-1 0 1 0 0,1 0-1 0 0,-1 0 1 0 0,1 0-1 0 0,-1-1 1 0 0,0 1-1 0 0,0 0 1 0 0,0-1 407 0 0,8-8-6257 0 0</inkml:trace>
  <inkml:trace contextRef="#ctx0" brushRef="#br0" timeOffset="2340.359">2433 435 11256 0 0,'0'0'514'0'0,"0"0"-6"0"0,2 1-326 0 0,3 6 342 0 0,0 0 0 0 0,0 1 0 0 0,0 0 0 0 0,-1 0 0 0 0,0 0 0 0 0,0 0 0 0 0,-1 1-1 0 0,0-1 1 0 0,-1 1 0 0 0,0 0 0 0 0,0-1 0 0 0,-1 6-524 0 0,9 32 1581 0 0,-4-21-1184 0 0,8 23 249 0 0,-13-45-613 0 0,-1 0-1 0 0,1 0 0 0 0,0 0 0 0 0,0-1 0 0 0,0 1 0 0 0,1 0 0 0 0,-1 0-32 0 0,0-1 19 0 0,0 0 0 0 0,0 0 0 0 0,0 0 0 0 0,0 0 0 0 0,-1 0-1 0 0,1 0 1 0 0,-1 0 0 0 0,1 0 0 0 0,-1 1-19 0 0,1-2 16 0 0,0 0 0 0 0,1 0 1 0 0,-1 0-1 0 0,0-1 0 0 0,0 1 0 0 0,1 0 0 0 0,-1 0 0 0 0,1-1 1 0 0,-1 1-1 0 0,2-1-16 0 0,-2 1 21 0 0,0 0-15 0 0,0-1-1 0 0,0 0 1 0 0,0 1 0 0 0,0-1 0 0 0,0 0 0 0 0,0 1 0 0 0,0-1 0 0 0,0 0 0 0 0,0 0 0 0 0,0 0-1 0 0,0 0 1 0 0,0 0 0 0 0,0 0 0 0 0,0 0 0 0 0,0 0 0 0 0,0 0 0 0 0,0-1 0 0 0,0 1 0 0 0,0 0-1 0 0,0-1 1 0 0,1 1-6 0 0,0-2 11 0 0,0 0-1 0 0,0 1 0 0 0,0-1 0 0 0,0 0 1 0 0,0 0-1 0 0,0 0 0 0 0,0-1-10 0 0,0 1 2 0 0,-1 0 0 0 0,1 0 0 0 0,0 0 0 0 0,0 0 0 0 0,0 0 0 0 0,0 0 0 0 0,1 0 0 0 0,-1 1 0 0 0,1-1-2 0 0,42-24 107 0 0,-30 16-96 0 0,-14 10-11 0 0,0-1 0 0 0,0 0 0 0 0,0 0 0 0 0,0 0 0 0 0,0 0 0 0 0,0 1 0 0 0,1-1 0 0 0,-1 1 0 0 0,0-1 0 0 0,1 1 0 0 0,-1-1 0 0 0,0 1 0 0 0,1 0 0 0 0,-1-1-1 0 0,0 1 1 0 0,1 0 0 0 0,-1 0 0 0 0,0 0 0 0 0,1 0 0 0 0,1 1 0 0 0,5 1 9 0 0,1 1 0 0 0,-1 0 1 0 0,0 0-1 0 0,0 1 0 0 0,0 1 0 0 0,0-1 0 0 0,-1 1 0 0 0,0 0 0 0 0,0 1 0 0 0,6 5-9 0 0,-7-6 75 0 0,-1-1 0 0 0,1 0 1 0 0,1 0-1 0 0,1 0-75 0 0,1 2 370 0 0,-8-6-353 0 0,0 0 1 0 0,-1 0-1 0 0,1 1 0 0 0,-1-1 1 0 0,1 0-1 0 0,0 0 1 0 0,-1 0-1 0 0,1 1 1 0 0,0-1-1 0 0,0 0 1 0 0,-1 0-1 0 0,1 0 0 0 0,0 0 1 0 0,-1 0-1 0 0,1-1 1 0 0,0 1-1 0 0,-1 0 1 0 0,1 0-1 0 0,0 0 1 0 0,-1 0-1 0 0,1-1 0 0 0,0 1 1 0 0,-1 0-1 0 0,1-1 1 0 0,-1 1-1 0 0,1-1 1 0 0,-1 1-1 0 0,1 0 1 0 0,0-1-1 0 0,-1 1 0 0 0,0-1 1 0 0,1 1-1 0 0,-1-1 1 0 0,1 0-1 0 0,-1 1 1 0 0,0-1-1 0 0,1 1 1 0 0,-1-1-1 0 0,0 0 0 0 0,0 1 1 0 0,1-1-1 0 0,-1 0 1 0 0,0 0-18 0 0,2-4 47 0 0,0 0-1 0 0,-1 0 1 0 0,0 0 0 0 0,0 0 0 0 0,0 0-47 0 0,2-30 152 0 0,-2 0 0 0 0,-2-23-152 0 0,0 9 41 0 0,-2-47 12 0 0,-5-10-849 0 0,8 104 286 0 0,0 2-24 0 0,0 0-184 0 0,0 0-768 0 0,0 0-332 0 0,0 0-64 0 0</inkml:trace>
  <inkml:trace contextRef="#ctx0" brushRef="#br0" timeOffset="2836.189">3144 472 15664 0 0,'5'14'1391'0'0,"2"-1"-1111"0"0,-2 5-280 0 0,3-4 0 0 0,1 2 1376 0 0,-1-1 216 0 0,1-4 40 0 0,-1 0 16 0 0,-8-11-1208 0 0,0 0-248 0 0,8 8-40 0 0,-8-8-16 0 0,0 0-136 0 0,0 0-136 0 0,0 0 24 0 0,0 0-9607 0 0</inkml:trace>
  <inkml:trace contextRef="#ctx0" brushRef="#br0" timeOffset="2837.189">3018 278 13360 0 0,'0'0'1184'0'0,"0"0"-944"0"0,0 0-240 0 0,0 0 0 0 0,0 7 920 0 0,0-7 135 0 0,0 0 25 0 0</inkml:trace>
  <inkml:trace contextRef="#ctx0" brushRef="#br0" timeOffset="3869.61">3094 228 2304 0 0,'0'-3'471'0'0,"0"3"1135"0"0,0 0 495 0 0,0 0 98 0 0,0 0-156 0 0,0 0-721 0 0,0 0-312 0 0,-5-5 1491 0 0,5 5-2513 0 0,1-14 1559 0 0,-1 14-1458 0 0,0-1-1 0 0,0 1 0 0 0,0-1 1 0 0,0 1-1 0 0,0-1 0 0 0,0 1 1 0 0,0-1-1 0 0,0 1 0 0 0,0-1 1 0 0,0 1-1 0 0,0 0 0 0 0,0-1 1 0 0,0 1-1 0 0,1-1 0 0 0,-1 1 1 0 0,0-1-1 0 0,0 1 0 0 0,1 0 1 0 0,-1-1-1 0 0,0 1 0 0 0,1 0 1 0 0,-1-1-1 0 0,0 1 0 0 0,1 0 1 0 0,-1-1-89 0 0,0 1 414 0 0,1-1-35 0 0,0 1-349 0 0,-1-1 0 0 0,0 1 0 0 0,0 0 1 0 0,1 0-1 0 0,-1-1 0 0 0,0 1 0 0 0,1 0 0 0 0,-1 0 0 0 0,0 0 0 0 0,1-1 0 0 0,-1 1 1 0 0,0 0-1 0 0,1 0 0 0 0,-1 0 0 0 0,0 0 0 0 0,1 0 0 0 0,-1 0 0 0 0,0 0 1 0 0,1 0-1 0 0,-1 0 0 0 0,1 0 0 0 0,-1 0 0 0 0,0 0 0 0 0,1 0 0 0 0,-1 0 0 0 0,0 0 1 0 0,1 0-1 0 0,-1 0 0 0 0,0 0 0 0 0,1 1 0 0 0,-1-1 0 0 0,0 0 0 0 0,1 0 0 0 0,-1 0 1 0 0,0 1-1 0 0,1-1 0 0 0,-1 0 0 0 0,0 0-30 0 0,2 2 39 0 0,-1 0 0 0 0,1-1 1 0 0,-1 1-1 0 0,0 0 0 0 0,0 0 0 0 0,0 0 1 0 0,0 0-1 0 0,0 1-39 0 0,12 37-1136 0 0,-10-31 225 0 0,-2-7-44 0 0</inkml:trace>
  <inkml:trace contextRef="#ctx0" brushRef="#br0" timeOffset="4650.614">2113 435 5528 0 0,'0'0'249'0'0,"0"0"-1"0"0,2 0-156 0 0,6 0 192 0 0,-4 0 470 0 0,0 1-1 0 0,0 0 1 0 0,-1 0-1 0 0,1 0 1 0 0,-1 0-1 0 0,1 1 1 0 0,-1-1-1 0 0,1 1 1 0 0,-1 0-1 0 0,0 0 1 0 0,1 0 0 0 0,-1 1-1 0 0,-1-1 1 0 0,2 1-754 0 0,15 11 1679 0 0,6 2-263 0 0,-19-11-1116 0 0,0 0 0 0 0,1-1 1 0 0,0 0-1 0 0,3 1-300 0 0,-9-4 200 0 0,-1-1-96 0 0,0 0-165 0 0,0 0-600 0 0,0 0-281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08:38.8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9 323 4608 0 0,'0'0'353'0'0,"0"0"166"0"0,0 0 1558 0 0,0 0 708 0 0,0 0 139 0 0,0 0-225 0 0,0 0-1050 0 0,0 0-458 0 0,0 0-95 0 0,0 2-67 0 0,1 257 4560 0 0,-5 392-2926 0 0,0-448-2042 0 0,2 21-344 0 0,3-119-206 0 0,7-58-383 0 0,-8-45 68 0 0,9-3-1509 0 0,-7 0 1471 0 0,0 0 0 0 0,0 0 1 0 0,-1 0-1 0 0,1-1 0 0 0,0 1 0 0 0,-1 0 1 0 0,1-1-1 0 0,-1 1 0 0 0,1-1 0 0 0,-1 0 1 0 0,0 1 281 0 0,5-6-1214 0 0,7-7-1172 0 0</inkml:trace>
  <inkml:trace contextRef="#ctx0" brushRef="#br0" timeOffset="505.007">423 671 10592 0 0,'0'0'818'0'0,"2"-1"-532"0"0,26-9 2272 0 0,-26 9-1163 0 0,-2 1-41 0 0,0 0-215 0 0,0 0-92 0 0,0 0-21 0 0,0 0-70 0 0,0 0-285 0 0,0 0-126 0 0,0 0-29 0 0,-14 8 1020 0 0,2-2-899 0 0,-29 12 1397 0 0,-41 14-2034 0 0,6-6 358 0 0,-13 8-222 0 0,74-27-117 0 0,-1 0 0 0 0,1 1-1 0 0,0 1 1 0 0,-12 8-19 0 0,25-15 1 0 0,0 0-1 0 0,-1-1 1 0 0,1 1 0 0 0,0 0-1 0 0,1 0 1 0 0,-1 0 0 0 0,0 0-1 0 0,0 1 1 0 0,1-1 0 0 0,0 0-1 0 0,-1 1 1 0 0,1-1 0 0 0,0 1-1 0 0,0-1 1 0 0,0 1 0 0 0,1 0-1 0 0,-1-1 1 0 0,0 1 0 0 0,1 0-1 0 0,0 0 1 0 0,0-1 0 0 0,0 1-1 0 0,0 0 1 0 0,0 0 0 0 0,0-1-1 0 0,1 1 1 0 0,0 2-1 0 0,2 7 237 0 0,1-1 0 0 0,1 0 0 0 0,0 0 0 0 0,0 0 1 0 0,6 8-238 0 0,-2-3 599 0 0,35 58-441 0 0,2-2 1 0 0,12 7-159 0 0,-31-42 199 0 0,-4-8 170 0 0,10 20-369 0 0,63 117 532 0 0,-69-113-494 0 0,-3 2 0 0 0,1 11-38 0 0,-24-62 0 0 0,8 12 0 0 0,-3-8-32 0 0,-5-6-131 0 0,1-1-42 0 0,3 3 13 0 0,-4-3 81 0 0,0 0 1 0 0,0-1-1 0 0,1 1 1 0 0,-1 0 0 0 0,0 0-1 0 0,0-1 1 0 0,0 1-1 0 0,1-1 1 0 0,-1 1 0 0 0,0-1-1 0 0,1 0 1 0 0,0 1 110 0 0,-1-1-1224 0 0,-1 0-1047 0 0,2 0-4187 0 0,9 0-1791 0 0</inkml:trace>
  <inkml:trace contextRef="#ctx0" brushRef="#br0" timeOffset="1553.755">830 1696 9672 0 0,'0'31'1222'0'0,"0"-29"-236"0"0,0-2 324 0 0,0 0 60 0 0,0 0-29 0 0,0 0-147 0 0,0 0-66 0 0,0 0-9 0 0,1-9 676 0 0,0 2-1555 0 0,1 0-1 0 0,0 0 1 0 0,0 0 0 0 0,1 0 0 0 0,0 0 0 0 0,0 1 0 0 0,1-1 0 0 0,0 1 0 0 0,0 0 0 0 0,0 0 0 0 0,1 0 0 0 0,0 1-1 0 0,0 0 1 0 0,0-1 0 0 0,1 1-240 0 0,-1 2 76 0 0,-1 0 0 0 0,1 0 0 0 0,0 0 1 0 0,0 1-1 0 0,0 0 0 0 0,0 0 0 0 0,0 0 0 0 0,1 0 0 0 0,-1 1 0 0 0,1 0 0 0 0,1 0-76 0 0,-4 1 38 0 0,0 0-1 0 0,0-1 1 0 0,0 2 0 0 0,1-1 0 0 0,-1 0 0 0 0,0 1-1 0 0,0-1 1 0 0,0 1 0 0 0,0 0 0 0 0,0 0-1 0 0,0 0 1 0 0,0 1 0 0 0,0-1 0 0 0,0 1-1 0 0,0-1 1 0 0,-1 1 0 0 0,1 0 0 0 0,-1 0-1 0 0,1 0 1 0 0,1 2-38 0 0,-2 0 41 0 0,1 0 0 0 0,-1 0-1 0 0,0 0 1 0 0,0 0 0 0 0,0 0-1 0 0,-1 0 1 0 0,0 1 0 0 0,1-1 0 0 0,-1 1-1 0 0,-1 1-40 0 0,3 6 74 0 0,-2 0 0 0 0,0 1 1 0 0,0 1-75 0 0,-1 9 38 0 0,-1-9-11 0 0,1-1 0 0 0,1 0 0 0 0,0 0 0 0 0,1 0 0 0 0,1 8-27 0 0,0-13 1 0 0,-1 0 1 0 0,-1 0-1 0 0,0 0 0 0 0,0 0 1 0 0,0 0-1 0 0,-1 1 0 0 0,0-1 1 0 0,-1 0-1 0 0,0 0 0 0 0,-2 7-1 0 0,1-4 0 0 0,-1-1 0 0 0,0 0 0 0 0,-1 0 0 0 0,0-1 0 0 0,0 1 0 0 0,-1-1 0 0 0,0 0 0 0 0,-1 0 0 0 0,-4 5 0 0 0,6-10 0 0 0,1 1 0 0 0,-1-2 0 0 0,0 1 0 0 0,0 0 0 0 0,0-1 0 0 0,0 1 0 0 0,0-1 0 0 0,-1-1 0 0 0,0 1 0 0 0,1 0 0 0 0,-1-1 0 0 0,0 0 0 0 0,0 0 0 0 0,-1-1 0 0 0,1 1 0 0 0,0-1 0 0 0,0 0 0 0 0,-1-1 0 0 0,-3 1 0 0 0,5-2 13 0 0,-1 1-1 0 0,1-1 0 0 0,0 0 1 0 0,0 0-1 0 0,0-1 0 0 0,0 1 1 0 0,0-1-1 0 0,0 0 0 0 0,0 0 1 0 0,0-1-1 0 0,0 1-12 0 0,-3-3 45 0 0,1 1 0 0 0,0-1 0 0 0,0 0-1 0 0,1 0 1 0 0,-5-6-45 0 0,-6-11 512 0 0,16 22-495 0 0,0 0 0 0 0,0 0 0 0 0,0 0 0 0 0,0 0 0 0 0,0 0 0 0 0,0 0 0 0 0,-1-1 0 0 0,1 1 0 0 0,0 0 0 0 0,0 0 0 0 0,0 0 0 0 0,0 0 0 0 0,0 0 0 0 0,0 0 0 0 0,0 0 0 0 0,0 0 0 0 0,0-1 0 0 0,0 1 0 0 0,0 0 0 0 0,0 0 0 0 0,0 0 0 0 0,0 0 0 0 0,0 0 0 0 0,0 0 0 0 0,0 0 0 0 0,0 0 0 0 0,0-1 0 0 0,0 1 0 0 0,0 0 0 0 0,0 0 0 0 0,0 0 0 0 0,0 0 0 0 0,0 0 0 0 0,1 0 0 0 0,-1 0 0 0 0,0 0 0 0 0,0 0 0 0 0,0-1 0 0 0,0 1 0 0 0,0 0 0 0 0,0 0 0 0 0,0 0 0 0 0,0 0 0 0 0,0 0 0 0 0,0 0 0 0 0,1 0 0 0 0,-1 0 0 0 0,0 0 0 0 0,0 0 0 0 0,0 0 0 0 0,0 0 0 0 0,0 0 0 0 0,0 0 0 0 0,0 0 0 0 0,0 0 0 0 0,1 0 0 0 0,-1 0 0 0 0,0 0 0 0 0,0 0 0 0 0,0 0 0 0 0,0 0 0 0 0,0 0 0 0 0,0 0 0 0 0,0 0 0 0 0,0 0 0 0 0,1 0 0 0 0,-1 0 0 0 0,0 0-17 0 0,8 0-68 0 0,-8 0 105 0 0,24-1 30 0 0,-15 0-38 0 0,0 1 1 0 0,0 0-1 0 0,1 1 0 0 0,-1 0 1 0 0,0 1-1 0 0,1 0-29 0 0,50 16-565 0 0,-35-9-404 0 0,0-2-1 0 0,17 3 970 0 0,-17-5-1705 0 0,0 2-78 0 0</inkml:trace>
  <inkml:trace contextRef="#ctx0" brushRef="#br0" timeOffset="2614.834">2046 105 16152 0 0,'2'2'737'0'0,"0"0"-488"0"0,18 6 487 0 0,2 0 502 0 0,-9-1 6031 0 0,-14-12-6827 0 0,0 4-429 0 0,0-1 0 0 0,0 0 0 0 0,-1 1 0 0 0,1-1 0 0 0,0 1 0 0 0,-1-1 0 0 0,1 1 0 0 0,-1 0 0 0 0,1-1 0 0 0,-1 1-1 0 0,0 0 1 0 0,1 0 0 0 0,-1 0 0 0 0,0 0 0 0 0,0 1 0 0 0,0-1 0 0 0,0 0-13 0 0,-2 0 7 0 0,0 1-1 0 0,0-1 1 0 0,0 1 0 0 0,0-1-1 0 0,0 1 1 0 0,0 0 0 0 0,0 1-1 0 0,-4-1-6 0 0,0 2 6 0 0,1 0 0 0 0,-1 0 0 0 0,0 0 0 0 0,1 1-1 0 0,-1 0 1 0 0,1 0 0 0 0,0 1 0 0 0,0 0 0 0 0,0 0-6 0 0,-20 16 15 0 0,1 0 1 0 0,1 2 0 0 0,1 0 0 0 0,-20 26-16 0 0,32-35 8 0 0,2 1-1 0 0,0 1 1 0 0,0 0-1 0 0,2 0 1 0 0,0 1-1 0 0,0 0 1 0 0,2 0-1 0 0,0 1 1 0 0,1 0-1 0 0,-1 4-7 0 0,-10 47-1 0 0,4-23 56 0 0,1 11-55 0 0,-3 22 12 0 0,1-8-14 0 0,3 8 2 0 0,-8 188 0 0 0,10-187 39 0 0,0-18-14 0 0,-5 54-25 0 0,5-45 0 0 0,4-37 0 0 0,1 1 0 0 0,1 0 0 0 0,3-14 11 0 0,4-10 31 0 0,-1-8-7 0 0,1-1 0 0 0,-1 1 0 0 0,0-1 0 0 0,0 0 0 0 0,1-1 0 0 0,-1 1 0 0 0,1-1 0 0 0,-1 0 0 0 0,0 0 0 0 0,4 0-35 0 0,-6 0 13 0 0,20-1 291 0 0,0-2 1 0 0,-1 0-1 0 0,1-1-304 0 0,14-2 294 0 0,-19 4-136 0 0,1 1-1 0 0,-1 1 1 0 0,1 1 0 0 0,11 2-158 0 0,-3-1-30 0 0,-17-1 102 0 0,0 1 0 0 0,0 0 0 0 0,0 0 0 0 0,0 1 0 0 0,-1 0 0 0 0,1 0 0 0 0,-1 1 0 0 0,3 2-72 0 0,-3-3-241 0 0,-1 0-1 0 0,1 0 1 0 0,7 1 241 0 0,-4-1-3195 0 0,0 1-3452 0 0,-3-2-1826 0 0</inkml:trace>
  <inkml:trace contextRef="#ctx0" brushRef="#br0" timeOffset="3488.342">2636 693 16096 0 0,'53'-109'1866'0'0,"-51"107"-1558"0"0,-1-1 0 0 0,0 1 0 0 0,0 0 0 0 0,0-1 1 0 0,-1 0-1 0 0,1 1 0 0 0,-1-1 0 0 0,1 1 0 0 0,-1-1 0 0 0,0 0 0 0 0,0 1 0 0 0,0-1 0 0 0,0 0 0 0 0,0 1 0 0 0,-1-3-308 0 0,0 3 52 0 0,1 1 0 0 0,-1-1 0 0 0,1 0 0 0 0,-1 1 0 0 0,0-1-1 0 0,0 1 1 0 0,1-1 0 0 0,-1 1 0 0 0,0-1 0 0 0,-1 1 0 0 0,1 0-1 0 0,0-1 1 0 0,0 1 0 0 0,-1 0 0 0 0,1 0 0 0 0,0 0 0 0 0,-1 0-1 0 0,1 0 1 0 0,-1 0 0 0 0,1 0 0 0 0,-1 1 0 0 0,0-1 0 0 0,1 0-1 0 0,-1 1 1 0 0,-1-1-52 0 0,0 1 25 0 0,0 0 0 0 0,0 0 0 0 0,0 0-1 0 0,0 0 1 0 0,-1 1 0 0 0,1-1 0 0 0,0 1-1 0 0,0-1 1 0 0,0 1 0 0 0,0 0 0 0 0,0 1 0 0 0,1-1-1 0 0,-3 1-24 0 0,-3 2 40 0 0,0 1 0 0 0,0 0 0 0 0,-6 5-40 0 0,-4 4-84 0 0,1 0 1 0 0,1 1 0 0 0,0 0-1 0 0,1 1 1 0 0,1 1 0 0 0,0 1 83 0 0,-6 10 254 0 0,12-18-150 0 0,0 1-1 0 0,1-1 1 0 0,0 2-1 0 0,1-1 0 0 0,0 1 1 0 0,1 0-1 0 0,-3 9-103 0 0,-3 14 37 0 0,3 1 0 0 0,1 0 0 0 0,1 0 0 0 0,2 0 0 0 0,2 1 0 0 0,1 8-37 0 0,3-16 33 0 0,0 0 0 0 0,3 0 0 0 0,0 0 0 0 0,6 14-33 0 0,-6-26 29 0 0,1 0 1 0 0,1 0-1 0 0,1-1 1 0 0,0 0-1 0 0,1 0 1 0 0,0-1-1 0 0,11 12-29 0 0,-10-14 67 0 0,0-1 0 0 0,1-1 0 0 0,1 0 0 0 0,0 0 0 0 0,0-1 0 0 0,1 0 0 0 0,2-1-67 0 0,-7-4 69 0 0,0 0 0 0 0,0-1-1 0 0,0-1 1 0 0,1 0 0 0 0,0 0 0 0 0,-1 0 0 0 0,1-1 0 0 0,0 0 0 0 0,0-1 0 0 0,0 0-1 0 0,1-1 1 0 0,-1 0 0 0 0,0 0-69 0 0,1-1 78 0 0,1 0 1 0 0,-1-1-1 0 0,-1 0 0 0 0,1 0 0 0 0,0-1 0 0 0,0-1 1 0 0,1 0-79 0 0,13-8 185 0 0,0-1 0 0 0,0-1-185 0 0,-3 1 61 0 0,-1 0-36 0 0,-1-2 0 0 0,-1 0 1 0 0,-1-1-1 0 0,0-1 0 0 0,-1 0 1 0 0,0-1-1 0 0,7-13-25 0 0,-10 13 0 0 0,-1-2 0 0 0,6-11 0 0 0,12-20 0 0 0,-25 44-51 0 0,-1-1-1 0 0,1 0 1 0 0,-1 0 0 0 0,2-8 51 0 0,-5 12 57 0 0,-2 10-45 0 0,0-1-1 0 0,0 1 1 0 0,0 0-1 0 0,-1-1 1 0 0,0 1-1 0 0,-2 3-11 0 0,-5 19 15 0 0,6-11-15 0 0,0 1-1 0 0,1 0 1 0 0,0 0-1 0 0,2 0 1 0 0,0 0-1 0 0,1 7 1 0 0,1-15 2 0 0,-1 1-1 0 0,2 0 0 0 0,-1-1 0 0 0,1 1 1 0 0,1-1-1 0 0,0 0 0 0 0,1 0 0 0 0,0 0 0 0 0,0 0 1 0 0,1-1-1 0 0,1 1-1 0 0,-5-7-1 0 0,0-1 1 0 0,0 0-1 0 0,0 0 1 0 0,0 0-1 0 0,0 0 0 0 0,1 0 1 0 0,-1 0-1 0 0,1 0 1 0 0,-1-1-1 0 0,1 0 1 0 0,0 1-1 0 0,0-1 0 0 0,-1 0 1 0 0,1 0-1 0 0,0 0 1 0 0,0-1-1 0 0,0 1 1 0 0,0-1-1 0 0,0 1 1 0 0,0-1-1 0 0,0 0 0 0 0,0 0 1 0 0,0-1-1 0 0,0 1 1 0 0,0-1-1 0 0,0 1 1 0 0,0-1-1 0 0,0 0 0 0 0,0 0 1 0 0,-1 0-1 0 0,1 0 1 0 0,0-1-1 0 0,0 0 1 0 0,26-13-76 0 0,-21 12 59 0 0,0-1 0 0 0,-1-1 0 0 0,1 1 0 0 0,0-2 17 0 0,9-7 0 0 0,0-1 0 0 0,-1-1 0 0 0,0-1 0 0 0,-2 0 0 0 0,2-3 0 0 0,-9 9 25 0 0,1 1 1 0 0,0 0-1 0 0,0 1 0 0 0,1 0 1 0 0,0 0-1 0 0,7-3-25 0 0,-15 10-2 0 0,0 0-1 0 0,1 0 1 0 0,-1 0 0 0 0,1 0-1 0 0,-1 1 1 0 0,1-1 0 0 0,0 1-1 0 0,-1-1 1 0 0,1 1 0 0 0,-1 0-1 0 0,1-1 1 0 0,0 1 0 0 0,-1 0-1 0 0,1 0 1 0 0,0 0 0 0 0,-1 0-1 0 0,1 0 1 0 0,0 1 0 0 0,-1-1-1 0 0,1 1 1 0 0,0-1 0 0 0,-1 1-1 0 0,1-1 1 0 0,-1 1 0 0 0,1 0-1 0 0,-1 0 1 0 0,1-1 0 0 0,-1 1-1 0 0,0 0 1 0 0,1 0 0 0 0,-1 1-1 0 0,0-1 1 0 0,0 0 0 0 0,0 0-1 0 0,0 1 1 0 0,0-1 0 0 0,0 0-1 0 0,0 1 1 0 0,0-1-1 0 0,0 1 1 0 0,0 1 2 0 0,16 30 22 0 0,7 17 20 0 0,15 65-42 0 0,-35-105 0 0 0,1 0 0 0 0,0 0 0 0 0,1 0 0 0 0,1 1 0 0 0,7 12 0 0 0,-11-18-33 0 0,0 0 0 0 0,0-1-1 0 0,1 1 1 0 0,-1-1 0 0 0,4 3 33 0 0,-6-6-46 0 0,-1 0-1 0 0,1-1 1 0 0,0 1 0 0 0,0 0 0 0 0,0 0 0 0 0,0-1 0 0 0,0 1-1 0 0,0 0 1 0 0,0-1 0 0 0,0 1 0 0 0,0-1 0 0 0,0 0-1 0 0,0 1 1 0 0,0-1 0 0 0,0 0 0 0 0,0 1 0 0 0,0-1-1 0 0,0 0 1 0 0,0 0 0 0 0,1 0 0 0 0,-1 0 0 0 0,0 0 0 0 0,0 0-1 0 0,0 0 1 0 0,0-1 0 0 0,0 1 0 0 0,0 0 0 0 0,1-1-1 0 0,-1 1 1 0 0,0-1 46 0 0,3-1-436 0 0,0 0-1 0 0,0-1 0 0 0,0 0 1 0 0,0 0-1 0 0,0 0 0 0 0,-1 0 1 0 0,0-1-1 0 0,1 1 0 0 0,-1-1 1 0 0,0 0-1 0 0,-1 0 0 0 0,2-3 437 0 0,8-11-1664 0 0</inkml:trace>
  <inkml:trace contextRef="#ctx0" brushRef="#br0" timeOffset="3990.174">4121 640 7368 0 0,'4'0'324'0'0,"0"0"-1"0"0,1-1 1 0 0,-1 0 0 0 0,0 1 0 0 0,0-1 0 0 0,1-1 0 0 0,-1 1 0 0 0,0-1-1 0 0,1 0-323 0 0,19-12 8224 0 0,-24 13-7996 0 0,1 0 0 0 0,-1 0-1 0 0,0 0 1 0 0,0 0 0 0 0,0 0 0 0 0,-1 0-1 0 0,1 1 1 0 0,0-1 0 0 0,0 0 0 0 0,0 0-1 0 0,-1 0 1 0 0,1 0 0 0 0,0 0 0 0 0,-1 1-1 0 0,1-1 1 0 0,-1 0-228 0 0,1 0 73 0 0,-1 0 1 0 0,0 0-1 0 0,1-1 0 0 0,-1 1 1 0 0,0 1-1 0 0,0-1 0 0 0,0 0 1 0 0,1 0-1 0 0,-1 0 0 0 0,0 0 1 0 0,0 1-1 0 0,0-1 0 0 0,0 0 1 0 0,-1 1-1 0 0,1-1 0 0 0,0 1 1 0 0,0-1-1 0 0,0 1 1 0 0,0-1-1 0 0,-1 1 0 0 0,1 0 1 0 0,0 0-1 0 0,0 0 0 0 0,-1 0 1 0 0,1 0-74 0 0,-5-1 66 0 0,-1 1 1 0 0,1 0 0 0 0,0 0 0 0 0,-3 1-67 0 0,3 0 29 0 0,0 0 0 0 0,0 1 0 0 0,1 0-1 0 0,-1 0 1 0 0,1 0 0 0 0,0 1 0 0 0,-4 2-29 0 0,-15 7 112 0 0,-2 0 130 0 0,2 2 1 0 0,-1 0 0 0 0,1 2-1 0 0,-6 7-242 0 0,20-15 0 0 0,0 1 0 0 0,0 1 0 0 0,1-1 0 0 0,0 2 0 0 0,1-1 0 0 0,0 1 0 0 0,-3 7 0 0 0,0 1 0 0 0,1 1 0 0 0,1 0 0 0 0,1 1 0 0 0,-1 3 0 0 0,5-7 72 0 0,0 1 1 0 0,0-1-1 0 0,2 1 0 0 0,0-1 0 0 0,1 1 0 0 0,1 0 1 0 0,1 0-1 0 0,0-1 0 0 0,1 1 0 0 0,1 0 0 0 0,1-1 1 0 0,0 0-1 0 0,6 12-72 0 0,-9-24 23 0 0,1 0 1 0 0,1 0-1 0 0,-1 0 0 0 0,1 0 1 0 0,0 0-1 0 0,0-1 1 0 0,0 0-1 0 0,0 1 0 0 0,1-1 1 0 0,0 0-1 0 0,0-1 1 0 0,0 1-1 0 0,0-1 0 0 0,3 2-23 0 0,-1-1 12 0 0,0-1 0 0 0,1 0 0 0 0,0 0 0 0 0,-1 0 0 0 0,1-1-1 0 0,0 0 1 0 0,0-1 0 0 0,1 1 0 0 0,-1-1 0 0 0,1-1-12 0 0,9 1-253 0 0,0-1 0 0 0,1-1-1 0 0,-1-1 1 0 0,0 0 0 0 0,0-1 0 0 0,0-1 0 0 0,-1-1 0 0 0,12-4 253 0 0,-18 5-999 0 0,1 0 0 0 0,-1-1 0 0 0,0-1 0 0 0,4-2 999 0 0,11-10-7739 0 0</inkml:trace>
  <inkml:trace contextRef="#ctx0" brushRef="#br0" timeOffset="4577.92">4315 457 6912 0 0,'9'-63'714'0'0,"-6"53"-310"0"0,5 24 4252 0 0,5 21 591 0 0,-9-22-4230 0 0,0-1-1 0 0,-2 1 1 0 0,1 3-1017 0 0,5 27 2458 0 0,1 1-2458 0 0,-1-14 55 0 0,-3 1 0 0 0,2 24-55 0 0,0 48 945 0 0,5 100 45 0 0,-5-88-629 0 0,-7-86-455 0 0,2 0 1 0 0,1 0-1 0 0,2 3 94 0 0,-3-27-179 0 0,-1-6-7995 0 0,3-8 753 0 0</inkml:trace>
  <inkml:trace contextRef="#ctx0" brushRef="#br0" timeOffset="5208.986">4534 1082 2304 0 0,'-4'-18'505'0'0,"4"14"1283"0"0,1 6 561 0 0,1 3-1282 0 0,0 0-1 0 0,0-1 1 0 0,-1 1-1 0 0,1 0 0 0 0,0 4-1066 0 0,5 51 3517 0 0,-7-51-2912 0 0,2 14 732 0 0,1-1 1 0 0,6 19-1338 0 0,8 4 791 0 0,-16-43-724 0 0,0-1 0 0 0,-1 1 0 0 0,1 0 0 0 0,0 0 0 0 0,0-1 0 0 0,0 1 0 0 0,1-1 1 0 0,-1 1-1 0 0,0-1 0 0 0,1 1 0 0 0,-1-1 0 0 0,0 0 0 0 0,1 1 0 0 0,0-1 0 0 0,-1 0 0 0 0,1 0 0 0 0,0 0 0 0 0,-1-1 0 0 0,1 1 0 0 0,0 0 0 0 0,0-1 0 0 0,0 1 0 0 0,0-1 1 0 0,0 1-1 0 0,0-1 0 0 0,-1 0 0 0 0,3 0-67 0 0,0 0 131 0 0,0 1 1 0 0,1-2-1 0 0,-1 1 1 0 0,0 0-1 0 0,0-1 1 0 0,0 0 0 0 0,1 0-1 0 0,-1 0 1 0 0,0-1-1 0 0,0 1 1 0 0,0-1-1 0 0,0 0-131 0 0,4-2-57 0 0,0 0-1 0 0,0 1 1 0 0,8-3 57 0 0,18-7-261 0 0,-27 9 103 0 0,0 0 0 0 0,0-1 0 0 0,-1 1 0 0 0,1-2 158 0 0,-2 2-837 0 0,-1 0-1 0 0,0 0 0 0 0,0 0 0 0 0,0-1 0 0 0,-1 0 0 0 0,1 0 0 0 0,-1 0 1 0 0,0-2 837 0 0,0 2-878 0 0,-1 0 0 0 0,0-1 1 0 0,0 0-1 0 0,-1 0 1 0 0,0 1-1 0 0,0-1 0 0 0,0 0 1 0 0,0 0-1 0 0,-1 0 1 0 0,0 0-1 0 0,0 0 0 0 0,-1 0 1 0 0,0 0-1 0 0,-1-4 878 0 0,0 8 7289 0 0,0 7-2838 0 0,-4 19-1447 0 0,-3 27-2302 0 0,7-21-37 0 0,1-1-1 0 0,1 0 1 0 0,2 0-1 0 0,0 1 1 0 0,2-1-1 0 0,2-1 1 0 0,0 1-1 0 0,3 4-664 0 0,16 27 553 0 0,-16-39-852 0 0,0 1 0 0 0,-1 2 299 0 0,-7-21-23 0 0,0 0 1 0 0,0 0-1 0 0,1 0 0 0 0,-1 0 1 0 0,0-1-1 0 0,1 1 0 0 0,0-1 1 0 0,0 1-1 0 0,0-1 0 0 0,0 1 1 0 0,0-1-1 0 0,0 0 0 0 0,2 2 23 0 0,-3-4-67 0 0,-1 0 1 0 0,1 1-1 0 0,-1-1 0 0 0,1 0 0 0 0,0 0 0 0 0,-1 0 0 0 0,1 0 0 0 0,-1 1 0 0 0,1-1 0 0 0,0 0 1 0 0,-1 0-1 0 0,1 0 0 0 0,-1 0 0 0 0,1 0 0 0 0,0 0 0 0 0,-1-1 0 0 0,1 1 0 0 0,-1 0 1 0 0,1 0-1 0 0,0 0 0 0 0,-1 0 0 0 0,1-1 0 0 0,-1 1 0 0 0,1 0 0 0 0,-1-1 67 0 0,15-10-2392 0 0,-7 1 952 0 0</inkml:trace>
  <inkml:trace contextRef="#ctx0" brushRef="#br0" timeOffset="5921.363">4942 62 13824 0 0,'5'2'112'0'0,"0"0"1"0"0,0 0 0 0 0,0-1 0 0 0,1 1 0 0 0,-1-1 0 0 0,0 0-1 0 0,1-1 1 0 0,-1 1 0 0 0,1-1 0 0 0,-1 0 0 0 0,1-1 0 0 0,-1 1 0 0 0,3-1-113 0 0,10-3 205 0 0,0-1 0 0 0,1 0 1 0 0,3-3-206 0 0,26-8 1740 0 0,0 6-84 0 0,1 2 0 0 0,23 0-1656 0 0,-51 5 252 0 0,-13 2-124 0 0,0-1 0 0 0,0 2 0 0 0,0-1 0 0 0,0 1 0 0 0,0 0 0 0 0,0 1 0 0 0,0 0 0 0 0,3 0-128 0 0,16 5 421 0 0,-21-6-282 0 0,0 1-1 0 0,0 1 1 0 0,0-1-1 0 0,0 1 1 0 0,1 0-139 0 0,-5 0 29 0 0,1-1 0 0 0,-1 0 0 0 0,0 1 0 0 0,0-1 0 0 0,1 1 0 0 0,-1 0 1 0 0,0 0-1 0 0,0 0 0 0 0,-1 0 0 0 0,1 0 0 0 0,0 0 0 0 0,-1 0 0 0 0,1 1 1 0 0,-1-1-30 0 0,5 10 14 0 0,0 0 1 0 0,-1 0-1 0 0,-1 1 1 0 0,0-1 0 0 0,0 1-1 0 0,1 10-14 0 0,1 18-7 0 0,-1 22 7 0 0,-2-20 13 0 0,4 8-13 0 0,35 159 107 0 0,-35-185-90 0 0,8 16-17 0 0,4 14 47 0 0,20 70 30 0 0,15 56 195 0 0,-39-124-115 0 0,4 12 400 0 0,-3 1 0 0 0,5 58-557 0 0,-20-119 89 0 0,-1 0 0 0 0,0 0 0 0 0,0 0 0 0 0,-1 0 1 0 0,-1 0-1 0 0,1 0 0 0 0,-1 0 0 0 0,-1 0 0 0 0,0-1 1 0 0,-3 8-90 0 0,4-10 28 0 0,-1-1 0 0 0,-1 1 0 0 0,1 0 0 0 0,-1-1 0 0 0,0 0 0 0 0,0 1 0 0 0,-1-2 0 0 0,1 1 0 0 0,-1 0 0 0 0,0-1 1 0 0,0 0-1 0 0,-1 0 0 0 0,1-1 0 0 0,-1 0 0 0 0,-1 1-28 0 0,-22 8 132 0 0,-2-1 0 0 0,0-2 0 0 0,0 0 0 0 0,-13-1-132 0 0,13-2-380 0 0,1 2 0 0 0,-1 0 0 0 0,2 2 0 0 0,-23 11 380 0 0,22-2-1651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08:49.7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1808 1954 14280 0 0,'8'-1'1485'0'0,"-6"1"-1284"0"0,-1-1 0 0 0,1 1 0 0 0,0-1 0 0 0,0 0 0 0 0,0 0 0 0 0,-1 0 0 0 0,1 0 0 0 0,0 0 0 0 0,-1 0 0 0 0,1 0 0 0 0,-1-1 0 0 0,0 1 0 0 0,1-1 0 0 0,-1 1 0 0 0,0-1 0 0 0,0 1 0 0 0,0-1 0 0 0,0 0 0 0 0,0 1 0 0 0,0-1 1 0 0,0 0-1 0 0,-1 0 0 0 0,1 0 0 0 0,0 0 0 0 0,-1 1 0 0 0,0-1 0 0 0,1-1-201 0 0,10-28 2497 0 0,-12 28-2428 0 0,1-1 0 0 0,-1 1-1 0 0,1-1 1 0 0,-1 1 0 0 0,0-1 0 0 0,-1-1-69 0 0,1 2 160 0 0,0 0 0 0 0,0-1 1 0 0,0 1-1 0 0,1-1 0 0 0,-1 1 1 0 0,1-2-161 0 0,0 3 18 0 0,-1 1-1 0 0,1 0 1 0 0,0-1 0 0 0,0 1 0 0 0,-1 0 0 0 0,1 0 0 0 0,0 0 0 0 0,-1-1 0 0 0,0 1 0 0 0,1 0 0 0 0,-1 0 0 0 0,0 0 0 0 0,1 0 0 0 0,-1 0 0 0 0,0 0 0 0 0,0 0 0 0 0,0 0 0 0 0,0 0 0 0 0,0 0 0 0 0,0 1 0 0 0,0-1 0 0 0,0 0 0 0 0,0 1 0 0 0,0-1-1 0 0,0 1 1 0 0,0-1 0 0 0,-1 1 0 0 0,1-1 0 0 0,0 1 0 0 0,0 0 0 0 0,-2-1-18 0 0,-4 0-34 0 0,0 0 0 0 0,0 0 0 0 0,-1 1 0 0 0,-6 0 34 0 0,8 0 5 0 0,-3 0-34 0 0,-1 1 0 0 0,1 1 0 0 0,-1 0 0 0 0,1 0 1 0 0,0 0-1 0 0,0 1 0 0 0,0 1 0 0 0,0 0 0 0 0,0 0 0 0 0,-6 5 29 0 0,-3 2 72 0 0,1 0-1 0 0,1 2 1 0 0,0 0-1 0 0,-8 8-71 0 0,16-11 27 0 0,0 0 1 0 0,0 0-1 0 0,0 1 0 0 0,2 0 1 0 0,-1 0-1 0 0,1 1 0 0 0,-1 5-27 0 0,-8 18 25 0 0,-6 30-25 0 0,17-54-1 0 0,0 1-17 0 0,1 0 0 0 0,0 0 0 0 0,1 0 0 0 0,-1 11 18 0 0,2 8 45 0 0,1 1 1 0 0,2 0-1 0 0,0-1 1 0 0,3 1 0 0 0,0-1-1 0 0,2 0 1 0 0,11 28-46 0 0,-15-50-4 0 0,1 0 0 0 0,0 1 0 0 0,1-2 0 0 0,0 1 0 0 0,0-1 1 0 0,1 1-1 0 0,0-1 0 0 0,0-1 0 0 0,1 1 0 0 0,0-1 0 0 0,0-1 1 0 0,1 1-1 0 0,3 1 4 0 0,0 0-28 0 0,0-2 1 0 0,0 0-1 0 0,0 0 0 0 0,1-1 1 0 0,0 0-1 0 0,0-1 1 0 0,0-1-1 0 0,0 1 1 0 0,1-2-1 0 0,5 1 28 0 0,-3-2 68 0 0,0 0-1 0 0,-1-1 0 0 0,1 0 1 0 0,0-1-1 0 0,0-1 1 0 0,0 0-1 0 0,-1-1 0 0 0,1-1 1 0 0,-1 0-1 0 0,0-1 0 0 0,0 0 1 0 0,0-1-1 0 0,5-5-67 0 0,-8 6 218 0 0,-1-1-26 0 0,-1 0 1 0 0,1 0 0 0 0,-1 0-1 0 0,7-7-192 0 0,10-10-104 0 0,-13 12 17 0 0,0-1 1 0 0,0 0 0 0 0,-1-1 0 0 0,-1 0-1 0 0,2-4 87 0 0,16-23 0 0 0,9-13 0 0 0,-26 39 0 0 0,-12 14 0 0 0,0 0 0 0 0,0-1 0 0 0,0 1 0 0 0,1 0 0 0 0,-1 0 0 0 0,0 0 0 0 0,0 0 0 0 0,1 0 0 0 0,-1 0 0 0 0,0 0 0 0 0,0 0 0 0 0,1 0 0 0 0,-1 0 0 0 0,0 0 0 0 0,0 0 0 0 0,1 0 0 0 0,-1 0 0 0 0,0 0 0 0 0,0 0 0 0 0,1 0 0 0 0,-1 0 0 0 0,0 0 0 0 0,0 0 0 0 0,1 0 0 0 0,-1 0 0 0 0,0 0 0 0 0,0 0 0 0 0,1 0 0 0 0,-1 1 0 0 0,0-1 0 0 0,0 0 0 0 0,0 0 0 0 0,1 0 0 0 0,-1 0 0 0 0,0 1 0 0 0,0-1 0 0 0,0 0 0 0 0,0 0 0 0 0,1 0 0 0 0,-1 1 0 0 0,0-1 0 0 0,0 0 0 0 0,0 0 0 0 0,0 1 0 0 0,0-1 0 0 0,0 0 0 0 0,0 0 0 0 0,0 1 0 0 0,0-1 0 0 0,0 0 0 0 0,0 0 0 0 0,0 1 0 0 0,0-1 0 0 0,0 0 0 0 0,0 0 0 0 0,0 1 0 0 0,0-1 0 0 0,0 0 0 0 0,2 8 0 0 0,0 1 0 0 0,-1-1 0 0 0,-1 1 0 0 0,1-1 0 0 0,-1 1 0 0 0,-1-1 0 0 0,0 1 0 0 0,1 16 0 0 0,0 9 30 0 0,1-1 0 0 0,6 27-30 0 0,-5-48 9 0 0,0 0 1 0 0,1-1-1 0 0,1 1 0 0 0,0 0 1 0 0,0-1-1 0 0,1 0 0 0 0,1 0 1 0 0,0 0-1 0 0,2 2-9 0 0,-4-9 20 0 0,-1 0-1 0 0,1 0 0 0 0,0 0 1 0 0,0-1-1 0 0,0 1 0 0 0,0-1 1 0 0,1 0-1 0 0,0 0 0 0 0,-1-1 1 0 0,1 1-1 0 0,0-1 0 0 0,0 0 1 0 0,4 1-20 0 0,-5-2 14 0 0,1 0 0 0 0,-1 0 0 0 0,1 0 0 0 0,0 0 0 0 0,-1-1 1 0 0,1 1-1 0 0,0-1 0 0 0,-1-1 0 0 0,1 1 0 0 0,0-1 0 0 0,-1 1 1 0 0,1-1-1 0 0,-1-1 0 0 0,1 1 0 0 0,2-2-14 0 0,9-4 9 0 0,-1-2 0 0 0,0 0 1 0 0,-1 0-1 0 0,0-2 0 0 0,0 0 0 0 0,-1 0 0 0 0,5-7-9 0 0,2-1 0 0 0,-1-2 0 0 0,-1 0 0 0 0,-1-1 0 0 0,-1-1 0 0 0,-1 0 0 0 0,5-12 0 0 0,-11 17 11 0 0,16-31 42 0 0,-25 49-52 0 0,0 0 0 0 0,0-1 0 0 0,0 1 1 0 0,0 0-1 0 0,0 0 0 0 0,1 0 0 0 0,-1 0 0 0 0,0-1 0 0 0,0 1 0 0 0,0 0 0 0 0,0 0 0 0 0,0 0 0 0 0,0 0 0 0 0,0-1 0 0 0,1 1 1 0 0,-1 0-1 0 0,0 0 0 0 0,0 0 0 0 0,0 0 0 0 0,0 0 0 0 0,1 0 0 0 0,-1 0 0 0 0,0 0 0 0 0,0 0 0 0 0,0-1 0 0 0,1 1 1 0 0,-1 0-1 0 0,0 0 0 0 0,0 0 0 0 0,0 0 0 0 0,1 0 0 0 0,-1 0 0 0 0,0 0 0 0 0,0 0 0 0 0,0 0 0 0 0,1 0 0 0 0,-1 0 1 0 0,0 1-1 0 0,0-1 0 0 0,0 0 0 0 0,1 0 0 0 0,-1 0 0 0 0,0 0 0 0 0,0 0 0 0 0,0 0 0 0 0,0 0 0 0 0,1 0 0 0 0,-1 1 0 0 0,0-1 1 0 0,0 0-1 0 0,0 0 0 0 0,0 0 0 0 0,0 0 0 0 0,0 0 0 0 0,1 1 0 0 0,-1-1 0 0 0,0 0 0 0 0,0 0 0 0 0,0 0 0 0 0,0 1 1 0 0,0-1-1 0 0,0 0 0 0 0,0 0 0 0 0,0 0 0 0 0,0 1-1 0 0,4 7 59 0 0,-1 1-1 0 0,0 1 1 0 0,0-1 0 0 0,-1 0-1 0 0,0 1 1 0 0,0 1-59 0 0,0 0-4 0 0,2 12 49 0 0,-2-8-29 0 0,1 0-1 0 0,0 0 0 0 0,1 0 0 0 0,6 11-15 0 0,3 9-40 0 0,-8-20 87 0 0,1 0 0 0 0,4 7-47 0 0,-7-18-142 0 0,0 1 0 0 0,-1-1 0 0 0,2 0 0 0 0,-1 1 0 0 0,0-1 0 0 0,1-1 0 0 0,0 1 0 0 0,0 0 1 0 0,2 1 141 0 0,-4-4-226 0 0,1 1 1 0 0,-1-1 0 0 0,0 0-1 0 0,0 0 1 0 0,1 0 0 0 0,-1 0-1 0 0,1 0 1 0 0,-1-1 0 0 0,1 1-1 0 0,-1-1 1 0 0,1 1 0 0 0,-1-1-1 0 0,1 0 1 0 0,-1 0 0 0 0,1 0-1 0 0,-1 0 1 0 0,1-1 0 0 0,-1 1-1 0 0,2-1 226 0 0,10-3-1556 0 0</inkml:trace>
  <inkml:trace contextRef="#ctx0" brushRef="#br0" timeOffset="360.038">2405 1711 17567 0 0,'0'0'399'0'0,"4"-7"540"0"0,7-28-351 0 0,-5 17-594 0 0,-5 12 137 0 0,0 0 1 0 0,0 1-1 0 0,0-1 0 0 0,0-5-131 0 0,2-16 1055 0 0,15-95 2669 0 0,-16 103-3479 0 0,1-1-1 0 0,-2-3-244 0 0,-1 9 70 0 0,2-1 0 0 0,-1 1-1 0 0,2-1 1 0 0,1-5-70 0 0,-2-3 0 0 0,-2 20 0 0 0,-1 0 0 0 0,1 0 0 0 0,1 0 0 0 0,-1 0 0 0 0,0 1 0 0 0,1-1 0 0 0,-1 0 0 0 0,2-1 0 0 0,-1 1 16 0 0,0-2 10 0 0,-11-5-260 0 0,9 9-768 0 0,1 1-372 0 0,0 0-1292 0 0,0 0-4883 0 0</inkml:trace>
  <inkml:trace contextRef="#ctx0" brushRef="#br0" timeOffset="801.533">2943 2133 11976 0 0,'2'5'154'0'0,"1"-1"0"0"0,0 1 0 0 0,0-1 1 0 0,0 0-1 0 0,0 1 0 0 0,1-1-154 0 0,-2-2 30 0 0,-1-1 0 0 0,1 0 0 0 0,0 0 0 0 0,-1 1 1 0 0,1-1-1 0 0,0 0 0 0 0,0-1 0 0 0,0 1 0 0 0,0 0 0 0 0,0 0 0 0 0,-1-1 0 0 0,1 1 0 0 0,1-1 1 0 0,-1 0-1 0 0,0 1 0 0 0,0-1 0 0 0,1 0-30 0 0,8 1 1127 0 0,0 0 0 0 0,-1 1 0 0 0,1 0-1 0 0,5 2-1126 0 0,23 5 2303 0 0,95 6 947 0 0,-68-8-2100 0 0,-60-7-1028 0 0,-1 0-1 0 0,1 0 1 0 0,0 0 0 0 0,4-2-122 0 0,20 1 209 0 0,15 5-162 0 0,23-1-47 0 0,-68-3-1051 0 0,0 0-385 0 0,0 0-806 0 0,-2 2-3078 0 0,-11 7-1317 0 0</inkml:trace>
  <inkml:trace contextRef="#ctx0" brushRef="#br0" timeOffset="1228.865">2469 2949 1840 0 0,'0'2'133'0'0,"5"24"1034"0"0,-2-10 3469 0 0,-1 0-1 0 0,-1 0 0 0 0,0 1-4635 0 0,-3 26 2605 0 0,-2 0 0 0 0,-2 4-2605 0 0,-3 30 1030 0 0,9-65-958 0 0,0 0-1 0 0,1 0 1 0 0,0 0 0 0 0,3 8-72 0 0,-2-6 417 0 0,0 1 0 0 0,0 11-417 0 0,-2 32 226 0 0,0-34-3946 0 0,0-20-3921 0 0</inkml:trace>
  <inkml:trace contextRef="#ctx0" brushRef="#br0" timeOffset="1691.069">1075 2481 16096 0 0,'0'0'737'0'0,"0"0"-15"0"0,-7 0-438 0 0,-67-3 1564 0 0,39 1-278 0 0,-1 1-1 0 0,-21 3-1569 0 0,-15 1 1109 0 0,46-3-583 0 0,0 1-1 0 0,-10 3-525 0 0,21-3 87 0 0,-7-1 5 0 0,21-1-192 0 0,1 1 1 0 0,0 0 0 0 0,-1-1-1 0 0,1 1 1 0 0,0-1 0 0 0,0 1 0 0 0,0-1-1 0 0,0 1 1 0 0,-1 0 0 0 0,1-1-1 0 0,0 1 1 0 0,0-1 0 0 0,0 1 0 0 0,0-1-1 0 0,0 1 1 0 0,0-1 0 0 0,0 1-1 0 0,0-1 1 0 0,0 1 0 0 0,0-1 0 0 0,0 1-1 0 0,1-1 1 0 0,-1 1 0 0 0,0 0 0 0 0,0-1-1 0 0,0 1 1 0 0,0-1 0 0 0,1 1 99 0 0,6-10-1483 0 0,1 2-12 0 0</inkml:trace>
  <inkml:trace contextRef="#ctx0" brushRef="#br0" timeOffset="2185.259">4004 1875 17423 0 0,'1'14'859'0'0,"0"-11"-42"0"0,0-8-605 0 0,-1 4-193 0 0,0 0-1 0 0,-1 0 0 0 0,1 0 0 0 0,0 0 0 0 0,0-1 1 0 0,0 1-1 0 0,-1 0 0 0 0,1 0 0 0 0,-1 0 0 0 0,1 0 1 0 0,-1 0-1 0 0,1 0 0 0 0,-1 1 0 0 0,1-1 0 0 0,-1 0 1 0 0,0 0-1 0 0,1 0 0 0 0,-1 0 0 0 0,0 1 1 0 0,-1-2-19 0 0,0 1 57 0 0,0 0 1 0 0,0-1 0 0 0,0 1 0 0 0,-1 0-1 0 0,1 0 1 0 0,0 0 0 0 0,-1 1 0 0 0,1-1-1 0 0,-2 0-57 0 0,-3 0 142 0 0,1 1-1 0 0,-1-1 0 0 0,0 1 1 0 0,1 0-1 0 0,-1 1 0 0 0,-5 0-141 0 0,10-1 13 0 0,-5 1 31 0 0,0 0 0 0 0,-1 1-1 0 0,1 0 1 0 0,0 0-1 0 0,0 0 1 0 0,0 1-1 0 0,0 0 1 0 0,1 0-1 0 0,-1 1 1 0 0,1 0-1 0 0,0 0-43 0 0,-17 13 521 0 0,12-10-113 0 0,1 1 0 0 0,0 0-1 0 0,1 0 1 0 0,-7 8-408 0 0,13-13 56 0 0,1 1 0 0 0,0 0 0 0 0,0-1 0 0 0,1 1 0 0 0,-1 0 0 0 0,1 0 0 0 0,0 0 0 0 0,0 0-1 0 0,0 0 1 0 0,0 0 0 0 0,1 0 0 0 0,-1 0 0 0 0,1 4-56 0 0,0 0 135 0 0,1 0 0 0 0,-1 0 0 0 0,1 0 0 0 0,1 0-1 0 0,0 0 1 0 0,1 5-135 0 0,3 2 65 0 0,0-1 0 0 0,1 0-1 0 0,0 0 1 0 0,1-1 0 0 0,1 0 0 0 0,0-1-1 0 0,8 9-64 0 0,5 2 173 0 0,1 0 0 0 0,0-2 0 0 0,7 4-173 0 0,-13-13-70 0 0,1 0-1 0 0,-1-1 0 0 0,2-1 1 0 0,0-1-1 0 0,14 5 71 0 0,-24-10-416 0 0,1-2 0 0 0,-1 1-1 0 0,0-1 1 0 0,1 0 0 0 0,-1-1 0 0 0,1 0 0 0 0,0-1 0 0 0,7 0 416 0 0,3-3-2314 0 0</inkml:trace>
  <inkml:trace contextRef="#ctx0" brushRef="#br0" timeOffset="2631.954">4282 1736 920 0 0,'16'54'80'0'0,"-9"-14"3843"0"0,-4 23 10718 0 0,-2-33-10226 0 0,1 0-5583 0 0,0 13 1817 0 0,3 15-698 0 0,0-27-448 0 0,-2-8 1419 0 0,5 18-922 0 0,3-12-2131 0 0,5-3-4112 0 0,-11-18-427 0 0</inkml:trace>
  <inkml:trace contextRef="#ctx0" brushRef="#br0" timeOffset="3090.964">2434 405 17503 0 0,'15'7'803'0'0,"-12"-6"-18"0"0,-3-1-426 0 0,0 0 54 0 0,0 0 78 0 0,0 0 18 0 0,0 0 3 0 0,0 0 0 0 0,0 0 0 0 0,-1 3-403 0 0,0-1 0 0 0,0 1 1 0 0,0-1-1 0 0,0 1 0 0 0,-1-1 0 0 0,1 1 0 0 0,-1-1 0 0 0,1 1 0 0 0,-1-1 0 0 0,-1 2-109 0 0,-4 5 29 0 0,-65 94 795 0 0,54-75-512 0 0,12-20-235 0 0,0 0 1 0 0,1 0-1 0 0,0 1 0 0 0,0 0 1 0 0,1 0-1 0 0,0 2-77 0 0,1-3 60 0 0,0 1 0 0 0,0-1 0 0 0,1 1 0 0 0,1-1 0 0 0,-1 1 0 0 0,1 0 0 0 0,1 0 0 0 0,0-1 0 0 0,0 1 0 0 0,1 0 0 0 0,0 5-60 0 0,1-7 42 0 0,-1-1 0 0 0,1 1 0 0 0,1 0 0 0 0,-1 0 0 0 0,1-1 0 0 0,0 0 0 0 0,2 3-42 0 0,-3-6 13 0 0,1 0-1 0 0,-1 0 1 0 0,1 0-1 0 0,0 0 1 0 0,0 0-1 0 0,0-1 1 0 0,0 0-1 0 0,0 1 1 0 0,0-1-1 0 0,1 0 1 0 0,-1 0-1 0 0,1-1 1 0 0,-1 1 0 0 0,2-1-13 0 0,16 7-18 0 0,0-2 1 0 0,0-1 0 0 0,0 0 0 0 0,17 1 17 0 0,-27-6-548 0 0,0 1 0 0 0,0-1-1 0 0,0-1 1 0 0,9-1 548 0 0,-13 1-949 0 0,0-1-1 0 0,-1 0 1 0 0,1 0 0 0 0,-1 0 0 0 0,0-1-1 0 0,0 0 1 0 0,0 0 0 0 0,1 0 949 0 0,14-11-7081 0 0</inkml:trace>
  <inkml:trace contextRef="#ctx0" brushRef="#br0" timeOffset="3678.393">2770 301 1840 0 0,'1'2'133'0'0,"1"5"1626"0"0,-1 1 0 0 0,1 0 0 0 0,-2-1 0 0 0,1 1 0 0 0,-1 0 0 0 0,0 0 0 0 0,-1 5-1759 0 0,0 8 3095 0 0,-3 77 423 0 0,1-50-2543 0 0,1 111 698 0 0,3-82-1701 0 0,3 70-155 0 0,0 4-3307 0 0,-4-120 1547 0 0</inkml:trace>
  <inkml:trace contextRef="#ctx0" brushRef="#br0" timeOffset="4059.886">2144 4014 11056 0 0,'0'0'852'0'0,"1"0"-560"0"0,1-1-4 0 0,0 1 1 0 0,0-1 0 0 0,-1 0 0 0 0,1 1-1 0 0,0-1 1 0 0,-1 0 0 0 0,1 0 0 0 0,0 0-1 0 0,-1-1 1 0 0,1 1 0 0 0,-1 0-1 0 0,0 0 1 0 0,1-1 0 0 0,-1 1 0 0 0,0-1-1 0 0,0 1 1 0 0,0-1 0 0 0,0 0 0 0 0,0 1-1 0 0,0-1 1 0 0,-1 0 0 0 0,1 0 0 0 0,0 0-1 0 0,-1 1 1 0 0,1-3-289 0 0,-1 3 897 0 0,0 1-38 0 0,0 0-63 0 0,0 0-225 0 0,-5-4 351 0 0,4 3-883 0 0,-1 0 0 0 0,1 0-1 0 0,0 0 1 0 0,0 1 0 0 0,-1-1-1 0 0,1 0 1 0 0,0 0 0 0 0,-1 1-1 0 0,1-1 1 0 0,0 1 0 0 0,-1-1-1 0 0,1 1 1 0 0,-1 0 0 0 0,1 0-1 0 0,-1-1 1 0 0,1 1-1 0 0,-1 0 1 0 0,1 0 0 0 0,-1 1-1 0 0,1-1 1 0 0,-1 0-39 0 0,-1 1 65 0 0,0 0 1 0 0,0 0-1 0 0,0 0 1 0 0,0 1-1 0 0,0-1 0 0 0,1 1 1 0 0,-1 0-1 0 0,0 0 0 0 0,1 0 1 0 0,-3 2-66 0 0,1 0 50 0 0,0 0 1 0 0,0 1-1 0 0,0-1 1 0 0,0 1-1 0 0,0 0 1 0 0,1 0-1 0 0,0 0 1 0 0,0 1-1 0 0,1-1 1 0 0,-1 1-1 0 0,1-1 1 0 0,1 1-1 0 0,-1 0 1 0 0,1 0-1 0 0,0 0 1 0 0,0 0-1 0 0,0 0 1 0 0,1 0-1 0 0,0 0 1 0 0,0 0-1 0 0,1 0 1 0 0,-1 0-1 0 0,1 0 1 0 0,1 0-1 0 0,-1-1 1 0 0,1 1-1 0 0,0 0 1 0 0,0-1-1 0 0,1 1 1 0 0,0-1-1 0 0,0 1 1 0 0,0-1-1 0 0,0 0 1 0 0,1-1 0 0 0,2 3-51 0 0,2 2 86 0 0,1-1 1 0 0,1 0 0 0 0,-1 0-1 0 0,1-1 1 0 0,1 0 0 0 0,-1-1-1 0 0,1 0 1 0 0,0 0 0 0 0,1-1 0 0 0,-1-1-1 0 0,3 0-86 0 0,0 1-561 0 0,1-2-1 0 0,-1 0 0 0 0,1-1 1 0 0,-1-1-1 0 0,1 0 0 0 0,0 0 1 0 0,-1-2-1 0 0,1 0 0 0 0,6-2 562 0 0,0 0-2060 0 0</inkml:trace>
  <inkml:trace contextRef="#ctx0" brushRef="#br0" timeOffset="4060.886">2489 3809 5984 0 0,'0'0'464'0'0,"4"8"74"0"0,-3-3 701 0 0,-1 0-1 0 0,1-1 0 0 0,-1 1 0 0 0,0 0 1 0 0,0 0-1 0 0,-1 3-1238 0 0,1 8 2069 0 0,-2 26 2036 0 0,-7 40-4105 0 0,-1 13 640 0 0,4-22-71 0 0,1-20 986 0 0,2 8-1555 0 0,3-37 31 0 0,0-3-403 0 0,0 1-1 0 0,2 0 0 0 0,0 1 373 0 0,-1-11-1436 0 0,-1-4-76 0 0</inkml:trace>
  <inkml:trace contextRef="#ctx0" brushRef="#br0" timeOffset="4698.119">444 2388 13824 0 0,'0'-1'124'0'0,"0"-1"1"0"0,-1 1 0 0 0,1 0 0 0 0,0 0-1 0 0,0-1 1 0 0,-1 1 0 0 0,1 0 0 0 0,-1 0 0 0 0,1 0-1 0 0,-1 0 1 0 0,1 0 0 0 0,-1 0 0 0 0,0 0-1 0 0,0 0 1 0 0,1 0 0 0 0,-1 0 0 0 0,0 0 0 0 0,0 0-1 0 0,0 0 1 0 0,0 1 0 0 0,-1-2-125 0 0,-27-12 2322 0 0,12 7-1506 0 0,11 4-634 0 0,1 1 0 0 0,-1 0 0 0 0,0 1 0 0 0,0-1 0 0 0,0 1 1 0 0,0 0-1 0 0,0 0 0 0 0,0 1 0 0 0,0 0 0 0 0,-1 0-182 0 0,-2 1 81 0 0,1-1 0 0 0,-1 1 0 0 0,0 1 0 0 0,0 0 0 0 0,1 0 0 0 0,-8 3-81 0 0,-10 7-114 0 0,1 2 0 0 0,0 1 114 0 0,18-11 101 0 0,3-2-28 0 0,0 1-1 0 0,0 0 1 0 0,1 0-1 0 0,0 0 1 0 0,0 0 0 0 0,0 0-1 0 0,0 1 1 0 0,-1 1-73 0 0,-9 10 283 0 0,10-11-209 0 0,0 0 0 0 0,0 1 0 0 0,1-1 1 0 0,-1 1-1 0 0,1 0 0 0 0,0-1 0 0 0,0 1 0 0 0,0 0 0 0 0,1 0 0 0 0,-1 1-74 0 0,1-2 11 0 0,0 0 0 0 0,1 0-1 0 0,-1 0 1 0 0,1 1 0 0 0,0-1-1 0 0,0 0 1 0 0,0 0 0 0 0,0 0-1 0 0,1 1 1 0 0,-1-1 0 0 0,1 0-1 0 0,1 3-10 0 0,2 0 18 0 0,-1 0-1 0 0,1 0 1 0 0,0 0-1 0 0,0-1 0 0 0,1 0 1 0 0,0 1-1 0 0,0-2 1 0 0,0 1-1 0 0,1-1 1 0 0,0 1-1 0 0,0-2 0 0 0,0 1 1 0 0,0-1-1 0 0,5 3-17 0 0,0-1-132 0 0,-1-1-1 0 0,1 0 1 0 0,6 2 132 0 0,-13-6-96 0 0,0 0 0 0 0,0 0 1 0 0,0 0-1 0 0,0 0 0 0 0,0-1 0 0 0,0 1 1 0 0,0-1-1 0 0,0 0 0 0 0,0 0 0 0 0,0-1 1 0 0,3 0 95 0 0,10-3-1196 0 0,0 0-314 0 0</inkml:trace>
  <inkml:trace contextRef="#ctx0" brushRef="#br0" timeOffset="5289.076">436 2122 12896 0 0,'2'8'224'0'0,"1"0"0"0"0,0 0 1 0 0,0 0-1 0 0,1 0 0 0 0,0 0 1 0 0,1-1-1 0 0,0 2-224 0 0,-2-5 464 0 0,0 0 0 0 0,0 1-1 0 0,0 0 1 0 0,-1-1 0 0 0,0 1-1 0 0,0 0 1 0 0,-1 0 0 0 0,1 0-1 0 0,-1 1-463 0 0,7 48 2201 0 0,-5-23-1899 0 0,1 15 144 0 0,-2 38-446 0 0,1 8-69 0 0,6 114-2572 0 0,-5-176 1690 0 0</inkml:trace>
  <inkml:trace contextRef="#ctx0" brushRef="#br0" timeOffset="6445.967">338 2279 9216 0 0,'0'0'706'0'0,"2"-1"-463"0"0,26-20 1079 0 0,-23 16 147 0 0,0 1 0 0 0,0-2-1 0 0,0 1 1 0 0,1-2-1469 0 0,-5 6 159 0 0,-1 0 1 0 0,1 1-1 0 0,-1-1 0 0 0,1 0 0 0 0,-1 0 1 0 0,1 0-1 0 0,-1 1 0 0 0,1-1 0 0 0,-1 0 0 0 0,0 0 1 0 0,1 0-1 0 0,-1 0 0 0 0,0 0 0 0 0,0 0 1 0 0,0 0-1 0 0,0 0 0 0 0,0 0 0 0 0,0 0 1 0 0,0 0-1 0 0,0 0 0 0 0,0 0 0 0 0,0 0 0 0 0,0 0 1 0 0,-1 0-1 0 0,1 0-159 0 0,-1 0 96 0 0,1 0 0 0 0,-1 0 1 0 0,0 0-1 0 0,0 1 0 0 0,0-1 0 0 0,0 0 0 0 0,0 0 1 0 0,0 1-1 0 0,0-1 0 0 0,0 0 0 0 0,0 1 0 0 0,0-1 1 0 0,-1 1-1 0 0,1-1 0 0 0,0 1 0 0 0,0 0 0 0 0,-1 0-96 0 0,-4-2 135 0 0,0 1-1 0 0,-1 1 0 0 0,1-1 0 0 0,-1 1 1 0 0,1 1-1 0 0,0-1 0 0 0,-4 1-134 0 0,-7 3 166 0 0,0 0 1 0 0,0 2-1 0 0,1-1 0 0 0,0 2 1 0 0,0 0-1 0 0,1 1 0 0 0,0 1 1 0 0,0 0-1 0 0,-10 9-166 0 0,3 0 205 0 0,1 1 0 0 0,1 1 0 0 0,0 0-1 0 0,2 1 1 0 0,-11 17-205 0 0,26-34 19 0 0,0 1 0 0 0,0 0-1 0 0,0 0 1 0 0,0 0-1 0 0,1 0 1 0 0,0 0 0 0 0,0 0-1 0 0,1 0 1 0 0,-1 1 0 0 0,1-1-1 0 0,0 1 1 0 0,1-1 0 0 0,-1 5-19 0 0,1-5 15 0 0,1 0 1 0 0,-1 0 0 0 0,1 0-1 0 0,0-1 1 0 0,1 1 0 0 0,-1-1-1 0 0,1 1 1 0 0,0-1 0 0 0,0 1-1 0 0,0-1 1 0 0,1 0 0 0 0,-1 0-1 0 0,1 0 1 0 0,0 0 0 0 0,0 0 0 0 0,0-1-16 0 0,3 5 40 0 0,-5-6-32 0 0,1 0 0 0 0,-1 0-1 0 0,1 0 1 0 0,0 0 0 0 0,-1 0 0 0 0,1 0-1 0 0,0-1 1 0 0,0 1 0 0 0,0-1-1 0 0,0 1 1 0 0,0-1 0 0 0,2 1-8 0 0,1 1 20 0 0,0 0-1 0 0,-1 0 1 0 0,1 1 0 0 0,-1 0 0 0 0,1 0 0 0 0,-1 0 0 0 0,1 3-20 0 0,-3-4 9 0 0,13 6 56 0 0,-7-5 2 0 0,3-1 8 0 0,3-2 31 0 0,-2-2-63 0 0,-10 0-1 0 0,1 1-28 0 0,-3 2-14 0 0,0-1-1 0 0,0 1 1 0 0,0-1 0 0 0,0 1 0 0 0,0-1-1 0 0,-1 0 1 0 0,1 1 0 0 0,0-1 0 0 0,-1 1 0 0 0,1-1-1 0 0,-1 0 1 0 0,0 2 0 0 0,-3 7 0 0 0,-1-3 0 0 0,-3-6 0 0 0,5-2 0 0 0,0 1 0 0 0,-1-1 0 0 0,1 0 0 0 0,0 0 0 0 0,0 0 0 0 0,0-1 0 0 0,0 1 0 0 0,0-1 0 0 0,1 0 0 0 0,-1 1 0 0 0,0-1 0 0 0,1 0 0 0 0,-1-1 0 0 0,1 1 0 0 0,-21-23 11 0 0,18 18 14 0 0,0-3-1 0 0,3 6-9 0 0,0 1-1 0 0,1-1 1 0 0,-1 0 0 0 0,1 0-1 0 0,0 0 1 0 0,0 0-1 0 0,0 0 1 0 0,1 0 0 0 0,-1 0-1 0 0,1-2-14 0 0,3-41 202 0 0,-1 24-106 0 0,0 9-27 0 0,1 0 0 0 0,0 1 0 0 0,1 0 1 0 0,3-7-70 0 0,3-10 114 0 0,-6 18-55 0 0,0 0 1 0 0,0 1 0 0 0,1-1-1 0 0,1 1 1 0 0,0 1 0 0 0,0-1-1 0 0,8-8-59 0 0,-1 0 92 0 0,-10 14-64 0 0,0 1-1 0 0,0 0 0 0 0,1 0 0 0 0,-1 0 0 0 0,1 0 1 0 0,0 0-1 0 0,1 0-27 0 0,5-5 80 0 0,-7 7-44 0 0,1-1 0 0 0,-1 0-1 0 0,1 1 1 0 0,0 0 0 0 0,0 0-1 0 0,2-1-35 0 0,-3 3 59 0 0,3 4-35 0 0,1-2 35 0 0,-4 0-5 0 0,3 5-43 0 0,-5 4-11 0 0,-2 3 2 0 0,-1-11-4 0 0,0-1-9 0 0,-2 5 0 0 0,-1 0 0 0 0,-1 0 0 0 0,1-1 0 0 0,-4 3 11 0 0,-3 5-9 0 0,4-6 9 0 0,0 1 0 0 0,1 1 0 0 0,0-1 0 0 0,0 1 0 0 0,2 0 0 0 0,-1 1 0 0 0,1 0 0 0 0,0-1 0 0 0,-1 8 0 0 0,-4 14 16 0 0,7-26-7 0 0,1 1 1 0 0,0 0-1 0 0,0 0 0 0 0,0 2-9 0 0,1-3 7 0 0,0 0 0 0 0,0 0 0 0 0,1 0 0 0 0,-1 0 0 0 0,2-1 0 0 0,-1 1 0 0 0,0 0-1 0 0,1 0 1 0 0,0 0 0 0 0,1 0 0 0 0,-1 0 0 0 0,1-1 0 0 0,2 4-7 0 0,0 0 35 0 0,1 0 1 0 0,0-1-1 0 0,0 0 1 0 0,0 0-1 0 0,1-1 1 0 0,0 0 0 0 0,1 0-1 0 0,0 0 1 0 0,0-1-1 0 0,5 4-35 0 0,-7-6 10 0 0,0-1-1 0 0,0 0 1 0 0,0-1 0 0 0,1 1-1 0 0,-1-1 1 0 0,1 0-1 0 0,-1 0 1 0 0,1 0 0 0 0,0-1-1 0 0,0 0 1 0 0,-1 0-1 0 0,1-1 1 0 0,0 1 0 0 0,0-1-1 0 0,0-1 1 0 0,0 1-1 0 0,3-1-9 0 0,-7 0 9 0 0,-2 1-102 0 0,1 1 0 0 0,-1-1 0 0 0,1 0 0 0 0,0 0 0 0 0,-1 0 0 0 0,1-1-1 0 0,-1 1 1 0 0,1 0 0 0 0,-1 0 0 0 0,1 0 0 0 0,0 0 0 0 0,-1 0 0 0 0,1-1-1 0 0,-1 1 1 0 0,1 0 0 0 0,-1-1 0 0 0,1 1 0 0 0,-1 0 0 0 0,1-1 0 0 0,-1 1 0 0 0,0 0-1 0 0,1-1 1 0 0,-1 1 0 0 0,1-1 0 0 0,-1 1 0 0 0,0-1 0 0 0,1 1 0 0 0,-1-1-1 0 0,0 1 1 0 0,0-1 0 0 0,1 1 0 0 0,-1-1 0 0 0,0 1 0 0 0,0-1 0 0 0,0 0-1 0 0,0 0 95 0 0,0-2-2191 0 0</inkml:trace>
  <inkml:trace contextRef="#ctx0" brushRef="#br0" timeOffset="8178.361">4311 64 5984 0 0,'0'36'936'0'0,"0"-34"600"0"0,0-2 530 0 0,0 0 101 0 0,0 0-151 0 0,0 0-697 0 0,0 0-304 0 0,0 0-64 0 0,2-1-47 0 0,4-4-278 0 0,0 0 32 0 0,0 0-1 0 0,0 0 1 0 0,-1 0-1 0 0,1-2-657 0 0,17-16 1159 0 0,-23 23-1151 0 0,4-6 360 0 0,1 0 0 0 0,-1 0-1 0 0,1 0 1 0 0,3-2-368 0 0,-7 7 40 0 0,0 0 0 0 0,0-1 0 0 0,1 1-1 0 0,-1 0 1 0 0,1 0 0 0 0,-1 0 0 0 0,1 1-1 0 0,-1-1 1 0 0,1 0 0 0 0,0 0 0 0 0,-1 1-1 0 0,1-1 1 0 0,0 1 0 0 0,-1 0 0 0 0,1-1-1 0 0,0 1 1 0 0,0 0 0 0 0,0 0 0 0 0,-1 0-1 0 0,1 0 1 0 0,2 0-40 0 0,9 3-5 0 0,-10-2 30 0 0,0-1 0 0 0,0 0 0 0 0,0 1-1 0 0,0 0 1 0 0,0 0 0 0 0,-1 0 0 0 0,1 0 0 0 0,0 0 0 0 0,-1 0-1 0 0,1 1 1 0 0,-1-1 0 0 0,1 1 0 0 0,-1 0 0 0 0,0 0 0 0 0,0 0-1 0 0,0 0 1 0 0,0 0 0 0 0,0 0 0 0 0,0 1-25 0 0,3 2 46 0 0,-1 1 1 0 0,0-1-1 0 0,-1 1 1 0 0,1 0-1 0 0,-1 0 1 0 0,-1 0-1 0 0,1 1 0 0 0,-1-1 1 0 0,0 1-1 0 0,0-1 1 0 0,-1 1-1 0 0,1 3-46 0 0,1 19-68 0 0,-1 0 0 0 0,-2 0 0 0 0,0 0 0 0 0,-2 0 0 0 0,-2-1 0 0 0,0 1 0 0 0,-2-1 0 0 0,-1 0 0 0 0,-1 0 0 0 0,-1-1 0 0 0,-2 0 0 0 0,-1 0 0 0 0,-9 15 68 0 0,6-15 152 0 0,11-18-90 0 0,-1-1 0 0 0,1 1 0 0 0,-2-2 0 0 0,1 1 0 0 0,-1 0 0 0 0,-3 3-62 0 0,5-8-1 0 0,1 0-1 0 0,-1 1 0 0 0,0-2 1 0 0,0 1-1 0 0,0 0 0 0 0,0-1 1 0 0,-1 1-1 0 0,1-1 0 0 0,-1 0 1 0 0,-3 0 1 0 0,6-1-2 0 0,0-1 0 0 0,0 1 0 0 0,0-1 0 0 0,0 0 0 0 0,0 1 0 0 0,-1-1 0 0 0,1-1 1 0 0,0 1-1 0 0,0 0 0 0 0,0 0 0 0 0,0-1 0 0 0,0 1 0 0 0,-1-1 0 0 0,1 0 0 0 0,0 1 0 0 0,0-1 0 0 0,0 0 1 0 0,1 0-1 0 0,-1-1 0 0 0,0 1 0 0 0,0 0 0 0 0,1 0 0 0 0,-1-1 0 0 0,0 1 0 0 0,0-2 2 0 0,1 1 15 0 0,-1 0-1 0 0,1-1 1 0 0,-1 1 0 0 0,1-1-1 0 0,0 1 1 0 0,0-1 0 0 0,0 0-1 0 0,0 1 1 0 0,0-1-1 0 0,1 0 1 0 0,-1 0 0 0 0,1 1-1 0 0,0-1 1 0 0,0 0 0 0 0,0 0-1 0 0,0 0 1 0 0,0 0-1 0 0,0 1 1 0 0,1-1 0 0 0,0 0-15 0 0,0-4 66 0 0,1 0 1 0 0,0 0 0 0 0,1 1 0 0 0,-1 0 0 0 0,1-1-1 0 0,0 1 1 0 0,3-3-67 0 0,-6 8 8 0 0,3-4 52 0 0,0 0 0 0 0,0 1 0 0 0,1-1 1 0 0,-1 1-1 0 0,1-1 0 0 0,0 1 0 0 0,0 1 0 0 0,0-1 0 0 0,1 0 1 0 0,0 1-62 0 0,-1 0 66 0 0,0 1 0 0 0,1 0-1 0 0,-1 0 1 0 0,1 0-1 0 0,-1 1 1 0 0,1-1-1 0 0,0 1 1 0 0,0 1-1 0 0,-1-1 1 0 0,1 0 0 0 0,0 1-1 0 0,0 0-64 0 0,2 0 37 0 0,0 1 1 0 0,0 0-1 0 0,0 0 0 0 0,0 1 1 0 0,0-1-1 0 0,-1 1 0 0 0,4 2-37 0 0,45 23 108 0 0,-21-10-101 0 0,-16-7-300 0 0,-12-7 280 0 0,1 1 0 0 0,0-1 0 0 0,0 0 0 0 0,6 2 13 0 0,-11-4-342 0 0,1-1 0 0 0,-1 0 0 0 0,0 1 0 0 0,1-1 0 0 0,-1 0 0 0 0,0 0 0 0 0,0 0 0 0 0,1 0-1 0 0,-1-1 1 0 0,0 1 0 0 0,1 0 0 0 0,-1-1 0 0 0,0 0 0 0 0,0 0 0 0 0,0 1 0 0 0,0-1 0 0 0,1 0 0 0 0,-1-1 342 0 0,14-9-8273 0 0</inkml:trace>
  <inkml:trace contextRef="#ctx0" brushRef="#br0" timeOffset="8643.94">5119 99 8288 0 0,'1'0'381'0'0,"1"1"-281"0"0,3 3 180 0 0,7 8 275 0 0,-11-11 1585 0 0,-1-1 748 0 0,-1 1 147 0 0,-13 7 622 0 0,13-7-3542 0 0,-1 1 0 0 0,0-1-1 0 0,0 0 1 0 0,0 0-1 0 0,0 0 1 0 0,0 0-1 0 0,0 0 1 0 0,0-1-1 0 0,0 1-114 0 0,-29 9 1027 0 0,21-7-852 0 0,0 0 1 0 0,0 0 0 0 0,-4 0-176 0 0,-26 5 333 0 0,-15 5-333 0 0,25-5-573 0 0,0-1 0 0 0,-1-2 0 0 0,-2 0 573 0 0,4-1-1193 0 0,4 3-50 0 0</inkml:trace>
  <inkml:trace contextRef="#ctx0" brushRef="#br0" timeOffset="10373.293">170 4224 13824 0 0,'5'0'402'0'0,"-4"0"-331"0"0,0 0 0 0 0,0 0 0 0 0,0 0 0 0 0,0 1-1 0 0,0-1 1 0 0,0 0 0 0 0,0 1 0 0 0,0-1 0 0 0,0 0 0 0 0,0 1 0 0 0,0-1 0 0 0,0 1 0 0 0,0-1 0 0 0,-1 1 0 0 0,1 0 0 0 0,0-1 0 0 0,0 2-71 0 0,2-1 163 0 0,0 0 303 0 0,6 5 2586 0 0,-8-6-3051 0 0,1 1 1 0 0,-1 0 0 0 0,0 0 0 0 0,0 1-1 0 0,1-1 1 0 0,-1 0 0 0 0,0 0-1 0 0,0 0 1 0 0,0 1 0 0 0,0-1-1 0 0,-1 1 1 0 0,1-1 0 0 0,0 0 0 0 0,0 1-1 0 0,-1 0 1 0 0,1-1 0 0 0,-1 1-1 0 0,1 0-1 0 0,4 11 0 0 0,28 38 216 0 0,-23-39 72 0 0,0 0-1 0 0,1-1 0 0 0,0 0 1 0 0,1-1-1 0 0,0 0 0 0 0,6 3-287 0 0,87 69 1804 0 0,-85-65-1724 0 0,-1 0-1 0 0,0 2 1 0 0,-1 0-1 0 0,-1 1 0 0 0,7 12-79 0 0,12 13 23 0 0,33 44 32 0 0,6 18-55 0 0,-44-61 5 0 0,-8-16 52 0 0,1-1-1 0 0,2-1 1 0 0,1-2-1 0 0,0 0 1 0 0,15 8-57 0 0,11 3 101 0 0,-17-14-58 0 0,-17-11-16 0 0,2 0-1 0 0,1 0-26 0 0,0-1 67 0 0,15 12-67 0 0,-1-1 237 0 0,6 2-237 0 0,-4-2 208 0 0,2 3-208 0 0,48 36 139 0 0,-64-45-110 0 0,-1 0 0 0 0,2-2 0 0 0,0-1 0 0 0,1 0 0 0 0,22 6-29 0 0,-10-6 111 0 0,2-2-1 0 0,0-1 1 0 0,29 3-111 0 0,-42-11 41 0 0,-1 0 0 0 0,1-1 0 0 0,0-2-1 0 0,0-1 1 0 0,13-3-41 0 0,43-10 198 0 0,7-5-198 0 0,-62 13 6 0 0,69-19 45 0 0,-1-5 0 0 0,-1-4-1 0 0,-2-4 1 0 0,32-21-51 0 0,-77 33 27 0 0,-2-1-1 0 0,11-11-26 0 0,-34 23-39 0 0,-1-2 0 0 0,-1-1 0 0 0,0 0-1 0 0,-1-2 1 0 0,4-6 39 0 0,-11 11-31 0 0,-1-1-1 0 0,0 0 1 0 0,-2-1 0 0 0,0 0-1 0 0,-1 0 1 0 0,0-1-1 0 0,3-13 32 0 0,-4 5-13 0 0,-1 6 12 0 0,0 0 0 0 0,-2 0 0 0 0,1-13 1 0 0,14-76 0 0 0,-10 59 0 0 0,-8 41 0 0 0,1 1 0 0 0,0-1 0 0 0,1 1 0 0 0,0 0 0 0 0,1-2 0 0 0,8-17 14 0 0,-11 25-7 0 0,0-1 1 0 0,0 1 0 0 0,1 1 0 0 0,-1-1 0 0 0,1 0 0 0 0,-1 0 0 0 0,1 1 0 0 0,0-1-1 0 0,0 1 1 0 0,0 0 0 0 0,0 0 0 0 0,1 0 0 0 0,-1 1 0 0 0,0-1 0 0 0,1 1 0 0 0,-1 0-1 0 0,2-1-7 0 0,5-1 67 0 0,2-1 0 0 0,-1 2-1 0 0,0-1 1 0 0,0 2-1 0 0,2-1-66 0 0,17 2 232 0 0,-1 1-1 0 0,1 1 1 0 0,23 5-232 0 0,17 1 248 0 0,-1-2-74 0 0,0-3-1 0 0,1-4 1 0 0,8-3-174 0 0,73-15 67 0 0,-116 13-63 0 0,0-2 1 0 0,0-2-1 0 0,7-3-4 0 0,5-5-10 0 0,-1-1-1 0 0,0-3 0 0 0,-1-1 1 0 0,-2-2-1 0 0,0-3 0 0 0,-2-1 11 0 0,30-24 0 0 0,65-52 0 0 0,-68 52 0 0 0,45-39 0 0 0,-56 44 85 0 0,-25 22 38 0 0,-2-1 0 0 0,6-8-123 0 0,-9 6 241 0 0,18-27-241 0 0,-36 43 26 0 0,-1 0 0 0 0,0 0 0 0 0,0-1 0 0 0,-2-1 0 0 0,1 1 0 0 0,-1-3-26 0 0,3-10 29 0 0,-2-1 1 0 0,0 0-1 0 0,-2 0 0 0 0,-1-1 1 0 0,-1 0-1 0 0,-2-14-29 0 0,-2-43-111 0 0,-3 1 0 0 0,-4 1 0 0 0,-4-1 0 0 0,-4 1 0 0 0,-3 1 0 0 0,-4 1 0 0 0,-3 1 0 0 0,-16-27 111 0 0,-13-27-3241 0 0,30 72 1314 0 0</inkml:trace>
  <inkml:trace contextRef="#ctx0" brushRef="#br0" timeOffset="10951.495">3949 5425 2304 0 0,'2'2'167'0'0,"1"1"1325"0"0,-1 1 1 0 0,1 0 0 0 0,0 0 0 0 0,-1 0 0 0 0,0 1 0 0 0,0-1-1493 0 0,8 29 5651 0 0,-6-8-3396 0 0,-1-1 0 0 0,-1 1-2255 0 0,2 21 481 0 0,2 54 2062 0 0,-6-90-2308 0 0,0 0 1 0 0,0 0 0 0 0,-2 4-236 0 0,2-7 73 0 0,-1 0 0 0 0,1 0 0 0 0,0 0 0 0 0,0 1 0 0 0,1-1 0 0 0,1 4-73 0 0,1-3 185 0 0,1-1-4015 0 0,-4-7-4227 0 0</inkml:trace>
  <inkml:trace contextRef="#ctx0" brushRef="#br0" timeOffset="11401.725">3878 5332 1376 0 0,'0'0'128'0'0,"0"0"-128"0"0,0 0 0 0 0,9 0 0 0 0,-1 0 3552 0 0,4 3 680 0 0,-7 1 144 0 0,7-1 23 0 0,-4-3-3543 0 0,1 5-712 0 0,4-2-144 0 0,-1 0-7623 0 0</inkml:trace>
  <inkml:trace contextRef="#ctx0" brushRef="#br0" timeOffset="11871.064">4164 5316 16903 0 0,'2'4'181'0'0,"1"0"-1"0"0,-1 0 0 0 0,0 0 0 0 0,-1 0 0 0 0,1 0 0 0 0,-1 0 0 0 0,1 1 1 0 0,-1-1-1 0 0,0 1 0 0 0,0 3-180 0 0,6 23 28 0 0,-5-23-1 0 0,0-1-1 0 0,0 0 1 0 0,0 7-27 0 0,2 30 647 0 0,1 0 432 0 0,-3 0 1 0 0,-1 0-1 0 0,-4 23-1079 0 0,3-22 718 0 0,1-33-428 0 0,-1-1 0 0 0,0 1 0 0 0,-2 8-290 0 0,2-16 309 0 0,1-4-95 0 0,4-8 8 0 0,6-14-64 0 0,9-30-39 0 0,6-34-119 0 0,-9 30 75 0 0,9-18-75 0 0,-20 60 4 0 0,0 0-1 0 0,1 1 1 0 0,5-6-4 0 0,-12 19 3 0 0,0-1 0 0 0,1 0 0 0 0,-1 0 0 0 0,1 1 0 0 0,-1-1 0 0 0,1 0 0 0 0,-1 1 0 0 0,1-1 0 0 0,0 0 0 0 0,-1 1 0 0 0,1-1 0 0 0,0 1 0 0 0,-1-1 0 0 0,1 1 0 0 0,0 0 0 0 0,0-1 0 0 0,-1 1 0 0 0,1 0 1 0 0,0-1-1 0 0,0 1 0 0 0,0 0 0 0 0,-1 0 0 0 0,1 0 0 0 0,0 0 0 0 0,0-1 0 0 0,0 1 0 0 0,0 1 0 0 0,0-1 0 0 0,-1 0 0 0 0,1 0 0 0 0,0 0 0 0 0,0 0 0 0 0,0 1 0 0 0,0-1 0 0 0,-1 0 0 0 0,1 0 0 0 0,0 1 0 0 0,0-1 0 0 0,-1 1 0 0 0,1-1 0 0 0,0 1 0 0 0,-1-1 0 0 0,1 1 0 0 0,0 0-3 0 0,2 1 6 0 0,-1 1-1 0 0,0-1 0 0 0,0 1 1 0 0,0 0-1 0 0,0-1 0 0 0,-1 1 1 0 0,1 0-1 0 0,-1 0 0 0 0,1 0 1 0 0,-1 0-1 0 0,0 2-5 0 0,42 144 181 0 0,-18-57-277 0 0,-23-84 46 0 0,0-1 0 0 0,1 1-1 0 0,0-1 1 0 0,0 0 0 0 0,0 0 0 0 0,4 4 50 0 0,7 16-3960 0 0,-13-26-3890 0 0</inkml:trace>
  <inkml:trace contextRef="#ctx0" brushRef="#br0" timeOffset="12240.544">4546 5227 10136 0 0,'1'2'464'0'0,"10"9"-63"0"0,-9-9-372 0 0,0 0 0 0 0,0-1 0 0 0,-1 1-1 0 0,1 0 1 0 0,-1 0 0 0 0,1 0 0 0 0,-1 0 0 0 0,0 0-29 0 0,20 30 2970 0 0,-16-26-2131 0 0,-1-1-1 0 0,0 1 1 0 0,-1 1-1 0 0,1-1 0 0 0,-1 1 1 0 0,0-1-1 0 0,0 3-838 0 0,2 13 582 0 0,-1 1 1 0 0,-1-1-1 0 0,-1 7-582 0 0,1-4 412 0 0,-2 27 333 0 0,-1-15-234 0 0,0-36-442 0 0,3-5 63 0 0,6-31-12 0 0,4-31-120 0 0,-6 21 8 0 0,3 0-8 0 0,-4 20-14 0 0,-1 5-90 0 0,0 0 0 0 0,1-1 104 0 0,-4 16 27 0 0,0-1 0 0 0,1 1-1 0 0,-1 0 1 0 0,1 1 0 0 0,0-1 0 0 0,0 0-1 0 0,0 1 1 0 0,1-1 0 0 0,3-2-27 0 0,-6 6 2 0 0,1 0 0 0 0,-1 0 0 0 0,0 0 0 0 0,1 0 0 0 0,-1 1 0 0 0,1-1 0 0 0,-1 0 0 0 0,1 1 0 0 0,-1-1 1 0 0,1 1-1 0 0,-1 0 0 0 0,1 0 0 0 0,-1-1 0 0 0,1 1 0 0 0,-1 0 0 0 0,1 0 0 0 0,-1 0 0 0 0,1 1 0 0 0,-1-1 0 0 0,1 0 0 0 0,0 1 0 0 0,-1-1 0 0 0,1 1-2 0 0,5 1-25 0 0,0 1-1 0 0,-1 0 0 0 0,1 0 0 0 0,2 2 26 0 0,0 0-105 0 0,-5-3 109 0 0,0 1 0 0 0,-1 0 1 0 0,1 0-1 0 0,0 0 1 0 0,-1 1-1 0 0,0-1 1 0 0,1 1-5 0 0,0 1 48 0 0,0-2 0 0 0,-1 1-1 0 0,2 0 1 0 0,-1-1 0 0 0,1 1-48 0 0,54 28 144 0 0,-57-31-145 0 0,0 0 0 0 0,0 0 0 0 0,0 0 0 0 0,1 0 0 0 0,-1-1 0 0 0,0 1 0 0 0,0-1 0 0 0,1 1 0 0 0,-1-1 0 0 0,1 0-1 0 0,-1 0 1 0 0,0 0 0 0 0,1 0 0 0 0,-1 0 0 0 0,0-1 0 0 0,1 1 0 0 0,-1-1 0 0 0,0 1 0 0 0,1-1 0 0 0,-1 0 0 0 0,0 0 0 0 0,0 0 0 0 0,0 0 0 0 0,0 0 0 0 0,0-1-1 0 0,0 1 1 0 0,0-1 0 0 0,1 0 1 0 0,-1 0-17 0 0,1-1-1 0 0,-1 0 1 0 0,1 0-1 0 0,-1 0 1 0 0,0 0-1 0 0,0 0 1 0 0,0-1-1 0 0,-1 1 1 0 0,1 0-1 0 0,-1-1 0 0 0,0 1 1 0 0,0-1-1 0 0,0 0 1 0 0,0 1-1 0 0,-1-1 1 0 0,1 0-1 0 0,-1-2 18 0 0,0-3-14 0 0,0-1 5 0 0,0 1-1 0 0,0-1 0 0 0,-1 1 0 0 0,-2-6 10 0 0,3 12 0 0 0,-1 0 0 0 0,0 1 0 0 0,0-1-1 0 0,0 0 1 0 0,0 1 0 0 0,-1-1 0 0 0,1 1 0 0 0,-1-1 0 0 0,1 1-1 0 0,-1 0 1 0 0,0 0 0 0 0,0 0 0 0 0,0 0 0 0 0,0 0 0 0 0,0 0-1 0 0,-1 0 1 0 0,0 0 0 0 0,-1 0-21 0 0,-1-1 1 0 0,1 1-1 0 0,-1 0 0 0 0,0 1 0 0 0,0-1 0 0 0,0 1 0 0 0,0 0 0 0 0,0 0 0 0 0,-2 0 21 0 0,5 1-12 0 0,-1 0-1 0 0,1 0 1 0 0,0-1 0 0 0,-1 2-1 0 0,1-1 1 0 0,0 0-1 0 0,-1 0 1 0 0,1 1-1 0 0,0-1 1 0 0,-1 1 0 0 0,1 0-1 0 0,0 0 1 0 0,0-1-1 0 0,0 2 1 0 0,-1-1 0 0 0,1 0-1 0 0,0 0 1 0 0,1 1-1 0 0,-3 0 13 0 0,3 0-69 0 0,-1 1 110 0 0,-1 3-54 0 0,1 0-1 0 0,0 0 1 0 0,0 0-1 0 0,0 0 1 0 0,0 0-1 0 0,1 1 1 0 0,0-1-1 0 0,1 0 1 0 0,-1 1-1 0 0,1-1 1 0 0,0 1-1 0 0,1-1 0 0 0,0 1 1 0 0,0-1-1 0 0,0 0 1 0 0,1 1-1 0 0,0-1 1 0 0,0 0-1 0 0,0 0 1 0 0,1 0-1 0 0,0-1 14 0 0,-3-4 0 0 0,4 8-81 0 0,1 0 1 0 0,1 0-1 0 0,-1-1 0 0 0,7 7 81 0 0,-10-12-41 0 0,1-1-1 0 0,-1 1 1 0 0,1-1-1 0 0,0 0 1 0 0,0 0 0 0 0,0 0-1 0 0,1 0 1 0 0,-1 0 0 0 0,0-1-1 0 0,1 1 1 0 0,-1-1-1 0 0,1 0 1 0 0,-1 0 0 0 0,1-1-1 0 0,0 1 42 0 0,-1-1-37 0 0,0 1 0 0 0,0-1-1 0 0,0-1 1 0 0,0 1 0 0 0,-1 0-1 0 0,1-1 1 0 0,0 1 0 0 0,0-1-1 0 0,0 0 1 0 0,-1 0-1 0 0,1 0 1 0 0,0 0 0 0 0,-1-1-1 0 0,1 1 1 0 0,-1-1 0 0 0,1 1-1 0 0,-1-1 38 0 0,7-6-111 0 0,1 0-1 0 0,-2 0 0 0 0,5-6 112 0 0,-12 13-6 0 0,13-16-140 0 0,-1-1-1 0 0,-1 0 0 0 0,-1-1 0 0 0,0 0 0 0 0,2-9 147 0 0,-12 25-34 0 0,5-18-108 0 0,-4 16 70 0 0,2 14-10 0 0,-3 3 157 0 0,0 0 0 0 0,0 0 0 0 0,-1 0 0 0 0,-1 6-75 0 0,0 11 172 0 0,-7 94 764 0 0,8-123-908 0 0,0 0 0 0 0,0 0 1 0 0,0 1-1 0 0,0-1 0 0 0,0 0 0 0 0,0 0 0 0 0,0 0 0 0 0,0 1 0 0 0,0-1 0 0 0,0 0 0 0 0,1 0 0 0 0,-1 0 0 0 0,0 1 0 0 0,0-1 0 0 0,0 0 0 0 0,0 0 0 0 0,0 0 0 0 0,1 1 0 0 0,-1-1 0 0 0,0 0 0 0 0,0 0 0 0 0,0 0 1 0 0,0 0-1 0 0,1 0 0 0 0,-1 0 0 0 0,0 1 0 0 0,0-1 0 0 0,0 0 0 0 0,1 0 0 0 0,-1 0 0 0 0,0 0 0 0 0,0 0 0 0 0,1 0 0 0 0,-1 0 0 0 0,0 0 0 0 0,0 0 0 0 0,0 0 0 0 0,1 0 0 0 0,-1 0 0 0 0,0 0 0 0 0,0 0 1 0 0,1 0-1 0 0,-1 0 0 0 0,0 0 0 0 0,0 0 0 0 0,0 0 0 0 0,1-1 0 0 0,-1 1 0 0 0,0 0-28 0 0,9-4 588 0 0,-3-2-563 0 0,-1-1 1 0 0,1 0-1 0 0,-1-1 0 0 0,0 1 1 0 0,-1-1-1 0 0,3-7-25 0 0,0 2 13 0 0,7-14 203 0 0,2 1 0 0 0,1 0 0 0 0,2 1 0 0 0,0 1 0 0 0,6-5-216 0 0,-15 19-170 0 0,0 0-1 0 0,1 1 1 0 0,0 0-1 0 0,0 1 1 0 0,1 0-1 0 0,0 1 1 0 0,12-6 170 0 0,34-14-4889 0 0,-44 20 128 0 0,-1-1-1187 0 0</inkml:trace>
  <inkml:trace contextRef="#ctx0" brushRef="#br0" timeOffset="12852.393">5742 4759 13824 0 0,'7'1'233'0'0,"-1"0"1"0"0,1 0 0 0 0,-1-1 0 0 0,1 0 0 0 0,-1 0 0 0 0,1 0 0 0 0,5-2-234 0 0,-11 1 731 0 0,-1 1 240 0 0,1 0-836 0 0,0 0-1 0 0,-1 0 0 0 0,1 0 1 0 0,-1 0-1 0 0,1 0 0 0 0,0 0 1 0 0,-1 0-1 0 0,1 0 0 0 0,-1-1 0 0 0,1 1 1 0 0,0 0-1 0 0,-1 0 0 0 0,1-1 1 0 0,-1 1-1 0 0,1 0 0 0 0,-1-1 0 0 0,1 1 1 0 0,-1 0-1 0 0,1-1 0 0 0,-1 1 1 0 0,1-1-1 0 0,-1 1 0 0 0,0-1 1 0 0,1 0-135 0 0,-1 1 28 0 0,0 0 1 0 0,0 0 0 0 0,0 0 0 0 0,0 0 0 0 0,0 0 0 0 0,0 0-1 0 0,0 0 1 0 0,0-1 0 0 0,0 1 0 0 0,0 0 0 0 0,0 0 0 0 0,0 0-1 0 0,0 0 1 0 0,0 0 0 0 0,0 0 0 0 0,0 0 0 0 0,0 0 0 0 0,0 0-1 0 0,0 0 1 0 0,0-1 0 0 0,0 1 0 0 0,0 0 0 0 0,-1 0 0 0 0,1 0-1 0 0,0 0 1 0 0,0 0 0 0 0,0 0 0 0 0,0 0 0 0 0,0 0 0 0 0,0 0-1 0 0,0 0 1 0 0,0 0 0 0 0,0 0 0 0 0,0 0 0 0 0,-1 0 0 0 0,1 0-1 0 0,0 0 1 0 0,0 0 0 0 0,0 0 0 0 0,0 0 0 0 0,0 0 0 0 0,0 0-1 0 0,0 0 1 0 0,0 0 0 0 0,0 0 0 0 0,-1 0-29 0 0,-10 3 716 0 0,4 1-674 0 0,1 0-1 0 0,-1 0 1 0 0,1 1 0 0 0,0 0 0 0 0,0 1 0 0 0,1-1 0 0 0,-1 1 0 0 0,1 0 0 0 0,1 0 0 0 0,-1 1 0 0 0,1-1-1 0 0,0 1 1 0 0,0 0 0 0 0,-1 6-42 0 0,4-11 13 0 0,0 0-1 0 0,1 0 1 0 0,0 0-1 0 0,-1 0 1 0 0,1 0-1 0 0,0 0 0 0 0,0 0 1 0 0,0 0-1 0 0,0 0 1 0 0,0 0-1 0 0,1 0 1 0 0,-1 0-1 0 0,1 1 1 0 0,-1-1-1 0 0,1 1-12 0 0,2 3 44 0 0,0 0-1 0 0,1 0 1 0 0,-1 0 0 0 0,2 0-44 0 0,10 21 76 0 0,-12-22-68 0 0,-1 0 0 0 0,1 0 0 0 0,0 0 1 0 0,0-1-1 0 0,1 1 0 0 0,3 2-8 0 0,-2-1 6 0 0,-1-1 1 0 0,1 1-1 0 0,-1 0 0 0 0,1 2-6 0 0,-1 0 0 0 0,-2-5 0 0 0,0 0 0 0 0,0 1 0 0 0,-1-1 0 0 0,1 1 0 0 0,-1-1 0 0 0,1 2 0 0 0,-2 6 0 0 0,-1-9 70 0 0,0 0-1 0 0,0 0 1 0 0,0 0-1 0 0,0-1 1 0 0,0 1-1 0 0,0-1 1 0 0,0 1-1 0 0,0 0 1 0 0,-1-1-1 0 0,1 0 1 0 0,0 1-1 0 0,-1-1 1 0 0,1 0-1 0 0,-1 0 1 0 0,0 0-1 0 0,1 0 1 0 0,-1 0-1 0 0,0 0 1 0 0,0 0-1 0 0,0-1 0 0 0,1 1 1 0 0,-1-1-1 0 0,0 1 1 0 0,0-1-1 0 0,0 0 1 0 0,-2 1-70 0 0,-3-1-55 0 0,-4 0-371 0 0,0 0 0 0 0,-1-1 0 0 0,1 0 0 0 0,0-1 426 0 0,11 2-34 0 0,-1 0-1 0 0,1 0 1 0 0,-1 0 0 0 0,1-1-1 0 0,0 1 1 0 0,-1 0-1 0 0,1 0 1 0 0,-1 0-1 0 0,1-1 1 0 0,0 1-1 0 0,-1 0 1 0 0,1 0 0 0 0,0-1-1 0 0,-1 1 1 0 0,1 0-1 0 0,0-1 1 0 0,0 1-1 0 0,-1 0 1 0 0,1-1 0 0 0,0 1-1 0 0,0 0 1 0 0,0-1-1 0 0,-1 1 1 0 0,1-1-1 0 0,0 1 1 0 0,0 0-1 0 0,0-1 1 0 0,0 1 0 0 0,0-1-1 0 0,0 1 1 0 0,0 0-1 0 0,0-1 35 0 0,0 1-315 0 0,-4-8-1276 0 0,3 0-73 0 0</inkml:trace>
  <inkml:trace contextRef="#ctx0" brushRef="#br0" timeOffset="13442.347">5977 4797 10136 0 0,'2'1'777'0'0,"1"2"-716"0"0,-1 1 0 0 0,1 0 0 0 0,0-1-1 0 0,-1 1 1 0 0,0 0 0 0 0,0 0 0 0 0,0 0 0 0 0,0 1 0 0 0,-1-1-1 0 0,1 0 1 0 0,-1 4-61 0 0,6 10 508 0 0,-5-9-251 0 0,1 1-1 0 0,-1-1 0 0 0,-1 0 1 0 0,0 1-1 0 0,0 3-256 0 0,2 14 378 0 0,3 20 711 0 0,-2 0-1 0 0,-2 1 0 0 0,-2 0 0 0 0,-3 11-1088 0 0,-2-4 856 0 0,5-53-693 0 0,0-2 10 0 0,0 0 3 0 0,0-1 0 0 0,-3-2-116 0 0,2-1 0 0 0,-1 1 0 0 0,0-1 0 0 0,1 1 0 0 0,-1-1 0 0 0,1 0 0 0 0,0 1 0 0 0,0-1 0 0 0,1 0 0 0 0,-1-2-60 0 0,-1-42 363 0 0,2 43-308 0 0,2-33 100 0 0,2 0-1 0 0,2 1 1 0 0,1-1 0 0 0,5-10-155 0 0,-5 18 59 0 0,-2 7 33 0 0,2 0 0 0 0,1 0 0 0 0,7-14-92 0 0,-10 26 51 0 0,1 0 0 0 0,0 0 0 0 0,1 1 0 0 0,0-1 0 0 0,0 1-1 0 0,1 1 1 0 0,9-9-51 0 0,-9 12 43 0 0,-1 1 0 0 0,1 0 0 0 0,1 0 0 0 0,-1 0 0 0 0,2 0-43 0 0,-2 2 15 0 0,-6 2-5 0 0,1 0 0 0 0,0 0 1 0 0,0 0-1 0 0,0 0 0 0 0,0 1 1 0 0,0-1-1 0 0,0 1 0 0 0,0 0 0 0 0,0 0 1 0 0,0 0-1 0 0,0 0 0 0 0,0 1 1 0 0,0-1-1 0 0,-1 1 0 0 0,3 0-10 0 0,-3 0 14 0 0,1-1-1 0 0,-1 1 1 0 0,0 0-1 0 0,0 0 1 0 0,0 0-1 0 0,1 0 1 0 0,-1 1-1 0 0,0-1 1 0 0,0 1-1 0 0,-1-1 1 0 0,1 1-1 0 0,0-1 0 0 0,0 1 1 0 0,-1 0-1 0 0,1 0 1 0 0,-1 0-1 0 0,0 0 1 0 0,1 0-1 0 0,-1 1-13 0 0,3 7 23 0 0,-1 0 0 0 0,0 1 0 0 0,-1-1 0 0 0,0 1 0 0 0,0 0 0 0 0,-1 0 0 0 0,-1-1 0 0 0,0 1 0 0 0,0 0 0 0 0,-1 0 0 0 0,-1-1 1 0 0,0 1-1 0 0,-1 5-23 0 0,1-8 33 0 0,-1 0-1 0 0,1 0 1 0 0,-1 0 0 0 0,-1 0 0 0 0,1-1 0 0 0,-1 1 0 0 0,-1-1 0 0 0,1 0 0 0 0,-1-1 0 0 0,-1 1 0 0 0,1-1 0 0 0,-1 0 0 0 0,0 0 0 0 0,0 0 0 0 0,-1-1 0 0 0,0 0 0 0 0,-5 3-33 0 0,8-6-120 0 0,-1 0 0 0 0,1-1-1 0 0,0 1 1 0 0,-1-1-1 0 0,1 0 1 0 0,-1 0 0 0 0,0 0-1 0 0,1-1 1 0 0,-1 0 0 0 0,1 0-1 0 0,-1 0 1 0 0,0 0 0 0 0,1-1-1 0 0,-1 0 1 0 0,1 0 0 0 0,-1 0-1 0 0,1 0 1 0 0,0-1-1 0 0,-1 0 1 0 0,1 0 0 0 0,0 0-1 0 0,0 0 1 0 0,0 0 0 0 0,0-1-1 0 0,1 0 1 0 0,-1 0 0 0 0,1 0-1 0 0,-1 0 1 0 0,1-1 0 0 0,0 1-1 0 0,0-1 1 0 0,1 0-1 0 0,-1 0 121 0 0,-6-15-1500 0 0,0-4-40 0 0</inkml:trace>
  <inkml:trace contextRef="#ctx0" brushRef="#br0" timeOffset="13812.386">6433 4142 12584 0 0,'0'0'281'0'0,"0"0"40"0"0,0 0 23 0 0,0 0-34 0 0,0 2-202 0 0,0 24 664 0 0,0 44 1569 0 0,-3 0 0 0 0,-3 3-2341 0 0,1-26 23 0 0,3 1-23 0 0,-4 46-2 0 0,4-67 382 0 0,0 1 0 0 0,2-1-1 0 0,1 1 1 0 0,3 11-380 0 0,-3-31 59 0 0,0 0 0 0 0,1 1 0 0 0,0-1 0 0 0,4 7-59 0 0,-6-14 7 0 0,0 0-1 0 0,0-1 1 0 0,1 1 0 0 0,-1 0 0 0 0,0-1-1 0 0,1 1 1 0 0,-1-1 0 0 0,1 1-1 0 0,-1 0 1 0 0,1-1 0 0 0,-1 1 0 0 0,1-1-1 0 0,-1 1 1 0 0,1-1 0 0 0,0 0-1 0 0,-1 1 1 0 0,1-1 0 0 0,0 0 0 0 0,-1 1-1 0 0,1-1 1 0 0,0 0 0 0 0,-1 0-1 0 0,1 1 1 0 0,0-1 0 0 0,0 0 0 0 0,-1 0-1 0 0,1 0 1 0 0,0 0 0 0 0,0 0-1 0 0,-1 0 1 0 0,1 0 0 0 0,0 0 0 0 0,0 0-1 0 0,-1-1 1 0 0,1 1 0 0 0,0 0-1 0 0,-1 0 1 0 0,1-1 0 0 0,0 1 0 0 0,0-1-7 0 0,3-1 18 0 0,0-1 0 0 0,0 1 1 0 0,-1-1-1 0 0,1 0 0 0 0,-1-1 1 0 0,1 0-19 0 0,3-2 18 0 0,-2 1-18 0 0,1-1 0 0 0,-1 1 0 0 0,-1-1 0 0 0,1 0 0 0 0,1-4 0 0 0,-2 3 0 0 0,1 0 0 0 0,0 1 0 0 0,1-1 0 0 0,3-3 0 0 0,3-2 1 0 0,-11 9 3 0 0,1 1 0 0 0,0 0 0 0 0,0 0 0 0 0,0 0 0 0 0,0 0 0 0 0,0 1 0 0 0,0-1 0 0 0,0 0 1 0 0,0 1-1 0 0,1-1 0 0 0,-1 1 0 0 0,1 0 0 0 0,0 0-4 0 0,2-1 14 0 0,1 0 14 0 0,1-1 0 0 0,0 1-1 0 0,0 1 1 0 0,0-1 0 0 0,0 1-1 0 0,0 0 1 0 0,0 1-1 0 0,1 0 1 0 0,-1 0 0 0 0,0 0-1 0 0,4 2-27 0 0,-9-2 1 0 0,-1 0 0 0 0,0 1-1 0 0,1-1 1 0 0,-1 0 0 0 0,1 0 0 0 0,-1 0-1 0 0,0 0 1 0 0,1 0 0 0 0,-1-1-1 0 0,0 1 1 0 0,1 0 0 0 0,-1-1-1 0 0,0 1 1 0 0,1 0 0 0 0,-1-1 0 0 0,0 0-1 0 0,1 0 0 0 0,-1 1 0 0 0,-1 0 0 0 0,1-1 0 0 0,0 1 0 0 0,-1 0 0 0 0,1 0 0 0 0,0 0 0 0 0,0-1 0 0 0,-1 1 0 0 0,1 0 0 0 0,0 0 0 0 0,-1 0 0 0 0,1 0 0 0 0,0 0 0 0 0,0 1 0 0 0,-1-1 0 0 0,1 0 0 0 0,0 0 0 0 0,-1 0 0 0 0,1 0 0 0 0,0 1 0 0 0,-1-1 0 0 0,1 1 0 0 0,0-1 0 0 0,-1 0 0 0 0,0 0 0 0 0,1 1 0 0 0,-1-1 0 0 0,1 0 0 0 0,-1 0 0 0 0,1 0 0 0 0,-1 1 0 0 0,0-1 0 0 0,1 0 0 0 0,-1 0 0 0 0,1 0 0 0 0,-1 0 0 0 0,1 0 0 0 0,-1 0 0 0 0,1 0 0 0 0,-1 0 0 0 0,1 0 0 0 0,-1 0 0 0 0,0 0 0 0 0,1-1 0 0 0,-1 1 0 0 0,1 0 0 0 0,-1 0 0 0 0,1 0 0 0 0,-1 0 0 0 0,0-1 0 0 0,1 1 0 0 0,-1 0 0 0 0,0 0 0 0 0,1-1 0 0 0,-1 1 0 0 0,0 0 0 0 0,1-1 0 0 0,-1 1 0 0 0,0 0 0 0 0,1-1 0 0 0,-1 1 0 0 0,0-1 0 0 0,0 1 0 0 0,0 0 0 0 0,1-1 0 0 0,-1 1 0 0 0,0-1 0 0 0,0 1 0 0 0,0-1 0 0 0,5-4 1 0 0,-5 5-3 0 0,0 0 1 0 0,1-1-1 0 0,-1 1 0 0 0,0 0 1 0 0,1 0-1 0 0,-1 0 1 0 0,0-1-1 0 0,0 1 0 0 0,0 0 1 0 0,1 0-1 0 0,-1-1 0 0 0,0 1 1 0 0,0 0-1 0 0,0-1 0 0 0,0 1 1 0 0,1 0-1 0 0,-1 0 1 0 0,0-1-1 0 0,0 1 0 0 0,0 0 1 0 0,0-1-1 0 0,0 1 0 0 0,0 0 1 0 0,0-1-1 0 0,0 1 0 0 0,0 0 1 0 0,0-1-1 0 0,0 1 0 0 0,0 0 1 0 0,0-1-1 0 0,0 1 1 0 0,0 0-1 0 0,0 0 0 0 0,-1-1 1 0 0,1 1-1 0 0,0 0 0 0 0,0-1 2 0 0,-1-5-11 0 0,-5-13-62 0 0,-1 17-4 0 0,2 3 69 0 0,3-1 3 0 0,1 1 0 0 0,-1-1 0 0 0,0 1 0 0 0,0-1 0 0 0,1 1 0 0 0,-1 0 0 0 0,0 0 0 0 0,1 0 0 0 0,-1 0 0 0 0,1 0 0 0 0,-1 0 0 0 0,1 1 0 0 0,-1 0 5 0 0,-2 1-14 0 0,0 0 8 0 0,0 1-1 0 0,1 0 0 0 0,-1 0 0 0 0,1 0 0 0 0,0 0 1 0 0,0 1-1 0 0,0-1 0 0 0,0 1 0 0 0,1 0 1 0 0,0-1-1 0 0,0 1 0 0 0,0 0 0 0 0,1 0 0 0 0,-1 1 1 0 0,1-1-1 0 0,1 0 0 0 0,-1 0 0 0 0,1 1 1 0 0,0-1-1 0 0,0 0 0 0 0,0 2 7 0 0,1 9 4 0 0,1-1-1 0 0,1 0 1 0 0,0 1-1 0 0,1-1 1 0 0,0-1-1 0 0,6 13-3 0 0,-9-23 4 0 0,0-1 1 0 0,1 0-1 0 0,-1 0 1 0 0,1 0-1 0 0,0 0 1 0 0,0 0-1 0 0,0-1 1 0 0,0 1-1 0 0,0 0 0 0 0,0-1 1 0 0,1 0-1 0 0,0 1 1 0 0,2 1-5 0 0,-3-3 0 0 0,0 0-1 0 0,1 0 1 0 0,-1-1 0 0 0,0 1 0 0 0,1 0-1 0 0,-1-1 1 0 0,1 1 0 0 0,-1-1 0 0 0,1 0 0 0 0,-1 0-1 0 0,1 0 1 0 0,-1 0 0 0 0,1-1 0 0 0,-1 1-1 0 0,1 0 1 0 0,-1-1 0 0 0,0 0 0 0 0,1 0 0 0 0,-1 1-1 0 0,1-2 1 0 0,4-1 0 0 0,1 0 0 0 0,-1-1 0 0 0,0 0 0 0 0,0 0 0 0 0,0-1 0 0 0,-1 0 0 0 0,0 0 0 0 0,1 0 0 0 0,-2-1 0 0 0,1 0 0 0 0,0-1 0 0 0,14-15 1 0 0,18-22-55 0 0,-21 25 42 0 0,-13 15 13 0 0,-1 1-1 0 0,0-1 0 0 0,0 1 0 0 0,0-1 0 0 0,0 0 0 0 0,-1 0 0 0 0,2-3 0 0 0,-4 5 0 0 0,1 0 0 0 0,0 0 0 0 0,0 1 0 0 0,0-1 0 0 0,0 0 0 0 0,0 0 0 0 0,0 0 0 0 0,0 1 0 0 0,0-1 0 0 0,1 1 0 0 0,-1-1 0 0 0,1 1 0 0 0,-1-1 0 0 0,1 1 0 0 0,0 0 0 0 0,-1 0 0 0 0,1 0 0 0 0,0 0 0 0 0,0 0 0 0 0,0 0 0 0 0,-1 1 0 0 0,0-1 1 0 0,-1 1-1 0 0,1 0 0 0 0,-1 0 0 0 0,1-1 0 0 0,-1 1 0 0 0,1-1 0 0 0,-1 1 0 0 0,1 0 1 0 0,-1-1-1 0 0,1 1 0 0 0,-1-1 0 0 0,0 1 0 0 0,1-1 0 0 0,-1 1 0 0 0,0-1 0 0 0,1 1 0 0 0,-1-1 1 0 0,0 0-1 0 0,0 1 0 0 0,1-1 0 0 0,2-5-6 0 0,12 4-55 0 0,-7 3 48 0 0,-2 3-40 0 0,-4-1 45 0 0,0 0 0 0 0,-1 1 0 0 0,0-1 1 0 0,1 0-1 0 0,-1 0 0 0 0,-1 0 1 0 0,1 1-1 0 0,0-1 0 0 0,-1 1 0 0 0,1 0 8 0 0,-2-3 0 0 0,1-1 0 0 0,0 1 0 0 0,0 0 0 0 0,0 0 0 0 0,0-1 0 0 0,0 1 0 0 0,0 0 0 0 0,0 0 0 0 0,1 0 0 0 0,-1-1 0 0 0,0 1 0 0 0,0 0 0 0 0,1 0 0 0 0,-1-1 0 0 0,0 1 0 0 0,1 0 0 0 0,-1-1 0 0 0,0 1 0 0 0,1 0 0 0 0,-1-1 0 0 0,1 1 0 0 0,0-1 0 0 0,0 1 0 0 0,16 10 0 0 0,-9-6 0 0 0,-7-5 0 0 0,0 0 0 0 0,0 1 0 0 0,-1-1 0 0 0,1 0 0 0 0,0 1 0 0 0,0-1 0 0 0,0 0 0 0 0,0 0 0 0 0,0 0 0 0 0,-1 0 0 0 0,1 0 0 0 0,0 0 0 0 0,0 0 0 0 0,0 0 0 0 0,0 0 0 0 0,0 0 0 0 0,-1-1 0 0 0,1 1 0 0 0,0 0 0 0 0,0-1 0 0 0,3 0 0 0 0,-1 1 7 0 0,-1-1-1 0 0,0 1 0 0 0,0-1 0 0 0,0 0 1 0 0,1 0-1 0 0,-1 0 0 0 0,0 0 0 0 0,0 0 1 0 0,-1-1-1 0 0,1 1 0 0 0,0-1 1 0 0,0 1-1 0 0,-1-1 0 0 0,1 1 0 0 0,0-1 1 0 0,0-2-7 0 0,14-11 54 0 0,-6 9-43 0 0,-6 4-10 0 0,0-1-1 0 0,0 0 0 0 0,0 0 1 0 0,0-1-1 0 0,0 1 0 0 0,2-3 0 0 0,11-12-27 0 0,-14 14 23 0 0,1 1-1 0 0,-1 0 1 0 0,0-1-1 0 0,0 0 1 0 0,0 0-1 0 0,0 0 1 0 0,-1 0-1 0 0,0 0 1 0 0,0 0-1 0 0,1-3 5 0 0,9-18 0 0 0,-11 23 0 0 0,1-1-1 0 0,-1 0 0 0 0,1 1 1 0 0,-1-1-1 0 0,0 0 0 0 0,0 0 1 0 0,0 0-1 0 0,0 0 1 0 0,-1 0-1 0 0,1 0 0 0 0,-1 0 1 0 0,0 0-1 0 0,0-1 1 0 0,0 1-1 0 0,0 0 0 0 0,0 0 1 0 0,-1 0 0 0 0,2-1-29 0 0,-1 4 24 0 0,0-1 1 0 0,0 0 0 0 0,0 1-1 0 0,0-1 1 0 0,0 0-1 0 0,0 1 1 0 0,0-1-1 0 0,0 0 1 0 0,0 1 0 0 0,0-1-1 0 0,0 0 1 0 0,0 1-1 0 0,-1-1 1 0 0,1 1-1 0 0,0-1 1 0 0,0 0 0 0 0,-1 1-1 0 0,1-1 1 0 0,0 1-1 0 0,-1-1 1 0 0,1 1-1 0 0,0-1 1 0 0,-1 1-1 0 0,1-1 1 0 0,-1 1 0 0 0,1-1-1 0 0,-1 1 1 0 0,1-1-1 0 0,-1 1 1 0 0,0 0-1 0 0,1-1 1 0 0,-1 1 4 0 0,-3-1-53 0 0,-6 3 39 0 0,7 1 21 0 0,0 0-1 0 0,0 0 0 0 0,0 0 0 0 0,0 0 0 0 0,1 0 1 0 0,-1 1-1 0 0,1-1 0 0 0,0 1 0 0 0,0-1 1 0 0,-1 3-7 0 0,-1 4 56 0 0,0 0 1 0 0,0 0-1 0 0,-1 7-56 0 0,2 3 11 0 0,0 0 0 0 0,1 0 0 0 0,2 0 0 0 0,0 1 0 0 0,1-1 0 0 0,0 0 0 0 0,2 1 0 0 0,4 14-11 0 0,-5-27 0 0 0,1 1 0 0 0,0 0 0 0 0,0-1 0 0 0,1 0 0 0 0,0 0 0 0 0,0 0 0 0 0,1 0 0 0 0,1 0 0 0 0,-5-6 6 0 0,1 0-1 0 0,-1 0 1 0 0,1 0-1 0 0,-1 0 1 0 0,1-1-1 0 0,0 1 1 0 0,0 0-1 0 0,-1-1 0 0 0,1 0 1 0 0,0 1-1 0 0,1-1 1 0 0,-1 0-1 0 0,0 0 1 0 0,0 0-1 0 0,0-1 1 0 0,1 1-1 0 0,-1 0 1 0 0,0-1-1 0 0,1 1 0 0 0,-1-1 1 0 0,0 0-1 0 0,1 0 1 0 0,0 0-6 0 0,2-1-173 0 0,1 1 0 0 0,-1-1 0 0 0,1-1 0 0 0,-1 1 0 0 0,0-1 0 0 0,1 0 1 0 0,-1 0-1 0 0,0-1 0 0 0,2-1 173 0 0,10-6-7153 0 0</inkml:trace>
  <inkml:trace contextRef="#ctx0" brushRef="#br0" timeOffset="14862.807">6541 4711 3680 0 0,'0'0'328'0'0,"0"0"-264"0"0,0 11-64 0 0,0-11 0 0 0,0 0 1136 0 0,0 0 208 0 0,0 8 48 0 0,5 3 8 0 0,-5-4-680 0 0,5 1-136 0 0,-2 3-24 0 0,-3 0-8 0 0,0 0-552 0 0,5-3-144 0 0,-5 7-16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08:48.1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4088 3951 21191 0 0,'1'12'466'0'0,"0"-1"-1"0"0,1 1 1 0 0,0 0-1 0 0,1-1 1 0 0,2 7-466 0 0,-1-4 18 0 0,0 0 0 0 0,-1 0 0 0 0,1 10-18 0 0,0 69 540 0 0,-4-1 1 0 0,-3 1 0 0 0,-5-1-1 0 0,-6 16-540 0 0,13-93-28 0 0,0 0-1 0 0,1 0 0 0 0,1 0 1 0 0,1 12 28 0 0,0-8 1 0 0,0 1 0 0 0,-2 8-1 0 0,-5 28-7 0 0,0 18-274 0 0,10-37-2328 0 0,-5-36 1485 0 0,0-1-596 0 0,1-1-264 0 0,5-5-50 0 0</inkml:trace>
  <inkml:trace contextRef="#ctx0" brushRef="#br0" timeOffset="371.494">4394 4332 5528 0 0,'4'-4'310'0'0,"1"0"0"0"0,-1 0 1 0 0,-1 0-1 0 0,1-1 0 0 0,0 1 0 0 0,-1-1 1 0 0,0 0-1 0 0,1-4-310 0 0,-2 6 365 0 0,-1 0 0 0 0,1 0 0 0 0,-1 0 1 0 0,0-1-1 0 0,-1 1 0 0 0,1 0 0 0 0,0-1 0 0 0,-1 1 0 0 0,0-1 1 0 0,0 1-1 0 0,0-1 0 0 0,0 1 0 0 0,-1-1 0 0 0,0-2-365 0 0,1 5 62 0 0,0 0-1 0 0,-1 1 0 0 0,1-1 1 0 0,-1 0-1 0 0,1 0 1 0 0,-1 1-1 0 0,1-1 0 0 0,-1 0 1 0 0,1 1-1 0 0,-1-1 1 0 0,1 0-1 0 0,-1 1 0 0 0,0-1 1 0 0,0 1-1 0 0,1-1 0 0 0,-1 1 1 0 0,0 0-1 0 0,0-1 1 0 0,1 1-1 0 0,-1 0 0 0 0,0-1 1 0 0,0 1-1 0 0,0 0 1 0 0,0 0-1 0 0,0 0 0 0 0,1 0 1 0 0,-1-1-1 0 0,0 1 1 0 0,0 1-1 0 0,0-1 0 0 0,0 0 1 0 0,0 0-1 0 0,0 0 0 0 0,1 0 1 0 0,-1 1-1 0 0,0-1-61 0 0,-5 1 366 0 0,0 1 1 0 0,1 0-1 0 0,-1 0 0 0 0,-4 2-366 0 0,-1 3 316 0 0,0 0-1 0 0,1 1 1 0 0,0 0 0 0 0,0 0-1 0 0,1 1 1 0 0,-8 9-316 0 0,0 0 352 0 0,-6 6 48 0 0,0 0-1 0 0,2 1 0 0 0,1 2 1 0 0,1 0-1 0 0,1 1 0 0 0,-1 7-399 0 0,16-29 160 0 0,0 1 0 0 0,1-1 0 0 0,1 1 0 0 0,-1-1 0 0 0,1 1 0 0 0,0 0-1 0 0,0 0 1 0 0,1-1 0 0 0,0 4-160 0 0,-3 27 828 0 0,3-35-772 0 0,-1 1 1 0 0,1 0 0 0 0,0 0-1 0 0,0-1 1 0 0,0 1-1 0 0,1 0 1 0 0,-1 0-1 0 0,1-1 1 0 0,-1 1-1 0 0,1 0 1 0 0,0-1-1 0 0,0 1 1 0 0,0 0-1 0 0,0-1 1 0 0,1 1-1 0 0,-1-1 1 0 0,1 0-1 0 0,-1 0 1 0 0,1 1-1 0 0,1 0-56 0 0,2 2 142 0 0,1 0 0 0 0,0 0 0 0 0,1-1 0 0 0,-1 0 0 0 0,1 0 0 0 0,0 0 0 0 0,0 0-142 0 0,24 8 404 0 0,0 0 0 0 0,0-2 0 0 0,31 5-404 0 0,-41-9 77 0 0,41 7 35 0 0,-35-9-44 0 0,-1 2 0 0 0,23 8-68 0 0,-42-12-75 0 0,-1 0-1 0 0,1-1 1 0 0,0 0-1 0 0,-1 0 1 0 0,1-1 0 0 0,2 0 75 0 0,-1 0-121 0 0,0 1 0 0 0,-1 0 0 0 0,1 0 0 0 0,0 1 121 0 0,-6-2-166 0 0,0 0-1 0 0,0 1 0 0 0,0-1 0 0 0,0 0 1 0 0,-1 0-1 0 0,1 0 0 0 0,0 0 1 0 0,0 0-1 0 0,0-1 167 0 0,9 0-2090 0 0,-3 1 296 0 0</inkml:trace>
  <inkml:trace contextRef="#ctx0" brushRef="#br0" timeOffset="372.494">4991 3872 18575 0 0,'4'5'209'0'0,"-1"0"0"0"0,0 0-1 0 0,0 1 1 0 0,0 0 0 0 0,-1 0-1 0 0,0-1 1 0 0,0 1 0 0 0,-1 0-1 0 0,1 0 1 0 0,-1 3-209 0 0,1 12-54 0 0,-1 0 0 0 0,0 10 54 0 0,0 19 292 0 0,2-5-147 0 0,5 117 694 0 0,-7-133-1172 0 0,2-1 0 0 0,0 1 0 0 0,6 16 333 0 0,0-22-1786 0 0,-5-15 210 0 0,1 4-4893 0 0</inkml:trace>
  <inkml:trace contextRef="#ctx0" brushRef="#br0" timeOffset="855.275">5151 4127 9672 0 0,'0'0'440'0'0,"0"0"-6"0"0,-8-1-260 0 0,3 0 412 0 0,0-1 0 0 0,0 2 1 0 0,0-1-1 0 0,-1 1 0 0 0,1-1 0 0 0,0 1 1 0 0,0 1-1 0 0,-1-1 0 0 0,1 1 1 0 0,0 0-1 0 0,-5 1-586 0 0,-4 1 410 0 0,1 1 0 0 0,0 0 0 0 0,0 1 0 0 0,0 0 0 0 0,-5 4-410 0 0,-20 10 294 0 0,-9 5-124 0 0,-7 7-170 0 0,-5-1-1918 0 0,42-22 1 0 0</inkml:trace>
  <inkml:trace contextRef="#ctx0" brushRef="#br0" timeOffset="-1533.596">4016 337 14280 0 0,'8'-2'1297'0'0,"-7"2"-1285"0"0,1 0 0 0 0,-1 0 0 0 0,0 1 0 0 0,1-1 0 0 0,-1 0 0 0 0,0 1 0 0 0,0-1 0 0 0,1 1 0 0 0,-1 0 0 0 0,0-1 0 0 0,0 1 0 0 0,0 0 0 0 0,0 0 0 0 0,0-1 0 0 0,0 1 0 0 0,0 0 0 0 0,0 0 1 0 0,0 0-1 0 0,0 0 0 0 0,0 1 0 0 0,-1-1 0 0 0,1 0 0 0 0,0 0 0 0 0,-1 0 0 0 0,1 0 0 0 0,-1 1-12 0 0,3 6 314 0 0,0-1 1 0 0,-1 1-1 0 0,0 0 0 0 0,0 2-314 0 0,2 5 1203 0 0,1 10-111 0 0,-1 0 0 0 0,-1 0 0 0 0,-2 1 0 0 0,0 21-1092 0 0,0 11 697 0 0,-1 122 1108 0 0,0-5-659 0 0,0-118-714 0 0,-4 28-432 0 0,1-30 63 0 0,-10 98 422 0 0,5-70-232 0 0,8-70-376 0 0,1-1 0 0 0,0 1 0 0 0,1-1 0 0 0,0 0 0 0 0,0 0 0 0 0,2 0 0 0 0,0 1 123 0 0,-3-10-507 0 0,-1-3-206 0 0,7-1-2775 0 0,-2-1 1481 0 0</inkml:trace>
  <inkml:trace contextRef="#ctx0" brushRef="#br0" timeOffset="-1090.781">4487 749 4144 0 0,'1'-3'62'0'0,"0"1"1"0"0,0-1 0 0 0,-1 0-1 0 0,1 0 1 0 0,-1 1-1 0 0,0-1 1 0 0,0 0 0 0 0,0-2-63 0 0,0-2 350 0 0,0 7 1783 0 0,0 0 747 0 0,-2 0-2252 0 0,1 0-1 0 0,0 0 1 0 0,0 0 0 0 0,-1 1 0 0 0,1-1 0 0 0,0 1 0 0 0,0-1 0 0 0,0 1 0 0 0,0-1 0 0 0,-1 1 0 0 0,0 0-628 0 0,-12 11 1862 0 0,-10 18-1631 0 0,23-28 72 0 0,-3 3-131 0 0,-30 43 1629 0 0,2 0 0 0 0,-17 38-1801 0 0,28-44 219 0 0,1-1 839 0 0,-9 25-1058 0 0,21-46 480 0 0,0 1-1 0 0,2 0 1 0 0,-2 12-480 0 0,7-26 119 0 0,1-1 1 0 0,-1 1-1 0 0,1-1 0 0 0,0 1 1 0 0,0-1-1 0 0,1 1 0 0 0,0-1 1 0 0,0 1-1 0 0,0-1 0 0 0,1 0 1 0 0,0 1-1 0 0,0-1 0 0 0,3 4-118 0 0,0 0 205 0 0,1 0 1 0 0,0 0-1 0 0,1-1 1 0 0,0 0-1 0 0,1 0 1 0 0,0 0-1 0 0,0-1 1 0 0,0-1-1 0 0,8 6-206 0 0,0-2 172 0 0,-1-1 0 0 0,1-1-1 0 0,1-1 1 0 0,0 0 0 0 0,13 4-172 0 0,-8-5 114 0 0,1 0 0 0 0,0-1 0 0 0,6 0-114 0 0,26 6 70 0 0,-35-7-122 0 0,0-1 1 0 0,15 1 51 0 0,40 9-615 0 0,-45-11 424 0 0,-20-1-313 0 0,-1-1 1 0 0,1 0-1 0 0,0-1 0 0 0,-1 0 1 0 0,1-1-1 0 0,3 0 504 0 0,-5 0-1594 0 0,-6 1-20 0 0</inkml:trace>
  <inkml:trace contextRef="#ctx0" brushRef="#br0" timeOffset="-569.476">5193 251 11056 0 0,'3'10'338'0'0,"0"0"0"0"0,-1-1 1 0 0,-1 1-1 0 0,1 0 0 0 0,-2 0 1 0 0,1 0-1 0 0,-1 0 0 0 0,-2 7-338 0 0,-3 103 5888 0 0,-7 74-5448 0 0,8-131-1990 0 0,3 16 1550 0 0,1-74-203 0 0,0 22-831 0 0</inkml:trace>
  <inkml:trace contextRef="#ctx0" brushRef="#br0" timeOffset="-568.476">5337 536 11056 0 0,'-9'0'1001'0'0,"5"0"-964"0"0,-1-1 1 0 0,0 0-1 0 0,0 0 0 0 0,0 0 0 0 0,-1-1-37 0 0,-18-4 301 0 0,12 5 841 0 0,0 1 0 0 0,-1 0 0 0 0,1 1 0 0 0,0 0 0 0 0,0 1 0 0 0,0 0 0 0 0,-8 3-1142 0 0,-15 6 2088 0 0,-30 14-2088 0 0,8-2 165 0 0,38-16-713 0 0,2 1 0 0 0,0 1 0 0 0,0 1 0 0 0,-4 3 548 0 0,-5 6-1272 0 0</inkml:trace>
  <inkml:trace contextRef="#ctx0" brushRef="#br0" timeOffset="19857.761">3603 177 7368 0 0,'19'2'648'0'0,"0"0"0"0"0,1-2 0 0 0,-1 0 0 0 0,13-2-648 0 0,-29 2 537 0 0,-1-1 0 0 0,0 1 1 0 0,1-1-1 0 0,-1 0 0 0 0,0 0 0 0 0,1 0 1 0 0,-1 0-1 0 0,0 0 0 0 0,0-1 1 0 0,0 1-1 0 0,1-2-537 0 0,-1 2 71 0 0,0-1 0 0 0,-1 1 0 0 0,1-1 1 0 0,-1 0-1 0 0,1 0 0 0 0,-1 0 0 0 0,0 0 0 0 0,0 0 1 0 0,0 0-1 0 0,0 0 0 0 0,0 0 0 0 0,0 0 0 0 0,0 0 1 0 0,-1 0-1 0 0,1-1 0 0 0,-1 1 0 0 0,0 0 0 0 0,1-2-71 0 0,-1-7 2 0 0,-1 1-1 0 0,0-1 0 0 0,0 0 0 0 0,-1 1 0 0 0,-3-10-1 0 0,4 17-3 0 0,0 0-1 0 0,0 0 1 0 0,0 0 0 0 0,0 0 0 0 0,-1 0-1 0 0,1 0 1 0 0,-1 1 0 0 0,0-1-1 0 0,0 0 1 0 0,0 1 0 0 0,0 0-1 0 0,0-1 1 0 0,0 1 0 0 0,-1 0-1 0 0,1 0 1 0 0,-1 0 0 0 0,0 0-1 0 0,1 1 1 0 0,-1-1 0 0 0,0 1-1 0 0,-2-1 4 0 0,2 1 6 0 0,-1 1-1 0 0,1-1 1 0 0,-1 1-1 0 0,1 0 1 0 0,-1 0-1 0 0,1 0 1 0 0,-1 1-1 0 0,1-1 1 0 0,-1 1-1 0 0,1 0 0 0 0,0 0 1 0 0,-1 0-1 0 0,1 0 1 0 0,0 0-1 0 0,-2 2-5 0 0,-8 4 125 0 0,0 0 0 0 0,1 1 0 0 0,-1 1-125 0 0,7-5 55 0 0,-8 7 58 0 0,1 0-1 0 0,0 1 1 0 0,0 0-1 0 0,2 1 1 0 0,-1 0-1 0 0,-8 15-112 0 0,-11 19 318 0 0,-11 27-318 0 0,-5 8 78 0 0,16-27-34 0 0,3 1-1 0 0,2 1 0 0 0,3 2 1 0 0,2 0-1 0 0,-8 43-43 0 0,6-12 16 0 0,4 1 0 0 0,4 1 0 0 0,4 1 0 0 0,3 13-16 0 0,9-19 0 0 0,3-1 0 0 0,4 0 0 0 0,3 0 0 0 0,15 45 0 0 0,3 35 224 0 0,1-15 256 0 0,-22-110-322 0 0,-1 1-1 0 0,0 13-157 0 0,-6-46 14 0 0,0 0 1 0 0,0 0-1 0 0,1 0 0 0 0,2 4-14 0 0,19 46-4 0 0,-23-58 4 0 0,13 19 68 0 0,-1 2-18 0 0,-10-17-24 0 0,1 3 34 0 0,0 0 0 0 0,-1 0-1 0 0,0 0 1 0 0,0 0-1 0 0,-1 1 1 0 0,0-1-1 0 0,0 0 1 0 0,-1 1-1 0 0,-1 2-59 0 0,-6 64 902 0 0,-14 56-902 0 0,16-94 141 0 0,2-20-14 0 0,0 0-1 0 0,-2 8-126 0 0,-2 0 111 0 0,0-1 78 0 0,0-1 1 0 0,-10 21-190 0 0,10-28 38 0 0,6-12-23 0 0,-1-1 1 0 0,1 0-1 0 0,-1 1 0 0 0,1-1 0 0 0,-1 0 1 0 0,0 0-1 0 0,-1 0 0 0 0,1 0 0 0 0,0-1 0 0 0,-3 3-15 0 0,2-1 28 0 0,2-4-23 0 0,1 1 0 0 0,0-1 0 0 0,-1 1 0 0 0,1-1 0 0 0,-1 0 0 0 0,1 1-1 0 0,-1-1 1 0 0,1 0 0 0 0,-1 1 0 0 0,1-1 0 0 0,-1 0 0 0 0,1 0 0 0 0,-1 0 0 0 0,0 1-1 0 0,1-1 1 0 0,-1 0 0 0 0,1 0 0 0 0,-1 0 0 0 0,0 0 0 0 0,1 0 0 0 0,-1 0 0 0 0,1 0 0 0 0,-1 0-1 0 0,0 0 1 0 0,1 0 0 0 0,-1-1 0 0 0,1 1 0 0 0,-1 0 0 0 0,0 0-5 0 0,-17-9 148 0 0,14 7-108 0 0,3 1-33 0 0,-1 0 0 0 0,1 0 1 0 0,0 0-1 0 0,0 0 1 0 0,0 0-1 0 0,-1 0 0 0 0,1 0 1 0 0,0 0-1 0 0,0 0 0 0 0,0-1 1 0 0,0 1-1 0 0,1 0 1 0 0,-1-1-1 0 0,0 1 0 0 0,1-1 1 0 0,-1 1-1 0 0,1-1 0 0 0,-1 1 1 0 0,1-1-1 0 0,-1 1 1 0 0,1-1-8 0 0,-6-14 95 0 0,6 15-20 0 0,-10 137-19 0 0,2-13-43 0 0,-4 71-73 0 0,2-92 17 0 0,-5-1 0 0 0,-9 25 43 0 0,13-79-44 0 0,1-3-19 0 0,-14 37 63 0 0,7-35-23 0 0,-2-1 1 0 0,-2 0 22 0 0,8-21-8 0 0,-1 0 1 0 0,-1-1 0 0 0,-1 0-1 0 0,-7 6 8 0 0,-4 2-5 0 0,-19 24-64 0 0,-24 18 69 0 0,0-3-54 0 0,-32 40 54 0 0,57-52 0 0 0,-14 28 0 0 0,41-60 0 0 0,-9 13 0 0 0,2 2 0 0 0,1 1 0 0 0,3 1 0 0 0,1 1 0 0 0,-14 45 0 0 0,30-71 72 0 0,0 1-1 0 0,2-1 0 0 0,0 1 0 0 0,1-1 1 0 0,0 1-1 0 0,2-1 0 0 0,0 1 0 0 0,1 0 1 0 0,1-1-1 0 0,1 0 0 0 0,3 9-71 0 0,-3-11 170 0 0,2-1 0 0 0,0 0 0 0 0,1-1 0 0 0,8 13-170 0 0,-10-18 93 0 0,1-1 0 0 0,1 1 1 0 0,0-1-1 0 0,0-1 0 0 0,1 2-93 0 0,9 9 182 0 0,-9-11-104 0 0,-1 0-1 0 0,1 0 1 0 0,1-1-1 0 0,-1 0 1 0 0,1 0-1 0 0,0-1 1 0 0,0 0-1 0 0,0-1 1 0 0,1 0-1 0 0,0 0 1 0 0,7 1-78 0 0,-2-1-111 0 0,1-1 0 0 0,0 0 1 0 0,0-1-1 0 0,0-1 0 0 0,0 0 0 0 0,0-1 1 0 0,2-1 110 0 0,11-2-2058 0 0,4-6-6289 0 0</inkml:trace>
  <inkml:trace contextRef="#ctx0" brushRef="#br0" timeOffset="20910.99">107 2155 7368 0 0,'0'2'333'0'0,"-1"3"-274"0"0,0 1-1 0 0,0-1 1 0 0,0 0-1 0 0,-1 0 1 0 0,1 1-1 0 0,-1-1 1 0 0,-1 0-1 0 0,0 2-58 0 0,0 0 148 0 0,0 0 0 0 0,0 0 0 0 0,1 0 0 0 0,-2 8-148 0 0,-6 27 1150 0 0,7-31-837 0 0,0 1 0 0 0,1 0 1 0 0,0 0-1 0 0,0 9-313 0 0,1 9 299 0 0,0-20-165 0 0,1 0 1 0 0,0 0-1 0 0,1 0 0 0 0,0 4-134 0 0,1-3 253 0 0,1 0 1 0 0,-1 0 0 0 0,2-1-1 0 0,-1 0 1 0 0,1 1 0 0 0,1-1-1 0 0,0-1 1 0 0,2 3-254 0 0,-3-6 333 0 0,0 0 1 0 0,0-1-1 0 0,1 1 0 0 0,0-1 0 0 0,0 0 1 0 0,0 0-1 0 0,0-1 0 0 0,1 1 1 0 0,0-1-1 0 0,0 0 0 0 0,0-1 1 0 0,1 0-1 0 0,0 1-333 0 0,-3-3 342 0 0,1 1-1 0 0,0-1 1 0 0,0 0 0 0 0,-1-1-1 0 0,1 1 1 0 0,0-1-1 0 0,0 0 1 0 0,0 0 0 0 0,0 0-1 0 0,0-1 1 0 0,0 1-1 0 0,-1-1 1 0 0,1 0 0 0 0,4-2-342 0 0,2-1 361 0 0,-1 0 0 0 0,1-1 1 0 0,-1 0-1 0 0,0-1 0 0 0,5-3-361 0 0,-6 3 76 0 0,-1-1 0 0 0,1 0 0 0 0,-1 0 0 0 0,-1 0 0 0 0,0-1 0 0 0,0 0 0 0 0,0-1 0 0 0,-1 0 0 0 0,0 0 0 0 0,0 0 0 0 0,-1-1 0 0 0,-1 1 0 0 0,0-1 0 0 0,0 0 0 0 0,-1-1 0 0 0,0 1 0 0 0,0-1 0 0 0,0-8-76 0 0,-2 1 96 0 0,0 1 1 0 0,-1-1-1 0 0,-1 0 0 0 0,0 1 1 0 0,-2-3-97 0 0,2 14 6 0 0,0-1 0 0 0,-1 1 0 0 0,0 0 0 0 0,0 0 0 0 0,-1-1 0 0 0,1 2 0 0 0,-1-1 0 0 0,-1 0 0 0 0,1 0 0 0 0,-1 1 0 0 0,0 0 0 0 0,0 0 0 0 0,0 0 0 0 0,-1 0 0 0 0,-3-2-6 0 0,-1 0 57 0 0,0 1 0 0 0,-1 0 1 0 0,1 1-1 0 0,-1 0 0 0 0,0 1 0 0 0,0 0 0 0 0,0 0 0 0 0,-1 1 0 0 0,1 1 0 0 0,-1 0 0 0 0,0 0 1 0 0,-2 1-58 0 0,-6-1-86 0 0,0 2 0 0 0,0 1 0 0 0,0 0 0 0 0,1 1 1 0 0,-1 1-1 0 0,-11 4 86 0 0,-7-1-698 0 0,27-5-26 0 0,1 1 1 0 0,0 0-1 0 0,0 0 1 0 0,0 1 723 0 0,7-3-991 0 0,2 0 201 0 0,0 0 87 0 0,0 0 20 0 0,0 0-205 0 0,0 0-873 0 0,0 0-373 0 0</inkml:trace>
  <inkml:trace contextRef="#ctx0" brushRef="#br0" timeOffset="21452.983">452 1953 7832 0 0,'0'0'602'0'0,"0"1"-59"0"0,7 23 4143 0 0,4 13 379 0 0,-4 2-3572 0 0,-4-22-947 0 0,0-1 0 0 0,1 1-1 0 0,6 14-545 0 0,-5-15 309 0 0,2 5 305 0 0,2 0 0 0 0,8 15-614 0 0,-13-28 132 0 0,-1-3-33 0 0,0 0-1 0 0,1-1 1 0 0,-1 1 0 0 0,1-1-1 0 0,0 0 1 0 0,0 0-1 0 0,0 0 1 0 0,0 0-1 0 0,1-1 1 0 0,0 1-1 0 0,0-1 1 0 0,0 0 0 0 0,1 0-99 0 0,-3-3 57 0 0,-1 1 0 0 0,1-1 1 0 0,0 0-1 0 0,0 0 1 0 0,-1 0-1 0 0,1-1 1 0 0,0 1-1 0 0,0-1 1 0 0,-1 1-1 0 0,1-1 0 0 0,0 0 1 0 0,-1 0-1 0 0,1 0 1 0 0,-1 0-1 0 0,0 0 1 0 0,1-1-1 0 0,-1 1 1 0 0,0-1-1 0 0,2-1-57 0 0,7-6 99 0 0,-1 1 0 0 0,0-2 0 0 0,2-2-99 0 0,-12 11-3 0 0,14-15 6 0 0,-1-1 1 0 0,-1 0-1 0 0,-1-1 0 0 0,3-7-3 0 0,-14 25 0 0 0,28-51-130 0 0,-26 49-13 0 0,-2 2-8 0 0,5 6-1 0 0,30 36 152 0 0,-34-42 0 0 0,-1 1 0 0 0,1-1 0 0 0,-1 1 0 0 0,1-1 0 0 0,-1 1 0 0 0,0 0 0 0 0,1-1 0 0 0,-1 1 0 0 0,0 0 0 0 0,1-1 0 0 0,-1 1 0 0 0,0 0 0 0 0,0-1 0 0 0,0 1 0 0 0,0 0 0 0 0,0 0 0 0 0,0 0 0 0 0,0-1 0 0 0,0 1 0 0 0,0-1 0 0 0,0 0 0 0 0,0 1 0 0 0,0-1 0 0 0,1 1 0 0 0,-1-1 0 0 0,0 0 0 0 0,0 1 0 0 0,0-1 0 0 0,0 1 0 0 0,0-1 0 0 0,1 0 0 0 0,-1 1 0 0 0,0-1 0 0 0,0 0 0 0 0,1 1 0 0 0,-1-1 0 0 0,0 0 0 0 0,0 1 0 0 0,1-1 0 0 0,-1 0 0 0 0,0 0 0 0 0,4 2 0 0 0,-1 0 0 0 0,0-1 0 0 0,1 1 0 0 0,-1-1 0 0 0,0 0 0 0 0,4 1 0 0 0,-6-2-150 0 0,1 0-1 0 0,0 0 0 0 0,0 0 1 0 0,-1 0-1 0 0,1 0 0 0 0,0 0 1 0 0,-1 0-1 0 0,1 0 1 0 0,0-1-1 0 0,-1 1 0 0 0,1-1 1 0 0,0 1-1 0 0,-1-1 0 0 0,1 0 1 0 0,-1 0-1 0 0,1 0 1 0 0,-1 1-1 0 0,1-1 0 0 0,-1-1 151 0 0,26-22-5824 0 0,-19 16 3712 0 0,9-7-4321 0 0</inkml:trace>
  <inkml:trace contextRef="#ctx0" brushRef="#br0" timeOffset="21845.928">965 1429 5984 0 0,'-2'-10'106'0'0,"-1"-12"329"0"0,4 20-339 0 0,2-4 305 0 0,-2 5 1629 0 0,0 1 1613 0 0,6 4-1670 0 0,-5-3-1648 0 0,0 0 1 0 0,-1 0 0 0 0,1 0-1 0 0,-1 1 1 0 0,1-1 0 0 0,-1 1-1 0 0,1-1 1 0 0,-1 1 0 0 0,0 0-1 0 0,0-1 1 0 0,0 1 0 0 0,0 0-1 0 0,0 0 1 0 0,0 0 0 0 0,0 1-326 0 0,10 35 1217 0 0,-8-27-649 0 0,6 20 758 0 0,8 15-1326 0 0,-6-16 745 0 0,5 20-745 0 0,32 114 503 0 0,-31-108-476 0 0,28 70 18 0 0,-11-39-30 0 0,-26-65-382 0 0,2-2 0 0 0,0 1 0 0 0,10 14 367 0 0,-13-25-107 0 0,-6-8-29 0 0,1 0-1 0 0,-1 0 1 0 0,1 0-1 0 0,-1 0 1 0 0,1 0-1 0 0,0 0 1 0 0,0-1-1 0 0,0 1 1 0 0,0-1-1 0 0,0 0 1 0 0,0 1-1 0 0,0-1 1 0 0,1 0 136 0 0,-1 0-419 0 0,0 0 1 0 0,0-1 0 0 0,0 1 0 0 0,0-1 0 0 0,0 1 0 0 0,0-1-1 0 0,0 0 1 0 0,0 0 0 0 0,0 0 0 0 0,0 0 0 0 0,1 0 418 0 0,9-3-6217 0 0</inkml:trace>
  <inkml:trace contextRef="#ctx0" brushRef="#br0" timeOffset="21846.928">1281 1713 5064 0 0,'-10'-44'450'0'0,"9"41"-447"0"0,0 1-1 0 0,0-1 0 0 0,0 1 0 0 0,0-1 1 0 0,0 1-1 0 0,-1-1 0 0 0,1 1 0 0 0,-2-1-2 0 0,-5-11 349 0 0,8 12 9 0 0,-1 1-1 0 0,0-1 1 0 0,1 1-1 0 0,-1 0 1 0 0,0-1-1 0 0,1 1 1 0 0,-1 0-1 0 0,0 0 1 0 0,0-1-1 0 0,0 1 1 0 0,0 0 0 0 0,0 0-1 0 0,0 0 1 0 0,0 0-1 0 0,-1 0 1 0 0,1 1-1 0 0,0-1 1 0 0,-1 0-1 0 0,1 0 1 0 0,0 1-1 0 0,-1-1 1 0 0,1 1-1 0 0,-1-1 1 0 0,1 1 0 0 0,0 0-1 0 0,-1 0 1 0 0,1-1-1 0 0,-1 1 1 0 0,0 0-358 0 0,0 1 180 0 0,0-1 0 0 0,-1 0 0 0 0,1 1 1 0 0,0 0-1 0 0,0-1 0 0 0,0 1 0 0 0,0 0 1 0 0,-1 0-1 0 0,1 0 0 0 0,0 0 0 0 0,1 1 1 0 0,-1-1-1 0 0,0 1 0 0 0,0-1 0 0 0,1 1 1 0 0,-1-1-1 0 0,0 1 0 0 0,0 1-180 0 0,-17 21 665 0 0,-16 22-74 0 0,12-10-325 0 0,7-12-657 0 0,1 0 0 0 0,1 1 0 0 0,1 0 0 0 0,1 1 0 0 0,-1 5 391 0 0,12-24-652 0 0,0 1 0 0 0,0-1 0 0 0,0 0 1 0 0,1 1-1 0 0,0 4 652 0 0,0-12-118 0 0,0 12-1902 0 0</inkml:trace>
  <inkml:trace contextRef="#ctx0" brushRef="#br0" timeOffset="22288.744">1205 2032 920 0 0,'6'-4'17'0'0,"0"0"1"0"0,1 0-1 0 0,6-2-17 0 0,19-11 28 0 0,0-7-212 0 0,-17 12 3048 0 0,0-2 0 0 0,0 0-2864 0 0,-6 4 2256 0 0,-1 0 1 0 0,1-1 0 0 0,2-6-2257 0 0,8-19 1670 0 0,-12 20-1213 0 0,-2 5-140 0 0,0 1 1 0 0,-1-1-1 0 0,0-1 0 0 0,-1 1 1 0 0,0 0-1 0 0,0-1 0 0 0,-2 1 0 0 0,1-12-317 0 0,-2 19 37 0 0,1 1 47 0 0,-1 0 0 0 0,0 0 0 0 0,0-1 1 0 0,-1 1-1 0 0,1 0 0 0 0,-1 0 0 0 0,1 0 0 0 0,-1 0 1 0 0,0-1-1 0 0,0 1 0 0 0,-2-2-84 0 0,3 4 113 0 0,0 1-3 0 0,0 0-12 0 0,0 0-2 0 0,-1 1 0 0 0,-2 5-63 0 0,-1 0-1 0 0,2 0 1 0 0,-1 1-1 0 0,1-1 1 0 0,0 0-1 0 0,0 1 1 0 0,1 0-1 0 0,0 1-32 0 0,-2 10 52 0 0,0-7-29 0 0,2-1 0 0 0,0 1-1 0 0,0 2-22 0 0,1 0 15 0 0,-1-8-10 0 0,1-1 0 0 0,1 0 0 0 0,-1 0 0 0 0,1 0 0 0 0,-1 0 0 0 0,1 0 0 0 0,0 0 1 0 0,1 0-1 0 0,-1 0 0 0 0,2 2-5 0 0,1 5 10 0 0,3-1-10 0 0,-2-10 0 0 0,-4 0 0 0 0,1 0 0 0 0,1-1 0 0 0,-1 1 0 0 0,1-1 0 0 0,-1 1 0 0 0,1-1 0 0 0,-1 0 0 0 0,1 0 0 0 0,-1 0 0 0 0,0 0 0 0 0,1-1 0 0 0,-1 1 0 0 0,0 0 0 0 0,0-1 0 0 0,0 0 0 0 0,0 1 0 0 0,0-1 0 0 0,-1 0 0 0 0,2-1 0 0 0,4-7-59 0 0,1 1 0 0 0,-1-2 0 0 0,2-4 59 0 0,0-1-159 0 0,38-56 63 0 0,-47 71 114 0 0,1 1 0 0 0,-1-1 0 0 0,1 0 0 0 0,-1 0 0 0 0,1 1 0 0 0,0-1 0 0 0,-1 0 0 0 0,1 1-1 0 0,0-1 1 0 0,-1 1 0 0 0,1-1 0 0 0,0 1 0 0 0,0-1 0 0 0,0 1 0 0 0,-1-1 0 0 0,1 1 0 0 0,0 0 0 0 0,0-1-1 0 0,0 1 1 0 0,0 0 0 0 0,0 0 0 0 0,0 0 0 0 0,0 0 0 0 0,0 0 0 0 0,0 0 0 0 0,-1 0 0 0 0,1 0-1 0 0,0 0 1 0 0,0 0 0 0 0,0 0 0 0 0,0 1 0 0 0,0-1 0 0 0,0 0 0 0 0,0 1 0 0 0,-1-1 0 0 0,1 0-1 0 0,0 1 1 0 0,0 0-18 0 0,2 0 73 0 0,0 1 0 0 0,0 0-1 0 0,-1 0 1 0 0,1 0 0 0 0,-1 0-1 0 0,1 1 1 0 0,-1-1 0 0 0,0 1-1 0 0,0-1 1 0 0,1 3-73 0 0,4 6 85 0 0,-1 0 1 0 0,-1 0-1 0 0,0 1 0 0 0,-1-1 1 0 0,0 1-1 0 0,-1 0 0 0 0,0 3-85 0 0,5 11 123 0 0,-6-22-41 0 0,0 1 1 0 0,-1 0-1 0 0,0 0 1 0 0,0 0-1 0 0,0 0 1 0 0,0 5-83 0 0,-1-10 34 0 0,0 1 1 0 0,0-1-1 0 0,0 0 1 0 0,0 0 0 0 0,0 0-1 0 0,0 0 1 0 0,0 1-1 0 0,-1-1 1 0 0,1 0 0 0 0,0 0-1 0 0,0 0 1 0 0,0 1-1 0 0,0-1 1 0 0,0 0-1 0 0,1 0 1 0 0,-1 0 0 0 0,0 1-1 0 0,0-1 1 0 0,0 0-1 0 0,0 0 1 0 0,0 0 0 0 0,0 1-1 0 0,0-1 1 0 0,0 0-1 0 0,0 0 1 0 0,0 0 0 0 0,1 0-1 0 0,-1 1 1 0 0,0-1-1 0 0,0 0 1 0 0,0 0-1 0 0,0 0 1 0 0,0 0 0 0 0,1 0-1 0 0,-1 1 1 0 0,0-1-1 0 0,0 0 1 0 0,0 0 0 0 0,0 0-1 0 0,1 0 1 0 0,-1 0-1 0 0,0 0 1 0 0,0 0-1 0 0,0 0 1 0 0,1 0-35 0 0,4-7 678 0 0,7-28-55 0 0,30-83 429 0 0,-33 96-995 0 0,1 1 0 0 0,1 1 1 0 0,1 0-1 0 0,6-8-57 0 0,-12 20-64 0 0,1 0 0 0 0,0 0 0 0 0,0 0-1 0 0,5-2 65 0 0,-10 8-301 0 0,1-1-1 0 0,0 1 1 0 0,0 0-1 0 0,0 0 1 0 0,0 0-1 0 0,0 1 1 0 0,0-1-1 0 0,0 1 0 0 0,1 0 1 0 0,-1 0-1 0 0,1 0 1 0 0,-1 0-1 0 0,0 0 1 0 0,2 1 301 0 0,-3 0-2718 0 0,-2 0-4405 0 0</inkml:trace>
  <inkml:trace contextRef="#ctx0" brushRef="#br0" timeOffset="22763.723">830 3097 9672 0 0,'0'0'748'0'0,"2"0"-492"0"0,-1 0-281 0 0,4 0 1235 0 0,0 0 0 0 0,0 0 0 0 0,0-1 1 0 0,4 0-1211 0 0,-7 0 2655 0 0,1 1-281 0 0,8 0-1302 0 0,-8 0-572 0 0,-3 0-110 0 0,2 0-16 0 0,-2 0-356 0 0,1 0 0 0 0,-1 0 0 0 0,0 0 0 0 0,0 0 1 0 0,1 0-1 0 0,-1 0 0 0 0,0 0 0 0 0,1 0 1 0 0,-1 0-1 0 0,0 0 0 0 0,0 0 0 0 0,1 0 0 0 0,-1 0 1 0 0,0 0-1 0 0,0 0 0 0 0,1 0 0 0 0,-1 0 0 0 0,0 0 1 0 0,0 0-1 0 0,1 0 0 0 0,-1 1 0 0 0,0-1 0 0 0,0 0 1 0 0,0 0-1 0 0,1 0 0 0 0,-1 0 0 0 0,0 1 1 0 0,0-1-1 0 0,0 0 0 0 0,1 0-18 0 0,-6 7 832 0 0,-5 7-390 0 0,9-9-404 0 0,-1 0-4 0 0,0-1 0 0 0,0 1 0 0 0,0 0 0 0 0,-1-1 0 0 0,1 0 0 0 0,-1 1 0 0 0,-3 1-34 0 0,-2 3 15 0 0,5-7-15 0 0,0 1 0 0 0,0 0-1 0 0,1 0 1 0 0,-1 0 0 0 0,1 0 0 0 0,0 0 0 0 0,-2 3 0 0 0,1 1 0 0 0,0-1 0 0 0,0 0 0 0 0,-1 0 0 0 0,0 0 0 0 0,0-1 0 0 0,0 1 0 0 0,-1-1 0 0 0,-3 3 0 0 0,5-4 0 0 0,0 0 0 0 0,0 0 0 0 0,1 0 0 0 0,-1 1 0 0 0,1-1 0 0 0,0 1 0 0 0,0-1 0 0 0,1 1 0 0 0,-1-1 0 0 0,1 1 0 0 0,0 0 0 0 0,1 0 0 0 0,-1 1 0 0 0,1-6 0 0 0,0 2 5 0 0,0 0-1 0 0,0 0 0 0 0,0 0 0 0 0,1 0 1 0 0,-1-1-1 0 0,1 1 0 0 0,-1 0 1 0 0,1 0-1 0 0,-1 0 0 0 0,1-1 0 0 0,0 1 1 0 0,0 0-1 0 0,0-1 0 0 0,0 1 1 0 0,0-1-1 0 0,1 1-4 0 0,0 1 7 0 0,4 4 55 0 0,12 10 132 0 0,49 21 82 0 0,-62-35-270 0 0,0 1 0 0 0,0-1 0 0 0,-1 1-1 0 0,1 0 1 0 0,-1 1 0 0 0,0-1 0 0 0,0 1-1 0 0,0 0 1 0 0,2 4-6 0 0,-5-6 3 0 0,1-1 0 0 0,-1 0-1 0 0,0 1 1 0 0,0-1 0 0 0,0 1 0 0 0,0-1-1 0 0,0 1 1 0 0,-1 0 0 0 0,1-1-1 0 0,-1 1 1 0 0,0 0 0 0 0,0-1 0 0 0,0 1-1 0 0,0 0 1 0 0,0-1 0 0 0,0 1 0 0 0,-1 0-1 0 0,1-1 1 0 0,-1 1 0 0 0,0 0-1 0 0,0-1 1 0 0,-1 3-3 0 0,-3 5-11 0 0,3-6 11 0 0,0 0 1 0 0,0 0 0 0 0,-1 1 0 0 0,1-1 0 0 0,-1-1-1 0 0,0 1 1 0 0,-1 0 0 0 0,-2 2-1 0 0,-6 9 44 0 0,11-13-44 0 0,1-1 0 0 0,-1 1-1 0 0,0-1 1 0 0,0 1 0 0 0,0-1-1 0 0,-1 0 1 0 0,1 0 0 0 0,0 1 0 0 0,0-1-1 0 0,-1 0 1 0 0,1 0 0 0 0,-1 0-1 0 0,1 0 1 0 0,-2 0 0 0 0,2 0-23 0 0,-24 9 17 0 0,-18 4 6 0 0,35-12-484 0 0,0 0 1 0 0,1 0 0 0 0,-1-1 0 0 0,0 0-1 0 0,0-1 1 0 0,-1 0 0 0 0,-6 0 483 0 0,13-1-147 0 0,1 1 0 0 0,0 0 1 0 0,0 0-1 0 0,0-1 0 0 0,0 1 0 0 0,0 0 0 0 0,0-1 1 0 0,0 1-1 0 0,0-1 0 0 0,0 1 0 0 0,0-1 0 0 0,1 0 0 0 0,-1 1 1 0 0,0-1-1 0 0,0 0 0 0 0,0 0 0 0 0,1 0 0 0 0,-1 0 147 0 0,-4-7-1556 0 0</inkml:trace>
  <inkml:trace contextRef="#ctx0" brushRef="#br0" timeOffset="23293.165">1057 2645 6448 0 0,'0'0'498'0'0,"1"1"-327"0"0,13 12 854 0 0,-10-9 169 0 0,-1 0 0 0 0,0 1 1 0 0,0-1-1 0 0,0 1 0 0 0,0 0 1 0 0,-1 0-1 0 0,1 1-1194 0 0,6 18 895 0 0,-2 1 0 0 0,0 0 0 0 0,-2 0 0 0 0,0 4-895 0 0,7 36 853 0 0,1 15-179 0 0,0 0-300 0 0,-1-25 180 0 0,-3 1-1 0 0,0 37-553 0 0,-7-72 149 0 0,0 1 0 0 0,1-1 0 0 0,1 0 0 0 0,1 0 1 0 0,1 0-1 0 0,4 8-149 0 0,-10-28 112 0 0,0-1 14 0 0,2-1 2 0 0,0-1-120 0 0,0 0-1 0 0,0 0 0 0 0,0-1 0 0 0,0 1 1 0 0,-1-1-1 0 0,1 1 0 0 0,-1-1 1 0 0,0 1-1 0 0,0-1 0 0 0,0 0 1 0 0,0 0-1 0 0,0 1 0 0 0,0-4-7 0 0,5-43 76 0 0,-2 14-55 0 0,-1 17-19 0 0,1-8 11 0 0,1 1 0 0 0,1 1 0 0 0,1-1 0 0 0,4-5-13 0 0,-11 29 2 0 0,0 1 0 0 0,0-1-1 0 0,0 1 1 0 0,0-1 0 0 0,0 1 0 0 0,0 0 0 0 0,1-1 0 0 0,-1 1 0 0 0,0-1 0 0 0,0 1 0 0 0,1-1 0 0 0,-1 1 0 0 0,0 0 0 0 0,1-1 0 0 0,-1 1 0 0 0,0 0 0 0 0,1-1 0 0 0,-1 1 0 0 0,0 0 0 0 0,1 0 0 0 0,-1-1 0 0 0,1 1 0 0 0,-1 0 0 0 0,1 0 0 0 0,-1 0 0 0 0,0-1-1 0 0,1 1 1 0 0,-1 0 0 0 0,1 0 0 0 0,-1 0 0 0 0,1 0 0 0 0,-1 0 0 0 0,1 0 0 0 0,-1 0 0 0 0,1 0 0 0 0,-1 0 0 0 0,1 0 0 0 0,-1 0 0 0 0,1 0 0 0 0,-1 1 0 0 0,0-1 0 0 0,1 0 0 0 0,-1 0 0 0 0,1 0 0 0 0,-1 1-2 0 0,1-1 5 0 0,1 1-3 0 0,1-1 1 0 0,-1 1 0 0 0,0 0-1 0 0,1 0 1 0 0,-1 0-1 0 0,0 0 1 0 0,0 1 0 0 0,0-1-1 0 0,0 1 1 0 0,0-1-1 0 0,0 1 1 0 0,0-1-1 0 0,0 1 1 0 0,-1 0 0 0 0,1 1-3 0 0,4 5-45 0 0,0 1 0 0 0,-1-1 0 0 0,2 4 45 0 0,4 7-93 0 0,52 89-1739 0 0,-59-102 1341 0 0,-1 0 0 0 0,2-1 1 0 0,-1 1-1 0 0,4 2 491 0 0,6 8-5704 0 0,-6-7-770 0 0</inkml:trace>
  <inkml:trace contextRef="#ctx0" brushRef="#br0" timeOffset="23781.382">1153 2911 6448 0 0,'0'1'28'0'0,"0"0"0"0"0,1 0 0 0 0,-1 1 0 0 0,0-1 0 0 0,0 0 1 0 0,1 0-1 0 0,-1 0 0 0 0,1 1 0 0 0,-1-1 0 0 0,1 0 0 0 0,-1 0 0 0 0,1 0 0 0 0,0 0 1 0 0,0 0-1 0 0,-1 0 0 0 0,1 0 0 0 0,0 0 0 0 0,0 0 0 0 0,0-1 0 0 0,0 1 0 0 0,1 0-28 0 0,-1 0 176 0 0,1 1 0 0 0,-1-1 0 0 0,1 0 0 0 0,-1 1-1 0 0,0-1 1 0 0,1 1 0 0 0,-1 0 0 0 0,0-1-1 0 0,0 1 1 0 0,0 0 0 0 0,0 0 0 0 0,0 1-176 0 0,1 1 718 0 0,-1 0 1 0 0,1-1-1 0 0,0 1 0 0 0,0-1 1 0 0,0 1-1 0 0,1-1-718 0 0,9 17 2452 0 0,14 35-922 0 0,-3-8-363 0 0,16 49-1167 0 0,45 171 2338 0 0,-74-233-1518 0 0,-1 0 1 0 0,-2 1-1 0 0,0 13-820 0 0,-7-27 167 0 0,0-19 66 0 0,-4-11 392 0 0,-5-11-502 0 0,0 0 0 0 0,1-1-1 0 0,1 0 1 0 0,-2-10-123 0 0,-4-12 79 0 0,-4-13 25 0 0,3-1 1 0 0,0-9-105 0 0,-2-15 121 0 0,5 28 211 0 0,-4-45-332 0 0,13 78 59 0 0,-1-14 75 0 0,0 0-1 0 0,3-1 0 0 0,1 1 0 0 0,2-8-133 0 0,-1 22 62 0 0,1 0 1 0 0,2 1-1 0 0,0-1 0 0 0,6-16-62 0 0,-9 32 11 0 0,0-1 0 0 0,0 0 0 0 0,0 1 1 0 0,1-1-1 0 0,-1 1 0 0 0,1 0 0 0 0,0 0 0 0 0,1 0 0 0 0,-1 0 0 0 0,0 1 0 0 0,1-1 0 0 0,0 1 1 0 0,0 0-1 0 0,0 0 0 0 0,0 0 0 0 0,1 1 0 0 0,-1-1 0 0 0,1 1 0 0 0,-1 0 0 0 0,1 1 0 0 0,0-1 1 0 0,0 0-12 0 0,1 2 36 0 0,0 0 1 0 0,-1 0-1 0 0,1 0 1 0 0,0 0 0 0 0,0 1-1 0 0,0 0 1 0 0,-1 0 0 0 0,1 1-1 0 0,0-1 1 0 0,-1 1 0 0 0,1 0-1 0 0,-1 1 1 0 0,0-1-1 0 0,0 1 1 0 0,0 0 0 0 0,0 1-1 0 0,0-1 1 0 0,-1 1 0 0 0,1 0-1 0 0,-1 0 1 0 0,0 0 0 0 0,-1 1-1 0 0,3 2-36 0 0,0 6 0 0 0,-1-1 0 0 0,-1 1 0 0 0,0 0 0 0 0,0 0 0 0 0,-2 1 0 0 0,1-1 0 0 0,-2 1 0 0 0,0-1 0 0 0,0 7 0 0 0,3 28-119 0 0,-1-34 38 0 0,-2-1 1 0 0,0 1 0 0 0,-1 0-1 0 0,0 0 1 0 0,-1 2 80 0 0,-2 2-117 0 0,0 0 1 0 0,-1 0-1 0 0,-1 0 1 0 0,-1-1-1 0 0,-1 1 1 0 0,0-2-1 0 0,-1 1 0 0 0,0-1 1 0 0,-2 0-1 0 0,0-1 1 0 0,0 0-1 0 0,-10 9 117 0 0,17-21-26 0 0,-1 0 1 0 0,0 0-1 0 0,0 0 0 0 0,0 0 0 0 0,0-1 0 0 0,0 0 0 0 0,-1 0 0 0 0,1 0 1 0 0,-1 0-1 0 0,0-1 0 0 0,1 1 0 0 0,-1-1 0 0 0,0-1 0 0 0,0 1 1 0 0,0-1-1 0 0,0 1 0 0 0,1-1 0 0 0,-1-1 0 0 0,0 1 0 0 0,0-1 0 0 0,0 0 1 0 0,0 0-1 0 0,1 0 0 0 0,-1 0 0 0 0,0-1 0 0 0,-2-1 26 0 0,5 1-156 0 0,0 0 0 0 0,0 0 0 0 0,0 0 0 0 0,0 0 0 0 0,0 0 0 0 0,1-1 0 0 0,-1 1 0 0 0,1 0 0 0 0,-1-1 0 0 0,1 0 0 0 0,0 1 0 0 0,0-1-1 0 0,0 1 1 0 0,0-1 0 0 0,1 0 0 0 0,-1 0 0 0 0,1-1 156 0 0,-5-11-1580 0 0,0-3-3689 0 0,0-1-1428 0 0</inkml:trace>
  <inkml:trace contextRef="#ctx0" brushRef="#br0" timeOffset="25195.274">1626 2391 7368 0 0,'0'0'568'0'0,"0"0"-64"0"0,0 0 1120 0 0,0 0 524 0 0,1 3 105 0 0,6 10-1371 0 0,-1 1 0 0 0,0 1 1 0 0,-1-1-1 0 0,-1 1 0 0 0,0 0 0 0 0,1 12-882 0 0,2 26 909 0 0,-2 17-909 0 0,-1-11 467 0 0,9 106 785 0 0,-8-123-674 0 0,1 4 761 0 0,0 45-1339 0 0,-7-81 60 0 0,1-7-49 0 0,0 0 0 0 0,0 0 0 0 0,0 0 0 0 0,1 0 0 0 0,-1 0 0 0 0,1 0 0 0 0,0 0 0 0 0,0 0 0 0 0,0 0 1 0 0,0 0-1 0 0,1 2-11 0 0,-1-3 102 0 0,-1-2-11 0 0,-1-14-30 0 0,1 1-1 0 0,0-1 1 0 0,2 0 0 0 0,-1 0-1 0 0,3-5-60 0 0,1-21 18 0 0,8-53-18 0 0,-12 85 0 0 0,1 0 0 0 0,-1 0 0 0 0,2 1 0 0 0,-1-1 0 0 0,1 0 0 0 0,1-1 0 0 0,7-21 11 0 0,-10 25 11 0 0,-1 3-20 0 0,1 1 0 0 0,-1 0 0 0 0,1-1 0 0 0,-1 1 0 0 0,1 0 0 0 0,-1-1 0 0 0,1 1 0 0 0,0 0 0 0 0,0 0 0 0 0,-1-1 0 0 0,1 1 0 0 0,0 0 0 0 0,0 0 0 0 0,0 0 0 0 0,0 0 0 0 0,1 0 0 0 0,-1 1 0 0 0,0-1 0 0 0,0 0 0 0 0,0 0 0 0 0,1 1-2 0 0,7-4 43 0 0,-7 4-40 0 0,0 0 0 0 0,0 0 0 0 0,0 0 1 0 0,0 0-1 0 0,0 1 0 0 0,-1-1 0 0 0,1 0 0 0 0,0 1 1 0 0,0-1-1 0 0,0 1 0 0 0,-1 0 0 0 0,1 0 1 0 0,0 0-1 0 0,0 0 0 0 0,-1 0 0 0 0,1 0 1 0 0,-1 0-1 0 0,1 0 0 0 0,-1 0 0 0 0,0 1 1 0 0,1-1-1 0 0,-1 1 0 0 0,0-1 0 0 0,0 1 1 0 0,0-1-1 0 0,0 1 0 0 0,0 0 0 0 0,0 1-3 0 0,4 7-3 0 0,-1 1-1 0 0,0 0 0 0 0,0 0 0 0 0,0 6 4 0 0,0-1 7 0 0,22 77-7 0 0,-20-74 27 0 0,0 0 0 0 0,-2 1-1 0 0,1 4-26 0 0,-5-22 17 0 0,0 0 1 0 0,1 0-1 0 0,0-1 0 0 0,-1 1 1 0 0,1 0-1 0 0,0 0 0 0 0,0 0 0 0 0,0 0-17 0 0,0 0 19 0 0,0-1 0 0 0,0 1 0 0 0,0-1-1 0 0,-1 0 1 0 0,1 1 0 0 0,-1-1-1 0 0,1 1 1 0 0,-1 0 0 0 0,0-1-1 0 0,0 1 1 0 0,1 1-19 0 0,-1-2 56 0 0,1 4-21 0 0,9 0 280 0 0,-9-4-225 0 0,21-2 230 0 0,-15-1-320 0 0,-2-1 0 0 0,5-3 0 0 0,1-5 0 0 0,-7 4 0 0 0,-3 5 1 0 0,0 1 0 0 0,-1 0-1 0 0,0 0 1 0 0,1 1-1 0 0,-1-1 0 0 0,1 1 1 0 0,-1-1-1 0 0,1 0 1 0 0,-1 1-1 0 0,1-1 1 0 0,-1 1-1 0 0,1-1 1 0 0,0 1-1 0 0,-1-1 1 0 0,1 1-1 0 0,-1 0 1 0 0,1-1-1 0 0,0 1 0 0 0,0 0 1 0 0,-1 0-1 0 0,1-1 1 0 0,0 1-1 0 0,0 0 1 0 0,-1 0-1 0 0,1 0 0 0 0,2-2 63 0 0,5 2-20 0 0,0 2-13 0 0,-7-2-24 0 0,1 0 1 0 0,-1 0-1 0 0,0 0 0 0 0,0 0 0 0 0,1 0 0 0 0,-1 0 1 0 0,0 1-1 0 0,0-1 0 0 0,0 1 0 0 0,1-1 0 0 0,-1 1 1 0 0,0-1-1 0 0,0 1 0 0 0,0-1 0 0 0,0 1 1 0 0,0 0-7 0 0,0 0 6 0 0,0 0 1 0 0,0-1-1 0 0,0 1 1 0 0,0 0-1 0 0,0-1 1 0 0,-1 0-1 0 0,1 1 1 0 0,0-1-1 0 0,0 1 1 0 0,0-1-1 0 0,0 0 1 0 0,0 0 0 0 0,0 0-1 0 0,0 1 1 0 0,0-1-1 0 0,1 0-6 0 0,6-1 0 0 0,-4-2 0 0 0,-1 0 0 0 0,0 0 0 0 0,-1 0 0 0 0,1 0 0 0 0,0 0 0 0 0,-1-1 0 0 0,0 1 0 0 0,1-1 0 0 0,-2 0 0 0 0,1 1 0 0 0,0-1 0 0 0,-1 0 0 0 0,10-18 0 0 0,-9 19 0 0 0,-1 1 0 0 0,0-1 0 0 0,0 0 0 0 0,0 0 0 0 0,0-1 0 0 0,0 1 0 0 0,-1 0 0 0 0,1-2 0 0 0,4-18 0 0 0,3 6 0 0 0,-6 13 0 0 0,0 0 0 0 0,0 0 0 0 0,-1 0 0 0 0,1 0 0 0 0,-1 0 0 0 0,0 0 0 0 0,0-1 0 0 0,-1 1 0 0 0,1-1 0 0 0,-1 0 0 0 0,0-1 0 0 0,1 2 0 0 0,-1 1 0 0 0,0 0 0 0 0,0-1 0 0 0,-1 1 0 0 0,1-1 0 0 0,-1 1 0 0 0,1 0 0 0 0,-1-1 0 0 0,0 1 0 0 0,0 0 0 0 0,-1-1 0 0 0,0-1 0 0 0,-9-20 185 0 0,9 20-74 0 0,0 1 0 0 0,0-1-1 0 0,0 0 1 0 0,0 1 0 0 0,-3-4-111 0 0,4 6-26 0 0,-1 0 0 0 0,1 1 1 0 0,-1-1-1 0 0,1 0 0 0 0,-1 1 0 0 0,1-1 0 0 0,-1 1 1 0 0,0-1-1 0 0,0 1 0 0 0,0 0 0 0 0,0 0 1 0 0,0-1-1 0 0,0 1 0 0 0,0 1 0 0 0,0-1 0 0 0,0 0 1 0 0,0 1-1 0 0,0-1 0 0 0,-1 1 0 0 0,1-1 1 0 0,0 1-1 0 0,0 0 0 0 0,-1 0 0 0 0,1 0 0 0 0,0 0 1 0 0,0 1-1 0 0,-1-1 0 0 0,1 0 0 0 0,0 1 1 0 0,0 0-1 0 0,0-1 0 0 0,0 1 0 0 0,-1 0 26 0 0,-1 1 0 0 0,0 1 0 0 0,0-1 0 0 0,0 0 0 0 0,0 1 0 0 0,1 0 0 0 0,-1 0 0 0 0,1 0 0 0 0,0 0 0 0 0,0 1 0 0 0,0-1 0 0 0,0 1 0 0 0,0 0 0 0 0,1-1 0 0 0,-1 1 0 0 0,1 1 0 0 0,0-1 0 0 0,1 0 0 0 0,-1 0 0 0 0,1 1 0 0 0,-1 2 0 0 0,-1 5 0 0 0,0 0 0 0 0,1 0 0 0 0,1 1 0 0 0,0-1 0 0 0,0 1 0 0 0,1-1 0 0 0,1 4 0 0 0,1-6 0 0 0,1 0 0 0 0,0 0 0 0 0,0-1 0 0 0,1 0 0 0 0,0 0 0 0 0,1 0 0 0 0,0 0 0 0 0,4 5 0 0 0,-5-8-46 0 0,0 0 1 0 0,1 1-1 0 0,0-1 0 0 0,0-1 1 0 0,1 1-1 0 0,0-1 0 0 0,0 0 0 0 0,0 0 1 0 0,0-1-1 0 0,2 0 46 0 0,-6-2-19 0 0,1 0 0 0 0,0-1-1 0 0,0 0 1 0 0,0 0 0 0 0,0 0 0 0 0,0 0 0 0 0,0 0 0 0 0,0-1 0 0 0,0 1 0 0 0,0-1-1 0 0,0 0 1 0 0,0 0 0 0 0,0 0 0 0 0,0 0 0 0 0,0 0 0 0 0,1-1 0 0 0,-1 1 0 0 0,0-1-1 0 0,0 0 1 0 0,0 0 0 0 0,-1 0 0 0 0,1-1 0 0 0,0 1 0 0 0,0 0 0 0 0,-1-1 0 0 0,3-1 19 0 0,2-3 18 0 0,0 0 0 0 0,-1 0 0 0 0,0 0 0 0 0,0-1 0 0 0,0 0 1 0 0,-1 0-1 0 0,0-1 0 0 0,-1 1 0 0 0,1-1 0 0 0,-2 0 1 0 0,1 0-1 0 0,-1 0 0 0 0,0-1-18 0 0,3-11-7 0 0,-1-1 1 0 0,-1 1 0 0 0,-1-1-1 0 0,0-21 7 0 0,2-40-96 0 0,0 28-64 0 0,-4 42 144 0 0,2 3 3 0 0,-2 7-51 0 0,15 13-63 0 0,-14-7 115 0 0,0-1 0 0 0,1 0 1 0 0,-1 1-1 0 0,-1-1 0 0 0,1 1 0 0 0,0 0 0 0 0,-1 0 12 0 0,10 18-21 0 0,-8-16 12 0 0,0 0-1 0 0,0 1 1 0 0,0-1-1 0 0,-1 1 1 0 0,0 0-1 0 0,1 6 10 0 0,-1-5-3 0 0,-2-7 3 0 0,0-1 0 0 0,0 0 0 0 0,0 0 0 0 0,0 0 0 0 0,0 1 0 0 0,-1-1 0 0 0,1 0 0 0 0,0 0 0 0 0,1 0 0 0 0,-1 1 0 0 0,0-1 0 0 0,0 0 0 0 0,0 0 0 0 0,0 0 0 0 0,0 1 0 0 0,0-1 0 0 0,0 0 0 0 0,0 0 0 0 0,0 0 0 0 0,0 1 0 0 0,0-1 0 0 0,0 0 0 0 0,1 0 0 0 0,-1 0 0 0 0,0 0 0 0 0,0 1 0 0 0,0-1 0 0 0,0 0 0 0 0,1 0 0 0 0,-1 0 0 0 0,0 0 0 0 0,0 0 0 0 0,0 0 0 0 0,0 1 0 0 0,1-1 0 0 0,-1 0 0 0 0,0 0 0 0 0,0 0 0 0 0,0 0 0 0 0,1 0 0 0 0,-1 0 0 0 0,0 0 0 0 0,0 0 0 0 0,1 0 0 0 0,-1 0 0 0 0,0 0 0 0 0,0 0 0 0 0,0 0 0 0 0,1 0 0 0 0,-1 0 0 0 0,2-3 0 0 0,12-10 0 0 0,-12 11 0 0 0,0 1 0 0 0,-1 0 0 0 0,1-1 0 0 0,-1 1 0 0 0,1-1 0 0 0,-1 0 0 0 0,1 1 0 0 0,-1-1 0 0 0,1-1 0 0 0,23-37 0 0 0,-20 33 2 0 0,-1 0 1 0 0,1 1-1 0 0,1-1 0 0 0,-1 1 1 0 0,1 0-1 0 0,0 1-2 0 0,20-23 104 0 0,-25 27-77 0 0,0 0 1 0 0,0 0-1 0 0,0 0 1 0 0,0 0 0 0 0,1 0-1 0 0,-1 0 1 0 0,0 0 0 0 0,0 0-1 0 0,1 0 1 0 0,-1 0-1 0 0,1 1 1 0 0,-1-1 0 0 0,1 0-1 0 0,-1 1 1 0 0,1-1-1 0 0,-1 1 1 0 0,1 0 0 0 0,-1 0-1 0 0,1-1 1 0 0,1 1-28 0 0,0 1 29 0 0,0-1-1 0 0,0 1 1 0 0,-1-1 0 0 0,1 1 0 0 0,0 0-1 0 0,-1 0 1 0 0,1 1 0 0 0,0-1 0 0 0,-1 0-1 0 0,1 1 1 0 0,-1-1 0 0 0,0 1-1 0 0,0 0 1 0 0,2 1-29 0 0,-3-2 0 0 0,0-1 0 0 0,0 1 0 0 0,-1 0 0 0 0,1-1 0 0 0,0 1 0 0 0,0 0 0 0 0,-1 0 0 0 0,1-1 0 0 0,0 1 0 0 0,-1 0 0 0 0,1 0 0 0 0,-1 0 0 0 0,1 0 0 0 0,-1 0 0 0 0,1 0 0 0 0,2 3 0 0 0,27 9 54 0 0,-26-13-54 0 0,0 0 1 0 0,0 0 0 0 0,0 0 0 0 0,0 0 0 0 0,0-1 0 0 0,0 1-1 0 0,0-1 1 0 0,0 0 0 0 0,0-1 0 0 0,0 1 0 0 0,0-1 0 0 0,-1 1-1 0 0,1-1 1 0 0,0 0 0 0 0,-1-1 0 0 0,2 0-1 0 0,4-3-1 0 0,0-1 1 0 0,0-1-1 0 0,-1 1 1 0 0,0-1-1 0 0,3-5 1 0 0,-9 11 0 0 0,5-5 0 0 0,-1 0 0 0 0,0-1 0 0 0,-1 1 0 0 0,1-1 0 0 0,-2 0 0 0 0,1-1 0 0 0,-1 1 0 0 0,1-6 0 0 0,3-5 0 0 0,-7 16 0 0 0,1-1 0 0 0,-1 1 0 0 0,0 0 0 0 0,0-1 0 0 0,0 1 0 0 0,0 0 0 0 0,0-1 0 0 0,-1-2 0 0 0,3-9 0 0 0,-3 14 0 0 0,0 0 0 0 0,1 0 0 0 0,-1 0 0 0 0,0 0 0 0 0,0 0 0 0 0,1-1 0 0 0,-1 1 0 0 0,0 0 0 0 0,0 0 0 0 0,0 0 0 0 0,0 0 0 0 0,0-1 0 0 0,-1 1 0 0 0,1 0 0 0 0,0 0 0 0 0,-1 0 0 0 0,1 0 0 0 0,0 0 0 0 0,-1 0 0 0 0,1 0 0 0 0,-1 0 0 0 0,0-1 0 0 0,0 2 4 0 0,1-1-5 0 0,-1 1-1 0 0,1 0 1 0 0,0 0 0 0 0,0-1 0 0 0,-1 1 0 0 0,1 0-1 0 0,0 0 1 0 0,0-1 0 0 0,-1 1 0 0 0,1 0 0 0 0,0-1 0 0 0,0 1-1 0 0,0 0 1 0 0,-1-1 0 0 0,1 1 0 0 0,0 0 0 0 0,0-1-1 0 0,0 1 1 0 0,0-1 0 0 0,0 1 0 0 0,0 0 0 0 0,0-1-1 0 0,0 1 1 0 0,0 0 0 0 0,0-1 0 0 0,0 1 0 0 0,0-1 0 0 0,0 1-1 0 0,0 0 1 0 0,1-1 1 0 0,-1 0-160 0 0,-1 1 118 0 0,0 0 0 0 0,0 0-1 0 0,0 0 1 0 0,0 1 0 0 0,0-1-1 0 0,1 0 1 0 0,-1 0 0 0 0,0 1 0 0 0,0-1-1 0 0,0 1 1 0 0,1-1 0 0 0,-1 1 0 0 0,0-1-1 0 0,0 1 43 0 0,-1 2 0 0 0,0 0 0 0 0,1 0 0 0 0,-1 0 0 0 0,1 0 0 0 0,-1 1 0 0 0,1-1 0 0 0,0 0 0 0 0,0 1 0 0 0,0-1 0 0 0,1 1 0 0 0,-1-1 0 0 0,1 1 0 0 0,0 0 0 0 0,0-1 0 0 0,0 2 0 0 0,1 7 0 0 0,1-1 0 0 0,1 0 0 0 0,-1 0 0 0 0,2 0 0 0 0,-1 0 0 0 0,2-1 0 0 0,-1 0 0 0 0,1 1 0 0 0,1-1 0 0 0,3 4 0 0 0,4 6-66 0 0,1 2 376 0 0,11 13-310 0 0,-20-29 193 0 0,-1-1 0 0 0,1 0 0 0 0,0 0 0 0 0,0 0-1 0 0,1-1 1 0 0,0 0 0 0 0,-1 0 0 0 0,3 1-193 0 0,-4-4-53 0 0,-1 0 1 0 0,1 0-1 0 0,0 0 1 0 0,0 0-1 0 0,-1 0 1 0 0,1-1-1 0 0,0 0 0 0 0,0 0 1 0 0,0 0-1 0 0,0 0 1 0 0,-1-1-1 0 0,1 0 1 0 0,4 0 52 0 0,7-2-674 0 0,-2 0-224 0 0,-1-4-34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09:45.7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1 19351 0 0,'6'22'1304'0'0,"-4"-18"-1216"0"0,-1-1 0 0 0,0 1 0 0 0,0 0 0 0 0,0 0 0 0 0,0 0 0 0 0,-1-1 0 0 0,0 1 0 0 0,0 0 0 0 0,0 1-88 0 0,2 59 2080 0 0,-3-39-1086 0 0,2-19-740 0 0,-2 1 1 0 0,1 0-1 0 0,-1 0 0 0 0,0-1 1 0 0,0 1-1 0 0,-1 2-254 0 0,0-4 149 0 0,1 1-1 0 0,0-1 1 0 0,0 1 0 0 0,1-1-1 0 0,0 1 1 0 0,0 0-149 0 0,0 0 102 0 0,0 0 1 0 0,0 0-1 0 0,-1-1 1 0 0,0 1-1 0 0,-1 3-102 0 0,-6 25 137 0 0,8-25-126 0 0,3-3 73 0 0,1 2-1056 0 0,-3-4-4380 0 0,-1-4 3232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08:09.5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462 1 1376 0 0,'2'1'107'0'0,"6"5"-74"0"0,-4-3 26 0 0,0 0 0 0 0,0-1 0 0 0,0 1-1 0 0,1-1 1 0 0,-1 0 0 0 0,1 0-59 0 0,29 9 4448 0 0,-31-9-1769 0 0,7-2 1588 0 0,-15 3-2305 0 0,3-3-1675 0 0,2 0 1 0 0,-3 0-7 0 0,-9 0-69 0 0,3 1-7 0 0,-1-1 0 0 0,1 0 0 0 0,0-1 0 0 0,-1 0 0 0 0,1 0 0 0 0,0-1-1 0 0,-5-1-204 0 0,12 2 15 0 0,-1 0 0 0 0,1 0 0 0 0,-1 1 0 0 0,1-1 0 0 0,-1 1 0 0 0,1 0 0 0 0,-1 0-1 0 0,1 0 1 0 0,-1 0-15 0 0,-5 0 34 0 0,-21-2 603 0 0,-29 3-637 0 0,23-1 299 0 0,8 4-59 0 0,-9 1-312 0 0,34-5 74 0 0,2 0-2 0 0,-1 0 1 0 0,0 0-1 0 0,1 0 1 0 0,-1 0-1 0 0,1 1 1 0 0,-1-1-1 0 0,1 0 1 0 0,-1 0-1 0 0,1 0 1 0 0,-1 0-1 0 0,1 1 1 0 0,-1-1 0 0 0,1 0-1 0 0,-1 0 1 0 0,1 1-1 0 0,-1-1 1 0 0,1 0-1 0 0,0 1 1 0 0,-1-1-1 0 0,1 1 1 0 0,0-1-1 0 0,-1 0 1 0 0,1 1-1 0 0,0-1 1 0 0,-1 1-1 0 0,1-1 1 0 0,0 1-1 0 0,0-1 1 0 0,-1 1-1 0 0,1-1 1 0 0,0 1-1 0 0,-1 2 42 0 0,-1 1 0 0 0,1-1 0 0 0,0 0 1 0 0,0 1-1 0 0,0-1 0 0 0,0 0 0 0 0,1 1 0 0 0,-1-1 1 0 0,1 1-1 0 0,0-1 0 0 0,0 1 0 0 0,0-1 0 0 0,1 1 1 0 0,-1-1-1 0 0,2 4-42 0 0,0 19 116 0 0,0 27 211 0 0,6 25-327 0 0,1 25 106 0 0,-8-90-105 0 0,1 0 0 0 0,3 10-1 0 0,-3-12 17 0 0,0 0 0 0 0,0 1 1 0 0,-1 9-18 0 0,-1-6 2 0 0,1 0 1 0 0,0 1 0 0 0,1-1-1 0 0,4 13-2 0 0,-4-19 10 0 0,-1-1-1 0 0,-1 0 1 0 0,1 1-1 0 0,-2 4-9 0 0,3 25 26 0 0,-1-30-25 0 0,3 13 31 0 0,-2 0-1 0 0,1 19-31 0 0,-1-12 9 0 0,-1-21-16 0 0,0 0 0 0 0,0 0 0 0 0,-1 0 0 0 0,0 0 0 0 0,0 0 0 0 0,-2 5 7 0 0,2-11-6 0 0,0 1 1 0 0,-1 0-1 0 0,1-1 1 0 0,-1 1-1 0 0,0-1 1 0 0,0 1-1 0 0,1-1 1 0 0,-1 1 0 0 0,0-1-1 0 0,0 1 1 0 0,-1-1-1 0 0,1 0 1 0 0,0 1-1 0 0,0-1 1 0 0,-1 0-1 0 0,1 0 1 0 0,0 0-1 0 0,-1 0 1 0 0,1 0 0 0 0,-1-1-1 0 0,1 1 1 0 0,-1 0-1 0 0,0-1 1 0 0,1 1-1 0 0,-1-1 1 0 0,0 1-1 0 0,1-1 1 0 0,-1 0-1 0 0,0 1 6 0 0,-9 0-3 0 0,1 1 12 0 0,-1 0-1 0 0,1-1 1 0 0,-1 0-1 0 0,0-1 0 0 0,1 0 1 0 0,-1 0-1 0 0,0-1 0 0 0,-7-2-8 0 0,-73-18 530 0 0,62 15-244 0 0,27 5-142 0 0,2 1 16 0 0,0 0 67 0 0,0 0 28 0 0,0 0 7 0 0,0 0 20 0 0,0 0 71 0 0,0 0 30 0 0,3 0 7 0 0,8 1-228 0 0,0 0 0 0 0,0 0 0 0 0,0 1 0 0 0,0 0 0 0 0,-1 1 0 0 0,1 0 0 0 0,-1 0 0 0 0,1 1 0 0 0,0 1-162 0 0,156 67 458 0 0,-97-38-334 0 0,14 12-124 0 0,-24-17 6 0 0,-38-18-60 0 0,0 0 0 0 0,2 3 54 0 0,-14-9-74 0 0,0 0 1 0 0,0-1 0 0 0,0 0 0 0 0,10 3 73 0 0,-11-5-229 0 0,0 1 0 0 0,-1 0 0 0 0,1 1 1 0 0,0 0-1 0 0,-1 1 0 0 0,3 1 229 0 0,-10-5-96 0 0,0 0 0 0 0,0-1 0 0 0,0 1 0 0 0,0-1 0 0 0,1 0 0 0 0,-1 1 1 0 0,0-1-1 0 0,0 0 0 0 0,0 0 0 0 0,1 1 0 0 0,-1-1 0 0 0,1 0 96 0 0,2 0-2174 0 0,-18-5-415 0 0,3-3-4112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09:47.2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 20 6912 0 0,'-10'-16'314'0'0,"8"13"-6"0"0,15 9-186 0 0,-10-4 463 0 0,-1 0 1 0 0,0 0-1 0 0,0 0 1 0 0,0 0-1 0 0,0 1 1 0 0,-1-1-1 0 0,1 1 1 0 0,-1-1 0 0 0,1 1-1 0 0,-1-1 1 0 0,0 1-1 0 0,0 0 1 0 0,0-1-1 0 0,0 1 1 0 0,0 0-1 0 0,-1 0 1 0 0,1 0-1 0 0,-1 0 1 0 0,0-1-1 0 0,0 3-585 0 0,0 3 475 0 0,0 0 0 0 0,0 0-1 0 0,-1 0 1 0 0,0 0-1 0 0,-1 0 1 0 0,0-1 0 0 0,-1 3-475 0 0,-22 81 958 0 0,12-39-630 0 0,11-46-132 0 0,1-2 11 0 0,0 0 1 0 0,1-1-1 0 0,-1 1 1 0 0,1 0-1 0 0,0-1 1 0 0,0 1-1 0 0,0 3-207 0 0,1-7 53 0 0,-1 1 0 0 0,0-1 0 0 0,1 0-1 0 0,-1 1 1 0 0,0-1 0 0 0,1 1 0 0 0,-1-1-1 0 0,1 1 1 0 0,-1-1 0 0 0,1 0 0 0 0,-1 1-1 0 0,1-1 1 0 0,-1 0 0 0 0,1 0 0 0 0,-1 1 0 0 0,1-1-1 0 0,-1 0 1 0 0,1 0 0 0 0,-1 0 0 0 0,1 0-1 0 0,0 0 1 0 0,-1 0 0 0 0,1 0 0 0 0,-1 0-1 0 0,1 0 1 0 0,0 0 0 0 0,-1 0 0 0 0,1 0-53 0 0,20 0 565 0 0,-18 0-632 0 0,11-1 169 0 0,0-1-1 0 0,0 0 1 0 0,-1-1-1 0 0,1-1 1 0 0,7-3-102 0 0,5-1 383 0 0,-19 7-536 0 0,-2-1 144 0 0,1 0 1 0 0,-1 1-1 0 0,1 0 0 0 0,5 0 9 0 0,-10 1-142 0 0,1 0 1 0 0,-1 0-1 0 0,1 0 1 0 0,-1 0 0 0 0,1 0-1 0 0,-1 1 1 0 0,0-1-1 0 0,1 0 1 0 0,-1 1-1 0 0,0-1 1 0 0,1 1-1 0 0,-1 0 1 0 0,0-1-1 0 0,1 1 1 0 0,-1 0 0 0 0,0 0-1 0 0,0 0 1 0 0,0 0-1 0 0,0 0 1 0 0,0 0-1 0 0,0 0 1 0 0,0 0 141 0 0,1 2-425 0 0,0 1 0 0 0,0-1 0 0 0,0 1 0 0 0,-1-1 0 0 0,1 1 0 0 0,-1 0 0 0 0,0-1-1 0 0,0 1 1 0 0,0 0 0 0 0,-1 1 425 0 0,1 13-1692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09:48.3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0 9672 0 0,'0'0'440'0'0,"0"8"150"0"0,-2 8 427 0 0,2-16-899 0 0,0 1 0 0 0,-1-1 0 0 0,1 1 0 0 0,0-1 0 0 0,0 0 0 0 0,0 1 0 0 0,0-1 0 0 0,0 0 1 0 0,0 1-1 0 0,0-1 0 0 0,0 1 0 0 0,0-1 0 0 0,0 0 0 0 0,0 1 0 0 0,0-1 0 0 0,1 1 0 0 0,-1-1 0 0 0,0 0 0 0 0,0 1 0 0 0,0-1 0 0 0,0 0 0 0 0,1 1 0 0 0,-1-1-118 0 0,2 9 3568 0 0,-5 4-2466 0 0,1-7-543 0 0,2-5-448 0 0,0 1-1 0 0,0-1 1 0 0,0 1-1 0 0,0-1 0 0 0,0 1 1 0 0,0 0-1 0 0,1-1 0 0 0,-1 1 1 0 0,1-1-1 0 0,-1 1 0 0 0,1-1 1 0 0,-1 0-1 0 0,1 1 1 0 0,0-1-1 0 0,0 1-110 0 0,5 15 994 0 0,-5-13-839 0 0,-1 1 1 0 0,1-1 0 0 0,0 1-1 0 0,1-1 1 0 0,-1 1 0 0 0,1-1-1 0 0,-1 0 1 0 0,1 1 0 0 0,1-1-1 0 0,-1 0 1 0 0,0 0 0 0 0,1-1 0 0 0,0 1-1 0 0,0 0 1 0 0,0-1 0 0 0,0 0-1 0 0,4 3-155 0 0,47 35 608 0 0,-47-37-601 0 0,0 0 0 0 0,0-1 0 0 0,1 0 0 0 0,-1-1 0 0 0,0 0-1 0 0,1 0 1 0 0,6 1-7 0 0,1 0 131 0 0,-9-2-35 0 0,0 0 0 0 0,1-1 0 0 0,-1 0 0 0 0,1 0 0 0 0,3-1-96 0 0,9 0-128 0 0,15-3-908 0 0,-27 7-1150 0 0,-6-2 1791 0 0,0-1-1103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09:45.2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1317 437 10136 0 0,'0'0'777'0'0,"0"0"-236"0"0,0 0 885 0 0,0 0 439 0 0,0 0 88 0 0,14-8 2416 0 0,-11 3-3273 0 0,0 0 0 0 0,-1-1 1 0 0,0 0-1 0 0,1-3-1096 0 0,0 0 907 0 0,4-15-331 0 0,-1 0-1 0 0,-1-1 0 0 0,-2 0 1 0 0,0-5-576 0 0,7-41 361 0 0,-2 23-314 0 0,6-31-5 0 0,-13 69-253 0 0,0 0 1 0 0,0 0-1 0 0,-1 0 1 0 0,0-3 210 0 0,0 3-2086 0 0,8 30-2688 0 0,-6-7-710 0 0,0 3-1401 0 0</inkml:trace>
  <inkml:trace contextRef="#ctx0" brushRef="#br0" timeOffset="-594.892">1149 714 13648 0 0,'0'2'306'0'0,"-3"214"3713"0"0,3-203-3372 0 0,-2-1-1 0 0,1 1 1 0 0,-3 6-647 0 0,1-8 248 0 0,1 0-1 0 0,1 0 0 0 0,0 0 1 0 0,1 0-1 0 0,0 4-247 0 0,0-6 290 0 0,-1 0 0 0 0,0 0 1 0 0,0 0-1 0 0,-2 6-290 0 0,1-4 397 0 0,0 0 1 0 0,1 0-1 0 0,0 2-397 0 0,-1 4 1522 0 0,1-28-980 0 0,1-13-559 0 0,-1-11 151 0 0,2-1 0 0 0,1 1-1 0 0,7-32-133 0 0,-8 65 11 0 0,22-96 186 0 0,-17 81-155 0 0,0 0 0 0 0,1 0 0 0 0,1 1 0 0 0,4-7-42 0 0,-5 10 61 0 0,-5 9-27 0 0,0 0 1 0 0,0 0-1 0 0,1 0 1 0 0,-1 0-1 0 0,1 1 1 0 0,0-1-1 0 0,0 1 1 0 0,0 0-1 0 0,0 0 1 0 0,0 0-1 0 0,4-2-34 0 0,0-1 131 0 0,-5 5 18 0 0,-2 1 3 0 0,1 1 0 0 0,3 4-70 0 0,-1-3-44 0 0,-1 0 1 0 0,0 0-1 0 0,0 0 1 0 0,0 1-1 0 0,0-1 1 0 0,0 1-1 0 0,-1-1 1 0 0,1 1 0 0 0,-1 0-1 0 0,1-1 1 0 0,-1 1-1 0 0,0 0 1 0 0,0 0-39 0 0,5 19-15 0 0,-4-17-8 0 0,0 0 0 0 0,0 1 0 0 0,-1-1 0 0 0,0 0 0 0 0,0 1 0 0 0,0-1 0 0 0,-1 1 0 0 0,0-1 0 0 0,0 1-1 0 0,0 0 24 0 0,-5 14 30 0 0,3-11 9 0 0,0 0-1 0 0,0 0 1 0 0,1 1 0 0 0,1-1-1 0 0,-1 0-38 0 0,1 108 75 0 0,0-116-88 0 0,2 11-258 0 0,1-7 441 0 0,-3-6-161 0 0,0-1-1 0 0,0 1 0 0 0,0-1 0 0 0,0 1 0 0 0,0 0 0 0 0,0-1 0 0 0,1 1 0 0 0,-1-1 0 0 0,1 1 0 0 0,-1 0 0 0 0,1-1 1 0 0,-1 1-1 0 0,1 0 0 0 0,0 0 0 0 0,-1 0 0 0 0,1-1 0 0 0,0 1 0 0 0,0 0 0 0 0,1 0-8 0 0,5-11-100 0 0,3-20-78 0 0,-8 22 279 0 0,2 0 1 0 0,-1 0-1 0 0,1 1 1 0 0,3-6-102 0 0,33-64 302 0 0,-28 53-202 0 0,0 2 0 0 0,2-1-1 0 0,0 2 1 0 0,8-9-100 0 0,-20 30 1 0 0,22-26 59 0 0,-22 26-54 0 0,1 0 1 0 0,-1 0-1 0 0,0 0 1 0 0,1 0-1 0 0,-1 1 1 0 0,1-1-1 0 0,0 1 1 0 0,0-1-1 0 0,0 1 1 0 0,-1 0-1 0 0,1 0-6 0 0,-2 1 4 0 0,1 0 0 0 0,-1 0 0 0 0,0 0 0 0 0,0 0 0 0 0,0 0 0 0 0,0 1 0 0 0,0-1 0 0 0,0 0 0 0 0,0 1 0 0 0,0-1-1 0 0,0 0 1 0 0,0 1 0 0 0,0-1 0 0 0,-1 1 0 0 0,1-1 0 0 0,0 1 0 0 0,0 0 0 0 0,0-1 0 0 0,-1 1 0 0 0,1 0 0 0 0,0 0 0 0 0,0 0-4 0 0,17 23 98 0 0,-10-13-31 0 0,-5-6-43 0 0,-1 0-1 0 0,1 0 0 0 0,-1-1 1 0 0,0 2-1 0 0,0-1 1 0 0,0 0-1 0 0,0 0 0 0 0,0 6-23 0 0,2 7 40 0 0,6 23-19 0 0,-2 1 0 0 0,-3 0 1 0 0,0 7-22 0 0,1 7 24 0 0,0-7 27 0 0,-1-20-50 0 0,-2 0 0 0 0,0 14-1 0 0,-3-40 4 0 0,0 1 0 0 0,1-1 0 0 0,0 1 0 0 0,-1-1 0 0 0,1 0 0 0 0,1 0-1 0 0,-1 1-3 0 0,0-1-92 0 0,0 0-1 0 0,0 0 1 0 0,0 0-1 0 0,0 0 1 0 0,-1 0-1 0 0,1 3 93 0 0,-1-6-31 0 0,0 0 1 0 0,0 1-1 0 0,0-1 0 0 0,0 0 0 0 0,0 1 1 0 0,1-1-1 0 0,-1 0 0 0 0,0 0 0 0 0,0 1 1 0 0,0-1-1 0 0,0 0 0 0 0,0 1 0 0 0,1-1 1 0 0,-1 0-1 0 0,0 0 0 0 0,0 1 0 0 0,1-1 1 0 0,-1 0-1 0 0,0 0 0 0 0,0 0 0 0 0,1 0 1 0 0,-1 1-1 0 0,0-1 0 0 0,1 0 0 0 0,-1 0 0 0 0,0 0 1 0 0,0 0-1 0 0,1 0 31 0 0,2 2-4329 0 0,-3-2 2535 0 0</inkml:trace>
  <inkml:trace contextRef="#ctx0" brushRef="#br0" timeOffset="912.574">1907 876 14280 0 0,'2'1'654'0'0,"47"16"236"0"0,-19-5-634 0 0,-18-7 542 0 0,-5-2 176 0 0,1 0-1 0 0,0-1 1 0 0,1 1-1 0 0,-1-2 1 0 0,0 1-1 0 0,1-1 1 0 0,7 0-974 0 0,-2 0 308 0 0,1-2 0 0 0,0 0 0 0 0,-1 0 0 0 0,1-2 1 0 0,-1 0-1 0 0,0 0 0 0 0,0-1 0 0 0,0-1 1 0 0,-1 0-1 0 0,1-1 0 0 0,-1-1 0 0 0,9-5-308 0 0,-13 6-30 0 0,1-1-219 0 0,0 0 0 0 0,-1 0 0 0 0,9-8 249 0 0,-18 14-311 0 0,0 1-146 0 0,0 0-610 0 0,-14-15-3101 0 0,1 11 2498 0 0,-3 1-96 0 0</inkml:trace>
  <inkml:trace contextRef="#ctx0" brushRef="#br0" timeOffset="913.574">939 951 2304 0 0,'0'0'780'0'0,"-1"1"5517"0"0,-3 9-610 0 0,4-9-5277 0 0,-1 0 0 0 0,0 0 0 0 0,0 0 0 0 0,0 0 0 0 0,0 1 0 0 0,0-1 0 0 0,0 0 0 0 0,0 0 0 0 0,0-1 0 0 0,0 1 0 0 0,0 0 1 0 0,0 0-1 0 0,-1 0 0 0 0,1-1 0 0 0,0 1 0 0 0,0-1 0 0 0,-1 1 0 0 0,0-1-410 0 0,-27 10 1493 0 0,10-6-1182 0 0,-1-2-1 0 0,0 1 1 0 0,0-2 0 0 0,0-1-1 0 0,0 0 1 0 0,-11-3-311 0 0,-69-12 243 0 0,82 12-592 0 0,-6-1 259 0 0,6 3-4041 0 0,18 3 2273 0 0,0 4-20 0 0</inkml:trace>
  <inkml:trace contextRef="#ctx0" brushRef="#br0" timeOffset="2564.877">2530 262 15664 0 0,'1'0'70'0'0,"1"1"0"0"0,-1-1 1 0 0,0 1-1 0 0,0 0 1 0 0,0-1-1 0 0,0 1 1 0 0,0 0-1 0 0,0 0 0 0 0,0 0 1 0 0,0 0-1 0 0,0 0 1 0 0,0 0-1 0 0,0 0 1 0 0,0 0-1 0 0,-1 0 0 0 0,1 0 1 0 0,-1 0-1 0 0,1 1-70 0 0,0 1 92 0 0,0 0 0 0 0,-1 0-1 0 0,0 1 1 0 0,1-1 0 0 0,-1 0-1 0 0,0 3-91 0 0,-1 1-122 0 0,1 34 1284 0 0,-2 1 0 0 0,-2 0 0 0 0,-1-1 0 0 0,-4 5-1162 0 0,-16 101 1425 0 0,16-87-979 0 0,7-48-192 0 0,0 1 0 0 0,2 0 0 0 0,-1 0-1 0 0,1 1-253 0 0,0-10 38 0 0,1-1 0 0 0,-1 0-1 0 0,0 0 1 0 0,1 0 0 0 0,0 0-1 0 0,0 0 1 0 0,0 1 0 0 0,0-1-1 0 0,0-1 1 0 0,0 1-1 0 0,1 0 1 0 0,0 0 0 0 0,-1 0-1 0 0,1-1 1 0 0,0 1 0 0 0,0-1-1 0 0,1 1 1 0 0,-1-1 0 0 0,1 0-38 0 0,-2-1 60 0 0,1 0 0 0 0,0 0 1 0 0,0-1-1 0 0,0 1 1 0 0,0 0-1 0 0,0-1 1 0 0,0 0-1 0 0,0 1 0 0 0,0-1 1 0 0,0 0-1 0 0,0 0 1 0 0,0 0-1 0 0,-1 0 1 0 0,1-1-1 0 0,0 1 1 0 0,1-1-61 0 0,34-9 684 0 0,-32 9-617 0 0,134-43 274 0 0,-134 42-443 0 0,-1 1-1 0 0,1 0 0 0 0,-1 1 0 0 0,0-1 0 0 0,1 1 0 0 0,3 0 103 0 0,-8 0-117 0 0,1 0 0 0 0,0 0 0 0 0,0 0 1 0 0,-1 0-1 0 0,1 0 0 0 0,0 0 0 0 0,0 0 1 0 0,-1 0-1 0 0,1 0 0 0 0,0 1 0 0 0,-1-1 1 0 0,1 0-1 0 0,0 0 0 0 0,-1 1 0 0 0,1-1 1 0 0,0 0-1 0 0,-1 1 0 0 0,1-1 1 0 0,-1 1-1 0 0,1-1 0 0 0,0 1 0 0 0,-1-1 1 0 0,1 1-1 0 0,-1-1 0 0 0,0 1 0 0 0,1 0 1 0 0,-1-1-1 0 0,1 1 0 0 0,-1-1 0 0 0,0 1 1 0 0,1 0-1 0 0,-1-1 0 0 0,0 1 0 0 0,0 0 1 0 0,0 0-1 0 0,0-1 0 0 0,0 1 0 0 0,1 0 1 0 0,-1 0-1 0 0,0-1 0 0 0,0 1 1 0 0,-1 0-1 0 0,1-1 0 0 0,0 2 117 0 0,-4 12-5597 0 0,0 5-1456 0 0</inkml:trace>
  <inkml:trace contextRef="#ctx0" brushRef="#br0" timeOffset="3692.42">56 725 11520 0 0,'-3'4'163'0'0,"1"0"1"0"0,-1 1 0 0 0,1-1-1 0 0,0 1 1 0 0,0-1 0 0 0,0 1-1 0 0,1-1 1 0 0,-1 4-164 0 0,-7 43 1022 0 0,3-13 896 0 0,1-18-854 0 0,1-5-431 0 0,1-1-1 0 0,1 0 0 0 0,0 0 0 0 0,1 6-632 0 0,1-18 189 0 0,0 0 0 0 0,0 0-1 0 0,0-1 1 0 0,-1 1 0 0 0,1 0 0 0 0,0 0 0 0 0,-1 0-1 0 0,1 0 1 0 0,-1 0 0 0 0,0 1-189 0 0,1-3 96 0 0,0 1 1 0 0,0 0-1 0 0,0-1 0 0 0,0 1 1 0 0,0-1-1 0 0,0 1 0 0 0,0-1 1 0 0,0 1-1 0 0,0 0 0 0 0,0-1 1 0 0,0 1-1 0 0,1-1 0 0 0,-1 1 1 0 0,0-1-1 0 0,0 1 0 0 0,1-1 0 0 0,-1 1 1 0 0,0-1-97 0 0,1 1 242 0 0,-1 0-166 0 0,0 0 0 0 0,1 0 0 0 0,-1 0 0 0 0,0 0 0 0 0,0 0 0 0 0,1-1 0 0 0,-1 1 0 0 0,1 0 0 0 0,-1 0 0 0 0,1-1 1 0 0,-1 1-1 0 0,1 0 0 0 0,-1-1 0 0 0,1 1 0 0 0,0 0 0 0 0,-1-1 0 0 0,1 1 0 0 0,0-1 0 0 0,0 1 0 0 0,-1-1 0 0 0,1 1 0 0 0,0-1 0 0 0,0 0 0 0 0,0 1 0 0 0,-1-1 0 0 0,1 0 0 0 0,0 0 0 0 0,0 1 0 0 0,1-1-76 0 0,1 0 71 0 0,1 0-1 0 0,0-1 0 0 0,0 1 0 0 0,0-1 1 0 0,0 1-1 0 0,1-2-70 0 0,9-1 165 0 0,-4 1-60 0 0,0-1-1 0 0,-1 0 1 0 0,1-1 0 0 0,0 0 0 0 0,3-3-105 0 0,30-11-179 0 0,-18 12-454 0 0,-14 6-2322 0 0,-10 0 1371 0 0</inkml:trace>
  <inkml:trace contextRef="#ctx0" brushRef="#br0" timeOffset="4746.754">1608 217 9560 0 0,'0'0'432'0'0,"0"0"-4"0"0,0 0-134 0 0,0 0 449 0 0,0 0 228 0 0,0 0 42 0 0,0 0-6 0 0,0 0-65 0 0,0 0-22 0 0,0 0-7 0 0,5-8 433 0 0,37-43 576 0 0,-40 49-1825 0 0,0 0-1 0 0,0 0 0 0 0,0 0 0 0 0,1 1 0 0 0,-1-1 1 0 0,0 1-1 0 0,1-1 0 0 0,-1 1 0 0 0,1 0 1 0 0,-1 0-1 0 0,1 0 0 0 0,1 0-96 0 0,-2 1 201 0 0,3 0 195 0 0,-4 0-372 0 0,0 0-1 0 0,0 0 0 0 0,0 1 1 0 0,0-1-1 0 0,0 1 0 0 0,0-1 1 0 0,0 0-1 0 0,1 1 0 0 0,-1 0 1 0 0,-1-1-1 0 0,1 1 1 0 0,0 0-1 0 0,0-1 0 0 0,0 1 1 0 0,0 0-1 0 0,0 0 0 0 0,-1 0 1 0 0,1 0-1 0 0,0 0 0 0 0,-1 0 1 0 0,1 0-1 0 0,0 0 0 0 0,-1 0 1 0 0,1 0-1 0 0,-1 0 0 0 0,0 0 1 0 0,1 0-1 0 0,-1 0 1 0 0,0 0-1 0 0,0 0 0 0 0,0 1 1 0 0,0-1-1 0 0,0 0 0 0 0,0 1-23 0 0,1 4 37 0 0,-1 0 0 0 0,0 0 0 0 0,-1 0-1 0 0,1 0 1 0 0,-1 0 0 0 0,-1 4-37 0 0,-6 20-10 0 0,-1 0 0 0 0,-1 0 0 0 0,-1-1-1 0 0,-2 0 1 0 0,-8 13 10 0 0,15-28 0 0 0,4-11 0 0 0,1 0 0 0 0,0 0 0 0 0,-1 0 0 0 0,1 0 0 0 0,-1 0 0 0 0,0-1 0 0 0,0 1 0 0 0,-1 0 0 0 0,3-2 0 0 0,0-1 0 0 0,0 0 0 0 0,-1 0 0 0 0,1 1 0 0 0,0-1 0 0 0,0 0-1 0 0,0 0 1 0 0,-1 0 0 0 0,1 0 0 0 0,0 1 0 0 0,0-1 0 0 0,0 0 0 0 0,-1 0 0 0 0,1 0-1 0 0,0 0 1 0 0,0 0 0 0 0,-1 0 0 0 0,1 0 0 0 0,0 0 0 0 0,0 1 0 0 0,-1-1-1 0 0,1 0 1 0 0,0 0 0 0 0,0 0 0 0 0,-1 0 0 0 0,1 0 0 0 0,0 0 0 0 0,0-1 0 0 0,-1 1-1 0 0,1 0 1 0 0,0 0 0 0 0,-1 0 0 0 0,1 0 0 0 0,0 0 0 0 0,0 0 0 0 0,0 0 0 0 0,-1 0-1 0 0,1-1 1 0 0,0 1 0 0 0,0 0 0 0 0,0 0 0 0 0,-1 0 0 0 0,0-4 27 0 0,1 0 36 0 0,0 1 1 0 0,0-1 0 0 0,0 1-1 0 0,0-1 1 0 0,1 1 0 0 0,0-1-1 0 0,-1 1 1 0 0,1-1 0 0 0,1 0-64 0 0,2-12 156 0 0,-3 12-132 0 0,1-1 1 0 0,0 1-1 0 0,-1 0 1 0 0,2 0-1 0 0,-1 0 1 0 0,0 1-1 0 0,1-1 0 0 0,-1 0 1 0 0,1 1-1 0 0,0 0 1 0 0,1 0-1 0 0,-1 0 1 0 0,0 0-1 0 0,1 0 1 0 0,0 0-25 0 0,0 0 18 0 0,1 0 0 0 0,-1 1 0 0 0,1-1 0 0 0,0 1 0 0 0,0 0 0 0 0,-1 0 0 0 0,1 0 0 0 0,1 1 0 0 0,-1 0 0 0 0,0 0 0 0 0,0 0 0 0 0,0 1 0 0 0,1-1 0 0 0,-1 1 0 0 0,0 1 0 0 0,1-1 0 0 0,0 1-18 0 0,2 0-138 0 0,0 1-1 0 0,0 1 0 0 0,0 0 1 0 0,0 0-1 0 0,0 0 0 0 0,6 5 139 0 0,0-1-4472 0 0,-14-7 2648 0 0</inkml:trace>
  <inkml:trace contextRef="#ctx0" brushRef="#br0" timeOffset="5341.764">1949 105 10136 0 0,'0'0'464'0'0,"0"0"-10"0"0,0 0-223 0 0,1 1 150 0 0,2 3-62 0 0,1-1 0 0 0,-1 1 0 0 0,-1 0-1 0 0,1 1 1 0 0,-1-1 0 0 0,1 0 0 0 0,-1 1-1 0 0,1 3-318 0 0,0 0 566 0 0,0 0-1 0 0,-1 1 0 0 0,0-1 0 0 0,1 7-565 0 0,-2-9 184 0 0,0 0 0 0 0,1 0 0 0 0,0 0 0 0 0,0 0 0 0 0,3 6-184 0 0,6 21 429 0 0,-7-18-187 0 0,0 0 0 0 0,5 11-242 0 0,0 3 190 0 0,-6-20-125 0 0,0 1 0 0 0,1-1 0 0 0,2 5-65 0 0,-2-5-14 0 0,-3-8-233 0 0,-1 0 1 0 0,1 0-1 0 0,-1-1 1 0 0,1 1-1 0 0,0 0 1 0 0,-1 0-1 0 0,1-1 1 0 0,0 1-1 0 0,-1-1 1 0 0,1 1-1 0 0,0 0 1 0 0,0-1-1 0 0,0 1 1 0 0,-1-1-1 0 0,1 0 1 0 0,0 1-1 0 0,0-1 1 0 0,0 0-1 0 0,0 1 1 0 0,0-1-1 0 0,0 0 1 0 0,0 0-1 0 0,0 0 1 0 0,0 0 246 0 0,0 0 168 0 0,9 1-2117 0 0</inkml:trace>
  <inkml:trace contextRef="#ctx0" brushRef="#br0" timeOffset="5342.764">2134 325 1376 0 0,'-2'-5'-784'0'0,"0"2"1932"0"0,1 0 0 0 0,0 0 0 0 0,-1 0-1 0 0,0 0 1 0 0,1 0 0 0 0,-2-1-1148 0 0,-9-4 5480 0 0,0 6-4706 0 0,-13 4 506 0 0,0 0 0 0 0,0 2 0 0 0,0 0-1 0 0,-13 6-1279 0 0,4-2 187 0 0,27-6-449 0 0,0-1-1 0 0,-1 0 0 0 0,1 0 1 0 0,0-1-1 0 0,0 0 0 0 0,-1 0 1 0 0,1 0-1 0 0,-2-1 263 0 0,-4-3-6130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09:57.9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1 13824 0 0,'0'1'629'0'0,"2"14"-16"0"0,0 0 0 0 0,-1 0 0 0 0,-1-1 0 0 0,-1 1 0 0 0,0 0 0 0 0,-1 4-613 0 0,1-13 471 0 0,-2 27 985 0 0,-1 3 1300 0 0,1 19-2756 0 0,8-25 822 0 0,0-6 101 0 0,-5-23-854 0 0,1 1 0 0 0,-1-1 0 0 0,1 0 0 0 0,0 0 0 0 0,-1 0 0 0 0,1 0 0 0 0,0 0 0 0 0,0 0 0 0 0,0 0 0 0 0,0-1 0 0 0,0 1 0 0 0,0 0 0 0 0,0 0 0 0 0,0-1 0 0 0,0 1-69 0 0,2 2 189 0 0,0-2-112 0 0,-1 1 0 0 0,0-1-1 0 0,1 1 1 0 0,-1-1 0 0 0,1 0-1 0 0,-1 0 1 0 0,1 0 0 0 0,0 0 0 0 0,-1-1-1 0 0,1 1 1 0 0,0-1 0 0 0,0 1-1 0 0,-1-1 1 0 0,1 0 0 0 0,0 0-1 0 0,0 0 1 0 0,0 0 0 0 0,-1-1-1 0 0,1 1 1 0 0,2-2-77 0 0,3 0 90 0 0,1 0 0 0 0,-1-1-1 0 0,1 0 1 0 0,-1-1 0 0 0,6-3-90 0 0,70-36 145 0 0,-70 35-212 0 0,9-6-587 0 0,-1 2 0 0 0,1 0 0 0 0,3 1 654 0 0,-21 10-857 0 0,-4 1-2295 0 0,-1 0-4929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09:53.5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1130 1497 5984 0 0,'4'9'637'0'0,"3"7"2599"0"0,-6-15-1443 0 0,-1-1-153 0 0,0 0-724 0 0,0 0-314 0 0,0 0-68 0 0,0 0-15 0 0,0 0-14 0 0,0 0-8 0 0,0 0-1 0 0,0 0-20 0 0,0 0-84 0 0,0 0-37 0 0,0 0-10 0 0,0 0 6 0 0,0 0 29 0 0,0 0 17 0 0,0 0 3 0 0,0 0-1 0 0,0 0-6 0 0,0 0-1 0 0,0 0 0 0 0,0 0 3 0 0,0 0 10 0 0,0 0 3 0 0,0 0 0 0 0,0 0-16 0 0,0 0-68 0 0,0 0-32 0 0,0 0-4 0 0,0 0-14 0 0,0 0-62 0 0,0 0-27 0 0,0 0-8 0 0,0 0-158 0 0,0 0-1 0 0,0 0 1 0 0,0 0-1 0 0,1 0 1 0 0,-1 0 0 0 0,0 0-1 0 0,0 0 1 0 0,0 0-1 0 0,0 0 1 0 0,0 0-1 0 0,0 0 1 0 0,0 0 0 0 0,0 0-1 0 0,0 0 1 0 0,0 0-1 0 0,1 0 1 0 0,-1 0-1 0 0,0 0 1 0 0,0 0 0 0 0,0 0-1 0 0,0 0 1 0 0,0 0-1 0 0,0 0 1 0 0,0 0-1 0 0,0 0 1 0 0,0 0 0 0 0,0 0-1 0 0,1 0 1 0 0,-1 0-1 0 0,0 0 1 0 0,0 0-1 0 0,0 0 1 0 0,0 0 0 0 0,0 0-1 0 0,0 0 1 0 0,0 0-1 0 0,0 0 1 0 0,0 0-1 0 0,0 0 1 0 0,0 1-1 0 0,0-1 1 0 0,0 0 0 0 0,0 0-1 0 0,1 0 1 0 0,-1 0-1 0 0,0 0 1 0 0,0 0-1 0 0,0 0 1 0 0,0 0 0 0 0,0 0-1 0 0,0 0 1 0 0,0 1-1 0 0,0-1 1 0 0,0 0-1 0 0,0 0 1 0 0,0 0 0 0 0,0 0-1 0 0,0 0 1 0 0,0 0-1 0 0,0 0 1 0 0,0 0-1 0 0,0 0 1 0 0,0 0 0 0 0,0 1-1 0 0,-1-1 1 0 0,1 0-1 0 0,0 0 1 0 0,0 0-19 0 0,0 27 138 0 0,-2 1 1 0 0,-2-1-1 0 0,0 0 0 0 0,-5 16-138 0 0,-26 83 304 0 0,6-10-77 0 0,-2 3 10 0 0,12-56-144 0 0,19-62-26 0 0,0-1 13 0 0,0 0 0 0 0,0 0 0 0 0,0 0 0 0 0,0 0 0 0 0,0 0-66 0 0,1-1 0 0 0,-1 0 0 0 0,0 0 0 0 0,1 1 0 0 0,-1-1 0 0 0,0 0 0 0 0,1 0 0 0 0,-1 0 0 0 0,0 1 0 0 0,0-1-1 0 0,0 0 1 0 0,0 0 0 0 0,0 0 0 0 0,0 0 0 0 0,0 0-14 0 0,0-1 31 0 0,17-36 129 0 0,-3-7-24 0 0,-9 30-127 0 0,0 0 1 0 0,1-10-10 0 0,-2 5 51 0 0,1 1 1 0 0,5-12-52 0 0,-3 11 39 0 0,-1 0 0 0 0,0-4-39 0 0,0-6 17 0 0,5-27 30 0 0,2-14-47 0 0,-5 34 0 0 0,-1 1 11 0 0,-5 33 42 0 0,-1 3-51 0 0,-1 0-1 0 0,0 0 1 0 0,0-1 0 0 0,0 1 0 0 0,0 0 0 0 0,0 0-1 0 0,1 0 1 0 0,-1 0 0 0 0,0 0 0 0 0,0 0-1 0 0,0 0 1 0 0,0 0 0 0 0,0-1 0 0 0,0 1 0 0 0,1 0-1 0 0,-1 0 1 0 0,0 0 0 0 0,0 0 0 0 0,0 0 0 0 0,0-1-1 0 0,0 1 1 0 0,0 0 0 0 0,0 0 0 0 0,0 0-1 0 0,0 0 1 0 0,0-1 0 0 0,0 1 0 0 0,0 0 0 0 0,0 0-1 0 0,0 0 1 0 0,0 0 0 0 0,0-1 0 0 0,0 1-1 0 0,0 0 1 0 0,0 0 0 0 0,0 0-2 0 0,0-1 64 0 0,0 1 0 0 0,1 1-11 0 0,8 14-21 0 0,-7-13-25 0 0,0 1 0 0 0,-1-1-1 0 0,1 1 1 0 0,-1 0 0 0 0,0 0-1 0 0,0-1 1 0 0,0 1 0 0 0,-1 1-7 0 0,13 48 106 0 0,0 16-31 0 0,-7-30-76 0 0,2 27 1 0 0,-1-6 12 0 0,-5-43-2 0 0,-1-5-4 0 0,0 0-1 0 0,1-1 0 0 0,1 0 1 0 0,-1 1-1 0 0,2-1 0 0 0,0 0 1 0 0,0 0-1 0 0,2 2-5 0 0,-5-10 4 0 0,0-1 0 0 0,0 1 0 0 0,0-1 0 0 0,0 0-1 0 0,0 1 1 0 0,0-1 0 0 0,1 0 0 0 0,-1 0 0 0 0,0 0 0 0 0,1 0 0 0 0,-1 0 0 0 0,1 0-1 0 0,-1 0 1 0 0,1 0 0 0 0,0-1 0 0 0,-1 1 0 0 0,1-1 0 0 0,0 1 0 0 0,0-1 0 0 0,-1 0 0 0 0,1 1-1 0 0,0-1 1 0 0,0 0 0 0 0,-1 0 0 0 0,1 0 0 0 0,0 0 0 0 0,0-1 0 0 0,-1 1 0 0 0,1 0-1 0 0,0-1 1 0 0,0 1 0 0 0,-1-1 0 0 0,2 0-4 0 0,2-1 11 0 0,-1 1-1 0 0,0-1 1 0 0,1 0 0 0 0,-1-1-1 0 0,0 1 1 0 0,0-1 0 0 0,0 0-1 0 0,-1 0 1 0 0,1 0 0 0 0,-1 0-1 0 0,1-1 1 0 0,0-1-11 0 0,20-28 190 0 0,15-32-190 0 0,-30 47 85 0 0,-1 1-1 0 0,0-1 1 0 0,-1 0-1 0 0,4-19-84 0 0,6-14 155 0 0,-12 40-114 0 0,-1-1 0 0 0,0 1 1 0 0,-1-1-1 0 0,0-6-41 0 0,0 0 23 0 0,0 0 5 0 0,-1 0 1 0 0,-1-8-29 0 0,0 16 0 0 0,0 0 0 0 0,0 0 0 0 0,2-6 0 0 0,-1 6 0 0 0,0 0 0 0 0,-1 0 0 0 0,0-7 0 0 0,-1 9-150 0 0,0 1 0 0 0,1-1 0 0 0,-1 0 0 0 0,1 0 0 0 0,1 1 0 0 0,-1-1 0 0 0,1 1 0 0 0,1-1 0 0 0,-1 1-1 0 0,1 0 1 0 0,4-7 150 0 0,6-16-4395 0 0,-6 22-2040 0 0,-5-3-1803 0 0</inkml:trace>
  <inkml:trace contextRef="#ctx0" brushRef="#br0" timeOffset="1146.877">1318 1187 15664 0 0,'0'0'718'0'0,"0"0"-19"0"0,1-1-449 0 0,5-4-68 0 0,-1-1 0 0 0,-1 1-1 0 0,1-1 1 0 0,-1 0-1 0 0,0-1 1 0 0,-1 1 0 0 0,1 0-1 0 0,-1-1 1 0 0,2-6-182 0 0,4-12 3064 0 0,5-27-3064 0 0,16-54 2464 0 0,-28 97-2314 0 0,0-1 0 0 0,-1 1 0 0 0,0-1 0 0 0,0-6-150 0 0,1-20 200 0 0,2 8-173 0 0,-3 13 0 0 0,1 0 0 0 0,3-12-27 0 0,-4 21 0 0 0,1 0 0 0 0,-2 0 0 0 0,1 0 0 0 0,-1-5 0 0 0,0 5 0 0 0,1 1 0 0 0,-1 0 0 0 0,1 0 0 0 0,0-1 0 0 0,0 1 0 0 0,3-19 10 0 0,0 0-726 0 0,-3 23 12 0 0,-1 1-31 0 0,0 0-130 0 0,0 0-518 0 0,0 0-228 0 0,0 0-41 0 0</inkml:trace>
  <inkml:trace contextRef="#ctx0" brushRef="#br0" timeOffset="1733.586">1276 2242 17503 0 0,'2'6'255'0'0,"1"0"-1"0"0,-1 0 1 0 0,-1 0-1 0 0,1 0 0 0 0,-1 1 1 0 0,0-1-1 0 0,-1 1 0 0 0,1-1 1 0 0,-2 5-255 0 0,2 24 766 0 0,-1-3-223 0 0,0 1 1 0 0,-2-1-1 0 0,-4 18-543 0 0,-6 11 366 0 0,-14 69 204 0 0,18-109-456 0 0,7-19-34 0 0,1-2-25 0 0,13 15-2900 0 0,-9-14 403 0 0,1-1-4293 0 0</inkml:trace>
  <inkml:trace contextRef="#ctx0" brushRef="#br0" timeOffset="2215.561">637 1752 18775 0 0,'0'0'860'0'0,"-9"12"312"0"0,5-9-1071 0 0,1 1-1 0 0,0-1 1 0 0,-1 0-1 0 0,0 1 1 0 0,0-2-1 0 0,0 1 1 0 0,0 0-1 0 0,0-1 0 0 0,-1 0 1 0 0,1 0-1 0 0,-1 0 1 0 0,0 0-1 0 0,-1 0-100 0 0,-11 2 462 0 0,0 0 0 0 0,-1-1 0 0 0,-2 0-462 0 0,11-3 90 0 0,1 0-1 0 0,-1-1 0 0 0,0 0 1 0 0,0 0-1 0 0,1-1 1 0 0,-7-1-90 0 0,-15-4-19 0 0,19 4 45 0 0,1 0 1 0 0,-1 0 0 0 0,1-1 0 0 0,0-1 0 0 0,0 0 0 0 0,0 0-1 0 0,1-1 1 0 0,-1-1-27 0 0,8 6-4 0 0,0 0-1 0 0,1-1 1 0 0,-1 1-1 0 0,0-1 1 0 0,1 0-1 0 0,-1 1 1 0 0,1-1-1 0 0,0 0 1 0 0,0 0-1 0 0,-1 0 1 0 0,1 0-1 0 0,0 0 1 0 0,1 0-1 0 0,-1 0 1 0 0,0-1 0 0 0,1 1-1 0 0,-1 0 1 0 0,1 0-1 0 0,-1-1 1 0 0,1-1 4 0 0,2-21-2146 0 0,6 2-4722 0 0,-5 16 340 0 0</inkml:trace>
  <inkml:trace contextRef="#ctx0" brushRef="#br0" timeOffset="2923.152">1735 1861 7368 0 0,'1'-1'157'0'0,"0"1"-136"0"0,-1 0 0 0 0,1 0 0 0 0,-1-1 0 0 0,1 1 0 0 0,0 0-1 0 0,-1 0 1 0 0,1 0 0 0 0,-1 0 0 0 0,1 0 0 0 0,-1 0 0 0 0,1 0 0 0 0,0 0-1 0 0,-1 1 1 0 0,1-1 0 0 0,-1 0 0 0 0,1 0 0 0 0,-1 0 0 0 0,1 1 0 0 0,-1-1 0 0 0,1 0-1 0 0,-1 0 1 0 0,1 1 0 0 0,-1-1 0 0 0,1 0 0 0 0,-1 1 0 0 0,1-1 0 0 0,-1 1 0 0 0,0-1-1 0 0,1 1-20 0 0,6 4 1502 0 0,1-1 0 0 0,0 1 0 0 0,0-1 0 0 0,1-1 0 0 0,-1 1-1 0 0,1-2 1 0 0,0 1-1502 0 0,4 0 1254 0 0,0 0-1 0 0,0-2 0 0 0,1 1 0 0 0,5-1-1253 0 0,20-2 1122 0 0,-1-2 0 0 0,35-7-1122 0 0,-38 5 514 0 0,109-20-337 0 0,-107 25-1747 0 0,-36 0 875 0 0,-1 0-964 0 0,0 0-3981 0 0,0 0-1699 0 0</inkml:trace>
  <inkml:trace contextRef="#ctx0" brushRef="#br0" timeOffset="3338.563">1473 68 8288 0 0,'0'0'638'0'0,"6"-7"-388"0"0,-4 4 714 0 0,1-1 0 0 0,-1 1 0 0 0,0-1 0 0 0,0 0 0 0 0,0 0 0 0 0,0 0 0 0 0,-1 0-1 0 0,0 0 1 0 0,0-1 0 0 0,0 1 0 0 0,0 0 0 0 0,-1 0 0 0 0,1-4-964 0 0,-1 7 563 0 0,0 1-19 0 0,-1 0-469 0 0,0 1-1 0 0,1 0 1 0 0,-1 0 0 0 0,0-1 0 0 0,0 1-1 0 0,1 0 1 0 0,-1 0 0 0 0,1 0 0 0 0,-1 0-1 0 0,1 0 1 0 0,-1-1 0 0 0,1 2-75 0 0,0-1 54 0 0,-14 29 706 0 0,3 2 1 0 0,-6 22-761 0 0,-13 75 273 0 0,13-35 666 0 0,16-90-830 0 0,1 0 0 0 0,0 0-1 0 0,0 0 1 0 0,1 0 0 0 0,-1-1 0 0 0,1 1 0 0 0,0 0 0 0 0,0 0 0 0 0,0 0-109 0 0,2 10 137 0 0,-2-5-109 0 0,-1-7 115 0 0,2-1 38 0 0,0 0-176 0 0,0 0 1 0 0,0 0-1 0 0,0-1 0 0 0,0 1 1 0 0,0-1-1 0 0,0 1 0 0 0,0-1 1 0 0,0 0-1 0 0,0 0 0 0 0,0 0 1 0 0,0 0-1 0 0,0 0 0 0 0,0 0 1 0 0,0-1-1 0 0,0 1 0 0 0,2-1-5 0 0,133-33-1223 0 0,-128 31 252 0 0,-8 2-49 0 0,-1 1-99 0 0,0 0-370 0 0,0 2-160 0 0,0 8-29 0 0</inkml:trace>
  <inkml:trace contextRef="#ctx0" brushRef="#br0" timeOffset="3945.106">2522 1243 11056 0 0,'2'2'70'0'0,"1"0"1"0"0,0 0-1 0 0,-1 0 1 0 0,1 0 0 0 0,-1 1-1 0 0,0-1 1 0 0,0 1-1 0 0,0-1 1 0 0,0 1 0 0 0,0 0-1 0 0,-1 0 1 0 0,1 0-1 0 0,-1 0 1 0 0,0 0-1 0 0,0 0 1 0 0,0 0 0 0 0,1 2-71 0 0,0 3 380 0 0,0-1 0 0 0,-1 1 0 0 0,0 0 0 0 0,0 0 0 0 0,0-1 0 0 0,-1 1 0 0 0,-1 0 0 0 0,1 0 0 0 0,-1 2-380 0 0,-4 19 4921 0 0,-7 24-4921 0 0,6-30 577 0 0,-2 6 13 0 0,-2 0 1 0 0,-1-1-1 0 0,-6 10-590 0 0,3-7 287 0 0,1 1 0 0 0,2 2-287 0 0,-1-2 269 0 0,7-21-110 0 0,1 1 0 0 0,0 0 1 0 0,1 0-1 0 0,0 1-159 0 0,3-10 64 0 0,-1 0 0 0 0,1-1 1 0 0,0 1-1 0 0,0 0 0 0 0,0 0 0 0 0,0-1 1 0 0,0 1-1 0 0,1 0 0 0 0,-1-1 0 0 0,1 1 1 0 0,0 0-1 0 0,0-1 0 0 0,0 1 0 0 0,0-1 1 0 0,0 1-1 0 0,0-1 0 0 0,1 1 0 0 0,-1-1 1 0 0,1 0-1 0 0,0 1-64 0 0,0-1 51 0 0,1 1 0 0 0,-1-1 0 0 0,1 0 0 0 0,0 0 0 0 0,0 0 0 0 0,0 0 0 0 0,0 0 0 0 0,0 0 0 0 0,0-1 0 0 0,0 0 0 0 0,1 1 0 0 0,-1-1 0 0 0,0 0 0 0 0,1-1 0 0 0,-1 1 0 0 0,1-1 0 0 0,-1 1 0 0 0,1-1 0 0 0,0 0-51 0 0,12 0 82 0 0,-8 0-70 0 0,-1 0 0 0 0,1 0 0 0 0,-1 0 0 0 0,0-1 0 0 0,1 0 0 0 0,3-2-12 0 0,14 1-168 0 0,-23 3 98 0 0,1-1 1 0 0,-1 0-1 0 0,0 0 1 0 0,1-1-1 0 0,-1 1 1 0 0,1 0-1 0 0,-1-1 1 0 0,0 1 0 0 0,1-1-1 0 0,-1 0 1 0 0,1 0 69 0 0,-3 1-512 0 0,0 0-22 0 0,0 0-143 0 0,-5 11-2131 0 0,-2 2 141 0 0,-2 0-4324 0 0</inkml:trace>
  <inkml:trace contextRef="#ctx0" brushRef="#br0" timeOffset="4930.033">85 1542 8664 0 0,'0'0'397'0'0,"-4"8"134"0"0,-15 26 190 0 0,14-28-78 0 0,1 0 0 0 0,0 1 1 0 0,1 0-1 0 0,-1 0 0 0 0,1 0 0 0 0,1 0 1 0 0,-1 0-1 0 0,1 1 0 0 0,0 3-643 0 0,-4 6 1045 0 0,1-6-533 0 0,0 13 696 0 0,1 1-1 0 0,0 4-1207 0 0,0 50 1797 0 0,3-53-1093 0 0,1 0-1 0 0,1-1 0 0 0,2 1 1 0 0,0 0-704 0 0,2 12 786 0 0,4-7 605 0 0,-7-31-1333 0 0,-1 1 1 0 0,1-1-1 0 0,-1 1 1 0 0,0-1 0 0 0,1 0-1 0 0,-1 0 1 0 0,1 1-1 0 0,-1-1 1 0 0,1 0-1 0 0,0 0-58 0 0,15 1 300 0 0,-14-1-267 0 0,-1 1 1 0 0,1-1-1 0 0,0 0 1 0 0,-1 0-1 0 0,1 0 1 0 0,0 0 0 0 0,0-1-1 0 0,0 0-33 0 0,19-1 19 0 0,0-2-37 0 0,-21 4-3 0 0,-1 0-1 0 0,1 0 1 0 0,-1-1-1 0 0,0 1 1 0 0,1 0-1 0 0,-1 0 0 0 0,1 0 1 0 0,-1 0-1 0 0,1 0 1 0 0,-1 0-1 0 0,0 0 1 0 0,1 0-1 0 0,-1 0 0 0 0,1 0 1 0 0,-1 1-1 0 0,1-1 1 0 0,-1 0-1 0 0,0 0 1 0 0,1 0-1 0 0,-1 0 0 0 0,0 1 1 0 0,1-1-1 0 0,-1 0 1 0 0,1 0-1 0 0,-1 1 1 0 0,0-1-1 0 0,0 0 0 0 0,1 1 1 0 0,-1-1-1 0 0,0 0 1 0 0,1 1 21 0 0,4 10-3543 0 0,-4-9 3073 0 0,3 5-1250 0 0</inkml:trace>
  <inkml:trace contextRef="#ctx0" brushRef="#br0" timeOffset="5532.341">1798 967 12440 0 0,'-1'1'97'0'0,"-1"1"1"0"0,0 0 0 0 0,1 0 0 0 0,-1 0 0 0 0,1 1 0 0 0,0-1 0 0 0,0 0 0 0 0,0 0-1 0 0,0 1 1 0 0,0-1 0 0 0,0 1 0 0 0,1-1 0 0 0,-1 1 0 0 0,1-1 0 0 0,-1 1-98 0 0,1-2 640 0 0,0-1 209 0 0,0 0 42 0 0,0 0-1 0 0,0 0-21 0 0,0 0-5 0 0,0 0 0 0 0,0 0-73 0 0,0 0-308 0 0,0 0-135 0 0,2-1-27 0 0,21-11 198 0 0,-18 9-457 0 0,-1 0-1 0 0,0 1 0 0 0,1 0 0 0 0,-1 0 1 0 0,1 0-1 0 0,-1 0 0 0 0,1 1 0 0 0,1-1-61 0 0,9-1 323 0 0,-12 3-244 0 0,-1-1-1 0 0,1 1 1 0 0,-1-1-1 0 0,1 1 0 0 0,-1 0 1 0 0,1 0-1 0 0,0 0 1 0 0,-1 0-1 0 0,1 0 0 0 0,-1 1 1 0 0,1-1-1 0 0,1 1-78 0 0,-1 1 72 0 0,-1 0-65 0 0,0 0-1 0 0,0 0 1 0 0,-1 0-1 0 0,1 0 1 0 0,-1 1-1 0 0,1-1 1 0 0,-1 0-1 0 0,0 1 1 0 0,0 0-1 0 0,0-1 1 0 0,0 1-1 0 0,0-1 1 0 0,0 1-1 0 0,-1 0 1 0 0,1 0-1 0 0,-1-1 1 0 0,0 1-1 0 0,0 2-6 0 0,-1 2 14 0 0,0-1 0 0 0,0 1-1 0 0,-1-1 1 0 0,1 1 0 0 0,-2-1-1 0 0,0 2-13 0 0,-3 11 1 0 0,-7 24-1 0 0,13-40 1 0 0,-7 9 10 0 0,6-11 48 0 0,1-1 9 0 0,0 0 11 0 0,4 2 8 0 0,8 11 8 0 0,-10-11-85 0 0,1 0 0 0 0,-1 0-1 0 0,0 0 1 0 0,0 0 0 0 0,0 1 0 0 0,-1-1-1 0 0,1 1 1 0 0,0 0 0 0 0,-1-1 0 0 0,0 1-1 0 0,1 0 1 0 0,-1 0 0 0 0,0 0 0 0 0,-1 0-1 0 0,1 0 1 0 0,0 0 0 0 0,-1 0 0 0 0,0 0-1 0 0,0 0 1 0 0,0 0 0 0 0,0 0-1 0 0,0 0 1 0 0,-1 1-10 0 0,0 2 15 0 0,0-1 0 0 0,-1 1-1 0 0,1-1 1 0 0,-1 0 0 0 0,-1 0-1 0 0,1 0 1 0 0,-1 0 0 0 0,0 0-1 0 0,0 0 1 0 0,0-1 0 0 0,-1 0-1 0 0,-1 2-14 0 0,0 0-55 0 0,-1 0 0 0 0,0-1 0 0 0,-1 1 0 0 0,1-1 0 0 0,-6 3 55 0 0,10-7-23 0 0,-1 0 0 0 0,1 1-1 0 0,-1-1 1 0 0,1 0 0 0 0,-1 0 0 0 0,1 0 0 0 0,-1 0 0 0 0,0-1 0 0 0,1 1 0 0 0,-1-1 0 0 0,0 0 0 0 0,0 1 0 0 0,1-1 0 0 0,-1-1 0 0 0,0 1 0 0 0,0 0 0 0 0,1-1 0 0 0,-1 1 0 0 0,-1-1 23 0 0,3 0-269 0 0,0 1-1 0 0,0-1 1 0 0,0 1 0 0 0,0-1-1 0 0,0 0 1 0 0,0 0 0 0 0,0 0-1 0 0,1 1 1 0 0,-1-1 0 0 0,0 0-1 0 0,0 0 1 0 0,1 0 0 0 0,-2-1 269 0 0,2-9-1554 0 0</inkml:trace>
  <inkml:trace contextRef="#ctx0" brushRef="#br0" timeOffset="6031.073">2114 948 6448 0 0,'4'87'8218'0'0,"0"3"-5093"0"0,-4-82-3028 0 0,-1 8 78 0 0,2 0 0 0 0,-1 0 0 0 0,2-1 0 0 0,0 1 0 0 0,1 0 0 0 0,3 6-175 0 0,-5-18-25 0 0,1 1-1 0 0,0 0 1 0 0,0-1 0 0 0,0 0-1 0 0,0 0 1 0 0,3 4 25 0 0,-4-7-112 0 0,-1-1 0 0 0,1 1 0 0 0,-1 0 0 0 0,1-1 0 0 0,-1 1 0 0 0,1-1 0 0 0,0 1 0 0 0,-1-1 0 0 0,1 0 0 0 0,0 1 0 0 0,-1-1 0 0 0,1 0 0 0 0,0 1 0 0 0,0-1 0 0 0,-1 0 0 0 0,1 0 0 0 0,0 0 0 0 0,0 1 0 0 0,0-1 112 0 0,0-1-286 0 0,0 1 0 0 0,0 0 0 0 0,0 0-1 0 0,0-1 1 0 0,0 1 0 0 0,0 0 0 0 0,0-1 0 0 0,-1 1 0 0 0,1-1-1 0 0,0 1 1 0 0,0-1 0 0 0,0 0 0 0 0,0 1 0 0 0,-1-1 0 0 0,1 0-1 0 0,0 0 1 0 0,-1 1 0 0 0,1-1 0 0 0,0 0 286 0 0,6-7-4861 0 0</inkml:trace>
  <inkml:trace contextRef="#ctx0" brushRef="#br0" timeOffset="6032.073">2218 1127 5984 0 0,'0'0'464'0'0,"0"0"-31"0"0,-7 4 2920 0 0,-35 25 2718 0 0,37-24-5632 0 0,0-1 0 0 0,0-1 1 0 0,-1 1-1 0 0,0-1 0 0 0,-3 1-439 0 0,-11 7 433 0 0,13-7-329 0 0,-45 25 705 0 0,46-26-980 0 0,0-1-1 0 0,0 0 1 0 0,0 0-1 0 0,0 0 1 0 0,0-1-1 0 0,-1 0 1 0 0,1 0-1 0 0,-4 0 172 0 0,-6-4-1412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10:03.6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1 929 8752 0 0,'5'4'909'0'0,"-2"-3"-753"0"0,0 1-1 0 0,0-1 1 0 0,0 1-1 0 0,1-1 1 0 0,-1 0 0 0 0,1-1-1 0 0,-1 1 1 0 0,0 0-1 0 0,1-1 1 0 0,-1 0 0 0 0,1 0-1 0 0,-1 0 1 0 0,1 0-1 0 0,-1 0 1 0 0,1-1 0 0 0,-1 0-1 0 0,1 1 1 0 0,-1-1-1 0 0,1-1-155 0 0,11-3 329 0 0,-1-1 0 0 0,0-1-1 0 0,12-7-328 0 0,-6 3-94 0 0,2-2 446 0 0,-15 9-229 0 0,1-1 1 0 0,0 1 0 0 0,0 1 0 0 0,4-2-124 0 0,98-36 692 0 0,108-15 811 0 0,-61 17-325 0 0,39-9 88 0 0,-149 37-1085 0 0,-18 4 3 0 0,-1 1-1 0 0,8 1-183 0 0,55-4 534 0 0,37 3-534 0 0,-83 4 52 0 0,-24 1 138 0 0,21 0-190 0 0,88 15 416 0 0,-97-11-82 0 0,15 0-334 0 0,6-1 282 0 0,-2-1 44 0 0,-40-2-198 0 0,1 1 1 0 0,-1 0 0 0 0,0 1-1 0 0,13 3-128 0 0,-5 0 180 0 0,0 1 0 0 0,0 0 0 0 0,-1 2 0 0 0,1 0 0 0 0,-2 2 0 0 0,18 9-180 0 0,-11 0 270 0 0,-1 0-1 0 0,-1 2 0 0 0,9 10-269 0 0,36 29 352 0 0,-13-20-272 0 0,-52-37-70 0 0,0 0 0 0 0,0 1-1 0 0,0-1 1 0 0,0 0 0 0 0,1 0-1 0 0,-1-1 1 0 0,2 1-10 0 0,13 7 76 0 0,-17-8-55 0 0,4 2 35 0 0,12 14 115 0 0,-15-17-157 0 0,1 3-16 0 0,3 10 93 0 0,-6-13-89 0 0,0 0 0 0 0,0 0 0 0 0,0 0 0 0 0,0 0-1 0 0,0 1 1 0 0,0-1 0 0 0,0 0 0 0 0,0 0 0 0 0,0 0 0 0 0,0 0 0 0 0,0 1 0 0 0,0-1 0 0 0,0 0 0 0 0,0 0-1 0 0,0 0 1 0 0,0 0 0 0 0,0 1 0 0 0,0-1 0 0 0,0 0 0 0 0,0 0 0 0 0,1 0 0 0 0,-1 0 0 0 0,0 0 0 0 0,0 1 0 0 0,0-1-1 0 0,0 0 1 0 0,0 0 0 0 0,0 0 0 0 0,1 0 0 0 0,-1 0 0 0 0,0 0 0 0 0,0 0 0 0 0,0 0 0 0 0,0 0 0 0 0,1 1-1 0 0,-1-1 1 0 0,0 0 0 0 0,0 0 0 0 0,0 0 0 0 0,1 0 0 0 0,-1 0 0 0 0,0 0-2 0 0,3 1 2 0 0,2 11 133 0 0,-5-9-95 0 0,-3 3-82 0 0,3-6 43 0 0,0 1 0 0 0,0-1 0 0 0,0 0 0 0 0,-1 1 0 0 0,1-1 0 0 0,0 0 0 0 0,0 1 1 0 0,-1-1-1 0 0,1 0 0 0 0,0 0 0 0 0,-1 1 0 0 0,1-1 0 0 0,0 0 0 0 0,-1 0 0 0 0,1 0 1 0 0,0 0-1 0 0,-1 1 0 0 0,1-1 0 0 0,0 0 0 0 0,-1 0 0 0 0,1 0 0 0 0,-1 0 0 0 0,1 0 1 0 0,0 0-1 0 0,-1 0 0 0 0,1 0 0 0 0,-1 0 0 0 0,1 0 0 0 0,0 0 0 0 0,-1 0 0 0 0,1 0 1 0 0,0 0-1 0 0,-1 0 0 0 0,1-1-1 0 0,0 1 2 0 0,-3 1 3 0 0,1-1 0 0 0,0 1 0 0 0,0-1-1 0 0,0 0 1 0 0,0 0-1 0 0,-1 0 1 0 0,1 0 0 0 0,0 0-1 0 0,0 0 1 0 0,0-1 0 0 0,0 1-1 0 0,0-1 1 0 0,-1 0-5 0 0,-14-6-67 0 0,9 3-53 0 0,8 4 1359 0 0,1 0-672 0 0,1-1-553 0 0,1 0-29 0 0,7-15 257 0 0,-9 14-223 0 0,-1 2-16 0 0,0-1 0 0 0,1 0 0 0 0,-1 1 0 0 0,0-1 0 0 0,1 1 0 0 0,-1 0 0 0 0,0-1 0 0 0,1 1 1 0 0,-1-1-1 0 0,0 1 0 0 0,1-1 0 0 0,-1 1 0 0 0,1 0 0 0 0,-1-1 0 0 0,1 1 0 0 0,-1 0 0 0 0,1-1 0 0 0,-1 1 0 0 0,1 0-3 0 0,0-2 48 0 0,1-3-24 0 0,-1 4 36 0 0,-1 1 12 0 0,0 0-1 0 0,0 0-6 0 0,0 0-1 0 0,0 0 1 0 0,0 0 7 0 0,0 0 6 0 0,0 0-34 0 0,0 0-118 0 0,0 0-22 0 0,0 0 40 0 0,0 0 131 0 0,0 0 16 0 0,8-19-209 0 0,-6 8 182 0 0,-1 1-1 0 0,-1-1 1 0 0,0 0-1 0 0,-1-10-63 0 0,0-9 9 0 0,2 7-9 0 0,-1 15 0 0 0,1 0 0 0 0,-1 0 0 0 0,0 0 0 0 0,-1 0 0 0 0,0 0 0 0 0,0 0 0 0 0,-1 0 0 0 0,0 0 0 0 0,-2-5 0 0 0,-4-7-21 0 0,-1 3-225 0 0,9 17 337 0 0,-7-12 85 0 0,5 9-169 0 0,1 0-1 0 0,1 1 1 0 0,-1-1 0 0 0,0 0-1 0 0,1 0 1 0 0,-1 0 0 0 0,1 0-1 0 0,0 0 1 0 0,0 0 0 0 0,0 0-7 0 0,0 1 38 0 0,1 1-27 0 0,9-7 122 0 0,-8 8-118 0 0,0 0-1 0 0,0 0 0 0 0,0 0 0 0 0,-1 0 0 0 0,1 0 0 0 0,0 0 0 0 0,0 1 1 0 0,0-1-1 0 0,-1 1 0 0 0,1-1-14 0 0,1 2 12 0 0,-1 0-1 0 0,1-1 1 0 0,-1 1 0 0 0,1 0-1 0 0,-1 0 1 0 0,0 0 0 0 0,0 0-1 0 0,0 1 1 0 0,0-1 0 0 0,0 1 0 0 0,-1-1-1 0 0,1 1 1 0 0,-1-1 0 0 0,1 1-1 0 0,-1 0 1 0 0,0 0 0 0 0,0 0-1 0 0,0 0 1 0 0,-1 0 0 0 0,1 0 0 0 0,0 1-12 0 0,3 12 62 0 0,8 37 2 0 0,5 17-11 0 0,-4 9 64 0 0,-10-65-86 0 0,-1-1 0 0 0,0 1 0 0 0,-1 0 0 0 0,0 0 0 0 0,-1 3-31 0 0,0-15 0 0 0,0 1 0 0 0,0-1 0 0 0,0 1 0 0 0,0-1 0 0 0,-1 1 0 0 0,1-1 0 0 0,-1 1 0 0 0,1-1 0 0 0,-1 1 0 0 0,-1 5 0 0 0,2-7 0 0 0,1 1 0 0 0,-1-1 0 0 0,0 0 0 0 0,0 0 0 0 0,0 0 0 0 0,-1 1 0 0 0,1-1 0 0 0,0 0 0 0 0,0 0 0 0 0,-1 0 0 0 0,1 0 0 0 0,-1 0 0 0 0,1 1 0 0 0,-1-1 0 0 0,-1 4 0 0 0,-1 3 0 0 0,3-8 1 0 0,0 0 1 0 0,0 1-1 0 0,0-1 0 0 0,0 1 0 0 0,0-1 1 0 0,0 1-1 0 0,-1-1 0 0 0,1 0 0 0 0,0 1 1 0 0,0-1-1 0 0,0 0 0 0 0,-1 1 0 0 0,1-1 1 0 0,0 0-1 0 0,0 1 0 0 0,-1-1 0 0 0,1 0 1 0 0,0 1-1 0 0,-1-1 0 0 0,1 0 0 0 0,0 0 1 0 0,-1 1-1 0 0,1-1 0 0 0,-1 0 0 0 0,1 0 1 0 0,0 0-1 0 0,-1 0 0 0 0,1 0 0 0 0,-1 1 0 0 0,1-1 1 0 0,0 0-1 0 0,-1 0 0 0 0,1 0 0 0 0,-1 0 1 0 0,1 0-2 0 0,-2 0 9 0 0,-3 2-2 0 0,-1 0 0 0 0,1-1 0 0 0,-1 1 0 0 0,1-1-1 0 0,-1 0 1 0 0,0 0 0 0 0,1-1 0 0 0,-1 0 0 0 0,0 0-1 0 0,1 0 1 0 0,-6-1-7 0 0,-10-2 9 0 0,-31-3 110 0 0,-4-3-119 0 0,23 1 0 0 0,-24-4 0 0 0,24 4 26 0 0,27 6-19 0 0,1 0-1 0 0,-1 0 0 0 0,0 1 1 0 0,1 0-1 0 0,-1 0 0 0 0,-3 0-6 0 0,4 0-18 0 0,-1 0 1 0 0,1 0-1 0 0,-1-1 0 0 0,1 0 0 0 0,0 0 0 0 0,0 0 1 0 0,0-1-1 0 0,0 0 0 0 0,0 1 0 0 0,0-2 1 0 0,1 1-1 0 0,-3-3 18 0 0,0 1-126 0 0,3 2-147 0 0,0-1 0 0 0,1 0 0 0 0,0 1 0 0 0,0-1 0 0 0,0 0 0 0 0,0-1-1 0 0,0 1 1 0 0,-1-3 273 0 0,-4-8-733 0 0,-12-23-2244 0 0,18 35 2750 0 0,-11-23-1552 0 0</inkml:trace>
  <inkml:trace contextRef="#ctx0" brushRef="#br0" timeOffset="706.89">879 416 11000 0 0,'0'0'498'0'0,"0"0"-3"0"0,0 0-220 0 0,0 0 241 0 0,0 0 144 0 0,0 0 32 0 0,0 0 16 0 0,0 0 49 0 0,0 0 19 0 0,0 0 6 0 0,0 0-42 0 0,11-13 1212 0 0,19-14 276 0 0,-19 18-1780 0 0,-1 0 0 0 0,0 0 0 0 0,-1-1 0 0 0,0-1 0 0 0,7-10-448 0 0,-15 20 9 0 0,-1 0 0 0 0,1 0-1 0 0,-1 0 1 0 0,1 0 0 0 0,-1 0-1 0 0,1 0 1 0 0,-1 0 0 0 0,0 0-1 0 0,1 0 1 0 0,-1 0 0 0 0,0 0-1 0 0,0 0 1 0 0,0 0 0 0 0,0-1-9 0 0,0-1 15 0 0,-1 0 1 0 0,0 0 0 0 0,0 0 0 0 0,-1-1 0 0 0,1 1-1 0 0,0 0 1 0 0,-1 0-16 0 0,-16-15 0 0 0,10 13 0 0 0,-4 2 0 0 0,-4 0 0 0 0,12 4 0 0 0,2 1 0 0 0,-3 0 9 0 0,0 0-1 0 0,0 0 1 0 0,0 0-1 0 0,0 1 1 0 0,1 0-1 0 0,-1 0 0 0 0,1 0 1 0 0,0 1-1 0 0,0-1 1 0 0,0 1-1 0 0,0 0 1 0 0,1 0-1 0 0,-1 0 1 0 0,1 1-1 0 0,0-1 1 0 0,0 1-1 0 0,1 0 1 0 0,-1 0-1 0 0,1 0 1 0 0,0 0-1 0 0,1 0 0 0 0,-1 0 1 0 0,1 2-9 0 0,-3 10 37 0 0,0-3 51 0 0,1-1 1 0 0,0 1-1 0 0,1 0 0 0 0,1 0 0 0 0,0 0 0 0 0,1 0 1 0 0,1 6-89 0 0,1-13 78 0 0,0 0 0 0 0,0 0 0 0 0,0 0 1 0 0,1-1-1 0 0,0 0 0 0 0,2 3-78 0 0,2 5 136 0 0,-3-7-70 0 0,1-1 0 0 0,-1 0 0 0 0,1 0 0 0 0,0 0 0 0 0,0-1 0 0 0,1 1 0 0 0,3 1-66 0 0,-2 0 51 0 0,-1-3-25 0 0,0 0 1 0 0,1-1-1 0 0,-1 0 0 0 0,1 0 1 0 0,-1 0-1 0 0,1-1 0 0 0,0 0 0 0 0,5 1-26 0 0,-9-3 9 0 0,10 3-114 0 0,-1-1 0 0 0,1 0 0 0 0,-1-1 0 0 0,1 0 0 0 0,2-2 105 0 0,37-3-4574 0 0,-43 4 2854 0 0</inkml:trace>
  <inkml:trace contextRef="#ctx0" brushRef="#br0" timeOffset="1117.459">1348 30 3680 0 0,'0'0'284'0'0,"0"0"256"0"0,0 0 1769 0 0,0 0 790 0 0,0-1 1833 0 0,0 1-4890 0 0,0 0 0 0 0,0 0 1 0 0,0 0-1 0 0,0 0 0 0 0,0 0 0 0 0,0 0 0 0 0,0 0 0 0 0,0 0 0 0 0,1 0 0 0 0,-1 0 0 0 0,0 0 0 0 0,0 0 0 0 0,0 0 0 0 0,0-1 0 0 0,0 1 0 0 0,0 0 0 0 0,0 0 0 0 0,0 0 0 0 0,0 0 0 0 0,0 0 0 0 0,0 0 0 0 0,0 0 0 0 0,0 0 0 0 0,0 0 1 0 0,0 0-1 0 0,0 0 0 0 0,0 0 0 0 0,0 0 0 0 0,0 0 0 0 0,0-1 0 0 0,0 1 0 0 0,0 0 0 0 0,-1 0 0 0 0,1 0 0 0 0,0 0 0 0 0,0 0 0 0 0,0 0 0 0 0,0 0 0 0 0,0 0 0 0 0,0 0 0 0 0,0 0 0 0 0,0 0 0 0 0,0 0 0 0 0,0 0 0 0 0,0 0 0 0 0,0 0 1 0 0,0 0-1 0 0,0 0 0 0 0,0 0 0 0 0,0 0 0 0 0,0 0 0 0 0,0 0 0 0 0,-1 0 0 0 0,1 0 0 0 0,0 0 0 0 0,0 0 0 0 0,0 0 0 0 0,0 0 0 0 0,0 0 0 0 0,0 0 0 0 0,0 0 0 0 0,0 0 0 0 0,0 0 0 0 0,0 0 0 0 0,0 0 0 0 0,0 0 0 0 0,0 0 0 0 0,0 0-42 0 0,-16 1 1238 0 0,1 1-1 0 0,-1 0 1 0 0,1 1-1 0 0,-7 3-1237 0 0,-32 5 730 0 0,40-9-630 0 0,-47 5 70 0 0,54-7-208 0 0,0 0 0 0 0,0-1 0 0 0,0 1 0 0 0,0-1 0 0 0,1-1 0 0 0,-1 1 0 0 0,-4-3 38 0 0,7 2-435 0 0,0 0-1 0 0,0 0 1 0 0,1-1-1 0 0,-1 0 0 0 0,1 0 1 0 0,-1 0-1 0 0,1 0 1 0 0,0 0-1 0 0,1-1 0 0 0,-2-1 436 0 0,-6-14-1632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10:07.0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479 880 11520 0 0,'-14'-4'755'0'0,"7"2"-607"0"0,1 0 1 0 0,-1 1-1 0 0,0 0 0 0 0,0 0 0 0 0,0 1-148 0 0,-10 0 1549 0 0,0 1 1 0 0,-1 1 0 0 0,1 1 0 0 0,-15 4-1550 0 0,14-2 259 0 0,0 1-1 0 0,0 1 1 0 0,1 1-1 0 0,0 0 1 0 0,0 1-1 0 0,1 1 1 0 0,-2 2-259 0 0,4-2-39 0 0,1 0 0 0 0,0 1-1 0 0,0 1 1 0 0,1 0 0 0 0,1 1 0 0 0,0 0 0 0 0,1 1 0 0 0,0 0 0 0 0,1 0-1 0 0,1 1 1 0 0,0 0 0 0 0,1 1 0 0 0,1 0 0 0 0,0 1 39 0 0,-2 10-151 0 0,0 1 1 0 0,2 1 0 0 0,2-1-1 0 0,-1 16 151 0 0,4-32-61 0 0,1 1 0 0 0,0-1 0 0 0,1 0 0 0 0,0 0 0 0 0,1 0 0 0 0,0 0 0 0 0,1-1 0 0 0,1 1 0 0 0,0-1 0 0 0,0 1 0 0 0,1-1 0 0 0,1 1 61 0 0,0-1 67 0 0,0 0-1 0 0,1 0 0 0 0,0-1 0 0 0,1 0 0 0 0,0 0 0 0 0,1-1 0 0 0,0 0 0 0 0,0-1 0 0 0,1 0 1 0 0,0 0-1 0 0,0-1 0 0 0,9 4-66 0 0,-9-6 155 0 0,0 0-1 0 0,1-1 1 0 0,-1 0 0 0 0,1 0 0 0 0,0-1 0 0 0,1-1 0 0 0,-1 0 0 0 0,0-1 0 0 0,1 0 0 0 0,-1 0-1 0 0,1-1 1 0 0,-1-1 0 0 0,10-1-155 0 0,-7 0 87 0 0,-1-2-1 0 0,1 1 1 0 0,-1-2 0 0 0,0 1-1 0 0,0-2 1 0 0,-1 0 0 0 0,1 0-1 0 0,-1-1 1 0 0,-1-1 0 0 0,1 0-1 0 0,1-2-86 0 0,10-9 0 0 0,-2-1-1 0 0,1 0 0 0 0,-2-2 1 0 0,0-2 0 0 0,-8 9-14 0 0,-2 0 0 0 0,0-1 0 0 0,0 0 0 0 0,-2 0 0 0 0,0-1 0 0 0,-1 0 0 0 0,1-3 14 0 0,0-6 9 0 0,0 0-1 0 0,-2-1 0 0 0,-1 0 1 0 0,-1 0-1 0 0,-1 0 0 0 0,-1 0 1 0 0,-2-1-1 0 0,-3-25-8 0 0,2 46 8 0 0,0-1 0 0 0,-1 1-1 0 0,1 0 1 0 0,-2-1 0 0 0,1 1 0 0 0,-1 0-1 0 0,0 1 1 0 0,-1-1 0 0 0,1 0 0 0 0,-1 1 0 0 0,-1 0-1 0 0,1 0 1 0 0,-1 0 0 0 0,0 0 0 0 0,-1 0-8 0 0,1 2-17 0 0,0 0 0 0 0,0 1 0 0 0,0-1 0 0 0,0 1 0 0 0,0 0 0 0 0,-1 1 0 0 0,0-1 0 0 0,1 1 0 0 0,-1 0 0 0 0,0 0 0 0 0,0 1 0 0 0,0 0 0 0 0,0 0 0 0 0,0 0 0 0 0,-1 1 0 0 0,1-1 0 0 0,0 2 0 0 0,-3-1 17 0 0,-12 4-727 0 0,0 0 0 0 0,0 1 0 0 0,0 1 0 0 0,1 1 0 0 0,0 1 1 0 0,0 0-1 0 0,-7 6 727 0 0,0-2-1785 0 0</inkml:trace>
  <inkml:trace contextRef="#ctx0" brushRef="#br0" timeOffset="592.353">627 965 14280 0 0,'9'14'1035'0'0,"0"0"0"0"0,-1 1 0 0 0,-1 0 1 0 0,0 0-1 0 0,-1 1 0 0 0,-1-1 0 0 0,0 3-1035 0 0,15 40 2015 0 0,-20-58-2016 0 0,18 41-390 0 0,8 13 391 0 0,-19-41-9 0 0,0 0 1 0 0,1-1-1 0 0,1 0 1 0 0,0-1-1 0 0,1 0 1 0 0,1 1 8 0 0,-2-4 19 0 0,-3-1 10 0 0,1 0 1 0 0,0 0 0 0 0,1-1 0 0 0,0-1 0 0 0,0 1 0 0 0,0-1-1 0 0,0 0 1 0 0,4 0-30 0 0,-5-2 32 0 0,1 0 0 0 0,-1-1 0 0 0,1 0-1 0 0,0 0 1 0 0,0-1 0 0 0,-1 0 0 0 0,1-1 0 0 0,0 1-1 0 0,0-1 1 0 0,0-1 0 0 0,0 0 0 0 0,0 0 0 0 0,-1 0-1 0 0,1-1 1 0 0,0 0 0 0 0,-1-1 0 0 0,1 0-1 0 0,-1 0 1 0 0,6-4-32 0 0,4-3-58 0 0,-1-1 0 0 0,0-1 0 0 0,-1 0 1 0 0,0-1-1 0 0,-1-1 0 0 0,0 0 0 0 0,-1-1 0 0 0,-1-1 0 0 0,0 0 0 0 0,-1 0 0 0 0,2-6 58 0 0,-3 1 141 0 0,-1 1 1 0 0,5-21-142 0 0,-10 34 145 0 0,-3 5-8 0 0,-1 2-112 0 0,0 0 0 0 0,0-1-1 0 0,0 1 1 0 0,0 0-1 0 0,1 0 1 0 0,-1-1 0 0 0,0 1-1 0 0,0 0 1 0 0,0 0-1 0 0,0-1 1 0 0,1 1 0 0 0,-1 0-1 0 0,0 0 1 0 0,0 0-1 0 0,1-1 1 0 0,-1 1 0 0 0,0 0-1 0 0,0 0 1 0 0,1 0 0 0 0,-1 0-1 0 0,0 0 1 0 0,0-1-1 0 0,1 1 1 0 0,-1 0 0 0 0,0 0-1 0 0,1 0-24 0 0,2 3 22 0 0,0 0-1 0 0,0 1 1 0 0,-1-1-1 0 0,1 1 0 0 0,-1-1 1 0 0,0 1-1 0 0,1 0 1 0 0,-2 0-1 0 0,1 0 0 0 0,0 0 1 0 0,-1 0-22 0 0,14 51 42 0 0,-12-43-53 0 0,3 14-28 0 0,2-1 0 0 0,1 0 0 0 0,1-1 0 0 0,4 6 39 0 0,-7-15 3 0 0,2 0 0 0 0,0 0 0 0 0,1-1 0 0 0,0 0-1 0 0,1 0 1 0 0,12 10-3 0 0,-21-21-12 0 0,0-1-1 0 0,1-1 1 0 0,-1 1-1 0 0,0 0 1 0 0,1 0-1 0 0,-1-1 0 0 0,1 1 1 0 0,-1-1-1 0 0,1 0 1 0 0,0 0-1 0 0,0 0 1 0 0,0 0-1 0 0,-1 0 1 0 0,1-1-1 0 0,0 1 0 0 0,2-1 13 0 0,-3 0-137 0 0,0 0 0 0 0,0-1-1 0 0,1 1 1 0 0,-1-1-1 0 0,0 0 1 0 0,0 1 0 0 0,0-1-1 0 0,0 0 1 0 0,0 0-1 0 0,0 0 1 0 0,0-1-1 0 0,0 1 1 0 0,0 0 0 0 0,0-1-1 0 0,-1 1 1 0 0,1-1-1 0 0,0 0 1 0 0,-1 1-1 0 0,0-1 1 0 0,2-2 137 0 0,7-13-1947 0 0</inkml:trace>
  <inkml:trace contextRef="#ctx0" brushRef="#br0" timeOffset="1188.4">1330 1 12896 0 0,'8'17'391'0'0,"0"1"0"0"0,-2 1 0 0 0,0-1 1 0 0,-1 1-1 0 0,-1 0-391 0 0,4 10 1562 0 0,12 72 3851 0 0,0-4-2859 0 0,12 34-2317 0 0,74 260 360 0 0,-79-315-683 0 0,11 15 86 0 0,-7-16-99 0 0,-11-27-365 0 0,14 24 464 0 0,-25-56-745 0 0,0 0-1 0 0,2-1 0 0 0,0 0 1 0 0,0 0-1 0 0,1-1 1 0 0,3 1 745 0 0,10 8-7397 0 0</inkml:trace>
  <inkml:trace contextRef="#ctx0" brushRef="#br0" timeOffset="1189.4">1755 497 6912 0 0,'0'0'314'0'0,"-2"1"-6"0"0,-2 2-242 0 0,0-1-1 0 0,0 0 0 0 0,0 0 0 0 0,0 0 0 0 0,-1 0 0 0 0,1-1 0 0 0,0 0 0 0 0,-1 0 0 0 0,0 0 0 0 0,-1 0-65 0 0,-15 4 2667 0 0,-31 12 6222 0 0,1 2-5164 0 0,-98 48-2904 0 0,132-60-856 0 0,-1 0-1 0 0,-4 0 36 0 0,-26 11-321 0 0,26-10 98 0 0,14-5-58 0 0,0 0-1 0 0,0 0 0 0 0,1 1 0 0 0,0 0 0 0 0,-5 4 282 0 0,-5 1-936 0 0,16-9 772 0 0,0 0-1 0 0,0 0 1 0 0,0 1 0 0 0,0-1-1 0 0,0 0 1 0 0,0 1-1 0 0,0 0 1 0 0,0-1-1 0 0,0 1 1 0 0,0-1-1 0 0,0 1 1 0 0,0 0-1 0 0,0 0 1 0 0,1-1 0 0 0,-1 1-1 0 0,0 0 1 0 0,1 0-1 0 0,-1 0 1 0 0,0 0-1 0 0,1 0 1 0 0,-1 0-1 0 0,1 0 1 0 0,-1 0 0 0 0,1 0-1 0 0,0 0 1 0 0,0 0-1 0 0,-1 0 1 0 0,1 0-1 0 0,0 0 1 0 0,0 1-1 0 0,0-1 1 0 0,0 0-1 0 0,0 0 1 0 0,0 0 0 0 0,0 0-1 0 0,0 0 1 0 0,1 0-1 0 0,-1 0 165 0 0,3 11-1910 0 0</inkml:trace>
  <inkml:trace contextRef="#ctx0" brushRef="#br0" timeOffset="1722.97">1528 912 2760 0 0,'64'34'-865'0'0,"-22"-14"6531"0"0,14 4-5666 0 0,-29-14 2031 0 0,1-1-1 0 0,1-1 1 0 0,-1-2 0 0 0,1-1-1 0 0,2-1-2030 0 0,0 0 663 0 0,-12-2-337 0 0,1 0 1 0 0,0-1 0 0 0,-1-1-1 0 0,9-1-326 0 0,-11 0 107 0 0,-1-2 0 0 0,1 1 0 0 0,0-2 0 0 0,-1 0 0 0 0,0-1 0 0 0,0-1-1 0 0,12-6-106 0 0,-18 7 12 0 0,0-1 0 0 0,0-1 0 0 0,-1 1 0 0 0,0-2 0 0 0,0 1-1 0 0,0-1 1 0 0,-1 0 0 0 0,-1-1 0 0 0,4-4-12 0 0,-9 10-8 0 0,0 0-1 0 0,1-1 1 0 0,-1 1 0 0 0,-1-1-1 0 0,1 1 1 0 0,0-1 0 0 0,-1 0 0 0 0,0 0-1 0 0,0 0 1 0 0,0 0 0 0 0,0 1-1 0 0,0-2 1 0 0,-1 1 0 0 0,0 0 0 0 0,0 0-1 0 0,0 0 1 0 0,0 0 0 0 0,-1 0 0 0 0,0 0-1 0 0,1 0 1 0 0,-1 0 0 0 0,-1 1-1 0 0,1-1 1 0 0,-1 0 0 0 0,1 0 0 0 0,-1 1-1 0 0,0-1 1 0 0,0 1 8 0 0,-1-1-12 0 0,0 0-1 0 0,0 1 1 0 0,1 0 0 0 0,-2-1 0 0 0,1 1-1 0 0,0 1 1 0 0,-1-1 0 0 0,1 0 0 0 0,-1 1-1 0 0,0 0 1 0 0,0-1 0 0 0,-3 0 12 0 0,0 0-12 0 0,0 1 1 0 0,-1 0 0 0 0,1 0-1 0 0,0 1 1 0 0,-1 0 0 0 0,1 0-1 0 0,-5 1 12 0 0,-1 0-45 0 0,0 1 0 0 0,1 0 0 0 0,-1 1 0 0 0,0 0 0 0 0,0 1 0 0 0,1 0 0 0 0,-1 1 0 0 0,-6 4 45 0 0,12-5-43 0 0,-7 3-23 0 0,1 0 0 0 0,0 1-1 0 0,0 1 1 0 0,-6 4 66 0 0,16-10-20 0 0,1 0 0 0 0,-1 1 0 0 0,0-1 1 0 0,1 1-1 0 0,-1-1 0 0 0,1 1 0 0 0,0 0 0 0 0,0 0 0 0 0,0 0 0 0 0,0 0 0 0 0,0 0 0 0 0,1 1 0 0 0,-1-1 0 0 0,1 0 0 0 0,0 1 0 0 0,0-1 1 0 0,0 1-1 0 0,1-1 0 0 0,-1 1 0 0 0,1 2 20 0 0,-1 4-139 0 0,0-9 118 0 0,1 1 0 0 0,0-1-1 0 0,0 0 1 0 0,0 1 0 0 0,0-1 0 0 0,0 0 0 0 0,0 1 0 0 0,0-1-1 0 0,0 0 1 0 0,0 1 0 0 0,1 0 21 0 0,0 0-13 0 0,0 0 0 0 0,0-1-1 0 0,0 1 1 0 0,0 0 0 0 0,0-1 0 0 0,1 1-1 0 0,-1-1 1 0 0,0 1 0 0 0,1-1 0 0 0,0 0-1 0 0,-1 1 1 0 0,2 0 13 0 0,1-1-14 0 0,0 1 0 0 0,-1-1 0 0 0,1 0-1 0 0,0-1 1 0 0,0 1 0 0 0,0 0 0 0 0,-1-1 0 0 0,1 0 0 0 0,0 0-1 0 0,0 0 1 0 0,0-1 0 0 0,1 1 14 0 0,7-1-54 0 0,-5 1 20 0 0,0-1 0 0 0,0 0 0 0 0,0-1 0 0 0,0 0 0 0 0,0 0 0 0 0,-1 0 0 0 0,2-1 34 0 0,25-7-21 0 0,-14 6 23 0 0,-3 0 0 0 0,1 1 1 0 0,-1 0-1 0 0,6 1-2 0 0,-16 2 18 0 0,-1 0 0 0 0,1 0 0 0 0,-1 1 0 0 0,1 0 0 0 0,-1 0-1 0 0,1 0 1 0 0,-1 0 0 0 0,0 1 0 0 0,0 0 0 0 0,1 0 0 0 0,3 3-18 0 0,3 3 14 0 0,-1-1 0 0 0,0 2 0 0 0,-1-1 0 0 0,1 2 0 0 0,-2-1 0 0 0,0 1 0 0 0,0 1 0 0 0,0-1 0 0 0,-2 2 0 0 0,3 2-14 0 0,2 7 87 0 0,-1 0 0 0 0,-1 0 0 0 0,-1 1 0 0 0,-1 0-1 0 0,3 13-86 0 0,-9-27 81 0 0,1 2 199 0 0,0 1 0 0 0,-1 0-1 0 0,0 0 1 0 0,-1 0-280 0 0,-1-9 458 0 0,0-2 48 0 0,-1-1 8 0 0,-2 0-433 0 0,1 0 0 0 0,0 0 0 0 0,0 0 0 0 0,1-1 0 0 0,-1 1 0 0 0,0-1 0 0 0,0 1 0 0 0,1-1 0 0 0,-1 0 0 0 0,1 0 0 0 0,-1 1 0 0 0,1-1 1 0 0,0 0-1 0 0,0 0 0 0 0,-1-2-81 0 0,-15-36 393 0 0,15 33-276 0 0,-11-29 207 0 0,-5-11 660 0 0,-9-44-984 0 0,19 57 135 0 0,-15-74 150 0 0,20 87-279 0 0,1-1 1 0 0,0 1-1 0 0,2-1 1 0 0,1-1-7 0 0,0 11-61 0 0,1 1 0 0 0,1 0 0 0 0,0 0 0 0 0,0 1 1 0 0,2-4 60 0 0,2-7-331 0 0,-5 17 207 0 0,0 0 1 0 0,-1 0-1 0 0,2 0 1 0 0,-1 0-1 0 0,0 1 0 0 0,3-4 124 0 0,7-13-626 0 0,-9 15 225 0 0,1 0 0 0 0,-1 0 1 0 0,1 0-1 0 0,0 1 0 0 0,0-1 0 0 0,4-3 401 0 0,8-6-5280 0 0,-15 13 4879 0 0,12-10-5999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10:10.7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1 397 21887 0 0,'7'7'197'0'0,"0"-1"0"0"0,0 1 0 0 0,1-1 0 0 0,0-1-1 0 0,0 0 1 0 0,1 0 0 0 0,-1 0 0 0 0,1-1 0 0 0,0-1-1 0 0,0 1 1 0 0,0-1 0 0 0,1-1 0 0 0,8 2-197 0 0,14 0 468 0 0,1-1 0 0 0,0-1 1 0 0,14-2-469 0 0,-36 0 416 0 0,168-5 1220 0 0,-115 7-1147 0 0,-30-1-179 0 0,-1-1-1 0 0,22-3-309 0 0,-6-4 298 0 0,-1-2 0 0 0,35-12-298 0 0,90-35 259 0 0,-28 8-54 0 0,-103 35-87 0 0,0 3 0 0 0,1 1 0 0 0,0 2 0 0 0,13 1-118 0 0,-36 6 83 0 0,1 1 0 0 0,-1 1 0 0 0,0 1 0 0 0,20 6-83 0 0,-5-2 44 0 0,-14-1 9 0 0,1 3-34 0 0,-12-5-19 0 0,-9-4 0 0 0,0 1 0 0 0,-1-1 0 0 0,1 0 0 0 0,-1 1 0 0 0,1-1 0 0 0,0 0 0 0 0,-1 1 0 0 0,1-1 0 0 0,-1 1 0 0 0,1-1 0 0 0,-1 1 0 0 0,1-1 0 0 0,-1 1 0 0 0,1-1 0 0 0,-1 1 0 0 0,1 0 0 0 0,-1-1 0 0 0,0 1 0 0 0,0 0 0 0 0,1-1 0 0 0,-1 1 0 0 0,0 0 0 0 0,0-1 0 0 0,0 1 0 0 0,1 0 0 0 0,-1-1 0 0 0,0 1 0 0 0,0 0 0 0 0,0 0 0 0 0,0-1 0 0 0,0 1 0 0 0,-1 0 0 0 0,1 2 0 0 0,1 0-4 0 0,-1-1 0 0 0,1 1 1 0 0,-1 0-1 0 0,0 0 0 0 0,0 0 0 0 0,-1-1 0 0 0,1 1 0 0 0,0 0 0 0 0,-1 0 1 0 0,0 0-1 0 0,0-1 0 0 0,0 1 0 0 0,0 0 0 0 0,0 0 4 0 0,-3 7-10 0 0,-17 39-54 0 0,16-40 64 0 0,4-6 0 0 0,-1-1 0 0 0,1 1 0 0 0,-1-1 0 0 0,1 1 0 0 0,0 0 0 0 0,0-1 0 0 0,0 1 0 0 0,1 0 0 0 0,-1 1 0 0 0,1-4 0 0 0,0 1 0 0 0,0-1 0 0 0,-1 0 0 0 0,1 0 0 0 0,0 0 0 0 0,0 1 0 0 0,0-1 0 0 0,0 0 0 0 0,0 0 0 0 0,0 1 0 0 0,0-1 0 0 0,0 0 0 0 0,0 0 0 0 0,0 1 0 0 0,0-1 0 0 0,0 0 0 0 0,0 0 0 0 0,0 1 0 0 0,0-1 0 0 0,0 0 0 0 0,0 0 0 0 0,0 0 0 0 0,0 1 0 0 0,0-1 0 0 0,0 0 0 0 0,1 0 0 0 0,-1 1 0 0 0,0-1 0 0 0,0 0 0 0 0,0 0 0 0 0,0 0 0 0 0,0 1 0 0 0,1-1 0 0 0,-1 0 0 0 0,0 0 0 0 0,0 0 0 0 0,0 0 0 0 0,1 0 0 0 0,-1 1 0 0 0,0-1 0 0 0,0 0 0 0 0,1 0 0 0 0,-1 0 0 0 0,0 0 0 0 0,0 0 0 0 0,0 0 0 0 0,1 0 0 0 0,-1 0 0 0 0,0 0 0 0 0,0 0 0 0 0,1 0 0 0 0,-1 0 0 0 0,0 0 0 0 0,0 0 0 0 0,1 0 0 0 0,-1 0 0 0 0,0 0 0 0 0,0 0 0 0 0,1 0 0 0 0,-1 0 0 0 0,0-1 0 0 0,5 1 0 0 0,0-1 0 0 0,1-1 0 0 0,-1 1 0 0 0,0-1 0 0 0,-1 0 0 0 0,1 0 0 0 0,0 0 0 0 0,-1-1 0 0 0,15-5 0 0 0,-8 3-1 0 0,-1 0 0 0 0,0 0 0 0 0,3-3 1 0 0,-4 2 4 0 0,1 1-1 0 0,-1 0 0 0 0,1 1 1 0 0,1 0-4 0 0,-7 2 6 0 0,1 1-1 0 0,0-1 1 0 0,-1 0 0 0 0,0-1 0 0 0,1 1-1 0 0,-1-1 1 0 0,0 1 0 0 0,0-1 0 0 0,-1-1 0 0 0,1 1-6 0 0,-2 1-1 0 0,-1 1 1 0 0,1-1 0 0 0,-1 0 0 0 0,0 0 0 0 0,0 0-1 0 0,0 0 1 0 0,0 0 0 0 0,0 0 0 0 0,0 0 0 0 0,-1 0 0 0 0,1 0-1 0 0,-1 0 1 0 0,1 0 0 0 0,-1 0 0 0 0,0 0 0 0 0,0-1-1 0 0,0 1 1 0 0,0 0 0 0 0,0 0 0 0 0,0 0 0 0 0,-1-1-1 0 0,1 1 1 0 0,-1 0 0 0 0,0-1 0 0 0,-6-15 0 0 0,-1-1 0 0 0,0 1 0 0 0,-2 0 0 0 0,0 1 0 0 0,-8-10 0 0 0,6 11-1 0 0,-2 0 0 0 0,0 0 0 0 0,-1 1-1 0 0,0 1 1 0 0,-1 0 0 0 0,-1 1 0 0 0,0 1 0 0 0,-1 1-1 0 0,-15-8 2 0 0,19 12-334 0 0,0-1-1 0 0,-11-9 335 0 0,6 2-1009 0 0,-7-5-3944 0 0,12 10-4020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10:11.9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43 527 10592 0 0,'0'0'818'0'0,"0"0"-339"0"0,0 0 553 0 0,0 2 301 0 0,-2 29 1737 0 0,-1 0 1 0 0,-2 4-3071 0 0,-3 43 768 0 0,-2 15-506 0 0,4-46 226 0 0,1 40-488 0 0,2 20 1666 0 0,3-106-1356 0 0,0-1 96 0 0,7-20 584 0 0,17-74-596 0 0,7-65-394 0 0,-19 92 264 0 0,-10 58-298 0 0,0 1-1 0 0,0-1 1 0 0,0 1-1 0 0,1-1 1 0 0,0 1-1 0 0,1 0 1 0 0,4-7 34 0 0,-8 14 10 0 0,0 1 0 0 0,0-1-1 0 0,0 1 1 0 0,1-1 0 0 0,-1 1 0 0 0,0 0 0 0 0,1-1 0 0 0,-1 1-1 0 0,0 0 1 0 0,1-1 0 0 0,-1 1 0 0 0,0 0 0 0 0,1-1 0 0 0,-1 1 0 0 0,1 0-1 0 0,-1 0 1 0 0,0-1 0 0 0,1 1 0 0 0,-1 0 0 0 0,1 0 0 0 0,-1 0-1 0 0,1 0 1 0 0,-1 0 0 0 0,1 0 0 0 0,-1-1 0 0 0,1 1 0 0 0,-1 0-1 0 0,1 0 1 0 0,-1 0 0 0 0,1 1 0 0 0,-1-1 0 0 0,0 0 0 0 0,1 0-10 0 0,0 0 4 0 0,0 1-1 0 0,0 0 1 0 0,0 0 0 0 0,0-1 0 0 0,0 1 0 0 0,0 0 0 0 0,-1 0 0 0 0,1 0 0 0 0,0 0 0 0 0,0 0 0 0 0,-1 0 0 0 0,1 0 0 0 0,0 1-5 0 0,2 4-9 0 0,0 1 0 0 0,0 0 0 0 0,1 7 10 0 0,10 33-26 0 0,18 39 26 0 0,-32-86-9 0 0,1 1 1 0 0,0 0 0 0 0,0-1 0 0 0,-1 1 0 0 0,1 0 0 0 0,0-1-1 0 0,0 1 1 0 0,0-1 0 0 0,0 1 0 0 0,0-1 0 0 0,0 1-1 0 0,0-1 1 0 0,0 0 0 0 0,0 1 0 0 0,0-1 0 0 0,0 0 0 0 0,0 0-1 0 0,0 0 1 0 0,0 0 0 0 0,0 0 0 0 0,0 0 0 0 0,0 0 0 0 0,0 0-1 0 0,0 0 1 0 0,0 0 0 0 0,0-1 0 0 0,0 1 0 0 0,0 0 0 0 0,0-1-1 0 0,0 1 1 0 0,0-1 8 0 0,8-5 99 0 0,-1-2 0 0 0,0 1 0 0 0,0-1 0 0 0,-1 0 0 0 0,0 0 0 0 0,0-1 0 0 0,-1 0 0 0 0,0-1-99 0 0,2-2 41 0 0,1 1 1 0 0,0-1-1 0 0,0 2 1 0 0,7-6-42 0 0,-12 12 12 0 0,1 0 1 0 0,-1 0 0 0 0,1 0 0 0 0,0 1 0 0 0,0 0-1 0 0,0 0 1 0 0,1 1 0 0 0,0-1-13 0 0,-4 2 4 0 0,0 1 0 0 0,0 0 0 0 0,-1-1 0 0 0,1 1-1 0 0,0 0 1 0 0,0 0 0 0 0,0 0 0 0 0,0 0 0 0 0,0 0 0 0 0,-1 1 0 0 0,1-1-1 0 0,0 1 1 0 0,0-1 0 0 0,0 1 0 0 0,-1-1 0 0 0,1 1 0 0 0,0 0 0 0 0,-1 0-1 0 0,1 0 1 0 0,-1 0 0 0 0,1 0 0 0 0,-1 0 0 0 0,1 0 0 0 0,-1 1 0 0 0,0-1-1 0 0,1 0 1 0 0,-1 1 0 0 0,1 1-4 0 0,3 4 23 0 0,1 1 1 0 0,-1 1-1 0 0,0-1 0 0 0,-1 1 1 0 0,0 0-1 0 0,0 0 0 0 0,-1 0 1 0 0,1 5-24 0 0,4 20 141 0 0,2 26-141 0 0,-6-33 56 0 0,0-4-37 0 0,3 15 36 0 0,-2 0-1 0 0,0 36-54 0 0,-4-68-26 0 0,-1 1-1 0 0,1 0 1 0 0,1 0 0 0 0,0 0 26 0 0,-1 0-31 0 0,0-5-211 0 0,-1-2-750 0 0,6-7-2348 0 0,-5 6 2915 0 0,-1 0-1 0 0,1 1 1 0 0,0-1 0 0 0,-1 0 0 0 0,1 1 0 0 0,-1-1 0 0 0,1 0 0 0 0,-1 0-1 0 0,1 0 1 0 0,-1 0 0 0 0,1 1 0 0 0,-1-1 0 0 0,0 0 0 0 0,1-1 425 0 0,2-15-7257 0 0</inkml:trace>
  <inkml:trace contextRef="#ctx0" brushRef="#br0" timeOffset="397.597">551 134 11976 0 0,'0'0'546'0'0,"2"-1"-10"0"0,55-20 2012 0 0,-28 11 236 0 0,-19 6-2234 0 0,0 0-1 0 0,0 1 1 0 0,1 1-1 0 0,-1-1 1 0 0,0 2-1 0 0,1-1 1 0 0,1 1-550 0 0,-4 1 245 0 0,-1 0 0 0 0,1 1 0 0 0,-1-1 0 0 0,1 2 0 0 0,-1-1 0 0 0,7 2-245 0 0,-12-2 30 0 0,0 0 0 0 0,-1 0 1 0 0,1-1-1 0 0,0 1 0 0 0,-1 0 1 0 0,1 0-1 0 0,-1 1 0 0 0,1-1 1 0 0,-1 0-1 0 0,1 0 0 0 0,-1 1 1 0 0,0-1-1 0 0,0 1 0 0 0,1-1 0 0 0,-1 1 1 0 0,0-1-1 0 0,0 1 0 0 0,-1 0 1 0 0,1 0-1 0 0,0-1 0 0 0,-1 1 1 0 0,1 0-1 0 0,-1 0 0 0 0,1 0 1 0 0,-1 0-1 0 0,0 0 0 0 0,0-1 1 0 0,0 1-1 0 0,0 2-30 0 0,0 5 12 0 0,0 0 1 0 0,-1 1-1 0 0,0-1 1 0 0,0 0-1 0 0,-1 1 1 0 0,-1-1-1 0 0,1 0 0 0 0,-2 0 1 0 0,1 0-1 0 0,-1-1 1 0 0,0 1-1 0 0,-5 5-12 0 0,7-10 0 0 0,-9 11 0 0 0,5-10-10 0 0,5-4-18 0 0,1-8 170 0 0,0 6-137 0 0,0 0 0 0 0,0 0 0 0 0,1 0 0 0 0,-1 1 0 0 0,0-1 0 0 0,1 0-1 0 0,-1 1 1 0 0,0-1 0 0 0,1 0 0 0 0,-1 1 0 0 0,1-1 0 0 0,-1 0 0 0 0,1 1 0 0 0,0-1 0 0 0,-1 1 0 0 0,1-1-1 0 0,-1 1 1 0 0,1-1 0 0 0,0 1 0 0 0,-1 0 0 0 0,1-1 0 0 0,0 1 0 0 0,0 0 0 0 0,-1-1 0 0 0,1 1-1 0 0,0 0 1 0 0,0 0 0 0 0,-1 0 0 0 0,1 0 0 0 0,0 0 0 0 0,0 0 0 0 0,0 0 0 0 0,-1 0 0 0 0,1 0-1 0 0,0 0 1 0 0,0 0 0 0 0,0 0-5 0 0,1 0 6 0 0,0 1 0 0 0,0-1-1 0 0,0 0 1 0 0,0 1-1 0 0,0-1 1 0 0,0 1 0 0 0,1-1-1 0 0,-2 1 1 0 0,1 0 0 0 0,0 0-1 0 0,0 0 1 0 0,0 0 0 0 0,0 0-1 0 0,1 1-5 0 0,0 3 18 0 0,0-1-1 0 0,0 1 0 0 0,0 0 1 0 0,-1-1-1 0 0,1 1 0 0 0,-1 1 1 0 0,0-1-1 0 0,-1 0 0 0 0,1 0 1 0 0,-1 1-1 0 0,0-1 0 0 0,0 1 1 0 0,-1-1-1 0 0,0 1 0 0 0,0-1 1 0 0,0 1-1 0 0,-1 3-17 0 0,-1 6 36 0 0,2-11-39 0 0,0-1 0 0 0,-1 0 1 0 0,1 1-1 0 0,-1-1 0 0 0,0 0 1 0 0,0 1-1 0 0,0-1 0 0 0,-1 0 1 0 0,1 0-1 0 0,-1 0 0 0 0,0 0 1 0 0,0 0-1 0 0,0-1 1 0 0,0 1-1 0 0,0 0 0 0 0,-1 0 3 0 0,-9 11-452 0 0,11-12 58 0 0,1-2-20 0 0,0 0-175 0 0,-2-2-728 0 0,-6-3-321 0 0,5 4-66 0 0</inkml:trace>
  <inkml:trace contextRef="#ctx0" brushRef="#br0" timeOffset="834.759">943 0 11600 0 0,'0'0'530'0'0,"13"7"204"0"0,-10-4-518 0 0,1 1 1 0 0,-1-1-1 0 0,-1 1 1 0 0,1 0-1 0 0,0 0 1 0 0,-1 0-1 0 0,0 0 1 0 0,0 0-1 0 0,2 5-216 0 0,11 43 2079 0 0,-11-38-2052 0 0,4 27 529 0 0,-1 1 0 0 0,-1 5-556 0 0,-2-14 25 0 0,-2-20-640 0 0,1 1 0 0 0,0-1 0 0 0,1 1 615 0 0,0-6-1050 0 0</inkml:trace>
  <inkml:trace contextRef="#ctx0" brushRef="#br0" timeOffset="1491.762">1086 101 5984 0 0,'0'0'464'0'0,"-2"-1"-306"0"0,-1 0 605 0 0,-1-1 0 0 0,0 1 0 0 0,1 0-1 0 0,-1 0 1 0 0,0 0 0 0 0,0 1-1 0 0,0 0 1 0 0,0-1 0 0 0,0 1-1 0 0,0 0 1 0 0,0 1 0 0 0,0-1-1 0 0,1 1 1 0 0,-2 0-763 0 0,2 0 206 0 0,-1 0-1 0 0,0 0 0 0 0,1 0 1 0 0,0 1-1 0 0,-1-1 1 0 0,1 1-206 0 0,-5 2 148 0 0,0 0-1 0 0,-1 0 1 0 0,1-1 0 0 0,-1 0 0 0 0,1-1 0 0 0,-1 0 0 0 0,0 0 0 0 0,0-1-1 0 0,-7 1-147 0 0,-21-8-3385 0 0,26 4 2611 0 0,-5-1-794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10:19.0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80 1 8288 0 0,'0'0'381'0'0,"0"0"-6"0"0,0 1-242 0 0,-1 17 1917 0 0,0 0 0 0 0,-1 0-1 0 0,-1-1 1 0 0,-1 2-2050 0 0,-21 71 3212 0 0,-1 3-1953 0 0,21-68-850 0 0,0 0-1 0 0,2 0 0 0 0,0 1 1 0 0,2 3-409 0 0,0-14 365 0 0,2 1 1 0 0,0-1-1 0 0,1 1 1 0 0,0-1-1 0 0,2 5-365 0 0,-3-16 88 0 0,0-1 1 0 0,0 1-1 0 0,1 0 0 0 0,0 0 0 0 0,-1-1 0 0 0,1 1 0 0 0,0-1 0 0 0,1 1 0 0 0,-1-1 1 0 0,1 0-1 0 0,-1 0 0 0 0,1 0 0 0 0,0 0 0 0 0,0-1 0 0 0,0 1 0 0 0,0-1 1 0 0,1 0-1 0 0,-1 1 0 0 0,1-2 0 0 0,-1 1 0 0 0,1 0 0 0 0,3 1-88 0 0,0-2 80 0 0,-1 0-1 0 0,0 1 0 0 0,1-2 1 0 0,-1 1-1 0 0,1-1 0 0 0,-1 0 1 0 0,0 0-1 0 0,1-1 0 0 0,1 0-79 0 0,14-3 158 0 0,1-2-1 0 0,-1 0-157 0 0,-4 1-72 0 0,1 0 0 0 0,-1 2 0 0 0,1 0 72 0 0,16 2-480 0 0,-20 1-9227 0 0,-15 0 1994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08:36.8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3507 18 13016 0 0,'12'-3'213'0'0,"-9"2"-75"0"0,1 0 0 0 0,-1 0 0 0 0,0 0 0 0 0,0 1-1 0 0,1-1 1 0 0,-1 1 0 0 0,1 0-138 0 0,6-4 230 0 0,-5 1-230 0 0,11 1 3285 0 0,-20 5-3277 0 0,1 0 1 0 0,-1 0-1 0 0,0-1 1 0 0,0 1-1 0 0,-3 0-8 0 0,-5 3 18 0 0,-1 1-1 0 0,1 0 1 0 0,-1 1-18 0 0,2 0 48 0 0,-2-1 1 0 0,1 0-1 0 0,-3-1-48 0 0,-14 8-73 0 0,1 2 1 0 0,0 0-1 0 0,0 2 73 0 0,13-8 12 0 0,4-3-12 0 0,2 0 0 0 0,-1 1 0 0 0,-4 5 0 0 0,-15 13 11 0 0,8-10 27 0 0,0 2-1 0 0,1 0 1 0 0,1 1-1 0 0,0 1 1 0 0,2 0-1 0 0,0 2-37 0 0,-2 5 59 0 0,-11 16 86 0 0,-17 33-145 0 0,14-19 0 0 0,17-31 20 0 0,1 1 0 0 0,2 1 0 0 0,-5 12-20 0 0,-8 29 46 0 0,5-15 60 0 0,-9 37-106 0 0,5 15 104 0 0,1 24-104 0 0,-9 109 63 0 0,24-171-36 0 0,-3 52 79 0 0,5 38-106 0 0,3-48 51 0 0,0 663-27 0 0,27-411 30 0 0,-15-264-44 0 0,36 356 45 0 0,-16-175-57 0 0,-9-13 2 0 0,-13-145 0 0 0,1 58 0 0 0,-5-57 0 0 0,1-36 0 0 0,-8 66 0 0 0,-1-33 0 0 0,-1 8 0 0 0,4-62 0 0 0,5-17 11 0 0,-1-46-1 0 0,-1-1-1 0 0,0 1 0 0 0,1-1 1 0 0,-1 1-1 0 0,1-1 1 0 0,-1 1-1 0 0,1-1 1 0 0,0 0-1 0 0,-1 1 0 0 0,1-1 1 0 0,0 0-1 0 0,0 1 1 0 0,0-1-1 0 0,0 0 1 0 0,0 0-1 0 0,0 0 0 0 0,1 0 1 0 0,-1 0-1 0 0,0 0 1 0 0,0 0-1 0 0,1 0-9 0 0,2 1 117 0 0,0 0-1 0 0,0 0 1 0 0,0 0-1 0 0,0 0 0 0 0,1 0 1 0 0,-1-1-1 0 0,1 0-116 0 0,36 6 972 0 0,1-2 0 0 0,0-1 0 0 0,33-3-972 0 0,5 1 772 0 0,-38 0-597 0 0,38 2 442 0 0,7 4-617 0 0,-49-4 23 0 0,-15-2 26 0 0,18 4-49 0 0,20 5-42 0 0,-34-4-814 0 0,-9-2-5623 0 0,-16-4-871 0 0</inkml:trace>
  <inkml:trace contextRef="#ctx0" brushRef="#br0" timeOffset="1482.711">278 3097 6448 0 0,'-1'1'498'0'0,"-6"6"-150"0"0,0-1-1 0 0,0 0 1 0 0,0 0-1 0 0,-1 0 0 0 0,0-1 1 0 0,0-1-1 0 0,-1 1 1 0 0,1-1-1 0 0,-2 0-347 0 0,-10 5 1295 0 0,16-7-1045 0 0,-1 0 0 0 0,1 0 0 0 0,0 0 0 0 0,-1-1 0 0 0,1 1 0 0 0,-1-1 0 0 0,1 0 0 0 0,-1-1 0 0 0,-4 1-250 0 0,-4-1 381 0 0,-1 1 9 0 0,0-2 1 0 0,0 1-1 0 0,0-2 1 0 0,0 0 0 0 0,-4-1-391 0 0,-8-6 1033 0 0,25 8-713 0 0,1 1 6 0 0,0 0-4 0 0,0 0-28 0 0,0 0-7 0 0,0 0-6 0 0,0 0 1 0 0,0 0 4 0 0,0 0 2 0 0,0 0 0 0 0,1-1-5 0 0,15-10 168 0 0,-13 7-358 0 0,1 1 0 0 0,0 0 0 0 0,1 1 0 0 0,-1-1 0 0 0,0 1 0 0 0,1 0 0 0 0,-1 0 0 0 0,1 0-93 0 0,24-9 425 0 0,10-3 72 0 0,24 1 123 0 0,-18 3 64 0 0,34-11-684 0 0,16-5 206 0 0,-49 15-89 0 0,-13 4 119 0 0,0 2 0 0 0,23-1-236 0 0,22-4 277 0 0,-44 7-128 0 0,1 1 0 0 0,0 1-1 0 0,6 2-148 0 0,9 0 162 0 0,133 2 408 0 0,-162-2-485 0 0,0 1 1 0 0,15 4-86 0 0,-16-3 76 0 0,1 0 1 0 0,15-1-77 0 0,-6 0 169 0 0,19 2-169 0 0,-20 0 217 0 0,16-2-217 0 0,34 3 264 0 0,-41-1-170 0 0,-32-3-76 0 0,0 0 0 0 0,1 0 0 0 0,-1-1 0 0 0,1 1 0 0 0,-1-2 0 0 0,1 1 0 0 0,0-1 0 0 0,-1 0 0 0 0,3-1-18 0 0,-4 1 20 0 0,0 0-1 0 0,0 1 0 0 0,0-1 1 0 0,1 1-1 0 0,-1 0 1 0 0,4 0-20 0 0,5 0 11 0 0,-9-1-11 0 0,-4 1 0 0 0,-1 0 0 0 0,1 0 0 0 0,-1-1 0 0 0,0 1 0 0 0,1 0 0 0 0,-1 0 0 0 0,1 0 0 0 0,-1-1 0 0 0,1 1 0 0 0,-1 0 0 0 0,0 0 0 0 0,1 0 0 0 0,-1 0 0 0 0,1 0 0 0 0,-1 0 0 0 0,1 0 0 0 0,-1 0 0 0 0,1 0 0 0 0,-1 0 0 0 0,0 0 0 0 0,1 1 0 0 0,-1-1 0 0 0,1 0 0 0 0,-1 0 0 0 0,1 0 0 0 0,-1 0 0 0 0,0 1 0 0 0,1-1 0 0 0,-1 0 0 0 0,1 0 0 0 0,-1 1 0 0 0,0-1 0 0 0,0 0 0 0 0,1 1 0 0 0,-1-1 0 0 0,0 0 0 0 0,1 1 0 0 0,-1-1 0 0 0,0 1 0 0 0,0-1 0 0 0,0 0 0 0 0,1 1 0 0 0,-1-1 0 0 0,0 1 0 0 0,0-1 0 0 0,0 1 0 0 0,0-1 0 0 0,7 13 0 0 0,-7-7 0 0 0,-1-4 0 0 0,7 68-53 0 0,-6-11 42 0 0,0-35 11 0 0,0-21 0 0 0,1 1 0 0 0,-1-1 0 0 0,0 1 0 0 0,-1 0 0 0 0,1-1 0 0 0,0 1 0 0 0,-1 1 0 0 0,-5 16-12 0 0,3-11 2 0 0,1 0 0 0 0,-2 0-1 0 0,0 0 1 0 0,0-1-1 0 0,-1 2 11 0 0,1-3 0 0 0,-2 0 0 0 0,-1-4 0 0 0,3-6 0 0 0,3-4 0 0 0,0 4 0 0 0,1 1 0 0 0,0 0 0 0 0,0 0 0 0 0,-1 1 0 0 0,1-1 0 0 0,0 0 0 0 0,0 0 0 0 0,0 1 0 0 0,0-1 0 0 0,0 0 0 0 0,0 0 0 0 0,1 1 0 0 0,-1-1 0 0 0,0 0 0 0 0,0 0 0 0 0,0 1 0 0 0,1-1 0 0 0,-1 0 0 0 0,0 1 0 0 0,1-1 0 0 0,-1 0 0 0 0,1 1 0 0 0,-1-1 0 0 0,0 0 0 0 0,1 1 0 0 0,12-36-2 0 0,-11 29 4 0 0,0 0 1 0 0,0 1 0 0 0,1-1-1 0 0,0 1 1 0 0,3-5-3 0 0,-3 5 8 0 0,0 1 0 0 0,0-1 0 0 0,-1 0 1 0 0,1 1-1 0 0,-2-1 0 0 0,1 0 0 0 0,0-2-8 0 0,-1 1-1 0 0,1 1 1 0 0,0-1-1 0 0,1 1 0 0 0,-1-1 0 0 0,3-2 1 0 0,-1-1 0 0 0,0 0 0 0 0,0 0 0 0 0,-1 0 0 0 0,-1-1 0 0 0,1 1 0 0 0,-1-5 0 0 0,3-10 0 0 0,-5 21 0 0 0,0 0 0 0 0,1 0 0 0 0,-1 1 0 0 0,0-1 0 0 0,-1 0 0 0 0,1 0 0 0 0,-1 0 0 0 0,0 0 0 0 0,0 1 0 0 0,0-1 0 0 0,0 0 0 0 0,-1-2 0 0 0,-5-14 0 0 0,4 5 0 0 0,3 12 0 0 0,0 1 0 0 0,-1-1 0 0 0,0 0 0 0 0,0 0 0 0 0,0 1 0 0 0,0-1 0 0 0,0 1 0 0 0,0-1 0 0 0,0 1 0 0 0,-1-1 0 0 0,1 1 0 0 0,-3-2 0 0 0,-6-12-60 0 0,6 13 59 0 0,0 0 0 0 0,0 0-1 0 0,0 0 1 0 0,0 0 0 0 0,0 1 0 0 0,0 0-1 0 0,-1 0 1 0 0,1 0 0 0 0,-1 0 1 0 0,-12-5-1 0 0,-18-5 1 0 0,31 9 0 0 0,-3 1 0 0 0,-10-1 0 0 0,-1 3-77 0 0,3-4 4 0 0,14 3 74 0 0,0 1 0 0 0,0-1 0 0 0,0 1-1 0 0,0 0 1 0 0,1-1 0 0 0,-1 1 0 0 0,0 0 0 0 0,0 0-1 0 0,0 0 1 0 0,0-1 0 0 0,0 1 0 0 0,0 0 0 0 0,0 0-1 0 0,0 0 1 0 0,0 1 0 0 0,0-1 0 0 0,0 0-1 0 0,1 0 1 0 0,-1 0 0 0 0,0 1 0 0 0,-1-1-1 0 0,-13-3 53 0 0,-108 3-98 0 0,68 0-5190 0 0,48 1-304 0 0,1 2-1481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10:14.3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1023 1029 4144 0 0,'0'0'319'0'0,"0"0"54"0"0,0 0 1009 0 0,2-2 465 0 0,-2 2-1587 0 0,0 0 1 0 0,1 0-1 0 0,-1-1 1 0 0,0 1-1 0 0,0 0 0 0 0,1 0 1 0 0,-1-1-1 0 0,0 1 1 0 0,1 0-1 0 0,-1 0 1 0 0,0 0-1 0 0,0 0 0 0 0,1 0 1 0 0,-1-1-1 0 0,0 1 1 0 0,1 0-1 0 0,-1 0 0 0 0,0 0 1 0 0,1 0-1 0 0,-1 0 1 0 0,0 0-1 0 0,1 0 0 0 0,-1 0 1 0 0,0 0-1 0 0,1 0 1 0 0,-1 0-1 0 0,0 1 0 0 0,1-1 1 0 0,-1 0-1 0 0,0 0 1 0 0,1 0-1 0 0,-1 0 0 0 0,0 0 1 0 0,1 1-261 0 0,0 0 183 0 0,-1-1 0 0 0,1 1 1 0 0,-1 0-1 0 0,1 0 0 0 0,0 0 1 0 0,-1 0-1 0 0,0 0 0 0 0,1 0 1 0 0,-1 0-1 0 0,0 0 0 0 0,1 0 0 0 0,-1 1-183 0 0,3 34 685 0 0,-8 112 2831 0 0,-19 117-3516 0 0,18-215 1000 0 0,1 39-1000 0 0,8-37 648 0 0,-3-51-512 0 0,0-1-5 0 0,0 0-23 0 0,0 0-11 0 0,0 0-1 0 0,8-12 0 0 0,0-6-42 0 0,1 0 0 0 0,-2-1 0 0 0,-1 0 1 0 0,0 0-1 0 0,1-13-54 0 0,4-7 89 0 0,14-63-162 0 0,21-66-214 0 0,-45 167 287 0 0,1-5 3 0 0,0 1 0 0 0,-1-1 1 0 0,1 0-1 0 0,-1 1 0 0 0,0-1 0 0 0,-1 0 0 0 0,1 0 0 0 0,-1 0 0 0 0,-1-4-3 0 0,-2-7 66 0 0,2 13-35 0 0,0 1-1 0 0,0-1 1 0 0,1 1 0 0 0,-1-1 0 0 0,1 0 0 0 0,0 1-1 0 0,0-1 1 0 0,0 1 0 0 0,0-1 0 0 0,1 0 0 0 0,-1 1-1 0 0,1-1 1 0 0,0 1 0 0 0,0-1 0 0 0,0 1 0 0 0,1-1-1 0 0,-1 1 1 0 0,2-2-31 0 0,13-25 172 0 0,-11 20-323 0 0,0 1 0 0 0,0 0 0 0 0,1 0 0 0 0,0 0 1 0 0,1 0 150 0 0,-6 8-2 0 0,-1 0 1 0 0,1 0 0 0 0,-1 1-1 0 0,1-1 1 0 0,-1 1 0 0 0,1-1-1 0 0,0 0 1 0 0,0 1 0 0 0,-1-1-1 0 0,1 1 1 0 0,0 0 0 0 0,0-1-1 0 0,-1 1 1 0 0,1 0 0 0 0,0-1 0 0 0,0 1-1 0 0,0 0 1 0 0,0 0 0 0 0,-1 0-1 0 0,1 0 1 0 0,0-1 1 0 0,7 7 107 0 0,-7-5-70 0 0,2 2 26 0 0,0 1 0 0 0,-1-1 0 0 0,0 1 0 0 0,1-1 0 0 0,-1 1 0 0 0,-1 0 0 0 0,1 0 0 0 0,0 0 1 0 0,-1 0-1 0 0,1 4-63 0 0,7 45 113 0 0,-7-36-111 0 0,1 22-2 0 0,-3-27 0 0 0,1 0 0 0 0,1 0 0 0 0,1 10 0 0 0,11 34 3 0 0,-8-27 10 0 0,1-1-1 0 0,1 1 1 0 0,2-1 0 0 0,8 15-13 0 0,-18-43-1 0 0,5 12 28 0 0,1-1 1 0 0,1 0-1 0 0,0 0 0 0 0,0 0 1 0 0,6 5-28 0 0,-11-13 23 0 0,1-1-1 0 0,-1 1 1 0 0,1-1 0 0 0,-1 0 0 0 0,1 0-1 0 0,0-1 1 0 0,-1 1 0 0 0,1 0 0 0 0,0-1-1 0 0,0 0 1 0 0,1 1 0 0 0,-1-1 0 0 0,0 0-1 0 0,0-1 1 0 0,0 1 0 0 0,1-1 0 0 0,-1 1 0 0 0,0-1-1 0 0,1 0 1 0 0,-1 0 0 0 0,0 0 0 0 0,1-1-1 0 0,-1 1 1 0 0,1-1-23 0 0,4-2 51 0 0,0 1 1 0 0,-1-1-1 0 0,0-1 0 0 0,1 1 0 0 0,-1-1 1 0 0,0-1-1 0 0,-1 1 0 0 0,1-1 0 0 0,-1 0 1 0 0,0 0-1 0 0,0-1 0 0 0,2-3-51 0 0,10-12 102 0 0,-1-1 0 0 0,14-22-102 0 0,-22 28 6 0 0,0 1-1 0 0,0-1 1 0 0,-2 0 0 0 0,0-1 0 0 0,-1 0-1 0 0,0-1-5 0 0,-3 8 2 0 0,-1-1 0 0 0,0-1 0 0 0,0 1 0 0 0,-1 0 0 0 0,-1 0 0 0 0,0 0 0 0 0,0-1-1 0 0,-1 1 1 0 0,-1 0 0 0 0,0-3-2 0 0,-4-17-23 0 0,2 10-85 0 0,-1 0 1 0 0,-1 0 0 0 0,-3-5 107 0 0,5 11-413 0 0,4 13 174 0 0,-1 0 0 0 0,1-1 0 0 0,-1 1 0 0 0,0 0 1 0 0,0 0-1 0 0,0 0 0 0 0,0-1 0 0 0,0 0 239 0 0,0 2-1393 0 0,1 1-854 0 0,0 0-3354 0 0,0 0-1432 0 0</inkml:trace>
  <inkml:trace contextRef="#ctx0" brushRef="#br0" timeOffset="659.809">1946 669 2760 0 0,'1'2'207'0'0,"1"0"-340"0"0,0 0 1742 0 0,0-1-1 0 0,0 1 0 0 0,0 0 0 0 0,0 0 1 0 0,-1 0-1 0 0,1 0 0 0 0,-1 0 0 0 0,0 0 1 0 0,1 0-1 0 0,-1 2-1608 0 0,12 0 922 0 0,-9-4-780 0 0,-1 0-1 0 0,1 0 1 0 0,0-1-1 0 0,0 1 0 0 0,0-1 1 0 0,-1 0-1 0 0,1 0 0 0 0,0 0 1 0 0,-1 0-1 0 0,1-1 0 0 0,0 0-141 0 0,1 0 79 0 0,-1 1-1 0 0,1-1 0 0 0,0 1 0 0 0,-1 0 1 0 0,1 0-1 0 0,0 0 0 0 0,1 0-78 0 0,-2 1 12 0 0,-1 0 1 0 0,1 1-1 0 0,0-1 0 0 0,-1 1 1 0 0,1-1-1 0 0,0 1 1 0 0,-1 1-1 0 0,1-1 0 0 0,-1 0 1 0 0,1 1-1 0 0,-1-1 0 0 0,1 1 1 0 0,-1 0-1 0 0,1 2-12 0 0,-2-3 0 0 0,0 1-1 0 0,0 0 0 0 0,0 0 1 0 0,0 1-1 0 0,0-1 1 0 0,-1 0-1 0 0,1 0 0 0 0,-1 1 1 0 0,0-1-1 0 0,0 1 1 0 0,0-1-1 0 0,0 1 0 0 0,0 0 1 0 0,0-1-1 0 0,-1 1 1 0 0,1 0-1 0 0,-1 0 1 0 0,0-1-1 0 0,1 1 0 0 0,-1 0 1 0 0,-1 16-31 0 0,-1 0-1 0 0,0-1 1 0 0,-2 1-1 0 0,0-1 1 0 0,-1 0-1 0 0,0 0 1 0 0,-2 0-1 0 0,0-1 1 0 0,-1 0-1 0 0,-1 0 1 0 0,-4 5 31 0 0,7-13-7 0 0,-1 0 0 0 0,-1 0 1 0 0,0 0-1 0 0,-5 3 7 0 0,10-10-17 0 0,0 1-1 0 0,0-1 1 0 0,0 0-1 0 0,-1-1 1 0 0,1 1-1 0 0,-1 0 18 0 0,-2 0-42 0 0,-2 1 26 0 0,1-3 64 0 0,6 0 210 0 0,1 0 120 0 0,0-2-274 0 0,0 0 0 0 0,0 0 0 0 0,0 0 0 0 0,1 0 0 0 0,-1 0-1 0 0,1 0 1 0 0,-1 0 0 0 0,1 0 0 0 0,0 0 0 0 0,0 0 0 0 0,0 1-1 0 0,0-1 1 0 0,0 0 0 0 0,0 0 0 0 0,0 1 0 0 0,1-1 0 0 0,-1 1-1 0 0,0-1 1 0 0,1 1 0 0 0,-1 0 0 0 0,1-1 0 0 0,0 1 0 0 0,0 0 0 0 0,-1 0-1 0 0,1 0 1 0 0,2 0-104 0 0,1-1 69 0 0,0 0 1 0 0,0 1-1 0 0,1 0 0 0 0,-1 0 0 0 0,0 1 0 0 0,1-1 0 0 0,3 1-69 0 0,-7 0 8 0 0,0 1 1 0 0,1-1-1 0 0,-1 0 0 0 0,0 1 0 0 0,0 0 0 0 0,0-1 0 0 0,0 1 1 0 0,1 0-1 0 0,-1 0 0 0 0,1 1-8 0 0,5 1 2 0 0,-4-3-2 0 0,-3 0-1 0 0,0 0 1 0 0,0 0-1 0 0,0 0 0 0 0,0 0 0 0 0,0 0 1 0 0,0 0-1 0 0,0 0 0 0 0,0 1 0 0 0,0-1 1 0 0,0 0-1 0 0,0 1 0 0 0,0-1 0 0 0,0 1 1 0 0,1 0 0 0 0,6 5 25 0 0,-7-4-7209 0 0,-1-2 330 0 0</inkml:trace>
  <inkml:trace contextRef="#ctx0" brushRef="#br0" timeOffset="1194.956">2481 610 1376 0 0,'2'9'2885'0'0,"4"20"5141"0"0,2 19-3011 0 0,6 26-3175 0 0,-1 25-1468 0 0,-11-82-348 0 0,0-11-68 0 0,-1 0-1 0 0,1 0 0 0 0,1 1 1 0 0,-1-1-1 0 0,1-1 1 0 0,0 2 44 0 0,6 13-585 0 0,-8-18-7 0 0,-1-2-1081 0 0,0 0-460 0 0</inkml:trace>
  <inkml:trace contextRef="#ctx0" brushRef="#br0" timeOffset="1557.975">2611 834 5064 0 0,'0'0'232'0'0,"0"0"373"0"0,0 0 1442 0 0,0 0 1509 0 0,-5-3-1635 0 0,2 2-1527 0 0,0-1-1 0 0,1 1 1 0 0,-1 1 0 0 0,0-1-1 0 0,0 0 1 0 0,0 1-1 0 0,0-1 1 0 0,0 1 0 0 0,0 0-1 0 0,0 0 1 0 0,1 0 0 0 0,-1 0-1 0 0,0 1 1 0 0,0-1 0 0 0,-2 2-394 0 0,-8 1 329 0 0,0 1 1 0 0,0 1 0 0 0,-1 1-330 0 0,-28 10 447 0 0,34-15-831 0 0,-1 0 1 0 0,0 0-1 0 0,0-1 1 0 0,0 0-1 0 0,1 0 1 0 0,-1-1-1 0 0,0-1 384 0 0,-5 1-3705 0 0,-3-1-2479 0 0</inkml:trace>
  <inkml:trace contextRef="#ctx0" brushRef="#br0" timeOffset="1558.975">1541 512 9216 0 0,'8'0'421'0'0,"-6"0"-12"0"0,-2-14-13 0 0,3 3 1301 0 0,1-9 1180 0 0,1-38 1217 0 0,-1 27-3134 0 0,0-15-100 0 0,6-68 332 0 0,2-6-456 0 0,-5 68-627 0 0,1 7-1274 0 0,-8 45 77 0 0,4 8-5566 0 0,-3 2 578 0 0</inkml:trace>
  <inkml:trace contextRef="#ctx0" brushRef="#br0" timeOffset="1970.1">1235 1777 7832 0 0,'21'81'2567'0'0,"-17"-64"-412"0"0,-2-1-776 0 0,0-1 1 0 0,-1 1-1 0 0,0 0 0 0 0,-2 9-1379 0 0,1 21 744 0 0,0 3 1062 0 0,-2 14-1806 0 0,-1 18 1337 0 0,2-68-936 0 0,0 0 0 0 0,-1 0 0 0 0,-1 2-401 0 0,1-2-40 0 0,0-1 0 0 0,1 1 0 0 0,0 1 40 0 0,-3 48-228 0 0,4-62 220 0 0,0 1 0 0 0,0-1 0 0 0,0 1 0 0 0,0-1 1 0 0,0 0-1 0 0,0 1 0 0 0,0-1 0 0 0,0 0 0 0 0,0 1 0 0 0,-1-1 1 0 0,1 0-1 0 0,0 1 0 0 0,0-1 0 0 0,0 0 0 0 0,0 1 1 0 0,0-1-1 0 0,-1 0 0 0 0,1 1 0 0 0,0-1 0 0 0,0 0 1 0 0,0 1-1 0 0,-1-1 8 0 0,-1 5-2808 0 0,2-5 870 0 0</inkml:trace>
  <inkml:trace contextRef="#ctx0" brushRef="#br0" timeOffset="2418.83">717 1433 6912 0 0,'0'0'528'0'0,"-13"2"2601"0"0,-29 1 2806 0 0,23-3-4533 0 0,0-2-1 0 0,-5-1-1401 0 0,1-2 964 0 0,0-1 0 0 0,1-1 0 0 0,-16-7-964 0 0,16 6 264 0 0,-5 0-29 0 0,20 6-207 0 0,1 1 0 0 0,0-1 0 0 0,0 0 0 0 0,0-1 0 0 0,0 1 0 0 0,-4-4-28 0 0,9 5 11 0 0,1 1-169 0 0,0 0-76 0 0,0 0-20 0 0,0 0-242 0 0,-1-1-1008 0 0,-3-6-432 0 0</inkml:trace>
  <inkml:trace contextRef="#ctx0" brushRef="#br0" timeOffset="2952.382">1924 1518 456 0 0,'19'8'16'0'0,"4"0"239"0"0,-6-4 2930 0 0,21-1 5803 0 0,0-5-4008 0 0,6 0-3199 0 0,10 2-452 0 0,18-1 149 0 0,0 3 0 0 0,44 9-1478 0 0,26 7 1496 0 0,-24 1-1456 0 0,-110-18-123 0 0,5 1-255 0 0,0-1-1 0 0,0 0 0 0 0,0-1 1 0 0,0 0-1 0 0,7-2 339 0 0,-12 0-1696 0 0,-7 2-483 0 0</inkml:trace>
  <inkml:trace contextRef="#ctx0" brushRef="#br0" timeOffset="3594.433">3213 1141 13880 0 0,'0'0'630'0'0,"0"0"-7"0"0,3 8-372 0 0,-2-6-142 0 0,0 1 0 0 0,-1-1 1 0 0,1 1-1 0 0,-1-1 0 0 0,0 1 1 0 0,0-1-1 0 0,0 1 0 0 0,0-1 1 0 0,0 1-1 0 0,-1 0 0 0 0,1-1 1 0 0,-1 0-1 0 0,1 1 1 0 0,-1-1-1 0 0,0 1 0 0 0,0-1 1 0 0,0 0-1 0 0,0 1-109 0 0,-6 9 725 0 0,0-1 0 0 0,0 0 0 0 0,-2 2-725 0 0,-7 9 51 0 0,-9 23 486 0 0,1 0 0 0 0,-2 13-537 0 0,-35 95 1810 0 0,38-92-1034 0 0,19-53-620 0 0,2 0 1 0 0,-1 0-1 0 0,1 1 1 0 0,0-1-1 0 0,1 1 0 0 0,0 0 1 0 0,0-1-1 0 0,1 1 1 0 0,0 0-1 0 0,0-1 0 0 0,1 1 1 0 0,0 0-1 0 0,1 0-156 0 0,-1-6 73 0 0,1 0-1 0 0,-1 0 0 0 0,1 0 1 0 0,0 0-1 0 0,0 0 0 0 0,0 0 1 0 0,0 0-1 0 0,0-1 0 0 0,1 1 1 0 0,-1-1-1 0 0,1 0 0 0 0,-1 0 1 0 0,2 1-73 0 0,0 0 98 0 0,1 0 0 0 0,-1 0 0 0 0,1 0 0 0 0,0-1 1 0 0,0 1-1 0 0,0-1 0 0 0,6 1-98 0 0,15 5 289 0 0,-18-5-218 0 0,1-1-1 0 0,0 0 1 0 0,0 0-1 0 0,0-1 1 0 0,5 0-71 0 0,3-1 26 0 0,0-2 1 0 0,0 0 0 0 0,7-3-27 0 0,17-2 26 0 0,-37 7 10 0 0,9-6-345 0 0,-11 5-1112 0 0,-2 1-503 0 0,-5 4-4054 0 0,2-2 3655 0 0,-6 8-4501 0 0</inkml:trace>
  <inkml:trace contextRef="#ctx0" brushRef="#br0" timeOffset="3595.433">1107 2612 5984 0 0,'0'1'273'0'0,"-1"18"387"0"0,-1-1-1 0 0,-1 0 1 0 0,-1 0-1 0 0,-5 14-659 0 0,-4 20 5157 0 0,1 9-1178 0 0,0 1-112 0 0,-5 8-3867 0 0,14-52 570 0 0,0 0-1 0 0,1 1 1 0 0,1-1 0 0 0,1 16-570 0 0,0-33 37 0 0,0 6 170 0 0,0-1 0 0 0,1 1 0 0 0,0-1-1 0 0,0 0 1 0 0,1 1 0 0 0,0-1 0 0 0,0 0 0 0 0,0 0 0 0 0,0 0 0 0 0,4 4-207 0 0,-4-7 107 0 0,0 1 0 0 0,0-1 0 0 0,1 1 0 0 0,-1-1 0 0 0,1 0 0 0 0,0 0 0 0 0,0 0 0 0 0,0-1 0 0 0,0 1 0 0 0,1-1 0 0 0,-1 1 0 0 0,1-1 0 0 0,0 0 0 0 0,-1-1 0 0 0,1 1 0 0 0,0 0 0 0 0,0-1-107 0 0,4 1 93 0 0,1 1 47 0 0,-1-1-1 0 0,1 0 1 0 0,0-1 0 0 0,-1 1 0 0 0,8-1-140 0 0,20-3 88 0 0,0-2 0 0 0,0 0 1 0 0,10-5-89 0 0,-45 9 0 0 0,17-4-303 0 0,-1 0 1 0 0,0-1-1 0 0,0 0 0 0 0,0-1 0 0 0,1-2 303 0 0,-10 4-2900 0 0,0-1 0 0 0,0 0 0 0 0,7-5 2900 0 0,-1-2-8169 0 0</inkml:trace>
  <inkml:trace contextRef="#ctx0" brushRef="#br0" timeOffset="4225.281">132 648 13184 0 0,'0'1'604'0'0,"-1"13"-390"0"0,-1 0 0 0 0,0-1 0 0 0,-1 1 0 0 0,-3 7-214 0 0,-2 11 564 0 0,-19 64 1493 0 0,15-57 461 0 0,-7 36-2518 0 0,1 14 1325 0 0,-2 8-522 0 0,15-70-336 0 0,2-15-118 0 0,1-1-1 0 0,1 1 0 0 0,0 6-348 0 0,0 0 302 0 0,1-13-114 0 0,-1 1 0 0 0,1-1 0 0 0,0 1 1 0 0,1-1-1 0 0,-1 1 0 0 0,1-1 0 0 0,0 1 0 0 0,0-1 1 0 0,1 0-1 0 0,0 1 0 0 0,0-1 0 0 0,1 3-188 0 0,-2-6 82 0 0,1-1-1 0 0,-1 1 1 0 0,0 0-1 0 0,1-1 1 0 0,-1 1-1 0 0,1-1 1 0 0,-1 0-1 0 0,1 0 1 0 0,0 1 0 0 0,0-1-1 0 0,-1 0 1 0 0,1 0-1 0 0,0 0 1 0 0,0-1-1 0 0,0 1 1 0 0,0 0-1 0 0,0-1-81 0 0,2 1 86 0 0,0-1-1 0 0,0 1 1 0 0,0-1-1 0 0,0 0 1 0 0,0 0-1 0 0,0-1 1 0 0,0 1-1 0 0,3-1-85 0 0,7-3 399 0 0,0 0-1 0 0,0-1 1 0 0,0-1-1 0 0,6-3-398 0 0,113-57-1510 0 0,-88 43-2136 0 0,0-1-3993 0 0,-20 10 347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10:19.4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1513 498 10592 0 0,'0'0'488'0'0,"1"-1"-12"0"0,6-4-21 0 0,-1-1 1 0 0,0 0-1 0 0,-1 1 1 0 0,1-2 0 0 0,-1 1-1 0 0,0-1 1 0 0,-1 1-1 0 0,1-1 1 0 0,-2-1 0 0 0,1 1-1 0 0,-1 0 1 0 0,0-1-1 0 0,0 0 1 0 0,1-6-456 0 0,3-17 1165 0 0,0-1-1 0 0,-3 1 0 0 0,0-7-1164 0 0,-1 12 13 0 0,-1-1 1 0 0,-1 1-1 0 0,-2-1 0 0 0,0 0 0 0 0,-2 1 0 0 0,-1-1 0 0 0,-1 0-13 0 0,-4-2-451 0 0,1 14-2802 0 0,6 14-1288 0 0,-4 1-1197 0 0</inkml:trace>
  <inkml:trace contextRef="#ctx0" brushRef="#br0" timeOffset="1096.302">928 1221 15488 0 0,'0'0'712'0'0,"-4"6"229"0"0,4-4-912 0 0,-1 0 0 0 0,0-1 1 0 0,1 1-1 0 0,-1 0 0 0 0,0-1 0 0 0,0 1 1 0 0,0-1-1 0 0,0 0 0 0 0,0 1 0 0 0,0-1 1 0 0,-1 0-1 0 0,1 1 0 0 0,0-1 0 0 0,-1 0 1 0 0,1 0-1 0 0,-1 0 0 0 0,1 0 0 0 0,-1 0 1 0 0,-1 0-30 0 0,-4 3 288 0 0,2-1-79 0 0,0-1 0 0 0,-1 1 1 0 0,0-1-1 0 0,1-1 0 0 0,-1 1 0 0 0,0-1 1 0 0,0 1-1 0 0,0-2 0 0 0,0 1 0 0 0,0-1 1 0 0,0 0-1 0 0,0 0 0 0 0,-1-1-209 0 0,-10 0 550 0 0,0-2-1 0 0,1 0 1 0 0,-1-1-1 0 0,-2-1-549 0 0,-28-9 459 0 0,-83-24-1047 0 0,127 37 451 0 0,3 1-70 0 0,-9-2-184 0 0,6 1-2215 0 0,3 1 1212 0 0</inkml:trace>
  <inkml:trace contextRef="#ctx0" brushRef="#br0" timeOffset="1097.302">2477 1322 8288 0 0,'2'0'638'0'0,"13"3"138"0"0,-1-1 0 0 0,1 0 0 0 0,5-1-776 0 0,16 1 3443 0 0,-12-1-1515 0 0,1 0 0 0 0,13-3-1928 0 0,-13 1 346 0 0,1 1 1 0 0,8 1-347 0 0,-9 0 533 0 0,1-1 0 0 0,0-2 0 0 0,-1 0 0 0 0,4-2-533 0 0,-10 1 93 0 0,-12 3-254 0 0,-3-1 500 0 0,32 2-2398 0 0,-36-1-52 0 0</inkml:trace>
  <inkml:trace contextRef="#ctx0" brushRef="#br0" timeOffset="1456.319">3138 771 5528 0 0,'2'2'422'0'0,"1"1"-81"0"0,0 1-1 0 0,1-1 0 0 0,-2 0 0 0 0,1 1 0 0 0,0 0 0 0 0,-1 0 0 0 0,1 0 0 0 0,-1 0 0 0 0,0 0 1 0 0,-1 0-1 0 0,1 0 0 0 0,0 3-340 0 0,-1 0 894 0 0,1 1 1 0 0,-1 0 0 0 0,0 0-1 0 0,-1 0 1 0 0,1 0-1 0 0,-2 8-894 0 0,-1 1 1474 0 0,-1 0 0 0 0,0 0-1 0 0,-5 11-1473 0 0,-7 19-389 0 0,-20 66 1431 0 0,16-54-149 0 0,-5 28-893 0 0,5-13 569 0 0,16-64-460 0 0,-7 25 787 0 0,-4 29-896 0 0,13-53 228 0 0,-1 0-1 0 0,2 0 0 0 0,-1 0 1 0 0,1 0-1 0 0,1 0 0 0 0,0 0 1 0 0,1 0-1 0 0,0 2-227 0 0,-1-11 50 0 0,0 1-1 0 0,0-1 0 0 0,0 1 1 0 0,0-1-1 0 0,0 0 0 0 0,1 1 1 0 0,-1-1-1 0 0,1 0 1 0 0,0 0-1 0 0,-1 0 0 0 0,1 0 1 0 0,0 0-1 0 0,0 0 0 0 0,0-1 1 0 0,0 1-1 0 0,1-1 0 0 0,-1 1 1 0 0,0-1-1 0 0,1 0 1 0 0,-1 0-1 0 0,1 0 0 0 0,-1 0 1 0 0,1-1-1 0 0,-1 1 0 0 0,1 0 1 0 0,0-1-1 0 0,-1 0 1 0 0,1 0-50 0 0,11 1 122 0 0,0 0 0 0 0,1-1 1 0 0,-1-1-1 0 0,12-3-122 0 0,-22 4 6 0 0,6-2-57 0 0,-1 0 0 0 0,1-1 0 0 0,5-2 51 0 0,19-6-606 0 0,-32 11 489 0 0,0-1 1 0 0,0 1-1 0 0,0-1 1 0 0,0 0-1 0 0,-1 0 1 0 0,1 0-1 0 0,0 0 1 0 0,0 0-1 0 0,0 0 117 0 0,1-6-9161 0 0,-3 7 2381 0 0</inkml:trace>
  <inkml:trace contextRef="#ctx0" brushRef="#br0" timeOffset="536.612">1480 1631 16184 0 0,'1'2'365'0'0,"1"0"-268"0"0,0 1 1 0 0,0 0-1 0 0,0 0 0 0 0,-1-1 1 0 0,1 1-1 0 0,-1 0 1 0 0,0 0-1 0 0,0 1 0 0 0,0-1 1 0 0,0 0-1 0 0,-1 0 1 0 0,1 0-1 0 0,-1 1-97 0 0,2 47 156 0 0,-2-47-168 0 0,-5 80 921 0 0,2-35-192 0 0,-6 62 399 0 0,5-69-463 0 0,-7 33-653 0 0,2-22 125 0 0,3-16-53 0 0,4-30-290 0 0,2-5-912 0 0,0-2-368 0 0,0 0-64 0 0</inkml:trace>
  <inkml:trace contextRef="#ctx0" brushRef="#br0" timeOffset="1858.911">1293 2227 10592 0 0,'-1'18'990'0'0,"-1"1"1"0"0,-1-1 0 0 0,-1 1 0 0 0,0-1-1 0 0,-1-1 1 0 0,-3 5-991 0 0,-9 36 2653 0 0,-25 89 1573 0 0,39-135-3957 0 0,0 0 0 0 0,1 0 0 0 0,0 0 0 0 0,1 0 0 0 0,1 1 0 0 0,0-1 0 0 0,0 0 0 0 0,2 7-269 0 0,-2-17 79 0 0,1 1 0 0 0,0 0 0 0 0,0 0-1 0 0,0-1 1 0 0,0 1 0 0 0,0-1 0 0 0,0 1-1 0 0,1-1 1 0 0,-1 1 0 0 0,1-1 0 0 0,0 0 0 0 0,-1 0-1 0 0,1 0 1 0 0,0 0 0 0 0,0 0 0 0 0,2 0-79 0 0,0 1 75 0 0,0 0 1 0 0,0 0-1 0 0,1-1 1 0 0,0 0-1 0 0,-1 0 1 0 0,1 0 0 0 0,0-1-1 0 0,4 2-75 0 0,6-1 325 0 0,0 0-1 0 0,1-1 1 0 0,-1 0 0 0 0,0-2-1 0 0,10 0-324 0 0,3-1 321 0 0,-20 2-541 0 0,1 0 1 0 0,0-1-1 0 0,-1 0 0 0 0,1-1 1 0 0,1 0 219 0 0,38-8-1142 0 0,-40 10 693 0 0,0-2-1 0 0,0 1 1 0 0,0-1-1 0 0,1-1 1 0 0,-2 1 0 0 0,1-1-1 0 0,0 0 1 0 0,0-1 449 0 0,-5 2-2476 0 0,4-1-5277 0 0</inkml:trace>
  <inkml:trace contextRef="#ctx0" brushRef="#br0" timeOffset="2557.39">82 591 12928 0 0,'-28'136'2488'0'0,"1"-5"1205"0"0,18-87-2836 0 0,2 1 0 0 0,2 1 1 0 0,1-1-1 0 0,3 1 0 0 0,2-1 1 0 0,1 1-1 0 0,5 18-857 0 0,-6-61 4 0 0,-1 0 99 0 0,0-1 1 0 0,1 1 0 0 0,-1 0 0 0 0,1 0 0 0 0,0 0-1 0 0,0-1 1 0 0,1 3-104 0 0,-1-4 52 0 0,-1 0 0 0 0,1 0 1 0 0,0-1-1 0 0,-1 1 0 0 0,1 0 0 0 0,0 0 0 0 0,0-1 1 0 0,0 1-1 0 0,0-1 0 0 0,-1 1 0 0 0,1-1 0 0 0,0 1 1 0 0,0-1-1 0 0,0 1 0 0 0,0-1 0 0 0,0 0 0 0 0,0 0 0 0 0,0 1 1 0 0,0-1-1 0 0,0 0 0 0 0,0 0 0 0 0,0 0 0 0 0,0 0 1 0 0,1 0-53 0 0,4-1 57 0 0,0 1 1 0 0,-1-1 0 0 0,1 0 0 0 0,0-1 0 0 0,0 1 0 0 0,-1-1 0 0 0,1 0 0 0 0,0-1-58 0 0,45-23 580 0 0,-21 9-429 0 0,76-40-698 0 0,-86 46-569 0 0,-11 7 152 0 0,-1 0 0 0 0,1-1 0 0 0,-1 0 0 0 0,-1 0 0 0 0,1-1-1 0 0,-1 0 1 0 0,7-7 964 0 0,5-9-2005 0 0,-2-2-9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10:22.5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 0 11520 0 0,'1'2'886'0'0,"1"1"-794"0"0,-1 0 0 0 0,0 0 0 0 0,0 0 0 0 0,0 0-1 0 0,0 0 1 0 0,0 0 0 0 0,-1 1 0 0 0,1-1 0 0 0,-1 0 0 0 0,0 0 0 0 0,0 3-92 0 0,-5 39 2481 0 0,1-18-1097 0 0,-2 37 3299 0 0,-13 51-4683 0 0,16-101 215 0 0,1-1 0 0 0,0 0 0 0 0,1 1 0 0 0,1-1 0 0 0,0 1-1 0 0,1-1 1 0 0,0 1 0 0 0,1-1 0 0 0,1 1 0 0 0,0-1 0 0 0,0 0 0 0 0,2 0 0 0 0,1 4-215 0 0,-4-14 70 0 0,0-1-1 0 0,0 1 1 0 0,0 0-1 0 0,0-1 1 0 0,0 1 0 0 0,0-1-1 0 0,1 1 1 0 0,0-1-1 0 0,-1 0 1 0 0,1 0-1 0 0,0 0 1 0 0,0-1-1 0 0,0 1 1 0 0,0-1 0 0 0,0 1-1 0 0,0-1 1 0 0,0 0-1 0 0,1 0-69 0 0,14 2 667 0 0,-15-2-532 0 0,1 0 0 0 0,-1 0-1 0 0,1-1 1 0 0,-1 0-1 0 0,1 1 1 0 0,3-2-135 0 0,58-7 891 0 0,48-6 169 0 0,-39 11-3110 0 0,-73 3 188 0 0,-1 0-4485 0 0,0 0-1919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10:32.6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203 125 4608 0 0,'-3'40'980'0'0,"-1"-21"2282"0"0,-1-1 0 0 0,-1 0 0 0 0,-5 13-3262 0 0,-12 40 2437 0 0,11-33-369 0 0,-13 26-2068 0 0,8-20 1398 0 0,-2 10-1398 0 0,9-22 703 0 0,-1-2 1 0 0,-2 1-1 0 0,-8 12-703 0 0,21-43 3 0 0,0 1-1 0 0,0-1 1 0 0,0 0-1 0 0,0 1 1 0 0,0-1-1 0 0,0 0 0 0 0,-1 0 1 0 0,1 1-1 0 0,0-1 1 0 0,0 0-1 0 0,0 0 1 0 0,0 1-1 0 0,0-1 1 0 0,-1 0-1 0 0,1 0 1 0 0,0 0-1 0 0,0 1 0 0 0,0-1 1 0 0,-1 0-1 0 0,1 0 1 0 0,0 0-1 0 0,0 0 1 0 0,0 0-1 0 0,-1 1 1 0 0,1-1-1 0 0,0 0 1 0 0,-1 0-1 0 0,1 0 0 0 0,0 0 1 0 0,0 0-1 0 0,-1 0 1 0 0,1 0-1 0 0,0 0 1 0 0,0 0-1 0 0,-1 0 1 0 0,1 0-1 0 0,0 0 1 0 0,-1 0-1 0 0,1 0 1 0 0,0 0-1 0 0,0 0 0 0 0,-1 0 1 0 0,1 0-1 0 0,0 0 1 0 0,0-1-1 0 0,-1 1 1 0 0,1 0-1 0 0,0 0 1 0 0,0 0-1 0 0,0 0 1 0 0,-1-1-1 0 0,1 1 0 0 0,0 0 1 0 0,0 0-1 0 0,0 0 1 0 0,-1-1-1 0 0,1 1 1 0 0,0 0-1 0 0,0 0 1 0 0,0-1-1 0 0,0 1 1 0 0,0 0-1 0 0,0-1-2 0 0,-2 0 31 0 0,1 0 1 0 0,0-1 0 0 0,0 1-1 0 0,0-1 1 0 0,0 0-1 0 0,1 1 1 0 0,-1-1-1 0 0,0 0 1 0 0,1 1-1 0 0,-1-1 1 0 0,1 0-1 0 0,0 0 1 0 0,-1 0-1 0 0,1 1 1 0 0,0-1-1 0 0,0-1-31 0 0,6-30 291 0 0,-3 19-157 0 0,15-71 741 0 0,10-19-875 0 0,-11 45 99 0 0,-1 3 79 0 0,7-13-178 0 0,-11 30 88 0 0,5-11-32 0 0,-7 24-55 0 0,-7 17 23 0 0,0 1 0 0 0,1-1 0 0 0,0 1 0 0 0,0 0 0 0 0,1 1 1 0 0,4-7-25 0 0,-4 21 310 0 0,-3-2-253 0 0,0 0 0 0 0,0 0 0 0 0,-1 0 0 0 0,1 0 0 0 0,-1 0 0 0 0,0 0 0 0 0,-1 0 0 0 0,1 5-57 0 0,-1 48 323 0 0,-1-29-191 0 0,0 1-50 0 0,-4 22-82 0 0,2-21 61 0 0,0 22-61 0 0,-1 14 11 0 0,2-44-11 0 0,1 0 0 0 0,1 0-1 0 0,1 1 1 0 0,1 2 0 0 0,1-10-35 0 0,-2-6 38 0 0,0 1-1 0 0,1-1 0 0 0,0 0 1 0 0,1 0-1 0 0,1 3-2 0 0,-3-11-45 0 0,0 0 0 0 0,0 0-1 0 0,0 0 1 0 0,0-1-1 0 0,0 1 1 0 0,0 0 0 0 0,0 0-1 0 0,1-1 1 0 0,-1 1 0 0 0,1-1-1 0 0,-1 1 1 0 0,1-1-1 0 0,0 0 1 0 0,-1 1 0 0 0,1-1-1 0 0,0 0 1 0 0,0 0 0 0 0,0 0-1 0 0,0 0 1 0 0,0-1-1 0 0,0 1 1 0 0,0 0 0 0 0,0-1-1 0 0,0 0 1 0 0,0 1 0 0 0,0-1-1 0 0,2 0 46 0 0,2 0-525 0 0,-1 0-1 0 0,1 0 1 0 0,0-1-1 0 0,0 0 1 0 0,-1 0-1 0 0,1 0 1 0 0,5-3 525 0 0,9-3-1794 0 0</inkml:trace>
  <inkml:trace contextRef="#ctx0" brushRef="#br0" timeOffset="612.168">565 259 17479 0 0,'10'-1'1630'0'0,"-11"9"-142"0"0,0-3-1692 0 0,-29 99 2754 0 0,26-88-2271 0 0,-1 0 0 0 0,-3 6-279 0 0,2-7 6 0 0,1 0 0 0 0,1 0 0 0 0,0 2-6 0 0,-8 38 89 0 0,6-31 118 0 0,1 1 0 0 0,2 0 0 0 0,-1 24-207 0 0,4-45 19 0 0,0-1 0 0 0,0 1 0 0 0,1 0 1 0 0,0-1-1 0 0,0 1 0 0 0,0-1 0 0 0,0 1 1 0 0,0-1-1 0 0,1 0 0 0 0,0 2-19 0 0,4 7 166 0 0,-6-11-153 0 0,1-1 0 0 0,-1 0 0 0 0,1 1-1 0 0,-1-1 1 0 0,1 0 0 0 0,-1 0 0 0 0,1 0-1 0 0,-1 1 1 0 0,1-1 0 0 0,-1 0 0 0 0,1 0 0 0 0,-1 0-1 0 0,1 0 1 0 0,-1 0 0 0 0,1 0 0 0 0,-1 0-1 0 0,1 0 1 0 0,-1 0 0 0 0,1 0 0 0 0,-1 0-1 0 0,1-1 1 0 0,-1 1 0 0 0,1 0 0 0 0,-1 0 0 0 0,1 0-1 0 0,-1-1-12 0 0,1 1 32 0 0,6-2 26 0 0,-1-1 0 0 0,1 0-1 0 0,0 0 1 0 0,-1-1 0 0 0,0 0 0 0 0,0 0-1 0 0,5-4-57 0 0,5-6 111 0 0,0 0 0 0 0,0-2-111 0 0,0-2 107 0 0,0-1 1 0 0,-1-1 0 0 0,-1-1 0 0 0,0 0-1 0 0,-2 0 1 0 0,6-15-108 0 0,-14 24 0 0 0,0-1 0 0 0,0 0 0 0 0,-2 0 0 0 0,1 1 0 0 0,-2-2 0 0 0,1 1 0 0 0,-2 0 0 0 0,0-4 0 0 0,0 14-2 0 0,-1-1 0 0 0,1 0-1 0 0,-1 1 1 0 0,0-1 0 0 0,0 1 0 0 0,-1-1-1 0 0,1 1 1 0 0,-1 0 0 0 0,1 0-1 0 0,-1-1 1 0 0,0 1 0 0 0,0 0 0 0 0,-1 1-1 0 0,0-2 3 0 0,1 2-10 0 0,0-1 0 0 0,0 1 1 0 0,0 0-1 0 0,-1 0 0 0 0,1 0 0 0 0,-1 0 0 0 0,1 0 0 0 0,-1 0 0 0 0,0 1 0 0 0,0-1 0 0 0,0 1 0 0 0,0 0 0 0 0,0 0 0 0 0,0 0 0 0 0,0 0 1 0 0,0 0 9 0 0,-7 1-81 0 0,1 0 1 0 0,-1 0-1 0 0,0 1 1 0 0,1 0 0 0 0,-1 1-1 0 0,1 0 1 0 0,-5 1 80 0 0,-12 6-6384 0 0,-23 11 6384 0 0,33-13-3129 0 0,-9 4-3764 0 0</inkml:trace>
  <inkml:trace contextRef="#ctx0" brushRef="#br0" timeOffset="1013.69">1120 27 11976 0 0,'13'-13'661'0'0,"-6"5"1023"0"0,-2 2 3524 0 0,-3 8-4095 0 0,0 3-828 0 0,1 0 0 0 0,-1 0 1 0 0,0 0-1 0 0,0 0 0 0 0,0 0 0 0 0,-1 0 0 0 0,0 0 0 0 0,0 0 0 0 0,0 1 1 0 0,0 1-286 0 0,1 59 644 0 0,-2-61-584 0 0,-2 40 215 0 0,-2-1 0 0 0,-4 15-275 0 0,-3 22 105 0 0,-23 172 329 0 0,32-239-388 0 0,0-6 2 0 0,1 1 0 0 0,-2-1 1 0 0,1 0-1 0 0,-1 0 0 0 0,0 0-48 0 0,14-15 65 0 0,-2-4-65 0 0,0-1 0 0 0,0-1 0 0 0,-1 0 0 0 0,0-2 0 0 0,25-37 0 0 0,-19 33 0 0 0,-10 12 0 0 0,0 1 0 0 0,0 0 0 0 0,1 0 0 0 0,0 0 0 0 0,0 1 0 0 0,1 0 0 0 0,0 0 0 0 0,-1 0 0 0 0,5-2 0 0 0,21-14 153 0 0,-27 17-113 0 0,1 1 0 0 0,-1 0 1 0 0,1-1-1 0 0,0 2 0 0 0,0-1 0 0 0,0 0 0 0 0,0 1 0 0 0,0 0 0 0 0,0 0 0 0 0,1 0 0 0 0,-1 1 1 0 0,1 0-1 0 0,-1 0 0 0 0,3 0-40 0 0,-5 2 2 0 0,0 0 0 0 0,-1 0 1 0 0,1 0-1 0 0,-1 0 0 0 0,0 0 1 0 0,1 0-1 0 0,-1 1 0 0 0,0-1 1 0 0,0 1-1 0 0,0 0 0 0 0,0 0 1 0 0,0-1-1 0 0,0 1 0 0 0,0 1 1 0 0,-1-1-1 0 0,1 0 0 0 0,-1 0 1 0 0,1 0-1 0 0,-1 1 0 0 0,0-1 1 0 0,0 1-1 0 0,0-1 0 0 0,0 3-2 0 0,0 5 0 0 0,0 1 0 0 0,-1-1 0 0 0,-1 1 0 0 0,0-1 0 0 0,0 0 0 0 0,-1 1 0 0 0,0-1 0 0 0,-1 0 0 0 0,0 0 0 0 0,-1 0 0 0 0,0 0 0 0 0,0-1 0 0 0,-1 1 0 0 0,-3 3 0 0 0,-9 14-41 0 0,-13 16 41 0 0,22-33-12 0 0,-1 0 1 0 0,1-1-1 0 0,-2-1 1 0 0,1 1 0 0 0,-6 2 11 0 0,6-4-12 0 0,-1 1-48 0 0,0-1 0 0 0,-1 0 0 0 0,0 0 0 0 0,-1-1 0 0 0,1 0 0 0 0,-11 3 60 0 0,11-6-23 0 0,0 0 0 0 0,-1-1 0 0 0,1 0 0 0 0,-1 0 0 0 0,-9-1 23 0 0,17-1-40 0 0,0 0 0 0 0,0 0 0 0 0,1 0 0 0 0,-1-1 0 0 0,0 0 0 0 0,1 1 1 0 0,-1-1-1 0 0,0 0 0 0 0,1-1 0 0 0,-1 1 0 0 0,1-1 0 0 0,0 1 0 0 0,0-1 0 0 0,-1 0 0 0 0,1 0 0 0 0,0-1 0 0 0,1 1 0 0 0,-1 0 0 0 0,-1-3 40 0 0,3 4-182 0 0,0-1 1 0 0,0 0-1 0 0,1 1 0 0 0,-1-1 0 0 0,1 0 0 0 0,-1 1 0 0 0,1-1 0 0 0,-1 0 0 0 0,1 0 1 0 0,0 0-1 0 0,0 1 0 0 0,0-1 0 0 0,0 0 0 0 0,0 0 0 0 0,1 1 0 0 0,-1-1 1 0 0,1 0 181 0 0,-1-1-523 0 0,3-11-1263 0 0</inkml:trace>
  <inkml:trace contextRef="#ctx0" brushRef="#br0" timeOffset="1478.42">1571 431 15408 0 0,'0'0'704'0'0,"1"2"-15"0"0,-1 0-570 0 0,7 13 32 0 0,-5-12-77 0 0,-1 0 0 0 0,0 0 0 0 0,1 0 0 0 0,-1 0 0 0 0,0 1 0 0 0,-1-1-1 0 0,1 0 1 0 0,-1 1 0 0 0,1-1 0 0 0,-1 0 0 0 0,0 1 0 0 0,0 1-74 0 0,-2 8 449 0 0,1-1 0 0 0,-4 11-449 0 0,-1 8 391 0 0,-2 59 185 0 0,8-82-544 0 0,0 1 0 0 0,0-1 0 0 0,1 1 0 0 0,0 0 0 0 0,0-1 0 0 0,1 0 0 0 0,0 1 0 0 0,0-1 0 0 0,1 0 0 0 0,2 4-32 0 0,-3-10 74 0 0,-1 0 0 0 0,1 0-1 0 0,-1 0 1 0 0,1 0 0 0 0,0 0 0 0 0,-1 0-1 0 0,1-1 1 0 0,0 1 0 0 0,0-1-1 0 0,1 1 1 0 0,-1-1 0 0 0,0 0-1 0 0,0 0 1 0 0,0 0 0 0 0,1 0-1 0 0,-1 0 1 0 0,1-1 0 0 0,-1 1 0 0 0,1-1-1 0 0,-1 1 1 0 0,1-1 0 0 0,-1 0-1 0 0,1 0 1 0 0,-1 0 0 0 0,1 0-1 0 0,-1-1 1 0 0,2 0-74 0 0,7-1 241 0 0,-1 0-1 0 0,0-1 0 0 0,0 0 1 0 0,0-1-1 0 0,6-3-240 0 0,-12 5 21 0 0,1-1 0 0 0,-1 0 0 0 0,0 0-1 0 0,0 0 1 0 0,0 0 0 0 0,-1 0 0 0 0,1-1 0 0 0,-1 1-1 0 0,0-1 1 0 0,1 0 0 0 0,-2 0 0 0 0,1-1 0 0 0,0 1-1 0 0,-1 0 1 0 0,0-2-21 0 0,1 0 21 0 0,-1 0 0 0 0,0 0 1 0 0,0 0-1 0 0,0 0 0 0 0,-1 0 0 0 0,0-1 0 0 0,0 1 0 0 0,-1 0 0 0 0,0-1 0 0 0,0 1 0 0 0,0-3-21 0 0,-1 4 3 0 0,1 0 0 0 0,-1 0-1 0 0,0 0 1 0 0,0 0 0 0 0,0 0-1 0 0,-1 1 1 0 0,0-1 0 0 0,0 0-1 0 0,0 1 1 0 0,0 0 0 0 0,-1-1-1 0 0,1 1 1 0 0,-1 0 0 0 0,0 0-1 0 0,-1 0 1 0 0,1 1 0 0 0,-1-1-1 0 0,1 1 1 0 0,-1 0 0 0 0,0 0-1 0 0,0 0 1 0 0,0 1 0 0 0,-1-1-1 0 0,-1 0-2 0 0,2 1-17 0 0,-1 1 0 0 0,1 0 0 0 0,-1 0 0 0 0,0 0-1 0 0,1 0 1 0 0,-1 1 0 0 0,0 0 0 0 0,-3 0 17 0 0,-18-1-351 0 0,17 0-233 0 0,0 0-1 0 0,0 1 1 0 0,0 0-1 0 0,0 1 1 0 0,-5 1 584 0 0,1 0-2086 0 0</inkml:trace>
  <inkml:trace contextRef="#ctx0" brushRef="#br0" timeOffset="2017.482">1840 327 9672 0 0,'2'4'170'0'0,"-1"-1"1"0"0,1 1-1 0 0,0 0 1 0 0,0-1 0 0 0,0 1-1 0 0,1 0-170 0 0,0-1 201 0 0,-1 0 1 0 0,0 1-1 0 0,0-1 0 0 0,0 1 0 0 0,-1-1 0 0 0,1 1 1 0 0,0 2-202 0 0,-2-2 354 0 0,15 68 4414 0 0,-13-57-4325 0 0,0 0 1 0 0,-1 0 0 0 0,-2 14-444 0 0,-2 42 572 0 0,1-12 485 0 0,-9 45-1057 0 0,9-88 1679 0 0,1 0-1 0 0,1 13-1678 0 0,0-30 7 0 0,1 0-1 0 0,-1-1 0 0 0,1 1 1 0 0,0 0-1 0 0,-1 0 0 0 0,1 1 1 0 0,0-1-1 0 0,0 0 0 0 0,-1 0 1 0 0,1 0-1 0 0,0 0 0 0 0,0 1 1 0 0,0-1-7 0 0,1-1 13 0 0,15-18 63 0 0,-2-1 0 0 0,-1 0 1 0 0,0-1-1 0 0,8-19-76 0 0,-7 12-217 0 0,-10 19 212 0 0,1 0-1 0 0,0 1 1 0 0,1 0-1 0 0,0 0 1 0 0,1 0-1 0 0,0 1 1 0 0,0 0-1 0 0,0 0 1 0 0,9-5 5 0 0,-16 12 16 0 0,0 0-1 0 0,1 0 1 0 0,-1 1-1 0 0,0-1 1 0 0,1 0 0 0 0,-1 1-1 0 0,1-1 1 0 0,-1 1 0 0 0,1-1-1 0 0,-1 1 1 0 0,1 0-1 0 0,-1 0 1 0 0,1-1 0 0 0,-1 1-1 0 0,1 0 1 0 0,-1 1-1 0 0,1-1 1 0 0,0 0 0 0 0,-1 0-1 0 0,1 1 1 0 0,-1-1 0 0 0,1 1-16 0 0,0 0-15 0 0,0 0 0 0 0,0 0 0 0 0,0 1 0 0 0,0-1 0 0 0,-1 1 0 0 0,1-1 1 0 0,0 1-1 0 0,-1 0 0 0 0,1 0 0 0 0,-1-1 0 0 0,0 1 0 0 0,1 0 0 0 0,-1 2 15 0 0,4 6-133 0 0,0 1-1 0 0,-2 0 0 0 0,1 0 0 0 0,-1 0 0 0 0,0 5 134 0 0,14 90-934 0 0,-15-92 717 0 0,-1-10 69 0 0,0 1-1 0 0,-1-1 1 0 0,2 0-1 0 0,-1 1 1 0 0,0-1 0 0 0,1 0-1 0 0,0 0 1 0 0,1 3 148 0 0,13 14-1751 0 0,-15-21 1693 0 0,-1 1-1 0 0,1-1 1 0 0,-1 0-1 0 0,1 0 1 0 0,-1 0-1 0 0,1 0 1 0 0,-1 0-1 0 0,0 0 1 0 0,1 0-1 0 0,-1 0 1 0 0,1 0-1 0 0,-1 0 0 0 0,1 0 1 0 0,-1 0-1 0 0,1 0 1 0 0,-1-1-1 0 0,0 1 1 0 0,1 0-1 0 0,-1 0 1 0 0,1 0 58 0 0,1-1-218 0 0,6 0-365 0 0,1-1 0 0 0,-1 1-1 0 0,1-2 1 0 0,-1 1 0 0 0,0-1 0 0 0,0-1 0 0 0,1 1 583 0 0,6-6-277 0 0,0 1 1 0 0,0-2 0 0 0,-1 0-1 0 0,0 0 1 0 0,-1-2-1 0 0,0 1 1 0 0,-1-2 0 0 0,0 0-1 0 0,-1 0 1 0 0,0-1 0 0 0,8-14 276 0 0,-17 25 142 0 0,0-1 0 0 0,0 1 0 0 0,0-1 0 0 0,0 0 0 0 0,0 1 0 0 0,-1-1 0 0 0,0 0 0 0 0,1 0 0 0 0,-1 0 0 0 0,-1 0 0 0 0,1 0 0 0 0,-1 0 0 0 0,1-1 0 0 0,-1 1 0 0 0,-1 0 0 0 0,1 0 0 0 0,0 0 0 0 0,-1 0 0 0 0,0 0-142 0 0,0-5 738 0 0,1 7 107 0 0,0 2 19 0 0,-2 1-50 0 0,-7 2-613 0 0,1 0 0 0 0,-1 1 0 0 0,1 0 0 0 0,0 0 0 0 0,0 1-1 0 0,0 0 1 0 0,1 1 0 0 0,-1-1 0 0 0,1 2 0 0 0,1-1-1 0 0,-1 1 1 0 0,1 0 0 0 0,0 0 0 0 0,0 1-201 0 0,-5 7 218 0 0,1 1 0 0 0,0 1 1 0 0,1 0-1 0 0,0 0 0 0 0,1 1 1 0 0,-2 9-219 0 0,8-18 361 0 0,0 0 1 0 0,1 0-1 0 0,-1 0 1 0 0,2 1 0 0 0,-1 4-362 0 0,10-10 929 0 0,-7-3-900 0 0,-1 0-1 0 0,1 0 1 0 0,0-1 0 0 0,0 1 0 0 0,0-1 0 0 0,0 1-1 0 0,0-1 1 0 0,0 0 0 0 0,0 1 0 0 0,0-1-1 0 0,0 0 1 0 0,0-1 0 0 0,0 1 0 0 0,0 0-1 0 0,0 0 1 0 0,0-1-29 0 0,2 0 37 0 0,0 0 0 0 0,0-1 0 0 0,0 0 0 0 0,0 1 0 0 0,-1-2 0 0 0,1 1 0 0 0,2-2-37 0 0,5-5 72 0 0,0-1-1 0 0,0 0 1 0 0,-2 0-1 0 0,4-4-71 0 0,-3-1 19 0 0,0 1 0 0 0,-1-2 0 0 0,0 1 0 0 0,-1-1 0 0 0,5-15-19 0 0,9-18-24 0 0,-7 20-145 0 0,-2-1-1 0 0,0 0 1 0 0,-2 0 0 0 0,-2-1-1 0 0,1-5 170 0 0,-4 6 0 0 0,-2 10 0 0 0,0 0 0 0 0,-1 0 0 0 0,-1 0 0 0 0,-1-2 0 0 0,-1 6 0 0 0,0 0 0 0 0,-1 1 0 0 0,-1-1 0 0 0,0 1 0 0 0,-1-1 0 0 0,0 1 0 0 0,-2 0 0 0 0,0 0 0 0 0,-2-5 0 0 0,5 17 15 0 0,1 0-1 0 0,-1 1 1 0 0,0-1-1 0 0,1 0 1 0 0,-1 1-1 0 0,0-1 1 0 0,-1 1-1 0 0,1-1 1 0 0,0 1 0 0 0,-1 0-1 0 0,1 0 1 0 0,-1 0-1 0 0,0 0 1 0 0,-1 0-15 0 0,3 1 10 0 0,0 1-1 0 0,0 0 1 0 0,0-1 0 0 0,0 1 0 0 0,0 0 0 0 0,0 0 0 0 0,0-1 0 0 0,0 1 0 0 0,0 0 0 0 0,0 0 0 0 0,0 0-1 0 0,0 1 1 0 0,0-1 0 0 0,0 0 0 0 0,0 0 0 0 0,0 0 0 0 0,0 1 0 0 0,0-1 0 0 0,-1 1-10 0 0,1 0 12 0 0,0 0 1 0 0,-1 0-1 0 0,1 0 1 0 0,0 0-1 0 0,0 0 1 0 0,0 0-1 0 0,0 0 1 0 0,0 1-1 0 0,0-1 1 0 0,0 1-1 0 0,0-1 0 0 0,0 0 1 0 0,0 1-1 0 0,1 0 1 0 0,-1 0-13 0 0,-5 14 157 0 0,0 1 0 0 0,1-1 0 0 0,1 1 0 0 0,1 0 0 0 0,0 0 0 0 0,2 0 0 0 0,-1 0 0 0 0,2 12-157 0 0,2 63 77 0 0,-3-45 7 0 0,3 0 0 0 0,3 10-84 0 0,2-2-3 0 0,8 50 118 0 0,-12-88-326 0 0,2 0-1 0 0,0 0 1 0 0,0-1-1 0 0,2 1 1 0 0,1 0 211 0 0,-6-14-160 0 0,-1 0-1 0 0,1 0 1 0 0,1 0 0 0 0,-1 0 0 0 0,0 0-1 0 0,1 0 1 0 0,-1-1 0 0 0,1 0 0 0 0,0 1-1 0 0,0-1 1 0 0,0 0 0 0 0,0 0 0 0 0,0 0-1 0 0,1-1 1 0 0,-1 1 0 0 0,0-1 0 0 0,2 1 160 0 0,-1-1-795 0 0,0 0 1 0 0,0 0 0 0 0,-1-1 0 0 0,1 1 0 0 0,0-1-1 0 0,0 0 1 0 0,0 0 0 0 0,0 0 0 0 0,0-1 0 0 0,2 0 794 0 0,12-5-6092 0 0</inkml:trace>
  <inkml:trace contextRef="#ctx0" brushRef="#br0" timeOffset="2778.08">2808 524 11600 0 0,'14'-18'530'0'0,"-11"15"-7"0"0,4-9-312 0 0,-3 6-35 0 0,-3 5 734 0 0,-1 1 306 0 0,0 0 58 0 0,0 0-64 0 0,-17 1 1250 0 0,7 2-2071 0 0,1 1 0 0 0,-1 0 0 0 0,1 1 0 0 0,1-1 0 0 0,-1 2 0 0 0,1-1 0 0 0,-8 8-389 0 0,6-6 116 0 0,0 1 0 0 0,1 1 0 0 0,0 0 0 0 0,0 0 0 0 0,0 2-116 0 0,5-6 57 0 0,0 1 0 0 0,0 0 0 0 0,1 0 0 0 0,0 0 0 0 0,0 0 0 0 0,0 0 0 0 0,1 1 0 0 0,-1-1 0 0 0,2 1 0 0 0,-1 1-57 0 0,2-5 29 0 0,0-1 0 0 0,0 1 0 0 0,0-1 0 0 0,0 1 0 0 0,1-1 0 0 0,-1 0 0 0 0,1 1-1 0 0,-1-1 1 0 0,1 1 0 0 0,0-1 0 0 0,0 0 0 0 0,0 0 0 0 0,1 0 0 0 0,-1 1 0 0 0,0-1 0 0 0,1 0 0 0 0,-1 0-1 0 0,1-1 1 0 0,0 1 0 0 0,0 0-29 0 0,8 11 125 0 0,-5-6-66 0 0,1-1 1 0 0,0 0-1 0 0,0 0 0 0 0,0-1 1 0 0,6 4-60 0 0,1 2 75 0 0,-2-4-16 0 0,-10-6-50 0 0,1 0 0 0 0,-1 0 0 0 0,1 0-1 0 0,-1 0 1 0 0,1 0 0 0 0,-1 1 0 0 0,0-1 0 0 0,1 1-1 0 0,-1-1 1 0 0,0 1 0 0 0,0-1 0 0 0,0 1-1 0 0,0 0 1 0 0,0-1 0 0 0,-1 1 0 0 0,1 0 0 0 0,0 0-1 0 0,-1-1 1 0 0,1 1 0 0 0,-1 0 0 0 0,0 0-1 0 0,0 0 1 0 0,1 0-9 0 0,-1 1 0 0 0,0 0 0 0 0,0 0 0 0 0,0-1 0 0 0,-1 1 0 0 0,1 0 0 0 0,-1 0 0 0 0,1 0 0 0 0,-1-1 0 0 0,0 1 0 0 0,0 0 0 0 0,0-1-1 0 0,0 1 1 0 0,-1-1 0 0 0,1 1 0 0 0,-2 1 0 0 0,-5 7 4 0 0,0-1-1 0 0,-8 9-3 0 0,7-9 10 0 0,0 0-125 0 0,0 1 0 0 0,-1-1 0 0 0,-1-1-1 0 0,1 0 1 0 0,-1-1 0 0 0,-1 0 0 0 0,0 0 0 0 0,0-1-1 0 0,0-1 1 0 0,-3 1 115 0 0,-39 17-2289 0 0,29-16 346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10:36.0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76 672 10136 0 0,'3'6'267'0'0,"0"1"0"0"0,-1-1 1 0 0,0 0-1 0 0,0 1 1 0 0,-1 0-1 0 0,0-1 0 0 0,0 1 1 0 0,0 0-1 0 0,-1 0-267 0 0,0 13 2832 0 0,-1 0-1 0 0,-3 8-2831 0 0,0 11 2777 0 0,3-24-2415 0 0,-1 0-1 0 0,-1 0 1 0 0,-1 0-1 0 0,0 0 1 0 0,-1 0-362 0 0,0 11 202 0 0,5-24-185 0 0,0 0 1 0 0,0 1 0 0 0,-1-1 0 0 0,1 0 0 0 0,-1 0-1 0 0,1 1 1 0 0,-1-1 0 0 0,0 0 0 0 0,0 0-1 0 0,0 0 1 0 0,0 0 0 0 0,0 0 0 0 0,0 0 0 0 0,-1 0-1 0 0,1 0 1 0 0,-1 0 0 0 0,1-1-18 0 0,-4 5 71 0 0,5-5-10 0 0,4-8-233 0 0,-1 2 208 0 0,3-4-497 0 0,0 1 1 0 0,-1-1 0 0 0,0 0 0 0 0,-1 0 0 0 0,0 0 0 0 0,0-1 460 0 0,0-15-1370 0 0</inkml:trace>
  <inkml:trace contextRef="#ctx0" brushRef="#br0" timeOffset="1">0 366 13040 0 0,'3'7'226'0'0,"-2"-4"-129"0"0,0-1 0 0 0,1 0 0 0 0,-1 0 1 0 0,0 0-1 0 0,1 1 0 0 0,-1-1 1 0 0,1-1-1 0 0,0 1 0 0 0,0 0 0 0 0,0 0 1 0 0,0-1-1 0 0,1 2-97 0 0,-1-1 60 0 0,0 0-1 0 0,0-1 1 0 0,0 1 0 0 0,0-1 0 0 0,0 1-1 0 0,0-1 1 0 0,0 1 0 0 0,0-1 0 0 0,1 0 0 0 0,-1 0-1 0 0,0 0 1 0 0,1-1 0 0 0,-1 1 0 0 0,1 0-1 0 0,-1-1 1 0 0,1 0 0 0 0,-1 1 0 0 0,1-1-1 0 0,-1 0 1 0 0,1 0 0 0 0,-1-1 0 0 0,1 1 0 0 0,0-1-60 0 0,3 0-135 0 0,-1-1 0 0 0,0 1 0 0 0,1 0 0 0 0,-1 0 0 0 0,1 1 0 0 0,0 0 0 0 0,-1 0 0 0 0,1 0 0 0 0,-1 1 1 0 0,1-1-1 0 0,-1 1 0 0 0,0 1 0 0 0,1-1 0 0 0,-1 1 0 0 0,0 0 0 0 0,0 0 0 0 0,0 0 0 0 0,0 1 1 0 0,3 1 134 0 0,0 1-689 0 0,-1 1 1 0 0,1 0-1 0 0,-1 0 1 0 0,0 0-1 0 0,0 1 1 0 0,-1 0 0 0 0,0 0-1 0 0,0 1 1 0 0,-1-1-1 0 0,0 2 1 0 0,1-1 688 0 0,3 12-2480 0 0</inkml:trace>
  <inkml:trace contextRef="#ctx0" brushRef="#br0" timeOffset="2">185 688 2176 0 0,'5'98'968'0'0,"-3"-74"-203"0"0,-1-18-2 0 0,0-1 0 0 0,-1 1 0 0 0,0 0 0 0 0,0 5-763 0 0,-1-7 592 0 0,1 1 0 0 0,0-1-1 0 0,1 0 1 0 0,-1 0 0 0 0,1 1-1 0 0,0-1-591 0 0,1 13 5265 0 0,0-36-4555 0 0,1 0 0 0 0,1 0 0 0 0,0 1 0 0 0,2-1 0 0 0,7-17-710 0 0,5-19 105 0 0,-16 47 21 0 0,0 1 0 0 0,0 0 0 0 0,1 0-1 0 0,0 0 1 0 0,0 1 0 0 0,1-1 0 0 0,0 1-1 0 0,2-3-125 0 0,-5 7 40 0 0,1 0-1 0 0,-1 1 1 0 0,1-1-1 0 0,0 1 1 0 0,-1-1-1 0 0,1 1 1 0 0,0-1-1 0 0,0 1 1 0 0,0 0-1 0 0,0 0 1 0 0,0 0-1 0 0,0 0 1 0 0,0 0-1 0 0,1 1 1 0 0,-1-1-1 0 0,0 1 1 0 0,0-1-1 0 0,1 1 1 0 0,-1 0-1 0 0,0 0 1 0 0,0 0-1 0 0,1 0 1 0 0,-1 0-1 0 0,0 0 1 0 0,1 1-1 0 0,-1-1 1 0 0,0 1-1 0 0,1 0-39 0 0,0 0 99 0 0,-1 0 0 0 0,1 0 0 0 0,-1 1 1 0 0,0-1-1 0 0,1 0 0 0 0,-1 1 0 0 0,0 0 0 0 0,0-1 0 0 0,0 1 0 0 0,0 0 0 0 0,-1 0 0 0 0,1 0 0 0 0,0 0 0 0 0,0 1-99 0 0,3 6 200 0 0,0 0 0 0 0,0 0 0 0 0,0 2-200 0 0,6 12-11 0 0,-1-1 11 0 0,0 1 0 0 0,-2 0-1 0 0,-1 0 1 0 0,0 1 0 0 0,1 16 0 0 0,-1-8 8 0 0,1 0 0 0 0,10 22-8 0 0,-14-43 30 0 0,9 20-290 0 0,-13-30 75 0 0,1-1 0 0 0,-1 1 0 0 0,1 0 0 0 0,-1 0 0 0 0,1 0 0 0 0,-1 0 0 0 0,1-1 0 0 0,0 1 1 0 0,-1 0-1 0 0,1-1 0 0 0,0 1 0 0 0,0-1 0 0 0,-1 1 0 0 0,1 0 0 0 0,0-1 0 0 0,0 0 0 0 0,0 1 0 0 0,0-1 1 0 0,0 1-1 0 0,0-1 0 0 0,0 0 0 0 0,0 0 0 0 0,-1 0 0 0 0,1 1 0 0 0,0-1 0 0 0,0 0 0 0 0,1 0 185 0 0,6-3-6847 0 0</inkml:trace>
  <inkml:trace contextRef="#ctx0" brushRef="#br0" timeOffset="506.486">804 579 17015 0 0,'2'5'260'0'0,"0"1"-1"0"0,0-1 1 0 0,0 0-1 0 0,1 0 1 0 0,1 3-260 0 0,-2-5 414 0 0,-1-2-270 0 0,2 5 47 0 0,-1-1 0 0 0,0 1 0 0 0,0 0-1 0 0,0 0 1 0 0,0 0 0 0 0,-1 0 0 0 0,0 0-1 0 0,0 0 1 0 0,-1 1-191 0 0,1 59 1862 0 0,-2-40-1641 0 0,-1 16 273 0 0,0-31-390 0 0,2 0 0 0 0,-1 1 1 0 0,2-1-1 0 0,0 7-104 0 0,3 5 115 0 0,-1-5-144 0 0,-1 0-1 0 0,0 7 30 0 0,-2-23-4 0 0,1-1 0 0 0,-1 0 0 0 0,1 1 0 0 0,0-1 0 0 0,-1 0 0 0 0,1 0 0 0 0,0 0 1 0 0,0 1-1 0 0,0-1 0 0 0,0 0 0 0 0,0 0 0 0 0,0 0 0 0 0,0 0 0 0 0,0 0 0 0 0,0-1 0 0 0,0 1 0 0 0,0 0 0 0 0,2 0 4 0 0,-1 0 18 0 0,-1 0-1 0 0,1-1 1 0 0,0 1-1 0 0,-1-1 1 0 0,1 0-1 0 0,0 0 1 0 0,0 1-1 0 0,0-1 1 0 0,-1 0-1 0 0,1 0 1 0 0,0-1-1 0 0,0 1 1 0 0,-1 0-1 0 0,1 0 1 0 0,0-1-1 0 0,0 1 1 0 0,-1-1 0 0 0,1 0-1 0 0,0 1 1 0 0,-1-1-1 0 0,1 0 1 0 0,0 0-18 0 0,2-2 167 0 0,1-1 1 0 0,0 1 0 0 0,-1 0 0 0 0,0-1-1 0 0,1 0 1 0 0,-1-1-168 0 0,21-18 547 0 0,-19 18-537 0 0,-1 0 0 0 0,0 0 0 0 0,0 0 1 0 0,0 0-1 0 0,0-1 0 0 0,2-5-10 0 0,20-45 0 0 0,-9 16 0 0 0,-14 31 0 0 0,-1 0 0 0 0,0 0 0 0 0,1-5 0 0 0,4-11 0 0 0,1-14-83 0 0,-1 5-554 0 0,-6 28 159 0 0,0 0 0 0 0,-1-1 0 0 0,0 1-1 0 0,0-1 1 0 0,0 1 0 0 0,-1-1 478 0 0,1 0-1819 0 0,3 3-77 0 0</inkml:trace>
  <inkml:trace contextRef="#ctx0" brushRef="#br0" timeOffset="986.241">1145 688 15664 0 0,'0'0'356'0'0,"0"-2"49"0"0,8-11 405 0 0,-7 12-547 0 0,-1 1 422 0 0,0 0 215 0 0,0 0 42 0 0,0 0-41 0 0,-1 2-205 0 0,-2 8-322 0 0,1-1 1 0 0,0 1-1 0 0,1 0 0 0 0,0-1 1 0 0,0 6-375 0 0,0-1 12 0 0,0 1 1 0 0,-3 8-13 0 0,1-8 0 0 0,1 0 0 0 0,1 0 0 0 0,0 0 0 0 0,1 0 0 0 0,1 0 0 0 0,1 7 0 0 0,-1-14 14 0 0,1 1 0 0 0,0-1 0 0 0,0 0-1 0 0,1 0 1 0 0,1 2-14 0 0,-3-6 81 0 0,1-1 1 0 0,-1 0-1 0 0,1 1 0 0 0,0-1 0 0 0,0 0 1 0 0,0 0-1 0 0,1 0 0 0 0,-1-1 0 0 0,1 1 1 0 0,-1 0-1 0 0,1-1 0 0 0,0 0 1 0 0,1 1-82 0 0,-3-2 30 0 0,1-1 1 0 0,-1 1 0 0 0,0-1 0 0 0,0 1 0 0 0,0-1-1 0 0,1 0 1 0 0,-1 0 0 0 0,0 0 0 0 0,0 1 0 0 0,1-1-1 0 0,-1-1 1 0 0,0 1 0 0 0,0 0 0 0 0,1 0-1 0 0,-1 0 1 0 0,0-1 0 0 0,1 1-31 0 0,2-2 50 0 0,0 1 0 0 0,-1-1-1 0 0,1 1 1 0 0,-1-1 0 0 0,0 0 0 0 0,2-2-50 0 0,1-1 15 0 0,1 0 0 0 0,-1 0 1 0 0,0-1-1 0 0,0 0 0 0 0,2-5-15 0 0,1-1 0 0 0,0 0 0 0 0,0-1 0 0 0,5-9 0 0 0,-12 17 0 0 0,0 0 0 0 0,0 1 0 0 0,0-1 0 0 0,-1 0 0 0 0,1 0 0 0 0,-1 0 0 0 0,0 0 0 0 0,-1 0 0 0 0,1 0 0 0 0,-1-1 0 0 0,0 1 0 0 0,0-1 0 0 0,0 0 0 0 0,0 1 0 0 0,-1-1 0 0 0,1 1 0 0 0,-1-1 0 0 0,-1 1 0 0 0,1 0 0 0 0,-1-1 0 0 0,0 1 0 0 0,0 0 0 0 0,-1 0 0 0 0,1 0 0 0 0,-1 0 0 0 0,-3-4 0 0 0,4 8-8 0 0,0-3-10 0 0,-1 1 1 0 0,1 0 0 0 0,-1 0 0 0 0,0 0 0 0 0,0 0 0 0 0,0 0 0 0 0,0 1-1 0 0,-1-1 1 0 0,1 1 0 0 0,-1 0 0 0 0,0 0 17 0 0,-9-7-1174 0 0,-4-1-1438 0 0,7 8-3631 0 0,8 2-394 0 0</inkml:trace>
  <inkml:trace contextRef="#ctx0" brushRef="#br0" timeOffset="987.241">1557 131 3224 0 0,'1'2'135'0'0,"1"3"-112"0"0,1-1 1 0 0,-1 1-1 0 0,0 0 1 0 0,-1-1 0 0 0,1 1-1 0 0,-1 0 1 0 0,0 0-1 0 0,1 4-23 0 0,-2-6 396 0 0,0 0-1 0 0,-1-1 1 0 0,1 1-1 0 0,0 0 1 0 0,-1 0-1 0 0,0 0 1 0 0,0 0-396 0 0,-4 16 4028 0 0,1-1-1 0 0,0 6-4027 0 0,-5 40 2827 0 0,-3 23-1868 0 0,-41 215 522 0 0,46-253-1334 0 0,3 1 0 0 0,2 0 0 0 0,3 0 0 0 0,2 5-147 0 0,-3-49-211 0 0,1 0 0 0 0,0-1 0 0 0,0 1 0 0 0,1 0-1 0 0,-1-1 1 0 0,1 1 0 0 0,1-1 0 0 0,1 4 211 0 0,10 9-5249 0 0,-2-11-479 0 0</inkml:trace>
  <inkml:trace contextRef="#ctx0" brushRef="#br0" timeOffset="2179.795">1729 557 7368 0 0,'5'59'800'0'0,"-12"-9"5562"0"0,4-24-4073 0 0,2-13-1847 0 0,-1 1 0 0 0,2-1 0 0 0,0 1 0 0 0,0-1 0 0 0,2 2-442 0 0,0 1 144 0 0,1-1 0 0 0,1 0 0 0 0,0 1 0 0 0,2-1 0 0 0,2 6-144 0 0,-6-17 78 0 0,0 0 0 0 0,0 1 0 0 0,1-1 0 0 0,0 0 0 0 0,-1 0 0 0 0,1 0 0 0 0,1 0 0 0 0,-1-1 0 0 0,1 0 0 0 0,-1 1 0 0 0,1-1 0 0 0,0 0 0 0 0,0-1 0 0 0,0 1 0 0 0,0-1 0 0 0,1 1 0 0 0,-1-1 0 0 0,1-1 0 0 0,2 2-78 0 0,-5-3 35 0 0,-1 0 0 0 0,1 0-1 0 0,0 1 1 0 0,-1-1 0 0 0,1 0 0 0 0,0-1-1 0 0,-1 1 1 0 0,1 0 0 0 0,0 0-1 0 0,-1-1 1 0 0,1 1 0 0 0,0-1 0 0 0,-1 1-1 0 0,1-1 1 0 0,1 0-35 0 0,12-5 425 0 0,-8 5-308 0 0,-1-1 1 0 0,0 0-1 0 0,0-1 0 0 0,-1 1 1 0 0,1-1-1 0 0,0 0 1 0 0,-1 0-1 0 0,6-5-117 0 0,4-4 65 0 0,-1-1 0 0 0,4-4-65 0 0,12-12 25 0 0,-28 27-25 0 0,1-1 0 0 0,0 0 0 0 0,-1 0 0 0 0,0-1 0 0 0,0 1 0 0 0,0 0 0 0 0,0-1 0 0 0,0 1 0 0 0,-1-1 0 0 0,0 0 0 0 0,1 1 0 0 0,-1-1 0 0 0,0-1 0 0 0,11-28 0 0 0,-10 29-6 0 0,0-1-1 0 0,0 1 1 0 0,-1-1 0 0 0,1 0-1 0 0,-1 0 7 0 0,0 3-2 0 0,-1 0 0 0 0,0 1 0 0 0,1-1 0 0 0,-1 0 0 0 0,0 0-1 0 0,0 1 1 0 0,0-1 0 0 0,0 0 0 0 0,-1 0 0 0 0,1 1 0 0 0,0-1 0 0 0,-1 0 0 0 0,1 0-1 0 0,-1 1 1 0 0,0-2 2 0 0,-1-5-60 0 0,3 9 67 0 0,0 1 1 0 0,0-1-1 0 0,0 0 0 0 0,0 0 0 0 0,0 0 0 0 0,0 0 0 0 0,0 0 1 0 0,1 0-1 0 0,-1 0 0 0 0,0 0 0 0 0,0-1 0 0 0,2 2-7 0 0,2 1 26 0 0,0 0-1 0 0,0 1 1 0 0,0-1-1 0 0,2 4-25 0 0,-6-6 2 0 0,0 0-1 0 0,0-1 1 0 0,0 0-1 0 0,0 1 1 0 0,0-1-1 0 0,0 1 1 0 0,0-1-1 0 0,0 0 1 0 0,1 0 0 0 0,-1 0-1 0 0,0 0 1 0 0,0 0-1 0 0,0 0 1 0 0,0 0-1 0 0,1 0-1 0 0,22-3 35 0 0,-15 2-29 0 0,-3 0 3 0 0,0-1 1 0 0,0 1-1 0 0,0-1 0 0 0,0 0 0 0 0,0 0 0 0 0,0-1 0 0 0,-1 0 0 0 0,1 0 1 0 0,-1 0-1 0 0,0-1 0 0 0,0 1 0 0 0,0-1 0 0 0,-1 0 0 0 0,3-3-9 0 0,-1-1-8 0 0,4-10-37 0 0,-9 17 44 0 0,-1 0 0 0 0,0 0 1 0 0,0 0-1 0 0,0 1 0 0 0,0-1 1 0 0,0 0-1 0 0,0 0 0 0 0,0 0 0 0 0,0 0 1 0 0,0 0-1 0 0,0 0 0 0 0,0 0 1 0 0,-1 0-1 0 0,1 0 0 0 0,0 0 1 0 0,-1 0-1 0 0,1 1 0 0 0,-1-1 1 0 0,1-1 0 0 0,-4-7 61 0 0,3 7-86 0 0,0 1 1 0 0,1-1-1 0 0,-1 0 1 0 0,0 0-1 0 0,0 0 0 0 0,0 1 1 0 0,0-1-1 0 0,-1 1 0 0 0,1-1 1 0 0,0 1-1 0 0,-2-2 25 0 0,2 3 15 0 0,0 0-1 0 0,-1-1 1 0 0,1 1-1 0 0,0 0 1 0 0,-1 0-1 0 0,1 0 1 0 0,-1 0-1 0 0,1 1 1 0 0,0-1-1 0 0,-1 0 1 0 0,1 0 0 0 0,0 1-1 0 0,-1-1 1 0 0,1 1-1 0 0,0-1 1 0 0,0 1-1 0 0,-1 0 1 0 0,1 0-15 0 0,-8 3 4 0 0,1 0 1 0 0,-1 1 0 0 0,1 1 0 0 0,0 0-5 0 0,6-5-12 0 0,0 1 0 0 0,0 0 1 0 0,0 0-1 0 0,0 0 0 0 0,0 0 1 0 0,1 0-1 0 0,-1 0 1 0 0,1 0-1 0 0,-1 1 0 0 0,1-1 1 0 0,0 1-1 0 0,0-1 0 0 0,0 1 1 0 0,0-1-1 0 0,1 1 1 0 0,-1-1-1 0 0,0 2 12 0 0,-4 29-241 0 0,3-28 236 0 0,1 0 0 0 0,0 0 0 0 0,0 0 0 0 0,0 0 0 0 0,1 0 0 0 0,0 0 0 0 0,0 0 0 0 0,0 0 0 0 0,1 0 0 0 0,-1-1 0 0 0,1 1 0 0 0,0 0 0 0 0,1 0 0 0 0,0 2 5 0 0,0-2 40 0 0,1 1 0 0 0,-1 0 0 0 0,1-1 0 0 0,0 0 0 0 0,1 1 0 0 0,0-1 0 0 0,0-1 0 0 0,0 1 0 0 0,0 0 0 0 0,0-1 0 0 0,1 0 0 0 0,4 3-40 0 0,-4-3 0 0 0,0-1 0 0 0,0 1 0 0 0,0-1 0 0 0,1 0 0 0 0,4 2 0 0 0,-7-5 0 0 0,0 1 0 0 0,0 0 0 0 0,0-1 0 0 0,0 1 0 0 0,0-1 0 0 0,0 0 0 0 0,0 0 0 0 0,0 0 0 0 0,-1-1 0 0 0,1 1 0 0 0,0-1 0 0 0,0 1 0 0 0,2-2 0 0 0,18-3-169 0 0,-17 4 64 0 0,0 0 0 0 0,0-1 0 0 0,-1 1 0 0 0,1-1 0 0 0,0-1 0 0 0,-1 1 0 0 0,3-2 105 0 0,7-6-219 0 0,2 0 161 0 0,0-1 1 0 0,-1 0-1 0 0,0-1 1 0 0,-1-1 0 0 0,-1-1-1 0 0,2-2 58 0 0,-3 1-6 0 0,0 1 0 0 0,12-10 6 0 0,-8 7 0 0 0,-15 14 0 0 0,1 0 0 0 0,-1 1 0 0 0,1-1 0 0 0,0 1 0 0 0,0-1 0 0 0,0 1 0 0 0,0 0 0 0 0,0 0 0 0 0,1 0 0 0 0,-1 0 0 0 0,2 0 0 0 0,-1 1 0 0 0,0 0 0 0 0,0 0 0 0 0,0 0 0 0 0,0 0 0 0 0,0 0 0 0 0,0 1 0 0 0,0 0 0 0 0,3 0 0 0 0,-6 0 0 0 0,1 1 0 0 0,-1-1 0 0 0,0 0 0 0 0,0 1 0 0 0,1-1 0 0 0,-1 1 0 0 0,0 0 0 0 0,0-1 0 0 0,0 1 0 0 0,0 0 0 0 0,0 0 0 0 0,0 0 0 0 0,0 0 0 0 0,0 0 0 0 0,0 0 0 0 0,0 0 0 0 0,0 0 0 0 0,-1 0 0 0 0,1 0 0 0 0,0 0 0 0 0,-1 1 0 0 0,1-1 0 0 0,-1 0 0 0 0,1 0 0 0 0,-1 1 0 0 0,0-1 0 0 0,1 1 0 0 0,2 14-10 0 0,-1 1 0 0 0,0-1 0 0 0,-1 1 0 0 0,0 0 0 0 0,-1-1-1 0 0,-2 1 1 0 0,1-1 0 0 0,-2 1 10 0 0,1-7-67 0 0,0-1 1 0 0,-1 1-1 0 0,0-1 0 0 0,0 1 0 0 0,-1-1 1 0 0,-3 5 66 0 0,-10 23-7 0 0,16-34 7 0 0,0 0 0 0 0,-1-1 0 0 0,1 1 0 0 0,-1 0 0 0 0,0 0 0 0 0,0-1 0 0 0,-1 3 0 0 0,-8 9 0 0 0,1-1 0 0 0,7-11 0 0 0,0-1 0 0 0,-20 8 0 0 0,20-8-2 0 0,0 0-1 0 0,0-1 1 0 0,0 1-1 0 0,0-1 1 0 0,-1 0-1 0 0,1 0 1 0 0,0 0-1 0 0,0 0 1 0 0,-1-1-1 0 0,1 1 1 0 0,0-1-1 0 0,0 0 1 0 0,0 0-1 0 0,-1 0 3 0 0,2 0 16 0 0,0 1 0 0 0,1-1 1 0 0,-1 1-1 0 0,1-1 0 0 0,-1 0 0 0 0,0 0 0 0 0,1 0 0 0 0,0 0 0 0 0,-1 0 0 0 0,1 0 1 0 0,-1 0-1 0 0,1 0 0 0 0,0-1 0 0 0,0 1 0 0 0,0 0 0 0 0,0-1 0 0 0,0 1 0 0 0,0-1 0 0 0,0 1 1 0 0,0-1-1 0 0,1 1 0 0 0,-1-1 0 0 0,0 0 0 0 0,1 1 0 0 0,0-1 0 0 0,-1 0 0 0 0,1 0-16 0 0,-2-8 955 0 0,2 9-934 0 0,0 1 1 0 0,0-1 0 0 0,0 0 0 0 0,0 0-1 0 0,-1 1 1 0 0,1-1 0 0 0,0 0-1 0 0,0 1 1 0 0,0-1 0 0 0,1 0 0 0 0,-1 0-1 0 0,0 1 1 0 0,0-1 0 0 0,0 0-1 0 0,0 1 1 0 0,1-1 0 0 0,-1 0-1 0 0,0 1 1 0 0,1-1 0 0 0,-1 0 0 0 0,0 1-1 0 0,1-1 1 0 0,-1 1 0 0 0,1-1-1 0 0,-1 1 1 0 0,1-1 0 0 0,-1 1 0 0 0,1-1-1 0 0,-1 1-21 0 0,6-7 0 0 0,-5 7 0 0 0,-1-1 0 0 0,1 0 0 0 0,-1 0 0 0 0,1 1 0 0 0,-1-1 0 0 0,1 1 0 0 0,-1-1 0 0 0,1 0 0 0 0,0 1 0 0 0,-1-1 0 0 0,1 1 0 0 0,0 0 0 0 0,0-1 0 0 0,-1 1 0 0 0,1-1 0 0 0,0 1 0 0 0,0 0 0 0 0,0 0 0 0 0,-1-1 0 0 0,1 1 0 0 0,0 0 0 0 0,0 0 0 0 0,0 0 0 0 0,0 0 0 0 0,-1 0 0 0 0,1 0 0 0 0,0 0 0 0 0,0 0 0 0 0,0 1 0 0 0,0-1 0 0 0,9 0 0 0 0,-9-1 0 0 0,-1 1 0 0 0,1 0 0 0 0,-1 0 0 0 0,1 0 0 0 0,0 0 0 0 0,-1 0 0 0 0,1 0 0 0 0,0 0 0 0 0,-1 0 0 0 0,1 0 0 0 0,-1 0 0 0 0,1 0 0 0 0,0 1 0 0 0,-1-1 0 0 0,1 0 0 0 0,-1 0 0 0 0,1 0 0 0 0,5 3 0 0 0,-6-3 5 0 0,1 0 0 0 0,0 0 1 0 0,-1 0-1 0 0,1 1 0 0 0,0-1 0 0 0,-1 0 0 0 0,1 0 0 0 0,0 0 0 0 0,-1 1 0 0 0,1-1 0 0 0,0 1 0 0 0,-1-1 1 0 0,1 0-1 0 0,-1 1 0 0 0,1-1 0 0 0,-1 1 0 0 0,1-1 0 0 0,-1 1 0 0 0,1-1 0 0 0,-1 1 0 0 0,1-1 0 0 0,-1 1 1 0 0,0 0-6 0 0,4 4 1765 0 0,-4-5-1760 0 0,1 0-1 0 0,-1 0 1 0 0,0 0 0 0 0,1 0 0 0 0,-1 1-1 0 0,1-1 1 0 0,-1 0 0 0 0,1 0-1 0 0,-1 0 1 0 0,1 0 0 0 0,-1 0 0 0 0,1 0-1 0 0,-1 0 1 0 0,1 0 0 0 0,-1-1 0 0 0,1 1-1 0 0,-1 0 1 0 0,1 0 0 0 0,-1 0-1 0 0,1 0 1 0 0,-1-1 0 0 0,1 1 0 0 0,-1 0-1 0 0,1 0 1 0 0,-1-1 0 0 0,0 1-1 0 0,1 0 1 0 0,-1-1 0 0 0,0 1 0 0 0,1 0-1 0 0,-1-1 1 0 0,0 1 0 0 0,1-1 0 0 0,-1 1-1 0 0,0-1 1 0 0,0 1 0 0 0,1 0-1 0 0,-1-1-4 0 0,8-12-14 0 0,16-17-2 0 0,-22 27-11 0 0,0 1 0 0 0,0 0 0 0 0,0-1 0 0 0,0 1 0 0 0,0 0 0 0 0,1 0 0 0 0,1-1 27 0 0,13-12-19 0 0,25-41 251 0 0,-36 49-232 0 0,-1 0 0 0 0,0 0 0 0 0,4-8 0 0 0,3-4 0 0 0,-1 0 0 0 0,-10 17 0 0 0,-1 0 0 0 0,1 0 0 0 0,0 0 0 0 0,0 0 0 0 0,-1 0 0 0 0,1 0 0 0 0,-1-1 0 0 0,0 0 0 0 0,1-4 0 0 0,1-16 0 0 0,-5 15 0 0 0,-1 2 0 0 0,4 5 0 0 0,0-1 0 0 0,-1 1 1 0 0,1 0-1 0 0,0 0 0 0 0,-1-1 0 0 0,1 1 0 0 0,-1 0 0 0 0,1 0 0 0 0,-1 0 0 0 0,0 0 0 0 0,1 0 0 0 0,-1 0 0 0 0,0 0 1 0 0,0 0-1 0 0,0 0 0 0 0,0 0 0 0 0,1 0 0 0 0,-1 0 0 0 0,-1 1 0 0 0,1-1 0 0 0,0 0 0 0 0,-1 0 0 0 0,-2-1 9 0 0,3 1-3 0 0,-1 0 0 0 0,0 0 0 0 0,1 1 0 0 0,-1-1 1 0 0,0 0-1 0 0,0 1 0 0 0,0-1 0 0 0,1 1 0 0 0,-1 0 0 0 0,0-1 0 0 0,0 1 1 0 0,0 0-1 0 0,0 0 0 0 0,0 0 0 0 0,0 1 0 0 0,1-1 0 0 0,-1 0 0 0 0,-1 1-6 0 0,-5 1-7 0 0,1 0 0 0 0,-1 1 0 0 0,-5 3 7 0 0,4-3-45 0 0,5-1 44 0 0,0 1-1 0 0,-1-1 1 0 0,2 1 0 0 0,-1-1 0 0 0,0 1 0 0 0,0 0-1 0 0,1 1 1 0 0,0-1 0 0 0,-1 1 0 0 0,1-1-1 0 0,1 1 1 0 0,-1 0 0 0 0,0 0 0 0 0,1 0 0 0 0,-1 3 1 0 0,0 0 0 0 0,0 0 0 0 0,0 0 1 0 0,1 0-1 0 0,0 1 1 0 0,0-1-1 0 0,1 1 0 0 0,0-1 1 0 0,1 1-1 0 0,-1 2 0 0 0,2 8 0 0 0,0 0 0 0 0,1 1 0 0 0,0-1 0 0 0,2 0 0 0 0,0 0 0 0 0,2 2 0 0 0,-4-12 0 0 0,1 0 0 0 0,0 0 0 0 0,1 0 0 0 0,0-1 0 0 0,0 1 0 0 0,0-1 0 0 0,1 0 0 0 0,0-1 0 0 0,0 1 0 0 0,1-1 0 0 0,0 0 0 0 0,0 0 0 0 0,0-1 0 0 0,5 4 0 0 0,-7-7 0 0 0,0-1 0 0 0,0 1 0 0 0,0 0 0 0 0,0-1 0 0 0,1 0 0 0 0,-1 0 0 0 0,0 0 0 0 0,1-1 0 0 0,-1 1 0 0 0,0-1 0 0 0,1 0 0 0 0,-1 0 0 0 0,0-1 0 0 0,1 1 0 0 0,-1-1 0 0 0,0 0 0 0 0,1 0 0 0 0,-1 0 0 0 0,0-1 0 0 0,0 1 0 0 0,0-1 0 0 0,0 0 0 0 0,0 0 0 0 0,-1-1 0 0 0,1 1 0 0 0,2-3 0 0 0,8-8 85 0 0,0-1-1 0 0,-1-1 1 0 0,0 0-1 0 0,-1-1 1 0 0,-1 0-1 0 0,-1 0 1 0 0,0-1-1 0 0,1-6-84 0 0,6-12-107 0 0,-2-2 0 0 0,-1 0-1 0 0,-3-1 1 0 0,0 0 0 0 0,-3 0-1 0 0,1-15 108 0 0,12-141 0 0 0,-19 146 0 0 0,-2 1 0 0 0,-2 0 0 0 0,-3-6 0 0 0,4 38-49 0 0,-2-5 191 0 0,0-1 0 0 0,-1 1-1 0 0,-2-4-141 0 0,5 18-28 0 0,-1 1 0 0 0,0 0 0 0 0,0-1 0 0 0,-1 1 0 0 0,1 0 0 0 0,-1 0 0 0 0,-1 1-1 0 0,1-1 1 0 0,0 1 0 0 0,-1-1 0 0 0,0 1 0 0 0,0 0 0 0 0,-4-3 28 0 0,7 6 2 0 0,-1 1-1 0 0,1-1 1 0 0,0 1 0 0 0,0-1-1 0 0,0 1 1 0 0,0-1 0 0 0,0 1-1 0 0,0 0 1 0 0,-1-1 0 0 0,1 1-1 0 0,0 0 1 0 0,0 0 0 0 0,0 0-1 0 0,-1 0 1 0 0,1 0 0 0 0,0 0-1 0 0,0 0 1 0 0,0 0 0 0 0,-1 1-1 0 0,1-1 1 0 0,0 0 0 0 0,0 1-1 0 0,0-1 1 0 0,0 1 0 0 0,0 0-1 0 0,0-1 1 0 0,0 1 0 0 0,0-1-1 0 0,0 1 1 0 0,0 0 0 0 0,0 0-1 0 0,0 0 1 0 0,0 0 0 0 0,1 0-1 0 0,-1 0 1 0 0,0 0 0 0 0,1 0-1 0 0,-1 0-1 0 0,-3 4 83 0 0,1 1 1 0 0,-1-1-1 0 0,1 1 0 0 0,1 0 0 0 0,-1 0 0 0 0,1 0 0 0 0,0 1-83 0 0,0-1 73 0 0,-4 13 49 0 0,1 0 0 0 0,1 0-1 0 0,0 0 1 0 0,1 9-122 0 0,3 7 209 0 0,1 0 1 0 0,5 27-210 0 0,-1-18 289 0 0,-2 17-289 0 0,-4-32 24 0 0,0-15-23 0 0,1 1 0 0 0,1 0 0 0 0,0 0 0 0 0,2 6-1 0 0,5 8 1 0 0,0-1-1 0 0,7 13 0 0 0,3 8-17 0 0,22 67-286 0 0,17 53-77 0 0,-25-56-2974 0 0,-26-90-2529 0 0,1-4-1732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10:45.8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48 13448 0 0,'1'-3'151'0'0,"0"0"1"0"0,0-1 0 0 0,0 1 0 0 0,0 0 0 0 0,0 0-1 0 0,1 0 1 0 0,-1 0 0 0 0,1 0 0 0 0,0 0 0 0 0,0 0 0 0 0,0 0-1 0 0,1 0 1 0 0,-1 1 0 0 0,1 0 0 0 0,0-1-152 0 0,-3 2 910 0 0,0 1 40 0 0,0 0 15 0 0,0 0 31 0 0,12 5 1033 0 0,-10-3-1822 0 0,-1 0 1 0 0,0-1-1 0 0,0 1 0 0 0,0 0 0 0 0,-1 0 0 0 0,1 0 0 0 0,0 0 0 0 0,-1 0 1 0 0,1 1-1 0 0,-1-1-207 0 0,1 2-1 0 0,6 33 479 0 0,-2-1 1 0 0,-2 1-1 0 0,-1 0 0 0 0,-2 23-478 0 0,2-27 301 0 0,4 23-301 0 0,-5-47 43 0 0,0-4 55 0 0,0-1 0 0 0,0 1 0 0 0,1-1 0 0 0,0 0 0 0 0,0 0 0 0 0,0 0 0 0 0,0 0 0 0 0,0 0 0 0 0,1 0-98 0 0,-1-2 65 0 0,0 1-1 0 0,-1-1 1 0 0,1 1-1 0 0,1-1 0 0 0,-1 0 1 0 0,0 0-1 0 0,0 0 1 0 0,1 0-1 0 0,-1 0 1 0 0,1 0-1 0 0,0-1 1 0 0,-1 1-1 0 0,4 0-64 0 0,-3-1 0 0 0,0-1 0 0 0,0 0 0 0 0,0 0 0 0 0,0 0 0 0 0,0 0 0 0 0,0 0 0 0 0,0-1 0 0 0,0 1 0 0 0,0-1 0 0 0,2-1 0 0 0,19-2 0 0 0,-16 3-78 0 0,-1 1-1 0 0,0-1 0 0 0,0-1 1 0 0,7-1 78 0 0,-8 1-139 0 0,1 0 1 0 0,0 1 0 0 0,0 0-1 0 0,6 0 139 0 0,-12 1-319 0 0,0 0 0 0 0,0 0 0 0 0,0 0 0 0 0,-1 0 0 0 0,1 0 0 0 0,0 0 0 0 0,0 0 0 0 0,0 1 0 0 0,0-1 0 0 0,0 0 0 0 0,-1 0 0 0 0,1 1 0 0 0,0-1 0 0 0,0 1 319 0 0,0-1-85 0 0,-1 0 1 0 0,0 1-1 0 0,0-1 0 0 0,0 0 1 0 0,0 0-1 0 0,1 1 1 0 0,-1-1-1 0 0,0 0 1 0 0,0 0-1 0 0,0 1 0 0 0,0-1 1 0 0,0 0-1 0 0,0 1 1 0 0,0-1-1 0 0,0 0 1 0 0,0 0-1 0 0,0 1 0 0 0,0-1 1 0 0,0 0-1 0 0,0 1 1 0 0,0-1-1 0 0,0 0 1 0 0,0 0-1 0 0,0 1 0 0 0,0-1 1 0 0,0 0-1 0 0,0 1 1 0 0,-1-1 84 0 0,0 3-346 0 0,-1 0 0 0 0,0-1 0 0 0,0 1 0 0 0,0 0 0 0 0,0-1 0 0 0,-2 2 346 0 0,-1 2-967 0 0,-8 8-711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10:42.6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1404 812 7368 0 0,'0'0'568'0'0,"3"7"1114"0"0,1 27 4116 0 0,1 5-3727 0 0,-7 5-82 0 0,-1 3-1989 0 0,-2 11 714 0 0,2-22 181 0 0,-8 32-895 0 0,1-7 434 0 0,5-20-42 0 0,3 1 0 0 0,1 4-392 0 0,-8 51 1043 0 0,19-138-742 0 0,2-77-205 0 0,7-148-32 0 0,-18 245-49 0 0,-1 12 1 0 0,1-1 1 0 0,0 1-1 0 0,1-8-16 0 0,-1 14 5 0 0,0 0 1 0 0,-1 0-1 0 0,1 0 0 0 0,-1 0 0 0 0,0 0 0 0 0,0 0 0 0 0,0-3-5 0 0,-1-6 24 0 0,1 12-16 0 0,0 1-1 0 0,0-1 1 0 0,0 0-1 0 0,0 0 1 0 0,0 0-1 0 0,0 0 1 0 0,0 0 0 0 0,0 0-1 0 0,0 0 1 0 0,1 0-1 0 0,-1 0 1 0 0,0 0-1 0 0,0 0 1 0 0,0 0-1 0 0,0 0 1 0 0,0 0-1 0 0,0 0 1 0 0,0 0-1 0 0,0 0 1 0 0,0 0 0 0 0,0 0-1 0 0,0 0 1 0 0,0 0-1 0 0,1 0 1 0 0,-1 0-1 0 0,0 0 1 0 0,0 0-1 0 0,0 0 1 0 0,0 0-1 0 0,0 0 1 0 0,0 0-1 0 0,0 0 1 0 0,0 0 0 0 0,0 0-1 0 0,0 0 1 0 0,0 0-1 0 0,0 0 1 0 0,1 0-1 0 0,-1 0 1 0 0,0 0-1 0 0,0 0 1 0 0,0 0-1 0 0,0 0 1 0 0,0 0-1 0 0,0 0 1 0 0,0-1 0 0 0,0 1-1 0 0,0 0 1 0 0,0 0-1 0 0,0 0 1 0 0,0 0-1 0 0,0 0 1 0 0,0 0-1 0 0,0 0 1 0 0,0 0-1 0 0,0 0 1 0 0,0 0-1 0 0,0 0 1 0 0,0 0-1 0 0,0-1 1 0 0,0 1 0 0 0,0 0-8 0 0,7 11 178 0 0,7 18 36 0 0,-7-6-82 0 0,-1 0 0 0 0,-2 1 0 0 0,0 0 0 0 0,0 16-132 0 0,1-2 175 0 0,2 0-1 0 0,8 24-174 0 0,-14-56 51 0 0,0-4 37 0 0,-1-2 18 0 0,10-5 278 0 0,-4 0-299 0 0,-1 1 0 0 0,-1-1 0 0 0,1 0 0 0 0,-1 0 0 0 0,0 0 0 0 0,0 0 0 0 0,0-1 0 0 0,0 0 0 0 0,-1 1 0 0 0,2-6-85 0 0,8-12 228 0 0,-5 10-238 0 0,-1 0-1 0 0,0 0 1 0 0,-1-1-1 0 0,-1 0 1 0 0,0 0-1 0 0,0-2 12 0 0,-2 8-9 0 0,0 0 1 0 0,0 1 0 0 0,1 0 0 0 0,0-1-1 0 0,1 1 1 0 0,-1 1 0 0 0,5-5 7 0 0,7-13 120 0 0,-11 16-93 0 0,0 1 0 0 0,1 0 0 0 0,0 0 1 0 0,0 0-1 0 0,1 1 0 0 0,-1-1 0 0 0,1 2 1 0 0,1-1-1 0 0,-1 1 0 0 0,1 0 0 0 0,0 0 0 0 0,0 1-27 0 0,-6 4 11 0 0,1-1 0 0 0,-1 1 0 0 0,0 0-1 0 0,0-1 1 0 0,0 1 0 0 0,0 1-1 0 0,0-1 1 0 0,0 0 0 0 0,0 0 0 0 0,0 1-1 0 0,0-1 1 0 0,0 1 0 0 0,0-1-1 0 0,0 1 1 0 0,0 0 0 0 0,0 0 0 0 0,0 0-1 0 0,-1 0 1 0 0,1 0 0 0 0,0 0-1 0 0,-1 1 1 0 0,1-1 0 0 0,-1 1-1 0 0,1-1 1 0 0,0 2-11 0 0,2 1 29 0 0,0 1-1 0 0,0 0 0 0 0,0 0 1 0 0,-1 0-1 0 0,0 1 0 0 0,0-1 1 0 0,0 1-1 0 0,0 0-28 0 0,16 54 197 0 0,-3 0 0 0 0,-3 0 0 0 0,1 25-197 0 0,13 101-2 0 0,-24-176 168 0 0,0-2-1234 0 0,-2-2-4091 0 0,-1-6 3507 0 0</inkml:trace>
  <inkml:trace contextRef="#ctx0" brushRef="#br0" timeOffset="1159.573">810 1089 5984 0 0,'0'0'464'0'0,"0"0"50"0"0,0 0 1350 0 0,0 0 620 0 0,0 0 127 0 0,0 0-188 0 0,0 0-873 0 0,0 0-381 0 0,0 0-75 0 0,0 0-70 0 0,0 0-216 0 0,0 0-96 0 0,-8 0 620 0 0,0 1-979 0 0,0 0 0 0 0,0 0-1 0 0,0 1 1 0 0,0 0 0 0 0,0 0-353 0 0,-33 7 738 0 0,12-6-450 0 0,-1 0 48 0 0,-17-1-336 0 0,34 0 16 0 0,9-1-5 0 0,0 0 0 0 0,0 0 0 0 0,0-1 0 0 0,0 0 0 0 0,0 0-1 0 0,-1 0-10 0 0,0 0 13 0 0,-1-1-1 0 0,0-1 1 0 0,1 1-1 0 0,-5-2-12 0 0,6-14-1352 0 0,4-12-3923 0 0,2 18-2396 0 0</inkml:trace>
  <inkml:trace contextRef="#ctx0" brushRef="#br0" timeOffset="1726.056">2021 1150 10592 0 0,'0'0'818'0'0,"2"0"-532"0"0,4 2-81 0 0,-2-1 410 0 0,1 0 0 0 0,-1 0 0 0 0,0 0 0 0 0,1-1 0 0 0,-1 1 0 0 0,1-1 0 0 0,-1-1 0 0 0,1 1-1 0 0,-1-1 1 0 0,1 1 0 0 0,2-2-615 0 0,9-2 867 0 0,-1-2 0 0 0,10-4-867 0 0,-1 1 1372 0 0,-7 4-664 0 0,1 1-1 0 0,0 0 1 0 0,16-1-708 0 0,1 0 713 0 0,4 1 6 0 0,0 2 0 0 0,0 1 0 0 0,13 3-719 0 0,13-1 513 0 0,17-1-1095 0 0,-88-4-1061 0 0,-2-3 258 0 0,-17 0-1831 0 0,12 6 1484 0 0</inkml:trace>
  <inkml:trace contextRef="#ctx0" brushRef="#br0" timeOffset="2074.781">1589 1647 9216 0 0,'0'0'706'0'0,"1"2"-463"0"0,11 11 646 0 0,-10-10 161 0 0,0 0-1 0 0,1 0 1 0 0,-1 1-1 0 0,-1-1 1 0 0,1 1-1 0 0,0-1 1 0 0,-1 1 0 0 0,0 0-1 0 0,1 2-1049 0 0,-1 9-230 0 0,9 68 2249 0 0,-7-8-369 0 0,-1-44-836 0 0,-1 1 0 0 0,-3 27-814 0 0,-1-33 0 0 0,0-1 0 0 0,0 19 0 0 0,0-20 3 0 0,2-21-10 0 0,0 0 1 0 0,1 0-1 0 0,-1 0 0 0 0,1 0 1 0 0,0 0-1 0 0,0 0 0 0 0,0 0 1 0 0,0 0-1 0 0,0 0 0 0 0,1 0 7 0 0,0 12-903 0 0,-1-14 704 0 0,0 0-1 0 0,0 1 1 0 0,0-1 0 0 0,1 0 0 0 0,-1 0 0 0 0,0 1-1 0 0,0-1 1 0 0,1 0 0 0 0,-1 0 0 0 0,1 1-1 0 0,-1-1 1 0 0,1 0 0 0 0,0 1 199 0 0,3 4-1811 0 0</inkml:trace>
  <inkml:trace contextRef="#ctx0" brushRef="#br0" timeOffset="2584.425">1537 554 14024 0 0,'0'0'638'0'0,"0"0"-8"0"0,14-6-378 0 0,-12 4 3 0 0,0 0 1 0 0,1 1 0 0 0,-1-1 0 0 0,0 0 0 0 0,0 0 0 0 0,0 0 0 0 0,-1 0 0 0 0,1 0 0 0 0,0-1-1 0 0,-1 1 1 0 0,1 0 0 0 0,-1-1 0 0 0,0 0 0 0 0,1-1-256 0 0,0-4 572 0 0,0 0 1 0 0,0 0-1 0 0,-1 0 0 0 0,0-2-572 0 0,6-27 831 0 0,1 9-277 0 0,-2 1 0 0 0,-1-1 0 0 0,0 0 0 0 0,-3-1 1 0 0,0-7-555 0 0,-1 6 121 0 0,0 17-78 0 0,-1 0-1 0 0,0 0 1 0 0,-1-1-43 0 0,1 11 6 0 0,0 0 1 0 0,0 0-1 0 0,0 0 1 0 0,1 0 0 0 0,-1 0-1 0 0,1 0 1 0 0,0 0-1 0 0,0 0 1 0 0,1-2-7 0 0,3-19 48 0 0,-4 10-30 0 0,-1 9 3 0 0,1-1-1 0 0,-1 0 1 0 0,1 1 0 0 0,0-1 0 0 0,0 0-21 0 0,2-4-636 0 0,-1-1 0 0 0,0 0 0 0 0,-1 0 0 0 0,-1 0 0 0 0,0-5 636 0 0,0 14-1473 0 0,0 2-51 0 0,0 0-11 0 0</inkml:trace>
  <inkml:trace contextRef="#ctx0" brushRef="#br0" timeOffset="3537.824">57 794 14744 0 0,'0'79'2427'0'0,"-1"-26"-317"0"0,1-29-1340 0 0,-1-1 0 0 0,-2 8-770 0 0,-10 70 2909 0 0,4 14-2909 0 0,-4 7 1133 0 0,5-64-565 0 0,0 9 1392 0 0,8-66-1930 0 0,1-1 0 0 0,0 1 1 0 0,-1-1-1 0 0,1 1 0 0 0,-1-1 0 0 0,1 1 0 0 0,0-1 0 0 0,0 0 0 0 0,-1 1 1 0 0,1-1-1 0 0,0 0 0 0 0,-1 1 0 0 0,1-1 0 0 0,0 0 0 0 0,0 0 0 0 0,0 0 0 0 0,-1 0 1 0 0,1 0-1 0 0,0 0 0 0 0,0 0 0 0 0,0 0-30 0 0,16 2 199 0 0,1-2-163 0 0,0-1-1 0 0,0 0 1 0 0,0-2 0 0 0,0 0-36 0 0,3-1-356 0 0,0 0 0 0 0,0 2 1 0 0,0 0-1 0 0,0 1 0 0 0,0 1 0 0 0,4 2 356 0 0,-20-2-576 0 0,-1 1 0 0 0,0 0 0 0 0,0 0-1 0 0,1 0 1 0 0,-1 1 0 0 0,0-1 0 0 0,0 1-1 0 0,-1 0 1 0 0,1 0 0 0 0,0 0 0 0 0,1 2 576 0 0,4 7-2070 0 0</inkml:trace>
  <inkml:trace contextRef="#ctx0" brushRef="#br0" timeOffset="4125.838">1226 2276 11520 0 0,'0'0'886'0'0,"0"1"-582"0"0,-1 25 2891 0 0,-2-1 0 0 0,-5 25-3195 0 0,3-19 1814 0 0,-2 31-1814 0 0,6-39 274 0 0,-1 14 824 0 0,1 0 1 0 0,4 15-1099 0 0,-2-35 330 0 0,2-1 1 0 0,0 1 0 0 0,2 3-331 0 0,-2-9 330 0 0,1 0 0 0 0,0-1 0 0 0,0 1 0 0 0,1-1 1 0 0,3 4-331 0 0,-4-9 176 0 0,-1 0 0 0 0,1 0 0 0 0,0 0 1 0 0,1 0-1 0 0,-1-1 0 0 0,1 0 0 0 0,0 0 0 0 0,0 0 1 0 0,0-1-1 0 0,3 2-176 0 0,-4-3 71 0 0,1 0 0 0 0,-1-1 0 0 0,0 0 0 0 0,1 0 0 0 0,-1 0 1 0 0,1 0-1 0 0,-1-1 0 0 0,1 1 0 0 0,2-1-71 0 0,43-3 241 0 0,-46 3-244 0 0,15-3-64 0 0,1-1 0 0 0,-1-1 0 0 0,0-1 0 0 0,0 0 0 0 0,0-2 0 0 0,-1 0 0 0 0,4-3 67 0 0,-14 7-613 0 0,0 0-1 0 0,-1-1 0 0 0,7-4 614 0 0,-12 7-1202 0 0,1 0 1 0 0,-1-1-1 0 0,0 1 0 0 0,0 0 0 0 0,0-1 0 0 0,0 1 0 0 0,1-2 1202 0 0,2-7-7745 0 0</inkml:trace>
  <inkml:trace contextRef="#ctx0" brushRef="#br0" timeOffset="4581.287">2884 828 11976 0 0,'29'-34'1082'0'0,"-24"27"-890"0"0,-2 1-61 0 0,-3 5 433 0 0,0 1 181 0 0,0 0 30 0 0,5 16 1207 0 0,0-5-1372 0 0,-4-3-216 0 0,1 0 1 0 0,-1 0 0 0 0,-1 1-1 0 0,1-1 1 0 0,-2 0 0 0 0,1 0 0 0 0,-1 3-395 0 0,-3 16 2075 0 0,-6 15-2075 0 0,0 7 560 0 0,5-17-606 0 0,-5 25 602 0 0,0 28-556 0 0,9-65 266 0 0,1 0 0 0 0,1 0 1 0 0,0 0-1 0 0,1 0 0 0 0,2 0 0 0 0,1 3-266 0 0,-4-18 172 0 0,0 0-1 0 0,1 0 1 0 0,0 0 0 0 0,0 0 0 0 0,0-1 0 0 0,0 1-1 0 0,1-1 1 0 0,0 1 0 0 0,0-1 0 0 0,3 4-172 0 0,-4-6 20 0 0,0 0-1 0 0,0 0 1 0 0,1-1 0 0 0,-1 1 0 0 0,1-1 0 0 0,-1 1 0 0 0,1-1-1 0 0,-1 0 1 0 0,1 0 0 0 0,0 0 0 0 0,0 0 0 0 0,0 0 0 0 0,-1 0-1 0 0,1-1 1 0 0,0 0 0 0 0,0 1 0 0 0,0-1 0 0 0,0 0 0 0 0,0-1-1 0 0,1 1-19 0 0,3-1 192 0 0,1 1-1 0 0,0-2 0 0 0,0 1 1 0 0,-1-1-1 0 0,1 0 0 0 0,-1-1 1 0 0,1 0-1 0 0,2-2-191 0 0,7-3 70 0 0,0 1-1 0 0,7-2-69 0 0,-13 5-3 0 0,38-15-662 0 0,-43 19 328 0 0,-4 0-5841 0 0,-2 0 4494 0 0</inkml:trace>
  <inkml:trace contextRef="#ctx0" brushRef="#br0" timeOffset="5787.14">1861 266 2304 0 0,'0'0'101'0'0,"3"7"1774"0"0,0-7 5367 0 0,16-17-1167 0 0,12-10-3683 0 0,-26 23-2126 0 0,0 0 0 0 0,1 0 0 0 0,0 1 0 0 0,0 0 0 0 0,0 0 0 0 0,4-2-266 0 0,14-5 549 0 0,-21 8-472 0 0,0 1 0 0 0,0 0 0 0 0,1-1 1 0 0,-1 2-1 0 0,0-1 0 0 0,1 0 0 0 0,-1 1 0 0 0,1-1 0 0 0,-1 1 0 0 0,1 0 1 0 0,-1 0-1 0 0,1 1 0 0 0,2 0-77 0 0,-4-1 35 0 0,0 0 0 0 0,1 1 0 0 0,-1 0 1 0 0,0-1-1 0 0,0 1 0 0 0,0 0 0 0 0,0 0 0 0 0,0 0 1 0 0,0 0-1 0 0,0 1 0 0 0,0-1 0 0 0,0 0 0 0 0,-1 1 1 0 0,1-1-1 0 0,0 1 0 0 0,-1 0 0 0 0,1 0 0 0 0,-1-1 1 0 0,0 1-1 0 0,0 0 0 0 0,1 0 0 0 0,-1 1-35 0 0,6 8 177 0 0,-6-9-155 0 0,0-1 0 0 0,0 1 0 0 0,0-1 1 0 0,0 1-1 0 0,0 0 0 0 0,-1-1 0 0 0,1 1 1 0 0,0 0-1 0 0,-1-1 0 0 0,0 1 1 0 0,1 2-23 0 0,0 6 19 0 0,1 13 145 0 0,0 18-164 0 0,-2-34 14 0 0,-1 1 0 0 0,0-1 0 0 0,0 0 1 0 0,0 1-1 0 0,-1-1 0 0 0,0 0 0 0 0,-2 5-14 0 0,-8 17-8 0 0,-9 21-26 0 0,19-46 31 0 0,-1 1 1 0 0,1-1-1 0 0,-1 0 1 0 0,-1 0 0 0 0,1 0-1 0 0,0-1 1 0 0,-1 1 0 0 0,0-1-1 0 0,-2 2 3 0 0,-8 3 1 0 0,10-8 8 0 0,2 0 5 0 0,2 0 2 0 0,-1 0 1 0 0,1 0-1 0 0,-1 0 0 0 0,1 0 0 0 0,-1 0 1 0 0,1 0-1 0 0,-1 0 0 0 0,1-1 0 0 0,-1 1 0 0 0,1 0 1 0 0,-1 0-1 0 0,1 0 0 0 0,0-1 0 0 0,-1 1 0 0 0,1 0 1 0 0,-1-1-1 0 0,1 1 0 0 0,0 0 0 0 0,-1-1 0 0 0,1 1 1 0 0,0 0-1 0 0,-1-1 0 0 0,1 1 0 0 0,0-1 1 0 0,0 1-1 0 0,-1-1 0 0 0,1 1 0 0 0,0-1 0 0 0,0 1 1 0 0,0-1-1 0 0,0 1 0 0 0,-1-1 0 0 0,1 1 0 0 0,0-1 1 0 0,0 1-1 0 0,0-1-16 0 0,-1-15 328 0 0,1 12-306 0 0,1 1 0 0 0,0 0-1 0 0,0 0 1 0 0,0 0 0 0 0,0 0-1 0 0,1 0 1 0 0,0 0 0 0 0,-1 0-1 0 0,1 0 1 0 0,0 1 0 0 0,0-1-1 0 0,0 1 1 0 0,1-1 0 0 0,-1 1-1 0 0,0 0 1 0 0,1 0 0 0 0,0 0-1 0 0,-1 0 1 0 0,1 0 0 0 0,0 1-1 0 0,0-1 1 0 0,0 1 0 0 0,0 0-1 0 0,2-1-21 0 0,3 0 47 0 0,0 0 0 0 0,0 1 1 0 0,0 0-1 0 0,0 0 0 0 0,0 0 0 0 0,1 1 0 0 0,-1 1 0 0 0,0-1 0 0 0,3 2-47 0 0,29 0-114 0 0,-34-2 75 0 0,0-1-1 0 0,0 2 1 0 0,0-1 0 0 0,0 1 0 0 0,0 0 0 0 0,0 0 0 0 0,0 0 0 0 0,0 1 0 0 0,-1 0-1 0 0,1 0 1 0 0,-1 1 0 0 0,3 1 39 0 0,-5-1 931 0 0,-1 3-4147 0 0,-2-6 2931 0 0,0 1 0 0 0,0-1 0 0 0,0 1-1 0 0,0-1 1 0 0,0 0 0 0 0,0 1 0 0 0,0-1 0 0 0,1 1-1 0 0,-1-1 1 0 0,0 0 0 0 0,0 1 0 0 0,0-1-1 0 0,1 0 1 0 0,-1 1 0 0 0,0-1 0 0 0,0 0 0 0 0,1 1-1 0 0,-1-1 1 0 0,0 0 0 0 0,1 1 0 0 0,-1-1-1 0 0,0 0 1 0 0,1 0 285 0 0,9 2-2234 0 0,-8-2-6 0 0</inkml:trace>
  <inkml:trace contextRef="#ctx0" brushRef="#br0" timeOffset="6224.975">2262 88 8288 0 0,'0'0'638'0'0,"2"-2"-282"0"0,-1 2 92 0 0,0 0 0 0 0,0-1 0 0 0,-1 1 0 0 0,1 0 0 0 0,0-1 0 0 0,0 1 0 0 0,0 0 0 0 0,0 0 0 0 0,0 0 0 0 0,-1 0 0 0 0,1 0 0 0 0,0 0 0 0 0,0 0 0 0 0,0 0 0 0 0,0 0 0 0 0,0 0-448 0 0,1 1 95 0 0,-1 0 1 0 0,1 1-1 0 0,0-1 0 0 0,-1 0 1 0 0,1 1-1 0 0,0-1 0 0 0,-1 1 1 0 0,0-1-1 0 0,1 1 0 0 0,-1 0 1 0 0,0-1-1 0 0,0 1 0 0 0,0 0 1 0 0,0 0-1 0 0,0 0 0 0 0,0 0-95 0 0,14 39 648 0 0,-11-28-421 0 0,42 98 250 0 0,-25-58-418 0 0,-13-37-126 0 0,-2 2 1 0 0,1 1 66 0 0,-2-7-237 0 0,0-1-1 0 0,0 0 1 0 0,1 0 0 0 0,0 0 0 0 0,1-1 0 0 0,1 1 237 0 0,1 2-789 0 0,-3-7-675 0 0,-5-5-345 0 0</inkml:trace>
  <inkml:trace contextRef="#ctx0" brushRef="#br0" timeOffset="6225.975">2455 434 13328 0 0,'-1'-10'209'0'0,"0"5"34"0"0,0 0 0 0 0,0 0 0 0 0,0 0 0 0 0,0 0 0 0 0,-2-3-243 0 0,3 8 24 0 0,0-1 1 0 0,0 1-1 0 0,0-1 1 0 0,0 1 0 0 0,0 0-1 0 0,0-1 1 0 0,-1 1-1 0 0,1 0 1 0 0,0-1 0 0 0,0 1-1 0 0,0 0 1 0 0,-1-1 0 0 0,1 1-1 0 0,0 0 1 0 0,0-1-1 0 0,-1 1 1 0 0,1 0 0 0 0,0 0-1 0 0,-1-1 1 0 0,1 1 0 0 0,0 0-1 0 0,-1 0 1 0 0,1 0-1 0 0,-1-1 1 0 0,1 1 0 0 0,0 0-1 0 0,-1 0 1 0 0,1 0-1 0 0,-1 0-24 0 0,0 0 208 0 0,-12-9 1456 0 0,7 5-1012 0 0,-1-1 0 0 0,0 1 1 0 0,-1 1-1 0 0,1-1 0 0 0,-6-1-652 0 0,-10-1 579 0 0,1 2 0 0 0,-1 0 0 0 0,0 1 0 0 0,-8 1-579 0 0,-41-5-939 0 0,25 3-1994 0 0,31 0 1434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10:54.4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 10 10136 0 0,'8'-6'1073'0'0,"-3"2"-924"0"0,-4 4-97 0 0,-1 0-1 0 0,0 0 0 0 0,0 0 1 0 0,0 0-1 0 0,0 0 1 0 0,0 0-1 0 0,1 1 0 0 0,-1-1 1 0 0,0 0-1 0 0,0 0 0 0 0,0 0 1 0 0,0 0-1 0 0,0 0 0 0 0,0 0 1 0 0,0 0-1 0 0,1 1 0 0 0,-1-1 1 0 0,0 0-1 0 0,0 0 0 0 0,0 0 1 0 0,0 0-1 0 0,0 1 0 0 0,0-1 1 0 0,0 0-1 0 0,0 0 0 0 0,0 0 1 0 0,0 0-1 0 0,0 0 0 0 0,0 1 1 0 0,0-1-1 0 0,0 0 0 0 0,0 0 1 0 0,0 0-1 0 0,0 0 1 0 0,0 1-1 0 0,0-1 0 0 0,0 0 1 0 0,0 0-1 0 0,0 0 0 0 0,0 0 1 0 0,0 1-52 0 0,-2 36 2045 0 0,-2 1 0 0 0,-1-1-1 0 0,-3 5-2044 0 0,-2 9 1073 0 0,2 13-1073 0 0,6-32 1016 0 0,1 24-1016 0 0,1-44 298 0 0,1 0 1 0 0,1 1 0 0 0,0-1 0 0 0,1 0 0 0 0,0 0-1 0 0,1 0-298 0 0,-4-10 67 0 0,1-1-1 0 0,0 1 0 0 0,0 0 1 0 0,-1-1-1 0 0,1 1 0 0 0,0 0 0 0 0,1-1 1 0 0,-1 1-1 0 0,0-1 0 0 0,0 0 1 0 0,1 1-1 0 0,-1-1 0 0 0,0 0 1 0 0,1 0-1 0 0,-1 0 0 0 0,1 0 1 0 0,0 0-1 0 0,-1 0 0 0 0,1 0 1 0 0,0 0-1 0 0,0-1 0 0 0,-1 1 0 0 0,1-1 1 0 0,0 1-1 0 0,0-1 0 0 0,0 0 1 0 0,0 1-1 0 0,0-1 0 0 0,-1 0 1 0 0,2-1-67 0 0,7 0 370 0 0,-1 0 0 0 0,0-1 1 0 0,0 0-1 0 0,0 0 1 0 0,7-4-371 0 0,7-1 190 0 0,-6 1-244 0 0,0 0 0 0 0,0-1 0 0 0,-1 0 0 0 0,12-8 54 0 0,-7 3-232 0 0,1 2 0 0 0,6-2 232 0 0,20-3-2460 0 0,-47 14 1359 0 0,0 3-75 0 0,1 0 799 0 0,-1 1-1 0 0,1-1 1 0 0,-1 1 0 0 0,0-1-1 0 0,0 1 1 0 0,0 0 0 0 0,0 0-1 0 0,0 0 378 0 0,-1 12-1596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10:57.4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5 408 15664 0 0,'0'0'718'0'0,"0"0"-19"0"0,0 0-374 0 0,0 0 84 0 0,-1 2 82 0 0,-2 6 18 0 0,2-6 33 0 0,1-2 123 0 0,0 0 58 0 0,0 0 11 0 0,1-8 680 0 0,2 4-1126 0 0,0 0 0 0 0,0 0 0 0 0,0 0 1 0 0,0 1-1 0 0,0-1 0 0 0,1 1 0 0 0,1-1-288 0 0,2-2 465 0 0,1 0-219 0 0,0 1 0 0 0,0 0 0 0 0,1 0 0 0 0,-1 1 0 0 0,1 0 0 0 0,0 1 0 0 0,0 0 0 0 0,1 0 0 0 0,-1 1 0 0 0,4 0-246 0 0,54-8 1368 0 0,50 0-1368 0 0,-21 3 332 0 0,286-30 548 0 0,-226 19-598 0 0,44-2 671 0 0,-171 17-907 0 0,18-4-46 0 0,11-2-9 0 0,-5-1 9 0 0,-34 6 0 0 0,2-4 0 0 0,-15 5 0 0 0,-3 2 0 0 0,2 1 0 0 0,-5 0 0 0 0,1-1 0 0 0,-1 1 0 0 0,0 0 0 0 0,0 0 0 0 0,0 0 0 0 0,0 0 0 0 0,1 0 0 0 0,-1 0 0 0 0,0 0 0 0 0,0 0 0 0 0,0 0 0 0 0,0 0 0 0 0,1 0 0 0 0,-1 0 0 0 0,0 1 0 0 0,0-1 0 0 0,0 0 0 0 0,0 0 0 0 0,1 0 0 0 0,-1 0 0 0 0,0 0 0 0 0,0 0 0 0 0,0 0 0 0 0,0 0 0 0 0,0 0 0 0 0,1 1 0 0 0,-1-1 0 0 0,0 0 0 0 0,0 0 0 0 0,0 0 0 0 0,0 0 0 0 0,0 0 0 0 0,0 1 0 0 0,0-1 0 0 0,0 0 0 0 0,0 0 0 0 0,1 0 0 0 0,-1 0 0 0 0,0 1 0 0 0,0-1 0 0 0,0 0 0 0 0,0 0 0 0 0,0 0 0 0 0,0 0 0 0 0,0 1 0 0 0,0-1 0 0 0,0 0 0 0 0,0 0 0 0 0,0 0 0 0 0,0 0 0 0 0,-1 1 0 0 0,1-1 0 0 0,0 0 0 0 0,0 0 0 0 0,0 0 0 0 0,0 0 0 0 0,0 1 0 0 0,0-1 0 0 0,-5 12 0 0 0,5-11 0 0 0,-21 40-100 0 0,15-32 63 0 0,1 1 0 0 0,0 0 0 0 0,1 0 0 0 0,-2 5 37 0 0,-23 57 19 0 0,29-70 70 0 0,-1 0 2 0 0,1-2-90 0 0,0 0 1 0 0,0 0 0 0 0,0 0-1 0 0,0 0 1 0 0,-1 1-1 0 0,1-1 1 0 0,0 0 0 0 0,0 0-1 0 0,0 0 1 0 0,0 0 0 0 0,0 1-1 0 0,0-1 1 0 0,0 0 0 0 0,0 0-1 0 0,0 0 1 0 0,0 1-1 0 0,0-1 1 0 0,0 0 0 0 0,0 0-1 0 0,0 0 1 0 0,0 0 0 0 0,0 1-1 0 0,0-1 1 0 0,1 0-1 0 0,-1 0 1 0 0,0 0 0 0 0,0 1-1 0 0,0-1 1 0 0,0 0 0 0 0,0 0-1 0 0,0 0 1 0 0,0 0 0 0 0,1 0-1 0 0,-1 1 1 0 0,0-1-1 0 0,0 0 1 0 0,0 0 0 0 0,0 0-1 0 0,0 0 1 0 0,1 0 0 0 0,-1 0-1 0 0,0 0 1 0 0,0 0-1 0 0,0 0 1 0 0,1 0 0 0 0,-1 0-1 0 0,0 0 1 0 0,0 0 0 0 0,0 0-1 0 0,0 0 1 0 0,1 0 0 0 0,-1 0-1 0 0,0 0 1 0 0,0 0-2 0 0,8-1-9 0 0,-8 1 11 0 0,4-1-2 0 0,-1-1 0 0 0,-1 0 0 0 0,1 0 0 0 0,0 0 0 0 0,0 0 0 0 0,-1 0 0 0 0,1-1 0 0 0,-1 1 0 0 0,0-1 0 0 0,1 0 0 0 0,19-28 0 0 0,-22 30 0 0 0,17-25 0 0 0,-1 0 0 0 0,-2-2 0 0 0,0 0 0 0 0,8-28 0 0 0,-21 52 0 0 0,0 1 0 0 0,-1-1 0 0 0,0 1 0 0 0,0-1 0 0 0,0 0 0 0 0,0 1 0 0 0,-1-1 0 0 0,0 0 0 0 0,-3-4 0 0 0,0 5 0 0 0,-1 1 0 0 0,0 0 0 0 0,1 0 0 0 0,-1 0 0 0 0,0 1 0 0 0,0-1 0 0 0,0 1 0 0 0,0 0 0 0 0,-1 0 0 0 0,-4-1 0 0 0,-6 1 0 0 0,12 1 0 0 0,0 0 0 0 0,1 0 0 0 0,-1 0 0 0 0,0-1 0 0 0,0 0 0 0 0,1 0 0 0 0,-1 0 0 0 0,0 0 0 0 0,0-1 0 0 0,-22-4 0 0 0,23 5 0 0 0,0 1 0 0 0,0-1 0 0 0,0 1 0 0 0,0-1 0 0 0,0 0 0 0 0,0 0 0 0 0,0-1 0 0 0,0 1 0 0 0,0-1 0 0 0,0 1 0 0 0,1-1 0 0 0,-1 0 0 0 0,0 0 0 0 0,-1-2 0 0 0,-6-7-430 0 0,-22-26-4954 0 0,19 18-4169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11:06.4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215 0 15408 0 0,'-1'2'704'0'0,"-53"153"1511"0"0,25-76-987 0 0,8-22-256 0 0,-21 65 892 0 0,22-58-1008 0 0,9-31-720 0 0,1 1 0 0 0,0 8-136 0 0,4-14 50 0 0,3-17 170 0 0,1 1 0 0 0,0-1 1 0 0,0 1-1 0 0,1-1 0 0 0,1 1 0 0 0,0 0 1 0 0,0-1-1 0 0,1 1 0 0 0,2 8-220 0 0,-1-13-187 0 0,-1-1 332 0 0,0 0-1 0 0,1-1 1 0 0,0 1 0 0 0,0 0 0 0 0,3 3-145 0 0,-5-7 50 0 0,1-1 1 0 0,0 0-1 0 0,-1 0 0 0 0,1 0 1 0 0,0 0-1 0 0,0-1 0 0 0,0 1 1 0 0,-1 0-1 0 0,1 0 1 0 0,0 0-1 0 0,0-1 0 0 0,0 1 1 0 0,1 0-1 0 0,-1-1 0 0 0,0 1 1 0 0,0-1-1 0 0,0 1 1 0 0,0-1-1 0 0,0 0 0 0 0,1 1 1 0 0,-1-1-1 0 0,0 0 1 0 0,0 0-1 0 0,1 0 0 0 0,-1 0 1 0 0,0 0-1 0 0,0 0 0 0 0,0 0 1 0 0,1 0-1 0 0,-1-1-50 0 0,159-39 5 0 0,-127 32-14 0 0,13-4-1490 0 0,-15 2-2976 0 0,-15 6-3570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08:41.7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118 1089 5528 0 0,'-7'6'179'0'0,"1"1"1"0"0,-1 0 0 0 0,1 1-1 0 0,0-1 1 0 0,1 1 0 0 0,-2 3-180 0 0,1-1 1198 0 0,-1-1 1 0 0,0 1 0 0 0,-5 3-1199 0 0,11-12 102 0 0,0 0-1 0 0,1-1 0 0 0,-1 1 1 0 0,-1 0-1 0 0,1-1 0 0 0,0 1 1 0 0,0-1-1 0 0,0 1 1 0 0,0-1-1 0 0,0 0 0 0 0,0 1 1 0 0,0-1-1 0 0,-1 0 0 0 0,1 0 1 0 0,-1 0-102 0 0,1 0 84 0 0,0 1 0 0 0,0-1 0 0 0,0 0 0 0 0,0 0 0 0 0,0 0 0 0 0,0 1 0 0 0,0-1 0 0 0,0 0 0 0 0,0 1 0 0 0,0-1 0 0 0,0 1 0 0 0,1-1 0 0 0,-1 1 1 0 0,0-1-1 0 0,0 1-84 0 0,-6 0 2136 0 0,5-1 655 0 0,6-1-1671 0 0,19-15-304 0 0,-16 13-735 0 0,25-8 254 0 0,14-3-335 0 0,1-2 87 0 0,3 2 118 0 0,-19 4-145 0 0,47-19 228 0 0,-62 24 6 0 0,0-1 0 0 0,0-1 0 0 0,14-8-294 0 0,-11 5 413 0 0,20-7-413 0 0,-13 6 74 0 0,0-1 1 0 0,0-2-75 0 0,42-18-4 0 0,27-5 78 0 0,1 5 0 0 0,2 3 0 0 0,60-7-74 0 0,88 2 328 0 0,-65 11-14 0 0,-76 1-49 0 0,-36 7 6 0 0,71-12 247 0 0,-66 11 232 0 0,22-9-750 0 0,-39 10 204 0 0,-33 9-139 0 0,-1-1 0 0 0,1-2-1 0 0,-1 0 1 0 0,0-1 0 0 0,-1-1-1 0 0,8-6-64 0 0,-5-9 267 0 0,-20 22-216 0 0,-1 2-24 0 0,-1-1 0 0 0,0 1 1 0 0,0-1-1 0 0,0 0 0 0 0,0 1 0 0 0,0-2 0 0 0,1-2-27 0 0,-1 3 0 0 0,-1 0 0 0 0,1 0 0 0 0,0 0 0 0 0,0 0 0 0 0,1 1 0 0 0,2-3 0 0 0,15-13 0 0 0,-14 11 0 0 0,1-1 0 0 0,0 2 0 0 0,0-1 0 0 0,5-2 0 0 0,-8 6 0 0 0,28-28 0 0 0,56-18 0 0 0,-69 33 23 0 0,-16 13-16 0 0,-1 0 0 0 0,1 0-1 0 0,0 1 1 0 0,0-1 0 0 0,0 1 0 0 0,3-2-7 0 0,53-25 0 0 0,-54 26 0 0 0,1-1 0 0 0,-1 1 0 0 0,6-5 0 0 0,12-7 0 0 0,-1 2 41 0 0,-17 10-22 0 0,0-1 0 0 0,1 1 0 0 0,-1 0 0 0 0,0 1 0 0 0,5-2-19 0 0,20-9 45 0 0,-27 11-42 0 0,0-1 0 0 0,0 1 1 0 0,0 0-1 0 0,1 1 0 0 0,-1-1 1 0 0,0 1-1 0 0,1 0 1 0 0,0 0-1 0 0,0 0-3 0 0,-3 1 43 0 0,2-4-33 0 0,2-2-23 0 0,-11 5-52 0 0,3 1-7 0 0,0 0 17 0 0,-7 6 44 0 0,-5 16 11 0 0,13-21 0 0 0,1 0 0 0 0,-1 1 0 0 0,0-1 0 0 0,1 0 0 0 0,-1 0 0 0 0,1 1 0 0 0,0-1 0 0 0,-1 0 0 0 0,1 0 0 0 0,0 1 0 0 0,0-1 0 0 0,0 0 0 0 0,0 1 0 0 0,0-1 0 0 0,0 0 0 0 0,0 1 0 0 0,0 0 0 0 0,1 0 0 0 0,-1-1 0 0 0,0 1 0 0 0,0-1 0 0 0,-1 1 0 0 0,1 0 0 0 0,0-1 0 0 0,-1 1 0 0 0,1-1 0 0 0,-1 2 0 0 0,-16 27 0 0 0,13-26 0 0 0,2 0 0 0 0,-1 0 0 0 0,0 1 0 0 0,1-1 0 0 0,0 1 0 0 0,0 0 0 0 0,0-1 0 0 0,1 1 0 0 0,-1 0 0 0 0,1 1 0 0 0,0-3 0 0 0,1-1 0 0 0,-1 1 0 0 0,0 0 1 0 0,0-1-1 0 0,0 1 0 0 0,-1-1 0 0 0,1 0 0 0 0,-1 1 0 0 0,0 0 0 0 0,1-1 5 0 0,-1 0 1 0 0,1 0-1 0 0,0 0 1 0 0,-1 0-1 0 0,1 0 1 0 0,0 0-1 0 0,1 0 1 0 0,-1 1-1 0 0,0-1 1 0 0,1 0-1 0 0,-1 0 1 0 0,1 1-1 0 0,0 0-5 0 0,0 2 13 0 0,0 0 0 0 0,0 0 0 0 0,-1 0 0 0 0,1 0 0 0 0,-1 0 0 0 0,0-1 0 0 0,-1 1 0 0 0,1 0 0 0 0,-1 0 0 0 0,-1 2-13 0 0,2-5-13 0 0,0 1 1 0 0,-1 0 0 0 0,1 0 0 0 0,0 1-1 0 0,1-1 1 0 0,-1 0 0 0 0,1 0-1 0 0,-1 0 1 0 0,1 0 0 0 0,0 1 0 0 0,0-1-1 0 0,0 0 1 0 0,0 0 0 0 0,1 0 0 0 0,0 3 12 0 0,0-2-7 0 0,-1 1 5 0 0,0-1-1 0 0,0 1 1 0 0,0 0 0 0 0,-1 0-1 0 0,0 3 3 0 0,0-3 0 0 0,0 0 1 0 0,1-1-1 0 0,0 1 0 0 0,0-1 0 0 0,0 1 0 0 0,0 1 0 0 0,2 0 0 0 0,-2-5 0 0 0,1 0 0 0 0,-1 0 0 0 0,0 0 0 0 0,1 0 0 0 0,-1 0 0 0 0,0 0 0 0 0,0-1 0 0 0,0 1 0 0 0,0 0 0 0 0,0 0 0 0 0,0 0 0 0 0,0 0 0 0 0,0 0 0 0 0,0 0 0 0 0,0 0 0 0 0,-1 0 0 0 0,1 1 0 0 0,-3 1 0 0 0,1 0 0 0 0,-2 15 0 0 0,4-18 0 0 0,0 0 0 0 0,0 0 0 0 0,0 0 0 0 0,0 0 0 0 0,0 0 0 0 0,0 1 0 0 0,0-1 0 0 0,0 0 0 0 0,0 0 0 0 0,0 0 0 0 0,0 0 0 0 0,0 1 0 0 0,0-1 0 0 0,0 0 0 0 0,0 0 0 0 0,0 0 0 0 0,-1 0 0 0 0,1 1 0 0 0,0-1 0 0 0,0 0 0 0 0,0 0 0 0 0,0 0 0 0 0,0 0 0 0 0,0 0 0 0 0,0 0 0 0 0,-1 1 0 0 0,1-1 0 0 0,0 0 0 0 0,0 0 0 0 0,0 0 0 0 0,0 0 0 0 0,0 0 0 0 0,-1 0 0 0 0,1 0 0 0 0,0 0 0 0 0,0 0 0 0 0,0 0 0 0 0,0 0 0 0 0,-1 0 0 0 0,1 0 0 0 0,0 0 0 0 0,0 0 0 0 0,-1 0 0 0 0,0-1 0 0 0,1 1 0 0 0,-1-1 0 0 0,0 1 0 0 0,1-1 0 0 0,-1 0 0 0 0,0 1 0 0 0,1-1 0 0 0,-1 0 0 0 0,1 1 0 0 0,-1-1 0 0 0,1 0 0 0 0,-1 0 0 0 0,1 0 0 0 0,0 1 0 0 0,-1-1 0 0 0,1 0 0 0 0,0 0 0 0 0,0 0-1 0 0,-1 0 1 0 0,1 0 0 0 0,0 0 0 0 0,0 1 0 0 0,0-1 0 0 0,0 0 0 0 0,0 0 0 0 0,1-1 0 0 0,3-31 18 0 0,-1 19 19 0 0,-2 6-29 0 0,1 1 0 0 0,0-1 0 0 0,1 1 0 0 0,0 0 0 0 0,0-1 0 0 0,3-2-8 0 0,-3 2 5 0 0,1 0 0 0 0,-1 0 1 0 0,0 0-1 0 0,0 0 0 0 0,-1-1-5 0 0,1-3 26 0 0,0 1 0 0 0,4-11-26 0 0,-1 4 12 0 0,-3 7-12 0 0,0 0 0 0 0,-1-1 0 0 0,0-9 0 0 0,3-11 0 0 0,-4 21 0 0 0,1-1 0 0 0,-2 1 0 0 0,0-1 0 0 0,0 1 0 0 0,-1-1 0 0 0,-1-5 0 0 0,3-7 0 0 0,-1 22 0 0 0,1-1 0 0 0,-1 0 0 0 0,0 1 0 0 0,0-1 0 0 0,0 0 0 0 0,0 1 0 0 0,0-1 0 0 0,-1 0 0 0 0,1 1 0 0 0,-1-1 0 0 0,0-1 0 0 0,-2 0 0 0 0,1-1 0 0 0,1 0 0 0 0,-1 0 0 0 0,1 0 0 0 0,-1 0 0 0 0,1 0 0 0 0,1 0 0 0 0,-1-4 0 0 0,1 7 0 0 0,0 0 0 0 0,-1 0 0 0 0,1 0 0 0 0,-1 0 0 0 0,1 0 0 0 0,-1 0 0 0 0,1 0 0 0 0,-1 1 0 0 0,0-1 0 0 0,0 0 0 0 0,0 0 0 0 0,0 1 0 0 0,0-1 0 0 0,0 0 0 0 0,1 0 0 0 0,-1 1 0 0 0,0-1 0 0 0,1 0 0 0 0,-1 0 0 0 0,1 0 0 0 0,0 0 0 0 0,-1-2 0 0 0,1 3 0 0 0,0-1 0 0 0,0 0 0 0 0,-1 1 0 0 0,1-1 1 0 0,0 1-1 0 0,-1-1 0 0 0,0 0 0 0 0,1 1 0 0 0,-1-1 0 0 0,0 1 0 0 0,0-1 0 0 0,0 1 0 0 0,0 0 0 0 0,0-1 0 0 0,0 1 0 0 0,0 0 0 0 0,0 0 0 0 0,-1 0 0 0 0,0-1 0 0 0,-5-3-3 0 0,-1 0 1 0 0,1 0-1 0 0,-1 1 0 0 0,0 0 0 0 0,-1 0 3 0 0,1 1-11 0 0,0 0 0 0 0,0 1 0 0 0,0 1-1 0 0,0-1 1 0 0,0 1 0 0 0,-7 1 11 0 0,-13 5-10 0 0,28-5-46 0 0,0 0-22 0 0,0 0-2 0 0,0 0-41 0 0,0 0-175 0 0,-2 1-79 0 0,-9 8-519 0 0,10-8-116 0 0,0 0-218 0 0,-34 9-3270 0 0,26-6 2457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10:59.0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841 2343 11520 0 0,'16'56'3515'0'0,"-13"-40"-1930"0"0,0 1 0 0 0,-1 0-1 0 0,0-1 1 0 0,-1 4-1585 0 0,0 69 1803 0 0,1-15-157 0 0,-6 36-1646 0 0,-5 101 1914 0 0,9-209-1812 0 0,0-2-7 0 0,0 0-6 0 0,1-8 15 0 0,4-11-8 0 0,-2 1 0 0 0,2-12-96 0 0,-2 4 143 0 0,8-24-143 0 0,-4 18 33 0 0,38-146 15 0 0,-24 98-21 0 0,1 9 26 0 0,-22 61-42 0 0,16 25 119 0 0,-14-11-117 0 0,0 0-1 0 0,0 0 0 0 0,0 0 0 0 0,-1 1 0 0 0,0-1 0 0 0,0 1 0 0 0,0-1 0 0 0,0 1 0 0 0,-1-1 0 0 0,0 2-12 0 0,5 23 10 0 0,0-5-102 0 0,-1 0 0 0 0,-1 10 92 0 0,-1-16 17 0 0,0 0 0 0 0,0 0-1 0 0,2 0 1 0 0,1-1 0 0 0,1 5-17 0 0,-5-19-22 0 0,0 0 4 0 0,10 6-63 0 0,-10-9 84 0 0,0 1 0 0 0,0 0 1 0 0,1-1-1 0 0,-1 1 0 0 0,0-1 0 0 0,1 0 0 0 0,-1 1 1 0 0,0-1-1 0 0,1 0 0 0 0,-1 0 0 0 0,0 0 1 0 0,1 0-1 0 0,-1 0 0 0 0,1 0 0 0 0,-1 0 1 0 0,0 0-1 0 0,1-1 0 0 0,-1 1 0 0 0,0-1 0 0 0,1 1 1 0 0,-1-1-1 0 0,0 1 0 0 0,0-1 0 0 0,1 0 1 0 0,-1 1-1 0 0,0-1 0 0 0,0 0 0 0 0,0 0 1 0 0,1 0-4 0 0,4-5 34 0 0,1 0 0 0 0,-1 0 1 0 0,0-1-1 0 0,1-2-34 0 0,-2 3 6 0 0,4-6-26 0 0,0-1 1 0 0,-1 0-1 0 0,0 0 1 0 0,-1-1-1 0 0,5-13 20 0 0,-10 22-7 0 0,28-65-121 0 0,-24 54 157 0 0,0 0 0 0 0,1 0 1 0 0,1 1-1 0 0,4-7-29 0 0,-10 20-68 0 0,-2 2 33 0 0,0 0 114 0 0,1 2-67 0 0,0-1 1 0 0,0 1-1 0 0,1-1 0 0 0,-1 1 0 0 0,0 0 0 0 0,-1-1 0 0 0,1 1 1 0 0,0 0-1 0 0,0 0 0 0 0,-1-1 0 0 0,1 1 0 0 0,-1 0 0 0 0,1 0 1 0 0,-1 0-13 0 0,0 0 1 0 0,20 85 63 0 0,7 87-64 0 0,-19-111 21 0 0,2 0 1 0 0,4 0-1 0 0,8 20-21 0 0,-19-73-107 0 0,1 0-1 0 0,-1 0 1 0 0,2-1-1 0 0,-1 0 1 0 0,1 1 0 0 0,1-2-1 0 0,5 8 108 0 0,-11-15-140 0 0,1-1-1 0 0,-1 1 1 0 0,0-1-1 0 0,1 1 1 0 0,-1-1 0 0 0,1 1-1 0 0,-1-1 1 0 0,1 0-1 0 0,-1 1 1 0 0,1-1 0 0 0,-1 0-1 0 0,1 1 1 0 0,-1-1-1 0 0,1 0 1 0 0,-1 0-1 0 0,1 1 1 0 0,-1-1 0 0 0,1 0-1 0 0,0 0 1 0 0,-1 0-1 0 0,1 0 1 0 0,0 0 0 0 0,-1 0-1 0 0,1 0 1 0 0,-1 0-1 0 0,1 0 1 0 0,0 0-1 0 0,-1 0 1 0 0,1 0 0 0 0,-1 0-1 0 0,1 0 1 0 0,0-1-1 0 0,-1 1 1 0 0,1 0-1 0 0,-1 0 1 0 0,1-1 0 0 0,-1 1-1 0 0,1-1 1 0 0,-1 1-1 0 0,1 0 1 0 0,-1-1 0 0 0,1 1-1 0 0,-1-1 1 0 0,1 1 140 0 0,6-5-7877 0 0</inkml:trace>
  <inkml:trace contextRef="#ctx0" brushRef="#br0" timeOffset="677.615">1704 2638 15664 0 0,'1'2'718'0'0,"1"1"-462"0"0,-2-2-196 0 0,1 1 0 0 0,-1-1 0 0 0,1 1 0 0 0,-1 0 0 0 0,0-1 1 0 0,0 1-1 0 0,1 0 0 0 0,-1-1 0 0 0,0 1 0 0 0,0 0 0 0 0,-1-1 0 0 0,1 2-60 0 0,0-3 250 0 0,0 1 0 0 0,0 0-1 0 0,0 0 1 0 0,0 0-1 0 0,0-1 1 0 0,0 1-1 0 0,0 0 1 0 0,0 0-1 0 0,0 0 1 0 0,0-1 0 0 0,0 1-1 0 0,1 0 1 0 0,-1 0-1 0 0,0-1 1 0 0,1 1-1 0 0,-1 0 1 0 0,0 0 0 0 0,1-1-1 0 0,-1 1 1 0 0,1 0-1 0 0,-1-1 1 0 0,1 1-250 0 0,9 0 3611 0 0,0-4-4594 0 0,51-15 5095 0 0,43-6-4112 0 0,-63 19 99 0 0,1 2 0 0 0,0 1 0 0 0,28 3-99 0 0,-5 0 617 0 0,10 2-92 0 0,-35 0 133 0 0,27-3-658 0 0,-30 0 0 0 0,-26 1 0 0 0,-1-1 0 0 0,0 0 0 0 0,1 0 0 0 0,5-2 0 0 0,5-2 0 0 0,0 2 0 0 0,0 1 0 0 0,8 0 0 0 0,-19 2 0 0 0,-2 1-34 0 0,-10 1-74 0 0,-8 1-365 0 0,10-3 279 0 0,-3-1-202 0 0,0 1 1 0 0,1-1 0 0 0,-1 1-1 0 0,0-1 1 0 0,1 0 0 0 0,-1 0-1 0 0,0 0 1 0 0,1 0-1 0 0,-1-1 1 0 0,0 1 0 0 0,1-1-1 0 0,-1 1 1 0 0,1-1 0 0 0,-1 0-1 0 0,0 0 396 0 0,-8-3-2862 0 0,2 0-5327 0 0</inkml:trace>
  <inkml:trace contextRef="#ctx0" brushRef="#br0" timeOffset="1496.698">2950 2122 7368 0 0,'-1'-4'260'0'0,"3"2"-27"0"0,5 7 484 0 0,-6-4 1497 0 0,1 0 762 0 0,18 21 3919 0 0,-2 2-4498 0 0,-16-20-2291 0 0,0-1 0 0 0,0 1 0 0 0,0 0 0 0 0,-1 0 0 0 0,0-1 0 0 0,0 1 0 0 0,0 0 0 0 0,0 0 0 0 0,0 0 0 0 0,-1 1 0 0 0,0-1 0 0 0,0 0 0 0 0,0 4-106 0 0,-25 192 1188 0 0,18-150-715 0 0,0-8 823 0 0,-5 16-1296 0 0,7-34 269 0 0,4-17-152 0 0,0 0 0 0 0,-1-1 1 0 0,0 1-1 0 0,0-1 0 0 0,-1 1 0 0 0,0 0-117 0 0,2-5 47 0 0,0 0 1 0 0,1 0-1 0 0,-1 0 0 0 0,1 1 0 0 0,0-1 1 0 0,0 0-1 0 0,0 0 0 0 0,0 0 0 0 0,0 0 0 0 0,0 0 1 0 0,0 0-1 0 0,1 1 0 0 0,-1-1-47 0 0,1 13 458 0 0,-1-15-290 0 0,0 0-5 0 0,0 0-23 0 0,2 0-11 0 0,16 2 63 0 0,-16-2-169 0 0,1 1-1 0 0,0-1 0 0 0,0 0 1 0 0,0 0-1 0 0,0 0 1 0 0,0 0-1 0 0,0 0 0 0 0,0-1 1 0 0,0 1-1 0 0,1-1-22 0 0,-2 0 17 0 0,-1 1 1 0 0,1-1-1 0 0,0 1 0 0 0,0 0 1 0 0,0 0-1 0 0,0 0 0 0 0,0 0 1 0 0,0 0-1 0 0,0 0 0 0 0,0 0-17 0 0,8 1 43 0 0,40-8 462 0 0,33-10-505 0 0,-56 12 39 0 0,-26 4-39 0 0,14-2 96 0 0,0 0 0 0 0,1 1 0 0 0,0 0 0 0 0,1 2-96 0 0,5-4-5 0 0,-13 3-275 0 0,-6 0-6320 0 0,-3-4 4693 0 0</inkml:trace>
  <inkml:trace contextRef="#ctx0" brushRef="#br0" timeOffset="1848.315">3320 2343 9216 0 0,'4'15'706'0'0,"-4"-14"-680"0"0,1-1 0 0 0,-1 0 0 0 0,0 0 0 0 0,1 1 0 0 0,-1-1 0 0 0,0 0 0 0 0,1 1 0 0 0,-1-1 0 0 0,0 0 0 0 0,1 0 0 0 0,-1 0 0 0 0,0 1 0 0 0,1-1 0 0 0,-1 0 0 0 0,1 0 0 0 0,-1 0 0 0 0,1 0 0 0 0,-1 0 0 0 0,0 0 0 0 0,1 0 0 0 0,-1 0-1 0 0,1 0 1 0 0,-1 0 0 0 0,1 0 0 0 0,-1 0-26 0 0,12-1 2598 0 0,-10 0-2066 0 0,0 0-1 0 0,0 0 1 0 0,0 0 0 0 0,0 0 0 0 0,-1 0-1 0 0,1 0 1 0 0,0-1 0 0 0,0 0-532 0 0,15-9 2984 0 0,-3 4-1597 0 0,-9 4-916 0 0,0 1-1 0 0,1 0 1 0 0,-1-1 0 0 0,1 2-1 0 0,-1-1 1 0 0,1 1 0 0 0,5-1-471 0 0,68-13 2650 0 0,-34 7-1751 0 0,-28 4-563 0 0,1 2 1 0 0,3-1-337 0 0,62-7 612 0 0,-40 4-408 0 0,62-13-28 0 0,-58 10-152 0 0,-36 6-14 0 0,1 1 0 0 0,0 0 0 0 0,0 1 0 0 0,4 0-10 0 0,5 0 0 0 0,21-4 0 0 0,-24 2 0 0 0,24-4-656 0 0,-35 4-303 0 0,-6 3-3584 0 0,-1 0 2661 0 0</inkml:trace>
  <inkml:trace contextRef="#ctx0" brushRef="#br0" timeOffset="2533.236">4516 2025 17247 0 0,'4'4'163'0'0,"0"0"-1"0"0,-1 0 0 0 0,1 0 0 0 0,-1 0 0 0 0,0 0 0 0 0,0 1 0 0 0,-1-1 0 0 0,1 1 1 0 0,-1 0-1 0 0,0-1 0 0 0,0 1 0 0 0,0 3-162 0 0,3 12 67 0 0,-1 0 0 0 0,1 14-67 0 0,-1-10 528 0 0,-1 8 30 0 0,0 0-1 0 0,-2 1 0 0 0,-2 15-557 0 0,-3 14 1304 0 0,-7 20-1304 0 0,5-46 1218 0 0,-5 11-1218 0 0,8-39 470 0 0,-1-7-156 0 0,3-2-289 0 0,0 1 0 0 0,0-1 0 0 0,1 0 0 0 0,-1 0 0 0 0,0 0 0 0 0,1 0 0 0 0,-1 0 0 0 0,0 0 1 0 0,1 0-1 0 0,0 0 0 0 0,-1 0 0 0 0,1 0-25 0 0,-10-33 300 0 0,8 0-56 0 0,2-1-1 0 0,2 1 1 0 0,1 0 0 0 0,3-11-244 0 0,-2 11 116 0 0,-2 19-71 0 0,-1-2 31 0 0,2 0 1 0 0,0 0-1 0 0,4-11-76 0 0,8-34 221 0 0,-8 32 134 0 0,5-13-355 0 0,-9 34 63 0 0,0 0-1 0 0,1 0 0 0 0,1 0 1 0 0,-1 1-1 0 0,1-1 1 0 0,4-4-63 0 0,0 0 85 0 0,-7 10-44 0 0,1 0-1 0 0,-1 0 1 0 0,0 0-1 0 0,1 0 0 0 0,0 0 1 0 0,-1 1-1 0 0,1-1 1 0 0,0 1-1 0 0,2-1-40 0 0,-4 2 64 0 0,-1 1 0 0 0,17 8 128 0 0,-15-5-179 0 0,-1-1 0 0 0,1 0 0 0 0,-1 1 1 0 0,0 0-1 0 0,1-1 0 0 0,-1 1 0 0 0,0 0 0 0 0,0-1 0 0 0,-1 1 0 0 0,1 0 0 0 0,-1 0 0 0 0,1 1-13 0 0,15 42 67 0 0,-11-23-148 0 0,1-1 1 0 0,1 0-1 0 0,1-1 0 0 0,1 0 1 0 0,1 0-1 0 0,0-1 0 0 0,2 0 1 0 0,0-1-1 0 0,2 0 0 0 0,7 8 81 0 0,-7-11 261 0 0,-9-9-167 0 0,1-1 1 0 0,-1 0-1 0 0,1 0 1 0 0,1 0-1 0 0,-1 0 1 0 0,1-1-1 0 0,0 0 1 0 0,1-1-1 0 0,5 4-94 0 0,-4-4 47 0 0,1-1 0 0 0,-1 0 1 0 0,1-1-1 0 0,-1 0 0 0 0,1 0 0 0 0,0-1 0 0 0,7 0-47 0 0,-11-1 26 0 0,0 0-1 0 0,0-1 1 0 0,0 0-1 0 0,-1 0 1 0 0,1 0-1 0 0,0-1 1 0 0,0 0-1 0 0,-1 0 0 0 0,1 0 1 0 0,-1-1-1 0 0,0 1 1 0 0,1-2-1 0 0,1-1-25 0 0,3-3 20 0 0,0-1 0 0 0,0 0 0 0 0,-1-1 0 0 0,-1 0 0 0 0,1 0 0 0 0,-2-1-1 0 0,1 0 1 0 0,-1 0 0 0 0,1-5-20 0 0,-5 9 0 0 0,0-1 0 0 0,0 0 0 0 0,0 1 0 0 0,0-9 0 0 0,4-8 0 0 0,-4 13 0 0 0,-1-1 0 0 0,0 0 0 0 0,0 0 0 0 0,-1 0 0 0 0,0 0 0 0 0,-1 0 0 0 0,-2-9 0 0 0,-2-16 0 0 0,-8-30 0 0 0,-2-9 0 0 0,6 32-313 0 0,-5-15 313 0 0,1 5-1534 0 0,7 36 316 0 0,0 0-1797 0 0,3 5-2517 0 0,1-5-2367 0 0</inkml:trace>
  <inkml:trace contextRef="#ctx0" brushRef="#br0" timeOffset="2958.097">5025 1419 7368 0 0,'0'0'568'0'0,"0"0"-162"0"0,0-9 2178 0 0,9-81 3709 0 0,-9 60-4918 0 0,1 10-676 0 0,-1 1 1 0 0,-1-1-1 0 0,-1 0 0 0 0,0 0 0 0 0,-3-8-699 0 0,-12-52 605 0 0,16 77-571 0 0,0-1 0 0 0,0 1 0 0 0,-1 0 0 0 0,1 0-1 0 0,-1-1 1 0 0,0 1 0 0 0,0 0 0 0 0,-2-2-34 0 0,-4-17 487 0 0,7 14-5255 0 0,1 8 2522 0 0</inkml:trace>
  <inkml:trace contextRef="#ctx0" brushRef="#br0" timeOffset="3283.406">4869 2470 10592 0 0,'7'14'318'0'0,"-2"1"0"0"0,1-1 1 0 0,-2 1-1 0 0,3 13-318 0 0,7 63 1386 0 0,-10-62-397 0 0,-2-1 709 0 0,0 20-1698 0 0,2 25 1701 0 0,4 72 1306 0 0,-7-138-2910 0 0,-1-1 0 0 0,0 0 0 0 0,0 1 0 0 0,-1-1 0 0 0,0 2-97 0 0,-2 38 302 0 0,3-44-426 0 0,6-2-1179 0 0,3 0-3581 0 0,-7 0-1622 0 0</inkml:trace>
  <inkml:trace contextRef="#ctx0" brushRef="#br0" timeOffset="3819.749">5227 2223 11976 0 0,'5'1'114'0'0,"1"1"0"0"0,-1-1 0 0 0,0 0 1 0 0,1 0-1 0 0,0-1 0 0 0,-1 0 0 0 0,1 0 1 0 0,-1 0-1 0 0,1-1 0 0 0,-1 0 0 0 0,1 0 1 0 0,-1 0-1 0 0,4-2-114 0 0,79-27 4684 0 0,51-17 153 0 0,-107 37-4208 0 0,12-4 1137 0 0,7 1-1766 0 0,-36 9 129 0 0,-1-1 0 0 0,7-3-129 0 0,-8 4 33 0 0,-1-1 1 0 0,0 2-1 0 0,9-2-33 0 0,-13 3-42 0 0,0 0-1 0 0,-1-1 1 0 0,1 1 0 0 0,0-2 42 0 0,20-5-379 0 0,-25 8 49 0 0,1-1 1 0 0,-1 1-1 0 0,0 0 0 0 0,0-1 0 0 0,0 0 1 0 0,3-1 329 0 0,7-8-5978 0 0,-4 3-1445 0 0</inkml:trace>
  <inkml:trace contextRef="#ctx0" brushRef="#br0" timeOffset="4353.874">4822 1 6448 0 0,'0'0'297'0'0,"0"0"-9"0"0,2 1-188 0 0,19 20 148 0 0,-19-17 757 0 0,1 0 0 0 0,0 0 0 0 0,-1 1 0 0 0,0-1 0 0 0,0 0 1 0 0,0 1-1 0 0,0 2-1005 0 0,-1-1 1153 0 0,1 0 0 0 0,-1 0 0 0 0,-1 0 0 0 0,1 0 0 0 0,-1 0 0 0 0,0 0-1153 0 0,-3 26 39 0 0,-5 33 995 0 0,5-34-679 0 0,-3 14-355 0 0,-4-1 111 0 0,2-7 78 0 0,0 8-189 0 0,7-33 93 0 0,0 0 0 0 0,0 0 0 0 0,2 1 0 0 0,-1-1-1 0 0,3 10-92 0 0,0 1 220 0 0,-1-10 22 0 0,0-1 0 0 0,0 1 0 0 0,4 8-242 0 0,-5-18 64 0 0,0 0 0 0 0,0 0 0 0 0,1 0 1 0 0,-1 0-1 0 0,1-1 0 0 0,-1 1 0 0 0,1 0 0 0 0,0-1 0 0 0,0 1 0 0 0,0-1 0 0 0,0 0 1 0 0,1 0-1 0 0,-1 0 0 0 0,1 0 0 0 0,-1 0 0 0 0,1 0 0 0 0,0-1-64 0 0,-2 0 40 0 0,1-1 1 0 0,0 1-1 0 0,-1-1 0 0 0,1 0 0 0 0,0 1 1 0 0,-1-1-1 0 0,1 0 0 0 0,0 0 0 0 0,0 0 1 0 0,-1 0-1 0 0,1-1 0 0 0,0 1-40 0 0,7-1 153 0 0,4 0-51 0 0,-1 0 0 0 0,1-1 0 0 0,-1-1 0 0 0,0 0-1 0 0,2-1-101 0 0,27-7 90 0 0,-36 10-124 0 0,71-13-659 0 0,-22 11-2639 0 0,-33 3-2388 0 0,-1 0-1619 0 0</inkml:trace>
  <inkml:trace contextRef="#ctx0" brushRef="#br0" timeOffset="4716.392">6174 1299 15608 0 0,'2'3'90'0'0,"1"0"0"0"0,-1 0 0 0 0,0 0 0 0 0,0 0 0 0 0,0 0 0 0 0,0 0 0 0 0,0 0 0 0 0,-1 1 0 0 0,0-1 1 0 0,1 1-1 0 0,-1-1 0 0 0,-1 1 0 0 0,1 0 0 0 0,0-1 0 0 0,-1 1 0 0 0,0 0 0 0 0,0-1 0 0 0,0 1 0 0 0,0 0-90 0 0,-8 67 940 0 0,3-22 1364 0 0,-6 18-2304 0 0,2-25 307 0 0,-8 42 193 0 0,10-33-191 0 0,-3 12 643 0 0,3 0 0 0 0,2 26-952 0 0,5-80 101 0 0,0 0 86 0 0,0-1-1 0 0,0 0 0 0 0,0 0 1 0 0,1 1-1 0 0,0-1 0 0 0,1 0 1 0 0,0 0-1 0 0,0 0 0 0 0,0 0 1 0 0,1-1-1 0 0,2 4-186 0 0,-2-6 103 0 0,0 1 1 0 0,0-1-1 0 0,1 0 1 0 0,0 0-1 0 0,0 0 1 0 0,0 0-1 0 0,0-1 0 0 0,1 0 1 0 0,0 0-1 0 0,0 0 1 0 0,0 0-1 0 0,0-1 1 0 0,0 0-1 0 0,1 0 1 0 0,0 0-1 0 0,-1-1 0 0 0,6 2-103 0 0,35 8 139 0 0,0-3 0 0 0,14 1-139 0 0,-43-8-226 0 0,0 0-1 0 0,0 1 1 0 0,11 4 226 0 0,-28-6-71 0 0,1-1-140 0 0,1 0 1 0 0,-1 1-1 0 0,0-1 1 0 0,0 1-1 0 0,0-1 1 0 0,0 1-1 0 0,1-1 1 0 0,-1 1-1 0 0,0 0 1 0 0,0 0-1 0 0,0-1 1 0 0,0 1-1 0 0,-1 0 0 0 0,1 0 1 0 0,0 1 210 0 0,-1-2-2063 0 0</inkml:trace>
  <inkml:trace contextRef="#ctx0" brushRef="#br0" timeOffset="5149.741">4790 3322 17791 0 0,'1'2'819'0'0,"6"5"-82"0"0,-3-5-656 0 0,-1 1 1 0 0,0 1-1 0 0,0-1 1 0 0,0 0 0 0 0,0 1-1 0 0,-1 0 1 0 0,1-1 0 0 0,-1 1-1 0 0,0 0 1 0 0,0 0-1 0 0,0 1 1 0 0,0 0-82 0 0,0 7 386 0 0,-1 0 0 0 0,0 0-1 0 0,0 0 1 0 0,-1 0 0 0 0,-1 0 0 0 0,0 0 0 0 0,-2 10-386 0 0,-1 18 443 0 0,-1 3 335 0 0,-2 2-778 0 0,3-22 320 0 0,0 0 0 0 0,2-1-1 0 0,0 1 1 0 0,2 0 0 0 0,1 1 0 0 0,1 7-320 0 0,0-22 178 0 0,0 0 0 0 0,0 0-1 0 0,1 0 1 0 0,0-1-1 0 0,1 1 1 0 0,0-1 0 0 0,0 0-1 0 0,1 0 1 0 0,0-1 0 0 0,1 1-1 0 0,-1-1 1 0 0,2 1-178 0 0,2 1 184 0 0,0 0 0 0 0,1-1 0 0 0,-1 0-1 0 0,2-1 1 0 0,-1 0 0 0 0,1-1 0 0 0,0 0 0 0 0,8 3-184 0 0,6 2 139 0 0,1-2 0 0 0,0-1 1 0 0,1 0-1 0 0,24 2-139 0 0,-32-7 55 0 0,0-2-1 0 0,0 1 1 0 0,1-2-1 0 0,9-1-54 0 0,-16-1-782 0 0,0 0-1 0 0,0 0 1 0 0,0-1 782 0 0,-4 1-2257 0 0,-1-1 1 0 0,0 0 0 0 0,0 0 0 0 0,7-5 2256 0 0,-6 1-8277 0 0</inkml:trace>
  <inkml:trace contextRef="#ctx0" brushRef="#br0" timeOffset="7890.143">1068 461 14280 0 0,'24'1'1102'0'0,"-13"3"-719"0"0,-7-1-119 0 0,-1 0-1 0 0,1 0 1 0 0,-1 0 0 0 0,0 0-1 0 0,0 1 1 0 0,0 0 0 0 0,-1-1 0 0 0,1 1-1 0 0,-1 0 1 0 0,0 0 0 0 0,0 1-1 0 0,0-1 1 0 0,0 0 0 0 0,-1 1 0 0 0,0-1-1 0 0,0 1 1 0 0,0-1 0 0 0,0 1-264 0 0,0 5 454 0 0,0 1 1 0 0,0 0-1 0 0,-1 0 0 0 0,0-1 1 0 0,-1 1-1 0 0,0 0 1 0 0,-2 3-455 0 0,-10 53 654 0 0,-15 67-258 0 0,4-24-86 0 0,21-91-67 0 0,1 0-1 0 0,1-1 1 0 0,0 1-1 0 0,3 18-242 0 0,-1-29 185 0 0,1 1-1 0 0,0-1 1 0 0,1 0-1 0 0,0 0 1 0 0,3 5-185 0 0,-2-4 213 0 0,-4-7-170 0 0,1-1 1 0 0,0 1-1 0 0,0-1 0 0 0,0 1 0 0 0,0-1 1 0 0,1 0-1 0 0,-1 1 0 0 0,0-1 0 0 0,1 0 1 0 0,-1 0-1 0 0,1 0 0 0 0,-1 0 0 0 0,1 0 1 0 0,-1 0-1 0 0,1 0 0 0 0,-1-1 0 0 0,1 1 1 0 0,0-1-1 0 0,0 1 0 0 0,-1-1 0 0 0,1 1 1 0 0,0-1-1 0 0,0 0 0 0 0,-1 0 0 0 0,1 0 1 0 0,0 0-1 0 0,1 0-43 0 0,7-1 107 0 0,-1 0 0 0 0,1-1-1 0 0,-1 0 1 0 0,6-2-107 0 0,-10 3 29 0 0,5-2-31 0 0,9-2-273 0 0,1 0-1 0 0,11-7 276 0 0,-17 8-500 0 0,-13 4 55 0 0,0 0 0 0 0,-1 0 0 0 0,1 0 0 0 0,0 0 0 0 0,0 1 0 0 0,-1-1 0 0 0,1 0 0 0 0,0 0 1 0 0,-1 1-1 0 0,1-1 0 0 0,0 0 0 0 0,-1 1 0 0 0,1-1 0 0 0,-1 1 0 0 0,1-1 0 0 0,0 1 0 0 0,-1-1 0 0 0,1 1 0 0 0,-1-1 0 0 0,1 1 0 0 0,-1-1 0 0 0,0 1 0 0 0,1 0 0 0 0,-1-1 445 0 0,5 9-7371 0 0</inkml:trace>
  <inkml:trace contextRef="#ctx0" brushRef="#br0" timeOffset="6350.354">1073 3019 16903 0 0,'11'44'938'0'0,"-1"1"0"0"0,-1 14-938 0 0,3 14 46 0 0,1 18 1219 0 0,-9-51-355 0 0,3-1 1 0 0,11 38-911 0 0,15 13 1643 0 0,-32-86-1678 0 0,0-3-3 0 0,0 0 0 0 0,-1 1 0 0 0,1-1 0 0 0,0 0 0 0 0,0 0 0 0 0,0 0 0 0 0,0 1 0 0 0,0-1 0 0 0,1 0 0 0 0,-1-1 0 0 0,1 2 38 0 0,11 11-3115 0 0,-9-6 1328 0 0</inkml:trace>
  <inkml:trace contextRef="#ctx0" brushRef="#br0" timeOffset="6703.41">421 2784 8288 0 0,'0'1'313'0'0,"0"1"0"0"0,0-1 0 0 0,-1 0 0 0 0,1 0 0 0 0,-1 0 0 0 0,1 1 0 0 0,-1-1 1 0 0,0 0-1 0 0,1 0 0 0 0,-1 0 0 0 0,0 0 0 0 0,0 0 0 0 0,0 0 0 0 0,1-1 0 0 0,-1 1 0 0 0,0 0 0 0 0,0 0 0 0 0,0-1 1 0 0,0 1-1 0 0,-1 0 0 0 0,1-1-313 0 0,-25 13 5446 0 0,15-11-5358 0 0,0 1 0 0 0,0-2 0 0 0,1 1 0 0 0,-1-1 0 0 0,0-1 0 0 0,0 0 0 0 0,0-1 0 0 0,-8-1-87 0 0,-28 0 32 0 0,-16-1-34 0 0,36 1-499 0 0,-1 1 0 0 0,-20 3 500 0 0,6-1-2980 0 0,24 2-3310 0 0</inkml:trace>
  <inkml:trace contextRef="#ctx0" brushRef="#br0" timeOffset="8242.244">728 3787 19351 0 0,'3'7'140'0'0,"-1"0"-1"0"0,1 0 0 0 0,-1 1 0 0 0,0-1 0 0 0,-1 0 0 0 0,0 1 0 0 0,0-1 0 0 0,-1 1 0 0 0,0-1 0 0 0,0 1 1 0 0,0-1-1 0 0,-1 1 0 0 0,0-1 0 0 0,-1 0 0 0 0,0 1 0 0 0,0-1 0 0 0,0 0 0 0 0,-3 4-139 0 0,-27 86 1431 0 0,-13 23-478 0 0,25-61 210 0 0,16-44-936 0 0,0 0 0 0 0,1 0 0 0 0,1 0-1 0 0,0 1 1 0 0,1 0 0 0 0,0 11-227 0 0,1-24 169 0 0,0 1 0 0 0,0 0-1 0 0,1-1 1 0 0,-1 1-1 0 0,1-1 1 0 0,0 1 0 0 0,0-1-1 0 0,0 1 1 0 0,0-1 0 0 0,2 3-169 0 0,-2-4 63 0 0,1 0 0 0 0,-1 1-1 0 0,1-1 1 0 0,0 0 0 0 0,0 0 0 0 0,0 0 0 0 0,0-1 0 0 0,0 1 0 0 0,0 0-1 0 0,1-1 1 0 0,-1 0 0 0 0,0 1 0 0 0,3 0-63 0 0,5 1 189 0 0,0 0 0 0 0,0 0 0 0 0,1-1 0 0 0,-1 0 1 0 0,9-1-190 0 0,-14 0 10 0 0,32 1 15 0 0,0-1-1 0 0,5-2-24 0 0,11 0 15 0 0,61-4-456 0 0,-62 4-391 0 0,0-1-5485 0 0,-52 2 4355 0 0</inkml:trace>
  <inkml:trace contextRef="#ctx0" brushRef="#br0" timeOffset="5944.63">1309 2013 10592 0 0,'0'0'488'0'0,"8"-4"157"0"0,-6 0-615 0 0,0 1-1 0 0,-1 0 1 0 0,1 0-1 0 0,0-1 1 0 0,-1 1-1 0 0,0-1 1 0 0,0 1-1 0 0,0-1 1 0 0,0 1-1 0 0,-1-1 1 0 0,1 0-1 0 0,-1 1 1 0 0,0-2-30 0 0,0-11 1526 0 0,0 0 0 0 0,-2-5-1526 0 0,0-40 3700 0 0,2 43-3605 0 0,-1 0 0 0 0,-1 0 0 0 0,0 0 0 0 0,-1 0 0 0 0,-1 0 0 0 0,-3-7-95 0 0,2 11 0 0 0,-5-13 0 0 0,1 0 0 0 0,2 0 0 0 0,-4-23 0 0 0,11 47 0 0 0,0 0 0 0 0,-1 0 0 0 0,0 0 0 0 0,1 0 0 0 0,-1 0 0 0 0,0 0 0 0 0,-1 0 0 0 0,-6-7 1 0 0,1 0-12 0 0,-5-18-731 0 0,11 27 324 0 0,1 1-748 0 0,0 0-3060 0 0,0 0-1315 0 0</inkml:trace>
  <inkml:trace contextRef="#ctx0" brushRef="#br0" timeOffset="8971.293">1541 1699 11976 0 0,'0'0'546'0'0,"0"0"-10"0"0,0 0-202 0 0,0 0 418 0 0,8-1 1233 0 0,-5 0-1644 0 0,0 0 0 0 0,-1 0 0 0 0,1 0 0 0 0,0-1-1 0 0,-1 1 1 0 0,3-2-341 0 0,8-5 985 0 0,3 1-167 0 0,-8 3-631 0 0,-1 0 1 0 0,1 1-1 0 0,0 0 1 0 0,0 0-1 0 0,0 1 1 0 0,0 0 0 0 0,1 0-1 0 0,-1 1 1 0 0,7-1-188 0 0,-14 2-74 0 0,1 1 46 0 0,-1 0 62 0 0,1 0 0 0 0,0 0 0 0 0,-1 0 0 0 0,1 0 0 0 0,-1 0 0 0 0,0 0 0 0 0,1 1 0 0 0,-1-1 0 0 0,0 1 0 0 0,0-1 0 0 0,0 1 0 0 0,0-1 0 0 0,0 1 0 0 0,0-1 0 0 0,0 1 0 0 0,-1 0 0 0 0,1 0 0 0 0,-1-1 0 0 0,1 1 0 0 0,-1 1-34 0 0,2 4 105 0 0,0 1 0 0 0,-1-1-1 0 0,-1 0 1 0 0,1 8-105 0 0,-2 1 18 0 0,-1 0 0 0 0,0 0 0 0 0,-1 1 0 0 0,-1-2 0 0 0,0 1 0 0 0,-1 0 0 0 0,-1-1 0 0 0,0 0 0 0 0,-1 0-1 0 0,-1-1 1 0 0,0 0 0 0 0,-1 0 0 0 0,-6 6-18 0 0,15-20 0 0 0,-3 3-1 0 0,1 0 1 0 0,-1 0-1 0 0,0 0 0 0 0,0 0 0 0 0,0 0 0 0 0,0-1 0 0 0,0 0 0 0 0,-1 0 0 0 0,1 0 0 0 0,-1 0 1 0 0,1 0-1 0 0,-4 1 1 0 0,3-2-43 0 0,-6-2 32 0 0,2-1 38 0 0,7 1-5 0 0,0 0 1 0 0,1 0-1 0 0,-1 0 0 0 0,1 0 1 0 0,-1 0-1 0 0,1 0 0 0 0,0 0 1 0 0,-1 0-1 0 0,1 0 0 0 0,0 0 1 0 0,0 0-1 0 0,0 0 0 0 0,-1 0 1 0 0,1 0-1 0 0,0 0 0 0 0,0 0 1 0 0,1-1-1 0 0,-1 0-22 0 0,0 0 51 0 0,0 1-19 0 0,0-1 0 0 0,0 0 0 0 0,0 0 0 0 0,0 0 0 0 0,0 0 0 0 0,0 0 0 0 0,0 0 0 0 0,1 0 0 0 0,-1 0 0 0 0,1 0 0 0 0,0 0 0 0 0,-1 0 0 0 0,1 1 0 0 0,0-1 0 0 0,0 0 0 0 0,0 0 0 0 0,0 1 0 0 0,1-1 0 0 0,-1 1 0 0 0,0-1 0 0 0,1 1 0 0 0,-1-1 0 0 0,1 1 0 0 0,-1 0 0 0 0,1 0 0 0 0,0 0 0 0 0,-1 0 0 0 0,1 0 0 0 0,0 0 0 0 0,0 0 0 0 0,0 1 0 0 0,-1-1 0 0 0,1 1 0 0 0,0-1 0 0 0,0 1 0 0 0,0 0 0 0 0,0-1 0 0 0,0 1 0 0 0,0 0-32 0 0,0 0 18 0 0,2 0 49 0 0,-1 0 0 0 0,1-1 0 0 0,0 0 0 0 0,-1 0 0 0 0,1 0 0 0 0,0 0 0 0 0,1-1-67 0 0,0 0 51 0 0,0 1 0 0 0,1 0 0 0 0,-1 1 0 0 0,0-1 0 0 0,1 1 0 0 0,-1 0 0 0 0,1 0 0 0 0,-1 0 0 0 0,0 1 0 0 0,1 0 0 0 0,3 1-51 0 0,-4-1 19 0 0,-1 1 0 0 0,1-1-1 0 0,-1 1 1 0 0,1 0-1 0 0,-1 0 1 0 0,0 1 0 0 0,0-1-1 0 0,0 1 1 0 0,0 0 0 0 0,0 0-19 0 0,6 4-83 0 0,0 0 0 0 0,1 0 0 0 0,4 1 83 0 0,-14-7-276 0 0,1 0 0 0 0,0 0 1 0 0,0 0-1 0 0,0 1 1 0 0,-1-1-1 0 0,1 1 0 0 0,-1-1 1 0 0,1 1 275 0 0,4 4-3458 0 0,-6-5 1474 0 0,0-1-802 0 0,0 0-3014 0 0</inkml:trace>
  <inkml:trace contextRef="#ctx0" brushRef="#br0" timeOffset="9440.884">2050 1592 6448 0 0,'11'33'814'0'0,"-5"-15"726"0"0,-4-10-461 0 0,0 0 0 0 0,0 0 0 0 0,-1 0-1 0 0,0 1 1 0 0,0-1 0 0 0,-1 8-1079 0 0,-5 52 1917 0 0,2-36-1359 0 0,-2 13-125 0 0,2-23-262 0 0,1 0 0 0 0,0 0-1 0 0,3 16-170 0 0,0-21-142 0 0,-1-7 270 0 0,1 1 0 0 0,0-1-1 0 0,1 4-127 0 0,-2-12-141 0 0,1 0 0 0 0,-1 0 0 0 0,1 0 0 0 0,-1 0 0 0 0,1-1 0 0 0,0 1 0 0 0,0 0 0 0 0,-1-1 0 0 0,1 1 0 0 0,1 0 0 0 0,-1-1 0 0 0,0 1 0 0 0,0-1 0 0 0,0 0 0 0 0,1 1 0 0 0,-1-1 0 0 0,1 0 0 0 0,-1 0 0 0 0,1 0 0 0 0,0 1 141 0 0,6 0-4059 0 0,4-4-1142 0 0</inkml:trace>
  <inkml:trace contextRef="#ctx0" brushRef="#br0" timeOffset="9441.884">2201 1898 8288 0 0,'0'0'638'0'0,"0"0"-142"0"0,0 0 938 0 0,0 0 448 0 0,0 0 94 0 0,-2 0-157 0 0,-6 1-1237 0 0,0 0 0 0 0,-1 0 1 0 0,1 1-1 0 0,0 0 0 0 0,-3 2-582 0 0,1-1 358 0 0,1-1 0 0 0,-1 0 0 0 0,-8 1-358 0 0,-19 1 690 0 0,-22 0-211 0 0,46-4-670 0 0,-1-1 0 0 0,1-1 0 0 0,-1 0 191 0 0,4 0-1041 0 0,-6 2-6152 0 0</inkml:trace>
  <inkml:trace contextRef="#ctx0" brushRef="#br0" timeOffset="10871.928">5429 1187 9216 0 0,'0'0'706'0'0,"0"0"-212"0"0,0 0 828 0 0,0 0 406 0 0,0 0 86 0 0,0 0-171 0 0,0 0-755 0 0,1-1-332 0 0,19-24 772 0 0,-16 19-1024 0 0,1 0 1 0 0,0 0-1 0 0,0 0 1 0 0,5-4-305 0 0,-1 3 272 0 0,1 1 1 0 0,10-5-273 0 0,-4 2 456 0 0,-9 5-164 0 0,-1 0 0 0 0,1 1 1 0 0,0 0-1 0 0,0 0 0 0 0,4-1-292 0 0,-8 4 21 0 0,-1-1-1 0 0,1 1 1 0 0,0-1 0 0 0,-1 1 0 0 0,1 0-1 0 0,0 0 1 0 0,-1 0 0 0 0,1 1 0 0 0,0-1-1 0 0,-1 1 1 0 0,1-1 0 0 0,0 1-1 0 0,-1 0 1 0 0,1 0 0 0 0,-1 0 0 0 0,1 0-1 0 0,-1 1-20 0 0,2-1 4 0 0,-1 1 1 0 0,-1 0-1 0 0,1 1 0 0 0,0-1 0 0 0,0 0 0 0 0,-1 1 0 0 0,1-1 1 0 0,-1 1-1 0 0,0 0 0 0 0,0 0 0 0 0,0 0 0 0 0,0 0 1 0 0,-1 0-1 0 0,1 0 0 0 0,-1 1 0 0 0,0-1 0 0 0,0 1 0 0 0,0-1 1 0 0,0 0-1 0 0,0 2-4 0 0,0 1 25 0 0,-1 0 1 0 0,0 0-1 0 0,0-1 1 0 0,0 1 0 0 0,-1 0-1 0 0,0 0 1 0 0,0-1 0 0 0,-1 1-1 0 0,1 0 1 0 0,-1-1-1 0 0,0 0 1 0 0,-2 3-26 0 0,1-3-81 0 0,0 1-1 0 0,-1-1 1 0 0,0 0-1 0 0,0 0 1 0 0,0-1 0 0 0,-2 2 81 0 0,-3 3-39 0 0,7-6 40 0 0,-1-1 0 0 0,0 0 0 0 0,1 0 0 0 0,-1 0 0 0 0,0 0 0 0 0,0-1 0 0 0,0 1 0 0 0,-1-1 0 0 0,1 0 0 0 0,0 0 0 0 0,-1 0 0 0 0,1 0 0 0 0,0 0 0 0 0,-1-1 0 0 0,-2 1-1 0 0,4-1 81 0 0,2 0 50 0 0,0 0 18 0 0,0 0-9 0 0,0 0-50 0 0,0 0-56 0 0,0 0-138 0 0,2 0-65 0 0,3 2 161 0 0,0 0 0 0 0,0 1-1 0 0,-1-1 1 0 0,1 1 0 0 0,-1 0 0 0 0,0 0 0 0 0,0 0 0 0 0,0 0 0 0 0,0 1-1 0 0,0 0 1 0 0,-1-1 0 0 0,0 2 0 0 0,1-1 0 0 0,-2 0 0 0 0,1 0-1 0 0,0 1 1 0 0,0 1 8 0 0,-1 0 88 0 0,0-1 0 0 0,0 1 1 0 0,-1 0-1 0 0,1-1 0 0 0,-1 1 0 0 0,-1 0 0 0 0,1 0 0 0 0,-1 0 0 0 0,0 0 0 0 0,0 0 0 0 0,-1 0 1 0 0,0 0-1 0 0,0 3-88 0 0,-1-1 6 0 0,0-1 1 0 0,0 1 0 0 0,-1-1-1 0 0,0 0 1 0 0,0 0 0 0 0,-1 0-1 0 0,0-1 1 0 0,0 1 0 0 0,0-1-1 0 0,-2 1-6 0 0,-1 0 77 0 0,-1 1 1 0 0,-1-1-1 0 0,1-1 0 0 0,-7 4-77 0 0,7-4 83 0 0,3-3-68 0 0,1-1 0 0 0,0 0 0 0 0,0 0 1 0 0,-1 0-1 0 0,1-1 0 0 0,-1 0 0 0 0,0 1 0 0 0,1-2 0 0 0,-1 1 0 0 0,0 0 0 0 0,1-1 0 0 0,-1 0 0 0 0,0 0 0 0 0,-1-1-15 0 0,2 1-281 0 0,-1 0-1 0 0,1-1 0 0 0,0 0 1 0 0,0 0-1 0 0,0 0 0 0 0,0 0 0 0 0,0 0 1 0 0,0-1-1 0 0,1 0 0 0 0,-1 0 1 0 0,0 0-1 0 0,1 0 0 0 0,0-1 0 0 0,-1 1 1 0 0,-2-4 281 0 0,1 0-1562 0 0</inkml:trace>
  <inkml:trace contextRef="#ctx0" brushRef="#br0" timeOffset="11206.875">5770 1161 10656 0 0,'4'8'964'0'0,"11"25"-672"0"0,-5-8 1209 0 0,-9-21-1280 0 0,1-1 1 0 0,-1 1-1 0 0,0-1 0 0 0,-1 1 1 0 0,1-1-1 0 0,0 1 1 0 0,-1 0-1 0 0,0-1 0 0 0,0 1 1 0 0,0 0-222 0 0,-5 39 546 0 0,2-25-224 0 0,-4 29-170 0 0,-3 4-152 0 0,4-22-407 0 0,6-27 82 0 0,-1 0 1 0 0,1 1-1 0 0,0-1 1 0 0,0 0 0 0 0,0 1-1 0 0,1-1 1 0 0,-1 0 0 0 0,1 0-1 0 0,-1 1 1 0 0,1-1 0 0 0,0 1 324 0 0,-1-3-82 0 0,1 3-1292 0 0</inkml:trace>
  <inkml:trace contextRef="#ctx0" brushRef="#br0" timeOffset="11795.344">5863 1347 15200 0 0,'0'0'1351'0'0,"0"0"-1079"0"0,0 0-272 0 0,0 0 0 0 0,0 8 848 0 0,-5 0 112 0 0,-3 0 32 0 0,4-5 0 0 0,-6-3-504 0 0,3 0-96 0 0,-6 4-16 0 0,1 0-8 0 0,-1-1-264 0 0,1-6-104 0 0,-5 3 88 0 0,0-8-88 0 0,0 5-1080 0 0,-1-2-264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11:14.7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82 920 0 0,'4'10'235'0'0,"-3"-9"649"0"0,-1-1 284 0 0,0 0 58 0 0,0 0-106 0 0,0 0-497 0 0,1 0-416 0 0,0 0 1 0 0,1 1-1 0 0,-1-1 1 0 0,0 0-1 0 0,0 0 1 0 0,0 1-1 0 0,0-1 1 0 0,1 1-1 0 0,-1-1 1 0 0,0 1-1 0 0,0-1 1 0 0,1 2-208 0 0,-2-2 41 0 0,1 1-1 0 0,0-1 1 0 0,0 1 0 0 0,-1-1 0 0 0,1 1 0 0 0,0-1-1 0 0,0 0 1 0 0,-1 0 0 0 0,1 1 0 0 0,0-1 0 0 0,0 0-1 0 0,0 0 1 0 0,0 0 0 0 0,0 0 0 0 0,-1 0 0 0 0,1 0 0 0 0,0 0-1 0 0,0 0 1 0 0,0 0 0 0 0,0 0 0 0 0,-1 0 0 0 0,1-1-1 0 0,0 1 1 0 0,0 0 0 0 0,0 0 0 0 0,-1-1 0 0 0,2 0-41 0 0,1 0 160 0 0,1 0 0 0 0,0 0 0 0 0,0 0 0 0 0,-1 1 0 0 0,1-1 0 0 0,0 1 0 0 0,0 0 0 0 0,2 0-160 0 0,20-1 773 0 0,-24 1-738 0 0,1 0 0 0 0,0 0-1 0 0,-1 0 1 0 0,1 1 0 0 0,-1-1 0 0 0,1 1 0 0 0,-1 0-1 0 0,1 0 1 0 0,-1 0 0 0 0,0 0 0 0 0,1 0-1 0 0,-1 0 1 0 0,0 1 0 0 0,0-1 0 0 0,0 1 0 0 0,0-1-1 0 0,0 1 1 0 0,0 0 0 0 0,0 0 0 0 0,-1 0 0 0 0,1 0-35 0 0,5 2 53 0 0,-1-3 6 0 0,0-1 1 0 0,0 0-1 0 0,1 0 1 0 0,-1 0-1 0 0,0-1 1 0 0,0 0-1 0 0,0-1-59 0 0,33-2 251 0 0,-29 3-93 0 0,0 0 0 0 0,1-1-1 0 0,-1 0 1 0 0,2-2-158 0 0,6 0 189 0 0,53-11 409 0 0,-64 15-578 0 0,0 1 1 0 0,1-1-1 0 0,-1 1 0 0 0,0 0 0 0 0,0 1 0 0 0,-1 0 0 0 0,1 0 0 0 0,0 0 1 0 0,1 2-21 0 0,12 4 75 0 0,28 10 290 0 0,-40-16-280 0 0,0 0 0 0 0,1-1 0 0 0,-1 0 0 0 0,1-1 0 0 0,-1 0 0 0 0,1 0 0 0 0,-1-1 1 0 0,1 0-1 0 0,-1 0 0 0 0,3-1-85 0 0,25-4 254 0 0,-23 4-53 0 0,0-1 0 0 0,0-1-1 0 0,12-4-200 0 0,-22 7 9 0 0,0 0 0 0 0,0 1-1 0 0,1-1 1 0 0,-1 1 0 0 0,0 0-1 0 0,1 0 1 0 0,-1 0-1 0 0,0 0 1 0 0,1 0 0 0 0,-1 1-1 0 0,0 0 1 0 0,0 0-1 0 0,1-1 1 0 0,-1 2 0 0 0,0-1-1 0 0,2 1-8 0 0,-1 0 2 0 0,13 6 60 0 0,-11-5-60 0 0,4 1-1 0 0,-3-1 1 0 0,0-1-1 0 0,1 1 0 0 0,-1-1 0 0 0,1-1 0 0 0,0 1 1 0 0,-1-1-1 0 0,1-1 0 0 0,2 1-1 0 0,6-1 64 0 0,0 2 0 0 0,0 0 0 0 0,8 3-64 0 0,25 4 120 0 0,-45-9-106 0 0,0 1 0 0 0,-1 1 0 0 0,1-1 0 0 0,0 0 0 0 0,-1 1-1 0 0,1 0 1 0 0,1 1-14 0 0,10 4 7 0 0,-10-5 5 0 0,0 1-1 0 0,-1-1 0 0 0,1 1 1 0 0,0 0-1 0 0,3 4-11 0 0,10 3-4 0 0,14 1-62 0 0,-29-11 40 0 0,-1 1 0 0 0,1-1 0 0 0,0-1-1 0 0,0 1 1 0 0,0 0 0 0 0,-1 0 0 0 0,1-1 0 0 0,0 0 26 0 0,13-1 3 0 0,50-1-3 0 0,-64 3 0 0 0,0 0 0 0 0,0 1 0 0 0,0-1 0 0 0,0 0 0 0 0,0 1 0 0 0,0-1 0 0 0,0 1 0 0 0,0 0 0 0 0,0 0 0 0 0,0 0 0 0 0,1 0 0 0 0,2 2 0 0 0,-4-3 1 0 0,1 1-1 0 0,-1-1 0 0 0,1 0 1 0 0,-1 1-1 0 0,1-1 0 0 0,0 0 0 0 0,-1 0 1 0 0,1 0-1 0 0,-1 0 0 0 0,1 0 0 0 0,0 0 1 0 0,1-1-1 0 0,-2 1 19 0 0,1-1 1 0 0,0 1 0 0 0,-1 0 0 0 0,1 0 0 0 0,0 0 0 0 0,-1 0-1 0 0,1 0 1 0 0,0 0 0 0 0,-1 1 0 0 0,2-1-20 0 0,1 1 103 0 0,0 0 1 0 0,0 0-1 0 0,1 0 1 0 0,-1-1-1 0 0,0 1 1 0 0,1-1 0 0 0,2 0-104 0 0,-3-1 17 0 0,0 1 0 0 0,0 0 0 0 0,0 1 0 0 0,0-1 0 0 0,0 1 0 0 0,0 0 0 0 0,0-1 1 0 0,0 2-1 0 0,0-1 0 0 0,0 1-17 0 0,0-1 12 0 0,-1 1 0 0 0,1 0 0 0 0,0-1 0 0 0,0 0 1 0 0,0 0-1 0 0,0 0 0 0 0,1-1 0 0 0,-1 1 0 0 0,0-1 0 0 0,0 0 0 0 0,0 0 1 0 0,0 0-1 0 0,0-1 0 0 0,1 1 0 0 0,-1-1 0 0 0,0 0 0 0 0,0 0 0 0 0,3-2-12 0 0,10-1 85 0 0,1 0 0 0 0,0 1-1 0 0,0 1 1 0 0,0 0 0 0 0,0 2-1 0 0,5 0-84 0 0,-11-1 72 0 0,-1 0 0 0 0,0-1 0 0 0,0 0 0 0 0,5-2-72 0 0,28-4 232 0 0,-1 0-12 0 0,-29 5-331 0 0,1 1 0 0 0,0 0 0 0 0,8 1 111 0 0,-10 0-17 0 0,-9 1 200 0 0,-1-1 0 0 0,1 1-1 0 0,-1 1 1 0 0,1-1 0 0 0,-1 0 0 0 0,0 1-1 0 0,1 0 1 0 0,-1 0 0 0 0,3 1-183 0 0,2-2 14 0 0,3 1 56 0 0,-11-1-68 0 0,0 0 0 0 0,0 0 0 0 0,0 0 0 0 0,0 1 0 0 0,0-1 0 0 0,0 0 0 0 0,0 0 0 0 0,0 0 0 0 0,0 0 0 0 0,1 0 0 0 0,-1 1 0 0 0,0-1 0 0 0,0 0 0 0 0,0 0 0 0 0,0 0 0 0 0,0 0 0 0 0,0 0 0 0 0,0 1 0 0 0,0-1 0 0 0,0 0 0 0 0,0 0 0 0 0,0 0 0 0 0,0 0 0 0 0,0 1 0 0 0,0-1 0 0 0,0 0 0 0 0,0 0 0 0 0,0 0 0 0 0,-1 0 0 0 0,1 0 0 0 0,0 1 0 0 0,0-1 0 0 0,0 0 0 0 0,0 0 0 0 0,0 0 0 0 0,0 0 0 0 0,0 0 0 0 0,0 0 0 0 0,-1 1 0 0 0,1-1 0 0 0,0 0 0 0 0,0 0 0 0 0,0 0 0 0 0,0 0 0 0 0,0 0 0 0 0,0 0-1 0 0,-1 0 1 0 0,1 0 0 0 0,0 0 0 0 0,0 0 0 0 0,0 0 0 0 0,0 0 0 0 0,-1 0-2 0 0,-2 3 0 0 0,1-1 0 0 0,-1 1 0 0 0,0 0 0 0 0,1-1 0 0 0,-1 1 0 0 0,-1 3 0 0 0,3-4 0 0 0,0-1 0 0 0,0 0 0 0 0,0 0 0 0 0,0 1 0 0 0,0-1 0 0 0,0 0 0 0 0,0 0 0 0 0,-1 0 0 0 0,1-1 0 0 0,0 1 0 0 0,-1 0 0 0 0,1 0 0 0 0,-1-1 0 0 0,1 1 0 0 0,-1-1 0 0 0,-1 2 0 0 0,1-1 0 0 0,-1 0 0 0 0,0 0 0 0 0,1 1 0 0 0,-1-1 0 0 0,1 1 0 0 0,0 0 0 0 0,-1 0 0 0 0,1 0 0 0 0,0 0 0 0 0,0 0 0 0 0,0 1 0 0 0,-28 31 0 0 0,22-25 16 0 0,6-7-6 0 0,1-1 0 0 0,-1 1 1 0 0,0 0-1 0 0,1 0 0 0 0,-1 0 0 0 0,1 0 0 0 0,0 0 0 0 0,0 0 1 0 0,0 0-1 0 0,0 1-10 0 0,0 5-4 0 0,1-6-44 0 0,0-2 90 0 0,0 0 41 0 0,0 0-77 0 0,-1 0 0 0 0,1 0 0 0 0,0 0 0 0 0,0 0 0 0 0,0 0 0 0 0,-1-1 0 0 0,1 1 0 0 0,0 0 0 0 0,0 0 0 0 0,0 0 0 0 0,-1 0 0 0 0,1 0 0 0 0,0 0 0 0 0,0-1 0 0 0,0 1 0 0 0,0 0 0 0 0,-1 0 0 0 0,1 0 0 0 0,0-1 0 0 0,0 1 0 0 0,0 0 0 0 0,0 0 0 0 0,0 0 0 0 0,0-1 0 0 0,0 1 0 0 0,-1 0 0 0 0,1 0 0 0 0,0 0 0 0 0,0-1 0 0 0,0 1 0 0 0,0 0 0 0 0,0 0 0 0 0,0-1 0 0 0,0 1 0 0 0,0 0 0 0 0,0 0 0 0 0,0 0 0 0 0,1-1 0 0 0,-1 1 0 0 0,0 0 0 0 0,0 0 0 0 0,0-1 0 0 0,0 1 0 0 0,0 0 0 0 0,0 0 0 0 0,0 0-6 0 0,4-11 141 0 0,1 4-91 0 0,1 1 0 0 0,-1-1 0 0 0,1 1 0 0 0,1 0 0 0 0,-1 1 1 0 0,1-1-1 0 0,4-1-50 0 0,19-17 209 0 0,-16 14-112 0 0,-12 9-79 0 0,0 0 0 0 0,0 0 0 0 0,-1 0 0 0 0,1 0-1 0 0,0-1 1 0 0,-1 1 0 0 0,1-1 0 0 0,0-1-18 0 0,14-12 168 0 0,-13 13-143 0 0,0 0 0 0 0,0 0-1 0 0,-1-1 1 0 0,1 1 0 0 0,-1-1 0 0 0,0 0 0 0 0,2-2-25 0 0,2-3 27 0 0,-3 5-6 0 0,-1 1-1 0 0,0 0 1 0 0,-1-1-1 0 0,1 0 0 0 0,0 1 1 0 0,-1-1-1 0 0,1-2-20 0 0,-1 4 5 0 0,0 0-1 0 0,0 0 0 0 0,-1 0 1 0 0,1 0-1 0 0,-1 0 0 0 0,1 0 1 0 0,-1 0-1 0 0,1 0 0 0 0,-1 0 1 0 0,0-1-1 0 0,0 1 0 0 0,1 0 1 0 0,-1 0-1 0 0,0 0 0 0 0,0-1 1 0 0,0 1-1 0 0,0 0 0 0 0,0 0 1 0 0,0 0-1 0 0,-1 0 0 0 0,1-1-4 0 0,-1-2 5 0 0,1 2-5 0 0,0-1 0 0 0,-1 1 0 0 0,1 0 0 0 0,-1-1 0 0 0,1 1 0 0 0,-1 0 0 0 0,0-1 0 0 0,0 1 0 0 0,0 0 0 0 0,0 0 0 0 0,0 0 0 0 0,-1-1 0 0 0,1 1 0 0 0,-1 1 0 0 0,1-1 0 0 0,-1 0 0 0 0,0 0 0 0 0,0 1 0 0 0,1-1 0 0 0,-1 0 0 0 0,0 1 0 0 0,-2-1 0 0 0,-5-3 0 0 0,-1 0 0 0 0,0 0 0 0 0,0 1 0 0 0,-7-2 0 0 0,2 0 0 0 0,3 3 0 0 0,1 0 0 0 0,0 0 0 0 0,-1 1 0 0 0,0 1 0 0 0,-1-1 0 0 0,-1 1 0 0 0,0-1 0 0 0,0 0 0 0 0,-1-2 0 0 0,-3 0 13 0 0,15 4-213 0 0,-1-1 0 0 0,1 0 1 0 0,0 0-1 0 0,-1 0 1 0 0,1 0-1 0 0,0 0 1 0 0,0-1-1 0 0,-2 0 200 0 0,-4-6-1776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11:15.7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1969 0 18687 0 0,'0'0'859'0'0,"0"0"-26"0"0,0 0-502 0 0,-2 2-138 0 0,-17 12-12 0 0,0-2-1 0 0,-1 1 1 0 0,0-2-1 0 0,-1-1 1 0 0,0-1-1 0 0,-4 1-180 0 0,-31 14 267 0 0,-252 129 1887 0 0,272-135-1930 0 0,-60 36 709 0 0,2 5-1 0 0,-11 12-932 0 0,88-59 103 0 0,-145 112 796 0 0,77-56-406 0 0,-67 61 222 0 0,85-69-462 0 0,-115 114 299 0 0,57-53-359 0 0,33-25-98 0 0,65-69-45 0 0,-16 21-50 0 0,7-7 33 0 0,24-30-514 0 0,19-17-1561 0 0,31-28-2147 0 0,-25 20 2386 0 0</inkml:trace>
  <inkml:trace contextRef="#ctx0" brushRef="#br0" timeOffset="557.23">307 751 15664 0 0,'-2'8'157'0'0,"-1"0"1"0"0,1 0-1 0 0,-1 0 1 0 0,0 0-1 0 0,-1 0 1 0 0,0-1 0 0 0,-1 1-158 0 0,-33 48 604 0 0,35-51-606 0 0,-25 33 145 0 0,-11 15 423 0 0,2 1 1 0 0,3 3-1 0 0,-13 29-566 0 0,33-52 1231 0 0,3 0 0 0 0,0 1-1 0 0,-4 30-1230 0 0,14-59 249 0 0,0 1 0 0 0,0-1-1 0 0,1 1 1 0 0,-1-1-1 0 0,1 1 1 0 0,1 0 0 0 0,-1-1-1 0 0,1 1 1 0 0,0-1 0 0 0,1 1-1 0 0,0-1 1 0 0,1 5-249 0 0,-1-7 128 0 0,0 0 0 0 0,0 1-1 0 0,1-1 1 0 0,-1-1 0 0 0,1 1 0 0 0,-1 0 0 0 0,1-1 0 0 0,1 1 0 0 0,-1-1 0 0 0,0 0-1 0 0,1 0 1 0 0,-1 0 0 0 0,1 0 0 0 0,0-1 0 0 0,0 0 0 0 0,0 0 0 0 0,0 0 0 0 0,2 1-129 0 0,9 1 78 0 0,0 0-1 0 0,-1 0 0 0 0,1-2 0 0 0,1 0 0 0 0,-1 0 0 0 0,0-1 1 0 0,0-1-1 0 0,7-1-76 0 0,18-3 228 0 0,0-2 1 0 0,24-6-229 0 0,-51 7-170 0 0,1 0 0 0 0,-1 0 0 0 0,0-1 0 0 0,10-7 170 0 0,-16 9-159 0 0,0-1-1207 0 0,-5 3-423 0 0,-2 2-89 0 0,0 0-10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11:26.6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1 12896 0 0,'4'13'516'0'0,"-2"-8"448"0"0,-1 0 1 0 0,0 1-1 0 0,1-1 0 0 0,-2 0 0 0 0,1 1 1 0 0,0-1-1 0 0,-1 1 0 0 0,0 1-964 0 0,-4 23 1770 0 0,1 13-1770 0 0,2-20 518 0 0,-1 0 0 0 0,0 0 0 0 0,-3 3-518 0 0,1-9 149 0 0,1-8-65 0 0,1 0 0 0 0,0 0 0 0 0,0 0 0 0 0,1 0 0 0 0,1 0 0 0 0,0 2-84 0 0,3 10 169 0 0,-2-16-121 0 0,-1-1 0 0 0,1 1 0 0 0,-1 0 0 0 0,1-1 0 0 0,-1 1 0 0 0,-1 0 1 0 0,1 0-49 0 0,-3 12 151 0 0,2-13-102 0 0,0-1-1 0 0,0 1 1 0 0,0 0-1 0 0,1 0 1 0 0,0 0-1 0 0,-1-1 1 0 0,1 1 0 0 0,1 0-1 0 0,-1 0 1 0 0,1 0-1 0 0,-1-1 1 0 0,1 1-1 0 0,1 2-48 0 0,0-2 73 0 0,0 1 0 0 0,-1-1 1 0 0,0 1-1 0 0,0-1 0 0 0,0 1 0 0 0,0 0 0 0 0,-1 3-73 0 0,0-5 42 0 0,1 0 0 0 0,-1 0 0 0 0,1-1 0 0 0,-1 1 0 0 0,1 0 0 0 0,0-1 0 0 0,0 1-1 0 0,0 0 1 0 0,2 1-42 0 0,-2-2 22 0 0,0 0-1 0 0,0 0 0 0 0,0 0 0 0 0,-1 1 0 0 0,1-1 1 0 0,0 0-1 0 0,-1 1 0 0 0,0-1 0 0 0,1 1-21 0 0,-1-1 84 0 0,1-2-69 0 0,1 1 0 0 0,0-1 0 0 0,-1 1 0 0 0,1 0 0 0 0,-1-1 0 0 0,1 1 0 0 0,-1 0 0 0 0,0 0 0 0 0,1 0 0 0 0,-1 0-15 0 0,9 5 46 0 0,-8-5-41 0 0,0 0 0 0 0,0 0 1 0 0,0 0-1 0 0,0 0 0 0 0,0-1 0 0 0,0 1 0 0 0,0-1 0 0 0,0 1 0 0 0,0-1 0 0 0,0 0 0 0 0,1 0-5 0 0,2 1 8 0 0,7 1-88 0 0,0 0 0 0 0,0-1 1 0 0,0-1-1 0 0,0 0 0 0 0,6 0 80 0 0,9-1-173 0 0,1 0-410 0 0,-19 0 261 0 0,0 0 1 0 0,0 1-1 0 0,1 1 1 0 0,-1 0 0 0 0,0 0 321 0 0,-8-1-22 0 0,5 1-666 0 0,1 0 1 0 0,-1 1-1 0 0,0 0 0 0 0,0 0 1 0 0,3 1 687 0 0,9 8-1978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11:30.9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1772 794 14280 0 0,'-10'-3'1102'0'0,"8"3"-471"0"0,-2-8 2397 0 0,0 4-2232 0 0,0 0 1 0 0,0 0 0 0 0,0 0-1 0 0,-1 0 1 0 0,-4-2-797 0 0,-5-3-100 0 0,-1 1 0 0 0,-11-4 100 0 0,-1-1 321 0 0,15 8-257 0 0,0 0 1 0 0,-1 1-1 0 0,-13-3-64 0 0,-18-6 123 0 0,-42-13 602 0 0,-51-7-725 0 0,57 14 205 0 0,-97-19 947 0 0,121 27-633 0 0,-2 0-292 0 0,-128-31 291 0 0,134 30-383 0 0,32 7-107 0 0,0 0 1 0 0,1-1-1 0 0,0 0 0 0 0,-14-8-28 0 0,13 4 58 0 0,11 7-442 0 0,0-2 0 0 0,0 1 0 0 0,0-1 0 0 0,1 0 0 0 0,-1-1 1 0 0,1 0-1 0 0,0-1 0 0 0,1 1 0 0 0,-1-2 384 0 0,3 2-1725 0 0,2 3-305 0 0</inkml:trace>
  <inkml:trace contextRef="#ctx0" brushRef="#br0" timeOffset="370.288">270 1 20935 0 0,'-2'18'505'0'0,"2"-15"-367"0"0,0 1 0 0 0,0-1 0 0 0,-1 1-1 0 0,1 0 1 0 0,-1-1 0 0 0,0 1 0 0 0,0-1-1 0 0,-1 1 1 0 0,1-1 0 0 0,-1 0 0 0 0,1 1 0 0 0,-1-1-1 0 0,-1 2-137 0 0,-41 62 0 0 0,-33 22 166 0 0,41-49 19 0 0,2 1 0 0 0,-1 6-185 0 0,31-42 128 0 0,1 0 0 0 0,0 1 0 0 0,0 0-1 0 0,1-1 1 0 0,-1 1 0 0 0,1 0-1 0 0,1 1 1 0 0,-1-1 0 0 0,1 0 0 0 0,0 0-1 0 0,0 1 1 0 0,1-1 0 0 0,0 0 0 0 0,0 1-1 0 0,1-1 1 0 0,-1 0 0 0 0,1 0 0 0 0,1 1-1 0 0,-1-1 1 0 0,1 0 0 0 0,2 5-128 0 0,0-3 163 0 0,0 0 0 0 0,0 0 1 0 0,1 0-1 0 0,0 0 0 0 0,0 0 0 0 0,1-1 0 0 0,0 0 1 0 0,0-1-1 0 0,0 1 0 0 0,1-1 0 0 0,0 0 1 0 0,1-1-1 0 0,-1 0 0 0 0,8 4-163 0 0,-6-4 90 0 0,-5-2-45 0 0,1 0 0 0 0,0-1 0 0 0,0 0-1 0 0,-1 0 1 0 0,1 0 0 0 0,4 0-45 0 0,24 6 141 0 0,-21-5-139 0 0,-1 0-1 0 0,1-1 1 0 0,-1-1 0 0 0,11 1-2 0 0,-16-2-69 0 0,0 1 0 0 0,0 0-1 0 0,0 0 1 0 0,0 0 0 0 0,0 1 0 0 0,-1-1 0 0 0,1 2 0 0 0,0-1 0 0 0,-1 0 0 0 0,2 2 69 0 0,-1-1-666 0 0,0 1 0 0 0,0 0 0 0 0,-1 1 1 0 0,1-1-1 0 0,1 3 666 0 0,6 4-1367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11:18.6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930 2473 17247 0 0,'0'0'396'0'0,"0"0"52"0"0,1 2 28 0 0,3 12-267 0 0,0 1-1 0 0,-1 0 0 0 0,-1 0 0 0 0,0 0 0 0 0,-1 1 1 0 0,0-1-1 0 0,-2 1-208 0 0,-1 26 1156 0 0,-1-1 0 0 0,-4 7-1156 0 0,-2 19 812 0 0,7-54-653 0 0,0-1 0 0 0,-4 10-159 0 0,3-14 19 0 0,1 1 1 0 0,0 0 0 0 0,0 0 0 0 0,0 9-20 0 0,1-8 468 0 0,-1-8-13 0 0,2-3-441 0 0,0 0-1 0 0,-1 0 0 0 0,1 0 0 0 0,0 0 1 0 0,0 0-1 0 0,0 0 0 0 0,0 0 1 0 0,0 0-1 0 0,0 0 0 0 0,0 0 0 0 0,0 0 1 0 0,0 0-1 0 0,0-1-13 0 0,30-125 64 0 0,-22 92-23 0 0,-2 12 163 0 0,1-18-204 0 0,10-87 592 0 0,-14 114-592 0 0,0 0 0 0 0,1 0 0 0 0,6-12 0 0 0,-1 1 0 0 0,-8 21-10 0 0,1-3 12 0 0,1 0 0 0 0,0 0-1 0 0,0 0 1 0 0,0 1-2 0 0,-2 4-26 0 0,0 1 1 0 0,-1 0-1 0 0,1 0 1 0 0,0 0-1 0 0,0 0 1 0 0,0 0-1 0 0,0 0 1 0 0,0 0-1 0 0,0 0 1 0 0,0 0-1 0 0,0 0 0 0 0,0 0 1 0 0,0 0-1 0 0,0 1 1 0 0,1-1-1 0 0,-1 1 1 0 0,0-1-1 0 0,1 1 1 0 0,-1-1-1 0 0,0 1 1 0 0,1 0-1 0 0,-1-1 1 0 0,1 1 25 0 0,-1 0 23 0 0,0 1 1 0 0,0-1 0 0 0,0 0-1 0 0,-1 1 1 0 0,1-1 0 0 0,0 1-1 0 0,0-1 1 0 0,0 0 0 0 0,0 1-1 0 0,-1 0 1 0 0,1-1 0 0 0,0 1-1 0 0,-1 0 1 0 0,1-1 0 0 0,0 1-1 0 0,-1 0 1 0 0,1-1 0 0 0,-1 1-1 0 0,1 1-23 0 0,10 18 149 0 0,-5-3-139 0 0,-1 0-1 0 0,0 0 1 0 0,-2 1 0 0 0,0-1-1 0 0,-1 1 1 0 0,0 3-10 0 0,1 8 6 0 0,0 7 11 0 0,-1-18 7 0 0,0 0-1 0 0,4 14-23 0 0,-4-26-2 0 0,-2-5 3 0 0,1 1 0 0 0,0 0 0 0 0,-1 0 1 0 0,0-1-1 0 0,1 1 0 0 0,-1 0 0 0 0,0 0 0 0 0,0 0 0 0 0,0 0 0 0 0,0-1 0 0 0,0 1 0 0 0,-1 1-1 0 0,1-3 1 0 0,0 0 0 0 0,0 0 1 0 0,1 0-1 0 0,-1 1 0 0 0,0-1 0 0 0,0 0 1 0 0,0 0-1 0 0,0 0 0 0 0,1 0 0 0 0,-1 0 1 0 0,0 0-1 0 0,0 1 0 0 0,0-1 0 0 0,0 0 1 0 0,1 0-1 0 0,-1 0 0 0 0,0 0 1 0 0,0 0-1 0 0,0 0 0 0 0,1 0 0 0 0,-1 0 1 0 0,0 0-1 0 0,0 0 0 0 0,0 0 0 0 0,1 0 1 0 0,-1 0-1 0 0,0 0 0 0 0,0 0 0 0 0,1 0 1 0 0,-1 0-1 0 0,0 0 0 0 0,0 0 0 0 0,0 0 1 0 0,1 0-1 0 0,-1 0 0 0 0,0 0 0 0 0,0 0 1 0 0,0-1-1 0 0,0 1 0 0 0,1 0 0 0 0,-1 0 1 0 0,0 0-2 0 0,0 0 0 0 0,2-1 0 0 0,-1-1 0 0 0,1 1 0 0 0,0 0 0 0 0,-1-1 0 0 0,1 0 0 0 0,-1 1 0 0 0,0-1 0 0 0,1 0 0 0 0,-1 0 0 0 0,0 1 0 0 0,0-1 0 0 0,0-1 0 0 0,12-29 0 0 0,-10 25 0 0 0,26-69 0 0 0,-9 16 3 0 0,-15 43-22 0 0,1 0 0 0 0,1 0 0 0 0,0 0 0 0 0,3-2 19 0 0,-2 4-15 0 0,-7 11 16 0 0,0 1 1 0 0,1 0 0 0 0,-1 0 0 0 0,1 0 0 0 0,0 1 0 0 0,0-1 0 0 0,0 0 0 0 0,2-1-2 0 0,-4 4 5 0 0,0 0 0 0 0,0 0 1 0 0,1-1-1 0 0,-1 1 0 0 0,0 0 1 0 0,1 0-1 0 0,-1 0 0 0 0,0-1 0 0 0,1 1 1 0 0,-1 0-1 0 0,0 0 0 0 0,1 0 1 0 0,-1 0-1 0 0,0 0 0 0 0,1 0 0 0 0,-1 0 1 0 0,1 0-1 0 0,-1 0 0 0 0,0 0 0 0 0,1 0 1 0 0,-1 0-1 0 0,0 0 0 0 0,1 0 1 0 0,-1 0-1 0 0,1 0 0 0 0,-1 0 0 0 0,0 0 1 0 0,1 1-1 0 0,-1-1 0 0 0,0 0 1 0 0,1 0-1 0 0,-1 0 0 0 0,0 1 0 0 0,0-1 1 0 0,1 0-1 0 0,-1 0-5 0 0,10 13 145 0 0,-7-8-111 0 0,1 3 16 0 0,0 1 0 0 0,0-1-1 0 0,-1 1 1 0 0,0-1 0 0 0,-1 1-1 0 0,0 0 1 0 0,0 0 0 0 0,-1 5-50 0 0,3 7 50 0 0,18 137 15 0 0,-9-62-39 0 0,-2 8 27 0 0,-10-58-1641 0 0,6-48-186 0 0,-1-16-1212 0 0,1 3 1358 0 0</inkml:trace>
  <inkml:trace contextRef="#ctx0" brushRef="#br0" timeOffset="440.026">1461 1986 13392 0 0,'0'0'612'0'0,"0"0"-15"0"0,2 0-240 0 0,5 0 474 0 0,0 0-1 0 0,0 0 1 0 0,0-1 0 0 0,0 0-1 0 0,0 0 1 0 0,0 0 0 0 0,0-1-1 0 0,5-2-830 0 0,-12 4 52 0 0,1-1-1 0 0,0 1 0 0 0,0 0 0 0 0,-1-1 1 0 0,1 1-1 0 0,0 0 0 0 0,0 0 1 0 0,0 0-1 0 0,-1 0 0 0 0,1 0 0 0 0,0 0 1 0 0,0 0-1 0 0,0 0 0 0 0,-1 0 0 0 0,1 0 1 0 0,0 0-52 0 0,3 1 149 0 0,3-2 109 0 0,0 0 0 0 0,-1 1-1 0 0,1 0 1 0 0,5 1-258 0 0,-9 0 61 0 0,-1-1 0 0 0,1 1-1 0 0,-1 0 1 0 0,0-1 0 0 0,1 1-1 0 0,-1 0 1 0 0,0 0-1 0 0,1 1 1 0 0,-1-1 0 0 0,0 0-1 0 0,0 1 1 0 0,0-1 0 0 0,2 3-61 0 0,3 3 113 0 0,1 0 1 0 0,-1 1-1 0 0,0 0 0 0 0,-1 0 1 0 0,0 0-1 0 0,0 1 1 0 0,-1 0-1 0 0,0 0 1 0 0,-1 1-1 0 0,1 1-113 0 0,-3-5 0 0 0,0 1 0 0 0,-1 0 0 0 0,0 0 0 0 0,0 0 0 0 0,0 0 0 0 0,-1 0 0 0 0,0 4 0 0 0,-2 8 0 0 0,0 0 0 0 0,-1 3 0 0 0,0-12-19 0 0,1 0-1 0 0,-2 0 1 0 0,1 0-1 0 0,-1 0 1 0 0,-1-1-1 0 0,0 0 1 0 0,0 0-1 0 0,-1 0 1 0 0,0 0-1 0 0,-1-1 1 0 0,-3 4 19 0 0,9-11-3 0 0,0 0 1 0 0,0 0-1 0 0,0 0 1 0 0,0-1 0 0 0,0 1-1 0 0,0 0 1 0 0,-1-1 0 0 0,1 1-1 0 0,0-1 1 0 0,0 1 0 0 0,0-1-1 0 0,-1 1 1 0 0,1-1-1 0 0,0 0 1 0 0,-1 0 0 0 0,1 0-1 0 0,0 1 1 0 0,-1-1 0 0 0,1-1-1 0 0,0 1 1 0 0,-1 0 0 0 0,1 0-1 0 0,0 0 1 0 0,0-1-1 0 0,-1 1 1 0 0,1 0 0 0 0,0-1-1 0 0,0 0 1 0 0,-1 1 0 0 0,1-1-1 0 0,0 0 1 0 0,0 1 0 0 0,0-1-1 0 0,0 0 1 0 0,0 0-1 0 0,-1-1 4 0 0,-1 0-11 0 0,0-1 1 0 0,1 0 0 0 0,-1 0 0 0 0,0 0 0 0 0,1 0 0 0 0,0 0 0 0 0,-1 0 0 0 0,1-1 0 0 0,1 1 0 0 0,-1-1 0 0 0,0 1 0 0 0,0-4 9 0 0,1 3 17 0 0,1 1 0 0 0,0-1 0 0 0,0 0 0 0 0,0 0 0 0 0,0 0 0 0 0,1 0 0 0 0,-1 0 0 0 0,1 1 0 0 0,0-1 0 0 0,0 0 0 0 0,0 0 0 0 0,1 1 0 0 0,-1-1 0 0 0,1 1 0 0 0,0-1 0 0 0,0 1 0 0 0,0 0 0 0 0,1 0-1 0 0,-1 0 1 0 0,1 0 0 0 0,-1 0 0 0 0,1 0 0 0 0,0 1 0 0 0,0-1 0 0 0,2 0-17 0 0,-4 2 0 0 0,0 0 0 0 0,0 1 0 0 0,0-1 0 0 0,0 1 0 0 0,0-1 0 0 0,1 1 0 0 0,-1-1 0 0 0,0 1 0 0 0,0 0 0 0 0,1-1 0 0 0,-1 1 0 0 0,0 0 0 0 0,0 0 0 0 0,1 0 0 0 0,-1 0 0 0 0,0 0 0 0 0,0 0 0 0 0,1 0 0 0 0,-1 1 0 0 0,0-1 0 0 0,0 0 0 0 0,0 1 0 0 0,1-1 0 0 0,-1 1 0 0 0,1 0 0 0 0,3 1 0 0 0,9 2 0 0 0,1 1 0 0 0,-1 1 0 0 0,5 4 0 0 0,-13-8 0 0 0,-1 1 0 0 0,0 0 0 0 0,0 1 0 0 0,0-1 0 0 0,0 1 0 0 0,-1 0 0 0 0,0 0 0 0 0,0 1 0 0 0,0-1 0 0 0,1 1 0 0 0,-5-4 0 0 0,0 0 1 0 0,0-1-1 0 0,0 1 0 0 0,1-1 0 0 0,-1 1 1 0 0,0-1-1 0 0,0 1 0 0 0,1-1 0 0 0,-1 1 0 0 0,1-1 1 0 0,-1 1-1 0 0,0-1 0 0 0,1 0 0 0 0,-1 1 1 0 0,1-1-1 0 0,-1 0 0 0 0,1 1 0 0 0,-1-1 0 0 0,1 0 1 0 0,-1 1-1 0 0,1-1 0 0 0,0 0 0 0 0,-1 0 1 0 0,1 0-1 0 0,-1 0 0 0 0,1 1 0 0 0,0-1-3 0 0,0 0-1 0 0,0 0 1 0 0,-1 0 0 0 0,1 0-1 0 0,0 0 1 0 0,0 1-1 0 0,-1-1 1 0 0,1 0 0 0 0,0 0-1 0 0,-1 1 1 0 0,1-1 0 0 0,0 1-1 0 0,-1-1 1 0 0,1 1 0 0 0,-1-1-1 0 0,1 1 1 0 0,-1-1 0 0 0,1 1-1 0 0,-1-1 1 0 0,1 1 3 0 0,1 0 84 0 0,1 1-3815 0 0,5 4 1719 0 0</inkml:trace>
  <inkml:trace contextRef="#ctx0" brushRef="#br0" timeOffset="835.383">1890 1999 3224 0 0,'0'0'27'0'0,"1"0"0"0"0,-1 0 0 0 0,0 0 1 0 0,1 0-1 0 0,-1 0 0 0 0,1 0 0 0 0,-1 0 0 0 0,0 0 0 0 0,1 0 1 0 0,-1 1-1 0 0,0-1 0 0 0,1 0 0 0 0,-1 0 0 0 0,0 1 1 0 0,1-1-1 0 0,-1 0 0 0 0,0 0 0 0 0,1 1 0 0 0,-1-1 0 0 0,0 0 1 0 0,1 1-28 0 0,0 3 1216 0 0,1 1 1 0 0,-1 0 0 0 0,0-1 0 0 0,0 1 0 0 0,0 0-1 0 0,0 1-1216 0 0,1 4 1407 0 0,2 23 1003 0 0,-2-18-1368 0 0,0-1 1 0 0,1 0-1 0 0,2 4-1042 0 0,4 13 1141 0 0,28 75 710 0 0,-32-89-1710 0 0,8 14 19 0 0,-13-29-178 0 0,1 0 0 0 0,1 0 1 0 0,-1 0-1 0 0,0 0 0 0 0,0-1 1 0 0,1 1-1 0 0,-1-1 0 0 0,1 1 1 0 0,-1-1-1 0 0,1 1 0 0 0,0-1 1 0 0,-1 0-1 0 0,2 1 18 0 0,-1-2-222 0 0,-1 0 1 0 0,1-1-1 0 0,0 1 0 0 0,0 0 0 0 0,-1 0 1 0 0,1-1-1 0 0,0 1 0 0 0,-1-1 1 0 0,1 0-1 0 0,-1 1 0 0 0,1-1 0 0 0,-1 0 1 0 0,1 0-1 0 0,-1 0 0 0 0,1 0 1 0 0,-1 0-1 0 0,1-2 222 0 0,6-6-1909 0 0</inkml:trace>
  <inkml:trace contextRef="#ctx0" brushRef="#br0" timeOffset="1470.805">2087 2212 11144 0 0,'0'0'506'0'0,"0"0"-4"0"0,-16 0 1912 0 0,-32 1 1563 0 0,22 1-2323 0 0,-22-3-1654 0 0,-20-8 735 0 0,13 2-1824 0 0,18 5-4457 0 0,24 2-607 0 0</inkml:trace>
  <inkml:trace contextRef="#ctx0" brushRef="#br0" timeOffset="1471.805">1902 2813 14856 0 0,'0'0'680'0'0,"0"0"-11"0"0,1 2-376 0 0,3 7 352 0 0,-4-9-291 0 0,2 0 51 0 0,11-1 369 0 0,-1 0 1 0 0,1-1-1 0 0,-1-1 0 0 0,0 0 0 0 0,5-2-774 0 0,42-10 1248 0 0,-29 10-1049 0 0,-4 0 542 0 0,22 0-741 0 0,-24 3 578 0 0,45-1 62 0 0,0 2 0 0 0,5 3-640 0 0,-29 0 462 0 0,-22-1-228 0 0,-1 1 0 0 0,10 2-234 0 0,-22-3 11 0 0,1 0 0 0 0,0 0 0 0 0,-1-1 0 0 0,1 0 0 0 0,0-1 0 0 0,3-1-11 0 0,2 4 243 0 0,-10-1-1776 0 0,-1-1-3414 0 0,-5 0-2695 0 0</inkml:trace>
  <inkml:trace contextRef="#ctx0" brushRef="#br0" timeOffset="2169.783">2849 2446 16727 0 0,'5'5'1514'0'0,"-1"-1"-1452"0"0,-1-1 0 0 0,0 1 1 0 0,0-1-1 0 0,0 1 0 0 0,-1 0 0 0 0,1 0 1 0 0,-1 1-1 0 0,0-1 0 0 0,0 0 0 0 0,0 1 1 0 0,-1-1-1 0 0,0 1 0 0 0,0-1 0 0 0,1 5-62 0 0,0 9 714 0 0,-1 0 0 0 0,0 0 0 0 0,-2 6-714 0 0,1-5 633 0 0,-1 12 75 0 0,-1 0-1 0 0,-1-1 0 0 0,-2 1 0 0 0,-1-1 0 0 0,-6 16-707 0 0,11-41 136 0 0,0 1-1 0 0,0 0 0 0 0,0 0 1 0 0,1 0-1 0 0,0 0 0 0 0,0 4-135 0 0,1 3 176 0 0,-3-8-119 0 0,0-3-54 0 0,1 9 160 0 0,2-9-84 0 0,0 0-88 0 0,-4 8 847 0 0,1-5-800 0 0,0 12-35 0 0,1-7 95 0 0,1-9-59 0 0,0 1 0 0 0,0-1 0 0 0,-1 0 0 0 0,1 0 1 0 0,0 0-1 0 0,0 1 0 0 0,1-1 0 0 0,-1 0 0 0 0,0 0 1 0 0,0 0-1 0 0,0 0 0 0 0,1 1-39 0 0,-1-1 167 0 0,-3 20 86 0 0,3-21-220 0 0,0 1 1 0 0,1 0-1 0 0,-1-1 0 0 0,0 1 1 0 0,1 0-1 0 0,-1 0 0 0 0,0-1 0 0 0,1 1 1 0 0,-1 0-1 0 0,0-1 0 0 0,1 1 1 0 0,-1-1-1 0 0,1 1 0 0 0,0-1 0 0 0,-1 1 1 0 0,1-1-1 0 0,-1 1 0 0 0,1-1 0 0 0,0 1 1 0 0,-1-1-1 0 0,1 0 0 0 0,0 1 1 0 0,-1-1-1 0 0,1 0 0 0 0,0 0 0 0 0,0 1 1 0 0,-1-1-1 0 0,1 0 0 0 0,0 0 1 0 0,0 0-34 0 0,23 2-16 0 0,-24-2 40 0 0,30-4 27 0 0,-26 3-45 0 0,-1 0 0 0 0,1 1 0 0 0,0-1 0 0 0,0 1 0 0 0,0 0 0 0 0,0 0 0 0 0,2 0-6 0 0,0 1 0 0 0,0 0 0 0 0,0-1 0 0 0,0 1 0 0 0,0-1 0 0 0,-1-1 0 0 0,1 1 0 0 0,0-1 0 0 0,3 0 0 0 0,-2 0 42 0 0,0 0-1 0 0,0 1 1 0 0,0 1-1 0 0,0-1 0 0 0,0 1 1 0 0,0 0-1 0 0,1 1-41 0 0,29 2 238 0 0,-34-4-103 0 0,10 3-369 0 0,21 4-142 0 0,-31-6 320 0 0,2-2-971 0 0,14 1-8804 0 0,-19 0 9276 0 0,13-2-7340 0 0</inkml:trace>
  <inkml:trace contextRef="#ctx0" brushRef="#br0" timeOffset="2583.985">3246 2848 15664 0 0,'7'3'1417'0'0,"-6"-2"-1387"0"0,1 0 1 0 0,-1 0-1 0 0,0 0 1 0 0,1-1-1 0 0,-1 1 0 0 0,1 0 1 0 0,-1-1-1 0 0,1 1 1 0 0,-1-1-1 0 0,1 0 1 0 0,-1 1-1 0 0,1-1 0 0 0,-1 0 1 0 0,1 0-1 0 0,1 0-30 0 0,26-4 1850 0 0,-7 1-594 0 0,212-1 3618 0 0,-115-2-3784 0 0,-74 1-739 0 0,-28 3-218 0 0,1 0-1 0 0,4 1-132 0 0,74 1-8506 0 0,-96 0 1525 0 0</inkml:trace>
  <inkml:trace contextRef="#ctx0" brushRef="#br0" timeOffset="4014.95">4255 2585 15120 0 0,'6'37'512'0'0,"-2"0"1"0"0,-1 0 0 0 0,-2 0 0 0 0,-1 0-1 0 0,-6 36-512 0 0,2-19 456 0 0,3-35 36 0 0,0 0 0 0 0,-1 0 0 0 0,-1 0 0 0 0,-6 17-492 0 0,8-26 2650 0 0,6-23-1888 0 0,15-79-762 0 0,-9 43 176 0 0,-2-1-1 0 0,0-23-175 0 0,5-27 647 0 0,0 47 255 0 0,-3 11-1034 0 0,-9 38 160 0 0,0-1 0 0 0,0 0 0 0 0,0 0 0 0 0,0 0 0 0 0,1 1 0 0 0,0-1-28 0 0,-2 4 115 0 0,-1 1 10 0 0,0 0 3 0 0,1 2 0 0 0,1 0-109 0 0,0 1 1 0 0,0-1-1 0 0,0 1 0 0 0,0 0 0 0 0,-1 0 0 0 0,1-1 1 0 0,-1 1-1 0 0,0 0 0 0 0,0 1 0 0 0,0-1 0 0 0,0 0-19 0 0,9 41 81 0 0,-10-41-77 0 0,12 66 32 0 0,15 69-8 0 0,-12-78-3 0 0,2 0 0 0 0,3-1 0 0 0,8 12-25 0 0,-19-50 13 0 0,1-1-1 0 0,0 1 1 0 0,2-2 0 0 0,0 1 0 0 0,2-1-13 0 0,-2-4 19 0 0,0 0 0 0 0,1-2 0 0 0,4 4-19 0 0,-11-12 29 0 0,0 0 0 0 0,0-1 0 0 0,0 1 0 0 0,1-1 0 0 0,0-1 0 0 0,-1 1 0 0 0,1-1 0 0 0,0 0 1 0 0,6 1-30 0 0,-9-3 37 0 0,-1-1 1 0 0,1 1 0 0 0,0-1 0 0 0,-1 0 0 0 0,1 0 0 0 0,0 0 0 0 0,-1 0 0 0 0,1-1 0 0 0,-1 1 0 0 0,1-1-1 0 0,-1 0 1 0 0,1 0 0 0 0,-1-1 0 0 0,1 1 0 0 0,-1-1 0 0 0,1 0-38 0 0,0 0 48 0 0,0-1 0 0 0,1 0 0 0 0,-2 0 0 0 0,1 0 0 0 0,0 0 0 0 0,-1-1 0 0 0,1 0 0 0 0,-1 1 0 0 0,0-1 0 0 0,0 0 0 0 0,2-4-48 0 0,6-16 91 0 0,0-1 1 0 0,-2 1-1 0 0,0-2 0 0 0,-2 1 0 0 0,0-5-91 0 0,-4 8 15 0 0,-1 0 0 0 0,0 0 1 0 0,-2 0-1 0 0,-1-10-15 0 0,0-7 11 0 0,-4-66 53 0 0,-1 55-64 0 0,3 34 0 0 0,1-1 0 0 0,1-7 0 0 0,1 9 1 0 0,-1-48 9 0 0,-2-7-10 0 0,3 58 12 0 0,0 0 1 0 0,1 0 0 0 0,0 0-1 0 0,1-1-12 0 0,2-33 56 0 0,-3 37-47 0 0,-1 8-10 0 0,0-1 0 0 0,0 0 0 0 0,0 1 1 0 0,0-1-1 0 0,0 0 0 0 0,-1 1 0 0 0,1-1 0 0 0,0 1 1 0 0,-1-1-1 0 0,0 0 0 0 0,1 1 0 0 0,-1-1 0 0 0,0 1 1 0 0,1 0-1 0 0,-1-1 0 0 0,0 1 0 0 0,-1-1 1 0 0,1 0-152 0 0,1 2-319 0 0,8-1-3427 0 0,-7 1 3709 0 0,0 1 0 0 0,0-1 0 0 0,0 0 0 0 0,0 1 0 0 0,0-1 0 0 0,-1 0 0 0 0,1 1 0 0 0,0-1 0 0 0,0 1 0 0 0,0-1 0 0 0,-1 1 0 0 0,1 0 0 0 0,0-1 0 0 0,-1 1 0 0 0,1 0 0 0 0,0 0 189 0 0,7 7-1775 0 0</inkml:trace>
  <inkml:trace contextRef="#ctx0" brushRef="#br0" timeOffset="4574.369">4886 1986 8752 0 0,'9'-4'793'0'0,"34"-23"-117"0"0,1 2 4113 0 0,-36 22-4115 0 0,-1 0 0 0 0,1 1 0 0 0,0-1 0 0 0,0 2 0 0 0,0-1 0 0 0,1 1 0 0 0,1 0-674 0 0,5-1 817 0 0,-7 1-592 0 0,0 1 1 0 0,0 0 0 0 0,0 0 0 0 0,-1 0 0 0 0,1 1-1 0 0,2 0-225 0 0,-7 0 65 0 0,0 0-1 0 0,1-1 0 0 0,-1 1 0 0 0,0 0 0 0 0,1 1 1 0 0,-1-1-1 0 0,0 1 0 0 0,0-1 0 0 0,0 1 0 0 0,0 0 0 0 0,0 0 1 0 0,-1 0-1 0 0,1 0 0 0 0,1 3-64 0 0,-3-3 37 0 0,0-1-1 0 0,0 1 1 0 0,0 0 0 0 0,0 0 0 0 0,-1 0-1 0 0,1 0 1 0 0,-1-1 0 0 0,0 1-1 0 0,1 0 1 0 0,-1 0 0 0 0,0 0 0 0 0,0 0-1 0 0,0 0 1 0 0,0 0 0 0 0,-1 1-37 0 0,-6 33 243 0 0,6-29-244 0 0,-2 0 4 0 0,0 1 0 0 0,0-1-1 0 0,-1 0 1 0 0,0 0 0 0 0,0-1 0 0 0,-1 1-3 0 0,3-3-1 0 0,-2 1 2 0 0,0 0 0 0 0,-1 0 0 0 0,1 0 0 0 0,-1-1 0 0 0,0 0 0 0 0,0 0 0 0 0,-1 0-1 0 0,1 0 1 0 0,-1-1 0 0 0,0 0 0 0 0,0 0 0 0 0,-2 0-1 0 0,7-2 60 0 0,1-1 32 0 0,0 0-16 0 0,0 0-11 0 0,0 0 5 0 0,17 14 212 0 0,29 31 134 0 0,-42-41-377 0 0,-1 1-1 0 0,1 0 1 0 0,-1 0-1 0 0,-1 0 1 0 0,1 0-1 0 0,-1 0 1 0 0,0 1-1 0 0,0-1 1 0 0,0 1-1 0 0,-1 0 1 0 0,0-1-1 0 0,1 6-38 0 0,2 9 74 0 0,-3-12-67 0 0,0 1-1 0 0,-1-1 1 0 0,0 0-1 0 0,0 0 1 0 0,0 1 0 0 0,-1-1-1 0 0,-1 0 1 0 0,1 0-1 0 0,-1 0 1 0 0,-1 0-1 0 0,1 0-6 0 0,0-3 1 0 0,1-3-1 0 0,1-1-1 0 0,-1 1 0 0 0,0-1 0 0 0,1 1 0 0 0,-1-1 0 0 0,0 1 0 0 0,0-1 0 0 0,0 0 1 0 0,0 1-1 0 0,0-1 0 0 0,0 0 0 0 0,-1 0 0 0 0,1 0 0 0 0,0 0 0 0 0,-1 0 1 0 0,0 1-98 0 0,0 0-1 0 0,0 0 1 0 0,-1 0-1 0 0,1 0 1 0 0,-1-1-1 0 0,1 1 1 0 0,-1-1 0 0 0,1 0-1 0 0,-1 0 1 0 0,1 0-1 0 0,-1 0 1 0 0,0 0-1 0 0,-1 0 99 0 0,3-1-817 0 0,-4 0-2698 0 0,5 0 1595 0 0</inkml:trace>
  <inkml:trace contextRef="#ctx0" brushRef="#br0" timeOffset="4905.316">5417 1897 13824 0 0,'0'0'629'0'0,"3"1"-12"0"0,-1-1-558 0 0,1 1 0 0 0,0-1 0 0 0,0 1 0 0 0,0 0 0 0 0,0 0 0 0 0,-1 0 0 0 0,1 0 0 0 0,-1 1 0 0 0,1-1 0 0 0,-1 1 0 0 0,1-1 0 0 0,-1 1 0 0 0,0 0 0 0 0,1 0 0 0 0,-1 0 0 0 0,0 0 0 0 0,0 0-59 0 0,0 2 137 0 0,0-1 0 0 0,0 1 0 0 0,-1 0 0 0 0,1 0 0 0 0,-1-1 0 0 0,0 1-1 0 0,0 0 1 0 0,0 3-137 0 0,1 2 314 0 0,4 21 582 0 0,-2 0-1 0 0,-1 2-895 0 0,5 29 98 0 0,4 55 666 0 0,-8-86-562 0 0,-3-16-190 0 0,1 0-1 0 0,1 0 1 0 0,0-1-1 0 0,1 3-11 0 0,1-4-374 0 0,14 40 233 0 0,-16-46-1336 0 0,-1-1 0 0 0,1 0 0 0 0,1 0 0 0 0,2 4 1477 0 0,7 5-6016 0 0</inkml:trace>
  <inkml:trace contextRef="#ctx0" brushRef="#br0" timeOffset="4906.316">5652 2241 7832 0 0,'-4'-8'705'0'0,"-8"-13"-971"0"0,9 16 1347 0 0,0 0 1 0 0,0 1-1 0 0,0 0 1 0 0,-4-4-1082 0 0,3 5 575 0 0,0 0 1 0 0,0 0-1 0 0,0 0 1 0 0,0 1-1 0 0,0-1 1 0 0,-1 1-1 0 0,1 0 0 0 0,-1 0 1 0 0,0 1-1 0 0,-2-2-575 0 0,-21-3 222 0 0,-1 0 0 0 0,0 2-1 0 0,0 1 1 0 0,0 1 0 0 0,-1 1-1 0 0,1 2 1 0 0,0 1 0 0 0,-2 2-222 0 0,17-2-970 0 0,0 0 1 0 0,1 1 0 0 0,-13 4 969 0 0,11-3-1433 0 0</inkml:trace>
  <inkml:trace contextRef="#ctx0" brushRef="#br0" timeOffset="5244.442">5454 2896 12960 0 0,'26'3'1377'0'0,"-26"-3"-1381"0"0,1 0 0 0 0,-1 0 0 0 0,0 0 0 0 0,0 0 0 0 0,0 0 1 0 0,0-1-1 0 0,0 1 0 0 0,1 0 0 0 0,-1 0 0 0 0,0 0 0 0 0,0 0 0 0 0,0 0 0 0 0,0 0 0 0 0,1 0 0 0 0,-1 0 1 0 0,0 0-1 0 0,0 0 0 0 0,0 0 0 0 0,0 1 0 0 0,0-1 0 0 0,1 0 0 0 0,-1 0 0 0 0,0 0 0 0 0,0 0 1 0 0,0 0-1 0 0,0 0 0 0 0,0 0 0 0 0,1 0 0 0 0,-1 0 0 0 0,0 0 0 0 0,0 1 0 0 0,0-1 0 0 0,0 0 0 0 0,0 0 1 0 0,0 0-1 0 0,0 0 0 0 0,0 0 0 0 0,0 0 0 0 0,1 1 0 0 0,-1-1 0 0 0,0 0 4 0 0,0 0 72 0 0,0 0 0 0 0,0 1 1 0 0,0-1-1 0 0,0 0 0 0 0,0 0 0 0 0,0 0 0 0 0,1 1 0 0 0,-1-1 0 0 0,0 0 0 0 0,0 0 1 0 0,0 0-1 0 0,0 0 0 0 0,1 0 0 0 0,-1 1 0 0 0,0-1 0 0 0,0 0 0 0 0,0 0 0 0 0,1 0 1 0 0,-1 0-1 0 0,0 0 0 0 0,0 0 0 0 0,0 0 0 0 0,1 0 0 0 0,-1 0 0 0 0,0 0 1 0 0,0 0-1 0 0,1 0 0 0 0,-1 0 0 0 0,0 0 0 0 0,0 0 0 0 0,0 0 0 0 0,1 0 0 0 0,-1 0 1 0 0,0 0-1 0 0,0 0 0 0 0,0 0 0 0 0,1 0 0 0 0,-1 0 0 0 0,0 0-72 0 0,176-8 5281 0 0,-117 5-3740 0 0,-31 2-1080 0 0,0 0 1 0 0,5 2-462 0 0,34 1 1536 0 0,8-3-1536 0 0,-10 0 680 0 0,17 4-680 0 0,-36 3 314 0 0,-28-3-199 0 0,0-2 0 0 0,3 1-115 0 0,-19-2-138 0 0,1 0-20 0 0,0 1 45 0 0,9 1-2392 0 0,-26 2-3127 0 0,3-4-1461 0 0</inkml:trace>
  <inkml:trace contextRef="#ctx0" brushRef="#br0" timeOffset="5677.481">4815 1848 5984 0 0,'0'0'464'0'0,"2"-2"-306"0"0,0 0-72 0 0,0 0-1 0 0,0 0 0 0 0,-1-1 0 0 0,1 1 0 0 0,-1 0 0 0 0,0-1 1 0 0,1 1-1 0 0,-1-1 0 0 0,0 0 0 0 0,0 1 0 0 0,-1-1 0 0 0,1-1-85 0 0,6-39 4690 0 0,-4 19-1900 0 0,8-34 1304 0 0,7-28-2589 0 0,-14 69-1158 0 0,-1-1-1 0 0,0-11-346 0 0,-2 14 167 0 0,0 0 0 0 0,2 1 0 0 0,3-13-167 0 0,-5 22 2 0 0,0 0 0 0 0,0 0-1 0 0,-1 0 1 0 0,1 0 0 0 0,-1 0 0 0 0,0 0 0 0 0,-1-2-2 0 0,2-22-25 0 0,0 27 7 0 0,-1 1 0 0 0,0-1 0 0 0,0 0 0 0 0,1 1 0 0 0,-1-1 0 0 0,0 0 0 0 0,0 1 0 0 0,-1-1 0 0 0,1 0 0 0 0,0 1 0 0 0,0-1 0 0 0,-1 0 0 0 0,1 1 0 0 0,-1-1 0 0 0,0 1 0 0 0,1-1 18 0 0,-2 0-40 0 0,0 0 0 0 0,0 0 0 0 0,0 0-1 0 0,0 0 1 0 0,0 0 0 0 0,0 1 0 0 0,0-1 0 0 0,-1 1-1 0 0,1-1 41 0 0,1 2-154 0 0,0 0-1 0 0,1 0 1 0 0,-1-1-1 0 0,1 1 1 0 0,-1 0-1 0 0,1 0 1 0 0,-1 0-1 0 0,1 0 1 0 0,-1 0-1 0 0,0 0 1 0 0,1 0-1 0 0,-1 0 1 0 0,1 0-1 0 0,-1 0 0 0 0,0 0 1 0 0,1 0-1 0 0,-1 0 1 0 0,1 0-1 0 0,-1 0 1 0 0,1 1-1 0 0,-1-1 1 0 0,1 0-1 0 0,-1 0 1 0 0,1 1-1 0 0,-1-1 1 0 0,1 0-1 0 0,-1 1 1 0 0,1-1-1 0 0,-1 1 1 0 0,1-1-1 0 0,0 0 1 0 0,-1 1-1 0 0,1-1 1 0 0,0 1-1 0 0,-1-1 0 0 0,1 1 1 0 0,0-1-1 0 0,-1 1 1 0 0,1 0 154 0 0,-4 4-2940 0 0,-7 5-2381 0 0</inkml:trace>
  <inkml:trace contextRef="#ctx0" brushRef="#br0" timeOffset="6174.157">4533 3213 16040 0 0,'4'35'681'0'0,"-2"0"0"0"0,-2 0 0 0 0,-2 10-681 0 0,-2 34 1030 0 0,-3-5 1592 0 0,2 1 0 0 0,5 27-2622 0 0,0-88 200 0 0,0-7-92 0 0,1 0 1 0 0,0 1 0 0 0,1-1-1 0 0,-1 0 1 0 0,3 6-109 0 0,2 9 89 0 0,-4-15-233 0 0,1 4-11 0 0,-3-3-3190 0 0,0-8 1687 0 0</inkml:trace>
  <inkml:trace contextRef="#ctx0" brushRef="#br0" timeOffset="6807.202">1167 1784 16096 0 0,'6'-13'438'0'0,"0"-1"1"0"0,0 0 0 0 0,-1 0 0 0 0,-1 0 0 0 0,2-14-439 0 0,2-20 1390 0 0,-1-8-1390 0 0,-1 3 1093 0 0,11-110 740 0 0,-5 42-1450 0 0,-11 93-345 0 0,2-8-2 0 0,-2 35-37 0 0,-1 0-1 0 0,0 0 0 0 0,0 0 0 0 0,0 0 0 0 0,0 0 1 0 0,0 0-1 0 0,0 0 0 0 0,-1-1 0 0 0,1 1 1 0 0,0 0-1 0 0,0 0 0 0 0,-1 0 0 0 0,1 0 0 0 0,-1 0 1 0 0,0 0 1 0 0,1-1-143 0 0,0 2-65 0 0,0 0-16 0 0,-1 3-272 0 0,-3 11-1116 0 0,-1 4-479 0 0</inkml:trace>
  <inkml:trace contextRef="#ctx0" brushRef="#br0" timeOffset="7607.488">582 2675 17191 0 0,'-2'2'94'0'0,"-1"-1"-1"0"0,1 1 0 0 0,0-1 0 0 0,-1 0 0 0 0,1 0 1 0 0,-1 0-1 0 0,1 0 0 0 0,-1 0 0 0 0,0 0 0 0 0,1-1 1 0 0,-1 1-1 0 0,0-1 0 0 0,0 0 0 0 0,1 0 0 0 0,-1 0 1 0 0,0 0-1 0 0,0 0 0 0 0,1 0 0 0 0,-1-1 0 0 0,-1 0-93 0 0,-59-7 70 0 0,-39-12 1148 0 0,59 13-195 0 0,0-1 0 0 0,0-3 1 0 0,-16-7-1024 0 0,31 7 89 0 0,0-1 0 0 0,-5-5-89 0 0,25 13-112 0 0,-1 0 1 0 0,0 0-1 0 0,-7-1 112 0 0,-13 0-5229 0 0,27 7 3452 0 0,-7 8-41 0 0,7-8-6 0 0</inkml:trace>
  <inkml:trace contextRef="#ctx0" brushRef="#br0" timeOffset="8994.05">1086 0 17047 0 0,'1'2'1311'0'0,"10"16"-729"0"0,-9-16-429 0 0,0 1-1 0 0,0-1 1 0 0,-1 1 0 0 0,1 0-1 0 0,0-1 1 0 0,-1 1 0 0 0,0 0-1 0 0,0 0 1 0 0,0 0 0 0 0,0 0-1 0 0,0 0-152 0 0,12 90 2651 0 0,-5-43-1706 0 0,0 34-945 0 0,0-12 546 0 0,-2-19-269 0 0,-5-40-124 0 0,1 0 0 0 0,1 0 0 0 0,0 0 1 0 0,2 7-154 0 0,-3-16 112 0 0,-1 1 0 0 0,1-1 1 0 0,0 0-1 0 0,0 1 0 0 0,1-1 1 0 0,-1 0-1 0 0,1 0 0 0 0,0-1 1 0 0,0 1-1 0 0,0-1 0 0 0,0 1 1 0 0,1-1-1 0 0,0 0 0 0 0,0 0-112 0 0,-3-2 38 0 0,1 0 0 0 0,-1-1 1 0 0,1 1-1 0 0,-1 0 0 0 0,1-1 0 0 0,0 0 0 0 0,-1 1 0 0 0,1-1 0 0 0,-1 0 0 0 0,1 0 0 0 0,0 0 1 0 0,-1 0-1 0 0,1 0 0 0 0,-1 0 0 0 0,1-1 0 0 0,-1 1 0 0 0,2-1-38 0 0,27-10 219 0 0,-17 5-158 0 0,31-8-569 0 0,0 1 0 0 0,3 1 508 0 0,-2 3-3258 0 0,1 1-3922 0 0,-25 5-37 0 0</inkml:trace>
  <inkml:trace contextRef="#ctx0" brushRef="#br0" timeOffset="9493.711">4726 450 15664 0 0,'0'0'356'0'0,"0"0"49"0"0,0 0 21 0 0,0 0-42 0 0,0 0-154 0 0,3 0 282 0 0,0 0-406 0 0,-1 1 1 0 0,1-1-1 0 0,-1 1 1 0 0,0-1-1 0 0,1 1 1 0 0,-1 0-1 0 0,0 0 1 0 0,1 0-1 0 0,-1 0 1 0 0,0 0-1 0 0,0 1 1 0 0,0-1-1 0 0,0 1 1 0 0,0-1 0 0 0,0 1-1 0 0,0 0 1 0 0,-1 0-1 0 0,1 0 1 0 0,-1 0-1 0 0,1 0 1 0 0,-1 0-1 0 0,0 0 1 0 0,1 0-1 0 0,-1 0 1 0 0,0 1-1 0 0,-1-1 1 0 0,1 1-107 0 0,5 21 441 0 0,-1 1 0 0 0,-1 1 0 0 0,-1-1 0 0 0,-1 0 0 0 0,-1 1 0 0 0,-2 1-441 0 0,3 38 8 0 0,0-8 76 0 0,-1-12 216 0 0,5 34-300 0 0,3 7 503 0 0,4 19 148 0 0,-8-84-471 0 0,1-1 0 0 0,1 0 0 0 0,0 0 0 0 0,8 11-180 0 0,-13-27 46 0 0,1 4 12 0 0,0-1 0 0 0,1-1 0 0 0,0 1 0 0 0,0 0 0 0 0,0-1 0 0 0,1 0 0 0 0,0 0 0 0 0,0 0 0 0 0,1 0 0 0 0,0-1 0 0 0,0 0 0 0 0,0-1 0 0 0,0 1 0 0 0,1-1 0 0 0,0 0 0 0 0,0-1 0 0 0,0 1 0 0 0,1-1-58 0 0,29 11-412 0 0,-35-14 93 0 0,-1 1-1 0 0,1 0 1 0 0,-1-1-1 0 0,1 1 1 0 0,-1 0-1 0 0,0 0 1 0 0,1 0-1 0 0,-1 0 1 0 0,0 0-1 0 0,1 0 0 0 0,-1 1 1 0 0,0 0 319 0 0,4 4-5776 0 0,-1 2-1497 0 0</inkml:trace>
  <inkml:trace contextRef="#ctx0" brushRef="#br0" timeOffset="7271.196">1066 3431 11056 0 0,'1'3'143'0'0,"0"0"0"0"0,0 0 0 0 0,0 0 0 0 0,0 1 0 0 0,0-1 0 0 0,0 0 0 0 0,-1 3-143 0 0,0-6 11 0 0,0 0-1 0 0,1 1 1 0 0,-1-1-1 0 0,0 1 1 0 0,0-1-1 0 0,0 1 1 0 0,1-1-1 0 0,-1 1 1 0 0,0-1-1 0 0,0 0 1 0 0,1 1 0 0 0,-1-1-1 0 0,0 1 1 0 0,1-1-1 0 0,-1 0 1 0 0,0 1-1 0 0,1-1 1 0 0,-1 0-1 0 0,1 1-10 0 0,1 1-1 0 0,0 4 812 0 0,0 1 1 0 0,0-1 0 0 0,-1 1 0 0 0,0 0 0 0 0,0-1 0 0 0,0 1-1 0 0,-1 0 1 0 0,0 0 0 0 0,-1 1-812 0 0,1-1 283 0 0,0 15 667 0 0,0 6-298 0 0,0-1 0 0 0,1 1 0 0 0,2-1 0 0 0,1 0 0 0 0,6 19-652 0 0,-3 0 606 0 0,-3-13-552 0 0,1 7-524 0 0,-4-15-2934 0 0,-1-16 1882 0 0</inkml:trace>
  <inkml:trace contextRef="#ctx0" brushRef="#br0" timeOffset="8606.266">762 4134 15264 0 0,'8'3'745'0'0,"-6"-2"-698"0"0,-1-1 0 0 0,0 1 0 0 0,0-1 0 0 0,0 1 0 0 0,0 0 0 0 0,0 0 0 0 0,0 0 0 0 0,0-1 0 0 0,0 1 0 0 0,0 0 0 0 0,0 0 0 0 0,0 0 0 0 0,0 1 0 0 0,-1-1 1 0 0,1 0-1 0 0,0 0 0 0 0,-1 0 0 0 0,1 0 0 0 0,-1 1 0 0 0,0-1 0 0 0,1 2-47 0 0,0 1 93 0 0,-1 0 0 0 0,0 0 0 0 0,0 0 1 0 0,0 0-1 0 0,-1 1 0 0 0,1 0-93 0 0,-2 13 1105 0 0,1-7-458 0 0,0 0 0 0 0,-1 1 1 0 0,0-1-1 0 0,-1 0 0 0 0,-2 7-647 0 0,-5 18 1150 0 0,4-8-477 0 0,-4 11 35 0 0,2 0-1 0 0,2 1 1 0 0,2 0 0 0 0,1 7-708 0 0,3-39 116 0 0,1-1-1 0 0,-1 1 0 0 0,1-1 1 0 0,1 1-1 0 0,0-1 1 0 0,0 1-1 0 0,0-1 1 0 0,1 0-1 0 0,0 0 1 0 0,0 0-1 0 0,4 6-115 0 0,-4-9 46 0 0,0 0-1 0 0,0 0 1 0 0,0 0 0 0 0,1 0 0 0 0,-1-1-1 0 0,1 1 1 0 0,0-1 0 0 0,0 0 0 0 0,0 0-1 0 0,1 0 1 0 0,-1-1 0 0 0,0 1 0 0 0,1-1-1 0 0,0 0 1 0 0,0-1 0 0 0,-1 1 0 0 0,1-1-1 0 0,2 0-45 0 0,17 3-5 0 0,1-1-1 0 0,0-1 0 0 0,0-1 0 0 0,0-2 0 0 0,0 0 0 0 0,0-2 0 0 0,0 0 0 0 0,-1-2 0 0 0,8-3 6 0 0,-2 1-303 0 0,-21 5-90 0 0,1-1 1 0 0,-1 1 0 0 0,1-2 0 0 0,-1 1-1 0 0,0-1 1 0 0,1-1 392 0 0,28-22-2929 0 0,-20 10 771 0 0</inkml:trace>
  <inkml:trace contextRef="#ctx0" brushRef="#br0" timeOffset="10047.708">4045 4235 5064 0 0,'0'9'172'0'0,"0"-1"1"0"0,1 1-1 0 0,0 0 1 0 0,0 0-1 0 0,1-1 0 0 0,1 4-172 0 0,-1-6 2709 0 0,1 1 0 0 0,-1-1 0 0 0,-1 1 0 0 0,1 4-2709 0 0,3 29 5245 0 0,-5-26-4536 0 0,2-1-1 0 0,0 0 1 0 0,3 11-709 0 0,-2-13 337 0 0,1 0 1 0 0,0 0 0 0 0,1 0 0 0 0,0 0 0 0 0,0-1 0 0 0,1 0-1 0 0,1 0 1 0 0,1 2-338 0 0,5 3 268 0 0,-12-12-242 0 0,1-1 1 0 0,1 1-1 0 0,-1 0 0 0 0,0-1 0 0 0,1 1 0 0 0,-1-1 0 0 0,1 0 0 0 0,-1 0 1 0 0,1 0-1 0 0,0 0 0 0 0,0-1 0 0 0,0 1 0 0 0,0-1-26 0 0,11 3 171 0 0,-1-1-1 0 0,1 0 1 0 0,0-1 0 0 0,0-1-1 0 0,0 0 1 0 0,0-1-171 0 0,20-1 1024 0 0,32-4-1024 0 0,27-11 0 0 0,11-2 0 0 0,-31 7-4 0 0,-44 6-686 0 0,0 1 0 0 0,29-1 690 0 0,-28 9-879 0 0,-24-3 387 0 0,-1 0-1 0 0,1-1 1 0 0,0 0-1 0 0,0 1 1 0 0,3-2 492 0 0,12-2-2855 0 0,0 2-5332 0 0</inkml:trace>
  <inkml:trace contextRef="#ctx0" brushRef="#br0" timeOffset="10505.701">6599 2375 9216 0 0,'0'2'706'0'0,"-2"10"89"0"0,1 0 0 0 0,-2-1 0 0 0,0 1-1 0 0,0-1 1 0 0,-1 1 0 0 0,0-1 0 0 0,-3 3-795 0 0,-8 25 3359 0 0,-1 20-2200 0 0,3 0 0 0 0,1 8-1159 0 0,11-67 3 0 0,-3 25 282 0 0,1-1 0 0 0,1 1 0 0 0,1-1 0 0 0,2 17-285 0 0,0-28 200 0 0,1 0 0 0 0,0 0 0 0 0,0 0 0 0 0,2-1-1 0 0,-1 1 1 0 0,2-1 0 0 0,-1 0 0 0 0,2 0 0 0 0,3 7-200 0 0,-5-14 157 0 0,1 1 0 0 0,-1 0 0 0 0,1-1 0 0 0,0 0 0 0 0,0 0-1 0 0,1 0 1 0 0,-1-1 0 0 0,1 0 0 0 0,0 0 0 0 0,1 0 0 0 0,-1-1 0 0 0,0 0 0 0 0,1 0 0 0 0,0 0 0 0 0,0-1 0 0 0,-1 0 0 0 0,1-1 0 0 0,4 1-157 0 0,9 1 291 0 0,0-1-1 0 0,0 0 1 0 0,0-2 0 0 0,0 0-1 0 0,0-2 1 0 0,3 0-291 0 0,19-4 150 0 0,40-4 81 0 0,-70 9-217 0 0,1-1 0 0 0,-1-1 0 0 0,1 0-14 0 0,18-3 22 0 0,-1 1-325 0 0,-1-1 1 0 0,1-1-1 0 0,19-9 303 0 0,-25 3-1227 0 0,-18 9 64 0 0,-6 3-321 0 0,-4-3-54 0 0</inkml:trace>
  <inkml:trace contextRef="#ctx0" brushRef="#br0" timeOffset="11673.593">5059 1227 10136 0 0,'0'0'464'0'0,"1"1"-10"0"0,21 12 1769 0 0,-21-13-1869 0 0,1 1 0 0 0,-1 0 0 0 0,1-1 0 0 0,-1 1 0 0 0,1-1 0 0 0,-1 0 0 0 0,1 1 0 0 0,-1-1 0 0 0,1 0 0 0 0,0 0 0 0 0,-1 0 0 0 0,1 0 0 0 0,0 0 0 0 0,-1 0-354 0 0,50-14 4494 0 0,-47 13-4265 0 0,0-1-1 0 0,1 1 0 0 0,-1 0 0 0 0,0 0 0 0 0,1 1 1 0 0,2-1-229 0 0,24-4 656 0 0,60-24 373 0 0,-70 23-791 0 0,0 0 0 0 0,6 0-238 0 0,10-3 139 0 0,-6 1-498 0 0,0 1 1 0 0,0 1 0 0 0,1 2-1 0 0,18 0 359 0 0,-48 4-1788 0 0,-2 0-4001 0 0,0 0-1709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11:37.5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0 610 3224 0 0,'2'-2'240'0'0,"3"-2"-11"0"0,-1 0 0 0 0,1-1 0 0 0,-1 1 0 0 0,3-6-229 0 0,-3 4 1927 0 0,0-1 0 0 0,0 0 1 0 0,0 1-1 0 0,0-4-1927 0 0,1-5 4741 0 0,1-1 0 0 0,1-11-4741 0 0,1-14 1035 0 0,-2-8-1035 0 0,3-13 44 0 0,-5 34-175 0 0,-2 0 0 0 0,-1 0 131 0 0,1-4-759 0 0,2-16 759 0 0,0 12-2124 0 0,-2 1 1 0 0,-3-22 2123 0 0,1 21-3565 0 0,0 29 1932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11:37.9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1 17047 0 0,'4'6'276'0'0,"0"-1"0"0"0,-1 1 0 0 0,1 1-1 0 0,-1-1 1 0 0,-1 0 0 0 0,1 1 0 0 0,-1 0-1 0 0,0-1 1 0 0,-1 1 0 0 0,0 0 0 0 0,1 4-276 0 0,0 14 1657 0 0,-1 1 0 0 0,-2 14-1657 0 0,1-7 380 0 0,-1-22-455 0 0,0-1 0 0 0,-1 1 0 0 0,0-1 0 0 0,0 1 75 0 0,-5 27-12 0 0,6-34-61 0 0,0 0 0 0 0,0 0 0 0 0,-1-1 0 0 0,1 1-1 0 0,-1 0 1 0 0,-1 2 73 0 0,-4 8-585 0 0,3-10-72 0 0,3-3-2998 0 0,1-1 1895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11:38.3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212 139 13824 0 0,'1'2'374'0'0,"1"6"1026"0"0,-2-8 423 0 0,-1 1 1341 0 0,-7-3-1458 0 0,2 0-1266 0 0,1 0-1 0 0,-1-1 1 0 0,1 0-1 0 0,0 0 0 0 0,0 0 1 0 0,0-1-1 0 0,-4-4-439 0 0,2 3-14 0 0,1 0 0 0 0,-1 1 0 0 0,-5-4 14 0 0,-19-12-59 0 0,18 8-157 0 0,-41-35-3973 0 0,26 29-936 0 0,26 17 3333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11:34.8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0 193 4144 0 0,'0'0'319'0'0,"2"1"-210"0"0,2 2 1682 0 0,-1 0 1 0 0,1 0-1 0 0,-1 1 1 0 0,0-1-1 0 0,0 1 1 0 0,2 3-1792 0 0,-3-4 142 0 0,0-1 1 0 0,-1 1-1 0 0,1 0 1 0 0,-1 0-1 0 0,0 0 1 0 0,0 0-1 0 0,1 2-142 0 0,0 14 67 0 0,0 0 0 0 0,-2 0 0 0 0,0 0 0 0 0,-2 13-67 0 0,0 20 83 0 0,1-15-72 0 0,0-15-11 0 0,1 0-1 0 0,2 0 1 0 0,-2-10 45 0 0,0-1-1 0 0,0 0 0 0 0,-2 6-44 0 0,0 19 234 0 0,2-31 483 0 0,-1-7-297 0 0,0-16-158 0 0,-1-16-84 0 0,1 23-150 0 0,1-1-1 0 0,1 0 1 0 0,0 0 0 0 0,1 0-1 0 0,0 0 1 0 0,1-2-28 0 0,1-2 26 0 0,3-14-77 0 0,1 0-1 0 0,2 1 1 0 0,6-12 51 0 0,-14 37-12 0 0,0 0-1 0 0,0 0 1 0 0,0 0 0 0 0,1 0 0 0 0,-1 1-1 0 0,4-4 13 0 0,2 1-12 0 0,-8 6 18 0 0,1 0 0 0 0,0 0 0 0 0,0 0 0 0 0,0 0 0 0 0,0 0 0 0 0,0 0 0 0 0,0 0 0 0 0,-1 0 0 0 0,1 0 0 0 0,0 0-1 0 0,0 1 1 0 0,0-1 0 0 0,0 0 0 0 0,-1 1 0 0 0,1-1 0 0 0,0 0 0 0 0,0 1 0 0 0,-1-1 0 0 0,1 1 0 0 0,0-1 0 0 0,-1 1-1 0 0,1 0 1 0 0,0-1 0 0 0,0 1-6 0 0,12 18 245 0 0,-12-17-237 0 0,10 25 32 0 0,-7-18 4 0 0,0 1-1 0 0,1-1 1 0 0,3 6-44 0 0,-8-16 13 0 0,0-1 0 0 0,0 0 0 0 0,1 1 0 0 0,-1-1 0 0 0,0 1 0 0 0,1-1 0 0 0,-1 0 0 0 0,1 1 0 0 0,0-1 0 0 0,0 1 0 0 0,0-2-13 0 0,2-2 41 0 0,0-5-12 0 0,-2 7-13 0 0,0 1-1 0 0,-1 0 1 0 0,1-1 0 0 0,0 1 0 0 0,0 0 0 0 0,1 0 0 0 0,-1 0-1 0 0,0 0 1 0 0,1 0 0 0 0,-1 0 0 0 0,1 0 0 0 0,-1 1-1 0 0,2-2-15 0 0,9-6 220 0 0,6-2-1 0 0,-13 9-226 0 0,2-1 14 0 0,-1 0 1 0 0,1 1-1 0 0,0-1 1 0 0,3 1-8 0 0,-8 1 26 0 0,0 1 1 0 0,-1 0 0 0 0,1 0 0 0 0,0 0-1 0 0,-1 0 1 0 0,1 0 0 0 0,0 0 0 0 0,0 0-1 0 0,-1 0 1 0 0,1 0 0 0 0,0 1-1 0 0,-1-1 1 0 0,1 1 0 0 0,-1 0 0 0 0,1-1-1 0 0,-1 1 1 0 0,1 0 0 0 0,-1 0 0 0 0,1 0-1 0 0,-1 0 1 0 0,2 1-27 0 0,3 5 76 0 0,1 1 0 0 0,-1 1-1 0 0,0-1 1 0 0,-1 1 0 0 0,0 0 0 0 0,-1 0-1 0 0,0 1 1 0 0,0-1 0 0 0,2 10-76 0 0,-3-12 19 0 0,3 7 21 0 0,-4-8-34 0 0,0-1 1 0 0,0 0-1 0 0,0 1 1 0 0,-1-1-1 0 0,0 2-6 0 0,1-1 63 0 0,0 0 0 0 0,0 0 0 0 0,0 0 0 0 0,1 0 0 0 0,0-1 0 0 0,0 1 0 0 0,3 2-63 0 0,9 21 321 0 0,-13-26-289 0 0,0 0 1 0 0,0 0 0 0 0,0 0 0 0 0,0-1 0 0 0,1 1-1 0 0,-1-1 1 0 0,1 0 0 0 0,-1 1 0 0 0,1-1-1 0 0,0-1 1 0 0,0 1 0 0 0,0 0 0 0 0,0-1 0 0 0,0 1-1 0 0,2 0-32 0 0,19 11 98 0 0,-18-9-85 0 0,1 0 0 0 0,0-1 1 0 0,0 0-1 0 0,1 0 0 0 0,-1-1 0 0 0,1 1 0 0 0,-1-2 1 0 0,1 1-1 0 0,1-1-13 0 0,23 6 52 0 0,-28-6-47 0 0,-1 0 0 0 0,1-1 0 0 0,0 1 0 0 0,0-1 0 0 0,0 0 1 0 0,-1 0-1 0 0,1 0 0 0 0,0-1 0 0 0,1 0-5 0 0,1 1 27 0 0,0-1 1 0 0,1 1-1 0 0,-1 0 1 0 0,1 0-1 0 0,-1 0 0 0 0,5 2-27 0 0,-3 1 54 0 0,-1 0-54 0 0,-6-2-67 0 0,-1-1-66 0 0,0 0-25 0 0,0 0-2 0 0,0 0-28 0 0,0 0-118 0 0,0 0-57 0 0,0 0-12 0 0,0 0-162 0 0,0 0-678 0 0,0 0-294 0 0,0 0-54 0 0</inkml:trace>
  <inkml:trace contextRef="#ctx0" brushRef="#br0" timeOffset="1056.748">30 417 10592 0 0,'0'0'818'0'0,"0"0"-348"0"0,0 0 512 0 0,0 0 282 0 0,0 0 59 0 0,0 0-167 0 0,1 2-758 0 0,0 3-388 0 0,1 1 0 0 0,-1 0 0 0 0,-1 0 0 0 0,1 0 0 0 0,-1 0 0 0 0,0 0 0 0 0,0 0-1 0 0,-1 0 1 0 0,0 0 0 0 0,0 2-10 0 0,0 1 18 0 0,0 1-1 0 0,0-1 0 0 0,1 1 0 0 0,1 3-17 0 0,2 46 117 0 0,-3-39 356 0 0,1-1-1 0 0,3 14-472 0 0,-4-1 1478 0 0,0-31-1132 0 0,0-1-61 0 0,0 0-12 0 0,0 0-25 0 0,0 0-100 0 0,0 0-41 0 0,0 0-10 0 0,0 0 5 0 0,0 0 22 0 0,2-1 10 0 0,1-4-87 0 0,1 1-1 0 0,-1-1 1 0 0,1-1-1 0 0,-1 1 0 0 0,-1 0 1 0 0,1-1-1 0 0,-1 1 1 0 0,2-6-47 0 0,12-52 56 0 0,-11 43-25 0 0,1 0 0 0 0,0 1 0 0 0,2 0 0 0 0,9-16-31 0 0,-14 28 10 0 0,2 0 0 0 0,-1 0-1 0 0,1 1 1 0 0,0-1 0 0 0,0 1-1 0 0,0 0 1 0 0,2-1-10 0 0,-3 4 6 0 0,-1 0 1 0 0,1 0-1 0 0,0 0 0 0 0,0 1 1 0 0,0-1-1 0 0,0 1 1 0 0,0 0-1 0 0,0 0 0 0 0,1 1 1 0 0,-1-1-1 0 0,0 1 1 0 0,1 0-1 0 0,0 0-6 0 0,5 0 43 0 0,-7 0-31 0 0,0 0 1 0 0,0 1-1 0 0,1-1 0 0 0,-1 1 0 0 0,0 0 1 0 0,0 0-1 0 0,0 0 0 0 0,0 0 0 0 0,1 1 1 0 0,-1-1-1 0 0,0 1 0 0 0,0 0 0 0 0,0 0 1 0 0,0 0-1 0 0,0 0 0 0 0,0 0 0 0 0,-1 1 1 0 0,1-1-1 0 0,1 2-12 0 0,6 4 54 0 0,-1 0 0 0 0,0 1-1 0 0,0 1 1 0 0,-1-1 0 0 0,0 1 0 0 0,-1 1 0 0 0,1-1 0 0 0,3 10-54 0 0,2 2 74 0 0,-2 1 0 0 0,7 21-74 0 0,7 13 11 0 0,-17-39-11 0 0,0 1 0 0 0,-1 0 0 0 0,-1 0-1 0 0,-1 0 1 0 0,1 4 0 0 0,-4-15 30 0 0,-2-5 124 0 0,0-2 62 0 0,0 0 10 0 0,0 0-24 0 0,4-9-110 0 0,4-32 52 0 0,-4 20-57 0 0,1-1 0 0 0,2 0-87 0 0,-5 16 22 0 0,0-1 0 0 0,1 1-1 0 0,0 0 1 0 0,0 0-1 0 0,0 0 1 0 0,1 0-1 0 0,0 1 1 0 0,3-5-22 0 0,-4 8 8 0 0,-1 0-1 0 0,1-1 1 0 0,-1 1-1 0 0,1 0 1 0 0,0 0 0 0 0,0 0-1 0 0,0 0 1 0 0,0 1-1 0 0,0-1 1 0 0,0 1 0 0 0,0 0-1 0 0,0 0 1 0 0,1 0 0 0 0,-1 0-1 0 0,0 1 1 0 0,1-1-1 0 0,-1 1 1 0 0,0 0 0 0 0,1 0-1 0 0,-1 0 1 0 0,1 0 0 0 0,0 1-8 0 0,2 0 5 0 0,0 1 0 0 0,0-1 0 0 0,-1 1 0 0 0,1 1 0 0 0,-1-1 0 0 0,0 1 1 0 0,1 0-1 0 0,-1 0 0 0 0,0 0 0 0 0,-1 1 0 0 0,1-1 0 0 0,2 4-5 0 0,30 35 35 0 0,-6-6-6 0 0,-26-30-40 0 0,1 0-1 0 0,-1 0 0 0 0,-1 1 1 0 0,1 0-1 0 0,-1 0 1 0 0,-1 0-1 0 0,1 1 0 0 0,-1-1 1 0 0,0 1-1 0 0,0 3 12 0 0,-2-8-100 0 0,-1-3 4 0 0,0 0-168 0 0,0 0-705 0 0,0 0-308 0 0,0 0-61 0 0</inkml:trace>
  <inkml:trace contextRef="#ctx0" brushRef="#br0" timeOffset="1529.265">683 117 14744 0 0,'0'0'672'0'0,"0"0"-10"0"0,1-8-397 0 0,1-9-108 0 0,-1 11 16 0 0,-1-1 0 0 0,2 1 0 0 0,-1 0 0 0 0,1-1 0 0 0,1-4-173 0 0,-1 8 51 0 0,-1 0 1 0 0,0 0-1 0 0,1 1 1 0 0,0-1 0 0 0,0 0-1 0 0,0 0 1 0 0,0 1-1 0 0,0-1 1 0 0,0 1-1 0 0,1 0 1 0 0,-1 0-1 0 0,1 0 1 0 0,-1 0-1 0 0,1 0 1 0 0,0 0-1 0 0,0 1 1 0 0,0-1 0 0 0,0 1-1 0 0,0 0 1 0 0,0 0-1 0 0,0 0 1 0 0,0 0-1 0 0,0 1 1 0 0,2-1-52 0 0,-1 1 76 0 0,0 0 0 0 0,0 0 1 0 0,0 0-1 0 0,0 1 0 0 0,0 0 0 0 0,0-1 1 0 0,0 1-1 0 0,-1 1 0 0 0,1-1 1 0 0,0 0-1 0 0,0 1 0 0 0,-1 0 0 0 0,1 0 1 0 0,-1 0-1 0 0,1 0 0 0 0,-1 1 1 0 0,0-1-1 0 0,0 1 0 0 0,0 0 0 0 0,0 0-76 0 0,2 3 80 0 0,0 0-1 0 0,-1 1 1 0 0,1-1 0 0 0,-1 1-1 0 0,-1 0 1 0 0,1 0-1 0 0,-1 1 1 0 0,1 3-80 0 0,4 15 181 0 0,3 22-181 0 0,-8-35 14 0 0,-1-5-14 0 0,-1-1 0 0 0,1 1 0 0 0,-1 0 0 0 0,-1-1 0 0 0,0 1 0 0 0,0 0 0 0 0,0 0 0 0 0,-1-1 0 0 0,0 1 0 0 0,-1 0 0 0 0,0 0 0 0 0,2-7 0 0 0,0 0 0 0 0,-1 0 0 0 0,1 1 0 0 0,0-1 0 0 0,-1 0 0 0 0,1 0 0 0 0,-1 0 0 0 0,0 0 0 0 0,1-1 0 0 0,-1 1 0 0 0,1 0 0 0 0,-1 0 0 0 0,0 0 0 0 0,0 0 0 0 0,0-1 0 0 0,0 1 0 0 0,1 0 0 0 0,-1-1 0 0 0,0 1 0 0 0,0 0 0 0 0,0-1 0 0 0,0 1 0 0 0,0-1 0 0 0,0 0 0 0 0,-1 1 0 0 0,-5 1 0 0 0,6-1 11 0 0,0-1 0 0 0,0 1 0 0 0,0-1-1 0 0,0 0 1 0 0,0 0 0 0 0,0 1-1 0 0,0-1 1 0 0,0 0 0 0 0,0 0 0 0 0,0 0-1 0 0,0 0 1 0 0,0 0 0 0 0,0 0 0 0 0,0-1-1 0 0,0 1 1 0 0,0 0 0 0 0,0-1-1 0 0,0 1 1 0 0,0 0 0 0 0,0-1 0 0 0,1 1-1 0 0,-1-1 1 0 0,0 1 0 0 0,0-1 0 0 0,0 1-1 0 0,0-1 1 0 0,1 0 0 0 0,-1 0-1 0 0,0 1 1 0 0,1-1 0 0 0,-1 0 0 0 0,0 0-1 0 0,1 0 1 0 0,-1 0 0 0 0,0 0-11 0 0,0-2 35 0 0,-1 0 0 0 0,0 1 0 0 0,1-1 0 0 0,-1 0 0 0 0,1 0 0 0 0,0 0 0 0 0,0 0-1 0 0,0 0 1 0 0,1-1 0 0 0,-1 1 0 0 0,1-1-35 0 0,0 3 18 0 0,0-1-1 0 0,0 1 0 0 0,1 0 0 0 0,-1-1 0 0 0,0 1 1 0 0,1 0-1 0 0,-1 0 0 0 0,1 0 0 0 0,0-1 1 0 0,-1 1-1 0 0,1 0 0 0 0,0 0 0 0 0,0 0 1 0 0,0 0-1 0 0,0 0 0 0 0,0 0 0 0 0,0 0 1 0 0,0 0-1 0 0,0 1 0 0 0,0-1 0 0 0,0 0 0 0 0,0 1 1 0 0,1-1-1 0 0,-1 1 0 0 0,0-1 0 0 0,0 1 1 0 0,1-1-1 0 0,-1 1 0 0 0,1 0-17 0 0,2-1 33 0 0,0 0 1 0 0,0 0-1 0 0,0 0 0 0 0,0 1 1 0 0,0 0-1 0 0,0 0 1 0 0,0 0-1 0 0,0 0 0 0 0,0 1-33 0 0,13 2 58 0 0,-9-2-35 0 0,0 0-1 0 0,0 0 1 0 0,0 1 0 0 0,0 1-1 0 0,0-1 1 0 0,-1 1-1 0 0,1 0 1 0 0,-1 1 0 0 0,5 3-23 0 0,17 13-1388 0 0,11 4 1388 0 0,-32-20-3456 0 0,-6-4-3193 0 0</inkml:trace>
  <inkml:trace contextRef="#ctx0" brushRef="#br0" timeOffset="1867.346">1162 5 7368 0 0,'23'34'537'0'0,"-14"-22"2342"0"0,-1 1 0 0 0,5 12-2879 0 0,-10-20 281 0 0,-1 1 1 0 0,0-1-1 0 0,0 1 1 0 0,-1-1-1 0 0,1 1 1 0 0,-1 0 0 0 0,-1 0-1 0 0,1 0 1 0 0,-1 2-282 0 0,-3 132-1167 0 0,5-132-1533 0 0,-1-7-1902 0 0</inkml:trace>
  <inkml:trace contextRef="#ctx0" brushRef="#br0" timeOffset="2314.782">1372 188 8752 0 0,'0'0'673'0'0,"0"0"-132"0"0,-8 0 3199 0 0,-23-4 1103 0 0,-15-10-3455 0 0,5 0-1079 0 0,11 4-503 0 0,-28-11 194 0 0,-13-6-2927 0 0,34 13-816 0 0,24 8 2209 0 0,-13-3-3186 0 0</inkml:trace>
  <inkml:trace contextRef="#ctx0" brushRef="#br0" timeOffset="3962.726">1310 734 20015 0 0,'25'16'888'0'0,"-13"-9"176"0"0,5 4-848 0 0,0 0-216 0 0,4 0 0 0 0,0-3 0 0 0,0 0 184 0 0,0-1-8 0 0,-4-3 0 0 0,4 3 0 0 0,0-2-384 0 0,4-5-80 0 0,-3 3-8 0 0,-2-6-8 0 0,2-2-944 0 0,-5 2-192 0 0,-4-1-40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08:56.0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502 2175 4608 0 0,'17'4'447'0'0,"5"2"259"0"0,-13 0 2954 0 0,6-2 3132 0 0,-12-3-6600 0 0,-1 0-1 0 0,1-1 1 0 0,-1 1 0 0 0,0-1 0 0 0,1 1 0 0 0,-1-1 0 0 0,1 0-1 0 0,-1 0 1 0 0,1 0 0 0 0,-1-1 0 0 0,1 1 0 0 0,-1 0-1 0 0,1-1 1 0 0,-1 0 0 0 0,1 0-192 0 0,-2 1 236 0 0,-1 0-11 0 0,3 0-1 0 0,57-3 132 0 0,-35 1-321 0 0,0 1 0 0 0,0 1 1 0 0,11 2-36 0 0,-12 0 52 0 0,-12-1-30 0 0,-1 0-1 0 0,0 1 0 0 0,1 0 0 0 0,-1 1 0 0 0,6 2-21 0 0,15 6 64 0 0,1-1 0 0 0,7 0-64 0 0,10 3 171 0 0,2-1 378 0 0,0-2 1 0 0,35 1-550 0 0,48-4 1212 0 0,4 1-204 0 0,-49-1-995 0 0,24-3-13 0 0,-44-4-1 0 0,0 4-1 0 0,55 11 2 0 0,153 29 134 0 0,302 40-193 0 0,-419-73 277 0 0,-67-5-175 0 0,203 6 6 0 0,-169-8 20 0 0,-21-2-58 0 0,71 4-12 0 0,57 10 11 0 0,100 8-372 0 0,-127-8-139 0 0,0-10 0 0 0,202-20 501 0 0,-384 12-10 0 0,570-59 302 0 0,-410 39-46 0 0,24 8-246 0 0,-53 3 58 0 0,249-2 51 0 0,1 19 88 0 0,-402-6-197 0 0,336 19-117 0 0,-21-1 32 0 0,-122-10 130 0 0,73 1 62 0 0,-120-6-107 0 0,413-3-152 0 0,-535-1 152 0 0,583-16 0 0 0,163 20 0 0 0,38 36 0 0 0,-181-6-10 0 0,-350-28-75 0 0,-99-2 42 0 0,62-8-128 0 0,98-19 171 0 0,124-28-52 0 0,-83 7 29 0 0,-103 13 23 0 0,153-13 0 0 0,-367 41 4 0 0,357-16 56 0 0,-62 8-60 0 0,479 4 0 0 0,-584 9 0 0 0,455-7 0 0 0,2-14 122 0 0,129 17-150 0 0,-19 40 130 0 0,-681-28-89 0 0,51 5-14 0 0,326 10-79 0 0,-308-26 80 0 0,-112 0 0 0 0,224-16 0 0 0,-173 7 0 0 0,107-18 0 0 0,-124 11 0 0 0,6 5 0 0 0,-36 8 1 0 0,297-10-12 0 0,-242 21-69 0 0,14 8 80 0 0,-42-2-110 0 0,147 24-131 0 0,-67-6 106 0 0,-107-20 71 0 0,46-4 64 0 0,-35-1 0 0 0,-73-2 0 0 0,0-1 0 0 0,0-3 0 0 0,0-1 0 0 0,21-5 0 0 0,-51 5-12 0 0,-1-1-1 0 0,0-1 1 0 0,0 0-1 0 0,0 0 1 0 0,0-1-1 0 0,-1-1 1 0 0,0 0-1 0 0,3-2 13 0 0,-6 3-9 0 0,0 0 0 0 0,-1 0 0 0 0,1 0 0 0 0,-1-1 0 0 0,0 0 0 0 0,-1-1 0 0 0,0 1 0 0 0,0-1-1 0 0,0 0 1 0 0,-1 0 0 0 0,3-7 9 0 0,6-11 1 0 0,-9 19-4 0 0,-1 1 1 0 0,-1-1 0 0 0,1 0 0 0 0,-1 0-1 0 0,0 0 1 0 0,0-2 2 0 0,53-227-128 0 0,-47 206 186 0 0,0 1 1 0 0,10-19-59 0 0,-2 5 38 0 0,16-44 64 0 0,18-54 97 0 0,-39 110-129 0 0,14-25-70 0 0,-11 24 53 0 0,8-23-53 0 0,-16 35 7 0 0,10-30-4 0 0,-1-4-3 0 0,-9 33 0 0 0,-2 0 0 0 0,0 1 0 0 0,-1-1 0 0 0,-1-1 0 0 0,-1 1 0 0 0,-1 0 0 0 0,-2-11 0 0 0,1 18-12 0 0,-1 1 0 0 0,0-1-1 0 0,-1 1 1 0 0,-1 0-1 0 0,0 0 1 0 0,0 0 0 0 0,-1 0-1 0 0,-1 1 1 0 0,0 0 0 0 0,0 0-1 0 0,-2-1 13 0 0,-3-7-20 0 0,8 14 11 0 0,1 0 1 0 0,-1 1-1 0 0,0-1 0 0 0,0 1 1 0 0,-1 0-1 0 0,-3-4 9 0 0,-15-12-115 0 0,-13-7 115 0 0,27 21-24 0 0,0 0 0 0 0,-1 1 0 0 0,0 1 0 0 0,0-1-1 0 0,-1 1 1 0 0,-3-1 24 0 0,6 3-26 0 0,-14-4-87 0 0,0 0 0 0 0,-11-1 113 0 0,6 3-38 0 0,-52-7-124 0 0,-31 2 162 0 0,-209-19-133 0 0,238 19 74 0 0,-15-6 59 0 0,23 3 0 0 0,-267-42-63 0 0,221 34 52 0 0,-320-48-38 0 0,354 56 44 0 0,-44-7 5 0 0,-123-19-10 0 0,-81-5-48 0 0,26 5 62 0 0,-39-11-3 0 0,109 17-12 0 0,-443-45-43 0 0,436 63-74 0 0,-128 12 128 0 0,144 5 0 0 0,-94 6 0 0 0,-61 5 23 0 0,-3-19 197 0 0,248 2-141 0 0,-353-29-399 0 0,92 2 326 0 0,-12 9-6 0 0,-406 15 0 0 0,729 7 0 0 0,-257 0 0 0 0,16-10 0 0 0,15-8 0 0 0,181 7 0 0 0,-292-27 0 0 0,-27-2 0 0 0,26 18 0 0 0,-1 21 0 0 0,-261 48 0 0 0,391-25 0 0 0,95-9 0 0 0,-50 4 0 0 0,-108-12 0 0 0,-462-18 128 0 0,155 23-53 0 0,518-6-86 0 0,-365 19 145 0 0,-12-7-124 0 0,69-15 121 0 0,-26-21-131 0 0,38 2 169 0 0,192 10-85 0 0,-148 8 47 0 0,163 2-51 0 0,-50 5 35 0 0,73 0-38 0 0,-3 0-4 0 0,10-1 291 0 0,-43-9-364 0 0,143-3 125 0 0,-91-6 126 0 0,-92-10 109 0 0,16-3 16 0 0,-176-12-280 0 0,267 20-96 0 0,-43-7 69 0 0,65 5-12 0 0,-393-19-47 0 0,396 36 54 0 0,-39 11-64 0 0,93-5 0 0 0,-14 2 0 0 0,-36 10 0 0 0,4 7 64 0 0,-39 16-64 0 0,-53 32 0 0 0,-15 3 0 0 0,246-72 0 0 0,-440 102 268 0 0,401-92-130 0 0,-24 10-138 0 0,11-2 136 0 0,-1 3 49 0 0,10-3-2 0 0,17-5-21 0 0,33-14-139 0 0,-1 1 0 0 0,0-1 0 0 0,1 1 0 0 0,0 0 0 0 0,0 0-1 0 0,-4 4-22 0 0,-7 5 47 0 0,8-6 3 0 0,1 0 0 0 0,0 0 0 0 0,0 1 0 0 0,0 0 1 0 0,0 1-51 0 0,1-2 43 0 0,2-1-21 0 0,1 0-1 0 0,-1 0 1 0 0,1 0 0 0 0,0 0 0 0 0,1 1 0 0 0,-1-1 0 0 0,0 4-22 0 0,-4 14 49 0 0,3-8-38 0 0,0 1 1 0 0,1-1-1 0 0,0 1 0 0 0,1 0 0 0 0,1-1 1 0 0,1 14-12 0 0,0 5 7 0 0,-1-20 20 0 0,2 0 0 0 0,1 11-27 0 0,2 11 11 0 0,2 12 52 0 0,-5-32-64 0 0,0 1-1 0 0,0 12 2 0 0,-2 5 0 0 0,1 1 0 0 0,-2-1 0 0 0,-4 25 0 0 0,-4 33 0 0 0,0-6 0 0 0,5-54 0 0 0,1-1 0 0 0,1 16 0 0 0,3-29 0 0 0,0 0 0 0 0,0-1 0 0 0,2 1 0 0 0,0 0 0 0 0,6 14 0 0 0,1 12 44 0 0,-8-34-24 0 0,0 0 1 0 0,0 0 0 0 0,1-1 0 0 0,1 1-1 0 0,-1-1 1 0 0,4 6-21 0 0,22 44 304 0 0,-21-42-156 0 0,0 0 0 0 0,1 0 0 0 0,1-1 0 0 0,3 4-148 0 0,18 25 234 0 0,10 12 20 0 0,-37-53-304 0 0,-1 0-1 0 0,0 0 0 0 0,0 1 1 0 0,0-1-1 0 0,-1 1 1 0 0,1 0-1 0 0,0 2 51 0 0,-3-5-40 0 0,1 0 0 0 0,-1 0-1 0 0,1 0 1 0 0,-1 0 0 0 0,0 0-1 0 0,0 0 1 0 0,0 0 0 0 0,0 0-1 0 0,0 0 1 0 0,0 0 0 0 0,0 0 0 0 0,-1 0-1 0 0,1 0 1 0 0,-1 0 0 0 0,0 0-1 0 0,1 0 1 0 0,-1 0 0 0 0,0 0-1 0 0,0 0 1 0 0,-1 0 40 0 0,0 2-480 0 0,-1-1-1 0 0,0 1 1 0 0,0-1-1 0 0,0 0 1 0 0,0 0-1 0 0,-3 2 481 0 0,-13 7-6118 0 0,-2 0-1696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11:39.8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750 701 6912 0 0,'0'0'314'0'0,"1"2"-6"0"0,2 10 154 0 0,-1 1 0 0 0,1 10-462 0 0,0 27 7368 0 0,-8-10-3693 0 0,2-19-3638 0 0,2-17-11 0 0,-1 1 1 0 0,1 0-1 0 0,-1-1 1 0 0,0 0-1 0 0,0 1 0 0 0,-1 1-26 0 0,-10 24 223 0 0,13-27-205 0 0,-1 0 0 0 0,0 0 0 0 0,0-1 0 0 0,0 1-1 0 0,0 0 1 0 0,-1 0 0 0 0,1-1 0 0 0,-1 1-1 0 0,1-1 1 0 0,-1 1 0 0 0,0-1 0 0 0,-2 2-18 0 0,3-3 68 0 0,0-1-48 0 0,1 1 1 0 0,0-1-1 0 0,-1 0 1 0 0,1 1 0 0 0,-1-1-1 0 0,1 0 1 0 0,-1 0-1 0 0,0 1 1 0 0,1-1 0 0 0,-1 0-1 0 0,1 0 1 0 0,-1 0-1 0 0,1 0 1 0 0,-1 0 0 0 0,1 0-1 0 0,-1 0 1 0 0,0 0-1 0 0,0 0-20 0 0,-2-4 105 0 0,-1 0-1 0 0,1 0 1 0 0,0-1-1 0 0,0 1 0 0 0,0-1 1 0 0,1 0-1 0 0,0 0 1 0 0,0 0-1 0 0,0 0 0 0 0,-1-5-104 0 0,-1-9 212 0 0,0 0-1 0 0,1-10-211 0 0,0 7 124 0 0,0-7-146 0 0,1-1 0 0 0,1 0 0 0 0,2 0-1 0 0,0 0 1 0 0,3-4 22 0 0,10-37-414 0 0,-12 63 330 0 0,0 1 0 0 0,0-1 0 0 0,1 1 1 0 0,0 0-1 0 0,0 0 0 0 0,2-4 84 0 0,-3 8-15 0 0,-1 0 0 0 0,1 1 0 0 0,0-1 1 0 0,0 0-1 0 0,0 1 0 0 0,0-1 0 0 0,1 1 0 0 0,-1-1 0 0 0,1 1 0 0 0,-1 0 0 0 0,1 0 0 0 0,0 0 0 0 0,0 1 0 0 0,0-1 0 0 0,0 1 0 0 0,0-1 15 0 0,-1 2 5 0 0,-1 0-1 0 0,1 0 0 0 0,-1 0 0 0 0,1 0 0 0 0,-1 0 0 0 0,1 0 0 0 0,-1 0 1 0 0,1 1-1 0 0,-1-1 0 0 0,1 0 0 0 0,-1 1 0 0 0,1 0 0 0 0,-1-1 0 0 0,0 1 1 0 0,1 0-1 0 0,-1-1 0 0 0,0 1 0 0 0,0 0 0 0 0,1 0 0 0 0,-1 0 0 0 0,0 0 1 0 0,0 0-1 0 0,0 1-4 0 0,4 4 74 0 0,-1-1 0 0 0,1 1 0 0 0,-2 0 0 0 0,3 3-74 0 0,1 5 60 0 0,0 1-1 0 0,-1 0 1 0 0,4 15-60 0 0,3 8 31 0 0,15 54 351 0 0,1 6-243 0 0,-28-94-124 0 0,15 38-84 0 0,2-1 1 0 0,8 10 68 0 0,-20-39 42 0 0,1 0-1 0 0,1-1 1 0 0,0 0 0 0 0,0-1-1 0 0,1 1 1 0 0,1-2 0 0 0,0 1 0 0 0,0-1-1 0 0,9 6-41 0 0,-16-13 52 0 0,1 0 0 0 0,-1 0 0 0 0,0-1-1 0 0,1 1 1 0 0,-1-1 0 0 0,0 1 0 0 0,1-1-1 0 0,0 0 1 0 0,-1-1 0 0 0,1 1 0 0 0,0 0-1 0 0,-1-1 1 0 0,1 0 0 0 0,0 0 0 0 0,-1 0-1 0 0,1-1 1 0 0,0 1 0 0 0,-1-1 0 0 0,1 0-1 0 0,0 0 1 0 0,-1 0 0 0 0,1 0 0 0 0,-1 0-1 0 0,1-1 1 0 0,-1 0 0 0 0,0 0 0 0 0,0 0-1 0 0,0 0 1 0 0,0 0 0 0 0,0 0 0 0 0,0-1-1 0 0,1-2-51 0 0,11-14 123 0 0,0-2 0 0 0,-2 1 1 0 0,0-2-1 0 0,-1 0 0 0 0,7-20-123 0 0,-14 27-14 0 0,0 0-1 0 0,0 0 1 0 0,-1-1 0 0 0,-1 0 0 0 0,-1 0 0 0 0,0 0 0 0 0,-1 0-1 0 0,-1 0 1 0 0,-1-11 14 0 0,-8-58-1177 0 0,7 78 269 0 0,0-1-1 0 0,0 1 1 0 0,-1-1-1 0 0,0 1 1 0 0,0 0-1 0 0,-3-4 909 0 0,-2 2-6635 0 0</inkml:trace>
  <inkml:trace contextRef="#ctx0" brushRef="#br0" timeOffset="600.802">353 810 2760 0 0,'-7'-5'3397'0'0,"-12"-5"4894"0"0,2-2-4548 0 0,9 5-3377 0 0,0 1 1 0 0,0-1 0 0 0,1-1 0 0 0,0 0 0 0 0,0 0-367 0 0,-5-7 494 0 0,-1 1 1 0 0,-1 1 0 0 0,-1 0-495 0 0,-7-8 297 0 0,-23-22-584 0 0,-3 1 1 0 0,-19-11 286 0 0,61 48-520 0 0,-15-8-2894 0 0,19 12-1033 0 0,2 1-1117 0 0</inkml:trace>
  <inkml:trace contextRef="#ctx0" brushRef="#br0" timeOffset="945.933">1453 940 2760 0 0,'9'7'83'0'0,"1"0"0"0"0,1-1 0 0 0,-1 0 0 0 0,2-1-83 0 0,5 3 3375 0 0,1-2 0 0 0,-1 0 0 0 0,2-1 1 0 0,-1-1-1 0 0,0-1 0 0 0,12 1-3375 0 0,-22-4 121 0 0,0 1 0 0 0,0-1 0 0 0,0 0-1 0 0,0-1 1 0 0,0 0 0 0 0,0 0 0 0 0,3-1-121 0 0,-6 0-45 0 0,0 1 0 0 0,0-1 0 0 0,0-1 0 0 0,-1 1 0 0 0,1-1 0 0 0,-1 0 0 0 0,1 0 0 0 0,-1 0 0 0 0,0 0 0 0 0,0-1 0 0 0,1 0 45 0 0,3-5-567 0 0,-1 0 0 0 0,0 0-1 0 0,-1-1 1 0 0,6-9 567 0 0,-6 9-699 0 0,-5 3-3915 0 0,-2 5 3004 0 0,1-6-4636 0 0</inkml:trace>
  <inkml:trace contextRef="#ctx0" brushRef="#br0" timeOffset="1343.87">615 1206 6448 0 0,'1'2'297'0'0,"8"8"-4"0"0,1 0-1 0 0,0 0 0 0 0,11 7-292 0 0,-14-12 2260 0 0,-1 1-1 0 0,0 0 1 0 0,0 0-1 0 0,0 0 0 0 0,2 5-2259 0 0,22 34 3303 0 0,-16-22-3758 0 0,-13-19 375 0 0,1-1-1 0 0,-1 1 0 0 0,0 0 0 0 0,-1-1 0 0 0,1 1 1 0 0,-1 0-1 0 0,0 0 0 0 0,1-1 0 0 0,-2 1 0 0 0,1 0 1 0 0,0 0-1 0 0,-1-1 0 0 0,0 1 0 0 0,1 0 0 0 0,-2 2 81 0 0,1-4-348 0 0,1 2-205 0 0,0-2-3687 0 0,0-2-1486 0 0</inkml:trace>
  <inkml:trace contextRef="#ctx0" brushRef="#br0" timeOffset="2040.67">999 509 19871 0 0,'3'1'100'0'0,"1"-1"0"0"0,-1 0 0 0 0,1-1-1 0 0,0 1 1 0 0,-1-1 0 0 0,1 0 0 0 0,-1 0-1 0 0,1 0 1 0 0,-1 0 0 0 0,0 0 0 0 0,0-1-1 0 0,1 1 1 0 0,-1-1 0 0 0,0 0 0 0 0,0 0-1 0 0,0 0 1 0 0,-1-1 0 0 0,1 1 0 0 0,0-1-1 0 0,-1 1 1 0 0,0-1 0 0 0,1 0-100 0 0,2-4 135 0 0,0 0 0 0 0,-1 0-1 0 0,0 0 1 0 0,0-1 0 0 0,0 0 0 0 0,1-6-135 0 0,14-52 351 0 0,-7 22-415 0 0,-6 20-844 0 0,-1-1 1 0 0,-1 1-1 0 0,0-4 908 0 0,-3 13-821 0 0,0-16-2164 0 0,-1 16-1627 0 0,0 1-593 0 0</inkml:trace>
  <inkml:trace contextRef="#ctx0" brushRef="#br0" timeOffset="2379.007">1503 240 16559 0 0,'0'0'374'0'0,"0"0"54"0"0,0 0 22 0 0,1-11 114 0 0,44-64-377 0 0,-34 58-111 0 0,4-10 45 0 0,-12 22-109 0 0,0 1-1 0 0,0-1 1 0 0,0 1-1 0 0,1 0 0 0 0,-1 0 1 0 0,1 0-1 0 0,0 0 0 0 0,0 1 1 0 0,1-1-1 0 0,-1 1 0 0 0,4-1-11 0 0,2-4 23 0 0,-2 4 47 0 0,-8 4-57 0 0,1 0 1 0 0,0 0-1 0 0,-1 0 1 0 0,1 1-1 0 0,-1-1 1 0 0,1 0 0 0 0,-1 0-1 0 0,0 1 1 0 0,1-1-1 0 0,-1 0 1 0 0,1 0-1 0 0,-1 1 1 0 0,1-1-1 0 0,-1 1 1 0 0,0-1-1 0 0,1 0 1 0 0,-1 1-1 0 0,0-1 1 0 0,1 1-1 0 0,-1-1 1 0 0,0 1 0 0 0,1-1-14 0 0,6 12 99 0 0,-7-12-98 0 0,3 5 15 0 0,0-1 0 0 0,0 1 1 0 0,-1 0-1 0 0,0 0 0 0 0,0 1 0 0 0,0-1 0 0 0,-1 0 0 0 0,0 0 0 0 0,0 1 0 0 0,1 5-16 0 0,-1 10 8 0 0,0 0 1 0 0,-2 7-9 0 0,0 4-66 0 0,2-25 66 0 0,0-5 2 0 0,0-1 0 0 0,-1 1 0 0 0,1 0 0 0 0,-1-1 0 0 0,0 1 0 0 0,1 0 0 0 0,-1-1 0 0 0,0 1 0 0 0,0 0 0 0 0,0 0 0 0 0,-1 1-2 0 0,2-2 51 0 0,-1 1 1 0 0,0 0 0 0 0,1 0-1 0 0,-1-1 1 0 0,1 1 0 0 0,-1-1-1 0 0,1 1 1 0 0,0 0 0 0 0,0-1-1 0 0,0 1 1 0 0,0-1 0 0 0,1 1-52 0 0,34 38 714 0 0,-12-7-262 0 0,-22-32-380 0 0,-1 1-57 0 0,-1-1-1 0 0,1 1 1 0 0,-1 0-1 0 0,0-1 0 0 0,1 1 1 0 0,-1 0-1 0 0,0 0 1 0 0,0-1-1 0 0,0 1 0 0 0,0 0-14 0 0,-1 0 0 0 0,1 0 0 0 0,0 0 0 0 0,0 0 0 0 0,-1 0 0 0 0,0 0 0 0 0,1 0 0 0 0,-1-1 0 0 0,0 1 0 0 0,0 0 0 0 0,0 0 0 0 0,0-1 0 0 0,0 1 0 0 0,0-1 0 0 0,0 1 0 0 0,0-1 0 0 0,-1 1 0 0 0,1-1 0 0 0,-1 0 0 0 0,1 1 0 0 0,-6 4-10 0 0,5-4 6 0 0,0 0 1 0 0,-1 1-1 0 0,1-1 0 0 0,-1 0 1 0 0,1 0-1 0 0,-1-1 1 0 0,0 1-1 0 0,0 0 1 0 0,0-1-1 0 0,0 0 0 0 0,0 0 1 0 0,0 0-1 0 0,0 0 1 0 0,0 0-1 0 0,-1 0 4 0 0,-7 0-394 0 0,0 0 0 0 0,0-1 1 0 0,-10 0 393 0 0,3 0-1347 0 0,1-3-2387 0 0,13 2-1979 0 0</inkml:trace>
  <inkml:trace contextRef="#ctx0" brushRef="#br0" timeOffset="2380.007">1983 1 14856 0 0,'6'6'172'0'0,"-1"0"1"0"0,0 1 0 0 0,0-1 0 0 0,-1 1 0 0 0,0 0 0 0 0,0 1 0 0 0,0-1 0 0 0,-1 1-1 0 0,0-1 1 0 0,-1 1 0 0 0,0 0 0 0 0,1 5-173 0 0,2 25 591 0 0,-2 0 0 0 0,-1-1-1 0 0,-3 23-590 0 0,1-17-21 0 0,0-36-188 0 0,1 0 1 0 0,-1 0-1 0 0,1 0 1 0 0,1 0-1 0 0,-1 0 1 0 0,1-1-1 0 0,0 1 1 0 0,1 0 208 0 0,-2-5-629 0 0,2 5-1691 0 0,1-3-2848 0 0</inkml:trace>
  <inkml:trace contextRef="#ctx0" brushRef="#br0" timeOffset="2736.381">2185 248 6448 0 0,'0'0'297'0'0,"0"0"-9"0"0,-1 0-188 0 0,-95-8 8869 0 0,67 5-8575 0 0,1-1 1 0 0,1-1-1 0 0,-1-1 0 0 0,-16-7-394 0 0,-4-3-1040 0 0,1-3-1 0 0,-4-4 1041 0 0,21 8-5638 0 0</inkml:trace>
  <inkml:trace contextRef="#ctx0" brushRef="#br0" timeOffset="3393.749">686 1209 456 0 0,'8'7'476'0'0,"-7"-6"1993"0"0,6 3 6520 0 0,3 5-5841 0 0,-8-8-3625 0 0,0 1 666 0 0,-2-2 10 0 0,4 14 409 0 0,4 47 240 0 0,-8-44-440 0 0,0 18 2238 0 0,4 32-2646 0 0,-4-60 236 0 0,1 0 0 0 0,-2 0 0 0 0,1 0-1 0 0,-2 5-235 0 0,0 18 592 0 0,-1 29 357 0 0,3-57-859 0 0,0-2-58 0 0,0 0-150 0 0,0 0-66 0 0,-2 0-9 0 0,2 0 61 0 0,-1 1 6 0 0,1-1 1 0 0,-1 0-1 0 0,0 1 0 0 0,0-1 0 0 0,1 0 0 0 0,-1 0 1 0 0,0 1-1 0 0,0-1 0 0 0,1 0 0 0 0,-1 0 1 0 0,0 0-1 0 0,0 0 0 0 0,1 0 0 0 0,-1 0 0 0 0,0 0 1 0 0,0 0-1 0 0,1 0 0 0 0,-1-1 0 0 0,0 1 1 0 0,0 0-1 0 0,0-1 126 0 0,-6-5-1418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11:52.0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84 243 14544 0 0,'7'23'277'0'0,"0"0"0"0"0,-2 1 1 0 0,-1-1-1 0 0,-1 1 0 0 0,-1 0 1 0 0,-1 12-278 0 0,-5 141 2944 0 0,4-169-2859 0 0,4 25 413 0 0,-3-28-462 0 0,0 0 0 0 0,0 0 0 0 0,-1 1-1 0 0,1-1 1 0 0,-1 0 0 0 0,0 0 0 0 0,-1 0 0 0 0,1 0 0 0 0,-1 0 0 0 0,0 1-36 0 0,-1-3 12 0 0,0 0 32 0 0,1 10-301 0 0,-11-32-835 0 0,7 6-320 0 0,0-3-385 0 0</inkml:trace>
  <inkml:trace contextRef="#ctx0" brushRef="#br0" timeOffset="372.047">0 1 15896 0 0,'25'7'703'0'0,"-17"0"145"0"0,1-7-680 0 0,4 4-168 0 0,-1-1 0 0 0,1-3 0 0 0,-6 8 456 0 0,3-5 56 0 0,-3-3 16 0 0,3 0 0 0 0,-7 5-432 0 0,6-2-96 0 0,-9-3 0 0 0,0 0 0 0 0,3 5-1024 0 0,-3-5-192 0 0,0 0-31 0 0</inkml:trace>
  <inkml:trace contextRef="#ctx0" brushRef="#br0" timeOffset="753.664">299 374 7368 0 0,'7'10'146'0'0,"-1"0"0"0"0,0 1 0 0 0,0 0 0 0 0,-1 0 0 0 0,3 9-146 0 0,2 12 2102 0 0,1 14-2102 0 0,6 15 5229 0 0,4 3-2805 0 0,-21-64-2375 0 0,0 1 0 0 0,0-1-1 0 0,0 0 1 0 0,0 0 0 0 0,0 1 0 0 0,0-1 0 0 0,0 0 0 0 0,0 0 0 0 0,0 0 0 0 0,0 1 0 0 0,0-1 0 0 0,0 0-1 0 0,0 0 1 0 0,0 1 0 0 0,0-1 0 0 0,1 0 0 0 0,-1 0 0 0 0,0 0 0 0 0,0 0 0 0 0,0 1 0 0 0,0-1-1 0 0,0 0 1 0 0,1 0 0 0 0,-1 0 0 0 0,0 0 0 0 0,0 1 0 0 0,0-1 0 0 0,0 0 0 0 0,1 0 0 0 0,-1 0-1 0 0,0 0 1 0 0,0 0 0 0 0,0 0 0 0 0,1 0 0 0 0,-1 0 0 0 0,0 0 0 0 0,0 0 0 0 0,1 1 0 0 0,-1-1 0 0 0,0 0-1 0 0,0 0-48 0 0,7-9 522 0 0,1-14-402 0 0,5-45 791 0 0,0-18-911 0 0,1-3 365 0 0,-12 75-311 0 0,1 0 0 0 0,1 0-1 0 0,3-7-53 0 0,-5 16 16 0 0,0 1-1 0 0,0-1 1 0 0,0 1-1 0 0,1 0 1 0 0,-1-1-1 0 0,1 1 1 0 0,0 1-1 0 0,0-1 1 0 0,1 0-1 0 0,-1 1 1 0 0,1-1-1 0 0,0 1-15 0 0,-2 2 12 0 0,0 0 1 0 0,0 0-1 0 0,0 0 0 0 0,0 0 0 0 0,1 1 1 0 0,-1-1-1 0 0,0 1 0 0 0,0-1 1 0 0,1 1-1 0 0,-1 0 0 0 0,0 0 0 0 0,1 0 1 0 0,-1 0-1 0 0,0 0 0 0 0,1 0 1 0 0,-1 1-1 0 0,0-1 0 0 0,0 1 1 0 0,1 0-1 0 0,-1 0 0 0 0,0 0 0 0 0,1 0-12 0 0,2 1 27 0 0,-1 1-1 0 0,1-1 0 0 0,-1 1 1 0 0,0 0-1 0 0,0 0 0 0 0,0 0 0 0 0,0 1 1 0 0,-1-1-1 0 0,1 1 0 0 0,-1 0-26 0 0,11 13 83 0 0,-9-12-59 0 0,-1 1 0 0 0,0-1-1 0 0,0 1 1 0 0,0 0 0 0 0,0 0 0 0 0,-1 0 0 0 0,1 4-24 0 0,20 58 87 0 0,-4 1 0 0 0,0 14-87 0 0,-17-51-61 0 0,-4-27 21 0 0,1 0 0 0 0,1 0 0 0 0,-1 0 0 0 0,1-1 0 0 0,0 1 0 0 0,0 0 0 0 0,1 2 40 0 0,-2-5-364 0 0,0-2-11 0 0,0 0-186 0 0,0 0-779 0 0,0 0-343 0 0,0 0-69 0 0</inkml:trace>
  <inkml:trace contextRef="#ctx0" brushRef="#br0" timeOffset="1202.963">832 190 7368 0 0,'1'10'287'0'0,"0"-1"0"0"0,1 0 1 0 0,0 0-1 0 0,1-1 0 0 0,0 1 1 0 0,0 0-1 0 0,3 5-287 0 0,0 0 1540 0 0,-1 0-1 0 0,1 7-1539 0 0,16 94 3745 0 0,3 11-1645 0 0,-18-81-1343 0 0,-6-34-367 0 0,1 0 1 0 0,0 0-1 0 0,3 9-390 0 0,0-8 610 0 0,-5-12-595 0 0,0 0 1 0 0,0 0-1 0 0,0 1 0 0 0,0-1 1 0 0,0 0-1 0 0,0 0 1 0 0,0 0-1 0 0,0 0 1 0 0,0 0-1 0 0,0 0 1 0 0,0 0-1 0 0,0 0 0 0 0,0 0 1 0 0,1 0-1 0 0,-1 0 1 0 0,0 0-1 0 0,0 0 1 0 0,0 0-1 0 0,0 1 0 0 0,0-1 1 0 0,0 0-1 0 0,0 0 1 0 0,0 0-1 0 0,0 0 1 0 0,0 0-1 0 0,0 0 1 0 0,1 0-1 0 0,-1 0 0 0 0,0 0 1 0 0,0 0-1 0 0,0 0 1 0 0,0 0-1 0 0,0 0 1 0 0,0 0-1 0 0,0 0 0 0 0,0 0 1 0 0,0 0-1 0 0,0 0 1 0 0,0 0-1 0 0,1 0 1 0 0,-1 0-1 0 0,0 0 1 0 0,0-1-1 0 0,0 1 0 0 0,0 0 1 0 0,0 0-1 0 0,0 0 1 0 0,0 0-1 0 0,0 0 1 0 0,0 0-1 0 0,0 0 0 0 0,0 0 1 0 0,0 0-16 0 0,5-20 1372 0 0,-2 0-1516 0 0,3-3 193 0 0,-2 0-1 0 0,0-8-48 0 0,4-18 31 0 0,-5 31-29 0 0,1 0 1 0 0,1 0-1 0 0,1 1 0 0 0,0 0 0 0 0,8-14-2 0 0,-13 29 5 0 0,0 0 0 0 0,1 0 0 0 0,-1 0 0 0 0,0 1 0 0 0,1-1 0 0 0,-1 0 0 0 0,1 1 0 0 0,0-1 0 0 0,-1 1 0 0 0,1 0 0 0 0,0 0 0 0 0,0-1 0 0 0,0 1 0 0 0,0 0 0 0 0,0 0 0 0 0,0 1 0 0 0,0-1 0 0 0,0 0 1 0 0,1 1-1 0 0,-1-1 0 0 0,0 1 0 0 0,0 0 0 0 0,0 0 0 0 0,1 0 0 0 0,-1 0 0 0 0,1 0-5 0 0,1 0 9 0 0,0 1-1 0 0,0 0 1 0 0,0-1 0 0 0,0 2 0 0 0,0-1 0 0 0,0 0-1 0 0,0 1 1 0 0,-1 0 0 0 0,1-1 0 0 0,-1 2 0 0 0,1-1-1 0 0,-1 0 1 0 0,3 3-9 0 0,5 6 0 0 0,-1 0 0 0 0,0 1 0 0 0,-1 1 0 0 0,0 0 0 0 0,3 6 0 0 0,6 9 0 0 0,-7-9 2 0 0,-1 0-1 0 0,-1 1 0 0 0,5 13-1 0 0,-3-6-44 0 0,10 16 44 0 0,-18-37-111 0 0,1 1-105 0 0,0 0 0 0 0,0 0 1 0 0,-1 0-1 0 0,0 0 0 0 0,0 1 0 0 0,0 0 1 0 0,-1-1-1 0 0,0 1 0 0 0,-1 4 216 0 0,0-12-154 0 0,-1 1 0 0 0,0-1 0 0 0,0 1 0 0 0,0-1 0 0 0,0 1 0 0 0,1-1 0 0 0,-1 0 0 0 0,0 1 0 0 0,0-1 0 0 0,1 1 0 0 0,-1-1 0 0 0,0 0 0 0 0,1 1 0 0 0,-1-1 0 0 0,0 0 0 0 0,1 1 0 0 0,-1-1 0 0 0,0 0 0 0 0,1 1 0 0 0,-1-1 0 0 0,1 0 0 0 0,-1 0 0 0 0,1 0 0 0 0,-1 1 154 0 0,2 0-6514 0 0</inkml:trace>
  <inkml:trace contextRef="#ctx0" brushRef="#br0" timeOffset="1703.127">1266 435 12528 0 0,'18'17'853'0'0,"0"0"1"0"0,16 9-854 0 0,-25-19 472 0 0,-1-2 0 0 0,1 1 1 0 0,0-1-1 0 0,1-1 0 0 0,-1 0 1 0 0,1 0-1 0 0,8 1-472 0 0,-13-4 136 0 0,-1 0 0 0 0,1 0 1 0 0,-1-1-1 0 0,1 0 0 0 0,-1 0 1 0 0,1 0-1 0 0,-1 0 0 0 0,1-1 0 0 0,-1 0 1 0 0,1 0-1 0 0,-1 0 0 0 0,1 0 1 0 0,-1-1-1 0 0,0 0 0 0 0,0 0 0 0 0,0 0 1 0 0,0 0-1 0 0,2-2-136 0 0,3-2 176 0 0,-1-1-1 0 0,0-1 1 0 0,0 0-1 0 0,0 0 1 0 0,-1 0-1 0 0,6-9-175 0 0,-10 12 10 0 0,-1 1 0 0 0,1 0 0 0 0,-1-1 0 0 0,0 0 0 0 0,-1 1 0 0 0,1-1 0 0 0,-1 0-1 0 0,0 0-9 0 0,3-10 1 0 0,-1 6 17 0 0,-2 0 0 0 0,1 0 0 0 0,-1-5-18 0 0,1-4 10 0 0,-2 12-3 0 0,0 0 0 0 0,0 0 0 0 0,0-1 0 0 0,-1 1 0 0 0,0 0 0 0 0,0 0 0 0 0,0 0 0 0 0,-1 0 0 0 0,0 0 0 0 0,0 0 0 0 0,0 1 0 0 0,-1-1 0 0 0,-1-2-7 0 0,1 4 3 0 0,1-1 0 0 0,-1 1 0 0 0,0 0 0 0 0,-1 0 0 0 0,1 0 0 0 0,-1 1 0 0 0,1-1 0 0 0,-1 1 0 0 0,0-1 0 0 0,0 1 0 0 0,-1 1 0 0 0,1-1 0 0 0,-1 1 0 0 0,1-1 0 0 0,-6 0-3 0 0,7 2-2 0 0,0 1-1 0 0,-1 0 0 0 0,1 0 0 0 0,-1 0 0 0 0,1 0 1 0 0,-1 0-1 0 0,1 1 0 0 0,0 0 0 0 0,-1 0 0 0 0,1 0 0 0 0,0 0 1 0 0,0 0-1 0 0,0 0 0 0 0,0 1 0 0 0,0 0 0 0 0,0 0 1 0 0,0 0-1 0 0,0 0 0 0 0,0 0 3 0 0,-2 4 1 0 0,0 1-1 0 0,1-1 0 0 0,0 1 1 0 0,0 0-1 0 0,0 0 1 0 0,1 0-1 0 0,0 1 1 0 0,1-1-1 0 0,0 1 1 0 0,0 0-1 0 0,0-1 1 0 0,0 5-1 0 0,1 3 19 0 0,-1-1 1 0 0,2 1-1 0 0,0 0 1 0 0,1-1-1 0 0,0 1 1 0 0,2 5-20 0 0,22 80 64 0 0,-24-91-54 0 0,2 0 1 0 0,-1 0-1 0 0,1 0 0 0 0,0-1 1 0 0,1 1-1 0 0,0-1 1 0 0,0 0-1 0 0,6 7-10 0 0,-8-11-14 0 0,0-1 0 0 0,1 0 0 0 0,-1 0 0 0 0,1 0 1 0 0,0 0-1 0 0,0 0 0 0 0,0-1 0 0 0,1 1 0 0 0,-1-1 0 0 0,1 0 0 0 0,-1 0 0 0 0,1 0 0 0 0,-1 0 0 0 0,1-1 0 0 0,0 0 0 0 0,0 1 0 0 0,0-1 0 0 0,0-1 0 0 0,0 1 0 0 0,0-1 0 0 0,2 1 14 0 0,3-1-77 0 0,-7 0 36 0 0,1 1 0 0 0,0-1 0 0 0,0 0 0 0 0,0 0 0 0 0,0-1 0 0 0,0 1 0 0 0,-1 0 0 0 0,1-1 0 0 0,0 0 0 0 0,0 0 0 0 0,-1 1 0 0 0,1-2 0 0 0,0 1 0 0 0,-1 0 0 0 0,1-1 41 0 0,4-4-306 0 0,0 0-1 0 0,0-1 1 0 0,0 0-1 0 0,1-3 307 0 0,-5 6-131 0 0,-1 1-1 0 0,0-1 1 0 0,0 0-1 0 0,0 1 1 0 0,-1-1 0 0 0,1 0-1 0 0,-1 0 1 0 0,0 0-1 0 0,0 0 1 0 0,0-1-1 0 0,-1 0 132 0 0,6-32-1018 0 0,-3 26 587 0 0,-1-1 1 0 0,-1 0-1 0 0,0-7 431 0 0,-1 17-30 0 0,0 0 0 0 0,1 0 1 0 0,-1 0-1 0 0,1 0 0 0 0,-1 0 0 0 0,1 0 0 0 0,-1 0 1 0 0,2-1 29 0 0,2-7-127 0 0,-3 3 120 0 0,-1 6 87 0 0,8 2 236 0 0,-4 1-261 0 0,-1 0-1 0 0,0 0 1 0 0,0 1 0 0 0,0-1-1 0 0,0 1 1 0 0,0-1 0 0 0,0 1-1 0 0,0 0 1 0 0,-1 0 0 0 0,0 0-1 0 0,1 1 1 0 0,-1-1 0 0 0,0 0-1 0 0,0 2-54 0 0,6 12 287 0 0,0 0 0 0 0,1 6-287 0 0,-8-19 45 0 0,28 67 691 0 0,-19-46-433 0 0,-2 0-1 0 0,0 2-302 0 0,-1-4 203 0 0,18 55 547 0 0,-24-76-598 0 0,-1-2 0 0 0,0 0 23 0 0,0 0 94 0 0,0 0 41 0 0,4-8 334 0 0,-2 5-519 0 0,-1 0 0 0 0,1 0 0 0 0,-1 0 1 0 0,0 0-1 0 0,0 0 0 0 0,-1 0 0 0 0,1-1 1 0 0,0-2-126 0 0,3-16 446 0 0,2 3-84 0 0,3-8 482 0 0,0 1 0 0 0,9-14-844 0 0,-15 33 88 0 0,1 0 0 0 0,0 0 0 0 0,1 0 0 0 0,0 1 0 0 0,0 0 0 0 0,0 0 0 0 0,0 0 0 0 0,1 0 0 0 0,0 1 0 0 0,0 0 0 0 0,3-1-88 0 0,-2 1 33 0 0,0 0 0 0 0,1 1 0 0 0,-1 0 0 0 0,1 0 0 0 0,0 1 0 0 0,0 0 0 0 0,0 0 0 0 0,7 0-33 0 0,23-5 147 0 0,-15 4-18 0 0,0 0 1 0 0,6 0-130 0 0,6 2-1556 0 0,0-2 0 0 0,9-3 1556 0 0,-24 2-2078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14:18.4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1 957 12728 0 0,'17'-1'455'0'0,"1"-1"1"0"0,-1 0-1 0 0,9-3-455 0 0,35-5 186 0 0,-54 10-69 0 0,0-1 0 0 0,-1-1 0 0 0,1 1 0 0 0,0-1 0 0 0,-1-1 1 0 0,1 1-1 0 0,-1-1 0 0 0,0 0 0 0 0,4-3-117 0 0,8-6 379 0 0,-1 0 0 0 0,8-9-379 0 0,-13 10 19 0 0,1 1 0 0 0,1 0 0 0 0,0 1 0 0 0,10-5-19 0 0,3 3 13 0 0,0 0 0 0 0,0 2 0 0 0,1 1 0 0 0,0 1 0 0 0,1 2 0 0 0,0 1 0 0 0,0 1 0 0 0,0 1 0 0 0,12 2-13 0 0,21 0 13 0 0,2 1-65 0 0,0-2 1 0 0,-1-4 0 0 0,20-4 51 0 0,155-30 66 0 0,-125 22-54 0 0,40-2 253 0 0,17 0 973 0 0,85 5-1238 0 0,-253 13 10 0 0,347-3 214 0 0,46-17-224 0 0,-95 1 0 0 0,-230 14 42 0 0,280-21 202 0 0,-280 21-190 0 0,53-1 12 0 0,114-4-56 0 0,7-2-10 0 0,-100 4-54 0 0,-41 2 44 0 0,151-17-241 0 0,-87 7 124 0 0,49-4 36 0 0,41-3 88 0 0,71 9 3 0 0,257-4 70 0 0,-323-3 228 0 0,-93 4-298 0 0,-66 5 0 0 0,401-39 331 0 0,-499 52-327 0 0,109-11 117 0 0,38 4-121 0 0,91-1 3 0 0,-189 5 5 0 0,-15 2 56 0 0,15 3-64 0 0,9 1 56 0 0,112-9 85 0 0,-4 1 3 0 0,-98 1-6 0 0,0-2 0 0 0,17-6-138 0 0,78-8 268 0 0,-108 15-200 0 0,25-2 220 0 0,0 4 0 0 0,68 7-288 0 0,22 3-60 0 0,-1 15 71 0 0,-99-13 7 0 0,1-3 0 0 0,-1-3-1 0 0,23-4-17 0 0,-56 0 1 0 0,-6 0 14 0 0,17-3-15 0 0,380-28 319 0 0,-266 25-175 0 0,147-2 17 0 0,-115 4-43 0 0,37-12-118 0 0,13-15 59 0 0,-89 10 158 0 0,29 5-217 0 0,72-3 242 0 0,63-3 37 0 0,-181 14-93 0 0,-16 1 25 0 0,-90 7-160 0 0,409-10-86 0 0,-10 4 351 0 0,298 0-29 0 0,-207 18-95 0 0,495 37-35 0 0,-151-5-103 0 0,-446-14 23 0 0,-74 8 52 0 0,-197-19-63 0 0,246 21 8 0 0,-308-32-74 0 0,60 4 0 0 0,174 5-72 0 0,-96-10 38 0 0,46 2-62 0 0,-8-5 7 0 0,46 4 28 0 0,12 12 61 0 0,-7-7 0 0 0,-113-5 0 0 0,681 11 0 0 0,-502-7 0 0 0,-91-1 0 0 0,36 4 0 0 0,-130-3 0 0 0,415 19-74 0 0,191-18 396 0 0,-543-14-295 0 0,68-1 10 0 0,210 1 12 0 0,-287 4-34 0 0,93 5-15 0 0,-126-1 0 0 0,25 6 0 0 0,-3 0 0 0 0,376 22 232 0 0,-348-12-17 0 0,118 13 40 0 0,159 7-189 0 0,-376-32-58 0 0,-19-5-8 0 0,-46-3 0 0 0,71 1 19 0 0,19 0 22 0 0,43-1 259 0 0,-152 0-157 0 0,51 3 130 0 0,206 18 566 0 0,-255-17-709 0 0,141 14 237 0 0,-149-12-660 0 0,-75-6 121 0 0,-6-1-2477 0 0,-1-1 2631 0 0,-6-4-2074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14:30.6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2364 220 11520 0 0,'5'3'1040'0'0,"1"1"-699"0"0,-4-4 482 0 0,-28-6 2350 0 0,9 1-2848 0 0,3 1-308 0 0,-1 0 0 0 0,1-2-1 0 0,-4-1-16 0 0,-12-6 105 0 0,-181-69 411 0 0,158 61-223 0 0,-1 3-1 0 0,0 1 1 0 0,-1 4 0 0 0,-1 1 0 0 0,-34 0-293 0 0,73 10 97 0 0,-9-1 102 0 0,-1 2 0 0 0,0 1 0 0 0,1 0 0 0 0,-3 3-199 0 0,-294 44 1756 0 0,249-42-1413 0 0,16-2-93 0 0,-40 2 878 0 0,-32-6-1128 0 0,45 1 344 0 0,-24-2 101 0 0,-95 3 134 0 0,188 0-543 0 0,-22 0 10 0 0,-1 3 0 0 0,-3 2-46 0 0,-78 16-16 0 0,117-21-3 0 0,1 0 0 0 0,-1 0 0 0 0,1 0 0 0 0,-1 0 0 0 0,1 0 1 0 0,0 1-1 0 0,-2 0 19 0 0,-14 7-174 0 0,14-8 26 0 0,1 1 1 0 0,-1-1 0 0 0,0 1 0 0 0,1 0 0 0 0,-1 0 0 0 0,1 0 0 0 0,0 0 0 0 0,0 1 0 0 0,0-1 0 0 0,0 1-1 0 0,0 0 148 0 0,-7 9-3041 0 0,2 2-3402 0 0,7-13 461 0 0</inkml:trace>
  <inkml:trace contextRef="#ctx0" brushRef="#br0" timeOffset="326.161">1801 507 19551 0 0,'0'0'895'0'0,"-1"1"-18"0"0,-6 1-830 0 0,0 0 0 0 0,0 0-1 0 0,-1 0 1 0 0,1-1 0 0 0,0-1 0 0 0,0 1-1 0 0,-4-1-46 0 0,-4 1 51 0 0,-23-1 165 0 0,0-1 1 0 0,1-2-1 0 0,-22-5-216 0 0,-664-111 769 0 0,526 84-803 0 0,15 3 4 0 0,98 19-333 0 0,-20 2 363 0 0,-18-3-463 0 0,25 3-1692 0 0,54 7 888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14:32.8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218 329 7368 0 0,'0'0'333'0'0,"0"0"0"0"0,1-1-213 0 0,4-1 292 0 0,-3 2 1658 0 0,-2 0 718 0 0,0 0 143 0 0,0 0-264 0 0,0 0-1244 0 0,0 0-543 0 0,0 0-106 0 0,8 26 685 0 0,-9-12-1252 0 0,-1-1 1 0 0,0 1-1 0 0,-1 0 0 0 0,0-1 1 0 0,-1 0-1 0 0,-2 2-207 0 0,-10 43 332 0 0,1 13-38 0 0,4-27 105 0 0,2 0 1 0 0,2 1-1 0 0,2 0 1 0 0,1 5-400 0 0,5-45 145 0 0,-1 1 1 0 0,0-1-1 0 0,1 0 1 0 0,0 1-1 0 0,0-1 1 0 0,1 0-1 0 0,-1 0 1 0 0,1 0-1 0 0,1 2-145 0 0,-1-4 66 0 0,0-1 0 0 0,1-1 0 0 0,-1 1 0 0 0,0 0 0 0 0,1 0 0 0 0,0-1 0 0 0,-1 0 0 0 0,1 1 0 0 0,0-1 0 0 0,-1 0 0 0 0,3 0-66 0 0,-3 0 65 0 0,12 3-1 0 0,0-1 1 0 0,1 0 0 0 0,-1-1-1 0 0,0-1 1 0 0,1 0-1 0 0,-1-1 1 0 0,14-2-65 0 0,9 1 53 0 0,0 4-850 0 0,-36-3 497 0 0,2 0-85 0 0,-2 1-3072 0 0,0-1-3737 0 0,7 4-368 0 0</inkml:trace>
  <inkml:trace contextRef="#ctx0" brushRef="#br0" timeOffset="500.126">97 598 11376 0 0,'0'0'521'0'0,"0"-10"190"0"0,7-24 289 0 0,-1 21 424 0 0,1 8-669 0 0,0 0 1 0 0,0 0 0 0 0,1 1 0 0 0,0 0 0 0 0,0 0 0 0 0,0 0 0 0 0,0 1 0 0 0,1 1 0 0 0,6-2-756 0 0,16-6 716 0 0,-18 6-300 0 0,0 0-1 0 0,1 1 1 0 0,6 0-416 0 0,-9 1 174 0 0,1 0 0 0 0,-1-1 0 0 0,0 0 0 0 0,11-5-174 0 0,-8 3 83 0 0,1 0 1 0 0,0 1-1 0 0,3-1-83 0 0,7-1 42 0 0,-22 5-37 0 0,0 0 1 0 0,-1 0-1 0 0,1-1 1 0 0,0 1-1 0 0,-1-1 1 0 0,1 0-1 0 0,-1 0 1 0 0,0 0 0 0 0,0 0-1 0 0,1 0-5 0 0,12-11-16 0 0,-13 12-123 0 0,0-1 1 0 0,0 1-1 0 0,0-1 1 0 0,0 1 0 0 0,0-1-1 0 0,0 0 1 0 0,-1 0 0 0 0,1 0-1 0 0,-1 0 1 0 0,1 0 0 0 0,-1 0-1 0 0,1 0 1 0 0,-1-1-1 0 0,0 1 1 0 0,0 0 0 0 0,0-1-1 0 0,-1 1 1 0 0,1-3 138 0 0,8-29-2661 0 0,-8 15 747 0 0</inkml:trace>
  <inkml:trace contextRef="#ctx0" brushRef="#br0" timeOffset="852.149">398 183 9216 0 0,'2'1'706'0'0,"7"6"-414"0"0,1-1 0 0 0,-1 0-1 0 0,1-1 1 0 0,1 0-1 0 0,-1 0 1 0 0,1-1-1 0 0,-1-1 1 0 0,1 0 0 0 0,0 0-1 0 0,3-1-291 0 0,4 4 174 0 0,-14-5-140 0 0,0 0 0 0 0,0 0 0 0 0,0 0 0 0 0,0 0 0 0 0,0-1 0 0 0,0 0-34 0 0,-1 0 12 0 0,-2 1 4 0 0,13 7 28 0 0,4-6-44 0 0,-12-2 0 0 0,16 3 0 0 0,-19-2 93 0 0,1 0 0 0 0,-1 0 0 0 0,1 0 0 0 0,-1 1 1 0 0,0 0-1 0 0,0-1 0 0 0,0 1 0 0 0,0 0 0 0 0,0 0 1 0 0,0 1-1 0 0,0-1 0 0 0,0 0 0 0 0,-1 1 0 0 0,1 0 1 0 0,-1 0-1 0 0,0 0 0 0 0,0 0 0 0 0,0 0 0 0 0,0 0 1 0 0,0 2-94 0 0,-1-3 133 0 0,10 7-118 0 0,-10-8-85 0 0,-1-1-48 0 0,0 0-992 0 0,0 0-3924 0 0</inkml:trace>
  <inkml:trace contextRef="#ctx0" brushRef="#br0" timeOffset="1347.307">176 400 1376 0 0,'0'0'65'0'0,"0"0"405"0"0,0 0 1674 0 0,0 0 729 0 0,1 0 1103 0 0,2-8-2172 0 0,6-34 1726 0 0,-4 19-2245 0 0,1 0-1 0 0,3-9-1284 0 0,-2 11 1888 0 0,2-18-1888 0 0,0 4 1110 0 0,5-34 62 0 0,-11 44-975 0 0,-3 21-163 0 0,1-1 1 0 0,-1 1-1 0 0,1 0 1 0 0,0-1-1 0 0,0 1 1 0 0,0 0-1 0 0,2-3-34 0 0,-3 6 9 0 0,0 1-1 0 0,0 0 0 0 0,1 0 1 0 0,-1 0-1 0 0,0 0 0 0 0,0 0 1 0 0,0 0-1 0 0,0 0 0 0 0,0-1 1 0 0,0 1-1 0 0,0 0 0 0 0,1 0 1 0 0,-1 0-1 0 0,0 0 1 0 0,0 0-1 0 0,0 0 0 0 0,0 0 1 0 0,0 0-1 0 0,0 0 0 0 0,1 0 1 0 0,-1 0-1 0 0,0 0 0 0 0,0 0 1 0 0,0 0-1 0 0,0 0 0 0 0,1 0 1 0 0,-1 0-1 0 0,0 0 0 0 0,0 0 1 0 0,0 0-1 0 0,0 0 0 0 0,0 0 1 0 0,0 0-1 0 0,1 0 1 0 0,-1 0-1 0 0,0 0 0 0 0,0 0 1 0 0,0 0-1 0 0,0 0 0 0 0,0 1 1 0 0,0-1-1 0 0,1 0-8 0 0,6 8 74 0 0,3 9-45 0 0,-8-12 13 0 0,1 0 1 0 0,0 0-1 0 0,0-1 1 0 0,0 1-1 0 0,1-1 1 0 0,0 0 0 0 0,0 0-1 0 0,0 0 1 0 0,0 0-1 0 0,0-1 1 0 0,1 0-1 0 0,0 0 1 0 0,0 0 0 0 0,0 0-1 0 0,0-1 1 0 0,0 0-1 0 0,0 0 1 0 0,0 0-1 0 0,1-1 1 0 0,3 1-43 0 0,2 0 168 0 0,-1 0 0 0 0,1 0 0 0 0,-1-2 0 0 0,1 1 0 0 0,0-1 0 0 0,-1-1-1 0 0,1 0 1 0 0,0 0 0 0 0,-1-1 0 0 0,4-2-168 0 0,74-15 600 0 0,22-6-392 0 0,-101 22-149 0 0,-5 2-60 0 0,0 0 0 0 0,0 0 0 0 0,0 0 0 0 0,0 1 0 0 0,4-1 1 0 0,-7 1-214 0 0,-1 0-148 0 0,0 0-618 0 0,0 0-275 0 0,0 0-890 0 0,0 0-3530 0 0,0 0-1515 0 0</inkml:trace>
  <inkml:trace contextRef="#ctx0" brushRef="#br0" timeOffset="1860.449">820 845 9216 0 0,'2'2'95'0'0,"1"-1"0"0"0,0 0 0 0 0,-1 1 0 0 0,1-1 1 0 0,0 0-1 0 0,0 0 0 0 0,-1-1 0 0 0,1 1 0 0 0,0-1 0 0 0,0 1 1 0 0,0-1-1 0 0,0 0 0 0 0,2 0-95 0 0,-5 0 144 0 0,1 0 0 0 0,-1 0 0 0 0,0 0 0 0 0,1-1 1 0 0,-1 1-1 0 0,1 0 0 0 0,-1 0 0 0 0,1 0 0 0 0,-1-1 0 0 0,1 1 0 0 0,-1 0 0 0 0,0 0 0 0 0,1-1 0 0 0,-1 1 1 0 0,0-1-1 0 0,1 1 0 0 0,-1 0 0 0 0,1-1-144 0 0,1-1 562 0 0,17-16 3076 0 0,-18 17-2558 0 0,0-1-294 0 0,0-3-297 0 0,0 1 0 0 0,0 0 0 0 0,0-1 0 0 0,-1 1 0 0 0,0-1 0 0 0,0-4-489 0 0,-17-1 455 0 0,15 9-444 0 0,0 0 1 0 0,0 0-1 0 0,0 1 1 0 0,0-1-1 0 0,0 1 0 0 0,0-1 1 0 0,0 1-1 0 0,0 0 1 0 0,0 0-1 0 0,0 0 0 0 0,0 0 1 0 0,0 0-1 0 0,0 0 1 0 0,0 1-1 0 0,0-1 0 0 0,0 1 1 0 0,0-1-1 0 0,0 1 1 0 0,0 0-1 0 0,1 0 0 0 0,-1 0 1 0 0,0 0-1 0 0,0 0 1 0 0,1 0-1 0 0,-1 0 0 0 0,1 0 1 0 0,-1 1-1 0 0,1-1 1 0 0,-1 1-1 0 0,1-1 0 0 0,-1 2-11 0 0,-9 10 48 0 0,9-12-39 0 0,0 1 0 0 0,0 0 0 0 0,1 0-1 0 0,-1 0 1 0 0,1 0 0 0 0,0 0-1 0 0,-1 0 1 0 0,1 0 0 0 0,0 1-9 0 0,-1 1 15 0 0,0 0 4 0 0,0 1-1 0 0,0-1 1 0 0,0 1 0 0 0,1 0-1 0 0,-1-1 1 0 0,1 1-1 0 0,0 0 1 0 0,1 0 0 0 0,-1 0-1 0 0,1 0 1 0 0,0 0 0 0 0,0 0-1 0 0,1 0-18 0 0,2 2 80 0 0,-2-6 11 0 0,10 2 32 0 0,5 1-63 0 0,-15-4-53 0 0,1 1 0 0 0,0 0 0 0 0,-1-1 0 0 0,1 0 0 0 0,0 1 0 0 0,-1-1 0 0 0,1 0 0 0 0,0 0 0 0 0,-1 0-1 0 0,1 0 1 0 0,0 0 0 0 0,-1 0 0 0 0,1 0 0 0 0,0-1 0 0 0,-1 1 0 0 0,1 0 0 0 0,1-2-7 0 0,24-5-74 0 0,-25 7 142 0 0,-2 0 18 0 0,1-1 0 0 0,5-5-9 0 0,-4 5 4 0 0,-2 1-13 0 0,0 0-4 0 0,0 0 0 0 0,5 20 128 0 0,-2 3-182 0 0,-1 1-81 0 0,1 0 0 0 0,2-1 0 0 0,0 1 0 0 0,5 11 71 0 0,-9-34-215 0 0,-1 1 1 0 0,1-1 0 0 0,0 1-1 0 0,0-1 1 0 0,0 1 0 0 0,0-1-1 0 0,0 0 1 0 0,0 1 0 0 0,0-1-1 0 0,1 0 1 0 0,-1 0 0 0 0,0 0-1 0 0,1 0 1 0 0,-1 0 0 0 0,1 0-1 0 0,0 0 215 0 0,-1 0-1624 0 0</inkml:trace>
  <inkml:trace contextRef="#ctx0" brushRef="#br0" timeOffset="3098.117">1291 515 3680 0 0,'8'5'327'0'0,"-1"-2"186"0"0,-1 1 1 0 0,1 0 0 0 0,-1 0-1 0 0,0 0 1 0 0,2 3-514 0 0,-5-5 680 0 0,0 1 0 0 0,0 0 0 0 0,-1 0 1 0 0,1 0-1 0 0,-1 0 0 0 0,1 0 0 0 0,-1 1 0 0 0,0-1 1 0 0,0 1-1 0 0,-1-1 0 0 0,1 1-680 0 0,4 15 1279 0 0,-3-13-792 0 0,-1 1 0 0 0,0-1 0 0 0,0 1-1 0 0,-1 0 1 0 0,1 5-487 0 0,1 69 4885 0 0,-5 28-4885 0 0,0-13 923 0 0,2-95-704 0 0,0-1 66 0 0,0 0 16 0 0,0 0-29 0 0,3-8-57 0 0,-1 0-192 0 0,1 1-1 0 0,0-1 1 0 0,0 1-1 0 0,1 0 1 0 0,0 0 0 0 0,0 0-1 0 0,2-1-22 0 0,8-15 43 0 0,-6 9-4 0 0,0 1 0 0 0,10-12-39 0 0,-15 21 7 0 0,0 0 1 0 0,1 0-1 0 0,0 0 1 0 0,-1 1-1 0 0,1-1 0 0 0,0 1 1 0 0,1 0-1 0 0,-1 0 1 0 0,1 1-1 0 0,2-2-7 0 0,-1 2 10 0 0,0-1 0 0 0,0 1 0 0 0,0 1 0 0 0,1-1 0 0 0,-1 1 0 0 0,1 0 0 0 0,-1 1 0 0 0,1-1 0 0 0,0 1 0 0 0,-1 1 0 0 0,1-1 0 0 0,-1 1 0 0 0,1 0 0 0 0,-1 1 0 0 0,1-1 0 0 0,-1 1 0 0 0,0 0 0 0 0,0 1 0 0 0,3 1-10 0 0,66 28 162 0 0,-65-28-158 0 0,1-1 0 0 0,0 0 0 0 0,8 1-4 0 0,-5-1 42 0 0,-10-3-41 0 0,0 0 0 0 0,-1 0 1 0 0,1 0-1 0 0,0 0 0 0 0,0-1 1 0 0,-1 1-1 0 0,1-1 1 0 0,0 0-1 0 0,-1 0 0 0 0,1 0 1 0 0,-1-1-1 0 0,1 1 0 0 0,-1-1 1 0 0,0 0-1 0 0,0 0 0 0 0,0 0 1 0 0,0-1-1 0 0,0 1 1 0 0,0 0-1 0 0,2-4-1 0 0,-2 4-5 0 0,0-1 1 0 0,-1 0-1 0 0,1 0 0 0 0,-1-1 1 0 0,1 1-1 0 0,-1-1 0 0 0,0 1 1 0 0,0-1-1 0 0,-1 1 1 0 0,1-1-1 0 0,-1 0 0 0 0,0 0 1 0 0,0 0-1 0 0,0 0 0 0 0,0 0 1 0 0,-1 0-1 0 0,1 0 0 0 0,-1 0 1 0 0,0 0-1 0 0,-1-1 5 0 0,-1-10-19 0 0,2 7 2 0 0,-1 0 1 0 0,-1 0 0 0 0,0 0 0 0 0,0 0-1 0 0,-1 0 17 0 0,3 6-5 0 0,-1 0 0 0 0,0 0 0 0 0,0 0-1 0 0,0 0 1 0 0,0 0 0 0 0,0 0 0 0 0,-1 1 0 0 0,1-1-1 0 0,0 0 1 0 0,-1 1 0 0 0,1-1 0 0 0,-1 1-1 0 0,0 0 1 0 0,1 0 0 0 0,-1-1 0 0 0,0 1-1 0 0,0 0 1 0 0,0 0 0 0 0,0 1 0 0 0,0-1-1 0 0,0 0 1 0 0,0 0 5 0 0,-9 2-24 0 0,7 1 15 0 0,-1 0-1 0 0,1 0 1 0 0,-1 1-1 0 0,1 0 1 0 0,0 0-1 0 0,0 0 1 0 0,-3 2 9 0 0,6-3-9 0 0,-1 0 0 0 0,0 0 0 0 0,1 1 0 0 0,0-1 0 0 0,-1 0 0 0 0,1 0 0 0 0,0 1 0 0 0,0-1 0 0 0,0 0-1 0 0,1 1 1 0 0,-1-1 0 0 0,1 1 0 0 0,-1-1 0 0 0,1 1 0 0 0,0 0 0 0 0,0-1 0 0 0,0 1 9 0 0,0 19 117 0 0,1 0 0 0 0,1 4-117 0 0,-1-17 14 0 0,1 0 0 0 0,0 0 0 0 0,1-1 1 0 0,0 1-1 0 0,0-1 0 0 0,1 0 1 0 0,0 1-15 0 0,-1-3-55 0 0,2 4 21 0 0,1 0 0 0 0,0 0 0 0 0,4 4 34 0 0,-8-11 27 0 0,1 1 0 0 0,1-1 0 0 0,-1 0 0 0 0,0 0 0 0 0,1 0 1 0 0,0 0-1 0 0,0-1 0 0 0,0 0 0 0 0,0 0 0 0 0,2 2-27 0 0,2-1 4 0 0,0 0 1 0 0,0 0-1 0 0,-1-1 0 0 0,2 0 0 0 0,-1 0 0 0 0,1-1-4 0 0,-4-1-11 0 0,0 1 0 0 0,1-2 0 0 0,-1 1 0 0 0,0-1 0 0 0,1 1 0 0 0,-1-1 0 0 0,0-1 0 0 0,0 1 0 0 0,0-1 0 0 0,2 0 11 0 0,6-4-15 0 0,1-1 1 0 0,-1 0-1 0 0,-1-1 1 0 0,1-1-1 0 0,4-4 15 0 0,10-10 160 0 0,18-19-160 0 0,-26 21-108 0 0,-1-1 0 0 0,-2-1 1 0 0,7-12 107 0 0,-15 22-7 0 0,10-16-64 0 0,-2-1 0 0 0,10-24 71 0 0,-6 10-34 0 0,25-52 34 0 0,6-30 0 0 0,-35 88 5 0 0,-12 31-13 0 0,-1-1 1 0 0,0 0-1 0 0,0 0 1 0 0,0 0-1 0 0,-1 0 0 0 0,0 0 1 0 0,-1-1-1 0 0,0 1 0 0 0,0-3 8 0 0,-1-2-12 0 0,0 12 8 0 0,-1 0 0 0 0,1 1 1 0 0,-1-1-1 0 0,0 1 0 0 0,1-1 0 0 0,-1 0 0 0 0,0 1 0 0 0,1-1 0 0 0,-1 1 0 0 0,0-1 0 0 0,0 1 0 0 0,1 0 0 0 0,-1-1 1 0 0,0 1-1 0 0,0 0 4 0 0,0 0-2 0 0,-1-2 0 0 0,-1 2 0 0 0,0-1 1 0 0,1 0-1 0 0,-1 0 0 0 0,0 1 0 0 0,0 0 0 0 0,0-1 0 0 0,0 1 0 0 0,1 0 0 0 0,-1 0 1 0 0,0 1-1 0 0,0-1 0 0 0,0 1 0 0 0,0-1 0 0 0,1 1 0 0 0,-1 0 0 0 0,0 0 2 0 0,-6 2-8 0 0,1 1 0 0 0,-1-1 0 0 0,1 1 0 0 0,-5 4 8 0 0,8-5 14 0 0,1 1-1 0 0,0-1 0 0 0,1 0 1 0 0,-1 1-1 0 0,0 0 1 0 0,1 0-1 0 0,0 0 0 0 0,0 1 1 0 0,0-1-1 0 0,1 1 1 0 0,-1 0-14 0 0,-5 11 133 0 0,1 1 1 0 0,-2 10-134 0 0,2-5 83 0 0,-4 8-124 0 0,2 0 1 0 0,1 0 0 0 0,2 1 0 0 0,0 0 0 0 0,3 0 0 0 0,0 1 0 0 0,2-1 0 0 0,2 1-1 0 0,0-1 1 0 0,2 1 0 0 0,6 23 40 0 0,-5-41 18 0 0,0-1 0 0 0,1 0-1 0 0,1-1 1 0 0,0 1 0 0 0,0-1 0 0 0,1 0-1 0 0,5 5-17 0 0,-9-13 5 0 0,1 0 1 0 0,-1 0-1 0 0,1-1 0 0 0,0 1 0 0 0,0-1 0 0 0,0 0 1 0 0,0 0-1 0 0,0-1 0 0 0,1 1 0 0 0,-1-1 1 0 0,1 0-1 0 0,0 0 0 0 0,0-1 0 0 0,0 1 0 0 0,1-1-5 0 0,1 1 37 0 0,-1-1 0 0 0,0 0 0 0 0,0 0 0 0 0,1-1-1 0 0,-1 0 1 0 0,0 0 0 0 0,0-1 0 0 0,1 1 0 0 0,-1-1 0 0 0,0-1-1 0 0,0 1 1 0 0,2-1-37 0 0,31-18 22 0 0,-35 18-22 0 0,-1 0 0 0 0,1 0-1 0 0,-1-1 1 0 0,0 1 0 0 0,0-1 0 0 0,0 0 0 0 0,-1 0-1 0 0,1 0 1 0 0,1-2 0 0 0,7-14 0 0 0,-4 9 0 0 0,-1-1 0 0 0,0-1 0 0 0,2-5 0 0 0,-7 12 0 0 0,1 1 0 0 0,-1-1 0 0 0,0 0 0 0 0,-1 0 0 0 0,1 1 0 0 0,-1-1 0 0 0,1 0 0 0 0,-2 0 0 0 0,1 0 0 0 0,0 1 0 0 0,-1-2 0 0 0,1 5 0 0 0,0 1 0 0 0,0 0 0 0 0,0-1 0 0 0,0 1 0 0 0,0-1 0 0 0,0 1 0 0 0,0-1 0 0 0,-1 1 0 0 0,1-1 0 0 0,0 1 0 0 0,0-1 0 0 0,0 1 0 0 0,-1 0 0 0 0,1-1 0 0 0,0 1 0 0 0,0-1 0 0 0,-1 1 0 0 0,1 0 0 0 0,0-1 0 0 0,-1 1 0 0 0,1 0 0 0 0,0-1 0 0 0,-1 1 0 0 0,1 0 0 0 0,0 0 0 0 0,-1-1 0 0 0,1 1 0 0 0,-1 0 0 0 0,1 0 0 0 0,-1 0 0 0 0,1 0 0 0 0,-1-1 0 0 0,1 1 0 0 0,0 0 0 0 0,-1 0 0 0 0,1 0 0 0 0,-1 0 0 0 0,1 0 0 0 0,-1 0 0 0 0,1 0 0 0 0,-1 0 0 0 0,-5 0 0 0 0,5-1-5 0 0,0 1 0 0 0,0 0 0 0 0,0 0 0 0 0,-1-1 0 0 0,1 1 0 0 0,0 0 0 0 0,0 0 0 0 0,-1 0 0 0 0,1 0 0 0 0,0 0 0 0 0,0 1 0 0 0,-1-1 0 0 0,1 0 0 0 0,0 1-1 0 0,0-1 1 0 0,0 1 0 0 0,-1-1 0 0 0,1 1 0 0 0,0-1 5 0 0,-1 2-27 0 0,-1 0 0 0 0,1 0-1 0 0,0-1 1 0 0,0 1 0 0 0,0 0-1 0 0,0 1 1 0 0,0-1 0 0 0,-1 2 27 0 0,-3 7-98 0 0,0 0 0 0 0,0 0 0 0 0,1 0 1 0 0,1 1 97 0 0,1-4-15 0 0,-13 45 15 0 0,15-50 1 0 0,0 1 1 0 0,0-1-1 0 0,1 1 0 0 0,-1 0 0 0 0,1-1 0 0 0,0 1 1 0 0,0 0-1 0 0,1-1 0 0 0,-1 2-1 0 0,1-4 4 0 0,-1 0 0 0 0,0 0 1 0 0,0 0-1 0 0,0 0 0 0 0,1 0 1 0 0,-1 0-1 0 0,0 0 0 0 0,1 0 0 0 0,-1 0 1 0 0,1 0-1 0 0,-1 0 0 0 0,1 0 1 0 0,-1 0-5 0 0,6 1-1 0 0,-4-2 10 0 0,0 1-4 0 0,0 0 1 0 0,0-1-1 0 0,0 1 1 0 0,0-1-1 0 0,0 1 0 0 0,0-1 1 0 0,0 0-1 0 0,0 1 1 0 0,0-1-1 0 0,0 0 1 0 0,0 0-1 0 0,0-1 0 0 0,0 1 1 0 0,1 0-1 0 0,-1-1 1 0 0,0 1-1 0 0,0-1 0 0 0,0 0 1 0 0,-1 0-1 0 0,1 0 1 0 0,0 0-1 0 0,0 0 1 0 0,0 0-1 0 0,-1 0 0 0 0,1 0 1 0 0,0-1-1 0 0,-1 1 1 0 0,1-1-1 0 0,0-1-5 0 0,6-6 5 0 0,0 0 0 0 0,-1-1 0 0 0,0-1 0 0 0,4-9-5 0 0,0 3-6 0 0,-4 4-19 0 0,-5 10 20 0 0,-1 0 0 0 0,1 0 1 0 0,0 0-1 0 0,0 0 0 0 0,0 1 0 0 0,2-3 5 0 0,3-3 0 0 0,-7 7 0 0 0,0 1 0 0 0,0 0 0 0 0,0 0 0 0 0,0 0 0 0 0,0 0 0 0 0,0 0 0 0 0,0 0 0 0 0,0 0 0 0 0,0 0 0 0 0,0 0 0 0 0,0-1 1 0 0,1 1-1 0 0,-1 0 0 0 0,0 0 0 0 0,0 0 0 0 0,0 0 0 0 0,0 0 0 0 0,0 0 0 0 0,0 0 0 0 0,0 0 0 0 0,0 0 0 0 0,1 0 0 0 0,-1 0 0 0 0,0 0 0 0 0,0 0 0 0 0,0 0 0 0 0,0 0 0 0 0,0 0 0 0 0,0 0 0 0 0,0 0 0 0 0,0 0 0 0 0,1 0 0 0 0,-1 0 0 0 0,0 0 0 0 0,0 0 0 0 0,0 0 0 0 0,0 0 0 0 0,0 0 0 0 0,0 0 0 0 0,0 0 0 0 0,0 0 0 0 0,1 0 0 0 0,-1 0 0 0 0,0 0 0 0 0,0 0 0 0 0,0 1 0 0 0,0-1 0 0 0,0 0 0 0 0,0 0 0 0 0,0 0 0 0 0,0 0 0 0 0,0 0 0 0 0,0 0 1 0 0,0 0-1 0 0,1 0 0 0 0,5 10 1 0 0,5 17-14 0 0,-9-18 7 0 0,1 1 0 0 0,1-1 0 0 0,0 1 0 0 0,0-1 0 0 0,1 0 0 0 0,0 0 0 0 0,0-1 0 0 0,1 0 0 0 0,0 0 0 0 0,1 0 0 0 0,-1 0 0 0 0,2-1 0 0 0,1 2 6 0 0,-7-9-25 0 0,0 1 0 0 0,-1-1-1 0 0,1 0 1 0 0,0 1 0 0 0,-1-1 0 0 0,1 0-1 0 0,0 0 1 0 0,-1 0 0 0 0,1 0 0 0 0,0 0-1 0 0,-1-1 1 0 0,1 1 0 0 0,0 0 25 0 0,1-1-48 0 0,1 0-301 0 0,0 0 0 0 0,1 0 0 0 0,-1 0 0 0 0,0-1 0 0 0,0 1 0 0 0,1-1 0 0 0,-1 0-1 0 0,-1 0 1 0 0,1-1 0 0 0,0 1 0 0 0,0-1 0 0 0,-1 0 0 0 0,0 0 0 0 0,0 0 0 0 0,1 0 0 0 0,-2-1 0 0 0,1 1-1 0 0,2-5 350 0 0,7-7-2059 0 0</inkml:trace>
  <inkml:trace contextRef="#ctx0" brushRef="#br0" timeOffset="3452.655">2929 273 456 0 0,'4'-16'409'0'0,"-4"16"-158"0"0,0 0 0 0 0,0-1 0 0 0,1 1 0 0 0,-1 0 0 0 0,0-1 0 0 0,1 1 1 0 0,-1 0-1 0 0,0-1 0 0 0,0 1 0 0 0,1 0 0 0 0,-1 0 0 0 0,1-1 0 0 0,-1 1 0 0 0,0 0 0 0 0,1 0 0 0 0,-1 0 0 0 0,0 0 0 0 0,1-1 0 0 0,-1 1 0 0 0,1 0 0 0 0,-1 0 0 0 0,1 0 0 0 0,-1 0 0 0 0,0 0 0 0 0,1 0 0 0 0,-1 0 0 0 0,1 0 0 0 0,-1 0 0 0 0,0 0 0 0 0,1 0 0 0 0,-1 1 0 0 0,1-1 0 0 0,-1 0 0 0 0,0 0 0 0 0,1 0 0 0 0,-1 0 0 0 0,1 1 0 0 0,-1-1 0 0 0,0 0 0 0 0,1 0 0 0 0,-1 1 0 0 0,0-1 0 0 0,1 0 1 0 0,-1 1-1 0 0,0-1 0 0 0,0 0 0 0 0,1 1 0 0 0,-1-1 0 0 0,0 0 0 0 0,0 1 0 0 0,0-1 0 0 0,0 1 0 0 0,1-1 0 0 0,-1 1-251 0 0,6 12 2977 0 0,-2-1-3384 0 0,-3 6 795 0 0,-1 1 0 0 0,-1 0 0 0 0,-1-1 0 0 0,0 1-1 0 0,-2 3-387 0 0,-4 31 395 0 0,-9 69 135 0 0,11-75-280 0 0,-3 5-250 0 0,-6 36 44 0 0,11-63-96 0 0,3-15-550 0 0,-1 0 0 0 0,1 0 0 0 0,1 3 602 0 0,0-1-1868 0 0</inkml:trace>
  <inkml:trace contextRef="#ctx0" brushRef="#br0" timeOffset="4153.451">3072 414 8752 0 0,'0'0'398'0'0,"0"0"-3"0"0,0 0 6 0 0,-2 1 958 0 0,-43 14 4713 0 0,2 4-5592 0 0,32-15-398 0 0,0 0 0 0 0,0 1 0 0 0,-7 5-82 0 0,-30 16 136 0 0,32-18-116 0 0,1 0 0 0 0,0 1 0 0 0,0 1 0 0 0,-4 4-20 0 0,17-12-120 0 0,-1 1-1 0 0,1-1 1 0 0,0 0-1 0 0,-1 1 0 0 0,1 0 1 0 0,1-1-1 0 0,-1 1 1 0 0,0 0-1 0 0,1 0 0 0 0,-1 0 1 0 0,1 0-1 0 0,0 0 1 0 0,0 1-1 0 0,0-1 0 0 0,0 0 1 0 0,1 0-1 0 0,-1 1 1 0 0,1-1-1 0 0,0 0 0 0 0,0 1 1 0 0,0-1-1 0 0,1 1 121 0 0,-1-2-435 0 0,1 0 0 0 0,-1 0 0 0 0,1 0 0 0 0,0-1 1 0 0,0 1-1 0 0,0 0 0 0 0,0 0 0 0 0,0-1 0 0 0,0 1 0 0 0,1 0 0 0 0,-1-1 0 0 0,0 0 0 0 0,1 1 0 0 0,-1-1 0 0 0,2 1 435 0 0,29 18-4289 0 0,-10-6 2433 0 0,-15-10 1895 0 0,1 0 0 0 0,0 0 0 0 0,1-1 0 0 0,-1 1 0 0 0,1-2-1 0 0,-1 0 1 0 0,1 0 0 0 0,7 1-39 0 0,16 4 1757 0 0,-18-4-583 0 0,1-1 0 0 0,0 0 0 0 0,1-1 0 0 0,-1 0 0 0 0,0-2 1 0 0,0 0-1 0 0,6-1-1174 0 0,-16 1 242 0 0,0 0 0 0 0,1-1 0 0 0,-1 1 0 0 0,0-1 0 0 0,0 0 0 0 0,-1 0 0 0 0,1-1 0 0 0,0 0 0 0 0,-1 0 0 0 0,0 0 0 0 0,1 0 0 0 0,1-2-242 0 0,10-8 526 0 0,-12 11-424 0 0,-1-1-6 0 0,2-12 287 0 0,-5 14-378 0 0,-1-1 0 0 0,1 0-1 0 0,0 1 1 0 0,-1-1 0 0 0,1 1-1 0 0,-1-1 1 0 0,1 0-1 0 0,-1 1 1 0 0,0-1 0 0 0,1 1-1 0 0,-1 0 1 0 0,0-1 0 0 0,0 1-1 0 0,0 0 1 0 0,0-1-1 0 0,-1 1 1 0 0,1 0 0 0 0,0 0-1 0 0,0 0 1 0 0,-1 0 0 0 0,1 0-1 0 0,0 0 1 0 0,-1 0-1 0 0,1 1 1 0 0,-1-1 0 0 0,0 0-1 0 0,1 1 1 0 0,-1 0 0 0 0,1-1-1 0 0,-1 1 1 0 0,0 0-1 0 0,0-1-4 0 0,-10 4 80 0 0,-11 1 36 0 0,21-3-109 0 0,-1-1-1 0 0,1 1 0 0 0,-1-1 0 0 0,1 1 0 0 0,-1 0 0 0 0,1 0 0 0 0,0 0 0 0 0,0 0 1 0 0,0 0-1 0 0,-1 1 0 0 0,1-1 0 0 0,0 0 0 0 0,0 1 0 0 0,1 0 0 0 0,-1-1 0 0 0,0 1 1 0 0,1 0-1 0 0,-1 0 0 0 0,1 0 0 0 0,-1 0 0 0 0,1 0 0 0 0,-1 2-6 0 0,-2-2 65 0 0,1-1-67 0 0,2 10 164 0 0,1-10-177 0 0,1 1 0 0 0,0 0 0 0 0,0-1 0 0 0,0 1-1 0 0,1 0 1 0 0,-1-1 0 0 0,0 0 0 0 0,0 1 0 0 0,1-1-1 0 0,-1 0 1 0 0,2 1 15 0 0,-3-2-19 0 0,1 2 24 0 0,1-1 0 0 0,-1 0 0 0 0,1 0 0 0 0,-1 0 1 0 0,1 0-1 0 0,0 0 0 0 0,-1 0 0 0 0,1 0 0 0 0,0-1 1 0 0,-1 1-1 0 0,1-1 0 0 0,0 1 0 0 0,0-1 0 0 0,0 0 0 0 0,0 1 1 0 0,-1-1-1 0 0,1 0 0 0 0,0 0 0 0 0,0 0 0 0 0,0-1 0 0 0,0 1 1 0 0,-1 0-1 0 0,2-1-5 0 0,16 1 255 0 0,-15 1-275 0 0,0 0-34 0 0,-1-1 0 0 0,1 1 0 0 0,0-1 0 0 0,0 1 0 0 0,-1-1 0 0 0,1 0 0 0 0,0-1 0 0 0,-1 1-1 0 0,1 0 1 0 0,0-1 0 0 0,-1 0 0 0 0,3-1 54 0 0,36-10 184 0 0,4 1-184 0 0,-44 11 27 0 0,1-1 0 0 0,0 1 0 0 0,-1-1 0 0 0,1 0 0 0 0,-1 0 0 0 0,0 0 0 0 0,1-1 0 0 0,-1 1 0 0 0,0 0 0 0 0,0-1 0 0 0,2-1-27 0 0,-2 3 180 0 0,8 1-144 0 0,-2 6-36 0 0,-6-5 4 0 0,0 2-12 0 0,-1 9 66 0 0,-1-9-42 0 0,0-1 1 0 0,0 0-1 0 0,-1 0 0 0 0,0 0 1 0 0,1 1-1 0 0,-1-1 0 0 0,0 0 1 0 0,-1 0-1 0 0,1 0 1 0 0,0-1-1 0 0,-1 1 0 0 0,0 0 1 0 0,0 0-1 0 0,-1 1-16 0 0,2-2 36 0 0,0 1-1 0 0,0-1 1 0 0,0 1 0 0 0,0 0-1 0 0,0-1 1 0 0,0 1 0 0 0,1-1-1 0 0,-1 1 1 0 0,1 0 0 0 0,0 0-1 0 0,0-1 1 0 0,0 1 0 0 0,0 1-36 0 0,0-1 52 0 0,0-2 95 0 0,0-1 11 0 0,0 0 2 0 0,0 0-9 0 0,0 0-39 0 0,30 4 246 0 0,-27-2-373 0 0,0-2 0 0 0,1 1 0 0 0,-1 0 0 0 0,0-1 1 0 0,1 0-1 0 0,-1 1 0 0 0,1-1 0 0 0,-1-1 1 0 0,0 1-1 0 0,1 0 0 0 0,-1-1 0 0 0,0 0 1 0 0,1 1-1 0 0,-1-1 0 0 0,1-1 15 0 0,4-1 49 0 0,-1-1 0 0 0,0 0 1 0 0,0 0-1 0 0,0-1 0 0 0,-1 1 0 0 0,1-2 0 0 0,-1 1 0 0 0,0-1 0 0 0,-1 1 1 0 0,1-2-1 0 0,-1 1 0 0 0,0 0 0 0 0,-1-1 0 0 0,0 0 0 0 0,3-5-49 0 0,6-21 92 0 0,-1 0-1 0 0,-2 0 1 0 0,-1-1-1 0 0,-2 0 0 0 0,-1-1 1 0 0,0-18-92 0 0,-3 3-71 0 0,-2 0 1 0 0,-2 0-1 0 0,-3 0 1 0 0,-4-16 70 0 0,7 57 9 0 0,-5-29 135 0 0,-3-7-144 0 0,6 33 54 0 0,0 1-1 0 0,-1 0 1 0 0,0 0 0 0 0,-1 0-1 0 0,-6-10-53 0 0,6 29 180 0 0,2-1-131 0 0,1 0 1 0 0,-1-1-1 0 0,1 1 0 0 0,0 0 0 0 0,1 0 0 0 0,-1 0 0 0 0,1 1 0 0 0,0 3-49 0 0,1 16 236 0 0,1 20-236 0 0,0-30 39 0 0,5 48 121 0 0,2 1 0 0 0,5 4-160 0 0,1 11 98 0 0,24 113 176 0 0,-31-170-249 0 0,1-1-1 0 0,1 1 1 0 0,1-1 0 0 0,1-1-1 0 0,0 0 1 0 0,2 0-1 0 0,11 13-24 0 0,-22-32-191 0 0,0 0 0 0 0,1 0 0 0 0,-1 0 0 0 0,1 0 0 0 0,0-1 0 0 0,-1 1-1 0 0,1-1 1 0 0,1 0 0 0 0,-1 0 0 0 0,0 0 0 0 0,0 0 0 0 0,1 0 0 0 0,-1-1 0 0 0,1 1-1 0 0,-1-1 1 0 0,1 0 0 0 0,0 0 0 0 0,-1 0 0 0 0,1-1 0 0 0,0 1 0 0 0,0-1 0 0 0,0 0-1 0 0,-1 0 1 0 0,1 0 0 0 0,0-1 0 0 0,3 0 191 0 0,5-2-2094 0 0</inkml:trace>
  <inkml:trace contextRef="#ctx0" brushRef="#br0" timeOffset="4649.996">4056 26 11976 0 0,'1'0'129'0'0,"1"0"1"0"0,-1 0 0 0 0,1 1 0 0 0,-1-1 0 0 0,0 1 0 0 0,1-1-1 0 0,-1 1 1 0 0,0 0 0 0 0,0 0 0 0 0,1-1 0 0 0,-1 1 0 0 0,0 0-1 0 0,0 0 1 0 0,0 0 0 0 0,0 0 0 0 0,0 0 0 0 0,0 0 0 0 0,0 0-1 0 0,0 1 1 0 0,-1-1 0 0 0,1 1-130 0 0,1 1 200 0 0,0 0-1 0 0,-1 0 1 0 0,1 0-1 0 0,-1 0 1 0 0,0 0-1 0 0,0 1 1 0 0,0-1 0 0 0,-1 0-1 0 0,1 1-199 0 0,0 34 823 0 0,-1 1 0 0 0,-6 30-823 0 0,4-35 94 0 0,-10 158 403 0 0,7-125-416 0 0,2-36-108 0 0,1 1 0 0 0,3 24 27 0 0,5-6-280 0 0,-1-12-5326 0 0,-5-24 66 0 0</inkml:trace>
  <inkml:trace contextRef="#ctx0" brushRef="#br0" timeOffset="5398.031">4266 243 12960 0 0,'0'-13'594'0'0,"0"11"-16"0"0,0 1-373 0 0,0-1-70 0 0,-9 0 1198 0 0,7 1-1220 0 0,-1 0 0 0 0,0 1-1 0 0,1-1 1 0 0,-1 1 0 0 0,0-1 0 0 0,0 1 0 0 0,0 0 0 0 0,1 0 0 0 0,-1 0-1 0 0,0 0 1 0 0,0 0 0 0 0,0 1 0 0 0,1-1 0 0 0,-1 1 0 0 0,0 0 0 0 0,1 0 0 0 0,-1 0-1 0 0,0 0 1 0 0,1 0 0 0 0,-2 1-113 0 0,-18 9 793 0 0,-22 7-793 0 0,21-9 114 0 0,0 1-1 0 0,-1 2-113 0 0,-4 0 56 0 0,24-11-177 0 0,0 0 0 0 0,0 0 0 0 0,0 1 0 0 0,0 0 0 0 0,0 0-1 0 0,0 0 1 0 0,0 0 0 0 0,1 1 0 0 0,-1-1 0 0 0,1 1 0 0 0,-1 0 0 0 0,0 1 121 0 0,3-4-1325 0 0,-3-7-67 0 0</inkml:trace>
  <inkml:trace contextRef="#ctx0" brushRef="#br0" timeOffset="5399.031">4288 363 11376 0 0,'0'0'521'0'0,"0"2"-12"0"0,0 3-379 0 0,0-1-112 0 0,0 0 0 0 0,0 0 0 0 0,0 0 0 0 0,-1-1 0 0 0,1 1 0 0 0,-1 0 0 0 0,0 0 0 0 0,0-1 0 0 0,0 1-18 0 0,-24 66 2326 0 0,20-57-2050 0 0,1 0 1 0 0,0 0 0 0 0,1 1 0 0 0,0-1 0 0 0,1 1-277 0 0,-6 31 630 0 0,7-42-560 0 0,0 1-1 0 0,1 0 1 0 0,-1-1 0 0 0,1 1-1 0 0,0 0 1 0 0,0 0 0 0 0,0 0-1 0 0,1-1 1 0 0,-1 1 0 0 0,1 0-1 0 0,0-1 1 0 0,0 1 0 0 0,1 0-1 0 0,-1 0-69 0 0,0-2 85 0 0,0 0 0 0 0,0 0 0 0 0,0-1 0 0 0,1 1 0 0 0,-1 0 0 0 0,0-1 0 0 0,1 1 0 0 0,-1 0 0 0 0,1-1 0 0 0,-1 0 0 0 0,1 1 0 0 0,0-1 0 0 0,-1 0 0 0 0,1 0 0 0 0,0 0 0 0 0,0 0 0 0 0,0 0 0 0 0,0-1 0 0 0,0 1 0 0 0,0 0 0 0 0,0-1 0 0 0,0 1 0 0 0,0-1 0 0 0,0 0 0 0 0,1 0 0 0 0,-1 0-85 0 0,4 0 90 0 0,-1 0 0 0 0,1-1 0 0 0,-1 1 0 0 0,1-1 0 0 0,-1-1-1 0 0,1 1 1 0 0,-1-1 0 0 0,0 0 0 0 0,0 0 0 0 0,0 0 0 0 0,0-1-1 0 0,0 1 1 0 0,0-1 0 0 0,-1-1 0 0 0,1 1 0 0 0,-1-1 0 0 0,0 1-1 0 0,0-1 1 0 0,0 0 0 0 0,-1-1 0 0 0,1 1 0 0 0,-1-1 0 0 0,0 1-1 0 0,0-1 1 0 0,-1 0 0 0 0,1 0 0 0 0,-1 0 0 0 0,0 0-1 0 0,-1-1 1 0 0,1 1 0 0 0,-1-1 0 0 0,1-3-90 0 0,-2 2 16 0 0,1-1-8 0 0,0-1 0 0 0,0-1 1 0 0,-1 1-1 0 0,-1 0 0 0 0,0-2-8 0 0,1 8 0 0 0,-1 0 0 0 0,0 0 0 0 0,0 1 0 0 0,0-1-1 0 0,0 1 1 0 0,0-1 0 0 0,0 0 0 0 0,-1 1-1 0 0,1 0 1 0 0,-1-1 0 0 0,1 1 0 0 0,-1 0 0 0 0,0 0-1 0 0,0 0 1 0 0,0 0 0 0 0,0 0 0 0 0,-1 0 0 0 0,1 1-1 0 0,0-1 1 0 0,-11-5-76 0 0,0 0 0 0 0,-1 0-1 0 0,1 1 1 0 0,-1 1 0 0 0,-1 0-1 0 0,1 1 1 0 0,-3 1 76 0 0,-34-5-6356 0 0,22 7-633 0 0</inkml:trace>
  <inkml:trace contextRef="#ctx0" brushRef="#br0" timeOffset="7183.04">125 1579 10680 0 0,'0'0'241'0'0,"0"0"38"0"0,0 0 11 0 0,0 0-28 0 0,0 8 510 0 0,-3 8 776 0 0,3-15-800 0 0,-1 7 221 0 0,-8 32 1045 0 0,7-27-1245 0 0,-1 0 0 0 0,-4 11-769 0 0,0 0 708 0 0,1-1 0 0 0,1 1 0 0 0,0 7-708 0 0,0 1 777 0 0,-5 13-777 0 0,-6 25 290 0 0,8-32-167 0 0,-4 10-123 0 0,3-12 176 0 0,7-25 28 0 0,-1 0 0 0 0,0 0 0 0 0,-2 2-204 0 0,1 5-281 0 0,4-13 71 0 0,3-12 113 0 0,8-34 142 0 0,8-38 70 0 0,1-1-25 0 0,-5 26-22 0 0,-12 42-30 0 0,2 0 0 0 0,-1 0 1 0 0,3-3-39 0 0,10-27 106 0 0,-9 16-30 0 0,1 0 1 0 0,1 0-1 0 0,5-7-76 0 0,-4 18 25 0 0,-10 13-18 0 0,1 0 1 0 0,-1 0-1 0 0,0 0 0 0 0,0 0 0 0 0,1 0 0 0 0,-1-1 1 0 0,-1 1-1 0 0,1-1-7 0 0,1 0 13 0 0,0 0-1 0 0,-1-1 1 0 0,1 1 0 0 0,0 0-1 0 0,1 0 1 0 0,-1 0 0 0 0,1 0-1 0 0,1-1-12 0 0,-4 3-77 0 0,0 1-6 0 0,0 0 42 0 0,0 0 161 0 0,0 0 68 0 0,0 0 17 0 0,0 0-19 0 0,4 8-78 0 0,-2 1-87 0 0,-1 0 0 0 0,-1 1 0 0 0,1-1 0 0 0,-1 0 0 0 0,-2 7-21 0 0,1 12 25 0 0,-3 9-25 0 0,2-30 0 0 0,1-1 0 0 0,0 1 0 0 0,1-1 0 0 0,-1 1 0 0 0,2 4 0 0 0,8 59 64 0 0,-9-67-63 0 0,1 0-2 0 0,4 9 16 0 0,-5-12-10 0 0,1 1 0 0 0,-1-1 0 0 0,0 0 0 0 0,0 0 0 0 0,0 0 0 0 0,1 1 0 0 0,-1-1 0 0 0,0 0 0 0 0,1 0 0 0 0,-1 0 0 0 0,0 0 0 0 0,0 0 0 0 0,1 0 0 0 0,-1 0 0 0 0,0 1 0 0 0,1-1 0 0 0,-1 0 0 0 0,0 0 0 0 0,1 0 0 0 0,-1 0 0 0 0,0 0 0 0 0,1 0 0 0 0,-1 0 0 0 0,0 0 0 0 0,0-1 0 0 0,1 1 0 0 0,-1 0 0 0 0,0 0 0 0 0,1 0 0 0 0,-1 0 0 0 0,0 0-5 0 0,9-4 36 0 0,-5 1-1 0 0,0 1 0 0 0,0-1 0 0 0,0-1 0 0 0,0 1 0 0 0,-1 0 0 0 0,1-1 1 0 0,-1 0-1 0 0,0 0 0 0 0,0 0 0 0 0,-1 0 0 0 0,2-2-35 0 0,4-9 69 0 0,2 0-1 0 0,9-12-68 0 0,12-18 59 0 0,-26 37-41 0 0,1 1 0 0 0,0 0 0 0 0,0 0 0 0 0,4-3-18 0 0,-2 2 18 0 0,-1 1-1 0 0,-1-1 0 0 0,3-3-17 0 0,-8 10 1 0 0,0 0 1 0 0,0-1-1 0 0,0 1 0 0 0,0 0 0 0 0,1 0 1 0 0,-1 0-1 0 0,0 0 0 0 0,1 0 0 0 0,-1 0 0 0 0,1 0 1 0 0,-1 1-1 0 0,1-1 0 0 0,-1 0 0 0 0,1 1 1 0 0,-1-1-1 0 0,2 1-1 0 0,-3 0 6 0 0,1-1 1 0 0,0 1-1 0 0,0 0 0 0 0,0 0 1 0 0,-1 0-1 0 0,1 0 1 0 0,0 0-1 0 0,0 0 1 0 0,0 0-1 0 0,-1 1 1 0 0,1-1-1 0 0,0 0 0 0 0,0 0 1 0 0,-1 1-1 0 0,1-1 1 0 0,0 0-1 0 0,0 1 1 0 0,-1-1-1 0 0,1 0 1 0 0,0 1-1 0 0,-1-1 0 0 0,1 1 1 0 0,-1-1-1 0 0,1 1 1 0 0,0 0-1 0 0,-1-1 1 0 0,1 1-1 0 0,-1 0 0 0 0,0-1 1 0 0,1 1-1 0 0,-1 0 1 0 0,0-1-1 0 0,1 2-6 0 0,1 7 28 0 0,0-1 0 0 0,-1 1 0 0 0,0 0 0 0 0,-1 0 0 0 0,0 0 0 0 0,0 0 1 0 0,0 0-1 0 0,-2 1-28 0 0,1 9 31 0 0,0 4-15 0 0,-5 135 112 0 0,4-124-128 0 0,1-25 0 0 0,0 0 0 0 0,1 0 0 0 0,0 0 0 0 0,1 0 0 0 0,0 0 0 0 0,1 1 0 0 0,1 7 0 0 0,-3-13 0 0 0,1-1 0 0 0,-1 1 0 0 0,1-1 0 0 0,0 0 0 0 0,0 1 0 0 0,0-1 0 0 0,1 0 0 0 0,-1 1 0 0 0,1-1 0 0 0,-1 0 0 0 0,1 0 0 0 0,6 11-78 0 0,-7-13 58 0 0,-1 1 0 0 0,1-1 0 0 0,-1 1 0 0 0,1-1 1 0 0,0 0-1 0 0,0 1 0 0 0,0-1 0 0 0,0 0 0 0 0,0 1 0 0 0,0-1 0 0 0,0 0 0 0 0,0 0 0 0 0,1 0 0 0 0,-1 0 0 0 0,0 0 0 0 0,1 0 0 0 0,-1 0 20 0 0,20 5-1833 0 0,-13-11-2314 0 0,0-3-3207 0 0</inkml:trace>
  <inkml:trace contextRef="#ctx0" brushRef="#br0" timeOffset="7626.334">938 1710 2304 0 0,'0'0'101'0'0,"2"1"1"0"0,9 7-1696 0 0,6 10 9655 0 0,-17-17-7476 0 0,1 0 0 0 0,0 0 1 0 0,-1 0-1 0 0,1 0 1 0 0,-1 0-1 0 0,0 0 0 0 0,1 0 1 0 0,-1 1-1 0 0,0-1 1 0 0,0 0-1 0 0,1 0 0 0 0,-1 0 1 0 0,0 0-1 0 0,0 1 1 0 0,0-1-1 0 0,0 0 0 0 0,-1 1-585 0 0,1-1 136 0 0,-1 1 0 0 0,1-1 0 0 0,-1 0 0 0 0,1 0 0 0 0,-1 0 0 0 0,0 0 0 0 0,1 0 0 0 0,-1 0 0 0 0,0 0 0 0 0,0 0 0 0 0,0 0 0 0 0,0 0 0 0 0,0 0-136 0 0,-4 3 221 0 0,-1 1 0 0 0,0-1 1 0 0,0 0-1 0 0,-1 0 1 0 0,1-1-1 0 0,-1 0 0 0 0,0 0 1 0 0,1-1-1 0 0,-1 0 1 0 0,-1 0-1 0 0,-2 0-221 0 0,-10 1 112 0 0,-1-1 0 0 0,1-1-1 0 0,-9-1-111 0 0,14-4 394 0 0,4 2-4240 0 0,12 1-1196 0 0,2-3-1423 0 0</inkml:trace>
  <inkml:trace contextRef="#ctx0" brushRef="#br0" timeOffset="7975.108">1126 1441 12928 0 0,'14'0'594'0'0,"-11"0"-16"0"0,-1 1-373 0 0,7 3-76 0 0,-7-3 55 0 0,0 0 0 0 0,0 1-1 0 0,0-1 1 0 0,-1 0 0 0 0,1 1 0 0 0,0 0-1 0 0,-1-1 1 0 0,1 1 0 0 0,-1 0-1 0 0,1 0 1 0 0,-1 0 0 0 0,0 0 0 0 0,0 0-1 0 0,0 0 1 0 0,0 0 0 0 0,0 0 0 0 0,0 0-1 0 0,0 2-183 0 0,1 4 569 0 0,-1 1 0 0 0,1-1 1 0 0,-1 1-1 0 0,-1 3-569 0 0,2 13 1180 0 0,-2-17-909 0 0,0-1 0 0 0,0 0 0 0 0,-1 0 1 0 0,1 0-1 0 0,-2 0 0 0 0,1 0 0 0 0,-1 0 0 0 0,-3 6-271 0 0,-4 21 82 0 0,-5 32-72 0 0,9-54 195 0 0,2 1-1 0 0,0 0 0 0 0,1 1 0 0 0,0-1 1 0 0,0 0-1 0 0,2 1 0 0 0,0-1 1 0 0,0 1-1 0 0,1 0-204 0 0,-1-12 16 0 0,0-1 1 0 0,1 0 0 0 0,-1 0-1 0 0,0 1 1 0 0,0-1-1 0 0,1 0 1 0 0,-1 1 0 0 0,0-1-1 0 0,1 0 1 0 0,0 0-1 0 0,-1 0 1 0 0,1 1 0 0 0,-1-1-1 0 0,1 0 1 0 0,0 0-1 0 0,0 0 1 0 0,0 0 0 0 0,0 0-1 0 0,0 0 1 0 0,0 0-17 0 0,17 15 1331 0 0,-14-14-1259 0 0,0 0 0 0 0,1 0 1 0 0,-1 0-1 0 0,1-1 0 0 0,0 1 1 0 0,-1-1-1 0 0,1 0 0 0 0,0-1 1 0 0,0 1-1 0 0,-1-1 0 0 0,1 0 1 0 0,0 0-1 0 0,0 0 0 0 0,0-1 1 0 0,1 0-73 0 0,9 0 54 0 0,-11 1-40 0 0,0 0 1 0 0,-1 0-1 0 0,1-1 0 0 0,-1 1 1 0 0,1-1-1 0 0,0 0-14 0 0,18-4 17 0 0,-20 5-26 0 0,1 0-1 0 0,-1 0 0 0 0,0-1 1 0 0,0 1-1 0 0,1-1 1 0 0,-1 0-1 0 0,0 0 1 0 0,0 0-1 0 0,0 0 0 0 0,0 0 1 0 0,2-1 9 0 0,-2 1-123 0 0,0 1-6 0 0,-2 0 80 0 0,1 0 0 0 0,0 0 1 0 0,0 0-1 0 0,-1 0 0 0 0,1-1 0 0 0,0 1 1 0 0,-1 0-1 0 0,1 0 0 0 0,0 0 1 0 0,-1-1-1 0 0,1 1 0 0 0,-1 0 0 0 0,1 0 1 0 0,0-1-1 0 0,-1 1 0 0 0,1-1 0 0 0,-1 1 1 0 0,1 0-1 0 0,-1-1 0 0 0,1 1 1 0 0,-1-1-1 0 0,1 0 49 0 0,0 0-1044 0 0,-1 1-984 0 0,0 0-3941 0 0,0 0-1684 0 0</inkml:trace>
  <inkml:trace contextRef="#ctx0" brushRef="#br0" timeOffset="8711.729">1800 1346 17503 0 0,'0'-1'57'0'0,"1"1"0"0"0,0-1-1 0 0,0 1 1 0 0,0 0-1 0 0,0-1 1 0 0,0 1-1 0 0,0 0 1 0 0,0 0-1 0 0,0 0 1 0 0,0 0 0 0 0,0-1-1 0 0,0 1 1 0 0,0 1-1 0 0,0-1 1 0 0,0 0-1 0 0,0 0 1 0 0,0 0-1 0 0,0 0 1 0 0,0 1-1 0 0,0-1 1 0 0,0 0 0 0 0,-1 1-1 0 0,1-1 1 0 0,0 1-1 0 0,0-1 1 0 0,0 1-1 0 0,0-1 1 0 0,0 1-57 0 0,1 1 175 0 0,0-1-70 0 0,-1 0-1 0 0,0 0 0 0 0,1 0 1 0 0,-1 0-1 0 0,0 0 1 0 0,0 0-1 0 0,0 0 1 0 0,0 1-1 0 0,0-1 0 0 0,0 0 1 0 0,0 1-1 0 0,0-1 1 0 0,-1 1-1 0 0,1-1 1 0 0,-1 1-1 0 0,1-1 1 0 0,-1 1-1 0 0,1-1 0 0 0,-1 1 1 0 0,0-1-1 0 0,0 1 1 0 0,0 0-1 0 0,0-1 1 0 0,0 1-1 0 0,0 0 1 0 0,0 0-105 0 0,-1 6 413 0 0,-1 0 0 0 0,0 1 1 0 0,0-1-1 0 0,-4 7-413 0 0,-1 8-189 0 0,-6 19 241 0 0,5-18-3 0 0,2-1-1 0 0,-2 15-48 0 0,0 2 80 0 0,-6 15-80 0 0,2-8 11 0 0,8-37 19 0 0,3-8-27 0 0,1 1 1 0 0,-1-1-1 0 0,0 1 1 0 0,1 0-1 0 0,-1-1 0 0 0,1 1 1 0 0,0 0-1 0 0,0 0 1 0 0,0-1-1 0 0,0 1-3 0 0,0-1 57 0 0,1-3 26 0 0,5-1-40 0 0,-3 1-36 0 0,0 0 0 0 0,-1 0 1 0 0,1 0-1 0 0,-1 0 0 0 0,1 0 1 0 0,-1-1-1 0 0,0 1 0 0 0,0-1 1 0 0,1 0-1 0 0,-1 1 0 0 0,0-1 1 0 0,0 0-1 0 0,-1 0 0 0 0,2-1-7 0 0,3-5 12 0 0,0 0-1 0 0,0 0 0 0 0,1 1 1 0 0,0 0-1 0 0,1 0 0 0 0,0 1 1 0 0,0 0-1 0 0,0 0 0 0 0,0 1 1 0 0,1 0-1 0 0,0 1 0 0 0,2-1-11 0 0,-7 3 13 0 0,-1 1-1 0 0,1 0 1 0 0,0 0 0 0 0,0 1-1 0 0,-1-1 1 0 0,1 1-1 0 0,0-1 1 0 0,0 1-1 0 0,0 1 1 0 0,0-1 0 0 0,0 0-1 0 0,-1 1 1 0 0,1 0-1 0 0,2 0-12 0 0,2 6 64 0 0,-6-4-61 0 0,0 0 0 0 0,0 0 0 0 0,0 0 0 0 0,0 0-1 0 0,0 0 1 0 0,-1 0 0 0 0,1 0 0 0 0,-1 1 0 0 0,0-1-1 0 0,0 0 1 0 0,-1 1 0 0 0,1-1 0 0 0,0 1 0 0 0,-1-1-1 0 0,0 1 1 0 0,0-1 0 0 0,0 1 0 0 0,0-1 0 0 0,-1 1 0 0 0,0 1-3 0 0,0 2 2 0 0,-1-1 0 0 0,0 0 0 0 0,0 0 0 0 0,-1 0 0 0 0,1 0 0 0 0,-1 0 1 0 0,-1-1-1 0 0,1 1 0 0 0,-1-1 0 0 0,0 0 0 0 0,-1 1-2 0 0,4-5 0 0 0,-9 11-222 0 0,-1-1-1 0 0,-11 10 223 0 0,17-18-48 0 0,0 1 0 0 0,0-1-1 0 0,0 0 1 0 0,-1 0 0 0 0,1 0-1 0 0,-1-1 1 0 0,1 0 0 0 0,-1 0-1 0 0,-2 0 49 0 0,-7 2 0 0 0,13-3 0 0 0,0 0 0 0 0,1 0 0 0 0,-1-1 0 0 0,0 1 0 0 0,0-1 0 0 0,0 1 0 0 0,0-1 0 0 0,0 0 0 0 0,0 0 0 0 0,-1 0 0 0 0,1 0 0 0 0,0 0 0 0 0,0 0 0 0 0,0 0 0 0 0,0-1 0 0 0,-1 0 0 0 0,-2 0-89 0 0,2 0-410 0 0,0 0 0 0 0,0-1 1 0 0,1 1-1 0 0,-1-1 1 0 0,0 1-1 0 0,-1-2 499 0 0,3 2-268 0 0,0 0 0 0 0,0 1 0 0 0,1-1 0 0 0,-1 0 0 0 0,0 0 0 0 0,1 0 0 0 0,-1 0 0 0 0,0 0 0 0 0,1 0 0 0 0,-1 0 0 0 0,1-1 0 0 0,0 1 0 0 0,-1 0 0 0 0,1 0 0 0 0,0 0 0 0 0,0 0 0 0 0,0 0 0 0 0,0-1 0 0 0,0 1 0 0 0,0 0 268 0 0,0-10-6542 0 0</inkml:trace>
  <inkml:trace contextRef="#ctx0" brushRef="#br0" timeOffset="9053.1">2125 1574 14832 0 0,'5'7'1581'0'0,"-4"-4"-1518"0"0,0 0 1 0 0,0 1-1 0 0,-1-1 1 0 0,1 0-1 0 0,-1 1 1 0 0,1-1-1 0 0,-1 0 1 0 0,0 1-1 0 0,-1-1 1 0 0,1 1-1 0 0,-1 1-63 0 0,-7 64 1895 0 0,7-61-1859 0 0,1 1 0 0 0,-1-1 0 0 0,1 1-1 0 0,1-1 1 0 0,-1 1 0 0 0,1-1 0 0 0,1 1 0 0 0,0-1-1 0 0,0 1 1 0 0,2 3-36 0 0,-3-9 36 0 0,1 0-1 0 0,-1 0 0 0 0,0 0 1 0 0,1 0-1 0 0,0 0 0 0 0,0-1 1 0 0,0 1-1 0 0,0-1 0 0 0,0 1 1 0 0,1-1-1 0 0,-1 1 0 0 0,1-1 1 0 0,-1 0-1 0 0,1 0 0 0 0,0-1 1 0 0,0 1-1 0 0,0 0 1 0 0,0-1-1 0 0,0 0 0 0 0,0 0 1 0 0,0 0-1 0 0,0 0 0 0 0,1 0 1 0 0,-1 0-1 0 0,0-1 0 0 0,0 0 1 0 0,1 0-1 0 0,-1 0-35 0 0,4 0 125 0 0,0-1 1 0 0,0 0-1 0 0,0-1 0 0 0,-1 1 0 0 0,1-1 0 0 0,-1-1 1 0 0,1 1-1 0 0,-1-1 0 0 0,5-3-125 0 0,6-2-10 0 0,-15 7 10 0 0,-1 0 0 0 0,0 1 0 0 0,0 0 0 0 0,0-1 0 0 0,-1 1 0 0 0,1-1 0 0 0,0 1 0 0 0,0-1 0 0 0,-1 0 0 0 0,1 1 0 0 0,0-1 0 0 0,-1 0 0 0 0,1 1 0 0 0,0-1 0 0 0,-1 0 0 0 0,1 0 0 0 0,-1 0 0 0 0,1 1 0 0 0,-1-1 0 0 0,0 0 0 0 0,1 0 0 0 0,-1 0 0 0 0,0 0 0 0 0,0 0 0 0 0,1 0 0 0 0,-1 0-1 0 0,0 0 0 0 0,0 0 0 0 0,1 0 0 0 0,-1 0-1 0 0,0 0 1 0 0,0 0 0 0 0,0 0 0 0 0,0 0-1 0 0,0 0 1 0 0,0 0 0 0 0,-1 0 0 0 0,1 0 0 0 0,0 0-1 0 0,0 0 1 0 0,-1 0 0 0 0,1 0 0 0 0,-1 0 0 0 0,1 0-1 0 0,0 0 1 0 0,-1 0 0 0 0,0 0 0 0 0,1 0 0 0 0,-1 1-1 0 0,0-1 1 0 0,1 0 0 0 0,-1 0 0 0 0,0 1 0 0 0,0-1-1 0 0,0 0 2 0 0,-4-2-49 0 0,1 0 0 0 0,-1 0 0 0 0,-1 1 0 0 0,1-1 0 0 0,-1 1 49 0 0,-12-7-386 0 0,-5-3-636 0 0,8 5-4327 0 0,7 0-861 0 0</inkml:trace>
  <inkml:trace contextRef="#ctx0" brushRef="#br0" timeOffset="9539.952">2470 1590 11976 0 0,'4'11'254'0'0,"0"-3"-46"0"0,-1 0 1 0 0,0 0-1 0 0,0 0 0 0 0,-1 0 1 0 0,0 1-209 0 0,0 5 90 0 0,-1-8 63 0 0,1 0 0 0 0,-2 0-1 0 0,1 0 1 0 0,-1 0 0 0 0,0 0-1 0 0,0 1 1 0 0,0-1 0 0 0,-2 6-153 0 0,-2 13 580 0 0,1 0 0 0 0,2 1 0 0 0,1 19-580 0 0,0-31 179 0 0,0-12-51 0 0,-3 12 968 0 0,28-48-734 0 0,-11 17-402 0 0,0-2 1 0 0,-2 0-1 0 0,5-10 40 0 0,-13 22-146 0 0,1 0 0 0 0,-1 1-1 0 0,1-1 1 0 0,0 1 0 0 0,1 0 0 0 0,0 0 0 0 0,-1 1-1 0 0,2 0 1 0 0,5-4 146 0 0,-11 8-72 0 0,-1 1 1 0 0,1-1-1 0 0,0 1 0 0 0,-1 0 0 0 0,1-1 1 0 0,0 1-1 0 0,0 0 0 0 0,-1-1 0 0 0,1 1 0 0 0,0 0 1 0 0,0 0-1 0 0,-1 0 0 0 0,1 0 0 0 0,0 0 1 0 0,0 0-1 0 0,-1 0 0 0 0,1 0 0 0 0,0 0 0 0 0,0 0 1 0 0,0 0-1 0 0,-1 0 0 0 0,1 0 0 0 0,0 1 1 0 0,0-1-1 0 0,-1 0 0 0 0,1 1 0 0 0,0-1 1 0 0,-1 0-1 0 0,1 1 72 0 0,2 1-787 0 0,0 1 0 0 0,0-1 1 0 0,0 1-1 0 0,-1 0 0 0 0,3 2 787 0 0,-4-3-827 0 0,7 9-3409 0 0</inkml:trace>
  <inkml:trace contextRef="#ctx0" brushRef="#br0" timeOffset="9869.667">2803 1784 1840 0 0,'4'4'160'0'0,"-2"-3"-47"0"0,-1 0-1 0 0,0 0 1 0 0,1-1 0 0 0,-1 1 0 0 0,1 0-1 0 0,-1-1 1 0 0,1 1 0 0 0,0-1-1 0 0,-1 0 1 0 0,1 0 0 0 0,0 1-113 0 0,1-1 869 0 0,-1 0 1 0 0,1 0-1 0 0,-1-1 0 0 0,1 1 0 0 0,-1-1 1 0 0,1 1-1 0 0,-1-1 0 0 0,1 0 1 0 0,-1 0-1 0 0,3-1-869 0 0,8-1 4807 0 0,-10 5-2386 0 0,-6 3-2104 0 0,-16 12 160 0 0,15-14-396 0 0,0 0 1 0 0,0 0 0 0 0,0 0-1 0 0,1 1 1 0 0,-1 0-1 0 0,1 0 1 0 0,0 0-1 0 0,0 0 1 0 0,0 0 0 0 0,1 0-1 0 0,0 1 1 0 0,0-1-1 0 0,-2 5-81 0 0,4-9 31 0 0,-2 15 293 0 0,3-7-311 0 0,-1-8-15 0 0,0 0 0 0 0,0 1 0 0 0,0-1 1 0 0,0 0-1 0 0,0 0 0 0 0,0 0 0 0 0,0 0 0 0 0,0 0 0 0 0,0 0 0 0 0,0 0 1 0 0,0 0-1 0 0,0 1 0 0 0,0-1 0 0 0,0 0 0 0 0,0 0 0 0 0,0 0 0 0 0,0 0 1 0 0,0 0-1 0 0,1 0 0 0 0,-1 0 0 0 0,0 0 0 0 0,0 0 0 0 0,0 0 0 0 0,0 0 1 0 0,0 0-1 0 0,0 1 0 0 0,0-1 0 0 0,0 0 0 0 0,0 0 0 0 0,0 0 1 0 0,1 0-1 0 0,-1 0 0 0 0,0 0 0 0 0,0 0 0 0 0,0 0 0 0 0,0 0 0 0 0,0 0 1 0 0,0 0-1 0 0,0 0 0 0 0,1 0 0 0 0,-1 0 0 0 0,0 0 0 0 0,0 0 0 0 0,0 0 1 0 0,0 0-1 0 0,0 0 0 0 0,0 0 0 0 0,0 0 2 0 0,17-8 255 0 0,-11 6-202 0 0,-1 0 0 0 0,0 0 0 0 0,0-1 0 0 0,0 0 0 0 0,-1 0 0 0 0,2-1-53 0 0,13-11 80 0 0,-5 5-38 0 0,-1 0 0 0 0,0-2 0 0 0,-1 0 0 0 0,0 0 0 0 0,-1-1 0 0 0,5-8-42 0 0,-2-2 12 0 0,0-2-1 0 0,-1 0 1 0 0,-2-1-1 0 0,-1 0 0 0 0,0 0 1 0 0,-2-1-1 0 0,0-8-11 0 0,-5 17 40 0 0,-1-1-1 0 0,-1 1 1 0 0,0 0-1 0 0,-2-1 1 0 0,-1-11-40 0 0,1 26 20 0 0,1 0 1 0 0,-1 0-1 0 0,0 0 1 0 0,0 0-1 0 0,0 0 1 0 0,0 0 0 0 0,-1 1-1 0 0,0-1 1 0 0,1 0-1 0 0,-2 1 1 0 0,1-1-1 0 0,0 1 1 0 0,-1 0 0 0 0,1 0-1 0 0,-1-1 1 0 0,0 2-1 0 0,0-1 1 0 0,0 0-1 0 0,-3-2-20 0 0,5 5 4 0 0,0-1 0 0 0,0 1 0 0 0,0 0-1 0 0,0-1 1 0 0,1 1 0 0 0,-1 0 0 0 0,0-1-1 0 0,0 1 1 0 0,0 0 0 0 0,0 0 0 0 0,0 0 0 0 0,0 0-1 0 0,0 0 1 0 0,0 0 0 0 0,0 0 0 0 0,0 0-1 0 0,0 0 1 0 0,0 0 0 0 0,1 1 0 0 0,-1-1-1 0 0,-1 1-3 0 0,0 0 7 0 0,0 0 0 0 0,0 0-1 0 0,0 0 1 0 0,0 0 0 0 0,1 1-1 0 0,-1-1 1 0 0,0 1 0 0 0,1-1-1 0 0,-2 2-6 0 0,0 2 24 0 0,-1-1 0 0 0,1 1 0 0 0,0 0 0 0 0,0 0 0 0 0,1 0 0 0 0,-2 6-24 0 0,-1 4 74 0 0,1 1 0 0 0,1 0 0 0 0,1 0 0 0 0,0 0 0 0 0,1 0 0 0 0,1 2-74 0 0,1 25 349 0 0,5 30-349 0 0,-1-35 98 0 0,1-1 0 0 0,5 12-98 0 0,-6-30-83 0 0,1 0 1 0 0,1 0-1 0 0,1 0 1 0 0,0-1-1 0 0,4 4 83 0 0,-5-11-419 0 0,0 0-1 0 0,1-1 1 0 0,8 9 419 0 0,12 9-4171 0 0,-19-20-2638 0 0</inkml:trace>
  <inkml:trace contextRef="#ctx0" brushRef="#br0" timeOffset="10248.095">3661 1428 18023 0 0,'0'0'407'0'0,"1"2"60"0"0,10 20 440 0 0,-9-18-868 0 0,0 0 0 0 0,1 0 0 0 0,-1 0 0 0 0,-1 1 0 0 0,2 0-39 0 0,2 12-25 0 0,-2-9 135 0 0,-1 0 0 0 0,0 0-1 0 0,0 1 1 0 0,-1-1 0 0 0,0 1 0 0 0,0 1-110 0 0,-1 33 550 0 0,3 1 1 0 0,2 5-551 0 0,-4-33 71 0 0,0 1-1 0 0,-2-1 1 0 0,0 0-1 0 0,-1 3-70 0 0,-1 35 170 0 0,2-30-70 0 0,0-1-11 0 0,1-17 118 0 0,2-7 193 0 0,2-5-791 0 0,-4 5 323 0 0,1 1 0 0 0,-1-1 0 0 0,0 1 0 0 0,1-1 0 0 0,-1 1 0 0 0,1-1 0 0 0,-1 1 1 0 0,0-1-1 0 0,0 0 0 0 0,1 1 0 0 0,-1-1 0 0 0,0 0 0 0 0,0 1 0 0 0,0-1 0 0 0,1 0 0 0 0,-1 1 0 0 0,0-1 1 0 0,0 0-1 0 0,0 0 68 0 0,0 1-75 0 0,-1 0 1 0 0,1 0 0 0 0,0-1-1 0 0,0 1 1 0 0,0 0 0 0 0,-1 0-1 0 0,1-1 1 0 0,0 1 0 0 0,0 0-1 0 0,0-1 1 0 0,0 1 0 0 0,0 0 0 0 0,0-1-1 0 0,0 1 1 0 0,0 0 0 0 0,0-1-1 0 0,0 1 1 0 0,0 0 0 0 0,0-1-1 0 0,0 1 1 0 0,0 0 0 0 0,0-1-1 0 0,0 1 1 0 0,0 0 0 0 0,0-1-1 0 0,1 1 1 0 0,-1 0 0 0 0,0 0 74 0 0,2-7-2613 0 0,1 0-3586 0 0</inkml:trace>
  <inkml:trace contextRef="#ctx0" brushRef="#br0" timeOffset="10672.285">3639 1792 13072 0 0,'8'4'1185'0'0,"-6"-3"-1056"0"0,-1 0-1 0 0,1 0 1 0 0,0-1-1 0 0,-1 1 1 0 0,1 0-1 0 0,0-1 1 0 0,0 1 0 0 0,-1-1-1 0 0,1 0 1 0 0,0 0-1 0 0,0 1 1 0 0,-1-1 0 0 0,1 0-1 0 0,0-1 1 0 0,0 1-1 0 0,0 0 1 0 0,-1 0 0 0 0,1-1-1 0 0,0 1 1 0 0,0-1-1 0 0,-1 1 1 0 0,1-1 0 0 0,-1 0-1 0 0,1 0 1 0 0,0 0-1 0 0,-1 0 1 0 0,1 0 0 0 0,-1 0-1 0 0,0 0 1 0 0,1 0-1 0 0,0-2-128 0 0,3-1-25 0 0,29-30 1185 0 0,-9 14 656 0 0,11-12-1816 0 0,-17 15 693 0 0,-14 13-521 0 0,-1 1 0 0 0,1 0-1 0 0,0 1 1 0 0,0-1 0 0 0,0 1 0 0 0,0 0-1 0 0,0 0-171 0 0,20-9 414 0 0,-21 9-407 0 0,-1 1 0 0 0,1-1-1 0 0,0 1 1 0 0,0-1-1 0 0,-1 1 1 0 0,1 1 0 0 0,0-1-1 0 0,0 0 1 0 0,0 1-1 0 0,0 0 1 0 0,0 0 0 0 0,0 0-1 0 0,0 0 1 0 0,0 1 0 0 0,4 0-7 0 0,-6 0 42 0 0,0 0-1 0 0,0-1 1 0 0,0 1 0 0 0,-1 0 0 0 0,1 0 0 0 0,0 0 0 0 0,0 1 0 0 0,-1-1 0 0 0,1 0 0 0 0,0 1 0 0 0,-1-1 0 0 0,1 1 0 0 0,-1-1 0 0 0,0 1 0 0 0,0 0 0 0 0,1 0 0 0 0,-1-1 0 0 0,0 1 0 0 0,0 0 0 0 0,-1 0 0 0 0,1 0 0 0 0,0 0 0 0 0,-1 0 0 0 0,1 0 0 0 0,-1 0 0 0 0,0 0 0 0 0,1 0 0 0 0,-1 1 0 0 0,0-1 0 0 0,0 2-42 0 0,-1 1 70 0 0,1 1 0 0 0,-1-1 0 0 0,0 0-1 0 0,-1 1 1 0 0,1-1 0 0 0,-1 0 0 0 0,0 0 0 0 0,-1 2-70 0 0,-22 39-335 0 0,21-38 224 0 0,-3 3 43 0 0,1 0 0 0 0,-2-1-1 0 0,1 0 1 0 0,-1 0 0 0 0,-1-1-1 0 0,0 0 1 0 0,0 0 0 0 0,-9 6 68 0 0,11-10-91 0 0,-1-1 1 0 0,1 0-1 0 0,-1 0 1 0 0,1 0-1 0 0,-1-1 1 0 0,0 0-1 0 0,0 0 1 0 0,-1-1-1 0 0,1-1 1 0 0,0 1 0 0 0,-1-1-1 0 0,1 0 1 0 0,-5-1 90 0 0,4 0-544 0 0,8 0-31 0 0,1-7-1765 0 0,0 6 433 0 0</inkml:trace>
  <inkml:trace contextRef="#ctx0" brushRef="#br0" timeOffset="11395.6">3997 1556 14280 0 0,'0'0'322'0'0,"0"0"45"0"0,1 2 21 0 0,4 12-57 0 0,-1 1 0 0 0,0 0-1 0 0,-1 0 1 0 0,-1 0 0 0 0,-1 0 0 0 0,0 1 0 0 0,0 4-331 0 0,-4 33 1279 0 0,1-39-1072 0 0,1 1 1 0 0,1-1-1 0 0,0 1 1 0 0,1-1-1 0 0,0 1 1 0 0,2 2-208 0 0,-3-17 22 0 0,0 0-1 0 0,0 0 1 0 0,0 0 0 0 0,0 0 0 0 0,0 1 0 0 0,0-1-1 0 0,0 0 1 0 0,0 0 0 0 0,0 0 0 0 0,0 0 0 0 0,0 0-1 0 0,0 0 1 0 0,0 0 0 0 0,0 1 0 0 0,0-1 0 0 0,1 0-1 0 0,-1 0 1 0 0,0 0 0 0 0,0 0 0 0 0,0 0 0 0 0,0 0-1 0 0,0 0 1 0 0,0 0 0 0 0,0 0 0 0 0,0 0 0 0 0,0 1 0 0 0,1-1-1 0 0,-1 0 1 0 0,0 0 0 0 0,0 0 0 0 0,0 0 0 0 0,0 0-1 0 0,0 0 1 0 0,0 0 0 0 0,1 0 0 0 0,-1 0 0 0 0,0 0-1 0 0,0 0 1 0 0,0 0 0 0 0,0 0 0 0 0,0 0 0 0 0,0 0-1 0 0,0 0 1 0 0,1 0-22 0 0,5-6 444 0 0,10-16-332 0 0,-8 9 7 0 0,13-17-4 0 0,-12 17-107 0 0,1-1 0 0 0,7-6-8 0 0,-14 16 0 0 0,1 0 0 0 0,0 0-1 0 0,1 0 1 0 0,-1 1 0 0 0,1 0-1 0 0,-1 0 1 0 0,1 0 0 0 0,0 1-1 0 0,5-3 1 0 0,7-1-5 0 0,-9 2-2 0 0,1 1-1 0 0,-1 0 0 0 0,1 1 0 0 0,0-1 1 0 0,0 2-1 0 0,0-1 0 0 0,0 1 1 0 0,0 1 7 0 0,-4 0-4 0 0,41-2-50 0 0,-41 1 44 0 0,0 0 0 0 0,0 0 0 0 0,0 0-1 0 0,0 0 1 0 0,-1-1 0 0 0,1 0 0 0 0,-1 0 0 0 0,4-1 10 0 0,-3-1-14 0 0,1 1-1 0 0,-1-1 1 0 0,0 0-1 0 0,-1-1 1 0 0,1 1-1 0 0,1-3 15 0 0,-5 6-6 0 0,1 0-1 0 0,-1-1 0 0 0,0 1 0 0 0,0-1 1 0 0,0 1-1 0 0,0-1 0 0 0,-1 0 1 0 0,1 1-1 0 0,0-1 0 0 0,-1 0 0 0 0,1 1 1 0 0,-1-1-1 0 0,1 0 0 0 0,-1 0 0 0 0,0 0 1 0 0,0 1-1 0 0,0-1 0 0 0,0 0 1 0 0,0 0-1 0 0,0 0 0 0 0,0 0 0 0 0,-1 1 1 0 0,1-1-1 0 0,-1-2 7 0 0,-1 1-11 0 0,1 0 0 0 0,-1 0 0 0 0,0-1 0 0 0,0 1 0 0 0,0 0 0 0 0,0 0 0 0 0,-1 1 0 0 0,1-1 0 0 0,-1 0 0 0 0,1 1 0 0 0,-1-1 0 0 0,0 1 0 0 0,0 0 0 0 0,0 0 0 0 0,0 0 0 0 0,-1 1 0 0 0,1-1 0 0 0,0 1 0 0 0,-1-1 0 0 0,1 1 0 0 0,-1 0 0 0 0,0 1 0 0 0,1-1 0 0 0,-1 1 0 0 0,-2-1 11 0 0,-1 0-26 0 0,0 1-1 0 0,0 0 1 0 0,1 0-1 0 0,-1 1 0 0 0,0-1 1 0 0,1 1-1 0 0,-1 1 0 0 0,-6 1 27 0 0,10-2-29 0 0,1 0 0 0 0,-1 0 0 0 0,0 1 0 0 0,0-1 0 0 0,1 0 0 0 0,-1 1 0 0 0,0 0 0 0 0,1 0 0 0 0,0 0-1 0 0,-1 0 1 0 0,1 0 0 0 0,0 0 0 0 0,0 0 0 0 0,0 1 0 0 0,0-1 0 0 0,1 1 0 0 0,-1-1 0 0 0,1 1 0 0 0,0 0-1 0 0,-1 0 1 0 0,1 0 29 0 0,0-1-27 0 0,-1 6-79 0 0,-1 0 0 0 0,2 0 0 0 0,-1 1 1 0 0,1-1 105 0 0,0-4-34 0 0,1 0 0 0 0,1 0 0 0 0,-1 0 0 0 0,0-1 0 0 0,1 1 0 0 0,0 0 1 0 0,0 0-1 0 0,0-1 0 0 0,0 1 0 0 0,1 1 34 0 0,1 2-67 0 0,-1-1-1 0 0,1 0 1 0 0,0 0 0 0 0,0 0-1 0 0,1-1 1 0 0,0 1-1 0 0,0-1 1 0 0,0 0 0 0 0,0 0-1 0 0,1 0 1 0 0,0 0 0 0 0,0-1-1 0 0,0 0 1 0 0,1 0-1 0 0,1 1 68 0 0,7 2-346 0 0,1-1-1 0 0,-1 0 1 0 0,14 3 346 0 0,-21-7-120 0 0,0-1 0 0 0,1 1 0 0 0,-1-2 0 0 0,0 1 0 0 0,1-1-1 0 0,-1 0 1 0 0,1-1 0 0 0,-1 1 0 0 0,2-2 120 0 0,0 0-129 0 0,1 0 0 0 0,0-1 0 0 0,-1 0 0 0 0,0 0 0 0 0,1-1 0 0 0,-1-1 0 0 0,4-2 129 0 0,-9 4-17 0 0,1 0 0 0 0,0-1-1 0 0,-1 1 1 0 0,0-1 0 0 0,0 0 0 0 0,0 0-1 0 0,0 0 1 0 0,-1-1 0 0 0,1 0-1 0 0,-1 1 1 0 0,0-1 0 0 0,0 0 0 0 0,0-2 17 0 0,-2 3 2 0 0,0 0 1 0 0,0 1 0 0 0,0-1 0 0 0,-1 0-1 0 0,1 0 1 0 0,-1 0 0 0 0,0-2-3 0 0,0 5 3 0 0,0-1 0 0 0,0 1-1 0 0,0-1 1 0 0,0 1 0 0 0,0-1 0 0 0,-1 1-1 0 0,1-1 1 0 0,0 1 0 0 0,-1-1 0 0 0,1 1-1 0 0,-1 0 1 0 0,0-1 0 0 0,1 1 0 0 0,-1 0-1 0 0,0-1 1 0 0,0 1 0 0 0,0 0 0 0 0,0 0 0 0 0,0-1-3 0 0,-1 1 34 0 0,1 0 0 0 0,-1 0 1 0 0,0 0-1 0 0,0 0 0 0 0,0 0 1 0 0,0 0-1 0 0,0 0 1 0 0,0 0-1 0 0,0 1 0 0 0,0-1 1 0 0,0 1-1 0 0,0-1 1 0 0,0 1-1 0 0,0 0 0 0 0,0 0 1 0 0,0 0-1 0 0,-1 0 1 0 0,1 0-1 0 0,0 1 0 0 0,0-1 1 0 0,0 1-1 0 0,0-1 0 0 0,0 1 1 0 0,-1 0-35 0 0,-3 2 127 0 0,0-1 1 0 0,1 1-1 0 0,0 0 1 0 0,-1 1 0 0 0,1-1-1 0 0,0 1 1 0 0,1 0-1 0 0,-1 0 1 0 0,-2 4-128 0 0,6-6 36 0 0,0 0 0 0 0,-1 1-1 0 0,1-1 1 0 0,0 1 0 0 0,0-1 0 0 0,0 1 0 0 0,0-1 0 0 0,1 1 0 0 0,-1 0 0 0 0,1-1-1 0 0,0 1 1 0 0,0 0 0 0 0,0 1-36 0 0,-2 9 136 0 0,2-11-116 0 0,0-1-1 0 0,0 0 0 0 0,0 1 0 0 0,0-1 1 0 0,0 1-1 0 0,0-1 0 0 0,0 0 0 0 0,1 1 1 0 0,-1-1-1 0 0,1 1 0 0 0,-1-1 0 0 0,1 0 1 0 0,-1 1-1 0 0,1-1 0 0 0,0 0 1 0 0,0 0-1 0 0,-1 0 0 0 0,1 0 0 0 0,0 1 1 0 0,0-1-1 0 0,0 0 0 0 0,0 0 0 0 0,0-1 1 0 0,1 1-1 0 0,-1 0 0 0 0,0 0 0 0 0,1 0-19 0 0,3 2 35 0 0,-4-2-27 0 0,0-1 1 0 0,1 1-1 0 0,-1-1 0 0 0,0 0 0 0 0,0 0 0 0 0,1 1 1 0 0,-1-1-1 0 0,0 0 0 0 0,1 0 0 0 0,-1 0 0 0 0,0-1 1 0 0,1 1-1 0 0,0 0-8 0 0,1-1 22 0 0,9 1-10 0 0,-9-2-11 0 0,-2 1-1 0 0,-1 1 0 0 0,1-1 0 0 0,-1 0 0 0 0,1 1 0 0 0,0-1 0 0 0,0 1 0 0 0,-1-1 0 0 0,1 1 0 0 0,0-1 0 0 0,0 1 0 0 0,0 0 0 0 0,-1-1 0 0 0,1 1 0 0 0,0 0 0 0 0,0 0 0 0 0,0 0-1 0 0,0-1 1 0 0,0 1 0 0 0,8 0 0 0 0,2 0 0 0 0,-1 5 11 0 0,-7-2-5 0 0,0 0 0 0 0,-1 0 0 0 0,1 1 0 0 0,0-1 0 0 0,-1 1 0 0 0,0-1 0 0 0,0 1-1 0 0,0 0 1 0 0,1 2-6 0 0,1 3-10 0 0,-4-8-49 0 0,0-1-217 0 0,12 3-2185 0 0,-3-2 996 0 0</inkml:trace>
  <inkml:trace contextRef="#ctx0" brushRef="#br0" timeOffset="11741.388">4801 1271 5984 0 0,'2'2'54'0'0,"-1"0"0"0"0,1 0 0 0 0,-1 0 0 0 0,1 0 0 0 0,-1 0 0 0 0,0 0 0 0 0,0 0 0 0 0,0 0 1 0 0,0 1-1 0 0,0-1 0 0 0,0 0 0 0 0,0 1 0 0 0,-1-1 0 0 0,1 0 0 0 0,-1 1 0 0 0,0 0-54 0 0,1 83 6456 0 0,-2-60-6192 0 0,0-16-155 0 0,1 1 0 0 0,-1 0 0 0 0,-2 7-109 0 0,-16 82 884 0 0,-7 30-287 0 0,8-40 971 0 0,18-90-1534 0 0,0 0 0 0 0,0 0 0 0 0,0 0 0 0 0,0 0 0 0 0,0 1 0 0 0,0-1 1 0 0,0 0-1 0 0,0 0 0 0 0,0 0 0 0 0,0 0 0 0 0,0 0 0 0 0,0 0 0 0 0,0 0 0 0 0,0 0 0 0 0,0 0 0 0 0,0 0 1 0 0,0 1-1 0 0,0-1 0 0 0,0 0 0 0 0,0 0 0 0 0,0 0 0 0 0,0 0 0 0 0,0 0 0 0 0,0 0 0 0 0,0 0 0 0 0,0 0 1 0 0,0 0-1 0 0,0 0 0 0 0,0 1 0 0 0,0-1 0 0 0,0 0 0 0 0,0 0 0 0 0,0 0 0 0 0,0 0 0 0 0,0 0 0 0 0,0 0 1 0 0,0 0-1 0 0,0 0 0 0 0,0 0 0 0 0,1 0 0 0 0,-1 0 0 0 0,0 0 0 0 0,0 0 0 0 0,0 0 0 0 0,0 0 0 0 0,0 1 1 0 0,0-1-1 0 0,0 0 0 0 0,0 0 0 0 0,0 0 0 0 0,0 0 0 0 0,0 0 0 0 0,1 0 0 0 0,-1 0 0 0 0,0 0 0 0 0,0 0 1 0 0,0 0-1 0 0,0 0 0 0 0,0 0 0 0 0,0 0 0 0 0,0 0 0 0 0,0 0 0 0 0,0 0-34 0 0,8-6 443 0 0,7-10-397 0 0,-7 1 96 0 0,-2 3-199 0 0,0 1 0 0 0,0 1 0 0 0,2-1 57 0 0,21-38 112 0 0,-10 23 93 0 0,-16 20-201 0 0,1 0 0 0 0,-1 1-1 0 0,2-1 1 0 0,-1 1-1 0 0,0 0 1 0 0,1 0-1 0 0,0 1 1 0 0,0 0-1 0 0,0-1 1 0 0,4-1-4 0 0,-9 6 26 0 0,1 0 0 0 0,-1 0-1 0 0,0 0 1 0 0,0 0 0 0 0,1 0 0 0 0,-1 0 0 0 0,0-1-1 0 0,0 1 1 0 0,0 0 0 0 0,1 0 0 0 0,-1 0 0 0 0,0 0-1 0 0,0 0 1 0 0,1 0 0 0 0,-1 0 0 0 0,0 0-1 0 0,0 0 1 0 0,1 0 0 0 0,-1 0 0 0 0,0 0 0 0 0,0 1-1 0 0,0-1 1 0 0,1 0 0 0 0,-1 0 0 0 0,0 0 0 0 0,0 0-1 0 0,0 0 1 0 0,1 0 0 0 0,-1 0 0 0 0,0 1-1 0 0,0-1 1 0 0,0 0 0 0 0,0 0 0 0 0,1 0 0 0 0,-1 0-1 0 0,0 1 1 0 0,0-1 0 0 0,0 0 0 0 0,0 0 0 0 0,0 0-1 0 0,0 1 1 0 0,0-1 0 0 0,1 0 0 0 0,-1 0 0 0 0,0 1-1 0 0,0-1 1 0 0,0 0 0 0 0,0 0 0 0 0,0 1-1 0 0,0-1 1 0 0,0 0 0 0 0,0 0 0 0 0,0 0 0 0 0,0 1-1 0 0,0-1 1 0 0,0 0 0 0 0,-1 0 0 0 0,1 1 0 0 0,0-1-26 0 0,-3 19-88 0 0,3-16 235 0 0,-5 24 39 0 0,-1-1 431 0 0,1 2 0 0 0,2-1 1 0 0,1 9-618 0 0,2-32-4 0 0,0 1 0 0 0,1-1 0 0 0,-1 0 0 0 0,1 0 0 0 0,0 0 0 0 0,0 0 1 0 0,1 1-1 0 0,-1-2 0 0 0,1 1 0 0 0,0 0 0 0 0,0 0 0 0 0,0 0 0 0 0,1-1 0 0 0,-1 0 1 0 0,1 1-1 0 0,0-1 0 0 0,0 0 0 0 0,0 0 0 0 0,0 0 0 0 0,1 0 4 0 0,-1-2 13 0 0,1 0-1 0 0,-1 0 0 0 0,0 0 0 0 0,1 0 1 0 0,-1-1-1 0 0,0 0 0 0 0,1 1 0 0 0,-1-1 1 0 0,1 0-1 0 0,-1-1 0 0 0,2 1-12 0 0,6-1 105 0 0,-10 1-98 0 0,1 0 0 0 0,-1-1 0 0 0,1 0 0 0 0,0 1 0 0 0,-1-1 0 0 0,1 0-1 0 0,-1 1 1 0 0,0-1 0 0 0,1 0 0 0 0,-1 0 0 0 0,0 0 0 0 0,1-1-7 0 0,5-3-115 0 0,-1 2-223 0 0,0 0-1 0 0,0-1 1 0 0,0 0-1 0 0,1-1 339 0 0,-5 3-548 0 0,0 0 1 0 0,0 0-1 0 0,0 0 1 0 0,-1 0-1 0 0,1 0 1 0 0,0 0-1 0 0,-1 0 1 0 0,1-1 547 0 0,2-7-6681 0 0</inkml:trace>
  <inkml:trace contextRef="#ctx0" brushRef="#br0" timeOffset="12305.456">5142 1593 920 0 0,'0'1'67'0'0,"0"5"391"0"0,0-5 97 0 0,0 0 0 0 0,0 0-1 0 0,0 1 1 0 0,1-1 0 0 0,-1 0-1 0 0,0 0 1 0 0,1 0 0 0 0,-1 1-1 0 0,1-1 1 0 0,0 0-1 0 0,-1 0-554 0 0,4 8 2616 0 0,5 25 3439 0 0,-6-22-5231 0 0,0-1 0 0 0,-1 1 0 0 0,0-1 0 0 0,0 8-824 0 0,-2-17 132 0 0,1-2-120 0 0,-1 0 1 0 0,0 1-1 0 0,1-1 0 0 0,-1 1 1 0 0,0-1-1 0 0,1 0 0 0 0,-1 1 1 0 0,0-1-1 0 0,1 1 1 0 0,-1-1-1 0 0,0 1 0 0 0,0-1 1 0 0,1 1-1 0 0,-1-1 1 0 0,0 1-1 0 0,0-1 0 0 0,0 1 1 0 0,0 0-1 0 0,0-1 1 0 0,0 1-13 0 0,4 8-262 0 0,-3-8 291 0 0,0-1-1 0 0,0 1 0 0 0,0-1 1 0 0,0 1-1 0 0,0-1 0 0 0,0 0 0 0 0,0 0 1 0 0,0 1-1 0 0,0-1 0 0 0,0 0 0 0 0,1 0 1 0 0,-1 0-1 0 0,0 0 0 0 0,0 0 1 0 0,0 0-1 0 0,0-1 0 0 0,0 1 0 0 0,0 0 1 0 0,1 0-1 0 0,-1-1 0 0 0,0 1-28 0 0,3-2-38 0 0,0 1 0 0 0,0-1 0 0 0,0 0-1 0 0,0 0 1 0 0,2-2 38 0 0,6-3-121 0 0,1 0-1 0 0,0 0 1 0 0,4-1 121 0 0,9-4-143 0 0,2 2 143 0 0,-23 7 0 0 0,9-6 0 0 0,0 0 0 0 0,0-1 0 0 0,-1-1 0 0 0,-1 0 0 0 0,5-5 0 0 0,-13 12 0 0 0,9-14 0 0 0,-9 10 0 0 0,-5 1 0 0 0,-5 4 16 0 0,1 5 104 0 0,4-1-106 0 0,-3 3-9 0 0,1 0 0 0 0,-1 0 1 0 0,1 0-1 0 0,0 1 0 0 0,0-1 1 0 0,0 1-1 0 0,1 0 0 0 0,-1 0 0 0 0,1 0 1 0 0,0 2-6 0 0,-5 13 558 0 0,2 0 1 0 0,0 2-559 0 0,4-16 126 0 0,-16 110 372 0 0,14-86-498 0 0,2-23 0 0 0,1 1 0 0 0,-1-1 0 0 0,-2 7 0 0 0,-7 39 0 0 0,7-46 0 0 0,-1-1-176 0 0,4-4-744 0 0,0-2-344 0 0,0 0-72 0 0</inkml:trace>
  <inkml:trace contextRef="#ctx0" brushRef="#br0" timeOffset="12758.893">5179 1242 1376 0 0,'0'0'128'0'0,"0"0"-128"0"0,5 11 0 0 0,-1-4 0 0 0,-4-7 3232 0 0,0 0 632 0 0,0 0 120 0 0,5 16 23 0 0,-2-5-3335 0 0,6 0-672 0 0,-9-11-120 0 0,0 0-32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14:48.7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498 1788 4608 0 0,'20'9'124'0'0,"-11"-6"-59"0"0,0 1 0 0 0,0 1-1 0 0,0 0 1 0 0,-1 0 0 0 0,7 6-65 0 0,58 55 5918 0 0,-59-56-3914 0 0,-11-9 376 0 0,-8-7-1512 0 0,1 2-707 0 0,0 0-1 0 0,0-1 0 0 0,1 1 1 0 0,0-1-1 0 0,0 0 0 0 0,0 0 1 0 0,0 0-1 0 0,1 0 0 0 0,0 0 1 0 0,0-1-1 0 0,0 1 0 0 0,1-1-160 0 0,-14-32 865 0 0,7 23-534 0 0,1-1 0 0 0,0 0 0 0 0,1-1 0 0 0,0-4-331 0 0,1 7 162 0 0,0-1 1 0 0,0 1-1 0 0,-2 0-162 0 0,1 0 161 0 0,0 0 1 0 0,-2-9-162 0 0,2 5 170 0 0,-1-1 1 0 0,-8-14-171 0 0,-4-10 221 0 0,-4-13 78 0 0,7 19 52 0 0,2 0-1 0 0,0-10-350 0 0,-19-56 496 0 0,4-28 1064 0 0,-1-53-1560 0 0,29 149 199 0 0,1 26-148 0 0,0 1-1 0 0,-1 0 0 0 0,0-1 0 0 0,-1-4-50 0 0,-1-1 66 0 0,0 0-1 0 0,1 0 0 0 0,0 0 1 0 0,1-8-66 0 0,0 14 16 0 0,1 1 1 0 0,-2-1 0 0 0,1 0 0 0 0,-1 0 0 0 0,-1-2-17 0 0,-6-27 88 0 0,8 27-62 0 0,0-1 1 0 0,-1 1 0 0 0,-1 0 0 0 0,1 0 0 0 0,-1 0 0 0 0,-5-8-27 0 0,8 16 4 0 0,-1 0 1 0 0,0 0-1 0 0,1 0 0 0 0,-1-1 1 0 0,1 1-1 0 0,0 0 1 0 0,-1-1-1 0 0,1 1 0 0 0,1 0 1 0 0,-1 0-1 0 0,0-1 1 0 0,0 1-1 0 0,1-1-4 0 0,-1 1 5 0 0,1-1-1 0 0,-1 1 1 0 0,0-1 0 0 0,0 1-1 0 0,0-1 1 0 0,0 0 0 0 0,0 1 0 0 0,-1-1-1 0 0,1 1 1 0 0,-1-1-5 0 0,-4-9 28 0 0,3 10-26 0 0,1-1 1 0 0,0 1-1 0 0,0 0 1 0 0,0 0-1 0 0,1-1 1 0 0,-1 1 0 0 0,1 0-1 0 0,-1-1 1 0 0,1 1-1 0 0,0-1-2 0 0,1-18 24 0 0,0 15-15 0 0,0 1 1 0 0,-1-1 0 0 0,0 1 0 0 0,0-1-1 0 0,-1-5-9 0 0,1 9 2 0 0,0-1 0 0 0,0 1-1 0 0,0-1 1 0 0,0 1 0 0 0,0-1-1 0 0,1 1 1 0 0,-1-1-1 0 0,1 0-1 0 0,0 0 8 0 0,0 1 0 0 0,-1-1 0 0 0,0 0-1 0 0,1 0 1 0 0,-1 1 0 0 0,0-1-1 0 0,0 0 1 0 0,0-1-8 0 0,-1 3 5 0 0,1 0-1 0 0,0 0 1 0 0,-1 0 0 0 0,1-1 0 0 0,0 1-1 0 0,0 0 1 0 0,0 0 0 0 0,0 0 0 0 0,0-1-1 0 0,0 1 1 0 0,1 0 0 0 0,-1 0-1 0 0,0 0 1 0 0,1-1 0 0 0,-1 1 0 0 0,1 0-1 0 0,-1 0 1 0 0,1 0 0 0 0,-1 0 0 0 0,1 0-1 0 0,0 0 1 0 0,-1 0 0 0 0,1 0 0 0 0,0 0-1 0 0,0 0 1 0 0,0 1 0 0 0,0-1-1 0 0,0 0 1 0 0,0 0-5 0 0,0 0 5 0 0,-1 1 0 0 0,1-1 0 0 0,-1 0 0 0 0,1 1 0 0 0,-1-1 0 0 0,0 0 0 0 0,1 0 0 0 0,-1 1 1 0 0,0-1-1 0 0,0 0 0 0 0,0 0 0 0 0,1 1 0 0 0,-1-1 0 0 0,0 0 0 0 0,0 0 0 0 0,0 0 0 0 0,0 1 0 0 0,0-1 0 0 0,0 0 0 0 0,-1 0 0 0 0,1 0-5 0 0,0 0 6 0 0,0 0-1 0 0,0 0 1 0 0,0 1-1 0 0,0-1 1 0 0,0 0 0 0 0,0 0-1 0 0,0 0 1 0 0,0 0-1 0 0,0 0 1 0 0,1 0 0 0 0,-1 0-1 0 0,0 0 1 0 0,1 0-6 0 0,1-2 69 0 0,-2 3-66 0 0,-2-17 89 0 0,2 17-90 0 0,0-1 0 0 0,0 0 0 0 0,0 1-1 0 0,0-1 1 0 0,0 0 0 0 0,0 0 0 0 0,0 1 0 0 0,0-1 0 0 0,-1 0 0 0 0,1 1 0 0 0,0-1 0 0 0,0 1-1 0 0,-1-1 1 0 0,1 0 0 0 0,-1 1 0 0 0,1-1 0 0 0,0 1 0 0 0,-1-1-2 0 0,0 0 1 0 0,1 1 0 0 0,-1-1 0 0 0,1 0 0 0 0,0 1 0 0 0,-1-1 0 0 0,1 0 0 0 0,-1 1 0 0 0,1-1 1 0 0,0 0-1 0 0,0 1 0 0 0,0-1 0 0 0,-1 0 0 0 0,1 0 0 0 0,0 1 0 0 0,0-1 0 0 0,0 0 0 0 0,0 0 0 0 0,0 0-1 0 0,0 0 0 0 0,0-1 0 0 0,-1 0 0 0 0,1 1 0 0 0,0-1 0 0 0,-1 1 0 0 0,1-1 0 0 0,-1 1 0 0 0,0-1 0 0 0,1 1 0 0 0,-1-1 0 0 0,0 1 0 0 0,0 0 0 0 0,1 0 0 0 0,-1 0 0 0 0,1 0 0 0 0,0 0 0 0 0,-1 0 0 0 0,1 0 0 0 0,0 0 0 0 0,-1 0 0 0 0,1 0 0 0 0,0 0 0 0 0,0 0 0 0 0,0 0 0 0 0,0 0 0 0 0,0 0 0 0 0,0 0 0 0 0,0 0 0 0 0,1-1 0 0 0,-1 1 0 0 0,0 0 0 0 0,1 0 0 0 0,-1 0 0 0 0,0 0 0 0 0,0 0 0 0 0,1 0 0 0 0,-1-1 0 0 0,0 1 0 0 0,0 0 0 0 0,0 0 0 0 0,0 0 0 0 0,0 0 0 0 0,0 0 0 0 0,0 0 0 0 0,0-1 0 0 0,-1 1 0 0 0,1 0 0 0 0,0-12 0 0 0,0 11 0 0 0,1 0 0 0 0,-1 0 0 0 0,0 0 0 0 0,1 0 0 0 0,-1 0 0 0 0,0 0 0 0 0,0 0 0 0 0,0 0 0 0 0,0 1 0 0 0,-1-3 0 0 0,1 4 0 0 0,0 0 0 0 0,0-1 0 0 0,0 1 0 0 0,0-1 0 0 0,0 1 0 0 0,0-1 0 0 0,0 1 0 0 0,0 0 0 0 0,0-1 0 0 0,0 1 0 0 0,0-1 0 0 0,0 1 0 0 0,0 0 0 0 0,0-1 0 0 0,0 1 0 0 0,0-1 0 0 0,0 1 0 0 0,1 0 0 0 0,-1-1 0 0 0,0 1 0 0 0,0-1 0 0 0,1 1 0 0 0,-1 0 0 0 0,0-1 0 0 0,0 1 0 0 0,1 0 0 0 0,-1 0 0 0 0,0-1 0 0 0,1 1 0 0 0,-1 0 0 0 0,1 0 0 0 0,-1-1 0 0 0,0 1 0 0 0,1 0 0 0 0,-1 0 0 0 0,0-1 0 0 0,1 1 0 0 0,-1 0 0 0 0,0-1 0 0 0,1 1 0 0 0,-1 0 0 0 0,0-1 0 0 0,0 1 0 0 0,0-1 0 0 0,1 1 0 0 0,-1 0 0 0 0,0-1 0 0 0,0 1 0 0 0,0-1 0 0 0,0 1 0 0 0,0-1 0 0 0,0 1 0 0 0,0 0 0 0 0,0-1 0 0 0,0 1 0 0 0,0-1 0 0 0,0 1 0 0 0,0-1 0 0 0,0 1 0 0 0,0-1 0 0 0,0 1 0 0 0,0 0 0 0 0,0-1 0 0 0,0 1 0 0 0,-1-6 0 0 0,4-2 0 0 0,-2 8 0 0 0,-1-1 0 0 0,0 1 0 0 0,0 0 0 0 0,1-1 0 0 0,-1 1 0 0 0,0-1 0 0 0,0 1 0 0 0,0-1 0 0 0,0 1 0 0 0,0 0 0 0 0,0-1 0 0 0,1 1 0 0 0,-1-1 0 0 0,0 1 0 0 0,0-1 0 0 0,0 1 0 0 0,-1-1 0 0 0,1 1 0 0 0,0-1 0 0 0,0 1 0 0 0,0-1 0 0 0,0 1 0 0 0,0 0 0 0 0,0-1 0 0 0,-1 1 0 0 0,1-1 0 0 0,0 1 0 0 0,-1 0 0 0 0,1-1 0 0 0,0 1 0 0 0,0-1 0 0 0,0 1 0 0 0,-1-1 0 0 0,1 1 0 0 0,0-1 0 0 0,0 1 0 0 0,0 0 0 0 0,0-1 0 0 0,0 1 0 0 0,0-1 0 0 0,0 1 0 0 0,0-1 0 0 0,0 1 0 0 0,0-1 0 0 0,0 1 0 0 0,0-1 0 0 0,0 1 0 0 0,1-1 0 0 0,-1 1 0 0 0,0 0 0 0 0,0-1 0 0 0,0 1 0 0 0,1-1 0 0 0,0 0 0 0 0,0-4 0 0 0,-6-2 11 0 0,7 0 32 0 0,-1 0-33 0 0,-1-1-10 0 0,-2-4 0 0 0,5 2 0 0 0,-3 10 0 0 0,0-1 0 0 0,0 1 0 0 0,0-1 0 0 0,1 1 0 0 0,-1 0 0 0 0,0-1 0 0 0,0 1 0 0 0,0 0 0 0 0,0-1 0 0 0,0 1 0 0 0,1-1 0 0 0,-1 1 0 0 0,0-1 0 0 0,0 1 0 0 0,0 0 0 0 0,0-1 0 0 0,0 1 0 0 0,0-1 0 0 0,-1 1 0 0 0,1 0 0 0 0,0-1 0 0 0,0 1 0 0 0,0-1 0 0 0,0 1 0 0 0,0 0 0 0 0,0-1 0 0 0,-1 1 0 0 0,1 0 0 0 0,0-1 0 0 0,0 1 0 0 0,-1 0 0 0 0,1-1 0 0 0,0 1 0 0 0,-1 0 0 0 0,1-1 0 0 0,0 1 0 0 0,-1 0 0 0 0,1 0 0 0 0,-1-1 0 0 0,0-1 0 0 0,-1 0 0 0 0,1 0 0 0 0,0 0 0 0 0,-1 0 0 0 0,1 0 0 0 0,-1 1 0 0 0,1-1 0 0 0,-1 0 0 0 0,0 1 0 0 0,0-1 0 0 0,-3-1 0 0 0,5 2-2 0 0,-1 1 0 0 0,0-1 0 0 0,0 0 0 0 0,0 1-1 0 0,0-1 1 0 0,0 1 0 0 0,0-1 0 0 0,0 1 0 0 0,0 0 0 0 0,1-1-1 0 0,-2 1 1 0 0,1 0 0 0 0,0 0 0 0 0,0 0 0 0 0,0-1 0 0 0,0 1-1 0 0,0 0 1 0 0,0 0 0 0 0,0 1 2 0 0,-2-1-19 0 0,1-1 7 0 0,-1 1 1 0 0,0-1-1 0 0,1 1 0 0 0,-1 0 1 0 0,0 0-1 0 0,0 1 0 0 0,1-1 0 0 0,-1 0 1 0 0,-2 1 11 0 0,0 1-24 0 0,-4-1 13 0 0,-9 8 11 0 0,16-7 0 0 0,-5 5 0 0 0,6-5 0 0 0,0 0 0 0 0,0-1 0 0 0,0 1 0 0 0,0 0 0 0 0,-1 0 0 0 0,1-1 0 0 0,0 1 0 0 0,-1-1 0 0 0,1 1 0 0 0,-1-1 0 0 0,1 0 0 0 0,-1 0 0 0 0,0 1 0 0 0,0-1 0 0 0,-9 7 0 0 0,10-4 0 0 0,1-1 0 0 0,-10 6 0 0 0,3 1 0 0 0,1 6 0 0 0,4-11 0 0 0,0 1 0 0 0,0-1 0 0 0,0 1 0 0 0,1 0 0 0 0,0 0 0 0 0,0 0 0 0 0,0 4 0 0 0,-1 6 0 0 0,2-14 0 0 0,0 1 0 0 0,-1 0 0 0 0,1 0 0 0 0,0 0 0 0 0,0-1 0 0 0,1 1 0 0 0,-1 0 0 0 0,1 1 0 0 0,-1-3 0 0 0,0 0 0 0 0,0 0 0 0 0,0 0 0 0 0,0 0 0 0 0,0 0 0 0 0,0 0 0 0 0,0 0 0 0 0,0 0 0 0 0,-1 0 0 0 0,1-1 0 0 0,0 1 0 0 0,0 0 0 0 0,-1 0 0 0 0,1 0 0 0 0,-1 0 0 0 0,1 0 0 0 0,-1 0 0 0 0,0 0 0 0 0,0 0 0 0 0,1 0 0 0 0,-1 0 0 0 0,1 0 0 0 0,-1 1 0 0 0,1-1 0 0 0,0 0 0 0 0,-1 0 0 0 0,1 1 0 0 0,0-1 0 0 0,0 0 0 0 0,0 0 0 0 0,0 1 0 0 0,0-1 0 0 0,0 0 0 0 0,0 0 0 0 0,0 6 0 0 0,-1-1 0 0 0,0 0 0 0 0,0 1 0 0 0,0-1 0 0 0,0 0 0 0 0,-1 0 0 0 0,0 0 0 0 0,-1 0 0 0 0,0 2 0 0 0,-7 5 0 0 0,9-12 0 0 0,0 0 0 0 0,0 0 0 0 0,0 0 0 0 0,0 0 0 0 0,0 0 0 0 0,0 0 0 0 0,0 0 0 0 0,1 1 0 0 0,-1-1 0 0 0,0 0 0 0 0,1 0 0 0 0,-1 1 0 0 0,1-1 0 0 0,-1 1 8 0 0,1 0-1 0 0,0 0 0 0 0,-1 0 1 0 0,0 0-1 0 0,1 0 0 0 0,-1 0 1 0 0,0-1-1 0 0,0 1 1 0 0,0 0-1 0 0,0-1 0 0 0,0 1 1 0 0,0-1-1 0 0,-1 1 0 0 0,1-1 1 0 0,-1 2-8 0 0,-14 14 25 0 0,9-7-25 0 0,1 0 6 0 0,7-7 9 0 0,-1-2-13 0 0,0-1-1 0 0,0 1 0 0 0,0-1 1 0 0,1 1-1 0 0,-1-1 0 0 0,0 1 1 0 0,0 0-1 0 0,0-1 0 0 0,0 1 1 0 0,0-1-1 0 0,0 1 0 0 0,0-1 1 0 0,0 1-1 0 0,0-1 0 0 0,0 1 1 0 0,0-1-1 0 0,0 1 0 0 0,0-1 1 0 0,0 1-1 0 0,-1-1 1 0 0,1 1-1 0 0,0-1 0 0 0,0 1 1 0 0,-1 0-2 0 0,-2 5 21 0 0,2-5 32 0 0,1-1 11 0 0,0 0 0 0 0,0 0 0 0 0,0 0 0 0 0,0 0 11 0 0,0 0 42 0 0,0 0 13 0 0,0 0 4 0 0,0 0-6 0 0,0 0-35 0 0,0 0-18 0 0,0 0-3 0 0,1-1-51 0 0,-1-1-1 0 0,0 0 1 0 0,1 0 0 0 0,-1 0-1 0 0,1 0 1 0 0,-1 0 0 0 0,1 1-1 0 0,1-3-20 0 0,6-7 59 0 0,-7 10-58 0 0,1-1 1 0 0,-1 1 0 0 0,0-1 0 0 0,0 0-1 0 0,0 0 1 0 0,0 0 0 0 0,0 0 0 0 0,0 0-1 0 0,-1 1 1 0 0,1-1 0 0 0,0-2-2 0 0,0 1 6 0 0,-1 1 0 0 0,1 0 0 0 0,0 0 0 0 0,0 0 0 0 0,0 0 0 0 0,0 0 0 0 0,0 1 0 0 0,1-1 0 0 0,0 0-6 0 0,-1 0 0 0 0,0 1 1 0 0,0 0 0 0 0,0-1 0 0 0,0 1-1 0 0,-1-1 1 0 0,1 1 0 0 0,0-1-1 0 0,0 0 1 0 0,-1 1 0 0 0,1-1 0 0 0,-1 0-1 0 0,0 1 1 0 0,1-1 0 0 0,-1-1-1 0 0,0 0 5 0 0,1 1 0 0 0,-1-1 0 0 0,1 1 0 0 0,-1 0 1 0 0,1-1-1 0 0,0 1 0 0 0,0 0 0 0 0,0-1 0 0 0,0 1 0 0 0,0 0 1 0 0,2-2-6 0 0,8-18 56 0 0,1-38 20 0 0,-9 46-76 0 0,-3 12 3 0 0,0 1 0 0 0,0-1 1 0 0,1 1-1 0 0,-1-1 1 0 0,0 1-1 0 0,1-1 0 0 0,0 1 1 0 0,-1-1-1 0 0,1 1 0 0 0,0 0 1 0 0,-1-1-1 0 0,1 1 0 0 0,0 0 1 0 0,0 0-1 0 0,0-1 0 0 0,0 1-3 0 0,2-2 2 0 0,0 0-1 0 0,0 0 0 0 0,0 0 1 0 0,-1-1-1 0 0,1 1 0 0 0,-1-1 1 0 0,0 0-1 0 0,2-3-1 0 0,-3 4 4 0 0,0 1-1 0 0,1-1 1 0 0,0 0 0 0 0,0 1-1 0 0,0 0 1 0 0,0-1 0 0 0,0 1-1 0 0,0 0 1 0 0,1 0 0 0 0,0-1-4 0 0,0 1 4 0 0,0-1 1 0 0,0 0-1 0 0,-1 0 1 0 0,1 0 0 0 0,-1 0-1 0 0,2-1-4 0 0,-4 3 1 0 0,0 0 0 0 0,1 0 0 0 0,-1 1 0 0 0,1-1 0 0 0,0 0 0 0 0,-1 1 0 0 0,1-1 0 0 0,-1 0 0 0 0,1 1 0 0 0,0-1 0 0 0,0 1 0 0 0,-1-1 0 0 0,1 1 0 0 0,0-1 0 0 0,0 1 0 0 0,0-1 0 0 0,-1 1 0 0 0,2 0-1 0 0,0-1 3 0 0,0 0 0 0 0,-1 1 0 0 0,1-1 0 0 0,0 0 0 0 0,-1 0 0 0 0,1 0 0 0 0,0-1 0 0 0,-1 1 0 0 0,0 0 0 0 0,1 0-1 0 0,-1-1 1 0 0,1 0-3 0 0,6-3 33 0 0,-7 4-31 0 0,0 0 1 0 0,0 1-1 0 0,1-1 1 0 0,-1 0-1 0 0,0 0 1 0 0,0 1-1 0 0,0-1 1 0 0,0 0-1 0 0,0 0 1 0 0,0 0-1 0 0,0 0 1 0 0,-1 0-1 0 0,1-1 1 0 0,0 1-1 0 0,-1 0 1 0 0,1 0-1 0 0,0 0-2 0 0,2-6 0 0 0,-3 6 0 0 0,0 1 0 0 0,0 0 0 0 0,0 0 0 0 0,0 0 0 0 0,0 0 0 0 0,0 0 0 0 0,0 0 0 0 0,0 0 0 0 0,0-1 0 0 0,0 1 0 0 0,0 0 0 0 0,0 0 0 0 0,1 0 0 0 0,-1 0 0 0 0,0 0 0 0 0,0 0 0 0 0,0 0 0 0 0,0 0 0 0 0,0 0 0 0 0,0 0 0 0 0,0-1 0 0 0,0 1 0 0 0,1 0 0 0 0,-1 0 0 0 0,0 0 0 0 0,0 0 0 0 0,0 0 0 0 0,0 0 0 0 0,0 0 0 0 0,0 0 0 0 0,1 0 0 0 0,-1 0 0 0 0,0 0 0 0 0,0 0 0 0 0,0 0 0 0 0,0 0 0 0 0,0 0 0 0 0,0 0 0 0 0,1 0 0 0 0,-1 0 0 0 0,0 1 0 0 0,0-1 0 0 0,0 0 0 0 0,10 3 0 0 0,6 6 0 0 0,34 33 0 0 0,-38-30 9 0 0,0 0 0 0 0,-1 0 1 0 0,0 1-1 0 0,-1 0 0 0 0,-1 1 0 0 0,0 0 0 0 0,6 15-9 0 0,-3-2 0 0 0,-11-25-11 0 0,-1-1 1 0 0,1 1-1 0 0,-1-1 0 0 0,1 1 1 0 0,-1-1-1 0 0,0 1 0 0 0,0-1 1 0 0,1 1-1 0 0,-1-1 0 0 0,0 1 0 0 0,0-1 1 0 0,-1 2 10 0 0,3 14-248 0 0,-3-15-83 0 0,1 0 0 0 0,0-1 1 0 0,-1 1-1 0 0,1-1 0 0 0,-1 1 0 0 0,0-1 0 0 0,1 1 0 0 0,-1-1 1 0 0,0 1-1 0 0,0-1 0 0 0,0 0 0 0 0,-1 2 331 0 0,0-1-2270 0 0,2-1-5929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10:53.9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2624 2346 19351 0 0,'0'0'439'0'0,"0"0"62"0"0,0 2 33 0 0,2 3-470 0 0,-1-1 1 0 0,0 1 0 0 0,-1 0 0 0 0,1-1 0 0 0,-1 1-1 0 0,0 0 1 0 0,0 0 0 0 0,-1-1 0 0 0,0 1 0 0 0,0 2-65 0 0,-1 23 342 0 0,-3 124 1241 0 0,6-128-1099 0 0,2 0-1 0 0,5 26-483 0 0,-3-22 340 0 0,-3-24-227 0 0,-1 1 0 0 0,1-1 1 0 0,0 0-1 0 0,0 0 1 0 0,1 0-1 0 0,-1-1 0 0 0,1 1 1 0 0,1-1-1 0 0,-1 1 1 0 0,1-1-1 0 0,0 0 0 0 0,0 0 1 0 0,2 1-114 0 0,-2-3 84 0 0,-1 1-1 0 0,1-1 1 0 0,0 0 0 0 0,1 0 0 0 0,-1 0-1 0 0,0-1 1 0 0,1 0 0 0 0,-1 1 0 0 0,1-2 0 0 0,0 1-1 0 0,0 0 1 0 0,0-1 0 0 0,0 0 0 0 0,0 0-1 0 0,0-1 1 0 0,4 1-84 0 0,12-3-29 0 0,-1 0-1 0 0,0-1 1 0 0,0-2 0 0 0,-1 0-1 0 0,1-1 1 0 0,-1 0 0 0 0,18-10 29 0 0,-10 2-911 0 0,-1-1-1 0 0,0-1 1 0 0,-2-1 0 0 0,20-17 911 0 0,-36 27-987 0 0,0 0 0 0 0,0-1 0 0 0,-1-1 0 0 0,0 1 1 0 0,0-1-1 0 0,-1 0 0 0 0,0 0 0 0 0,4-10 987 0 0,0-1-1974 0 0</inkml:trace>
  <inkml:trace contextRef="#ctx0" brushRef="#br0" timeOffset="-3317.581">1622 765 10592 0 0,'0'0'818'0'0,"0"1"-532"0"0,5 64 5020 0 0,-10 4-2110 0 0,0 79-499 0 0,3-122-2216 0 0,-2 0-1 0 0,-2 7-480 0 0,0-4 595 0 0,0 18-595 0 0,3-3 386 0 0,0-14 337 0 0,1 0 1 0 0,1 1-1 0 0,2 2-723 0 0,0-25 178 0 0,1-1 1 0 0,0 1-1 0 0,0 0 0 0 0,0-1 0 0 0,1 1 0 0 0,1 1-178 0 0,-3-8 85 0 0,0 1 0 0 0,0-1-1 0 0,-1 0 1 0 0,1 1 0 0 0,1-1-1 0 0,-1 0 1 0 0,0 0-1 0 0,0 0 1 0 0,0 1 0 0 0,0-1-1 0 0,1 0-84 0 0,23 8 632 0 0,-12-5-688 0 0,-8-3 63 0 0,0 0 1 0 0,0 0-1 0 0,0 0 0 0 0,-1-1 0 0 0,1 1 1 0 0,0-1-1 0 0,0 0 0 0 0,0 0 1 0 0,0-1-1 0 0,0 0 0 0 0,0 0-7 0 0,27-4-165 0 0,-30 5 11 0 0,-2 0 9 0 0,1-1-133 0 0,0 0 0 0 0,0 0 0 0 0,0 1 0 0 0,0-1 0 0 0,0 1 0 0 0,0-1 0 0 0,0 1 0 0 0,0-1 1 0 0,0 1-1 0 0,0 0 0 0 0,0-1 0 0 0,1 1 0 0 0,-1 0 278 0 0,4-1-9584 0 0,-5 1 2670 0 0</inkml:trace>
  <inkml:trace contextRef="#ctx0" brushRef="#br0" timeOffset="-2708.546">1829 1093 4608 0 0,'0'0'353'0'0,"0"0"-1"0"0,0 0 859 0 0,0 0 401 0 0,-1 1 1642 0 0,-5 6-3328 0 0,2-1 3405 0 0,5-6 5977 0 0,10-3-8860 0 0,1 0-1 0 0,1 1 0 0 0,7-1-447 0 0,18-4 781 0 0,-19 4-389 0 0,1 0 1 0 0,0 2-1 0 0,0 0-392 0 0,4 0 224 0 0,-1-1 0 0 0,3-2-224 0 0,22-4 171 0 0,-17 4-47 0 0,0-2 0 0 0,26-9-124 0 0,-24 5 21 0 0,21-5-21 0 0,-43 13-12 0 0,0 0 0 0 0,0 1 1 0 0,1 0-1 0 0,-1 0 0 0 0,0 1 0 0 0,0 1 0 0 0,0 0 12 0 0,-8 0-31 0 0,0-1 0 0 0,-1 1 0 0 0,1 0 0 0 0,-1 0-1 0 0,1 0 1 0 0,-1 0 0 0 0,1 0 0 0 0,-1 1 0 0 0,0-1-1 0 0,2 3 32 0 0,-2-3 94 0 0,-2-1 15 0 0,0 0-26 0 0,0 1-118 0 0,1-1-1 0 0,-1 1 1 0 0,0 0 0 0 0,1 0 0 0 0,-1 0-1 0 0,0-1 1 0 0,0 1 0 0 0,1 0 0 0 0,-1 0-1 0 0,0 0 1 0 0,0 0 0 0 0,0 0 0 0 0,0 0-1 0 0,0 0 1 0 0,0-1 0 0 0,0 2 35 0 0,-2 0-380 0 0,1-1-1 0 0,-1 1 1 0 0,0-1 0 0 0,1 0 0 0 0,-1 0-1 0 0,0 1 1 0 0,0-1 0 0 0,0 0 0 0 0,-1 0 380 0 0,-12 4-7431 0 0,-1-4 238 0 0</inkml:trace>
  <inkml:trace contextRef="#ctx0" brushRef="#br0" timeOffset="-1969.185">2666 712 16008 0 0,'4'3'194'0'0,"0"0"1"0"0,0 1 0 0 0,0-1 0 0 0,0 1 0 0 0,-1 0 0 0 0,1 0 0 0 0,-1 1 0 0 0,0-1 0 0 0,0 1 0 0 0,-1-1 0 0 0,1 1 0 0 0,-1 0 0 0 0,0 0 0 0 0,0 0 0 0 0,-1 0 0 0 0,1 0 0 0 0,-1 4-195 0 0,2 11 604 0 0,0 1 1 0 0,-2-1-1 0 0,0 20-604 0 0,-4 29 614 0 0,-3-1-1 0 0,-3 0 0 0 0,-14 54-613 0 0,20-115 247 0 0,1-10 349 0 0,2-12-156 0 0,8-40-58 0 0,18-98 97 0 0,-17 110-339 0 0,3 1 0 0 0,8-22-140 0 0,-16 54 38 0 0,0-1 0 0 0,1 1 0 0 0,0 0-1 0 0,1 1 1 0 0,0-1 0 0 0,1 0-38 0 0,-6 9 3 0 0,-1 0-1 0 0,1 1 1 0 0,0-1-1 0 0,-1 0 1 0 0,1 0 0 0 0,0 1-1 0 0,0-1 1 0 0,-1 0 0 0 0,1 1-1 0 0,0-1 1 0 0,0 0 0 0 0,0 1-1 0 0,0 0 1 0 0,0-1-1 0 0,0 1 1 0 0,0-1 0 0 0,0 1-1 0 0,0 0 1 0 0,0 0 0 0 0,0 0-1 0 0,0-1 1 0 0,0 1 0 0 0,0 0-1 0 0,1 0-2 0 0,-1 1 8 0 0,1-1-1 0 0,-1 1 1 0 0,1 0-1 0 0,-1-1 1 0 0,1 1 0 0 0,-1 0-1 0 0,0 0 1 0 0,1 0-1 0 0,-1 0 1 0 0,0 0-1 0 0,0 0 1 0 0,0 0-1 0 0,0 0 1 0 0,0 0 0 0 0,0 1-8 0 0,4 4 31 0 0,-1 1 0 0 0,0 0 1 0 0,0 1-1 0 0,0-1 0 0 0,1 6-31 0 0,8 25 77 0 0,4 28-77 0 0,4 9 62 0 0,-16-59-44 0 0,2-1 0 0 0,0 0 0 0 0,1 0 0 0 0,0-1 0 0 0,1 0 0 0 0,1 0 0 0 0,0-1 0 0 0,1-1 1 0 0,1 1-19 0 0,-6-7 74 0 0,0-1 0 0 0,1 0 0 0 0,0 0 0 0 0,0-1 1 0 0,0 0-1 0 0,1 0 0 0 0,-1-1 0 0 0,1 0 1 0 0,0 0-1 0 0,0-1 0 0 0,0 0 0 0 0,7 1-74 0 0,-10-3 62 0 0,1 0 0 0 0,-1 0 0 0 0,1-1 0 0 0,-1 0-1 0 0,1 0 1 0 0,-1 0 0 0 0,0-1 0 0 0,1 0 0 0 0,-1 0 0 0 0,0 0-1 0 0,0 0 1 0 0,0-1 0 0 0,2-2-62 0 0,0 1 41 0 0,-1-1 0 0 0,1 0 1 0 0,-1 0-1 0 0,0-1 0 0 0,0 0 0 0 0,-1 0 0 0 0,1 0 0 0 0,3-7-41 0 0,-3 3 3 0 0,-1-1-1 0 0,0 0 0 0 0,0-1 0 0 0,-1 1 0 0 0,0-1 0 0 0,-1 0 1 0 0,-1 0-1 0 0,0 0 0 0 0,0 0 0 0 0,-1-10-2 0 0,0 2-21 0 0,-2 1 0 0 0,0 0 0 0 0,-1 0 0 0 0,-1 0 0 0 0,-1 0 0 0 0,-3-9 21 0 0,0 7-723 0 0,0 0 0 0 0,-1 0 0 0 0,-1-1 723 0 0,-12-13-9424 0 0,13 24 2253 0 0</inkml:trace>
  <inkml:trace contextRef="#ctx0" brushRef="#br0" timeOffset="-1598.142">3065 454 1376 0 0,'0'0'65'0'0,"2"-1"-6"0"0,1 0 779 0 0,0-1 0 0 0,0 1 0 0 0,-1-1 0 0 0,1 0 0 0 0,0 0 0 0 0,-1 0 0 0 0,1 0 0 0 0,-1 0 0 0 0,0-1 0 0 0,0 1 0 0 0,0-1 0 0 0,0 1 0 0 0,0-1 0 0 0,0 0 0 0 0,-1 0 0 0 0,1 0 0 0 0,-1 0 0 0 0,0 0 0 0 0,1-2-838 0 0,3-11 2116 0 0,-1 1 0 0 0,-1-1-1 0 0,1-9-2115 0 0,-1 8-614 0 0,1-14 956 0 0,-1 1-1 0 0,-1-1 0 0 0,-2 0 1 0 0,-1 0-1 0 0,-2-5-341 0 0,3 32 39 0 0,-1-1 0 0 0,0 1-1 0 0,0 0 1 0 0,-1 0 0 0 0,1 0 0 0 0,-1-1 0 0 0,-1 0-39 0 0,-3-8-648 0 0,6 12-89 0 0,0 1-167 0 0,-10 8-1095 0 0,-1 2 423 0 0,7 1-223 0 0</inkml:trace>
  <inkml:trace contextRef="#ctx0" brushRef="#br0" timeOffset="-1153.566">2919 1516 13824 0 0,'3'19'735'0'0,"0"0"0"0"0,3 10-735 0 0,2 32 218 0 0,-2-29 2481 0 0,-2 1 0 0 0,0 30-2699 0 0,0-2 416 0 0,0 38 1612 0 0,-3-95-1879 0 0,1 4-206 0 0,-2-7 33 0 0,0-1-1 0 0,0 0 1 0 0,0 0 0 0 0,0 0-1 0 0,0 1 1 0 0,0-1 0 0 0,0 0 0 0 0,0 0-1 0 0,0 0 1 0 0,0 1 0 0 0,0-1-1 0 0,0 0 1 0 0,0 0 0 0 0,0 0 0 0 0,0 0-1 0 0,0 1 1 0 0,0-1 0 0 0,0 0-1 0 0,1 0 1 0 0,-1 0 0 0 0,0 0-1 0 0,0 1 1 0 0,0-1 0 0 0,0 0 0 0 0,0 0-1 0 0,0 0 1 0 0,1 0 0 0 0,-1 0-1 0 0,0 0 1 0 0,0 0 0 0 0,0 1-1 0 0,1-1 1 0 0,-1 0 0 0 0,0 0 0 0 0,0 0-1 0 0,0 0 1 0 0,0 0 0 0 0,1 0-1 0 0,-1 0 1 0 0,0 0 0 0 0,0 0 0 0 0,0 0-1 0 0,1 0 1 0 0,-1 0 0 0 0,0 0-1 0 0,0 0 1 0 0,0 0 0 0 0,1 0-1 0 0,-1 0 1 0 0,0-1 0 0 0,0 1 0 0 0,0 0-1 0 0,1 0 1 0 0,-1 0 0 0 0,0 0-1 0 0,0 0 25 0 0,7-8-816 0 0,6-21-1746 0 0,-6 14 1134 0 0</inkml:trace>
  <inkml:trace contextRef="#ctx0" brushRef="#br0" timeOffset="-815.255">3297 842 17247 0 0,'22'3'739'0'0,"0"-1"-1"0"0,0-1 0 0 0,20-3-738 0 0,2 1 1289 0 0,43-2 1633 0 0,86-15-2922 0 0,-136 14 294 0 0,-19 2-244 0 0,0 0 0 0 0,0-1 0 0 0,1-1-50 0 0,-7 3-496 0 0,-8 1-3062 0 0,-4 0 1806 0 0</inkml:trace>
  <inkml:trace contextRef="#ctx0" brushRef="#br0" timeOffset="-331.705">3995 446 13072 0 0,'5'-9'199'0'0,"7"-9"787"0"0,-10 18-778 0 0,-1 0-93 0 0,1 0 0 0 0,-1 0 1 0 0,1 0-1 0 0,-1 1 0 0 0,0-1 0 0 0,1 0 1 0 0,-1 0-1 0 0,0 1 0 0 0,1-1 0 0 0,-1 1 1 0 0,0-1-1 0 0,0 1 0 0 0,1 0 0 0 0,-1-1 1 0 0,0 1-1 0 0,0 0 0 0 0,0 0 0 0 0,0 0 1 0 0,0 0-1 0 0,0 0 0 0 0,0 0 1 0 0,0 0-1 0 0,0 0 0 0 0,0 0 0 0 0,0 2-115 0 0,0 0 236 0 0,1 1 0 0 0,-1 0 0 0 0,0 0 0 0 0,0 0 0 0 0,0 0 0 0 0,-1 0-1 0 0,1 1-235 0 0,0 2 169 0 0,-1-1 10 0 0,0 1 0 0 0,0-1 0 0 0,0 1 0 0 0,-1-1 1 0 0,0 3-180 0 0,-2 14 289 0 0,0 5 34 0 0,-1 0 0 0 0,-2 2-323 0 0,0-4 253 0 0,2 1 0 0 0,0 8-253 0 0,2-13 297 0 0,-1 0 1 0 0,-3 8-298 0 0,2-12 282 0 0,1 0 0 0 0,1 0 1 0 0,0 11-283 0 0,2-18 191 0 0,0-1 1 0 0,1 0-1 0 0,0 0 1 0 0,1 1-1 0 0,1 2-191 0 0,-3-10 49 0 0,1-1 0 0 0,0 1 0 0 0,0-1-1 0 0,0 1 1 0 0,0-1 0 0 0,0 0 0 0 0,1 1-1 0 0,-1-1 1 0 0,1 0 0 0 0,-1 0 0 0 0,1 0 0 0 0,0 0-1 0 0,-1 0 1 0 0,1 0 0 0 0,0-1 0 0 0,1 1-1 0 0,-1-1 1 0 0,0 1 0 0 0,0-1 0 0 0,1 0-1 0 0,-1 0 1 0 0,2 1-49 0 0,6 0 99 0 0,1 1 0 0 0,-1-1 0 0 0,1-1-1 0 0,0 0 1 0 0,0-1 0 0 0,-1 0 0 0 0,1 0 0 0 0,0-1-1 0 0,-1-1 1 0 0,6-1-99 0 0,44-5 108 0 0,-39 6-110 0 0,-2 1-372 0 0,1 1 1 0 0,-1 0 0 0 0,1 2-1 0 0,6 1 374 0 0,-25-3-123 0 0,0 0 0 0 0,1 1 0 0 0,-1-1 0 0 0,0 0 0 0 0,0 1 0 0 0,0-1 0 0 0,0 1 0 0 0,1-1 0 0 0,-1 1 0 0 0,0 0 0 0 0,0-1 1 0 0,0 1-1 0 0,0 0 0 0 0,0 0 0 0 0,-1 0 0 0 0,1-1 0 0 0,0 1 0 0 0,0 0 0 0 0,0 0 0 0 0,0 1 123 0 0,-1 0-683 0 0,1-1 1 0 0,0 1-1 0 0,-1-1 0 0 0,1 1 1 0 0,-1 0-1 0 0,1-1 1 0 0,-1 1-1 0 0,0 0 1 0 0,0-1-1 0 0,0 1 1 0 0,0 0 682 0 0,0 15-6320 0 0</inkml:trace>
  <inkml:trace contextRef="#ctx0" brushRef="#br0" timeOffset="2166.895">3280 259 9184 0 0,'0'0'421'0'0,"0"0"-12"0"0,0-16-103 0 0,0 8 1185 0 0,0-1 0 0 0,1 1 0 0 0,0 0 0 0 0,0-1-1491 0 0,0 6 252 0 0,0-1 0 0 0,0 1 1 0 0,0 0-1 0 0,1-1 1 0 0,-1 1-1 0 0,1 0 0 0 0,0 0 1 0 0,0 0-1 0 0,0 0 0 0 0,1-1-252 0 0,9-11 697 0 0,-11 13-619 0 0,1-1-1 0 0,0 1 1 0 0,-1-1-1 0 0,1 1 0 0 0,0 0 1 0 0,0 0-1 0 0,0 0 1 0 0,1 0-1 0 0,-1 0 1 0 0,0 0-1 0 0,1 1 0 0 0,-1-1 1 0 0,1 1-1 0 0,-1 0 1 0 0,1-1-1 0 0,0 1 1 0 0,0 1-1 0 0,-1-1 0 0 0,4 0-77 0 0,15-4 377 0 0,-19 4-314 0 0,1 0 1 0 0,0 1-1 0 0,0-1 0 0 0,0 1 0 0 0,0-1 1 0 0,0 1-1 0 0,0 0 0 0 0,0 0 1 0 0,0 0-1 0 0,0 1 0 0 0,0-1 0 0 0,3 2-63 0 0,6 0 231 0 0,-10-1-170 0 0,0-1-1 0 0,0 0 1 0 0,0 1 0 0 0,-1-1-1 0 0,1 1 1 0 0,0-1 0 0 0,0 1-1 0 0,-1 0 1 0 0,1 0 0 0 0,0 0-1 0 0,-1 0 1 0 0,1 0 0 0 0,-1 0-1 0 0,2 1-60 0 0,-1 0 4 0 0,0 0 0 0 0,0 0 0 0 0,0 1 0 0 0,-1-1 1 0 0,1 0-1 0 0,0 1 0 0 0,-1-1 0 0 0,1 1 0 0 0,-1-1 0 0 0,0 1 0 0 0,0 0 0 0 0,0-1 0 0 0,0 1 0 0 0,-1 0 0 0 0,1 0 0 0 0,-1 0 0 0 0,1 0 0 0 0,-1-1 0 0 0,0 1 0 0 0,0 0 0 0 0,0 0 0 0 0,-1 0 0 0 0,1 0 1 0 0,-1 0-1 0 0,0-1 0 0 0,0 2-4 0 0,0 4-23 0 0,0-1 1 0 0,-1 1 0 0 0,0-1-1 0 0,-1 0 1 0 0,0 0 0 0 0,0 0 0 0 0,0 0-1 0 0,-1 0 1 0 0,0-1 0 0 0,0 1-1 0 0,-2 0 23 0 0,2 2-37 0 0,3-7 78 0 0,3-2-29 0 0,-1 1-1 0 0,0-1 1 0 0,1 1-1 0 0,-1 0 1 0 0,0 0-1 0 0,1-1 1 0 0,-1 1-1 0 0,0 0 1 0 0,0 0-1 0 0,0 0 0 0 0,0 0 1 0 0,0 1-1 0 0,0-1 1 0 0,0 0-1 0 0,0 1-11 0 0,16 20 35 0 0,-16-20-34 0 0,1 2 16 0 0,0 0 0 0 0,0 0 0 0 0,-1 0 0 0 0,1 0 0 0 0,-1 0 0 0 0,0 0 0 0 0,0 1 0 0 0,0-1 0 0 0,-1 0 0 0 0,1 0 0 0 0,-1 3-17 0 0,0 5 23 0 0,-1 0 0 0 0,0 0 0 0 0,-2 8-23 0 0,0-8 28 0 0,0-1-1 0 0,-1 1 1 0 0,-2 3-28 0 0,4-13 43 0 0,-41 16-214 0 0,41-18-19 0 0,1 0-1 0 0,-1 0 1 0 0,0 0 0 0 0,1 0 0 0 0,-1 0 0 0 0,1 0-1 0 0,-1-1 1 0 0,0 1 0 0 0,1-1 0 0 0,-1 1-1 0 0,1-1 1 0 0,-1 0 0 0 0,1 1 190 0 0,-12-7-6259 0 0,4 0-115 0 0</inkml:trace>
  <inkml:trace contextRef="#ctx0" brushRef="#br0" timeOffset="2514.553">3625 1 1840 0 0,'2'1'133'0'0,"24"25"693"0"0,-22-20 701 0 0,0 0-1 0 0,0 0 0 0 0,-1 0 0 0 0,0 0 0 0 0,0 0 0 0 0,0 1 0 0 0,0 1-1526 0 0,1 7 486 0 0,-1 1-1 0 0,0-1 1 0 0,-1 1 0 0 0,0-1-1 0 0,-1 9-485 0 0,1 22 242 0 0,14 32-1768 0 0,-15-64-108 0 0</inkml:trace>
  <inkml:trace contextRef="#ctx0" brushRef="#br0" timeOffset="2515.553">3756 236 3224 0 0,'-1'-2'573'0'0,"0"0"-143"0"0,1 1 0 0 0,-1-1 0 0 0,0 1-1 0 0,0-1 1 0 0,0 1 0 0 0,0-1 0 0 0,0 1-1 0 0,0 0 1 0 0,0 0 0 0 0,0-1 0 0 0,-1 1-1 0 0,1 0 1 0 0,0 0 0 0 0,-1 0 0 0 0,1 0-1 0 0,-1 1 1 0 0,1-1 0 0 0,-1 0 0 0 0,0 0-1 0 0,1 1 1 0 0,-1-1 0 0 0,0 1-430 0 0,-3-1 544 0 0,0 1 0 0 0,0 0 0 0 0,0 0 0 0 0,0 0 0 0 0,0 0 0 0 0,0 1-1 0 0,-3 0-543 0 0,-6 1 445 0 0,-9 2 190 0 0,1 0-1 0 0,-14 5-634 0 0,17-5-2746 0 0,13-4 227 0 0,-8 3-3293 0 0</inkml:trace>
  <inkml:trace contextRef="#ctx0" brushRef="#br0" timeOffset="236346.98">616 2514 10592 0 0,'0'0'488'0'0,"0"0"-12"0"0,0 0-94 0 0,0 0 741 0 0,0 0 353 0 0,-1-2 76 0 0,0-2-1207 0 0,-1 0 1 0 0,-1 0 0 0 0,1 1-1 0 0,0-1 1 0 0,-1 1 0 0 0,0-1-1 0 0,0 1 1 0 0,-1-2-346 0 0,-14-15 529 0 0,-25-36 557 0 0,37 48-916 0 0,-1 0 0 0 0,0 0 1 0 0,-8-6-171 0 0,-11-12 307 0 0,1-1 72 0 0,-2 1 0 0 0,0 1-1 0 0,-5-1-378 0 0,-30-19 542 0 0,-2 2 0 0 0,-28-11-542 0 0,24 23 124 0 0,28 6 324 0 0,38 24-376 0 0,2 1 0 0 0,0 0-47 0 0,0 0 0 0 0,0 0 0 0 0,0 0 0 0 0,0-1 0 0 0,0 1 0 0 0,0 0 0 0 0,0 0 0 0 0,0 0 0 0 0,0 0 0 0 0,0 0 0 0 0,-1 0 0 0 0,1 0 0 0 0,0 0 0 0 0,0 0 0 0 0,0-1 0 0 0,0 1 0 0 0,0 0 0 0 0,0 0 0 0 0,0 0 0 0 0,0 0 0 0 0,-1 0 0 0 0,1 0 0 0 0,0 0 0 0 0,0 0 0 0 0,0 0 0 0 0,0 0 0 0 0,0 0 0 0 0,0 0 0 0 0,-1 0 0 0 0,1 0 0 0 0,0 0 0 0 0,0 0 0 0 0,0 0 0 0 0,0 0-1 0 0,0 0 1 0 0,0 0 0 0 0,-1 0 0 0 0,1 0 0 0 0,0 0 0 0 0,0 0 0 0 0,0 0 0 0 0,0 1 0 0 0,0-1 0 0 0,0 0 0 0 0,0 0-25 0 0,-1 1 2 0 0,1 1-1 0 0,0 0 1 0 0,0 0-1 0 0,1-1 1 0 0,-1 1-1 0 0,0 0 1 0 0,0-1-1 0 0,1 1 0 0 0,-1 0 1 0 0,2 1-2 0 0,-1 5-3 0 0,-1-2-1 0 0,0 1-8 0 0,1 0 0 0 0,-1 0 0 0 0,1-1 0 0 0,1 1 0 0 0,0 1 12 0 0,2 10 0 0 0,-2-13 0 0 0,0 0 0 0 0,-1 1 0 0 0,0-1 0 0 0,0 1 0 0 0,-1 2 0 0 0,0-7 0 0 0,1 12 0 0 0,1-11 0 0 0,3 19 0 0 0,-6-16 10 0 0,-3-10 12 0 0,-4-6 10 0 0,-20-52 86 0 0,19 28-30 0 0,8 32-55 0 0,0 1-1 0 0,0-1 1 0 0,0 0 0 0 0,1 0 0 0 0,-1 0 0 0 0,1 0 0 0 0,-1 0 0 0 0,1 0 0 0 0,0-1 0 0 0,0 1 0 0 0,0 0 0 0 0,1 0 0 0 0,-1 0 0 0 0,1 0 0 0 0,0 0 0 0 0,-1 0 0 0 0,2 0 0 0 0,-1 0 0 0 0,0 1 0 0 0,0-1 0 0 0,1-1-33 0 0,0 2 34 0 0,0 0 0 0 0,0 0 1 0 0,0 0-1 0 0,0 0 0 0 0,0 0 1 0 0,1 0-1 0 0,-1 0 0 0 0,1 1 1 0 0,-1-1-1 0 0,1 1 0 0 0,-1-1 1 0 0,1 1-1 0 0,0 0 0 0 0,0 0 1 0 0,0 1-1 0 0,-1-1 0 0 0,1 0 1 0 0,0 1-1 0 0,2 0-34 0 0,3-1 43 0 0,0 1-1 0 0,-1 0 1 0 0,1 0-1 0 0,0 1 1 0 0,-1 0 0 0 0,1 0-1 0 0,1 1-42 0 0,9 2 54 0 0,-1-1 0 0 0,1-1 0 0 0,-1 0 0 0 0,1-1 0 0 0,1-1-54 0 0,90-7 32 0 0,-91 5-45 0 0,-4 0-462 0 0,-1 0 0 0 0,12-5 475 0 0,21-3-4551 0 0,-33 10-3524 0 0</inkml:trace>
  <inkml:trace contextRef="#ctx0" brushRef="#br0" timeOffset="237185.088">751 2530 6448 0 0,'28'-4'1080'0'0,"-26"3"913"0"0,-2 1 692 0 0,0 0 135 0 0,1-2 683 0 0,3-10-2373 0 0,-2 1-239 0 0,3-23 574 0 0,0-5-556 0 0,-2 19-559 0 0,-2 14-211 0 0,0 0-1 0 0,1 1 1 0 0,0-1 0 0 0,0 0-1 0 0,1 1 1 0 0,0 0 0 0 0,1-3-139 0 0,9-17 405 0 0,-9 16-297 0 0,1 0-1 0 0,0 0 1 0 0,0 0 0 0 0,1 1 0 0 0,1 0 0 0 0,-1 0-108 0 0,46-46 756 0 0,-20 22-499 0 0,4-3 138 0 0,8-4-395 0 0,-6 6 435 0 0,6-10-435 0 0,-33 31 210 0 0,-1 0-1 0 0,1-1 1 0 0,-2 0 0 0 0,0-1-1 0 0,5-11-209 0 0,-5 9 164 0 0,1 1-1 0 0,3-5-163 0 0,-3 6 66 0 0,0-2 0 0 0,2-5-66 0 0,-9 14 0 0 0,-1 0 0 0 0,5 3 0 0 0,-4 1-12 0 0,-2 3-47 0 0,-1 0-6 0 0,0 18-63 0 0,1-2 128 0 0,-3 6 0 0 0,1-19 0 0 0,0 26 0 0 0,-1-14 0 0 0,2-8 0 0 0,0-1 0 0 0,0 0 0 0 0,0 0 0 0 0,0 1 0 0 0,1-1 0 0 0,0 0 0 0 0,1 3 0 0 0,0 0 0 0 0,1 0 11 0 0,-3-8 42 0 0,3-3-48 0 0,-2-1 0 0 0,1 0 1 0 0,0-1-1 0 0,0 1 0 0 0,-1 0 0 0 0,0 0 0 0 0,0-1 0 0 0,0 1 1 0 0,0-1-1 0 0,0 1 0 0 0,-1-1 0 0 0,1 1 0 0 0,-1-4-5 0 0,4-18 61 0 0,-3 22-61 0 0,-1 0 0 0 0,1 1 0 0 0,-1-1 0 0 0,0 1 0 0 0,0-1 0 0 0,0 1 0 0 0,0-1 0 0 0,-1 1 0 0 0,1-1 0 0 0,-1 1 0 0 0,0-2 0 0 0,-1-13 0 0 0,-8-22 0 0 0,10 34 9 0 0,0-1 0 0 0,-1 1-1 0 0,0 0 1 0 0,0-1 0 0 0,-2-3-9 0 0,-4-21 20 0 0,7 28-19 0 0,0 1 2 0 0,0 0 0 0 0,-1 0 0 0 0,1 0-1 0 0,0 0 1 0 0,-1 0 0 0 0,1 0 0 0 0,-1 0-1 0 0,1 0 1 0 0,-1 0 0 0 0,1 1 0 0 0,-1-1-1 0 0,1 0 1 0 0,-1 0 0 0 0,0 1 0 0 0,0-1-1 0 0,1 0 1 0 0,-1 1 0 0 0,0-1-1 0 0,0 0-2 0 0,-17-5 11 0 0,13 6-11 0 0,0 1 0 0 0,0 0 0 0 0,0 0 0 0 0,1 0 0 0 0,-1 1 0 0 0,0-1 0 0 0,1 1 0 0 0,-1 0 0 0 0,1 0 0 0 0,-1 2 0 0 0,-43 27 0 0 0,41-25 0 0 0,-6 5-52 0 0,11-10 4 0 0,0 1 1 0 0,0 0 0 0 0,0-1 0 0 0,0 1-1 0 0,-1-1 1 0 0,1 0 0 0 0,0 1-1 0 0,-1-1 1 0 0,1 0 0 0 0,0 0-1 0 0,-1-1 1 0 0,-1 1 47 0 0,-5 3-696 0 0,0-1-1702 0 0,2-3-3305 0 0,-5-4-2599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15:09.6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123 362 19351 0 0,'0'0'439'0'0,"0"0"62"0"0,0 2 33 0 0,3 101 1043 0 0,-6-25-84 0 0,-10 49-1493 0 0,10-109 427 0 0,0 0 1 0 0,-5 10-428 0 0,-4 24 981 0 0,9-36-376 0 0,-1 0-1 0 0,-1 0 1 0 0,-6 15-605 0 0,9-26 50 0 0,-32 81 1410 0 0,34-85-1411 0 0,-1 1 1 0 0,1 0-1 0 0,-1-1 0 0 0,0 0 1 0 0,0 1-1 0 0,0-1 0 0 0,0 1 1 0 0,0-1-1 0 0,0 0 0 0 0,0 1 1 0 0,0-1-1 0 0,0 0-49 0 0,0-1 7 0 0,1 1 0 0 0,-1-1 1 0 0,1 0-1 0 0,0 1 0 0 0,-1-1 0 0 0,1 0 0 0 0,0 1 0 0 0,-1-1 0 0 0,1 1 1 0 0,0-1-1 0 0,-1 0 0 0 0,1 1 0 0 0,0-1 0 0 0,0 1 0 0 0,0-1 1 0 0,0 1-1 0 0,-1-1 0 0 0,1 1 0 0 0,0-1 0 0 0,0 1 0 0 0,0-1 0 0 0,0 1 1 0 0,0 0-1 0 0,0-1 0 0 0,0 1 0 0 0,0-1 0 0 0,0 1 0 0 0,1-1 1 0 0,-1 1-1 0 0,0-1 0 0 0,0 1 0 0 0,0-1 0 0 0,0 0 0 0 0,1 1 0 0 0,-1-1 1 0 0,0 1-1 0 0,1-1 0 0 0,-1 1 0 0 0,0-1 0 0 0,1 0 0 0 0,-1 1 0 0 0,0-1 1 0 0,1 0-1 0 0,-1 1-7 0 0,17 9 277 0 0,12 0 628 0 0,16 2-905 0 0,-29-7 492 0 0,-11-4-574 0 0,0 1 0 0 0,0-1 0 0 0,0 0 0 0 0,0-1 0 0 0,0 1 0 0 0,0-1 0 0 0,1 0 0 0 0,2 0 82 0 0,3 0-60 0 0,-9 0-30 0 0,14 0-127 0 0,-13 0-3965 0 0,-2 0-4386 0 0,-1 0 857 0 0</inkml:trace>
  <inkml:trace contextRef="#ctx0" brushRef="#br0" timeOffset="543.546">0 639 4144 0 0,'4'-18'319'0'0,"1"11"93"0"0,6 0 11041 0 0,-6 5-10071 0 0,38-27 2875 0 0,-14 9-2306 0 0,6 4-681 0 0,-23 9-845 0 0,-1 2 0 0 0,2-1 1 0 0,-1 2-1 0 0,6-2-425 0 0,-11 4 71 0 0,55-15 464 0 0,-23-1-467 0 0,-37 17-208 0 0,0-9-1161 0 0,-1 9 1103 0 0,-1 0 0 0 0,0 0 0 0 0,1 0 0 0 0,-1 0 1 0 0,0 0-1 0 0,0 0 0 0 0,0 0 0 0 0,1 0 0 0 0,-1 0 0 0 0,0-1 1 0 0,-1 1-1 0 0,1 0 0 0 0,0-1 198 0 0,-9-13-3072 0 0,5 5 1505 0 0</inkml:trace>
  <inkml:trace contextRef="#ctx0" brushRef="#br0" timeOffset="873.442">97 285 13824 0 0,'11'-11'629'0'0,"-8"9"-12"0"0,8 2-367 0 0,-6-1-80 0 0,0-1 1 0 0,0 1 0 0 0,0-1 0 0 0,-1 0 0 0 0,2 0-171 0 0,14-6 1807 0 0,-14 6-1232 0 0,1-1 0 0 0,-1 0 0 0 0,0 0 0 0 0,0 0 0 0 0,-1-1 0 0 0,1 0 0 0 0,2-2-575 0 0,11-7 840 0 0,-7 4-706 0 0,-1 0 1 0 0,0 0-1 0 0,-1-1 0 0 0,0-1 1 0 0,4-6-135 0 0,19-19 1 0 0,-11 13-103 0 0,-1-1 0 0 0,14-22 102 0 0,-33 44-563 0 0,-1 0 1 0 0,0 0-1 0 0,1 0 0 0 0,-1 1 0 0 0,1-1 1 0 0,0 0-1 0 0,0 1 0 0 0,-1-1 0 0 0,3 0 563 0 0,-3 1-6818 0 0</inkml:trace>
  <inkml:trace contextRef="#ctx0" brushRef="#br0" timeOffset="1240.144">656 863 15344 0 0,'0'0'704'0'0,"0"0"-15"0"0,3-1-445 0 0,2-1-119 0 0,0 0-1 0 0,0 0 1 0 0,-1-1 0 0 0,1 1-1 0 0,-1-1 1 0 0,0 0 0 0 0,3-3-125 0 0,-6 5 138 0 0,1 0-1 0 0,-1 0 1 0 0,0-1-1 0 0,0 1 1 0 0,0-1-1 0 0,1 1 1 0 0,-1 0-1 0 0,-1-1 1 0 0,1 0-1 0 0,0 1 1 0 0,0-1 0 0 0,0 1-1 0 0,-1-1 1 0 0,1 0-1 0 0,-1 0 1 0 0,0 1-1 0 0,1-1 1 0 0,-1 0-1 0 0,0 0 1 0 0,0 0-1 0 0,0 1 1 0 0,0-1 0 0 0,0 0-1 0 0,-1 0 1 0 0,1 0-138 0 0,-1 1 39 0 0,1 0 1 0 0,0 0 0 0 0,-1 0 0 0 0,0 0 0 0 0,1 0-1 0 0,-1 1 1 0 0,0-1 0 0 0,1 0 0 0 0,-1 0 0 0 0,0 0-1 0 0,0 1 1 0 0,0-1 0 0 0,1 0 0 0 0,-1 1 0 0 0,0-1-1 0 0,0 1 1 0 0,0-1 0 0 0,0 1 0 0 0,0-1 0 0 0,0 1-1 0 0,0 0 1 0 0,0 0 0 0 0,-1-1 0 0 0,1 1 0 0 0,0 0-1 0 0,0 0 1 0 0,0 0 0 0 0,0 0 0 0 0,0 0-1 0 0,0 0 1 0 0,0 1 0 0 0,0-1 0 0 0,-1 0-40 0 0,-4 1 82 0 0,-1 1 1 0 0,1-1-1 0 0,-1 1 1 0 0,-3 2-83 0 0,9-4 13 0 0,-9 4 14 0 0,0 0 0 0 0,0 1 0 0 0,0 0 0 0 0,1 1 0 0 0,-4 2-27 0 0,8-4 13 0 0,1 0-1 0 0,-1 0 1 0 0,1 0 0 0 0,0 0 0 0 0,0 0-1 0 0,1 1 1 0 0,-1 0 0 0 0,1 0 0 0 0,0 0-1 0 0,-1 2-12 0 0,2-2 22 0 0,0 1 0 0 0,0-1 1 0 0,0 1-1 0 0,1-1 0 0 0,0 1 0 0 0,0 0 0 0 0,0 0 0 0 0,1-1 0 0 0,0 1 0 0 0,0 0 0 0 0,0 0 1 0 0,1 0-23 0 0,-1-3 12 0 0,1 0 1 0 0,-1 0-1 0 0,1-1 1 0 0,0 1-1 0 0,0 0 1 0 0,0 0-1 0 0,0-1 1 0 0,0 1 0 0 0,1-1-1 0 0,-1 1 1 0 0,1-1-1 0 0,0 1 1 0 0,0-1-1 0 0,-1 0 1 0 0,2 0-1 0 0,-1 0 1 0 0,0 0 0 0 0,0 0-1 0 0,0-1 1 0 0,1 1-1 0 0,-1 0 1 0 0,1-1-1 0 0,0 0 1 0 0,1 1-13 0 0,-2-2 9 0 0,0 0 0 0 0,-1 1-1 0 0,1-1 1 0 0,0 0 0 0 0,0-1 0 0 0,0 1 0 0 0,0 0-1 0 0,-1 0 1 0 0,1-1 0 0 0,0 1 0 0 0,0-1 0 0 0,-1 0-1 0 0,1 1 1 0 0,0-1 0 0 0,0 0-9 0 0,25-15 33 0 0,-24 14-29 0 0,1-1 5 0 0,0 0 0 0 0,0 0-1 0 0,0-1 1 0 0,-1 0 0 0 0,1 0 0 0 0,-1 0-1 0 0,3-4-8 0 0,-4 5-24 0 0,-1 0 0 0 0,1 1 0 0 0,0-1 0 0 0,0 0 0 0 0,1 1 0 0 0,-1 0 0 0 0,1-1 0 0 0,-1 1 0 0 0,1 0 0 0 0,-1 0 0 0 0,1 1 0 0 0,0-1-1 0 0,0 0 1 0 0,0 1 0 0 0,0 0 0 0 0,1-1 24 0 0,-2 2 130 0 0,-2 0 87 0 0,0 0 20 0 0,0 0-6 0 0,0 0-40 0 0,5 19 302 0 0,-3-4-420 0 0,0 0 1 0 0,-2 0-1 0 0,1 0 0 0 0,-3 13-73 0 0,2-22 3 0 0,0-1 0 0 0,0 1-1 0 0,0-1 1 0 0,1 1 0 0 0,0 1-3 0 0,1 19-74 0 0,-1-17-187 0 0,0 0-1 0 0,0 0 1 0 0,1 0-1 0 0,1 0 1 0 0,-1 0-1 0 0,1 0 262 0 0,0-2-264 0 0,0 16-2416 0 0,3-12 1157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15:26.9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 1712 15664 0 0,'-1'2'105'0'0,"1"-1"1"0"0,-1 1-1 0 0,1-1 1 0 0,-1 1 0 0 0,1 0-1 0 0,0-1 1 0 0,0 1 0 0 0,-1-1-1 0 0,1 1 1 0 0,0 0-1 0 0,1-1 1 0 0,-1 1 0 0 0,0 0-1 0 0,0-1 1 0 0,1 1-1 0 0,-1 0-105 0 0,2 12 6 0 0,-3 15 713 0 0,-2-1-1 0 0,-3 16-718 0 0,2-21 293 0 0,1-1 0 0 0,1 1 1 0 0,1 0-1 0 0,1 14-293 0 0,8-1 762 0 0,-8-35-607 0 0,0-1-10 0 0,0 0-10 0 0,0 0-40 0 0,5-1 1 0 0,0 1 0 0 0,0-1 0 0 0,0-1 0 0 0,-1 1 0 0 0,1-1 0 0 0,0 0 0 0 0,0 0 0 0 0,-1 0 0 0 0,1-1 0 0 0,-1 1 0 0 0,0-1 1 0 0,0 0-1 0 0,3-3-96 0 0,14-9 355 0 0,10-2-257 0 0,-28 15-50 0 0,-2 2-47 0 0,-1 0-1 0 0,1 0 1 0 0,0 0-1 0 0,-1 0 0 0 0,1 0 1 0 0,-1 0-1 0 0,1 0 1 0 0,-1 0-1 0 0,1 0 0 0 0,0 0 1 0 0,-1 0-1 0 0,1 0 1 0 0,-1 0-1 0 0,1 1 0 0 0,-1-1 1 0 0,1 0-1 0 0,-1 0 1 0 0,1 1-1 0 0,-1-1 0 0 0,1 0 1 0 0,-1 1-1 0 0,1-1 1 0 0,-1 0-1 0 0,0 1 0 0 0,1-1 1 0 0,-1 1-1 0 0,0-1 1 0 0,1 1-1 0 0,0 0 0 0 0,3 3 31 0 0,0-1 1 0 0,0 1-1 0 0,0 0 0 0 0,0 0 0 0 0,-1 1 0 0 0,0-1 0 0 0,0 1 0 0 0,0 0 0 0 0,0-1 0 0 0,-1 1 1 0 0,0 0-1 0 0,0 2-31 0 0,-1-6 194 0 0,-1-1-2 0 0,2 0-82 0 0,0 0 1 0 0,0 0-1 0 0,0 0 0 0 0,0 0 0 0 0,0-1 1 0 0,0 1-1 0 0,0-1 0 0 0,0 1 0 0 0,1-2-110 0 0,5-3 114 0 0,0-2 1 0 0,0 1-1 0 0,-1-1 0 0 0,0 0 0 0 0,0 0 0 0 0,-1-1 1 0 0,0 0-1 0 0,0 0 0 0 0,0-2-114 0 0,11-20 193 0 0,12-31-193 0 0,-25 53-46 0 0,0-2-168 0 0,1 1 171 0 0,0 0 0 0 0,-1-1 0 0 0,-1 1 0 0 0,0-1 0 0 0,0 0 0 0 0,-1 0 0 0 0,2-9 43 0 0,-2 6-1272 0 0,0 11-5781 0 0,-2 2-329 0 0</inkml:trace>
  <inkml:trace contextRef="#ctx0" brushRef="#br0" timeOffset="638.928">543 1919 14136 0 0,'10'30'910'0'0,"-5"-17"-773"0"0,-1 0 1 0 0,0 1-1 0 0,-1-1 0 0 0,-1 1 1 0 0,1 2-138 0 0,-4 91 2410 0 0,-1-95-1475 0 0,1-6-381 0 0,4-13-173 0 0,22-59 943 0 0,-8 25-772 0 0,-13 31-389 0 0,-1 0-1 0 0,1 1 1 0 0,1-1 0 0 0,0 1 0 0 0,0 0 0 0 0,1 1-1 0 0,0-1 1 0 0,2 0-163 0 0,4-3 36 0 0,0 0-1 0 0,1 2 1 0 0,12-9-36 0 0,-19 16 5 0 0,-1-1 0 0 0,0 2 0 0 0,1-1 0 0 0,0 0 0 0 0,-1 1 0 0 0,1 0 0 0 0,0 0 0 0 0,0 1 0 0 0,0 0 0 0 0,0 0 0 0 0,0 0 0 0 0,1 1-5 0 0,-2-1 35 0 0,-1-1-9 0 0,17 2 21 0 0,22 6 342 0 0,-35-5-248 0 0,-3 2-503 0 0,-4-1 358 0 0,0 0 1 0 0,0 0-1 0 0,0 0 0 0 0,0 0 1 0 0,-1 0-1 0 0,1 0 1 0 0,0 0-1 0 0,-1 0 0 0 0,0 0 1 0 0,1 0-1 0 0,-1 1 1 0 0,0-1-1 0 0,0 0 0 0 0,0 0 1 0 0,0 0-1 0 0,-1 0 0 0 0,1 1 1 0 0,0-1-1 0 0,-1 0 4 0 0,-1 12 2 0 0,-1 18-3 0 0,2-25 12 0 0,0 1 0 0 0,1-1 0 0 0,0 0 0 0 0,0 1 0 0 0,1 5-11 0 0,0-6 19 0 0,0 1 1 0 0,1 0-1 0 0,0-1 1 0 0,1 1-1 0 0,0-1 1 0 0,0 0 0 0 0,0 0-1 0 0,1 0 1 0 0,0 0-1 0 0,1 0 1 0 0,-1-1-1 0 0,2 1-19 0 0,-4-5 2 0 0,0-1 0 0 0,-1 1 1 0 0,1-1-1 0 0,1 1 0 0 0,-1-1 0 0 0,0 0 0 0 0,0 0 0 0 0,0 0 0 0 0,1 0 0 0 0,-1 0 0 0 0,1-1 0 0 0,-1 1 0 0 0,0-1 0 0 0,1 1 0 0 0,-1-1 1 0 0,1 0-1 0 0,-1 0 0 0 0,1 0 0 0 0,-1 0 0 0 0,1-1 0 0 0,-1 1 0 0 0,0-1 0 0 0,1 1 0 0 0,-1-1 0 0 0,2 0-2 0 0,2-2 0 0 0,0 1-1 0 0,0-1 1 0 0,0 1-1 0 0,-1-2 1 0 0,1 1 0 0 0,-1 0-1 0 0,0-1 1 0 0,0 0-1 0 0,2-3 1 0 0,-3 4-5 0 0,-1 0-1 0 0,0-1 0 0 0,0 1 1 0 0,0-1-1 0 0,-1 0 0 0 0,1 0 1 0 0,-1 0-1 0 0,0-1 1 0 0,0 1-1 0 0,0 0 0 0 0,-1-1 1 0 0,1 1-1 0 0,-1-1 0 0 0,0 1 1 0 0,0-1-1 0 0,-1 0 0 0 0,0 1 1 0 0,1-1-1 0 0,-2 0 1 0 0,1 0-1 0 0,0 1 0 0 0,-1-2 6 0 0,0 0-1 0 0,0 1 1 0 0,-1 0-1 0 0,1 0 0 0 0,-1 0 0 0 0,0 0 1 0 0,0 0-1 0 0,0 1 0 0 0,-1-1 0 0 0,0 1 0 0 0,-2-4 1 0 0,3 6-269 0 0,-1-1 0 0 0,1 0 0 0 0,-1 1 0 0 0,0 0 0 0 0,0-1 1 0 0,0 1-1 0 0,0 0 0 0 0,0 1 0 0 0,-1-1 0 0 0,1 0 0 0 0,0 1 0 0 0,-1 0 0 0 0,1 0 0 0 0,-1 0 0 0 0,-2 0 269 0 0,-3-1-5001 0 0,1-1-1367 0 0</inkml:trace>
  <inkml:trace contextRef="#ctx0" brushRef="#br0" timeOffset="1217.38">1208 1877 9216 0 0,'2'1'421'0'0,"5"4"-154"0"0,1 0 0 0 0,-1 1 0 0 0,0-1 0 0 0,-1 1-1 0 0,1 1 1 0 0,1 1-267 0 0,-6-4 394 0 0,1-1-1 0 0,-1 0 0 0 0,1 1 0 0 0,-1 0 0 0 0,0-1 1 0 0,0 1-1 0 0,-1 0 0 0 0,1 0 0 0 0,-1 0 1 0 0,0 0-1 0 0,0 0 0 0 0,0 0 0 0 0,-1 1 1 0 0,1-1-1 0 0,-1 1-393 0 0,0 17 515 0 0,1-15-440 0 0,0 0 0 0 0,-1 0 0 0 0,0-1 0 0 0,-1 1 0 0 0,0 0 1 0 0,0 0-1 0 0,0 0 0 0 0,-2 3-75 0 0,-1-2 25 0 0,25-18 227 0 0,121-102 511 0 0,-138 110-762 0 0,-1 0 1 0 0,1 0-1 0 0,-1 0 1 0 0,1 1-1 0 0,-1-1 1 0 0,1 1-1 0 0,1-1-1 0 0,7-2 11 0 0,-9 4 32 0 0,33-3 101 0 0,-33 2-120 0 0,2 2-2 0 0,11 8 89 0 0,11 3 46 0 0,-15-9-157 0 0,-10-3-2 0 0,-1 1 0 0 0,1-1 0 0 0,0 0 0 0 0,-1 1 0 0 0,1-1-1 0 0,-1 0 1 0 0,1 0 0 0 0,0 0 0 0 0,-1-1 0 0 0,1 1-1 0 0,-1 0 1 0 0,1 0 0 0 0,-1-1 0 0 0,1 1 0 0 0,-1-1 0 0 0,1 0-1 0 0,-1 1 1 0 0,1-1 0 0 0,-1 0 0 0 0,0 0 0 0 0,1 0 0 0 0,-1 0-1 0 0,0 0 1 0 0,0 0 0 0 0,1 0 0 0 0,-1 0 0 0 0,0-1-1 0 0,0 1 1 0 0,-1 0 0 0 0,1 0 0 0 0,0-1 0 0 0,0 1 0 0 0,-1-1-1 0 0,1 1 1 0 0,0-1 0 0 0,-1 1 0 0 0,0-1 0 0 0,1 0 2 0 0,-1 1 5 0 0,1 1-8 0 0,-1 0 0 0 0,0 0 0 0 0,0 0 0 0 0,0-1 0 0 0,0 1 0 0 0,0 0 0 0 0,0 0 0 0 0,1 0 0 0 0,-1 0-1 0 0,0 0 1 0 0,0 0 0 0 0,0-1 0 0 0,0 1 0 0 0,0 0 0 0 0,0 0 0 0 0,0 0 0 0 0,0 0 0 0 0,0 0 0 0 0,0-1-1 0 0,0 1 1 0 0,0 0 0 0 0,0 0 0 0 0,0 0 0 0 0,0 0 0 0 0,0-1 0 0 0,0 1 0 0 0,0 0 0 0 0,0 0 0 0 0,0 0-1 0 0,0 0 1 0 0,0 0 0 0 0,0-1 0 0 0,0 1 0 0 0,0 0 0 0 0,0 0 0 0 0,0 0 0 0 0,0 0 0 0 0,0 0-1 0 0,0-1 1 0 0,0 1 0 0 0,-1 0 0 0 0,1 0 0 0 0,0 0 0 0 0,0 0 0 0 0,0 0 0 0 0,0 0 0 0 0,0 0 0 0 0,0-1-1 0 0,-1 1 1 0 0,1 0 0 0 0,0 0 0 0 0,0 0 0 0 0,0 0 3 0 0,-1 0 12 0 0,1 1 0 0 0,0-1 0 0 0,-1 0 0 0 0,1 0-1 0 0,0 0 1 0 0,0 1 0 0 0,-1-1 0 0 0,1 0 0 0 0,0 1 0 0 0,0-1 0 0 0,-1 0-1 0 0,1 1 1 0 0,0-1 0 0 0,0 0 0 0 0,0 1 0 0 0,-1-1 0 0 0,1 0 0 0 0,0 1-1 0 0,0-1 1 0 0,0 0 0 0 0,0 1 0 0 0,0-1 0 0 0,0 1 0 0 0,0-1 0 0 0,0 1-12 0 0,-1 11 59 0 0,1-10-36 0 0,-6 39 322 0 0,3 1 0 0 0,2 0 0 0 0,2 24-345 0 0,1 1 547 0 0,-2-3 899 0 0,-3 1-1 0 0,-8 38-1445 0 0,11-101 52 0 0,0 0 0 0 0,-1 0-1 0 0,1 0 1 0 0,-1 0 0 0 0,0 0 0 0 0,1 0 0 0 0,-1 0-1 0 0,0-1 1 0 0,0 1 0 0 0,0 0 0 0 0,-1 0 0 0 0,1-1-1 0 0,0 1 1 0 0,-1-1 0 0 0,1 1 0 0 0,-1-1 0 0 0,1 0-1 0 0,-2 2-51 0 0,2-3 22 0 0,0 1-1 0 0,0-1 0 0 0,0 0 0 0 0,0 1 1 0 0,0-1-1 0 0,0 0 0 0 0,-1 0 0 0 0,1 1 1 0 0,0-1-1 0 0,0 0 0 0 0,0 0 0 0 0,0 0 0 0 0,0 0 1 0 0,0-1-1 0 0,0 1 0 0 0,-1 0 0 0 0,1 0 1 0 0,0-1-1 0 0,0 1 0 0 0,0 0 0 0 0,0-1 1 0 0,0 1-1 0 0,0-1 0 0 0,0 0 0 0 0,0 1 0 0 0,0-1 1 0 0,1 0-1 0 0,-1 1 0 0 0,0-1 0 0 0,0 0 1 0 0,0 0-1 0 0,0-1-21 0 0,-6-6 34 0 0,1-1-1 0 0,0 0 1 0 0,0 0 0 0 0,1-1 0 0 0,0 0 0 0 0,1 0-1 0 0,0 0 1 0 0,0 0 0 0 0,1-1 0 0 0,0 1-1 0 0,1-1 1 0 0,1 0 0 0 0,-1 0 0 0 0,2 0 0 0 0,0-2-34 0 0,0 9-136 0 0,0 1 1 0 0,0-1 0 0 0,1 1 0 0 0,0-1 0 0 0,0 1 0 0 0,0 0 0 0 0,0-1 0 0 0,0 1 0 0 0,1 0 0 0 0,0 0-1 0 0,-1 0 1 0 0,1 0 0 0 0,0 0 0 0 0,0 0 0 0 0,2-1 135 0 0,2-2-1053 0 0,0 0-1 0 0,1 0 0 0 0,-1 0 1 0 0,1 1-1 0 0,6-3 1054 0 0,0 0-1723 0 0</inkml:trace>
  <inkml:trace contextRef="#ctx0" brushRef="#br0" timeOffset="-5326.454">43 269 13248 0 0,'-1'1'43'0'0,"1"0"1"0"0,-1 0-1 0 0,1 0 0 0 0,-1 0 1 0 0,1 0-1 0 0,-1 0 1 0 0,1 0-1 0 0,0 0 1 0 0,-1 0-1 0 0,1 0 1 0 0,0 0-1 0 0,0 0 1 0 0,0 0-1 0 0,0 0 1 0 0,0 0-1 0 0,0 0 0 0 0,0 1 1 0 0,1-1-1 0 0,-1 0 1 0 0,0 0-1 0 0,0 0 1 0 0,1 0-1 0 0,-1 0 1 0 0,1 0-44 0 0,0 1 55 0 0,-1 1 1 0 0,1-1-1 0 0,0 0 1 0 0,-1 1-1 0 0,0-1 1 0 0,1 0 0 0 0,-1 2-56 0 0,0 31 1369 0 0,-1-1 1 0 0,-2 0 0 0 0,-5 19-1370 0 0,-4 40 1240 0 0,10-81-857 0 0,0 1 0 0 0,1-1 0 0 0,0 7-383 0 0,1-8 101 0 0,-1 1-1 0 0,0-1 0 0 0,-3 11-100 0 0,5-15 1791 0 0,4-10-1428 0 0,5-9-477 0 0,-7 3 179 0 0,0-1 0 0 0,0 0 0 0 0,-1 1 0 0 0,0-1 0 0 0,0-7-65 0 0,5-21 387 0 0,8-13 75 0 0,12-25-462 0 0,-26 72 1 0 0,1 1 1 0 0,0 0 0 0 0,-1-1 0 0 0,2 1-1 0 0,-1 0 1 0 0,0 0 0 0 0,0 0 0 0 0,1 0-1 0 0,0 1 1 0 0,-1-1 0 0 0,1 1 0 0 0,0-1-1 0 0,1 1-1 0 0,-3 1 7 0 0,1 0 0 0 0,-1 0 0 0 0,1 0 0 0 0,-1 1 0 0 0,1-1 0 0 0,0 0 0 0 0,-1 1 0 0 0,1-1 0 0 0,0 1 0 0 0,0 0 0 0 0,-1-1 0 0 0,1 1 0 0 0,0 0 0 0 0,0 0 0 0 0,-1 0 0 0 0,1 0 0 0 0,0 1 0 0 0,0-1 0 0 0,-1 0 0 0 0,1 1-1 0 0,0-1 1 0 0,0 1 0 0 0,-1 0 0 0 0,1-1 0 0 0,-1 1 0 0 0,1 0 0 0 0,0 1-7 0 0,44 36 304 0 0,-27-21-187 0 0,-11-9-8 0 0,1-1-1 0 0,-1 1 0 0 0,2-2 1 0 0,-1 1-1 0 0,4 1-108 0 0,-11-7 18 0 0,0 0 1 0 0,0 0-1 0 0,0 0 0 0 0,1 0 1 0 0,-1-1-1 0 0,0 1 0 0 0,0 0 1 0 0,0-1-1 0 0,0 0 0 0 0,1 1 1 0 0,-1-1-1 0 0,0 0 0 0 0,0 0 1 0 0,1-1-1 0 0,-1 1 0 0 0,0 0 1 0 0,0-1-1 0 0,0 1 0 0 0,1-1 1 0 0,-1 0-1 0 0,0 1 0 0 0,0-1 1 0 0,0 0-1 0 0,0-1 0 0 0,0 1 1 0 0,-1 0-1 0 0,1 0 0 0 0,2-2-18 0 0,-1 0-30 0 0,-1 1-1 0 0,1-1 1 0 0,0 0 0 0 0,0 0-1 0 0,-1 0 1 0 0,0 0-1 0 0,0-1 1 0 0,0 1-1 0 0,0 0 1 0 0,0-1 0 0 0,0 0-1 0 0,-1 1 1 0 0,0-1-1 0 0,0 0 1 0 0,0 0-1 0 0,0 0 1 0 0,-1 1 0 0 0,1-1-1 0 0,-1 0 1 0 0,0 0-1 0 0,0 0 1 0 0,-1-3 30 0 0,0-1 72 0 0,0 0 0 0 0,-1 0 0 0 0,-1 0 1 0 0,1 0-1 0 0,-1 0 0 0 0,0 0 0 0 0,-4-5-72 0 0,6 11-2 0 0,0 0-1 0 0,0 1 1 0 0,0-1 0 0 0,0 0-1 0 0,0 1 1 0 0,0 0 0 0 0,-1-1 0 0 0,1 1-1 0 0,0 0 1 0 0,-1-1 0 0 0,1 1-1 0 0,-1 0 1 0 0,1 0 0 0 0,-1 0-1 0 0,0 0 1 0 0,0 1 0 0 0,1-1 0 0 0,-1 0-1 0 0,0 1 1 0 0,0-1 0 0 0,1 1-1 0 0,-1 0 1 0 0,0-1 0 0 0,0 1-1 0 0,0 0 1 0 0,0 0 0 0 0,0 0 0 0 0,0 0-1 0 0,1 1 1 0 0,-1-1 0 0 0,0 0-1 0 0,0 1 1 0 0,0-1 0 0 0,0 1-1 0 0,1 0 1 0 0,-1 0 0 0 0,-1 0 2 0 0,1 1-13 0 0,0 0 0 0 0,-1-1 0 0 0,1 1 0 0 0,0 0 0 0 0,0 1 0 0 0,0-1 0 0 0,0 0 0 0 0,0 1 0 0 0,0-1 0 0 0,1 1 0 0 0,-1-1 0 0 0,1 1 0 0 0,0 0 0 0 0,0 0 0 0 0,0 0 13 0 0,-1 3-6 0 0,0 0-1 0 0,0 0 0 0 0,1 0 1 0 0,0 1-1 0 0,0-1 0 0 0,0 5 7 0 0,2 2 1 0 0,0 0 0 0 0,0 1 0 0 0,2-1 0 0 0,-1-1 1 0 0,2 1-1 0 0,0 0 0 0 0,0-1 0 0 0,1 0 0 0 0,1 0 0 0 0,6 11-1 0 0,-9-18-1 0 0,1 0 0 0 0,-1 0 0 0 0,1 0 1 0 0,0-1-1 0 0,1 1 0 0 0,-1-1 0 0 0,1 0 0 0 0,0 0 0 0 0,0-1 1 0 0,0 0-1 0 0,0 1 0 0 0,1-1 0 0 0,-1-1 0 0 0,1 1 0 0 0,-1-1 1 0 0,6 1 0 0 0,-2-1-255 0 0,0 0 0 0 0,-1 0 0 0 0,1-1 0 0 0,0 0 0 0 0,0 0 0 0 0,0-1 0 0 0,0 0 0 0 0,0-1 0 0 0,0 0 1 0 0,0 0-1 0 0,1-2 255 0 0,13-2-1796 0 0,-10 2-125 0 0,1-1 1 0 0,9-4 1920 0 0,-18 6-475 0 0,0 0 1 0 0,-1 0 0 0 0,1-1 0 0 0,-1 0-1 0 0,1 0 1 0 0,-1 0 0 0 0,0-1 0 0 0,0 1 0 0 0,0-1 474 0 0,5-5-1697 0 0,1 0 0 0 0,7-4 1697 0 0,19-17-3034 0 0,-29 23 2731 0 0,-2 3 274 0 0,-1 0 0 0 0,0 0 0 0 0,0 0 0 0 0,-1 0 0 0 0,1-1 0 0 0,-1 0 0 0 0,0 0 0 0 0,1-2 29 0 0,-3 5 1460 0 0,0 1 92 0 0,0 1-1240 0 0,-1-1 0 0 0,1 1 0 0 0,0-1 0 0 0,-1 0 0 0 0,1 1 0 0 0,-1-1-1 0 0,1 1 1 0 0,-1-1 0 0 0,1 0 0 0 0,-1 0 0 0 0,0 1 0 0 0,1-1 0 0 0,-1 0 0 0 0,0 1 0 0 0,0-1 0 0 0,1 0 0 0 0,-1 0 0 0 0,0 0-312 0 0,0 0 1249 0 0,0 1-331 0 0,-2-2-146 0 0,1 1-654 0 0,-1 0 0 0 0,0 0 1 0 0,0 0-1 0 0,0 0 0 0 0,0 1 0 0 0,0-1 0 0 0,0 0 0 0 0,0 1 0 0 0,0-1 0 0 0,0 1 0 0 0,0 0 0 0 0,0-1 0 0 0,0 1 0 0 0,0 0 0 0 0,0 0 0 0 0,0 1 0 0 0,0-1 0 0 0,0 0 0 0 0,-1 1 0 0 0,1-1 0 0 0,0 1 0 0 0,0 0 0 0 0,1 0 0 0 0,-1-1 0 0 0,0 1 0 0 0,0 0 0 0 0,0 1 0 0 0,0-1 0 0 0,1 0 0 0 0,-1 0 0 0 0,1 1 0 0 0,-1-1 0 0 0,0 2-118 0 0,-24 22 666 0 0,21-21-618 0 0,0 0 1 0 0,0 0-1 0 0,1 1 0 0 0,-1 0 1 0 0,1 0-1 0 0,0 0 1 0 0,0 0-1 0 0,1 1 0 0 0,-3 5-48 0 0,3-5 25 0 0,0 1-1 0 0,1-1 0 0 0,-1 1 0 0 0,2 0 1 0 0,-1 0-1 0 0,1 0 0 0 0,0 0 1 0 0,0 0-1 0 0,0 3-24 0 0,1-8 13 0 0,0 0 0 0 0,0 0 0 0 0,0 0 0 0 0,0 0 0 0 0,1 0-1 0 0,-1 0 1 0 0,0 0 0 0 0,1 0 0 0 0,0 0 0 0 0,-1 0 0 0 0,1 0 0 0 0,0 0 0 0 0,0 0 0 0 0,0 0 0 0 0,0 0 0 0 0,0-1 0 0 0,0 1-1 0 0,1-1 1 0 0,-1 1 0 0 0,1 0 0 0 0,-1-1 0 0 0,1 0 0 0 0,-1 1 0 0 0,1-1 0 0 0,0 0 0 0 0,-1 0 0 0 0,1 0 0 0 0,0 0 0 0 0,0 0-1 0 0,0-1 1 0 0,0 1 0 0 0,2 0-13 0 0,-3-1 4 0 0,0 1-1 0 0,0-1 1 0 0,0 1 0 0 0,0-1-1 0 0,0 0 1 0 0,1 0-1 0 0,-1 0 1 0 0,0 1-1 0 0,0-1 1 0 0,0 0 0 0 0,0 0-1 0 0,0-1 1 0 0,1 1-1 0 0,-1 0 1 0 0,0 0 0 0 0,0 0-1 0 0,0-1 1 0 0,0 1-1 0 0,0-1 1 0 0,0 1-1 0 0,1-1-3 0 0,3-2 5 0 0,1 1 20 0 0,-1 0 0 0 0,1-1 0 0 0,-1 0-1 0 0,0-1 1 0 0,0 1 0 0 0,0-1 0 0 0,0 0 0 0 0,0 0-1 0 0,-1 0 1 0 0,3-4-25 0 0,18-24-13 0 0,-20 27-66 0 0,-1 2 56 0 0,4-11-10 0 0,-8 13 183 0 0,1 2 64 0 0,1 4-161 0 0,-1-1-1 0 0,0 0 0 0 0,-1 0 0 0 0,1 0 0 0 0,-1 1 1 0 0,0 0-53 0 0,1 0-102 0 0,-1-1 1 0 0,1 1-1 0 0,0 0 0 0 0,0 0 1 0 0,0-1-1 0 0,1 3 102 0 0,1-1 53 0 0,0 1 0 0 0,0-1 0 0 0,0 0 1 0 0,1 1-1 0 0,3 2-53 0 0,-6-7-217 0 0,0-1 1 0 0,1 1-1 0 0,0-1 0 0 0,-1 1 1 0 0,1-1-1 0 0,0 0 1 0 0,0 1-1 0 0,-1-1 1 0 0,1 0-1 0 0,0 0 1 0 0,0 0-1 0 0,0-1 1 0 0,1 1-1 0 0,-1 0 1 0 0,0-1-1 0 0,0 0 1 0 0,0 1-1 0 0,0-1 1 0 0,0 0-1 0 0,1 0 217 0 0,5 0-1879 0 0</inkml:trace>
  <inkml:trace contextRef="#ctx0" brushRef="#br0" timeOffset="-4991.603">1040 482 13184 0 0,'0'0'604'0'0,"0"0"-14"0"0,0 0-280 0 0,0 0 210 0 0,0 0 137 0 0,0 0 23 0 0,0 0-18 0 0,-6 4 425 0 0,-1 3-709 0 0,0 0 1 0 0,1 0-1 0 0,-1 1 0 0 0,1 0 1 0 0,1 0-1 0 0,0 1 0 0 0,0-1 1 0 0,-1 4-379 0 0,3-6 71 0 0,0 1 1 0 0,1-1 0 0 0,0 1 0 0 0,0 0 0 0 0,0-1 0 0 0,1 1 0 0 0,0 0 0 0 0,1 0 0 0 0,-1 0 0 0 0,1 0-1 0 0,0 0 1 0 0,1 2-72 0 0,0-5-10 0 0,0 0 0 0 0,0-1 0 0 0,1 1-1 0 0,-1-1 1 0 0,1 0 0 0 0,0 1 0 0 0,0-1-1 0 0,0 0 1 0 0,0 0 0 0 0,0 0 0 0 0,1 0-1 0 0,-1 0 1 0 0,1-1 0 0 0,0 1 0 0 0,0-1-1 0 0,0 0 1 0 0,0 0 0 0 0,0 0 0 0 0,0 0-1 0 0,1 0 1 0 0,-1-1 0 0 0,1 1 0 0 0,-1-1-1 0 0,1 0 1 0 0,-1 0 0 0 0,1 0 0 0 0,0-1-1 0 0,0 1 1 0 0,-1-1 0 0 0,1 0 0 0 0,0 0-1 0 0,0 0 11 0 0,10-2-307 0 0,0 0-1 0 0,0-1 1 0 0,0-1-1 0 0,-1 0 1 0 0,0-1-1 0 0,0 0 1 0 0,0-1-1 0 0,4-3 308 0 0,-6 2-986 0 0,0 0 0 0 0,-1 0 0 0 0,0-1 0 0 0,0-1 0 0 0,7-8 986 0 0,7-7-5489 0 0</inkml:trace>
  <inkml:trace contextRef="#ctx0" brushRef="#br0" timeOffset="-4554.146">1461 0 8288 0 0,'0'0'381'0'0,"0"0"-6"0"0,0 0-49 0 0,0 2 692 0 0,1 104 5624 0 0,-8-24-5207 0 0,-2 19-527 0 0,9 210 1193 0 0,3-291-2158 0 0,0 0 0 0 0,1 0 0 0 0,0 0 0 0 0,5 8 57 0 0,-9-26-125 0 0,1 0 0 0 0,0 0 0 0 0,0 0-1 0 0,-1 0 1 0 0,1 0 0 0 0,1 0 0 0 0,-1 0 0 0 0,0-1 0 0 0,0 1 125 0 0,0-1-429 0 0,0 0 0 0 0,0-1 1 0 0,0 1-1 0 0,-1 0 0 0 0,1-1 1 0 0,0 1-1 0 0,0-1 1 0 0,0 1-1 0 0,0-1 0 0 0,0 0 1 0 0,0 1-1 0 0,0-1 1 0 0,0 0 428 0 0,11 1-6268 0 0</inkml:trace>
  <inkml:trace contextRef="#ctx0" brushRef="#br0" timeOffset="-4553.146">1634 423 920 0 0,'-3'-1'78'0'0,"0"0"0"0"0,0 0 0 0 0,0 0 0 0 0,0 0-1 0 0,0 0 1 0 0,0-1 0 0 0,0 1 0 0 0,-1-2-78 0 0,-3-1 2521 0 0,-5-2 2793 0 0,1 0 0 0 0,-12-3-5314 0 0,17 7 600 0 0,-1 0 0 0 0,1 1 0 0 0,-1 0 0 0 0,1 0 1 0 0,-1 0-1 0 0,-3 1-600 0 0,-7 0 334 0 0,0 1 0 0 0,0 0 1 0 0,1 2-1 0 0,-1 0 0 0 0,1 1 1 0 0,0 0-1 0 0,0 1 0 0 0,-6 3-334 0 0,-10 3 73 0 0,26-10-239 0 0,1 1 0 0 0,-1-1 0 0 0,1 1 1 0 0,-1 0-1 0 0,1 1 0 0 0,0-1 0 0 0,0 1 0 0 0,0 0 1 0 0,0 0-1 0 0,0 1 0 0 0,1 0 0 0 0,-1 0 166 0 0,4 0-1147 0 0</inkml:trace>
  <inkml:trace contextRef="#ctx0" brushRef="#br0" timeOffset="-4221.138">1844 535 12440 0 0,'0'0'565'0'0,"0"0"-5"0"0,-2-1-363 0 0,-3-1-83 0 0,0 0-1 0 0,0 0 0 0 0,0 0 1 0 0,0 1-1 0 0,0 0 1 0 0,0 0-1 0 0,-1 0 0 0 0,1 0 1 0 0,0 1-1 0 0,-1 0 1 0 0,1 0-1 0 0,0 1 0 0 0,-1-1 1 0 0,1 1-1 0 0,0 0 1 0 0,0 1-1 0 0,-1-1 0 0 0,1 1 1 0 0,0 0-1 0 0,-3 2-113 0 0,-1 2 313 0 0,1-1 119 0 0,-1 0 1 0 0,2 1 0 0 0,-8 5-433 0 0,13-8 92 0 0,-1 0 0 0 0,1 0 0 0 0,-1 0 0 0 0,1 0 0 0 0,0 0 1 0 0,0 1-1 0 0,0-1 0 0 0,1 0 0 0 0,-1 1 0 0 0,1 0 0 0 0,-1 1-92 0 0,1-1 99 0 0,0 0-1 0 0,0 1 0 0 0,0-1 1 0 0,1 0-1 0 0,-1 1 1 0 0,1-1-1 0 0,0 1 1 0 0,0-1-1 0 0,1 0 1 0 0,-1 1-1 0 0,1-1 1 0 0,0 0-1 0 0,1 4-98 0 0,-1-6 39 0 0,0 0 0 0 0,0 0 0 0 0,0 0 0 0 0,0 1 0 0 0,0-1 0 0 0,0 0 0 0 0,0 0 0 0 0,1 0 0 0 0,-1-1 0 0 0,1 1 0 0 0,0 0 0 0 0,-1-1 0 0 0,1 1 0 0 0,0-1 0 0 0,0 1 0 0 0,0-1 0 0 0,0 0 0 0 0,0 0 0 0 0,0 0 0 0 0,0 0 0 0 0,1 0 0 0 0,-1 0 0 0 0,0 0 0 0 0,0-1 0 0 0,1 1 0 0 0,-1-1 1 0 0,2 0-41 0 0,1 0 21 0 0,-1 1-1 0 0,0-2 0 0 0,0 1 0 0 0,0 0 0 0 0,0-1 0 0 0,1 0 0 0 0,-1 0 0 0 0,0 0 0 0 0,0 0 1 0 0,-1-1-1 0 0,1 0 0 0 0,0 0 0 0 0,0 0 0 0 0,-1 0 0 0 0,1 0-19 0 0,21-16 12 0 0,-18 15-19 0 0,0-1 0 0 0,-1-1-1 0 0,0 0 1 0 0,0 0-1 0 0,0 0 1 0 0,-1 0 0 0 0,1-1-1 0 0,0-1 8 0 0,5-7-12 0 0,-9 12 6 0 0,0-1 0 0 0,0 1 0 0 0,0-1 0 0 0,0 1 1 0 0,-1-1-1 0 0,1 0 0 0 0,-1 1 0 0 0,0-1 0 0 0,1-2 6 0 0,0-4-11 0 0,5 4 23 0 0,-6 4 52 0 0,0 11-9 0 0,0 0 0 0 0,1-1 0 0 0,0 1 0 0 0,0-1-1 0 0,4 7-54 0 0,0 7 10 0 0,0-1-724 0 0,1-1-1 0 0,9 21 715 0 0,-11-29-1401 0 0,-4 1-65 0 0</inkml:trace>
  <inkml:trace contextRef="#ctx0" brushRef="#br0" timeOffset="-3852.692">2071 535 11976 0 0,'0'6'218'0'0,"1"-1"1"0"0,0 1-1 0 0,0-1 1 0 0,1 1-1 0 0,1 4-218 0 0,-1-5 67 0 0,0 1-1 0 0,-1 0 1 0 0,0-1-1 0 0,0 1 1 0 0,1 6-67 0 0,6 118 4309 0 0,-4-108-3620 0 0,1-3-121 0 0,-5-19-556 0 0,0 1 0 0 0,0-1 0 0 0,1 0 0 0 0,-1 1 0 0 0,0-1 0 0 0,0 0 0 0 0,1 0 0 0 0,-1 1 0 0 0,0-1 0 0 0,0 0 0 0 0,1 0 0 0 0,-1 1 0 0 0,0-1 0 0 0,1 0 0 0 0,-1 0 0 0 0,0 0 0 0 0,1 0 0 0 0,-1 0 0 0 0,1 1 0 0 0,-1-1 0 0 0,0 0 0 0 0,1 0 0 0 0,-1 0-1 0 0,0 0 1 0 0,1 0 0 0 0,-1 0 0 0 0,1 0 0 0 0,-1 0 0 0 0,0 0 0 0 0,1 0 0 0 0,-1-1 0 0 0,0 1 0 0 0,1 0 0 0 0,-1 0-12 0 0,2-1 20 0 0,1 0-1 0 0,-1 0 1 0 0,0-1 0 0 0,0 1-1 0 0,0-1 1 0 0,-1 1-1 0 0,1-1 1 0 0,0 0 0 0 0,-1 1-1 0 0,1-1 1 0 0,0-1-20 0 0,5-4 1 0 0,-3 2-40 0 0,1 0-1 0 0,-1 0 1 0 0,0 0-1 0 0,-1-1 1 0 0,2-1 39 0 0,-2 1-59 0 0,1 0 0 0 0,0 0 0 0 0,1 1 0 0 0,-1 0 0 0 0,2-1 59 0 0,-5 5-3 0 0,0-1 1 0 0,1 1-1 0 0,-1 0 1 0 0,1 0 0 0 0,-1 0-1 0 0,1 0 1 0 0,0 1-1 0 0,-1-1 1 0 0,1 0-1 0 0,0 1 1 0 0,0-1-1 0 0,-1 1 1 0 0,1-1 0 0 0,0 1-1 0 0,0 0 1 0 0,0 0-1 0 0,0 0 1 0 0,-1 0-1 0 0,1 0 1 0 0,0 0-1 0 0,0 1 3 0 0,0-1 24 0 0,1 1 0 0 0,-1 0 0 0 0,0 0-1 0 0,0 0 1 0 0,0 0 0 0 0,0 0 0 0 0,0 1-1 0 0,0-1 1 0 0,0 0 0 0 0,0 1-1 0 0,-1 0 1 0 0,1-1 0 0 0,0 1 0 0 0,-1 0-1 0 0,0 0 1 0 0,1 0 0 0 0,0 1-24 0 0,4 8 130 0 0,0 0 1 0 0,-1 0-1 0 0,0 1-130 0 0,6 14-124 0 0,-4-13-74 0 0,-6-10 245 0 0,0 0 0 0 0,1 1 0 0 0,-1-1 0 0 0,1-1 0 0 0,0 1 0 0 0,0 0 0 0 0,1 0-47 0 0,-2-2 35 0 0,-1 0 0 0 0,1 0 0 0 0,0-1 0 0 0,1 1 0 0 0,-1 0 0 0 0,0-1 0 0 0,0 1 0 0 0,0-1 0 0 0,0 1 0 0 0,0-1 0 0 0,0 0 0 0 0,1 1 0 0 0,-1-1 0 0 0,0 0 0 0 0,0 0 0 0 0,1 0 0 0 0,-1 0 0 0 0,0 0 0 0 0,0 0 0 0 0,0 0 0 0 0,1 0 0 0 0,0-1-35 0 0,-1 1 21 0 0,0-1-1 0 0,1 0 0 0 0,-1 1 0 0 0,0-1 1 0 0,1 0-1 0 0,-1 0 0 0 0,0 0 0 0 0,0 0 1 0 0,0 0-1 0 0,0 0 0 0 0,0 0 0 0 0,0 0 1 0 0,0 0-1 0 0,0 0 0 0 0,0-1 1 0 0,-1 1-21 0 0,15-26 74 0 0,-11 19-47 0 0,4-11-25 0 0,0-1 0 0 0,-2 0 0 0 0,0 0 0 0 0,-2 0 0 0 0,3-21-2 0 0,5-21-10 0 0,3-3 51 0 0,-3-1 0 0 0,2-47-41 0 0,-13 101 67 0 0,1 0 0 0 0,0 1 0 0 0,3-7-67 0 0,-2 5 79 0 0,-3 13-48 0 0,0 0-1 0 0,0 0 0 0 0,0 0 0 0 0,0 0 0 0 0,1 0 0 0 0,-1 0 1 0 0,0 0-1 0 0,0 0 0 0 0,0 0 0 0 0,0 0 0 0 0,0 0 0 0 0,0 0 1 0 0,0 0-1 0 0,0 0 0 0 0,0 0 0 0 0,0 0 0 0 0,0 0 0 0 0,0 0 1 0 0,0 0-1 0 0,0 0 0 0 0,0 0 0 0 0,0 0 0 0 0,1 0 1 0 0,-1 0-1 0 0,0 0 0 0 0,0 0 0 0 0,0 0 0 0 0,0 0 0 0 0,0 0 1 0 0,0 0-1 0 0,0 0 0 0 0,0 0 0 0 0,0 0 0 0 0,0 0 0 0 0,0 0 1 0 0,0 0-31 0 0,1 14 379 0 0,0 20-161 0 0,4 47-165 0 0,0-13-106 0 0,0-10-340 0 0,3 0 0 0 0,5 10 393 0 0,6 48-2015 0 0,-18-106 1183 0 0,1 0-1 0 0,1 0 1 0 0,-1 0 0 0 0,4 6 832 0 0,6 13-6289 0 0</inkml:trace>
  <inkml:trace contextRef="#ctx0" brushRef="#br0" timeOffset="-3439.793">2601 621 6448 0 0,'1'-4'669'0'0,"-1"-9"-602"0"0,0 9 756 0 0,-1 1 1 0 0,-1 0 0 0 0,1-1 0 0 0,0 1 0 0 0,-1 0-1 0 0,0-2-823 0 0,0 2 608 0 0,0 0-1 0 0,0 0 1 0 0,0 0-1 0 0,0 1 1 0 0,0-1-1 0 0,0 1 0 0 0,-1-1 1 0 0,1 1-1 0 0,-1 0 1 0 0,0 0-1 0 0,0 0 0 0 0,0 0-607 0 0,-6-2 424 0 0,-1 1-1 0 0,1 0 1 0 0,-1 0-1 0 0,0 1 1 0 0,1 1-1 0 0,-1 0 0 0 0,-7 0-423 0 0,-7 1 289 0 0,1 1 0 0 0,-18 3-289 0 0,19-2 4 0 0,0-2 0 0 0,-4-1-4 0 0,-3 1-2023 0 0,28 0-286 0 0,1 0-4580 0 0</inkml:trace>
  <inkml:trace contextRef="#ctx0" brushRef="#br0" timeOffset="-3120.089">3245 485 16096 0 0,'0'0'737'0'0,"0"0"-15"0"0,0 0-344 0 0,0 0 274 0 0,-1 9 1780 0 0,-1-6-2401 0 0,-1 0-1 0 0,1-1 1 0 0,-1 1 0 0 0,0-1 0 0 0,0 0 0 0 0,0 0 0 0 0,0 0 0 0 0,0 0 0 0 0,0-1 0 0 0,-1 1 0 0 0,1-1 0 0 0,0 0-1 0 0,-1 0 1 0 0,1 0 0 0 0,-4 0-31 0 0,-25 11-1 0 0,27-10 29 0 0,-1 0 0 0 0,1 0 0 0 0,-1 0 0 0 0,0-1 0 0 0,-1 0-28 0 0,3 0 36 0 0,0-1 1 0 0,0 1-1 0 0,0 0 1 0 0,1 0-1 0 0,-1 0 1 0 0,0 1-1 0 0,0 0 1 0 0,1-1 0 0 0,-1 1-1 0 0,1 0 1 0 0,-4 3-37 0 0,7-4-150 0 0,0-1-11 0 0,0 0 84 0 0,0 0 374 0 0,0 0 167 0 0,0 0 31 0 0,0 1-463 0 0,1 1 1 0 0,0 0 0 0 0,0 0-1 0 0,0-1 1 0 0,0 1 0 0 0,0-1 0 0 0,0 1-1 0 0,1-1 1 0 0,-1 1 0 0 0,0-1-1 0 0,1 0 1 0 0,-1 1 0 0 0,1-1 0 0 0,-1 0-1 0 0,1 0 1 0 0,0 0 0 0 0,-1 0-1 0 0,1 0-32 0 0,10 7 18 0 0,25 22 4 0 0,-25-21 229 0 0,0 1 1 0 0,-1 1-1 0 0,5 5-251 0 0,-14-14-15 0 0,-1 0 1 0 0,1 1-1 0 0,-1-1 0 0 0,0 1 0 0 0,0-1 1 0 0,0 1-1 0 0,0-1 0 0 0,0 1 0 0 0,0 0 0 0 0,-1-1 1 0 0,1 1-1 0 0,-1 0 0 0 0,0 0 0 0 0,0-1 0 0 0,0 1 1 0 0,0 0-1 0 0,0 0 0 0 0,-1-1 0 0 0,1 1 1 0 0,-1 0-1 0 0,0-1 0 0 0,0 2 15 0 0,-1-2 33 0 0,1 0 0 0 0,-1-1 0 0 0,0 1 0 0 0,0-1 1 0 0,0 1-1 0 0,0-1 0 0 0,0 0 0 0 0,0 1 0 0 0,0-1 0 0 0,0 0 0 0 0,0 0 0 0 0,-1-1 0 0 0,1 1 1 0 0,-2 0-34 0 0,-36 6-48 0 0,36-7-15 0 0,0 0-1 0 0,0 0 1 0 0,0 0 0 0 0,0-1 0 0 0,0 1-1 0 0,1-1 1 0 0,-1 0 0 0 0,0 0 0 0 0,0 0-1 0 0,0-1 1 0 0,1 1 0 0 0,-1-1 0 0 0,1 0-1 0 0,-1 0 1 0 0,1 0 0 0 0,0-1 63 0 0,-15-11-2581 0 0,4-4-3279 0 0,6 7-577 0 0</inkml:trace>
  <inkml:trace contextRef="#ctx0" brushRef="#br0" timeOffset="-2568.738">3346 112 13824 0 0,'4'3'101'0'0,"0"1"1"0"0,0-1-1 0 0,0 1 1 0 0,-1 0-1 0 0,0 0 1 0 0,1 0-1 0 0,-1 0 1 0 0,0 1-1 0 0,-1-1 1 0 0,1 1-1 0 0,-1-1 1 0 0,0 1-1 0 0,0 0 1 0 0,-1 0-1 0 0,1 0 1 0 0,-1 2-102 0 0,4 32 1447 0 0,-2-23-545 0 0,-1-1-1 0 0,0 12-901 0 0,-1 45 355 0 0,-2 76 970 0 0,-2-109-810 0 0,0 1-1 0 0,-8 27-514 0 0,8-49 400 0 0,0-1-1 0 0,2 1 1 0 0,0 8-400 0 0,2-28 8 0 0,1 1 0 0 0,-1-1 0 0 0,1 0 0 0 0,-1 0-1 0 0,1 1 1 0 0,0-1 0 0 0,0 1 0 0 0,0 0 0 0 0,0-1-8 0 0,0 0-3 0 0,7-5-123 0 0,1-1 0 0 0,-1 1 0 0 0,1 1 0 0 0,0 0 0 0 0,1 0-1 0 0,-1 1 1 0 0,3 0 126 0 0,-9 4-11 0 0,0 0 0 0 0,1 0-1 0 0,-1 0 1 0 0,1 0 0 0 0,-1 1-1 0 0,1 0 1 0 0,-1 0 0 0 0,1 0-1 0 0,-1 0 1 0 0,1 1 0 0 0,-1 0-1 0 0,0 0 1 0 0,1 0 0 0 0,-1 0-1 0 0,0 1 1 0 0,0 0 0 0 0,1-1-1 0 0,-1 2 1 0 0,-1-1 0 0 0,1 0-1 0 0,0 1 1 0 0,0 0 0 0 0,-1-1-1 0 0,1 2 12 0 0,60 67 0 0 0,-57-65 0 0 0,3-3 11 0 0,-9-3 2 0 0,1 0 0 0 0,0 0 0 0 0,-1-1 0 0 0,1 1 0 0 0,0-1 0 0 0,-1 1 1 0 0,1-1-1 0 0,-1 1 0 0 0,1-1 0 0 0,-1 0 0 0 0,1 0 0 0 0,-1 0 0 0 0,1 0 0 0 0,-1 0 0 0 0,0 0 0 0 0,0 0 0 0 0,1 0 0 0 0,-1 0 1 0 0,0-1-1 0 0,0 1 0 0 0,0 0 0 0 0,0-1-13 0 0,1-2-24 0 0,-1 1-1 0 0,1 0 1 0 0,-1-1 0 0 0,1 1 0 0 0,-1-1 0 0 0,0 1-1 0 0,0-1 1 0 0,-1 0 0 0 0,1 1 0 0 0,-1-1 0 0 0,0 0-1 0 0,0 1 25 0 0,0 2 0 0 0,0 0 0 0 0,0 1 0 0 0,0-1 0 0 0,0 0 0 0 0,0 1 0 0 0,0-1 0 0 0,-1 1 0 0 0,1-1 0 0 0,0 0 0 0 0,0 1 0 0 0,-1-1 0 0 0,1 1 0 0 0,0-1 0 0 0,-1 1 0 0 0,1-1 0 0 0,0 1 0 0 0,-1-1 0 0 0,1 1 0 0 0,-1-1 0 0 0,1 1 0 0 0,-1-1 0 0 0,1 1 0 0 0,-1 0 0 0 0,1-1 0 0 0,-1 1 0 0 0,0 0 0 0 0,1 0 0 0 0,-1-1 0 0 0,1 1 0 0 0,-1 0 0 0 0,0 0 0 0 0,1 0 0 0 0,-1 0 0 0 0,1 0 0 0 0,-1 0 0 0 0,0 0 0 0 0,-1-1 0 0 0,-4-1 0 0 0,-13-4 0 0 0,18 6 0 0 0,0 0 0 0 0,0 0 0 0 0,0 0 0 0 0,1 0 0 0 0,-1 1 0 0 0,0-1 0 0 0,0 0 0 0 0,0 0 0 0 0,0 0 0 0 0,1 1 0 0 0,-1-1 0 0 0,0 1 0 0 0,0-1 0 0 0,1 0 0 0 0,-1 1 0 0 0,0-1 0 0 0,1 1 0 0 0,-1-1 0 0 0,1 1 0 0 0,-1 0 0 0 0,0-1 0 0 0,1 1 0 0 0,-13 11 134 0 0,11-10-77 0 0,0-1 0 0 0,0 1 1 0 0,0 0-1 0 0,0 0 0 0 0,0 0 1 0 0,1 0-1 0 0,-1 0 0 0 0,0 1-57 0 0,1-1 28 0 0,-2 2 23 0 0,1 0 0 0 0,-1 1 0 0 0,1-1 0 0 0,0 1 1 0 0,0 0-1 0 0,1 0 0 0 0,0 0-51 0 0,0 2 29 0 0,1 0 0 0 0,0 0 0 0 0,0 0 0 0 0,0 0 0 0 0,1 0 0 0 0,2 5-29 0 0,-4-10 8 0 0,6 5 20 0 0,4 1 131 0 0,-8-7-146 0 0,0 0-1 0 0,1-1 1 0 0,-1 1-1 0 0,0 0 1 0 0,1-1 0 0 0,-1 1-1 0 0,0-1 1 0 0,1 0-1 0 0,-1 1 1 0 0,1-1 0 0 0,-1 0-1 0 0,1 0 1 0 0,-1 0 0 0 0,1 0-1 0 0,-1 0 1 0 0,1 0-1 0 0,-1 0 1 0 0,0-1 0 0 0,1 1-1 0 0,-1 0 1 0 0,1-1-1 0 0,-1 1 1 0 0,0-1 0 0 0,1 0-1 0 0,0 0-12 0 0,8-3-150 0 0,-1-1 1 0 0,0-1-1 0 0,3-1 150 0 0,-7 3 55 0 0,-4 3-60 0 0,0 1 0 0 0,0-1 0 0 0,0 1 0 0 0,0-1 0 0 0,0 1 0 0 0,-1 0 0 0 0,1-1 0 0 0,0 1 0 0 0,0 0 0 0 0,0 0 0 0 0,0-1 0 0 0,0 1-1 0 0,0 0 1 0 0,0 0 0 0 0,0 0 0 0 0,0 0 0 0 0,0 0 0 0 0,0 0 0 0 0,0 1 0 0 0,0-1 0 0 0,0 0 0 0 0,1 1 5 0 0,0 0-12 0 0,-1 0-1 0 0,1 0 1 0 0,-1 0 0 0 0,0 0 0 0 0,1 0-1 0 0,-1 0 1 0 0,0 0 0 0 0,0 1-1 0 0,0-1 1 0 0,0 0 0 0 0,0 1 0 0 0,0-1-1 0 0,0 1 13 0 0,3 7-574 0 0,-1-1-1 0 0,1 1 0 0 0,-2 0 1 0 0,3 8 574 0 0,-4-12-656 0 0,0 4-971 0 0</inkml:trace>
  <inkml:trace contextRef="#ctx0" brushRef="#br0" timeOffset="-1668.165">3893 718 10592 0 0,'5'7'407'0'0,"-1"1"0"0"0,0-1 0 0 0,0 0-1 0 0,0 1 1 0 0,-1 0 0 0 0,-1 0 0 0 0,1 0 0 0 0,-1 0 0 0 0,0 5-407 0 0,4 23 4232 0 0,0 23-4232 0 0,4 26 711 0 0,-7-64-493 0 0,-1 1 1 0 0,-1-1 0 0 0,0 1-1 0 0,-3 19-218 0 0,3-21 223 0 0,-1-18-192 0 0,1 1-1 0 0,-1-1 0 0 0,0 1 1 0 0,0 0-1 0 0,0-1 0 0 0,0 1 1 0 0,-1 0-1 0 0,1-1 0 0 0,-1 2-30 0 0,0-3 78 0 0,1-1-12 0 0,0-9 70 0 0,-1 0 1 0 0,0-1-1 0 0,-2-3-136 0 0,-2-18 199 0 0,3-9-163 0 0,1 0 0 0 0,2 0 0 0 0,2 0 0 0 0,2-2-36 0 0,-2 20 3 0 0,2-20-9 0 0,3-5 6 0 0,-4 32 8 0 0,0 1 0 0 0,1-1 0 0 0,0 1 0 0 0,1 0 1 0 0,1-1-9 0 0,-5 12 27 0 0,28-49 619 0 0,-27 46-516 0 0,1 1 1 0 0,0 0-1 0 0,1 0 0 0 0,-1 0 0 0 0,1 0 0 0 0,0 1 0 0 0,0 0 0 0 0,1-1-130 0 0,-5 5-7 0 0,0 0 0 0 0,-1 0 0 0 0,1-1 1 0 0,-1 1-1 0 0,1 0 0 0 0,0 0 0 0 0,-1 0 0 0 0,1 0 0 0 0,-1-1 0 0 0,1 1 0 0 0,0 0 0 0 0,-1 0 0 0 0,1 0 0 0 0,0 0 0 0 0,-1 1 0 0 0,1-1 0 0 0,-1 0 0 0 0,1 0 0 0 0,0 0 0 0 0,-1 0 0 0 0,1 1 0 0 0,-1-1 1 0 0,1 0-1 0 0,-1 0 0 0 0,1 1 0 0 0,0-1 0 0 0,-1 0 0 0 0,1 1 0 0 0,-1-1 0 0 0,0 1 0 0 0,1-1 0 0 0,-1 1 0 0 0,1-1 0 0 0,-1 1 0 0 0,0-1 0 0 0,1 1 0 0 0,-1-1 0 0 0,0 1 0 0 0,0 0 0 0 0,1-1 1 0 0,-1 1 6 0 0,2 3-27 0 0,0 0 1 0 0,-1 0 0 0 0,0 0 0 0 0,1 0-1 0 0,-1 4 27 0 0,0-1 46 0 0,-1 0-1 0 0,0 0 0 0 0,0 0 0 0 0,-1 0 1 0 0,1 0-1 0 0,-2 0 0 0 0,1 0 1 0 0,-1 0-1 0 0,0-1 0 0 0,0 1 0 0 0,-1 0 1 0 0,0-1-1 0 0,0 0 0 0 0,-3 4-45 0 0,-1 1-113 0 0,-1 1 0 0 0,0-2 0 0 0,0 1 0 0 0,-1-1 0 0 0,0 0 0 0 0,-1-1 0 0 0,-5 4 113 0 0,10-10-91 0 0,-1 1 1 0 0,0-1-1 0 0,1 0 0 0 0,-1 0 1 0 0,-1-1-1 0 0,1 1 0 0 0,0-1 1 0 0,-1-1-1 0 0,1 1 0 0 0,-1-1 1 0 0,1 0-1 0 0,-7-1 91 0 0,10-1 53 0 0,1 0 1 0 0,0 0-1 0 0,0 0 0 0 0,0-1 1 0 0,0 1-1 0 0,0-1 0 0 0,0 1 1 0 0,0-1-1 0 0,1 0 0 0 0,-1 0 1 0 0,1 1-1 0 0,-1-1 0 0 0,1-1 1 0 0,-1 1-1 0 0,1 0 0 0 0,0-1-53 0 0,1 3 1 0 0,-1-1-1 0 0,1 1 0 0 0,0 0 1 0 0,0-1-1 0 0,0 1 1 0 0,0 0-1 0 0,0-1 0 0 0,0 1 1 0 0,0 0-1 0 0,0-1 0 0 0,0 1 1 0 0,0 0-1 0 0,0-1 0 0 0,0 1 1 0 0,0 0-1 0 0,0-1 1 0 0,0 1-1 0 0,0 0 0 0 0,1-1 1 0 0,-1 1-1 0 0,0 0 0 0 0,0 0 1 0 0,0-1-1 0 0,0 1 0 0 0,1 0 1 0 0,-1-1-1 0 0,0 1 1 0 0,0 0-1 0 0,1 0 0 0 0,-1-1 1 0 0,0 1-1 0 0,0 0 0 0 0,1 0 1 0 0,-1 0-1 0 0,0 0 0 0 0,1-1 1 0 0,-1 1-1 0 0,17-5 36 0 0,-7 2-194 0 0,-1 1 76 0 0,1 0 0 0 0,0 1-1 0 0,0-1 1 0 0,-1 2 0 0 0,1 0 0 0 0,0 0-1 0 0,0 1 1 0 0,0 0 0 0 0,8 2 82 0 0,17 1 0 0 0,-13-2 46 0 0,-10-1-45 0 0,0 0 0 0 0,1 0 1 0 0,-1-1-1 0 0,1-1 0 0 0,-1 0 1 0 0,1 0-1 0 0,0-2-1 0 0,7-1-65 0 0,-14 3 61 0 0,0 0 0 0 0,0-1-1 0 0,0 0 1 0 0,0 0-1 0 0,4-2 5 0 0,12-6 0 0 0,24-14 0 0 0,-41 22 0 0 0,-1-1 0 0 0,0 0 0 0 0,0 0 0 0 0,-1 0 0 0 0,1 0 0 0 0,0-1 0 0 0,-1 1 0 0 0,3-5 0 0 0,0 0 0 0 0,-5 7 0 0 0,-1 0 0 0 0,1 0 0 0 0,0 0 0 0 0,0 1 0 0 0,-1-1 0 0 0,1-1 0 0 0,0 1 0 0 0,-1 0 0 0 0,1 0 0 0 0,-1 0 0 0 0,1 0 0 0 0,-1 0 0 0 0,0 0 0 0 0,0-1 0 0 0,1 1 0 0 0,-1 0 0 0 0,0 0 0 0 0,0 0 0 0 0,0-1 0 0 0,0 1 0 0 0,0 0 0 0 0,0 0 0 0 0,-1 0 0 0 0,1-1 0 0 0,0 1 0 0 0,-1 0 0 0 0,1 0 0 0 0,0 0 0 0 0,-1-1 0 0 0,-2-10-15 0 0,1 8-169 0 0,-10 6-22 0 0,11-2 193 0 0,-2 1 24 0 0,0 0 0 0 0,0 0 0 0 0,0 0 0 0 0,0 1 1 0 0,1-1-1 0 0,-1 1 0 0 0,0-1 0 0 0,1 1 0 0 0,0 0 1 0 0,-1 0-1 0 0,1 0 0 0 0,0 0 0 0 0,0 1 0 0 0,0-1 1 0 0,0 0-1 0 0,0 1 0 0 0,0 1-11 0 0,-2 2-136 0 0,1 0 0 0 0,-1 1 0 0 0,1 0 0 0 0,1 0 0 0 0,-1 0 0 0 0,-1 7 136 0 0,3-4-226 0 0,-1 1 0 0 0,2-1-1 0 0,-1 1 1 0 0,2 6 226 0 0,-1 0-67 0 0,0-16 67 0 0,0 0 0 0 0,0 0 0 0 0,0 0 0 0 0,0-1-1 0 0,0 1 1 0 0,0 0 0 0 0,0 0 0 0 0,0 0 0 0 0,0 0 0 0 0,1-1-1 0 0,-1 1 1 0 0,0 0 0 0 0,0 0 0 0 0,1 0 0 0 0,9 24 29 0 0,-9-24-17 0 0,-1 0 0 0 0,1 0 0 0 0,-1 0 0 0 0,1 0 0 0 0,0 0 0 0 0,0 0 0 0 0,-1 0 0 0 0,1 0 0 0 0,0 0 0 0 0,0 0 0 0 0,0 0 0 0 0,0 0 0 0 0,0 0 0 0 0,0-1 0 0 0,0 1 0 0 0,0 0 0 0 0,0-1 1 0 0,1 1-1 0 0,-1-1 0 0 0,0 0 0 0 0,0 1 0 0 0,0-1 0 0 0,1 0 0 0 0,-1 1 0 0 0,0-1 0 0 0,1 0 0 0 0,-1 0 0 0 0,0 0 0 0 0,0 0 0 0 0,1 0 0 0 0,0-1-12 0 0,2 1 0 0 0,-1-1 0 0 0,1 0 0 0 0,0 0 0 0 0,-1 0 0 0 0,1 0 0 0 0,-1 0 0 0 0,1-1 0 0 0,-1 0 0 0 0,0 0 0 0 0,3-2 0 0 0,-3 2-12 0 0,3-2-45 0 0,0-1 0 0 0,0 1 0 0 0,0-1 0 0 0,-1-1 0 0 0,0 1 0 0 0,0-1-1 0 0,1-1 58 0 0,0-2 65 0 0,1 0 1 0 0,1 0-1 0 0,5-4-65 0 0,12-13 91 0 0,3-3-382 0 0,-27 28 291 0 0,-1 1-1 0 0,0-1 0 0 0,1 1 0 0 0,-1 0 0 0 0,1-1 0 0 0,-1 1 0 0 0,1 0 0 0 0,-1 0 0 0 0,0-1 1 0 0,1 1-1 0 0,-1 0 0 0 0,1 0 0 0 0,-1 0 0 0 0,1 0 0 0 0,-1 0 0 0 0,1-1 0 0 0,-1 1 0 0 0,1 0 1 0 0,0 0 1 0 0,1 0-1 0 0,-1 0 0 0 0,0 1 0 0 0,1-1 0 0 0,-1 0 1 0 0,1 0-1 0 0,-1 1 0 0 0,0-1 0 0 0,1 1 0 0 0,-1-1 1 0 0,0 1-1 0 0,0 0 0 0 0,0-1 0 0 0,1 1 0 0 0,-1 0 1 0 0,0 0-1 0 0,0 0 0 0 0,0 0 0 0 0,0 0 0 0 0,0 1 0 0 0,1 0 42 0 0,-1 0-1 0 0,1 1 1 0 0,-1-1-1 0 0,0 1 1 0 0,0-1 0 0 0,0 1-1 0 0,0-1 1 0 0,-1 1-1 0 0,1 0 1 0 0,-1 1-42 0 0,1 4 104 0 0,0 0 0 0 0,-1 0-1 0 0,-1 0 1 0 0,1 0 0 0 0,-1 0 0 0 0,-1 0 0 0 0,0 2-104 0 0,0-1 13 0 0,1 1 0 0 0,0-1 1 0 0,0 8-14 0 0,-2 16 45 0 0,2-28-40 0 0,0 0-1 0 0,0 0 1 0 0,-1-1-1 0 0,0 1 1 0 0,1 0-1 0 0,-2-1 0 0 0,1 1 1 0 0,0-1-1 0 0,-1 0 1 0 0,0 0-1 0 0,0 0 1 0 0,-1 2-5 0 0,-25 20 188 0 0,28-25-70 0 0,1-1 2 0 0,-1-1-62 0 0,1 1 0 0 0,-1 0 0 0 0,1-1 0 0 0,-1 1-1 0 0,1 0 1 0 0,-1 0 0 0 0,1-1 0 0 0,-1 1 0 0 0,1-1-1 0 0,0 1 1 0 0,-1 0 0 0 0,1-1 0 0 0,0 1 0 0 0,-1-1 0 0 0,1 1-1 0 0,0-1 1 0 0,0 1 0 0 0,-1-1 0 0 0,1 1 0 0 0,0-1-1 0 0,0 1 1 0 0,0-1 0 0 0,0 0 0 0 0,0 1 0 0 0,0-1-58 0 0,5-6 152 0 0,1 0 1 0 0,0 1-1 0 0,1-1 1 0 0,-1 1-1 0 0,5-2-152 0 0,-4 4 16 0 0,1 0 0 0 0,-1 1-1 0 0,1 0 1 0 0,-1 0 0 0 0,1 0-1 0 0,0 1 1 0 0,0 1-1 0 0,3-1-15 0 0,-2 0 3 0 0,37-2-167 0 0,-13 1 16 0 0,46-1-4966 0 0,-65 1-1627 0 0</inkml:trace>
  <inkml:trace contextRef="#ctx0" brushRef="#br0" timeOffset="-1253.283">5130 650 11144 0 0,'0'0'506'0'0,"0"0"-4"0"0,0 0-220 0 0,0 0 269 0 0,0 0 154 0 0,0 0 30 0 0,-9 1 561 0 0,2 1-1060 0 0,0 0 0 0 0,1 0 0 0 0,-1 1 0 0 0,1 0 0 0 0,-1 0 1 0 0,1 1-1 0 0,0-1 0 0 0,0 1 0 0 0,1 1 0 0 0,-1-1 0 0 0,1 1 0 0 0,0 0 0 0 0,-1 2-236 0 0,2-3 33 0 0,1-1 0 0 0,0 1 0 0 0,1 1 0 0 0,-1-1 0 0 0,1 0 0 0 0,0 0 0 0 0,0 1 0 0 0,0-1-1 0 0,0 1 1 0 0,1 0 0 0 0,0 0 0 0 0,0-1 0 0 0,0 1 0 0 0,1 0 0 0 0,-1 0 0 0 0,1 0 0 0 0,0 0-1 0 0,1 0 1 0 0,-1 1-33 0 0,1-3 0 0 0,0 3 0 0 0,0 1 0 0 0,1 0 0 0 0,0-1 0 0 0,0 1 0 0 0,2 3 0 0 0,-3-8 0 0 0,0 0 0 0 0,0 0 0 0 0,0-1 0 0 0,0 1 0 0 0,0-1 0 0 0,1 1 0 0 0,-1-1 0 0 0,1 1 0 0 0,-1-1 0 0 0,1 0 0 0 0,-1 0 0 0 0,1 0 0 0 0,0 1 0 0 0,-1-2 0 0 0,1 1 0 0 0,0 0 0 0 0,0 0 0 0 0,0-1 0 0 0,0 1 0 0 0,0-1 0 0 0,1 1 0 0 0,1-1 103 0 0,0 0 0 0 0,1-1 0 0 0,-1 0 0 0 0,0 0-1 0 0,0 0 1 0 0,0 0 0 0 0,0 0 0 0 0,0-1 0 0 0,0 0-1 0 0,0 0 1 0 0,0 0 0 0 0,-1 0 0 0 0,1-1 0 0 0,-1 1-1 0 0,1-1 1 0 0,-1 0 0 0 0,0 0 0 0 0,0 0 0 0 0,0 0-1 0 0,1-2-102 0 0,15-36 0 0 0,-18 38 0 0 0,1 0 0 0 0,-1 0 0 0 0,0 0 0 0 0,0 0 0 0 0,-1 0 0 0 0,1-1 0 0 0,-1-1 0 0 0,4-13 0 0 0,-2 11-5 0 0,-1-1-1 0 0,0 0 0 0 0,0 0 0 0 0,-1 1 1 0 0,0-1-1 0 0,0-6 6 0 0,-1-3-135 0 0,1 14 24 0 0,-3-1 30 0 0,2 3 126 0 0,1 1 42 0 0,4 11 62 0 0,8 31-98 0 0,-3-7-22 0 0,8 16-29 0 0,-17-50-81 0 0,12 30 44 0 0,1-1 0 0 0,7 10 37 0 0,6-1-6824 0 0,-21-32 588 0 0</inkml:trace>
  <inkml:trace contextRef="#ctx0" brushRef="#br0" timeOffset="-754.185">5357 711 11976 0 0,'4'4'158'0'0,"0"0"0"0"0,0 0 0 0 0,-1 0-1 0 0,1 1 1 0 0,-1-1 0 0 0,0 1 0 0 0,0 0 0 0 0,0 0 0 0 0,-1 0 0 0 0,1 1-158 0 0,3 10 1621 0 0,-1 0 0 0 0,3 13-1621 0 0,0 15 1241 0 0,-6-38-1050 0 0,0 0 0 0 0,-1 0 0 0 0,0 0 0 0 0,0 0-1 0 0,0 0 1 0 0,-1 0 0 0 0,0 2-191 0 0,0-7 40 0 0,0-1-1 0 0,0 1 1 0 0,0-1-1 0 0,0 1 1 0 0,0 0-1 0 0,0-1 1 0 0,0 1-1 0 0,0-1 1 0 0,0 1-1 0 0,0-1 1 0 0,1 1-1 0 0,-1-1 1 0 0,0 1-1 0 0,0-1 1 0 0,0 1-1 0 0,1-1 1 0 0,-1 1-1 0 0,0-1 1 0 0,1 1-1 0 0,-1-1 1 0 0,0 1-1 0 0,1-1 1 0 0,-1 0 0 0 0,1 1-1 0 0,-1-1 1 0 0,1 0-1 0 0,-1 1 1 0 0,1-1-1 0 0,-1 0 1 0 0,1 1-40 0 0,0-1 35 0 0,0 0 1 0 0,0 0 0 0 0,0 0 0 0 0,1 0-1 0 0,-1 0 1 0 0,0 0 0 0 0,0 0 0 0 0,0-1-1 0 0,1 1 1 0 0,-1 0 0 0 0,0-1 0 0 0,0 1-1 0 0,1-1-35 0 0,3-1 29 0 0,0-1-1 0 0,-1 0 1 0 0,1 1-1 0 0,-1-2 1 0 0,0 1-1 0 0,1-1-28 0 0,16-19 78 0 0,-12 13-43 0 0,1 0 0 0 0,0 1 0 0 0,0 0 0 0 0,0 1-35 0 0,8-4 161 0 0,0 0 0 0 0,1 2 0 0 0,0 0 0 0 0,0 1 0 0 0,2 1-161 0 0,-17 6 16 0 0,0-1 1 0 0,0 1-1 0 0,-1 0 1 0 0,1-1-1 0 0,-1 0 1 0 0,2-1-17 0 0,5-4 6 0 0,1-2 42 0 0,-10 8-47 0 0,-1 1 0 0 0,1-1 0 0 0,-1 0 0 0 0,1 1 0 0 0,-1-1 0 0 0,0 0 0 0 0,1 1 0 0 0,-1-1 0 0 0,0 0 0 0 0,0 0 0 0 0,0 1 0 0 0,-1-1 0 0 0,1-1-1 0 0,0-13-1 0 0,0 8-5 0 0,1 0 0 0 0,-1 1 0 0 0,0-1 0 0 0,-1 1-1 0 0,0-1 1 0 0,0 1 0 0 0,-1-1 0 0 0,0 1 0 0 0,0-1 6 0 0,0 2-25 0 0,-3-8-115 0 0,4 13 113 0 0,1 0 0 0 0,0 1 0 0 0,-1-1 1 0 0,1 0-1 0 0,-1 1 0 0 0,1-1 0 0 0,0 1 1 0 0,-1-1-1 0 0,1 1 0 0 0,-1-1 0 0 0,0 1 1 0 0,1 0-1 0 0,-1-1 0 0 0,1 1 0 0 0,-1 0 1 0 0,1-1-1 0 0,-1 1 0 0 0,0 0 0 0 0,1 0 1 0 0,-1-1-1 0 0,0 1 0 0 0,1 0 27 0 0,-1 0-1 0 0,0 0 0 0 0,0 0 1 0 0,0 0-1 0 0,1 0 0 0 0,-1 0 0 0 0,0 1 0 0 0,0-1 0 0 0,0 0 1 0 0,1 0-1 0 0,-1 1 0 0 0,0-1 0 0 0,1 0 0 0 0,-1 1 0 0 0,0-1 1 0 0,1 0-1 0 0,-1 1 0 0 0,0-1 0 0 0,1 1 0 0 0,-1 0 1 0 0,1-1-1 0 0,-1 1 0 0 0,1-1 0 0 0,-1 1 0 0 0,1 0 0 0 0,-1-1 1 0 0,1 1-1 0 0,0 0 0 0 0,-1 0 0 0 0,1-1 0 0 0,0 1 1 0 0,0 0-1 0 0,-1 0 0 0 0,1-1 0 0 0,0 2 1 0 0,0 0-3 0 0,-2 5 72 0 0,0 1-1 0 0,1 0 0 0 0,0 0 1 0 0,1 0-1 0 0,-1-1 1 0 0,1 1-1 0 0,1 0 0 0 0,0 0 1 0 0,0 0-1 0 0,1-1 0 0 0,0 2-68 0 0,3 15 82 0 0,2-1 0 0 0,0 1 0 0 0,2-1 0 0 0,0-1 0 0 0,2 0 0 0 0,9 15-82 0 0,-6-16 13 0 0,1 0 0 0 0,5 4-13 0 0,9 12-1532 0 0,-28-35-3661 0 0,-1-2-1727 0 0</inkml:trace>
  <inkml:trace contextRef="#ctx0" brushRef="#br0" timeOffset="2962.101">2463 1510 19263 0 0,'0'0'439'0'0,"17"8"1217"0"0,-16-8-1643 0 0,0 0 0 0 0,0 0-1 0 0,0 0 1 0 0,0 0 0 0 0,1 0 0 0 0,-1 0-1 0 0,0 0 1 0 0,0 0 0 0 0,0-1 0 0 0,0 1 0 0 0,0 0-1 0 0,0-1 1 0 0,0 1 0 0 0,1-1 0 0 0,-1 1-1 0 0,0-1 1 0 0,-1 0 0 0 0,2 0-13 0 0,0 0 149 0 0,-2 0-118 0 0,0 1 0 0 0,1 0-1 0 0,-1-1 1 0 0,0 1 0 0 0,0 0 0 0 0,1-1 0 0 0,-1 1 0 0 0,0 0 0 0 0,0-1 0 0 0,0 1 0 0 0,0-1 0 0 0,0 1 0 0 0,0 0 0 0 0,0-1 0 0 0,0 1-1 0 0,0-1 1 0 0,0 1 0 0 0,0-1 0 0 0,0 1 0 0 0,0 0 0 0 0,0-1 0 0 0,0 1 0 0 0,0-1 0 0 0,0 1 0 0 0,0 0 0 0 0,0-1 0 0 0,-1 1 0 0 0,1-1-32 0 0,-5-10 312 0 0,1 5-301 0 0,0 1 0 0 0,0-1 0 0 0,-1 1 0 0 0,1 0 0 0 0,-1 0 0 0 0,-1 0 0 0 0,1 1 0 0 0,-1 0 0 0 0,0 0 1 0 0,0 0-1 0 0,0 1 0 0 0,0 0 0 0 0,0 0 0 0 0,-1 0 0 0 0,-3 0-10 0 0,2 0 5 0 0,0 1 1 0 0,0 0-1 0 0,0 1 0 0 0,0 0 0 0 0,-1 0 1 0 0,1 1-1 0 0,0 0 0 0 0,0 0 1 0 0,0 1-1 0 0,-1 0 0 0 0,1 0 0 0 0,0 1 1 0 0,-2 0-6 0 0,6 0 13 0 0,1 0 1 0 0,-1-1 0 0 0,0 1 0 0 0,1 0-1 0 0,-1 1 1 0 0,1-1 0 0 0,0 0 0 0 0,-1 1-1 0 0,1 0 1 0 0,0 0 0 0 0,1 0 0 0 0,-3 2-14 0 0,1 1 39 0 0,0 1 0 0 0,0-1 0 0 0,1 1 0 0 0,-1-1 0 0 0,2 1 0 0 0,-3 7-39 0 0,0 3 108 0 0,2 0 0 0 0,0 0 0 0 0,0 0-1 0 0,2 0 1 0 0,0 14-108 0 0,13 245 694 0 0,-12-242-640 0 0,-2 26-54 0 0,0 3 20 0 0,-3 7-2894 0 0,5-68-2594 0 0,0-2-1645 0 0</inkml:trace>
  <inkml:trace contextRef="#ctx0" brushRef="#br0" timeOffset="3481.721">2298 1731 6448 0 0,'0'0'498'0'0,"0"0"77"0"0,0 0 1540 0 0,0 0 705 0 0,-2 3 2816 0 0,-5 6-4486 0 0,2-4-906 0 0,0-1 1 0 0,0 1-1 0 0,0-1 0 0 0,-1 0 1 0 0,0-1-1 0 0,0 1 0 0 0,-4 1-244 0 0,-47 19 404 0 0,31-15-313 0 0,-41 17-179 0 0,-16 1 88 0 0,62-19 12 0 0,16-6-212 0 0,0 0-1 0 0,0 0 0 0 0,0-1 1 0 0,-1 1-1 0 0,1-1 0 0 0,-2 0 201 0 0,6-1-1466 0 0,1 0-92 0 0</inkml:trace>
  <inkml:trace contextRef="#ctx0" brushRef="#br0" timeOffset="4014.024">2305 1903 5528 0 0,'0'0'422'0'0,"3"2"-276"0"0,19 11 204 0 0,-20-12 1386 0 0,-2-1 599 0 0,0 0 117 0 0,0 0-217 0 0,1 0-1851 0 0,1 1 0 0 0,-1-1 0 0 0,1 1 0 0 0,-1-1 0 0 0,0 1 0 0 0,1-1 0 0 0,-1 1 0 0 0,0 0 1 0 0,1 0-1 0 0,-1-1 0 0 0,1 2-384 0 0,-3 6 108 0 0,0-1-1 0 0,-1 0 1 0 0,1 1 0 0 0,-1-1 0 0 0,-1 0 0 0 0,0 0 0 0 0,0 0-1 0 0,-3 5-107 0 0,2-5 10 0 0,0 1-1 0 0,1 0 0 0 0,0 0 1 0 0,0 0-1 0 0,1 0 0 0 0,-1 8-9 0 0,2-7 36 0 0,1 1 0 0 0,-1-1 0 0 0,2 1 0 0 0,0-1-1 0 0,0 4-35 0 0,0-9 26 0 0,0 1 0 0 0,1-1 0 0 0,-1 1 1 0 0,1-1-1 0 0,0 0 0 0 0,0 1 0 0 0,0-1 0 0 0,0 0 0 0 0,1 0 0 0 0,0-1 0 0 0,0 2-26 0 0,-1-4 20 0 0,-1 0-1 0 0,1 0 1 0 0,0 0 0 0 0,-1 0 0 0 0,1 0 0 0 0,0 0-1 0 0,0 0 1 0 0,0 0 0 0 0,0-1 0 0 0,-1 1 0 0 0,1-1 0 0 0,2 1-20 0 0,2 0 44 0 0,-2 0-22 0 0,0 0-1 0 0,1 0 1 0 0,-1-1-1 0 0,0 1 1 0 0,0-1-1 0 0,1 0 1 0 0,-1-1-1 0 0,0 1 1 0 0,0-1-1 0 0,1 1 1 0 0,-1-1-1 0 0,0-1 1 0 0,4 0-22 0 0,-3 0 54 0 0,1-1 1 0 0,-1 1-1 0 0,1-1 1 0 0,-1 0-1 0 0,0-1 0 0 0,0 1 1 0 0,0-1-1 0 0,0 0 1 0 0,1-2-55 0 0,-1 1 30 0 0,-1-1 0 0 0,1 0 0 0 0,-1 0 0 0 0,-1 0 0 0 0,1 0 0 0 0,-1 0 0 0 0,0-1 0 0 0,0 1 0 0 0,-1-1 0 0 0,0 0 0 0 0,0 0 0 0 0,-1 1 0 0 0,1-2-30 0 0,-2 5-9 0 0,0 0 0 0 0,0-1-1 0 0,0 1 1 0 0,-1 0 0 0 0,1 0 0 0 0,-1-1-1 0 0,1 1 1 0 0,-1 0 0 0 0,0 0 0 0 0,0 0-1 0 0,-1 0 1 0 0,1 0 0 0 0,-1 0-1 0 0,1 0 1 0 0,-1 0 0 0 0,0 1 0 0 0,0-1-1 0 0,0 1 1 0 0,0-1 0 0 0,-1 1-1 0 0,1 0 1 0 0,-1 0 0 0 0,1 0 0 0 0,-1 0-1 0 0,0 0 1 0 0,-2-1 9 0 0,-45-19-1479 0 0,37 20 460 0 0,9 3-3161 0 0,4-1 2348 0 0</inkml:trace>
  <inkml:trace contextRef="#ctx0" brushRef="#br0" timeOffset="4015.024">2534 1893 11976 0 0,'16'13'536'0'0,"-12"-10"-467"0"0,-1-1 0 0 0,1 1 1 0 0,-1 0-1 0 0,0-1 0 0 0,0 2 1 0 0,0-1-1 0 0,-1 0 0 0 0,1 1 1 0 0,-1-1-1 0 0,0 1 0 0 0,0-1 1 0 0,0 1-1 0 0,0 1-69 0 0,3 10 858 0 0,-1-1-1 0 0,0 1 1 0 0,-1 0 0 0 0,-1 1 0 0 0,0-1-1 0 0,-1 11-857 0 0,-1-12 618 0 0,2 0 0 0 0,1 9-618 0 0,-1-13 125 0 0,0-1 0 0 0,-1 1 0 0 0,-1 0 0 0 0,0 0 0 0 0,0 0 0 0 0,0 0-125 0 0,10-25 3162 0 0,1-4-3239 0 0,1 1 0 0 0,8-10 77 0 0,-2 6 291 0 0,-15 17-210 0 0,0 1 1 0 0,1-1-1 0 0,0 1 0 0 0,0 0 0 0 0,0 0 0 0 0,4-3-81 0 0,45-34-1083 0 0,-19 12-3462 0 0,-25 21-2398 0 0</inkml:trace>
  <inkml:trace contextRef="#ctx0" brushRef="#br0" timeOffset="4382.283">3366 1832 11056 0 0,'4'11'203'0'0,"-1"0"1"0"0,0 1-1 0 0,0 0 1 0 0,-1-1-1 0 0,-1 1 1 0 0,0 1-204 0 0,0 25 1057 0 0,-1 8-1057 0 0,-1-7 2114 0 0,0-20-626 0 0,0-1 0 0 0,-2 0 1 0 0,-4 17-1489 0 0,-1 10 941 0 0,4-22-735 0 0,-1 0 0 0 0,-1-1-1 0 0,-8 21-205 0 0,13-39 0 0 0,-1 0 0 0 0,0-1 0 0 0,1 0 0 0 0,-1 1 0 0 0,0-1 0 0 0,-1 1 0 0 0,3-4 0 0 0,-1 1 0 0 0,1-1 0 0 0,0 0 0 0 0,0 1 0 0 0,0-1 0 0 0,0 0 0 0 0,-1 1 0 0 0,1-1 0 0 0,0 0 0 0 0,0 1 0 0 0,-1-1 0 0 0,1 0 0 0 0,0 1 0 0 0,-1-1 0 0 0,1 0 0 0 0,0 0 0 0 0,-1 1 0 0 0,1-1 0 0 0,0 0 0 0 0,-1 0 0 0 0,1 0 0 0 0,0 0 0 0 0,-1 0 0 0 0,1 1 0 0 0,-1-1 0 0 0,1 0 0 0 0,0 0 0 0 0,-1 0 0 0 0,1 0 0 0 0,-1 0 0 0 0,1 0 0 0 0,0 0 0 0 0,-1 0 0 0 0,-1-7 0 0 0,2 5 0 0 0,-1-2 57 0 0,0-1-1 0 0,1 1 0 0 0,-1-1 0 0 0,1 0 1 0 0,0 0-1 0 0,0 1 0 0 0,1-4-56 0 0,6-37 558 0 0,6-26-180 0 0,4 2 0 0 0,2 0 0 0 0,27-59-378 0 0,-38 107 301 0 0,2 0 0 0 0,0 0 1 0 0,2 1-1 0 0,5-7-301 0 0,-14 22 37 0 0,1 0 1 0 0,0 0-1 0 0,0 0 0 0 0,0 1 0 0 0,1-1 0 0 0,-1 1 0 0 0,1 0 1 0 0,0 1-1 0 0,1-1 0 0 0,-1 1 0 0 0,0 0 0 0 0,1 0 0 0 0,0 1 1 0 0,-1 0-1 0 0,1 0 0 0 0,0 0 0 0 0,0 0 0 0 0,4 1-37 0 0,-8 1 20 0 0,0 0-1 0 0,0 0 1 0 0,-1 0 0 0 0,1 0-1 0 0,0 1 1 0 0,0-1 0 0 0,0 1-1 0 0,-1-1 1 0 0,1 1-1 0 0,0 0 1 0 0,-1-1 0 0 0,1 1-1 0 0,-1 0 1 0 0,1 0 0 0 0,-1 0-1 0 0,1 0 1 0 0,-1 1-1 0 0,0-1 1 0 0,0 0 0 0 0,1 0-1 0 0,-1 1 1 0 0,0-1 0 0 0,0 1-1 0 0,0-1 1 0 0,0 1-20 0 0,1 3 80 0 0,1-1 1 0 0,-1 1 0 0 0,0 0-1 0 0,0 0 1 0 0,0 0-1 0 0,-1 0 1 0 0,1 6-81 0 0,0 0 9 0 0,0 0 1 0 0,-1 0 0 0 0,-1 1-1 0 0,1-1 1 0 0,-2 0-1 0 0,0 0 1 0 0,0 1-1 0 0,-1-1 1 0 0,-1 0 0 0 0,1 0-1 0 0,-3 4-9 0 0,0-3-4 0 0,-6 17-103 0 0,-1 0-1 0 0,-11 19 108 0 0,18-40-153 0 0,0 0 1 0 0,0 0-1 0 0,-1 0 1 0 0,0-1-1 0 0,0 0 1 0 0,-1 0-1 0 0,0-1 1 0 0,0 0-1 0 0,-1 0 0 0 0,1 0 1 0 0,-3 0 152 0 0,7-5-259 0 0,0 0 0 0 0,0 0 0 0 0,0 0 0 0 0,-1 0 0 0 0,1 0 1 0 0,0-1-1 0 0,0 0 0 0 0,-1 1 0 0 0,1-1 0 0 0,0-1 0 0 0,0 1 0 0 0,-1 0 0 0 0,1-1 0 0 0,0 1 0 0 0,0-1 0 0 0,0 0 1 0 0,0 0-1 0 0,0-1 0 0 0,0 1 0 0 0,0 0 0 0 0,0-1 0 0 0,-2-1 259 0 0,-5-3-7030 0 0</inkml:trace>
  <inkml:trace contextRef="#ctx0" brushRef="#br0" timeOffset="5058.388">3682 1720 2304 0 0,'36'50'955'0'0,"-21"-28"4315"0"0,-12-14-3997 0 0,0-1 0 0 0,-1 1 0 0 0,1-1 0 0 0,-1 1 1 0 0,-1 0-1 0 0,0 0 0 0 0,0 2-1273 0 0,0 4 382 0 0,0 1 0 0 0,-2 0 1 0 0,0-1-1 0 0,0 1 0 0 0,-3 4-382 0 0,-2 36 515 0 0,2-20 1091 0 0,-7 32-1606 0 0,5-33-2 0 0,6-34 33 0 0,0 0 0 0 0,-1 0 0 0 0,1 1 0 0 0,0-1 0 0 0,0 0 0 0 0,0 0 0 0 0,0 0 0 0 0,0 0 0 0 0,0 1 0 0 0,0-1 0 0 0,0 0 0 0 0,0 0 0 0 0,0 0 0 0 0,0 0 0 0 0,0 1 0 0 0,0-1 0 0 0,0 0 0 0 0,0 0 0 0 0,0 0 0 0 0,0 0 0 0 0,0 1 0 0 0,0-1 0 0 0,0 0 0 0 0,0 0 0 0 0,0 0 0 0 0,0 0-1 0 0,0 1 1 0 0,0-1 0 0 0,0 0 0 0 0,0 0 0 0 0,1 0 0 0 0,-1 0 0 0 0,0 0 0 0 0,0 1 0 0 0,0-1 0 0 0,0 0 0 0 0,0 0 0 0 0,0 0 0 0 0,1 0 0 0 0,-1 0 0 0 0,0 0 0 0 0,0 0 0 0 0,0 0 0 0 0,0 0 0 0 0,1 0 0 0 0,-1 1 0 0 0,0-1 0 0 0,0 0 0 0 0,0 0 0 0 0,0 0 0 0 0,1 0 0 0 0,-1 0 0 0 0,0 0 0 0 0,0 0 0 0 0,0 0 0 0 0,0 0 0 0 0,1 0-1 0 0,-1-1 1 0 0,0 1 0 0 0,0 0 0 0 0,0 0 0 0 0,1 0-31 0 0,14-10 431 0 0,14-19-262 0 0,-13 9-359 0 0,0 0-1 0 0,10-19 191 0 0,-20 27-26 0 0,-4 8 26 0 0,1-1 0 0 0,-1 1 0 0 0,1 0-1 0 0,0 0 1 0 0,0 0 0 0 0,1 0 0 0 0,9-12 0 0 0,-12 14 0 0 0,1 0 0 0 0,-1 0 0 0 0,1 0 0 0 0,-1 0 0 0 0,1 0 0 0 0,0 0 0 0 0,0 1 0 0 0,2-2 0 0 0,21-15 0 0 0,-19 15 0 0 0,-6 3 0 0 0,1 0 0 0 0,-1 0 0 0 0,0 0 0 0 0,1 0 0 0 0,-1 0 0 0 0,1 0 0 0 0,-1 0 0 0 0,1 0 0 0 0,-1 1 0 0 0,1-1 0 0 0,-1 0 0 0 0,0 0 0 0 0,1 0 0 0 0,-1 1 0 0 0,0-1 0 0 0,1 0 0 0 0,-1 1 0 0 0,1-1 0 0 0,-1 0 0 0 0,0 0 0 0 0,1 1 0 0 0,1 31 0 0 0,-2-28 0 0 0,0-1 0 0 0,0 0 0 0 0,0 1 0 0 0,-1-1 0 0 0,1 0 0 0 0,-1 1 0 0 0,0-1 0 0 0,0 0 0 0 0,-1 3 0 0 0,-4 17 0 0 0,4-6 0 0 0,1 1 0 0 0,1-1 0 0 0,1 1 0 0 0,0-1 0 0 0,1 1 0 0 0,1-1 0 0 0,1 0 0 0 0,1 1 0 0 0,-5-15 0 0 0,1 0 0 0 0,0 0 0 0 0,0-1 0 0 0,0 1 0 0 0,0 0 0 0 0,1-1 0 0 0,-1 1 0 0 0,1-1 0 0 0,0 1 0 0 0,0-1 0 0 0,0 0 0 0 0,0 0 0 0 0,0 0 0 0 0,0 0 0 0 0,0 0 0 0 0,1 0 0 0 0,1 1 0 0 0,-2-2 0 0 0,1 0 0 0 0,-1-1 0 0 0,1 1 0 0 0,-1 0 0 0 0,1-1 0 0 0,-1 0 0 0 0,1 1 0 0 0,0-1 0 0 0,-1 0 0 0 0,1 0 0 0 0,0-1 0 0 0,-1 1 0 0 0,1 0 0 0 0,-1-1 0 0 0,1 0 0 0 0,-1 1 0 0 0,1-1 0 0 0,-1 0 0 0 0,3-1 0 0 0,-2 0 0 0 0,1-1 0 0 0,-1 1 0 0 0,0 0 0 0 0,1-1 0 0 0,-1 0 0 0 0,0 1 0 0 0,-1-1 0 0 0,1 0 0 0 0,0-1 0 0 0,1-1 0 0 0,0-2 0 0 0,1-1 0 0 0,-1 1 0 0 0,0-1 0 0 0,2-5 0 0 0,-4 7 47 0 0,0-1 1 0 0,0 1-1 0 0,-1-1 0 0 0,1 1 0 0 0,-1-1 0 0 0,-1 0 0 0 0,1 1 0 0 0,-1-1 1 0 0,-1 0-1 0 0,1 1 0 0 0,-1-1 0 0 0,0 0 0 0 0,-1 1 0 0 0,0-3-47 0 0,2 6-46 0 0,-1-1 0 0 0,0 0 0 0 0,-1 0 0 0 0,1 1 0 0 0,0-1 0 0 0,-1 1 0 0 0,0-1 0 0 0,0 1 0 0 0,0 0 0 0 0,0 0 0 0 0,-1 0 0 0 0,1 0 0 0 0,-1 0 0 0 0,-2-2 46 0 0,-6-5 24 0 0,10 8-41 0 0,-1 0-1 0 0,0 0 1 0 0,0 1-1 0 0,0-1 1 0 0,0 0-1 0 0,-1 1 1 0 0,1-1-1 0 0,0 1 1 0 0,-3-1 17 0 0,-25-7-1657 0 0,9 3-5071 0 0,9 0 223 0 0</inkml:trace>
  <inkml:trace contextRef="#ctx0" brushRef="#br0" timeOffset="5391.504">4209 2023 11976 0 0,'0'0'546'0'0,"1"1"-10"0"0,0-1-489 0 0,0 1 0 0 0,0-1 0 0 0,0 1 0 0 0,0 0 1 0 0,-1-1-1 0 0,1 1 0 0 0,0 0 0 0 0,0 0 0 0 0,-1 0 0 0 0,1-1 0 0 0,-1 1 0 0 0,1 0 0 0 0,-1 0 0 0 0,1 0 0 0 0,-1 0 0 0 0,1 0 0 0 0,-1 0 0 0 0,0 0 0 0 0,1 0 0 0 0,-1 0 0 0 0,0 0 1 0 0,0 0-1 0 0,0 0 0 0 0,0 1 0 0 0,0-1 0 0 0,0 0 0 0 0,0 0 0 0 0,0 0 0 0 0,-1 0 0 0 0,1 0 0 0 0,0 0 0 0 0,0 0 0 0 0,-1 1-47 0 0,1-2 119 0 0,-6 17 565 0 0,0 0 0 0 0,-1-1-1 0 0,0 0 1 0 0,-3 3-684 0 0,-8 17 518 0 0,11-21-303 0 0,1 0-1 0 0,1 0 0 0 0,1 1 0 0 0,-1 1-214 0 0,4-10 131 0 0,0 1-1 0 0,0-1 0 0 0,0 0 1 0 0,1 1-1 0 0,0-1 0 0 0,0 1 1 0 0,1-1-1 0 0,0 1 0 0 0,0-1 0 0 0,1 1-130 0 0,-2-7 26 0 0,0 0 0 0 0,0 0-1 0 0,1 0 1 0 0,-1 0-1 0 0,0 0 1 0 0,1 0-1 0 0,-1-1 1 0 0,1 1-1 0 0,-1 0 1 0 0,1 0 0 0 0,0 0-1 0 0,-1 0 1 0 0,1 0-1 0 0,0-1 1 0 0,-1 1-1 0 0,1 0 1 0 0,0-1 0 0 0,0 1-1 0 0,0 0 1 0 0,0-1-1 0 0,0 1 1 0 0,-1-1-1 0 0,1 0 1 0 0,0 1-1 0 0,0-1 1 0 0,0 0 0 0 0,0 1-1 0 0,0-1 1 0 0,1 0-1 0 0,-1 0 1 0 0,0 0-1 0 0,0 0 1 0 0,0 0-1 0 0,0 0 1 0 0,0 0 0 0 0,0 0-1 0 0,0 0 1 0 0,0-1-1 0 0,0 1 1 0 0,0 0-26 0 0,4-2 32 0 0,0 0 1 0 0,-1 0-1 0 0,1-1 1 0 0,-1 1-1 0 0,0-1 1 0 0,1 0-1 0 0,-1 0 1 0 0,0-1-33 0 0,3-3 84 0 0,0 0 1 0 0,0-1-1 0 0,-1 0 0 0 0,0 0 1 0 0,0 0-1 0 0,-1-1 0 0 0,4-7-84 0 0,7-19 754 0 0,5-16-754 0 0,-14 34 133 0 0,3-11-43 0 0,-1-1 1 0 0,-2 0-1 0 0,1-8-90 0 0,11-89-763 0 0,-19 125 762 0 0,1-19-52 0 0,-1 0 1 0 0,0 0-1 0 0,-2 0 1 0 0,0 0-1 0 0,-3-10 53 0 0,2 11-180 0 0,1 8 209 0 0,0 1-1 0 0,-1 0 1 0 0,0 0-1 0 0,0 0 1 0 0,-1 0-1 0 0,0 1 0 0 0,-1-1 1 0 0,0 1-1 0 0,-5-6-28 0 0,9 13-82 0 0,-13 5-301 0 0,12-1 438 0 0,0-1 0 0 0,0 0 0 0 0,0 0 1 0 0,0 1-1 0 0,0-1 0 0 0,0 1 0 0 0,1-1 0 0 0,-1 1 0 0 0,0 0 0 0 0,1 0 1 0 0,-1 0-1 0 0,1 0 0 0 0,0 0 0 0 0,0 0 0 0 0,-1 0 0 0 0,1 0 0 0 0,1 0 1 0 0,-1 1-56 0 0,-2 4 131 0 0,1-1 1 0 0,0 1 0 0 0,0 0 0 0 0,1 0 0 0 0,-1 5-132 0 0,0 20-37 0 0,1 1 0 0 0,2-1 1 0 0,5 33 36 0 0,5 3 207 0 0,8 24-207 0 0,0-22-233 0 0,4 1 233 0 0,-6-19-171 0 0,-12-37-400 0 0,1-1 0 0 0,1 1-1 0 0,0-1 1 0 0,1-1 0 0 0,1 0-1 0 0,0 0 1 0 0,0 0 0 0 0,7 5 571 0 0,-14-16-544 0 0,0 0 0 0 0,1 1 0 0 0,-1-1 0 0 0,1 0 0 0 0,0 0 0 0 0,0 0 0 0 0,0-1 0 0 0,0 1 0 0 0,2 0 544 0 0,11 0-2517 0 0</inkml:trace>
  <inkml:trace contextRef="#ctx0" brushRef="#br0" timeOffset="5983.597">4486 1997 15664 0 0,'2'3'143'0'0,"-1"0"0"0"0,1 0 1 0 0,-1 1-1 0 0,1-1 0 0 0,-1 1 0 0 0,0-1 1 0 0,0 1-1 0 0,-1-1 0 0 0,1 1 1 0 0,-1-1-1 0 0,0 1 0 0 0,0 3-143 0 0,10 61 923 0 0,-9-45-367 0 0,1-1-1 0 0,4 22-555 0 0,2 9 284 0 0,-7-48-213 0 0,0-1 1 0 0,0 1 0 0 0,1-1-1 0 0,-1 1 1 0 0,1-1-1 0 0,0 0 1 0 0,0 0 0 0 0,0 0-1 0 0,1 0 1 0 0,0 0-1 0 0,-1 0 1 0 0,1 0 0 0 0,2 1-72 0 0,-3-3 6 0 0,-1-1 0 0 0,1 1 1 0 0,0-1-1 0 0,-1 1 0 0 0,1-1 1 0 0,0 0-1 0 0,0 1 0 0 0,0-1 1 0 0,0 0-1 0 0,0 0 0 0 0,0-1 1 0 0,0 1-1 0 0,0 0 0 0 0,0-1 1 0 0,1 1-1 0 0,-1-1 0 0 0,0 0 1 0 0,0 1-1 0 0,1-1 0 0 0,-1 0 1 0 0,0 0-1 0 0,0-1 0 0 0,0 1 1 0 0,1 0-1 0 0,-1-1 0 0 0,0 0 1 0 0,0 1-1 0 0,0-1 0 0 0,0 0-6 0 0,4-2 23 0 0,0-1 0 0 0,0 0 0 0 0,0 0 0 0 0,-1 0 0 0 0,1-1 0 0 0,-1 0 0 0 0,-1 0 0 0 0,1 0 0 0 0,-1-1 0 0 0,1 1 0 0 0,-2-1-1 0 0,1 0 1 0 0,-1 0-23 0 0,7-15 0 0 0,-1 1 0 0 0,0-2-1 0 0,0-7 1 0 0,-5 19-185 0 0,9-50-33 0 0,-10 72 875 0 0,-2 10-897 0 0,4 51 105 0 0,0-1 135 0 0,-5-69-253 0 0,0 0 0 0 0,0 1-1 0 0,0-1 1 0 0,1 0 0 0 0,-1 0-1 0 0,1 1 1 0 0,0-1 0 0 0,0 0-1 0 0,0 0 1 0 0,1 0 0 0 0,-1 0-1 0 0,1-1 1 0 0,0 2 253 0 0,3 4-6474 0 0</inkml:trace>
  <inkml:trace contextRef="#ctx0" brushRef="#br0" timeOffset="6302.936">4966 2113 6912 0 0,'1'0'116'0'0,"5"3"817"0"0,-5-2 727 0 0,-1-1 561 0 0,0 1 847 0 0,-1 3-1700 0 0,-3 3-782 0 0,0-1-1 0 0,-1 0 1 0 0,1 0-1 0 0,-1 0-585 0 0,-18 26 834 0 0,16-19-654 0 0,0 0-1 0 0,1 1 1 0 0,1 0-1 0 0,1 0 1 0 0,0 1-1 0 0,0 1-179 0 0,3-13 31 0 0,1 0 0 0 0,0-1 0 0 0,0 1-1 0 0,0 0 1 0 0,0 0 0 0 0,0-1-1 0 0,1 1 1 0 0,-1 0 0 0 0,1-1 0 0 0,-1 1-1 0 0,1 0 1 0 0,0-1 0 0 0,0 1-1 0 0,1-1 1 0 0,-1 1 0 0 0,0-1 0 0 0,1 0-1 0 0,-1 1 1 0 0,1-1 0 0 0,0 0-1 0 0,0 0 1 0 0,0 0 0 0 0,0 0 0 0 0,0-1-1 0 0,0 1 1 0 0,0-1 0 0 0,1 1-1 0 0,1 0-30 0 0,-1-1 5 0 0,1 0 0 0 0,0 0 0 0 0,0 0 0 0 0,-1-1 0 0 0,1 0 0 0 0,0 0 0 0 0,0 0 0 0 0,0 0 0 0 0,1 0-5 0 0,36-7 4 0 0,-22 3-107 0 0,-9 2-10 0 0,0-1 1 0 0,-1 0 0 0 0,1 0 0 0 0,-1-1 0 0 0,0 0-1 0 0,0-1 1 0 0,0 0 0 0 0,-1-1 0 0 0,0 1 0 0 0,0-1-1 0 0,0-1 1 0 0,-1 0 0 0 0,0 0 0 0 0,0 0-1 0 0,-1-1 1 0 0,1 0 0 0 0,-2 0 0 0 0,1-1 112 0 0,8-14-468 0 0,-1-1 1 0 0,-2 1-1 0 0,0-2 1 0 0,-2 1-1 0 0,-1-2 0 0 0,2-6 468 0 0,-4 3-406 0 0,0 1-1 0 0,-2 0 0 0 0,-1-1 1 0 0,-1-5 406 0 0,-2-24-235 0 0,-4-31 235 0 0,-9-27 1343 0 0,13 110-1113 0 0,-1 0 0 0 0,-1 1 1 0 0,1-1-1 0 0,-2-3-230 0 0,-2-8 741 0 0,6 43 1476 0 0,-1 1 0 0 0,-1 3-2217 0 0,0 21 814 0 0,2-25-198 0 0,4 24-616 0 0,-2-25 0 0 0,1 25 0 0 0,1 53 0 0 0,4 0 0 0 0,10 25 0 0 0,-18-120 0 0 0,6 35-2904 0 0,10 32 2904 0 0,-16-73-1074 0 0,-1-2-1092 0 0,0 0-4257 0 0</inkml:trace>
  <inkml:trace contextRef="#ctx0" brushRef="#br0" timeOffset="6303.936">5341 1938 5528 0 0,'0'-17'625'0'0,"-1"11"3498"0"0,0 4-3737 0 0,1 1-1 0 0,-1 0 1 0 0,0 0 0 0 0,0 0 0 0 0,0 0 0 0 0,0 0 0 0 0,0 1-1 0 0,-1-1 1 0 0,1 0 0 0 0,0 0 0 0 0,0 1 0 0 0,-1-1 0 0 0,1 0-1 0 0,0 1 1 0 0,-1 0 0 0 0,1-1-386 0 0,-3 0 452 0 0,0 0 0 0 0,-1 1 0 0 0,1-1 0 0 0,0 1 0 0 0,-4 0-452 0 0,-4 1 180 0 0,1 0 1 0 0,-1 1-1 0 0,1 0 0 0 0,0 1-180 0 0,-41 9 681 0 0,29-5-446 0 0,-11 5-136 0 0,26-9-122 0 0,-1 0 0 0 0,0-1 1 0 0,1 1-1 0 0,-6-1 23 0 0,5 2-578 0 0,7-3-4800 0 0,2-1-812 0 0</inkml:trace>
  <inkml:trace contextRef="#ctx0" brushRef="#br0" timeOffset="6729.955">5618 1983 2760 0 0,'4'0'624'0'0,"-3"0"1580"0"0,-4 2 694 0 0,-33 18 3824 0 0,17-11-4964 0 0,1 2-1 0 0,-4 3-1757 0 0,18-11 131 0 0,0 0 0 0 0,0 0 0 0 0,0 1 0 0 0,0-1-1 0 0,1 1 1 0 0,0 0 0 0 0,0 0 0 0 0,0 0-1 0 0,0 0 1 0 0,0 1 0 0 0,0 1-131 0 0,1-2 139 0 0,1-1 1 0 0,0 0-1 0 0,0 0 0 0 0,0 0 0 0 0,0 1 0 0 0,1-1 1 0 0,-1 0-1 0 0,1 1 0 0 0,0-1 0 0 0,-1 0 1 0 0,2 1-1 0 0,-1-1 0 0 0,0 1 0 0 0,1-1 1 0 0,0 0-1 0 0,-1 0 0 0 0,1 1 0 0 0,0-1 1 0 0,1 0-1 0 0,-1 0 0 0 0,1 0 0 0 0,-1 0 1 0 0,1 0-140 0 0,6 8 232 0 0,-1 1 1 0 0,0 0-1 0 0,0 0 1 0 0,-2 0-1 0 0,2 6-232 0 0,-4-10 153 0 0,-2-7-126 0 0,0 1 0 0 0,-1 0 0 0 0,1-1 0 0 0,-1 1 0 0 0,1 0 0 0 0,-1 0 0 0 0,0-1 0 0 0,0 1 0 0 0,0 0 0 0 0,0 0 0 0 0,0 0 0 0 0,0-1-1 0 0,0 1 1 0 0,0 0 0 0 0,-1 0 0 0 0,1 0-27 0 0,-1 1 8 0 0,0 1 0 0 0,0-1 0 0 0,0 1 0 0 0,0-1 0 0 0,-1 1 0 0 0,0-1 0 0 0,1 0 0 0 0,-1 0 0 0 0,0 0 0 0 0,-1 0 0 0 0,1 0 0 0 0,0 0 0 0 0,-1 0 0 0 0,1-1 0 0 0,-1 1 0 0 0,0-1 0 0 0,0 0 0 0 0,0 0 0 0 0,0 0 0 0 0,0 0 0 0 0,-2 0-8 0 0,-12 6-184 0 0,-2-1-1 0 0,1-1 1 0 0,-1 0 0 0 0,0-2-1 0 0,0 0 1 0 0,0-1 0 0 0,-10 0 184 0 0,-8 1-1462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5:17.4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1397 871 14080 0 0,'10'0'208'0'0,"0"0"1"0"0,0 0 0 0 0,0-1 0 0 0,1 0-1 0 0,-1-1 1 0 0,0 0 0 0 0,-1 0-1 0 0,1-1 1 0 0,6-3-209 0 0,-10 4 106 0 0,-5 2 26 0 0,1 0 0 0 0,0 0-1 0 0,-1-1 1 0 0,1 1-1 0 0,0-1 1 0 0,-1 0-1 0 0,1 1 1 0 0,-1-1-1 0 0,1 0 1 0 0,-1 0-1 0 0,0 0 1 0 0,1 0 0 0 0,-1 0-1 0 0,0 0 1 0 0,0 0-1 0 0,1-1 1 0 0,-1 0-132 0 0,2-5 50 0 0,-3-1-50 0 0,0 1-10 0 0,0 4-33 0 0,-1 3 41 0 0,1-1 0 0 0,-1 1-1 0 0,1-1 1 0 0,-1 1 0 0 0,1-1-1 0 0,-1 1 1 0 0,1-1 0 0 0,-1 1 0 0 0,1 0-1 0 0,-1-1 1 0 0,1 1 0 0 0,-1 0 0 0 0,0-1-1 0 0,1 1 1 0 0,-1 0 0 0 0,1 0-1 0 0,-1 0 1 0 0,0-1 0 0 0,1 1 0 0 0,-1 0-1 0 0,0 0 1 0 0,1 0 0 0 0,-1 0 0 0 0,0 0-1 0 0,1 0 1 0 0,-1 0 0 0 0,0 1-1 0 0,1-1 1 0 0,-1 0 0 0 0,0 0 2 0 0,-3 1-7 0 0,-3-1 42 0 0,-1 2-1 0 0,0-1 0 0 0,1 1 1 0 0,-1 0-1 0 0,1 0 0 0 0,-1 1 1 0 0,1 0-1 0 0,0 1 0 0 0,-6 3-34 0 0,1-1 190 0 0,-1 0-1 0 0,-9 2-189 0 0,3-1 124 0 0,-18 5 330 0 0,-1-2 0 0 0,-17 2-454 0 0,-1-4 704 0 0,-11-2-704 0 0,14-4 309 0 0,36-3-196 0 0,0 2-1 0 0,0 0 1 0 0,0 1 0 0 0,1 0-1 0 0,-7 3-112 0 0,12-3 78 0 0,0 0-1 0 0,0 0 1 0 0,-1-1-1 0 0,-5-1-77 0 0,-30 4 144 0 0,25-1-88 0 0,0-2 1 0 0,-1 0 0 0 0,-6-2-57 0 0,-3 1 11 0 0,-35-7 116 0 0,6-2 305 0 0,48 7-390 0 0,9 2-12 0 0,1-1 0 0 0,-1 0 0 0 0,1 1 0 0 0,-1-1 0 0 0,1 1 0 0 0,-4 0-30 0 0,1 0 44 0 0,4 0-20 0 0,0-1 1 0 0,0 1-1 0 0,0 0 0 0 0,1 0 1 0 0,-1 0-1 0 0,0 1 1 0 0,0-1-1 0 0,0 0 1 0 0,1 1-1 0 0,-1-1-24 0 0,1 1 4 0 0,0-1 0 0 0,0 0 0 0 0,0 1 0 0 0,0-1 0 0 0,0 1 0 0 0,0-1 0 0 0,0 1-1 0 0,1 0 1 0 0,-1-1 0 0 0,0 1 0 0 0,0 0 0 0 0,1 0 0 0 0,-1 0 0 0 0,0-1 0 0 0,1 1-4 0 0,-6 5 21 0 0,3-4-40 0 0,1-1-1 0 0,0 1 1 0 0,0 0-1 0 0,0-1 1 0 0,0 1-1 0 0,0 0 1 0 0,0 0-1 0 0,-1 2 20 0 0,-9 10-160 0 0,10-13 91 0 0,1 0 0 0 0,-1 1 0 0 0,0-1 0 0 0,1 0 0 0 0,-1 0 0 0 0,0 0 0 0 0,0 0 0 0 0,0-1 0 0 0,1 1-1 0 0,-1 0 1 0 0,0-1 0 0 0,0 1 0 0 0,0-1 0 0 0,0 0 0 0 0,0 0 0 0 0,-1 0 69 0 0,-3 0-858 0 0,0-1 0 0 0,1 0 0 0 0,-1 0 0 0 0,1-1 0 0 0,-2 0 858 0 0,6 2-231 0 0,-13-5-6258 0 0</inkml:trace>
  <inkml:trace contextRef="#ctx0" brushRef="#br0" timeOffset="467.322">0 635 1840 0 0,'3'1'133'0'0,"31"11"1389"0"0,53 13 9847 0 0,-57-18-11779 0 0,-14-2 831 0 0,0 0-1 0 0,7 3-420 0 0,21 7 393 0 0,-31-11-185 0 0,-1 0 0 0 0,1 1 0 0 0,-1 1 0 0 0,0 0 1 0 0,-1 0-1 0 0,9 7-208 0 0,-19-12 219 0 0,1 0 0 0 0,0 0 1 0 0,0 1-1 0 0,-1-1 0 0 0,1 0 0 0 0,-1 1 1 0 0,1-1-1 0 0,-1 1 0 0 0,0-1 0 0 0,0 1 0 0 0,0 0 1 0 0,1 0-1 0 0,-1-1 0 0 0,0 2-219 0 0,-1-2 28 0 0,0 0-1 0 0,0 1 0 0 0,1-1 1 0 0,-1 1-1 0 0,0-1 1 0 0,0 0-1 0 0,-1 1 0 0 0,1-1 1 0 0,0 0-1 0 0,0 1 0 0 0,-1-1 1 0 0,1 0-1 0 0,0 1 1 0 0,-1-1-1 0 0,1 0 0 0 0,-1 0 1 0 0,0 1-1 0 0,1-1 1 0 0,-1 0-1 0 0,0 0 0 0 0,0 0 1 0 0,-1 1-28 0 0,-5 5 182 0 0,0 0 0 0 0,0 0 0 0 0,-1-1 0 0 0,1 0 1 0 0,-2 0-1 0 0,1-1 0 0 0,-3 1-182 0 0,-29 21 658 0 0,-21 18 53 0 0,32-25-148 0 0,1 2 0 0 0,2 1 0 0 0,-16 16-563 0 0,39-36 69 0 0,1 1-1 0 0,-1-1 1 0 0,1 0 0 0 0,0 1-1 0 0,0 0 1 0 0,0 0 0 0 0,1-1 0 0 0,-1 1-1 0 0,1 0 1 0 0,0 0 0 0 0,0 3-69 0 0,0-4 34 0 0,1 0 0 0 0,-1 0 0 0 0,1 0 1 0 0,0 0-1 0 0,0 0 0 0 0,0 0 1 0 0,1 0-1 0 0,-1 0 0 0 0,1 0 0 0 0,0 0 1 0 0,-1-1-1 0 0,1 1 0 0 0,1 0 0 0 0,-1 0 1 0 0,0-1-1 0 0,1 1-34 0 0,7 14 173 0 0,-7-14-154 0 0,-1 0 0 0 0,1 0 0 0 0,0 0 0 0 0,0-1 0 0 0,0 1 0 0 0,0 0 0 0 0,1-1 0 0 0,0 2-19 0 0,74 60 124 0 0,-29-33-3746 0 0,-46-30-4771 0 0</inkml:trace>
  <inkml:trace contextRef="#ctx0" brushRef="#br0" timeOffset="1601.491">1999 485 15664 0 0,'4'47'820'0'0,"2"3"-234"0"0,-3 0 0 0 0,-2 0 0 0 0,-2 5-586 0 0,0-42 475 0 0,-5 63 3403 0 0,-15 70-3878 0 0,18-131-506 0 0,0 2 0 0 0,0 9 506 0 0,4-40-2297 0 0,4-5-4813 0 0</inkml:trace>
  <inkml:trace contextRef="#ctx0" brushRef="#br0" timeOffset="1956.289">1922 263 8288 0 0,'4'12'850'0'0,"0"-1"-1"0"0,2 0 1 0 0,-1 0 0 0 0,2 1-850 0 0,8 16 5604 0 0,-8-14-3917 0 0,1-1-1 0 0,0 0 1 0 0,3 2-1687 0 0,5 8 772 0 0,5 0-688 0 0,-21-22-1002 0 0,2 0-354 0 0,6 6-66 0 0</inkml:trace>
  <inkml:trace contextRef="#ctx0" brushRef="#br0" timeOffset="2298.624">2231 660 10136 0 0,'6'33'1009'0'0,"-2"-19"-679"0"0,-2 2 0 0 0,0-1 0 0 0,0 0 1 0 0,-2 0-1 0 0,0 3-330 0 0,-13 119 6274 0 0,6-78-5921 0 0,2-9 487 0 0,3-44-456 0 0,2-12-274 0 0,1-22-130 0 0,0 19 85 0 0,8-55 33 0 0,0-1 12 0 0,-6 51-80 0 0,0 0-1 0 0,1 0 1 0 0,3-9-30 0 0,7-25 116 0 0,-13 42-81 0 0,10-42 140 0 0,4-10-175 0 0,-11 44 82 0 0,1 0-1 0 0,1 1 1 0 0,0 0 0 0 0,1 0 0 0 0,0 1-1 0 0,4-6-81 0 0,-10 17 44 0 0,-1 0 0 0 0,1 0 0 0 0,-1 1 0 0 0,1-1 0 0 0,0 0 0 0 0,-1 0 0 0 0,1 1 0 0 0,0-1 0 0 0,0 0 0 0 0,-1 1 0 0 0,1-1 0 0 0,0 1 0 0 0,0-1 0 0 0,0 1 0 0 0,0-1 0 0 0,0 1 0 0 0,0 0 0 0 0,0-1 0 0 0,0 1 0 0 0,0 0 0 0 0,0 0 0 0 0,0 0 0 0 0,0 0 0 0 0,0 0-1 0 0,0 0 1 0 0,0 0 0 0 0,0 0 0 0 0,0 0 0 0 0,0 0 0 0 0,0 1 0 0 0,0-1 0 0 0,0 0 0 0 0,0 1 0 0 0,-1-1 0 0 0,1 0 0 0 0,0 1 0 0 0,0-1 0 0 0,1 1-44 0 0,0 1 106 0 0,0 0-1 0 0,0 0 1 0 0,0 0 0 0 0,0 0-1 0 0,0 1 1 0 0,0-1-1 0 0,0 0 1 0 0,-1 1 0 0 0,1-1-1 0 0,-1 1 1 0 0,0-1 0 0 0,0 1-1 0 0,0 0-105 0 0,13 44 203 0 0,-3 0 0 0 0,-1 1-1 0 0,1 38-202 0 0,8 36 0 0 0,-12-75 11 0 0,1-1 1 0 0,8 20-12 0 0,8 41-303 0 0,-23-102-167 0 0,0 0 0 0 0,0-1-1 0 0,1 0 1 0 0,-1 1 0 0 0,1-1 0 0 0,0 0-1 0 0,0 0 1 0 0,3 4 470 0 0,-4-7-207 0 0,0 1-1288 0 0</inkml:trace>
  <inkml:trace contextRef="#ctx0" brushRef="#br0" timeOffset="2651.573">2632 1 17503 0 0,'1'3'171'0'0,"1"0"0"0"0,0 1 0 0 0,1-1 0 0 0,-1 0 0 0 0,1 0 0 0 0,-1-1 0 0 0,1 1 0 0 0,0-1 0 0 0,2 2-171 0 0,-2-1 47 0 0,0 0 1 0 0,1 0 0 0 0,-1 0 0 0 0,0 0-1 0 0,-1 1 1 0 0,1-1 0 0 0,0 1-1 0 0,0 1-47 0 0,5 15 319 0 0,-1-1-1 0 0,0 1 1 0 0,-2 0-1 0 0,0 1 1 0 0,1 16-319 0 0,1 31 1821 0 0,-2 8-1821 0 0,-5-66 74 0 0,5 156 534 0 0,-2 1-756 0 0,2 40-985 0 0,-1-169-137 0 0,1-1 0 0 0,4 12 1270 0 0,-7-35-639 0 0,-1-11 331 0 0,-1 0 1 0 0,1-1-1 0 0,-1 1 0 0 0,1 0 0 0 0,0 0 1 0 0,0-1-1 0 0,0 1 0 0 0,0-1 0 0 0,0 1 1 0 0,1-1-1 0 0,-1 1 0 0 0,1 0 308 0 0,5 9-2464 0 0,-5-9-80 0 0,-2-3-14 0 0</inkml:trace>
  <inkml:trace contextRef="#ctx0" brushRef="#br0" timeOffset="2652.573">2854 643 10136 0 0,'0'0'464'0'0,"1"0"-10"0"0,5-2-1830 0 0,3-3 5560 0 0,-9 4-4046 0 0,1 1-1 0 0,-1 0 1 0 0,0 0-1 0 0,0 0 1 0 0,1 0 0 0 0,-1 0-1 0 0,0-1 1 0 0,0 1-1 0 0,1 0 1 0 0,-1 0-1 0 0,0 0 1 0 0,0-1-1 0 0,0 1 1 0 0,0 0-1 0 0,1 0 1 0 0,-1-1-1 0 0,0 1 1 0 0,0 0-1 0 0,0-1 1 0 0,0 1-1 0 0,0 0 1 0 0,0 0-1 0 0,0-1 1 0 0,0 1 0 0 0,0 0-1 0 0,0-1 1 0 0,0 1-1 0 0,0 0 1 0 0,0 0-1 0 0,0-1 1 0 0,0 1-1 0 0,0 0 1 0 0,0-1-1 0 0,0 1 1 0 0,0 0-1 0 0,0 0 1 0 0,0-1-1 0 0,-1 1 1 0 0,1 0-1 0 0,0 0 1 0 0,0-1-1 0 0,0 1 1 0 0,0 0-1 0 0,-1 0 1 0 0,1 0 0 0 0,0-1-1 0 0,0 1-137 0 0,-3-2 139 0 0,0 0-1 0 0,-1 1 1 0 0,1-1-1 0 0,0 1 1 0 0,0-1 0 0 0,-1 1-1 0 0,1 0 1 0 0,-1 0-1 0 0,1 0 1 0 0,-1 1-1 0 0,1 0 1 0 0,-1-1 0 0 0,0 1-1 0 0,1 0 1 0 0,-3 1-139 0 0,-11 0 301 0 0,0 1 0 0 0,-11 3-301 0 0,20-3 24 0 0,-20 2-84 0 0,0-1 0 0 0,0-1-1 0 0,0-1 1 0 0,0-1 0 0 0,0-2-1 0 0,0-1 1 0 0,0-1 0 0 0,-2-2 60 0 0,9 2-1054 0 0,-8-2-920 0 0,10 0-3606 0 0,10 2-449 0 0</inkml:trace>
  <inkml:trace contextRef="#ctx0" brushRef="#br0" timeOffset="3087.621">2680 798 11720 0 0,'14'9'316'0'0,"0"-1"-1"0"0,0-1 1 0 0,1-1 0 0 0,0 0 0 0 0,8 2-316 0 0,-14-5 460 0 0,1-1 0 0 0,0 0 0 0 0,0 0 0 0 0,0-1 0 0 0,0-1 0 0 0,1 1-1 0 0,-1-2 1 0 0,0 1 0 0 0,1-2-460 0 0,-4 1 304 0 0,0-1-1 0 0,0-1 0 0 0,0 1 1 0 0,0-1-1 0 0,-1-1 1 0 0,6-2-304 0 0,-7 3 187 0 0,-2 1-99 0 0,0 0 0 0 0,0 0 0 0 0,-1 0 0 0 0,1-1-1 0 0,-1 1 1 0 0,1 0 0 0 0,-1-1 0 0 0,0 0 0 0 0,0 0 0 0 0,0 1 0 0 0,-1-1-1 0 0,1 0 1 0 0,0 0 0 0 0,0-3-88 0 0,1-3 172 0 0,0 0 0 0 0,-1-1 0 0 0,0 1-1 0 0,1-7-171 0 0,-3 11 49 0 0,0-1-1 0 0,0 1 0 0 0,0-1 0 0 0,0 1 0 0 0,-1 0 1 0 0,0-1-1 0 0,0 1 0 0 0,0 0 0 0 0,-1-1 1 0 0,0 1-1 0 0,-1-3-48 0 0,1 5 8 0 0,1 0 0 0 0,-1 0 0 0 0,0 0 0 0 0,0 0 0 0 0,0 0 0 0 0,0 0 0 0 0,0 0 1 0 0,-1 1-1 0 0,1-1 0 0 0,-1 1 0 0 0,0 0 0 0 0,1 0 0 0 0,-1 0 0 0 0,0 0 0 0 0,0 0 0 0 0,-1 1 0 0 0,1-1 0 0 0,0 1-8 0 0,0 0 0 0 0,0 0 0 0 0,0 0 1 0 0,1 1-1 0 0,-1-1 0 0 0,0 1 0 0 0,0 0 0 0 0,0 0 0 0 0,1 0 0 0 0,-1 0 0 0 0,0 1 0 0 0,0-1 0 0 0,1 1 0 0 0,-1-1 0 0 0,0 1 0 0 0,0 0 0 0 0,1 0 0 0 0,-1 0 0 0 0,-1 2-1 0 0,1-1 0 0 0,-1 0-1 0 0,1 1 1 0 0,0 0 0 0 0,-1 0 0 0 0,1 0-1 0 0,0 0 1 0 0,1 0 0 0 0,-1 0-1 0 0,-2 5 2 0 0,3-3-6 0 0,0 0-1 0 0,1 0 0 0 0,0 0 1 0 0,-1 1-1 0 0,2-1 0 0 0,-1 0 1 0 0,1 1-1 0 0,0-1 0 0 0,0 3 7 0 0,0-3 0 0 0,0 1 1 0 0,1-1-1 0 0,0 0 0 0 0,0 1 0 0 0,0-1 0 0 0,1 0 0 0 0,0 0 1 0 0,0 0-1 0 0,2 4 0 0 0,-2-5-2 0 0,-1-1 1 0 0,1 0 0 0 0,1 0 0 0 0,-1 0 0 0 0,0 0-1 0 0,1-1 1 0 0,-1 1 0 0 0,1 0 0 0 0,0-1-1 0 0,0 0 1 0 0,0 0 0 0 0,0 0 0 0 0,0 0-1 0 0,3 1 2 0 0,5 2-59 0 0,-7-3 29 0 0,1 0-1 0 0,0 0 0 0 0,-1 0 0 0 0,1-1 0 0 0,0 0 1 0 0,0 0-1 0 0,0 0 0 0 0,5 0 31 0 0,-2-1-49 0 0,2 0-18 0 0,-1 0 1 0 0,1 0 0 0 0,0-1 0 0 0,0 0 0 0 0,-1-1-1 0 0,10-3 67 0 0,68-20-200 0 0,-78 23 200 0 0,-3 4 28 0 0,-3 0-1 0 0,-1 0 0 0 0,0-1-1 0 0,0 1 1 0 0,0 0 0 0 0,0 0-1 0 0,0 0 1 0 0,0 1 0 0 0,0-1 0 0 0,-1 0-1 0 0,1 1 1 0 0,-1-1 0 0 0,0 1-1 0 0,1-1 1 0 0,-1 1 0 0 0,0 0-1 0 0,-1-1 1 0 0,1 2-27 0 0,1 6-17 0 0,-1 1 0 0 0,0-1 0 0 0,0 1 0 0 0,-1 2 17 0 0,1 13-78 0 0,1 48-315 0 0,2 28 722 0 0,-4-97-291 0 0,3 26 183 0 0,-2 26-221 0 0,0-61 176 0 0,0 0 0 0 0,0 1 0 0 0,0-1-1 0 0,1 1 1 0 0,-1-1 0 0 0,1 1 0 0 0,0 0 0 0 0,0-1 0 0 0,0 1-1 0 0,3-2-175 0 0,9-18 614 0 0,17-28 1005 0 0,16-16-1619 0 0,-40 57 30 0 0,2-2 105 0 0,-1 0 0 0 0,2 0 0 0 0,-1 1 0 0 0,2 1 0 0 0,-1-1 0 0 0,2 1 1 0 0,5-3-136 0 0,22-16 741 0 0,-31 22-1250 0 0,1 0 0 0 0,1 0 0 0 0,-1 1 0 0 0,1 1-1 0 0,0-1 1 0 0,3 0 509 0 0,-10 5-386 0 0,-1 0 0 0 0,0-1 1 0 0,0 1-1 0 0,1-1 0 0 0,-1 0 0 0 0,0 1 0 0 0,-1-1 0 0 0,1 0 0 0 0,0 0 0 0 0,-1 0 0 0 0,1-1 0 0 0,-1 1 0 0 0,1 0 1 0 0,-1-1-1 0 0,0 1 0 0 0,0-1 386 0 0,0 2-99 0 0,0-2-1947 0 0</inkml:trace>
  <inkml:trace contextRef="#ctx0" brushRef="#br0" timeOffset="4234.469">3564 810 8288 0 0,'6'9'772'0'0,"1"0"1"0"0,-1 0-1 0 0,-1 1 1 0 0,1 0-1 0 0,-2 0 1 0 0,1 0-1 0 0,0 6-772 0 0,6 20 6772 0 0,3 20-6772 0 0,-11-44-214 0 0,12 75 1528 0 0,-7-47-882 0 0,-8-38-328 0 0,0-2-6 0 0,1 0-91 0 0,0 0 1 0 0,0 0 0 0 0,0 0-1 0 0,0-1 1 0 0,0 1 0 0 0,0 0-1 0 0,-1-1 1 0 0,1 1 0 0 0,0 0-1 0 0,0-1 1 0 0,-1 1 0 0 0,1-1 0 0 0,0 1-1 0 0,0-1 1 0 0,-1 0 0 0 0,1 1-1 0 0,-1-1 1 0 0,1 0 0 0 0,0 1-1 0 0,-1-1 1 0 0,0 0 0 0 0,1 0-1 0 0,-1 0 1 0 0,1 0-8 0 0,8-23 25 0 0,-6 15-12 0 0,24-74-13 0 0,-12 47 0 0 0,-11 28 0 0 0,0 0 0 0 0,-1 0 0 0 0,0 0 0 0 0,0 0 0 0 0,0-2 0 0 0,-2 3 1 0 0,2 1 0 0 0,-1-1 0 0 0,1 1 0 0 0,0-1 0 0 0,1 1 0 0 0,-1 0 0 0 0,1 0 0 0 0,0 1 0 0 0,1-1 0 0 0,-1 1 0 0 0,1 0 0 0 0,3-3-1 0 0,-7 7 20 0 0,0 1-1 0 0,-1-1 1 0 0,1 0-1 0 0,0 1 1 0 0,0-1-1 0 0,0 0 1 0 0,0 1-1 0 0,0-1 1 0 0,-1 1-1 0 0,1 0 1 0 0,0-1-1 0 0,0 1 1 0 0,0 0-1 0 0,0-1 1 0 0,0 1-1 0 0,0 0 1 0 0,1 0-1 0 0,-1 0 1 0 0,0 0-1 0 0,0 0 1 0 0,0 0-1 0 0,0 0 1 0 0,0 0-1 0 0,0 1 1 0 0,0-1-1 0 0,0 0 1 0 0,0 1-1 0 0,0-1 1 0 0,0 0-1 0 0,0 1 1 0 0,-1-1-1 0 0,1 1 1 0 0,0 0-1 0 0,0-1 1 0 0,0 1-1 0 0,0 0 1 0 0,0 0-20 0 0,2 3 30 0 0,0-1 0 0 0,0 1 0 0 0,0 0 0 0 0,0 1 0 0 0,-1-1 0 0 0,2 4-30 0 0,-2-4-163 0 0,28 64 278 0 0,-24-55 36 0 0,9 19-789 0 0,-14-31 635 0 0,-1 0-1 0 0,1 0 1 0 0,-1 0 0 0 0,1 0 0 0 0,0 0 0 0 0,0 0-1 0 0,0-1 1 0 0,-1 1 0 0 0,1 0 0 0 0,0 0-1 0 0,0-1 1 0 0,0 1 3 0 0,5-1 1 0 0,-6 0-8 0 0,1 0 4 0 0,-1 0 1 0 0,1 0 0 0 0,-1 0 0 0 0,0 0 0 0 0,1-1 0 0 0,-1 1 0 0 0,0 0-1 0 0,1 0 1 0 0,-1-1 0 0 0,1 1 0 0 0,-1 0 0 0 0,0 0 0 0 0,0-1-1 0 0,1 1 1 0 0,-1 0 0 0 0,0-1 0 0 0,1 1 0 0 0,-1 0 0 0 0,0-1 0 0 0,0 1-1 0 0,0 0 1 0 0,0-1 0 0 0,1 0 2 0 0,-1 1-4 0 0,49-53 171 0 0,1 2 112 0 0,-48 48-314 0 0,0 1 0 0 0,0 0 1 0 0,1 0-1 0 0,-1 1 1 0 0,0-1-1 0 0,1 0 1 0 0,-1 1-1 0 0,1-1 0 0 0,-1 1 1 0 0,1 0-1 0 0,0 0 1 0 0,0 0-1 0 0,2 0 35 0 0,4-3 4 0 0,-4 3-4 0 0,-1 0 0 0 0,0 1 0 0 0,1-1 0 0 0,-1 1 0 0 0,1 0 0 0 0,-1 0 0 0 0,1 0 0 0 0,-1 1 0 0 0,1-1 0 0 0,-1 1 0 0 0,1 1 0 0 0,5 2 0 0 0,14 11 0 0 0,15 13 0 0 0,-30-23 0 0 0,6 0 0 0 0,-10-6 0 0 0,-3 0 0 0 0,8-2 0 0 0,-9 2-3 0 0,1-1-1 0 0,-1 1 0 0 0,1 0 0 0 0,-1-1 0 0 0,1 1 1 0 0,-1 0-1 0 0,0-1 0 0 0,0 0 0 0 0,0 1 1 0 0,0-1-1 0 0,0 0 0 0 0,0 1 0 0 0,-1-1 0 0 0,1 0 1 0 0,0 0-1 0 0,-1 0 0 0 0,1 0 0 0 0,-1 0 4 0 0,1-2-8 0 0,-1 0-1 0 0,0 0 1 0 0,0 0-1 0 0,0 0 1 0 0,0 0-1 0 0,-1 0 1 0 0,1 0-1 0 0,-2-2 9 0 0,0-5 1 0 0,2 9-1 0 0,0-1-1 0 0,0 1 1 0 0,-1 0-1 0 0,1 0 1 0 0,-1-1-1 0 0,1 1 1 0 0,-1 0-1 0 0,0 0 1 0 0,0 0-1 0 0,0 0 1 0 0,0 0-1 0 0,-1 0 1 0 0,1 0-1 0 0,0 0 1 0 0,-1 0-1 0 0,1 0 0 0 0,-1 1 1 0 0,0-1-1 0 0,1 1 1 0 0,-1-1-1 0 0,0 1 1 0 0,0 0-1 0 0,0-1 1 0 0,0 1-1 0 0,-1 0 1 0 0,2 1-3 0 0,0 0 0 0 0,0 0-1 0 0,0-1 1 0 0,-1 1 0 0 0,1 0 0 0 0,0 0-1 0 0,0 1 1 0 0,0-1 0 0 0,-1 0-1 0 0,1 0 1 0 0,0 0 0 0 0,0 1 0 0 0,0-1-1 0 0,0 1 1 0 0,0-1 0 0 0,0 1-1 0 0,0-1 1 0 0,0 1 0 0 0,-1 0 3 0 0,-16 13-236 0 0,16-12 183 0 0,1 0 1 0 0,0 0 0 0 0,0 0 0 0 0,0 0-1 0 0,0 0 1 0 0,0 0 0 0 0,0 1 0 0 0,0-1-1 0 0,1 0 1 0 0,-1 0 0 0 0,1 0-1 0 0,0 1 53 0 0,-4 12 80 0 0,3-9-11 0 0,0-1 1 0 0,1 1 0 0 0,-1-1 0 0 0,1 1 0 0 0,0 0-1 0 0,1-1 1 0 0,-1 1 0 0 0,1-1 0 0 0,0 1-1 0 0,1 1-69 0 0,2 16 25 0 0,-2-14-30 0 0,0-1 0 0 0,1 0-1 0 0,1 1 1 0 0,-1-1 0 0 0,1 0-1 0 0,0-1 1 0 0,1 1 0 0 0,0-1-1 0 0,0 0 1 0 0,3 3 5 0 0,-5-7-5 0 0,2 3-34 0 0,-1 0 0 0 0,2-1 0 0 0,-1 0 0 0 0,1 1 39 0 0,-4-5-16 0 0,1 1 1 0 0,-1-1-1 0 0,1 1 1 0 0,0-1-1 0 0,-1 0 0 0 0,1 0 1 0 0,0 0-1 0 0,0 0 1 0 0,0 0-1 0 0,-1-1 1 0 0,1 1-1 0 0,0-1 16 0 0,8 1-31 0 0,-1-2 0 0 0,0 1 1 0 0,0-1-1 0 0,0 0 0 0 0,0-1 0 0 0,0 0 0 0 0,0-1 0 0 0,0 0 1 0 0,-1-1-1 0 0,1 1 0 0 0,-1-2 0 0 0,0 0 0 0 0,0 0 0 0 0,-1 0 1 0 0,0-1-1 0 0,0 0 0 0 0,6-6 31 0 0,-12 10-8 0 0,0 0 0 0 0,-1-1 0 0 0,1 1 0 0 0,-1 0 0 0 0,1-1 0 0 0,-1 1 0 0 0,0-1 0 0 0,0 0 0 0 0,1-1 8 0 0,8-17-61 0 0,-7 16 68 0 0,1-1 1 0 0,1 1 0 0 0,-1-1-1 0 0,1 1 1 0 0,0 1-1 0 0,0-1 1 0 0,4-2-8 0 0,-3 1-7 0 0,0 0 1 0 0,0 0-1 0 0,-1 0 1 0 0,1-1-1 0 0,-2 0 1 0 0,1 0-1 0 0,-1 0 1 0 0,0-1-1 0 0,0 1 0 0 0,-1-1 1 0 0,0 0-1 0 0,-1 0 7 0 0,0 4 68 0 0,-4 3-81 0 0,-4 3-34 0 0,-8 7-34 0 0,12-6 80 0 0,0 0-1 0 0,0 1 1 0 0,0-1 0 0 0,1 1 0 0 0,-1-1-1 0 0,1 1 1 0 0,0 0 0 0 0,0-1 0 0 0,0 2 1 0 0,0-1 0 0 0,0 1 0 0 0,0-1 0 0 0,0 0 0 0 0,-1 0 0 0 0,0 0 0 0 0,0 0 0 0 0,0 0 0 0 0,-2 4 0 0 0,1-1 0 0 0,1 1 0 0 0,-1-1 0 0 0,1 1 0 0 0,1 0 0 0 0,-1 0 0 0 0,1 0 0 0 0,0 2 0 0 0,1-4 10 0 0,0-1 0 0 0,0 0 0 0 0,0 0 0 0 0,1 0 0 0 0,-1 0 0 0 0,1 0 0 0 0,1 0 0 0 0,-1 0 0 0 0,1 0 0 0 0,0 0 0 0 0,0 0 0 0 0,0-1 0 0 0,1 2-10 0 0,-2-4 4 0 0,0 0 1 0 0,0 0 0 0 0,1 0 0 0 0,-1-1-1 0 0,1 1 1 0 0,-1 0 0 0 0,1-1 0 0 0,0 1-1 0 0,0-1 1 0 0,-1 1 0 0 0,1-1 0 0 0,0 0 0 0 0,0 0-1 0 0,0 1 1 0 0,1-2 0 0 0,-1 1 0 0 0,0 0-1 0 0,0 0 1 0 0,0-1 0 0 0,1 1 0 0 0,-1-1-1 0 0,0 0 1 0 0,1 1 0 0 0,-1-1 0 0 0,0 0-1 0 0,1-1 1 0 0,-1 1 0 0 0,0 0 0 0 0,0-1-1 0 0,1 1-4 0 0,2-2 23 0 0,-1 1-1 0 0,1-1 1 0 0,-1 0-1 0 0,1 0 0 0 0,-1-1 1 0 0,0 1-1 0 0,0-1 0 0 0,0 0 1 0 0,-1 0-1 0 0,1 0 1 0 0,-1-1-1 0 0,1 1 0 0 0,-1-1 1 0 0,0 0-1 0 0,0 1 1 0 0,-1-1-1 0 0,1-1 0 0 0,-1 1 1 0 0,1-3-23 0 0,12-21 202 0 0,-11 20-147 0 0,0 1-1 0 0,-1-1 0 0 0,3-7-54 0 0,4-18 224 0 0,-1-1-1 0 0,-2 0 1 0 0,-2 0 0 0 0,-1 0 0 0 0,-1-7-224 0 0,-2-96 9 0 0,-8-45-9 0 0,4 157 17 0 0,-1 0 1 0 0,-1 0-1 0 0,-1 1 1 0 0,-2-2-18 0 0,-2-12 3 0 0,9 35-3 0 0,0 1 0 0 0,0-1 0 0 0,1 0 0 0 0,-2 0 0 0 0,1 0 0 0 0,0 0 0 0 0,-1 1 0 0 0,1-1 0 0 0,-1 1 0 0 0,0-1 0 0 0,0 1 0 0 0,0-1 0 0 0,0 1 0 0 0,-1-1 0 0 0,3 3 2 0 0,0 0-1 0 0,-1-1 1 0 0,1 1-1 0 0,0-1 1 0 0,-1 1-1 0 0,1 0 1 0 0,0-1-1 0 0,-1 1 1 0 0,1 0-1 0 0,-1 0 1 0 0,1-1 0 0 0,-1 1-1 0 0,1 0 1 0 0,-1 0-1 0 0,1 0 1 0 0,0-1-1 0 0,-1 1 1 0 0,1 0-1 0 0,-1 0 1 0 0,1 0-1 0 0,-1 0 1 0 0,1 0-1 0 0,-1 0 1 0 0,1 0-1 0 0,-1 0-1 0 0,-2 6 120 0 0,3-6-66 0 0,-4 9 2 0 0,0-1 0 0 0,1 1-1 0 0,0-1 1 0 0,1 1 0 0 0,0 0 0 0 0,0 0-1 0 0,1 0 1 0 0,0 0 0 0 0,0 1-56 0 0,0 22-279 0 0,1 1 0 0 0,2-1 279 0 0,7 49 1295 0 0,17 70-1295 0 0,-10-66 389 0 0,-11-60-338 0 0,1-1 1 0 0,1 0-1 0 0,1-1 0 0 0,7 13-51 0 0,9 14-365 0 0,14 20 365 0 0,-37-67 0 0 0,12 11 0 0 0,0-3-270 0 0,-13-11 32 0 0,0 0-518 0 0,0 0-225 0 0,2-1-47 0 0,-1 0 789 0 0,0 0-1 0 0,1 0 1 0 0,-1-1 0 0 0,0 1-1 0 0,0 0 1 0 0,0-1 0 0 0,-1 1-1 0 0,1 0 1 0 0,0-1 0 0 0,0 1-1 0 0,-1-1 1 0 0,1 0 239 0 0,4-6-1935 0 0</inkml:trace>
  <inkml:trace contextRef="#ctx0" brushRef="#br0" timeOffset="4583.416">4866 640 3680 0 0,'0'0'167'0'0,"1"2"-7"0"0,2 1-140 0 0,0 0 0 0 0,-1 0 1 0 0,1 1-1 0 0,-1 0 0 0 0,0-1 1 0 0,0 1-1 0 0,0 0 0 0 0,0 2-20 0 0,3 10 2617 0 0,5 23 5697 0 0,1 0-4210 0 0,1 5-2173 0 0,-6-1-1021 0 0,-5-35-828 0 0,0 1 1 0 0,0 0-1 0 0,0-1 0 0 0,2 1 1 0 0,1 6-83 0 0,1-3 14 0 0,-1-6-120 0 0,-3-4-453 0 0,12-6-2250 0 0,-4 1-4140 0 0</inkml:trace>
  <inkml:trace contextRef="#ctx0" brushRef="#br0" timeOffset="5320.986">5231 689 15664 0 0,'0'0'356'0'0,"1"1"49"0"0,14 12 405 0 0,-13-12-606 0 0,-2-1 176 0 0,0 0 107 0 0,0 0 22 0 0,0 0 3 0 0,0 0 0 0 0,0 0 0 0 0,-1 4-409 0 0,0-1 0 0 0,0 1-1 0 0,-1-1 1 0 0,1 1-1 0 0,-1-1 1 0 0,0 1 0 0 0,0-1-1 0 0,0 0 1 0 0,-1 0-1 0 0,1 0-102 0 0,-6 9-2 0 0,-4 6 11 0 0,10-15-4 0 0,0 1-1 0 0,-1-1 0 0 0,1 1 0 0 0,1-1 1 0 0,-1 1-1 0 0,0-1 0 0 0,1 1 0 0 0,0 0 0 0 0,0 0 1 0 0,0 0-1 0 0,0 0 0 0 0,1 0 0 0 0,-1 3-4 0 0,-2 53 0 0 0,4-55 0 0 0,0-1 0 0 0,0 0 0 0 0,0 0 0 0 0,0 1 0 0 0,1-1 0 0 0,0 0 0 0 0,1 2 0 0 0,-2-4 0 0 0,0 0 0 0 0,0-1 0 0 0,0 1 0 0 0,0-1 0 0 0,0 1 0 0 0,0-1 0 0 0,1 1 0 0 0,-1-1 0 0 0,1 0 0 0 0,-1 0 0 0 0,0 1 0 0 0,1-1 0 0 0,0 0 0 0 0,-1 0 0 0 0,1-1 0 0 0,0 1 0 0 0,1 1 0 0 0,2-1 0 0 0,0 0 0 0 0,0 0 0 0 0,0-1 0 0 0,1 1 0 0 0,3-1 0 0 0,11 1 0 0 0,-18-1 0 0 0,0 0 0 0 0,0-1 0 0 0,0 1 0 0 0,0 0 0 0 0,-1-1 0 0 0,1 1 0 0 0,0-1 0 0 0,0 0 0 0 0,-1 0 0 0 0,1 1 0 0 0,0-1 0 0 0,-1 0 0 0 0,1 0 0 0 0,-1-1 0 0 0,1 1 0 0 0,0-1 0 0 0,14-8 0 0 0,-13 8 0 0 0,-1 1 0 0 0,0 0 0 0 0,0 0 0 0 0,-1 0 0 0 0,1 0 0 0 0,0-1 0 0 0,-1 1 0 0 0,1 0 0 0 0,-1-1 0 0 0,0 1 0 0 0,0-1 0 0 0,1 0 0 0 0,-1 1 0 0 0,1-3 0 0 0,0 2 0 0 0,2-4 51 0 0,0 1 1 0 0,-1 0-1 0 0,0-1 0 0 0,0 0 0 0 0,0 0 0 0 0,2-5-51 0 0,-4 7 53 0 0,0 1-1 0 0,0 0 1 0 0,-1-1 0 0 0,1 1 0 0 0,-1-1-1 0 0,1 0 1 0 0,-1 1 0 0 0,0-1-1 0 0,0 1 1 0 0,-1-1 0 0 0,1 1 0 0 0,-1-1-1 0 0,0-2-52 0 0,-3 0 43 0 0,3 4 172 0 0,1 2 47 0 0,0 0 2 0 0,0 0-66 0 0,0 0-282 0 0,0 0-127 0 0,0 0-21 0 0,1 2 33 0 0,13 40 175 0 0,-13-38 29 0 0,0 0 0 0 0,0 0-1 0 0,0-1 1 0 0,1 1 0 0 0,-1-1 0 0 0,1 1 0 0 0,0-1 0 0 0,0 0-1 0 0,0 1 1 0 0,1 0-5 0 0,6 10-2 0 0,-8-12 4 0 0,1 1 0 0 0,-1-1 0 0 0,1 0-1 0 0,-1 1 1 0 0,1-1 0 0 0,0 0 0 0 0,1 1-2 0 0,-1-2 3 0 0,0 1-1 0 0,0 0 1 0 0,0 0-1 0 0,0-1 1 0 0,0 0-1 0 0,0 1 1 0 0,1-1 0 0 0,-1 0-1 0 0,1 0 1 0 0,-1 0-1 0 0,1 0 1 0 0,-1 0-1 0 0,1-1 1 0 0,-1 1 0 0 0,1-1-1 0 0,-1 0 1 0 0,1 0-1 0 0,0 0 1 0 0,-1 0-1 0 0,1 0 1 0 0,0 0-1 0 0,-1-1 1 0 0,3 0-3 0 0,-1-1-2 0 0,1 1 0 0 0,-1-2 1 0 0,0 1-1 0 0,0 0 0 0 0,0-1 0 0 0,0 1 1 0 0,0-1-1 0 0,-1 0 0 0 0,1-1 0 0 0,0 1 2 0 0,2-5-8 0 0,0 1 1 0 0,0 0-1 0 0,0-1 0 0 0,-1 0 0 0 0,0-1 0 0 0,-1 1 0 0 0,0-1 0 0 0,2-6 8 0 0,4-14-29 0 0,-2 0 0 0 0,-1-2 29 0 0,-2 13-3 0 0,8-46 3 0 0,-3 0 0 0 0,-3 0 0 0 0,-2-1 0 0 0,-3-21 0 0 0,-1 38 0 0 0,0 22 0 0 0,-1 0 0 0 0,-2-4 0 0 0,-13-80 0 0 0,6 79 75 0 0,9 30-22 0 0,-8 13 166 0 0,5-5-146 0 0,0 0 1 0 0,1 1-1 0 0,-1 0 1 0 0,1-1-1 0 0,1 1 1 0 0,0 0-1 0 0,-1 6-73 0 0,0 4-23 0 0,-1 12-153 0 0,1 1 1 0 0,2 26 175 0 0,0-24 48 0 0,2 5 174 0 0,4 23-222 0 0,0-4 103 0 0,-3-16-114 0 0,3 0 0 0 0,1-1 0 0 0,1 0 0 0 0,3 0 0 0 0,1-1 0 0 0,2-1 0 0 0,3 3 11 0 0,-11-28 25 0 0,2-1-1 0 0,-1 0 1 0 0,2-1 0 0 0,-1 1-25 0 0,13 16-14 0 0,-17-22 24 0 0,1 0-1 0 0,0 0 0 0 0,0-1 1 0 0,0 1-1 0 0,1-1 0 0 0,-1-1 1 0 0,1 1-1 0 0,1-1 0 0 0,-1 0 1 0 0,0 0-1 0 0,1-1 0 0 0,0 0 1 0 0,0 0-1 0 0,0 0 0 0 0,0-1-9 0 0,-2-1-1 0 0,-1 0 0 0 0,1 0 0 0 0,0 0-1 0 0,-1-1 1 0 0,1 0 0 0 0,0 0 0 0 0,0 0 0 0 0,0 0-1 0 0,-1-1 1 0 0,6-1 1 0 0,-7 1-4 0 0,1 1 0 0 0,-1-1 0 0 0,0-1 0 0 0,1 1 0 0 0,-1 0 0 0 0,0-1 0 0 0,1 0 0 0 0,-1 0 0 0 0,0 0 0 0 0,0 0 0 0 0,-1 0 0 0 0,1-1 0 0 0,0 1 0 0 0,-1-1 0 0 0,1 0 4 0 0,-1 0 0 0 0,8-9 0 0 0,-2 0 0 0 0,0-1 0 0 0,0 0 0 0 0,-1 0 0 0 0,-1 0 0 0 0,3-8 0 0 0,-3 2 0 0 0,-1 0 0 0 0,-1 0 0 0 0,-1 0 0 0 0,-1 0 0 0 0,0-20 0 0 0,-2-41 0 0 0,0 72 0 0 0,0 7 0 0 0,0 1 0 0 0,0 0 0 0 0,0 0 0 0 0,0 0 0 0 0,0 0 0 0 0,0 0 0 0 0,0 0 0 0 0,-1-1 0 0 0,1 1 0 0 0,0 0 0 0 0,0 0 0 0 0,0 0 0 0 0,0 0 0 0 0,0 0 0 0 0,0 0 0 0 0,0 0 0 0 0,0 0 0 0 0,0-1 0 0 0,0 1 0 0 0,-1 0 0 0 0,1 0 0 0 0,0 0 0 0 0,0 0 0 0 0,0 0 0 0 0,0 0 0 0 0,0 0 0 0 0,0 0 0 0 0,-1 0 0 0 0,1 0 0 0 0,0 0 0 0 0,0 0 0 0 0,0 0 0 0 0,0 0 0 0 0,0 0 0 0 0,0 0 0 0 0,-1 0 0 0 0,1 0 0 0 0,0 0 0 0 0,0 0 0 0 0,0 0 0 0 0,-2 1 0 0 0,1 0 0 0 0,-1 0 0 0 0,0 0 0 0 0,1 0 0 0 0,-1 1 0 0 0,1-1 0 0 0,0 0 0 0 0,-1 1 0 0 0,1-1 0 0 0,0 1 0 0 0,0 0 0 0 0,0-1 0 0 0,0 1 0 0 0,0 0 0 0 0,0 0 0 0 0,-13 28 0 0 0,14-30 0 0 0,-9 20 0 0 0,-2 0 0 0 0,-3 4 0 0 0,-7 14 0 0 0,1-6 84 0 0,13-21 23 0 0,0 0 1 0 0,-4 10-108 0 0,6-11 56 0 0,3-7-31 0 0,0 1 0 0 0,1-1 1 0 0,0 0-1 0 0,0 1 1 0 0,0-1-1 0 0,0 1 0 0 0,0-1 1 0 0,1 1-1 0 0,-1-1 0 0 0,1 1 1 0 0,0 0-26 0 0,-1 0 7 0 0,0 1 0 0 0,1 0 0 0 0,0 0 0 0 0,0-1 0 0 0,0 1 0 0 0,0 0 0 0 0,1 0 0 0 0,0-1 0 0 0,-1 1 0 0 0,2 0 0 0 0,-1-1 0 0 0,2 3-7 0 0,1 2 22 0 0,0-1 1 0 0,1 1 0 0 0,0-1-1 0 0,3 2-22 0 0,1 6 0 0 0,-8-14 1 0 0,0 0 0 0 0,0 0 1 0 0,0 0-1 0 0,0-1 1 0 0,0 1-1 0 0,1 0 1 0 0,-1 0-1 0 0,1 0-1 0 0,12 8 45 0 0,-12-9-61 0 0,0-1-23 0 0,-1 1 0 0 0,0-1 0 0 0,1 1 0 0 0,-1-1 0 0 0,1 0 0 0 0,-1 0 0 0 0,1 0 0 0 0,-1 0 0 0 0,0 0 0 0 0,1 0 0 0 0,-1 0-1 0 0,1 0 1 0 0,1-1 39 0 0,-2 1-69 0 0,0 0-104 0 0,0 0 1 0 0,1 0-1 0 0,-1-1 1 0 0,0 1-1 0 0,0 0 1 0 0,0-1-1 0 0,0 1 1 0 0,0 0-1 0 0,0-1 1 0 0,0 1-1 0 0,0-1 1 0 0,0 0-1 0 0,0 1 0 0 0,0-1 1 0 0,0 0-1 0 0,-1 0 1 0 0,1 1-1 0 0,0-1 1 0 0,0-1 172 0 0,3-2-762 0 0,6-5-597 0 0</inkml:trace>
  <inkml:trace contextRef="#ctx0" brushRef="#br0" timeOffset="5684.523">5909 378 12032 0 0,'0'0'553'0'0,"0"0"-16"0"0,0 0-213 0 0,0 0 379 0 0,-9 0 1141 0 0,6 0-1577 0 0,-1 1 0 0 0,1 0 0 0 0,-1 0 0 0 0,1 0 0 0 0,0 0 0 0 0,0 0-1 0 0,0 1 1 0 0,-3 1-267 0 0,-12 5 614 0 0,-8-1 259 0 0,-1-1 0 0 0,-15 1-873 0 0,11-2 606 0 0,-22 6-606 0 0,33-6 93 0 0,-1-2-1 0 0,0 0 1 0 0,1-2 0 0 0,-1 0-93 0 0,-25 2 58 0 0,36-3-234 0 0,1 0 1 0 0,0-1-1 0 0,0 0 0 0 0,0 0 0 0 0,0-1 0 0 0,0 0 0 0 0,0-1 0 0 0,0 0 1 0 0,1 0-1 0 0,-7-4 176 0 0,-12-1-7093 0 0</inkml:trace>
  <inkml:trace contextRef="#ctx0" brushRef="#br0" timeOffset="6048.486">4857 329 11976 0 0,'0'0'266'0'0,"0"0"44"0"0,0 0 15 0 0,1-1-26 0 0,6-14 9 0 0,-6 14 708 0 0,-1 1 348 0 0,1 1 67 0 0,25 22 2545 0 0,-25-23-3965 0 0,0 1 0 0 0,-1 0 0 0 0,1-1 0 0 0,-1 1 0 0 0,1-1 0 0 0,0 1-1 0 0,-1 0 1 0 0,1 0 0 0 0,-1-1 0 0 0,1 1 0 0 0,-1 0 0 0 0,0 0 0 0 0,1-1-1 0 0,-1 1 1 0 0,0 0 0 0 0,1 0 0 0 0,-1 0 0 0 0,0 0-11 0 0,1 2 4 0 0,0-1-14 0 0,0-1-1 0 0,0 1 1 0 0,0-1-1 0 0,-1 1 1 0 0,1 0-1 0 0,0-1 1 0 0,-1 1 0 0 0,1 0-1 0 0,-1 0 1 0 0,1 0-1 0 0,-1-1 1 0 0,0 1-1 0 0,0 0 1 0 0,0 0-1 0 0,0 1 11 0 0,1 8-1656 0 0,7 22-2604 0 0,-7-29 2054 0 0</inkml:trace>
  <inkml:trace contextRef="#ctx0" brushRef="#br0" timeOffset="6399.298">5226 879 5064 0 0,'8'-21'389'0'0,"-6"17"-30"0"0,-2 4 798 0 0,0 0 379 0 0,0 0 80 0 0,2 1-55 0 0,-1 0-1371 0 0,0 0-1 0 0,0-1 0 0 0,0 1 0 0 0,0-1 0 0 0,0 1 1 0 0,0-1-1 0 0,0 1 0 0 0,0-1 0 0 0,0 0 0 0 0,1 1 1 0 0,-1-1-1 0 0,0 0 0 0 0,0 0 0 0 0,0 0 1 0 0,0 0-1 0 0,1 0 0 0 0,-1 0 0 0 0,0 0 0 0 0,0 0 1 0 0,0 0-1 0 0,0-1 0 0 0,0 1 0 0 0,1 0 1 0 0,-1-1-1 0 0,0 1 0 0 0,0-1 0 0 0,0 0 0 0 0,0 1 1 0 0,0-1-1 0 0,0 0 0 0 0,0 1 0 0 0,0-1 0 0 0,-1 0 1 0 0,1 0-1 0 0,0 0 0 0 0,0 0-189 0 0,3-3 407 0 0,0 0 0 0 0,0 0 1 0 0,0 1-1 0 0,1-1 0 0 0,1 0-407 0 0,12-10 339 0 0,-6 3-173 0 0,-11 11-64 0 0,1-1 8 0 0,4-3-867 0 0,1-3-4247 0 0,2-2-1642 0 0</inkml:trace>
  <inkml:trace contextRef="#ctx0" brushRef="#br0" timeOffset="13243.551">323 507 11488 0 0,'0'0'528'0'0,"2"-1"-16"0"0,7-4-326 0 0,7-4 18 0 0,-15 9 204 0 0,1-1 1 0 0,0 0-1 0 0,0 1 0 0 0,0-1 0 0 0,0 1 0 0 0,0 0 0 0 0,-1-1 0 0 0,1 1 0 0 0,0 0 1 0 0,0 0-1 0 0,0 0 0 0 0,0 0 0 0 0,0 1 0 0 0,0-1 0 0 0,0 1 0 0 0,0-1 1 0 0,0 1-1 0 0,-1-1 0 0 0,2 2-408 0 0,-1-1 229 0 0,0 0 1 0 0,-1 1-1 0 0,1-1 1 0 0,-1 0 0 0 0,1 1-1 0 0,-1 0 1 0 0,0-1-1 0 0,1 1 1 0 0,-1 0-1 0 0,0-1 1 0 0,0 1 0 0 0,0 0-1 0 0,0 0 1 0 0,-1 0-1 0 0,1 1-229 0 0,1 3 136 0 0,-1 0-1 0 0,0 0 1 0 0,0 0-1 0 0,0 1 1 0 0,-1-1 0 0 0,0 0-1 0 0,0 0 1 0 0,-1 0-1 0 0,0 0 1 0 0,0 0-1 0 0,-1 3-135 0 0,-5 16 502 0 0,-2 0 0 0 0,-1 0 0 0 0,0 0 0 0 0,-3 0-502 0 0,-23 37 444 0 0,-2-2 0 0 0,-7 5-444 0 0,37-51 185 0 0,0-1 1 0 0,0 1-1 0 0,2 1 1 0 0,-3 7-186 0 0,-16 32 282 0 0,15-34-169 0 0,1 0 0 0 0,0 1 0 0 0,-2 12-113 0 0,9-29 26 0 0,-1 6 64 0 0,2-8-2 0 0,1-2-4 0 0,0 0 9 0 0,0 0 3 0 0,0 0 0 0 0,0 0 8 0 0,0 0 35 0 0,0 0 18 0 0,2 1 3 0 0,-1 0-149 0 0,8 5 92 0 0,1 0 1 0 0,-1-1 0 0 0,1 0-1 0 0,1 0 1 0 0,-1-1-1 0 0,1-1 1 0 0,2 1-104 0 0,51 15 238 0 0,-46-13-207 0 0,9 2 33 0 0,-1 2-1 0 0,6 4-63 0 0,-18-7-12 0 0,7 7-40 0 0,-1 0-1 0 0,0 0 1 0 0,-1 2 0 0 0,6 7 52 0 0,-24-21-99 0 0,-1-2 151 0 0,2 1 68 0 0,1 1-63 0 0,0 4 97 0 0,-7 4-165 0 0,-5-2 11 0 0,7-6-4 0 0,0 0 1 0 0,-1 0-1 0 0,1 0 1 0 0,-1-1-1 0 0,0 1 1 0 0,1-1-1 0 0,-1 1 1 0 0,0-1-1 0 0,0 0 0 0 0,0 0 1 0 0,0 0-1 0 0,0-1 1 0 0,0 1-1 0 0,0-1 1 0 0,0 1-1 0 0,0-1 1 0 0,-1 0-1 0 0,1 0 4 0 0,-2 0-2 0 0,0-1 1 0 0,0 1-1 0 0,0-1 1 0 0,0 0-1 0 0,0 0 0 0 0,0 0 1 0 0,0-1-1 0 0,1 0 1 0 0,-1 0-1 0 0,-3-2 2 0 0,-51-33-236 0 0,41 29 372 0 0,14 7-129 0 0,0-1 0 0 0,1 0 1 0 0,-1 0-1 0 0,0 0 0 0 0,-3-2-7 0 0,3 1 0 0 0,0 1 0 0 0,-1 0 0 0 0,1 0 0 0 0,-1 1 0 0 0,0-1 0 0 0,0 1 0 0 0,0 0 0 0 0,0 0 0 0 0,0 1 0 0 0,0-1 0 0 0,-14-2 0 0 0,13 2 0 0 0,0 1 0 0 0,0-1 0 0 0,0 1 0 0 0,1 1 0 0 0,-1-1 0 0 0,0 1 0 0 0,-2 0 0 0 0,-21 2 0 0 0,22-3 0 0 0,1 0 0 0 0,-1-1 0 0 0,0 0 0 0 0,0-1 0 0 0,1 1 0 0 0,-2-2 0 0 0,5 2 0 0 0,0 0 0 0 0,-1 0 0 0 0,1 0 0 0 0,0-1 0 0 0,0 0 0 0 0,0 0 0 0 0,1 0 0 0 0,-1 0 0 0 0,0 0 0 0 0,1 0 0 0 0,-1 0 0 0 0,1-1 0 0 0,0 0 0 0 0,-6-5 0 0 0,7 8 0 0 0,0-1 0 0 0,1 1 0 0 0,-1-1 0 0 0,0 1 0 0 0,1-1 0 0 0,-1 0 0 0 0,1 1 0 0 0,-1-1 0 0 0,1 0 0 0 0,-1 1 0 0 0,1-1 0 0 0,-1 0 0 0 0,1 0 0 0 0,0 1 0 0 0,-1-1 0 0 0,1 0 0 0 0,0 0 0 0 0,0 0 0 0 0,0 1 0 0 0,-1-1 0 0 0,1-4 0 0 0,-4 3 0 0 0,3-4 0 0 0,1-10-191 0 0,0 15 127 0 0,0 0 107 0 0,1-5-5 0 0,0 0 0 0 0,0 1 1 0 0,0-1-1 0 0,2-5-38 0 0,-1 5 31 0 0,-1 0-1 0 0,1 0 1 0 0,-1 0 0 0 0,0-7-31 0 0,4-56 0 0 0,3 4 0 0 0,-6 52 0 0 0,2-9 0 0 0,-4 19 0 0 0,-1-1 0 0 0,6-10 0 0 0,-4 10 0 0 0,2 0 0 0 0,11-8 0 0 0,-10 9-13 0 0,0 0 0 0 0,0 1 1 0 0,0 0-1 0 0,1 0 0 0 0,-1 0 0 0 0,1 1 1 0 0,-1-1-1 0 0,1 1 0 0 0,0 0 0 0 0,0 1 0 0 0,0-1 1 0 0,-1 1-1 0 0,1 0 0 0 0,0 0 13 0 0,2 0-20 0 0,0-1 0 0 0,-1 1 0 0 0,1-1 0 0 0,-1-1 0 0 0,1 1 0 0 0,-1-1 0 0 0,2-1 20 0 0,50-20-19 0 0,-26 12 21 0 0,24-14-2 0 0,-37 15-7 0 0,-9 5-6 0 0,0 0-1 0 0,0-1 1 0 0,0 0 0 0 0,-1-1 0 0 0,0 1-1 0 0,4-5 14 0 0,-12 9-81 0 0,0 2-57 0 0,0-1 0 0 0,-1 1 0 0 0,1-1 0 0 0,-1 0 0 0 0,1 1 0 0 0,0-1 1 0 0,-1 0-1 0 0,1 0 0 0 0,-1 1 0 0 0,0-1 0 0 0,1 0 0 0 0,-1 0 0 0 0,0 0 0 0 0,1 0 0 0 0,-1 0 0 0 0,0 1 0 0 0,0-2 138 0 0,2-9-9544 0 0,-2-4 1034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09:10.3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 1 19351 0 0,'0'0'439'0'0,"0"0"62"0"0,1 1 33 0 0,1 2-460 0 0,0 0 1 0 0,0 1 0 0 0,0-1 0 0 0,0 0-1 0 0,0 1 1 0 0,-1-1 0 0 0,0 1 0 0 0,0 0-1 0 0,0-1 1 0 0,0 1 0 0 0,0 0 0 0 0,-1 0-1 0 0,0-1 1 0 0,0 4-75 0 0,1 14 949 0 0,-2 0 0 0 0,-1 4-949 0 0,-3 37 943 0 0,-13 209-112 0 0,11-188-524 0 0,4-50 120 0 0,1 1-1 0 0,1-1 1 0 0,2 13-427 0 0,2 28 477 0 0,-2-60-417 0 0,1-9 248 0 0,9 5 59 0 0,-8-6-190 0 0,1 0 0 0 0,0 0 1 0 0,0 0-1 0 0,4 2-177 0 0,-6-5 24 0 0,-1 0 0 0 0,1-1 1 0 0,-1 1-1 0 0,1 0 0 0 0,-1-1 0 0 0,1 1 1 0 0,-1-1-1 0 0,1 1 0 0 0,-1-1 0 0 0,1 0 0 0 0,0 0 1 0 0,-1 0-1 0 0,1 0 0 0 0,-1 0 0 0 0,1 0 0 0 0,0 0 1 0 0,-1 0-1 0 0,1-1 0 0 0,0 1-24 0 0,76-31 392 0 0,-54 23-366 0 0,-15 4-14 0 0,1 1-1 0 0,-1 1 1 0 0,1-1 0 0 0,0 1 0 0 0,0 1 0 0 0,0 0 0 0 0,0 0-1 0 0,0 1 1 0 0,0 0 0 0 0,1 1-12 0 0,23 6-2058 0 0,15 10-6093 0 0,-48-17 8034 0 0,10 4-8380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5:28.7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696 44 12896 0 0,'31'24'1172'0'0,"-29"-21"-1115"0"0,0 0 1 0 0,0 0 0 0 0,-1-1 0 0 0,1 1 0 0 0,-1 0 0 0 0,1 0-1 0 0,-1 2-57 0 0,0-4 58 0 0,-1 0 561 0 0,1 1 0 0 0,0 0 0 0 0,-1-1 0 0 0,1 1 0 0 0,-1 0 0 0 0,0 0 0 0 0,0-1 0 0 0,1 1-1 0 0,-1 0 1 0 0,0 0 0 0 0,-1 0 0 0 0,1-1 0 0 0,0 1 0 0 0,0 0 0 0 0,-1 0-619 0 0,0 0 265 0 0,1 0 1 0 0,-1-1-1 0 0,0 1 0 0 0,0 0 1 0 0,0 0-1 0 0,0-1 0 0 0,0 1 1 0 0,-1-1-1 0 0,1 1 0 0 0,-1-1 1 0 0,1 0-1 0 0,-1 1-265 0 0,-5 3-235 0 0,-1 0 0 0 0,1-1 0 0 0,-1 0 0 0 0,0 0 0 0 0,-8 2 235 0 0,-8 5 1008 0 0,-61 29 48 0 0,-61 21-1056 0 0,138-58-31 0 0,2 0 0 0 0,-1 1 0 0 0,0 0 0 0 0,1 1 0 0 0,0-1 31 0 0,-15 10-44 0 0,14-9 104 0 0,-1 0-1 0 0,1 1 0 0 0,0 0 0 0 0,-6 7-59 0 0,6-6 25 0 0,0-1 0 0 0,0 0 0 0 0,-7 5-25 0 0,10-8-60 0 0,0 0 0 0 0,1 0-1 0 0,-1 0 1 0 0,1 1-1 0 0,-2 1 61 0 0,-9 10-1788 0 0,6-7-125 0 0,3 0-93 0 0</inkml:trace>
  <inkml:trace contextRef="#ctx0" brushRef="#br0" timeOffset="349.168">240 0 6448 0 0,'0'0'498'0'0,"0"2"-327"0"0,5 7 181 0 0,-3-5 1076 0 0,-1 0 0 0 0,1 0 0 0 0,0 0 1 0 0,-1 0-1 0 0,0 1 0 0 0,0-1 0 0 0,0 0 1 0 0,-1 4-1429 0 0,-3 13 1491 0 0,-1-5-934 0 0,-1-1-1 0 0,-1 0 1 0 0,0 0 0 0 0,-8 11-557 0 0,-6 12 1174 0 0,-1 5-1174 0 0,-12 24 604 0 0,-11 18 648 0 0,4 1-1 0 0,-4 22-1251 0 0,41-100 147 0 0,0 0 1 0 0,1 0-1 0 0,-1 0 1 0 0,2 0-1 0 0,-1 1 0 0 0,1-1 1 0 0,1 1-1 0 0,-1-1 1 0 0,1 1-1 0 0,1-1 1 0 0,0 0-1 0 0,0 1 0 0 0,0-1 1 0 0,2 5-148 0 0,-2-9 52 0 0,0 0 18 0 0,1 1 1 0 0,-1 0 0 0 0,1 0 0 0 0,0-1-1 0 0,0 1 1 0 0,0-1 0 0 0,0 0 0 0 0,1 0-1 0 0,0 0 1 0 0,0 0 0 0 0,0 0 0 0 0,0 0 0 0 0,0-1-1 0 0,1 1 1 0 0,0-1-71 0 0,6 4 142 0 0,-3-2-74 0 0,-1 0-1 0 0,1 0 1 0 0,0-1-1 0 0,0-1 1 0 0,0 1-1 0 0,0-1 1 0 0,3 1-68 0 0,-3-3-56 0 0,0 0 1 0 0,0 0 0 0 0,0 0 0 0 0,0-1-1 0 0,1 0 1 0 0,-1-1 0 0 0,0 1 0 0 0,0-1 0 0 0,0-1-1 0 0,0 1 1 0 0,0-1 0 0 0,5-2 55 0 0,-8 3-265 0 0,-3 0 129 0 0,0 1 0 0 0,0 0 0 0 0,0-1 0 0 0,0 1 0 0 0,0-1 0 0 0,0 1 0 0 0,0-1 0 0 0,0 0 0 0 0,0 1 1 0 0,0-1-1 0 0,0 0 0 0 0,0 0 0 0 0,0 1 0 0 0,-1-1 0 0 0,1 0 0 0 0,0 0 0 0 0,-1 0 0 0 0,1 0 136 0 0,5-12-1856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5:31.3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68 18 11976 0 0,'7'-14'922'0'0,"-5"11"-388"0"0,-2 3 596 0 0,0 0 324 0 0,0 2 67 0 0,-2 19 324 0 0,0 0 1 0 0,-1-1 0 0 0,-3 9-1846 0 0,-4 25 421 0 0,-21 119-421 0 0,22-115 84 0 0,3 1-1 0 0,2 32-83 0 0,2-50-140 0 0,1-21 505 0 0,1 0 1 0 0,1 12-366 0 0,5 2-2330 0 0,-4-29 1108 0 0,0 0 0 0 0,0 0-1 0 0,0 0 1 0 0,1 0 0 0 0,1 2 1222 0 0,4 2-6820 0 0</inkml:trace>
  <inkml:trace contextRef="#ctx0" brushRef="#br0" timeOffset="361.343">337 374 15664 0 0,'0'0'718'0'0,"0"0"-19"0"0,0 9-333 0 0,0-6-204 0 0,0-1-1 0 0,-1 0 1 0 0,1 0-1 0 0,-1 1 1 0 0,0-1-1 0 0,0 0 1 0 0,0 0-1 0 0,0 0 1 0 0,0 0-1 0 0,0 0 1 0 0,-1 1-162 0 0,-6 13 722 0 0,-20 36-151 0 0,26-46-548 0 0,-1 1 1 0 0,1-1-1 0 0,0 1 1 0 0,1-1 0 0 0,0 1-1 0 0,0 0 1 0 0,0-1-1 0 0,1 1 1 0 0,0 0 0 0 0,0 0-1 0 0,1 0 1 0 0,-1-1-1 0 0,3 7-23 0 0,0-2 53 0 0,-2-7 1 0 0,1 0 0 0 0,-1 0 0 0 0,1 0-1 0 0,-1-1 1 0 0,3 3-54 0 0,-4-5 20 0 0,1 1-1 0 0,0-1 1 0 0,0 0-1 0 0,0 0 1 0 0,0 0-1 0 0,0-1 1 0 0,0 1-1 0 0,0 0 1 0 0,0 0-1 0 0,0 0 1 0 0,0-1-1 0 0,1 1 1 0 0,-1-1-1 0 0,0 1 0 0 0,0-1 1 0 0,1 1-1 0 0,-1-1 1 0 0,0 0-1 0 0,2 1-19 0 0,3-1 172 0 0,-3 1-41 0 0,1 0 1 0 0,0 0 0 0 0,0-1-1 0 0,0 0 1 0 0,0 0 0 0 0,0 0-1 0 0,-1 0 1 0 0,1 0-1 0 0,0-1 1 0 0,0 0 0 0 0,0 0-1 0 0,-1 0 1 0 0,1 0-1 0 0,0-1 1 0 0,-1 1 0 0 0,4-3-132 0 0,2-1 142 0 0,0-1 0 0 0,-1 0 0 0 0,1-1 0 0 0,-1 0 0 0 0,-1 0 0 0 0,5-5-142 0 0,10-13 237 0 0,-17 21-210 0 0,-1 0 0 0 0,0 0 0 0 0,-1-1 1 0 0,1 0-1 0 0,-1 0 0 0 0,3-5-27 0 0,-5 6 1 0 0,0 1 1 0 0,-1-1 0 0 0,1 0 0 0 0,-1 0 0 0 0,0 0-1 0 0,0 0 1 0 0,-1 0 0 0 0,1 1 0 0 0,-1-1 0 0 0,0 0-1 0 0,0 0 1 0 0,0 0 0 0 0,0 1 0 0 0,-1-1-2 0 0,-4-5 96 0 0,-1 0 1 0 0,0 0-1 0 0,0 0 0 0 0,-8-6-96 0 0,7 6 38 0 0,-64-60-3156 0 0,62 57 1054 0 0</inkml:trace>
  <inkml:trace contextRef="#ctx0" brushRef="#br0" timeOffset="694.218">832 245 9216 0 0,'0'0'706'0'0,"0"0"-174"0"0,0 0 994 0 0,4-7 1811 0 0,-4 6 1941 0 0,-21 7-4772 0 0,16-5-404 0 0,0 0-1 0 0,1 1 0 0 0,-1 0 0 0 0,1-1 1 0 0,-1 2-1 0 0,1-1 0 0 0,0 0 0 0 0,-2 2-101 0 0,-5 4 545 0 0,3-2-337 0 0,0-1-1 0 0,0 2 1 0 0,1-1-1 0 0,0 1 0 0 0,0 1-207 0 0,6-7 1 0 0,-1 1 0 0 0,1 0 1 0 0,0 0-1 0 0,0-1 0 0 0,-1 1 0 0 0,1 0 0 0 0,1 0 0 0 0,-1 0 0 0 0,0 0 0 0 0,0 0 0 0 0,1 0 0 0 0,-1 0 0 0 0,1 1 0 0 0,0-1 0 0 0,0 0 0 0 0,0 0 0 0 0,0 0 0 0 0,0 0 0 0 0,0 0 0 0 0,0 1 0 0 0,1-1 0 0 0,-1 0 0 0 0,1 0 0 0 0,-1 0 0 0 0,1 0-1 0 0,0 1 0 0 0,1-1 0 0 0,-1 0-1 0 0,0 0 1 0 0,1 0 0 0 0,0 0 0 0 0,-1 0-1 0 0,1 0 1 0 0,0 0 0 0 0,0 0-1 0 0,0-1 1 0 0,0 1 0 0 0,2 0 0 0 0,16 16 41 0 0,-13-10 37 0 0,-5-4 7 0 0,1 0 0 0 0,1 0 0 0 0,-1 0 1 0 0,1-1-1 0 0,-1 1 0 0 0,1-1 0 0 0,3 2-85 0 0,0 1-75 0 0,0 0-1 0 0,0 1 0 0 0,-1-1 0 0 0,0 1 1 0 0,0 1-1 0 0,0-1 76 0 0,-2-1-128 0 0,-1-2 124 0 0,-1 0 0 0 0,-1-1 1 0 0,1 1-1 0 0,0 0 0 0 0,-1 0 0 0 0,0 0 1 0 0,0 0-1 0 0,0 0 0 0 0,0 1 1 0 0,-1-1-1 0 0,1 0 0 0 0,-1 0 1 0 0,0 0-1 0 0,-1 4 4 0 0,1-2 1 0 0,-1 0 0 0 0,0-1 0 0 0,0 1 0 0 0,0 0 0 0 0,-1-1 0 0 0,1 1 0 0 0,-2-1 0 0 0,1 1 0 0 0,0-1 0 0 0,-4 4-1 0 0,-6 12-46 0 0,10-17 5 0 0,-1 0-1 0 0,1 0 1 0 0,-1 0 0 0 0,1 0 0 0 0,-1 0 0 0 0,-1-1 0 0 0,1 1 0 0 0,0-1 0 0 0,-1 0 0 0 0,1 0 0 0 0,-3 1 41 0 0,4-3-93 0 0,-3 3-291 0 0,1-1 0 0 0,-1 0 0 0 0,0 0 0 0 0,0-1 1 0 0,0 0-1 0 0,-1 0 0 0 0,1 0 0 0 0,0 0 1 0 0,-1-1-1 0 0,1 0 0 0 0,-5 0 384 0 0,2-1-1523 0 0</inkml:trace>
  <inkml:trace contextRef="#ctx0" brushRef="#br0" timeOffset="1036.806">1093 248 14080 0 0,'0'0'645'0'0,"0"0"-14"0"0,0 0-245 0 0,0 0 466 0 0,0 0 247 0 0,0 0 47 0 0,-2 2-99 0 0,-13 18 109 0 0,0 0 0 0 0,-9 19-1156 0 0,20-32 142 0 0,-3 5 23 0 0,0 0 1 0 0,1 1 0 0 0,0-1 0 0 0,1 1-1 0 0,0 0 1 0 0,1 2-166 0 0,3-11 60 0 0,0 0 0 0 0,1 0 0 0 0,0-1 0 0 0,0 1 0 0 0,0 0 0 0 0,0 0 0 0 0,0-1 0 0 0,1 1 1 0 0,0 0-1 0 0,0-1 0 0 0,0 1 0 0 0,0 0 0 0 0,1 1-60 0 0,1 1 194 0 0,1 1 0 0 0,-1-1 0 0 0,1 0 0 0 0,1 0 0 0 0,-1-1 0 0 0,3 3-194 0 0,-6-8 11 0 0,-1 1 0 0 0,1-1-1 0 0,0 1 1 0 0,-1-1 0 0 0,1 1 0 0 0,-1 0-1 0 0,1-1 1 0 0,0 1 0 0 0,-1 0 0 0 0,0-1-1 0 0,1 1 1 0 0,-1 0 0 0 0,1 0-1 0 0,-1-1 1 0 0,0 1 0 0 0,1 0 0 0 0,-1 0-1 0 0,0 0 1 0 0,0-1 0 0 0,0 1 0 0 0,0 0-11 0 0,1 4 30 0 0,3 0-30 0 0,-3-4 0 0 0,0 0 0 0 0,0 1 0 0 0,0-1 0 0 0,-1 0 0 0 0,1 0 0 0 0,0 1 0 0 0,-1-1 0 0 0,1 1 0 0 0,-1-1 0 0 0,1 0 0 0 0,-1 1 0 0 0,0-1 0 0 0,0 1 0 0 0,1-1 0 0 0,-1 1 0 0 0,0 0 0 0 0,0 4-2 0 0,0-1-4 0 0,0-1-1 0 0,0 0 1 0 0,0 1-1 0 0,0-1 0 0 0,-1 0 1 0 0,0 1-1 0 0,0-1 0 0 0,0 0 1 0 0,0 0-1 0 0,0 0 0 0 0,-1 0 1 0 0,0 0-1 0 0,-2 3 7 0 0,-3 4 1 0 0,0 0-1 0 0,-1-1 1 0 0,-1 0-1 0 0,0 1 0 0 0,5-7-6 0 0,0-1 0 0 0,0 0 0 0 0,0 0-1 0 0,0 0 1 0 0,0 0 0 0 0,0-1 0 0 0,-1 0 0 0 0,0 0 0 0 0,1 0 0 0 0,-1 0-1 0 0,0-1 1 0 0,-1 1 6 0 0,-3-1-546 0 0,1 0-1 0 0,-1 0 0 0 0,0 0 1 0 0,0-1-1 0 0,1-1 0 0 0,-1 0 1 0 0,-8-1 546 0 0,3-2-7869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5:32.7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34 487 15664 0 0,'2'1'356'0'0,"37"17"1146"0"0,-38-17-782 0 0,-1-1 249 0 0,0 0 45 0 0,0 0-61 0 0,0 0-288 0 0,0 0-121 0 0,-10 4 399 0 0,3 1-951 0 0,-1 0 0 0 0,1 1 0 0 0,0 0 0 0 0,0 0 0 0 0,1 0 0 0 0,-5 6 8 0 0,10-11 19 0 0,0 1 0 0 0,0-1-1 0 0,0 1 1 0 0,-1-1 0 0 0,1 1 0 0 0,1 0-1 0 0,-1 0 1 0 0,0-1 0 0 0,0 1-1 0 0,1 0 1 0 0,-1 0 0 0 0,1 0 0 0 0,-1 0-1 0 0,1 0 1 0 0,0 0 0 0 0,0 0 0 0 0,0 0-1 0 0,0-1 1 0 0,0 1 0 0 0,0 0 0 0 0,1 0-1 0 0,-1 0 1 0 0,1 0 0 0 0,-1 0 0 0 0,1 0-1 0 0,-1 0 1 0 0,1-1 0 0 0,0 1 0 0 0,0 0-1 0 0,0 0 1 0 0,0-1 0 0 0,0 1 0 0 0,1-1-1 0 0,0 1-18 0 0,1 2 12 0 0,1-1 0 0 0,0 0 0 0 0,0 0 0 0 0,0 0 0 0 0,0 0 0 0 0,0-1-1 0 0,1 0 1 0 0,-1 0 0 0 0,1 0 0 0 0,0 0 0 0 0,-1-1 0 0 0,1 0 0 0 0,0 0 0 0 0,0 0 0 0 0,0 0-1 0 0,3-1-11 0 0,11 1 60 0 0,0-2-1 0 0,1 0 1 0 0,12-3-60 0 0,-15 2 7 0 0,-11 1-49 0 0,-1 0 0 0 0,1 0 0 0 0,0 0 0 0 0,-1-1 0 0 0,1 0 0 0 0,-1 0 0 0 0,1 0 0 0 0,-1-1 0 0 0,0 0 0 0 0,0 0 0 0 0,0 0 0 0 0,2-3 42 0 0,-6 6-31 0 0,-1 0-1 0 0,1-1 0 0 0,-1 1 0 0 0,0-1 0 0 0,1 1 1 0 0,-1-1-1 0 0,0 1 0 0 0,0 0 0 0 0,1-1 1 0 0,-1 1-1 0 0,0-1 0 0 0,0 1 0 0 0,0-1 1 0 0,0 0-1 0 0,1 1 0 0 0,-1-1 0 0 0,0 1 1 0 0,0-1-1 0 0,0 1 0 0 0,0-1 0 0 0,0 1 1 0 0,0-1-1 0 0,0 1 0 0 0,-1-1 0 0 0,1 1 1 0 0,0-1-1 0 0,0 1 0 0 0,0-1 0 0 0,0 1 1 0 0,-1-1-1 0 0,1 1 0 0 0,0-1 0 0 0,-1 1 1 0 0,1-1-1 0 0,0 1 0 0 0,-1-1 0 0 0,1 1 1 0 0,0 0 30 0 0,-21-20-886 0 0,9 9-204 0 0,-3-15-1388 0 0,3 3-182 0 0,-7-19-1167 0 0,7 21 1886 0 0</inkml:trace>
  <inkml:trace contextRef="#ctx0" brushRef="#br0" timeOffset="361.585">586 41 5064 0 0,'1'-1'389'0'0,"12"-7"-287"0"0,-11 7 103 0 0,0 0 0 0 0,0 0 0 0 0,-1 0 0 0 0,1 0 0 0 0,0-1 0 0 0,-1 1 0 0 0,1 0 0 0 0,-1-1 0 0 0,1 0-205 0 0,-1 1 2026 0 0,2-1 1085 0 0,4-10-1503 0 0,-5 9 4890 0 0,-4 3-6410 0 0,0 1-1 0 0,0-1 0 0 0,1 1 1 0 0,-1 0-1 0 0,0 0 0 0 0,1-1 0 0 0,-1 1 1 0 0,1 0-1 0 0,-1 0 0 0 0,1 0 1 0 0,-1 1-1 0 0,1-1 0 0 0,0 0 0 0 0,-1 1 1 0 0,1-1-1 0 0,0 0 0 0 0,0 1 1 0 0,0 0-1 0 0,0-1 0 0 0,0 1 0 0 0,1-1 1 0 0,-1 1-88 0 0,-5 10 344 0 0,0 1-1 0 0,-2 8-343 0 0,5-12 212 0 0,-7 20 84 0 0,1 1 0 0 0,2 0 0 0 0,1 1 0 0 0,1 0 0 0 0,1 6-296 0 0,1 13 204 0 0,2 0 0 0 0,5 42-204 0 0,9 77 128 0 0,-10-135-67 0 0,-3-24-666 0 0,1-1 0 0 0,0 1 0 0 0,0-1 0 0 0,1 1 0 0 0,1-1 0 0 0,0 1 605 0 0,-3-8-5517 0 0,0-2-1564 0 0</inkml:trace>
  <inkml:trace contextRef="#ctx0" brushRef="#br0" timeOffset="722.102">608 386 6912 0 0,'0'0'528'0'0,"0"0"48"0"0,0 0 1466 0 0,-2 1 684 0 0,-48 18 4668 0 0,-2-3-5214 0 0,34-11-2114 0 0,0-1-1 0 0,1-1 0 0 0,-1-1 0 0 0,0 0 1 0 0,-2-2-66 0 0,6 0-354 0 0,-20 0 475 0 0,12-4-6361 0 0,9-3-732 0 0</inkml:trace>
  <inkml:trace contextRef="#ctx0" brushRef="#br0" timeOffset="1106.62">1478 6 17503 0 0,'1'3'107'0'0,"1"0"0"0"0,0 0 0 0 0,-1 0 0 0 0,0 0 0 0 0,1 0 0 0 0,-1 1-1 0 0,-1-1 1 0 0,1 0 0 0 0,0 1 0 0 0,-1-1 0 0 0,1 0 0 0 0,-1 1-1 0 0,0-1-105 0 0,-1 8 170 0 0,1 0 1 0 0,-1-1-1 0 0,-2 5-171 0 0,0 6 174 0 0,-1 0-1 0 0,-2-1 0 0 0,0 0 0 0 0,-1 0 0 0 0,0-1 0 0 0,-2 1 1 0 0,-1-2-1 0 0,-1 2-173 0 0,-22 33 833 0 0,-34 57 574 0 0,54-88-962 0 0,-16 19-445 0 0,18-27-198 0 0,1 1 1 0 0,0 0 0 0 0,2 0 0 0 0,-7 15 197 0 0,14-28-281 0 0,0 1 1 0 0,0 0 0 0 0,0 0-1 0 0,1-1 1 0 0,-1 1-1 0 0,1 0 1 0 0,0 2 280 0 0,0 4-1023 0 0</inkml:trace>
  <inkml:trace contextRef="#ctx0" brushRef="#br0" timeOffset="1107.62">1491 427 12440 0 0,'0'0'957'0'0,"0"0"-361"0"0,-1-2 801 0 0,-2-3-368 0 0,0 0 1 0 0,-1 1-1 0 0,0-1 0 0 0,0 1 0 0 0,-2-2-1029 0 0,-9-7 1101 0 0,-1 1-1 0 0,-2 0-1100 0 0,-13-10 836 0 0,-29-27 210 0 0,10 8-103 0 0,-27-15-943 0 0,28 21-1226 0 0,-17-18 1226 0 0,61 48-407 0 0,-7-6-667 0 0</inkml:trace>
  <inkml:trace contextRef="#ctx0" brushRef="#br0" timeOffset="2119.205">658 151 920 0 0,'0'0'479'0'0,"0"0"1674"0"0,0 0 735 0 0,0 0 148 0 0,0 0-239 0 0,0 0-1132 0 0,7 4 155 0 0,-4-3 2679 0 0,0-2-4311 0 0,-1 1 87 0 0,-1 0 0 0 0,1 0 0 0 0,0 1 0 0 0,-1-1 0 0 0,1 0 0 0 0,0 1 0 0 0,-1-1 0 0 0,1 1 0 0 0,-1-1 0 0 0,1 1 0 0 0,-1 0 0 0 0,1-1 0 0 0,-1 1 0 0 0,1 1-275 0 0,5 2-2 0 0,-5-4-105 0 0,-1 1 27 0 0,0 0 1 0 0,0 0-1 0 0,0 0 0 0 0,0 1 1 0 0,-1-1-1 0 0,1 0 0 0 0,0 0 1 0 0,0 0-1 0 0,-1 1 0 0 0,1-1 1 0 0,-1 0-1 0 0,1 0 0 0 0,-1 1 1 0 0,0 0 79 0 0,7 20-1602 0 0,-6-2-1314 0 0,-1-12 1258 0 0</inkml:trace>
  <inkml:trace contextRef="#ctx0" brushRef="#br0" timeOffset="2608.591">731 223 2760 0 0,'1'-8'248'0'0,"1"-5"2910"0"0,-1 0 0 0 0,0 0 1 0 0,0-1-1 0 0,-2-10-3158 0 0,1 0 1488 0 0,-5 1 61 0 0,5 22-1134 0 0,0 1-215 0 0,-5-8-239 0 0,5 8-144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5:44.4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14937 260 9360 0 0,'0'0'429'0'0,"0"0"-13"0"0,0 0-209 0 0,0 0 118 0 0,0 0 82 0 0,0 0 10 0 0,-13-7 235 0 0,4 0-555 0 0,-10-3-37 0 0,9 7-41 0 0,1-1 1 0 0,0-1-1 0 0,0 1 0 0 0,-3-4-19 0 0,-26-12 41 0 0,26 15-41 0 0,-52-19 0 0 0,34 14 0 0 0,23 7 0 0 0,-1 0 0 0 0,1 1 0 0 0,-1 0 0 0 0,1 0 0 0 0,-1 0 0 0 0,0 1 0 0 0,-59-10 0 0 0,34 7 12 0 0,-36 0 56 0 0,41 3-35 0 0,3 1 169 0 0,0 0 0 0 0,1 2 1 0 0,-6 1-203 0 0,-46 5 420 0 0,24-4-164 0 0,31-3-124 0 0,0-1 0 0 0,-1-1 1 0 0,-16-4-133 0 0,-1 2 108 0 0,17 0 19 0 0,1-1 1 0 0,-11-4-128 0 0,10 3 239 0 0,1 1 0 0 0,-15-1-239 0 0,-20-3 647 0 0,-3 8-560 0 0,1 2-1 0 0,-1 3 1 0 0,-17 5-87 0 0,34-5 12 0 0,30-4-13 0 0,0 0 1 0 0,0 1 0 0 0,-1 1 0 0 0,-93 24 64 0 0,50-18-64 0 0,28-3 0 0 0,0-2 0 0 0,-1-1 0 0 0,0-1 0 0 0,1-2 0 0 0,-15-2 0 0 0,-13 1 0 0 0,-31-2 0 0 0,-39-2 0 0 0,59 8 0 0 0,37-1 0 0 0,0-2 0 0 0,-7-1 0 0 0,-83-9 32 0 0,1-5 0 0 0,-87-24-32 0 0,-37-14 0 0 0,187 42-74 0 0,-5 3 74 0 0,28 3-14 0 0,-81-7-82 0 0,0 5 0 0 0,-35 5 96 0 0,4 10 0 0 0,-73 1 0 0 0,-116-6 0 0 0,296-1 0 0 0,-13 2 0 0 0,13-1 0 0 0,-85 11 0 0 0,91-11-6 0 0,-27 6 6 0 0,-10 2 90 0 0,20-4-80 0 0,-45 13-10 0 0,20-3-94 0 0,49-12 94 0 0,-34 6 0 0 0,-35 4 0 0 0,40-6 0 0 0,-6-1 0 0 0,-104 13 0 0 0,-34 8 0 0 0,90-21 0 0 0,-55-5 0 0 0,22 5 0 0 0,54-10 0 0 0,0-4 0 0 0,1-4 0 0 0,0-3 0 0 0,-33-12 0 0 0,81 18 0 0 0,-1 1 0 0 0,-23 1 0 0 0,24 3 0 0 0,-55-3 0 0 0,-16 5 0 0 0,45 0 0 0 0,-38 2 16 0 0,-91-3 109 0 0,156 0-265 0 0,13 0 46 0 0,-1 0-1 0 0,1-2 0 0 0,-3-1 95 0 0,-135-23 43 0 0,84 16-170 0 0,-70 1 127 0 0,146 10 1 0 0,-60-3 220 0 0,0 3 0 0 0,-15 4-221 0 0,13 2 10 0 0,13 0 65 0 0,1-2 0 0 0,-1-3 1 0 0,0-2-76 0 0,17-1-2 0 0,-8 0-4 0 0,-1-2-1 0 0,-8-4 7 0 0,-6-1-69 0 0,-26 1 69 0 0,51 5-4 0 0,-6 1 2 0 0,-28 2 2 0 0,20 1 55 0 0,11 1-50 0 0,1 1 0 0 0,-33 8-5 0 0,16-2 1 0 0,-209 20-65 0 0,71-23 64 0 0,97 0 53 0 0,18-5-42 0 0,-58 9-11 0 0,-195 39 0 0 0,298-46 0 0 0,-30 6 0 0 0,24-3 0 0 0,-1-2 0 0 0,-8-2 0 0 0,-5 2 0 0 0,-20-1 0 0 0,38-3 0 0 0,-1 2 0 0 0,-4 2 0 0 0,-62 7 67 0 0,45-6 153 0 0,-20 6-220 0 0,8 1 17 0 0,-59 12-18 0 0,91-16 33 0 0,0-2 0 0 0,-29 2-32 0 0,49-7 0 0 0,0 1 0 0 0,0 1 0 0 0,-1 0 0 0 0,2 1 0 0 0,-1-2 1 0 0,1 0-1 0 0,-2 0 0 0 0,-8-1-1 0 0,-25 3 1 0 0,26-1 50 0 0,1-1 0 0 0,-18-2-50 0 0,-6 2 48 0 0,-1 1 33 0 0,-25 1 114 0 0,-15 6-195 0 0,76-8 2 0 0,-16 2 13 0 0,0 0 0 0 0,0-2 1 0 0,0-1-1 0 0,0 0 0 0 0,-1-2-15 0 0,-7-2 187 0 0,-30 3-187 0 0,31 1 99 0 0,-31-4-99 0 0,-116-13 178 0 0,80 11-168 0 0,-20-6 238 0 0,62 5-51 0 0,-1 4-1 0 0,-11 2-196 0 0,35 0 55 0 0,-3 1-206 0 0,-28 6 151 0 0,29-3-65 0 0,-26-1 65 0 0,52-3 0 0 0,-1 0 0 0 0,0 1 0 0 0,0 0 0 0 0,-5 2 0 0 0,5-2 0 0 0,1 0 0 0 0,0 0 0 0 0,0-1 0 0 0,0 0 0 0 0,-4-1 0 0 0,-17-1 0 0 0,-93-3 0 0 0,-6-2 75 0 0,88 7-22 0 0,-22-4-53 0 0,5 2 0 0 0,40 2 0 0 0,-1-1 0 0 0,-5-1 0 0 0,-102-10 0 0 0,85 8 0 0 0,-1 1 0 0 0,-9 3 0 0 0,-12-5 0 0 0,58 4 4 0 0,-1 1-1 0 0,0-2 1 0 0,1 1-1 0 0,-2-1-3 0 0,1 0 32 0 0,0 1-1 0 0,0 0 1 0 0,-1 0-1 0 0,-1 0-31 0 0,-65-2 860 0 0,-52-2-260 0 0,95 3-555 0 0,0-1 0 0 0,-16-4-45 0 0,-26-2-90 0 0,53 6 90 0 0,-1-1 0 0 0,1 0 0 0 0,0-2 0 0 0,-26-5 0 0 0,-13-2 0 0 0,27 4 0 0 0,23 6 0 0 0,-1 0 0 0 0,1 1 0 0 0,-9-1 0 0 0,-10-1 0 0 0,-10 0 0 0 0,-30 3 1 0 0,2 0 82 0 0,-4 3-83 0 0,17-1 120 0 0,29-1-154 0 0,1 1 0 0 0,-13 2 34 0 0,4 1-5 0 0,-1-3 0 0 0,1 0 0 0 0,-6-2 5 0 0,-15 0-1 0 0,11-1-64 0 0,-14-4 65 0 0,38 4-7 0 0,-6-1-351 0 0,1-1 0 0 0,0-2-1 0 0,0 0 1 0 0,-21-10 358 0 0,7 0-767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5:46.7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0 309 12640 0 0,'0'0'289'0'0,"0"0"40"0"0,0 0 21 0 0,0 0-46 0 0,0 0-124 0 0,0 0 236 0 0,0 0 120 0 0,0 0 28 0 0,0 0-30 0 0,0 0-139 0 0,0 0-62 0 0,0 0-12 0 0,0 0-15 0 0,0 0-62 0 0,0 0-27 0 0,0 0-8 0 0,0 0-19 0 0,0 0-81 0 0,0 0-40 0 0,0 0-5 0 0,0 0 0 0 0,6 3 0 0 0,-3-1-46 0 0,-1-1 0 0 0,1 1 0 0 0,-1-1-1 0 0,1 0 1 0 0,0 0 0 0 0,0-1 0 0 0,-1 1-1 0 0,1 0 1 0 0,0-1 0 0 0,0 0 0 0 0,0 1-1 0 0,-1-1 1 0 0,1 0 0 0 0,0-1-1 0 0,0 1 1 0 0,0 0 0 0 0,0-1 0 0 0,-1 1-1 0 0,2-2-17 0 0,3 1 127 0 0,144-24 2864 0 0,-34 16-2616 0 0,-80 5-365 0 0,-16 2-10 0 0,0-1 0 0 0,-1-1 0 0 0,20-6 0 0 0,-8 2 0 0 0,-23 6 0 0 0,0-1 0 0 0,-1 1 0 0 0,9-4 0 0 0,12-6 0 0 0,0 2 0 0 0,30-7 0 0 0,-24 8 0 0 0,1-1 0 0 0,0 1 0 0 0,23-1 0 0 0,-52 10 0 0 0,0 0 0 0 0,0 0 0 0 0,0 1 0 0 0,3 0 0 0 0,17 1 0 0 0,10 0 0 0 0,0 2 0 0 0,0 1 0 0 0,15 5 0 0 0,0 0 0 0 0,-49-9 0 0 0,26 4 6 0 0,-1-1-1 0 0,15-1-5 0 0,-39-3 9 0 0,0 0 1 0 0,0 1-1 0 0,-1-1 0 0 0,1 1 0 0 0,0 0 1 0 0,2 1-10 0 0,10 1-3 0 0,94-2 246 0 0,-59-1-91 0 0,-11-2-80 0 0,-27 1-65 0 0,-1 0-1 0 0,1 1 1 0 0,0 1-1 0 0,0 0 0 0 0,-1 0 1 0 0,1 1-1 0 0,2 1-6 0 0,59 18 0 0 0,-64-18 6 0 0,0 0-1 0 0,0-1 1 0 0,0 0 0 0 0,0 0-1 0 0,0-1 1 0 0,1-1-1 0 0,-1 0 1 0 0,0 0-1 0 0,1-1 1 0 0,-1 0-1 0 0,0 0 1 0 0,0-2-6 0 0,14-1 63 0 0,-20 4-37 0 0,0 0-1 0 0,1-1 1 0 0,-1 0-1 0 0,0 0 1 0 0,1 0-1 0 0,1-2-25 0 0,-1 2 32 0 0,0-1 1 0 0,0 1 0 0 0,0 0-1 0 0,0 0 1 0 0,5 0-33 0 0,11-1 70 0 0,103-20 317 0 0,-61 12-394 0 0,-42 7 7 0 0,-1 2 0 0 0,11 0 0 0 0,25-2 0 0 0,1-1 0 0 0,-37 4 0 0 0,-1-1 0 0 0,12-3 0 0 0,20-5 14 0 0,-12 3 76 0 0,1-2 0 0 0,8-5-90 0 0,62-15 285 0 0,-69 17-101 0 0,39-5-184 0 0,-35 8 137 0 0,25-9-137 0 0,-40 10 0 0 0,2 2 0 0 0,-1 0 0 0 0,1 3 0 0 0,-1 0 0 0 0,10 2 0 0 0,-6 0 0 0 0,35 0 0 0 0,16-4 0 0 0,-8 2 0 0 0,-50 3 0 0 0,0-2 0 0 0,9-2 0 0 0,27-8 47 0 0,-31 5 2 0 0,0 1-1 0 0,0 1 0 0 0,5 2-48 0 0,14-2 0 0 0,-39 2 0 0 0,0 1 0 0 0,0 0 0 0 0,0 1 0 0 0,11 1 0 0 0,53 7 0 0 0,-13 4-10 0 0,-37-6-38 0 0,19 8 48 0 0,-19-6-6 0 0,23 4 6 0 0,-37-8 0 0 0,1-1 0 0 0,-4-2 11 0 0,-3-1 17 0 0,-6 0-87 0 0,-1 0-9 0 0,0 0-14 0 0,0 0-78 0 0,0 0-31 0 0,4-9-6712 0 0,-3-2-632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5:56.4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27 9728 0 0,'23'-4'446'0'0,"-19"3"-10"0"0,-4 1-225 0 0,0 0 88 0 0,0-9 1021 0 0,-2 4-1267 0 0,8 0-58 0 0,-4 5 13 0 0,0-1 1 0 0,0 1 0 0 0,0-1-1 0 0,0 1 1 0 0,0 0 0 0 0,0 0-1 0 0,0 0 1 0 0,0 0 0 0 0,0 0-1 0 0,0 0 1 0 0,0 1 0 0 0,0-1-1 0 0,0 1 1 0 0,0-1 0 0 0,1 2-9 0 0,27 11 665 0 0,-28-12-668 0 0,37 23 1363 0 0,-25-15-860 0 0,0-1 0 0 0,10 4-500 0 0,2 1 432 0 0,-18-8-173 0 0,0-1 0 0 0,1 0 0 0 0,6 2-259 0 0,82 22 1949 0 0,-85-25-1753 0 0,-1-1-1 0 0,1 0 1 0 0,0-1 0 0 0,-1 0-1 0 0,2-1-195 0 0,2 1 160 0 0,-1 0 0 0 0,0 1-1 0 0,7 1-159 0 0,15 4 0 0 0,23 1 0 0 0,-14-2 0 0 0,0-3 67 0 0,0-1-1 0 0,0-2 0 0 0,37-6-66 0 0,155-18 1169 0 0,-109 17-641 0 0,-66 2-437 0 0,0 3-1 0 0,2 3-90 0 0,-3 0 43 0 0,-16 1-43 0 0,-1 2 0 0 0,15 4 0 0 0,-16-1 0 0 0,0-3 0 0 0,15-1 0 0 0,119 0 0 0 0,-116-3 10 0 0,48-6-10 0 0,-32 0 118 0 0,4 0 58 0 0,-42 1 31 0 0,1 3 0 0 0,23 1-207 0 0,39 7 49 0 0,-1 4 0 0 0,2 5-49 0 0,-57-8-4 0 0,1-3 0 0 0,0-1 0 0 0,0-2 0 0 0,20-4 4 0 0,-43 0-40 0 0,1-1 1 0 0,11-3 39 0 0,-8 1 62 0 0,59-17 151 0 0,-57 18-105 0 0,38-8 990 0 0,65-3-1098 0 0,-51 9 476 0 0,-22 2-135 0 0,9 2-341 0 0,-40 3 25 0 0,15-1 93 0 0,-1 3 0 0 0,36 5-118 0 0,-30-2 0 0 0,-32-3 0 0 0,0 0 0 0 0,4 1 0 0 0,-8-1-531 0 0,1-1-1 0 0,-1 0 0 0 0,0-1 1 0 0,9 0 531 0 0,-19 0-131 0 0,-4-2-1556 0 0,-1-5-73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5:59.7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1179 0 8840 0 0,'0'0'400'0'0,"0"0"0"0"0,1 2-256 0 0,3 3-50 0 0,-4-4 5 0 0,1 1-1 0 0,-1-1 1 0 0,0 0 0 0 0,0 0-1 0 0,1 0 1 0 0,-1 0-1 0 0,0 1 1 0 0,0-1-1 0 0,0 0 1 0 0,0 0 0 0 0,0 0-1 0 0,-1 0 1 0 0,1 2-99 0 0,0 0 224 0 0,-1-1-140 0 0,1 1 1 0 0,0-1-1 0 0,-1 1 1 0 0,1-1-1 0 0,-1 1 0 0 0,0-1 1 0 0,0 1-1 0 0,0-1 1 0 0,0 0-1 0 0,0 0 1 0 0,-1 1-1 0 0,1-1 1 0 0,0 0-1 0 0,-1 0 1 0 0,0 0-1 0 0,0-1 1 0 0,1 1-1 0 0,-1 0 1 0 0,-1 0-85 0 0,0 1 45 0 0,-1-1 1 0 0,1 0 0 0 0,-1 0 0 0 0,1 0-1 0 0,-1 0 1 0 0,0 0 0 0 0,1-1-1 0 0,-1 0 1 0 0,0 0 0 0 0,0 0 0 0 0,-1 0-46 0 0,-13 0 540 0 0,0-1 1 0 0,0 0-1 0 0,1-2 1 0 0,-1 0-1 0 0,-17-4-540 0 0,-37-5 1799 0 0,-1 3-753 0 0,-269 16 542 0 0,34-4-1397 0 0,212-4-140 0 0,69-1-36 0 0,16 0-89 0 0,1 1 1 0 0,-1 0-1 0 0,-7 1 74 0 0,18-1-13 0 0,-14 1-579 0 0,5-4-2739 0 0,8 3 1956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6:00.3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683 16 5064 0 0,'0'0'389'0'0,"2"1"-250"0"0,29 14 2763 0 0,-29-14-1298 0 0,-2-1-109 0 0,0 0-531 0 0,2 1-237 0 0,-2-1-683 0 0,1 0 0 0 0,-1 0 1 0 0,0 0-1 0 0,0 0 1 0 0,0 0-1 0 0,0 0 1 0 0,1 0-1 0 0,-1 0 1 0 0,0 1-1 0 0,0-1 0 0 0,0 0 1 0 0,0 0-1 0 0,1 0 1 0 0,-1 0-1 0 0,0 0 1 0 0,0 0-1 0 0,0 0 0 0 0,0 1 1 0 0,0-1-1 0 0,1 0 1 0 0,-1 0-1 0 0,0 0 1 0 0,0 0-1 0 0,0 1 1 0 0,0-1-1 0 0,0 0 0 0 0,0 0 1 0 0,0 0-1 0 0,0 0 1 0 0,0 1-1 0 0,0-1 1 0 0,0 0-1 0 0,0 0 0 0 0,0 0 1 0 0,0 1-1 0 0,0-1 1 0 0,0 0-1 0 0,0 0 1 0 0,0 0-1 0 0,0 1 0 0 0,0-1 1 0 0,0 0-1 0 0,0 0 1 0 0,0 0-1 0 0,0 0 1 0 0,0 1-45 0 0,-12-1 2143 0 0,5 0-2575 0 0,-39-5 1434 0 0,28 4-616 0 0,0-1 0 0 0,0-1 0 0 0,1 0 0 0 0,-6-3-386 0 0,3 1 449 0 0,-1 1 0 0 0,-16-1-449 0 0,-122-1 1196 0 0,128 7-900 0 0,-17 4-296 0 0,16-2 104 0 0,-17 0-104 0 0,2-1-1006 0 0,-29 5 1006 0 0,59-5-655 0 0,-11 2-324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6:10.2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1 144 3224 0 0,'0'0'143'0'0,"0"0"163"0"0,0 0 585 0 0,0 0 254 0 0,0 0 51 0 0,0 0-132 0 0,0 0-599 0 0,0 0-265 0 0,0 0-52 0 0,0 0 35 0 0,0 0 188 0 0,0 0 79 0 0,0 0 20 0 0,0 0 27 0 0,0 0 107 0 0,0 0 48 0 0,0 0 11 0 0,10 5 1775 0 0,-3-3-1968 0 0,1 0 0 0 0,-1-1 0 0 0,1 0 0 0 0,0-1-470 0 0,-6 1 38 0 0,0-1-1 0 0,-1 0 0 0 0,1 1 1 0 0,-1-1-1 0 0,1 1 0 0 0,-1-1 1 0 0,1 1-1 0 0,-1 0 0 0 0,1 0 1 0 0,-1-1-1 0 0,1 1 0 0 0,-1 0 1 0 0,0 1-38 0 0,13 5 99 0 0,27 3 201 0 0,-24-7-18 0 0,0 1 0 0 0,6 3-282 0 0,13 2 576 0 0,7 2-320 0 0,11 2 160 0 0,-18-4-111 0 0,-25-7-194 0 0,0 0 1 0 0,0 1-1 0 0,2 1-111 0 0,-7-2 35 0 0,0-1-1 0 0,0 0 1 0 0,1 0-1 0 0,-1 0 1 0 0,3-1-35 0 0,13 2 74 0 0,-9-1-12 0 0,0 0-1 0 0,0-1 1 0 0,1 0 0 0 0,-1-1 0 0 0,2-1-62 0 0,33-1 215 0 0,-25 2-39 0 0,-1-1-1 0 0,23-5-175 0 0,-23 3 124 0 0,0 1-1 0 0,22 0-123 0 0,17-1 173 0 0,-42 1-104 0 0,0 2-1 0 0,1 1 1 0 0,1 0-69 0 0,107 7 140 0 0,-29-1-203 0 0,19 5 63 0 0,-80-7 4 0 0,0-2-1 0 0,36-3-3 0 0,-11 0 121 0 0,-13-2 263 0 0,1-2 0 0 0,26-7-384 0 0,8 0 666 0 0,292-19 1208 0 0,-322 28-1823 0 0,147-3 62 0 0,-157 4-113 0 0,0-3 0 0 0,36-7 0 0 0,12-2 0 0 0,144-22 0 0 0,39 3 0 0 0,-1 9 0 0 0,-61 20 0 0 0,-180 4 0 0 0,85 5 0 0 0,-70-2 0 0 0,-1-2 0 0 0,1-2 0 0 0,18-3 0 0 0,132-16 0 0 0,-116 8-13 0 0,-20 3-17 0 0,0 2 1 0 0,25 2 29 0 0,-40 5 0 0 0,-15-1 0 0 0,1 1 0 0 0,-1 2 0 0 0,0 1 0 0 0,5 2 0 0 0,25 6 24 0 0,47 1-24 0 0,8 0 58 0 0,0 3 254 0 0,-103-13-446 0 0,0 0 0 0 0,15-2 134 0 0,16 2-142 0 0,27 2 142 0 0,-32-2 0 0 0,21 4 0 0 0,43 6 0 0 0,-18-3 0 0 0,72 18 199 0 0,-22-2-102 0 0,-97-20-179 0 0,0-1 0 0 0,1-2 0 0 0,-1-2 0 0 0,4-2 82 0 0,83-3 0 0 0,-83 3 0 0 0,28 3 0 0 0,-19-1 0 0 0,-3 2 45 0 0,25 6-45 0 0,14 0 27 0 0,-7-1-26 0 0,-35-2-12 0 0,24-1 11 0 0,147-12-54 0 0,-188 7 54 0 0,27-3 0 0 0,-22 0 0 0 0,1 2 0 0 0,0 2 0 0 0,4 1 0 0 0,17 0 11 0 0,67 8-24 0 0,49-6-137 0 0,-69-6 150 0 0,-74 1 0 0 0,17-2 0 0 0,-17 0 0 0 0,18 2 0 0 0,56-7 0 0 0,-100 9 0 0 0,13 1 0 0 0,1-2 0 0 0,-1 0 0 0 0,5-2 0 0 0,41-5 0 0 0,9 2 0 0 0,-61 5 0 0 0,52-1 0 0 0,1 3 0 0 0,40 7 0 0 0,-77-7 0 0 0,-1-1 0 0 0,16-3 0 0 0,19 1 0 0 0,24 7 0 0 0,130-2 0 0 0,-44 4 0 0 0,-146-5 0 0 0,92 10 11 0 0,-21-4 53 0 0,36 0 197 0 0,160 7 693 0 0,-110-2-485 0 0,-117-11-320 0 0,94 8 99 0 0,-91-5-172 0 0,46-3-76 0 0,-106-2 0 0 0,33-1-478 0 0,21-4 478 0 0,-49 1-1019 0 0,-13 4 921 0 0,1 0 0 0 0,-1 0 0 0 0,0 0-1 0 0,0 0 1 0 0,0-1 0 0 0,1 1-1 0 0,-1 0 1 0 0,0 0 0 0 0,0 0 0 0 0,0-1-1 0 0,0 1 1 0 0,1 0 0 0 0,-1 0 0 0 0,0 0-1 0 0,0-1 1 0 0,0 1 0 0 0,0 0 0 0 0,0 0-1 0 0,0-1 1 0 0,0 1 0 0 0,0 0-1 0 0,0 0 1 0 0,0-1 0 0 0,0 1 0 0 0,0 0-1 0 0,0 0 1 0 0,0-1 98 0 0,0 0-545 0 0,-1 0 0 0 0,0-1 0 0 0,1 1 0 0 0,-1 0 0 0 0,0 0 0 0 0,0 0 0 0 0,0 0-1 0 0,0 0 1 0 0,0 0 0 0 0,0 0 0 0 0,0 0 0 0 0,0 0 0 0 0,-1 1 0 0 0,1-1 0 0 0,-1 0 545 0 0,-13-7-6665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6:12.6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2760 135 9560 0 0,'26'3'354'0'0,"-10"-2"-15"0"0,-1 1 0 0 0,14 4-339 0 0,-21-5 216 0 0,-1-1 0 0 0,0 1 0 0 0,1-1 0 0 0,-1-1 0 0 0,0 0 0 0 0,1 0 0 0 0,-1 0 0 0 0,7-2-216 0 0,4-1 318 0 0,62-15 1076 0 0,-76 18-1320 0 0,5 1 1 0 0,-9 1-70 0 0,1-1 1 0 0,-1 0-1 0 0,0 0 1 0 0,0 0 0 0 0,1 0-1 0 0,-1 0 1 0 0,0 0-1 0 0,0 0 1 0 0,0 0-1 0 0,1 0 1 0 0,-1 0-1 0 0,0 0 1 0 0,0 0-1 0 0,1-1 1 0 0,-1 1-1 0 0,0 0 1 0 0,0 0-1 0 0,0 0 1 0 0,1 0-1 0 0,-1 0 1 0 0,0 0-1 0 0,0 0 1 0 0,0-1-1 0 0,1 1 1 0 0,-1 0 0 0 0,0 0-1 0 0,0 0 1 0 0,0 0-1 0 0,0-1 1 0 0,1 1-6 0 0,-1 0 8 0 0,0 0 1 0 0,0-1 0 0 0,0 1-1 0 0,0 0 1 0 0,0 0 0 0 0,1 0-1 0 0,-1-1 1 0 0,0 1 0 0 0,0 0 0 0 0,0 0-1 0 0,1 0 1 0 0,-1 0 0 0 0,0 0-1 0 0,0 0 1 0 0,1-1 0 0 0,-1 1-1 0 0,0 0 1 0 0,0 0 0 0 0,0 0 0 0 0,1 0-1 0 0,-1 0 1 0 0,0 0 0 0 0,0 0-1 0 0,1 0 1 0 0,-1 0 0 0 0,0 0-1 0 0,0 0 1 0 0,1 0 0 0 0,-1 0 0 0 0,0 0-9 0 0,10 0 176 0 0,-7 0 8 0 0,-3 0 32 0 0,0 0 9 0 0,0 0 6 0 0,-1 2-38 0 0,-1 0-227 0 0,1-1-1 0 0,-1 1 1 0 0,0-1 0 0 0,0 1 0 0 0,0-1-1 0 0,0 0 1 0 0,0 0 0 0 0,-1 0 0 0 0,1 0 0 0 0,0 0-1 0 0,0 0 1 0 0,-1-1 0 0 0,1 1 0 0 0,0-1-1 0 0,-1 1 1 0 0,1-1 0 0 0,-1 0 0 0 0,1 0-1 0 0,-3 0 35 0 0,-4 0-35 0 0,0 0 0 0 0,0-1 0 0 0,0 0-1 0 0,0-1 1 0 0,-1 0 35 0 0,-47-15 194 0 0,-31-15-194 0 0,44 14 104 0 0,-1 3 0 0 0,0 1 0 0 0,-11 1-104 0 0,26 6 145 0 0,20 4-107 0 0,-1 1 0 0 0,0 0 1 0 0,1 1-1 0 0,-10 0-38 0 0,-3 2-52 0 0,-1 0 0 0 0,1 2 0 0 0,0 1 1 0 0,-19 6 51 0 0,-87 31 301 0 0,107-33-263 0 0,-22 10 41 0 0,29-11-13 0 0,0-1 1 0 0,-13 3-67 0 0,6-3 90 0 0,-32 9 675 0 0,-24 2-765 0 0,59-14 178 0 0,-1-1 1 0 0,1 0-1 0 0,-1-2 1 0 0,0 0-1 0 0,0-1 0 0 0,1-1-178 0 0,-59-11 1120 0 0,-9-7-1120 0 0,40 11 178 0 0,-1 1 0 0 0,0 2 0 0 0,0 2 0 0 0,-8 3-178 0 0,26 1 29 0 0,1 1 0 0 0,0 2 0 0 0,0 1 0 0 0,0 1-1 0 0,-15 6-28 0 0,-68 22-1 0 0,-81 20 56 0 0,155-46 11 0 0,-29 0-66 0 0,51-6 68 0 0,-7 0 71 0 0,-1-1 0 0 0,1-1 0 0 0,-1-2 0 0 0,-7-1-139 0 0,-40-4 491 0 0,50 6-290 0 0,0-1 0 0 0,-3-2-201 0 0,2 0 160 0 0,0 2 1 0 0,0 1-161 0 0,4 0 55 0 0,0-1 1 0 0,-8-3-56 0 0,8 2 56 0 0,0 1-1 0 0,-13-1-55 0 0,-6 2 28 0 0,9-1-53 0 0,-1 2-1 0 0,1 1 0 0 0,-27 3 26 0 0,-7 2-377 0 0,12-2-1588 0 0,17 2-2562 0 0,-7 3-2062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06:21.3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1362 2744 6880 0 0,'0'0'314'0'0,"0"0"-6"0"0,0 0-136 0 0,0 0 163 0 0,0-9 536 0 0,0 5-685 0 0,0 2-44 0 0,0 0 1 0 0,0 1-1 0 0,0-1 1 0 0,0 0-1 0 0,0 0 0 0 0,0 1 1 0 0,1-1-1 0 0,-1 1 1 0 0,1-1-1 0 0,-1 0 0 0 0,1 1 1 0 0,0-1-1 0 0,-1 1 1 0 0,2-2-143 0 0,10-26 1388 0 0,-12 28-1076 0 0,0 1 8 0 0,0 0 34 0 0,0 0 20 0 0,0 0 2 0 0,10-6 1528 0 0,1 4-1558 0 0,-7 1-233 0 0,-1 0 0 0 0,1 0 0 0 0,-1 0 0 0 0,0 0 1 0 0,1 0-1 0 0,0-2-113 0 0,0 2 121 0 0,0 0 0 0 0,0 0 1 0 0,0 0-1 0 0,0 0 0 0 0,0 1 1 0 0,0-1-1 0 0,4 1-121 0 0,8-1 333 0 0,36-12 482 0 0,-36 6-537 0 0,-13 6-252 0 0,-1 0 0 0 0,1-1 0 0 0,-1 1 0 0 0,1 1 1 0 0,0-1-1 0 0,0 0 0 0 0,-1 1 0 0 0,1-1 0 0 0,1 1-26 0 0,9-2 115 0 0,-10 1-105 0 0,0 0-1 0 0,1 1 1 0 0,-1-1-1 0 0,0 1 1 0 0,1-1-1 0 0,-1 1 1 0 0,4 1-10 0 0,5-3 11 0 0,18 0 0 0 0,-10 1 40 0 0,-14 0-34 0 0,0 1-1 0 0,-1 0 1 0 0,1 0 0 0 0,-1 0 0 0 0,7 2-17 0 0,-4-2 26 0 0,0 1 0 0 0,1-1 0 0 0,-1 0 1 0 0,1 0-1 0 0,1-1-26 0 0,3-3 72 0 0,-11 3-54 0 0,0 1 0 0 0,1-1 1 0 0,-1 0-1 0 0,0 1 0 0 0,1 0 0 0 0,-1-1 1 0 0,1 1-1 0 0,-1 0-18 0 0,1 0 18 0 0,-1 0 0 0 0,1 0 0 0 0,0-1 0 0 0,-1 1 0 0 0,1-1 0 0 0,-1 1 0 0 0,1-1 0 0 0,-1 0-18 0 0,30-7 154 0 0,-23 6-109 0 0,-1 0 0 0 0,1 0 0 0 0,0-1 0 0 0,-1 0 0 0 0,1 0 0 0 0,1-2-45 0 0,-6 3 4 0 0,-3 1-2 0 0,0 1-1 0 0,0-1 0 0 0,0 1 0 0 0,1-1 0 0 0,-1 1 0 0 0,0 0 0 0 0,1 0 0 0 0,-1-1 1 0 0,0 1-1 0 0,0 0 0 0 0,1 0 0 0 0,-1 0 0 0 0,0 1 0 0 0,2-1-1 0 0,7 0 34 0 0,14-2 3 0 0,-12 0 24 0 0,1 1-1 0 0,0 1 1 0 0,0 0 0 0 0,0 0 0 0 0,7 2-61 0 0,-16 0 10 0 0,21-1 47 0 0,19-1 84 0 0,-22-3-50 0 0,-15 2-52 0 0,1 1 0 0 0,-1 0 0 0 0,0 0 0 0 0,1 1 0 0 0,-1 0 0 0 0,0 0 0 0 0,7 2-39 0 0,17 3 133 0 0,-14-3-127 0 0,-1 0 1 0 0,8 4-7 0 0,7 1-1 0 0,-25-7 1 0 0,-1 0 0 0 0,1 0 0 0 0,-1 0 0 0 0,1 1 0 0 0,-1 0 0 0 0,2 1 0 0 0,4 2 0 0 0,67 15 219 0 0,-67-18-152 0 0,-7-1-71 0 0,13-3 104 0 0,65-7 201 0 0,-77 9-292 0 0,0 0 1 0 0,0-1-1 0 0,1 1 0 0 0,-1-1 1 0 0,0 0-1 0 0,0-1 0 0 0,3 0-9 0 0,-8 1 3 0 0,1 1 0 0 0,-1 0 0 0 0,0 0 0 0 0,1 0 0 0 0,-1 0 0 0 0,1 0 0 0 0,-1 0 0 0 0,1 0 0 0 0,-1 0 0 0 0,1 0 0 0 0,-1 0 0 0 0,0 0 0 0 0,1 0 0 0 0,-1 0 0 0 0,1 1 0 0 0,-1-1 0 0 0,1 0 0 0 0,-1 0 0 0 0,0 0 1 0 0,1 1-5 0 0,3 0 1 0 0,12-3 0 0 0,2 2 11 0 0,-9 1 17 0 0,24 5-3 0 0,-3-2-25 0 0,-14-1 0 0 0,-11-4 0 0 0,-4 1 0 0 0,0-1 0 0 0,0 1 0 0 0,0-1 0 0 0,0 1 0 0 0,0 0 0 0 0,1-1 0 0 0,-1 1 0 0 0,0 0 0 0 0,0 0 0 0 0,1 0 0 0 0,-1 0 0 0 0,0 0 0 0 0,0 0 0 0 0,1 0 0 0 0,51-3 0 0 0,-4-8 0 0 0,-23 9 122 0 0,-1 2 0 0 0,23 2-122 0 0,53 1 279 0 0,-94-4-251 0 0,0 0 0 0 0,0 0 0 0 0,0 0 0 0 0,0-1-1 0 0,1 0-27 0 0,9-3 250 0 0,-1 1 33 0 0,4 1-251 0 0,-15 2-76 0 0,-1 1 0 0 0,0-1 0 0 0,0 0 0 0 0,0 0 0 0 0,0 0 0 0 0,1-1 44 0 0,20-3 101 0 0,-23 5-3 0 0,0 0-13 0 0,23 0-68 0 0,-21-1-17 0 0,24 2 0 0 0,-22 1 0 0 0,29-1 0 0 0,-22-1 0 0 0,9 1 0 0 0,-19 0 0 0 0,1 2 0 0 0,16 5 0 0 0,-15-7 0 0 0,8-1 0 0 0,11 0 0 0 0,-1 2 11 0 0,-22-1-8 0 0,0-1 1 0 0,0 0-1 0 0,0 1 0 0 0,1-1 1 0 0,-1 0-1 0 0,0 0 0 0 0,0 0 1 0 0,0 0-1 0 0,0 0 0 0 0,1 0 1 0 0,-1 0-1 0 0,0 0 0 0 0,0-1 1 0 0,0 1-1 0 0,0 0 0 0 0,1-1-3 0 0,13 5 54 0 0,-13-4-85 0 0,-2 0 79 0 0,0 0 17 0 0,0 0-26 0 0,0 0-98 0 0,0 0-9 0 0,-2 2 15 0 0,1-2 52 0 0,0 1 1 0 0,0 0-1 0 0,-1 0 1 0 0,1 0-1 0 0,0 0 1 0 0,0 0-1 0 0,0 0 1 0 0,0 0-1 0 0,1 0 1 0 0,-1 0-1 0 0,0 0 1 0 0,0 0-1 0 0,1 1 1 0 0,-1-1-1 0 0,1 0 0 0 0,-1 0 1 0 0,1 1-1 0 0,-1-1 1 0 0,1 0-1 0 0,0 1 1 0 0,0-1-1 0 0,-1 1 1 0 0,1-1 0 0 0,-1 7 1 0 0,-6 8-1 0 0,-3 0 0 0 0,-8 12 0 0 0,12-17 0 0 0,6-7 0 0 0,0-1 0 0 0,-5 5 0 0 0,4-6 0 0 0,0-1 0 0 0,0 1 0 0 0,1-1 0 0 0,-1 1 0 0 0,0-1 0 0 0,0 1 0 0 0,1 0 0 0 0,-1 0 0 0 0,1-1 0 0 0,-1 1 0 0 0,1 0 0 0 0,0 1 0 0 0,0 2 0 0 0,0-3 0 0 0,0-1 0 0 0,0 1 0 0 0,0-1 0 0 0,0 0 0 0 0,-1 1 0 0 0,1-1 0 0 0,0 0 0 0 0,-1 1 0 0 0,1-1 0 0 0,-1 0 0 0 0,1 1 0 0 0,-1-1 0 0 0,0 0 0 0 0,1 0 0 0 0,-1 0 0 0 0,0 0 0 0 0,-1 1 0 0 0,1 2 2 0 0,1-3-3 0 0,0 0 1 0 0,-1 0-1 0 0,1-1 1 0 0,-1 1-1 0 0,1 0 0 0 0,0 0 1 0 0,-1 0-1 0 0,0 0 1 0 0,1-1-1 0 0,-1 1 1 0 0,1 0-1 0 0,-1-1 1 0 0,0 1-1 0 0,1 0 1 0 0,-1-1-1 0 0,0 1 1 0 0,0-1-1 0 0,0 1 1 0 0,1-1-1 0 0,-1 1 1 0 0,0-1-1 0 0,0 0 1 0 0,0 1 0 0 0,-15 11-54 0 0,-15 1 54 0 0,16-7 0 0 0,14-6 1 0 0,0 1-1 0 0,0-1 0 0 0,0 0 0 0 0,0 1 0 0 0,0-1 0 0 0,0 0 1 0 0,0 0-1 0 0,0 0 0 0 0,0 0 0 0 0,-1 0 0 0 0,1 0 0 0 0,0 0 0 0 0,0 0 0 0 0,-18-1 9 0 0,18 1-7 0 0,1 0 0 0 0,0 0 0 0 0,0 0 0 0 0,0 0 0 0 0,0 0 0 0 0,0 0 0 0 0,-1 0-1 0 0,1 0 1 0 0,0 0 0 0 0,0 0 0 0 0,0 0 0 0 0,0 0 0 0 0,0 0 0 0 0,-1 0 0 0 0,1 0 0 0 0,0 0 0 0 0,0 0 0 0 0,0 0 0 0 0,0 0 0 0 0,0 0 0 0 0,-1 0 0 0 0,1 0 0 0 0,0 0-1 0 0,0 0 1 0 0,0 1 0 0 0,0-1 0 0 0,0 0 0 0 0,-1 0 0 0 0,1 0 0 0 0,0 0 0 0 0,0 0 0 0 0,0 0 0 0 0,0 0 0 0 0,0 1 0 0 0,0-1 0 0 0,0 0 0 0 0,0 0 0 0 0,0 0 0 0 0,0 0 0 0 0,-1 0-1 0 0,1 1-1 0 0,-2 2 17 0 0,-9 0 124 0 0,5 0-141 0 0,15-2 0 0 0,3 2 11 0 0,-10-2 42 0 0,-2-1 11 0 0,0 0 0 0 0,3 0-30 0 0,29-4 71 0 0,-28 3-62 0 0,0 1 31 0 0,-1 0 1 0 0,1 0-1 0 0,-1 0 1 0 0,1 0-1 0 0,-1-1 1 0 0,1 0 0 0 0,-1 1-1 0 0,1-1 1 0 0,-1-1-1 0 0,3 0-74 0 0,13-5 225 0 0,1-3-22 0 0,-1 1-150 0 0,-16 9-49 0 0,-1-1 0 0 0,0 0-1 0 0,0 0 1 0 0,1-1-1 0 0,-1 1 1 0 0,0 0-1 0 0,0-1 1 0 0,0 1-1 0 0,0-1 1 0 0,-1 1-1 0 0,1-1 1 0 0,0 0-1 0 0,-1 0 1 0 0,1 0 0 0 0,-1 0-1 0 0,0 0 1 0 0,0 0-1 0 0,1-2-3 0 0,9-11 0 0 0,-9 13 0 0 0,0 0 0 0 0,0-1 0 0 0,-1 1 0 0 0,1-1 0 0 0,-1 0 0 0 0,1 1 0 0 0,-1-3 0 0 0,2 0 4 0 0,-2 4 1 0 0,-1 1-1 0 0,1-1 1 0 0,-1 0-1 0 0,1 0 0 0 0,-1 0 1 0 0,1 1-1 0 0,-1-1 1 0 0,0 0-1 0 0,1 0 1 0 0,-1 0-1 0 0,0 0 1 0 0,0 0-1 0 0,0 0 0 0 0,0 0 1 0 0,0 0-1 0 0,0 1 1 0 0,0-1-1 0 0,0-1-4 0 0,2-3 61 0 0,5-7-8 0 0,-7 12-53 0 0,2-7 13 0 0,-3-6-16 0 0,0 4 3 0 0,-9-8 0 0 0,10 15 0 0 0,0 1 0 0 0,0 0 0 0 0,0 1 0 0 0,-1-1 0 0 0,1 0 0 0 0,0 0 0 0 0,-1 0 0 0 0,1 0 0 0 0,0 1 0 0 0,-1-1 0 0 0,1 0 0 0 0,-1 1 0 0 0,1-1 0 0 0,-1 0 0 0 0,0 1 0 0 0,1-1 0 0 0,-1 0 0 0 0,0 0 0 0 0,-27-23-64 0 0,24 21 64 0 0,-7-2-1 0 0,10 1-11 0 0,1 3 9 0 0,0 1-1 0 0,0-1 0 0 0,-1 0 1 0 0,1 0-1 0 0,0 0 0 0 0,0 1 1 0 0,0-1-1 0 0,-1 0 0 0 0,1 0 0 0 0,0 0 1 0 0,-1 1-1 0 0,1-1 0 0 0,-1 0 1 0 0,1 1-1 0 0,-1-1 0 0 0,0 0 4 0 0,1 0 0 0 0,-1 0 0 0 0,1 0 0 0 0,-1 0 0 0 0,1 0 0 0 0,-1 0 0 0 0,0 1 0 0 0,0-1 0 0 0,1 0 0 0 0,-1 0 0 0 0,0 1 0 0 0,0-1 0 0 0,0 0 0 0 0,0 1 0 0 0,0-1 0 0 0,0 1 0 0 0,0-1 0 0 0,0 1 0 0 0,0-1 0 0 0,-12-4 0 0 0,9 2 0 0 0,-2-1 0 0 0,0 0 0 0 0,0 1 0 0 0,0 0 0 0 0,0 0 0 0 0,-3-1 0 0 0,5 4-7 0 0,1 0 0 0 0,-1-1 0 0 0,1 0 0 0 0,0 0 1 0 0,-1 0-1 0 0,1 0 0 0 0,-2-1 7 0 0,-18-8-16 0 0,-81-27 16 0 0,100 37 7 0 0,-1-1 14 0 0,-12-9 15 0 0,14 8-37 0 0,1 1 1 0 0,0 0-1 0 0,0-1 0 0 0,-1 1 1 0 0,1 0-1 0 0,0 0 0 0 0,-1 0 0 0 0,1 1 1 0 0,-1-1-1 0 0,1 0 0 0 0,-1 1 1 0 0,0 0-1 0 0,-1-1 1 0 0,-2 0-15 0 0,2-5 15 0 0,6 4 0 0 0,-7-5 14 0 0,3 6-4 0 0,-2-1 13 0 0,-14 1-4 0 0,14 0-78 0 0,-6-5 44 0 0,2 4 15 0 0,9-1 0 0 0,-1-1 0 0 0,-5 3 0 0 0,-7-2 0 0 0,1-1 0 0 0,11-1 0 0 0,-5-3 0 0 0,6 2 0 0 0,-4 0 0 0 0,-2-1 0 0 0,5 6 0 0 0,0 1 0 0 0,0 0 0 0 0,-1-1 0 0 0,1 1 0 0 0,0 0 0 0 0,-1-1 0 0 0,1 1 0 0 0,0 0 0 0 0,-1-1 0 0 0,1 1 0 0 0,-1 0 0 0 0,1 0 0 0 0,0-1 0 0 0,-1 1 0 0 0,1 0 0 0 0,-1 0 0 0 0,1 0 0 0 0,-1 0 0 0 0,1 0 0 0 0,-1-1 0 0 0,1 1 0 0 0,0 0 0 0 0,-1 0 0 0 0,1 0 0 0 0,-1 0 0 0 0,1 0 0 0 0,-1 0 0 0 0,1 1 0 0 0,-1-1 0 0 0,1 0 0 0 0,-2 0 0 0 0,-8-2 11 0 0,5 0 32 0 0,-6-2-39 0 0,4 1 4 0 0,-2-6-74 0 0,0-2 66 0 0,0 3 0 0 0,-2 3 11 0 0,9 4 10 0 0,4 1 1 0 0,4-3 4 0 0,-4 3 50 0 0,-2 0 0 0 0,0 0-4 0 0,0 0-26 0 0,0 0-104 0 0,0 0-10 0 0,18 0 4 0 0,-9-1 87 0 0,-6 1-18 0 0,0-1 0 0 0,0 1 0 0 0,0 0 0 0 0,0 1 1 0 0,0-1-1 0 0,0 0 0 0 0,0 1 0 0 0,0-1-5 0 0,0 0 0 0 0,0 1 0 0 0,10 7 0 0 0,7 4 42 0 0,9 3-20 0 0,38 18-22 0 0,-61-31 0 0 0,-4-2 0 0 0,-1 1 0 0 0,1-1 0 0 0,0 1 0 0 0,0 0 0 0 0,0 0 0 0 0,-1 0 0 0 0,1 0 0 0 0,-1 0 0 0 0,1 0 0 0 0,-1 0 0 0 0,1 1 0 0 0,-1-1 0 0 0,1 1 0 0 0,0 0 0 0 0,0-1 0 0 0,1 1 0 0 0,-1-1 0 0 0,0 0 0 0 0,0 0 0 0 0,1 0 0 0 0,-1 0 0 0 0,0 0 0 0 0,3 0 0 0 0,-3-1 0 0 0,13 5 0 0 0,-14-4 0 0 0,-1-1 0 0 0,0 0 0 0 0,0 0 0 0 0,0 0 0 0 0,0 1 0 0 0,0-1 0 0 0,0 0 0 0 0,0 0 0 0 0,0 0 0 0 0,0 0 0 0 0,0 0 0 0 0,0 0 0 0 0,-1 0 0 0 0,1 0 0 0 0,0 0 0 0 0,0 1 0 0 0,0-1 0 0 0,0 0 0 0 0,0 0 0 0 0,0 0 0 0 0,0 0 0 0 0,0 0 0 0 0,0 0 0 0 0,0 0 0 0 0,0 0 0 0 0,0 1 0 0 0,0-1 0 0 0,1 0 0 0 0,-1 0 0 0 0,0 0 0 0 0,0 0 0 0 0,0 0 0 0 0,0 0 0 0 0,0 0 0 0 0,0 0 0 0 0,0 1 0 0 0,0-1 0 0 0,0 0 0 0 0,0 0 0 0 0,0 0 0 0 0,0 0 0 0 0,0 0 0 0 0,0 0 0 0 0,1 0 0 0 0,-1 0 0 0 0,0 0 0 0 0,0 0 0 0 0,0 0 0 0 0,0 0 0 0 0,0 0 0 0 0,0 0 0 0 0,0 0 0 0 0,0 0 0 0 0,1 0 0 0 0,-1 0 0 0 0,28 15 0 0 0,-11-7 8 0 0,-13-7 10 0 0,18-3 10 0 0,-19 1-21 0 0,1 1-4 0 0,18 5-3 0 0,-17-4 0 0 0,18 6 0 0 0,-16-4 0 0 0,-4-2 0 0 0,0 0 0 0 0,0 0 0 0 0,-1 0 0 0 0,1 1 0 0 0,-1-1 0 0 0,1 1 0 0 0,-1 0 0 0 0,3 2 0 0 0,16 8 0 0 0,2 3 0 0 0,-10-10 1 0 0,-12-5-2 0 0,0 0 1 0 0,0 0-1 0 0,0-1 1 0 0,0 1-1 0 0,0 0 0 0 0,0 0 1 0 0,0 0-1 0 0,-1 1 1 0 0,1-1-1 0 0,0 0 0 0 0,0 0 1 0 0,0 0-1 0 0,0 1 1 0 0,0-1-1 0 0,0 0 0 0 0,-1 1 1 0 0,1-1-1 0 0,0 1 1 0 0,0-1 0 0 0,-1 0-2 0 0,0 0 1 0 0,0 0-1 0 0,0 0 1 0 0,1 1 0 0 0,-1-1-1 0 0,0 0 1 0 0,0 0-1 0 0,0 0 1 0 0,0 0-1 0 0,1 0 1 0 0,-1 0 0 0 0,0 0-1 0 0,0 1 1 0 0,0-1-1 0 0,0 0 1 0 0,0 0 0 0 0,0 0-1 0 0,1 0 1 0 0,-1 0-1 0 0,0 1 1 0 0,0-1 0 0 0,0 0-1 0 0,0 0 1 0 0,0 0-1 0 0,0 1 1 0 0,0-1 0 0 0,0 0-1 0 0,0 0 1 0 0,0 0-1 0 0,0 0 1 0 0,0 1 0 0 0,0-1-1 0 0,0 0 1 0 0,0 0-1 0 0,0 0 1 0 0,0 1 0 0 0,0-1-1 0 0,0 0 1 0 0,0 0-1 0 0,0 0 2 0 0,-1 4-50 0 0,0 6 39 0 0,-2-7 11 0 0,2-3 0 0 0,1 1 0 0 0,-1-1 0 0 0,1 1 0 0 0,-1 0 0 0 0,1-1 0 0 0,-1 1 0 0 0,1-1 0 0 0,0 1 0 0 0,-1 0 0 0 0,1-1 0 0 0,0 1 0 0 0,-1 0 0 0 0,1 0 0 0 0,0-1 0 0 0,0 1 0 0 0,0 0 0 0 0,-1 0 0 0 0,1-1 0 0 0,0 1 0 0 0,-1 3 0 0 0,-1 0 0 0 0,1-1 0 0 0,-1 0 0 0 0,0 1 0 0 0,-1-1 0 0 0,1 0 0 0 0,-1 1 0 0 0,-11 17 0 0 0,3-8 0 0 0,10-12 0 0 0,0 0 0 0 0,-1 1 0 0 0,1-1 0 0 0,0 1 0 0 0,0-1 0 0 0,0 1 0 0 0,0-1 0 0 0,0 1 0 0 0,-1 1 0 0 0,-26 49 0 0 0,11-8 0 0 0,15-41 0 0 0,2-2 0 0 0,0 15 0 0 0,-9 9 0 0 0,5-17 0 0 0,1-7 0 0 0,3-1 0 0 0,-1 0 0 0 0,0 1 0 0 0,1-1 0 0 0,-1 0 0 0 0,0 0 0 0 0,1 1 0 0 0,-1-1 0 0 0,0 0 0 0 0,1 1 0 0 0,-1-1 0 0 0,1 1 0 0 0,-1-1 0 0 0,1 1 0 0 0,-1-1 0 0 0,1 1 0 0 0,-1-1 0 0 0,1 2 0 0 0,-4 2 0 0 0,-2 4 0 0 0,0-1-16 0 0,5-6-61 0 0,-4-2-274 0 0,1 1-1 0 0,0-1 1 0 0,0-1 0 0 0,-1 1 0 0 0,-2-2 351 0 0,-7-2-1500 0 0,1 1-399 0 0</inkml:trace>
  <inkml:trace contextRef="#ctx0" brushRef="#br0" timeOffset="2315.697">1549 4043 2760 0 0,'15'9'463'0'0,"-5"-6"8703"0"0,-2-5-5863 0 0,6-12-4546 0 0,-7 6 2119 0 0,12-14-67 0 0,-7 7-345 0 0,-9 12-349 0 0,-1 0 0 0 0,0 0 0 0 0,0 1 0 0 0,0-2 0 0 0,0 1 0 0 0,0 0 0 0 0,0 0 0 0 0,-1-1-115 0 0,1 1 65 0 0,-1 0 0 0 0,0 0 0 0 0,1 0 0 0 0,0 0 0 0 0,0 0 0 0 0,0 0 0 0 0,0 1 0 0 0,0-1 0 0 0,2 0-65 0 0,2-2 144 0 0,1 0 0 0 0,0 0 0 0 0,0 1 0 0 0,1 0 0 0 0,-1 0 0 0 0,4-1-144 0 0,-4 2 247 0 0,1 0 0 0 0,-1-1 0 0 0,0-1-1 0 0,6-4-246 0 0,-7 5 129 0 0,-1 1 0 0 0,1-1-1 0 0,-1 1 1 0 0,1 0 0 0 0,0 0 0 0 0,0 1-1 0 0,1 0-128 0 0,2-2 125 0 0,1 0 0 0 0,-1 0 0 0 0,1 0 0 0 0,-1-1 0 0 0,-1-1 0 0 0,5-3-125 0 0,-1 2 86 0 0,1 0 0 0 0,0 0 0 0 0,0 1 0 0 0,0 1 0 0 0,1 0 0 0 0,2 1-86 0 0,36-16 106 0 0,11 7 42 0 0,-13 11-8 0 0,-10 1-24 0 0,30-4 146 0 0,-34 4-17 0 0,1-2 0 0 0,20-5-245 0 0,-8 2 244 0 0,-15 4 0 0 0,16 0 44 0 0,-36 2-172 0 0,0 0 0 0 0,9-2-116 0 0,-5 1 26 0 0,-1 0 0 0 0,14 1-26 0 0,-20 1 18 0 0,1-1 0 0 0,0 0 0 0 0,-1-1 0 0 0,1 0 0 0 0,-1 0 0 0 0,6-3-18 0 0,-14 3 14 0 0,0 0 0 0 0,0 1-1 0 0,0-1 1 0 0,1 1 0 0 0,-1 0 0 0 0,2-1-14 0 0,8 0-3 0 0,30-7 25 0 0,-40 7 12 0 0,1 0 1 0 0,0 0-1 0 0,-1 0 1 0 0,1 0-1 0 0,-1-1 1 0 0,3-1-35 0 0,-3 2 19 0 0,0-1 0 0 0,1 1 0 0 0,-1 0 0 0 0,0 0 0 0 0,0 0 0 0 0,1 0 0 0 0,-1 0 0 0 0,1 1 0 0 0,2-1-19 0 0,0 1 7 0 0,0-1 0 0 0,-1 0 0 0 0,1-1 0 0 0,-1 1 0 0 0,1-1 0 0 0,-1 0 1 0 0,0 0-8 0 0,3-1 37 0 0,0 0 1 0 0,0 1 0 0 0,6-2-38 0 0,-2 2 19 0 0,0 1 1 0 0,0 0 0 0 0,0 1-1 0 0,0 0 1 0 0,0 1-1 0 0,5 1-19 0 0,60 5 72 0 0,-46-6-103 0 0,0-2 2 0 0,-1-1 259 0 0,-17 1-105 0 0,0 1-35 0 0,23-3-15 0 0,-11 2-19 0 0,9 2 2 0 0,-2-1 6 0 0,-24 0-54 0 0,5 2-10 0 0,0 0-10 0 0,-1 4-44 0 0,-10-5-10 0 0,-7 8-13 0 0,-1 2 22 0 0,3-6 24 0 0,1-1-1 0 0,-1 0 1 0 0,0 0-1 0 0,0 0 1 0 0,-1 0 0 0 0,1 0-1 0 0,-4 2 32 0 0,4-4-24 0 0,1 0 0 0 0,-1 1 0 0 0,1-1 0 0 0,-1 1 0 0 0,1 0 0 0 0,-2 2 24 0 0,0 1-8 0 0,-1 6-29 0 0,5-11 35 0 0,0 1 0 0 0,-1-1 0 0 0,1 1 0 0 0,-1-1 0 0 0,1 1 0 0 0,-1-1-1 0 0,0 1 1 0 0,0-1 0 0 0,1 1 0 0 0,-1-1 0 0 0,0 0 0 0 0,0 0 0 0 0,-1 1 0 0 0,1-1 0 0 0,0 0 0 0 0,0 0 0 0 0,-1 0 2 0 0,-23 19 0 0 0,19-15-1 0 0,5-3 1 0 0,-1-1 0 0 0,1 0 0 0 0,-1 0-1 0 0,1 0 1 0 0,-1 0 0 0 0,1 0 0 0 0,-1 0-1 0 0,0 0 1 0 0,0-1 0 0 0,1 1 0 0 0,-3 0 0 0 0,-6 3-7 0 0,9-4 4 0 0,1 0 0 0 0,-1 1 1 0 0,1-1-1 0 0,-1 0 1 0 0,1 0-1 0 0,-1 0 0 0 0,0 0 1 0 0,1 1-1 0 0,-1-1 0 0 0,1 0 1 0 0,-1 0-1 0 0,1 0 1 0 0,-1 0-1 0 0,1 0 0 0 0,-1 0 1 0 0,0 0-1 0 0,1-1 1 0 0,-1 1-1 0 0,1 0 0 0 0,-1 0 3 0 0,0-1-1 0 0,-1 1 1 0 0,1 0-1 0 0,0 0 0 0 0,-1-1 0 0 0,1 1 0 0 0,-1 0 0 0 0,1 0 1 0 0,0 0-1 0 0,-1 0 0 0 0,1 1 0 0 0,0-1 0 0 0,-1 0 0 0 0,1 0 1 0 0,-1 1 0 0 0,1-1-4 0 0,0 1 0 0 0,1-1 1 0 0,-1 0-1 0 0,0 1 1 0 0,0-1-1 0 0,1 0 1 0 0,-1 1-1 0 0,0-1 1 0 0,0 1-1 0 0,1-1 0 0 0,-1 1 1 0 0,1 0-1 0 0,-1-1 1 0 0,0 1-1 0 0,1 0 1 0 0,-1-1-1 0 0,1 1 1 0 0,0 0 3 0 0,-1 0-32 0 0,-8-5 148 0 0,14 7-118 0 0,-13-2-78 0 0,6-1-16 0 0,-9 4 0 0 0,8-3 96 0 0,1-1 0 0 0,0 0 0 0 0,0 1 0 0 0,0-1 0 0 0,0 1 0 0 0,0 0 0 0 0,0 0 0 0 0,1-1 0 0 0,-1 1 0 0 0,-1 1 0 0 0,7 1-10 0 0,-3-3-33 0 0,-3 0 43 0 0,1 0 31 0 0,3 0-59 0 0,-1 0 8 0 0,2 2 18 0 0,16 4 14 0 0,-17-5 20 0 0,-2-1-68 0 0,-3 1 84 0 0,-7 2-32 0 0,18-4-16 0 0,1-6 0 0 0,-8-1 0 0 0,-2-21 60 0 0,-3 18-47 0 0,3 10-11 0 0,1 0 0 0 0,-1 1 1 0 0,1-1-1 0 0,0 0 0 0 0,-1 0 1 0 0,1 1-1 0 0,0-1 0 0 0,-1 0 0 0 0,1 0 1 0 0,0 0-1 0 0,0 0 0 0 0,0 1 1 0 0,0-1-1 0 0,0 0 0 0 0,0 0 0 0 0,0 0 1 0 0,0 0-1 0 0,0 1 0 0 0,0-1 1 0 0,0 0-1 0 0,1 0 0 0 0,-1 0 1 0 0,0 0-3 0 0,6-4 9 0 0,-6 5-8 0 0,1-1 0 0 0,0 1-1 0 0,-1-1 1 0 0,1 1 0 0 0,0-1-1 0 0,-1 1 1 0 0,1-1-1 0 0,-1 0 1 0 0,1 1 0 0 0,-1-1-1 0 0,1 0 1 0 0,-1 1 0 0 0,1-1-1 0 0,-1 0 1 0 0,0 0 0 0 0,0 1-1 0 0,1-1 1 0 0,-1 0-1 0 0,0-2 9 0 0,1 0 0 0 0,0 0 1 0 0,0-1-1 0 0,0 1 0 0 0,0 0 0 0 0,0 0 1 0 0,1 1-1 0 0,-1-1 0 0 0,1 0 0 0 0,0 0 1 0 0,-1 1-1 0 0,1-1 0 0 0,2-1-9 0 0,10-15 8 0 0,2 2 47 0 0,-4 6-130 0 0,-1 1 57 0 0,-7 8 44 0 0,-1 0 1 0 0,0 0-1 0 0,0-1 1 0 0,0 1-1 0 0,0-1 0 0 0,0 0 1 0 0,-1 0-1 0 0,2-3-26 0 0,3-10 11 0 0,-5 15 13 0 0,1 0-3 0 0,8-18-13 0 0,-5 11-8 0 0,3 1 0 0 0,1 3 11 0 0,-8 2 32 0 0,-8-7-32 0 0,6 8-11 0 0,0 1 0 0 0,0-1 0 0 0,-1 1 0 0 0,1-1 0 0 0,0 1 0 0 0,-1-1 0 0 0,1 1 0 0 0,0-1 0 0 0,-1 1 0 0 0,1-1 0 0 0,0 1 0 0 0,-1-1 0 0 0,1 1 0 0 0,-1 0 0 0 0,1-1 0 0 0,-1 1 0 0 0,1 0 0 0 0,-1-1-1 0 0,0 1 1 0 0,1 0 0 0 0,-1-1 0 0 0,1 1 0 0 0,-1 0 0 0 0,0 0 0 0 0,0 0 0 0 0,-2-2 0 0 0,0 0 0 0 0,0 0 0 0 0,0-1 0 0 0,0 1 0 0 0,1-1 0 0 0,-2-1 0 0 0,2 2 0 0 0,0 0 0 0 0,0 0 0 0 0,0 1 0 0 0,0-1 0 0 0,0 0 0 0 0,0 1 0 0 0,-1-1 0 0 0,1 1 0 0 0,0-1 0 0 0,-1 1 0 0 0,0 0 0 0 0,2 1 0 0 0,0 0 0 0 0,0-1 0 0 0,0 1 0 0 0,0 0 0 0 0,1-1 0 0 0,-1 1 0 0 0,0-1 0 0 0,0 1 0 0 0,0-1 0 0 0,1 1 0 0 0,-1-1 0 0 0,0 0 0 0 0,0 1 0 0 0,1-1 0 0 0,-1 0 0 0 0,1 0 0 0 0,-1 0 0 0 0,0 0 0 0 0,1 0 0 0 0,-1 1 0 0 0,0-1 0 0 0,1 0 0 0 0,-1 0 0 0 0,0 1 0 0 0,0-1 0 0 0,0 0 0 0 0,0 1 0 0 0,0-1 0 0 0,0 1 0 0 0,0-1 0 0 0,0 0 0 0 0,-13-5-73 0 0,0-1-1 0 0,1-1 0 0 0,-2-1 74 0 0,14 8-17 0 0,-3-1-12 0 0,1 0 1 0 0,-1 0 0 0 0,1 1 0 0 0,-1-1 0 0 0,0 1 0 0 0,0 0-1 0 0,-3 0 29 0 0,3 0 30 0 0,-1 0-1 0 0,1 0 0 0 0,0 0 1 0 0,0-1-1 0 0,0 0 0 0 0,0 1 1 0 0,0-1-1 0 0,0-1-29 0 0,-2 0 21 0 0,0-1 1 0 0,-1 1 0 0 0,1 0-1 0 0,-1 1 1 0 0,-3-2-22 0 0,-41-13 53 0 0,30 11-53 0 0,5 2 0 0 0,2 1 0 0 0,-22-5 64 0 0,32 7-62 0 0,4 1-2 0 0,0 0 0 0 0,0 0 0 0 0,0 0 0 0 0,0 0-1 0 0,0 0 1 0 0,0 0 0 0 0,0 0 0 0 0,0 0 0 0 0,0 0 0 0 0,0 0 0 0 0,0 0-1 0 0,-1 0 1 0 0,1 0 0 0 0,0 0 0 0 0,0 0 0 0 0,0 0 0 0 0,0 0 0 0 0,0 0-1 0 0,0 0 1 0 0,0 0 0 0 0,0 0 0 0 0,0 0 0 0 0,0 0 0 0 0,0 0-1 0 0,0 0 1 0 0,0 0 0 0 0,0 0 0 0 0,0 0 0 0 0,0 0 0 0 0,0 0 0 0 0,0 0-1 0 0,0 0 1 0 0,0 0 0 0 0,0-1 0 0 0,0 1 0 0 0,0 0 0 0 0,0 0 0 0 0,0 0-1 0 0,0 0 1 0 0,0 0 0 0 0,0 0 0 0 0,0 0 0 0 0,0 0 0 0 0,0 0-1 0 0,0 0 1 0 0,0 0 0 0 0,0 0 0 0 0,0 0 0 0 0,0 0 0 0 0,0 0 0 0 0,0 0-1 0 0,0 0 1 0 0,0-1 0 0 0,0 1 0 0 0,0 0 0 0 0,0 0 0 0 0,0 0 0 0 0,0 0-1 0 0,0 0 1 0 0,-26-7 217 0 0,23 5-139 0 0,-3-4 2 0 0,5 5-2 0 0,1 1-10 0 0,0 0-58 0 0,0 0-236 0 0,0 0-56 0 0,0 0 2 0 0,-9 0-1661 0 0,8 0 98 0 0</inkml:trace>
  <inkml:trace contextRef="#ctx0" brushRef="#br0" timeOffset="10022.074">1 878 14400 0 0,'11'22'390'0'0,"-1"1"0"0"0,-2 0 0 0 0,0 0 0 0 0,0 5-390 0 0,35 218 699 0 0,-39-219-593 0 0,23 116 912 0 0,22 108-490 0 0,-29-155-464 0 0,6 3-64 0 0,-17-67 2 0 0,23 76 60 0 0,10 8-62 0 0,11 7 0 0 0,-35-79-1 0 0,-12-28 33 0 0,0 0 1 0 0,2 0-1 0 0,0-1 0 0 0,0 0 0 0 0,2 0-32 0 0,26 40 165 0 0,-23-34 204 0 0,16 20-369 0 0,-6-11 305 0 0,-13-16-51 0 0,0 0-1 0 0,1-1 0 0 0,12 10-253 0 0,13 12 405 0 0,-26-23-286 0 0,0-2-1 0 0,1 1 1 0 0,1-2 0 0 0,9 7-119 0 0,6 3 90 0 0,-19-12-72 0 0,2 0 1 0 0,-1-1-1 0 0,1 0-18 0 0,7 3 13 0 0,1-1 0 0 0,0 0-1 0 0,0-1 1 0 0,1-1 0 0 0,-1-1-1 0 0,5 0-12 0 0,14 2 55 0 0,-20-4 32 0 0,0 0-1 0 0,9-1-86 0 0,108 7 1464 0 0,41 12-1464 0 0,-46-1 560 0 0,-79-11-338 0 0,3 2-222 0 0,32 6 141 0 0,349 75 294 0 0,-353-72-481 0 0,101 24-61 0 0,-126-34 101 0 0,0-2-1 0 0,19-1 7 0 0,299 5 0 0 0,-98-4 91 0 0,-170-7-38 0 0,53 10-53 0 0,178 21 0 0 0,69-19 0 0 0,-308-17 0 0 0,-1-5 0 0 0,24-8 0 0 0,-95 13 0 0 0,216-37 35 0 0,-49 7 5 0 0,-60 11 2 0 0,116-15 33 0 0,43 14-11 0 0,83 12-64 0 0,-11 3 0 0 0,-239 4 0 0 0,1-6 0 0 0,66-17 0 0 0,72-22 0 0 0,-88 14 0 0 0,-94 20-5 0 0,77-13 186 0 0,109-6-181 0 0,-258 34 4 0 0,45-3 34 0 0,0 2 0 0 0,45 5-38 0 0,-57 1-9 0 0,186 21-187 0 0,-159-11-5 0 0,-32-6-147 0 0,25 2 348 0 0,-50-9-41 0 0,1 0-1 0 0,0-1 0 0 0,-1 0 1 0 0,1-1-1 0 0,0-1 0 0 0,7-2 42 0 0,-5 0-17 0 0,-1 0 0 0 0,1-1 0 0 0,-1-1 0 0 0,-1-1 0 0 0,12-6 17 0 0,-17 8 9 0 0,-1-1 0 0 0,1 0 1 0 0,-1 0-1 0 0,0-1 1 0 0,-1 0-1 0 0,0-1 0 0 0,0 1 1 0 0,0-1-1 0 0,3-6-9 0 0,4-7 44 0 0,-8 14-35 0 0,0-1 0 0 0,-1 0 0 0 0,0-1 0 0 0,-1 1 0 0 0,0-1 0 0 0,0 1 0 0 0,1-6-9 0 0,2-12 28 0 0,-2 0 0 0 0,0 0 0 0 0,-2 0 0 0 0,0-1 0 0 0,-2-12-28 0 0,0-7 99 0 0,1 23-66 0 0,-2 0 1 0 0,-1 0 0 0 0,-1-1-34 0 0,-6-74-134 0 0,4 26 66 0 0,-1-57 68 0 0,3 48 0 0 0,-12-254 0 0 0,2 61 54 0 0,10 221-13 0 0,3 34-34 0 0,-2 1 0 0 0,-1-1 1 0 0,0 1-1 0 0,-1 0 1 0 0,-1 0-1 0 0,-1-2-7 0 0,0 4 7 0 0,-2-5 8 0 0,-1 0 1 0 0,-2-2-16 0 0,7 17 2 0 0,0 0 0 0 0,0 0 0 0 0,-1 1 0 0 0,0-1-1 0 0,0 1 1 0 0,0 0 0 0 0,-1 0 0 0 0,-5-4-2 0 0,-8-7-12 0 0,3 3-18 0 0,-1 1 0 0 0,-8-5 30 0 0,-24-15-14 0 0,26 17 0 0 0,-1 0-1 0 0,0 1 1 0 0,-1 2-1 0 0,-9-4 15 0 0,-64-21-64 0 0,-70-15 64 0 0,-37 6-64 0 0,100 25 40 0 0,-74-10 24 0 0,-329-69-70 0 0,171 31 140 0 0,1 4-90 0 0,-25 12 20 0 0,-344-16-188 0 0,211 42 188 0 0,201 8 0 0 0,197 12 0 0 0,-194-20 0 0 0,-314-33 0 0 0,23 3 0 0 0,457 47-11 0 0,-90-8 198 0 0,-86 10-187 0 0,105 14 208 0 0,2 9 0 0 0,-119 27-208 0 0,-119 26 560 0 0,299-48-16 0 0,-60-2-544 0 0,-74-14 620 0 0,170-5-336 0 0,28-1-47 0 0,-1-3-237 0 0,-25-2 103 0 0,40 3-222 0 0,-41 0 475 0 0,77 4-970 0 0,1 1 1 0 0,0 1 0 0 0,0 0 0 0 0,-12 4 613 0 0,14-1-2569 0 0,4 1-5497 0 0</inkml:trace>
  <inkml:trace contextRef="#ctx0" brushRef="#br0" timeOffset="12144.554">6311 5944 6448 0 0,'2'0'498'0'0,"20"11"-261"0"0,-12-6 3773 0 0,-8-5-3737 0 0,0 0 0 0 0,0 1 0 0 0,0-1 1 0 0,0 0-1 0 0,0 0 0 0 0,0 0 0 0 0,0 0 0 0 0,0-1 0 0 0,0 1 1 0 0,-1-1-1 0 0,1 1 0 0 0,0-1 0 0 0,0 1 0 0 0,0-1 0 0 0,0 0-273 0 0,12-3 336 0 0,-12 4-234 0 0,-2 0-93 0 0,1-6 127 0 0,8-8-97 0 0,-8 10-27 0 0,1 1 1 0 0,-1-1-1 0 0,0 1 1 0 0,0-1-1 0 0,0 1 1 0 0,-1-1-1 0 0,1 0 1 0 0,-1 1-1 0 0,0-1 1 0 0,0 0 0 0 0,0 1-1 0 0,-1-1 1 0 0,0-3-13 0 0,-1-5 117 0 0,-2 1 0 0 0,1 0 1 0 0,-4-7-118 0 0,2 7 85 0 0,-26-46 298 0 0,18 27-166 0 0,-2 1-1 0 0,-1 0 0 0 0,-1 2 0 0 0,-8-10-216 0 0,-85-102 681 0 0,105 134-659 0 0,-15-19 85 0 0,-18-22 445 0 0,-3-8-552 0 0,10 13 731 0 0,-18-17-731 0 0,-8-10 74 0 0,-129-179 278 0 0,122 154-181 0 0,23 33 76 0 0,3-2 0 0 0,3-2 0 0 0,-1-9-247 0 0,-15-15 448 0 0,15 39 104 0 0,35 47-511 0 0,-11-7 54 0 0,12 9-41 0 0,-1-1 0 0 0,1 1 0 0 0,0 0 0 0 0,0 0 0 0 0,-1-1 0 0 0,1 1 0 0 0,0 0 0 0 0,-1-1 0 0 0,1 1 0 0 0,-1 0 0 0 0,1 0-1 0 0,0 0 1 0 0,-1-1 0 0 0,1 1 0 0 0,-1 0 0 0 0,1 0 0 0 0,0 0 0 0 0,-1 0 0 0 0,1 0 0 0 0,-1 0 0 0 0,1 0 0 0 0,0 0 0 0 0,-1 0 0 0 0,1 0 0 0 0,-1 0-1 0 0,1 0 1 0 0,-1 0 0 0 0,1 0 0 0 0,0 0 0 0 0,-1 0 0 0 0,1 1 0 0 0,-1-1-54 0 0,-1 22 382 0 0,2-14-447 0 0,2 15 134 0 0,-2-18-52 0 0,1 0 0 0 0,-1 1 0 0 0,0-1 0 0 0,0 0 0 0 0,-1 1 0 0 0,0-1-17 0 0,1-2 6 0 0,-1 0 0 0 0,1 1 0 0 0,0-1 0 0 0,0 0 1 0 0,0 0-1 0 0,1 0 0 0 0,-1 0 0 0 0,1 0 0 0 0,0 2-6 0 0,1 15 38 0 0,7 57 157 0 0,-9-70-160 0 0,1 0 1 0 0,1 0 0 0 0,-1 0 0 0 0,1 1 0 0 0,0-2-1 0 0,0 1 1 0 0,2 1-36 0 0,-1 0 66 0 0,0 0 0 0 0,-1 0 0 0 0,0 0 0 0 0,0 4-66 0 0,7 18 213 0 0,-8-27-191 0 0,0 1 0 0 0,1 0 0 0 0,-1 0-1 0 0,-1-1 1 0 0,1 1 0 0 0,0 3-22 0 0,2 13 216 0 0,-3-20-213 0 0,0 1-1 0 0,0-1 0 0 0,0 0 1 0 0,0 0-1 0 0,0 0 1 0 0,0 0-1 0 0,0 1 0 0 0,0-1 1 0 0,0 0-1 0 0,0 0 1 0 0,0 0-1 0 0,0 0 0 0 0,0 1 1 0 0,0-1-1 0 0,0 0 1 0 0,0 0-1 0 0,0 0 0 0 0,0 1 1 0 0,1-1-1 0 0,-1 0 1 0 0,0 0-1 0 0,0 0 0 0 0,0 0 1 0 0,0 0-1 0 0,0 1 1 0 0,0-1-1 0 0,0 0 0 0 0,1 0 1 0 0,-1 0-1 0 0,0 0 1 0 0,0 0-1 0 0,0 0 0 0 0,0 0 1 0 0,1 0-1 0 0,-1 1 1 0 0,0-1-1 0 0,0 0 0 0 0,0 0 1 0 0,0 0-1 0 0,1 0 1 0 0,-1 0-1 0 0,0 0 0 0 0,0 0 1 0 0,0 0-3 0 0,4 2 16 0 0,-2 8 89 0 0,-1-8-62 0 0,1 4-45 0 0,-2-7-1 0 0,-1 0-35 0 0,1 1 37 0 0,0 0 1 0 0,0 0-1 0 0,0 1 1 0 0,0-1-1 0 0,0 0 1 0 0,0 0-1 0 0,0 0 1 0 0,0 0-1 0 0,0 0 1 0 0,0 0-1 0 0,0 0 1 0 0,0 0-1 0 0,0 0 1 0 0,0 0-1 0 0,0 0 0 0 0,0 0 1 0 0,0 0-1 0 0,0 0 1 0 0,0 0-1 0 0,0 0 1 0 0,0 1-1 0 0,0-1 1 0 0,0 0-1 0 0,0 0 1 0 0,0 0-1 0 0,0 0 1 0 0,0 0-1 0 0,-1 0 1 0 0,1 0-1 0 0,0 0 1 0 0,0 0-1 0 0,0 0 0 0 0,0 0 1 0 0,0 0-1 0 0,0 0 1 0 0,0 0-1 0 0,0 0 1 0 0,0 0-1 0 0,0 0 1 0 0,0 0-1 0 0,0 0 1 0 0,0 0-1 0 0,0 0 1 0 0,-1 0-1 0 0,1 0 1 0 0,0 0-1 0 0,0 0 0 0 0,0 0 1 0 0,0 0-1 0 0,0 0 1 0 0,0 0-1 0 0,0 0 1 0 0,0 0-1 0 0,0 0 1 0 0,0 0-1 0 0,0-1 1 0 0,0 1-1 0 0,0 0 1 0 0,0 0-1 0 0,0 0 1 0 0,0 0-1 0 0,0 0 1 0 0,-18-18 245 0 0,16 15-225 0 0,-1 0 0 0 0,1 0 0 0 0,1 0 0 0 0,-1-1 0 0 0,0 1 0 0 0,1-1-20 0 0,-9-15 9 0 0,-36-49 55 0 0,38 53-53 0 0,7 14 48 0 0,1-19 774 0 0,1 11-779 0 0,3 2-43 0 0,-4 2-11 0 0,0-35 0 0 0,4-40 53 0 0,-4 78-51 0 0,0 0-1 0 0,0 1 0 0 0,0-1 0 0 0,1 0 0 0 0,-1 1 1 0 0,1-1-1 0 0,-1 1 0 0 0,1-1 0 0 0,-1 1 0 0 0,1-1 1 0 0,0 0-2 0 0,1 0-1 0 0,-1-1 1 0 0,0 1 0 0 0,0-1 0 0 0,0 0 0 0 0,-1 1-1 0 0,1-1 1 0 0,0 0 0 0 0,-1 0 0 0 0,0 1-1 0 0,0-1 1 0 0,0-2 0 0 0,0-19 0 0 0,0 22 0 0 0,0 1 0 0 0,0-1 0 0 0,0 1 0 0 0,0-1 0 0 0,0 1 0 0 0,0 0 0 0 0,0-1 0 0 0,1 1 0 0 0,-1-1 0 0 0,0 1 0 0 0,1 0 0 0 0,-1-1 0 0 0,1 1 0 0 0,0-1 0 0 0,0-4 0 0 0,-1-19 0 0 0,1 20 0 0 0,-1 3 0 0 0,0 0 0 0 0,0 0 0 0 0,-1 0 0 0 0,1 0 0 0 0,0 0 0 0 0,-1-1 0 0 0,0 1 0 0 0,1 0 0 0 0,-2-2 0 0 0,-1-12 0 0 0,2 9 0 0 0,1 6 0 0 0,0 0 0 0 0,0 1 0 0 0,1-1 0 0 0,-1 0 0 0 0,0 1 0 0 0,0-1 0 0 0,0 0 0 0 0,0 1 0 0 0,0-1 0 0 0,-1 0 0 0 0,1 1 0 0 0,0-1 0 0 0,0 0 0 0 0,0 1 0 0 0,0-1 0 0 0,-1 0 0 0 0,1 1 0 0 0,0-1 0 0 0,-1 1 0 0 0,1-1 0 0 0,-1 0 0 0 0,0-1 0 0 0,1-7 0 0 0,3-1 0 0 0,-2 5 11 0 0,-1 3 31 0 0,0-4-31 0 0,1-2-11 0 0,-1 5 3 0 0,0 2-3 0 0,0 1 0 0 0,0-1-1 0 0,0 1 1 0 0,0-1 0 0 0,0 1-1 0 0,0-1 1 0 0,0 1 0 0 0,0-1 0 0 0,0 1-1 0 0,0-1 1 0 0,1 1 0 0 0,-1-1-1 0 0,0 1 1 0 0,0-1 0 0 0,0 1 0 0 0,1-1-1 0 0,-1 1 1 0 0,0 0 0 0 0,1-1-1 0 0,-1 1 1 0 0,0 0 0 0 0,1-1-1 0 0,-1 1 1 0 0,1-1 0 0 0,8-6 57 0 0,-1 1-46 0 0,4 2 0 0 0,-9 4-2 0 0,-2-1-4 0 0,1 1 0 0 0,-1 0 0 0 0,1-1-1 0 0,-1 1 1 0 0,1 0 0 0 0,-1 0 0 0 0,1 0 0 0 0,-1 0 0 0 0,1 0 0 0 0,-1 0-1 0 0,1 0 1 0 0,0 1-5 0 0,20 4 50 0 0,10 3 3 0 0,1 3-42 0 0,-22-9 3 0 0,0 1 1 0 0,-1 0-1 0 0,1 0 0 0 0,-1 1 1 0 0,1 1-1 0 0,8 5-14 0 0,31 13 54 0 0,-45-21-43 0 0,-1 1 0 0 0,1-1 0 0 0,-1 1 0 0 0,0 0 0 0 0,0 0 0 0 0,0 1-1 0 0,2 2-10 0 0,-1-2 17 0 0,0 1 0 0 0,0-1 0 0 0,0 0 0 0 0,1 0 0 0 0,5 2-17 0 0,0 0 28 0 0,-1 0 0 0 0,0 1 0 0 0,0 1-1 0 0,0-1 1 0 0,2 4-28 0 0,-4-4 4 0 0,15 9 56 0 0,-14-8-60 0 0,-3-1 0 0 0,0-3-17 0 0,-4-3-63 0 0,-2-1 2 0 0,0 0-22 0 0,0 0-17 0 0,-3 1-3 0 0,1 1 43 0 0,-1 0 0 0 0,0-1 0 0 0,0 1-1 0 0,1-1 1 0 0,-1 1 0 0 0,0-1 0 0 0,0 0 0 0 0,-1 0-1 0 0,1-1 1 0 0,0 1 0 0 0,0-1 0 0 0,0 1 0 0 0,0-1-1 0 0,-1 0 1 0 0,1 0 0 0 0,0 0 0 0 0,0-1 0 0 0,-1 1-1 0 0,1-1 1 0 0,-2 0 77 0 0,-24-11-2782 0 0,9 3-4417 0 0,6 2 133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09:11.2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40 768 16328 0 0,'3'0'745'0'0,"1"-1"-593"0"0,0 1 0 0 0,1-1 0 0 0,-1 0-1 0 0,0-1 1 0 0,0 1 0 0 0,0-1 0 0 0,0 0 0 0 0,0 0 0 0 0,0 0 0 0 0,-1 0 0 0 0,1-1 0 0 0,-1 1 0 0 0,1-1 0 0 0,-1 0 0 0 0,0 0-1 0 0,0-1 1 0 0,0 1 0 0 0,0-1-152 0 0,4-5 575 0 0,0 0-1 0 0,-1 0 0 0 0,0 0 0 0 0,-1-1 0 0 0,0 0 1 0 0,4-10-575 0 0,-5 10 209 0 0,-1-1 0 0 0,0 1 1 0 0,0-1-1 0 0,-1 0 0 0 0,0 0 1 0 0,-1 0-1 0 0,0 0 0 0 0,-1 0 1 0 0,0 0-1 0 0,-1-2-209 0 0,0 11 21 0 0,1 0 0 0 0,-1 0-1 0 0,1 0 1 0 0,-1 0 0 0 0,0 1 0 0 0,0-1 0 0 0,1 0 0 0 0,-1 0 0 0 0,-1 1-1 0 0,1-1 1 0 0,0 1 0 0 0,0-1 0 0 0,-1 1 0 0 0,1-1 0 0 0,0 1 0 0 0,-1 0-1 0 0,1 0 1 0 0,-1-1 0 0 0,0 1 0 0 0,0 0 0 0 0,1 1 0 0 0,-1-1 0 0 0,0 0 0 0 0,0 0-1 0 0,0 1-20 0 0,-1-1 20 0 0,0 0-1 0 0,0 1 1 0 0,1-1-1 0 0,-1 1 0 0 0,0 0 1 0 0,0 0-1 0 0,0 0 1 0 0,1 0-1 0 0,-1 1 0 0 0,0-1 1 0 0,0 1-1 0 0,1 0 1 0 0,-1-1-1 0 0,0 1 0 0 0,1 0 1 0 0,-3 1-20 0 0,-3 4 20 0 0,1-1 0 0 0,0 1 0 0 0,0 0 1 0 0,0 1-1 0 0,1 0 0 0 0,0 0 0 0 0,0 0 1 0 0,0 1-1 0 0,1 0 0 0 0,0 0 0 0 0,1 0 0 0 0,0 0 1 0 0,-3 9-21 0 0,5-9 18 0 0,0 0 1 0 0,0 0 0 0 0,1 0 0 0 0,0 1 0 0 0,1-1 0 0 0,-1 0 0 0 0,2 0-1 0 0,-1 0 1 0 0,1 1 0 0 0,0-1 0 0 0,1 0 0 0 0,0 0 0 0 0,3 7-19 0 0,2 4 38 0 0,1 0 0 0 0,1-1 0 0 0,1 0 0 0 0,0-1 1 0 0,3 2-39 0 0,-8-13 8 0 0,-1 0 1 0 0,1-1 0 0 0,1 1 0 0 0,-1-1-1 0 0,1 0 1 0 0,0 0 0 0 0,0-1 0 0 0,1 0-1 0 0,-1 0 1 0 0,1-1 0 0 0,0 1 0 0 0,2 0-9 0 0,10 3-310 0 0,1-1 1 0 0,0 0 0 0 0,18 2 309 0 0,-26-7-822 0 0,-1 0-1 0 0,1-1 1 0 0,0 0 0 0 0,-1 0 0 0 0,1-1 0 0 0,9-3 822 0 0,1 0-7769 0 0</inkml:trace>
  <inkml:trace contextRef="#ctx0" brushRef="#br0" timeOffset="335.202">860 105 16527 0 0,'5'-6'242'0'0,"-4"5"-182"0"0,-1 0-1 0 0,1 0 1 0 0,0 0-1 0 0,0 1 1 0 0,0-1-1 0 0,-1 0 0 0 0,1 0 1 0 0,0 1-1 0 0,0-1 1 0 0,0 1-1 0 0,0-1 0 0 0,0 1 1 0 0,0-1-1 0 0,0 1 1 0 0,1-1-1 0 0,-1 1 0 0 0,0 0-59 0 0,0-1 25 0 0,0 0-1 0 0,0 0 0 0 0,0 0 0 0 0,0 0 0 0 0,-1 0 1 0 0,1 0-1 0 0,0-1 0 0 0,0 1 0 0 0,-1 0 0 0 0,1 0 0 0 0,-1-1 1 0 0,1 1-1 0 0,-1 0 0 0 0,1-1 0 0 0,-1 1 0 0 0,0 0 1 0 0,0-1-1 0 0,0 1 0 0 0,0-1 0 0 0,0 1 0 0 0,0 0 0 0 0,0-1-24 0 0,1 0 41 0 0,-1 0 0 0 0,0 0 0 0 0,0 0-1 0 0,0 1 1 0 0,0-1 0 0 0,0 0-1 0 0,-1 0 1 0 0,1 0 0 0 0,0 1 0 0 0,-1-1-1 0 0,1 0 1 0 0,-1 0 0 0 0,0 1-1 0 0,0-1 1 0 0,0 0 0 0 0,1 1-1 0 0,-2-2-40 0 0,-11-9 1097 0 0,12 11-1038 0 0,1 0 0 0 0,-1 0 1 0 0,1 0-1 0 0,-1 0 0 0 0,0 1 1 0 0,1-1-1 0 0,-1 0 0 0 0,0 1 1 0 0,0-1-1 0 0,0 0 1 0 0,1 1-1 0 0,-1-1 0 0 0,0 1 1 0 0,0-1-1 0 0,0 1 0 0 0,0-1 1 0 0,0 1-1 0 0,0 0 0 0 0,0 0 1 0 0,0-1-1 0 0,0 1 1 0 0,0 0-1 0 0,0 0 0 0 0,0 0 1 0 0,0 0-1 0 0,0 0 0 0 0,0 0 1 0 0,0 0-1 0 0,0 0 0 0 0,0 1 1 0 0,0-1-1 0 0,0 0 1 0 0,0 1-1 0 0,0-1 0 0 0,0 1 1 0 0,-1-1-60 0 0,-5 3 223 0 0,-1 0 1 0 0,0-1 0 0 0,0 0 0 0 0,-4 0-224 0 0,7-2 54 0 0,0 1 0 0 0,1 0 0 0 0,-1 0 1 0 0,0 0-1 0 0,1 0 0 0 0,-1 1 0 0 0,1 0 0 0 0,0 0 0 0 0,-1 0 1 0 0,1 0-1 0 0,0 1 0 0 0,0-1 0 0 0,0 1 0 0 0,1 0 1 0 0,-4 3-55 0 0,-10 16 224 0 0,1 0 0 0 0,1 0-1 0 0,1 1 1 0 0,1 1 0 0 0,-1 3-224 0 0,-4 16 240 0 0,0 1-1 0 0,-4 24-239 0 0,17-50 1 0 0,1 1 0 0 0,1 0 0 0 0,0-1-1 0 0,2 1 1 0 0,0 0 0 0 0,1 0 0 0 0,1 5-1 0 0,2 6-17 0 0,1-1 0 0 0,2 0 1 0 0,0-1-1 0 0,5 8 17 0 0,-2-5-390 0 0,-5-14-165 0 0,2 1-1 0 0,-1-1 1 0 0,2-1 0 0 0,1 1-1 0 0,3 5 556 0 0,2-2-1473 0 0,-3 0-50 0 0</inkml:trace>
  <inkml:trace contextRef="#ctx0" brushRef="#br0" timeOffset="689.214">841 474 18775 0 0,'0'0'430'0'0,"-9"0"567"0"0,-28 5 254 0 0,-12 0-1251 0 0,18-3 864 0 0,0 2 1 0 0,-11 3-865 0 0,-27 6 769 0 0,0-2 1 0 0,-11-4-770 0 0,25-6-472 0 0,49-2-791 0 0,1-1-404 0 0</inkml:trace>
  <inkml:trace contextRef="#ctx0" brushRef="#br0" timeOffset="1053.732">1423 100 2304 0 0,'9'-13'739'0'0,"-8"-16"6255"0"0,-3 26-2803 0 0,-13-7-3 0 0,11 7-3926 0 0,0 0 0 0 0,0 0 0 0 0,-1 0 0 0 0,1 1 0 0 0,-1 0 0 0 0,1 0 0 0 0,-1 0 0 0 0,0 0 0 0 0,0 1 0 0 0,1 0-1 0 0,-1 0 1 0 0,-2 0-262 0 0,-1 1 135 0 0,-1 0 0 0 0,1 0 0 0 0,0 1 0 0 0,0 0 0 0 0,0 1 0 0 0,-1 0 0 0 0,1 0 0 0 0,1 0 0 0 0,-1 1 0 0 0,0 1 0 0 0,1-1 0 0 0,-1 1-1 0 0,1 0 1 0 0,0 1 0 0 0,1 0 0 0 0,-4 2-135 0 0,-1 3 118 0 0,1-1-1 0 0,0 1 1 0 0,1 1-1 0 0,0 0 0 0 0,0 0 1 0 0,2 1-1 0 0,-1 0 1 0 0,1 0-1 0 0,-2 8-117 0 0,-4 8 98 0 0,2 1 0 0 0,1 0 0 0 0,1 0 0 0 0,2 1 0 0 0,1 0 0 0 0,1 1 0 0 0,2-1 0 0 0,0 25-98 0 0,12 199-206 0 0,-5-203-145 0 0,6 67-2962 0 0,-6-100 1431 0 0</inkml:trace>
  <inkml:trace contextRef="#ctx0" brushRef="#br0" timeOffset="1054.732">1223 514 17135 0 0,'0'0'388'0'0,"0"0"52"0"0,0 0 30 0 0,0 0-56 0 0,-1 2-270 0 0,-2 1-111 0 0,0 1 0 0 0,-1-1-1 0 0,1 0 1 0 0,0 0 0 0 0,-1 0-1 0 0,0 0 1 0 0,1-1 0 0 0,-1 1-1 0 0,0-1 1 0 0,-1 0 0 0 0,1 0-1 0 0,-1 0-32 0 0,-13 4 572 0 0,0-1-1 0 0,-10 1-571 0 0,-13 4 409 0 0,23-6-249 0 0,-1 0-1 0 0,0-1 1 0 0,-15 0-160 0 0,-25 3 41 0 0,52-4-54 0 0,-47 7 578 0 0,-3-3-565 0 0,39-3 132 0 0,11 0 101 0 0,0-1-3694 0 0,7-2 1837 0 0</inkml:trace>
  <inkml:trace contextRef="#ctx0" brushRef="#br0" timeOffset="1384.984">1087 707 5064 0 0,'8'3'184'0'0,"12"5"-18"0"0,0-1 0 0 0,1-2 0 0 0,-1 0 0 0 0,5 0-166 0 0,9 0 2576 0 0,0-2 0 0 0,0-1 0 0 0,0-1 0 0 0,17-3-2576 0 0,-51 1 32 0 0,10 0 582 0 0,1 0 0 0 0,-1-1 1 0 0,-1 0-1 0 0,4-2-614 0 0,-11 4 121 0 0,0-1 0 0 0,0 0 1 0 0,0 0-1 0 0,1 0 0 0 0,-1 0 1 0 0,0 0-1 0 0,-1 0 0 0 0,1-1 1 0 0,0 1-1 0 0,0 0 0 0 0,0-1 1 0 0,-1 0-1 0 0,1 1 0 0 0,-1-1 1 0 0,1 0-1 0 0,-1 0 0 0 0,0 0 1 0 0,0 0-1 0 0,0 0 0 0 0,0 0 1 0 0,0 0-1 0 0,0-1-121 0 0,-1 2 54 0 0,0-1 1 0 0,0 0-1 0 0,0 0 1 0 0,-1 0-1 0 0,1 0 0 0 0,0 0 1 0 0,-1 1-1 0 0,0-1 1 0 0,1 0-1 0 0,-1 0 0 0 0,0 1 1 0 0,0-1-1 0 0,0 0 1 0 0,0 1-1 0 0,0-1 0 0 0,0 1 1 0 0,-1-2-55 0 0,0 1 82 0 0,0-1 0 0 0,-1 1 0 0 0,1-1 0 0 0,0 1 0 0 0,-1 0 0 0 0,1 0 0 0 0,-1 0 0 0 0,0 0 0 0 0,0 1 0 0 0,-1-1-82 0 0,-6-2 63 0 0,-1 1-1 0 0,-1 1 0 0 0,1 0 1 0 0,0 0-1 0 0,-1 1 0 0 0,-8 0-62 0 0,13 1-3 0 0,0 0 0 0 0,-1 1 0 0 0,1 0 0 0 0,-1 0 0 0 0,1 0 0 0 0,0 1 0 0 0,0 0 0 0 0,0 1 0 0 0,0 0 0 0 0,-5 2 3 0 0,9-3 8 0 0,-1 1 1 0 0,1 0-1 0 0,0 0 0 0 0,0 0 0 0 0,0 0 0 0 0,0 0 0 0 0,1 0 0 0 0,-1 1 1 0 0,1-1-1 0 0,0 1 0 0 0,0 0 0 0 0,0 0 0 0 0,0 0 0 0 0,1 0 0 0 0,-1 0 1 0 0,1 0-1 0 0,0 0 0 0 0,0 0 0 0 0,1 1 0 0 0,-1-1-8 0 0,1 3 24 0 0,-1 0 0 0 0,1 0-1 0 0,0 0 1 0 0,1 0 0 0 0,0 0 0 0 0,0 0-1 0 0,0 0 1 0 0,1 0 0 0 0,0-1 0 0 0,0 1 0 0 0,1-1-1 0 0,1 3-23 0 0,1 1-75 0 0,0 0-1 0 0,1 0 0 0 0,0-1 1 0 0,1 1-1 0 0,0-2 1 0 0,1 1-1 0 0,0-1 0 0 0,0 0 1 0 0,1 0-1 0 0,3 2 76 0 0,-2-4-592 0 0,1 0-1 0 0,0 0 0 0 0,0-1 1 0 0,0 0-1 0 0,1-1 0 0 0,0-1 1 0 0,-1 0-1 0 0,1 0 0 0 0,0-1 1 0 0,3 0 592 0 0,12 1-6437 0 0</inkml:trace>
  <inkml:trace contextRef="#ctx0" brushRef="#br0" timeOffset="1721.71">1765 638 14480 0 0,'0'0'662'0'0,"-3"9"225"0"0,2-6-866 0 0,0 1 1 0 0,0-1-1 0 0,-1 1 0 0 0,1-1 1 0 0,-1 0-1 0 0,0 0 0 0 0,0 0 1 0 0,-1 2-22 0 0,1-2 294 0 0,-1 1-1 0 0,1 0 1 0 0,0 0 0 0 0,0 0 0 0 0,-1 4-294 0 0,-13 34 1962 0 0,11-30-1742 0 0,1 0 0 0 0,-1 0-1 0 0,2 0 1 0 0,0 1 0 0 0,-1 8-220 0 0,3-4 164 0 0,0 0 1 0 0,1 1-1 0 0,1 14-164 0 0,0-25 22 0 0,0 0 0 0 0,0 0 0 0 0,1 0 0 0 0,0 0 0 0 0,0 0 0 0 0,1-1 0 0 0,-1 1 0 0 0,1-1 0 0 0,1 0 0 0 0,3 5-22 0 0,-6-8 5 0 0,1-1 0 0 0,1 1-1 0 0,-1-1 1 0 0,0 0 0 0 0,1 0 0 0 0,-1 0-1 0 0,1 0 1 0 0,-1 0 0 0 0,1-1-1 0 0,0 1 1 0 0,0-1 0 0 0,0 0-1 0 0,0 1 1 0 0,0-1 0 0 0,0-1 0 0 0,0 1-1 0 0,0 0 1 0 0,0-1 0 0 0,0 0-1 0 0,0 1 1 0 0,1-1 0 0 0,-1 0-1 0 0,0-1 1 0 0,0 1 0 0 0,0-1 0 0 0,0 1-1 0 0,1-1-4 0 0,5-2-12 0 0,-1 1 0 0 0,1-2 1 0 0,-1 1-1 0 0,0-1 0 0 0,0 0 0 0 0,0-1 0 0 0,-1 0 0 0 0,0 0 0 0 0,1-1 12 0 0,4-5-7 0 0,1 0 0 0 0,-2-1 0 0 0,1-1 0 0 0,-2 0 0 0 0,0-1 0 0 0,0 0 0 0 0,-1 0 0 0 0,-1-1 7 0 0,8-15-80 0 0,-2-1 0 0 0,-2 0 0 0 0,5-18 80 0 0,-6 9-32 0 0,-1 1-1 0 0,-3-2 0 0 0,-1 1 0 0 0,0-34 33 0 0,-4-16 955 0 0,-7-55-955 0 0,-7 11 1176 0 0,6 87-417 0 0,6 45-542 0 0,0 2 3 0 0,0 2 18 0 0,9 85 596 0 0,-7-35-639 0 0,5 23-195 0 0,-5-52 9 0 0,10 71-207 0 0,4 0-1 0 0,4-2 0 0 0,9 17 199 0 0,-8-19-595 0 0,-11-43-3698 0 0,4 5 4293 0 0,-6-31-7387 0 0</inkml:trace>
  <inkml:trace contextRef="#ctx0" brushRef="#br0" timeOffset="2093.391">2357 331 7368 0 0,'0'0'568'0'0,"0"0"9"0"0,-2 1 1428 0 0,-13 8 2326 0 0,0-2 0 0 0,-11 6-4331 0 0,5-5 2313 0 0,-19 4-2313 0 0,6-3 469 0 0,-1-3 0 0 0,-23 2-469 0 0,-13 3 1163 0 0,-4 3-1163 0 0,-7 2 317 0 0,38-14-220 0 0,33-2-66 0 0,1 0 1 0 0,-1 0 0 0 0,-7 3-32 0 0,-42 4 59 0 0,44-3 221 0 0,4-1-1841 0 0,4-2-3987 0 0,7-1-1905 0 0</inkml:trace>
  <inkml:trace contextRef="#ctx0" brushRef="#br0" timeOffset="2438.991">2554 460 11520 0 0,'7'17'528'0'0,"-6"-14"-16"0"0,-1-3-100 0 0,0 0 777 0 0,-14 18 3516 0 0,4-6-4306 0 0,0 0 0 0 0,0 1 0 0 0,1 1 0 0 0,1-1 0 0 0,1 1 0 0 0,-1 1 0 0 0,2-1 0 0 0,0 1 0 0 0,1 1 0 0 0,1-1 0 0 0,-3 14-399 0 0,7-25 120 0 0,0 1 0 0 0,1 0 0 0 0,-1-1 0 0 0,1 1 0 0 0,0-1 0 0 0,0 1 0 0 0,0-1 0 0 0,1 1 0 0 0,0-1 0 0 0,0 0 0 0 0,0 0 0 0 0,0 0 0 0 0,0 0 0 0 0,1 1-120 0 0,-2-5 20 0 0,-1 0 0 0 0,1 0 0 0 0,-1 0-1 0 0,0 1 1 0 0,1-1 0 0 0,-1 0 0 0 0,1 0-1 0 0,-1 0 1 0 0,1 0 0 0 0,-1 0 0 0 0,1 0-1 0 0,-1 0 1 0 0,1 0 0 0 0,-1 0 0 0 0,1 0-1 0 0,-1 0 1 0 0,0-1 0 0 0,1 1 0 0 0,-1 0-1 0 0,1 0 1 0 0,-1 0 0 0 0,1-1 0 0 0,-1 1-20 0 0,0 0 41 0 0,2 0-12 0 0,0 0 0 0 0,0 1 0 0 0,-1-1 0 0 0,1 1 0 0 0,-1-1-1 0 0,1 1 1 0 0,0-1 0 0 0,-1 1 0 0 0,1 0 0 0 0,-1 0 0 0 0,1 0 0 0 0,-1 0-1 0 0,0 0 1 0 0,1 0 0 0 0,-1 0 0 0 0,0 0 0 0 0,0 1 0 0 0,0-1 0 0 0,0 0-1 0 0,0 1 1 0 0,1 1-29 0 0,8 8 242 0 0,-1-3-39 0 0,1 1-1 0 0,-2 0 0 0 0,1 0 1 0 0,-1 1-1 0 0,-1 0 0 0 0,0 0 0 0 0,0 1 1 0 0,-1 0-203 0 0,-5-9 9 0 0,-1 0 0 0 0,1 0 1 0 0,-1 1-1 0 0,0-1 0 0 0,0 0 0 0 0,0 0 1 0 0,0 0-1 0 0,0 0 0 0 0,0 1 1 0 0,0-1-1 0 0,-1 0 0 0 0,1 0 0 0 0,-1 0 1 0 0,1 0-1 0 0,-1 0 0 0 0,0 0 1 0 0,0 0-10 0 0,-2 4-1 0 0,0 0 1 0 0,0 0 0 0 0,-1-1 0 0 0,-2 4 0 0 0,-2 0 6 0 0,0-1 0 0 0,0 1 0 0 0,0-1 0 0 0,-1-1 0 0 0,0 0-1 0 0,-1 0 1 0 0,0 0 0 0 0,-4 1-6 0 0,-8 3-195 0 0,-1-1 1 0 0,1-1-1 0 0,-14 4 195 0 0,14-8-577 0 0,-1-1-21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6:17.6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2333 179 2760 0 0,'2'1'207'0'0,"51"13"260"0"0,-33-9 815 0 0,-16-4-901 0 0,1-1 0 0 0,-1 1 0 0 0,1-1 0 0 0,-1 0 0 0 0,0 0 0 0 0,3 0-381 0 0,-4 0 288 0 0,1-1 1 0 0,0 2-1 0 0,0-1 1 0 0,0 0-1 0 0,-1 1 1 0 0,1-1-1 0 0,3 2-288 0 0,2 0 529 0 0,-10-4 435 0 0,-15-6-244 0 0,9 6-604 0 0,0-1-1 0 0,1 0 1 0 0,0 0 0 0 0,0-1-1 0 0,0 0 1 0 0,-2-1-116 0 0,7 4 156 0 0,-29 0 432 0 0,1-1 1 0 0,-6-2-589 0 0,31 4 30 0 0,0 0 0 0 0,1 0 0 0 0,-1 0 1 0 0,0 1-1 0 0,-3 0-30 0 0,-10 0 69 0 0,1 0 106 0 0,-1 1 0 0 0,-12 2-175 0 0,2 0 113 0 0,7-1-7 0 0,0 0 1 0 0,0 1 0 0 0,-7 4-107 0 0,18-7 17 0 0,1 0 1 0 0,0 0-1 0 0,0-1 1 0 0,-1 0 0 0 0,1 0-1 0 0,0-1 1 0 0,-1 0-1 0 0,1 0 1 0 0,0-1 0 0 0,-2 0-18 0 0,-34-5 0 0 0,32 5 21 0 0,-1 0 0 0 0,0 0 0 0 0,-7-3-21 0 0,-10-3 11 0 0,-81-19 165 0 0,-13-2 6 0 0,74 18-109 0 0,32 6-45 0 0,0 1 1 0 0,0 1-1 0 0,0 1 0 0 0,-12 0-28 0 0,-33-1 57 0 0,36 1-54 0 0,0 2 1 0 0,-18 1-4 0 0,-58 4 308 0 0,0-5-1 0 0,-18-6-307 0 0,111 6 45 0 0,-80-7 422 0 0,16 2 206 0 0,-4 3-673 0 0,54 2 83 0 0,0 1 0 0 0,0 2-1 0 0,0 0 1 0 0,0 2-1 0 0,-7 2-82 0 0,-76 20 147 0 0,33-13 202 0 0,67-12-382 0 0,-1 0 0 0 0,1 0-1 0 0,-1-1 1 0 0,1 1-1 0 0,-1-2 1 0 0,1 1-1 0 0,-1-1 1 0 0,0 0-1 0 0,1-1 1 0 0,-1 0-1 0 0,-1 0 34 0 0,-42-5 12 0 0,40 6-29 0 0,0-1-1 0 0,0 0 1 0 0,0-1 0 0 0,0 0 0 0 0,0-1 17 0 0,-9-3-726 0 0,-1-1-265 0 0</inkml:trace>
  <inkml:trace contextRef="#ctx0" brushRef="#br0" timeOffset="2687.307">2447 1 920 0 0,'0'0'312'0'0,"0"0"973"0"0,0 0 423 0 0,0 0 85 0 0,0 0-159 0 0,0 0-756 0 0,2 0-334 0 0,7 0-61 0 0,-6 0-46 0 0,-3 0-125 0 0,0 0-50 0 0,1 1-8 0 0,1-1-208 0 0,-1 1-1 0 0,1 0 0 0 0,0-1 1 0 0,0 1-1 0 0,0-1 0 0 0,0 0 1 0 0,-1 1-1 0 0,1-1 0 0 0,0 0-45 0 0,0 0 152 0 0,-2 0-6 0 0,4 0-26 0 0,2 1-136 0 0,3-1 187 0 0,-15 3-6 0 0,-8-1 217 0 0,0 0 0 0 0,0-1 1 0 0,-5-1-383 0 0,6 0 348 0 0,-1 1 1 0 0,1 0 0 0 0,-11 3-349 0 0,5 1 75 0 0,2 2-1 0 0,-1-1 1 0 0,1 2 0 0 0,-6 3-75 0 0,-11 6 73 0 0,28-15-58 0 0,-1 0 1 0 0,1 0-1 0 0,-1 0 0 0 0,0-1 1 0 0,1 0-1 0 0,-3 0-15 0 0,1 0 12 0 0,0 0 1 0 0,0 1-1 0 0,0-1 0 0 0,-3 3-12 0 0,-1-1 12 0 0,0 0 0 0 0,1-1 0 0 0,-1-1 0 0 0,0 1 0 0 0,-1-2 0 0 0,1 0-1 0 0,-2 0-11 0 0,-30 0 51 0 0,-5 0 112 0 0,0-1 0 0 0,-22-6-163 0 0,25 2 134 0 0,0 3 0 0 0,-38 2-134 0 0,55 1 52 0 0,0 0 0 0 0,-13-3-52 0 0,24 2 23 0 0,1 0 0 0 0,0 2 0 0 0,-1 0 0 0 0,-1 1-23 0 0,-25 3 26 0 0,12 0 10 0 0,1 0 0 0 0,0 2 0 0 0,-19 7-36 0 0,20-4 49 0 0,-2-3 0 0 0,1 0 1 0 0,-24 1-50 0 0,-11-3 56 0 0,-6-2-56 0 0,49-4-12 0 0,0-1 0 0 0,0-1 0 0 0,0-1 1 0 0,1-1-1 0 0,-2-1 12 0 0,-90-28 305 0 0,-19-6 87 0 0,62 22 163 0 0,-42-3-555 0 0,84 17 64 0 0,0 1 0 0 0,0 1 1 0 0,0 1-1 0 0,0 2 0 0 0,-15 3-64 0 0,8 0 48 0 0,14-3-47 0 0,1 2 1 0 0,0 0-1 0 0,0 1 0 0 0,-3 3-1 0 0,16-6 11 0 0,-1 0 0 0 0,1 0 0 0 0,-1-1 0 0 0,1 0 0 0 0,-1-1 0 0 0,0 1-1 0 0,0-2-10 0 0,7 1 82 0 0,0 0-1 0 0,0-1 0 0 0,0 1 1 0 0,0-1-1 0 0,-1 0 0 0 0,1 1 1 0 0,0-1-1 0 0,0 0 0 0 0,0 0 1 0 0,0-1-1 0 0,1 1 0 0 0,-2-1-81 0 0,3 2 35 0 0,0 0 0 0 0,0 0 0 0 0,-1 0 0 0 0,1-1 0 0 0,0 1 0 0 0,0 0 0 0 0,0 0 0 0 0,0 0 0 0 0,0 0 0 0 0,0 0-1 0 0,0-1 1 0 0,0 1 0 0 0,0 0 0 0 0,0 0 0 0 0,0 0 0 0 0,0 0 0 0 0,0-1 0 0 0,0 1 0 0 0,0 0 0 0 0,0 0 0 0 0,0 0-1 0 0,0-1 1 0 0,0 1 0 0 0,0 0 0 0 0,0 0 0 0 0,0 0 0 0 0,0 0 0 0 0,0-1 0 0 0,0 1 0 0 0,0 0 0 0 0,0 0 0 0 0,0 0 0 0 0,0 0-1 0 0,0 0 1 0 0,1-1 0 0 0,-1 1 0 0 0,0 0 0 0 0,0 0-35 0 0,1-2 9 0 0,0 1 1 0 0,0 0-1 0 0,0-1 0 0 0,0 1 0 0 0,0 0 1 0 0,0-1-1 0 0,0 1 0 0 0,0 0 1 0 0,1 0-1 0 0,-1 0 0 0 0,0 0 0 0 0,1 0 1 0 0,-1 0-1 0 0,1 0 0 0 0,-1 1 0 0 0,1-1 1 0 0,-1 0-1 0 0,1 1 0 0 0,0 0 1 0 0,0-1-10 0 0,2 0 7 0 0,1 0 0 0 0,0 0 1 0 0,-1 1-1 0 0,1 0 1 0 0,0 0-1 0 0,-1 0 0 0 0,4 0-7 0 0,0 1 15 0 0,-1-1 1 0 0,1 0-1 0 0,0-1 0 0 0,-1 0-15 0 0,28 0 23 0 0,40 7 37 0 0,-48-4-40 0 0,-1 0-1 0 0,7 3-19 0 0,-6-1 39 0 0,1-2 1 0 0,7 0-40 0 0,18-2 118 0 0,-1-3 0 0 0,1-1 0 0 0,16-6-118 0 0,57-8 863 0 0,119-2-863 0 0,-232 19 33 0 0,96-1 201 0 0,37 6-234 0 0,-94-1 1 0 0,208 12 52 0 0,-131-10-53 0 0,26-5 0 0 0,115-12 304 0 0,-202 8-112 0 0,84-1 104 0 0,-93 6-258 0 0,0 3-1 0 0,-1 2 0 0 0,2 3-37 0 0,-41-6 0 0 0,53 9 0 0 0,-70-12 1 0 0,1 0 0 0 0,0 1 0 0 0,-1-1-1 0 0,1 1 1 0 0,0 0 0 0 0,-1 0 0 0 0,1 0 0 0 0,1 1-1 0 0,26 8-72 0 0,-30-8 57 0 0,0 0 0 0 0,0-1 0 0 0,0 1 0 0 0,0 0 0 0 0,0 0 0 0 0,-1-1 0 0 0,1 1-1 0 0,-1 0 1 0 0,1-1 0 0 0,-2 2 15 0 0,1 0-13 0 0,0-1 0 0 0,-1 0 0 0 0,0 0 0 0 0,1 1 0 0 0,-1-1 0 0 0,0-1 0 0 0,0 1 1 0 0,0 0-1 0 0,-1 0 0 0 0,1-1 0 0 0,0 1 0 0 0,-3 0 13 0 0,-31 14-63 0 0,25-13 63 0 0,-21 8-29 0 0,-1-3 0 0 0,0-1 1 0 0,-1-1 28 0 0,-9 2-32 0 0,-54 8 32 0 0,46-7 0 0 0,-1-3 0 0 0,-46-1 0 0 0,-151 0 0 0 0,163-5-18 0 0,-24-4 18 0 0,45 0-23 0 0,-1 3 0 0 0,-59 6 23 0 0,29 6-10 0 0,-20 1 51 0 0,0 5 0 0 0,-46 16-41 0 0,78-10 0 0 0,-16 4 0 0 0,-1-4 0 0 0,-2-4 0 0 0,-28-9 0 0 0,94-6-350 0 0,0-1 0 0 0,0-1-1 0 0,-1-3 1 0 0,1-1 0 0 0,0-1 0 0 0,1-3-1 0 0,-19-5 351 0 0,9-1-7163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6:24.4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488 1 7800 0 0,'0'0'174'0'0,"0"0"29"0"0,0 0 13 0 0,-1 1-31 0 0,-3 5-129 0 0,0-1 0 0 0,0 0 0 0 0,-1 0 0 0 0,0 0 0 0 0,0 0 0 0 0,0-1 0 0 0,-1 1 0 0 0,0-1 0 0 0,0-1-1 0 0,0 1 1 0 0,0-1 0 0 0,0 0 0 0 0,0-1 0 0 0,-7 3-56 0 0,-15 3 314 0 0,0-1 1 0 0,0-2-1 0 0,-3 0-314 0 0,10-2 128 0 0,-1 0 192 0 0,0 0 0 0 0,0-2 0 0 0,0-1 0 0 0,1-1 0 0 0,-1-1 0 0 0,0 0 0 0 0,-6-3-320 0 0,23 4 194 0 0,-1 1 0 0 0,1 0 0 0 0,0 0 0 0 0,0 0 1 0 0,0 1-1 0 0,-5 0-194 0 0,-11 2 760 0 0,3 0 577 0 0,15-3-1145 0 0,3 0-6 0 0,0 0-4 0 0,0 0-5 0 0,0 0-1 0 0,0 0 0 0 0,0 0 3 0 0,0 0 10 0 0,13 5 195 0 0,-8-2-350 0 0,-1-2-1 0 0,0 1 1 0 0,1 0-1 0 0,-1-1 1 0 0,1 0-1 0 0,-1 0 1 0 0,1-1-1 0 0,0 1 1 0 0,-1-1-1 0 0,1 0 1 0 0,0 0-1 0 0,0 0 1 0 0,-1-1-1 0 0,1 1 1 0 0,-1-1-1 0 0,5-2-33 0 0,165-40 528 0 0,-153 38-439 0 0,0 2-1 0 0,0 0 0 0 0,1 1 0 0 0,1 1-88 0 0,24-2 191 0 0,-39 3-134 0 0,1 0-1 0 0,-1 0 0 0 0,7 2-56 0 0,19 0 159 0 0,-1 0 46 0 0,-1 1-1 0 0,15 4-204 0 0,17 2 91 0 0,-50-6-46 0 0,-10-2-36 0 0,0 0 0 0 0,0-1 1 0 0,0 1-1 0 0,0-1 0 0 0,-1 0 0 0 0,5 0-9 0 0,-13 10-70 0 0,-1-4 47 0 0,0 0 1 0 0,-1 0 0 0 0,0-1-1 0 0,0 0 1 0 0,0 0 0 0 0,-1 0-1 0 0,1-1 1 0 0,-1 0 0 0 0,-2 1 22 0 0,-21 7-76 0 0,-28 7 76 0 0,14-5-13 0 0,-6 1-8 0 0,0-1 0 0 0,0-3-1 0 0,-17 0 22 0 0,38-9 34 0 0,0 0-1 0 0,-23-3-33 0 0,4-1 8 0 0,42 2 68 0 0,0 0-1 0 0,0 0 1 0 0,0-1-1 0 0,0-1 1 0 0,0 1 0 0 0,0-1-1 0 0,1 0 1 0 0,-1 0-1 0 0,0-1 1 0 0,1 0 0 0 0,0 0-1 0 0,0-1 1 0 0,-1 0-76 0 0,0 0 306 0 0,6 3-221 0 0,0 1 0 0 0,0 0 0 0 0,1-1 0 0 0,-1 1 0 0 0,0-1 0 0 0,0 1 0 0 0,1 0 0 0 0,-1-1 0 0 0,1 0 1 0 0,-1 1-1 0 0,0-1 0 0 0,1 1 0 0 0,-1-1 0 0 0,0 0-85 0 0,2 0 43 0 0,-1 0 0 0 0,0 1 0 0 0,0-1 0 0 0,0 0 0 0 0,0 1 1 0 0,0-1-1 0 0,1 0 0 0 0,-1 1 0 0 0,0-1 0 0 0,1 0 0 0 0,-1 1 0 0 0,0-1 0 0 0,1 1 0 0 0,-1-1 1 0 0,1 1-1 0 0,-1-1 0 0 0,0 1 0 0 0,1-1 0 0 0,0 1 0 0 0,-1-1 0 0 0,1 1 0 0 0,-1 0 1 0 0,1-1-1 0 0,0 1-43 0 0,3-4 113 0 0,1 1 1 0 0,0 0 0 0 0,0 1-1 0 0,0-1 1 0 0,0 1-1 0 0,0 0 1 0 0,1 0 0 0 0,-1 0-1 0 0,5 0-113 0 0,11-2 82 0 0,-1 2-1 0 0,2 0-81 0 0,-6 0 17 0 0,-3 2-37 0 0,0 0 1 0 0,0 1-1 0 0,0 0 0 0 0,0 1 0 0 0,-1 0 0 0 0,1 1 0 0 0,0 1 0 0 0,-1 0 0 0 0,0 1 1 0 0,2 1 19 0 0,35 13-539 0 0,-47-18 292 0 0,-2-1-121 0 0,0 0-505 0 0,0 0-226 0 0,-10 1-5732 0 0,-7 3 547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6:25.3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1271 171 5528 0 0,'1'0'-192'0'0,"5"0"-535"0"0,4-1 4240 0 0,-8-1 349 0 0,-8-2-2336 0 0,4 3-1457 0 0,0 0 0 0 0,-1 1 0 0 0,1-1 0 0 0,-1 1 0 0 0,1 0 0 0 0,-1 0 0 0 0,1-1 0 0 0,-1 2 0 0 0,1-1 0 0 0,-3 0-69 0 0,-8 1 206 0 0,3 0-50 0 0,-1 0 0 0 0,1 1 0 0 0,0 0 0 0 0,-6 2-156 0 0,-18 3 282 0 0,20-4-159 0 0,0 1 0 0 0,0 1 0 0 0,1 0 0 0 0,-9 5-123 0 0,6-3 154 0 0,-1 0 0 0 0,0-1 0 0 0,0-1-154 0 0,-34 4 891 0 0,0-1-1 0 0,-43 0-890 0 0,48-8 610 0 0,0-1-1 0 0,1-3 0 0 0,-27-5-609 0 0,29 3 316 0 0,-3-1 4 0 0,11 2 111 0 0,-15 0-431 0 0,-151 2 377 0 0,148 3-323 0 0,40-1-18 0 0,1 0 0 0 0,0-1 0 0 0,0 0 0 0 0,0-1 0 0 0,-2-1-36 0 0,-4 0 302 0 0,16 3-298 0 0,-1-1-1 0 0,1 1 0 0 0,0-1 1 0 0,-1 1-1 0 0,1-1 0 0 0,0 0 1 0 0,0 1-1 0 0,0-1 0 0 0,1 0 1 0 0,-1 0-1 0 0,0-1 0 0 0,1 1 1 0 0,-2-2-4 0 0,-2-4-52 0 0,1 1 0 0 0,0-1 0 0 0,-3-6 52 0 0,4 3-26 0 0,0 0 0 0 0,1 0 1 0 0,0 0-1 0 0,0-2 26 0 0,1 1-552 0 0,-1 0 0 0 0,-1 0 1 0 0,-2-4 551 0 0,-3-9-1026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6:51.7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0 394 11056 0 0,'20'36'1176'0'0,"-14"-26"-813"0"0,-1 1 1 0 0,1 0 0 0 0,2 10-364 0 0,6 11 877 0 0,2 7-74 0 0,-1 0 1 0 0,4 22-804 0 0,-5-15 105 0 0,27 97 108 0 0,-37-123-217 0 0,-1 1-1 0 0,0 13 5 0 0,-1-11 232 0 0,4 21-232 0 0,-2-28 425 0 0,-2 0 0 0 0,0 0 0 0 0,0 7-425 0 0,-2-22 288 0 0,0-1-16 0 0,0 0-68 0 0,0 0-32 0 0,0 0-4 0 0,0 0 7 0 0,-5-6 242 0 0,4 3-365 0 0,0 0-1 0 0,0 0 1 0 0,1 0 0 0 0,-1 0-1 0 0,1 0 1 0 0,-1 0-1 0 0,1 0 1 0 0,0-2-52 0 0,-1-19 275 0 0,-4 4 30 0 0,0 0 0 0 0,-5-9-305 0 0,2 6 462 0 0,-3-20-462 0 0,-6-37 543 0 0,-21-119 178 0 0,16-16-446 0 0,22 203-265 0 0,0-1 0 0 0,0 1 0 0 0,2 0 0 0 0,-1 0 0 0 0,2 0 1 0 0,-1 0-1 0 0,2 0 0 0 0,0 0-10 0 0,-2 4 13 0 0,1 0 0 0 0,1 0 0 0 0,0 1 0 0 0,0-1 0 0 0,0 1 0 0 0,1 0 0 0 0,0 0 0 0 0,0 1 0 0 0,1 0 0 0 0,0 0 0 0 0,6-6-13 0 0,-11 12-1 0 0,-1-1 0 0 0,1 0 0 0 0,0 0 0 0 0,0 1 0 0 0,0-1 0 0 0,0 1 0 0 0,0-1 0 0 0,0 1 0 0 0,0-1 0 0 0,0 1 0 0 0,0 0 0 0 0,1-1 0 0 0,-1 1 0 0 0,0 0 0 0 0,0 0 0 0 0,0 0 0 0 0,0 0 0 0 0,0 0 0 0 0,0 0 0 0 0,1 0 0 0 0,-1 0 0 0 0,0 0 0 0 0,0 0 0 0 0,0 1-1 0 0,0-1 1 0 0,0 1 0 0 0,0-1 0 0 0,0 0 0 0 0,0 1 0 0 0,0 0 0 0 0,0-1 0 0 0,0 1 0 0 0,0 0 0 0 0,0-1 0 0 0,0 1 0 0 0,-1 0 0 0 0,1 0 0 0 0,0 0 0 0 0,0 0 0 0 0,-1 0 0 0 0,1 0 0 0 0,-1 0 0 0 0,1 0 1 0 0,2 3-4 0 0,2 2-32 0 0,0 0 0 0 0,-1 1 0 0 0,0-1 0 0 0,0 1 0 0 0,-1 0-1 0 0,0 0 1 0 0,0 0 0 0 0,-1 0 0 0 0,1 0 0 0 0,-2 1 0 0 0,1-1 0 0 0,-1 3 36 0 0,3 18-127 0 0,-2-1 0 0 0,-2 21 127 0 0,1-26-18 0 0,-2 0-1 0 0,-1-1 1 0 0,-1 1-1 0 0,-1-1 1 0 0,0 0-1 0 0,-2 0 1 0 0,-1 2 18 0 0,-1 3-11 0 0,5-17 15 0 0,0-1-1 0 0,0 1 1 0 0,0-1 0 0 0,-5 6-4 0 0,8-13-2 0 0,-7 11 55 0 0,0 0 0 0 0,2 0 0 0 0,-2 5-53 0 0,5-14 31 0 0,1 0 0 0 0,0 0-1 0 0,1 1 1 0 0,-1-1 0 0 0,0 0-1 0 0,1 0 1 0 0,0 1 0 0 0,0-1-1 0 0,0 0 1 0 0,0 1 0 0 0,0-1-1 0 0,1 0 1 0 0,0 1 0 0 0,-1-1-1 0 0,2 3-30 0 0,0-4 60 0 0,-1 1-1 0 0,1-1 0 0 0,-1 1 1 0 0,1-1-1 0 0,0 1 0 0 0,0-1 1 0 0,0 0-1 0 0,0 0 0 0 0,1 0 1 0 0,-1-1-1 0 0,1 2-59 0 0,29 15 685 0 0,64 26-385 0 0,-57-28-129 0 0,0 3-1 0 0,-1 0 1 0 0,-1 3-1 0 0,10 8-170 0 0,-38-23-402 0 0,1 0 1 0 0,-1 1-1 0 0,-1 0 0 0 0,0 1 0 0 0,0 0 1 0 0,4 6 401 0 0,-5-8-1758 0 0,-6-5-74 0 0</inkml:trace>
  <inkml:trace contextRef="#ctx0" brushRef="#br0" timeOffset="614.4">560 219 8288 0 0,'7'2'205'0'0,"0"1"1"0"0,0-1 0 0 0,-1 1-1 0 0,1 1 1 0 0,-1-1-1 0 0,0 1 1 0 0,2 2-206 0 0,40 33 3449 0 0,-40-32-2439 0 0,12 13-306 0 0,-1 0 0 0 0,-1 2 0 0 0,-2 0-1 0 0,0 0 1 0 0,-1 2 0 0 0,4 8-704 0 0,8 22 917 0 0,14 40-917 0 0,-10-20 537 0 0,-21-52-599 0 0,-2 1 0 0 0,4 22 62 0 0,-6-3 88 0 0,-5-40 8 0 0,-1-2 3 0 0,-1 0-88 0 0,0 0 1 0 0,1 0-1 0 0,-1 0 0 0 0,0 0 0 0 0,1 1 1 0 0,-1-1-1 0 0,0 0 0 0 0,1 1 1 0 0,-1-1-1 0 0,0 0 0 0 0,1 1 0 0 0,-1-1 1 0 0,1 1-1 0 0,-1-1 0 0 0,0 1 0 0 0,1 0-11 0 0,-1-1 0 0 0,1 0-1 0 0,0 1 0 0 0,-1-1 1 0 0,1 1-1 0 0,-1-1 0 0 0,1 0 1 0 0,-1 1-1 0 0,1-1 0 0 0,-1 0 1 0 0,1 1-1 0 0,-1-1 0 0 0,1 0 1 0 0,-1 0-1 0 0,1 1 0 0 0,-1-1 1 0 0,0 0-1 0 0,1 0 0 0 0,-1 0 1 0 0,1 0-1 0 0,-1 0 0 0 0,0 0 0 0 0,1 0 1 0 0,-1 0-1 0 0,1 0 0 0 0,-1 0 1 0 0,0 0-1 0 0,1 0 0 0 0,-1-1 1 0 0,-2 0-12 0 0,0-1 0 0 0,-1 0 0 0 0,1 0 0 0 0,0 0-1 0 0,1 0 1 0 0,-1 0 0 0 0,0-1 0 0 0,1 1 0 0 0,-1-1 0 0 0,1 0-1 0 0,-1-1 13 0 0,-22-37-19 0 0,7 11 20 0 0,7 12-1 0 0,1 0 0 0 0,0-1 0 0 0,1-1 0 0 0,-3-11 0 0 0,-8-17 0 0 0,9 21 0 0 0,2-1 0 0 0,0 1 0 0 0,1-8 0 0 0,-2-17 585 0 0,0-22-585 0 0,2 18 442 0 0,-1-28 427 0 0,9 77-785 0 0,0 1-1 0 0,0 0 0 0 0,0 0 1 0 0,1 0-1 0 0,0 0 0 0 0,0 0 1 0 0,1 0-1 0 0,2-5-83 0 0,3-7 347 0 0,1 0-1 0 0,1-1-346 0 0,-7 16 33 0 0,0 0 0 0 0,0 0-1 0 0,0 0 1 0 0,0 1 0 0 0,1-1 0 0 0,0 0-1 0 0,-1 1 1 0 0,1-1 0 0 0,0 1 0 0 0,0 0-1 0 0,0 0 1 0 0,0 0 0 0 0,0 1-1 0 0,1-1 1 0 0,-1 1 0 0 0,1 0 0 0 0,-1-1-1 0 0,1 2 1 0 0,-1-1 0 0 0,1 0 0 0 0,-1 1-1 0 0,1-1 1 0 0,0 1 0 0 0,-1 0-1 0 0,1 0 1 0 0,0 1 0 0 0,-1-1 0 0 0,1 1-1 0 0,0 0 1 0 0,-1 0 0 0 0,1 0 0 0 0,-1 0-1 0 0,1 1-32 0 0,9 6-12 0 0,0 1 0 0 0,0 0 0 0 0,-1 1 0 0 0,0 1 0 0 0,0 0 0 0 0,6 9 12 0 0,5 7-75 0 0,-1 1 1 0 0,8 17 74 0 0,-6-6-251 0 0,-2 1-1 0 0,-2 1 1 0 0,-2 1-1 0 0,4 16 252 0 0,5 23-373 0 0,12 74 373 0 0,-35-137 0 0 0,-1 1 0 0 0,-1 0 0 0 0,0 0 0 0 0,-1 0 0 0 0,-2 0 0 0 0,-1 17 0 0 0,1-28 0 0 0,0 0 0 0 0,-1 0 0 0 0,0 0 0 0 0,0-1 0 0 0,-1 1 0 0 0,0 0 0 0 0,0-1 0 0 0,0 0 0 0 0,-1 0 0 0 0,0 0 0 0 0,-1 0 0 0 0,0-1 0 0 0,0 1 0 0 0,0-1 0 0 0,-1 0 0 0 0,0-1 0 0 0,-1 1 0 0 0,0-1 0 0 0,-1 0-1 0 0,1-1 1 0 0,-1 0 0 0 0,0-1-1 0 0,0 0 1 0 0,-1 0-1 0 0,1 0 1 0 0,-1-1 0 0 0,1-1-1 0 0,-1 1 1 0 0,0-2-1 0 0,-4 1 1 0 0,-9 0-39 0 0,-1-2 0 0 0,0 0-1 0 0,1-2 1 0 0,-3-1 39 0 0,-1 0-687 0 0,0-2 0 0 0,-10-3 687 0 0,4 0-2896 0 0,18 2 1208 0 0</inkml:trace>
  <inkml:trace contextRef="#ctx0" brushRef="#br0" timeOffset="1038.781">1326 32 14456 0 0,'3'-3'221'0'0,"-2"2"-120"0"0,0 0 1 0 0,0 0-1 0 0,0 0 1 0 0,0 0-1 0 0,-1 0 1 0 0,1 0 0 0 0,0 0-1 0 0,-1 0 1 0 0,1 0-1 0 0,-1 0 1 0 0,1-1-1 0 0,-1 1 1 0 0,1-1-102 0 0,-1-2 116 0 0,0 4 342 0 0,0 0 142 0 0,-3-3 462 0 0,3 3-1044 0 0,0-1 0 0 0,0 1 0 0 0,-1 0-1 0 0,1-1 1 0 0,0 1 0 0 0,0 0 0 0 0,-1-1 0 0 0,1 1 0 0 0,0 0-1 0 0,-1 0 1 0 0,1-1 0 0 0,0 1 0 0 0,-1 0 0 0 0,1 0-1 0 0,0 0 1 0 0,-1-1 0 0 0,1 1 0 0 0,0 0 0 0 0,-1 0 0 0 0,1 0-1 0 0,-1 0 1 0 0,1 0 0 0 0,0 0 0 0 0,-1 0 0 0 0,1 0 0 0 0,-1 0-1 0 0,1 0 1 0 0,0 0 0 0 0,-1 0 0 0 0,1 0 0 0 0,0 0-1 0 0,-1 0-17 0 0,-7 2 38 0 0,0 1-1 0 0,0 0 0 0 0,0 0 1 0 0,0 0-1 0 0,1 1 0 0 0,-1 0 0 0 0,1 1 1 0 0,0-1-1 0 0,-5 6-37 0 0,-3 3 17 0 0,2 0 1 0 0,-1 1-1 0 0,-9 14-17 0 0,18-21 66 0 0,1 0 0 0 0,-1 0-1 0 0,2 0 1 0 0,-2 3-66 0 0,5-9 27 0 0,0 0-1 0 0,0 0 0 0 0,0-1 1 0 0,0 1-1 0 0,0 0 1 0 0,0 0-1 0 0,1-1 0 0 0,-1 1 1 0 0,0 0-1 0 0,0-1 1 0 0,1 1-1 0 0,-1 0 1 0 0,0-1-1 0 0,1 1 0 0 0,-1 0 1 0 0,1-1-1 0 0,-1 1 1 0 0,1-1-1 0 0,-1 1 1 0 0,1 0-1 0 0,0-1 0 0 0,-1 0 1 0 0,1 1-27 0 0,14 11 569 0 0,-3-4-155 0 0,0 0 0 0 0,1-1 0 0 0,0-1 0 0 0,0 0 0 0 0,10 3-414 0 0,-6-2 309 0 0,-1 1 1 0 0,0 0 0 0 0,15 11-310 0 0,-15-9 121 0 0,-6-4-79 0 0,0 1-1 0 0,0 0 0 0 0,-1 1 1 0 0,0 0-1 0 0,-1 0 1 0 0,0 1-1 0 0,0 0 0 0 0,4 6-41 0 0,-8-9 1 0 0,-1-1-1 0 0,1 1 0 0 0,-1 0 1 0 0,0 0-1 0 0,-1 0 0 0 0,0 0 1 0 0,0 1-1 0 0,0-1 0 0 0,0 0 0 0 0,-1 1 1 0 0,0 0-1 0 0,-1-1 0 0 0,1 1 1 0 0,-1 0-1 0 0,0-1 0 0 0,-1 3 0 0 0,0-6-1 0 0,0 0 0 0 0,0 0-1 0 0,0 0 1 0 0,-1 0 0 0 0,1 0-1 0 0,-1 0 1 0 0,1-1 0 0 0,-1 1-1 0 0,0 0 1 0 0,0-1-1 0 0,0 1 1 0 0,-1-1 0 0 0,1 0-1 0 0,0 0 1 0 0,-1 0 0 0 0,-1 1 1 0 0,-9 6-96 0 0,0-2 0 0 0,0 1 0 0 0,-1-1 96 0 0,4-2-115 0 0,-59 28-3877 0 0,47-21-3239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8:10.0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0 667 4144 0 0,'5'-7'371'0'0,"4"-8"-1090"0"0,-8 12 1828 0 0,1 1-1 0 0,-1-1 1 0 0,1 1-1 0 0,0-1 1 0 0,0 1 0 0 0,0 0-1 0 0,0 0 1 0 0,1-1-1109 0 0,4-4 4194 0 0,0 0-3696 0 0,1 1 148 0 0,-7 5-86 0 0,1 0-257 0 0,24-12 148 0 0,-22 11-391 0 0,0-1 0 0 0,0 1-1 0 0,0 0 1 0 0,0 0-1 0 0,0 1 1 0 0,0-1-1 0 0,0 1 1 0 0,0 0 0 0 0,1 0-1 0 0,-1 0 1 0 0,1 1-60 0 0,49 2-278 0 0,-32 0 349 0 0,-1-2-1 0 0,1 0 0 0 0,3-1-70 0 0,26-11 625 0 0,-32 8-282 0 0,0-1 1 0 0,0-1-1 0 0,-1-1 0 0 0,1-1-343 0 0,44-15 685 0 0,26-8-229 0 0,-54 21-391 0 0,0 2 0 0 0,24-3-65 0 0,-2 5 0 0 0,29 1 0 0 0,-35 3 0 0 0,-1-2 0 0 0,10-4 0 0 0,95-18 11 0 0,167-36 218 0 0,-204 42 13 0 0,-43 7-52 0 0,17 1-66 0 0,79 0-124 0 0,-43 4 60 0 0,9 4-61 0 0,-10 0 14 0 0,28-3 180 0 0,41-3-286 0 0,-115 6 53 0 0,-32 1 16 0 0,26-4 24 0 0,36-4 83 0 0,-5 1 33 0 0,-39 4-40 0 0,32 2-76 0 0,33-3-72 0 0,20 2 200 0 0,-48 2 13 0 0,83 3 22 0 0,-105 1-44 0 0,-1-2 0 0 0,1-5 0 0 0,7-4-119 0 0,107-18 455 0 0,296-29-158 0 0,-401 53-136 0 0,1 5 0 0 0,43 7-161 0 0,-89-5-31 0 0,95 12-218 0 0,-23-2 199 0 0,347 8 50 0 0,-279-27 14 0 0,-49 0 228 0 0,95-2 150 0 0,-152 8-348 0 0,15 1 56 0 0,43-7-100 0 0,-74 0 3 0 0,329-41 69 0 0,-235 27 35 0 0,-2 0 96 0 0,-88 12-92 0 0,9 0 58 0 0,0 3 0 0 0,0 4 0 0 0,10 3-169 0 0,-27 2 73 0 0,353 33 123 0 0,-24 27 108 0 0,-154-32-510 0 0,-139-20 332 0 0,0-2-503 0 0,93-3 377 0 0,-183-7-121 0 0,-2 1-58 0 0,1-1 1 0 0,-1 0-1 0 0,1 0 0 0 0,-1-1 1 0 0,1 1-1 0 0,-1-1 1 0 0,0 0-1 0 0,1-1 1 0 0,-1 1-1 0 0,0-1 1 0 0,3 0 178 0 0,6-9-1658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8:13.3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1 340 920 0 0,'37'12'80'0'0,"-28"-8"-1301"0"0,1 0 3580 0 0,16 6 10672 0 0,-15-8-11058 0 0,-10-2-1909 0 0,1 0-1 0 0,-1 0 1 0 0,0 1 0 0 0,0-1-1 0 0,0 0 1 0 0,0 1-1 0 0,0-1 1 0 0,0 0 0 0 0,0 1-1 0 0,0 0 1 0 0,1 0-64 0 0,6 2 105 0 0,3 1-21 0 0,-7-1-152 0 0,0-1 0 0 0,0 0 0 0 0,0-1-1 0 0,0 1 1 0 0,0-1 0 0 0,0 0-1 0 0,1 0 1 0 0,-1 0 0 0 0,0 0-1 0 0,1-1 1 0 0,-1 0 0 0 0,1 0-1 0 0,-1 0 1 0 0,0 0 0 0 0,1-1-1 0 0,-1 0 1 0 0,5-1 68 0 0,21-1-129 0 0,-9 2 201 0 0,1-1 0 0 0,11-3-72 0 0,14-4 278 0 0,-29 4-36 0 0,0 2 0 0 0,13-1-242 0 0,84-10 1120 0 0,-98 13-950 0 0,48-4 469 0 0,1 3 0 0 0,4 4-639 0 0,-37-1-21 0 0,0 0-1 0 0,2-3 22 0 0,-19 1-19 0 0,-1-1 1 0 0,0 0-1 0 0,0-1 1 0 0,0-1-1 0 0,8-4 19 0 0,-1 1 0 0 0,-13 4 0 0 0,0-1 0 0 0,0 1 0 0 0,0-2 0 0 0,1 0 0 0 0,59-29 11 0 0,-47 21 0 0 0,1 1-1 0 0,0 1 1 0 0,0 1 0 0 0,1 1-1 0 0,1 1 1 0 0,12-2-11 0 0,-13 4 41 0 0,-15 3-25 0 0,0 1 1 0 0,0 0-1 0 0,1 0 1 0 0,2 1-17 0 0,65-5 46 0 0,-11 0-10 0 0,4 3-36 0 0,36-2 0 0 0,-75 1-49 0 0,-1-1 0 0 0,21-6 49 0 0,29-4-38 0 0,6-1 38 0 0,-37 7 0 0 0,1 2 0 0 0,2 1 0 0 0,0 6 117 0 0,36 4-117 0 0,-88-4 1 0 0,76 0 14 0 0,-41-1 44 0 0,18 3-59 0 0,-4 1 9 0 0,24 2 46 0 0,-23-1-46 0 0,-25-2 46 0 0,20 4-55 0 0,19 5 0 0 0,-29-6 108 0 0,-1 1 0 0 0,20 8-108 0 0,-16-4 64 0 0,23 3-64 0 0,-16-4 0 0 0,-14-3 0 0 0,21 5 0 0 0,-14 0 0 0 0,1-3 0 0 0,15 2 0 0 0,52 2 0 0 0,-41-5-3 0 0,60 11 81 0 0,-91-14-28 0 0,-22-3-49 0 0,0 1 0 0 0,1 0 0 0 0,6 3-1 0 0,16 4 0 0 0,6 3 0 0 0,-28-9 0 0 0,0-1 0 0 0,0 1 0 0 0,0-2 0 0 0,0 0 0 0 0,0 0 0 0 0,0-2 0 0 0,5 0 0 0 0,13 1 0 0 0,-24-1 0 0 0,1 0 0 0 0,-1 0 0 0 0,1-1 0 0 0,-1 0 0 0 0,0 0 0 0 0,1-1 0 0 0,-1 0 0 0 0,-1 0 0 0 0,5-3 0 0 0,1 0 0 0 0,0 1 0 0 0,11-4 0 0 0,-3 3 1 0 0,5-1 4 0 0,0-1 0 0 0,9-5-5 0 0,-30 11 8 0 0,-1 1 1 0 0,1-1-1 0 0,-1 1 1 0 0,1 0-1 0 0,0 0 1 0 0,3 0-9 0 0,35-9 2 0 0,-19 6-2 0 0,1 0 0 0 0,11 1 0 0 0,-20 2 0 0 0,24-1-204 0 0,11 2 204 0 0,-22 0-121 0 0,1 0 0 0 0,-1-2-1 0 0,7-2 122 0 0,-17 2 0 0 0,-1 0 0 0 0,1 2 0 0 0,16 1 0 0 0,8 1 0 0 0,-34-2-12 0 0,1 0-1 0 0,-1 1 0 0 0,1 1 0 0 0,-1-1 0 0 0,7 3 13 0 0,3 1-5 0 0,2 2 12 0 0,5 2-75 0 0,-19-7 58 0 0,19 8-4 0 0,-16-6-13 0 0,5 4 23 0 0,1-1 1 0 0,0-1-1 0 0,1 0 0 0 0,0-1 4 0 0,-2-4 46 0 0,-10-1-44 0 0,0 0 1 0 0,1 0-1 0 0,-1 1 1 0 0,0-1-1 0 0,1 1 0 0 0,1 0-2 0 0,3 1 0 0 0,-2 0 0 0 0,0-2 0 0 0,-1 1 0 0 0,1-1 0 0 0,-1 0 0 0 0,3 0 0 0 0,-4-1 0 0 0,1 0 0 0 0,14 6 0 0 0,-15-3 4 0 0,-1-1 3 0 0,-1 0-1 0 0,1-1 0 0 0,0 1 0 0 0,0-1 0 0 0,0 1 0 0 0,-1-1 1 0 0,1 0-1 0 0,3-1-6 0 0,0 2 2 0 0,1 0-1 0 0,-1 0 1 0 0,0 1 0 0 0,1 0 0 0 0,-1 0-1 0 0,4 3-1 0 0,18 5 0 0 0,17 2 0 0 0,-9-4 0 0 0,-11-5 252 0 0,0-2-1 0 0,17-2-251 0 0,-15 1 17 0 0,-20 1-6 0 0,1-1 0 0 0,-1 2-1 0 0,0-1 1 0 0,1 1 0 0 0,-1 1-1 0 0,6 1-10 0 0,-13-3 0 0 0,12 2 0 0 0,14 0 0 0 0,10 3 0 0 0,-22-3 0 0 0,0-1 0 0 0,1 0 0 0 0,0-1 0 0 0,4-1 0 0 0,14 0 0 0 0,-12 0 0 0 0,-1 2 0 0 0,16 3 0 0 0,11 4-10 0 0,-19-5-44 0 0,6 3 54 0 0,-33-8 0 0 0,0 1 0 0 0,0 0 0 0 0,0 0 1 0 0,1 0-1 0 0,-1 1 0 0 0,0-1 0 0 0,0 1 0 0 0,0-1 0 0 0,0 1 0 0 0,1 0 0 0 0,5 1-11 0 0,2 1-24 0 0,-9-3 30 0 0,0 1 0 0 0,0-1 0 0 0,0 0 0 0 0,1 0-1 0 0,-1 1 1 0 0,0-1 0 0 0,0 0 0 0 0,0 0 0 0 0,0 0 0 0 0,1 0 0 0 0,-1 0-1 0 0,0-1 1 0 0,0 1 0 0 0,0 0 5 0 0,0-1 3 0 0,0 1 0 0 0,0 0 0 0 0,0-1 0 0 0,0 1 1 0 0,0 0-1 0 0,0-1 0 0 0,0 1 0 0 0,0 0 0 0 0,0 0 0 0 0,0 0 0 0 0,0 0 0 0 0,0 0 0 0 0,0 0 1 0 0,0 0-1 0 0,0 0 0 0 0,0 0 0 0 0,1 1-3 0 0,2 0 0 0 0,28-9 0 0 0,-23 6 2 0 0,18-8 50 0 0,-22 7-41 0 0,-3 2-5 0 0,0 0-1 0 0,0 1 1 0 0,0-1-1 0 0,-1 0 0 0 0,1 1 1 0 0,0-1-1 0 0,0 1 0 0 0,0-1 1 0 0,0 1-1 0 0,0 0 0 0 0,1 0-5 0 0,5-2 96 0 0,0 0-1 0 0,-1 0 1 0 0,1-1-1 0 0,-1 0 1 0 0,7-4-96 0 0,-13 6 37 0 0,1 1 1 0 0,-1-1 0 0 0,1 1-1 0 0,-1 0 1 0 0,1-1 0 0 0,-1 1-1 0 0,1 0 1 0 0,-1 0 0 0 0,1 0-1 0 0,0 0-37 0 0,5-1 102 0 0,28-11 318 0 0,-22 7-344 0 0,0 1 1 0 0,1 0-1 0 0,0 0 1 0 0,2 2-77 0 0,25-4 10 0 0,-1 0-10 0 0,-1 2 0 0 0,9 2 0 0 0,-19 1 55 0 0,22-5-55 0 0,-12 2 89 0 0,-5 1 49 0 0,-4 1 129 0 0,-1-2 0 0 0,19-4-267 0 0,116-28 544 0 0,-145 31-589 0 0,0 0-1 0 0,14-6 46 0 0,-18 5-49 0 0,0 1 0 0 0,1 0 0 0 0,-1 2-1 0 0,8-1 50 0 0,-12 2 26 0 0,-1 0 0 0 0,1-1 0 0 0,-1 0 0 0 0,5-3-26 0 0,-3 2 63 0 0,1 0 1 0 0,9-2-64 0 0,0 1-31 0 0,-1 0 0 0 0,-1-2-1 0 0,14-7 32 0 0,25-8 74 0 0,12 3 218 0 0,-41 12-178 0 0,-1-1 0 0 0,18-9-114 0 0,-39 14 9 0 0,0-1 0 0 0,1 2 0 0 0,-1-1-1 0 0,1 1 1 0 0,-1 0 0 0 0,1 1-9 0 0,-6 0 0 0 0,-1 1 0 0 0,0-1 0 0 0,0 0 0 0 0,0 0 0 0 0,0 1 0 0 0,0-1 0 0 0,0-1 0 0 0,0 1 0 0 0,0 0 0 0 0,1-1 0 0 0,-1 0 0 0 0,0 1 0 0 0,0-1 0 0 0,1 1 0 0 0,-1 0 0 0 0,0 0 0 0 0,1 0 0 0 0,-1 0 0 0 0,0 0 0 0 0,1 1 0 0 0,0-1 0 0 0,27-7-264 0 0,-29 7 136 0 0,-1 1-48 0 0,0 0-202 0 0,0 0-92 0 0,0 0-11 0 0,0 0-212 0 0,0 2-871 0 0,-3 8-378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8:31.6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33 477 16559 0 0,'0'17'760'0'0,"-1"-16"-703"0"0,1 0 0 0 0,0 0 0 0 0,0 0-1 0 0,-1 0 1 0 0,1 0 0 0 0,0 0 0 0 0,-1 0-1 0 0,1 0 1 0 0,-1 0 0 0 0,1 0 0 0 0,-1 0-1 0 0,0 0 1 0 0,1-1 0 0 0,-1 1 0 0 0,0 0-1 0 0,0 0 1 0 0,0 0-57 0 0,0 0 67 0 0,-5 4-8 0 0,4-5 241 0 0,2 1-247 0 0,0-1 0 0 0,0 0 0 0 0,0 1 0 0 0,0-1 0 0 0,0 0 0 0 0,-1 0 0 0 0,1 1 0 0 0,0-1 0 0 0,0 0-1 0 0,0 0 1 0 0,0 1 0 0 0,-1-1 0 0 0,1 0 0 0 0,0 0 0 0 0,0 1 0 0 0,-1-1 0 0 0,1 0 0 0 0,0 0 0 0 0,0 0 0 0 0,-1 0 0 0 0,1 0 0 0 0,0 1 0 0 0,-1-1 0 0 0,1 0-1 0 0,0 0 1 0 0,0 0 0 0 0,-1 0 0 0 0,1 0 0 0 0,0 0 0 0 0,-1 0 0 0 0,1 0 0 0 0,0 0 0 0 0,-1 0 0 0 0,1 0 0 0 0,0 0 0 0 0,0 0 0 0 0,-1 0 0 0 0,1 0 0 0 0,0 0-1 0 0,-1 0 1 0 0,1-1 0 0 0,0 1 0 0 0,0 0 0 0 0,-1 0 0 0 0,1 0 0 0 0,0 0 0 0 0,0-1 0 0 0,-1 1 0 0 0,1 0 0 0 0,0 0 0 0 0,0-1 0 0 0,0 1 0 0 0,-1 0 0 0 0,1 0-1 0 0,0-1 1 0 0,0 1 0 0 0,0 0-53 0 0,0-3 67 0 0,1 0-1 0 0,-1-1 1 0 0,1 1-1 0 0,0 0 0 0 0,0 0 1 0 0,1 0-1 0 0,-1 1 1 0 0,1-1-1 0 0,-1 0 1 0 0,1 0-1 0 0,0 1 0 0 0,0-1 1 0 0,0 1-1 0 0,0 0 1 0 0,0-1-1 0 0,1 1 1 0 0,-1 0-1 0 0,1 0 1 0 0,-1 1-1 0 0,1-1 0 0 0,0 0-66 0 0,2-1 47 0 0,1 0 1 0 0,-1 0-1 0 0,1 1 0 0 0,-1-1 0 0 0,1 1 0 0 0,0 0 0 0 0,0 1 0 0 0,-1-1 0 0 0,1 1 1 0 0,0 1-1 0 0,3-1-47 0 0,17-2 217 0 0,-22 3-178 0 0,1-1 0 0 0,0 0 1 0 0,0 1-1 0 0,0 0 0 0 0,0 0 0 0 0,-1 1-39 0 0,7 0 5 0 0,-1 0 0 0 0,1-1 1 0 0,-1 0-1 0 0,1-1 0 0 0,1 0-5 0 0,-2 0-27 0 0,1 1 0 0 0,-1 1 0 0 0,7 1 27 0 0,-7-1-36 0 0,0 0 0 0 0,0-1 1 0 0,0 0-1 0 0,4 0 36 0 0,59-12 508 0 0,-2-3 0 0 0,41-15-508 0 0,-83 24 355 0 0,0 0 0 0 0,0 2 0 0 0,15 0-355 0 0,2 0 385 0 0,36-2 390 0 0,10 3-775 0 0,-10 1 239 0 0,46 3 56 0 0,-42 1-133 0 0,-14 2-103 0 0,-43-2-8 0 0,0 0 1 0 0,9-3-52 0 0,-22 0 12 0 0,25-1 82 0 0,0-1-1 0 0,-1-3 1 0 0,17-5-94 0 0,-8 1 113 0 0,-27 6-36 0 0,-1-1 0 0 0,2-2-77 0 0,50-14 419 0 0,2 3-419 0 0,68-18 647 0 0,-127 31-536 0 0,1 2 0 0 0,-1 0 0 0 0,8 0-111 0 0,30-5 235 0 0,-32 4-172 0 0,1 1 0 0 0,0 2 0 0 0,17 0-63 0 0,-12 0 47 0 0,-1-1 0 0 0,5-1-47 0 0,-5 2-26 0 0,3-1-69 0 0,-15 0-61 0 0,-12 2 123 0 0,0 0-1 0 0,-1 0 0 0 0,1 0 0 0 0,0-1 1 0 0,-1 1-1 0 0,1-1 0 0 0,-1 1 0 0 0,2-2 34 0 0,42-20-3820 0 0,14-11 3820 0 0,15-8-6467 0 0,-56 32-850 0 0</inkml:trace>
  <inkml:trace contextRef="#ctx0" brushRef="#br0" timeOffset="988.131">3798 43 8752 0 0,'0'0'673'0'0,"0"2"-437"0"0,1 1-889 0 0,6 24 9530 0 0,24-27-6603 0 0,-27 0-2216 0 0,-1-1-1 0 0,1 0 1 0 0,-1 1-1 0 0,1-1 1 0 0,-1 0-1 0 0,0-1 1 0 0,1 1-1 0 0,-1 0 1 0 0,0-1-58 0 0,1 0 8 0 0,-1 0 1 0 0,1 1-1 0 0,0-1 1 0 0,0 1-1 0 0,3 0-8 0 0,51-7 852 0 0,0 3-1 0 0,19 2-851 0 0,-6 0 441 0 0,-30 0 178 0 0,12 3-619 0 0,-2 2 443 0 0,7 0 375 0 0,2 3-818 0 0,19 2 467 0 0,-30-3 210 0 0,2 2-677 0 0,-2 1 210 0 0,0-3 0 0 0,25-1-210 0 0,99-8 178 0 0,-159 5-152 0 0,63-7 122 0 0,75-16-148 0 0,-67 8 412 0 0,29 2-412 0 0,-64 9 145 0 0,-8 0-41 0 0,1 2-1 0 0,-1 2 1 0 0,8 2-104 0 0,25 6 631 0 0,50 12-631 0 0,16 7 37 0 0,37-1-37 0 0,-146-22 55 0 0,-1-2 0 0 0,1-1 0 0 0,-1-1 0 0 0,17-3-55 0 0,15-3 17 0 0,-26 4 12 0 0,-1-3 1 0 0,6-2-30 0 0,-4 0 247 0 0,37-2-247 0 0,-60 7 86 0 0,-1 1 0 0 0,0 1 0 0 0,1 0 1 0 0,-1 1-1 0 0,1 1 0 0 0,2 0-86 0 0,-18-2 1 0 0,1 0 0 0 0,0 0 0 0 0,0 0 0 0 0,0 0 0 0 0,0 0 0 0 0,0 0 0 0 0,0 0 0 0 0,0 0 0 0 0,0 0-1 0 0,0 0 1 0 0,0 0 0 0 0,0 0 0 0 0,0 0 0 0 0,0 0 0 0 0,0 1 0 0 0,0-1 0 0 0,0 0 0 0 0,-1 0 0 0 0,1 0 0 0 0,0 0 0 0 0,0 0 0 0 0,0 0 0 0 0,0 0 0 0 0,0 0-1 0 0,0 0 1 0 0,0 0 0 0 0,0 0 0 0 0,0 0 0 0 0,0 0 0 0 0,0 0 0 0 0,0 0 0 0 0,0 0 0 0 0,0 0 0 0 0,0 1 0 0 0,0-1 0 0 0,0 0 0 0 0,0 0 0 0 0,0 0 0 0 0,0 0-1 0 0,0 0 1 0 0,0 0 0 0 0,0 0 0 0 0,0 0 0 0 0,0 0 0 0 0,0 0 0 0 0,0 0 0 0 0,0 0 0 0 0,0 0 0 0 0,0 0 0 0 0,0 0 0 0 0,0 0 0 0 0,1 1 0 0 0,-1-1 0 0 0,0 0-1 0 0,0 0 1 0 0,0 0 0 0 0,0 0 0 0 0,0 0 0 0 0,0 0 0 0 0,0 0 0 0 0,0 0 0 0 0,0 0 0 0 0,0 0 0 0 0,0 0 0 0 0,0 0 0 0 0,0 0 0 0 0,0 0 0 0 0,0 0 0 0 0,0 0-1 0 0,1 0 0 0 0,-8 7-27 0 0,0 0-1 0 0,0-1 1 0 0,-1 1-1 0 0,1-1 1 0 0,-9 4 27 0 0,-22 18-59 0 0,21-13 43 0 0,-1-1-1 0 0,0-1 0 0 0,-1-1 0 0 0,-1-1 1 0 0,0-1-1 0 0,-5 2 17 0 0,-39 14-127 0 0,-26 5 127 0 0,24-9-18 0 0,-11 1-9 0 0,-2-4 1 0 0,-54 5 26 0 0,28-5 0 0 0,-136 25 170 0 0,167-35-156 0 0,36-5 43 0 0,-11 4-57 0 0,-109 17 12 0 0,89-12-12 0 0,39-6 0 0 0,-18 0 0 0 0,-288 35-332 0 0,257-33-280 0 0,-59 5-1850 0 0,45-11-5513 0 0,44-3 333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8:20.4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5664 63 8352 0 0,'21'-37'1032'0'0,"-20"35"425"0"0,12-16 2172 0 0,-12 18-3109 0 0,-1 0-41 0 0,-5-6 2147 0 0,6 8-2565 0 0,0 0 0 0 0,0-1-1 0 0,0 1 1 0 0,-1 0-1 0 0,1 0 1 0 0,-1 0-1 0 0,1 0 1 0 0,-1 0-1 0 0,0 0 1 0 0,0 0-1 0 0,0 0 1 0 0,0 0-1 0 0,0 1-60 0 0,-4 32 499 0 0,1-19-34 0 0,-4 54 1290 0 0,7-66-1676 0 0,0 1 1 0 0,0 0 0 0 0,0 0 0 0 0,1 0 0 0 0,0 2-80 0 0,0-3 73 0 0,-1 1 1 0 0,1-1 0 0 0,-1 1 0 0 0,0 0 0 0 0,-1 1-74 0 0,-1 28 316 0 0,2 0 1 0 0,1 0-1 0 0,1 0 1 0 0,3 4-317 0 0,-2-7 315 0 0,2 52 1494 0 0,-4 19-1809 0 0,-1-84 8 0 0,5 91 270 0 0,-4-70 469 0 0,-2 24 60 0 0,1-52-800 0 0,1 1-1 0 0,-1-1 1 0 0,3 9-7 0 0,1 22-4 0 0,-3-34 41 0 0,-1-1 1 0 0,2 1-1 0 0,-1-1 0 0 0,2 4-37 0 0,-1-3 53 0 0,-1-1 0 0 0,1 1-1 0 0,-1-1 1 0 0,0 5-53 0 0,-1 0 51 0 0,2-1 0 0 0,0 1 0 0 0,0-1 0 0 0,1 0 0 0 0,1 2-51 0 0,7 34 172 0 0,-9-42-159 0 0,-1-3-7 0 0,0-1-1 0 0,-1 0 1 0 0,1 0-1 0 0,0 0 0 0 0,-1 1 1 0 0,0-1-1 0 0,1 0 1 0 0,-1 1-1 0 0,0-1 0 0 0,1 0 1 0 0,-1 1-1 0 0,0-1 1 0 0,0 0-1 0 0,0 2-5 0 0,1 0 48 0 0,5 2-71 0 0,-5-3-159 0 0,-1-2-76 0 0,0 0-19 0 0,0 0-163 0 0,0 0-672 0 0,0 0-294 0 0,0 0-886 0 0,0 0-3479 0 0,0 0-1487 0 0</inkml:trace>
  <inkml:trace contextRef="#ctx0" brushRef="#br0" timeOffset="913.879">6415 310 9240 0 0,'10'1'984'0'0,"13"7"-170"0"0,-20-7-195 0 0,0 1 0 0 0,0 0-1 0 0,-1-1 1 0 0,1 1-1 0 0,-1 0 1 0 0,1 0 0 0 0,-1 1-1 0 0,2 0-618 0 0,5 6 358 0 0,-7-8 222 0 0,-2-1-18 0 0,1 17 558 0 0,-1-15-1021 0 0,1 1-1 0 0,-1-1 0 0 0,0 0 0 0 0,0 1 0 0 0,0-1 0 0 0,0 1 1 0 0,-1-1-1 0 0,1 0 0 0 0,-1 1 0 0 0,1-1 0 0 0,-1 0 0 0 0,0 1 1 0 0,0-1-1 0 0,0 0 0 0 0,0 0 0 0 0,0 1-98 0 0,-6 10 306 0 0,5-9-200 0 0,1-1 0 0 0,-1 1-1 0 0,0-1 1 0 0,0 0 0 0 0,0 0-1 0 0,-1 0 1 0 0,1 0-1 0 0,-1 0 1 0 0,0-1 0 0 0,0 1-106 0 0,-6 3 281 0 0,0 0 1 0 0,0-1 0 0 0,-1-1-1 0 0,1 0 1 0 0,-6 2-282 0 0,-28 13 650 0 0,17-6-260 0 0,15-8-27 0 0,0 0 1 0 0,1 1-1 0 0,-6 5-363 0 0,-11 9 166 0 0,0 1-1 0 0,2 1 0 0 0,-9 11-165 0 0,16-13-76 0 0,-29 30 1043 0 0,3 2 1 0 0,-1 6-968 0 0,27-36 9 0 0,-19 20-9 0 0,-12 15-113 0 0,23-25 381 0 0,-6 4-268 0 0,-20 24 257 0 0,46-53-218 0 0,0-1 0 0 0,0 0 1 0 0,-1-1-1 0 0,1 0 0 0 0,-1 0 0 0 0,-4 2-39 0 0,-22 17 181 0 0,11-7-21 0 0,0-1 0 0 0,-1-1 1 0 0,-11 4-161 0 0,3-1 271 0 0,-19 15-271 0 0,-20 23 466 0 0,-26 30-466 0 0,71-63 75 0 0,-18 15-46 0 0,-62 62 89 0 0,78-74-51 0 0,-1-1 0 0 0,-3-1-67 0 0,9-5 13 0 0,2 0 44 0 0,17-15-58 0 0,-1 0 1 0 0,0-1-1 0 0,0 1 1 0 0,0-1-1 0 0,0 0 1 0 0,-1 0-1 0 0,-1 1 1 0 0,3-2 6 0 0,1-1-1 0 0,0 1 1 0 0,-1-1-1 0 0,1 1 1 0 0,0 0-1 0 0,0 0 1 0 0,-1 2-6 0 0,-10 8 25 0 0,4-7-25 0 0,1-2 11 0 0,7-2 2 0 0,0-1-12 0 0,1 0 0 0 0,-1 0 1 0 0,1 0-1 0 0,-1 1 1 0 0,1-1-1 0 0,-1 0 0 0 0,1 0 1 0 0,-1 1-1 0 0,1-1 1 0 0,0 0-1 0 0,-1 1 0 0 0,1-1 1 0 0,-1 0-1 0 0,1 1 0 0 0,0-1 1 0 0,-1 1-1 0 0,1-1 1 0 0,0 1-1 0 0,0-1 0 0 0,-1 1 1 0 0,1-1-1 0 0,0 1 0 0 0,0-1 1 0 0,0 1-2 0 0,-4 5-12 0 0,3-4-80 0 0,1-2-13 0 0,-2 1 18 0 0,-3 2-165 0 0,3-7-1258 0 0,2 3 678 0 0,0-1 0 0 0,0 1 0 0 0,0-1 1 0 0,1 0-1 0 0,-1 1 0 0 0,1-1 1 0 0,-1 1-1 0 0,1-1 0 0 0,0 1 1 0 0,0-1 831 0 0,8-10-8481 0 0</inkml:trace>
  <inkml:trace contextRef="#ctx0" brushRef="#br0" timeOffset="2102.615">4653 472 1376 0 0,'0'0'404'0'0,"0"0"1159"0"0,0 0 506 0 0,0 0 105 0 0,0 0-100 0 0,0 0-518 0 0,0 0-226 0 0,0 0-46 0 0,0 0-46 0 0,0 0-152 0 0,0 0-59 0 0,0 0-17 0 0,0 0-79 0 0,0 0-326 0 0,2 1-145 0 0,15 30 1296 0 0,8-6-269 0 0,-17-17-1073 0 0,1 1 0 0 0,-1 0 0 0 0,-1 0 0 0 0,2 2-414 0 0,-5-4 100 0 0,1-1 0 0 0,0 0 0 0 0,1 0 0 0 0,0 0 0 0 0,0-1 0 0 0,0 0 0 0 0,3 1-100 0 0,23 22 869 0 0,-25-20-667 0 0,1-1 0 0 0,1 0-1 0 0,-1-1 1 0 0,7 4-202 0 0,-7-5 91 0 0,1 1 1 0 0,-1 0-1 0 0,0 0 1 0 0,-1 1-1 0 0,2 2-91 0 0,-3-3 82 0 0,0 0 1 0 0,0 0-1 0 0,1-1 0 0 0,0 0 1 0 0,0 0-1 0 0,0 0 0 0 0,1-1 0 0 0,-1 0 1 0 0,1-1-1 0 0,0 1-82 0 0,12 3 195 0 0,0-1 0 0 0,0-1 0 0 0,11 1-195 0 0,25 9 226 0 0,-43-11-191 0 0,-2 1-6 0 0,0 0 0 0 0,1 1 0 0 0,-2 0 0 0 0,1 0 0 0 0,-1 1 0 0 0,2 2-29 0 0,20 13 16 0 0,-13-9 35 0 0,-15-9-51 0 0,0-1 0 0 0,1 0 1 0 0,-1 0-1 0 0,1 0 1 0 0,0-1-1 0 0,4 2 0 0 0,15 4 7 0 0,28 12 61 0 0,-10-6-4 0 0,-37-12-46 0 0,0 0 0 0 0,0 0 0 0 0,0-1 0 0 0,0 0 0 0 0,5 1-18 0 0,17 4 75 0 0,100 30 322 0 0,-114-32-381 0 0,0 1 1 0 0,-1 1-1 0 0,0-1 0 0 0,5 5-16 0 0,8 4 2 0 0,3 0-2 0 0,-16-7 0 0 0,1 0 0 0 0,0-1 0 0 0,0-1 0 0 0,3 1 0 0 0,-16-6 0 0 0,0 0 0 0 0,1 0 0 0 0,-1 0 0 0 0,1 0 0 0 0,-1 0 0 0 0,1 0 0 0 0,-1 0 0 0 0,0 0 0 0 0,1 0 0 0 0,-1 0 0 0 0,1 0 0 0 0,-1 0 0 0 0,1 0 0 0 0,-1 0-1 0 0,1 0 1 0 0,-1 0 0 0 0,0 0 0 0 0,1 0 0 0 0,-1-1 0 0 0,1 1 0 0 0,-1 0 0 0 0,0 0 0 0 0,1-1 0 0 0,-1 1 0 0 0,1 0 1 0 0,-1-1-1 0 0,0 1 1 0 0,1 0-1 0 0,-1 0 1 0 0,0 0-1 0 0,1-1 1 0 0,-1 1-1 0 0,1 0 0 0 0,-1 0 1 0 0,1 0-1 0 0,-1 0 1 0 0,0 0-1 0 0,1 0 1 0 0,-1-1-1 0 0,1 1 1 0 0,-1 0-1 0 0,1 0 1 0 0,-1 1-1 0 0,0-1 1 0 0,1 0-1 0 0,-1 0 1 0 0,1 0-1 0 0,-1 0 1 0 0,1 0-1 0 0,20 7 126 0 0,-13-4 91 0 0,0 0-1 0 0,0-1 0 0 0,1 0 1 0 0,-1 0-217 0 0,4 0-276 0 0,0 0 1 0 0,0 0-1 0 0,10 5 276 0 0,-19-7 0 0 0,-1 1 0 0 0,1 0 0 0 0,-1-1 0 0 0,0 0 0 0 0,1 1 0 0 0,-1-1 0 0 0,3 0 0 0 0,-4-1 0 0 0,1 1 0 0 0,0 0 0 0 0,-1 0 0 0 0,1 1 0 0 0,0-1 0 0 0,-1 0 0 0 0,1 1 0 0 0,0-1 0 0 0,-1 0 0 0 0,1 1 0 0 0,-1 0 0 0 0,1-1 0 0 0,-1 1 0 0 0,1 0 0 0 0,95 64 0 0 0,-38-28 0 0 0,32 24 0 0 0,-47-28 0 0 0,-35-28 0 0 0,-1 1 0 0 0,0 1 0 0 0,7 6 0 0 0,14 11 0 0 0,18 15 0 0 0,-35-29 0 0 0,-2 1-2 0 0,-9-8 11 0 0,1-1 1 0 0,-1 0-1 0 0,1 0 1 0 0,0 0-1 0 0,0-1 1 0 0,0 1-1 0 0,0 0 1 0 0,0-1-1 0 0,0 1 1 0 0,0-1-1 0 0,0 0 1 0 0,1 1-1 0 0,-1-1 1 0 0,2 0-10 0 0,39 12 304 0 0,-35-10-257 0 0,23 8 142 0 0,-28-10-183 0 0,-1 1 0 0 0,1-1 0 0 0,-1 1 1 0 0,0-1-1 0 0,1 1 0 0 0,-1 0 0 0 0,0 0 0 0 0,0 0 0 0 0,0 0 1 0 0,0 0-1 0 0,1 2-6 0 0,15 15 53 0 0,-12-9-53 0 0,-3-10 0 0 0,0 1 0 0 0,3 8 0 0 0,-4-6 0 0 0,8 10-13 0 0,-8-12-58 0 0,-11-9-670 0 0,-51-33-3400 0 0,43 25 2051 0 0</inkml:trace>
  <inkml:trace contextRef="#ctx0" brushRef="#br0" timeOffset="5201.466">734 290 920 0 0,'0'-1'67'0'0,"5"-10"-37"0"0,-2-5 4524 0 0,2-9 1488 0 0,8-3-2010 0 0,-11 23-3688 0 0,-1 1 0 0 0,1-1 0 0 0,-1 1 0 0 0,0-1 0 0 0,0 0 0 0 0,0 1 0 0 0,-1-1 0 0 0,1 0 0 0 0,-1 1 0 0 0,-1-1 0 0 0,1-1-344 0 0,0-1 646 0 0,0 6-131 0 0,0 1-10 0 0,0 0-15 0 0,0 0-64 0 0,0 0-30 0 0,0 0-4 0 0,0 0-10 0 0,0 0-45 0 0,0 0-17 0 0,1 2-7 0 0,0 2-166 0 0,0 1 0 0 0,0 0 0 0 0,0 0 1 0 0,0 0-1 0 0,-1 2-147 0 0,4 20 376 0 0,-1-9-306 0 0,0 0 0 0 0,-1 0-1 0 0,-1 0 1 0 0,-1 6-70 0 0,0 1-15 0 0,4 25 15 0 0,2 7-3 0 0,-1 29 3 0 0,3 42 37 0 0,11 124 891 0 0,-12-140-682 0 0,12 119 157 0 0,-14-143-243 0 0,-2 14-31 0 0,2-1 14 0 0,5 37-130 0 0,-8-127-13 0 0,0-1 0 0 0,1 0 0 0 0,2 4 0 0 0,5 25 0 0 0,10 49 0 0 0,-19-81 220 0 0,1-1 0 0 0,-1 0 0 0 0,1 0 1 0 0,1 0-1 0 0,-1 0 0 0 0,1 0-220 0 0,0 1 180 0 0,0 0 1 0 0,0 0 0 0 0,1 7-181 0 0,10 23-263 0 0,-14-35 263 0 0,5 14 0 0 0,2 1 0 0 0,-1-4-498 0 0,-4-10-87 0 0,0 1-1 0 0,0 0 1 0 0,-1 0-1 0 0,1 0 0 0 0,-1 0 1 0 0,0 0-1 0 0,0 0 1 0 0,0 1 585 0 0,-1-7-6068 0 0,5-11-1681 0 0</inkml:trace>
  <inkml:trace contextRef="#ctx0" brushRef="#br0" timeOffset="5885.848">1566 512 456 0 0,'3'-1'163'0'0,"0"0"0"0"0,-1 0-1 0 0,1 0 1 0 0,0 1 0 0 0,0-1 0 0 0,0 1 0 0 0,-1-1 0 0 0,1 1-1 0 0,2 0-162 0 0,5 2 4432 0 0,-5-2 2119 0 0,1 1 4031 0 0,-7 8-9898 0 0,-1-4-649 0 0,1 1 1 0 0,-1-1-1 0 0,0 0 0 0 0,-1 0 1 0 0,1 0-1 0 0,-1 0 0 0 0,0-1 1 0 0,-3 5-36 0 0,-33 34 355 0 0,20-23-205 0 0,1-2 86 0 0,-1-1 0 0 0,-1-1 0 0 0,-19 12-236 0 0,8-5 29 0 0,-4 5-29 0 0,-304 287 3952 0 0,318-292-3935 0 0,9-10-18 0 0,0-1 1 0 0,-5 4 0 0 0,-34 26 2 0 0,-89 69 41 0 0,131-105 76 0 0,-32 25 251 0 0,-1-3 1 0 0,-1-1 0 0 0,-14 5-371 0 0,15-11 72 0 0,14-6 48 0 0,-25 8-120 0 0,42-19 15 0 0,0 0 13 0 0,1 0 0 0 0,-1 0 1 0 0,1 1-1 0 0,0 1 0 0 0,-6 3-28 0 0,10-4-1 0 0,-1 0 4 0 0,1 0 0 0 0,-1-1 0 0 0,0 0 0 0 0,-4 2-3 0 0,10-6 2 0 0,0 1 1 0 0,0-1-1 0 0,0 1 1 0 0,1-1 0 0 0,-1 1-1 0 0,0-1 1 0 0,0 1-1 0 0,0 0 1 0 0,1-1-1 0 0,-1 1 1 0 0,0 0-1 0 0,1 0 1 0 0,-1 0 0 0 0,1-1-1 0 0,-1 1 1 0 0,1 0-1 0 0,-1 0 1 0 0,1 0-1 0 0,0 0 1 0 0,-1 0 0 0 0,1 0-3 0 0,0 0 1 0 0,-1 1 0 0 0,0-1 0 0 0,1 1 0 0 0,-1-1 0 0 0,0 1 0 0 0,0-1 0 0 0,1 0 0 0 0,-1 0 0 0 0,0 0 0 0 0,-1 2-1 0 0,-9 8 26 0 0,-9 7 1 0 0,19-18-23 0 0,0 1 1 0 0,-1 0-1 0 0,1 0 0 0 0,0 0 0 0 0,-1 0 0 0 0,1 0 1 0 0,0 0-1 0 0,0 0 0 0 0,0 0 0 0 0,-1 2-4 0 0,-1 0 57 0 0,1-2 19 0 0,1 0-11 0 0,-3 2-12 0 0,0 2-42 0 0,3 2-11 0 0,-2-1-23 0 0,3-4-94 0 0,0-2-39 0 0,0 0-4 0 0,0 0-101 0 0,0 0-426 0 0,-6-4-1094 0 0,1 1 926 0 0,4 2 546 0 0,-1 1 0 0 0,1-1 0 0 0,-1 0 0 0 0,1 0 0 0 0,0 0 0 0 0,-1 0 0 0 0,1 0 0 0 0,0 0 0 0 0,0-1 0 0 0,0 1 0 0 0,0 0 0 0 0,0-1 0 0 0,0 1 0 0 0,0 0 0 0 0,0-1 0 0 0,1 1 0 0 0,-1-1 0 0 0,1 1 0 0 0,-1-1 0 0 0,1 0 309 0 0,-5-14-8011 0 0</inkml:trace>
  <inkml:trace contextRef="#ctx0" brushRef="#br0" timeOffset="6442.361">0 618 3680 0 0,'0'0'167'0'0,"2"-1"-7"0"0,22-10 1162 0 0,-11 9 2534 0 0,-12 3-3273 0 0,6-1 3863 0 0,0 2-2182 0 0,2 1-1317 0 0,-7-3-662 0 0,0 0 0 0 0,-1 0 0 0 0,1 0 1 0 0,-1 1-1 0 0,1-1 0 0 0,0 1 0 0 0,-1-1 1 0 0,1 1-1 0 0,0 0-285 0 0,10 4 873 0 0,-7-3-453 0 0,1 1 1 0 0,-1 0 0 0 0,0 0-1 0 0,1 0 1 0 0,3 4-421 0 0,19 11 1247 0 0,-10-6-898 0 0,0 0 1 0 0,-1 1-1 0 0,0 1 0 0 0,-1 1 0 0 0,-1 0 0 0 0,1 2-349 0 0,11 10 900 0 0,9 6-900 0 0,-34-31 14 0 0,41 34 238 0 0,2-2-1 0 0,7 2-251 0 0,197 113 1511 0 0,-142-86-1078 0 0,-101-59-408 0 0,16 9 19 0 0,-1 0 0 0 0,0 2-1 0 0,-1 1 1 0 0,-1 0 0 0 0,-1 1 0 0 0,9 11-44 0 0,8 13 0 0 0,16 13 0 0 0,-15-14 26 0 0,-27-29-55 0 0,1 1 0 0 0,1-2 0 0 0,0 1 0 0 0,0-1 0 0 0,11 6 29 0 0,10 11 359 0 0,-20-20-169 0 0,-8-7-206 0 0,-3-1 26 0 0,13 1-243 0 0,-1-1-1 0 0,0 0 1 0 0,9-3 233 0 0,16-7-4942 0 0,-32 8 2576 0 0</inkml:trace>
  <inkml:trace contextRef="#ctx0" brushRef="#br0" timeOffset="7483.857">1790 1116 10136 0 0,'0'0'777'0'0,"4"7"-474"0"0,-3-5 328 0 0,1 1 0 0 0,-1-1 1 0 0,0 1-1 0 0,0 0 1 0 0,0-1-1 0 0,0 1 0 0 0,-1 0 1 0 0,1 0-1 0 0,0 0-631 0 0,-1-2 321 0 0,1 1 0 0 0,-1-1 0 0 0,1 0 0 0 0,0 1 1 0 0,0-1-1 0 0,0 0 0 0 0,0 0 0 0 0,0 0 0 0 0,0 0 0 0 0,1 1-321 0 0,2 2 538 0 0,-3-3-411 0 0,0 0 0 0 0,0 1-1 0 0,0-1 1 0 0,1 0 0 0 0,-1 0-1 0 0,0 0 1 0 0,1-1 0 0 0,-1 1-1 0 0,1 0 1 0 0,-1 0 0 0 0,1-1-127 0 0,3 6 946 0 0,-4-4-759 0 0,1 0-34 0 0,0-1 0 0 0,1 1 0 0 0,-1-1-1 0 0,1 0 1 0 0,-1 0 0 0 0,1 0 0 0 0,-1 0 0 0 0,1-1 0 0 0,-1 1 0 0 0,1-1 0 0 0,0 1 0 0 0,-1-1-1 0 0,1 0 1 0 0,0 0 0 0 0,0 0-153 0 0,43-5 1147 0 0,-37 3-978 0 0,164-18 1727 0 0,-74 16-622 0 0,15 4-1274 0 0,-45 0 251 0 0,-6 3-58 0 0,-40-1-105 0 0,0-1 0 0 0,0-1 1 0 0,14-2-89 0 0,-1-1 161 0 0,18 1-161 0 0,-16 2 160 0 0,15-4-160 0 0,32-4 154 0 0,33-4 108 0 0,-63 4-121 0 0,0 3 1 0 0,0 2-1 0 0,0 2 0 0 0,9 3-141 0 0,-18 3 13 0 0,-19-1-87 0 0,23-2 74 0 0,59 7 72 0 0,-24-6-204 0 0,-60 2 112 0 0,-23-4 36 0 0,1-1 0 0 0,-1 0-1 0 0,0 1 1 0 0,0 0 0 0 0,1 0 0 0 0,-1-1 0 0 0,0 1 0 0 0,0 1-1 0 0,0-1 1 0 0,0 0 0 0 0,0 0 0 0 0,0 1 0 0 0,0-1 0 0 0,-1 1-1 0 0,1 0-15 0 0,5 7 14 0 0,6 14-17 0 0,-10-20 3 0 0,-2-1 0 0 0,0 0 0 0 0,0 0 0 0 0,0 1 0 0 0,0-1 0 0 0,0 0 0 0 0,0 1 0 0 0,-1-1 0 0 0,1 1 0 0 0,-1-1 0 0 0,0 1 0 0 0,0-1 0 0 0,0 2 0 0 0,1 3 0 0 0,-1-1 0 0 0,0 1 0 0 0,0-1 0 0 0,0 0 0 0 0,-1 1 0 0 0,0-1 0 0 0,-1 0 0 0 0,1 0 0 0 0,-1 1 0 0 0,0-1 0 0 0,-1-1 0 0 0,-1 5 0 0 0,1-2 0 0 0,1 8 0 0 0,0-10 0 0 0,6 2-12 0 0,-1-8-28 0 0,1-1 1 0 0,-1 0-1 0 0,0 0 0 0 0,1 0 1 0 0,-1 0-1 0 0,0 0 0 0 0,0-1 40 0 0,1 0 2 0 0,0 1 24 0 0,0 0 1 0 0,0-1-1 0 0,0 0 1 0 0,0 0-1 0 0,-1 0 1 0 0,1 0-1 0 0,-1-1 1 0 0,1 0-1 0 0,-1 1 1 0 0,0-1-1 0 0,0 0 1 0 0,0 0-1 0 0,1-3-26 0 0,37-47 0 0 0,-40 51 2 0 0,0 1 0 0 0,-1-1 0 0 0,1 1 0 0 0,0-1 0 0 0,-1 1 0 0 0,1-1-1 0 0,-1 1 1 0 0,0-1 0 0 0,0 1 0 0 0,1-2-2 0 0,-1 1 4 0 0,0 0 0 0 0,0 1 0 0 0,1-1-1 0 0,-1 0 1 0 0,0 0 0 0 0,1 1 0 0 0,0-1 0 0 0,-1 1-1 0 0,2-2-3 0 0,2-5 2 0 0,0 0 0 0 0,0-1-1 0 0,0 0 1 0 0,-1 1 0 0 0,0-1-1 0 0,0-3-1 0 0,2-6 1 0 0,-5 13-1 0 0,1 0 0 0 0,-1 1 0 0 0,0-1 0 0 0,0 0 0 0 0,-1 0 0 0 0,1 1 0 0 0,-1-1 0 0 0,0 0 0 0 0,0 1 0 0 0,-2-4 0 0 0,0-2 0 0 0,-1 2 0 0 0,-26-27-337 0 0,28 34 451 0 0,2 1 13 0 0,-8-5-95 0 0,8 4-51 0 0,0 0 0 0 0,-1 1 0 0 0,0-1 0 0 0,1 1 1 0 0,-1-1-1 0 0,1 1 0 0 0,-1-1 0 0 0,0 1 0 0 0,1 0 1 0 0,-1-1-1 0 0,0 1 0 0 0,1 0 0 0 0,-1 0 1 0 0,0-1-1 0 0,1 1 0 0 0,-1 0 0 0 0,0 0 0 0 0,0 0 19 0 0,-34 0-21 0 0,20-1 21 0 0,0 0 0 0 0,0-2 0 0 0,-2 0 0 0 0,-26-3 0 0 0,-23-10 0 0 0,53 12 0 0 0,-25-28-1440 0 0,15 12 410 0 0,-5-3-376 0 0,-13-7-5750 0 0,37 27 5786 0 0,-18-13-6979 0 0</inkml:trace>
  <inkml:trace contextRef="#ctx0" brushRef="#br0" timeOffset="7907.521">2778 488 9672 0 0,'0'0'748'0'0,"0"0"-192"0"0,0 0 1026 0 0,0 0 502 0 0,0 0 100 0 0,0 0-157 0 0,0 0-747 0 0,-3 0-326 0 0,-2 0-463 0 0,0-1-1 0 0,0 0 1 0 0,0 0-1 0 0,0 0 0 0 0,-1-1-490 0 0,0 0 373 0 0,0 1-1 0 0,0 0 0 0 0,0-1 0 0 0,-1 2 1 0 0,-2-1-373 0 0,8 1 36 0 0,-26 0 1618 0 0,-18-3-1654 0 0,37 3 166 0 0,0 0 0 0 0,1 0 1 0 0,-9 1-167 0 0,-7 1 369 0 0,22-2-361 0 0,1 0-1 0 0,-1 0 1 0 0,1 0-1 0 0,-1 0 0 0 0,1 0 1 0 0,-1 0-1 0 0,1 0 1 0 0,-1 0-1 0 0,1 0 1 0 0,-1 0-1 0 0,1 0 1 0 0,-1 0-1 0 0,1 1 1 0 0,-1-1-1 0 0,1 0 1 0 0,-1 0-1 0 0,1 0 0 0 0,-1 1 1 0 0,1-1-1 0 0,0 0 1 0 0,-1 1-8 0 0,0 0 18 0 0,-1 0 1 0 0,0 0 0 0 0,0 0-1 0 0,0 0 1 0 0,1 0-1 0 0,-1 0 1 0 0,0-1 0 0 0,0 1-1 0 0,0-1 1 0 0,0 1 0 0 0,0-1-1 0 0,-2 1-18 0 0,-4-1 59 0 0,4 0 6 0 0,-1 0-33 0 0,3 0-125 0 0,2 0-21 0 0,0-9-1948 0 0,-1 8 1890 0 0,1 0 0 0 0,-1 0 0 0 0,1 0 0 0 0,0 0 0 0 0,0 0 0 0 0,-1 0 0 0 0,1 0 0 0 0,0 0 0 0 0,0 0 0 0 0,0 0 0 0 0,0 0 0 0 0,0 0 0 0 0,0 0 0 0 0,0 0 0 0 0,1 0 0 0 0,-1 0 1 0 0,0 0-1 0 0,0 0 0 0 0,1 0 0 0 0,-1 0 0 0 0,1 0 172 0 0,11-19-3863 0 0,-7 14 3245 0 0,-3 3-1428 0 0</inkml:trace>
  <inkml:trace contextRef="#ctx0" brushRef="#br0" timeOffset="8334.708">2786 100 13128 0 0,'2'0'597'0'0,"3"0"-315"0"0,0 1-1 0 0,0-1 1 0 0,1 1 0 0 0,-1 1 0 0 0,0-1-1 0 0,0 1 1 0 0,0-1 0 0 0,0 2 0 0 0,-1-1-1 0 0,1 0 1 0 0,-1 1 0 0 0,1 0 0 0 0,-1 0 0 0 0,0 0-1 0 0,0 1 1 0 0,0-1 0 0 0,0 1 0 0 0,-1 0-1 0 0,1 0 1 0 0,-1 0 0 0 0,0 1 0 0 0,0-1-1 0 0,1 5-281 0 0,1-1 614 0 0,-1 1 0 0 0,-1-1 0 0 0,1 1 0 0 0,-1 0-1 0 0,-1 0 1 0 0,0 1 0 0 0,1 6-614 0 0,-2-7 14 0 0,-1 0 1 0 0,1-1-1 0 0,-1 1 1 0 0,-1 0-1 0 0,0 0-14 0 0,-4 30 444 0 0,2 0 0 0 0,2 3-444 0 0,0-14 552 0 0,0-16-278 0 0,1-1 1 0 0,1 1 0 0 0,1 10-275 0 0,-1-14 66 0 0,-1-5-5 0 0,0 1 1 0 0,1-1-1 0 0,-1 0 0 0 0,1 1 1 0 0,0-1-1 0 0,0 0 1 0 0,0 0-1 0 0,1 1 0 0 0,-1-1 1 0 0,1 0-1 0 0,-1 0 0 0 0,3 2-61 0 0,-3-4 271 0 0,5 8 241 0 0,-4-7-445 0 0,0 0 0 0 0,-1 0 0 0 0,1 0 0 0 0,0 0 0 0 0,0-1 0 0 0,0 1 0 0 0,1 0 0 0 0,-1-1 0 0 0,0 0 0 0 0,1 1 0 0 0,-1-1 0 0 0,1 0 0 0 0,-1 0 0 0 0,1 0 1 0 0,-1-1-1 0 0,1 1 0 0 0,0 0 0 0 0,-1-1 0 0 0,1 0-67 0 0,11 2 302 0 0,0-1 0 0 0,0-1 0 0 0,5-1-302 0 0,0 1-57 0 0,-15 0 71 0 0,-1 0 1 0 0,0 1-1 0 0,1-1 1 0 0,-1 1-1 0 0,0 0 1 0 0,4 1-15 0 0,13 4 30 0 0,-19-6-107 0 0,0 0 1 0 0,0 0-1 0 0,0 0 1 0 0,0 1-1 0 0,0-1 0 0 0,0 0 1 0 0,-1 0-1 0 0,1 1 1 0 0,0-1-1 0 0,0 0 1 0 0,0 1-1 0 0,-1-1 0 0 0,1 1 1 0 0,0-1-1 0 0,0 1 1 0 0,0 0 76 0 0,-9 4-2274 0 0,0-2 1249 0 0,-4 4-1760 0 0,1 1-5817 0 0</inkml:trace>
  <inkml:trace contextRef="#ctx0" brushRef="#br0" timeOffset="10012.561">3651 1099 920 0 0,'0'1'67'0'0,"14"26"2608"0"0,-6-12 5539 0 0,-7-14-4677 0 0,-1 11-503 0 0,-1-7-2789 0 0,0-1 0 0 0,0 1-1 0 0,0-1 1 0 0,-1 1-1 0 0,0-1 1 0 0,1 0-1 0 0,-2 0 1 0 0,1 0 0 0 0,0 0-1 0 0,-1 0 1 0 0,0 0-1 0 0,0-1 1 0 0,0 1-1 0 0,-1 0-244 0 0,1-1 253 0 0,0 1 0 0 0,-1 0 0 0 0,2 0 0 0 0,-1 0 0 0 0,-2 4-253 0 0,-6 9 673 0 0,8-12-462 0 0,0 0 1 0 0,0 1-1 0 0,1-1 1 0 0,0 0-1 0 0,0 1 1 0 0,-1 2-212 0 0,-6 17 548 0 0,-5 8-347 0 0,10-22-126 0 0,0-1 0 0 0,0 0 1 0 0,-1 0-1 0 0,-1-1 1 0 0,1 0-1 0 0,-4 4-75 0 0,1-4 87 0 0,1 0-1 0 0,1 0 0 0 0,0 1 1 0 0,0 0-1 0 0,-1 3-86 0 0,5-8 52 0 0,0-1-1 0 0,-1 0 0 0 0,0 1 1 0 0,0-1-1 0 0,0-1 1 0 0,-2 4-52 0 0,-12 14 371 0 0,15-19-364 0 0,0 1 0 0 0,0-1 0 0 0,0-1 0 0 0,0 1 0 0 0,0 0-1 0 0,0 0 1 0 0,0-1 0 0 0,-1 1 0 0 0,0 0-7 0 0,0-1-54 0 0,2 0-75 0 0,-1 0 17 0 0,-5 1 101 0 0,5-2 70 0 0,-9-4 1174 0 0,14 1-1113 0 0,1 1 0 0 0,0-1 0 0 0,0 1 0 0 0,0 0 0 0 0,0 1 0 0 0,1-1-120 0 0,-3 1 64 0 0,9-4 16 0 0,-5 2-45 0 0,-3 2-19 0 0,0-1 0 0 0,0 1 1 0 0,-1-1-1 0 0,1 1 0 0 0,-1-1 0 0 0,1 0 1 0 0,-1 0-1 0 0,1 0 0 0 0,-1 0 0 0 0,1-1-16 0 0,1-3 35 0 0,2 1 0 0 0,-1 0 1 0 0,0 0-1 0 0,1 1 0 0 0,2-2-35 0 0,-2 2 37 0 0,0 0 1 0 0,-1-1-1 0 0,0 0 1 0 0,0 0-1 0 0,2-2-37 0 0,15-18 114 0 0,-15 18-70 0 0,-1 0-1 0 0,0 0 1 0 0,0-1-1 0 0,2-3-43 0 0,5-16 112 0 0,-8 17-28 0 0,1 0 0 0 0,0 0 0 0 0,0 0 0 0 0,8-8-84 0 0,-7 9 56 0 0,0-1 0 0 0,-1 1 1 0 0,1-3-57 0 0,-2 4 55 0 0,-3 4-49 0 0,-1 1 0 0 0,1-1 0 0 0,0 1 0 0 0,-1-1 0 0 0,0 1 0 0 0,0-1 0 0 0,0 0 0 0 0,0 0 0 0 0,-1 0 0 0 0,1 1 0 0 0,-1-1 0 0 0,0-1-6 0 0,2-7 19 0 0,-2 11-17 0 0,1 0 0 0 0,-1 0 0 0 0,0 0 1 0 0,0 0-1 0 0,1 0 0 0 0,-1 0 0 0 0,0 0 0 0 0,0 0 0 0 0,0 1 0 0 0,0-1 1 0 0,-1 0-1 0 0,1 0 0 0 0,0 0 0 0 0,0 0 0 0 0,0 0 0 0 0,-1 0 0 0 0,1 0 1 0 0,0 0-1 0 0,-1 1 0 0 0,1-1 0 0 0,-1 0-2 0 0,-53-87 0 0 0,45 75 61 0 0,-1 0 1 0 0,0 1-1 0 0,-1 0 0 0 0,0 1 1 0 0,-2-1-62 0 0,-23-13 357 0 0,34 23-277 0 0,-6-7-33 0 0,6 8-24 0 0,-18-8-13 0 0,-4 0-368 0 0,19 7 103 0 0,0 0 0 0 0,-1 0-1 0 0,1 0 1 0 0,0-1 0 0 0,0 0 0 0 0,0 0-1 0 0,0 0 1 0 0,-4-5 255 0 0,-17-10-3272 0 0,21 15 2666 0 0,0 0 1 0 0,1 0 0 0 0,-1 0 0 0 0,1-1 0 0 0,-3-2 605 0 0,-8-18-2318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8:38.0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452 8 4608 0 0,'0'0'353'0'0,"10"-6"-259"0"0,-6 4 4665 0 0,8 17 2177 0 0,-12-13-5429 0 0,0-2-61 0 0,0 0-106 0 0,0 0-418 0 0,5 9 1175 0 0,-5-5-1946 0 0,0 1 0 0 0,-1 0 0 0 0,0 0 0 0 0,0-1 0 0 0,-1 1-1 0 0,1 0 1 0 0,-1-1 0 0 0,0 0 0 0 0,0 1 0 0 0,0-1-151 0 0,-29 44 4 0 0,13-22 432 0 0,-11 18 78 0 0,10-17 31 0 0,2 1 0 0 0,-6 14-545 0 0,4-7 0 0 0,-4 4 0 0 0,3-7 0 0 0,0 1 0 0 0,6-11 0 0 0,1 1 0 0 0,-5 12 0 0 0,12-18 29 0 0,0 4-226 0 0,5-19-680 0 0,1-2-326 0 0,0 0-954 0 0,0 0-3728 0 0,0 0-1600 0 0</inkml:trace>
  <inkml:trace contextRef="#ctx0" brushRef="#br0" timeOffset="364.924">441 530 4608 0 0,'1'2'123'0'0,"-1"-1"-107"0"0,0 0 1 0 0,0 0 0 0 0,1-1 0 0 0,-1 1-1 0 0,0 0 1 0 0,1 0 0 0 0,-1-1 0 0 0,0 1-1 0 0,1 0 1 0 0,-1-1 0 0 0,1 1 0 0 0,-1-1-1 0 0,1 1 1 0 0,-1-1 0 0 0,1 1 0 0 0,-1-1-1 0 0,1 1 1 0 0,0-1 0 0 0,-1 1 0 0 0,1-1 0 0 0,0 1-17 0 0,0 0 318 0 0,0-1 1 0 0,1 1 0 0 0,-1 0 0 0 0,0 0-1 0 0,1-1 1 0 0,-1 1 0 0 0,0-1 0 0 0,1 1-1 0 0,-1-1 1 0 0,1 0 0 0 0,-1 1 0 0 0,1-1-1 0 0,-1 0 1 0 0,1 0 0 0 0,-1 0 0 0 0,1 0-1 0 0,-1 0 1 0 0,1 0 0 0 0,-1-1 0 0 0,1 1-1 0 0,-1 0 1 0 0,0-1 0 0 0,1 1 0 0 0,-1-1 0 0 0,0 0-1 0 0,1 1 1 0 0,-1-1 0 0 0,0 0 0 0 0,1 0-1 0 0,-1 0 1 0 0,0 0 0 0 0,0 0 0 0 0,0 0-1 0 0,0 0 1 0 0,0 0 0 0 0,0 0-319 0 0,0-1 273 0 0,1 1 0 0 0,-1-1 1 0 0,1 0-1 0 0,-1 1 0 0 0,0-1 1 0 0,0 0-1 0 0,0 0 0 0 0,0 0 0 0 0,0 0 1 0 0,0 0-1 0 0,-1 0 0 0 0,1 0 1 0 0,-1 0-1 0 0,1 0 0 0 0,-1 0 0 0 0,0 0 1 0 0,1 0-1 0 0,-1 0 0 0 0,-1-1 1 0 0,1 1-1 0 0,0 0 0 0 0,0 0 0 0 0,-1 0 1 0 0,1 0-1 0 0,-1-1-273 0 0,-6-10 568 0 0,-1 0 0 0 0,0 1 0 0 0,-1 1 0 0 0,0-1 0 0 0,-1 1 0 0 0,-8-7-568 0 0,-20-15 1381 0 0,-13-9-1381 0 0,32 27 192 0 0,-5-1 31 0 0,1 1-1 0 0,-2 1 0 0 0,-1 0-222 0 0,1 1 89 0 0,-23-9 14 0 0,36 17-73 0 0,-1-1 1 0 0,1 0 0 0 0,1 0-1 0 0,-1-1 1 0 0,-2-3-31 0 0,-7-5 31 0 0,15 11-7 0 0,-1-1 0 0 0,1 0-1 0 0,0-1 1 0 0,0 1-1 0 0,-1-2-23 0 0,5 4-11 0 0,0 1-1 0 0,0-1 1 0 0,0 0-1 0 0,0 0 1 0 0,1 0-1 0 0,-2-2 12 0 0,-2-7-273 0 0,-8-22-6114 0 0,13 33-2072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8:39.1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197 0 11056 0 0,'5'7'139'0'0,"-1"0"1"0"0,1 0-1 0 0,-1 0 1 0 0,-1 0-1 0 0,0 1 0 0 0,0 0 1 0 0,0-1-1 0 0,-1 1 1 0 0,0 0-1 0 0,0 0-139 0 0,13 67 3569 0 0,-4-25 335 0 0,-1 18-3904 0 0,22 127 2228 0 0,-18-71-1812 0 0,-10-80-353 0 0,-4-33-55 0 0,1 0 0 0 0,0 0 0 0 0,2 7-8 0 0,-2-17-149 0 0,-1 1 1 0 0,1 0-1 0 0,0-1 1 0 0,-1 0-1 0 0,1 1 1 0 0,0-1-1 0 0,0 1 0 0 0,0-1 1 0 0,0 0-1 0 0,0 0 1 0 0,1 0-1 0 0,-1 0 1 0 0,0 0-1 0 0,0 0 0 0 0,1 0 1 0 0,-1 0-1 0 0,1 0 1 0 0,-1 0-1 0 0,1-1 1 0 0,-1 1-1 0 0,1 0 0 0 0,-1-1 1 0 0,1 0-1 0 0,0 1 1 0 0,-1-1-1 0 0,1 0 1 0 0,-1 0-1 0 0,2 0 149 0 0,6 0-1815 0 0</inkml:trace>
  <inkml:trace contextRef="#ctx0" brushRef="#br0" timeOffset="332.989">512 476 17503 0 0,'0'0'399'0'0,"0"0"60"0"0,0 0 21 0 0,0 0-59 0 0,-6 0 396 0 0,-50 1 958 0 0,1 2-1 0 0,-1 2 0 0 0,-19 6-1774 0 0,-79 14 165 0 0,80-21-469 0 0,48-7-3249 0 0,16 3 1650 0 0</inkml:trace>
  <inkml:trace contextRef="#ctx0" brushRef="#br0" timeOffset="666.646">1859 96 16783 0 0,'21'32'1522'0'0,"-19"-23"-1212"0"0,-2-4-318 0 0,2 1 148 0 0,-1 0 0 0 0,0 1 0 0 0,0-1 0 0 0,0 0-1 0 0,-1 1 1 0 0,0-1 0 0 0,0 0 0 0 0,-1 1-1 0 0,0-1 1 0 0,0 0 0 0 0,0 0 0 0 0,-2 4-140 0 0,-4 10 447 0 0,-1 0 1 0 0,-1 0-1 0 0,-1 0-447 0 0,4-7-201 0 0,2-4 342 0 0,1 1 1 0 0,0-1-1 0 0,-2 7-141 0 0,4-8 152 0 0,-1-1 0 0 0,0 0-1 0 0,-1 0 1 0 0,0 0-1 0 0,0-1 1 0 0,0 1-1 0 0,-2 1-151 0 0,3-5 42 0 0,-22 31 839 0 0,3 0-1 0 0,0 1 1 0 0,-3 12-881 0 0,9-17 76 0 0,-2 0 1 0 0,-1 0-77 0 0,0-2-39 0 0,2 0 1 0 0,1 3 38 0 0,-23 42 0 0 0,17-40-214 0 0,20-32-893 0 0,1-1-354 0 0,0 0-790 0 0,0 0-3070 0 0,0 0-1316 0 0</inkml:trace>
  <inkml:trace contextRef="#ctx0" brushRef="#br0" timeOffset="1051.61">1425 116 13824 0 0,'0'0'314'0'0,"0"0"46"0"0,0 0 22 0 0,0 0-50 0 0,0 0-82 0 0,2 1 482 0 0,9 6 300 0 0,0 1 0 0 0,-1 0 1 0 0,0 0-1 0 0,0 1 0 0 0,-1 0 0 0 0,0 1 0 0 0,1 2-1032 0 0,18 18 76 0 0,-16-19 242 0 0,1 1 0 0 0,0-2 0 0 0,3 3-318 0 0,-9-8 250 0 0,0 1 0 0 0,0 0 0 0 0,-1 1 0 0 0,0 0 1 0 0,5 6-251 0 0,19 22 795 0 0,-20-26-677 0 0,11 9 216 0 0,-2 1 0 0 0,0 0 0 0 0,2 6-334 0 0,6 8 221 0 0,1 0 1 0 0,31 26-222 0 0,-45-46 401 0 0,-1 0 0 0 0,-1 1 1 0 0,0 0-1 0 0,10 16-401 0 0,-21-30 0 0 0,-1 1 0 0 0,1-1 0 0 0,-1 1 0 0 0,0-1 0 0 0,1 1 0 0 0,-1-1 0 0 0,1 1 0 0 0,-1-1 0 0 0,0 1 0 0 0,0 0 0 0 0,1-1 0 0 0,-1 1 0 0 0,0-1 0 0 0,0 1 0 0 0,0-1 0 0 0,1 1 0 0 0,-1 0 0 0 0,0-1 0 0 0,0 1 0 0 0,0 0 0 0 0,0-1 0 0 0,0 1 0 0 0,-1 0 0 0 0,1 2 0 0 0,0-3-47 0 0,0 1 0 0 0,0-1 0 0 0,0 0 0 0 0,0 1 0 0 0,0-1 0 0 0,-1 1 0 0 0,1-1 0 0 0,0 1 0 0 0,0-1 0 0 0,0 1-1 0 0,-1-1 1 0 0,1 0 0 0 0,0 1 0 0 0,-1-1 0 0 0,1 0 0 0 0,0 1 0 0 0,0-1 0 0 0,-1 0 0 0 0,1 1 0 0 0,-1-1 0 0 0,1 0 0 0 0,0 0 0 0 0,-1 1 0 0 0,1-1 0 0 0,-1 0 0 0 0,1 0 0 0 0,-1 0-1 0 0,1 0 1 0 0,0 1 0 0 0,-1-1 47 0 0,-8 1-1276 0 0,0-4-1705 0 0,-1 2-5885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09:05.7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1 238 6448 0 0,'0'0'498'0'0,"0"0"85"0"0,0 8 4456 0 0,0-5-3932 0 0,0 1 0 0 0,1-1 0 0 0,0 1 1 0 0,-1-1-1 0 0,1 1 0 0 0,1 1-1107 0 0,3 14 2323 0 0,-3-12-1690 0 0,0 0 0 0 0,0 0 0 0 0,0 0 0 0 0,1 0 0 0 0,0 0-633 0 0,9 28 1196 0 0,-3-5-439 0 0,-6-19-555 0 0,0 0-1 0 0,0 0 1 0 0,-1 0 0 0 0,-1 0 0 0 0,1 10-202 0 0,-3 13 289 0 0,0-15 65 0 0,1 1-1 0 0,1-1 1 0 0,0 0-1 0 0,3 7-353 0 0,-3-15 38 0 0,0 1 0 0 0,0 0 0 0 0,-1-1 0 0 0,-1 11-38 0 0,0 7-5 0 0,1 26 224 0 0,0-54-331 0 0,0-1-44 0 0,0 0-11 0 0,0 0-157 0 0,0 0-655 0 0,0 0-284 0 0,0 0-996 0 0,0 0-3944 0 0,0 0-1688 0 0</inkml:trace>
  <inkml:trace contextRef="#ctx0" brushRef="#br0" timeOffset="1475.717">211 254 12384 0 0,'1'-8'1118'0'0,"2"-2"-2333"0"0,1-9 6754 0 0,-4 18-5392 0 0,0 1 1 0 0,0-1-1 0 0,0 1 1 0 0,-1-1-1 0 0,1 1 1 0 0,0-1-1 0 0,0 1 1 0 0,0 0-1 0 0,0-1 1 0 0,-1 1-1 0 0,1-1 1 0 0,0 1-1 0 0,-1 0 1 0 0,1-1-1 0 0,0 1 1 0 0,-1 0-1 0 0,1-1 0 0 0,0 1 1 0 0,-1 0-1 0 0,1 0 1 0 0,0-1-1 0 0,-1 1 1 0 0,1 0-1 0 0,-1 0 1 0 0,1 0-1 0 0,-1-1 1 0 0,1 1-1 0 0,0 0 1 0 0,-1 0-1 0 0,1 0 1 0 0,-1 0-1 0 0,1 0 1 0 0,-1 0-1 0 0,1 0 1 0 0,-1 0-1 0 0,1 0 1 0 0,-1 0-1 0 0,1 0-147 0 0,-3 1 97 0 0,1-1 0 0 0,0 0 0 0 0,-1 1 1 0 0,1 0-1 0 0,0 0 0 0 0,-1-1 0 0 0,1 1 0 0 0,0 0 0 0 0,0 1 1 0 0,0-1-1 0 0,0 0 0 0 0,0 1 0 0 0,0-1 0 0 0,0 1-97 0 0,-27 27 555 0 0,18-18-445 0 0,5-5-67 0 0,1 1 0 0 0,0 0 0 0 0,0 0-1 0 0,0 0 1 0 0,1 1 0 0 0,-3 5-43 0 0,-18 50 54 0 0,14-31 6 0 0,-1 0-16 0 0,2 1 0 0 0,1 0 0 0 0,2 1 0 0 0,-3 28-44 0 0,9-48 14 0 0,0 0 1 0 0,1-1 0 0 0,0 1-1 0 0,1 0 1 0 0,1-1-1 0 0,0 1 1 0 0,0-1-1 0 0,6 14-14 0 0,-6-19 17 0 0,1 0-1 0 0,1 0 1 0 0,0-1-1 0 0,0 1 1 0 0,0-1-1 0 0,1 0 0 0 0,0 0 1 0 0,0 0-1 0 0,1 0 1 0 0,0-1-1 0 0,0 0 1 0 0,1-1-1 0 0,-1 1 1 0 0,8 4-17 0 0,-9-8 33 0 0,1 1 0 0 0,-1-1 0 0 0,1 0 0 0 0,-1 0 1 0 0,1 0-1 0 0,0-1 0 0 0,-1 0 0 0 0,1 0 1 0 0,5 0-34 0 0,5 0 132 0 0,-1-1 0 0 0,1-1 1 0 0,4-1-133 0 0,-8 0 125 0 0,1-1 0 0 0,0 0 0 0 0,-1-1 1 0 0,0 0-1 0 0,4-3-125 0 0,20-9 447 0 0,4-5-447 0 0,-30 16 33 0 0,0-1 1 0 0,-1 0 0 0 0,0 0-1 0 0,0-1 1 0 0,-1 0-1 0 0,0-1 1 0 0,0 0-1 0 0,0 0 1 0 0,-1-1 0 0 0,-1 1-1 0 0,6-11-33 0 0,-2 4 27 0 0,-2-2-1 0 0,1 1 1 0 0,-2-1 0 0 0,-1-1-1 0 0,0 1 1 0 0,-1-1 0 0 0,0 0-1 0 0,-1-7-26 0 0,-1 9 30 0 0,-2 0 0 0 0,0-1 0 0 0,-1 1 0 0 0,0-1-1 0 0,-1 1 1 0 0,-4-15-30 0 0,2 13 40 0 0,2 12 2 0 0,0 0 1 0 0,0 0-1 0 0,0 0 1 0 0,-1 0-1 0 0,0 0 1 0 0,0 0-1 0 0,-1 1 1 0 0,1-1-1 0 0,-1 1 1 0 0,-1 0-1 0 0,1 0 1 0 0,-1 0-1 0 0,0 0-42 0 0,-5-5 7 0 0,-2 1 0 0 0,1 1 1 0 0,-1 0-1 0 0,-1 0 0 0 0,1 2 0 0 0,-1-1 0 0 0,-1 1 1 0 0,1 1-1 0 0,-1 0 0 0 0,0 1 0 0 0,0 0 0 0 0,0 1 1 0 0,0 0-1 0 0,-1 1 0 0 0,1 1 0 0 0,-1 0 0 0 0,1 1 0 0 0,-4 0-7 0 0,-6 3-514 0 0,-1 1-1 0 0,0 1 515 0 0,5-1-448 0 0,14-2 4 0 0,1 0 0 0 0,-1 0 0 0 0,0 0 0 0 0,1 0 0 0 0,-1 1 0 0 0,1-1 0 0 0,0 1 0 0 0,0 0 0 0 0,0 1 0 0 0,0-1 0 0 0,0 1 0 0 0,1-1 0 0 0,0 1 0 0 0,0 0-1 0 0,0 0 1 0 0,0 1 0 0 0,0-1 0 0 0,1 1 0 0 0,0-1 0 0 0,0 1 0 0 0,0 0 0 0 0,1-1 0 0 0,-1 4 444 0 0,0 13-2046 0 0</inkml:trace>
  <inkml:trace contextRef="#ctx0" brushRef="#br0" timeOffset="1941.008">724 545 4144 0 0,'2'2'128'0'0,"-1"-2"-81"0"0,-1 1 1 0 0,1-1 0 0 0,-1 1-1 0 0,1-1 1 0 0,-1 0-1 0 0,1 0 1 0 0,0 1-1 0 0,-1-1 1 0 0,1 0-1 0 0,-1 0 1 0 0,1 0-1 0 0,0 0 1 0 0,-1 0-1 0 0,1 1 1 0 0,-1-1-1 0 0,1 0 1 0 0,0-1-48 0 0,0 1 2652 0 0,3-1 6065 0 0,0 4-3305 0 0,-2 9-1729 0 0,-6 19-5481 0 0,3-27 3122 0 0,0 8-1171 0 0,0-1 0 0 0,0 1 1 0 0,1 0-1 0 0,1 3-153 0 0,0-9 14 0 0,-1 0 0 0 0,1 1 0 0 0,1-1 0 0 0,-1 0 0 0 0,1 0 0 0 0,0 0 0 0 0,0 0 0 0 0,3 4-14 0 0,-3-6 12 0 0,0-1 4 0 0,12 11 28 0 0,-11-11-39 0 0,-1 0-1 0 0,1 0 0 0 0,1-1 1 0 0,-1 1-1 0 0,0-1 1 0 0,0 0-1 0 0,1 1 1 0 0,0-2-1 0 0,-1 1 1 0 0,1 0-1 0 0,0-1 0 0 0,0 0 1 0 0,0 0-1 0 0,0 0 1 0 0,0 0-1 0 0,0 0 1 0 0,0-1-1 0 0,0 0 0 0 0,0 0 1 0 0,0 0-1 0 0,0 0 1 0 0,0-1-1 0 0,0 0 1 0 0,0 1-1 0 0,0-1 0 0 0,0-1 1 0 0,0 1-1 0 0,2-2-4 0 0,-6 3 0 0 0,6-2 0 0 0,1 0 0 0 0,-1-1 0 0 0,-1 1 0 0 0,1-2 0 0 0,0 1 0 0 0,-1 0 0 0 0,1-1 0 0 0,-1 0 0 0 0,0-1 0 0 0,14-12-66 0 0,4-2 75 0 0,-22 19 9 0 0,-1-1 0 0 0,1 1 0 0 0,-1-1-1 0 0,1 1 1 0 0,0 0 0 0 0,-1 0 0 0 0,1-1 0 0 0,0 1 0 0 0,0 0 0 0 0,-1 0 0 0 0,1 0-1 0 0,0 0 1 0 0,-1 0 0 0 0,1 0 0 0 0,0 0 0 0 0,0 0 0 0 0,-1 0 0 0 0,1 0 0 0 0,0 0-1 0 0,-1 0 1 0 0,1 1 0 0 0,0-1 0 0 0,-1 0 0 0 0,1 0 0 0 0,0 1 0 0 0,-1-1 0 0 0,1 1 0 0 0,0-1-1 0 0,-1 0 1 0 0,1 1 0 0 0,-1-1 0 0 0,1 1-18 0 0,18 17 72 0 0,-17-16-64 0 0,-1 1-1 0 0,0-1 1 0 0,0 0 0 0 0,0 0-1 0 0,0 0 1 0 0,0 1 0 0 0,0 1-8 0 0,8 16 53 0 0,3-3-9 0 0,-1 1 1 0 0,7 18-45 0 0,-11-22 12 0 0,0 0 0 0 0,1-1 1 0 0,0 0-1 0 0,1 0 0 0 0,7 7-12 0 0,-11-14-41 0 0,1 0 0 0 0,0-1 0 0 0,0 0 0 0 0,1 0 0 0 0,-1 0 0 0 0,1-1 0 0 0,0 1 0 0 0,1-2 41 0 0,-7-2 502 0 0,-1-1-129 0 0,0 0-574 0 0,16-11-1134 0 0,-14 10 1289 0 0,0 0 1 0 0,-1 0 0 0 0,1-1-1 0 0,0 1 1 0 0,0-1 0 0 0,-1 1 0 0 0,1-1-1 0 0,-1 1 1 0 0,1-1 0 0 0,0-1 45 0 0,4-9-797 0 0,0-1 1 0 0,-1 1 0 0 0,0-1-1 0 0,1-10 797 0 0,-1-2-1624 0 0</inkml:trace>
  <inkml:trace contextRef="#ctx0" brushRef="#br0" timeOffset="2313.703">1172 0 5984 0 0,'0'0'464'0'0,"1"1"-306"0"0,1 2 213 0 0,0-1-1 0 0,0 0 0 0 0,-1 1 0 0 0,1-1 0 0 0,-1 1 0 0 0,1-1 1 0 0,-1 1-1 0 0,0 0 0 0 0,0-1 0 0 0,1 4-370 0 0,7 15 2334 0 0,9 13 3771 0 0,12 32-6105 0 0,-15-32 1067 0 0,23 68 860 0 0,-18-43-1071 0 0,-6-18-15 0 0,6 37-841 0 0,-2-8 348 0 0,3 17-378 0 0,-11-43 68 0 0,2 0 1 0 0,8 17-39 0 0,-8-27-144 0 0,-4-10-282 0 0,12 21 426 0 0,-15-36-2444 0 0,0-1-1 0 0,0 1 0 0 0,7 7 2445 0 0,-1-3-6865 0 0</inkml:trace>
  <inkml:trace contextRef="#ctx0" brushRef="#br0" timeOffset="2672.727">1526 453 8752 0 0,'-4'-36'398'0'0,"4"20"-3"0"0,0 16-156 0 0,0-1-1 0 0,0 1 1 0 0,0-1-1 0 0,0 0 1 0 0,-1 1-1 0 0,1-1 1 0 0,0 1-1 0 0,0-1 1 0 0,-1 1-1 0 0,1-1 1 0 0,0 1-1 0 0,-1-1 1 0 0,1 1-1 0 0,-1-1 1 0 0,1 1-1 0 0,-1-1 1 0 0,1 1 0 0 0,-1 0-1 0 0,1-1 1 0 0,-1 1-1 0 0,1 0 1 0 0,-1 0-1 0 0,1-1 1 0 0,-1 1-1 0 0,1 0 1 0 0,-1 0-1 0 0,1 0 1 0 0,-1-1-1 0 0,0 1 1 0 0,1 0-1 0 0,-1 0 1 0 0,1 0-1 0 0,-1 0 1 0 0,0 0-239 0 0,-22-2 3546 0 0,14 3-3173 0 0,-1 0 0 0 0,0 0 0 0 0,0 1 0 0 0,1 0 0 0 0,-1 1 0 0 0,1 0 0 0 0,-6 2-373 0 0,-17 9 39 0 0,-15 10-39 0 0,14-6 196 0 0,-63 38-1689 0 0,83-48 341 0 0,4-3-51 0 0</inkml:trace>
  <inkml:trace contextRef="#ctx0" brushRef="#br0" timeOffset="3022.793">1831 683 17503 0 0,'2'-2'127'0'0,"0"0"0"0"0,0 1 0 0 0,0-1 0 0 0,0 0 0 0 0,1 1 0 0 0,-1-1 0 0 0,0 1 0 0 0,1 0 0 0 0,-1 0 0 0 0,1 0 0 0 0,0 0 0 0 0,-1 0 0 0 0,1 0-1 0 0,0 1 1 0 0,1-1-127 0 0,-3 1 59 0 0,0 0 0 0 0,1 0 0 0 0,-1 0 0 0 0,0 0 0 0 0,0-1 0 0 0,1 1 0 0 0,-1 0-1 0 0,0-1 1 0 0,0 1 0 0 0,0-1 0 0 0,0 1 0 0 0,1-1 0 0 0,-1 1 0 0 0,0-1 0 0 0,0 0-1 0 0,0 0 1 0 0,0 1 0 0 0,0-1 0 0 0,-1 0 0 0 0,1 0 0 0 0,0 0 0 0 0,0 0 0 0 0,-1 0 0 0 0,1 0-1 0 0,0-1 1 0 0,-1 1 0 0 0,1 0 0 0 0,-1 0 0 0 0,1 0 0 0 0,-1 0 0 0 0,0-1 0 0 0,1 1-1 0 0,-1 0 1 0 0,0 0 0 0 0,0-1 0 0 0,0 1 0 0 0,0 0 0 0 0,0 0 0 0 0,0-1 0 0 0,0 1-1 0 0,-1 0 1 0 0,1 0 0 0 0,0-1 0 0 0,-1 1 0 0 0,1 0 0 0 0,-1 0 0 0 0,1 0 0 0 0,-1 0-1 0 0,0 0 1 0 0,1-1 0 0 0,-1 1 0 0 0,0 0 0 0 0,0 1 0 0 0,0-1 0 0 0,0 0 0 0 0,0 0-59 0 0,-1-1 88 0 0,-1 1-1 0 0,1-1 1 0 0,-1 1 0 0 0,1 0 0 0 0,-1 0 0 0 0,1 0 0 0 0,-1 1 0 0 0,0-1-1 0 0,0 1 1 0 0,1-1 0 0 0,-1 1 0 0 0,0 0 0 0 0,0 0 0 0 0,0 0 0 0 0,1 0 0 0 0,-1 1-1 0 0,0-1 1 0 0,1 1 0 0 0,-1 0 0 0 0,0-1 0 0 0,1 1 0 0 0,-3 1-88 0 0,0 0 20 0 0,0 1 1 0 0,1-1-1 0 0,-1 1 1 0 0,0 0-1 0 0,1 0 1 0 0,0 1-1 0 0,0-1 1 0 0,0 1-1 0 0,0 0 1 0 0,1 0-1 0 0,-1 1-20 0 0,-5 5 46 0 0,7-7-38 0 0,0 0 1 0 0,-1 0-1 0 0,1 0 1 0 0,0 0-1 0 0,1 0 0 0 0,-1 0 1 0 0,0 0-1 0 0,1 0 1 0 0,0 1-1 0 0,0-1 1 0 0,0 1-1 0 0,0 0-8 0 0,0 2-19 0 0,0 0 0 0 0,1 0 0 0 0,0-1 0 0 0,0 1 0 0 0,0 0 0 0 0,1 0 0 0 0,0-1 0 0 0,0 1 1 0 0,1 0-1 0 0,-1-1 0 0 0,2 4 19 0 0,-1-6-56 0 0,0 0 0 0 0,0 1 1 0 0,1-1-1 0 0,-1 0 1 0 0,0 0-1 0 0,1 0 1 0 0,0 0-1 0 0,0 0 0 0 0,0-1 1 0 0,0 1-1 0 0,0-1 1 0 0,1 0-1 0 0,-1 0 0 0 0,1 0 1 0 0,-1-1-1 0 0,1 1 1 0 0,2 0 55 0 0,0 0-57 0 0,0-1 0 0 0,0 1 1 0 0,-1-1-1 0 0,1 0 0 0 0,0-1 1 0 0,0 0-1 0 0,0 0 0 0 0,0 0 1 0 0,0 0-1 0 0,0-1 0 0 0,0 0 1 0 0,0 0-1 0 0,0-1 0 0 0,2 0 57 0 0,0-1-33 0 0,-7 3 32 0 0,-1 0-1 0 0,0 0 1 0 0,1 0 0 0 0,-1 0 0 0 0,1 0-1 0 0,-1-1 1 0 0,1 1 0 0 0,-1 0 0 0 0,1 0-1 0 0,-1 0 1 0 0,1-1 0 0 0,-1 1 0 0 0,0 0-1 0 0,1 0 1 0 0,-1-1 0 0 0,0 1 0 0 0,1 0-1 0 0,-1-1 1 0 0,0 1 0 0 0,1-1 0 0 0,-1 1 0 0 0,0 0-1 0 0,0-1 1 0 0,1 1 0 0 0,-1-1 0 0 0,0 1-1 0 0,0-1 1 0 0,0 1 0 0 0,0-1 0 0 0,1 1-1 0 0,-1-1 2 0 0,8-17 148 0 0,-7 16-116 0 0,0 0-1 0 0,1 0 1 0 0,-1-1 0 0 0,0 1-1 0 0,-1-1 1 0 0,1 1 0 0 0,0-1-1 0 0,-1 1 1 0 0,1-1 0 0 0,-1 1-1 0 0,0-3-31 0 0,0-4 21 0 0,1 5-18 0 0,-1 0 0 0 0,0 0 0 0 0,0 0 0 0 0,0 0 1 0 0,-1 0-1 0 0,1 0 0 0 0,-1 1 0 0 0,0-1 0 0 0,0 0 1 0 0,0 1-1 0 0,-1-1 0 0 0,0 0-3 0 0,2 3 176 0 0,0 1 45 0 0,0 0 3 0 0,0 0 8 0 0,0 0 35 0 0,0 0 18 0 0,1 23-4 0 0,1 0 1 0 0,4 14-282 0 0,0-2 13 0 0,5 26-13 0 0,-6-35 0 0 0,-1 1 0 0 0,0 10 0 0 0,1 32 0 0 0,5 176 0 0 0,-10-209 323 0 0,-1-1 0 0 0,-2 1 1 0 0,-6 28-324 0 0,-7 37 1102 0 0,16-96-1064 0 0,-1-1-1 0 0,-1 1 1 0 0,1 0 0 0 0,-1 0-1 0 0,0-1 1 0 0,0 1-1 0 0,0-1 1 0 0,-1 0 0 0 0,1 1-1 0 0,-1-1 1 0 0,0 0 0 0 0,0-1-1 0 0,-1 1 1 0 0,1 0-1 0 0,-1-1 1 0 0,1 0 0 0 0,-1 0-1 0 0,0 0 1 0 0,-1 0-1 0 0,1-1 1 0 0,0 1 0 0 0,-1-1-1 0 0,1 0 1 0 0,-1-1-1 0 0,0 1 1 0 0,1-1 0 0 0,-1 0-1 0 0,0 0 1 0 0,0 0 0 0 0,0-1-1 0 0,0 1 1 0 0,0-1-1 0 0,0-1 1 0 0,0 1 0 0 0,0-1-1 0 0,0 1 1 0 0,1-2-1 0 0,-3 1-37 0 0,-3-3 18 0 0,1 0-1 0 0,-1 0 0 0 0,1-1 0 0 0,0 0 0 0 0,0-1 1 0 0,1 0-1 0 0,0 0 0 0 0,0-1 0 0 0,0 0 0 0 0,1 0 1 0 0,0 0-1 0 0,0-1 0 0 0,1-1 0 0 0,0 1 0 0 0,0-1 1 0 0,1 0-1 0 0,0 0 0 0 0,1 0 0 0 0,0-1 0 0 0,-1-4-17 0 0,3 9 9 0 0,0 0-1 0 0,1 0 0 0 0,-1 0 0 0 0,1 0 0 0 0,0-1 1 0 0,0 1-1 0 0,1 0 0 0 0,0-1 0 0 0,-1 1 0 0 0,2 0 1 0 0,-1-1-1 0 0,1 1 0 0 0,0-2-8 0 0,2-20-139 0 0,-2 19 33 0 0,0 0 1 0 0,0 0-1 0 0,3-7 106 0 0,3-6-1575 0 0,1 0 0 0 0,8-12 1575 0 0,-3 5-1634 0 0</inkml:trace>
  <inkml:trace contextRef="#ctx0" brushRef="#br0" timeOffset="3363.538">2349 623 12440 0 0,'0'0'565'0'0,"0"0"-5"0"0,-1 2-89 0 0,-8 11 2236 0 0,1 0 1 0 0,1 1-1 0 0,-2 3-2707 0 0,2 0 439 0 0,0 1-1 0 0,1-1 0 0 0,1 1 0 0 0,-2 10-438 0 0,6-19 67 0 0,0-1-1 0 0,1 1 1 0 0,-1 0-1 0 0,2-1 1 0 0,0 8-67 0 0,-1-12 21 0 0,1-1 0 0 0,0 1-1 0 0,-1-1 1 0 0,1 1 0 0 0,0-1 0 0 0,0 1 0 0 0,1-1-1 0 0,-1 0 1 0 0,1 0 0 0 0,0 1 0 0 0,0-1 0 0 0,0 0-1 0 0,0 0 1 0 0,1 0-21 0 0,-1-1 26 0 0,-1-1 1 0 0,1 0-1 0 0,-1 0 0 0 0,1 0 0 0 0,0 0 1 0 0,0 0-1 0 0,-1 0 0 0 0,1-1 0 0 0,0 1 1 0 0,0-1-1 0 0,0 1 0 0 0,0-1 0 0 0,0 0 1 0 0,0 1-1 0 0,1-1-26 0 0,27-5 556 0 0,-12 2-348 0 0,-16 3-183 0 0,1-1 0 0 0,-1 0 0 0 0,0 1 0 0 0,0-1 0 0 0,0 0 0 0 0,0 0 0 0 0,0 0 0 0 0,0 0 1 0 0,0-1-1 0 0,0 1 0 0 0,0 0 0 0 0,-1-1 0 0 0,1 0 0 0 0,1-1-25 0 0,20-28 296 0 0,-13 16-210 0 0,1 0-45 0 0,-11 12-24 0 0,-1 0 2 0 0,1 0-7 0 0,0 0-1 0 0,0 1 0 0 0,-1-1 1 0 0,1 0-1 0 0,-1 1 1 0 0,1-1-1 0 0,-1 1 1 0 0,0-1-1 0 0,0 1 0 0 0,0-1 1 0 0,-1 1-1 0 0,1-1 1 0 0,-1 1-1 0 0,1 0 1 0 0,-1 0-1 0 0,0 0 0 0 0,1 0 1 0 0,-1 0-1 0 0,0 0 1 0 0,0 0-1 0 0,-3-1-11 0 0,-1 0 2 0 0,0-1 0 0 0,0 1 0 0 0,0 0 0 0 0,-1 1 0 0 0,1-1 0 0 0,-1 2 0 0 0,1-1 0 0 0,-3 0-2 0 0,-49-18 64 0 0,41 17-664 0 0,0 0 0 0 0,0 2-1 0 0,0 0 1 0 0,-1 1 600 0 0,17 0-1479 0 0,1 0-1259 0 0,0 0-4787 0 0</inkml:trace>
  <inkml:trace contextRef="#ctx0" brushRef="#br0" timeOffset="3694.024">2655 695 17503 0 0,'-1'4'144'0'0,"0"-1"-1"0"0,0 1 0 0 0,1-1 0 0 0,-1 1 0 0 0,1-1 0 0 0,0 1 1 0 0,0 0-1 0 0,0-1 0 0 0,0 1 0 0 0,1-1 0 0 0,-1 1 0 0 0,1-1 1 0 0,0 1-1 0 0,1 3-143 0 0,1 5-101 0 0,4 12 723 0 0,0 1-1 0 0,2-1 0 0 0,1 0 1 0 0,1-1-1 0 0,0 0 0 0 0,3 0-621 0 0,-7-10 210 0 0,-7-11-275 0 0,1 0 1 0 0,0 0-1 0 0,0 0 1 0 0,0 0-1 0 0,1 0 1 0 0,-1 0-1 0 0,0-1 1 0 0,1 1-1 0 0,-1 0 1 0 0,1-1-1 0 0,0 1 65 0 0,-1-1-501 0 0,-1-1-214 0 0,0 0-858 0 0,2-5-379 0 0,4-19-830 0 0,0-11-3018 0 0</inkml:trace>
  <inkml:trace contextRef="#ctx0" brushRef="#br0" timeOffset="3695.024">2559 355 6448 0 0,'22'12'288'0'0,"-7"-7"56"0"0,-6-5-280 0 0,4 4-64 0 0,-3 7 0 0 0,-10-11-2848 0 0</inkml:trace>
  <inkml:trace contextRef="#ctx0" brushRef="#br0" timeOffset="4289.648">2850 660 3224 0 0,'18'31'486'0'0,"-16"-26"429"0"0,-2 2 606 0 0,5 7 5907 0 0,1-2-4562 0 0,5 11-956 0 0,-1 2-603 0 0,-8-22-1271 0 0,0 0 0 0 0,-1 0 1 0 0,1 0-1 0 0,-1 0 1 0 0,0 0-1 0 0,0 0 1 0 0,0 1-1 0 0,-1-1 0 0 0,1 0 1 0 0,-1 2-37 0 0,9 43-132 0 0,-9-47 176 0 0,0 2 133 0 0,-1 0 1 0 0,1 0-1 0 0,1-1 0 0 0,-1 1 0 0 0,0 0 1 0 0,1 0-1 0 0,-1-1 0 0 0,1 1 1 0 0,0 0-1 0 0,0-1-177 0 0,0 0 308 0 0,-1-2-11 0 0,2 7 443 0 0,0-3-90 0 0,6-4-748 0 0,-6-1 118 0 0,0 1-1 0 0,-1-1 1 0 0,1 0-1 0 0,0 0 1 0 0,-1 0-1 0 0,1 0 1 0 0,0 0-1 0 0,-1-1 1 0 0,1 1-1 0 0,-1 0 0 0 0,0-1 1 0 0,1 1-1 0 0,-1-1 1 0 0,0 0-20 0 0,17-24 122 0 0,-14 19-153 0 0,3-4 31 0 0,-5 8 0 0 0,0-1 0 0 0,0 1 0 0 0,0 0 0 0 0,0 0 0 0 0,0 1 0 0 0,0-1 0 0 0,1 0 0 0 0,0 1 0 0 0,-1-1 0 0 0,1 1 0 0 0,0 0 0 0 0,0 0 0 0 0,2-1 0 0 0,14-7 17 0 0,14-5 51 0 0,-31 14-64 0 0,1 1-1 0 0,-1-1 0 0 0,0 1 0 0 0,0 0 0 0 0,1-1 0 0 0,-1 1 0 0 0,0 0 0 0 0,1 0 0 0 0,-1 1 0 0 0,0-1 0 0 0,1 0 0 0 0,-1 1 0 0 0,0 0 0 0 0,1 0-3 0 0,10 3 13 0 0,-5-1 11 0 0,0 0 1 0 0,0 1 0 0 0,0 0 0 0 0,0 0-1 0 0,2 3-24 0 0,-6-5 0 0 0,-1 1 0 0 0,0-1 0 0 0,0 1 0 0 0,0 0 0 0 0,-1-1 0 0 0,1 2 0 0 0,-1-1 0 0 0,0 0 0 0 0,0 0 0 0 0,0 1 0 0 0,0-1 0 0 0,0 1 0 0 0,-1-1 0 0 0,1 1 0 0 0,-1 0 0 0 0,0 0 0 0 0,0-1 14 0 0,-1 0-1 0 0,1 0 0 0 0,0 0 0 0 0,0 0 1 0 0,1 0-1 0 0,0 2-13 0 0,0-3 25 0 0,-1 0 0 0 0,0 0-1 0 0,0 0 1 0 0,-1 0 0 0 0,1 0 0 0 0,0 1-1 0 0,-1-1 1 0 0,1 0 0 0 0,-1 0 0 0 0,0 1-1 0 0,0 0-24 0 0,5 17 315 0 0,-4-15-248 0 0,0 1 0 0 0,0-1-1 0 0,0 1 1 0 0,0-1 0 0 0,1 0 0 0 0,0 0 0 0 0,1 3-67 0 0,5 13 88 0 0,-1-5-29 0 0,-5-12-56 0 0,0 0 0 0 0,-1 1 0 0 0,1-1-1 0 0,-1 0 1 0 0,1 3-3 0 0,9 56 104 0 0,-4-29 1272 0 0,1 26-1376 0 0,-4-22 446 0 0,-1-1-250 0 0,-1 17-196 0 0,-2-41 65 0 0,-1-1 0 0 0,0 1 0 0 0,-1-1 0 0 0,0 1 0 0 0,-1-1 0 0 0,-1 3-65 0 0,1-8 52 0 0,0 1 0 0 0,-1-1 0 0 0,0-1-1 0 0,0 1 1 0 0,0-1 0 0 0,-1 1 0 0 0,0-1 0 0 0,0 0-1 0 0,0-1 1 0 0,-1 1 0 0 0,0-1 0 0 0,0 0-1 0 0,0-1 1 0 0,-1 0 0 0 0,1 0 0 0 0,-1 0 0 0 0,0 0-1 0 0,-2-1-51 0 0,3 0 24 0 0,0-1 0 0 0,-1 1-1 0 0,1-2 1 0 0,-1 1-1 0 0,1-1 1 0 0,-1 0-1 0 0,0 0 1 0 0,0-1-1 0 0,1 0 1 0 0,-1 0-1 0 0,0 0 1 0 0,1-1-1 0 0,-1 0 1 0 0,0 0 0 0 0,1-1-1 0 0,-1 0 1 0 0,1 0-1 0 0,0-1 1 0 0,-1 1-1 0 0,1-1 1 0 0,0-1-24 0 0,4 2 9 0 0,0 0 0 0 0,0 1 1 0 0,0-1-1 0 0,1 0 0 0 0,-1 0 1 0 0,0-1-1 0 0,1 1 0 0 0,0 0 0 0 0,-1 0 1 0 0,1-1-1 0 0,0 1 0 0 0,0-1 1 0 0,0 1-1 0 0,1-1 0 0 0,-1 1 1 0 0,1-1-1 0 0,-1 0 0 0 0,1 1 0 0 0,0-1 1 0 0,0 0-1 0 0,0-1-9 0 0,0-5-12 0 0,1 0 1 0 0,0 0-1 0 0,1 0 1 0 0,-1 0-1 0 0,4-7 12 0 0,1-4-1111 0 0,2 1 0 0 0,5-9 1111 0 0,9-15-7774 0 0,-8 12-681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8:59.9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145 245 14280 0 0,'0'0'654'0'0,"0"0"-11"0"0,0 0-284 0 0,0 0 334 0 0,1 2 193 0 0,0 1-698 0 0,-1 0-1 0 0,1 0 0 0 0,0 1 0 0 0,-1-1 1 0 0,0 0-1 0 0,0 0 0 0 0,0 1 0 0 0,0-1 1 0 0,-1 0-1 0 0,1 0 0 0 0,-1 1 0 0 0,0-1 0 0 0,0 0 1 0 0,0 0-1 0 0,0 0 0 0 0,-2 3-187 0 0,-5 20 224 0 0,-11 34-9 0 0,-1 7-98 0 0,18-59-86 0 0,0 1 1 0 0,1 0-1 0 0,0 0 0 0 0,0 0 1 0 0,1-1-1 0 0,1 7-31 0 0,1 7 238 0 0,1 0 0 0 0,1 0 0 0 0,1 0 0 0 0,4 8-238 0 0,-7-23 154 0 0,0-1 1 0 0,1 1 0 0 0,0-1-1 0 0,1 1 1 0 0,-1-1-1 0 0,1 0 1 0 0,0-1 0 0 0,1 1-1 0 0,-1-1 1 0 0,1 0-1 0 0,0 0 1 0 0,1 0 0 0 0,-1 0-1 0 0,1-1 1 0 0,5 3-155 0 0,-9-6 59 0 0,0 0 0 0 0,0 0 0 0 0,0 0 0 0 0,1 0 0 0 0,-1-1 0 0 0,0 1-1 0 0,0 0 1 0 0,1-1 0 0 0,-1 0 0 0 0,0 0 0 0 0,1 0 0 0 0,-1 0 0 0 0,0 0 0 0 0,1 0 0 0 0,-1 0 0 0 0,0-1 0 0 0,2 0-59 0 0,0 0 62 0 0,0-1 1 0 0,0 1 0 0 0,-1-1-1 0 0,1 0 1 0 0,-1 0 0 0 0,1 0-1 0 0,-1-1 1 0 0,0 1 0 0 0,0-1-1 0 0,0 0-62 0 0,3-4 61 0 0,0 0 1 0 0,0 0-1 0 0,-1 0 0 0 0,0 0 1 0 0,-1-1-1 0 0,1 0 0 0 0,-2 0 1 0 0,4-8-62 0 0,-4 5 34 0 0,0 1 0 0 0,0-1 0 0 0,-1 0 0 0 0,-1 1 1 0 0,0-1-1 0 0,0 0 0 0 0,-1 0 0 0 0,-1 0 1 0 0,1 0-1 0 0,-2 0 0 0 0,0 0 0 0 0,0 0 0 0 0,-1 1 1 0 0,0-1-1 0 0,-1 1 0 0 0,0 0 0 0 0,0 0 1 0 0,-2-1-35 0 0,4 7-62 0 0,-8-14-147 0 0,0 0 0 0 0,-10-11 209 0 0,16 24-1 0 0,0 0-1 0 0,-1 0 1 0 0,1 0 0 0 0,-1 1-1 0 0,0 0 1 0 0,-1 0-1 0 0,1 0 1 0 0,-1 0 0 0 0,1 1-1 0 0,-4-1 2 0 0,-10-5 6 0 0,-3-1-176 0 0,0 1 0 0 0,-1 1 170 0 0,9 3-210 0 0,5 2-278 0 0,0 1-1 0 0,0-1 0 0 0,0 2 1 0 0,-1-1-1 0 0,1 1 0 0 0,-5 0 489 0 0,-1 3-2526 0 0,14-2 2422 0 0,1 0 0 0 0,0 0 0 0 0,0 0-1 0 0,-1 0 1 0 0,1 0 0 0 0,0 1 0 0 0,-1-1 0 0 0,1 0 0 0 0,0 0 0 0 0,0 0 0 0 0,-1 0 0 0 0,1 0-1 0 0,0 0 1 0 0,-1 0 0 0 0,1 1 0 0 0,0-1 0 0 0,0 0 0 0 0,0 0 0 0 0,-1 0 0 0 0,1 1 0 0 0,0-1-1 0 0,0 0 1 0 0,0 0 0 0 0,-1 1 0 0 0,1-1 0 0 0,0 0 0 0 0,0 0 0 0 0,0 1 0 0 0,0-1-1 0 0,0 0 1 0 0,0 1 0 0 0,0-1 0 0 0,0 0 0 0 0,-1 0 0 0 0,1 1 0 0 0,0-1 0 0 0,0 0 0 0 0,0 1-1 0 0,0-1 1 0 0,0 0 0 0 0,1 0 0 0 0,-1 1 0 0 0,0-1 0 0 0,0 0 0 0 0,0 1 0 0 0,0-1-1 0 0,0 0 106 0 0,4 5-5937 0 0</inkml:trace>
  <inkml:trace contextRef="#ctx0" brushRef="#br0" timeOffset="428.957">564 389 13824 0 0,'0'0'314'0'0,"0"0"46"0"0,0 0 22 0 0,0 0-50 0 0,0 0-82 0 0,0 0 482 0 0,0 0 237 0 0,0 0 45 0 0,1 2-61 0 0,2 5-592 0 0,0 0 0 0 0,0 1 0 0 0,-1-1 0 0 0,0 1 0 0 0,-1-1 0 0 0,1 1 0 0 0,-1 3-361 0 0,8 34 854 0 0,-4-31-583 0 0,-2-5-190 0 0,-1 0 0 0 0,1 0 0 0 0,1 0 0 0 0,0-1 0 0 0,0 1 0 0 0,0-1 0 0 0,1 0-1 0 0,1-1 1 0 0,-1 1 0 0 0,5 3-81 0 0,-8-9-16 0 0,-1 0 56 0 0,0-1-1 0 0,0 0 0 0 0,0 0 1 0 0,0 0-1 0 0,0 0 1 0 0,0 0-1 0 0,0 0 1 0 0,0 0-1 0 0,0-1 0 0 0,1 1 1 0 0,-1 0-1 0 0,0 0 1 0 0,0-1-1 0 0,1 1 1 0 0,-1-1-1 0 0,1 0 1 0 0,-1 1-1 0 0,0-1 0 0 0,1 0 1 0 0,-1 0-1 0 0,1 1 1 0 0,-1-1-1 0 0,1-1 1 0 0,-1 1-1 0 0,1 0 0 0 0,-1 0 1 0 0,0 0-1 0 0,2-1-39 0 0,0 0 21 0 0,1-1-1 0 0,-1 1 0 0 0,0-1 0 0 0,0 0 1 0 0,1 0-1 0 0,-1-1 0 0 0,-1 1 1 0 0,1 0-1 0 0,0-1 0 0 0,0 0 1 0 0,-1 1-1 0 0,0-1 0 0 0,1 0 1 0 0,-1-1-1 0 0,0 1 0 0 0,-1 0 0 0 0,1 0 1 0 0,0-1-1 0 0,-1 1 0 0 0,0-1 1 0 0,0 1-1 0 0,0-1 0 0 0,0 0 1 0 0,-1 0-1 0 0,1 1 0 0 0,-1-4-20 0 0,1-6 0 0 0,0 11 0 0 0,-1 0 0 0 0,0-1 0 0 0,0 1 0 0 0,0 0 0 0 0,0 0 0 0 0,0 0 0 0 0,0-1 0 0 0,-1 0 0 0 0,-4-28 0 0 0,4 17 11 0 0,15 20 42 0 0,-8 0-39 0 0,0 0 1 0 0,0 0-1 0 0,4 5-14 0 0,7 9 21 0 0,-8-10-14 0 0,-1 0 1 0 0,0 1-1 0 0,0-1 0 0 0,3 9-7 0 0,-6-9 6 0 0,1 0 0 0 0,0-1 0 0 0,1 0-1 0 0,0-1 1 0 0,0 1 0 0 0,6 4-6 0 0,34 27 0 0 0,-21-23-148 0 0,-25-18 59 0 0,0 0-1 0 0,0 1 0 0 0,0-1 1 0 0,-1 0-1 0 0,1 0 0 0 0,0 0 1 0 0,0 1-1 0 0,-1-1 0 0 0,1 0 1 0 0,-1 0-1 0 0,1 0 0 0 0,-1 0 1 0 0,1 0-1 0 0,-1 0 0 0 0,0-1 90 0 0,1 1-315 0 0,6-12-1254 0 0,-1-3-78 0 0</inkml:trace>
  <inkml:trace contextRef="#ctx0" brushRef="#br0" timeOffset="831.728">929 1 17479 0 0,'1'1'796'0'0,"13"13"0"0"0,-2 0-1 0 0,0 1 0 0 0,0 0 0 0 0,-1 1 1 0 0,-1 0-1 0 0,-1 1 0 0 0,2 5-795 0 0,-3-3 414 0 0,-1-7-35 0 0,-2 1 0 0 0,0 1 0 0 0,1 4-379 0 0,12 43 192 0 0,-6-22-314 0 0,-1 8 122 0 0,-3-17-217 0 0,2 1 0 0 0,8 17 217 0 0,-13-34-6 0 0,32 87-779 0 0,-36-97 570 0 0,2 0-1 0 0,-1-1 1 0 0,0 1 0 0 0,0-1-1 0 0,1 0 1 0 0,0 0 0 0 0,1 2 215 0 0,2 1-1420 0 0,-2 1-916 0 0</inkml:trace>
  <inkml:trace contextRef="#ctx0" brushRef="#br0" timeOffset="1185.87">1188 277 13936 0 0,'0'0'637'0'0,"0"0"-13"0"0,0 0-212 0 0,-9 0 1864 0 0,-3 3-1243 0 0,0 1 0 0 0,0 0 1 0 0,0 1-1 0 0,0 1 0 0 0,-8 4-1033 0 0,-31 14 124 0 0,2-1-400 0 0,46-22-50 0 0,3-1-24 0 0,-7 7-1810 0 0,6-5 160 0 0</inkml:trace>
  <inkml:trace contextRef="#ctx0" brushRef="#br0" timeOffset="1785.857">1740 484 9672 0 0,'0'0'748'0'0,"0"0"-208"0"0,0 0 960 0 0,0 0 473 0 0,0 0 91 0 0,0 0-215 0 0,0 0-961 0 0,0 0-420 0 0,0 0-85 0 0,-6 4 182 0 0,-38 24 58 0 0,31-21-507 0 0,1 0-1 0 0,0 1 1 0 0,1 1-1 0 0,-1 0-115 0 0,11-8 14 0 0,0 0 1 0 0,0 0-1 0 0,1 0 0 0 0,-1 0 0 0 0,0 0 0 0 0,0 0 0 0 0,1 0 0 0 0,-1 0 1 0 0,0 0-1 0 0,1 1 0 0 0,-1-1 0 0 0,1 0 0 0 0,0 0 0 0 0,-1 1 0 0 0,1-1 0 0 0,0 0 1 0 0,0 0-1 0 0,0 1 0 0 0,0-1 0 0 0,0 0 0 0 0,0 1 0 0 0,0-1 0 0 0,0 0 1 0 0,1 1-1 0 0,-1 0-14 0 0,1 2 20 0 0,1-1 0 0 0,-1 1 0 0 0,1-1 0 0 0,-1 1 0 0 0,1-1 0 0 0,0 0 0 0 0,0 0 0 0 0,1 0 0 0 0,-1 0 1 0 0,1 0-1 0 0,-1 0 0 0 0,1 0 0 0 0,0-1 0 0 0,0 0 0 0 0,0 1 0 0 0,0-1 0 0 0,0 0 0 0 0,1 0 0 0 0,1 0-20 0 0,6 3 18 0 0,-1-1 0 0 0,1 0 0 0 0,-1-1 0 0 0,1 0 0 0 0,0-1 0 0 0,1 0-18 0 0,-10-1 9 0 0,0-1-1 0 0,0 0 1 0 0,0 1 0 0 0,0-1 0 0 0,0 0-1 0 0,0 0 1 0 0,1 0 0 0 0,-1 0-1 0 0,0-1 1 0 0,0 1 0 0 0,0-1 0 0 0,0 1-1 0 0,-1-1 1 0 0,1 1 0 0 0,2-2-9 0 0,-3 2 6 0 0,0-1 0 0 0,-1 1 0 0 0,1-1 0 0 0,0 1 1 0 0,0-1-1 0 0,0 1 0 0 0,-1-1 0 0 0,1 1 0 0 0,0-1 1 0 0,-1 0-1 0 0,1 1 0 0 0,0-1 0 0 0,-1 0 0 0 0,1 0 1 0 0,-1 0-1 0 0,1 1 0 0 0,-1-1 0 0 0,1 0 0 0 0,-1 0 1 0 0,0 0-1 0 0,1-1-6 0 0,-1 1 7 0 0,0 1 0 0 0,0-1 0 0 0,1 0-1 0 0,-1 0 1 0 0,0 0 0 0 0,1 0 0 0 0,-1 1 0 0 0,0-1 0 0 0,1 0 0 0 0,0 0 0 0 0,-1 1 0 0 0,1-1-1 0 0,-1 0 1 0 0,1 0-7 0 0,2-4 346 0 0,-1 3 122 0 0,3 6-410 0 0,1 5-70 0 0,0 0 0 0 0,0 0 0 0 0,-1 0 0 0 0,-1 1 0 0 0,0 0-1 0 0,0 0 1 0 0,-1 0 0 0 0,1 1 12 0 0,8 26 388 0 0,4 5 559 0 0,1 13-947 0 0,2 6 522 0 0,0-5 47 0 0,-3 0-1 0 0,-3 1 0 0 0,-2 1 0 0 0,-2 2-568 0 0,-9-52 81 0 0,0-1 0 0 0,0 1 0 0 0,-1-1 0 0 0,0 1 0 0 0,0-1 0 0 0,-1 0 0 0 0,0 1 0 0 0,0-1 0 0 0,-3 7-81 0 0,3-10 53 0 0,0-1 0 0 0,0 1 1 0 0,0 0-1 0 0,-1-1 0 0 0,1 1 0 0 0,-1-1 0 0 0,0 0 1 0 0,-2 3-54 0 0,3-5 11 0 0,1 0 1 0 0,-1 1 0 0 0,0-1 0 0 0,0 0 0 0 0,0 0-1 0 0,0 0 1 0 0,0 0 0 0 0,0 0 0 0 0,-1 0-1 0 0,1 0 1 0 0,0-1 0 0 0,0 1 0 0 0,0-1 0 0 0,-1 0-1 0 0,1 0 1 0 0,0 0-12 0 0,-2 0 2 0 0,0-1 1 0 0,1 1-1 0 0,-1-1 0 0 0,1 0 1 0 0,-1-1-1 0 0,1 1 0 0 0,-1-1 0 0 0,1 1 1 0 0,0-1-1 0 0,0 0 0 0 0,0 0 1 0 0,0 0-1 0 0,0-1 0 0 0,-2-1-2 0 0,-3-4 11 0 0,0 0-1 0 0,0-1 1 0 0,-6-8-11 0 0,7 5 16 0 0,0-1 0 0 0,1 1 0 0 0,0-1 0 0 0,1 0 0 0 0,0-1 0 0 0,1 1 0 0 0,1-1 0 0 0,-1-4-16 0 0,3 8-78 0 0,0 0 0 0 0,1 0 0 0 0,0 0 0 0 0,0-1 0 0 0,1 1 0 0 0,0 0 0 0 0,1 0-1 0 0,0 0 1 0 0,0 0 0 0 0,1 1 0 0 0,1-1 0 0 0,0 1 0 0 0,0 0 0 0 0,1 0 0 0 0,0 0 0 0 0,0 0 0 0 0,1 1 0 0 0,0 0-1 0 0,0 0 1 0 0,1 0 0 0 0,0 1 0 0 0,1 0 0 0 0,7-5 78 0 0,-11 9 2 0 0,7-5-118 0 0,0 0 1 0 0,1 1 0 0 0,0 0-1 0 0,12-4 116 0 0,11-4-90 0 0,-1-2-1 0 0,0-1 0 0 0,27-19 91 0 0,-53 32-10 0 0,-1 0-1 0 0,0-1 0 0 0,5-4 11 0 0,-9 7-3 0 0,0 0 0 0 0,-1 1 0 0 0,0-1 1 0 0,1 0-1 0 0,-1 0 0 0 0,0 0 0 0 0,0-1 0 0 0,-1 1 0 0 0,1 0 0 0 0,-1-1 0 0 0,0 1 3 0 0,8-20-2 0 0,-8 19 14 0 0,1 0-1 0 0,-1 0 1 0 0,1 0-1 0 0,-1 0 1 0 0,0 0-1 0 0,0 0 1 0 0,0-4-12 0 0,-1 6 73 0 0,0 2-1 0 0,0 0 2 0 0,-2 1-63 0 0,0 0 1 0 0,0 0-1 0 0,0 0 1 0 0,0 0 0 0 0,0 0-1 0 0,0 1 1 0 0,1-1 0 0 0,-1 1-1 0 0,1-1 1 0 0,-1 1 0 0 0,1-1-1 0 0,-1 1 1 0 0,1 0 0 0 0,0 0-1 0 0,-1 1-11 0 0,-1 4 21 0 0,0 1 0 0 0,1-1-1 0 0,0 1 1 0 0,0 0-1 0 0,0 0 1 0 0,1 0 0 0 0,0 0-1 0 0,1 0 1 0 0,0 0 0 0 0,0 0-1 0 0,1 0 1 0 0,1 7-21 0 0,-1-10 8 0 0,0 0-1 0 0,0-1 1 0 0,1 1 0 0 0,-1-1-1 0 0,1 1 1 0 0,1-1 0 0 0,-1 0-1 0 0,0 0 1 0 0,1 0-1 0 0,0 0 1 0 0,0-1 0 0 0,0 1-1 0 0,0-1 1 0 0,1 1 0 0 0,2 1-8 0 0,-2-1 6 0 0,0-1 0 0 0,0 0 0 0 0,1 0 0 0 0,-1-1 0 0 0,1 1 0 0 0,-1-1 0 0 0,1 0 1 0 0,0 0-1 0 0,0 0 0 0 0,0-1 0 0 0,0 0 0 0 0,0 0 0 0 0,0 0 0 0 0,2 0-6 0 0,-1-1-4 0 0,-1 0 13 0 0,0 0 1 0 0,0 0-1 0 0,0-1 0 0 0,0 1 1 0 0,4-2-10 0 0,-7 1 5 0 0,-1 1 1 0 0,1-1-1 0 0,-1 0 1 0 0,1 1 0 0 0,-1-1-1 0 0,0 0 1 0 0,1 0 0 0 0,-1 0-1 0 0,0 0 1 0 0,0 0-1 0 0,0 0 1 0 0,0-1 0 0 0,0 1-1 0 0,0 0 1 0 0,0 0-1 0 0,0-1 1 0 0,0 1 0 0 0,0-1-1 0 0,-1 1 1 0 0,1-1-6 0 0,5-9 42 0 0,2-9-20 0 0,-3 1 20 0 0,-3 13-40 0 0,-1 0 1 0 0,0-1 0 0 0,0 1 0 0 0,0 0-1 0 0,0-3-2 0 0,-2 7 0 0 0,1-1 0 0 0,0 1 0 0 0,0-1 0 0 0,-1 1 0 0 0,0 0 0 0 0,1-1-1 0 0,-1 1 1 0 0,0 0 0 0 0,0 0 0 0 0,0-1 0 0 0,0 1 0 0 0,-1 0 0 0 0,1 0-1 0 0,-1 0 1 0 0,1 0 0 0 0,-1 0 0 0 0,-6-6-7 0 0,0 0 0 0 0,0 1 0 0 0,0 0 0 0 0,-1 0 0 0 0,0 1-1 0 0,0 0 1 0 0,-1 0 0 0 0,0 1 0 0 0,-2-1 7 0 0,8 5-95 0 0,0-1 1 0 0,0 0-1 0 0,0 0 0 0 0,1 0 1 0 0,-1 0-1 0 0,-1-2 95 0 0,4 3-280 0 0,1 1-141 0 0,0 0-595 0 0,0 0-264 0 0,0 0-880 0 0,0 0-3489 0 0,0 0-1496 0 0</inkml:trace>
  <inkml:trace contextRef="#ctx0" brushRef="#br0" timeOffset="2112.275">2522 746 10592 0 0,'0'0'818'0'0,"1"2"-532"0"0,10 31 3281 0 0,3 10 2369 0 0,-11-37-5589 0 0,-1 1 0 0 0,0 0 0 0 0,0 0 0 0 0,0 1-347 0 0,-1-3 115 0 0,0 1-1 0 0,1-1 1 0 0,-1 0 0 0 0,1 1 0 0 0,0-1-1 0 0,2 2-114 0 0,-3-6-57 0 0,-1-1-51 0 0,0 0-11 0 0,0 0-186 0 0,0 0-779 0 0,0 0-343 0 0,0 0-69 0 0</inkml:trace>
  <inkml:trace contextRef="#ctx0" brushRef="#br0" timeOffset="2113.275">2453 490 6016 0 0,'19'9'264'0'0,"-19"-9"56"0"0,0 0-256 0 0,10 5-64 0 0,-2 2 0 0 0</inkml:trace>
  <inkml:trace contextRef="#ctx0" brushRef="#br0" timeOffset="2601.315">2695 600 12816 0 0,'2'7'173'0'0,"-1"-1"0"0"0,1 1 0 0 0,0 0 0 0 0,1-1 0 0 0,-1 1 0 0 0,2-1 0 0 0,-1 0 0 0 0,1 2-173 0 0,6 13 196 0 0,-9-18-134 0 0,0-1 0 0 0,0 1 0 0 0,1-1 0 0 0,-1 1 0 0 0,1 0-1 0 0,-1-1 1 0 0,1 0 0 0 0,0 1 0 0 0,1 1-62 0 0,-1-3 109 0 0,-1 1 0 0 0,1-1 0 0 0,-1 1 0 0 0,1-1 1 0 0,-1 1-1 0 0,0 0 0 0 0,0 0 0 0 0,0 0-109 0 0,7 9 202 0 0,1-1-37 0 0,-4-4 58 0 0,1 0-1 0 0,-1 0 1 0 0,1 0 0 0 0,1-1-1 0 0,-1 0 1 0 0,1 0-1 0 0,4 2-222 0 0,-7-6 109 0 0,-1 1 0 0 0,1-1 0 0 0,0 0 0 0 0,0 0 0 0 0,0 0 0 0 0,0 0 0 0 0,2-1-109 0 0,15 4 615 0 0,-19-3-533 0 0,0-1 1 0 0,0 0 0 0 0,0 1-1 0 0,1-1 1 0 0,-1 0-1 0 0,0-1 1 0 0,0 1 0 0 0,0 0-1 0 0,0-1 1 0 0,0 1 0 0 0,1-1-1 0 0,-1 1 1 0 0,0-1-1 0 0,0 0 1 0 0,0 0-83 0 0,6-2 262 0 0,-4 1-172 0 0,0 0-1 0 0,0 0 1 0 0,-1 0 0 0 0,1 0-1 0 0,-1 0 1 0 0,1-1-1 0 0,-1 1 1 0 0,0-1 0 0 0,0 0-1 0 0,0 0 1 0 0,0 0 0 0 0,-1-1-1 0 0,0 1 1 0 0,1 0-1 0 0,-1-1 1 0 0,0 0 0 0 0,0 1-1 0 0,-1-1 1 0 0,1 0-1 0 0,-1 0 1 0 0,0 0 0 0 0,0 0-1 0 0,0 0 1 0 0,-1 0 0 0 0,1-1-1 0 0,-1 1 1 0 0,0 0-1 0 0,0 0 1 0 0,0 0 0 0 0,-1 0-1 0 0,0 0 1 0 0,0-3-90 0 0,-1 1 55 0 0,1 5 14 0 0,1 1 2 0 0,0 2 14 0 0,-5 56 218 0 0,7 35 258 0 0,2-41-157 0 0,-2-38-197 0 0,-1 0-1 0 0,0 1 1 0 0,-2 11-207 0 0,1-16 123 0 0,0 0 0 0 0,1 0-1 0 0,0 0 1 0 0,1 0 0 0 0,0-1 0 0 0,1 2-123 0 0,5 32 435 0 0,-2 2 50 0 0,-2-25-154 0 0,-2 0 0 0 0,0 0 0 0 0,-2 7-331 0 0,0-26 3 0 0,0 0 0 0 0,-1-1 0 0 0,1 1 0 0 0,0-1 0 0 0,-1 1 0 0 0,1-1 0 0 0,-1 1 0 0 0,1-1 0 0 0,-1 1 0 0 0,1-1 0 0 0,-1 1 0 0 0,1-1-1 0 0,-1 1 1 0 0,1-1 0 0 0,-1 0 0 0 0,0 1 0 0 0,1-1 0 0 0,-1 0 0 0 0,0 0 0 0 0,1 1 0 0 0,-1-1 0 0 0,0 0 0 0 0,1 0 0 0 0,-1 0 0 0 0,0 0-1 0 0,1 0 1 0 0,-1 0 0 0 0,0 0 0 0 0,1 0 0 0 0,-1 0 0 0 0,0 0-3 0 0,-4-5-76 0 0,1 1 0 0 0,0-1 0 0 0,0 0 0 0 0,0 0-1 0 0,0-1 1 0 0,1 1 0 0 0,0-1 0 0 0,0 0 0 0 0,-1-5 76 0 0,2 9-76 0 0,-9-21-1066 0 0,3 6-1023 0 0,-1-1-3467 0 0,-1-5-2427 0 0</inkml:trace>
  <inkml:trace contextRef="#ctx0" brushRef="#br0" timeOffset="2984.291">3429 300 7832 0 0,'18'18'21'0'0,"19"20"3073"0"0,-31-31-1598 0 0,-1 0 0 0 0,1 0-1 0 0,-2 1 1 0 0,1 0 0 0 0,0 1-1496 0 0,0 4 524 0 0,1 0 0 0 0,-2 1 0 0 0,1-1-1 0 0,-2 1 1 0 0,0 0 0 0 0,-1 0 0 0 0,0 0 0 0 0,-1 0 0 0 0,0 1-524 0 0,-1 15 200 0 0,0 25 396 0 0,-5 62 1206 0 0,4-99-1463 0 0,0 1-1 0 0,1-1 0 0 0,3 17-338 0 0,-3-28 70 0 0,1 0 0 0 0,0 0-1 0 0,1-1 1 0 0,0 1 0 0 0,0 0 0 0 0,0-1-1 0 0,1 0 1 0 0,0 1 0 0 0,0-1 0 0 0,1 0-1 0 0,-1-1 1 0 0,1 1-70 0 0,-2-4 56 0 0,0 0 0 0 0,0-1-1 0 0,0 1 1 0 0,0-1 0 0 0,0 1-1 0 0,0-1 1 0 0,0 0 0 0 0,1 0-1 0 0,-1 0 1 0 0,0 0 0 0 0,0 0-1 0 0,1 0 1 0 0,-1-1 0 0 0,1 1-1 0 0,-1-1 1 0 0,1 1 0 0 0,-1-1-1 0 0,1 0-55 0 0,6 0 256 0 0,0-1 1 0 0,0 0-1 0 0,0 0 0 0 0,2-1-256 0 0,-10 2 0 0 0,16-4 2 0 0,-1 0 0 0 0,0-1 0 0 0,0-1 0 0 0,10-5-2 0 0,-24 11 3 0 0,-1-1 1 0 0,0 1-1 0 0,0-1 1 0 0,0 0-1 0 0,0 0 0 0 0,0 1 1 0 0,-1-1-1 0 0,1 0 1 0 0,0 0-1 0 0,0 0 1 0 0,0 0-1 0 0,-1 0 1 0 0,1-1-4 0 0,5-5 8 0 0,-2 3-221 0 0,-4 3-47 0 0,1 0 0 0 0,-1 0 0 0 0,0 0 0 0 0,0 0 0 0 0,1 0 0 0 0,-1-1 1 0 0,0 1-1 0 0,0 0 0 0 0,0 0 0 0 0,0 0 0 0 0,0 0 0 0 0,-1 0 0 0 0,1-1 260 0 0,0-4-7948 0 0,0-1 105 0 0</inkml:trace>
  <inkml:trace contextRef="#ctx0" brushRef="#br0" timeOffset="4123.286">4416 556 4144 0 0,'13'19'361'0'0,"-10"-15"-348"0"0,0 0 0 0 0,-1 0 0 0 0,1 1 0 0 0,-1-1 1 0 0,0 1-1 0 0,1 3-13 0 0,50 140 12124 0 0,-9-27-9426 0 0,-33-91-2681 0 0,8 25 41 0 0,-19-53 235 0 0,10-32 978 0 0,-9 15-1239 0 0,0-1 0 0 0,0 1 0 0 0,-2-1 0 0 0,0 1 0 0 0,-1-5-32 0 0,0 3 16 0 0,0 0 0 0 0,2-1 0 0 0,0 1 0 0 0,1-3-16 0 0,11-43 10 0 0,-12 63-5 0 0,0 0 1 0 0,0-1-1 0 0,0 1 0 0 0,0 0 0 0 0,0 0 0 0 0,0-1 0 0 0,1 1 0 0 0,-1 0 0 0 0,0 0 1 0 0,0-1-1 0 0,0 1 0 0 0,0 0 0 0 0,0 0 0 0 0,0 0 0 0 0,0-1 0 0 0,1 1 0 0 0,-1 0 0 0 0,0 0 1 0 0,0 0-1 0 0,0-1 0 0 0,0 1 0 0 0,1 0 0 0 0,-1 0 0 0 0,0 0 0 0 0,0 0 0 0 0,0 0 0 0 0,1 0 1 0 0,-1-1-1 0 0,0 1 0 0 0,0 0 0 0 0,0 0 0 0 0,1 0 0 0 0,-1 0 0 0 0,0 0 0 0 0,0 0 0 0 0,1 0 1 0 0,-1 0-1 0 0,0 0 0 0 0,0 0 0 0 0,1 0 0 0 0,-1 0 0 0 0,0 0 0 0 0,0 0 0 0 0,1 0 1 0 0,-1 0-6 0 0,14 9 118 0 0,11 20 40 0 0,62 90-414 0 0,-80-110 347 0 0,1 0 0 0 0,0-1 0 0 0,2 0-91 0 0,-2-1 67 0 0,2-1-50 0 0,-7-4-17 0 0,20 2 0 0 0,-17-3-24 0 0,-1-1-1 0 0,0 0 1 0 0,1 0 0 0 0,-1-1-1 0 0,1 0 1 0 0,-1 0-1 0 0,0 0 1 0 0,1 0-1 0 0,-1-1 1 0 0,0 0-1 0 0,0 0 1 0 0,0 0 0 0 0,0-1-1 0 0,-1 0 1 0 0,1 0-1 0 0,-1 0 1 0 0,0 0-1 0 0,1-1 25 0 0,1-2-49 0 0,0 1 0 0 0,1 0 0 0 0,-1 0-1 0 0,1 0 1 0 0,1 0 49 0 0,11-7-63 0 0,-17 10 58 0 0,0 0 0 0 0,1 0 0 0 0,-1 1 0 0 0,1-1 0 0 0,-1 1 0 0 0,1 0-1 0 0,0 0 1 0 0,-1 0 0 0 0,1 0 0 0 0,0 0 0 0 0,0 1 0 0 0,1-1 5 0 0,1 0-6 0 0,19 0 17 0 0,-13 2 35 0 0,0 1 0 0 0,-1 0 1 0 0,4 1-47 0 0,-11-2 106 0 0,-3-1 21 0 0,2 0-102 0 0,0 1 0 0 0,0 0 1 0 0,0-1-1 0 0,0 0 0 0 0,0 1 0 0 0,0-1 0 0 0,0 0 1 0 0,0 0-1 0 0,1 0-25 0 0,-3 0 4 0 0,2 0-64 0 0,-2 0 1 0 0,0 0 144 0 0,0 0 22 0 0,0 0-36 0 0,-12 20-109 0 0,2 5 38 0 0,9-18 12 0 0,0 7 54 0 0,1 4 95 0 0,1-16-73 0 0,0-1-21 0 0,0 0-1 0 0,0 0 1 0 0,0 0 0 0 0,0 0-1 0 0,0-1 1 0 0,0 1 0 0 0,0 0-1 0 0,0-1 1 0 0,1 1 0 0 0,-1 0-1 0 0,0-1 1 0 0,1 1 0 0 0,-1-1-1 0 0,0 0 1 0 0,1 1 0 0 0,-1-1-1 0 0,0 0 1 0 0,1 0 0 0 0,0 0-67 0 0,1-2 31 0 0,1 0 1 0 0,0 0 0 0 0,-1 0 0 0 0,0 0-1 0 0,4-3-31 0 0,-6 4 80 0 0,-1 1 12 0 0,0 0-16 0 0,5 0 21 0 0,-4 0-73 0 0,0-1-1 0 0,0 1 1 0 0,0 0 0 0 0,0 0-1 0 0,0 0 1 0 0,0 1-1 0 0,0-1 1 0 0,0 0-1 0 0,0 0 1 0 0,-1 0-1 0 0,1 1 1 0 0,0-1-1 0 0,0 1 1 0 0,0-1-1 0 0,0 0 1 0 0,0 1-1 0 0,-1 0 1 0 0,1-1-1 0 0,0 1-23 0 0,6 5 13 0 0,-1 1 0 0 0,1 0 0 0 0,-2 0 0 0 0,1 0 0 0 0,-1 1 0 0 0,0 0 0 0 0,0 0 0 0 0,-1 1-1 0 0,2 3-12 0 0,16 29-58 0 0,-19-35-71 0 0,-2-4-68 0 0,0 0 1 0 0,0 0-1 0 0,0-1 1 0 0,0 1-1 0 0,0 0 1 0 0,1 0-1 0 0,-1-1 1 0 0,0 1-1 0 0,1-1 1 0 0,-1 1-1 0 0,1-1 1 0 0,0 0-1 0 0,-1 0 1 0 0,2 1 196 0 0,8 1-1322 0 0</inkml:trace>
  <inkml:trace contextRef="#ctx0" brushRef="#br0" timeOffset="4502.954">5289 305 11976 0 0,'2'2'922'0'0,"3"3"-458"0"0,1 0 0 0 0,-2 1 0 0 0,1 0 0 0 0,-1 0 0 0 0,0 1-1 0 0,0-1 1 0 0,0 1 0 0 0,-1 0 0 0 0,0-1 0 0 0,1 7-464 0 0,6 17 4200 0 0,4 30-4200 0 0,-13-55-131 0 0,29 141 1338 0 0,13 59-581 0 0,-35-169-553 0 0,-5-21-54 0 0,0 0 0 0 0,1-1-1 0 0,1 1 1 0 0,5 11-19 0 0,0-4-11 0 0,-8-14-110 0 0,1-1 0 0 0,1 0 0 0 0,-1 0 0 0 0,1 0 0 0 0,0-1 0 0 0,5 6 121 0 0,-8-11-1463 0 0,-1-1-461 0 0</inkml:trace>
  <inkml:trace contextRef="#ctx0" brushRef="#br0" timeOffset="4874.965">5522 305 7832 0 0,'0'0'602'0'0,"2"2"-395"0"0,3 1 242 0 0,0 1 1 0 0,0 1-1 0 0,-1-1 1 0 0,1 1-1 0 0,-1 0 0 0 0,0 0 1 0 0,0 0-1 0 0,1 3-449 0 0,27 48 6456 0 0,-31-53-6366 0 0,9 21 538 0 0,-1 0 1 0 0,-1 0-1 0 0,-1 1 0 0 0,4 23-628 0 0,-5-17 111 0 0,13 73 167 0 0,2 10-215 0 0,-16-95-199 0 0,0 1-1 0 0,2 0 0 0 0,1-1 1 0 0,6 11 136 0 0,-13-27-135 0 0,2 4-272 0 0,1-1 0 0 0,-1 1-1 0 0,1-1 1 0 0,0 0 0 0 0,1 0 0 0 0,0-1-1 0 0,3 5 408 0 0,4-5-2095 0 0</inkml:trace>
  <inkml:trace contextRef="#ctx0" brushRef="#br0" timeOffset="4875.965">5764 633 7832 0 0,'0'0'602'0'0,"0"0"-107"0"0,0 0 1020 0 0,-2-1 483 0 0,-1-1-1580 0 0,0 1-1 0 0,0-1 1 0 0,0 1 0 0 0,0 0-1 0 0,-1 0 1 0 0,1 0-1 0 0,0 0 1 0 0,-1 1-1 0 0,1-1 1 0 0,0 1 0 0 0,-1 0-1 0 0,1 0 1 0 0,-1 0-1 0 0,1 0 1 0 0,0 1 0 0 0,-1-1-1 0 0,1 1 1 0 0,-1 0-418 0 0,-12 3 482 0 0,0 0 1 0 0,1 1-1 0 0,-5 3-482 0 0,-14 5 354 0 0,23-10-324 0 0,0 1 0 0 0,0 1 0 0 0,0 0 1 0 0,0 0-1 0 0,1 1 0 0 0,0 0 0 0 0,-8 8-30 0 0,8-5-51 0 0,1 0-1 0 0,-5 8 52 0 0,-7 7-641 0 0,19-23 79 0 0,2-1-129 0 0,1 2-1197 0 0,3 8-4710 0 0</inkml:trace>
  <inkml:trace contextRef="#ctx0" brushRef="#br0" timeOffset="5393.005">5887 871 6448 0 0,'1'-2'297'0'0,"2"0"-118"0"0,1-1 1 0 0,-1 0-1 0 0,0-1 0 0 0,0 1 1 0 0,-1 0-1 0 0,1-1 0 0 0,-1 0 0 0 0,1 1 1 0 0,-1-1-1 0 0,0 0 0 0 0,-1 0 0 0 0,1 0 1 0 0,-1-1-180 0 0,1 0 656 0 0,-1 2-79 0 0,0 0 1 0 0,0 0-1 0 0,0 0 1 0 0,-1-1-1 0 0,1 1 1 0 0,-1 0-1 0 0,0-1 1 0 0,0 1-1 0 0,0 0 1 0 0,0 0 0 0 0,0-1-1 0 0,-1-1-577 0 0,-3-11 790 0 0,-1-11 311 0 0,4 27-1064 0 0,1-1 1 0 0,0 1-1 0 0,-1-1 0 0 0,1 1 1 0 0,-1-1-1 0 0,1 1 1 0 0,-1 0-1 0 0,1-1 0 0 0,-1 1 1 0 0,1 0-1 0 0,-1-1 1 0 0,1 1-1 0 0,-1 0 0 0 0,1 0 1 0 0,-1-1-1 0 0,1 1 0 0 0,-1 0 1 0 0,0 0-1 0 0,1 0 1 0 0,-1 0-1 0 0,0 0-37 0 0,0 0-4 0 0,0 0-1 0 0,0 0 1 0 0,1 0 0 0 0,-1 0-1 0 0,0 1 1 0 0,0-1 0 0 0,0 0-1 0 0,0 0 1 0 0,1 1 0 0 0,-1-1-1 0 0,0 1 1 0 0,0-1 0 0 0,1 1-1 0 0,-1-1 1 0 0,0 1 0 0 0,0-1-1 0 0,1 1 1 0 0,-1 0 0 0 0,1-1-1 0 0,-1 1 1 0 0,1 0 0 0 0,-1-1-1 0 0,1 1 1 0 0,-1 0 0 0 0,1 0-1 0 0,0 0 1 0 0,-1-1 0 0 0,1 1-1 0 0,0 0 1 0 0,0 0 0 0 0,-1 0 4 0 0,1 1 11 0 0,-2 3-25 0 0,0-1 0 0 0,0 1 0 0 0,0 0 0 0 0,1-1 0 0 0,0 1 0 0 0,0 0-1 0 0,1 0 1 0 0,-1 0 0 0 0,1-1 0 0 0,0 2 14 0 0,1 6-215 0 0,0 0-1 0 0,1 0 0 0 0,1 6 216 0 0,-1-14-118 0 0,-1 1-1 0 0,1-1 0 0 0,0 0 0 0 0,0 0 0 0 0,1 0 0 0 0,-1 0 0 0 0,1 0 0 0 0,0 0 0 0 0,0-1 0 0 0,0 1 1 0 0,0-1-1 0 0,0 0 0 0 0,1 0 0 0 0,0 0 0 0 0,-1 0 0 0 0,1-1 0 0 0,4 2 119 0 0,-6-3-35 0 0,0 0 0 0 0,0 0 0 0 0,0-1 0 0 0,0 1 0 0 0,0-1 0 0 0,0 0 0 0 0,0 1 0 0 0,0-1 0 0 0,0 0 0 0 0,0 0 0 0 0,0 0 1 0 0,0-1-1 0 0,0 1 0 0 0,0 0 0 0 0,0-1 0 0 0,0 1 0 0 0,0-1 0 0 0,0 0 0 0 0,0 0 0 0 0,0 1 0 0 0,-1-1 0 0 0,1-1 0 0 0,0 1 0 0 0,0 0 0 0 0,-1 0 0 0 0,1-1 0 0 0,-1 1 0 0 0,1-1 35 0 0,5-5-243 0 0,0-1 0 0 0,-1 0 0 0 0,0-1 0 0 0,0 0-1 0 0,0-3 244 0 0,6-6-147 0 0,-3-3-26 0 0,-7 17 126 0 0,-1 1-1 0 0,0-1 1 0 0,1 1-1 0 0,0 0 1 0 0,-1 0-1 0 0,1 0 1 0 0,1 0 0 0 0,-1-1 47 0 0,-1 3-119 0 0,-1 1 174 0 0,3 0-12 0 0,-1 1 1 0 0,0-1-1 0 0,0 1 1 0 0,1 0-1 0 0,-1 0 1 0 0,0 0-1 0 0,0 0 1 0 0,0 0-1 0 0,0 0 1 0 0,0 0-1 0 0,0 1 1 0 0,-1-1-1 0 0,1 1 1 0 0,0 0-1 0 0,-1-1 1 0 0,1 1-1 0 0,0 0-43 0 0,2 3 80 0 0,-1 0-1 0 0,1 0 1 0 0,-1 0-1 0 0,0 1 1 0 0,3 4-80 0 0,18 55 628 0 0,-17-47-506 0 0,-6-14-41 0 0,0 0 0 0 0,1 0 0 0 0,-1 0 0 0 0,1 0 0 0 0,0 0 0 0 0,0 0 0 0 0,3 3-81 0 0,-2-4 271 0 0,-2-2-166 0 0,-1-1 1 0 0,1 1-1 0 0,0 0 0 0 0,0 0 1 0 0,-1-1-1 0 0,1 1 0 0 0,-1 0 1 0 0,1 0-1 0 0,-1 0 0 0 0,1 0 1 0 0,-1 0-1 0 0,1 0 0 0 0,-1 0 1 0 0,0 0-1 0 0,1 0 0 0 0,-1 0 0 0 0,0 0 1 0 0,0 0-106 0 0,6-2 346 0 0,-4-1-315 0 0,0 1-1 0 0,0 0 1 0 0,0-1 0 0 0,-1 0-1 0 0,1 1 1 0 0,0-1-1 0 0,-1 0 1 0 0,1 0-1 0 0,-1 0 1 0 0,1 0-1 0 0,-1 0 1 0 0,0 0-1 0 0,0-1-30 0 0,11-32 114 0 0,-1 3 231 0 0,-7 25-165 0 0,-1 0-1 0 0,1 0 0 0 0,0 1 1 0 0,0-1-1 0 0,1 1 0 0 0,0 0 1 0 0,0 0-1 0 0,0 1 0 0 0,1-1 1 0 0,-1 1-1 0 0,2 0 0 0 0,3-2-179 0 0,-10 7 38 0 0,0 0 0 0 0,0 0-1 0 0,0 0 1 0 0,0 0 0 0 0,1 0 0 0 0,-1 0-1 0 0,0 0 1 0 0,0 0 0 0 0,0 0-1 0 0,0 0 1 0 0,0 0 0 0 0,1 0 0 0 0,-1 0-1 0 0,0 0 1 0 0,0 0 0 0 0,0 0-1 0 0,0 0 1 0 0,0 0 0 0 0,0 0 0 0 0,1 0-1 0 0,-1 0 1 0 0,0 0 0 0 0,0 0-1 0 0,0 1 1 0 0,0-1 0 0 0,0 0 0 0 0,0 0-1 0 0,0 0 1 0 0,0 0 0 0 0,1 0-1 0 0,-1 0 1 0 0,0 0 0 0 0,0 1-1 0 0,0-1 1 0 0,0 0 0 0 0,0 0 0 0 0,0 0-1 0 0,0 0 1 0 0,0 0 0 0 0,0 0-1 0 0,0 1 1 0 0,0-1 0 0 0,0 0 0 0 0,0 0-1 0 0,0 0 1 0 0,0 0 0 0 0,0 0-1 0 0,0 1-37 0 0,0 12 306 0 0,-3 15-408 0 0,0-18 103 0 0,0 1 1 0 0,0-1 0 0 0,-1 0 0 0 0,-2 3-2 0 0,-5 13 81 0 0,9-18 15 0 0,0 0 1 0 0,1 0 0 0 0,0 0-1 0 0,1-1 1 0 0,-1 1 0 0 0,1 2-97 0 0,1-6 102 0 0,-1-1 0 0 0,1 0 1 0 0,0 1-1 0 0,0-1 0 0 0,0 1 1 0 0,1-1-1 0 0,-1 0 0 0 0,1 0 1 0 0,-1 0-1 0 0,1 0 0 0 0,2 3-102 0 0,6 10 663 0 0,-8-13-537 0 0,0-1 0 0 0,0 1 0 0 0,0-1 0 0 0,0 0 0 0 0,0 1 0 0 0,1-1 0 0 0,-1-1 1 0 0,1 1-1 0 0,0 0 0 0 0,2 1-126 0 0,4 3 307 0 0,14 12 286 0 0,-22-17-483 0 0,-1-1-28 0 0,0 0-9 0 0,1 2-13 0 0,-1-2-66 0 0,0 1-1 0 0,0 0 1 0 0,1-1 0 0 0,-1 1-1 0 0,0-1 1 0 0,0 1-1 0 0,0 0 1 0 0,0 0 0 0 0,0-1-1 0 0,0 1 1 0 0,0 0 0 0 0,0-1-1 0 0,0 1 1 0 0,0 0-1 0 0,0-1 1 0 0,0 1 0 0 0,0 0-1 0 0,-1-1 1 0 0,1 1-1 0 0,0 0 1 0 0,0-1 0 0 0,-1 1-1 0 0,1-1 1 0 0,-1 1 0 0 0,1 0-1 0 0,0-1 1 0 0,-1 1-1 0 0,1-1 1 0 0,-1 1 0 0 0,1-1-1 0 0,-1 0 1 0 0,1 1 0 0 0,-1-1-1 0 0,0 1 1 0 0,1-1-1 0 0,-1 0 1 0 0,1 1 0 0 0,-1-1-1 0 0,0 0 7 0 0,0 1-30 0 0,-2 1-193 0 0,-1-1-1 0 0,1 1 0 0 0,-1-1 1 0 0,1 1-1 0 0,-1-1 0 0 0,0 0 1 0 0,1 0-1 0 0,-1 0 0 0 0,0-1 0 0 0,0 0 1 0 0,0 1-1 0 0,0-1 0 0 0,1-1 1 0 0,-5 1 223 0 0,-11-3-1530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9:13.2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96 5064 0 0,'0'0'389'0'0,"0"0"-100"0"0,0 0 509 0 0,0 0 251 0 0,0 0 51 0 0,0 0-64 0 0,0 0-312 0 0,0 0-137 0 0,0 0-31 0 0,0 0-24 0 0,0 0-84 0 0,0 0-38 0 0,0 0-8 0 0,2 1-9 0 0,36 11 1822 0 0,-37-12-2179 0 0,-1 0 0 0 0,1 0 0 0 0,-1 0 0 0 0,1 0 0 0 0,0 0 1 0 0,-1 0-1 0 0,1 0 0 0 0,0 0 0 0 0,-1 0 0 0 0,1 0 0 0 0,0-1 1 0 0,-1 1-1 0 0,1 0 0 0 0,0 0 0 0 0,-1 0 0 0 0,1-1 0 0 0,-1 1 1 0 0,1 0-1 0 0,0-1-36 0 0,0 0 116 0 0,5-1 161 0 0,0 0-1 0 0,-1 0 0 0 0,1 0 1 0 0,-1-1-1 0 0,1 0 0 0 0,-1-1 1 0 0,0 1-1 0 0,0-1 0 0 0,-1 0 1 0 0,2-1-277 0 0,23-17 1247 0 0,-17 17-951 0 0,3-3 193 0 0,-14 7-448 0 0,1 0-1 0 0,-1 1 0 0 0,0-1 1 0 0,1 0-1 0 0,-1 1 0 0 0,1-1 1 0 0,0 1-1 0 0,-1-1 0 0 0,1 1 0 0 0,-1-1 1 0 0,1 1-1 0 0,0 0 0 0 0,-1 0 1 0 0,1 0-1 0 0,1 0-40 0 0,25 4 275 0 0,-18-2-323 0 0,-2 0-1 0 0,0 0 0 0 0,0 1 1 0 0,0 0-1 0 0,0 0 0 0 0,0 1 0 0 0,-1 0 0 0 0,4 2 49 0 0,5 4-168 0 0,-8-7 141 0 0,-1-1 1 0 0,1 1 0 0 0,0-2-1 0 0,0 1 1 0 0,1-1 0 0 0,-1 0-1 0 0,0 0 1 0 0,0-1-1 0 0,1 0 1 0 0,4-1 26 0 0,10 0 12 0 0,-18 1 43 0 0,0-1 0 0 0,1 1 1 0 0,-1-1-1 0 0,0 0 1 0 0,0-1-1 0 0,0 1 1 0 0,0-1-1 0 0,0 0 0 0 0,4-3-55 0 0,5-2 168 0 0,-9 2-160 0 0,-1-1 16 0 0,-1-1-24 0 0,-2 5 0 0 0,-1 1 0 0 0,1 0 0 0 0,-1-1-1 0 0,1 1 1 0 0,0-1 0 0 0,-1 1-1 0 0,1 0 1 0 0,0 0 0 0 0,0-1 0 0 0,0 1-1 0 0,0 0 1 0 0,0 0 0 0 0,0 0 0 0 0,0 0-1 0 0,1 0 1 0 0,-1 0 0 0 0,1 0 0 0 0,0 0-6 0 0,-1 0-54 0 0,1 0-31 0 0,4-1 79 0 0,1 0 0 0 0,-1 0 1 0 0,1 1-1 0 0,-1-1 0 0 0,1 1 0 0 0,1 1 12 0 0,42-6-288 0 0,-6 5 379 0 0,-24 0-49 0 0,-1 1 0 0 0,0 0 0 0 0,0 2 0 0 0,0 0 1 0 0,1 1-43 0 0,-8 0 39 0 0,0-1-36 0 0,-1 1 1 0 0,0 0-1 0 0,1 2-3 0 0,80 23-373 0 0,-9 16 110 0 0,-24-15 105 0 0,-34-16 25 0 0,26 11 133 0 0,-17-11-26 0 0,-16-5-4 0 0,0-2 0 0 0,0 0 1 0 0,1 0-1 0 0,2-1 30 0 0,-2-2-75 0 0,0 2-1 0 0,7 2 76 0 0,-18-5-36 0 0,-1 0-1 0 0,1-1 1 0 0,0 0-1 0 0,7 0 37 0 0,6 1-58 0 0,-11-1 64 0 0,-1-1 0 0 0,0 0 0 0 0,0-1 0 0 0,1 1 0 0 0,0-2-6 0 0,26 0 82 0 0,-30 1-62 0 0,-1 1 0 0 0,1-1 0 0 0,-1 0 0 0 0,1-1 0 0 0,0 1-20 0 0,0-1 22 0 0,-1 1 0 0 0,0 0 0 0 0,1 0 0 0 0,-1 0 0 0 0,1 1-22 0 0,82-9 66 0 0,-64 9-144 0 0,-12 0-81 0 0,0-1 1 0 0,0 0 0 0 0,11-3 158 0 0,-21 4-80 0 0,6-1 49 0 0,0-1 0 0 0,0 0 0 0 0,-1 0 0 0 0,1 0-1 0 0,-1-1 1 0 0,3-1 31 0 0,-8 3-1 0 0,2 0-28 0 0,29-10-9 0 0,13 0 38 0 0,-27 10 0 0 0,-14 2 0 0 0,0 1 0 0 0,11 0 2 0 0,-4-1-64 0 0,0 0-1 0 0,-1 1 1 0 0,2 1 62 0 0,-8-2-46 0 0,-1 0-1 0 0,0 1 1 0 0,1 0 0 0 0,-1 0 0 0 0,0 0-1 0 0,-1 0 1 0 0,1 1 0 0 0,0-1 0 0 0,-1 1-1 0 0,1 1 47 0 0,4 4-172 0 0,-5-5 130 0 0,0-1 0 0 0,0 1-1 0 0,0-1 1 0 0,0 1-1 0 0,0-1 1 0 0,0 0 0 0 0,1 0-1 0 0,-1 0 1 0 0,4 0 42 0 0,-4 0 28 0 0,0-1 0 0 0,0 0 0 0 0,0 0-1 0 0,0 0 1 0 0,0 0 0 0 0,0-1 0 0 0,1 1 0 0 0,-1-1 0 0 0,0 0-1 0 0,0 0 1 0 0,1 0 0 0 0,-1 0-28 0 0,6-2 226 0 0,0 0 0 0 0,0 0 0 0 0,5-2-226 0 0,-7 2 40 0 0,0 0 0 0 0,0 0 1 0 0,0 1-1 0 0,0 0 0 0 0,5 0-40 0 0,-10 1 7 0 0,0-1-1 0 0,0 1 1 0 0,-1 0 0 0 0,1-1-1 0 0,0 0 1 0 0,0 1-1 0 0,0-1 1 0 0,-1 0-1 0 0,2 0-6 0 0,0-1 12 0 0,-2 2-10 0 0,-1 0 0 0 0,0 0 0 0 0,0 0 0 0 0,0 0-1 0 0,1 0 1 0 0,-1 0 0 0 0,0 0 0 0 0,0 0 0 0 0,1 0 0 0 0,-1 0 0 0 0,0 0-1 0 0,0 0 1 0 0,0 0 0 0 0,1 0 0 0 0,-1 0 0 0 0,0 0 0 0 0,0 0 0 0 0,0 1 0 0 0,1-1-1 0 0,-1 0 1 0 0,0 0 0 0 0,0 0 0 0 0,0 0 0 0 0,1 0 0 0 0,-1 1 0 0 0,0-1 0 0 0,0 0-1 0 0,0 0-1 0 0,2 2 1 0 0,1-3-1 0 0,1 1 1 0 0,10 5-18 0 0,-7-1-31 0 0,-5-3 38 0 0,0 0 0 0 0,1 0-1 0 0,-1 0 1 0 0,0 0 0 0 0,0-1 0 0 0,1 1 0 0 0,-1-1 0 0 0,1 1 0 0 0,-1-1 0 0 0,1 0-1 0 0,0 0 11 0 0,19 3 5 0 0,1-1 0 0 0,0-2 0 0 0,-1 0 0 0 0,1-1-1 0 0,5-2-4 0 0,-9 2 188 0 0,-1 0 0 0 0,18 2-188 0 0,-1 0 248 0 0,0 0 58 0 0,0 2 0 0 0,2 2-306 0 0,32 10 122 0 0,-36-8-55 0 0,20 6-67 0 0,-8-1-1 0 0,-11-5-4 0 0,1-1 0 0 0,28 1 5 0 0,-42-5-26 0 0,0-2 0 0 0,0-1 0 0 0,0-1 0 0 0,0 0 0 0 0,7-3 26 0 0,24-6-46 0 0,-3 1-64 0 0,35-12 110 0 0,44-14-84 0 0,-83 28 55 0 0,1 1-1 0 0,15 2 30 0 0,-57 4-1 0 0,123-2 169 0 0,-98 3-147 0 0,0 1-1 0 0,19 4-20 0 0,19 1 39 0 0,-5-1-37 0 0,-27-2-106 0 0,12 0 104 0 0,43-2-214 0 0,-15 1 301 0 0,16-4-87 0 0,155-7 107 0 0,-207 8 13 0 0,-1 2 0 0 0,1 1 0 0 0,6 3-120 0 0,116 20 304 0 0,-97-13-558 0 0,-10-3 240 0 0,-4-2 13 0 0,0 3 0 0 0,20 8 1 0 0,-41-11 0 0 0,-1 0 0 0 0,26 1 0 0 0,-16-3 0 0 0,9 5 0 0 0,25-1 0 0 0,-31-3 5 0 0,0-1-1 0 0,0-2 1 0 0,6-2-5 0 0,-12 2 85 0 0,-27-2-30 0 0,0 0 1 0 0,1 0 0 0 0,7-1-56 0 0,65-5 574 0 0,6-3-238 0 0,-45-2-238 0 0,-29 6-89 0 0,0 1 1 0 0,1 0-1 0 0,-1 1 0 0 0,1 0 0 0 0,0 1-9 0 0,0 0 0 0 0,-1 0 0 0 0,1 0 0 0 0,-1-2 0 0 0,0 1 0 0 0,0 0 0 0 0,13 0 0 0 0,6 1 0 0 0,-1-2 0 0 0,21-5 0 0 0,23-12 64 0 0,-44 14-45 0 0,-17 3 4 0 0,0 1-1 0 0,9-1-22 0 0,52-4 33 0 0,-34 3 9 0 0,21 1-42 0 0,-26 3 9 0 0,26-1 13 0 0,0 3 0 0 0,38 8-22 0 0,54 7 72 0 0,-63-8 71 0 0,10 5-143 0 0,17 2 277 0 0,-86-12-141 0 0,84 1 431 0 0,-36-2 321 0 0,77-9-888 0 0,-129 5 56 0 0,56-8 51 0 0,-66 7-74 0 0,0-1 1 0 0,6-3-34 0 0,20-2 10 0 0,-17 3 31 0 0,23-3-29 0 0,-4 3-12 0 0,23-6 0 0 0,-24 4 16 0 0,-16 1 74 0 0,20-2 108 0 0,127-12-486 0 0,-90 8 288 0 0,-41 8 0 0 0,0-3 0 0 0,4-3 0 0 0,-10 3 0 0 0,1-2 0 0 0,13-2 0 0 0,32-1 39 0 0,76-7 233 0 0,-127 17-401 0 0,0 1-1 0 0,0 2 1 0 0,26 4 129 0 0,2-2-75 0 0,-39-2 6 0 0,-1 1 0 0 0,3 1 69 0 0,107 12-230 0 0,-104-13 216 0 0,-1 0-1 0 0,1-2 0 0 0,0-2 0 0 0,-1 0 1 0 0,2-2 14 0 0,51-3 1 0 0,-20 6-1 0 0,-16 0 0 0 0,38-6 0 0 0,-15-1-6 0 0,-1 2 0 0 0,11 4 6 0 0,-69 2-10 0 0,1 1 0 0 0,0 0 0 0 0,-1 1 0 0 0,1 0 0 0 0,-1 1 0 0 0,1 0 10 0 0,22 6 0 0 0,-15-5-20 0 0,0 1 0 0 0,-1 1-1 0 0,0 0 1 0 0,0 1 0 0 0,0 1 20 0 0,133 64-395 0 0,-135-67 386 0 0,1 0 0 0 0,0 0 0 0 0,0-1 0 0 0,0-1 0 0 0,1 0 0 0 0,-1-1 0 0 0,1-1 0 0 0,13 0 9 0 0,-16-2 34 0 0,0-1-1 0 0,0 1 0 0 0,0-2 1 0 0,0 0-1 0 0,-1 0 1 0 0,1-1-1 0 0,1-2-33 0 0,5 0 65 0 0,0 0 0 0 0,4 0-65 0 0,-13 4 15 0 0,-1 0 0 0 0,0-1 0 0 0,6-3-15 0 0,12-4 15 0 0,47-7-15 0 0,-51 14 0 0 0,0 2 0 0 0,0 0 0 0 0,0 1 0 0 0,0 1 0 0 0,14 3 0 0 0,-5-1 0 0 0,56 6 29 0 0,-30-3 60 0 0,42 0-89 0 0,-61-7 43 0 0,159 6 380 0 0,-113-2-261 0 0,-45-2-85 0 0,1 1 0 0 0,35 8-77 0 0,54 17 65 0 0,84 16-70 0 0,-124-29 5 0 0,38 6 0 0 0,46-2 0 0 0,-9-14 64 0 0,97-12-64 0 0,-44 6 35 0 0,-24 1-6 0 0,-58-1 158 0 0,21-1-62 0 0,-28-1-125 0 0,55-6 1 0 0,10-1-14 0 0,-99 8-1 0 0,0 3-1 0 0,46 8 15 0 0,83 12-97 0 0,-169-14 81 0 0,-24-3 96 0 0,28 1-80 0 0,61-10 298 0 0,14-9 4 0 0,-3 1-252 0 0,-57 3-50 0 0,-56 9 0 0 0,131-4 0 0 0,24-1 0 0 0,-129 5 0 0 0,20-4 0 0 0,3 0 0 0 0,66-10 0 0 0,-65 7 0 0 0,5 2 0 0 0,19-2 0 0 0,-45 3 0 0 0,40 1 0 0 0,-49 5 0 0 0,166-2 0 0 0,-152 1-129 0 0,22 4 129 0 0,-21 0-127 0 0,18-3 127 0 0,95-11 0 0 0,-71 3 0 0 0,-52 5 0 0 0,72-4 0 0 0,58 4 0 0 0,-82 7 0 0 0,-1 4 0 0 0,28 8 0 0 0,-51-6 0 0 0,0-3 0 0 0,3-3 0 0 0,19-4 44 0 0,1-4 0 0 0,34-7-44 0 0,-16 1 88 0 0,32 4-88 0 0,-46 8 212 0 0,64 11-212 0 0,-20 6 38 0 0,57 6 0 0 0,-126-21-38 0 0,0-4 0 0 0,60-8 0 0 0,6-2 54 0 0,2 5-44 0 0,-48-4-10 0 0,1 4 0 0 0,-1 4 0 0 0,2 4 0 0 0,-15 2 0 0 0,50 5 0 0 0,-25 1 0 0 0,38 7 0 0 0,-70-9 0 0 0,4-2 0 0 0,20 2 0 0 0,-21-3 0 0 0,32-3 0 0 0,-14-1 0 0 0,20 1 54 0 0,97-10-54 0 0,-29-1 12 0 0,-82 5-14 0 0,41 2 107 0 0,66 11-105 0 0,-26 0 39 0 0,-82-7-39 0 0,172 2 0 0 0,110-37 179 0 0,-297 23-154 0 0,31-4 58 0 0,113-9 38 0 0,-182 20-120 0 0,236-17 9 0 0,-160 9 82 0 0,0 6 0 0 0,48 7-92 0 0,-9 0 165 0 0,-130-3-137 0 0,253-4 221 0 0,-160-5-129 0 0,-29 2-78 0 0,-35 2 10 0 0,10 3-52 0 0,72-3 53 0 0,-131 5-55 0 0,17-1-100 0 0,1 1-1 0 0,-1 2 0 0 0,-1 0 1 0 0,1 1-1 0 0,0 2 1 0 0,0 0 102 0 0,-7-1-367 0 0,-8-4-2627 0 0,-8 0 876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9:19.6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537 777 15664 0 0,'3'7'178'0'0,"-1"-1"0"0"0,1 1 0 0 0,0-1 1 0 0,1 0-1 0 0,-1 0 0 0 0,1 0 0 0 0,0-1 1 0 0,1 1-1 0 0,2 2-178 0 0,18 25 258 0 0,-24-31 481 0 0,-1-2 249 0 0,0 0 48 0 0,0 0-50 0 0,0 0-250 0 0,0 0-109 0 0,0 0-19 0 0,0 0-51 0 0,0 0-185 0 0,1-2-308 0 0,-1 0-1 0 0,0 0 1 0 0,1 1-1 0 0,-1-1 1 0 0,0 0-1 0 0,0 0 1 0 0,0 0-1 0 0,0 0 1 0 0,-1 1-1 0 0,1-1 1 0 0,0 0 0 0 0,-1 0-1 0 0,0 0 1 0 0,1 1-1 0 0,-1-1 1 0 0,0-1-64 0 0,-15-25 239 0 0,10 18-36 0 0,-1 1-1 0 0,0 1 1 0 0,-1 0-1 0 0,0 0 1 0 0,0 0-1 0 0,-1 1 1 0 0,1 0-1 0 0,-3 0-202 0 0,-18-11 110 0 0,0 1 0 0 0,-2 1-110 0 0,-20-11 191 0 0,13 7-59 0 0,-1 2 0 0 0,-4 1-132 0 0,8 3 73 0 0,25 9-27 0 0,0 0 0 0 0,0-1 0 0 0,0 0 0 0 0,1 0 0 0 0,0-1 0 0 0,0 0-46 0 0,-13-13 252 0 0,-12-15-252 0 0,30 31 26 0 0,-4-4 91 0 0,0 0-1 0 0,0-1 0 0 0,1 0 0 0 0,0 0 0 0 0,0-1 1 0 0,1 0-1 0 0,1 0 0 0 0,0 0 0 0 0,0-1-116 0 0,0 4 190 0 0,4 6-188 0 0,0 0 1 0 0,-1 0-1 0 0,1 0 0 0 0,0 0 1 0 0,0 0-1 0 0,0-1 1 0 0,0 1-1 0 0,1 0 0 0 0,-1 0 1 0 0,0-1-1 0 0,0 1 1 0 0,0-2-3 0 0,-2-4-39 0 0,3 6 95 0 0,0 1 12 0 0,0 0-4 0 0,0 0 5 0 0,0 0 17 0 0,0 0-12 0 0,0 0 17 0 0,0 0 0 0 0,0 0-22 0 0,0 0-5 0 0,1 0-58 0 0,0 1 0 0 0,-1 0 0 0 0,1 0 1 0 0,0 0-1 0 0,0 0 0 0 0,-1 0 0 0 0,1 1 0 0 0,0-1 0 0 0,-1 0 0 0 0,1 0 1 0 0,-1 0-1 0 0,1 1 0 0 0,-1-1 0 0 0,0 0 0 0 0,0 0 0 0 0,1 1 0 0 0,-1 0-6 0 0,3 10 24 0 0,-1-5-15 0 0,0 0 0 0 0,0 0 0 0 0,-1 0 0 0 0,0 0 0 0 0,0 4-9 0 0,3 15 19 0 0,-1-3 3 0 0,-3-17-11 0 0,1-1-1 0 0,0 1 1 0 0,0 0-1 0 0,2 4-10 0 0,-1-4-18 0 0,-1 1 1 0 0,0-1-1 0 0,0 1 0 0 0,-1-1 0 0 0,1 1 1 0 0,-2 5 17 0 0,1-4-50 0 0,0-6-155 0 0,0 2-138 0 0,0-2 401 0 0,0-1-1 0 0,0 0 1 0 0,1 1 0 0 0,-2-1-1 0 0,1 1 1 0 0,0-1 0 0 0,0 0 0 0 0,0 1-1 0 0,-1-1 1 0 0,1 1 0 0 0,-1-1-58 0 0,-7 5 37 0 0,0-5-37 0 0,7-2 0 0 0,0 0 0 0 0,0 1 0 0 0,1-1 0 0 0,-1 0 0 0 0,0 0 0 0 0,0 0 0 0 0,0 0 0 0 0,1 0 0 0 0,-1 0 0 0 0,1 1 0 0 0,-1-2 0 0 0,1 1 0 0 0,-1 0 0 0 0,1 0 0 0 0,-1 0 0 0 0,1 0 0 0 0,0 0 0 0 0,0 0 0 0 0,-1 0 0 0 0,1 0 0 0 0,0-1 0 0 0,-1-24 0 0 0,4 13 0 0 0,2-14 0 0 0,-5 18 15 0 0,2 0 1 0 0,-1 0-1 0 0,1 0 1 0 0,1 0-1 0 0,-1 0 0 0 0,2 1 1 0 0,-1-1-1 0 0,2-1-15 0 0,0-2 23 0 0,0 0 0 0 0,-1 0 0 0 0,1-5-23 0 0,10-31 84 0 0,-14 45-73 0 0,0 0 1 0 0,1 0-1 0 0,-1 0 0 0 0,1 0 0 0 0,-1 0 1 0 0,1 1-1 0 0,0-1 0 0 0,2-1-11 0 0,6-10 61 0 0,3-5 56 0 0,-13 18-52 0 0,1 0-6 0 0,3-1-35 0 0,-1 1 24 0 0,12 3-34 0 0,-12 1-15 0 0,-1-1 0 0 0,38 37 7 0 0,-11-9-37 0 0,-24-27-93 0 0,0 1 0 0 0,0-1 0 0 0,0 0 0 0 0,0 0 0 0 0,1 0 0 0 0,0-1 0 0 0,-1 0 0 0 0,1 0 0 0 0,0-1 0 0 0,0 1 0 0 0,0-1 0 0 0,0 0 0 0 0,0-1 0 0 0,5 1 124 0 0,5-1-902 0 0,0-1 1 0 0,-1 0-1 0 0,0-1 0 0 0,1-1 1 0 0,2-1 901 0 0,5-2-1627 0 0</inkml:trace>
  <inkml:trace contextRef="#ctx0" brushRef="#br0" timeOffset="2697.473">882 296 1376 0 0,'0'0'65'0'0,"0"-2"-6"0"0,1-1 1906 0 0,1-5-3975 0 0,1-3-68 0 0,-2 4 5132 0 0,-1 3 4509 0 0,-1 0 6237 0 0,5 11-13537 0 0,0 0 1 0 0,-1 0 0 0 0,0 0-1 0 0,0 0 1 0 0,-1 1-1 0 0,0-1 1 0 0,0 1-1 0 0,-1-1 1 0 0,1 7-264 0 0,3 35 255 0 0,-2-21-63 0 0,-1 21-192 0 0,-2 378 478 0 0,0-426-419 0 0,1-3-4 0 0,11-36-45 0 0,2-4-10 0 0,-4 13 11 0 0,-6 17-3 0 0,0 1 1 0 0,1 0 0 0 0,0 0 0 0 0,1 0 0 0 0,0 0 0 0 0,4-4-9 0 0,-7 11 12 0 0,0 0 1 0 0,1 0-1 0 0,-1 1 0 0 0,1 0 0 0 0,-1 0 1 0 0,1 0-1 0 0,0 0 0 0 0,0 0 0 0 0,4-1-12 0 0,-6 3 7 0 0,-1 1 0 0 0,1-1 0 0 0,-1 1 0 0 0,1-1-1 0 0,0 1 1 0 0,-1 0 0 0 0,1-1 0 0 0,0 1 0 0 0,-1 0 0 0 0,1 0-1 0 0,0 0 1 0 0,-1 0 0 0 0,1 1 0 0 0,0-1 0 0 0,-1 0-1 0 0,1 1 1 0 0,-1-1 0 0 0,1 1 0 0 0,-1-1 0 0 0,1 1 0 0 0,-1 0-1 0 0,1 0 1 0 0,-1 0 0 0 0,1 0 0 0 0,-1 0 0 0 0,0 0-1 0 0,0 0 1 0 0,1 0 0 0 0,0 2-7 0 0,5 4 41 0 0,1 2 0 0 0,-1-1 1 0 0,0 1-1 0 0,-1 0 0 0 0,0 0 0 0 0,-1 1 0 0 0,5 10-41 0 0,-3-5 13 0 0,-5-10-24 0 0,0-1-1 0 0,0 1 1 0 0,0 0 0 0 0,0 0-1 0 0,-1 0 1 0 0,0 0-1 0 0,0 0 12 0 0,2 16-72 0 0,1 0-1 0 0,0 0 73 0 0,4 13-23 0 0,-8-14-242 0 0,0-19 113 0 0,0-1-164 0 0,0 0-689 0 0,0 0-304 0 0,0 0-1403 0 0,0 0-5377 0 0</inkml:trace>
  <inkml:trace contextRef="#ctx0" brushRef="#br0" timeOffset="3046.787">1215 527 21191 0 0,'7'11'434'0'0,"-1"0"-1"0"0,0 1 0 0 0,-1-1 0 0 0,0 1 0 0 0,2 10-433 0 0,-2-7 202 0 0,0-1-1 0 0,2 1 1 0 0,4 8-202 0 0,-10-21 42 0 0,1 1 78 0 0,0 0 1 0 0,0 1-1 0 0,-1-1 0 0 0,1 1 1 0 0,-1-1-1 0 0,0 1 1 0 0,0 0-1 0 0,0 0 1 0 0,-1-1-1 0 0,1 1-120 0 0,2 11 343 0 0,-2-6-391 0 0,-1-7-289 0 0,0-2-138 0 0,0 0-1034 0 0,0-2-4210 0 0,0-7-1800 0 0</inkml:trace>
  <inkml:trace contextRef="#ctx0" brushRef="#br0" timeOffset="3445.278">1533 543 4144 0 0,'9'14'44'0'0,"10"15"2861"0"0,-18-28-70 0 0,-1-1 143 0 0,0 0-282 0 0,0 0-1296 0 0,3 2-300 0 0,1-1-660 0 0,-3 2 2624 0 0,-1-1-3036 0 0,0 1-1 0 0,0 0 1 0 0,0 0 0 0 0,-1-1 0 0 0,1 1-1 0 0,-1-1 1 0 0,0 1 0 0 0,1-1-1 0 0,-1 1-27 0 0,0-1 0 0 0,0 1 0 0 0,0-1 0 0 0,0 1 0 0 0,1-1 0 0 0,-1 1 0 0 0,1-1 0 0 0,0 1 0 0 0,0-1 0 0 0,0 1 0 0 0,0 0 7 0 0,0 0 1 0 0,-1-1 0 0 0,1 1 0 0 0,0 0-1 0 0,-1 0 1 0 0,0-1 0 0 0,0 3-8 0 0,-2 2 15 0 0,1 0 0 0 0,0 0 0 0 0,1 0 0 0 0,0 1 0 0 0,0-1 1 0 0,0 0-1 0 0,1 1 0 0 0,0-1 0 0 0,1 0 0 0 0,-1 1 0 0 0,2 2-15 0 0,14 31 636 0 0,-16-39-445 0 0,0-2 29 0 0,0 0 17 0 0,0 0 3 0 0,0 0 24 0 0,0 0 102 0 0,0 0 46 0 0,0 0 10 0 0,0 0-88 0 0,0 0-365 0 0,0 0-96 0 0,0 0 31 0 0,3-2 128 0 0,7-6 54 0 0,-9 8 55 0 0,0-1 1 0 0,-1 0-1 0 0,1 1 1 0 0,0-1-1 0 0,0 0 1 0 0,-1 1-1 0 0,1-1 1 0 0,0 0-1 0 0,-1 0 1 0 0,1 1-1 0 0,-1-1 1 0 0,1 0-1 0 0,-1 0 1 0 0,1 0-1 0 0,-1 0 0 0 0,1-1-141 0 0,4 20 515 0 0,3 13-229 0 0,-6-22-216 0 0,0 0 0 0 0,0 0 0 0 0,0 4-70 0 0,14 128 633 0 0,-9-86-463 0 0,-4-35-84 0 0,-1-1 0 0 0,-1 8-86 0 0,0 2 144 0 0,0 0 1 0 0,5 19-145 0 0,-6-46-1 0 0,1 0 0 0 0,-1 0 0 0 0,0 0 0 0 0,0 0-1 0 0,0 0 1 0 0,0 1 0 0 0,0-1 0 0 0,-1 0 0 0 0,1 0 0 0 0,0 0 0 0 0,-1 0-1 0 0,0 0 1 0 0,1 0 0 0 0,-2 0 1 0 0,2 0-87 0 0,0-2-43 0 0,0 0-13 0 0,0-56-3586 0 0,0 19-3470 0 0,0 5-792 0 0</inkml:trace>
  <inkml:trace contextRef="#ctx0" brushRef="#br0" timeOffset="4136.879">1749 210 7368 0 0,'10'17'273'0'0,"2"-2"0"0"0,3 4-273 0 0,-2-3 935 0 0,-1 1 1 0 0,3 6-936 0 0,-12-18 1697 0 0,0 1 1 0 0,0 0 0 0 0,0 1 0 0 0,-1-1 0 0 0,1 4-1698 0 0,17 59 5786 0 0,-9-35-4776 0 0,5 33-1010 0 0,-7-25 205 0 0,-3 2 1 0 0,-2-1-1 0 0,-1 9-205 0 0,-4-45-3 0 0,1 0 0 0 0,-2 0 1 0 0,1 0-1 0 0,-1 0 0 0 0,-1 4 3 0 0,-1 3-1 0 0,4-13 14 0 0,0-1 0 0 0,-1 1 0 0 0,1-1-1 0 0,0 1 1 0 0,0 0 0 0 0,0-1 0 0 0,-1 1 0 0 0,1-1 0 0 0,0 1-1 0 0,0-1 1 0 0,0 1 0 0 0,0 0 0 0 0,0-1 0 0 0,0 1-1 0 0,0-1 1 0 0,0 1 0 0 0,0 0 0 0 0,1-1 0 0 0,-1 1-1 0 0,0-1 1 0 0,0 1 0 0 0,0-1 0 0 0,1 1 0 0 0,-1-1 0 0 0,0 1-1 0 0,1-1 1 0 0,-1 1 0 0 0,0-1 0 0 0,1 1 0 0 0,-1-1-1 0 0,1 1 1 0 0,-1-1 0 0 0,1 0-13 0 0,-1 1 51 0 0,0-1 0 0 0,1 0-1 0 0,-1 0 1 0 0,1 0 0 0 0,-1 0 0 0 0,1 0 0 0 0,-1 0 0 0 0,1 0-1 0 0,-1 0 1 0 0,1 0 0 0 0,-1 0 0 0 0,1 0 0 0 0,-1 0-1 0 0,1-1 1 0 0,-1 1 0 0 0,1 0 0 0 0,-1 0 0 0 0,1-1-51 0 0,31-27-1183 0 0,-29 26 1270 0 0,-1 0-1 0 0,1-1 1 0 0,0 2-1 0 0,1-1 1 0 0,-1 0 0 0 0,0 0-1 0 0,0 1 1 0 0,3-1-87 0 0,8-4 182 0 0,-11 4-179 0 0,0 1 0 0 0,0 0 0 0 0,0 0 0 0 0,1 0 1 0 0,-1 1-1 0 0,0-1 0 0 0,0 1 0 0 0,0-1 1 0 0,1 1-1 0 0,-1 0 0 0 0,0 0 0 0 0,0 1 1 0 0,1-1-1 0 0,0 1-3 0 0,7 1 22 0 0,0 1 0 0 0,-1 0 0 0 0,5 3-22 0 0,-6-3 17 0 0,23 13 20 0 0,-28-14-32 0 0,1 1 1 0 0,0-1-1 0 0,0 1 0 0 0,0-1 1 0 0,0 0-1 0 0,0-1 0 0 0,2 1-5 0 0,10 4 0 0 0,-15-5 0 0 0,0-1 0 0 0,-1 1 0 0 0,1 0 0 0 0,0-1 0 0 0,-1 1 0 0 0,1-1 0 0 0,0 1 0 0 0,0-1 0 0 0,0 0 0 0 0,0 0 0 0 0,-1 0 0 0 0,0 0 0 0 0,1 1 0 0 0,-1-1 0 0 0,0 0 0 0 0,0-1 0 0 0,0 1 0 0 0,0 0 0 0 0,1 0 0 0 0,-1 0 0 0 0,0-1 0 0 0,0 1 0 0 0,0 0 0 0 0,0-1 0 0 0,0 1 0 0 0,0-1 0 0 0,0 0 0 0 0,0 1 0 0 0,0-1 0 0 0,0 0 0 0 0,0 1 0 0 0,0-1 0 0 0,0 0 0 0 0,0 0 0 0 0,-1 0 0 0 0,1 0 0 0 0,0 0 0 0 0,-1 0 0 0 0,1 0 0 0 0,-1 0 0 0 0,1 0 0 0 0,-1 0 0 0 0,1 0 0 0 0,-1 0 0 0 0,0 0 0 0 0,1-1 0 0 0,-1 1 0 0 0,0 0 0 0 0,0 0 0 0 0,0 0 0 0 0,0 0 0 0 0,0-1 0 0 0,0 1 0 0 0,0 0 0 0 0,-1-7-34 0 0,-6-4-17 0 0,6 11-18 0 0,1 1-25 0 0,0 0 4 0 0,0 0 14 0 0,-1 2 41 0 0,0-1 0 0 0,0 1 1 0 0,0 0-1 0 0,0 0 1 0 0,0 0-1 0 0,0 0 1 0 0,0 0-1 0 0,1 0 1 0 0,-1 0-1 0 0,0 1 35 0 0,2 2-25 0 0,-1 1 0 0 0,1-1 0 0 0,0 0 0 0 0,0 0-1 0 0,0 1 1 0 0,1-1 0 0 0,1 3 25 0 0,-2-6-7 0 0,0 0 0 0 0,0 0 0 0 0,0 0 0 0 0,0 0-1 0 0,0 0 1 0 0,1 0 0 0 0,-1 0 0 0 0,1 0 0 0 0,-1 0 0 0 0,1-1-1 0 0,0 1 1 0 0,-1 0 0 0 0,1-1 0 0 0,0 0 0 0 0,0 1 0 0 0,0-1 0 0 0,0 0-1 0 0,0 0 1 0 0,2 0 7 0 0,-3-1-3 0 0,0 0 0 0 0,1 0 0 0 0,-1 0 0 0 0,0 0 0 0 0,0 0 0 0 0,1 0 0 0 0,-1 0 0 0 0,0-1 0 0 0,0 1 0 0 0,0 0 0 0 0,0-1 0 0 0,1 1 0 0 0,-1-1 0 0 0,0 0 0 0 0,0 1 0 0 0,0-1 0 0 0,0 0 0 0 0,0 1 0 0 0,0-1 0 0 0,0 0 3 0 0,19-21-84 0 0,-15 16 76 0 0,-1 2 8 0 0,0-1 0 0 0,1 1 0 0 0,-1 0 0 0 0,1 1 0 0 0,0-1 0 0 0,1 0 0 0 0,-4 3 0 0 0,0 0 0 0 0,0 0 0 0 0,0 0 0 0 0,0 0 0 0 0,0 1 0 0 0,0-1 0 0 0,1 0 0 0 0,-1 1 0 0 0,0-1 0 0 0,0 1 0 0 0,1 0 0 0 0,-1 0 0 0 0,0 0 0 0 0,1 0 0 0 0,-1 0 0 0 0,2 1 0 0 0,-2 0 4 0 0,0 1 0 0 0,0-1-1 0 0,-1 1 1 0 0,1-1 0 0 0,0 1-1 0 0,-1 0 1 0 0,1 0 0 0 0,-1-1-1 0 0,1 1 1 0 0,-1 0 0 0 0,0 0-1 0 0,0 1 1 0 0,0-1 0 0 0,0 0-1 0 0,0 2-3 0 0,3 5 9 0 0,-2-6-5 0 0,-1 0-1 0 0,1 1 1 0 0,-1-1-1 0 0,0 0 1 0 0,0 1-1 0 0,-1-1 1 0 0,1 1-1 0 0,-1 2-3 0 0,6 18 23 0 0,-5-17-15 0 0,0-1 1 0 0,0 0-1 0 0,0 1 1 0 0,0-1-1 0 0,-1 1 1 0 0,0 2-9 0 0,0-6 92 0 0,-1-2-64 0 0,1-1 1 0 0,0 1 0 0 0,0-1 0 0 0,0 0 0 0 0,0 1 0 0 0,0-1-1 0 0,0 1 1 0 0,0-1 0 0 0,0 0 0 0 0,0 1 0 0 0,0-1 0 0 0,0 1 0 0 0,0-1-1 0 0,0 0 1 0 0,0 1 0 0 0,0-1 0 0 0,1 0 0 0 0,-1 1 0 0 0,0-1-1 0 0,0 1 1 0 0,0-1 0 0 0,1 0 0 0 0,-1 1 0 0 0,0-1 0 0 0,0 0 0 0 0,1 0-1 0 0,-1 1 1 0 0,0-1 0 0 0,1 0 0 0 0,-1 0 0 0 0,0 1 0 0 0,1-1-1 0 0,-1 0 1 0 0,0 0 0 0 0,1 0 0 0 0,-1 1 0 0 0,0-1 0 0 0,1 0 0 0 0,-1 0-1 0 0,1 0 1 0 0,-1 0 0 0 0,0 0 0 0 0,1 0 0 0 0,-1 0 0 0 0,1 0 0 0 0,-1 0-1 0 0,0 0 1 0 0,1 0 0 0 0,-1 0 0 0 0,1 0 0 0 0,-1 0 0 0 0,0-1-1 0 0,1 1 1 0 0,-1 0 0 0 0,1 0-29 0 0,21-14 284 0 0,-17 10-196 0 0,11-7 36 0 0,0 0 0 0 0,2-2-124 0 0,-14 9-178 0 0,1-1 0 0 0,0 1 1 0 0,-1-1-1 0 0,0 0 1 0 0,0 0-1 0 0,-1 0 0 0 0,1 0 1 0 0,1-5 177 0 0,21-38-3363 0 0,-17 28 1411 0 0</inkml:trace>
  <inkml:trace contextRef="#ctx0" brushRef="#br0" timeOffset="4788.425">2909 523 16903 0 0,'2'2'131'0'0,"0"-1"0"0"0,0 0 0 0 0,0 1 0 0 0,0-1 0 0 0,-1 1 0 0 0,1 0 0 0 0,0 0 0 0 0,-1-1 0 0 0,0 1 0 0 0,1 0 0 0 0,-1 0 0 0 0,0 0-1 0 0,0 1 1 0 0,1 0-131 0 0,10 37 137 0 0,-7-24 596 0 0,1 6 587 0 0,-1-9-710 0 0,-1 0-1 0 0,-1 1 1 0 0,0-1 0 0 0,0 11-610 0 0,10 79 801 0 0,-12-70-753 0 0,0-16-21 0 0,-1-1 0 0 0,2 0 0 0 0,2 11-27 0 0,2 9 23 0 0,-4-25-9 0 0,0 0-1 0 0,0 1 1 0 0,3 4-14 0 0,-4-13 0 0 0,6 15 51 0 0,-7-18-49 0 0,0 1-1 0 0,0-1 0 0 0,1 0 0 0 0,-1 0 0 0 0,0 0 0 0 0,0 1 0 0 0,0-1 0 0 0,0 0 0 0 0,0 0 1 0 0,0 0-1 0 0,0 1 0 0 0,1-1 0 0 0,-1 0 0 0 0,0 0 0 0 0,0 0 0 0 0,0 1 0 0 0,1-1 1 0 0,-1 0-1 0 0,0 0 0 0 0,0 0 0 0 0,0 0 0 0 0,1 0 0 0 0,-1 0 0 0 0,0 0 0 0 0,0 1 0 0 0,0-1 1 0 0,1 0-1 0 0,-1 0 0 0 0,0 0 0 0 0,0 0 0 0 0,1 0 0 0 0,-1 0 0 0 0,0 0 0 0 0,0 0 0 0 0,1 0 1 0 0,-1 0-1 0 0,0 0 0 0 0,0 0 0 0 0,1-1 0 0 0,-1 1 0 0 0,0 0 0 0 0,0 0 0 0 0,0 0 0 0 0,1 0 1 0 0,-1 0-1 0 0,0 0 0 0 0,0 0 0 0 0,0-1 0 0 0,1 1 0 0 0,-1 0 0 0 0,0 0 0 0 0,0 0 0 0 0,0-1 1 0 0,0 1-1 0 0,1 0 0 0 0,-1 0 0 0 0,0 0 0 0 0,0-1 0 0 0,0 1 0 0 0,0 0 0 0 0,0 0 0 0 0,0-1 1 0 0,0 1-1 0 0,0 0 0 0 0,0 0 0 0 0,0 0 0 0 0,0-1 0 0 0,0 1 0 0 0,0 0-1 0 0,4-12 0 0 0,0-1 0 0 0,-1 1 0 0 0,-1 0 0 0 0,0-1 0 0 0,-1 0 0 0 0,0 1 0 0 0,-1-4 0 0 0,1-4 0 0 0,1 0 0 0 0,1-6 0 0 0,2-1-276 0 0,-1 0-1 0 0,-1-1 1 0 0,-2-3 276 0 0,0 28 44 0 0,0 1 1 0 0,0-1-1 0 0,-1 1 0 0 0,1-1 0 0 0,1 1 1 0 0,-1-1-1 0 0,0 1 0 0 0,1 0 1 0 0,-1-1-1 0 0,1 1 0 0 0,-1 0 0 0 0,1 0 1 0 0,0 0-1 0 0,0 0 0 0 0,0 0 1 0 0,0 1-1 0 0,1-1 0 0 0,-1 1-44 0 0,-2 1 4 0 0,1 0-1 0 0,0 0 0 0 0,-1 0 1 0 0,1 0-1 0 0,0 0 0 0 0,-1 0 1 0 0,1 0-1 0 0,0 0 0 0 0,-1 0 0 0 0,1 0 1 0 0,0 1-1 0 0,-1-1 0 0 0,1 0 1 0 0,0 1-1 0 0,-1-1 0 0 0,1 0 1 0 0,-1 1-1 0 0,1-1 0 0 0,-1 1 1 0 0,1-1-1 0 0,-1 0 0 0 0,1 1 1 0 0,-1 0-1 0 0,0-1 0 0 0,1 1-3 0 0,14 17 71 0 0,-13-15-67 0 0,12 17-35 0 0,0 1 0 0 0,2 7 31 0 0,-12-20-32 0 0,-2-5-9 0 0,-1 0 0 0 0,0-1 1 0 0,1 1-1 0 0,0-1 0 0 0,-1 1 0 0 0,1-1 0 0 0,0 1 0 0 0,1-1 0 0 0,-1 0 0 0 0,0 0 0 0 0,0 0 1 0 0,1 0-1 0 0,-1 0 0 0 0,1-1 0 0 0,0 1 0 0 0,0-1 0 0 0,-1 0 0 0 0,2 1 41 0 0,-4-2 3 0 0,1 0-1 0 0,0 0 1 0 0,-1 0-1 0 0,1 0 1 0 0,0 0-1 0 0,-1 0 1 0 0,1 0 0 0 0,-1 0-1 0 0,1 0 1 0 0,0-1-1 0 0,-1 1 1 0 0,1 0-1 0 0,-1 0 1 0 0,1 0-1 0 0,-1-1 1 0 0,1 1-1 0 0,0 0 1 0 0,-1-1-1 0 0,1 1 1 0 0,-1-1-1 0 0,1 1 1 0 0,-1 0-1 0 0,0-1 1 0 0,1 1 0 0 0,-1-1-1 0 0,1 1 1 0 0,-1-1-1 0 0,0 1 1 0 0,0-1-1 0 0,1 0 1 0 0,-1 1-1 0 0,0-1 1 0 0,1 0-3 0 0,5-22 233 0 0,-5 17-316 0 0,5-9-156 0 0,-5 13 230 0 0,0-1 0 0 0,0 1-1 0 0,-1 0 1 0 0,1-1 0 0 0,0 1 0 0 0,-1 0 0 0 0,1-1-1 0 0,-1 1 1 0 0,0-1 0 0 0,0 1 9 0 0,1-2 40 0 0,0 0-1 0 0,0 0 1 0 0,0 1 0 0 0,0-1-1 0 0,0 1 1 0 0,1-1 0 0 0,0 1-1 0 0,0-1 1 0 0,0 0-40 0 0,8-14-26 0 0,-8 14 5 0 0,0 0 1 0 0,0 1 0 0 0,1-1-1 0 0,-1 1 1 0 0,1 0-1 0 0,0 0 1 0 0,1-1 20 0 0,-3 3 109 0 0,0 0-69 0 0,-1 1-1 0 0,1 0 1 0 0,-1-1-1 0 0,0 1 1 0 0,1 0-1 0 0,-1 0 1 0 0,1-1-1 0 0,-1 1 1 0 0,0 0 0 0 0,1 0-1 0 0,-1 0 1 0 0,1 0-1 0 0,-1 0 1 0 0,1 0-1 0 0,-1 0 1 0 0,1 0-1 0 0,-1 0 1 0 0,1 0-1 0 0,-1 0 1 0 0,1 0-1 0 0,-1 0 1 0 0,1 0-1 0 0,-1 0 1 0 0,0 0-1 0 0,1 0 1 0 0,-1 0-1 0 0,1 1 1 0 0,-1-1-1 0 0,1 0 1 0 0,-1 0-1 0 0,0 1 1 0 0,1-1 0 0 0,-1 0-1 0 0,1 1-39 0 0,12 12 116 0 0,-10-10-157 0 0,11 19-125 0 0,-4-4 151 0 0,-2-4 53 0 0,0 0 0 0 0,-1 1 1 0 0,0 0-1 0 0,-1 0 0 0 0,0 2-38 0 0,18 43 57 0 0,-9-23-48 0 0,-11-25 18 0 0,0-1 1 0 0,6 9-28 0 0,-6-11-43 0 0,-1-3-61 0 0,1 0 0 0 0,0 0 0 0 0,0 0 0 0 0,0 0 0 0 0,4 4 104 0 0,-8-10-76 0 0,0 0 1 0 0,0 0-1 0 0,0 0 1 0 0,1 0-1 0 0,-1 0 1 0 0,0 0-1 0 0,0 0 0 0 0,0 0 1 0 0,0 0-1 0 0,1 1 1 0 0,-1-1-1 0 0,0 0 1 0 0,0 0-1 0 0,0 0 1 0 0,0 0-1 0 0,1 0 0 0 0,-1 0 1 0 0,0 0-1 0 0,0 0 1 0 0,0 0-1 0 0,1-1 1 0 0,-1 1-1 0 0,0 0 1 0 0,0 0-1 0 0,0 0 0 0 0,0 0 1 0 0,0 0-1 0 0,1 0 1 0 0,-1 0-1 0 0,0 0 1 0 0,0 0-1 0 0,0 0 0 0 0,0-1 1 0 0,0 1-1 0 0,1 0 1 0 0,-1 0-1 0 0,0 0 1 0 0,0 0-1 0 0,0 0 1 0 0,0-1-1 0 0,0 1 0 0 0,0 0 1 0 0,0 0 75 0 0,4-6-4626 0 0,-4-3-2741 0 0</inkml:trace>
  <inkml:trace contextRef="#ctx0" brushRef="#br0" timeOffset="5332.29">4174 757 16096 0 0,'1'0'163'0'0,"-1"0"0"0"0,1 0 0 0 0,-1 0 1 0 0,1 0-1 0 0,-1 0 0 0 0,0-1 1 0 0,1 1-1 0 0,-1 0 0 0 0,1 0 1 0 0,-1 0-1 0 0,0-1 0 0 0,1 1 1 0 0,-1 0-1 0 0,0 0 0 0 0,1-1 1 0 0,-1 1-1 0 0,0 0 0 0 0,1-1 1 0 0,-1 1-1 0 0,0-1-163 0 0,0 0 130 0 0,0 0 1 0 0,-1 0-1 0 0,1 0 1 0 0,-1 0-1 0 0,1 0 0 0 0,-1 0 1 0 0,1 0-1 0 0,-1 0 1 0 0,0 0-1 0 0,0 1 0 0 0,1-1 1 0 0,-1 0-1 0 0,0 0 0 0 0,0 0 1 0 0,0 1-1 0 0,0-1 1 0 0,0 1-1 0 0,0-1 0 0 0,0 1 1 0 0,0-1-1 0 0,0 1 1 0 0,0-1-1 0 0,0 1 0 0 0,0 0 1 0 0,-1-1-131 0 0,0 1 51 0 0,0 1 1 0 0,0-1 0 0 0,0 0-1 0 0,0 0 1 0 0,0 1-1 0 0,0-1 1 0 0,0 1 0 0 0,0 0-1 0 0,0 0 1 0 0,0 0 0 0 0,0 0-1 0 0,0 0 1 0 0,0 1-52 0 0,-6 3-77 0 0,0 1 0 0 0,1 0 0 0 0,0 1 0 0 0,0 0 0 0 0,1 0 0 0 0,-1 1 77 0 0,4-3 47 0 0,0 1 1 0 0,0-1-1 0 0,0 0 0 0 0,0 1 0 0 0,1 0 0 0 0,0 0 0 0 0,0 0 1 0 0,1 0-1 0 0,-1 0 0 0 0,1 0 0 0 0,1 0 0 0 0,-1 0 0 0 0,1 1 1 0 0,0-1-1 0 0,0 0 0 0 0,1 0 0 0 0,0 0 0 0 0,0 0 0 0 0,0 1 0 0 0,1-1 1 0 0,0-1-1 0 0,0 1 0 0 0,1 0 0 0 0,-1 0 0 0 0,1-1 0 0 0,1 0 1 0 0,1 4-48 0 0,1-1 58 0 0,0 0 1 0 0,1 0-1 0 0,0 0 1 0 0,0-1 0 0 0,0 0-1 0 0,2 1-58 0 0,-4-5-1 0 0,-1 0-1 0 0,1 0 1 0 0,0 0-1 0 0,0-1 1 0 0,0 0 0 0 0,0 0-1 0 0,1 0 1 0 0,-1 0-1 0 0,1-1 1 0 0,-1 0 0 0 0,1 0-1 0 0,1 0 2 0 0,0-1-271 0 0,1 0 0 0 0,-1 0 0 0 0,0 0 1 0 0,0-1-1 0 0,0 0 0 0 0,0 0 0 0 0,0-1 0 0 0,0 0 0 0 0,0 0 0 0 0,0-1 0 0 0,-1 0 0 0 0,1 0 0 0 0,-1 0 0 0 0,0-1 0 0 0,4-3 271 0 0,4-4-1640 0 0</inkml:trace>
  <inkml:trace contextRef="#ctx0" brushRef="#br0" timeOffset="5962.648">4329 406 456 0 0,'0'0'30'0'0,"0"0"0"0"0,0 0 0 0 0,0 0 0 0 0,1 0 0 0 0,-1 0 0 0 0,0 0 0 0 0,0 0 0 0 0,0 0 0 0 0,0 0 0 0 0,0 0 0 0 0,0 0 0 0 0,0 0 0 0 0,0 0 0 0 0,0 0 0 0 0,0 0 0 0 0,0 0 0 0 0,0 0 0 0 0,0 0 0 0 0,1 0 0 0 0,-1 0 0 0 0,0 0 0 0 0,0 0 0 0 0,0 0 0 0 0,0 0 0 0 0,0 0 0 0 0,0 0 0 0 0,0-1 0 0 0,0 1 0 0 0,0 0 0 0 0,0 0 0 0 0,0 0 0 0 0,0 0 0 0 0,0 0 0 0 0,0 0 0 0 0,0 0 0 0 0,0 0 0 0 0,1 0 0 0 0,-1 0 0 0 0,0 0 0 0 0,0 0 0 0 0,0 0 0 0 0,0 0 0 0 0,0 0 0 0 0,0-1 0 0 0,0 1 0 0 0,0 0 0 0 0,0 0 0 0 0,0 0 0 0 0,0 0 0 0 0,0 0 0 0 0,0 0 0 0 0,0 0 0 0 0,0 0 0 0 0,0 0 0 0 0,0 0 0 0 0,0 0 0 0 0,0 0 0 0 0,0-1 0 0 0,0 1 0 0 0,0 0 0 0 0,-1 0 0 0 0,1 0 0 0 0,0 0-30 0 0,3 4 1723 0 0,17 54 9330 0 0,-4 3-6334 0 0,6 65-4424 0 0,-8-45 972 0 0,-1 22-648 0 0,-8-60-355 0 0,1 0 0 0 0,2-1-264 0 0,5 24 241 0 0,-12-63-145 0 0,-1-3 0 0 0,0 0-2 0 0,0 0-12 0 0,0 0-2 0 0,0 0 0 0 0,0 0-78 0 0,0 0 0 0 0,0 0 0 0 0,0 1 1 0 0,0-1-1 0 0,0 0 0 0 0,1 0 0 0 0,-1 0 0 0 0,0 0 0 0 0,0 0 0 0 0,0 1 0 0 0,0-1 0 0 0,0 0 0 0 0,0 0 0 0 0,0 0 0 0 0,1 0 0 0 0,-1 0 0 0 0,0 0 0 0 0,0 0 1 0 0,0 0-1 0 0,0 0 0 0 0,1 1 0 0 0,-1-1 0 0 0,0 0 0 0 0,0 0 0 0 0,0 0 0 0 0,0 0 0 0 0,1 0 0 0 0,-1 0 0 0 0,0 0 0 0 0,0 0 0 0 0,0 0 0 0 0,0 0 0 0 0,1 0 1 0 0,-1 0-1 0 0,0 0 0 0 0,0 0 0 0 0,0-1 0 0 0,0 1 0 0 0,0 0 0 0 0,1 0 0 0 0,-1 0 0 0 0,0 0-2 0 0,7-3-7 0 0,-5 1 7 0 0,0-1 0 0 0,0 1 0 0 0,-1-1 0 0 0,1 1 0 0 0,-1-1 0 0 0,1 0 0 0 0,-1 0 0 0 0,0 0 0 0 0,0 0 0 0 0,0-1 0 0 0,6-13 0 0 0,-1 1 0 0 0,-5 13 0 0 0,0 1 0 0 0,0 0 0 0 0,0-1 0 0 0,0 1 0 0 0,0 0 0 0 0,0 0 0 0 0,0-1 0 0 0,1 1 0 0 0,0 0-1 0 0,2-4 5 0 0,1 0 0 0 0,-1 1 1 0 0,1 0-1 0 0,0 0 0 0 0,0 0 1 0 0,6-3-5 0 0,-9 7 3 0 0,0 0 1 0 0,-1 0-1 0 0,1 0 1 0 0,0 0-1 0 0,0 1 1 0 0,0-1 0 0 0,0 1-1 0 0,0-1 1 0 0,0 1-1 0 0,0 0 1 0 0,0-1 0 0 0,0 1-1 0 0,0 1 1 0 0,0-1-1 0 0,0 0 1 0 0,0 0-1 0 0,0 1 1 0 0,0-1 0 0 0,0 1-1 0 0,0-1 1 0 0,0 1-1 0 0,0 0 1 0 0,0 0-1 0 0,0 0 1 0 0,0 0 0 0 0,0 1-4 0 0,25 18 10 0 0,-14-7-10 0 0,-1 6-24 0 0,2-1-1 0 0,0-1 1 0 0,6 5 24 0 0,2 0 14 0 0,11 7-14 0 0,-26-24 5 0 0,-1 1 0 0 0,1-2 0 0 0,0 1 0 0 0,1-1 0 0 0,-1 0 0 0 0,1 0 0 0 0,6 1-5 0 0,-11-5 0 0 0,-1 1 0 0 0,1-1 0 0 0,0 0 0 0 0,0 1 0 0 0,0-2 0 0 0,-1 1 0 0 0,1 0 0 0 0,0 0 0 0 0,0-1 0 0 0,-1 0 0 0 0,1 1 0 0 0,0-1 0 0 0,-1 0 0 0 0,1 0 0 0 0,-1-1 0 0 0,1 1 0 0 0,-1 0 0 0 0,1-1 0 0 0,-1 0 0 0 0,0 1 0 0 0,0-1 0 0 0,0 0 0 0 0,0 0 0 0 0,0 0 0 0 0,0 0 0 0 0,0-1 0 0 0,-1 1 0 0 0,1 0 0 0 0,-1-1 0 0 0,0 1 0 0 0,0-1 0 0 0,0 0 0 0 0,0 1 0 0 0,0-1 0 0 0,0 0 0 0 0,-1 1 0 0 0,1-3 0 0 0,2-9 0 0 0,-2 11 0 0 0,-1 1 0 0 0,1-1 0 0 0,-1 1 0 0 0,1-1 0 0 0,-1 1 0 0 0,0-1 0 0 0,0 1 0 0 0,0-1 0 0 0,0 1 0 0 0,0-1 0 0 0,-1 1 0 0 0,1-1 0 0 0,-1 1 0 0 0,0-1 0 0 0,-1-9 82 0 0,2 10-60 0 0,-1 1 0 0 0,1-1 0 0 0,0 1 0 0 0,0 0 0 0 0,-1-1 0 0 0,1 1 0 0 0,-1-1 0 0 0,1 1 0 0 0,-1 0 0 0 0,0-1 0 0 0,1 1 0 0 0,-1 0 0 0 0,0-1-22 0 0,-5-4 174 0 0,5 4-195 0 0,-1-1 0 0 0,0 1 1 0 0,0 0-1 0 0,0 0 1 0 0,0 0-1 0 0,0 0 0 0 0,0 0 1 0 0,-1 0-1 0 0,1 1 1 0 0,-1-1-1 0 0,1 1 0 0 0,-1-1 1 0 0,1 1-1 0 0,-1 0 0 0 0,0 0 1 0 0,0 0-1 0 0,1 1 1 0 0,-1-1-1 0 0,0 1 0 0 0,0-1 1 0 0,0 1-1 0 0,-2 0 21 0 0,1 0 0 0 0,2 0 0 0 0,0 0 0 0 0,1 0 0 0 0,-1 0 0 0 0,1 0 0 0 0,-1 0 0 0 0,0 0 0 0 0,1 1 0 0 0,-1-1 0 0 0,1 0 0 0 0,-1 1 0 0 0,1 0 0 0 0,-1-1 0 0 0,0 1 0 0 0,-12 10 62 0 0,12-7-14 0 0,1-1-3 0 0,0-1 155 0 0,2 0-148 0 0,-1 0 1 0 0,0 0-1 0 0,1 0 1 0 0,-1 1-1 0 0,0-1 1 0 0,0 0-1 0 0,0 0 1 0 0,0 0-1 0 0,-1 2-52 0 0,1 9 64 0 0,2-5 14 0 0,0 0 0 0 0,1 0 1 0 0,0 0-1 0 0,0 0 0 0 0,1 0 0 0 0,0-1 0 0 0,0 0 1 0 0,1 0-1 0 0,-1 0 0 0 0,2 0 0 0 0,-1-1 1 0 0,3 3-79 0 0,19 10-518 0 0,-26-18 529 0 0,1 0 1 0 0,-1 0-1 0 0,0-1 0 0 0,0 1 0 0 0,1 0 0 0 0,-1-1 0 0 0,0 0 1 0 0,0 1-1 0 0,1-1 0 0 0,-1 0 0 0 0,1 1 0 0 0,-1-1 0 0 0,0 0 1 0 0,1 0-1 0 0,-1 0 0 0 0,0 0 0 0 0,1 0 0 0 0,-1-1 0 0 0,1 1 1 0 0,-1 0-1 0 0,1-1-11 0 0,25-10 360 0 0,-25 10-331 0 0,4-2 6 0 0,-4 2-20 0 0,0-1 1 0 0,0 1-1 0 0,1 0 0 0 0,-1 0 0 0 0,0 1 0 0 0,0-1 0 0 0,1 0 1 0 0,-1 1-1 0 0,0 0 0 0 0,2-1-15 0 0,-3 1 53 0 0,1 6 43 0 0,-1-4-93 0 0,1-1-1 0 0,-1 1 1 0 0,0-1 0 0 0,0 1-1 0 0,0-1 1 0 0,0 1 0 0 0,0 0-1 0 0,-1 0 1 0 0,1-1 0 0 0,0 1-1 0 0,-1 0 1 0 0,1 1-3 0 0,4 12 0 0 0,3 1 0 0 0,-4-5-50 0 0,-3-10-208 0 0,-1-1-67 0 0,7 10-587 0 0,-4-8-679 0 0,1-2-433 0 0</inkml:trace>
  <inkml:trace contextRef="#ctx0" brushRef="#br0" timeOffset="6849.445">5017 907 17103 0 0,'0'0'388'0'0,"2"2"52"0"0,10 17 179 0 0,-1 0 0 0 0,-1 2 0 0 0,-1-1 0 0 0,0 1 0 0 0,-1 0 0 0 0,-1 2-619 0 0,-2-6 406 0 0,-1 0 1 0 0,1 6-407 0 0,-2-16 37 0 0,-2-5-20 0 0,0-1-1 0 0,0 1 1 0 0,-1-1-1 0 0,1 1 1 0 0,-1-1-1 0 0,1 1 1 0 0,-1 0-1 0 0,1-1 1 0 0,-1 1-1 0 0,0 0 1 0 0,0-1-1 0 0,0 1 1 0 0,0 1-17 0 0,14-16 135 0 0,-6-3-128 0 0,-1 0-6 0 0,1 1 0 0 0,0 0 0 0 0,2 1-1 0 0,7-11 0 0 0,-15 23 15 0 0,0-1-1 0 0,0 0 0 0 0,1 1 0 0 0,-1 0 1 0 0,1-1-1 0 0,-1 1 0 0 0,1 0 1 0 0,-1 0-1 0 0,1 0 0 0 0,0 1 0 0 0,0-1 1 0 0,0 1-1 0 0,0-1 0 0 0,0 1 1 0 0,1 0-1 0 0,-1 0 0 0 0,0 0 0 0 0,0 1 1 0 0,1-1-1 0 0,-1 1 0 0 0,0 0 1 0 0,1 0-1 0 0,-1 0 0 0 0,0 0 0 0 0,1 1 1 0 0,-1-1-1 0 0,0 1 0 0 0,2 0-14 0 0,39 11 231 0 0,-31-7-150 0 0,0-1 1 0 0,0-1-1 0 0,0 0 0 0 0,0-1 0 0 0,0-1 0 0 0,1 0 0 0 0,-1 0 0 0 0,5-2-81 0 0,17-7 256 0 0,-30 7-156 0 0,1-1-1 0 0,-1 0 0 0 0,0 1 0 0 0,0-2 1 0 0,5-1-100 0 0,10-5 599 0 0,-18 8-665 0 0,-2-2-180 0 0,0 3 240 0 0,0 0-1 0 0,0 0 1 0 0,0 0-1 0 0,0 0 1 0 0,0-1-1 0 0,0 1 1 0 0,0 0-1 0 0,0 0 1 0 0,0 0-1 0 0,1 0 1 0 0,-1 0-1 0 0,0-1 1 0 0,0 1-1 0 0,0 0 1 0 0,0 0 0 0 0,-1 0-1 0 0,1 0 1 0 0,0-1-1 0 0,0 1 1 0 0,0 0-1 0 0,0 0 1 0 0,0 0-1 0 0,0 0 1 0 0,0-1-1 0 0,0 1 1 0 0,0 0-1 0 0,0 0 1 0 0,0 0-1 0 0,0 0 1 0 0,-1 0-1 0 0,1 0 1 0 0,0-1-1 0 0,0 1 1 0 0,0 0 0 0 0,0 0-1 0 0,0 0 1 0 0,0 0-1 0 0,-1 0 1 0 0,1 0-1 0 0,0 0 1 0 0,0 0-1 0 0,0 0 7 0 0,-11 1-32 0 0,1 6 32 0 0,7-4 17 0 0,0 0-1 0 0,1 0 0 0 0,-1 0 1 0 0,1 1-1 0 0,0-1 0 0 0,0 1 1 0 0,0 0-1 0 0,0-1 1 0 0,1 1-1 0 0,0 0 0 0 0,0 0 1 0 0,0 0-1 0 0,0 0 0 0 0,0 0 1 0 0,1 0-17 0 0,-2 13 124 0 0,2 0 0 0 0,0 0 0 0 0,1 2-124 0 0,0 11 62 0 0,4 51-62 0 0,-4-60 35 0 0,0-1-1 0 0,4 9-34 0 0,-3-18 82 0 0,0 1 0 0 0,0 0 1 0 0,-1 0-1 0 0,-1 0 0 0 0,0 0 0 0 0,-1 0 0 0 0,0 0 0 0 0,0 0 0 0 0,-2 1-82 0 0,-1 4 139 0 0,4-14-90 0 0,0-1 1 0 0,0 0-1 0 0,-1 1 0 0 0,1-1 0 0 0,-1 0 1 0 0,1 1-1 0 0,-1-1 0 0 0,0 0 0 0 0,0 0 1 0 0,0 0-1 0 0,0 0 0 0 0,0 0 0 0 0,-1 0 0 0 0,1 0 1 0 0,-1 0-1 0 0,1 0 0 0 0,-1 0-49 0 0,0-1 191 0 0,-13 1-396 0 0,11-1 168 0 0,1 0-1 0 0,-1-1 0 0 0,0 1 1 0 0,0-1-1 0 0,0 0 1 0 0,0 0-1 0 0,0-1 1 0 0,0 1-1 0 0,-1-1 38 0 0,2 0 21 0 0,0 1 0 0 0,0-1 0 0 0,1 0 0 0 0,-1 0 1 0 0,0 0-1 0 0,1 0 0 0 0,-1-1 0 0 0,1 1 0 0 0,0-1 0 0 0,-1 0 0 0 0,1 1 0 0 0,0-1 0 0 0,0 0 0 0 0,0 0 0 0 0,0 0 0 0 0,1 0 0 0 0,-1-1 0 0 0,0 1 0 0 0,1-1 0 0 0,0 1 1 0 0,-1-1-1 0 0,1 1 0 0 0,0-1 0 0 0,0 1 0 0 0,0-1 0 0 0,1 0 0 0 0,-1 0 0 0 0,1 1 0 0 0,0-1 0 0 0,-1-3-21 0 0,2 0 20 0 0,-1 0-1 0 0,1 1 1 0 0,1-1-1 0 0,-1 0 1 0 0,1 0-1 0 0,0 1 1 0 0,0-1-1 0 0,0 1 0 0 0,1-1 1 0 0,0 1-1 0 0,0 0 1 0 0,0 0-1 0 0,1 0 1 0 0,0 1-1 0 0,0-1 1 0 0,0 1-1 0 0,0 0 1 0 0,5-3-20 0 0,16-10 401 0 0,1 1 0 0 0,1 1 0 0 0,0 2 0 0 0,23-8-401 0 0,-31 14-96 0 0,-11 4-64 0 0,0 0 1 0 0,0 0 0 0 0,-1-1-1 0 0,6-4 160 0 0,-1 2-44 0 0,-11 6 29 0 0,1-1 0 0 0,-1 0 0 0 0,1 1 0 0 0,-1-1 0 0 0,0 0 0 0 0,1 0 0 0 0,-1 0 0 0 0,0 0 0 0 0,0 0 0 0 0,1-1 15 0 0,-1 1-72 0 0,0 0 0 0 0,0-1 1 0 0,0 1-1 0 0,0 0 0 0 0,0 0 1 0 0,-1-1-1 0 0,1 1 0 0 0,0 0 1 0 0,-1-1-1 0 0,1 1 0 0 0,-1 0 1 0 0,0-1-1 0 0,1 1 0 0 0,-1-1 1 0 0,0 1-1 0 0,0-1 72 0 0,0 0-281 0 0,0 0 140 0 0,0 0 0 0 0,0 0 0 0 0,0 0 1 0 0,-1 0-1 0 0,1 0 0 0 0,-1 0 0 0 0,0 0 0 0 0,0-1 141 0 0,1 3-89 0 0,0 0 0 0 0,0 0 0 0 0,0 0 0 0 0,0 0 0 0 0,0-1 0 0 0,0 1 0 0 0,0 0 0 0 0,0 0 0 0 0,0 0 0 0 0,0 0 0 0 0,0 0 0 0 0,0 0 0 0 0,0-1 0 0 0,0 1-1 0 0,0 0 1 0 0,0 0 0 0 0,0 0 0 0 0,0 0 0 0 0,0 0 0 0 0,0 0 0 0 0,0-1 0 0 0,0 1 0 0 0,-1 0 0 0 0,1 0 0 0 0,0 0 0 0 0,0 0 0 0 0,0 0 0 0 0,0 0 0 0 0,0 0 0 0 0,0 0 0 0 0,0 0 0 0 0,0 0 0 0 0,-1 0 0 0 0,1-1 0 0 0,0 1-1 0 0,0 0 1 0 0,0 0 0 0 0,0 0 0 0 0,0 0 0 0 0,0 0 0 0 0,-1 0 0 0 0,1 0 0 0 0,0 0 0 0 0,0 0 0 0 0,0 0 0 0 0,0 0 0 0 0,0 0 0 0 0,0 0 0 0 0,-1 0 0 0 0,1 0 89 0 0,-5 8-774 0 0,0 16 992 0 0,5-12-288 0 0,-1-7 107 0 0,1 0-1 0 0,0 0 1 0 0,0 0 0 0 0,1 0-1 0 0,-1 0 1 0 0,1 0-1 0 0,0 0 1 0 0,1 0 0 0 0,-1 0-1 0 0,2 2-36 0 0,1 5-142 0 0,-3-10 127 0 0,-1 0-1 0 0,1-1 1 0 0,-1 1-1 0 0,1 0 1 0 0,0-1 0 0 0,-1 1-1 0 0,1 0 1 0 0,0-1 0 0 0,0 1-1 0 0,1 0 16 0 0,-1-1 120 0 0,-1-1 10 0 0,0 0 8 0 0,0-1-117 0 0,1 1-1 0 0,0 0 0 0 0,-1 0 0 0 0,1 0 0 0 0,-1-1 1 0 0,1 1-1 0 0,0 0 0 0 0,-1-1 0 0 0,1 1 0 0 0,-1 0 1 0 0,1-1-1 0 0,-1 1 0 0 0,1-1 0 0 0,-1 1 0 0 0,0-1 1 0 0,1 1-1 0 0,-1-1 0 0 0,1 1 0 0 0,-1-1 0 0 0,0 0-20 0 0,1-3-225 0 0,0 0 0 0 0,0 0 0 0 0,0 0-1 0 0,-1-1 1 0 0,0 1 0 0 0,0 0 0 0 0,0-1-1 0 0,0-1 226 0 0,-1-9-2066 0 0,1 6 351 0 0</inkml:trace>
  <inkml:trace contextRef="#ctx0" brushRef="#br0" timeOffset="7267.896">5672 1117 8752 0 0,'8'24'673'0'0,"-6"-19"-108"0"0,-2-5 1169 0 0,12-1 2960 0 0,-10 1-4496 0 0,-1 0 0 0 0,0 0-1 0 0,0-1 1 0 0,0 1 0 0 0,0 0-1 0 0,0-1 1 0 0,1 1 0 0 0,-1-1-1 0 0,0 1 1 0 0,0-1 0 0 0,0 0-1 0 0,0 1 1 0 0,0-1 0 0 0,0 0 0 0 0,-1 0-1 0 0,1 0 1 0 0,0 1 0 0 0,0-1-1 0 0,0 0 1 0 0,-1 0 0 0 0,1 0-1 0 0,0-1-197 0 0,6-6 1472 0 0,-7 8-1450 0 0,1 0 0 0 0,-1 0-1 0 0,0-1 1 0 0,1 1 0 0 0,-1 0 0 0 0,1-1-1 0 0,-1 1 1 0 0,0-1 0 0 0,1 1 0 0 0,-1 0-1 0 0,0-1 1 0 0,0 1 0 0 0,1-1 0 0 0,-1 1-1 0 0,0-1 1 0 0,0 1 0 0 0,1-1-1 0 0,-1 1 1 0 0,0-1 0 0 0,0 1-22 0 0,2-6 220 0 0,-1 5-172 0 0,-1-1 0 0 0,1 1 0 0 0,-1 0-1 0 0,1 0 1 0 0,-1-1 0 0 0,0 1 0 0 0,1 0-1 0 0,-1-1 1 0 0,0 1 0 0 0,0 0 0 0 0,0-1-1 0 0,0 0-47 0 0,-4 3-61 0 0,4-1 58 0 0,-1 0-1 0 0,0 0 1 0 0,0 0 0 0 0,1 0 0 0 0,-1 1 0 0 0,0-1 0 0 0,0 0 0 0 0,0 0-1 0 0,1 0 1 0 0,-1 1 0 0 0,0-1 0 0 0,1 0 0 0 0,-1 1 0 0 0,0-1 0 0 0,1 0-1 0 0,-1 1 1 0 0,0-1 0 0 0,1 1 0 0 0,-1-1 0 0 0,1 1 0 0 0,-1 0 0 0 0,1-1 3 0 0,-3 4-23 0 0,1-1 1 0 0,0 1 0 0 0,0 0 0 0 0,0-1 0 0 0,0 1-1 0 0,1 0 1 0 0,-1 0 0 0 0,1 0 0 0 0,0 0 0 0 0,1 1-1 0 0,-1-1 1 0 0,1 0 0 0 0,-1 0 0 0 0,1 0 0 0 0,0 1-1 0 0,1 2 23 0 0,0 6 108 0 0,1-1-1 0 0,1 1 1 0 0,-1 0-1 0 0,5 10-107 0 0,-5-20-136 0 0,-1 1 0 0 0,1-1-1 0 0,0 0 1 0 0,0 0 0 0 0,0 0-1 0 0,0 0 1 0 0,0 0 0 0 0,0-1-1 0 0,1 1 1 0 0,0-1 0 0 0,-1 1-1 0 0,1-1 1 0 0,0 0 0 0 0,0 0-1 0 0,2 1 137 0 0,-2-1-743 0 0,0-1-1 0 0,1 1 0 0 0,-1-1 1 0 0,0 0-1 0 0,1 0 1 0 0,-1 0-1 0 0,1 0 0 0 0,-1-1 1 0 0,1 0-1 0 0,1 1 744 0 0,9-4-6010 0 0</inkml:trace>
  <inkml:trace contextRef="#ctx0" brushRef="#br0" timeOffset="7597.382">6242 510 5528 0 0,'11'17'249'0'0,"-9"-14"-1"0"0,-1 0-156 0 0,3 30 977 0 0,-4-29-224 0 0,0-1 0 0 0,0 1 0 0 0,0-1 0 0 0,0 0-1 0 0,-1 1 1 0 0,1-1 0 0 0,-1 0 0 0 0,0 1-1 0 0,0-1 1 0 0,-1 1-845 0 0,-13 20 4428 0 0,10-18-4111 0 0,0 1 1 0 0,-1-1 0 0 0,0 0 0 0 0,0 0-318 0 0,-1 0 49 0 0,4-3-46 0 0,-1 0-1 0 0,1-1 1 0 0,-1 1-1 0 0,1-1 0 0 0,-1 1 1 0 0,0-1-1 0 0,-1 0-2 0 0,-22 12-70 0 0,23-11-170 0 0,-1 0 1 0 0,0-1-1 0 0,0 1 1 0 0,0-1 0 0 0,0 0-1 0 0,0-1 1 0 0,-3 1 239 0 0,-1 1-1558 0 0</inkml:trace>
  <inkml:trace contextRef="#ctx0" brushRef="#br0" timeOffset="7961.418">6269 850 19351 0 0,'4'6'436'0'0,"-1"1"0"0"0,0 0-1 0 0,0 0 1 0 0,1 4-436 0 0,-3-8 108 0 0,0 0 0 0 0,0 1 0 0 0,0-1 0 0 0,-1 0 0 0 0,1 0 0 0 0,-1 1 0 0 0,1-1 0 0 0,-1 0 0 0 0,-1 0 0 0 0,1 1 0 0 0,0-1 0 0 0,-1 0 0 0 0,0 2-108 0 0,-1-1 217 0 0,0-1 1 0 0,0 1-1 0 0,-1 0 1 0 0,1-1-1 0 0,-1 0 1 0 0,0 1-1 0 0,0-1 1 0 0,0 0-1 0 0,-1-1 1 0 0,1 1-1 0 0,-1-1 1 0 0,1 1-1 0 0,-3 0-217 0 0,-5 3 63 0 0,-1-1-1 0 0,0 0 1 0 0,0 0-1 0 0,-1-1-62 0 0,11-3 2 0 0,-1-1 1 0 0,0 1-1 0 0,0-1 0 0 0,0 0 0 0 0,0 0 0 0 0,0 0 0 0 0,0 0 1 0 0,0-1-1 0 0,0 1 0 0 0,-2-1-2 0 0,-14-2-312 0 0,4 5-1203 0 0,1-6-536 0 0</inkml:trace>
  <inkml:trace contextRef="#ctx0" brushRef="#br0" timeOffset="8349.903">7024 429 19351 0 0,'8'26'1548'0'0,"-6"-22"-1327"0"0,0 1-1 0 0,-1-1 0 0 0,1 0 1 0 0,-1 1-1 0 0,0-1 0 0 0,-1 1 1 0 0,1-1-1 0 0,-1 1 0 0 0,0-1 1 0 0,0 1-1 0 0,0-1 0 0 0,0 1 1 0 0,-1-1-1 0 0,0 1 0 0 0,0-1 1 0 0,0 1-221 0 0,-4 9 349 0 0,-1 0 0 0 0,0 0 0 0 0,0 0 0 0 0,-1-1 0 0 0,-1 0 0 0 0,-5 5-349 0 0,9-12 57 0 0,0-1 0 0 0,0 1-1 0 0,1 0 1 0 0,-1 1 0 0 0,1-1-1 0 0,0 0 1 0 0,1 1 0 0 0,0 0-1 0 0,0-1 1 0 0,0 1 0 0 0,1 0-1 0 0,0 1-56 0 0,-1 1 210 0 0,0-4-164 0 0,2 11 61 0 0,1-8-61 0 0,1 0 0 0 0,1-1 0 0 0,0 1 0 0 0,0-1-1 0 0,0 1 1 0 0,1-1 0 0 0,0 0 0 0 0,0 0 0 0 0,4 3-46 0 0,25 43 395 0 0,-24-38-383 0 0,0 0 1 0 0,-1 0 0 0 0,-1 0-1 0 0,2 7-12 0 0,-2-7 3 0 0,-4-8-32 0 0,0 0-1 0 0,-1 1 1 0 0,1-1 0 0 0,-1 1-1 0 0,-1-1 1 0 0,0 1-1 0 0,0-1 1 0 0,0 1-1 0 0,-1 0 1 0 0,0 0 0 0 0,0-1-1 0 0,-1 1 1 0 0,0 0-1 0 0,-1-1 1 0 0,0 1 0 0 0,0-1-1 0 0,0 1 1 0 0,-1 0 29 0 0,-3 0-143 0 0,5-7 155 0 0,0 0-1 0 0,0-1 0 0 0,0 1 1 0 0,0 0-1 0 0,0-1 0 0 0,0 1 1 0 0,0-1-1 0 0,0 1 1 0 0,0-1-1 0 0,0 1 0 0 0,-1-1 1 0 0,1 0-1 0 0,0 0 1 0 0,0 0-1 0 0,0 1 0 0 0,-1-1 1 0 0,1 0-1 0 0,0 0 0 0 0,0-1 1 0 0,-1 1-1 0 0,0 0-11 0 0,0-1-60 0 0,0 0 0 0 0,0 0 0 0 0,0 0 0 0 0,0 0 0 0 0,0 0 1 0 0,0 0-1 0 0,0-1 0 0 0,1 1 0 0 0,-1-1 0 0 0,0 1 0 0 0,0-2 60 0 0,-3-3-335 0 0,0-1 0 0 0,0 0 0 0 0,1 1 1 0 0,0-2-1 0 0,0 1 0 0 0,0-3 335 0 0,-3-8-1145 0 0,1-1 0 0 0,1 1 0 0 0,1-1 0 0 0,-1-9 1145 0 0,1-15-1647 0 0</inkml:trace>
  <inkml:trace contextRef="#ctx0" brushRef="#br0" timeOffset="8684.951">7233 0 16296 0 0,'13'19'589'0'0,"2"0"0"0"0,0-2 0 0 0,2 2-589 0 0,-10-11 374 0 0,-1 0 1 0 0,0 0-1 0 0,-1 0 0 0 0,0 1 0 0 0,0 0 0 0 0,-1 0 0 0 0,0 0-374 0 0,7 19 2465 0 0,4 21-2465 0 0,2 23 940 0 0,-3 0 0 0 0,2 45-940 0 0,-9-59 155 0 0,-2-1-128 0 0,-3-29-29 0 0,5 21 2 0 0,4 25 2 0 0,-8-44-694 0 0,2-1 0 0 0,4 12 692 0 0,-9-40-121 0 0,0-1-1 0 0,1 1 1 0 0,-1 0 0 0 0,0 0 0 0 0,0 0 0 0 0,1 0 0 0 0,-1 0 0 0 0,0 0 0 0 0,0 0 0 0 0,0 0 0 0 0,0 0 0 0 0,0 0 0 0 0,0 0 0 0 0,-1 0 0 0 0,1 0-1 0 0,0 0 1 0 0,0-1 0 0 0,-1 1 0 0 0,1 0 0 0 0,0 0 0 0 0,-1 0 0 0 0,1 0 0 0 0,-1 0 0 0 0,1-1 0 0 0,-1 1 0 0 0,0 0 121 0 0,0 6-5264 0 0,1-6-1397 0 0</inkml:trace>
  <inkml:trace contextRef="#ctx0" brushRef="#br0" timeOffset="8685.951">7480 518 4608 0 0,'0'-1'29'0'0,"-1"-3"104"0"0,0 1 0 0 0,0 0 1 0 0,0 0-1 0 0,0-1 0 0 0,0 1 0 0 0,-1 0 0 0 0,0-1-133 0 0,-16-7 9060 0 0,-1 4-3593 0 0,14 6-4893 0 0,-1 0 0 0 0,0 1 1 0 0,1-1-1 0 0,-1 1 0 0 0,0 1 0 0 0,-1-1-574 0 0,-9 3-6 0 0,-1 0-1 0 0,1 1 0 0 0,0 1 0 0 0,-1 0 7 0 0,11-2 112 0 0,-1 0 0 0 0,0 1-1 0 0,1 0 1 0 0,-5 3-112 0 0,5-3-15 0 0,1 0 1 0 0,-1-1-1 0 0,0 0 0 0 0,-4 1 15 0 0,8-3-159 0 0,-7 4-2673 0 0,9-5 1352 0 0</inkml:trace>
  <inkml:trace contextRef="#ctx0" brushRef="#br0" timeOffset="9265.127">7552 599 17503 0 0,'0'0'399'0'0,"1"2"60"0"0,7 29 578 0 0,-6-23-1010 0 0,-1-1 0 0 0,1 1 0 0 0,3 6-27 0 0,-2 7 569 0 0,-3-19-476 0 0,0 0 0 0 0,0 0 0 0 0,1 0-1 0 0,-1 0 1 0 0,0 0 0 0 0,1 0 0 0 0,-1 0 0 0 0,1 0-1 0 0,1 2-92 0 0,-2-4 6 0 0,0 0 0 0 0,0 0 0 0 0,0 0 0 0 0,0 0 0 0 0,0 1 0 0 0,0-1 0 0 0,1 0 0 0 0,-1 0 0 0 0,0 0 0 0 0,0 0 0 0 0,0 0 0 0 0,0 0 0 0 0,0 1 0 0 0,0-1 0 0 0,0 0 0 0 0,0 0 0 0 0,0 0 0 0 0,0 0 0 0 0,0 1 0 0 0,0-1 0 0 0,0 0 0 0 0,0 0 0 0 0,1 0 0 0 0,-1 0 0 0 0,0 0 0 0 0,-1 1 0 0 0,1-1 0 0 0,0 0 0 0 0,0 0 0 0 0,0 0 0 0 0,0 0-1 0 0,0 1 1 0 0,0-1 0 0 0,0 0 0 0 0,0 0 0 0 0,0 0 0 0 0,0 0 0 0 0,0 0 0 0 0,0 1 0 0 0,0-1 0 0 0,-1 0 0 0 0,1 0 0 0 0,0 0 0 0 0,0 0 0 0 0,0 0-6 0 0,-1 4 21 0 0,11 9 345 0 0,-9-11-226 0 0,-1-2 234 0 0,0 0 78 0 0,0 0 10 0 0,3 0-424 0 0,0 0 1 0 0,-1-1-1 0 0,0 1 0 0 0,1-1 0 0 0,-1 0 0 0 0,1 1 0 0 0,-1-1 1 0 0,0 0-1 0 0,1 0 0 0 0,-1-1 0 0 0,0 1 0 0 0,0 0 0 0 0,1-2-38 0 0,12-5 64 0 0,-12 5-7 0 0,0 1-1 0 0,0-1 0 0 0,0 0 1 0 0,0 0-1 0 0,0 0 0 0 0,-1 0 1 0 0,1 0-1 0 0,-1-1 1 0 0,1-1-57 0 0,11-14 326 0 0,3 0 221 0 0,18-19 50 0 0,-32 35-593 0 0,0 1 0 0 0,1-1 0 0 0,0 0-1 0 0,-1 1 1 0 0,1 0 0 0 0,0 0 0 0 0,0 0 0 0 0,0 0-1 0 0,0 1 1 0 0,1-1-4 0 0,2 0 16 0 0,-6 1 40 0 0,-1 1-1 0 0,1-1 1 0 0,0 1-1 0 0,0 0 1 0 0,-1-1-1 0 0,1 1 1 0 0,0 0 0 0 0,0 0-1 0 0,0 0 1 0 0,0-1-1 0 0,0 1 1 0 0,0 0-1 0 0,-1 0 1 0 0,1 0-1 0 0,0 0 1 0 0,0 0 0 0 0,0 1-1 0 0,0-1 1 0 0,0 0-1 0 0,-1 0 1 0 0,1 1-56 0 0,6 3 95 0 0,-2 1-57 0 0,-3 0 3 0 0,0-1 1 0 0,0 0-1 0 0,0 1 0 0 0,-1-1 0 0 0,1 1 0 0 0,-1 0 0 0 0,0 0 1 0 0,0-1-1 0 0,-1 1 0 0 0,1 0 0 0 0,-1 0 0 0 0,0 0 0 0 0,-1 3-41 0 0,1 0-124 0 0,0-6 105 0 0,0 0-1 0 0,0 1 1 0 0,1-1 0 0 0,-1 0 0 0 0,1 0 0 0 0,0 0-1 0 0,-1 0 1 0 0,2 2 19 0 0,-1-2 13 0 0,0 1 1 0 0,-1-1-1 0 0,1 1 1 0 0,0-1-1 0 0,-1 0 0 0 0,1 1 1 0 0,-1-1-1 0 0,0 3-13 0 0,1 1 74 0 0,-1-1 0 0 0,1 0 0 0 0,0 1 0 0 0,1-1-1 0 0,1 4-73 0 0,-3-7-70 0 0,1 0-5 0 0,8 18 178 0 0,-9-19-100 0 0,0 0 1 0 0,0 0-1 0 0,1 0 1 0 0,-1 0-1 0 0,0-1 1 0 0,1 1-1 0 0,-1 0 1 0 0,0 0-1 0 0,1 0 1 0 0,-1 0-1 0 0,1 0 1 0 0,0-1-1 0 0,-1 1 1 0 0,1 0-1 0 0,0-1 1 0 0,-1 1-1 0 0,1 0 1 0 0,0-1-1 0 0,0 1-3 0 0,2 1 7 0 0,19 18-7 0 0,-20-18 0 0 0,0-1 0 0 0,0 1 0 0 0,-1 0 0 0 0,1 0 0 0 0,0-1 0 0 0,0 1 0 0 0,1-1 0 0 0,-1 0 0 0 0,0 0 0 0 0,0 0 0 0 0,1 0 0 0 0,-1 0 0 0 0,1 0 0 0 0,-1-1 0 0 0,0 1 0 0 0,2-1 0 0 0,-3 0 10 0 0,1 0-1 0 0,0 0 1 0 0,0-1-1 0 0,-1 1 1 0 0,1-1-1 0 0,0 0 1 0 0,-1 1-1 0 0,1-1 1 0 0,0 0-1 0 0,-1 0 1 0 0,1 0-1 0 0,-1 0 1 0 0,0 0-1 0 0,1-1 1 0 0,-1 1-1 0 0,0 0 1 0 0,0-1-1 0 0,1 1 1 0 0,-1 0-1 0 0,0-1 0 0 0,0 0 1 0 0,-1 1-1 0 0,2-2-9 0 0,0-1 12 0 0,-1 0-1 0 0,1 0 0 0 0,0 0 0 0 0,-1 0 0 0 0,0 0 0 0 0,0 0 1 0 0,-1-1-1 0 0,1 1 0 0 0,-1-1-11 0 0,0-3 43 0 0,0 1-1 0 0,0 0 1 0 0,-1 0 0 0 0,0-1-1 0 0,-2-5-42 0 0,2 10 28 0 0,-1 0 0 0 0,1-1-1 0 0,-1 1 1 0 0,1 0 0 0 0,-1 0-1 0 0,0 0 1 0 0,0 0 0 0 0,-1 0-1 0 0,1 0 1 0 0,0 1-1 0 0,-1-1 1 0 0,0 0-28 0 0,-17-14 0 0 0,12 13 0 0 0,6 3-482 0 0,1 1-1 0 0,-1-1 0 0 0,0 1 1 0 0,0-1-1 0 0,1 1 1 0 0,-1 0-1 0 0,0 0 1 0 0,0 0-1 0 0,0 0 1 0 0,-1 0 482 0 0,-2-1-6189 0 0,3-3-1348 0 0</inkml:trace>
  <inkml:trace contextRef="#ctx0" brushRef="#br0" timeOffset="10072.716">8140 469 16296 0 0,'0'0'745'0'0,"0"2"-15"0"0,3 3-552 0 0,1 0-139 0 0,-1 0 0 0 0,0 1 0 0 0,-1-1 0 0 0,1 1-1 0 0,-1 0 1 0 0,0 0-39 0 0,10 30 1385 0 0,-8-27-1075 0 0,-1-1 0 0 0,0 0 0 0 0,-1 1 0 0 0,0 0 0 0 0,-1-1 0 0 0,1 2-310 0 0,0 8 15 0 0,1 0-1 0 0,3 8-14 0 0,3 17-1 0 0,-9-41 3 0 0,1-1-1 0 0,-1 1 0 0 0,0-1 0 0 0,1 1 0 0 0,-1-1 1 0 0,1 1-1 0 0,-1-1 0 0 0,1 1 0 0 0,0-1 1 0 0,0 0-1 0 0,0 1 0 0 0,-1-1 0 0 0,1 0 1 0 0,0 0-1 0 0,0 0 0 0 0,1 1 0 0 0,-1-1 0 0 0,0 0 1 0 0,0 0-1 0 0,1-1 0 0 0,-1 1 0 0 0,0 0 1 0 0,1 0-1 0 0,-1-1 0 0 0,1 1-1 0 0,0 0 37 0 0,1-1-1 0 0,-1 1 1 0 0,0-1 0 0 0,0 0 0 0 0,1 0-1 0 0,-1 0 1 0 0,0 0 0 0 0,0 0-1 0 0,1-1 1 0 0,-1 1 0 0 0,0-1-1 0 0,0 1 1 0 0,0-1 0 0 0,1 0 0 0 0,-1 0-1 0 0,0 0-36 0 0,6-3-160 0 0,0 0-1 0 0,0-1 0 0 0,4-2 161 0 0,59-44 302 0 0,-65 47-390 0 0,-1-1 0 0 0,1 1 0 0 0,-1-1 0 0 0,3-3 88 0 0,22-19 2 0 0,-25 22-2 0 0,3-3 0 0 0,-4 1 35 0 0,-3 6 152 0 0,-1 1 89 0 0,0 0 20 0 0,0 0-7 0 0,0 0-53 0 0,0 0-20 0 0,0 0-7 0 0,0 0-169 0 0,1 1-1 0 0,0-1 1 0 0,0 1-1 0 0,-1-1 1 0 0,1 0-1 0 0,0 1 1 0 0,-1 0-1 0 0,1-1 0 0 0,0 1 1 0 0,-1-1-1 0 0,1 1 1 0 0,-1 0-1 0 0,1-1 1 0 0,-1 1-1 0 0,1 0 1 0 0,-1 0-1 0 0,0-1 1 0 0,1 1-1 0 0,-1 0 1 0 0,0 0-1 0 0,0 0 1 0 0,1-1-1 0 0,-1 1 0 0 0,0 0-39 0 0,6 27 329 0 0,17 87 475 0 0,-11-44-519 0 0,-5-25-242 0 0,-4-19 147 0 0,-1 0 0 0 0,-2 0 0 0 0,0 0 0 0 0,-4 22-190 0 0,3-46 48 0 0,1 0-1 0 0,-1 0 1 0 0,1 0 0 0 0,-1-1-1 0 0,0 1 1 0 0,0 0 0 0 0,0-1-1 0 0,-1 1 1 0 0,1-1-1 0 0,-1 1 1 0 0,1-1 0 0 0,-1 1-1 0 0,0-1 1 0 0,0 0 0 0 0,0 0-1 0 0,0 0 1 0 0,0 0-1 0 0,-2 1-46 0 0,2-2 4 0 0,1-1 1 0 0,0 1 0 0 0,0-1 0 0 0,-1 0 0 0 0,1 0 0 0 0,0 1 0 0 0,-1-1 0 0 0,1 0-1 0 0,0 0 1 0 0,0 0 0 0 0,-1-1 0 0 0,1 1 0 0 0,0 0 0 0 0,-1 0 0 0 0,1-1 0 0 0,0 1-1 0 0,0-1 1 0 0,-1 1 0 0 0,1-1 0 0 0,0 1 0 0 0,0-1 0 0 0,0 0 0 0 0,0 0 0 0 0,0 1 0 0 0,0-1-1 0 0,0 0 1 0 0,0 0 0 0 0,0 0 0 0 0,0 0 0 0 0,1 0 0 0 0,-2-1-6 0 0,0-1 13 0 0,-1 0-1 0 0,1-1 1 0 0,-1 1 0 0 0,1-1 0 0 0,0 0 0 0 0,0 1 0 0 0,1-1 0 0 0,-1 0-1 0 0,1 0 1 0 0,-1-1-13 0 0,-1-10 0 0 0,1 6 0 0 0,1 0 0 0 0,-1 0 0 0 0,2 0 0 0 0,-1-4 0 0 0,1 3 10 0 0,0 5 32 0 0,-1 0 1 0 0,1 0 0 0 0,1 0-1 0 0,-1 0 1 0 0,1 0 0 0 0,0 0-1 0 0,0 0 1 0 0,0 0 0 0 0,1 0-1 0 0,1-4-42 0 0,1 1 161 0 0,1 1-1 0 0,-1-1 0 0 0,1 1 1 0 0,1 0-1 0 0,-1 0 1 0 0,1 0-1 0 0,0 1 0 0 0,1 0 1 0 0,0 0-1 0 0,2-1-160 0 0,13-8-116 0 0,0 2 0 0 0,1 1-1 0 0,1 0 117 0 0,26-13-131 0 0,-36 17 187 0 0,1-1 1 0 0,-1 0-1 0 0,-1 0 0 0 0,1-2 0 0 0,-2 1 0 0 0,6-7-56 0 0,6-6 92 0 0,-16 15-78 0 0,0 0 0 0 0,0 0 0 0 0,0-1-1 0 0,-1 0-13 0 0,-4 5-47 0 0,-1 1 0 0 0,0-1 0 0 0,0 0 0 0 0,0 0-1 0 0,-1 0 1 0 0,1 1 0 0 0,-1-2 0 0 0,0 1 0 0 0,0 0-1 0 0,0 0 1 0 0,-1 0 0 0 0,0 0 0 0 0,1-2 47 0 0,-1 2-50 0 0,0 1 10 0 0,0 1 0 0 0,0-1 1 0 0,0 0-1 0 0,0 1 0 0 0,-1-1 1 0 0,1 1-1 0 0,-1-1 0 0 0,1 1 0 0 0,-1-1 1 0 0,0 1-1 0 0,-1-3 40 0 0,-2-2-24 0 0,3 6 1 0 0,0-1 1 0 0,0 0 0 0 0,0 0-1 0 0,0 1 1 0 0,-1-1-1 0 0,1 0 1 0 0,0 1 0 0 0,-1-1-1 0 0,1 1 1 0 0,-1 0 0 0 0,1 0-1 0 0,-1-1 1 0 0,0 1 0 0 0,0 0-1 0 0,1 0 23 0 0,-2 0-20 0 0,-1 0 0 0 0,1 0 0 0 0,0 1 0 0 0,0-1 0 0 0,0 1 0 0 0,0 0 0 0 0,-1 0 0 0 0,1 0 0 0 0,0 0 0 0 0,0 0 0 0 0,0 1 0 0 0,0-1 0 0 0,-1 1 0 0 0,1 0 0 0 0,0 0 0 0 0,0 0 0 0 0,0 0 0 0 0,1 1 0 0 0,-1-1 0 0 0,0 1 0 0 0,0-1 0 0 0,1 1 0 0 0,-1 0 0 0 0,1 0 0 0 0,-1 1 0 0 0,1-1 0 0 0,0 0 0 0 0,0 1 0 0 0,0-1 0 0 0,0 1 0 0 0,1 0 0 0 0,-1-1 0 0 0,1 1 0 0 0,-1 0 0 0 0,1 0 0 0 0,0 0 0 0 0,0 0 0 0 0,0 0 0 0 0,1 0 0 0 0,-1 2 20 0 0,0 5-131 0 0,0-1 0 0 0,1 0 0 0 0,0 1-1 0 0,0-1 1 0 0,1 0 0 0 0,0 1 0 0 0,1-1 0 0 0,0 0 0 0 0,0 0-1 0 0,1 0 1 0 0,0 0 0 0 0,1-1 0 0 0,1 2 131 0 0,6 14-1498 0 0,-9-19 847 0 0,0 1 0 0 0,1-1 0 0 0,-1-1-1 0 0,1 1 1 0 0,0 0 0 0 0,3 2 651 0 0,12 20-3578 0 0,-17-26 2805 0 0,4-1-2189 0 0,-5 0 1938 0 0</inkml:trace>
  <inkml:trace contextRef="#ctx0" brushRef="#br0" timeOffset="10605.246">9004 340 17647 0 0,'0'0'399'0'0,"0"0"60"0"0,0 0 23 0 0,0 0-50 0 0,2 1-284 0 0,0 1-121 0 0,0 1-1 0 0,0-1 0 0 0,0 0 0 0 0,0 1 0 0 0,0-1 1 0 0,-1 1-1 0 0,1 0 0 0 0,-1-1 0 0 0,0 1 1 0 0,0 0-1 0 0,0 0 0 0 0,0 0 0 0 0,0 0 0 0 0,-1 0-26 0 0,3 10 606 0 0,-2 0 0 0 0,1 11-606 0 0,1 14 317 0 0,0-14-196 0 0,0 1-1 0 0,-2 0 1 0 0,-2 13-121 0 0,1-5 729 0 0,2 12-729 0 0,-1-31 51 0 0,3 14 77 0 0,-4-26-110 0 0,2 4 449 0 0,1-11 121 0 0,2-4-464 0 0,7-26 905 0 0,-1 3-377 0 0,-6 20-474 0 0,4-8 258 0 0,1 0-1 0 0,0 0 1 0 0,1 1-1 0 0,13-16-435 0 0,-16 28 6 0 0,0-1 1 0 0,0 1-1 0 0,0 1 0 0 0,1-1 1 0 0,0 2-1 0 0,0-1 0 0 0,5-1-6 0 0,-5 3-88 0 0,1 1 1 0 0,0 0-1 0 0,0 0 0 0 0,0 1 1 0 0,0 0-1 0 0,0 1 0 0 0,5 0 88 0 0,2-1-1335 0 0,0 0-1 0 0,6-3 1336 0 0,4-2-3164 0 0,-14 2 1541 0 0</inkml:trace>
  <inkml:trace contextRef="#ctx0" brushRef="#br0" timeOffset="11887.004">7216 1380 6912 0 0,'0'0'528'0'0,"0"0"32"0"0,0 0 1397 0 0,0 0 1506 0 0,1 9-1586 0 0,4 13 2038 0 0,-3-15-3402 0 0,-1-1 1 0 0,0 1-1 0 0,1 0 1 0 0,-2 0-1 0 0,1 0 0 0 0,-1-1 1 0 0,0 5-514 0 0,-2 3 200 0 0,2 1 0 0 0,0-1 0 0 0,1 10-200 0 0,0 11 145 0 0,-1-30-132 0 0,2 47 728 0 0,-2-47-647 0 0,1 0 0 0 0,-1 0-1 0 0,1 0 1 0 0,0 0 0 0 0,1 0 0 0 0,-1 0-1 0 0,1 0 1 0 0,1 1-94 0 0,-2-4 240 0 0,-1-2-20 0 0,0 0-84 0 0,8-5 52 0 0,-7 3-165 0 0,1 0-1 0 0,0 0 1 0 0,-1 0 0 0 0,0 0-1 0 0,1-1 1 0 0,-1 1-1 0 0,0-1 1 0 0,0 1 0 0 0,-1-1-1 0 0,1 1 1 0 0,0-1-23 0 0,0-1 32 0 0,0 1 0 0 0,0 0 0 0 0,0-1-1 0 0,0 1 1 0 0,1 0 0 0 0,1-1-32 0 0,1-4 92 0 0,1 1 0 0 0,-1-1 0 0 0,-1 0 0 0 0,2-6-92 0 0,6-9 176 0 0,33-79 488 0 0,-17 51-435 0 0,-26 49-142 0 0,0 3-75 0 0,0-1-1 0 0,0 0 1 0 0,0 1-1 0 0,0-1 1 0 0,0 1-1 0 0,0-1 1 0 0,0 1-1 0 0,-1-1 1 0 0,1 1-1 0 0,0-1 1 0 0,0 1-1 0 0,0 0 1 0 0,-1 0-1 0 0,1-1 1 0 0,0 1-1 0 0,-1 0 1 0 0,1 0-1 0 0,-1 0 1 0 0,1 0-1 0 0,-1 0 1 0 0,1 0-1 0 0,-1 0-11 0 0,10 24 54 0 0,-8-8-132 0 0,-2-13 33 0 0,0 1 0 0 0,1 0 0 0 0,0-1 0 0 0,0 1-1 0 0,1-1 1 0 0,-1 1 0 0 0,1-1 0 0 0,2 5 45 0 0,-1 0 0 0 0,-2-7 0 0 0,-1 0 0 0 0,1 0 0 0 0,0 0 0 0 0,0 0 0 0 0,0 0 0 0 0,0 0 0 0 0,0 0 0 0 0,0 0 0 0 0,0-1 0 0 0,0 1 0 0 0,1-1 0 0 0,-1 1 0 0 0,1 0 0 0 0,3 1 0 0 0,-1-4 0 0 0,10-37 0 0 0,18-24 0 0 0,-15 30 0 0 0,-12 22 0 0 0,0-1 0 0 0,1 1 0 0 0,0 1 0 0 0,1-1 0 0 0,-1 1 0 0 0,2 0 0 0 0,0 0 0 0 0,-6 8 21 0 0,-1-1-1 0 0,1 1 1 0 0,-1 0-1 0 0,1 0 0 0 0,0 0 1 0 0,0-1-1 0 0,-1 1 1 0 0,1 1-1 0 0,0-1 1 0 0,0 0-1 0 0,0 0 1 0 0,0 1-1 0 0,1-1-20 0 0,-2 1 12 0 0,0 0 1 0 0,-1 1-1 0 0,1-1 0 0 0,0 0 0 0 0,0 0 0 0 0,0 0 0 0 0,0 1 1 0 0,0-1-1 0 0,-1 1 0 0 0,1-1 0 0 0,0 0 0 0 0,0 1 1 0 0,-1-1-1 0 0,1 1 0 0 0,0 0 0 0 0,0-1 0 0 0,-1 1 1 0 0,1 0-1 0 0,-1-1 0 0 0,1 1 0 0 0,-1 0 0 0 0,1 0 0 0 0,-1-1 1 0 0,1 1-1 0 0,-1 0 0 0 0,0 0 0 0 0,1 0 0 0 0,-1 0 1 0 0,0-1-1 0 0,0 1 0 0 0,0 0 0 0 0,1 1-12 0 0,10 30 57 0 0,-7-23-217 0 0,-1 1 0 0 0,0 0 0 0 0,0 0 1 0 0,0 7 159 0 0,11 68-42 0 0,-9-49 49 0 0,-3-24-89 0 0,-1-1 0 0 0,1 0 1 0 0,3 6 81 0 0,-5-16-84 0 0,0-1 1 0 0,0 0 0 0 0,0 0 0 0 0,0 0-1 0 0,0 0 1 0 0,0 0 0 0 0,0 0 0 0 0,0 1-1 0 0,0-1 1 0 0,0 0 0 0 0,0 0 0 0 0,0 0-1 0 0,0 0 1 0 0,0 0 0 0 0,0 0 0 0 0,0 1 0 0 0,0-1-1 0 0,0 0 1 0 0,0 0 0 0 0,0 0 0 0 0,0 0-1 0 0,0 0 1 0 0,0 0 0 0 0,1 0 0 0 0,-1 0-1 0 0,0 0 1 0 0,0 1 0 0 0,0-1 0 0 0,0 0-1 0 0,0 0 1 0 0,0 0 0 0 0,0 0 0 0 0,1 0 0 0 0,-1 0-1 0 0,0 0 1 0 0,0 0 0 0 0,0 0 0 0 0,0 0-1 0 0,0 0 1 0 0,0 0 0 0 0,1 0 0 0 0,-1 0-1 0 0,0 0 1 0 0,0 0 0 0 0,0 0 0 0 0,0 0 0 0 0,0 0-1 0 0,0 0 1 0 0,1 0 83 0 0,3-6-6722 0 0,-4 5 6537 0 0,9-14-6950 0 0</inkml:trace>
  <inkml:trace contextRef="#ctx0" brushRef="#br0" timeOffset="12254.159">7929 1380 10592 0 0,'13'8'503'0'0,"-12"-7"-431"0"0,1 1 0 0 0,0-1 0 0 0,0 0 0 0 0,0 0 0 0 0,0 1 0 0 0,0-1 0 0 0,0-1 1 0 0,0 1-1 0 0,1 0-72 0 0,-2-1 283 0 0,-1 0 1 0 0,1 0 0 0 0,-1 0-1 0 0,1 0 1 0 0,-1 1 0 0 0,1-1-1 0 0,-1 0 1 0 0,1 0 0 0 0,-1 0-1 0 0,1 0 1 0 0,-1 1 0 0 0,0-1-1 0 0,1 0 1 0 0,-1 1 0 0 0,1-1-1 0 0,-1 0 1 0 0,0 1 0 0 0,1-1-1 0 0,-1 0 1 0 0,0 1 0 0 0,1-1-1 0 0,-1 1 1 0 0,0-1-284 0 0,0 0 190 0 0,0 0 0 0 0,0 0 0 0 0,0 1 0 0 0,0-1 0 0 0,0 0 0 0 0,0 0 0 0 0,0 0 0 0 0,0 0 0 0 0,-1 1 0 0 0,1-1 0 0 0,0 0 0 0 0,0 0 0 0 0,0 0-1 0 0,0 0 1 0 0,0 0 0 0 0,0 0 0 0 0,-1 1 0 0 0,1-1 0 0 0,0 0 0 0 0,0 0 0 0 0,0 0 0 0 0,0 0 0 0 0,0 0 0 0 0,-1 0 0 0 0,1 0 0 0 0,0 0 0 0 0,0 0 0 0 0,0 0 0 0 0,-1 0 0 0 0,1 0 0 0 0,0 0 0 0 0,0 0 0 0 0,0 0 0 0 0,0 0 0 0 0,-1 0-190 0 0,-34 4 614 0 0,7 0-186 0 0,21-4-401 0 0,4 1-68 0 0,3-1-58 0 0,0 0-12 0 0,0 0-55 0 0,0 0-230 0 0,-4 0-99 0 0,-7 0-107 0 0,2 0-6025 0 0,9 0-886 0 0</inkml:trace>
  <inkml:trace contextRef="#ctx0" brushRef="#br0" timeOffset="12619.823">8140 1198 456 0 0,'9'8'-55'0'0,"4"3"4095"0"0,-3 0 3590 0 0,-9-10-7140 0 0,0 0 1 0 0,0 0-1 0 0,0 0 0 0 0,0 0 1 0 0,0 0-1 0 0,-1 0 1 0 0,1 0-1 0 0,0 0 1 0 0,0 1-1 0 0,-1-1 1 0 0,1 0-1 0 0,-1 0 1 0 0,1 1-1 0 0,-1-1 1 0 0,1 0-1 0 0,-1 1-490 0 0,1 9 545 0 0,0 1 0 0 0,0-1 0 0 0,-1 0 0 0 0,-1 1-1 0 0,0-1 1 0 0,-2 8-545 0 0,-2 23 588 0 0,-2 20-358 0 0,3-36-330 0 0,1 1 0 0 0,1 6 100 0 0,2-11 270 0 0,-1-17-169 0 0,1 1 0 0 0,0-1 0 0 0,0 1 0 0 0,0 0 0 0 0,1-1 0 0 0,0 1 0 0 0,0 0 0 0 0,0-1 1 0 0,2 5-102 0 0,2 3 247 0 0,8 19 401 0 0,-12-30-590 0 0,0 0 0 0 0,0 0 0 0 0,1 0 0 0 0,-1 0 0 0 0,0-1-1 0 0,0 1 1 0 0,1 0 0 0 0,0 0 0 0 0,-1-1 0 0 0,1 1 0 0 0,0-1 0 0 0,0 1-58 0 0,3 0 94 0 0,0 0 0 0 0,0 0 0 0 0,0 0-1 0 0,1-1 1 0 0,-1 0 0 0 0,0 0 0 0 0,1 0 0 0 0,-1-1-1 0 0,1 0 1 0 0,-1 0 0 0 0,1 0 0 0 0,3-1-94 0 0,1-1-250 0 0,0 0 0 0 0,-1 0 0 0 0,1-1 1 0 0,-1-1-1 0 0,0 1 0 0 0,5-4 250 0 0,-13 6-338 0 0,1 0 0 0 0,0-1 1 0 0,0 1-1 0 0,0-1 0 0 0,-1 1 0 0 0,1-1 1 0 0,-1 0-1 0 0,0 1 0 0 0,2-2 338 0 0,-1 0-1155 0 0,8-9-6996 0 0</inkml:trace>
  <inkml:trace contextRef="#ctx0" brushRef="#br0" timeOffset="13005.66">8844 1028 15664 0 0,'9'14'718'0'0,"-7"-11"-19"0"0,-1-3-449 0 0,0 1-215 0 0,0-1-1 0 0,0 1 1 0 0,1-1-1 0 0,-1 1 1 0 0,0-1-1 0 0,0 1 0 0 0,0 0 1 0 0,0 0-1 0 0,0 0 1 0 0,0-1-1 0 0,0 1 1 0 0,-1 0-1 0 0,1 0 0 0 0,0 0 1 0 0,0 0-1 0 0,-1 0 1 0 0,1 1-35 0 0,3 4 569 0 0,-2-4-301 0 0,0 1 0 0 0,-1-1 0 0 0,1 1 0 0 0,-1 0 0 0 0,1 0-1 0 0,-1 0 1 0 0,0 0 0 0 0,0 0 0 0 0,0 0 0 0 0,0 1 0 0 0,0 0-268 0 0,3 40 1445 0 0,-1-15-1258 0 0,-1-2 76 0 0,0 0 1 0 0,-2 0 0 0 0,-2 13-264 0 0,0 19 463 0 0,1-36-380 0 0,-1-1 1 0 0,-1 0-1 0 0,-2 0 0 0 0,-1 5-83 0 0,0 3-19 0 0,5-26-38 0 0,0 0 1 0 0,0 0 0 0 0,1 0-1 0 0,-1 0 1 0 0,1 1 0 0 0,0-1-1 0 0,1 0 1 0 0,-1 0 0 0 0,1 0-1 0 0,-1 0 1 0 0,1 0 0 0 0,1 0-1 0 0,-1 0 1 0 0,0 0 0 0 0,1 0-1 0 0,1 2 57 0 0,-2-3 266 0 0,-1-1 196 0 0,-1 2-265 0 0,1-4-171 0 0,1 1-1 0 0,-1-1 1 0 0,0 0-1 0 0,0 1 1 0 0,0-1 0 0 0,0 0-1 0 0,1 0 1 0 0,-1 1-1 0 0,0-1 1 0 0,0 0-1 0 0,0 0 1 0 0,1 1 0 0 0,-1-1-1 0 0,0 0 1 0 0,1 0-1 0 0,-1 1 1 0 0,0-1-1 0 0,0 0 1 0 0,1 0 0 0 0,-1 0-1 0 0,0 0 1 0 0,1 0-1 0 0,-1 0 1 0 0,0 1-1 0 0,1-1 1 0 0,-1 0 0 0 0,0 0-1 0 0,1 0 1 0 0,-1 0-1 0 0,0 0 1 0 0,1 0 0 0 0,-1 0-1 0 0,0 0 1 0 0,1 0-1 0 0,-1-1-25 0 0,2 1 1 0 0,-1 0 0 0 0,1-1 0 0 0,-1 1 0 0 0,1-1 0 0 0,-1 1 0 0 0,1-1-1 0 0,-1 0 1 0 0,1 1 0 0 0,-1-1 0 0 0,0 0 0 0 0,1 0 0 0 0,-1 0 0 0 0,0 0 0 0 0,0 0 0 0 0,0 0-1 0 0,1-1 0 0 0,19-25 23 0 0,-8 11 167 0 0,-1 2 11 0 0,-6 7 29 0 0,0 1 0 0 0,1-1 0 0 0,-1 1 0 0 0,3-1-230 0 0,-6 5 42 0 0,0 0 1 0 0,0 1-1 0 0,0-1 1 0 0,0 1-1 0 0,0 0 0 0 0,0 0 1 0 0,0 0-1 0 0,0 0 0 0 0,1 0 1 0 0,-1 1-1 0 0,0-1 0 0 0,0 1 1 0 0,3 0-43 0 0,-4 0-31 0 0,7 0-121 0 0,0 0 0 0 0,-1 1 0 0 0,6 0 152 0 0,-11 0 5 0 0,-1-1 0 0 0,1 1 0 0 0,0 0 1 0 0,-1 0-1 0 0,1 0 0 0 0,-1 0 1 0 0,1 1-1 0 0,-1-1 0 0 0,0 1 0 0 0,1-1 1 0 0,-1 1-1 0 0,0 0 0 0 0,1 1-5 0 0,0 1 51 0 0,0 0 0 0 0,0 1-1 0 0,0-1 1 0 0,-1 1 0 0 0,0 0-1 0 0,0-1 1 0 0,0 1 0 0 0,0 0-1 0 0,0 2-50 0 0,1 10 87 0 0,-3-12-113 0 0,-1 0 0 0 0,0 1 0 0 0,0-1 0 0 0,0 0 0 0 0,0 1 0 0 0,-1-1 0 0 0,0 0 0 0 0,0 0 0 0 0,0 0 0 0 0,-2 1 26 0 0,-2 4-55 0 0,0-1 1 0 0,0-1-1 0 0,0 1 0 0 0,-7 5 55 0 0,8-9-79 0 0,0-1 0 0 0,0 0-1 0 0,-1 0 1 0 0,1 0 0 0 0,-1 0 0 0 0,0-1-1 0 0,0 0 1 0 0,-1 0 0 0 0,1-1 0 0 0,0 0-1 0 0,-1 0 1 0 0,0 0 0 0 0,1-1-1 0 0,-1 0 1 0 0,0 0 0 0 0,1-1 0 0 0,-1 1-1 0 0,0-2 1 0 0,0 1 0 0 0,-1-1 79 0 0,6 1-297 0 0,0-1 1 0 0,0 1-1 0 0,1-1 1 0 0,-1 0-1 0 0,0 1 0 0 0,0-1 1 0 0,1 0-1 0 0,-1 0 1 0 0,0 0-1 0 0,1 0 0 0 0,-1 0 1 0 0,1-1-1 0 0,-1 1 1 0 0,1 0-1 0 0,0-1 1 0 0,0 1-1 0 0,-1-1 0 0 0,0-1 297 0 0,-3-11-7507 0 0</inkml:trace>
  <inkml:trace contextRef="#ctx0" brushRef="#br0" timeOffset="13334.849">9354 1408 7368 0 0,'0'0'333'0'0,"0"0"0"0"0,0 2-213 0 0,0 7 223 0 0,0-6 1366 0 0,0-2 594 0 0,-11 16 2022 0 0,8-14-4082 0 0,1 1 0 0 0,0 0 0 0 0,-1 0 1 0 0,1 0-1 0 0,1 0 0 0 0,-1 1-243 0 0,-7 15 330 0 0,7-18-297 0 0,1 0-1 0 0,0 0 1 0 0,0 0 0 0 0,0 1 0 0 0,0-1-1 0 0,0 0 1 0 0,0 1 0 0 0,1-1-1 0 0,-1 1 1 0 0,1-1 0 0 0,0 1-1 0 0,0-1-32 0 0,-1 4 34 0 0,1 0-1 0 0,0 0 0 0 0,0 0 0 0 0,1-1 0 0 0,0 1 0 0 0,0 0 0 0 0,0 0 1 0 0,0-1-1 0 0,1 1 0 0 0,0-1 0 0 0,0 1 0 0 0,1-1 0 0 0,-1 0 0 0 0,2 0-33 0 0,-3-3 52 0 0,0 0 0 0 0,0 0-1 0 0,1-1 1 0 0,-1 1-1 0 0,1-1 1 0 0,-1 1 0 0 0,1-1-1 0 0,0 0 1 0 0,-1 0-1 0 0,1 1 1 0 0,0-1 0 0 0,0 0-1 0 0,0-1 1 0 0,0 1 0 0 0,0 0-1 0 0,0 0 1 0 0,0-1-52 0 0,5 1 223 0 0,-1 0 0 0 0,0 0 0 0 0,1-1-1 0 0,5 0-222 0 0,15 1 767 0 0,-22 0-644 0 0,0-1-1 0 0,0 1 0 0 0,0-1 1 0 0,0 0-1 0 0,0 0 1 0 0,0-1-1 0 0,0 0 0 0 0,0 1 1 0 0,0-2-1 0 0,0 1 0 0 0,0 0 1 0 0,0-1-1 0 0,-1 0 0 0 0,1 0 1 0 0,-1-1-1 0 0,1 1 1 0 0,-1-1-1 0 0,1 0-122 0 0,3-2 121 0 0,-7 5-109 0 0,0 0 0 0 0,-1-1 0 0 0,1 1-1 0 0,0 0 1 0 0,0-1 0 0 0,-1 1 0 0 0,1-1 0 0 0,0 1 0 0 0,-1-1 0 0 0,1 1-1 0 0,0-1 1 0 0,-1 1 0 0 0,1-1 0 0 0,-1 0 0 0 0,1 1 0 0 0,-1-1 0 0 0,1 0-1 0 0,-1 1 1 0 0,1-1 0 0 0,-1 0 0 0 0,0 0 0 0 0,1 0 0 0 0,-1 1 0 0 0,0-1-1 0 0,0 0 1 0 0,1 0-12 0 0,2-18 66 0 0,-2 17-64 0 0,0 0 1 0 0,-1 0 0 0 0,1 0-1 0 0,-1 1 1 0 0,1-1-1 0 0,-1 0 1 0 0,0 0 0 0 0,0 0-1 0 0,0 0 1 0 0,0 0-1 0 0,0 0 1 0 0,0 0 0 0 0,0 0-1 0 0,-1 0 1 0 0,1 0-1 0 0,-1 0 1 0 0,1 1-1 0 0,-1-1 1 0 0,0 0 0 0 0,0 0-1 0 0,0 0-2 0 0,-11-9-275 0 0,0 0-1 0 0,-2 1 0 0 0,1 1 1 0 0,-1 0-1 0 0,-1 0 1 0 0,-8-3 275 0 0,-15-9-761 0 0,13 9-6463 0 0,11 4 679 0 0</inkml:trace>
  <inkml:trace contextRef="#ctx0" brushRef="#br0" timeOffset="13656.919">9615 1267 15664 0 0,'3'6'162'0'0,"0"0"1"0"0,-1 0 0 0 0,0 0 0 0 0,0 0 0 0 0,0 1 0 0 0,-1-1 0 0 0,1 1 0 0 0,-2-1 0 0 0,1 1 0 0 0,-1-1 0 0 0,0 5-163 0 0,1 6 570 0 0,0 66 1672 0 0,-2-57-1788 0 0,2 1 0 0 0,0-1 0 0 0,4 15-454 0 0,-4-37 192 0 0,-1-4-7 0 0,0 0 18 0 0,0 0 78 0 0,0 0 37 0 0,0 0 8 0 0,0 0-42 0 0,1 1-186 0 0,0 0-98 0 0,-1-1 0 0 0,1 1 1 0 0,0-1-1 0 0,-1 0 1 0 0,1 1-1 0 0,0-1 1 0 0,-1 0-1 0 0,1 0 0 0 0,0 0 1 0 0,-1 1-1 0 0,1-1 1 0 0,0 0-1 0 0,-1 0 1 0 0,1 0-1 0 0,0 0 0 0 0,-1 0 1 0 0,1 0-1 0 0,0 0 1 0 0,0 0-1 0 0,-1-1 1 0 0,1 1-1 0 0,0 0 0 0 0,-1 0 1 0 0,1-1-1 0 0,0 1 1 0 0,-1 0-1 0 0,1-1 0 0 0,-1 1 1 0 0,1 0-1 0 0,0-1 0 0 0,18-17 0 0 0,-8 6-2 0 0,7-4 53 0 0,-13 11-4 0 0,0 0 0 0 0,0 0 0 0 0,1 1-1 0 0,2-2-46 0 0,-6 5 7 0 0,0 0 0 0 0,0 0 0 0 0,-1 0-1 0 0,1 0 1 0 0,0 0 0 0 0,0 1-1 0 0,0-1 1 0 0,0 1 0 0 0,0 0-1 0 0,0-1 1 0 0,0 1 0 0 0,0 0-1 0 0,0 0 1 0 0,0 0 0 0 0,0 0 0 0 0,0 1-1 0 0,2-1-6 0 0,-3 1-6 0 0,-1-1 2 0 0,0 0 0 0 0,0 0 0 0 0,1 0 0 0 0,-1 0 0 0 0,0 0 0 0 0,0 0 0 0 0,1 0 0 0 0,-1 0 0 0 0,0 0 0 0 0,0 0 0 0 0,1 1 0 0 0,-1-1 0 0 0,0 0 0 0 0,0 0 0 0 0,1 0 0 0 0,-1 0 0 0 0,0 1 0 0 0,0-1 0 0 0,0 0 0 0 0,1 0 0 0 0,-1 1 0 0 0,0-1 0 0 0,0 0 0 0 0,0 0 0 0 0,0 1 0 0 0,0-1 0 0 0,0 0 0 0 0,0 0 0 0 0,1 1 0 0 0,-1-1 0 0 0,0 0 0 0 0,0 0 0 0 0,0 1 0 0 0,0-1 0 0 0,0 0 0 0 0,0 1 0 0 0,0-1 4 0 0,24 65-1463 0 0,-23-61 162 0 0,-1-4-61 0 0</inkml:trace>
  <inkml:trace contextRef="#ctx0" brushRef="#br0" timeOffset="14120.942">9956 1388 15664 0 0,'0'0'718'0'0,"0"0"-19"0"0,0 0-306 0 0,0 0 371 0 0,0 0 209 0 0,0 0 41 0 0,0 0-57 0 0,0 0-273 0 0,0 0-120 0 0,0 0-20 0 0,-1 2-81 0 0,-7 8-371 0 0,1 0 1 0 0,1 1-1 0 0,0 0 0 0 0,1 0 1 0 0,0 1-1 0 0,-2 6-92 0 0,5-12-20 0 0,1 1 0 0 0,0-1 0 0 0,0 1 0 0 0,1-1 0 0 0,0 1-1 0 0,0-1 1 0 0,1 1 0 0 0,0-1 0 0 0,0 1 0 0 0,0-1 0 0 0,1 0 0 0 0,0 1-1 0 0,0-1 1 0 0,0 0 0 0 0,1 0 0 0 0,0 0 0 0 0,0-1 0 0 0,1 1 0 0 0,3 4 20 0 0,-6-8 32 0 0,1 0 1 0 0,0 0-1 0 0,0 0 1 0 0,0 0-1 0 0,0-1 1 0 0,0 1-1 0 0,0-1 1 0 0,1 1 0 0 0,-1-1-1 0 0,0 0 1 0 0,1 0-1 0 0,-1 0 1 0 0,1 0-1 0 0,0 0 1 0 0,-1 0-1 0 0,1-1 1 0 0,-1 1-1 0 0,1-1 1 0 0,2 0-33 0 0,-1 0-31 0 0,-1 0 0 0 0,1 0 0 0 0,0-1 0 0 0,-1 1 0 0 0,1-1 0 0 0,0 0 0 0 0,-1 0 0 0 0,1 0 0 0 0,-1 0-1 0 0,0-1 1 0 0,1 1 0 0 0,-1-1 0 0 0,2-2 31 0 0,5-3-124 0 0,-2 3 237 0 0,-1-1 0 0 0,1 0-1 0 0,-1-1 1 0 0,-1 0 0 0 0,1 0 0 0 0,-1-1-1 0 0,0 1 1 0 0,-1-1 0 0 0,1 0 0 0 0,-1-1-1 0 0,1-3-112 0 0,7-14 249 0 0,-9 18-198 0 0,0 0-1 0 0,-1 0 1 0 0,0-1 0 0 0,0 1 0 0 0,-1-1-1 0 0,0 0 1 0 0,0 0-51 0 0,2-19 32 0 0,-2-1 0 0 0,-1 1 0 0 0,-1-1 0 0 0,-3-24-32 0 0,-13-21 134 0 0,13 59-87 0 0,-1-1 0 0 0,0 1 0 0 0,0 0 0 0 0,-2 1 0 0 0,0-1 0 0 0,0 1-47 0 0,-6-14 93 0 0,9 17-46 0 0,-1 0 0 0 0,-1 1 1 0 0,0-1-1 0 0,-1 0-47 0 0,4 7 19 0 0,-1 0 0 0 0,1-1 0 0 0,-1 1 0 0 0,0 0 0 0 0,0 0 0 0 0,0 1 0 0 0,-1-1 0 0 0,1 1 0 0 0,-1-1-1 0 0,1 1 1 0 0,-1 0 0 0 0,0 0 0 0 0,0 1-19 0 0,3 0 100 0 0,1 1 84 0 0,-18 34 461 0 0,14-19-638 0 0,0 0-1 0 0,1 1 0 0 0,1-1 0 0 0,1 1 0 0 0,0-1 0 0 0,1 1 0 0 0,1 8-6 0 0,1 5-2 0 0,2 0 1 0 0,1 0 0 0 0,6 17 1 0 0,21 48 0 0 0,-25-73-159 0 0,1 0 0 0 0,1-1-1 0 0,1 0 1 0 0,1 0 0 0 0,0-1 0 0 0,2 0 0 0 0,9 10 159 0 0,-12-16-1212 0 0,1-1 0 0 0,1 0 1 0 0,5 4 1211 0 0,-4-10-2696 0 0,-2-5-4794 0 0</inkml:trace>
  <inkml:trace contextRef="#ctx0" brushRef="#br0" timeOffset="14628.69">10429 1206 7832 0 0,'0'0'356'0'0,"0"2"-7"0"0,1 4-331 0 0,0-1-1 0 0,0 0 1 0 0,0 1 0 0 0,3 4-18 0 0,2 13 2517 0 0,-2-7 522 0 0,-2-9-1429 0 0,-1 0 0 0 0,0 0 0 0 0,0 0-1 0 0,0 5-1609 0 0,-1 0 440 0 0,0 3 17 0 0,0 0 0 0 0,-1 0 0 0 0,-3 9-457 0 0,4-20 20 0 0,-1-2 64 0 0,1 0 0 0 0,0 1 0 0 0,0-1 1 0 0,0 0-1 0 0,0 0 0 0 0,1 0 0 0 0,-1 1 1 0 0,1-1-1 0 0,-1 0 0 0 0,1 0 0 0 0,0 0 1 0 0,0 1-85 0 0,2 6 42 0 0,8-4-31 0 0,-6-4 3 0 0,-4-1-10 0 0,1 0 0 0 0,-1 0 0 0 0,1 0 0 0 0,-1 0 0 0 0,1 0 0 0 0,-1 0 0 0 0,0 1 0 0 0,1-1 0 0 0,-1 1-1 0 0,0-1 1 0 0,1 1 0 0 0,-1 0 0 0 0,1 0-4 0 0,-2-1 3 0 0,1 0 0 0 0,0 0-1 0 0,-1 0 1 0 0,1 0 0 0 0,0 0 0 0 0,-1 0-1 0 0,1 0 1 0 0,0 0 0 0 0,-1 0-1 0 0,1 0 1 0 0,-1 0 0 0 0,1 0-1 0 0,0-1 1 0 0,-1 1 0 0 0,1 0 0 0 0,0 0-1 0 0,-1-1 1 0 0,1 1 0 0 0,-1 0-1 0 0,1-1-2 0 0,2 0 6 0 0,23-6-6 0 0,2-2 0 0 0,-23 8 13 0 0,0-1 1 0 0,0 1-1 0 0,0 1 0 0 0,0-1 0 0 0,1 1-13 0 0,11-2 62 0 0,-16 1-45 0 0,1 1-1 0 0,0 0 1 0 0,0 0-1 0 0,0 0 0 0 0,0 0 1 0 0,0 0-1 0 0,0 0 1 0 0,0 1-1 0 0,1 0-16 0 0,7 0 44 0 0,0 0 1 0 0,-1 0 0 0 0,0 1-1 0 0,0 0 1 0 0,1 0 0 0 0,-1 1-45 0 0,-1-1-122 0 0,1 1 0 0 0,-1-2 0 0 0,1 1 0 0 0,8 0 122 0 0,-5 1 558 0 0,-11-3-515 0 0,-1 1 0 0 0,1-1 0 0 0,-1 0 1 0 0,1 0-1 0 0,0 1 0 0 0,-1-1 0 0 0,1 0 1 0 0,-1 0-1 0 0,1 0 0 0 0,0 0 0 0 0,-1 0 1 0 0,1 0-1 0 0,0 0 0 0 0,-1 0 0 0 0,1 0 1 0 0,-1 0-1 0 0,1 0 0 0 0,0 0 0 0 0,-1 0 1 0 0,1 0-1 0 0,-1-1 0 0 0,1 1 0 0 0,0 0-43 0 0,45-15 516 0 0,-44 14-328 0 0,12-12 366 0 0,-14 16 22 0 0,4 22 59 0 0,0 20-635 0 0,-3 26 104 0 0,0-18-245 0 0,-1 0 1 0 0,-6 29 140 0 0,-1-56-662 0 0,7-25 579 0 0,0-1 0 0 0,0 1-1 0 0,-1 0 1 0 0,1 0 0 0 0,0-1-1 0 0,-1 1 1 0 0,1 0 0 0 0,0-1 0 0 0,-1 1-1 0 0,1-1 1 0 0,-1 1 0 0 0,1 0-1 0 0,-1-1 1 0 0,1 1 0 0 0,-1-1 0 0 0,1 1-1 0 0,-1-1 1 0 0,1 0 0 0 0,-1 1-1 0 0,0-1 1 0 0,1 1 0 0 0,-1-1 0 0 0,0 0-1 0 0,1 0 1 0 0,-1 1 0 0 0,0-1-1 0 0,0 0 1 0 0,1 0 0 0 0,-2 0 83 0 0,-6-3-1879 0 0</inkml:trace>
  <inkml:trace contextRef="#ctx0" brushRef="#br0" timeOffset="14991.109">10429 910 8288 0 0,'0'0'736'0'0,"0"0"-584"0"0,10 9-152 0 0,-10 2 0 0 0,4-2 2312 0 0,1 3 440 0 0,0 4 79 0 0,-2-4 17 0 0,2 2-1768 0 0,0 1-360 0 0,-1 5-72 0 0,1 5-8 0 0,-5-10-440 0 0,0 6-80 0 0,0-5-24 0 0,0-4 0 0 0,-5 0-1768 0 0,5 8-360 0 0</inkml:trace>
  <inkml:trace contextRef="#ctx0" brushRef="#br0" timeOffset="15342.384">9943 1987 3680 0 0,'0'0'284'0'0,"2"2"-187"0"0,7 6 505 0 0,-5-2 3671 0 0,-2 3-2623 0 0,-2-5-364 0 0,5 15 3054 0 0,-2-9-2910 0 0,-1 0 1 0 0,0 1-1 0 0,-1-1 1 0 0,0 1 0 0 0,0 0-1431 0 0,-1 262 2530 0 0,0-253-2887 0 0,1 0 0 0 0,2 0-1 0 0,-1 0 1 0 0,2 0 0 0 0,2 4 357 0 0,-5-22-1382 0 0,-1-2-1267 0 0,0 0-4813 0 0</inkml:trace>
  <inkml:trace contextRef="#ctx0" brushRef="#br0" timeOffset="15684.738">10125 2121 11976 0 0,'0'0'266'0'0,"0"0"44"0"0,0 0 15 0 0,0 0-26 0 0,6 3-190 0 0,-2-2 3855 0 0,-2 0-3693 0 0,0 0-1 0 0,0 1 1 0 0,0-1 0 0 0,0 0-1 0 0,0 1 1 0 0,0-1 0 0 0,0 1-1 0 0,0 0 1 0 0,-1 0 0 0 0,1-1-1 0 0,-1 1 1 0 0,1 0 0 0 0,-1 0-1 0 0,0 0 1 0 0,0 1 0 0 0,0-1-1 0 0,0 0 1 0 0,0 0 0 0 0,0 1 0 0 0,0-1-1 0 0,-1 0 1 0 0,1 2-271 0 0,1 10 733 0 0,0 0 0 0 0,0 0 0 0 0,-1 9-733 0 0,0-2 572 0 0,6 110 526 0 0,-5-97-1289 0 0,1 13 244 0 0,-2-35-8 0 0,-1-9-39 0 0,0-1 0 0 0,1 1 0 0 0,-1 0 0 0 0,1 0 0 0 0,-1 0 1 0 0,1-1-1 0 0,0 1 0 0 0,0 0 0 0 0,1 1-6 0 0,-1 2-196 0 0,-1-3-4605 0 0,0-3 2754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9:40.8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411 334 11056 0 0,'0'0'852'0'0,"2"0"-560"0"0,14 3 182 0 0,-15-3-190 0 0,0 0 0 0 0,0 1 0 0 0,0-1 0 0 0,0 0 0 0 0,0 0 0 0 0,0 0 0 0 0,0-1-1 0 0,0 1 1 0 0,0 0 0 0 0,0 0 0 0 0,0 0 0 0 0,-1-1 0 0 0,1 1 0 0 0,0 0 0 0 0,0-1 0 0 0,1 0-284 0 0,-2 0 192 0 0,0 1 0 0 0,1-1 0 0 0,-1 0 0 0 0,0 1 0 0 0,0-1 0 0 0,0 0 0 0 0,0 0 0 0 0,0 1 0 0 0,0-1 0 0 0,0 0 0 0 0,0 0 0 0 0,0 1 0 0 0,0-1 0 0 0,0 0 0 0 0,0 0 0 0 0,-1 1 0 0 0,1-1 0 0 0,0 0 0 0 0,0 0-1 0 0,-1 1 1 0 0,1-1 0 0 0,-1 0 0 0 0,1 1 0 0 0,0-1 0 0 0,-1 1 0 0 0,0-2-192 0 0,-2-4 930 0 0,3 5-900 0 0,0 1 1 0 0,-1-1-1 0 0,1 0 1 0 0,0 1-1 0 0,0-1 1 0 0,0 0-1 0 0,-1 1 1 0 0,1-1-1 0 0,0 1 1 0 0,0-1-1 0 0,-1 0 1 0 0,1 1-1 0 0,-1-1 1 0 0,1 1-1 0 0,0-1 1 0 0,-1 1-1 0 0,1-1 1 0 0,-1 1-1 0 0,1 0 1 0 0,-1-1-1 0 0,1 1 1 0 0,-1 0-1 0 0,0-1 1 0 0,1 1-1 0 0,-1 0 1 0 0,1-1-1 0 0,-1 1 0 0 0,0 0 1 0 0,1 0-1 0 0,-1 0 1 0 0,0 0-1 0 0,1 0 1 0 0,-1 0-1 0 0,0 0 1 0 0,1 0-31 0 0,-8-2 137 0 0,4 1-68 0 0,4 1-28 0 0,-1 0 0 0 0,0 0-1 0 0,0 0 1 0 0,0 0 0 0 0,0 0 0 0 0,0 0-1 0 0,0 0 1 0 0,0 0 0 0 0,0 0 0 0 0,0 0-1 0 0,0 0 1 0 0,1 0 0 0 0,-1 1 0 0 0,0-1-1 0 0,0 0 1 0 0,0 1-41 0 0,-30 6 329 0 0,22-5-269 0 0,1-1 1 0 0,0 1 0 0 0,0 1-1 0 0,-1 0 1 0 0,-5 3-61 0 0,-6 3 98 0 0,13-6-39 0 0,0 0 1 0 0,0 0 0 0 0,1 1-1 0 0,-4 2-59 0 0,-4 4 128 0 0,12-10-107 0 0,1 1 0 0 0,-1 0 0 0 0,1-1 0 0 0,0 1 0 0 0,-1 0 0 0 0,1 0 0 0 0,0 0 0 0 0,0 0 0 0 0,0 1 0 0 0,0-1 0 0 0,0 0 0 0 0,0 0 0 0 0,0 1 0 0 0,0-1 0 0 0,0 0 0 0 0,0 1-21 0 0,-1 3 116 0 0,1-3-73 0 0,1-1-1 0 0,-1 0 0 0 0,0 0 1 0 0,1 1-1 0 0,-1-1 0 0 0,1 1 0 0 0,0-1 1 0 0,-1 0-1 0 0,1 1 0 0 0,0-1 1 0 0,0 1-1 0 0,0-1 0 0 0,0 0 1 0 0,0 1-1 0 0,0-1 0 0 0,0 1 0 0 0,1-1 1 0 0,-1 0-1 0 0,1 1 0 0 0,-1-1 1 0 0,0 0-1 0 0,1 1-42 0 0,4 8 6 0 0,0-1 1 0 0,1 0-1 0 0,0-1 1 0 0,0 1 0 0 0,4 3-7 0 0,20 28-262 0 0,-10-13 139 0 0,4 5 159 0 0,-23-30-23 0 0,1 1 0 0 0,-1 0 1 0 0,0-1-1 0 0,0 1 0 0 0,0 0 0 0 0,0 0 0 0 0,0-1 1 0 0,0 1-1 0 0,-1 0 0 0 0,1 0 0 0 0,-1 1-13 0 0,0 8 34 0 0,0-8-17 0 0,1 1 0 0 0,-1-1 0 0 0,0 1-1 0 0,-1-1 1 0 0,1 1 0 0 0,-1-1 0 0 0,0 1-1 0 0,0-1 1 0 0,0 0 0 0 0,-1 1 0 0 0,0-1-1 0 0,1 0 1 0 0,-3 3-17 0 0,-1-1-44 0 0,0 0 0 0 0,-1 0-1 0 0,1 0 1 0 0,-1-1 0 0 0,0 0-1 0 0,-1 0 1 0 0,1 0 0 0 0,-1-1 0 0 0,0 0-1 0 0,0 0 1 0 0,-1-1 44 0 0,-12 8-70 0 0,12-6 71 0 0,-1-2-1 0 0,0 1 1 0 0,1-1 0 0 0,-1-1-1 0 0,0 1 1 0 0,0-1 0 0 0,-1-1-1 0 0,1 0 1 0 0,0 0 0 0 0,-4-1-1 0 0,4 0-78 0 0,1 0-1 0 0,-1-1 1 0 0,1 0 0 0 0,0 0-1 0 0,-1-1 1 0 0,1 0 0 0 0,0-1-1 0 0,0 1 1 0 0,0-2 0 0 0,1 1-1 0 0,-6-4 79 0 0,12 7-49 0 0,1-1-1 0 0,-1 1 1 0 0,0-1 0 0 0,1 1-1 0 0,-1-1 1 0 0,1 0-1 0 0,-1 1 1 0 0,1-1 0 0 0,0 1-1 0 0,-1-1 1 0 0,1 0-1 0 0,0 1 1 0 0,-1-1 0 0 0,1 0 49 0 0,-8-11-4142 0 0,-1 5-3756 0 0</inkml:trace>
  <inkml:trace contextRef="#ctx0" brushRef="#br0" timeOffset="333.742">497 1 7368 0 0,'0'0'333'0'0,"1"0"0"0"0,2 2-43 0 0,0 0 0 0 0,-1 0 0 0 0,1 0 0 0 0,-1 0 0 0 0,1 0 0 0 0,-1 0 0 0 0,0 1 0 0 0,0-1 0 0 0,0 1 0 0 0,0 0-290 0 0,8 14 6613 0 0,-8-13-6079 0 0,1 1 0 0 0,-1-1 0 0 0,0 1 0 0 0,0-1 0 0 0,0 1 0 0 0,-1-1 0 0 0,0 1 0 0 0,0 0 0 0 0,0 2-534 0 0,6 90 2084 0 0,-4 41-2084 0 0,3 56 1298 0 0,-4-144-1395 0 0,-1-25-188 0 0,0 0 0 0 0,2 0 0 0 0,1-1 0 0 0,6 24 285 0 0,-1-30-2640 0 0,0-7-3300 0 0,1-3-938 0 0</inkml:trace>
  <inkml:trace contextRef="#ctx0" brushRef="#br0" timeOffset="666.725">816 458 14944 0 0,'0'0'686'0'0,"2"2"-15"0"0,3 3-282 0 0,-4-4-270 0 0,-1 0 0 0 0,0 0-1 0 0,0-1 1 0 0,1 1 0 0 0,-1 0-1 0 0,0 0 1 0 0,0 0 0 0 0,0 0-1 0 0,0 0 1 0 0,0-1 0 0 0,0 1 0 0 0,0 0-1 0 0,-1 0 1 0 0,1 0 0 0 0,0 0-1 0 0,0 0 1 0 0,-1-1 0 0 0,1 1-1 0 0,0 0 1 0 0,-1 0 0 0 0,1-1 0 0 0,-1 2-119 0 0,0-1 299 0 0,-7 15 704 0 0,0 0 1 0 0,-5 5-1004 0 0,7-10 199 0 0,-1 0 0 0 0,2 0 0 0 0,-1 0 0 0 0,1 1 0 0 0,-1 6-199 0 0,3-6 59 0 0,0-2-12 0 0,0 0 1 0 0,1 0 0 0 0,0 8-48 0 0,2-14 15 0 0,0 0 1 0 0,0 1-1 0 0,0-1 1 0 0,1 0-1 0 0,0 1 1 0 0,0-1-1 0 0,0 0 0 0 0,0 0 1 0 0,1 0-1 0 0,1 4-15 0 0,-2-5 10 0 0,1 0-1 0 0,-1 0 1 0 0,1 0 0 0 0,0 0-1 0 0,0 0 1 0 0,0 0-1 0 0,0-1 1 0 0,0 1-1 0 0,0 0 1 0 0,1-1 0 0 0,0 0-1 0 0,-1 0 1 0 0,1 0-1 0 0,0 0 1 0 0,0 0-1 0 0,0 0 1 0 0,0-1-1 0 0,0 1 1 0 0,1-1 0 0 0,-1 0-1 0 0,0 0 1 0 0,0 0-1 0 0,4 0-9 0 0,16 4 106 0 0,0-1 0 0 0,1-1 0 0 0,1-1-106 0 0,-16-2-6 0 0,0 0 1 0 0,0-1-1 0 0,-1 0 1 0 0,1 0-1 0 0,0-1 1 0 0,-1 0-1 0 0,1 0 1 0 0,-1-1-1 0 0,8-3 6 0 0,-11 2 0 0 0,0 0 0 0 0,0 0 0 0 0,0 0 0 0 0,-1 0 0 0 0,1-1 0 0 0,-1 0 0 0 0,0 0 0 0 0,0 0 0 0 0,-1 0 0 0 0,3-6 0 0 0,-5 9 0 0 0,0-1 0 0 0,-1 1 0 0 0,1-1 0 0 0,-1 1 0 0 0,1-1 0 0 0,-1 1 0 0 0,0 0 0 0 0,0-1 0 0 0,-1 1 0 0 0,1-1 0 0 0,0 1 0 0 0,-1-1 0 0 0,1 1 0 0 0,-1 0 0 0 0,0-1 0 0 0,0 1 0 0 0,0 0 0 0 0,0-1 0 0 0,-3-6 0 0 0,-1 0 0 0 0,0-1 0 0 0,-5-6 0 0 0,6 10-7 0 0,0 0 0 0 0,0 0-1 0 0,-1 0 1 0 0,0 1-1 0 0,0 0 1 0 0,-1 0 0 0 0,1 0-1 0 0,-1 0 1 0 0,0 1-1 0 0,0 0 1 0 0,-1 0 0 0 0,1 1-1 0 0,-6-3 8 0 0,7 4-20 0 0,1 0-1 0 0,0-1 1 0 0,0 1 0 0 0,1-1-1 0 0,-1 0 1 0 0,0 0-1 0 0,-1-2 21 0 0,1 1-139 0 0,0 0 1 0 0,0 0-1 0 0,0 1 0 0 0,-1 0 0 0 0,1 0 139 0 0,-7-3-576 0 0,1 1-1414 0 0,4 2-2617 0 0,5 2-2006 0 0</inkml:trace>
  <inkml:trace contextRef="#ctx0" brushRef="#br0" timeOffset="1510.6">1134 507 9216 0 0,'3'1'150'0'0,"0"0"0"0"0,0 0 1 0 0,0 0-1 0 0,0 1 0 0 0,0 0 1 0 0,-1-1-1 0 0,1 1 0 0 0,-1 0 0 0 0,2 1-150 0 0,-2-1 253 0 0,-1 0-1 0 0,0-1 0 0 0,0 1 1 0 0,0-1-1 0 0,0 1 1 0 0,0 0-1 0 0,0 0 0 0 0,-1 0 1 0 0,1 0-1 0 0,-1-1 0 0 0,1 1 1 0 0,-1 0-1 0 0,1 0 0 0 0,-1 0 1 0 0,0 0-1 0 0,0 0 0 0 0,0 1-252 0 0,0 21 2126 0 0,1-4-1504 0 0,-2 0 0 0 0,0-1 0 0 0,-1 1-1 0 0,-4 17-621 0 0,4-26 0 0 0,1-1 0 0 0,0 1 0 0 0,0 0 0 0 0,1 5 0 0 0,0-15 17 0 0,1 1-1 0 0,-1 0 0 0 0,0-1 1 0 0,1 1-1 0 0,-1-1 0 0 0,1 1 0 0 0,-1-1 1 0 0,1 1-1 0 0,0-1 0 0 0,0 1 1 0 0,0-1-1 0 0,-1 0 0 0 0,2 1-16 0 0,2 6 164 0 0,-4-8-171 0 0,1 1-1 0 0,-1 0 1 0 0,0-1-1 0 0,1 1 1 0 0,-1-1-1 0 0,0 1 1 0 0,1-1-1 0 0,-1 1 1 0 0,1-1-1 0 0,-1 1 0 0 0,1-1 1 0 0,-1 1-1 0 0,1-1 1 0 0,-1 1-1 0 0,1-1 1 0 0,0 0-1 0 0,-1 0 1 0 0,1 1-1 0 0,-1-1 1 0 0,1 0-1 0 0,0 0 1 0 0,-1 1-1 0 0,1-1 0 0 0,0 0 1 0 0,-1 0-1 0 0,1 0 1 0 0,0 0-1 0 0,-1 0 1 0 0,1 0-1 0 0,0 0 1 0 0,-1 0-1 0 0,1 0 1 0 0,0-1-1 0 0,-1 1 1 0 0,1 0-1 0 0,0 0 0 0 0,-1-1 1 0 0,1 1 7 0 0,1-1-7 0 0,0 0 1 0 0,0 0-1 0 0,0 0 0 0 0,-1 0 0 0 0,1 0 1 0 0,0 0-1 0 0,-1 0 0 0 0,1-1 1 0 0,-1 1-1 0 0,1-1 0 0 0,0-1 7 0 0,38-57 64 0 0,-30 44 511 0 0,-6 10-311 0 0,0-1 1 0 0,-1 1-1 0 0,1-1 0 0 0,-1 0-264 0 0,-3 6-46 0 0,0 0 37 0 0,0 1 0 0 0,0-1-1 0 0,0 1 1 0 0,1-1 0 0 0,-1 1 0 0 0,0-1 0 0 0,0 1-1 0 0,1 0 1 0 0,-1-1 0 0 0,0 1 0 0 0,0-1-1 0 0,1 1 1 0 0,-1 0 0 0 0,0-1 0 0 0,1 1 0 0 0,-1 0-1 0 0,1-1 1 0 0,-1 1 0 0 0,0 0 0 0 0,1 0 0 0 0,-1-1-1 0 0,1 1 1 0 0,-1 0 0 0 0,1 0 0 0 0,-1 0-1 0 0,1 0 1 0 0,-1-1 0 0 0,0 1 0 0 0,1 0 0 0 0,-1 0-1 0 0,1 0 10 0 0,0 0 7 0 0,0 0 0 0 0,-1 0 0 0 0,1 0 0 0 0,0 0-1 0 0,0 0 1 0 0,-1 0 0 0 0,1 1 0 0 0,0-1 0 0 0,-1 0-1 0 0,1 0 1 0 0,0 0 0 0 0,0 1 0 0 0,-1-1 0 0 0,1 0-1 0 0,-1 1 1 0 0,1-1 0 0 0,0 1 0 0 0,-1-1 0 0 0,1 1-1 0 0,-1-1 1 0 0,1 1 0 0 0,-1-1 0 0 0,1 1-1 0 0,-1 0 1 0 0,1-1 0 0 0,-1 1 0 0 0,0 0 0 0 0,1-1-1 0 0,-1 1 1 0 0,0 0 0 0 0,0-1 0 0 0,1 1 0 0 0,-1 0-1 0 0,0-1 1 0 0,0 1-7 0 0,2 4 38 0 0,29 59 131 0 0,-16-31-79 0 0,-13-29-32 0 0,1 0 0 0 0,-1 0 0 0 0,1 0 0 0 0,0 0 0 0 0,1 0 1 0 0,-1-1-1 0 0,1 0 0 0 0,-1 1 0 0 0,4 1-58 0 0,-4-3 86 0 0,0 0 0 0 0,0 0 0 0 0,0 0 1 0 0,0 0-1 0 0,1-1 0 0 0,-1 1 0 0 0,1-1 0 0 0,-1 0 1 0 0,1 0-1 0 0,-1 0 0 0 0,1 0 0 0 0,3 0-86 0 0,0-2 70 0 0,1 1 1 0 0,-1-1-1 0 0,0-1 0 0 0,1 1 0 0 0,-1-1 0 0 0,0 0 0 0 0,0-1 1 0 0,0 0-1 0 0,6-3-70 0 0,4-4 65 0 0,-1 0 0 0 0,0-1 0 0 0,2-3-65 0 0,-15 12 1 0 0,-1-1 0 0 0,0 1 0 0 0,0-1 0 0 0,-1 1 0 0 0,1-1 0 0 0,0 0 0 0 0,-1 1 0 0 0,1-1 0 0 0,-1 0 0 0 0,0 0 0 0 0,0 0 0 0 0,0 0 0 0 0,0-3-1 0 0,5-14 0 0 0,-5 17-3 0 0,0-1 0 0 0,-1 1 0 0 0,1-1 0 0 0,-1 1 0 0 0,0-1-1 0 0,0 1 1 0 0,0-1 0 0 0,-1 1 0 0 0,1-1 0 0 0,-1 1 0 0 0,0-1 0 0 0,0 1 0 0 0,0 0-1 0 0,0-1 1 0 0,-1 1 0 0 0,1 0 0 0 0,-1 0 0 0 0,0 0 0 0 0,0 0 0 0 0,0 0 0 0 0,0 0-1 0 0,0 0 1 0 0,-3-1 3 0 0,2 1-7 0 0,0 0-1 0 0,0 0 0 0 0,-1 1 0 0 0,1 0 0 0 0,-1-1 1 0 0,1 1-1 0 0,-1 0 0 0 0,0 1 0 0 0,0-1 1 0 0,0 1-1 0 0,0 0 0 0 0,0 0 0 0 0,0 0 1 0 0,0 0-1 0 0,0 1 0 0 0,0-1 0 0 0,-1 1 8 0 0,-5 2-12 0 0,7-1 12 0 0,-7 5 0 0 0,8-3 0 0 0,0 0 0 0 0,0-1 0 0 0,0 1 0 0 0,1 0 0 0 0,-1 0 0 0 0,1 0 0 0 0,-1 0 0 0 0,1 1-27 0 0,-1 1 1 0 0,1-1-1 0 0,0 1 0 0 0,1-1 0 0 0,-1 1 0 0 0,1 3 27 0 0,-1-6-23 0 0,1 1-1 0 0,0-1 1 0 0,0 1 0 0 0,1-1-1 0 0,-1 1 1 0 0,0-1-1 0 0,1 1 1 0 0,0-1 0 0 0,-1 1-1 0 0,1-1 1 0 0,0 0-1 0 0,0 0 1 0 0,1 2 23 0 0,1 0-50 0 0,-1 0-1 0 0,0 1 1 0 0,0-1-1 0 0,0 1 1 0 0,0 1 50 0 0,-1-3-68 0 0,0 1 0 0 0,1-1 0 0 0,-1 0 0 0 0,1 1 0 0 0,-1-1 1 0 0,1 0-1 0 0,0 0 0 0 0,0 0 0 0 0,0 0 0 0 0,1 0 0 0 0,-1-1 0 0 0,1 1 0 0 0,1 1 68 0 0,4 1-215 0 0,0 0 0 0 0,0-1 0 0 0,1 0-1 0 0,1 0 216 0 0,-8-3-68 0 0,1 0-1 0 0,0 0 1 0 0,0 0-1 0 0,0-1 1 0 0,-1 1 0 0 0,1-1-1 0 0,0 0 1 0 0,0 1-1 0 0,0-2 1 0 0,0 1-1 0 0,0 0 1 0 0,0 0-1 0 0,0-1 1 0 0,-1 0-1 0 0,4 0 69 0 0,1-2-150 0 0,8-3-65 0 0,0-1 1 0 0,5-4 214 0 0,-14 8 2 0 0,-1 0 1 0 0,0-1-1 0 0,-1 0 1 0 0,1 0-1 0 0,-1 0 0 0 0,1 0 1 0 0,-1-1-1 0 0,1-2-2 0 0,1 0-1 0 0,0 0-1 0 0,1 0 0 0 0,0 1 0 0 0,0-1 2 0 0,-1 2 54 0 0,0-1 0 0 0,0 1 0 0 0,0-1 0 0 0,-1-1 0 0 0,0 0-54 0 0,-4 6 8 0 0,0-1-1 0 0,0 1 1 0 0,1 0-1 0 0,-1-1 1 0 0,0 1-1 0 0,1 0 1 0 0,-1-1-1 0 0,0 1 1 0 0,1 0-1 0 0,0 0-7 0 0,11-8-139 0 0,-7 1-80 0 0,-5 9 218 0 0,0-1 1 0 0,0 1-1 0 0,0 0 0 0 0,-1-1 0 0 0,1 1 0 0 0,0 0 0 0 0,0 0 0 0 0,-1 0 0 0 0,1-1 0 0 0,0 1 0 0 0,-1 0 0 0 0,1 0 1 0 0,-1 0-1 0 0,0 0 0 0 0,1 0 0 0 0,-1 0 0 0 0,1 0 0 0 0,-1 1 0 0 0,0-1 0 0 0,0 0 1 0 0,1 0-2 0 0,1 8 2 0 0,0 0 0 0 0,0 0 0 0 0,0 4 0 0 0,3 16 0 0 0,-2-12 0 0 0,0-1 0 0 0,-1 1 0 0 0,-1 8 0 0 0,3 26 0 0 0,-3-43-1 0 0,0 1 0 0 0,-1 0 0 0 0,-1 6 1 0 0,1 15 57 0 0,0-28 223 0 0,0-2 109 0 0,0-10-132 0 0,1 1 0 0 0,0-1-1 0 0,1 1 1 0 0,0 0 0 0 0,0 0-1 0 0,1 0 1 0 0,1 0 0 0 0,3-7-257 0 0,3-4 602 0 0,1 0 0 0 0,1 1 0 0 0,2-2-602 0 0,-8 12 141 0 0,1 1 1 0 0,0 0-1 0 0,0 1 1 0 0,1 0-1 0 0,-1 0 1 0 0,2 0-1 0 0,-1 1 1 0 0,1 0-1 0 0,0 1 0 0 0,0 0 1 0 0,3-1-142 0 0,-5 3 17 0 0,-3 2-33 0 0,1-1 1 0 0,-1 1-1 0 0,1-1 0 0 0,0 1 0 0 0,0 0 0 0 0,-1 1 1 0 0,3-1 15 0 0,-7 1-752 0 0,0 0-227 0 0,0 0-40 0 0,0 3-101 0 0,-3 5 375 0 0,0-1-1 0 0,0 1 0 0 0,-1-1 1 0 0,0 1-1 0 0,0-1 1 0 0,-1 0 745 0 0,-1 2-480 0 0,-12 20-1262 0 0</inkml:trace>
  <inkml:trace contextRef="#ctx0" brushRef="#br0" timeOffset="2187.305">848 1388 16615 0 0,'7'14'487'0'0,"-2"0"-1"0"0,0 0 1 0 0,0 0-1 0 0,-1 1 1 0 0,-1 0-1 0 0,0-1 1 0 0,-1 10-487 0 0,0 5 961 0 0,-2 0 0 0 0,-1 0-1 0 0,-2 12-960 0 0,-1-12 271 0 0,-2 0-1 0 0,-1 2-270 0 0,-8 42 709 0 0,11-51-293 0 0,-1 0 0 0 0,-6 15-416 0 0,-1 2 198 0 0,3-19 44 0 0,8-18-92 0 0,1-2 2 0 0,0 0-41 0 0,1-3-164 0 0,11-34 161 0 0,2 1 0 0 0,1 1 1 0 0,8-13-109 0 0,-4 19 374 0 0,1 1 1 0 0,1 0 0 0 0,2 2-1 0 0,9-9-374 0 0,-26 29-9 0 0,10-14 28 0 0,-12 15-19 0 0,-1 1-1 0 0,1-1 1 0 0,0 1-1 0 0,1-1 1 0 0,-1 1-1 0 0,3-2 1 0 0,20-10-138 0 0,1 1-1 0 0,1 1 1 0 0,3 0 138 0 0,-26 12-18 0 0,17-3-150 0 0,-5 2 109 0 0,2-3-135 0 0,-26 7-646 0 0,2 0 838 0 0,-1-1 0 0 0,1 1 0 0 0,-1 0 0 0 0,1 1 0 0 0,0-1 0 0 0,0 1 0 0 0,-1 0 0 0 0,1 0 0 0 0,0 0 0 0 0,0 0 0 0 0,1 1 0 0 0,-1 0 0 0 0,0 0 0 0 0,1 0 0 0 0,0 0 0 0 0,-1 0 0 0 0,-1 4 2 0 0,-5 4-32 0 0,1 1-1 0 0,1 0 1 0 0,0 1-1 0 0,0 0 1 0 0,2 0 32 0 0,3-7 0 0 0,0 1 0 0 0,0-1 0 0 0,1 0 0 0 0,0 1 0 0 0,1 0 0 0 0,-1-1 0 0 0,1 1 0 0 0,0 0 0 0 0,1 0 0 0 0,0 0 0 0 0,0 0 0 0 0,0-1 1 0 0,1 1-1 0 0,0 0 0 0 0,0 0 0 0 0,1-1 0 0 0,1 4 0 0 0,-2-8 4 0 0,-1-1 0 0 0,1 0 1 0 0,-1 0-1 0 0,1 0 0 0 0,0 1 1 0 0,-1-1-1 0 0,1 0 0 0 0,0 0 0 0 0,0 0 1 0 0,0 0-1 0 0,0 0 0 0 0,0-1 1 0 0,0 1-1 0 0,0 0 0 0 0,0 0 0 0 0,0-1 1 0 0,0 1-1 0 0,0 0 0 0 0,1-1 1 0 0,-1 1-1 0 0,0-1 0 0 0,1 0-4 0 0,0 1 11 0 0,0-1-1 0 0,0 0 1 0 0,0 0-1 0 0,0 0 1 0 0,0 0 0 0 0,0-1-1 0 0,0 1 1 0 0,0 0-1 0 0,0-1 1 0 0,0 0-1 0 0,0 1 1 0 0,0-1 0 0 0,0 0-11 0 0,4-2 19 0 0,0 0 1 0 0,-1 0 0 0 0,0-1 0 0 0,0 0-1 0 0,0 0 1 0 0,-1 0 0 0 0,1 0-1 0 0,-1-1 1 0 0,1 0-20 0 0,7-14-46 0 0,-1 0-1 0 0,-1-1 1 0 0,-1 0 0 0 0,0 0-1 0 0,3-15 47 0 0,-11 31 16 0 0,0 0 0 0 0,0 0 0 0 0,0 0 0 0 0,0 0 0 0 0,-1 0 0 0 0,0 0 0 0 0,0-1-16 0 0,1 30 0 0 0,-1-21 0 0 0,-1 0 0 0 0,1 1 0 0 0,0-1 0 0 0,1 0 0 0 0,-1 0 0 0 0,2 4 0 0 0,0 15 0 0 0,0 0-12 0 0,0 0 0 0 0,1 1-1 0 0,5 13 13 0 0,0 6-81 0 0,-6-35-27 0 0,0 1 0 0 0,0-1 1 0 0,0 0-1 0 0,1 1 0 0 0,0-1 1 0 0,1 0-1 0 0,0-1 0 0 0,0 1 1 0 0,0-1-1 0 0,1 0 0 0 0,0 0 1 0 0,5 4 107 0 0,-9-10-142 0 0,0 0 1 0 0,0 0 0 0 0,0 0-1 0 0,0 0 1 0 0,0 0 0 0 0,1 0 0 0 0,-1-1-1 0 0,0 1 1 0 0,1-1 0 0 0,-1 1-1 0 0,0-1 1 0 0,1 1 0 0 0,-1-1 0 0 0,0 0-1 0 0,1 1 1 0 0,-1-1 0 0 0,1 0-1 0 0,-1 0 1 0 0,1 0 0 0 0,-1 0 0 0 0,1 0-1 0 0,-1-1 1 0 0,0 1 0 0 0,1 0-1 0 0,-1-1 1 0 0,1 1 0 0 0,-1-1 0 0 0,0 1-1 0 0,0-1 1 0 0,1 0 0 0 0,-1 0-1 0 0,0 1 1 0 0,0-1 141 0 0,10-8-2031 0 0</inkml:trace>
  <inkml:trace contextRef="#ctx0" brushRef="#br0" timeOffset="2550.801">1553 1082 4608 0 0,'2'-7'391'0'0,"2"8"30"0"0,-3 0-333 0 0,1-1 2052 0 0,-2 0 748 0 0,0 2 148 0 0,4 4-2279 0 0,-1 0 0 0 0,-1 0 1 0 0,0 1-1 0 0,0-1 1 0 0,0 1-1 0 0,0 0 1 0 0,-1-1-1 0 0,0 1 1 0 0,0 4-758 0 0,-1 16 1381 0 0,-1 24-1381 0 0,0-32 361 0 0,-10 102 12 0 0,5-62-117 0 0,2 1-1 0 0,4 30-255 0 0,2-63-136 0 0,0 1-1 0 0,3-1 1 0 0,3 12 136 0 0,-5-27-134 0 0,-3-8-131 0 0,1-1 0 0 0,-1 1 0 0 0,1 0 0 0 0,0-1 0 0 0,0 1 0 0 0,1-1 0 0 0,-1 1 0 0 0,1-1 0 0 0,0 0 0 0 0,0 0 0 0 0,0 1 0 0 0,0-1 1 0 0,0 0-1 0 0,1-1 0 0 0,-1 1 0 0 0,1 0 265 0 0,8 3-6729 0 0</inkml:trace>
  <inkml:trace contextRef="#ctx0" brushRef="#br0" timeOffset="2885.312">1758 1457 3680 0 0,'-1'0'29'0'0,"0"0"0"0"0,0 0 0 0 0,0 0 0 0 0,0-1 0 0 0,0 1 0 0 0,0 0 0 0 0,1-1 0 0 0,-1 1 0 0 0,0-1 0 0 0,0 1 0 0 0,0-1 0 0 0,0 1 0 0 0,0-1-29 0 0,-14-6 2160 0 0,0 5 501 0 0,1-1 286 0 0,-1 2 1 0 0,-9-1-2948 0 0,-168 10 3189 0 0,178-7-3135 0 0,-1 1 0 0 0,1 0-1 0 0,-1 1 1 0 0,1 1 0 0 0,0 0 0 0 0,-9 5-54 0 0,22-8-14 0 0,-1-1 1 0 0,0 1-1 0 0,1 0 1 0 0,-1 0-1 0 0,0 0 1 0 0,1 0-1 0 0,-1 0 0 0 0,1 0 1 0 0,0 0-1 0 0,-1 0 1 0 0,1 1-1 0 0,0-1 1 0 0,0 0-1 0 0,-1 1 1 0 0,1-1-1 0 0,0 1 1 0 0,1 0-1 0 0,-1-1 1 0 0,0 1-1 0 0,0 0 0 0 0,1-1 1 0 0,-1 1-1 0 0,1 0 1 0 0,-1 0-1 0 0,1 0 1 0 0,0-1-1 0 0,0 1 1 0 0,0 0-1 0 0,0 0 1 0 0,0 0-1 0 0,0 0 1 0 0,0-1-1 0 0,1 1 0 0 0,-1 0 1 0 0,1 1 13 0 0,1 4-359 0 0,1-1 1 0 0,0 0-1 0 0,0 0 1 0 0,1 0-1 0 0,-1 0 0 0 0,1-1 1 0 0,0 1-1 0 0,1-1 1 0 0,2 2 358 0 0,13 19-1246 0 0,-18-22 1116 0 0,1 1-1 0 0,0-1 1 0 0,1 0-1 0 0,-1-1 1 0 0,1 1 0 0 0,-1 0-1 0 0,1-1 1 0 0,0 0-1 0 0,0 0 1 0 0,1 0 0 0 0,-1 0 130 0 0,21 10-1699 0 0,18 13 1699 0 0,21 12-171 0 0,-56-34 350 0 0,1 0-1 0 0,0-1 1 0 0,0 0-1 0 0,0 0 1 0 0,0-1-1 0 0,7 1-178 0 0,-2-1 701 0 0,0-1 0 0 0,1-1 0 0 0,-1 0 0 0 0,14-2-701 0 0,-22 1 218 0 0,0 0 0 0 0,1 0 0 0 0,-1 0 0 0 0,0-1 1 0 0,0 0-1 0 0,0-1 0 0 0,0 1 0 0 0,-1-1 0 0 0,1 0 0 0 0,-1 0 0 0 0,0-1 0 0 0,4-2-218 0 0,4-6 440 0 0,-3 3-106 0 0,0 0 0 0 0,0 0 0 0 0,0-2-334 0 0,-8 7 83 0 0,1 1 1 0 0,-1-1-1 0 0,1 1 1 0 0,-1-1-1 0 0,0 0 1 0 0,0 0-1 0 0,-1 0 1 0 0,1 0-1 0 0,-1 0 1 0 0,0 0-1 0 0,0-4-83 0 0,1-3 195 0 0,0 0-1 0 0,-2 0 0 0 0,1 0 1 0 0,-1 0-1 0 0,-1 0 1 0 0,0 0-1 0 0,-2-7-194 0 0,3 17 27 0 0,0 0-1 0 0,-1 0 1 0 0,0 0-1 0 0,1 0 1 0 0,-1-1-1 0 0,0 1 1 0 0,1 0-1 0 0,-1 0 1 0 0,0 0-1 0 0,0 1 1 0 0,0-1-1 0 0,0 0 1 0 0,0 0-1 0 0,0 0 1 0 0,0 1-1 0 0,0-1 1 0 0,0 0 0 0 0,0 1-1 0 0,0-1 1 0 0,-1 1-27 0 0,-25-9 569 0 0,24 9-530 0 0,-1 0-36 0 0,1 0 0 0 0,0 1 0 0 0,0-1 0 0 0,0 1 0 0 0,0 0 0 0 0,0 0 0 0 0,0 0 0 0 0,0 1 0 0 0,0-1 0 0 0,0 1 0 0 0,1-1 0 0 0,-1 1 0 0 0,1 0 0 0 0,-1 0 0 0 0,0 1-3 0 0,-1 1-5 0 0,0 0 0 0 0,1 1 0 0 0,0-1 0 0 0,0 1 0 0 0,0-1-1 0 0,1 1 1 0 0,-1 0 0 0 0,1 0 0 0 0,0 0 0 0 0,1 0 0 0 0,-1 1 0 0 0,1-1-1 0 0,0 1 7 0 0,-5 14 7 0 0,5-15-16 0 0,-1 1 0 0 0,2-1 0 0 0,-1 0 0 0 0,0 0 0 0 0,1 0 0 0 0,0 1 0 0 0,0-1 0 0 0,1 4 8 0 0,10 42-586 0 0,-5-23 269 0 0,-4-22 221 0 0,0 0 1 0 0,0 0-1 0 0,0 0 0 0 0,0 0 0 0 0,1-1 1 0 0,0 1-1 0 0,0-1 0 0 0,1 1 96 0 0,-3-4-32 0 0,1 0-1 0 0,-1 0 1 0 0,1 0-1 0 0,0 0 1 0 0,0 0 0 0 0,0 0-1 0 0,-1-1 1 0 0,2 1-1 0 0,-1-1 1 0 0,0 1-1 0 0,0-1 1 0 0,0 0 0 0 0,1 0-1 0 0,-1 0 1 0 0,0 0-1 0 0,1 0 1 0 0,-1 0-1 0 0,1-1 1 0 0,-1 1-1 0 0,3-1 33 0 0,15 0-791 0 0,-1-1 0 0 0,7-2 791 0 0,-22 2-564 0 0,0 0 1 0 0,0-1 0 0 0,0 0-1 0 0,0 0 1 0 0,-1 0-1 0 0,1-1 1 0 0,-1 1-1 0 0,1-1 1 0 0,-1 0 0 0 0,0 0-1 0 0,0 0 1 0 0,2-2 563 0 0,5-11-4600 0 0</inkml:trace>
  <inkml:trace contextRef="#ctx0" brushRef="#br0" timeOffset="3229.844">2127 1494 920 0 0,'3'5'60'0'0,"-3"-5"-45"0"0,0 1-1 0 0,1 0 0 0 0,-1-1 1 0 0,1 1-1 0 0,-1 0 1 0 0,1-1-1 0 0,0 1 0 0 0,-1-1 1 0 0,1 1-1 0 0,0-1 1 0 0,-1 1-1 0 0,1-1 0 0 0,0 1 1 0 0,-1-1-1 0 0,1 0 1 0 0,0 1-1 0 0,0-1 0 0 0,0 0 1 0 0,-1 0-1 0 0,1 0 0 0 0,0 1 1 0 0,0-1-1 0 0,0 0 1 0 0,0 0-1 0 0,-1 0 0 0 0,1 0 1 0 0,0-1-1 0 0,0 1 1 0 0,0 0-1 0 0,0 0-14 0 0,9 2 2140 0 0,-7-2 1762 0 0,0-3-2774 0 0,-3 2-234 0 0,6-5 7857 0 0,-8 8-4320 0 0,-1 1-6174 0 0,2-3 1767 0 0,1 1 0 0 0,-1-1 0 0 0,1 1 0 0 0,-1 0-1 0 0,1-1 1 0 0,0 1 0 0 0,-1 0 0 0 0,1-1 0 0 0,0 1-1 0 0,-1 0 1 0 0,1 0 0 0 0,0-1 0 0 0,0 1-1 0 0,0 0 1 0 0,0-1 0 0 0,0 1 0 0 0,0 0 0 0 0,0 0-24 0 0,-1 4 82 0 0,-11 24 370 0 0,12-28-433 0 0,0-1-1 0 0,0 1 1 0 0,-1-1-1 0 0,1 1 1 0 0,0 0-1 0 0,0-1 1 0 0,-1 1-1 0 0,1-1 1 0 0,0 1 0 0 0,-1-1-1 0 0,1 1 1 0 0,0-1-1 0 0,-1 0 1 0 0,1 1-1 0 0,-1-1 1 0 0,1 1-1 0 0,0-1 1 0 0,-1 0-1 0 0,0 1-18 0 0,-2 2 61 0 0,-1 2 37 0 0,2 0 0 0 0,-1 1 0 0 0,1-1-1 0 0,-1 0 1 0 0,1 1 0 0 0,1 0-1 0 0,-1-1 1 0 0,1 1 0 0 0,0 3-98 0 0,0-6 5 0 0,1 0 1 0 0,0 0-1 0 0,0 1 1 0 0,0-1-1 0 0,0 0 0 0 0,1 0 1 0 0,-1 0-1 0 0,1 0 1 0 0,0 1-1 0 0,0-1 1 0 0,0 0-1 0 0,0 0 0 0 0,1-1 1 0 0,-1 1-1 0 0,1 0 1 0 0,0 0-1 0 0,0-1 1 0 0,0 2-6 0 0,41 40 314 0 0,-40-42-267 0 0,-1 1-1 0 0,0 0 0 0 0,0-1 1 0 0,0 1-1 0 0,-1 0 0 0 0,1 0 1 0 0,0 2-47 0 0,-1-2 46 0 0,0-1-1 0 0,0 0 1 0 0,1 1 0 0 0,-1-1 0 0 0,0 0-1 0 0,1 0 1 0 0,0 0 0 0 0,0 0-46 0 0,-2-2 24 0 0,0 1 0 0 0,1 0 0 0 0,-1-1 0 0 0,0 1 1 0 0,1 0-1 0 0,-1-1 0 0 0,0 1 0 0 0,0 0 0 0 0,0-1 0 0 0,0 1 0 0 0,0 0 0 0 0,0-1 1 0 0,0 1-1 0 0,0 0 0 0 0,0-1 0 0 0,0 1 0 0 0,0 0 0 0 0,0 0 0 0 0,0 0-24 0 0,-1 3 165 0 0,1-2-141 0 0,0-1 0 0 0,0 0 0 0 0,0 0 0 0 0,-1 1 1 0 0,1-1-1 0 0,0 0 0 0 0,-1 0 0 0 0,1 0 1 0 0,-1 1-1 0 0,1-1 0 0 0,-1 0 0 0 0,0 0 1 0 0,0 0-1 0 0,1 0 0 0 0,-1 0 0 0 0,0 0 0 0 0,0 0 1 0 0,0-1-1 0 0,0 1 0 0 0,-1 1-24 0 0,-1 0 29 0 0,-1 0 1 0 0,1 0-1 0 0,-1 0 0 0 0,0 0 0 0 0,1-1 1 0 0,-1 0-1 0 0,-1 1-29 0 0,-6 1-250 0 0,0-1 1 0 0,0 0-1 0 0,0-1 0 0 0,-11 0 250 0 0,-9-1-3028 0 0,17 0-4843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9:49.9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39 340 11312 0 0,'0'0'521'0'0,"0"0"-12"0"0,0 0-249 0 0,-5 4 699 0 0,3-2-684 0 0,-1 1-1 0 0,1-1 1 0 0,-1 0 0 0 0,1 1 0 0 0,0 0 0 0 0,0-1-1 0 0,0 1 1 0 0,1 0 0 0 0,-1 0 0 0 0,1 0-1 0 0,-1 0 1 0 0,1 1-275 0 0,-4 7 380 0 0,5-10-360 0 0,0-1 0 0 0,-1 0-1 0 0,1 0 1 0 0,0 1 0 0 0,0-1 0 0 0,0 0-1 0 0,0 1 1 0 0,0-1 0 0 0,0 0 0 0 0,-1 0-1 0 0,1 1 1 0 0,0-1 0 0 0,0 0 0 0 0,0 1-1 0 0,0-1 1 0 0,0 0 0 0 0,0 1 0 0 0,0-1-1 0 0,0 0 1 0 0,1 0 0 0 0,-1 1 0 0 0,0-1-1 0 0,0 0 1 0 0,0 1 0 0 0,0-1-20 0 0,0 0 20 0 0,0 1 0 0 0,1-1 1 0 0,-1 1-1 0 0,0-1 0 0 0,0 0 0 0 0,0 1 1 0 0,0-1-1 0 0,0 0 0 0 0,0 1 1 0 0,0-1-1 0 0,0 1 0 0 0,0-1 0 0 0,0 0 1 0 0,0 1-1 0 0,0-1 0 0 0,0 0 0 0 0,0 1 1 0 0,-1-1-1 0 0,1 1 0 0 0,0-1 1 0 0,0 0-1 0 0,0 1 0 0 0,-1-1-20 0 0,1 1 37 0 0,0 0 0 0 0,-1 0 0 0 0,1 1 0 0 0,0-1 1 0 0,0 0-1 0 0,0 0 0 0 0,0 0 0 0 0,0 0 0 0 0,0 0 0 0 0,0 1 0 0 0,0-1 0 0 0,0 0 0 0 0,0 0 0 0 0,1 0 0 0 0,-1 0 0 0 0,0 1-37 0 0,1 0 299 0 0,0 0 10 0 0,1 4-86 0 0,0 0-1 0 0,1 0 1 0 0,-1 1-1 0 0,2-1 0 0 0,-1-1 1 0 0,0 1-1 0 0,1-1 1 0 0,0 1-1 0 0,1-1 0 0 0,1 2-222 0 0,-4-5 77 0 0,0 1 0 0 0,1-1 0 0 0,-1 0-1 0 0,0-1 1 0 0,1 1 0 0 0,-1 0 0 0 0,1-1-1 0 0,-1 1 1 0 0,1-1 0 0 0,0 0 0 0 0,2 1-77 0 0,-5-2 19 0 0,10 7 408 0 0,0-2-230 0 0,1-2 66 0 0,0 0 1 0 0,-1 0-1 0 0,3 2-263 0 0,-6-2 170 0 0,0 0 1 0 0,1-1-1 0 0,-1 0 1 0 0,1 0-1 0 0,0-1 0 0 0,-1 0 1 0 0,5 0-171 0 0,5-1 154 0 0,-1 0 1 0 0,1-2-1 0 0,0 0 0 0 0,15-4-154 0 0,-23 4 65 0 0,1-1 31 0 0,-1 1 0 0 0,1 0-1 0 0,3 0-95 0 0,11-1 73 0 0,12-1-34 0 0,1 0-54 0 0,-29 2-1 0 0,1 1 1 0 0,0 0-1 0 0,0 1 1 0 0,6 0 15 0 0,172 19-131 0 0,-132-18 166 0 0,21-3-35 0 0,6 0 136 0 0,-36-3-13 0 0,-12 1-35 0 0,59-7 253 0 0,-6 0-142 0 0,-66 9-190 0 0,20-2-7 0 0,-1 2 1 0 0,31 3-3 0 0,-4-3 0 0 0,-52 0 0 0 0,0 0 0 0 0,0-1 0 0 0,-1 0 0 0 0,0-1 0 0 0,1-1 0 0 0,-1 0 0 0 0,3-3 0 0 0,18-6 0 0 0,-19 9 5 0 0,-8 1 3 0 0,1 1 1 0 0,-1 0-1 0 0,1 1 1 0 0,0 0-1 0 0,0 0 1 0 0,0 1-1 0 0,7 0-8 0 0,-7 1 0 0 0,1 0 0 0 0,0 1 0 0 0,-1 0 0 0 0,1 1 0 0 0,-1 0 0 0 0,0 1 0 0 0,1 0 0 0 0,-1 0 0 0 0,0 1 0 0 0,-1-1-8 0 0,-1-1-1 0 0,1 1 1 0 0,7 0 8 0 0,11 3-47 0 0,-16-3 13 0 0,0-1-1 0 0,1 0 0 0 0,-1-1 1 0 0,0 0-1 0 0,1-1 1 0 0,-1 0-1 0 0,3-1 35 0 0,6-1-68 0 0,1 0-1 0 0,-1-2 0 0 0,6-2 69 0 0,-1 0 6 0 0,0-2-1 0 0,11-4-5 0 0,-28 10 13 0 0,0 0 1 0 0,1 0-1 0 0,0 1 1 0 0,-1 0 0 0 0,1 0-1 0 0,0 1 1 0 0,-1 0-1 0 0,4 1-13 0 0,5-1 9 0 0,26 1 23 0 0,-1 1 0 0 0,27 6-32 0 0,-54-7 0 0 0,1 0 0 0 0,0-1 0 0 0,0-1 0 0 0,-1 0 0 0 0,8-2 0 0 0,17-2 0 0 0,-26 3 0 0 0,-1 0 0 0 0,0-1 0 0 0,11-4 0 0 0,13-2 0 0 0,-4 0 0 0 0,-24 6 0 0 0,-1 1 0 0 0,1 0 0 0 0,0 0 0 0 0,2 0 0 0 0,15 0 15 0 0,-1 1 0 0 0,1 0 0 0 0,-1 2 0 0 0,2 1-15 0 0,33 0 39 0 0,-43-2-29 0 0,0 0-1 0 0,0 1 0 0 0,0 1 0 0 0,1 1-9 0 0,1-1 12 0 0,1 0-1 0 0,-1-1 1 0 0,0-1 0 0 0,0-1-1 0 0,0 0 1 0 0,0-2-1 0 0,7-1-11 0 0,42-5 37 0 0,-36 6-12 0 0,0-2 0 0 0,5-3-25 0 0,22-3 35 0 0,109-18 102 0 0,-124 22-95 0 0,19-7-42 0 0,26-5 18 0 0,105-13-18 0 0,-78 11 60 0 0,-87 17-37 0 0,0-1 0 0 0,1-2 0 0 0,-2-1 0 0 0,26-11-23 0 0,50-18 64 0 0,-26 16 19 0 0,-3 1-19 0 0,-58 15-50 0 0,0 0 0 0 0,1 2 1 0 0,-1 0-1 0 0,1 0 0 0 0,11 1-14 0 0,29 1 92 0 0,2 2-92 0 0,1 0 18 0 0,-1-3-18 0 0,18-4 0 0 0,-23 1 73 0 0,0-4 1 0 0,48-13-74 0 0,-58 10 45 0 0,1 1 0 0 0,-1 3-1 0 0,2 1 1 0 0,-1 3 0 0 0,1 1 0 0 0,31 3-45 0 0,-23 5 0 0 0,-25-1 0 0 0,20-2 0 0 0,55 7-88 0 0,-72-9-483 0 0,1-1 1 0 0,-1-2-1 0 0,25-5 571 0 0,-3 1-2336 0 0,-44 6 1731 0 0,9 1-758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9:53.3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906 786 3224 0 0,'3'0'402'0'0,"-1"1"1"0"0,1-1-1 0 0,-1 0 0 0 0,0 0 1 0 0,1 0-1 0 0,-1 0 0 0 0,1 0 1 0 0,-1 0-1 0 0,1-1-402 0 0,-2-2 5323 0 0,-5-3-3845 0 0,4 6-623 0 0,0-2-449 0 0,-1 1 1 0 0,1 0-1 0 0,-1-1 0 0 0,1 1 0 0 0,0-1 1 0 0,0 1-1 0 0,-1-1 0 0 0,1 1 1 0 0,0-1-1 0 0,0 1 0 0 0,1-1-406 0 0,-1 1 121 0 0,0-1-1 0 0,0 1 0 0 0,0-1 1 0 0,0 1-1 0 0,-1-1 0 0 0,1 1 1 0 0,0-1-1 0 0,0 1 0 0 0,-1 0 1 0 0,1-1-1 0 0,-1 0-120 0 0,-6-9 387 0 0,1 1-1 0 0,-2 1 0 0 0,1 0 1 0 0,-1 0-1 0 0,0 0 1 0 0,-1 1-1 0 0,-1-1-386 0 0,-9-5 557 0 0,-1 0-1 0 0,-9-5-556 0 0,9 7 246 0 0,10 7-147 0 0,0 0 1 0 0,0 0-1 0 0,0 1 0 0 0,-9-2-99 0 0,4 1 130 0 0,1 0 0 0 0,-7-4-130 0 0,13 5 35 0 0,-1 1 0 0 0,0 0 1 0 0,0 0-1 0 0,-9-1-35 0 0,-14-5 54 0 0,-4 0 102 0 0,-22-3-156 0 0,-25-7 181 0 0,45 8 13 0 0,2-1 0 0 0,-1-2 0 0 0,-13-8-194 0 0,36 15 96 0 0,-1-1 0 0 0,2-1 0 0 0,0 0 0 0 0,0-1 0 0 0,0 0 0 0 0,1-1 0 0 0,1-1 0 0 0,0 0-1 0 0,-4-6-95 0 0,-63-95 579 0 0,75 108-532 0 0,0 0 1 0 0,0 0-1 0 0,0 0 0 0 0,0-4-47 0 0,-9-13 255 0 0,7 13-128 0 0,5 18-388 0 0,5 9 255 0 0,1-3 229 0 0,0 0 0 0 0,1 9-223 0 0,-3-12-56 0 0,0 0 1 0 0,1 0-1 0 0,0 0 1 0 0,2 2 55 0 0,-6-12 252 0 0,-2-4-232 0 0,-1 1 0 0 0,1 0 0 0 0,0 0 0 0 0,0-1 0 0 0,0 1 0 0 0,0-1 0 0 0,0 1 0 0 0,0-1 0 0 0,0 1 0 0 0,0-1 0 0 0,0 0-20 0 0,-5-9 36 0 0,3 6-36 0 0,0-1 0 0 0,0 1 0 0 0,0-1 0 0 0,1 1 1 0 0,0-1-1 0 0,0 0 0 0 0,1 0 0 0 0,-1 0 0 0 0,1 0 0 0 0,1 0 0 0 0,-1 0 0 0 0,1-1 0 0 0,-3-15 10 0 0,3 18 6 0 0,-1-1 0 0 0,1 0 1 0 0,0 0-1 0 0,0 0 0 0 0,0 0 0 0 0,1 1 0 0 0,-1-1 1 0 0,1 0-1 0 0,0 0 0 0 0,1 1 0 0 0,1-4-16 0 0,0-2 26 0 0,-2 9-14 0 0,-1 0-1 0 0,0 0 0 0 0,0 0 1 0 0,1 1-1 0 0,-1-1 1 0 0,1 0-1 0 0,-1 0 0 0 0,1 0 1 0 0,-1 1-1 0 0,1-1 0 0 0,-1 0 1 0 0,1 1-1 0 0,-1-1 1 0 0,1 0-1 0 0,0 1 0 0 0,-1-1 1 0 0,1 1-1 0 0,0-1 0 0 0,0 1 1 0 0,0-1-12 0 0,4-3 24 0 0,1 1 1 0 0,0-1 0 0 0,0 1-1 0 0,0 0 1 0 0,0 1 0 0 0,1-1-1 0 0,-1 1 1 0 0,6-1-25 0 0,7-1-164 0 0,-15 3 152 0 0,0 0 0 0 0,0 0 0 0 0,0 0 0 0 0,0 1 0 0 0,3-1 12 0 0,2 1-221 0 0,1-1 1 0 0,-1 0-1 0 0,0-1 0 0 0,1 0 0 0 0,-1-1 1 0 0,0 0-1 0 0,8-3 221 0 0,-6 1-1762 0 0,0-1-1 0 0,0 0 1 0 0,5-4 1762 0 0,2-2-8239 0 0</inkml:trace>
  <inkml:trace contextRef="#ctx0" brushRef="#br0" timeOffset="834.617">1488 518 6912 0 0,'19'1'271'0'0,"-13"0"-155"0"0,0-1-1 0 0,0 0 1 0 0,0 0 0 0 0,0 0 0 0 0,0-1-1 0 0,0 0 1 0 0,0 0 0 0 0,6-2-116 0 0,41-16 12082 0 0,-42 14-9412 0 0,-1 1-1981 0 0,-8 4 70 0 0,-2 0-147 0 0,2-2 322 0 0,0 1 39 0 0,-6 1-458 0 0,-7 4-472 0 0,0 0 1 0 0,1 0-1 0 0,0 1 0 0 0,0 1 1 0 0,0-1-1 0 0,1 2 0 0 0,-1-1-43 0 0,-32 20 65 0 0,-34 22-1 0 0,70-43-53 0 0,0-2 37 0 0,-17 1-32 0 0,23-4-16 0 0,0 0 1 0 0,0 0-1 0 0,0 0 1 0 0,0 0-1 0 0,0 0 0 0 0,0 1 1 0 0,0-1-1 0 0,0 0 1 0 0,0 0-1 0 0,0 0 1 0 0,0 0-1 0 0,0 0 0 0 0,1 0 1 0 0,-1 0-1 0 0,0 0 1 0 0,0 0-1 0 0,0 0 1 0 0,0 0-1 0 0,0 0 0 0 0,0 0 1 0 0,0 0-1 0 0,0 1 1 0 0,0-1-1 0 0,0 0 1 0 0,0 0-1 0 0,0 0 0 0 0,0 0 1 0 0,-1 0-1 0 0,1 0 1 0 0,0 0-1 0 0,0 0 1 0 0,0 0-1 0 0,0 0 0 0 0,0 0 1 0 0,0 0-1 0 0,0 0 1 0 0,0 0-1 0 0,0 1 1 0 0,0-1-1 0 0,0 0 0 0 0,0 0 1 0 0,0 0-1 0 0,0 0 1 0 0,0 0-1 0 0,0 0 1 0 0,0 0-1 0 0,0 0 0 0 0,0 0 1 0 0,-1 0-1 0 0,1 0 1 0 0,0 0-1 0 0,0 0 1 0 0,0 0-1 0 0,0 0 0 0 0,0 0 1 0 0,0 0-1 0 0,0 0 1 0 0,0 0-1 0 0,0 0 1 0 0,0 0-1 0 0,0 0 0 0 0,0 0 0 0 0,2 3-22 0 0,1 0 0 0 0,0-1 0 0 0,0 1 0 0 0,0-1 0 0 0,0 1 0 0 0,0-1 22 0 0,1 0 2 0 0,0 1-1 0 0,-1-1 1 0 0,0 1-1 0 0,0 0 1 0 0,0 0-1 0 0,0 0 1 0 0,0 0 0 0 0,0 1-3 0 0,0 0 54 0 0,1 1-1 0 0,-1-1 1 0 0,1 0-1 0 0,1 0 1 0 0,-1 0-1 0 0,2 0-52 0 0,-3-2 4 0 0,0 1 0 0 0,1-1 0 0 0,-1 1-1 0 0,-1-1 1 0 0,1 1 0 0 0,0 0-1 0 0,-1 0 1 0 0,0 0 0 0 0,1 0 0 0 0,-1 1-1 0 0,0-1 1 0 0,-1 1 0 0 0,1-1-1 0 0,-1 1 1 0 0,1 2-4 0 0,2 20 0 0 0,-4-19 0 0 0,1 0 0 0 0,0-1 0 0 0,1 1 0 0 0,0 1 0 0 0,-1-5 0 0 0,0 1 0 0 0,0 0 1 0 0,-1 0-1 0 0,1 0 0 0 0,-1 0 0 0 0,0 0 0 0 0,0 0 0 0 0,0 0 0 0 0,-1 0 0 0 0,0-1 1 0 0,1 1-1 0 0,-2 1 0 0 0,-1 6-4 0 0,-1 0 1 0 0,-1 0-1 0 0,-2 4 4 0 0,-6 12-44 0 0,10-20 36 0 0,3-5 6 0 0,-2 1 0 0 0,1 0 0 0 0,0 0 0 0 0,0-1 0 0 0,-1 1 0 0 0,0-1 0 0 0,1 1 0 0 0,-1-1 0 0 0,0 0 0 0 0,0 1 0 0 0,0-1 0 0 0,-2 1 2 0 0,-9 6-52 0 0,7-4 4 0 0,-1-1 0 0 0,1 1 1 0 0,0 0-1 0 0,1 1 0 0 0,-5 5 48 0 0,5-6-63 0 0,-1 0-1 0 0,1-1 1 0 0,-1 1 0 0 0,0-1-1 0 0,0 0 1 0 0,0 0-1 0 0,-1 0 64 0 0,-13 8-589 0 0,17-11 157 0 0,0 0 0 0 0,1 1 1 0 0,-1-1-1 0 0,0 0 0 0 0,0 0 1 0 0,0-1-1 0 0,0 1 0 0 0,0-1 0 0 0,0 1 1 0 0,-3-1 431 0 0,5 0-2465 0 0,1-1-762 0 0,7-3-3994 0 0</inkml:trace>
  <inkml:trace contextRef="#ctx0" brushRef="#br0" timeOffset="1227.401">1793 360 9672 0 0,'-1'0'29'0'0,"1"1"1"0"0,-1-1-1 0 0,1 1 1 0 0,0-1-1 0 0,-1 1 1 0 0,1-1 0 0 0,-1 1-1 0 0,1 0 1 0 0,0-1-1 0 0,-1 1 1 0 0,1-1-1 0 0,0 1 1 0 0,0 0-1 0 0,0-1 1 0 0,0 1 0 0 0,-1-1-1 0 0,1 1 1 0 0,0 0-1 0 0,0-1 1 0 0,0 1-1 0 0,0 0 1 0 0,0-1-1 0 0,0 1 1 0 0,1 0 0 0 0,-1-1-1 0 0,0 1 1 0 0,0 0-1 0 0,0-1 1 0 0,1 1-1 0 0,-1-1 1 0 0,0 1-1 0 0,0 0 1 0 0,1-1 0 0 0,-1 1-30 0 0,2 3 27 0 0,0 0 375 0 0,-1 1-1 0 0,0 0 1 0 0,0-1 0 0 0,0 1 0 0 0,0 1-402 0 0,3 18 2611 0 0,10 19 1735 0 0,0-2-1434 0 0,-1 8-2912 0 0,-9-36 314 0 0,0 0 0 0 0,4 7-314 0 0,-3-10 94 0 0,-2 0 1 0 0,1 1 0 0 0,-1-1 0 0 0,1 8-95 0 0,-3 3 167 0 0,0 0 0 0 0,-1 4-167 0 0,0-3-48 0 0,1 0 0 0 0,1 0 48 0 0,7 28-193 0 0,-5-33 140 0 0,0 0-1 0 0,-2 0 1 0 0,1 11 53 0 0,-8-5-661 0 0,3-19 69 0 0,2-2-742 0 0,0-2-66 0 0</inkml:trace>
  <inkml:trace contextRef="#ctx0" brushRef="#br0" timeOffset="1627.668">1875 510 9216 0 0,'0'0'706'0'0,"1"1"-463"0"0,2 2 125 0 0,-2-2 1400 0 0,-1-1 600 0 0,0 0 116 0 0,0 1-2296 0 0,0 0 1 0 0,0 0-1 0 0,-1 0 1 0 0,1 0-1 0 0,0 0 1 0 0,-1-1-1 0 0,1 1 0 0 0,-1 0 1 0 0,1 0-1 0 0,-1 0 1 0 0,1 0-1 0 0,-1-1 1 0 0,0 1-1 0 0,1 0 1 0 0,-1 0-1 0 0,0-1 0 0 0,0 1 1 0 0,0-1-1 0 0,1 1 1 0 0,-1-1-1 0 0,0 1 1 0 0,0-1-189 0 0,-21 10 372 0 0,20-9-158 0 0,-121 43 1519 0 0,113-40-1713 0 0,0-1 1 0 0,-1 0-1 0 0,1-1 1 0 0,-1 0-21 0 0,-20 4 11 0 0,-30 2-323 0 0,58-8-16 0 0,-1 1 0 0 0,1-1 0 0 0,0 0 0 0 0,-1 0 0 0 0,1 0 0 0 0,0-1 0 0 0,-1 1 0 0 0,1-1 0 0 0,0 0-1 0 0,-2 0 329 0 0,2 0-805 0 0,-12-3-6308 0 0</inkml:trace>
  <inkml:trace contextRef="#ctx0" brushRef="#br0" timeOffset="1963.697">1825 506 7832 0 0,'7'6'106'0'0,"0"-1"0"0"0,-1 1 0 0 0,1 0 0 0 0,-1 0 0 0 0,0 1 0 0 0,-1 0 0 0 0,1 0 0 0 0,3 8-106 0 0,14 16 1351 0 0,-19-27-960 0 0,-1 0-1 0 0,1 0 0 0 0,-1 1 0 0 0,0-1 0 0 0,-1 1 0 0 0,1-1 0 0 0,-1 1 0 0 0,0 0 1 0 0,0 0-1 0 0,0 0 0 0 0,-1 0 0 0 0,1 3-390 0 0,-1-5 350 0 0,0 1 0 0 0,0 0 0 0 0,0 0 0 0 0,1-1 0 0 0,-1 1 0 0 0,1-1 0 0 0,0 2-350 0 0,0-4 54 0 0,-1 1 1 0 0,0 0-1 0 0,0-1 0 0 0,0 1 0 0 0,-1 0 1 0 0,1 0-1 0 0,0 0 0 0 0,-1 0 0 0 0,1 0 1 0 0,-1-1-1 0 0,0 1 0 0 0,1 0 0 0 0,-1 0 1 0 0,0 0-1 0 0,0 0 0 0 0,0 0 0 0 0,0 0 1 0 0,-1 0-1 0 0,1 0 0 0 0,-1 0 1 0 0,1 0-1 0 0,-1 0-54 0 0,1-1 45 0 0,-1 1 0 0 0,1 0 0 0 0,-1-1 1 0 0,1 1-1 0 0,0 0 0 0 0,0-1 0 0 0,0 1 0 0 0,0 0 1 0 0,0 0-1 0 0,0-1 0 0 0,0 1 0 0 0,1 0 0 0 0,-1-1 1 0 0,1 1-1 0 0,-1 0 0 0 0,1-1 0 0 0,-1 1 0 0 0,1-1 1 0 0,0 1-1 0 0,0-1-45 0 0,2 7 306 0 0,-3-7-172 0 0,0 1 0 0 0,-1-1 0 0 0,1 1 0 0 0,0-1 0 0 0,-1 0 0 0 0,0 1-1 0 0,1-1 1 0 0,-1 0 0 0 0,0 0 0 0 0,0 1-134 0 0,1-2 1517 0 0,1-1-1498 0 0,0 0-1 0 0,-1 0 1 0 0,1 0 0 0 0,0 0-1 0 0,-1 0 1 0 0,1 0-1 0 0,-1 0 1 0 0,1 0-1 0 0,-1-1 1 0 0,1 1 0 0 0,-1 0-1 0 0,0 0 1 0 0,0-1-1 0 0,0 1 1 0 0,1 0-1 0 0,-1-1 1 0 0,-1 1 0 0 0,1 0-1 0 0,0 0 1 0 0,0-1-1 0 0,0 1 1 0 0,-1 0-1 0 0,1 0 1 0 0,0-1 0 0 0,-1 1-1 0 0,1 0 1 0 0,-1-1-19 0 0,0 1 12 0 0,1 0 0 0 0,0-1 0 0 0,0 1 0 0 0,0 0 0 0 0,0-1 0 0 0,0 1 0 0 0,0 0 0 0 0,0-1 0 0 0,0 1 0 0 0,1 0 0 0 0,-1-1 0 0 0,0 1 0 0 0,1 0 0 0 0,-1 0 0 0 0,1 0 0 0 0,0-1-12 0 0,12-21 148 0 0,-3 7 13 0 0,-8 10-95 0 0,2-1 0 0 0,-1 1 0 0 0,1 0 0 0 0,0 0 0 0 0,1 0 0 0 0,-1 0 0 0 0,1 1 0 0 0,0 0 0 0 0,0 0 0 0 0,2-1-66 0 0,-5 5 14 0 0,-1 0 1 0 0,1-1-1 0 0,-1 1 0 0 0,0-1 0 0 0,0 1 1 0 0,0-1-1 0 0,0 1 0 0 0,0-1 1 0 0,0 1-1 0 0,0-1 0 0 0,0 0 0 0 0,0 0 1 0 0,-1 0-1 0 0,1 1 0 0 0,-1-1 1 0 0,1 0-1 0 0,-1 0 0 0 0,0-1-14 0 0,1 2 15 0 0,-1-1-1 0 0,0 0 0 0 0,1 1 1 0 0,0-1-1 0 0,0 0 0 0 0,-1 1 1 0 0,1-1-1 0 0,0 1 0 0 0,0 0 1 0 0,0-1-1 0 0,0 1 0 0 0,1 0 1 0 0,-1-1-1 0 0,0 1 0 0 0,0 0 1 0 0,1 0-1 0 0,-1 0 1 0 0,1 0-15 0 0,12-13 141 0 0,-11 11-99 0 0,3-8 65 0 0,1 1 0 0 0,1 0 0 0 0,0 0-107 0 0,-6 8 53 0 0,-2 2 11 0 0,7-3 68 0 0,-7 3-130 0 0,0 0 0 0 0,-1 0 0 0 0,1 0 0 0 0,0 0 0 0 0,0 0 0 0 0,0 0 0 0 0,0 0 0 0 0,0 0 0 0 0,0 0 0 0 0,-1 0 0 0 0,1 0 0 0 0,0 0 0 0 0,0 0 1 0 0,0 0-1 0 0,0-1 0 0 0,0 1 0 0 0,0 0 0 0 0,0 0 0 0 0,0 0 0 0 0,-1 0 0 0 0,1 0 0 0 0,0 0 0 0 0,0 0 0 0 0,0 0 0 0 0,0 0 0 0 0,0 0 0 0 0,0-1 0 0 0,0 1 0 0 0,0 0 0 0 0,0 0 0 0 0,0 0 0 0 0,0 0 0 0 0,0 0 0 0 0,0 0 0 0 0,0 0 0 0 0,0-1 0 0 0,0 1 0 0 0,0 0 0 0 0,0 0 0 0 0,0 0 1 0 0,0 0-1 0 0,0 0 0 0 0,0 0 0 0 0,0-1 0 0 0,0 1 0 0 0,0 0 0 0 0,0 0 0 0 0,0 0 0 0 0,0 0 0 0 0,0 0 0 0 0,0 0 0 0 0,0 0 0 0 0,0-1 0 0 0,0 1 0 0 0,0 0 0 0 0,0 0 0 0 0,0 0 0 0 0,1 0 0 0 0,-1 0 0 0 0,0 0 0 0 0,0 0-2 0 0,-2 12 64 0 0,-2-4-64 0 0,3-7 0 0 0,1 0 0 0 0,-1 0 0 0 0,0 1 0 0 0,1-1 0 0 0,-1 0 0 0 0,1 0 0 0 0,-1 1 0 0 0,1-1 0 0 0,0 0 0 0 0,0 1 0 0 0,-1-1 0 0 0,1 0 0 0 0,0 1 0 0 0,0-1 0 0 0,0 0 0 0 0,1 1 0 0 0,-1-1 0 0 0,0 1 0 0 0,0-1 0 0 0,0 1 0 0 0,0-1 0 0 0,0 0 0 0 0,0 0 0 0 0,0 0 0 0 0,0 1 0 0 0,-1-1 0 0 0,1 0 0 0 0,0 0 0 0 0,-1 0 0 0 0,1 0 0 0 0,-1 0 0 0 0,1 0 0 0 0,-1 0 0 0 0,0 0 0 0 0,1 0 0 0 0,-1 0 0 0 0,0 1 0 0 0,0-2 0 0 0,0 1 0 0 0,1 0 0 0 0,-1 0 0 0 0,1 0 0 0 0,-1-1 0 0 0,1 1 0 0 0,-1 0 0 0 0,1 0 0 0 0,-1 0 0 0 0,1 0 0 0 0,0 0 0 0 0,0 0 0 0 0,-1 0 0 0 0,1 0 0 0 0,0 0 0 0 0,0 0 0 0 0,0 0 0 0 0,0 0 0 0 0,0 0 0 0 0,0 0 0 0 0,0 0 0 0 0,0 0 0 0 0,1 0 0 0 0,4 8 0 0 0,-4-8 0 0 0,0 0 0 0 0,-1 1 0 0 0,1-1 0 0 0,0 0 0 0 0,0 1 0 0 0,-1-1 0 0 0,1 0 0 0 0,-1 1 0 0 0,1-1 0 0 0,-1 1 0 0 0,0-1 0 0 0,0 1 0 0 0,1-1 0 0 0,-1 1 0 0 0,0 6 0 0 0,-1-5 0 0 0,1 0 0 0 0,0-1 0 0 0,0 1 0 0 0,0 0 0 0 0,1-1 0 0 0,-1 1 0 0 0,1 0 0 0 0,-1-1 0 0 0,1 1 0 0 0,0-1 0 0 0,0 1 0 0 0,0-1 0 0 0,0 0 0 0 0,0 1 0 0 0,2 1 0 0 0,7 18 0 0 0,-9-19 0 0 0,0 0 0 0 0,0 0 0 0 0,1 0 0 0 0,-1-1 0 0 0,1 1 0 0 0,-1 0 0 0 0,1 0 0 0 0,0-1 0 0 0,0 1 0 0 0,2 0 0 0 0,21 12 0 0 0,-23-14 3 0 0,0 0 1 0 0,0 0-1 0 0,1 0 0 0 0,-1 0 0 0 0,0-1 1 0 0,0 1-1 0 0,1-1 0 0 0,-1 0 0 0 0,0 1 1 0 0,0-1-1 0 0,1 0 0 0 0,-1 0 0 0 0,0 0 1 0 0,3-1-4 0 0,2-1 164 0 0,0 0 0 0 0,0 0 0 0 0,0 0 1 0 0,-1-1-165 0 0,11-3 488 0 0,-14 5-476 0 0,-1 0 0 0 0,0 0 0 0 0,0-1-1 0 0,0 1 1 0 0,0 0 0 0 0,-1-1 0 0 0,1 0 0 0 0,0 1 0 0 0,-1-1 0 0 0,1 0 0 0 0,-1 0 0 0 0,1 0 0 0 0,-1 0 0 0 0,0 0-1 0 0,0 0 1 0 0,0 0 0 0 0,0 0 0 0 0,0 0 0 0 0,0 0 0 0 0,0-1 0 0 0,-1 1 0 0 0,1 0 0 0 0,-1-1 0 0 0,0 1 0 0 0,0-1-1 0 0,0 1 1 0 0,0 0 0 0 0,0-1 0 0 0,-1-1-12 0 0,1 3 0 0 0,0 0 0 0 0,0 0 0 0 0,0 1-1 0 0,0-1 1 0 0,0 0 0 0 0,0 0 0 0 0,-1 0 0 0 0,1 1-1 0 0,0-1 1 0 0,0 0 0 0 0,-1 0 0 0 0,1 1 0 0 0,-1-1-1 0 0,1 0 1 0 0,-1 1 0 0 0,1-1 0 0 0,-1 0 0 0 0,1 1-1 0 0,-1-1 1 0 0,1 1 0 0 0,-1-1 0 0 0,0 1 0 0 0,-1-2-6 0 0,-4-4-20 0 0,0 0 1 0 0,-1 0 0 0 0,-6-4 25 0 0,10 8-13 0 0,1 1 0 0 0,-1-1 0 0 0,1 1 1 0 0,-1-1-1 0 0,0 1 0 0 0,1 0 0 0 0,-1 0 0 0 0,0 0 0 0 0,0 0 0 0 0,0 1 1 0 0,0-1-1 0 0,0 1 0 0 0,-3-1 13 0 0,0 2-52 0 0,4-1 15 0 0,0 1-1 0 0,0-1 1 0 0,0 0 0 0 0,0 0 0 0 0,0 0 0 0 0,0 0 0 0 0,0 0 0 0 0,0 0-1 0 0,0 0 1 0 0,0-1 0 0 0,0 1 0 0 0,0-1 0 0 0,0 0 0 0 0,0 1-1 0 0,0-1 1 0 0,0 0 0 0 0,0 0 0 0 0,0 0 0 0 0,1 0 0 0 0,-1-1 0 0 0,0 1-1 0 0,1 0 1 0 0,-1-1 37 0 0,-2-1-178 0 0,1-1 1 0 0,-1 2-1 0 0,0-1 0 0 0,1 0 0 0 0,-5-1 178 0 0,4 2-825 0 0,0-1 1 0 0,0 1-1 0 0,0-1 0 0 0,0 0 1 0 0,0 0-1 0 0,-1-3 825 0 0,-3-2-7474 0 0</inkml:trace>
  <inkml:trace contextRef="#ctx0" brushRef="#br0" timeOffset="3198.177">2313 478 9216 0 0,'20'3'688'0'0,"-15"-2"-588"0"0,1 1 0 0 0,0-1 0 0 0,-1 0 0 0 0,1-1 0 0 0,-1 0 0 0 0,6 0-100 0 0,64 0 12999 0 0,-73 0-12320 0 0,-2 0-207 0 0,0 0-89 0 0,0 0-21 0 0,0 0-27 0 0,0 0-107 0 0,0 0-48 0 0,0 0-11 0 0,0 0-17 0 0,0 0-60 0 0,0 0 23 0 0,0 0 93 0 0,0 0 17 0 0,0 0-1 0 0,0 0 7 0 0,0 0 27 0 0,0 0 13 0 0,0 0 1 0 0,0 0-12 0 0,0 0-49 0 0,0 0-19 0 0,0 0-7 0 0,0 0-13 0 0,0 9 48 0 0,6 10-5 0 0,-4-16-191 0 0,-1 1-1 0 0,0 0 1 0 0,0 0 0 0 0,0-1 0 0 0,0 1-1 0 0,-1 3-23 0 0,5 77 195 0 0,-5 63-59 0 0,-2-129-138 0 0,-1 17 15 0 0,3-25 29 0 0,-3-3-32 0 0,1-6-8 0 0,2-5-3 0 0,-1-1 1 0 0,0 0 0 0 0,0 0 0 0 0,1 0 0 0 0,0 0 0 0 0,0 0 0 0 0,0-1 0 0 0,1 1 0 0 0,0 0 0 0 0,1-4 0 0 0,2-28 0 0 0,-3 29 0 0 0,1 0 0 0 0,-1 0 0 0 0,1 0 0 0 0,1 0 0 0 0,-1 0 0 0 0,1 0 0 0 0,1 1 0 0 0,-1-1 0 0 0,1 1 0 0 0,0 0 0 0 0,4-4 0 0 0,-2 3 9 0 0,1 0 0 0 0,0 1 1 0 0,0-1-1 0 0,1 1 0 0 0,0 1 0 0 0,0-1 0 0 0,8-3-9 0 0,-15 9 0 0 0,1 0 2 0 0,0 0 0 0 0,0 1 0 0 0,0-1 1 0 0,0 0-1 0 0,0 1 0 0 0,0-1 0 0 0,0 1 0 0 0,0-1 0 0 0,0 1 0 0 0,0 0 1 0 0,1 0-1 0 0,-1 0 0 0 0,0 0 0 0 0,0 1 0 0 0,1-1-2 0 0,31 9 32 0 0,82 40-353 0 0,-114-49 246 0 0,-1 1 67 0 0,0-1-1 0 0,0 0 0 0 0,0 0 1 0 0,0 1-1 0 0,0-1 1 0 0,0 0-1 0 0,0 1 1 0 0,0-1-1 0 0,0 1 1 0 0,-1-1-1 0 0,1 1 1 0 0,0 0-1 0 0,0-1 9 0 0,5 5-26 0 0,-2-4 25 0 0,-2 0-16 0 0,0 0 0 0 0,0 0 0 0 0,1 0 0 0 0,-1-1 0 0 0,0 1 0 0 0,0-1 0 0 0,1 1 1 0 0,-1-1-1 0 0,0 0 0 0 0,1 0 0 0 0,-1 0 0 0 0,0 0 0 0 0,0 0 0 0 0,1 0 0 0 0,-1-1 1 0 0,0 1-1 0 0,1-1 17 0 0,7-3-30 0 0,3-3-26 0 0,-6 2 35 0 0,-1-1 0 0 0,-1 1-1 0 0,1-1 1 0 0,-1 0 0 0 0,0 0-1 0 0,0 0 1 0 0,-1-1 0 0 0,0 1-1 0 0,0-1 1 0 0,0 0 0 0 0,1-4 21 0 0,-2 2-11 0 0,-2 6 10 0 0,0 0 0 0 0,0 0 0 0 0,0 0 0 0 0,-1 0 0 0 0,1 0 0 0 0,-1 0 0 0 0,0-1 0 0 0,0 1 0 0 0,0 0-1 0 0,0 0 2 0 0,0 2-53 0 0,-8 18-24 0 0,3-3 51 0 0,0 1 0 0 0,1-1 1 0 0,1 1-1 0 0,1 0 0 0 0,-1 11 26 0 0,2-16-2 0 0,1 4 2 0 0,0 0 0 0 0,0 0 0 0 0,1 0 0 0 0,3 9 0 0 0,1 19 0 0 0,0 0 0 0 0,3 12 0 0 0,-1-15 0 0 0,0 23 0 0 0,-4-25 44 0 0,4 10-44 0 0,0 3 20 0 0,-7-45-20 0 0,0 0 0 0 0,0 1 0 0 0,0-1 0 0 0,-1 0 0 0 0,0 2 0 0 0,-1 17 0 0 0,2-22 0 0 0,0-1 0 0 0,0 1 0 0 0,0-1 0 0 0,0 1 0 0 0,0-1 0 0 0,0 1 0 0 0,-1 0 0 0 0,1-1 0 0 0,-1 1 0 0 0,1-1 0 0 0,-1 0 0 0 0,1 1 0 0 0,-1-1 0 0 0,0 1 0 0 0,1-1 0 0 0,-1 0 0 0 0,0 1 0 0 0,0-1 0 0 0,0 0 0 0 0,0 0 0 0 0,0 0 0 0 0,0 0 0 0 0,-1 0 0 0 0,1 0 0 0 0,0 0 0 0 0,0 0 0 0 0,-1 0 0 0 0,1-1 0 0 0,-1 1 0 0 0,1-1 0 0 0,-1 1 0 0 0,1-1 0 0 0,-1 1 0 0 0,1-1 0 0 0,-1 0 0 0 0,1 1 0 0 0,-1-1 0 0 0,1 0 0 0 0,-1 0 0 0 0,1 0 0 0 0,-1-1 0 0 0,1 1 0 0 0,-1 0 0 0 0,1 0 0 0 0,-1-1 0 0 0,1 1 0 0 0,-1-1 0 0 0,1 0 0 0 0,-1 1 0 0 0,1-1 0 0 0,0 0 0 0 0,-1 0 0 0 0,1 1 0 0 0,-1-2 0 0 0,-3-1 0 0 0,3 2 0 0 0,0 0 0 0 0,0 0 0 0 0,1 0 0 0 0,-1 0 0 0 0,0-1 0 0 0,1 1 0 0 0,-1 0 0 0 0,1-1 0 0 0,-1 1 0 0 0,1-1 0 0 0,0 1 0 0 0,0-1 0 0 0,-1 0 0 0 0,1 1 0 0 0,0-1 0 0 0,1 0 0 0 0,-1 0 0 0 0,0 0 0 0 0,0 0 0 0 0,1-1 0 0 0,-5-11 2 0 0,3 9 3 0 0,1 1-1 0 0,-1 0 0 0 0,1 0 0 0 0,0-1 1 0 0,0 1-1 0 0,1-1 0 0 0,-1 1 0 0 0,1-1 1 0 0,0 1-1 0 0,0-1 0 0 0,1 1 0 0 0,0-2-4 0 0,4-13 80 0 0,0 1-1 0 0,2 1 0 0 0,0-1 0 0 0,1 1 0 0 0,0 0 0 0 0,8-10-79 0 0,30-54-212 0 0,-10 13 204 0 0,-22 39-63 0 0,15-20 71 0 0,-10 17-35 0 0,0-1 0 0 0,-3 0-1 0 0,-1-2 1 0 0,10-30 35 0 0,-23 58-5 0 0,-1 1-1 0 0,0-1 0 0 0,0 1 1 0 0,0-1-1 0 0,-1 1 1 0 0,0-1-1 0 0,0-3 6 0 0,0 7-13 0 0,0 0 0 0 0,-1 0 0 0 0,1 0 0 0 0,-1 0 0 0 0,0-1 0 0 0,1 1 0 0 0,-1 0 0 0 0,-1 0 0 0 0,1 0 0 0 0,0 1-1 0 0,-1-1 1 0 0,0 0 0 0 0,1 0 0 0 0,-1 1 0 0 0,0-1 0 0 0,-1 0 13 0 0,2 3-36 0 0,0-1 1 0 0,0 0-1 0 0,-1 1 0 0 0,1-1 1 0 0,-1 1-1 0 0,1-1 0 0 0,0 1 1 0 0,-1-1-1 0 0,1 1 0 0 0,-1 0 1 0 0,1 0-1 0 0,-1 0 0 0 0,1 0 1 0 0,-1 0-1 0 0,1 0 1 0 0,-1 0-1 0 0,1 0 0 0 0,0 1 1 0 0,-1-1-1 0 0,1 1 0 0 0,-1-1 1 0 0,1 1-1 0 0,0-1 0 0 0,-1 1 1 0 0,1 0-1 0 0,0-1 0 0 0,0 1 1 0 0,-1 0-1 0 0,0 1 36 0 0,-2 1-117 0 0,-1 1-1 0 0,1-1 1 0 0,0 1 0 0 0,0 0 0 0 0,0 1 0 0 0,0-1 0 0 0,0 2 117 0 0,1 0-46 0 0,0-1 1 0 0,0 1 0 0 0,1 0-1 0 0,0-1 1 0 0,0 1 0 0 0,1 0 0 0 0,0 1-1 0 0,-1 3 46 0 0,-3 13-71 0 0,5-14 71 0 0,5 1 0 0 0,3-4 0 0 0,-6-5 2 0 0,1 0 0 0 0,-1 0 1 0 0,0-1-1 0 0,0 1 0 0 0,0-1 0 0 0,0 1 0 0 0,1-1 0 0 0,-1 0 0 0 0,0 0 1 0 0,0 0-1 0 0,1 0 0 0 0,-1-1 0 0 0,0 1 0 0 0,0 0 0 0 0,1-1 0 0 0,-1 0 0 0 0,0 1 1 0 0,0-1-1 0 0,0 0 0 0 0,0 0 0 0 0,0 0 0 0 0,0 0 0 0 0,0-1 0 0 0,0 1 1 0 0,-1-1-1 0 0,1 1 0 0 0,0-1 0 0 0,-1 1 0 0 0,1-1 0 0 0,-1 0-2 0 0,19-18 0 0 0,-12 12 0 0 0,1 4 0 0 0,-4 0 0 0 0,4 4 0 0 0,-7 2 0 0 0,0 0 0 0 0,-1 0 0 0 0,1 0 0 0 0,0 1 0 0 0,-1-1 0 0 0,1 0 0 0 0,-1 1 0 0 0,0-1 0 0 0,0 1 0 0 0,0 0 0 0 0,0-1 0 0 0,0 1 0 0 0,-1 0 0 0 0,1-1 0 0 0,0 2 0 0 0,4 28-24 0 0,-2-21 8 0 0,-1 1 0 0 0,-1 0 0 0 0,0 6 16 0 0,1 4 0 0 0,-1-15 0 0 0,-1 1 0 0 0,1 0 0 0 0,-1 0 0 0 0,-1-1 0 0 0,0 1 0 0 0,0 1 0 0 0,1-9 16 0 0,0 1 0 0 0,0-1 0 0 0,-1 0 0 0 0,1 1 0 0 0,0-1 0 0 0,0 0-1 0 0,0 1 1 0 0,0-1 0 0 0,0 0 0 0 0,0 1 0 0 0,0-1 0 0 0,0 0 0 0 0,0 1 0 0 0,0-1-1 0 0,0 0 1 0 0,0 0 0 0 0,0 1 0 0 0,1-1 0 0 0,-1 0 0 0 0,0 1 0 0 0,0-1 0 0 0,0 0 0 0 0,0 1-1 0 0,0-1 1 0 0,1 0 0 0 0,-1 0 0 0 0,0 1 0 0 0,0-1 0 0 0,1 0 0 0 0,-1 0-16 0 0,9-2 789 0 0,-2-1-567 0 0,-3 0-154 0 0,0 1-1 0 0,0-1 1 0 0,0 0-1 0 0,-1 0 0 0 0,1 0 1 0 0,-1-1-1 0 0,3-3-67 0 0,7-6 61 0 0,33-26-521 0 0,-3-3-1 0 0,-1-1 0 0 0,-2-3 461 0 0,-30 33-1669 0 0,-1-1 0 0 0,4-9 1669 0 0,-7 13-986 0 0,4-7-513 0 0</inkml:trace>
  <inkml:trace contextRef="#ctx0" brushRef="#br0" timeOffset="3821.556">3415 924 17735 0 0,'15'7'812'0'0,"-12"-6"-14"0"0,-3-1-378 0 0,8 8 1212 0 0,-4-2-1095 0 0,-1 1 1 0 0,0-1 0 0 0,0 1-1 0 0,0 0-537 0 0,9 20 890 0 0,-6-10-705 0 0,0 0 1 0 0,0 0 0 0 0,-2 1-1 0 0,0-1 1 0 0,-1 1 0 0 0,0 5-186 0 0,1 7 16 0 0,1 5-16 0 0,-3 1 0 0 0,0 7 0 0 0,2 42 0 0 0,-3-21 198 0 0,-1-39-50 0 0,0-26-148 0 0,0 1 0 0 0,0 0 0 0 0,0 0 1 0 0,0 0-1 0 0,0 0 0 0 0,0 0 0 0 0,0 0 1 0 0,0 0-1 0 0,0 0 0 0 0,0-1 0 0 0,1 1 1 0 0,-1 0-1 0 0,0 0 0 0 0,0 0 0 0 0,0 0 1 0 0,0 0-1 0 0,0 0 0 0 0,0 0 0 0 0,0 0 1 0 0,0 0-1 0 0,0 0 0 0 0,1 0 0 0 0,-1 0 1 0 0,0 0-1 0 0,0 0 0 0 0,0 0 0 0 0,0 0 1 0 0,0 0-1 0 0,0 0 0 0 0,0 0 0 0 0,1 0 1 0 0,-1 0-1 0 0,0 0 0 0 0,0 0 0 0 0,0 0 1 0 0,0 0-1 0 0,0 0 0 0 0,0 0 1 0 0,0 0-1 0 0,1 0 0 0 0,-1 0 0 0 0,0 0 1 0 0,0 0-1 0 0,0 0 0 0 0,0 0 0 0 0,0 0 1 0 0,0 0-1 0 0,0 1 0 0 0,0-1 0 0 0,0 0 1 0 0,0 0-1 0 0,0 0 0 0 0,1 0 0 0 0,-1 0 1 0 0,0 0-1 0 0,0 0 0 0 0,0 0 0 0 0,0 1 1 0 0,0-1-1 0 0,0 0 0 0 0,0 0 0 0 0,0 0 0 0 0,7-10 4 0 0,-6 8 2 0 0,6-8 22 0 0,-1 0-1 0 0,0-1 1 0 0,0-4-28 0 0,-2 7 12 0 0,0 0 1 0 0,0 0-1 0 0,0 0 1 0 0,1 1-1 0 0,0-1 1 0 0,1 1 0 0 0,1-1-13 0 0,1-1 15 0 0,0 2 0 0 0,0-1 0 0 0,1 1 0 0 0,0 1 0 0 0,6-4-15 0 0,-11 8 11 0 0,-1 0 1 0 0,1 1-1 0 0,-1 0 1 0 0,1-1-1 0 0,-1 1 1 0 0,1 1-1 0 0,0-1 1 0 0,0 0 0 0 0,0 1-1 0 0,-1 0 1 0 0,1 0-1 0 0,0 0 1 0 0,0 0-1 0 0,0 1 1 0 0,-1-1-1 0 0,1 1 1 0 0,0 0-1 0 0,0 1-11 0 0,0-1 6 0 0,-1 0-1 0 0,1 1 0 0 0,-1 0 1 0 0,0 0-1 0 0,1 0 1 0 0,-1 0-1 0 0,0 1 0 0 0,0-1 1 0 0,-1 1-1 0 0,1 0 1 0 0,0 0-1 0 0,-1 0 1 0 0,0 0-1 0 0,1 0 0 0 0,-1 0 1 0 0,-1 0-1 0 0,1 1 1 0 0,0-1-1 0 0,-1 1 0 0 0,0 0 1 0 0,1-1-1 0 0,-1 1 1 0 0,-1 0-1 0 0,1 0 0 0 0,-1 0 1 0 0,1-1-1 0 0,-1 1 1 0 0,0 0-1 0 0,-1 0 1 0 0,1 0-1 0 0,0 0 0 0 0,-1-1 1 0 0,0 1-1 0 0,-1 3-5 0 0,-1 0-35 0 0,0 1 0 0 0,0-1 0 0 0,-1 0-1 0 0,0 0 1 0 0,0 0 0 0 0,-1-1 0 0 0,0 1 0 0 0,-3 2 35 0 0,4-5-26 0 0,1 0 0 0 0,-1-1 0 0 0,0 0 0 0 0,-1 0 0 0 0,1 0 1 0 0,0 0-1 0 0,-1-1 0 0 0,0 1 0 0 0,1-1 0 0 0,-1 0 1 0 0,0-1-1 0 0,0 1 0 0 0,-3-1 26 0 0,-1 1-137 0 0,1 0 1 0 0,0-1-1 0 0,-1 0 1 0 0,1 0-1 0 0,-1-1 1 0 0,1-1-1 0 0,0 1 1 0 0,-1-1-1 0 0,1 0 1 0 0,0-1-1 0 0,-1 0 1 0 0,1-1-1 0 0,-6-2 137 0 0,5 1-671 0 0,1 0 0 0 0,0 0 0 0 0,0-1 0 0 0,1 0 0 0 0,-1-1-1 0 0,1 0 1 0 0,0 0 0 0 0,-2-2 671 0 0,-8-16-1719 0 0</inkml:trace>
  <inkml:trace contextRef="#ctx0" brushRef="#br0" timeOffset="4163.736">3860 1094 13648 0 0,'10'5'1456'0'0,"-3"3"-1307"0"0,-5-6 162 0 0,-1 1 0 0 0,0-1 0 0 0,0 1 1 0 0,1 0-1 0 0,-2 0 0 0 0,1 0 0 0 0,0-1 0 0 0,-1 1 0 0 0,1 0 1 0 0,-1 0-1 0 0,0 0 0 0 0,0 0 0 0 0,0 0-311 0 0,0 12 615 0 0,1 0 0 0 0,0 0-1 0 0,1-1 1 0 0,0 1 0 0 0,4 9-615 0 0,-4-17 55 0 0,1 1-1 0 0,0-1 1 0 0,0 0 0 0 0,1 0 0 0 0,0 0 0 0 0,0 0 0 0 0,0-1 0 0 0,1 0 0 0 0,0 0-1 0 0,0 0 1 0 0,4 3-55 0 0,-6-7 74 0 0,-1 0-1 0 0,1 0 1 0 0,-1 0-1 0 0,1-1 1 0 0,0 1-1 0 0,0-1 0 0 0,0 0 1 0 0,0 1-1 0 0,0-1 1 0 0,0 0-1 0 0,0-1 1 0 0,0 1-1 0 0,0-1 1 0 0,0 1-1 0 0,1-1 1 0 0,-1 0-1 0 0,0 0 0 0 0,0 0 1 0 0,0-1-1 0 0,0 1 1 0 0,1-1-1 0 0,0 0-73 0 0,1 0 91 0 0,0 0 0 0 0,0-1-1 0 0,-1 0 1 0 0,1 0 0 0 0,0 0 0 0 0,-1-1-1 0 0,0 1 1 0 0,1-1 0 0 0,-1 0-1 0 0,0-1 1 0 0,0 1 0 0 0,-1-1 0 0 0,1 1-1 0 0,-1-1 1 0 0,0 0 0 0 0,0 0 0 0 0,0-1-1 0 0,0 1 1 0 0,-1 0 0 0 0,1-1-1 0 0,-1 0 1 0 0,0-1-91 0 0,-2 3 3 0 0,0 0 0 0 0,0 1 0 0 0,0-1 0 0 0,0 0 0 0 0,0 0 0 0 0,-1 1 0 0 0,1-1 0 0 0,-1 0 0 0 0,0 1 0 0 0,0-1 0 0 0,0 0 0 0 0,0 1 0 0 0,-1-2-3 0 0,0-1 4 0 0,-1 1-1 0 0,0-1 1 0 0,0 1-1 0 0,0 0 1 0 0,0 0-1 0 0,-4-3-3 0 0,-3 0 0 0 0,0 0 0 0 0,0 1 0 0 0,0 0-1 0 0,-1 1 1 0 0,0 0 0 0 0,0 1 0 0 0,-2 0 0 0 0,-9-5-13 0 0,-110-48-2185 0 0,115 49 573 0 0,2-1-402 0 0</inkml:trace>
  <inkml:trace contextRef="#ctx0" brushRef="#br0" timeOffset="4508.492">4047 984 16471 0 0,'1'2'374'0'0,"6"5"-129"0"0,0 1 0 0 0,-1 0 1 0 0,0 1-1 0 0,-1-1 1 0 0,1 1-1 0 0,-1 2-245 0 0,26 59 292 0 0,-23-48 332 0 0,-3-11-349 0 0,-1 1 0 0 0,-1-1 0 0 0,0 1 1 0 0,0 0-1 0 0,-1 0 0 0 0,-1 0 0 0 0,0 10-275 0 0,4 13 688 0 0,-5-33-488 0 0,0-2 15 0 0,0 0 62 0 0,0 0 31 0 0,0 0 4 0 0,0 0-41 0 0,0-20-166 0 0,1 12-105 0 0,-1-1 0 0 0,1 1 0 0 0,0 0 0 0 0,1 0 0 0 0,0 0 0 0 0,0 1 0 0 0,0-1 0 0 0,1 0 0 0 0,0 1 0 0 0,1 0 0 0 0,0-1 0 0 0,0 1 0 0 0,1 1 0 0 0,-1-1 0 0 0,1 1 0 0 0,3-3 0 0 0,0 5 11 0 0,-4 4-10 0 0,0-1 1 0 0,-1 1-1 0 0,1 0 1 0 0,0 0-1 0 0,-1 1 1 0 0,1-1-1 0 0,0 1 0 0 0,-1 0 1 0 0,1 0-1 0 0,-1 0 1 0 0,1 0-1 0 0,-1 0 1 0 0,1 1-1 0 0,-1 0 0 0 0,0 0 1 0 0,0 0-1 0 0,2 1-1 0 0,8 7-531 0 0,-1 0 0 0 0,0 1-1 0 0,6 8 532 0 0,8 6-2251 0 0,-12-13 485 0 0,0-4-65 0 0</inkml:trace>
  <inkml:trace contextRef="#ctx0" brushRef="#br0" timeOffset="4945.972">4557 1048 920 0 0,'0'-1'67'0'0,"0"-5"498"0"0,0 5 2303 0 0,0 1 1005 0 0,0 0 198 0 0,0 0-394 0 0,0 0-1805 0 0,0 0-795 0 0,0 0-158 0 0,-6 5 429 0 0,-8 9-641 0 0,6-7-553 0 0,1 0 0 0 0,0 0 0 0 0,0 1 0 0 0,1 0 0 0 0,-3 5-154 0 0,-16 20 117 0 0,20-27-95 0 0,-1 1 1 0 0,1-1-1 0 0,1 1 1 0 0,-4 7-23 0 0,0-2 12 0 0,6-10-8 0 0,1 0 0 0 0,0 0-1 0 0,0 0 1 0 0,-1 0 0 0 0,1 0-1 0 0,1 0 1 0 0,-1 1-1 0 0,0-1 1 0 0,1 0 0 0 0,-1 0-1 0 0,1 1 1 0 0,-1-1 0 0 0,1 0-1 0 0,0 1 1 0 0,0-1 0 0 0,0 0-1 0 0,1 2-3 0 0,-1 6 64 0 0,0-8 0 0 0,0-2-55 0 0,0 1-1 0 0,0-1 0 0 0,1 1 1 0 0,-1 0-1 0 0,1-1 1 0 0,-1 1-1 0 0,1-1 0 0 0,-1 1 1 0 0,1-1-1 0 0,-1 0 1 0 0,1 1-1 0 0,-1-1 0 0 0,1 1 1 0 0,-1-1-1 0 0,1 0 1 0 0,0 0-1 0 0,-1 1 0 0 0,1-1 1 0 0,-1 0-1 0 0,1 0 1 0 0,0 0-1 0 0,-1 1 0 0 0,1-1 1 0 0,0 0-1 0 0,-1 0 1 0 0,1 0-1 0 0,0 0 1 0 0,0 0-1 0 0,-1-1 0 0 0,1 1-8 0 0,22-1 164 0 0,-17-2-110 0 0,-1 1 1 0 0,1-1-1 0 0,-1 0 0 0 0,0 0 0 0 0,0 0 1 0 0,0-1-1 0 0,0 0 0 0 0,0 0 0 0 0,-1 0 0 0 0,0 0 1 0 0,0-1-1 0 0,1-1-54 0 0,7-10 338 0 0,0-1-1 0 0,-2 0 1 0 0,1-3-338 0 0,0 0 192 0 0,-1-1-1 0 0,-1 0 0 0 0,-1 0 0 0 0,-1 0 1 0 0,-1-1-1 0 0,-1-1-191 0 0,-2 7 69 0 0,0-1-1 0 0,-2 1 1 0 0,0 0-1 0 0,-1-1 1 0 0,0 1-1 0 0,-2 0 1 0 0,0-1-1 0 0,-3-13-68 0 0,1 11 48 0 0,-1 1 0 0 0,-1 0 0 0 0,0 0 0 0 0,-1 0 0 0 0,-1 1 0 0 0,-1 0 0 0 0,-6-8-48 0 0,7 12 17 0 0,5 7-7 0 0,-1 1 1 0 0,1 0 0 0 0,-1 0-1 0 0,0 0 1 0 0,0 0-1 0 0,0 1 1 0 0,0-1 0 0 0,-1 1-1 0 0,0 0 1 0 0,0 1 0 0 0,0-1-1 0 0,0 1 1 0 0,-4-2-11 0 0,8 5 5 0 0,0-1 0 0 0,0 1-1 0 0,0-1 1 0 0,0 1 0 0 0,-1 0 0 0 0,1-1 0 0 0,0 1 0 0 0,0 0 0 0 0,0 0 0 0 0,0 0 0 0 0,0 0-1 0 0,-1 0 1 0 0,1 0 0 0 0,0 0 0 0 0,0 0 0 0 0,0 1 0 0 0,0-1 0 0 0,0 0 0 0 0,-1 0 0 0 0,1 1-1 0 0,0-1 1 0 0,0 1-5 0 0,-1 1 7 0 0,0-1 0 0 0,0 0 0 0 0,0 1 0 0 0,0 0-1 0 0,1-1 1 0 0,-1 1 0 0 0,1 0 0 0 0,-1 0 0 0 0,1 0 0 0 0,0 0-1 0 0,0 0-6 0 0,-3 5 6 0 0,1-1 0 0 0,1 1 0 0 0,-1 0 0 0 0,1-1 0 0 0,1 1 0 0 0,-1 0 0 0 0,1 2-6 0 0,0 10-16 0 0,2 1 1 0 0,0-1-1 0 0,1 1 1 0 0,1-1-1 0 0,1 0 1 0 0,3 10 14 0 0,1 8-36 0 0,1 0-201 0 0,12 34 238 0 0,-15-55-36 0 0,-3-4-25 0 0,1-1 1 0 0,1 0 0 0 0,0 0-1 0 0,1-1 1 0 0,0 1-1 0 0,0-1 1 0 0,2 0 60 0 0,3 6-330 0 0,0 0 0 0 0,3 8 330 0 0,-11-21-127 0 0,-1 0 0 0 0,1 0-1 0 0,-1 0 1 0 0,1 0 0 0 0,0 0 0 0 0,0 0 0 0 0,0-1-1 0 0,1 0 1 0 0,-1 1 0 0 0,1-1 0 0 0,1 1 127 0 0,-2-2-521 0 0,0 0-1 0 0,0 0 1 0 0,0 0-1 0 0,0 0 1 0 0,0 0-1 0 0,0 0 1 0 0,0-1-1 0 0,0 1 1 0 0,1-1 521 0 0,5 0-7430 0 0</inkml:trace>
  <inkml:trace contextRef="#ctx0" brushRef="#br0" timeOffset="5537.421">4725 988 2760 0 0,'1'2'207'0'0,"4"12"-45"0"0,7 10 6945 0 0,4 5 953 0 0,-10-19-6841 0 0,0 0-1 0 0,0 0 0 0 0,1 0-1218 0 0,5 8 450 0 0,-10-15-368 0 0,0 1 1 0 0,0 0 0 0 0,1-1 0 0 0,0 1 0 0 0,0-1 0 0 0,2 3-83 0 0,3 0 85 0 0,-5-4-31 0 0,-2-1-68 0 0,0 0 0 0 0,-1-1 0 0 0,1 1 1 0 0,0 0-1 0 0,-1-1 0 0 0,1 1 1 0 0,0-1-1 0 0,0 1 0 0 0,-1-1 0 0 0,1 1 1 0 0,0-1-1 0 0,0 0 0 0 0,0 0 0 0 0,0 1 1 0 0,1-1 13 0 0,-2 0-18 0 0,0 0-1 0 0,1 0 1 0 0,-1 0 0 0 0,0 0 0 0 0,1 0 0 0 0,-1 0 0 0 0,1-1-1 0 0,-1 1 1 0 0,0 0 0 0 0,1 0 0 0 0,-1 0 0 0 0,0 0-1 0 0,1-1 1 0 0,-1 1 0 0 0,0 0 0 0 0,1 0 0 0 0,-1-1 0 0 0,0 1-1 0 0,0 0 1 0 0,1-1 0 0 0,-1 1 0 0 0,0 0 0 0 0,0-1 18 0 0,1 0-54 0 0,0 0 0 0 0,-1-1 0 0 0,1 1 0 0 0,-1-1 0 0 0,1 1 0 0 0,-1-1 0 0 0,0 0 0 0 0,1 1 0 0 0,-1-2 54 0 0,1-26-2397 0 0,3-22 2397 0 0,-4 22-1109 0 0,1 28 1129 0 0,-1 0 0 0 0,1 1 0 0 0,0-1 0 0 0,0 0 1 0 0,0 1-1 0 0,-1-1 0 0 0,1 0 0 0 0,0 1 0 0 0,0-1 0 0 0,0 1 0 0 0,0 0 1 0 0,1-1-21 0 0,-2 1 35 0 0,2-1 26 0 0,-1 0 0 0 0,1 1 0 0 0,0-1 0 0 0,-1 1 0 0 0,1-1 0 0 0,0 1 0 0 0,-1 0 0 0 0,1-1 0 0 0,0 1-1 0 0,-1 0 1 0 0,1 0 0 0 0,0 0 0 0 0,0 1 0 0 0,0-1-61 0 0,27 7 908 0 0,-11-3-485 0 0,2 0-60 0 0,-14-2-187 0 0,0-1 1 0 0,0 0 0 0 0,1 0-1 0 0,4-1-176 0 0,-6 0 81 0 0,-3 1-14 0 0,1-1-1 0 0,-1 0 1 0 0,1 0 0 0 0,-1 0-1 0 0,0 0 1 0 0,1 0 0 0 0,-1-1-1 0 0,0 1 1 0 0,1-1-1 0 0,-1 1 1 0 0,0-1 0 0 0,0 0-1 0 0,1 0 1 0 0,-1 0 0 0 0,0 0-1 0 0,0 0 1 0 0,0-1-1 0 0,0 1 1 0 0,0 0 0 0 0,-1-1-1 0 0,2-1-66 0 0,3-3 121 0 0,-6 6-111 0 0,1-1 1 0 0,-1 1-1 0 0,1-1 1 0 0,-1 1 0 0 0,1-1-1 0 0,-1 1 1 0 0,1-1-1 0 0,-1 1 1 0 0,0-1-1 0 0,1 0 1 0 0,-1 1 0 0 0,0-1-1 0 0,0 1 1 0 0,1-1-1 0 0,-1 0 1 0 0,0 1 0 0 0,0-1-1 0 0,0 0 1 0 0,0 1-1 0 0,0-1 1 0 0,0 0-1 0 0,0 0 1 0 0,0 1 0 0 0,0-1-1 0 0,0 0 1 0 0,0 1-1 0 0,0-1 1 0 0,-1 0-1 0 0,1 1 1 0 0,0-1 0 0 0,0 1-1 0 0,-1-1 1 0 0,1 0-1 0 0,-1 0-10 0 0,-1-15 67 0 0,2 15-65 0 0,0-1 0 0 0,0 1 0 0 0,0-1 1 0 0,0 1-1 0 0,0 0 0 0 0,0-1 0 0 0,-1 1 1 0 0,1-1-1 0 0,-1 1 0 0 0,1 0 1 0 0,-1-1-1 0 0,1 1 0 0 0,-1 0 0 0 0,0 0 1 0 0,0-1-1 0 0,0 0-2 0 0,1 2 1 0 0,0 0 1 0 0,-1-1-1 0 0,1 1 0 0 0,0 0 1 0 0,-1-1-1 0 0,1 1 0 0 0,0 0 1 0 0,-1 0-1 0 0,1-1 0 0 0,0 1 1 0 0,-1 0-1 0 0,1 0 0 0 0,-1-1 1 0 0,1 1-1 0 0,0 0 0 0 0,-1 0 1 0 0,1 0-1 0 0,-1 0 1 0 0,1 0-1 0 0,-1 0 0 0 0,1 0 1 0 0,0 0-1 0 0,-1 0 0 0 0,1 0 1 0 0,-1 0-1 0 0,1 0 0 0 0,-1 0 1 0 0,1 0-1 0 0,-1 0 0 0 0,1 0 1 0 0,0 0-1 0 0,-1 0 0 0 0,1 1 1 0 0,-1-1-1 0 0,1 0 0 0 0,0 0 1 0 0,-1 1-1 0 0,1-1 0 0 0,0 0 1 0 0,-1 0-1 0 0,1 1 0 0 0,0-1 1 0 0,-1 0-1 0 0,1 1 0 0 0,0-1 1 0 0,0 0-1 0 0,-1 1 1 0 0,1 0-3 0 0,-12 22 697 0 0,10-17-745 0 0,-1 3 136 0 0,0-1 1 0 0,1 1-1 0 0,0 0 1 0 0,1-1-1 0 0,0 1 1 0 0,0 0 0 0 0,1 0-1 0 0,0 0 1 0 0,1 0-1 0 0,1 6-87 0 0,0 25 289 0 0,-1-21-101 0 0,1 1 0 0 0,1-1 0 0 0,3 13-188 0 0,4 27 122 0 0,2-8-42 0 0,-11-43-197 0 0,-1-6-486 0 0,0-2-182 0 0,0 0-23 0 0,-9-6-1583 0 0,-14-26-1987 0 0,10 9-2243 0 0</inkml:trace>
  <inkml:trace contextRef="#ctx0" brushRef="#br0" timeOffset="5912.574">4765 838 5528 0 0,'-21'-33'496'0'0,"-11"-13"-496"0"0,11 18 2192 0 0,-17-30-2192 0 0,15 20 6545 0 0,-9-9-6545 0 0,-13-21 6321 0 0,44 66-5654 0 0,1 2-25 0 0,0 0-40 0 0,0 0-165 0 0,3 13 164 0 0,-2-10-490 0 0,8 28-395 0 0,-3-16-6838 0 0,-6-14 6943 0 0,4 9-6954 0 0</inkml:trace>
  <inkml:trace contextRef="#ctx0" brushRef="#br0" timeOffset="6429.216">5522 1097 5984 0 0,'0'0'464'0'0,"1"0"-306"0"0,1 0 296 0 0,-1 0 1808 0 0,3-1 5513 0 0,-3 2-1119 0 0,0 4-7163 0 0,3 13 1678 0 0,5 20-319 0 0,2-1 1 0 0,9 19-853 0 0,-1-21 635 0 0,-19-33-634 0 0,1 0 1 0 0,0-1 0 0 0,0 1 0 0 0,0-1-1 0 0,0 0 1 0 0,0 1 0 0 0,0-1 0 0 0,0 0 0 0 0,0 0-1 0 0,0 1 1 0 0,0-1 0 0 0,1 0 0 0 0,-1 0-1 0 0,1 0 1 0 0,-1 0 0 0 0,1-1 0 0 0,-1 1 0 0 0,1 0-1 0 0,-1-1 1 0 0,1 1 0 0 0,-1-1 0 0 0,1 1-1 0 0,0-1 1 0 0,-1 0 0 0 0,1 0 0 0 0,0 1 0 0 0,-1-1-1 0 0,1 0 1 0 0,0-1 0 0 0,0 1 0 0 0,-1 0-1 0 0,1 0 1 0 0,0-1 0 0 0,-1 1 0 0 0,1-1-2 0 0,12-1 2 0 0,-14 2-4 0 0,19-2-46 0 0,-18 2 48 0 0,0 0-1 0 0,0-1 0 0 0,-1 1 0 0 0,1-1 0 0 0,0 1 0 0 0,-1-1 1 0 0,1 1-1 0 0,0-1 0 0 0,-1 1 0 0 0,1-1 0 0 0,-1 0 0 0 0,1 1 1 0 0,-1-1-1 0 0,1 0 0 0 0,-1 1 0 0 0,1-1 0 0 0,-1 0 0 0 0,0 0 1 0 0,1 1-1 0 0,-1-1 0 0 0,0-1 1 0 0,3-6-23 0 0,0 1 0 0 0,1-1 0 0 0,3-5 23 0 0,8-16 2 0 0,-13 25-2 0 0,0 1 0 0 0,0-1 0 0 0,0 1 0 0 0,0 0 0 0 0,1 0 0 0 0,-1 0 0 0 0,1 0 0 0 0,0 0 0 0 0,0 0 0 0 0,0 1 0 0 0,2-3 0 0 0,4 4 0 0 0,-7 0 0 0 0,2 1 0 0 0,8 9 0 0 0,-8-5 12 0 0,0 1 0 0 0,0-1-1 0 0,-1 1 1 0 0,0-1 0 0 0,0 1 0 0 0,2 4-12 0 0,-2-5 9 0 0,-1 1 0 0 0,1 0 0 0 0,0-1 0 0 0,1 1 0 0 0,-1-1 1 0 0,4 2-10 0 0,8 11 224 0 0,-14-16-206 0 0,0 0 1 0 0,0 0 0 0 0,0 0 0 0 0,0-1 0 0 0,1 1 0 0 0,-1 0 0 0 0,0 0 0 0 0,1-1 0 0 0,-1 1-1 0 0,0-1 1 0 0,1 0 0 0 0,-1 1 0 0 0,1-1 0 0 0,-1 0 0 0 0,0 0 0 0 0,1 1 0 0 0,-1-1-1 0 0,1 0 1 0 0,-1-1 0 0 0,1 1 0 0 0,-1 0 0 0 0,0 0 0 0 0,1-1 0 0 0,0 1-19 0 0,0-1 27 0 0,1 0 0 0 0,-1 0 1 0 0,0 0-1 0 0,1-1 0 0 0,-1 1 0 0 0,0 0 1 0 0,0-1-1 0 0,0 0 0 0 0,0 1 0 0 0,0-1 0 0 0,0 0 1 0 0,-1 0-1 0 0,1 0 0 0 0,1-2-27 0 0,28-40-260 0 0,-22 34-158 0 0,-1-2 0 0 0,0 1-1 0 0,0-1 1 0 0,-1-1 0 0 0,-1 1-1 0 0,0-1 1 0 0,0 0 0 0 0,1-8 418 0 0,-2 0-6078 0 0,0 0-1765 0 0</inkml:trace>
  <inkml:trace contextRef="#ctx0" brushRef="#br0" timeOffset="6813.413">5931 564 5528 0 0,'0'0'422'0'0,"8"0"-200"0"0,-5 1 6184 0 0,6 21 2551 0 0,-7-18-8420 0 0,-1 1 0 0 0,0 0 0 0 0,0 0 1 0 0,0 0-1 0 0,0 0 0 0 0,-1 3-537 0 0,10 116 2351 0 0,-5-2-2037 0 0,4 44-351 0 0,-6-98-478 0 0,-1-36-4227 0 0,-2 26 4742 0 0,0-26-8169 0 0</inkml:trace>
  <inkml:trace contextRef="#ctx0" brushRef="#br0" timeOffset="7496.28">5963 944 1376 0 0,'0'0'600'0'0,"0"0"1983"0"0,2 2 870 0 0,0 1-2366 0 0,1 1 0 0 0,-1 0 1 0 0,0 0-1 0 0,0 0 0 0 0,-1 0 1 0 0,1 0-1 0 0,-1 1 1 0 0,0-1-1 0 0,0 1-1087 0 0,7 45 2408 0 0,3 24-712 0 0,-6-46-1319 0 0,-2-1 1 0 0,0 1-1 0 0,-1 2-377 0 0,3 58 63 0 0,-3-59-158 0 0,-1-23-118 0 0,0-1 1 0 0,-1 1 0 0 0,1 0 0 0 0,-1-1 0 0 0,-1 6 212 0 0,1-9-237 0 0,0 0 0 0 0,-1-1 0 0 0,1 1 1 0 0,1 0-1 0 0,-1-1 0 0 0,0 1 0 0 0,0 0 1 0 0,1-1-1 0 0,-1 1 0 0 0,1 0 0 0 0,-1-1 0 0 0,1 2 237 0 0,-1 0-4853 0 0,-4 4-1305 0 0</inkml:trace>
  <inkml:trace contextRef="#ctx0" brushRef="#br0" timeOffset="8034.468">5926 1788 9216 0 0,'0'0'421'0'0,"0"0"-12"0"0,1 3-263 0 0,-1-2-137 0 0,1 0 1 0 0,-1 1-1 0 0,0-1 0 0 0,1 1 1 0 0,-1-1-1 0 0,1 0 1 0 0,0 1-1 0 0,-1-1 1 0 0,1 0-1 0 0,0 0 0 0 0,0 1 1 0 0,0-1-1 0 0,0 0 1 0 0,0 0-10 0 0,2 3 277 0 0,5 9 4670 0 0,-2 1-1 0 0,4 10-4946 0 0,7 31 4135 0 0,-5 1-3162 0 0,-3 3-973 0 0,-2-21 895 0 0,-2 8-500 0 0,0 22-395 0 0,3 28 187 0 0,0-18-96 0 0,-4-27 10 0 0,3 6-101 0 0,-6-56-8 0 0,0-3-13 0 0,2-11-42 0 0,1-14-29 0 0,5-30 92 0 0,5-12 0 0 0,-7 38 77 0 0,2 0-1 0 0,4-10-76 0 0,-10 32 29 0 0,1-1-1 0 0,0 1 1 0 0,1 1 0 0 0,0-1-1 0 0,0 1 1 0 0,1-1 0 0 0,0 2-1 0 0,1-1 1 0 0,5-5-29 0 0,-9 10 11 0 0,0 1 1 0 0,0 0 0 0 0,1 0-1 0 0,-1 0 1 0 0,0 0-1 0 0,1 0 1 0 0,-1 1-1 0 0,1-1 1 0 0,0 1 0 0 0,-1 0-1 0 0,4 0-11 0 0,-5 0 0 0 0,0 1 1 0 0,-1 0-1 0 0,1 0 0 0 0,0 0 0 0 0,0 0 1 0 0,-1 0-1 0 0,1 0 0 0 0,0 0 0 0 0,0 1 1 0 0,-1-1-1 0 0,1 1 0 0 0,0-1 0 0 0,-1 1 0 0 0,1 0 1 0 0,-1-1-1 0 0,1 1 0 0 0,-1 0 0 0 0,1 0 1 0 0,-1 0-1 0 0,1 0 0 0 0,-1 0 0 0 0,0 1 0 0 0,0-1 1 0 0,1 0-1 0 0,-1 1 0 0 0,0-1 0 0 0,7 13 0 0 0,-1 1 0 0 0,-1-1 0 0 0,0 1 0 0 0,0 1 0 0 0,-2-1 0 0 0,0 1 0 0 0,1 9 0 0 0,-2-6 0 0 0,7 23 0 0 0,-3-18-999 0 0,-1 1 0 0 0,1 10 999 0 0,-6-31-175 0 0,0-1-750 0 0,0-2-2543 0 0,-1-1-4285 0 0</inkml:trace>
  <inkml:trace contextRef="#ctx0" brushRef="#br0" timeOffset="8863.157">6542 2036 10944 0 0,'0'1'497'0'0,"26"47"190"0"0,10 58 5923 0 0,-3 14-6610 0 0,-20-86 1161 0 0,-12-32-914 0 0,-1-2-50 0 0,0 0-6 0 0,5-4 196 0 0,-4 2-346 0 0,0 0 1 0 0,1 0-1 0 0,-1 0 0 0 0,0 1 1 0 0,0-1-1 0 0,0 0 1 0 0,0 0-1 0 0,0 0 1 0 0,-1-1-1 0 0,1 1 0 0 0,-1 0 1 0 0,1 0-1 0 0,-1-2-41 0 0,6-18 200 0 0,1 2-32 0 0,0 0 0 0 0,-2-1 0 0 0,0 0-168 0 0,0-3 371 0 0,2 1 0 0 0,2-6-371 0 0,1 5 233 0 0,8-24 343 0 0,-17 42-529 0 0,1 1 0 0 0,-1 0 0 0 0,1-1 1 0 0,0 1-1 0 0,1 0 0 0 0,-1 1 0 0 0,1-1 0 0 0,0 0 0 0 0,0 1 0 0 0,1-1 1 0 0,-1 1-1 0 0,1 0 0 0 0,0 0 0 0 0,0 1 0 0 0,0-1 0 0 0,1 1 1 0 0,-1 0-1 0 0,1 0 0 0 0,0 0 0 0 0,0 1 0 0 0,0-1 0 0 0,2 0-47 0 0,-6 3 10 0 0,0 0-1 0 0,0 0 1 0 0,1 0-1 0 0,-1 0 1 0 0,0 0 0 0 0,0 0-1 0 0,0 0 1 0 0,0 0-1 0 0,0 1 1 0 0,0-1-1 0 0,0 0 1 0 0,0 1-1 0 0,0-1 1 0 0,0 0 0 0 0,0 1-1 0 0,0-1 1 0 0,1 2-10 0 0,16 12 21 0 0,-6-4-141 0 0,11 12-1064 0 0,-14-12-5656 0 0,-4-2-391 0 0</inkml:trace>
  <inkml:trace contextRef="#ctx0" brushRef="#br0" timeOffset="9339.282">6956 1923 7368 0 0,'0'0'333'0'0,"9"12"134"0"0,1-2 304 0 0,-10-7 1007 0 0,0 2 534 0 0,1-3-1958 0 0,-1-1 0 0 0,0 1 0 0 0,0-1 0 0 0,1 0 0 0 0,-1 1 0 0 0,0-1-1 0 0,0 1 1 0 0,0-1 0 0 0,0 1 0 0 0,0-1 0 0 0,-1 0 0 0 0,1 1 0 0 0,0-1 0 0 0,-1 1 0 0 0,1-1 0 0 0,-1 0 0 0 0,1 1-354 0 0,-5 20 1384 0 0,5-16-1254 0 0,-1 0 0 0 0,-1 1 1 0 0,1-1-1 0 0,-1 0 0 0 0,0 0 0 0 0,0 0 0 0 0,0 0 1 0 0,-1 0-1 0 0,-2 2-130 0 0,2-2 194 0 0,0 0 1 0 0,0 0 0 0 0,1 0 0 0 0,0 0-1 0 0,0 0 1 0 0,0 0 0 0 0,1 1-1 0 0,0-1 1 0 0,0 4-195 0 0,0-4 81 0 0,2 16 3 0 0,3-11-84 0 0,-3-10 0 0 0,0 0 0 0 0,0-1 0 0 0,-1 1 0 0 0,1-1 0 0 0,0 1 0 0 0,0-1 0 0 0,0 1 0 0 0,0-1-1 0 0,0 1 1 0 0,0-1 0 0 0,0 0 0 0 0,0 0 0 0 0,0 0 0 0 0,0 1 0 0 0,0-1 0 0 0,0 0 0 0 0,0 0 0 0 0,0 0-1 0 0,0 0 1 0 0,0-1 0 0 0,0 1 0 0 0,0 0 0 0 0,0 0 0 0 0,0-1 0 0 0,0 1 0 0 0,0 0 0 0 0,-1-1 0 0 0,1 1-1 0 0,0-1 1 0 0,3 0 7 0 0,-1-1 0 0 0,0 0 1 0 0,0 0-1 0 0,0 0 0 0 0,-1 0 0 0 0,1 0 0 0 0,0 0 0 0 0,1-2-7 0 0,10-15 225 0 0,-1-1 1 0 0,-1 0 0 0 0,0-1 0 0 0,-2 0-1 0 0,0-1 1 0 0,3-12-226 0 0,-4 5 256 0 0,-2 1-1 0 0,0-1 0 0 0,-2 0 1 0 0,0-10-256 0 0,-3 14 150 0 0,-2 0 0 0 0,0 0 1 0 0,-2-8-151 0 0,1 15 62 0 0,0 8-22 0 0,-1-1 1 0 0,-1 0-1 0 0,1 1 0 0 0,-1 0 1 0 0,-2-4-41 0 0,-5-16 87 0 0,5 11-34 0 0,-1 1-1 0 0,-1 0 1 0 0,0 0-1 0 0,-2 1 0 0 0,0 0 1 0 0,0 1-1 0 0,-2 0 1 0 0,0 0-1 0 0,-6-6-52 0 0,-5 3 96 0 0,20 18-16 0 0,-6 13 113 0 0,6-8-167 0 0,0 0 0 0 0,0 0 0 0 0,1 0 0 0 0,-1 0 0 0 0,1 0 0 0 0,0 1-1 0 0,1-1 1 0 0,-1 0 0 0 0,1 1-26 0 0,-2 42 142 0 0,2-39-119 0 0,2 38 57 0 0,1 0 1 0 0,3-1-1 0 0,2 8-80 0 0,-2-33 10 0 0,0 1 0 0 0,2-1 0 0 0,0-1 0 0 0,1 0 0 0 0,8 13-10 0 0,10 21 14 0 0,-16-30-130 0 0,12 15 116 0 0,3 7-195 0 0,-8-13-88 0 0,2 0-1 0 0,2 1 284 0 0,-5-9-275 0 0,-8-11-347 0 0,1-1 1 0 0,0 0-1 0 0,1 0 1 0 0,0-1-1 0 0,10 7 622 0 0,-6-7-1364 0 0,3-6-11 0 0</inkml:trace>
  <inkml:trace contextRef="#ctx0" brushRef="#br0" timeOffset="10317.57">7548 1822 12440 0 0,'0'0'565'0'0,"0"0"-5"0"0,1 2-363 0 0,3 4 382 0 0,-1 0-1 0 0,1 0 0 0 0,-1 0 1 0 0,-1 0-1 0 0,1 0 1 0 0,-1 1-1 0 0,0 0 0 0 0,-1-1 1 0 0,1 1-1 0 0,-1 1-578 0 0,0 0 301 0 0,1 0 1 0 0,1-1-1 0 0,0 1 0 0 0,0-1 1 0 0,2 5-302 0 0,-2-6 179 0 0,0 0 0 0 0,0 0 1 0 0,-1 0-1 0 0,0 1 0 0 0,0-1 1 0 0,-1 1-1 0 0,0 0 0 0 0,1 4-179 0 0,-2 44 1004 0 0,0-53-1112 0 0,-2-13-72 0 0,0-1 0 0 0,1 1 0 0 0,1-1-1 0 0,0 0 1 0 0,1 1 0 0 0,0-6 180 0 0,2-27-527 0 0,-4 37 564 0 0,1 0 0 0 0,0 0-1 0 0,1 0 1 0 0,0 0 0 0 0,0 0-1 0 0,0 0 1 0 0,1 0 0 0 0,0 1-1 0 0,0-1 1 0 0,1 0-37 0 0,2-4-57 0 0,-4 9 18 0 0,0 1-1 0 0,-1-1 0 0 0,1 1 0 0 0,0-1 0 0 0,0 0 1 0 0,0 1-1 0 0,0 0 0 0 0,0-1 0 0 0,1 0 40 0 0,6-3-153 0 0,-7 4 226 0 0,0 0-1 0 0,0 1 1 0 0,0-1 0 0 0,0 1 0 0 0,0-1-1 0 0,0 1 1 0 0,0 0 0 0 0,0-1 0 0 0,1 1-1 0 0,-1 0 1 0 0,0 0 0 0 0,0 0 0 0 0,0 0-1 0 0,0 0 1 0 0,0 0 0 0 0,0 0 0 0 0,0 0-1 0 0,1 0 1 0 0,-1 0 0 0 0,0 1-1 0 0,0-1 1 0 0,0 0 0 0 0,0 1 0 0 0,0-1-1 0 0,0 1 1 0 0,0 0-73 0 0,2 0-111 0 0,7 5 110 0 0,-1 0 1 0 0,0 0-1 0 0,0 1 1 0 0,0 0-1 0 0,0 1 1 0 0,2 7-361 0 0,-9-11 334 0 0,0-1 1 0 0,0 1 0 0 0,1-1 0 0 0,0 0 0 0 0,0 0 0 0 0,0 0 0 0 0,0 0 0 0 0,0 0 0 0 0,0 0 0 0 0,1-1 0 0 0,1 1 26 0 0,-2 1 0 0 0,16 8 0 0 0,-15-10 58 0 0,1-1 0 0 0,0 1 0 0 0,0-1-1 0 0,0 0 1 0 0,0 0 0 0 0,-1 0 0 0 0,1-1 0 0 0,0 0-1 0 0,1 0 1 0 0,0 0-58 0 0,-3 0-132 0 0,26-8-314 0 0,-7 5 446 0 0,-9 1 0 0 0,-11 3 0 0 0,2 1 0 0 0,19 0 0 0 0,-20-2 25 0 0,0 0 1 0 0,0 0-1 0 0,0 0 0 0 0,0-1 0 0 0,0 1 0 0 0,0-1 0 0 0,0 1 1 0 0,-1-1-1 0 0,1 0 0 0 0,0 0 0 0 0,0 0 0 0 0,0-1 0 0 0,-1 1 0 0 0,1-1 1 0 0,-1 1-26 0 0,0-1-6 0 0,1 0 0 0 0,-1 1 1 0 0,-1-1-1 0 0,1 0 0 0 0,0 0 1 0 0,0 0-1 0 0,-1 0 1 0 0,1 0-1 0 0,-1 0 0 0 0,1-1 1 0 0,-1 1-1 0 0,0 0 0 0 0,0-1 1 0 0,0 1-1 0 0,0-1 1 0 0,-1 1-1 0 0,1-1 0 0 0,-1 0 1 0 0,1 1-1 0 0,-1-1 0 0 0,0 0 1 0 0,0 1-1 0 0,0-3 6 0 0,-1 2-3 0 0,1-1 0 0 0,-1 1 0 0 0,1 0-1 0 0,-1 0 1 0 0,0 0 0 0 0,0 0 0 0 0,0 0 0 0 0,0 0-1 0 0,-1 0 1 0 0,1 1 0 0 0,-1-1 0 0 0,0 0 0 0 0,0 1-1 0 0,0-1 1 0 0,0 1 0 0 0,0 0 0 0 0,0-1 0 0 0,-1 1 0 0 0,1 0-1 0 0,-2 0 4 0 0,2 1 0 0 0,0-1 0 0 0,-1 2 0 0 0,1-1 0 0 0,-1 0 0 0 0,1 0 0 0 0,-1 1 0 0 0,1-1 0 0 0,-1 1 0 0 0,1 0 0 0 0,-1 0 0 0 0,1 0 0 0 0,-3 0 0 0 0,4 0 0 0 0,-1 0 0 0 0,0 0 0 0 0,1 0 0 0 0,-1 1 0 0 0,1-1 0 0 0,-1 1 0 0 0,1-1 0 0 0,-1 1 0 0 0,1-1 0 0 0,-1 1 0 0 0,1 0 0 0 0,-1 0 0 0 0,1 0 0 0 0,0 0 0 0 0,0 0 0 0 0,-1 0 0 0 0,1 0 0 0 0,0 0 0 0 0,0 0 0 0 0,0 1 0 0 0,-1 1 4 0 0,0-1-1 0 0,0 1 0 0 0,0 0 0 0 0,1 0 0 0 0,-1 1 0 0 0,1-1 1 0 0,0 0-1 0 0,0 0 0 0 0,0 1 0 0 0,1-1 0 0 0,-1 0 1 0 0,1 1-1 0 0,-1-1 0 0 0,1 1 0 0 0,0-1 0 0 0,1 1 1 0 0,-1-1-1 0 0,1 0 0 0 0,-1 1 0 0 0,1 0-3 0 0,6 14 29 0 0,0 0 1 0 0,2-1-1 0 0,0 0 0 0 0,5 6-29 0 0,-14-23 1 0 0,2 4 6 0 0,1-1-1 0 0,0 0 1 0 0,0 0 0 0 0,0 0 0 0 0,0 0 0 0 0,0 0 0 0 0,0-1 0 0 0,1 1 0 0 0,0-1 0 0 0,-1 0 0 0 0,1 0-7 0 0,5 3 21 0 0,0-1 0 0 0,1-1 0 0 0,-1 1 0 0 0,2-1-21 0 0,-6-2 11 0 0,-1 0 0 0 0,0-1 1 0 0,1 1-1 0 0,-1-1 1 0 0,0 0-1 0 0,1 0 1 0 0,-1 0-1 0 0,0 0 1 0 0,1-1-1 0 0,-1 0 0 0 0,0 0 1 0 0,0 0-1 0 0,1 0 1 0 0,-1-1-12 0 0,2-1 10 0 0,0 0 0 0 0,-1 0 0 0 0,1 0 0 0 0,-1-1 0 0 0,0 0 0 0 0,0 0 0 0 0,0 0 0 0 0,-1-1 0 0 0,1 0-10 0 0,6-8 6 0 0,-2 0 0 0 0,1-1-1 0 0,-2 0 1 0 0,0-1 0 0 0,-1 1 0 0 0,0-1-1 0 0,-1-1-5 0 0,4-11-8 0 0,-2 0 0 0 0,0 0 0 0 0,-2-1 0 0 0,-2 0 0 0 0,0 0 0 0 0,-2 0 0 0 0,-1 0 0 0 0,-1-1 0 0 0,-1 1 0 0 0,-5-23 8 0 0,2 12 0 0 0,3 20 0 0 0,-2 1 0 0 0,0 0 0 0 0,-5-16 0 0 0,-32-96 266 0 0,33 114-8 0 0,-1 0 1 0 0,0 0 0 0 0,-9-11-259 0 0,7 10 386 0 0,9 15-191 0 0,1 2-10 0 0,0 9-145 0 0,0 7 69 0 0,0 0 1 0 0,1-1-1 0 0,3 12-109 0 0,4 25 111 0 0,-4-22 90 0 0,1 0-1 0 0,5 10-200 0 0,16 43-820 0 0,3-1-1 0 0,4-2 1 0 0,34 58 820 0 0,-58-123-441 0 0,1 0-1 0 0,0-1 1 0 0,5 4 441 0 0,10 13-1113 0 0,-11-15-585 0 0,4-6-394 0 0</inkml:trace>
  <inkml:trace contextRef="#ctx0" brushRef="#br0" timeOffset="10680.347">8522 1676 920 0 0,'-7'-26'45'0'0,"4"9"52"0"0,-2 2 0 0 0,0-1 0 0 0,0 0 0 0 0,-1 1 1 0 0,-9-14-98 0 0,5 12 2174 0 0,9 14-1499 0 0,-1-1 0 0 0,0 1-1 0 0,0 0 1 0 0,0 0 0 0 0,0 0 0 0 0,0 0 0 0 0,-1 0 0 0 0,1 1 0 0 0,-1-1 0 0 0,0 0 0 0 0,1 1 0 0 0,-1 0 0 0 0,-1 0-1 0 0,1 0 1 0 0,0 0 0 0 0,0 1 0 0 0,-3-2-675 0 0,-5 0 435 0 0,0 0-1 0 0,1 1 0 0 0,-1 0 1 0 0,0 1-1 0 0,0 0 1 0 0,0 0-1 0 0,0 2 0 0 0,0-1 1 0 0,0 1-1 0 0,0 1-434 0 0,-29 4 324 0 0,0 3-1 0 0,1 1 1 0 0,-36 13-324 0 0,68-20-292 0 0,1 0 0 0 0,-1 1 1 0 0,0-1-1 0 0,-1 3 292 0 0,-13 9-4910 0 0,7-3-1258 0 0</inkml:trace>
  <inkml:trace contextRef="#ctx0" brushRef="#br0" timeOffset="11154.411">8567 1615 12584 0 0,'-2'-6'79'0'0,"2"4"-18"0"0,0 0 0 0 0,-1 0 0 0 0,1 1 0 0 0,-1-1 0 0 0,0 0 0 0 0,0 0 0 0 0,1 0 0 0 0,-1 0 0 0 0,-1 1 0 0 0,1-1 0 0 0,0 0 0 0 0,0 1 0 0 0,0-1 0 0 0,-1 1 0 0 0,1 0 0 0 0,-1-1 0 0 0,1 1 0 0 0,-1 0 0 0 0,0 0 0 0 0,1 0 0 0 0,-3-1-61 0 0,-4 0-39 0 0,6 1 114 0 0,0 0 1 0 0,0 1-1 0 0,0-1 0 0 0,-1 1 1 0 0,1 0-1 0 0,0-1 0 0 0,0 1 1 0 0,0 0-1 0 0,0 0 1 0 0,-1 0-1 0 0,1 1 0 0 0,0-1 1 0 0,0 0-1 0 0,0 1 1 0 0,-1 0-76 0 0,-38 14 2114 0 0,40-15-2099 0 0,1 1 0 0 0,-1-1 0 0 0,1 0 0 0 0,-1 1 0 0 0,1-1 0 0 0,0 1 0 0 0,-1-1 0 0 0,1 1 0 0 0,0-1 0 0 0,0 1 0 0 0,-1-1 0 0 0,1 1 0 0 0,0-1 0 0 0,0 1 0 0 0,0-1 0 0 0,-1 1-1 0 0,1 0 1 0 0,0 0-15 0 0,-1 1 12 0 0,-2 4 31 0 0,0 0-1 0 0,1-1 1 0 0,0 1-1 0 0,-1 0 1 0 0,2 0-1 0 0,-2 4-42 0 0,3-7 28 0 0,0-1-1 0 0,0 0 0 0 0,-1 0 0 0 0,1 1 0 0 0,1-1 0 0 0,-1 0 0 0 0,0 0 0 0 0,1 0 0 0 0,-1 1 1 0 0,1-1-1 0 0,-1 0 0 0 0,1 0 0 0 0,0 0 0 0 0,0 0 0 0 0,0 0 0 0 0,0 0 0 0 0,0 0 1 0 0,1 0-1 0 0,-1 0 0 0 0,1 0-27 0 0,7 13 68 0 0,-9-14-59 0 0,1 1-1 0 0,-1-1 1 0 0,1 0-1 0 0,0 1 1 0 0,0-1 0 0 0,0 0-1 0 0,0 1 1 0 0,0-1-1 0 0,0 0 1 0 0,0 0 0 0 0,0 0-1 0 0,0 0 1 0 0,2 1-9 0 0,11 9 97 0 0,-13-10-2 0 0,7 2 111 0 0,15 5 282 0 0,-23-8-427 0 0,1 1-1 0 0,0-1 1 0 0,0 0-1 0 0,0 0 1 0 0,0 0-1 0 0,-1 1 1 0 0,1-1-1 0 0,0 0 1 0 0,0 0-1 0 0,0 0 1 0 0,0 0-1 0 0,0-1 1 0 0,0 1-1 0 0,-1 0 1 0 0,1 0-1 0 0,0 0 1 0 0,0-1-1 0 0,0 1 1 0 0,-1 0-1 0 0,1-1 1 0 0,0 1-1 0 0,0-1 1 0 0,-1 1-1 0 0,1-1 1 0 0,0 1-1 0 0,-1-1 1 0 0,1 1-1 0 0,0-1 1 0 0,-1 0-1 0 0,1 1 1 0 0,-1-1-1 0 0,1 0 1 0 0,-1 0-1 0 0,1 1 1 0 0,-1-2-61 0 0,4-2 50 0 0,1 0-10 0 0,-4 3 163 0 0,-1 1 52 0 0,0 0 7 0 0,0 0-30 0 0,10 2-116 0 0,-7 0-189 0 0,-1-1-1 0 0,1 2 1 0 0,0-1-1 0 0,-1 0 0 0 0,1 0 1 0 0,-1 1-1 0 0,0-1 1 0 0,0 1-1 0 0,0 0 0 0 0,0 0 1 0 0,0 0-1 0 0,-1 0 1 0 0,2 2 73 0 0,13 21-312 0 0,-14-23 288 0 0,16 19-84 0 0,-9-15 96 0 0,-8-7 20 0 0,0 0-1 0 0,0 0 0 0 0,-1 0 0 0 0,1 0 1 0 0,0 0-1 0 0,0 0 0 0 0,0 0 0 0 0,0 0 1 0 0,-1 0-1 0 0,1 0 0 0 0,0-1 0 0 0,0 1 1 0 0,0 0-1 0 0,0 0 0 0 0,-1-1 0 0 0,1 1 1 0 0,0-1-1 0 0,0 1 0 0 0,-1 0 0 0 0,1-1 1 0 0,0 1-1 0 0,-1-1 0 0 0,1 0 0 0 0,-1 1 1 0 0,1-1-1 0 0,0 0 0 0 0,-1 1 0 0 0,1-1 1 0 0,-1 0-1 0 0,0 1 0 0 0,1-1 0 0 0,-1 0-7 0 0,3-4 18 0 0,-1 1 0 0 0,0 0-1 0 0,0-1 1 0 0,0 1-1 0 0,0-2-17 0 0,4-19 111 0 0,-1 0-1 0 0,0-15-110 0 0,1-4 349 0 0,0-2 547 0 0,-1-41-896 0 0,-2 20 326 0 0,-1 41-143 0 0,-1-1-1 0 0,-2 0 0 0 0,0 1 1 0 0,-4-20-183 0 0,-9-74 750 0 0,9 74-446 0 0,4 29-73 0 0,-1 1 0 0 0,-3-14-231 0 0,2 6 242 0 0,3 20-176 0 0,-1 1 1 0 0,1 0 0 0 0,0-1 0 0 0,-1 1-1 0 0,0 0 1 0 0,0-1 0 0 0,0 0-67 0 0,0 3 191 0 0,1 1 7 0 0,0 0 2 0 0,0 0-6 0 0,1 2-30 0 0,6 37 278 0 0,-1 18-442 0 0,2 7-8 0 0,-6-52 8 0 0,12 78 0 0 0,6 9 0 0 0,-7-46 18 0 0,5 21-134 0 0,6 11 116 0 0,-16-61-112 0 0,1-1 1 0 0,1-1-1 0 0,1 0 1 0 0,1 0-1 0 0,11 13 112 0 0,-19-28-94 0 0,1 1-1 0 0,-1-1 0 0 0,-1 1 1 0 0,1 0-1 0 0,-1 1 95 0 0,-3-8-33 0 0,1 0 1 0 0,-1 1-1 0 0,0-1 1 0 0,1 0-1 0 0,-1 0 0 0 0,1 0 1 0 0,0 0-1 0 0,-1 0 1 0 0,1 0-1 0 0,0 0 0 0 0,0 0 1 0 0,0 0-1 0 0,0 0 1 0 0,0 0-1 0 0,0 0 1 0 0,0-1-1 0 0,0 1 0 0 0,0 0 1 0 0,0-1-1 0 0,0 1 1 0 0,0-1-1 0 0,0 1 0 0 0,0-1 1 0 0,1 1-1 0 0,-1-1 33 0 0,0 0-97 0 0,1 1 0 0 0,-1-1 0 0 0,0 1 0 0 0,0-1 0 0 0,0 1 0 0 0,0 0 0 0 0,0-1 0 0 0,0 1 0 0 0,0 0 0 0 0,-1 0 0 0 0,1 0 0 0 0,0 0 0 0 0,0 0-1 0 0,-1-1 1 0 0,1 1 0 0 0,0 0 0 0 0,-1 1 0 0 0,1-1 0 0 0,-1 0 0 0 0,1 0 0 0 0,-1 0 0 0 0,1 0 97 0 0,2 7-1793 0 0,-2-6-1153 0 0,-1-2-4147 0 0</inkml:trace>
  <inkml:trace contextRef="#ctx0" brushRef="#br0" timeOffset="12574.613">9168 1275 15664 0 0,'0'0'718'0'0,"0"0"-19"0"0,1 2-449 0 0,-1 0-43 0 0,1 0-1 0 0,-1-1 0 0 0,1 1 1 0 0,-1 0-1 0 0,1 0 0 0 0,-1 0 1 0 0,0 0-1 0 0,0-1 0 0 0,0 1 1 0 0,0 0-1 0 0,-1 0 0 0 0,1 0 1 0 0,0-1-1 0 0,-1 1 0 0 0,1 0 0 0 0,-1 0 1 0 0,1 0-1 0 0,-1 0-206 0 0,-3 4 461 0 0,1 1-1 0 0,-1-1 1 0 0,-1 0 0 0 0,0 1-461 0 0,-11 17 546 0 0,14-20-502 0 0,0 0 1 0 0,0 0-1 0 0,-1-1 1 0 0,1 1-1 0 0,-1-1 0 0 0,0 0 1 0 0,0 1-1 0 0,-1-1 1 0 0,1 0-1 0 0,-1-1-44 0 0,1 1 38 0 0,-1 1-1 0 0,0-1 1 0 0,1 1 0 0 0,0-1 0 0 0,0 1-1 0 0,0 0 1 0 0,1 0 0 0 0,-1 0-1 0 0,1 1 1 0 0,0-1 0 0 0,0 0 0 0 0,0 1-1 0 0,1 0 1 0 0,-1-1 0 0 0,1 1 0 0 0,0 0-1 0 0,1 0-37 0 0,0-3 46 0 0,1-1-1 0 0,-1 1 0 0 0,1-1 0 0 0,0 1 1 0 0,0-1-1 0 0,0 1 0 0 0,0-1 1 0 0,0 0-1 0 0,0 0 0 0 0,0 1 1 0 0,1-1-1 0 0,-1 0 0 0 0,0 0 0 0 0,1 0 1 0 0,-1-1-1 0 0,0 1 0 0 0,1 0 1 0 0,-1 0-1 0 0,2 0-45 0 0,6 4 145 0 0,9 9-153 0 0,-11-9 139 0 0,-1 0 1 0 0,1 0-1 0 0,-1 0 0 0 0,-1 1 0 0 0,1 0 1 0 0,-1 0-1 0 0,0 1 0 0 0,3 3-131 0 0,2 6 364 0 0,-8-13-342 0 0,0-1-1 0 0,0 1 0 0 0,0 0 0 0 0,-1 0 0 0 0,1-1 1 0 0,-1 1-1 0 0,0 0 0 0 0,0 0 0 0 0,0 0 1 0 0,0 1-1 0 0,-1-1 0 0 0,1 0 0 0 0,-1 0 1 0 0,0 1-22 0 0,1 2 0 0 0,-1-1 0 0 0,-1 1 0 0 0,1 0 0 0 0,-1 0 0 0 0,0-1 0 0 0,-1 1 0 0 0,1 0 0 0 0,-1-1 0 0 0,0 1 0 0 0,0-1 0 0 0,-1 0 0 0 0,0 0 0 0 0,1 0 0 0 0,-2 0 0 0 0,1 0 0 0 0,-1-1 0 0 0,1 1 0 0 0,-1-1 0 0 0,-1 0 0 0 0,0 1 0 0 0,-67 55-824 0 0,67-56 359 0 0,0-1 1 0 0,0 1-1 0 0,-1-1 1 0 0,1 0 0 0 0,-1 0-1 0 0,0-1 1 0 0,-6 2 464 0 0,-19 7-8442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0:10.2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118 9 7368 0 0,'0'-1'16'0'0,"0"1"0"0"0,1 0 0 0 0,-1-1 0 0 0,-1 1 0 0 0,1 0 0 0 0,0-1 0 0 0,0 1 0 0 0,0 0 0 0 0,0-1 1 0 0,0 1-1 0 0,0 0 0 0 0,0-1 0 0 0,0 1 0 0 0,0 0 0 0 0,-1-1 0 0 0,1 1 0 0 0,0 0 0 0 0,0 0 0 0 0,0-1 0 0 0,-1 1 0 0 0,1 0 0 0 0,0 0 1 0 0,0-1-1 0 0,-1 1 0 0 0,1 0 0 0 0,0 0 0 0 0,0 0 0 0 0,-1 0 0 0 0,1-1-16 0 0,-3 10 2754 0 0,1-1-737 0 0,-5 11 1231 0 0,-6 17-87 0 0,9-25-2865 0 0,1 0 0 0 0,0 1 0 0 0,1 0 0 0 0,0-1 0 0 0,1 1 0 0 0,0 5-296 0 0,-7 93 1727 0 0,5-77-1311 0 0,2-27-297 0 0,0 0-1 0 0,0 1 1 0 0,1-1-1 0 0,0 0 0 0 0,0 0 1 0 0,1 0-1 0 0,-1 1 1 0 0,1-1-1 0 0,2 4-118 0 0,-3-10 22 0 0,0 1-1 0 0,0-1 0 0 0,0 1 1 0 0,0-1-1 0 0,0 1 1 0 0,0 0-1 0 0,0-1 0 0 0,0 1 1 0 0,0-1-1 0 0,0 1 0 0 0,0-1 1 0 0,0 1-1 0 0,-1-1 1 0 0,1 1-1 0 0,0-1 0 0 0,0 1 1 0 0,0-1-1 0 0,-1 1 1 0 0,1-1-1 0 0,-1 1-21 0 0,0 1 67 0 0,-1 11 179 0 0,2-12-222 0 0,0 0 0 0 0,0 0 0 0 0,0 0 0 0 0,0 0 0 0 0,0 0 0 0 0,0 0 0 0 0,0 0 1 0 0,0 0-1 0 0,-1 0 0 0 0,1 0 0 0 0,0 0 0 0 0,-1-1 0 0 0,1 1 0 0 0,-1 0 0 0 0,1 0 0 0 0,-1 0 0 0 0,1-1 1 0 0,-1 1-1 0 0,1 0 0 0 0,-1 0 0 0 0,0-1 0 0 0,1 1 0 0 0,-1-1 0 0 0,0 1 0 0 0,0-1 0 0 0,1 1 1 0 0,-1-1-1 0 0,0 1 0 0 0,0-1 0 0 0,0 0 0 0 0,0 1 0 0 0,0-1 0 0 0,0 0 0 0 0,0 0-24 0 0,-25 10-1212 0 0,13-11-176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0:18.2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1757 129 7832 0 0,'0'0'602'0'0,"2"0"-395"0"0,-1 0 127 0 0,0 1-1 0 0,0-1 1 0 0,-1 1-1 0 0,1-1 1 0 0,0 1 0 0 0,0-1-1 0 0,0 1 1 0 0,0 0-1 0 0,0 0 1 0 0,-1-1-1 0 0,1 1 1 0 0,0 0 0 0 0,-1 0-1 0 0,1 0 1 0 0,0-1-1 0 0,-1 1 1 0 0,1 0-1 0 0,-1 0 1 0 0,1 0 0 0 0,-1 0-1 0 0,0 0 1 0 0,1 0-1 0 0,-1 0 1 0 0,0 0 0 0 0,0 0-1 0 0,0 0 1 0 0,0 1-334 0 0,0-1 386 0 0,0 1 0 0 0,0-1 0 0 0,0 1 0 0 0,-1-1 0 0 0,1 1 0 0 0,0-1 0 0 0,-1 0 0 0 0,1 1 0 0 0,-1-1 0 0 0,0 0 0 0 0,1 1 0 0 0,-1-1-386 0 0,-9 10-1897 0 0,-43 46 1897 0 0,36-41 15 0 0,0 0-1 0 0,1 1 0 0 0,1 1 1 0 0,1 1-1 0 0,1 0 0 0 0,-3 7-14 0 0,-6 13 465 0 0,2 2 0 0 0,-11 32-465 0 0,4 6 925 0 0,3 2-1 0 0,-1 26-924 0 0,23-101 30 0 0,-8 46 614 0 0,1 9-644 0 0,-5 24 436 0 0,7-27-28 0 0,2 0-1 0 0,2 0 1 0 0,4 40-408 0 0,0-22 346 0 0,1 27 292 0 0,4 0-1 0 0,13 56-637 0 0,18 100 733 0 0,-32-203-242 0 0,-1 50-491 0 0,-3-83 45 0 0,0-16-33 0 0,-1-1 0 0 0,0 1 1 0 0,0-1-1 0 0,-1 1 0 0 0,0 2-12 0 0,2 1 12 0 0,-1-8-8 0 0,1-1 0 0 0,-1 1 0 0 0,0 0 0 0 0,0 0 0 0 0,0 0 0 0 0,0 0 0 0 0,0 0 0 0 0,-1 0 0 0 0,1 0 0 0 0,-1 0-1 0 0,1 0 1 0 0,-1 0 0 0 0,1 0 0 0 0,-1-1 0 0 0,0 1 0 0 0,-1 1-4 0 0,2-3 5 0 0,0 1 0 0 0,0-1 0 0 0,-1 0 1 0 0,1 1-1 0 0,0-1 0 0 0,0 0 0 0 0,0 1 0 0 0,0-1 0 0 0,0 1 0 0 0,-1-1 0 0 0,1 0 1 0 0,0 1-1 0 0,0-1 0 0 0,0 1 0 0 0,0-1 0 0 0,0 1 0 0 0,0-1 0 0 0,0 0 0 0 0,1 1 0 0 0,-1-1 1 0 0,0 1-1 0 0,0-1 0 0 0,0 0 0 0 0,0 1 0 0 0,0-1 0 0 0,1 0 0 0 0,-1 1 0 0 0,0-1 0 0 0,0 0 1 0 0,1 1-6 0 0,6-1 27 0 0,8-11-84 0 0,-14 10 47 0 0,4-3 2 0 0,-1 0 0 0 0,1 0-1 0 0,-1-1 1 0 0,0 0-1 0 0,-1 0 1 0 0,4-4 8 0 0,4-10-1 0 0,-7 14-8 0 0,0-1 1 0 0,0-1-1 0 0,-1 1 0 0 0,0 0 0 0 0,0-1 1 0 0,0-1 8 0 0,12-49-75 0 0,2-27 75 0 0,-12 74 2 0 0,-4 9-8 0 0,0-1-1 0 0,0 1 1 0 0,0-1 0 0 0,-1 1-1 0 0,1-1 1 0 0,0 1 0 0 0,-1-1-1 0 0,1 0 1 0 0,-1 1 0 0 0,0-1-1 0 0,1 0 1 0 0,-1 1-1 0 0,0-1 1 0 0,0 0 0 0 0,0-1 6 0 0,0 3-10 0 0,0-1 1 0 0,0 0-1 0 0,0 1 1 0 0,1-1-1 0 0,-1 0 0 0 0,0 1 1 0 0,1-1-1 0 0,-1 1 1 0 0,0-1-1 0 0,1 1 1 0 0,-1-1-1 0 0,0 1 1 0 0,1-1-1 0 0,-1 1 0 0 0,1-1 1 0 0,-1 1-1 0 0,1 0 1 0 0,-1-1 9 0 0,14-9 12 0 0,-14 10-16 0 0,0 0 0 0 0,0 0 0 0 0,0 0 0 0 0,0 0 0 0 0,1 0 0 0 0,-1 0 0 0 0,0 0 0 0 0,0 0 0 0 0,0 0 0 0 0,0 0 1 0 0,0 0-1 0 0,1 0 0 0 0,-1 0 0 0 0,0 0 0 0 0,0 0 0 0 0,0 0 0 0 0,0 0 0 0 0,1 0 0 0 0,-1 0 0 0 0,0 0 0 0 0,0 0 0 0 0,0 0 1 0 0,0 0-1 0 0,0 0 0 0 0,1 0 0 0 0,-1 0 0 0 0,0 1 0 0 0,0-1 0 0 0,0 0 0 0 0,0 0 0 0 0,0 0 0 0 0,0 0 0 0 0,1 0 0 0 0,-1 0 4 0 0,0 1-1 0 0,14 11-6 0 0,-11-10 13 0 0,8 7 50 0 0,-9-5-39 0 0,-1-1 1 0 0,0 1-1 0 0,0 0 1 0 0,0 0-1 0 0,0 0 1 0 0,0 2-18 0 0,-1-2 28 0 0,1 1 0 0 0,0 0 0 0 0,0 0 0 0 0,1-1 0 0 0,1 4-28 0 0,-3-6 7 0 0,1 0 0 0 0,-1 0 0 0 0,0 0 0 0 0,1 0 0 0 0,-1 0 0 0 0,0 1 0 0 0,0-1 0 0 0,0 0 0 0 0,-1 0 0 0 0,1 0 0 0 0,0 0 0 0 0,-1 0-1 0 0,0 0 1 0 0,0 1-7 0 0,-2 17 52 0 0,2-7-41 0 0,-1 1-1 0 0,0-1 0 0 0,-1 0 0 0 0,0 0 1 0 0,-1 0-1 0 0,-3 6-10 0 0,-7 25 13 0 0,6-21-2 0 0,6-19-6 0 0,0 1 0 0 0,1-1 1 0 0,0 0-1 0 0,-1 0 0 0 0,2 1 1 0 0,-1-1-1 0 0,0 1 0 0 0,1 1-5 0 0,-1 2 17 0 0,0 0 0 0 0,0 0 0 0 0,-1 0 0 0 0,0-1 0 0 0,-1 1 0 0 0,0-1 0 0 0,-1 3-17 0 0,-6 19 100 0 0,-4 4 28 0 0,13-30-107 0 0,-1-1-1 0 0,1 1 1 0 0,0 0 0 0 0,-1-1-1 0 0,0 1 1 0 0,1-1-1 0 0,-2 1-20 0 0,2-1 27 0 0,0-1 47 0 0,0 0 12 0 0,-1 1-61 0 0,0 0-14 0 0,1-1-1 0 0,-1 0 0 0 0,0 1 1 0 0,0-1-1 0 0,0 0 0 0 0,0 0 1 0 0,0 0-1 0 0,0-1 0 0 0,0 1 0 0 0,0 0 1 0 0,0-1-1 0 0,-2 1-10 0 0,1 0 20 0 0,-1-1 0 0 0,1 0-1 0 0,-1 0 1 0 0,1 0 0 0 0,-1-1 0 0 0,1 1-1 0 0,-1-1 1 0 0,1 0 0 0 0,0 1 0 0 0,-1-2-1 0 0,1 1 1 0 0,0 0 0 0 0,0-1 0 0 0,0 1 0 0 0,0-1-1 0 0,0 0 1 0 0,0 0-20 0 0,-19-18 397 0 0,-12-14-397 0 0,29 28 42 0 0,0-1-1 0 0,0 0 1 0 0,-3-7-42 0 0,4 7 19 0 0,0 0 0 0 0,-1 1-1 0 0,1 0 1 0 0,-6-6-19 0 0,-12-9 11 0 0,16 15-11 0 0,-35-24-208 0 0,26 18-376 0 0,12 10 357 0 0,1 0 0 0 0,-1 0 0 0 0,0 0 1 0 0,0-1-1 0 0,1 1 0 0 0,0-1 0 0 0,-1 0 1 0 0,1 0-1 0 0,0 0 227 0 0,-19-25-2716 0 0,10 12 801 0 0</inkml:trace>
  <inkml:trace contextRef="#ctx0" brushRef="#br0" timeOffset="673.978">1925 558 7368 0 0,'0'0'568'0'0,"0"0"65"0"0,0 0 1666 0 0,0 0 769 0 0,0-3 150 0 0,-1-46 1484 0 0,-3 10-4161 0 0,-1 1 0 0 0,-3-4-541 0 0,-6-55 657 0 0,7 51-102 0 0,4 27-117 0 0,0-1-1 0 0,-2 1 1 0 0,-1-3-438 0 0,-2-5 512 0 0,4 11-207 0 0,-1 1 0 0 0,-1 0 0 0 0,-2-4-305 0 0,6 15 41 0 0,-1 0-1 0 0,1 0 1 0 0,-1 0-1 0 0,1 0 1 0 0,-1 1 0 0 0,0-1-1 0 0,0 1 1 0 0,0 0-1 0 0,-1 0 1 0 0,1 0 0 0 0,-1 0-1 0 0,0 1 1 0 0,-3-3-41 0 0,0 2 1 0 0,0-1 0 0 0,0 1 0 0 0,0 1 0 0 0,0-1 0 0 0,0 1 0 0 0,-1 0 0 0 0,1 1-1 0 0,-1-1 1 0 0,1 2 0 0 0,-1-1 0 0 0,0 1 0 0 0,1 0 0 0 0,-1 1 0 0 0,-7 1-1 0 0,-6 1 0 0 0,15-2 0 0 0,0 0 0 0 0,-1 0 0 0 0,1 1 0 0 0,0-1 0 0 0,0 1 0 0 0,0 1 0 0 0,0-1 0 0 0,0 1 0 0 0,0 0 0 0 0,-3 3 0 0 0,-36 25-13 0 0,31-23-15 0 0,0 1-1 0 0,1 1 1 0 0,1 0 0 0 0,0 0 0 0 0,0 2 28 0 0,5-4 47 0 0,-1-1 1 0 0,0 1 0 0 0,0-2 0 0 0,0 1 0 0 0,-1-1 0 0 0,-4 3-48 0 0,10-8-111 0 0,0 1 0 0 0,1-1-1 0 0,-1 0 1 0 0,0 0 0 0 0,0 0 0 0 0,0 0 0 0 0,1 0 0 0 0,-1 0 0 0 0,0-1 0 0 0,0 0 0 0 0,0 1-1 0 0,0-1 1 0 0,0 0 0 0 0,0-1 0 0 0,0 1 0 0 0,0 0 0 0 0,0-1 0 0 0,0 0 0 0 0,0 1 0 0 0,0-1-1 0 0,0-1 1 0 0,1 1 0 0 0,-1 0 0 0 0,0 0 0 0 0,0-1 111 0 0,-11-9-1243 0 0</inkml:trace>
  <inkml:trace contextRef="#ctx0" brushRef="#br0" timeOffset="3098.524">245 1807 11432 0 0,'-1'-8'1032'0'0,"0"3"-855"0"0,0 1 0 0 0,-1-1 0 0 0,0 0 1 0 0,0 1-1 0 0,0 0 0 0 0,0-1 0 0 0,-1 1 0 0 0,1 0 1 0 0,-1 0-1 0 0,0 0 0 0 0,0 1 0 0 0,-1-1 1 0 0,1 1-1 0 0,-4-3-177 0 0,3 3 187 0 0,-1 0 1 0 0,0 0-1 0 0,0 0 1 0 0,0 1-1 0 0,-1 0 1 0 0,1 0-1 0 0,0 0 1 0 0,-1 0-1 0 0,0 1 0 0 0,0 0-187 0 0,3 1 32 0 0,-1-1 0 0 0,1 1-1 0 0,-1 0 1 0 0,1 1 0 0 0,-1-1-1 0 0,1 1 1 0 0,0-1-1 0 0,-1 1 1 0 0,1 0 0 0 0,-1 0-1 0 0,1 0 1 0 0,0 1-1 0 0,0-1 1 0 0,0 1 0 0 0,0 0-1 0 0,0 0 1 0 0,0 0-32 0 0,-6 5 26 0 0,0 0 0 0 0,1 1 1 0 0,0-1-1 0 0,0 2 1 0 0,-1 0-27 0 0,6-4 6 0 0,0 0 1 0 0,-1 0 0 0 0,1 0 0 0 0,1 1 0 0 0,-1-1-1 0 0,1 0 1 0 0,0 1 0 0 0,0 0 0 0 0,1 0 0 0 0,-1 2-7 0 0,-2 12 8 0 0,2 0-1 0 0,0 1 1 0 0,1 15-8 0 0,1-28 12 0 0,1-1 0 0 0,0 1 0 0 0,0 0-1 0 0,1-1 1 0 0,0 1 0 0 0,0-1 0 0 0,0 0 0 0 0,1 0-1 0 0,0 0 1 0 0,1 0 0 0 0,2 4-12 0 0,-1-4 51 0 0,0 0-1 0 0,0 0 0 0 0,1 0 1 0 0,-1 0-1 0 0,2-1 1 0 0,-1 0-1 0 0,1 0 1 0 0,0-1-1 0 0,0 0 0 0 0,0 0 1 0 0,3 0-51 0 0,8 6 303 0 0,-12-7-125 0 0,1 0 0 0 0,0-1-1 0 0,0 0 1 0 0,0 0 0 0 0,7 2-178 0 0,-3-3 296 0 0,0 0 0 0 0,0 0 0 0 0,1-1 1 0 0,-1-1-1 0 0,0 0 0 0 0,1 0 0 0 0,3-2-296 0 0,-9 2 126 0 0,0-1-1 0 0,0 0 1 0 0,0-1-1 0 0,0 0 1 0 0,0 0-1 0 0,0 0 1 0 0,0 0-1 0 0,0-1 1 0 0,-1 0-1 0 0,0 0 1 0 0,1-1-1 0 0,-1 1 1 0 0,0-1-1 0 0,1-2-125 0 0,5-5 102 0 0,-1 0 0 0 0,-1 0 0 0 0,0-1 0 0 0,-1 0 0 0 0,4-9-102 0 0,-8 14 28 0 0,-1 1-1 0 0,-1-1 1 0 0,1 0-1 0 0,-1 0 1 0 0,-1 0-1 0 0,1 0 1 0 0,-1 0-1 0 0,0 0 1 0 0,-1 0-1 0 0,0-1 1 0 0,0 1-1 0 0,-1-4-27 0 0,1 2-14 0 0,-1 1 0 0 0,-1 0-1 0 0,0-1 1 0 0,0 1 0 0 0,0 0-1 0 0,-1 0 1 0 0,0 0 0 0 0,-1 1 0 0 0,0-1-1 0 0,0 1 1 0 0,-5-7 14 0 0,3 7-25 0 0,4 3 14 0 0,-1 0 0 0 0,1 1 0 0 0,-1-1 0 0 0,0 1 0 0 0,-1 0 0 0 0,1 0 0 0 0,0 0-1 0 0,-1 0 1 0 0,0 1 0 0 0,0-1 0 0 0,-1 0 11 0 0,-18-8-71 0 0,3 1-277 0 0,0 1-1 0 0,-3-1 349 0 0,23 10-2 0 0,-14-5-509 0 0,0 1-1 0 0,-1 0 1 0 0,1 1-1 0 0,-8 0 512 0 0,-29-6-2122 0 0,19 1-4014 0 0,22 4 627 0 0</inkml:trace>
  <inkml:trace contextRef="#ctx0" brushRef="#br0" timeOffset="3503.451">386 1638 6448 0 0,'11'8'189'0'0,"0"1"-1"0"0,0 1 1 0 0,-1 0 0 0 0,0 0 0 0 0,-1 1 0 0 0,0 0-189 0 0,1 1 617 0 0,4 7 430 0 0,-1 0-1 0 0,0 2 0 0 0,-2-1 1 0 0,4 11-1047 0 0,-11-24 130 0 0,7 16 377 0 0,0 1-1 0 0,-1 0 0 0 0,-2 1 1 0 0,6 25-507 0 0,-3-8 613 0 0,-5-22-73 0 0,-1 0 0 0 0,1 10-540 0 0,-2-3 441 0 0,-2-12-24 0 0,0 1 1 0 0,0 0 0 0 0,-2 1-418 0 0,1-14 89 0 0,-1 0 1 0 0,-1 1-1 0 0,1-1 1 0 0,0 0-1 0 0,-1 0 1 0 0,0 1-1 0 0,0-1 1 0 0,0 0 0 0 0,0 0-1 0 0,0 0 1 0 0,0 0-1 0 0,-1 0 1 0 0,0 0-1 0 0,1-1 1 0 0,-1 1-1 0 0,-2 1-89 0 0,3-3 30 0 0,0 0-1 0 0,0-1 0 0 0,0 1 0 0 0,0 0 1 0 0,0-1-1 0 0,0 0 0 0 0,0 1 0 0 0,0-1 0 0 0,-1 1 1 0 0,1-1-1 0 0,0 0 0 0 0,0 0 0 0 0,0 0 1 0 0,0 0-1 0 0,-1 0 0 0 0,1 0 0 0 0,0 0 0 0 0,0 0 1 0 0,0 0-1 0 0,-1-1 0 0 0,1 1 0 0 0,0 0 1 0 0,0-1-1 0 0,0 1 0 0 0,-1-1-29 0 0,-2-1 36 0 0,0 0 0 0 0,1 1 1 0 0,0-2-1 0 0,-1 1 0 0 0,1 0 0 0 0,0-1 0 0 0,0 1-36 0 0,-12-14 198 0 0,1-1-1 0 0,1 0 1 0 0,1-1-1 0 0,0 0 1 0 0,2-1-1 0 0,-6-12-197 0 0,4 9 377 0 0,-1-4 165 0 0,2-1 1 0 0,1 1 0 0 0,-7-25-543 0 0,2-12 1170 0 0,0-10-1170 0 0,12 58 80 0 0,1-1 0 0 0,1-1 0 0 0,0 1 0 0 0,1 0 0 0 0,1 0 0 0 0,0 0 0 0 0,2 0 0 0 0,-1 0 0 0 0,6-14-80 0 0,-5 22 33 0 0,0-1-1 0 0,1 1 1 0 0,0 0-1 0 0,0 0 1 0 0,1 0-1 0 0,0 1 1 0 0,1-1-33 0 0,-3 5 11 0 0,-1 0 0 0 0,0 1 0 0 0,1-1 0 0 0,-1 1 1 0 0,1 0-1 0 0,0 0 0 0 0,0 0 0 0 0,0 0 0 0 0,0 0 1 0 0,0 0-1 0 0,0 1 0 0 0,0 0 0 0 0,1-1 0 0 0,-1 1 0 0 0,1 0 1 0 0,-1 1-1 0 0,0-1 0 0 0,1 1 0 0 0,2-1-11 0 0,-4 2 5 0 0,1-1-1 0 0,0 1 1 0 0,0-1-1 0 0,0 1 1 0 0,0 0-1 0 0,-1 0 1 0 0,1 0-1 0 0,0 0 1 0 0,-1 1 0 0 0,1-1-1 0 0,-1 1 1 0 0,0 0-1 0 0,1-1 1 0 0,-1 1-1 0 0,0 0 1 0 0,0 0-1 0 0,0 1 1 0 0,0-1-1 0 0,-1 0 1 0 0,1 1-1 0 0,0-1 1 0 0,-1 1-1 0 0,0-1 1 0 0,1 3-5 0 0,1 0-120 0 0,-1 1 0 0 0,1 0 0 0 0,-2 0 0 0 0,1 0 0 0 0,-1 0 0 0 0,1 0 0 0 0,-2 0 0 0 0,1 0 0 0 0,-1 0 1 0 0,0 1-1 0 0,0 1 120 0 0,-2 7-356 0 0,-1 0 0 0 0,0 0 0 0 0,-1 0 1 0 0,-1-1-1 0 0,0 0 0 0 0,-1 0 1 0 0,-1 0-1 0 0,0-1 0 0 0,-1 0 1 0 0,0 0-1 0 0,-1-1 0 0 0,0 0 0 0 0,-1 0 1 0 0,-4 2 355 0 0,-3 3-1642 0 0</inkml:trace>
  <inkml:trace contextRef="#ctx0" brushRef="#br0" timeOffset="3952.026">642 1589 9504 0 0,'30'64'720'0'0,"-10"-19"-416"0"0,-6-13 407 0 0,-1 0 0 0 0,-1 6-711 0 0,-2-10 387 0 0,15 45 686 0 0,27 75 758 0 0,-43-120-747 0 0,0-1 0 0 0,-2 4-1084 0 0,-3-15 1345 0 0,-5-18-1285 0 0,0 0-1 0 0,0 0 1 0 0,0 1-1 0 0,0-1 1 0 0,0 1-1 0 0,0-1 1 0 0,0 1-1 0 0,-1-1 1 0 0,1 1-1 0 0,-1 0-59 0 0,-8-10 180 0 0,-9-27 621 0 0,1-1-1 0 0,-12-37-800 0 0,28 71 72 0 0,-6-20 639 0 0,-4-18-711 0 0,-4-15 578 0 0,6 23-232 0 0,2-2 0 0 0,1 1 0 0 0,1-1 0 0 0,1-23-346 0 0,5 40 115 0 0,0 0 0 0 0,2 0-1 0 0,0 0 1 0 0,2-5-115 0 0,1-5 103 0 0,-4 23-85 0 0,0 1 1 0 0,0 0-1 0 0,1-1 0 0 0,0 1 1 0 0,0 0-1 0 0,1 0 1 0 0,-1 0-1 0 0,1 0 1 0 0,1 0-1 0 0,-1 0 1 0 0,1 1-1 0 0,0 0 1 0 0,0 0-1 0 0,1 0-18 0 0,-3 2 9 0 0,3-1 18 0 0,-1-1 0 0 0,1 1 0 0 0,-1 0 0 0 0,1 0 0 0 0,1 1 0 0 0,-1-1-27 0 0,-3 4 8 0 0,-1-1-1 0 0,1 0 1 0 0,-1 1-1 0 0,1-1 1 0 0,-1 1 0 0 0,1-1-1 0 0,-1 1 1 0 0,1 0-1 0 0,-1 0 1 0 0,1 0-1 0 0,0 0 1 0 0,-1 0 0 0 0,1 0-1 0 0,-1 0 1 0 0,1 0-1 0 0,0 1 1 0 0,-1-1 0 0 0,1 0-1 0 0,-1 1 1 0 0,1 0-1 0 0,-1-1 1 0 0,1 1-1 0 0,-1 0 1 0 0,0 0 0 0 0,1-1-1 0 0,-1 1-7 0 0,5 5-37 0 0,-1 0 0 0 0,0 0-1 0 0,0 1 1 0 0,0-1 0 0 0,-1 1-1 0 0,1 0 1 0 0,-2 0 0 0 0,1 1-1 0 0,0 1 38 0 0,-1-1-92 0 0,-1 0-1 0 0,1 0 1 0 0,-1 0-1 0 0,-1 1 1 0 0,1-1 0 0 0,-1 0-1 0 0,-1 1 1 0 0,0-1-1 0 0,0 6 93 0 0,-3 15-1324 0 0,0-1 0 0 0,-4 5 1324 0 0,6-26-365 0 0,0-2-609 0 0,0 0 0 0 0,0 0 0 0 0,-1 0 0 0 0,0 0 0 0 0,0 0 0 0 0,0 0 0 0 0,-1 1 974 0 0,-11 14-6080 0 0</inkml:trace>
  <inkml:trace contextRef="#ctx0" brushRef="#br0" timeOffset="4302.669">855 1395 8752 0 0,'4'0'673'0'0,"2"1"-480"0"0,1-1 0 0 0,-1-1 0 0 0,1 1 0 0 0,-1-1 0 0 0,4-1-193 0 0,3 0 1112 0 0,23-1 5842 0 0,-24 3-6677 0 0,-9 0-45 0 0,-3 0-46 0 0,1 2-108 0 0,0 2-60 0 0,0 1 0 0 0,0 0 1 0 0,0 0-1 0 0,-1-1 0 0 0,0 1 0 0 0,0 0 1 0 0,0 0-1 0 0,0 0 0 0 0,-1 0 1 0 0,0-1-1 0 0,0 1 0 0 0,0 0 0 0 0,0-1 1 0 0,-1 1-1 0 0,0-1-18 0 0,0 6 87 0 0,-1-1 0 0 0,1 1-1 0 0,0 6-86 0 0,-3 23 343 0 0,2-21-72 0 0,2 1-1 0 0,-1 5-270 0 0,2-20 41 0 0,0-1-1 0 0,0 1 0 0 0,0-1 1 0 0,1 1-1 0 0,-1-1 0 0 0,1 1 1 0 0,0-1-1 0 0,0 0 0 0 0,0 1 1 0 0,0-1-1 0 0,0 0 0 0 0,1 0 0 0 0,0 0 1 0 0,-1 0-1 0 0,1 0 0 0 0,0 0 1 0 0,0 0-1 0 0,1-1 0 0 0,-1 1 1 0 0,1-1-1 0 0,0 1-40 0 0,0 0 32 0 0,0-1-1 0 0,-1 1 1 0 0,1-1 0 0 0,0 0 0 0 0,0 0-1 0 0,0 0 1 0 0,1 0 0 0 0,-1-1-1 0 0,0 0 1 0 0,1 1 0 0 0,-1-1 0 0 0,1 0-1 0 0,-1 0 1 0 0,1-1 0 0 0,-1 1-1 0 0,1-1 1 0 0,0 0 0 0 0,-1 0 0 0 0,1 0-1 0 0,0 0 1 0 0,-1-1 0 0 0,1 1-1 0 0,0-1-31 0 0,1-1 31 0 0,-2 1 37 0 0,0 0 0 0 0,1 0 0 0 0,-1 0 0 0 0,0 0 0 0 0,1-1 1 0 0,-1 1-1 0 0,0-1 0 0 0,0 0 0 0 0,0 0 0 0 0,-1 0 0 0 0,1-1 0 0 0,1 0-68 0 0,-1 0 59 0 0,-1 1-1 0 0,1-1 1 0 0,-1 0-1 0 0,0 1 1 0 0,0-1-1 0 0,0 0 1 0 0,0-1-1 0 0,0 1 1 0 0,-1 0-1 0 0,1 0 1 0 0,-1-1-1 0 0,0 1 1 0 0,0-1-1 0 0,0 1 1 0 0,-1-1-1 0 0,1-3-58 0 0,0-1 19 0 0,-1 1-1 0 0,0-1 1 0 0,0 0 0 0 0,-1 1-1 0 0,0-1 1 0 0,0 1-1 0 0,-1-1 1 0 0,0 1-1 0 0,0 0 1 0 0,0-1-1 0 0,-1 1 1 0 0,-1 0 0 0 0,1 1-1 0 0,-1-1 1 0 0,0 0-19 0 0,-2-1 2 0 0,0 1 0 0 0,0 0 0 0 0,0 0 0 0 0,-1 1 0 0 0,0-1 0 0 0,0 2 1 0 0,0-1-1 0 0,-1 1 0 0 0,0 0 0 0 0,0 0 0 0 0,0 1 0 0 0,-3-1-2 0 0,-47-20-228 0 0,-44-18-1456 0 0,86 37 96 0 0,1-1-1 0 0,-8-5 1589 0 0,0-1-1839 0 0</inkml:trace>
  <inkml:trace contextRef="#ctx0" brushRef="#br0" timeOffset="4734.038">1219 961 13248 0 0,'0'0'604'0'0,"0"0"-14"0"0,-5 5-352 0 0,-7 0 207 0 0,10-4-272 0 0,0 0 0 0 0,0-1-1 0 0,0 1 1 0 0,0 0 0 0 0,1 0 0 0 0,-1 0 0 0 0,0 1 0 0 0,-1 0-173 0 0,-17 15 2468 0 0,16-14-2289 0 0,1 0 1 0 0,-1 0 0 0 0,0 1-1 0 0,1-1 1 0 0,0 1-1 0 0,-1 0 1 0 0,2 0 0 0 0,-2 1-180 0 0,-7 12 246 0 0,-6 10-3 0 0,-10 26-43 0 0,26-50-185 0 0,-4 7 20 0 0,1 0 0 0 0,0 1 0 0 0,0-1 0 0 0,2 1 0 0 0,-1 0 0 0 0,1-1 0 0 0,1 1 0 0 0,0 1-35 0 0,1-4 22 0 0,0-7-16 0 0,0-1 0 0 0,0 0 0 0 0,0 1 0 0 0,0-1 0 0 0,0 1 0 0 0,0-1 0 0 0,1 1 0 0 0,-1-1 0 0 0,0 0 0 0 0,0 1 0 0 0,1-1 0 0 0,-1 0 0 0 0,0 1 0 0 0,0-1-1 0 0,1 0 1 0 0,-1 1 0 0 0,0-1 0 0 0,1 0 0 0 0,-1 1 0 0 0,0-1 0 0 0,1 0 0 0 0,-1 0 0 0 0,1 0 0 0 0,-1 1 0 0 0,1-1-6 0 0,3 3 183 0 0,-2-1-142 0 0,1 0 17 0 0,0 0-1 0 0,0 1 1 0 0,0-1-1 0 0,1 0 1 0 0,-1 0-1 0 0,0-1 1 0 0,1 1-1 0 0,-1-1 1 0 0,1 1-1 0 0,1-1-57 0 0,17 4 547 0 0,0 1 0 0 0,2 2-547 0 0,-16-6 99 0 0,1 2 0 0 0,-2-1 0 0 0,1 1 0 0 0,0 1 0 0 0,-1-1 0 0 0,0 1 0 0 0,2 2-99 0 0,-6-4 0 0 0,0 0-1 0 0,0 0 1 0 0,0 0-1 0 0,-1 0 1 0 0,1 1 0 0 0,-1-1-1 0 0,0 1 1 0 0,0 0 0 0 0,0-1-1 0 0,0 1 1 0 0,-1 0-1 0 0,1 0 1 0 0,-1 0 0 0 0,0 1-1 0 0,-1-1 1 0 0,1 3-39 0 0,0-1 0 0 0,-1 0 0 0 0,0 1-1 0 0,0-1 1 0 0,-1 1 0 0 0,1-1 0 0 0,-2 0-1 0 0,1 1 1 0 0,-1 2 39 0 0,0-5-82 0 0,0 1 0 0 0,0-1 0 0 0,-1 1 0 0 0,1-1 0 0 0,-1 0 0 0 0,0 0 0 0 0,0 0-1 0 0,0 0 1 0 0,-1 0 0 0 0,1-1 0 0 0,-2 1 82 0 0,3-2-217 0 0,0 0 0 0 0,0 0 0 0 0,0 0 0 0 0,-1-1 0 0 0,1 1 0 0 0,-1-1 0 0 0,1 0-1 0 0,-1 1 1 0 0,1-1 0 0 0,-1 0 0 0 0,0-1 0 0 0,0 1 0 0 0,1 0 0 0 0,-1-1 0 0 0,0 1 0 0 0,0-1 0 0 0,0 0 0 0 0,0 0-1 0 0,-1 0 218 0 0,-9-5-1608 0 0</inkml:trace>
  <inkml:trace contextRef="#ctx0" brushRef="#br0" timeOffset="5085.732">847 780 5064 0 0,'1'0'232'0'0,"7"0"-444"0"0,-1 0 1 0 0,1 1-1 0 0,-1 0 1 0 0,5 2 211 0 0,-4-1 1472 0 0,1 1 1 0 0,-1 0-1 0 0,1 1 0 0 0,-1-1 1 0 0,7 6-1473 0 0,-6-3 2095 0 0,1 0 1 0 0,-1 1 0 0 0,-1 0-1 0 0,6 6-2095 0 0,13 19 969 0 0,-11-12-493 0 0,-12-16-369 0 0,0 1 1 0 0,0-1-1 0 0,-1 1 1 0 0,1 0-1 0 0,-1 0 1 0 0,-1 0-1 0 0,3 4-107 0 0,-1 2 116 0 0,3 8-298 0 0,0-1 0 0 0,6 9 182 0 0,-12-26-748 0 0,-1-1-841 0 0,0 0-3371 0 0,0 0-1446 0 0</inkml:trace>
  <inkml:trace contextRef="#ctx0" brushRef="#br0" timeOffset="5435.176">1480 1034 11976 0 0,'13'26'1280'0'0,"-9"-19"-432"0"0,-1 0 0 0 0,1 1 0 0 0,-1-1 0 0 0,-1 1 1 0 0,0-1-1 0 0,1 5-848 0 0,3 8 1382 0 0,0 11-437 0 0,-5-26-880 0 0,0 1 0 0 0,0 0 0 0 0,1-1 1 0 0,-1 1-1 0 0,1-1 0 0 0,2 4-65 0 0,29 68-130 0 0,-16-35-1377 0 0,-16-40 188 0 0,-1-2-332 0 0,0 0-69 0 0,0 0-8 0 0</inkml:trace>
  <inkml:trace contextRef="#ctx0" brushRef="#br0" timeOffset="5798.879">1379 748 16208 0 0,'13'8'719'0'0,"-3"-5"145"0"0,-10-3-688 0 0,9 4-176 0 0,4 4 0 0 0,-3-3 0 0 0,-10-5 584 0 0,4 4 88 0 0,9 4 8 0 0,2-5 8 0 0,-6 6-688 0 0,-1-1 0 0 0,2-4-128 0 0,-2 1 8 0 0,3-2-1424 0 0,-11-3-288 0 0,8 3-55 0 0</inkml:trace>
  <inkml:trace contextRef="#ctx0" brushRef="#br0" timeOffset="5799.879">1575 552 7368 0 0,'12'9'38'0'0,"-2"0"1"0"0,8 9-39 0 0,-6-5 1502 0 0,-1 0 1 0 0,0 1-1 0 0,4 9-1502 0 0,-1 0 2084 0 0,-2 1 1 0 0,0 0-1 0 0,7 25-2084 0 0,8 21 746 0 0,10 27-634 0 0,-1 4-112 0 0,-11-34 0 0 0,0 11 0 0 0,-3-15-82 0 0,-22-61-126 0 0,0-2-659 0 0,0 0-278 0 0,0 0-56 0 0</inkml:trace>
  <inkml:trace contextRef="#ctx0" brushRef="#br0" timeOffset="6166.562">1792 820 4608 0 0,'0'0'353'0'0,"0"0"131"0"0,0 10 6632 0 0,0-9-6790 0 0,1 2 40 0 0,-1 0-1 0 0,0 0 1 0 0,-1-1-1 0 0,1 1 1 0 0,0 0-1 0 0,-1-1 0 0 0,1 1 1 0 0,-1-1-1 0 0,0 1 1 0 0,0 0-1 0 0,0-1 1 0 0,0 1-1 0 0,-2 0-365 0 0,-13 25 800 0 0,9-17-790 0 0,1 0 1 0 0,-2-1-1 0 0,1 0 0 0 0,-2 1-10 0 0,-38 45 118 0 0,17-20-260 0 0,16-21-3715 0 0,13-13 2491 0 0</inkml:trace>
  <inkml:trace contextRef="#ctx0" brushRef="#br0" timeOffset="6487.591">1898 918 8032 0 0,'0'0'365'0'0,"0"0"-4"0"0,3 0-230 0 0,6 2 82 0 0,10-1 6272 0 0,-16-1-6664 0 0,-1 0 1072 0 0,-2 0-28 0 0,0-1-793 0 0,0 1 1 0 0,1-1-1 0 0,-1 1 0 0 0,0-1 1 0 0,1 1-1 0 0,-1-1 0 0 0,1 1 0 0 0,-1-1 1 0 0,1 1-1 0 0,-1-1 0 0 0,1 1 1 0 0,-1 0-1 0 0,1-1 0 0 0,-1 1 1 0 0,1 0-1 0 0,-1-1 0 0 0,1 1-72 0 0,10-9 499 0 0,-9 6-458 0 0,-1 0-1 0 0,0 0 0 0 0,0-1 1 0 0,0 1-1 0 0,0 0 1 0 0,0-1-1 0 0,-1 1 1 0 0,0 0-1 0 0,1-1 1 0 0,-1 1-1 0 0,0-1 1 0 0,-1 1-1 0 0,1-1 1 0 0,-1 1-1 0 0,1-1 1 0 0,-1 1-1 0 0,0 0 0 0 0,0 0 1 0 0,-1-1-1 0 0,-1-2-40 0 0,2 0 83 0 0,0 5-67 0 0,1-1 0 0 0,0 1-1 0 0,-1-1 1 0 0,1 1 0 0 0,-1-1 0 0 0,0 1 0 0 0,1 0 0 0 0,-1-1-1 0 0,0 1 1 0 0,0 0 0 0 0,0-1 0 0 0,0 1 0 0 0,0 0 0 0 0,0 0-1 0 0,-1-1-15 0 0,0 0 0 0 0,1 0 0 0 0,0 1 0 0 0,-1-1 0 0 0,0 0 0 0 0,1 0 0 0 0,-1 1 0 0 0,0-1 0 0 0,0 1 0 0 0,0 0 0 0 0,0-1 0 0 0,0 1 0 0 0,0 0 0 0 0,0 0 0 0 0,-1 0 0 0 0,0 0 0 0 0,2 1 0 0 0,1 0 0 0 0,-1-1 0 0 0,0 1 0 0 0,1 0 0 0 0,-1 0 0 0 0,1 0 0 0 0,-1 0 0 0 0,0-1 0 0 0,1 1 0 0 0,-1 0 0 0 0,0 0 0 0 0,1 0 0 0 0,-1 0 0 0 0,0 1 0 0 0,1-1 0 0 0,-1 0 0 0 0,0 0 0 0 0,1 0 0 0 0,-1 0 0 0 0,1 1 0 0 0,-1-1 0 0 0,0 0 0 0 0,1 1 0 0 0,-1-1 0 0 0,1 0 0 0 0,-1 1 0 0 0,1-1 0 0 0,-1 1 0 0 0,1-1 0 0 0,-1 1 0 0 0,1-1 0 0 0,0 1 0 0 0,-1-1 0 0 0,1 1 0 0 0,0-1 0 0 0,-1 1 0 0 0,1 0 0 0 0,0 0 0 0 0,-2 2 0 0 0,-1 1 20 0 0,1 1 0 0 0,0 0-1 0 0,0 0 1 0 0,0-1-1 0 0,0 1 1 0 0,1 0 0 0 0,0 0-1 0 0,0 1 1 0 0,0-1-1 0 0,1 0 1 0 0,0 0-20 0 0,-1 15 163 0 0,2 0 0 0 0,1 6-163 0 0,-2-22 18 0 0,2 6 150 0 0,0-1 0 0 0,0 1 0 0 0,1-1 0 0 0,0 1-1 0 0,2 1-167 0 0,-2-1 225 0 0,0-4-136 0 0,0 0-1 0 0,0 0 1 0 0,1 0-1 0 0,-1-1 0 0 0,1 1 1 0 0,0-1-1 0 0,2 1-88 0 0,32 32 660 0 0,-34-35-534 0 0,0 0-1 0 0,1-1 1 0 0,-1 0-1 0 0,1 0 1 0 0,-1 0 0 0 0,1 0-1 0 0,0 0 1 0 0,0-1-1 0 0,-1 0 1 0 0,2 0-126 0 0,-3-1 14 0 0,-1 0 0 0 0,1 0 0 0 0,-1 0 0 0 0,1 0 0 0 0,-1 0 0 0 0,0-1 0 0 0,1 1 0 0 0,-1-1 0 0 0,0 0 1 0 0,1 0-1 0 0,-1 1 0 0 0,0-1 0 0 0,0-1 0 0 0,1 1-14 0 0,32-22-221 0 0,-28 18 58 0 0,-6 4-15 0 0,1 0-1 0 0,-1 0 0 0 0,0 0 0 0 0,1-1 0 0 0,-1 1 1 0 0,0 0-1 0 0,0-1 0 0 0,0 1 0 0 0,0 0 1 0 0,0-1-1 0 0,0 1 0 0 0,0-1 0 0 0,0-1 179 0 0,4-6-1392 0 0</inkml:trace>
  <inkml:trace contextRef="#ctx0" brushRef="#br0" timeOffset="7007.826">1621 1540 8288 0 0,'7'5'1744'0'0,"-1"1"1"0"0,1 0 0 0 0,-1 0-1 0 0,3 4-1744 0 0,-4-3 648 0 0,0 0 0 0 0,0 0 0 0 0,-1 1 0 0 0,-1-1 0 0 0,1 1 0 0 0,-1 0 0 0 0,0 1-648 0 0,3 6 597 0 0,7 18 297 0 0,27 73 20 0 0,-9-19-637 0 0,-8-27 382 0 0,-2 6-659 0 0,-15-47-72 0 0,2 0-1 0 0,0-1 1 0 0,1 0-1 0 0,1-1 1 0 0,3 3 72 0 0,-5-6-559 0 0,-4-1-3209 0 0,-4-13 1929 0 0</inkml:trace>
  <inkml:trace contextRef="#ctx0" brushRef="#br0" timeOffset="7365.912">1803 1747 5528 0 0,'0'1'422'0'0,"11"19"518"0"0,-1 1 6414 0 0,-10-19-4761 0 0,0 0-1451 0 0,0 0-1034 0 0,0 1-1 0 0,-1-1 0 0 0,1 0 0 0 0,-1 1 1 0 0,0-1-1 0 0,1 0 0 0 0,-1 1 0 0 0,0-1 1 0 0,-1 0-108 0 0,-5 17 340 0 0,6-15-331 0 0,0-1 1 0 0,-1 0-1 0 0,1 1 1 0 0,-1-1-1 0 0,0 0 1 0 0,0 0-1 0 0,0 0 0 0 0,-1-1 1 0 0,1 1-1 0 0,-1 0 1 0 0,1-1-1 0 0,-1 0 1 0 0,0 1-1 0 0,0-1 1 0 0,-1 0-10 0 0,-18 17 316 0 0,20-16-258 0 0,-1 0-1 0 0,0-1 0 0 0,0 1 1 0 0,0-1-1 0 0,0 0 0 0 0,0 0 1 0 0,0 0-1 0 0,-1 0 0 0 0,1 0 0 0 0,-1-1 1 0 0,-1 1-58 0 0,-7 2 264 0 0,0-1 1 0 0,-10 1-265 0 0,11-2 56 0 0,6-1-17 0 0,3-1-39 0 0,0 1-1 0 0,1-1 0 0 0,-1 0 1 0 0,0 0-1 0 0,1 0 1 0 0,-1 0-1 0 0,0 0 1 0 0,1 0-1 0 0,-1-1 0 0 0,0 1 1 0 0,1 0-1 0 0,-1-1 1 0 0,1 0-1 0 0,-2 0 1 0 0,1 1-132 0 0,1-1 0 0 0,0 1 0 0 0,0-1-1 0 0,0 0 1 0 0,0 1 0 0 0,0-1 0 0 0,0 0 0 0 0,0 0 0 0 0,0 0 0 0 0,0 0-1 0 0,0 0 1 0 0,0 0 0 0 0,0 0 0 0 0,1 0 0 0 0,-1 0 0 0 0,0 0-1 0 0,1 0 1 0 0,-1 0 0 0 0,1-1 0 0 0,0 1 0 0 0,-1 0 0 0 0,1 0 0 0 0,0-1-1 0 0,-1 1 1 0 0,1 0 0 0 0,0-2 132 0 0,-3-5-1282 0 0</inkml:trace>
  <inkml:trace contextRef="#ctx0" brushRef="#br0" timeOffset="7738.914">1944 1819 3224 0 0,'5'5'79'0'0,"0"0"0"0"0,-1 1 0 0 0,0-1 0 0 0,0 1 0 0 0,0 0 0 0 0,0 0 0 0 0,-1 0 0 0 0,0 1-79 0 0,20 33 6641 0 0,-15-20-3229 0 0,-8-19-2716 0 0,0-1-96 0 0,0 0-19 0 0,0 0 8 0 0,0 0 3 0 0,0 0 0 0 0,0 0-16 0 0,0 0-66 0 0,-9-1 444 0 0,7 1-855 0 0,0 0 0 0 0,0-1 0 0 0,0 0 0 0 0,0 1 0 0 0,0-1-1 0 0,0 0 1 0 0,1 0 0 0 0,-1 0 0 0 0,0 0 0 0 0,0 0 0 0 0,0 0-1 0 0,1-1 1 0 0,-1 1 0 0 0,1-1 0 0 0,-1 1 0 0 0,1-1 0 0 0,0 1 0 0 0,-1-1-1 0 0,1 0 1 0 0,-1-1-99 0 0,1-1 152 0 0,-1 0 0 0 0,1 0 0 0 0,0 0 0 0 0,0 0 0 0 0,0 0 0 0 0,0-1 0 0 0,1 1-1 0 0,-1 0 1 0 0,1-5-152 0 0,-1-11 421 0 0,0 18-388 0 0,1 0 1 0 0,0 0-1 0 0,-1 0 1 0 0,1 0 0 0 0,0 0-1 0 0,0-1 1 0 0,1 1-1 0 0,-1 0 1 0 0,0 0-1 0 0,1 0 1 0 0,-1 0 0 0 0,1 0-1 0 0,0 0 1 0 0,-1 0-1 0 0,1 0 1 0 0,0 0-1 0 0,0 0 1 0 0,1 0-1 0 0,-1 1 1 0 0,0-1 0 0 0,1 0-34 0 0,0-1 9 0 0,1 0 0 0 0,-1 0 0 0 0,1 0 0 0 0,0 0 1 0 0,0 1-1 0 0,0-1 0 0 0,0 1 0 0 0,0 0 1 0 0,0 0-1 0 0,1 0 0 0 0,-1 0 0 0 0,1 1 0 0 0,-1 0 1 0 0,1-1-1 0 0,0 1 0 0 0,0 0 0 0 0,-1 1 0 0 0,1-1 1 0 0,0 1-1 0 0,0 0 0 0 0,0 0 0 0 0,0 0-9 0 0,22 0-29 0 0,-12 1-20 0 0,1-1 0 0 0,-1 0 0 0 0,3-2 49 0 0,-13 1-28 0 0,-1 0 0 0 0,1 0 0 0 0,0 0 0 0 0,-1-1 0 0 0,1 1 0 0 0,-1-1 0 0 0,1 0 0 0 0,-1 0 1 0 0,0 0-1 0 0,1-1 28 0 0,-2 1-12 0 0,-1 1 0 0 0,1 0 0 0 0,-1-1 0 0 0,1 1 0 0 0,-1 0 0 0 0,1-1 0 0 0,-1 0 1 0 0,0 1-1 0 0,0-1 0 0 0,0 0 0 0 0,0 0 0 0 0,0 0 0 0 0,0 1 0 0 0,-1-1 1 0 0,1 0-1 0 0,0 0 0 0 0,-1 0 0 0 0,0-2 12 0 0,1-5-25 0 0,-1 4 2 0 0,0 0 0 0 0,0 0 0 0 0,-1 0 0 0 0,1 0 0 0 0,-1 0-1 0 0,0 1 1 0 0,-2-6 23 0 0,-2-5-80 0 0,-1 1 1 0 0,-6-12 79 0 0,9 21-11 0 0,1 1 0 0 0,-1-1 0 0 0,0 1 0 0 0,-1 0 0 0 0,1 0 1 0 0,-1 0-1 0 0,0 0 0 0 0,0 1 0 0 0,0-1 0 0 0,-2 0 11 0 0,5 3-19 0 0,-1 0 0 0 0,1 0 0 0 0,0 0 0 0 0,-1 1 0 0 0,1-1 0 0 0,0 0 0 0 0,-1 1 0 0 0,1-1 0 0 0,-1 1 0 0 0,1 0 0 0 0,-1-1 0 0 0,1 1 0 0 0,-1 0 0 0 0,1 0 0 0 0,-1 0 0 0 0,1 0 0 0 0,-1 0 0 0 0,1 0 0 0 0,-1 1 0 0 0,1-1 0 0 0,-1 0-1 0 0,1 1 1 0 0,-1-1 0 0 0,1 1 0 0 0,0 0 0 0 0,-1-1 0 0 0,1 1 0 0 0,0 0 0 0 0,-1 0 0 0 0,1 0 0 0 0,0 0 0 0 0,0 0 0 0 0,0 0 0 0 0,0 0 0 0 0,0 0 0 0 0,-1 1 19 0 0,0 1-48 0 0,1 0 0 0 0,-1 1 0 0 0,1-1 0 0 0,0 0 0 0 0,-1 1 0 0 0,1-1 1 0 0,1 1-1 0 0,-1 0 0 0 0,0-1 0 0 0,1 1 0 0 0,0-1 0 0 0,0 1 0 0 0,0 0 0 0 0,0-1 0 0 0,1 1 0 0 0,-1-1 0 0 0,1 1 0 0 0,1 2 48 0 0,1 5-82 0 0,1 6-63 0 0,1-1-1 0 0,0 0 1 0 0,1 0-1 0 0,8 13 146 0 0,1-1-198 0 0,-11-18 79 0 0,1-1 0 0 0,1 0 1 0 0,0-1-1 0 0,0 1 0 0 0,1 0 119 0 0,13 16-525 0 0,11 11-208 0 0,-28-33 293 0 0,-1-1 0 0 0,1 0 0 0 0,0 1 0 0 0,0-1 0 0 0,0 0 0 0 0,0-1 0 0 0,0 1 0 0 0,0-1 0 0 0,1 1 0 0 0,-1-1 0 0 0,2 0 440 0 0,2-1-2336 0 0,16-2-21 0 0</inkml:trace>
  <inkml:trace contextRef="#ctx0" brushRef="#br0" timeOffset="8616.751">2240 1589 12440 0 0,'1'2'565'0'0,"4"5"-48"0"0,-1-3-248 0 0,0 1 0 0 0,-1 0 0 0 0,1 0 0 0 0,-1 1 0 0 0,-1-1 0 0 0,1 1 0 0 0,-1 0 0 0 0,2 4-269 0 0,-1 4 170 0 0,0-11-177 0 0,0 0 10 0 0,-2 1 25 0 0,0 0 0 0 0,0 0 1 0 0,0 1-1 0 0,-1-1 1 0 0,1 0-1 0 0,-1 0-28 0 0,0-2 244 0 0,-2 4 880 0 0,1-4 413 0 0,0-5-853 0 0,-2-3-601 0 0,1 0 0 0 0,1 0 0 0 0,-1 0-1 0 0,1 0 1 0 0,0-2-83 0 0,0 5 11 0 0,1 0 0 0 0,0 0 0 0 0,0 1 0 0 0,0-1 0 0 0,0 0 0 0 0,1 0 0 0 0,-1 0 0 0 0,1 1 1 0 0,-1-1-1 0 0,1 0 0 0 0,0 1 0 0 0,0-1 0 0 0,0 0-11 0 0,0 2 6 0 0,-1-1 0 0 0,1 1 1 0 0,0 0-1 0 0,0-1 0 0 0,-1 1 1 0 0,1 0-1 0 0,0 0 0 0 0,0-1 1 0 0,0 1-1 0 0,0 0 0 0 0,0 0 0 0 0,0 0 1 0 0,1 0-1 0 0,-1 0 0 0 0,0 1 1 0 0,0-1-1 0 0,1 0 0 0 0,-1 0 1 0 0,1 1-1 0 0,-1-1-6 0 0,3 0 59 0 0,-3 1 37 0 0,-1 0-7 0 0,2 0-2 0 0,0 1-58 0 0,1 0-1 0 0,-1 1 1 0 0,0-1-1 0 0,0 1 1 0 0,0-1-1 0 0,0 1 1 0 0,0 0-1 0 0,0-1 1 0 0,-1 1 0 0 0,2 1-29 0 0,5 6 35 0 0,-6-8-35 0 0,0 1 0 0 0,-1 0 0 0 0,1-1 0 0 0,0 1 0 0 0,-1 0 0 0 0,1 0 0 0 0,-1 0 0 0 0,0 0 0 0 0,1 2 0 0 0,4 4 0 0 0,10 7-14 0 0,-14-13-105 0 0,-2-2-205 0 0,0 0-85 0 0,0 0 321 0 0,1 0 1 0 0,0 1 0 0 0,0-1 0 0 0,0 0-1 0 0,0 0 1 0 0,0 0 0 0 0,0 0-1 0 0,0 0 1 0 0,0 0 0 0 0,0 0 0 0 0,0 0-1 0 0,0 0 1 0 0,0-1 0 0 0,0 1-1 0 0,0 0 1 0 0,0-1 0 0 0,-1 1 0 0 0,1 0-1 0 0,0-1 1 0 0,0 1 0 0 0,0-1-1 0 0,0 0 1 0 0,-1 1 0 0 0,1-1 0 0 0,0 1-1 0 0,-1-1 1 0 0,1 0 0 0 0,0 0-1 0 0,-1 1 1 0 0,1-1 0 0 0,-1 0-1 0 0,1 0 1 0 0,-1 0 0 0 0,1 0 87 0 0,1-3-515 0 0,0 0 1 0 0,0 0-1 0 0,0 0 0 0 0,-1 0 1 0 0,0 0-1 0 0,1 0 0 0 0,-1-1 515 0 0,-1 3-275 0 0,0 0-1 0 0,0 0 0 0 0,0 0 0 0 0,0-1 1 0 0,0 1-1 0 0,-1 0 0 0 0,1 0 1 0 0,-1 0 275 0 0,1-1-300 0 0,-1 1 1 0 0,1 0 0 0 0,-1 0 0 0 0,1-1 0 0 0,0 1 0 0 0,0 0 0 0 0,0 0 0 0 0,0-1 299 0 0,12-57-3641 0 0,-1 17 5487 0 0,-11 42-457 0 0,0 1 62 0 0,0 0-30 0 0,0 0-173 0 0,0 0-80 0 0,0 0-14 0 0,0 0-73 0 0,0 0-297 0 0,0 0-134 0 0,0 0-30 0 0,8 4 356 0 0,-6-2-910 0 0,0 1 0 0 0,-1-1 0 0 0,1 1 0 0 0,-1-1 0 0 0,0 1 0 0 0,1 0 0 0 0,-1 0 0 0 0,0-1 0 0 0,-1 1 0 0 0,1 0 0 0 0,0 0 0 0 0,-1 0 0 0 0,0 0 0 0 0,1 0 0 0 0,-1 0 0 0 0,-1 2-66 0 0,5 23 102 0 0,-3-22-91 0 0,0 0 0 0 0,0 0 0 0 0,0 1 1 0 0,-1-1-1 0 0,0 1 0 0 0,0 1-11 0 0,-1-2 2 0 0,1-1 0 0 0,0 1 1 0 0,0 0-1 0 0,1-1 0 0 0,-1 1 1 0 0,1-1-1 0 0,1 1 0 0 0,1 4-2 0 0,6 15 47 0 0,-8-18-28 0 0,1-1 0 0 0,1 1 0 0 0,-1-1 0 0 0,1 0 0 0 0,0 1 0 0 0,1-1 0 0 0,-1-1-1 0 0,1 1 1 0 0,1 0-19 0 0,-3-5 30 0 0,-1 1 0 0 0,1-1 0 0 0,0 0 0 0 0,0 0 0 0 0,0-1 0 0 0,0 1 0 0 0,0 0 0 0 0,0-1 0 0 0,0 1 0 0 0,0-1 0 0 0,0 1 0 0 0,0-1 0 0 0,0 0 0 0 0,2 0-30 0 0,-4 0 22 0 0,1 0 0 0 0,-1 0 0 0 0,1 0 0 0 0,-1 0 0 0 0,1 0 0 0 0,-1-1-1 0 0,1 1 1 0 0,-1 0 0 0 0,1 0 0 0 0,-1-1 0 0 0,1 1 0 0 0,-1 0 0 0 0,0 0-1 0 0,1-1 1 0 0,-1 1 0 0 0,1 0 0 0 0,-1-1 0 0 0,0 1 0 0 0,1 0 0 0 0,-1-1-1 0 0,0 1 1 0 0,1-1-22 0 0,0-1 95 0 0,3-1 29 0 0,-1 0 0 0 0,1 0-1 0 0,0-1 1 0 0,-1 0 0 0 0,0 0-1 0 0,0 0 1 0 0,0 0-1 0 0,-1 0 1 0 0,0 0 0 0 0,1-1-1 0 0,-1 1 1 0 0,-1-1 0 0 0,2-2-124 0 0,0-6 130 0 0,1 1 0 0 0,-2-1 0 0 0,0 0 0 0 0,0-8-130 0 0,-2 7 41 0 0,0 0 0 0 0,-1 0 0 0 0,-1 0 0 0 0,-2-9-41 0 0,-1-11 31 0 0,0 9-19 0 0,-1 0 1 0 0,-1 1-1 0 0,0 0 1 0 0,-3-1-13 0 0,-14-51 67 0 0,16 50-60 0 0,-1 1 0 0 0,-1 0-1 0 0,-2 0 1 0 0,0 1 0 0 0,-1 1-1 0 0,-6-6-6 0 0,-16-31 88 0 0,31 46-208 0 0,5 13 17 0 0,1 8 54 0 0,-1 0 47 0 0,2 7-39 0 0,0-1 1 0 0,0 1 0 0 0,2-1-1 0 0,2 6 41 0 0,95 219-560 0 0,-76-174-165 0 0,3-2-1 0 0,12 18 726 0 0,-22-48-3977 0 0,15 16 3977 0 0,-24-34-1751 0 0</inkml:trace>
  <inkml:trace contextRef="#ctx0" brushRef="#br0" timeOffset="8991.241">2798 1309 1376 0 0,'0'0'689'0'0,"4"1"2359"0"0,8 1 1037 0 0,-9-1 209 0 0,-3-1-487 0 0,0 0-2195 0 0,0 0-961 0 0,0 0-194 0 0,0 0-89 0 0,0 0-217 0 0,0 0-75 0 0,0 4-61 0 0,-1 0-1 0 0,1 0 1 0 0,-1 0-1 0 0,0 0 1 0 0,0 1-1 0 0,-2 1-14 0 0,2-2 10 0 0,-1 0-1 0 0,1 0 0 0 0,0 0 0 0 0,1 0 0 0 0,-1 1 1 0 0,1 2-10 0 0,-1 3 54 0 0,1 5 25 0 0,0-11-70 0 0,1 10 91 0 0,2-7 43 0 0,0 0 0 0 0,0 0 0 0 0,1 0 0 0 0,0-1 0 0 0,0 0 0 0 0,1 0 0 0 0,-1 0 0 0 0,6 5-143 0 0,13 18 934 0 0,-5 0 12 0 0,-16-27-924 0 0,-1-1 0 0 0,0 1-1 0 0,0 0 1 0 0,1 0 0 0 0,-1-1-1 0 0,0 1 1 0 0,-1 0 0 0 0,1 0-1 0 0,0 0 1 0 0,0 0 0 0 0,-1 0 0 0 0,1 1-1 0 0,-1-1 1 0 0,0 0 0 0 0,0 0-1 0 0,0 0 1 0 0,0 0 0 0 0,0 0-1 0 0,0 2-21 0 0,-1 1-11 0 0,0-1 0 0 0,0 0 0 0 0,-1 0 0 0 0,1 0-1 0 0,-1 0 1 0 0,0 0 0 0 0,0 0 0 0 0,-2 3 11 0 0,-4 6-196 0 0,6-9-99 0 0,0-1 0 0 0,0 1 1 0 0,0-1-1 0 0,-1 0 1 0 0,1 0-1 0 0,-1 0 0 0 0,-1 1 295 0 0,-4 4-5440 0 0,3-2-1727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0:42.5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2426 0 5528 0 0,'2'1'422'0'0,"22"14"161"0"0,-23-14 1605 0 0,0-1 1585 0 0,4 0-3570 0 0,-2 0 2502 0 0,-3 1 5516 0 0,-9 6-7944 0 0,7-5-309 0 0,0 1-1 0 0,-1-1 1 0 0,0 0-1 0 0,1 0 1 0 0,-1 0-1 0 0,0-1 0 0 0,0 1 1 0 0,0-1-1 0 0,-1 1 33 0 0,-24 7 184 0 0,-2-1 24 0 0,-15 3-208 0 0,44-11-121 0 0,0 0-1 0 0,-1 0 1 0 0,1 0-1 0 0,-1 0 1 0 0,1 1-1 0 0,-1-1 1 0 0,1 0-1 0 0,-1 1 1 0 0,1-1-1 0 0,0 1 1 0 0,-1 0-1 0 0,1-1 1 0 0,0 1-1 0 0,-1 0 1 0 0,1 0-1 0 0,0 0 1 0 0,-1 0 121 0 0,0 1-1315 0 0,0-1-3868 0 0,2-1-1477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1:07.2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0 344 10592 0 0,'29'17'1104'0'0,"-11"-8"1473"0"0,-15-8-2240 0 0,-1-1 1 0 0,0 1-1 0 0,1 0 0 0 0,-1 0 0 0 0,0 1 0 0 0,0-1 0 0 0,0 0 0 0 0,0 1 1 0 0,0-1-1 0 0,0 1 0 0 0,0 0 0 0 0,-1 0 0 0 0,1-1 0 0 0,0 1 0 0 0,-1 0 1 0 0,0 0-1 0 0,1 1-337 0 0,6 14 590 0 0,-1 2 1 0 0,0-1 0 0 0,-1 1-1 0 0,-1 0 1 0 0,0 0 0 0 0,-2 1-1 0 0,0 0 1 0 0,-2-1 0 0 0,0 5-591 0 0,0 32 462 0 0,-3 77 127 0 0,0-109-346 0 0,0 0 0 0 0,-2-1-1 0 0,-1 1 1 0 0,-4 11-243 0 0,5-21 169 0 0,3-10-214 0 0,0 0 0 0 0,0 0-1 0 0,0-1 1 0 0,-1 1 0 0 0,-1 2 45 0 0,2-4-192 0 0,0-3 173 0 0,0-1 0 0 0,0 1 0 0 0,1 0 0 0 0,-1-1 0 0 0,0 1 0 0 0,0-1 0 0 0,1 1 0 0 0,-1-1 0 0 0,1 1 0 0 0,0-1 0 0 0,-1 0 19 0 0,0-14-8 0 0,0 0 0 0 0,0 0 1 0 0,2 0-1 0 0,0 0 1 0 0,1 0-1 0 0,2-8 8 0 0,8-26 68 0 0,7-18-68 0 0,-15 53-1 0 0,1 1 16 0 0,0 1 1 0 0,0 0-1 0 0,1 0 1 0 0,1 0-1 0 0,0 1 1 0 0,1 0-1 0 0,0 0 0 0 0,1 1 1 0 0,1 0-1 0 0,-1 0 1 0 0,2 1-1 0 0,9-8-15 0 0,-15 15 5 0 0,-1 0 1 0 0,1 1-1 0 0,-1-1 0 0 0,1 1 1 0 0,0 0-1 0 0,0 1 0 0 0,0-1 1 0 0,0 1-1 0 0,0 0 0 0 0,0 0 1 0 0,2 0-6 0 0,14-1 56 0 0,-1 2 0 0 0,7 0-56 0 0,-6 0 31 0 0,-15 0-27 0 0,3 0 13 0 0,-1 1 1 0 0,1 0 0 0 0,-1 0-1 0 0,0 1 1 0 0,1 0 0 0 0,-1 0 0 0 0,1 1-18 0 0,8 2 10 0 0,-2-2-20 0 0,-11-3-45 0 0,-22-4-76 0 0,15 3 126 0 0,-1 0 0 0 0,1 0-1 0 0,-1 0 1 0 0,0 0 0 0 0,1 0 0 0 0,-1 1-1 0 0,0-1 1 0 0,0 1 0 0 0,1 0 0 0 0,-1 1-1 0 0,0-1 1 0 0,0 0 0 0 0,1 1 0 0 0,-1 0-1 0 0,0 0 1 0 0,1 0 0 0 0,-1 0-1 0 0,1 1 7 0 0,-9 0-64 0 0,11-2 41 0 0,-1 0 1 0 0,1 0-1 0 0,-1 0 1 0 0,1 1-1 0 0,0-1 1 0 0,-1 0-1 0 0,1 1 0 0 0,0-1 1 0 0,0 1-1 0 0,-1-1 1 0 0,1 1-1 0 0,0-1 1 0 0,0 1-1 0 0,0 0 1 0 0,-1 0-1 0 0,1 0 1 0 0,0 0-1 0 0,0-1 1 0 0,0 1-1 0 0,0 1 22 0 0,-17 15-461 0 0,18-17 431 0 0,-1 0 1 0 0,1 1-1 0 0,-1-1 1 0 0,1 1-1 0 0,-1-1 1 0 0,1 0-1 0 0,-1 1 0 0 0,1-1 1 0 0,0 1-1 0 0,-1-1 1 0 0,1 1-1 0 0,0-1 1 0 0,-1 1-1 0 0,1 0 1 0 0,0-1-1 0 0,0 1 1 0 0,0-1-1 0 0,-1 1 0 0 0,1 0 30 0 0,-1 3-113 0 0,-2 1-29 0 0,1 0 0 0 0,0 0-1 0 0,1 1 1 0 0,-1-1-1 0 0,1 1 1 0 0,0-1 0 0 0,0 1-1 0 0,0-1 1 0 0,1 1 0 0 0,0 0-1 0 0,0-1 1 0 0,0 1 0 0 0,2 4 142 0 0,-2-7-39 0 0,0 4-59 0 0,1 0 0 0 0,0 0 0 0 0,0 0-1 0 0,1-1 1 0 0,0 1 0 0 0,0 0 0 0 0,1 1 98 0 0,6 15-252 0 0,-8-19 226 0 0,1 0 0 0 0,-1 0-1 0 0,1 0 1 0 0,0-1 0 0 0,0 1-1 0 0,0 0 1 0 0,0-1 0 0 0,1 1-1 0 0,0-1 1 0 0,-1 0 0 0 0,1 0-1 0 0,1 0 27 0 0,22 23-104 0 0,-25-25 104 0 0,0 0 0 0 0,-1-1 0 0 0,1 1 0 0 0,0-1 0 0 0,0 1 0 0 0,0-1 0 0 0,0 0 0 0 0,0 1 0 0 0,0-1 0 0 0,0 0 0 0 0,0 0 0 0 0,0 0 0 0 0,0 0 0 0 0,0 0 0 0 0,0 0 0 0 0,0 0 0 0 0,0 0 0 0 0,0 0 0 0 0,0 0 0 0 0,0 0 0 0 0,1-1 0 0 0,8 0 0 0 0,-8 2 4 0 0,0-1-1 0 0,0 0 0 0 0,0 0 0 0 0,0 0 1 0 0,0 0-1 0 0,0 0 0 0 0,0 0 0 0 0,0 0 0 0 0,0-1 1 0 0,0 1-1 0 0,-1-1 0 0 0,1 0 0 0 0,0 1 1 0 0,0-1-1 0 0,0 0 0 0 0,0 0 0 0 0,-1 0 1 0 0,1 0-1 0 0,-1 0 0 0 0,1-1 0 0 0,-1 1 1 0 0,1 0-1 0 0,-1-1 0 0 0,1 1 0 0 0,-1-1 1 0 0,0 0-1 0 0,0 1 0 0 0,0-1 0 0 0,0 0 0 0 0,0 0 1 0 0,0 0-4 0 0,3-8 76 0 0,-1 0 1 0 0,0-1-1 0 0,-1 1 1 0 0,0 0-1 0 0,0-9-76 0 0,3-10 285 0 0,-4 22-197 0 0,0-1 0 0 0,-1 1-1 0 0,0-1 1 0 0,0 0-1 0 0,-1-3-87 0 0,0-15 298 0 0,-4-1 166 0 0,5 25-328 0 0,0 2-12 0 0,-8 4-35 0 0,8-4-85 0 0,-1 0 0 0 0,1 0 0 0 0,-1 0-1 0 0,0 1 1 0 0,1-1 0 0 0,-1 0 0 0 0,1 1-1 0 0,-1-1 1 0 0,0 1 0 0 0,1-1-1 0 0,-1 0 1 0 0,1 1 0 0 0,-1-1 0 0 0,1 1-1 0 0,0-1 1 0 0,-1 1 0 0 0,1 0-1 0 0,0-1 1 0 0,-1 1 0 0 0,1-1 0 0 0,0 1-1 0 0,-1 0 1 0 0,1-1 0 0 0,0 1-1 0 0,0 0 1 0 0,0-1 0 0 0,0 1 0 0 0,0 0-1 0 0,0-1 1 0 0,0 1 0 0 0,0 0 0 0 0,0-1-1 0 0,0 1-3 0 0,-3 34 42 0 0,2 0 0 0 0,2 0 0 0 0,3 25-42 0 0,-3-53 3 0 0,1-1 1 0 0,-1 1-1 0 0,1 0 1 0 0,0-1 0 0 0,2 3-4 0 0,7 26 46 0 0,-8-21-83 0 0,1-1 0 0 0,0 1 0 0 0,1-1 1 0 0,0 0-1 0 0,1 0 0 0 0,0 0 0 0 0,2-1 37 0 0,-7-9-62 0 0,1 0-1 0 0,0 0 1 0 0,1 0 0 0 0,-1-1-1 0 0,0 1 1 0 0,1-1 0 0 0,-1 0-1 0 0,1 1 1 0 0,0-1-1 0 0,0 0 1 0 0,0-1 0 0 0,0 1-1 0 0,0 0 1 0 0,0-1 62 0 0,-1 0-186 0 0,0 0 1 0 0,0-1 0 0 0,0 1-1 0 0,0-1 1 0 0,0 1 0 0 0,0-1 0 0 0,1 0-1 0 0,-1 0 1 0 0,0 0 0 0 0,0 0-1 0 0,0 0 1 0 0,0-1 0 0 0,0 1-1 0 0,0 0 1 0 0,0-1 0 0 0,0 0-1 0 0,0 1 1 0 0,0-1 0 0 0,0 0-1 0 0,0 0 1 0 0,0 0 0 0 0,0 0-1 0 0,0-1 186 0 0,11-10-7163 0 0</inkml:trace>
  <inkml:trace contextRef="#ctx0" brushRef="#br0" timeOffset="337.613">806 0 6912 0 0,'15'63'526'0'0,"-7"-29"-308"0"0,1 10-218 0 0,-3-4 664 0 0,1 6 7746 0 0,-1 27-8410 0 0,-5-49 1838 0 0,3 70 1063 0 0,-5 5-2901 0 0,-13 245 1050 0 0,14-340-1064 0 0,-2 29-2677 0 0,1-1 0 0 0,2 1 0 0 0,1 6 2691 0 0,3-21-6232 0 0</inkml:trace>
  <inkml:trace contextRef="#ctx0" brushRef="#br0" timeOffset="666.387">961 579 3224 0 0,'0'0'624'0'0,"0"0"1410"0"0,-2-1 617 0 0,-1-1-2029 0 0,0 1 0 0 0,0 0 0 0 0,0 0 0 0 0,1 0 0 0 0,-1 0 0 0 0,0 0 0 0 0,0 1 0 0 0,0 0 0 0 0,0-1 1 0 0,-1 1-1 0 0,1 0 0 0 0,0 0 0 0 0,0 1 0 0 0,-1-1-622 0 0,-10 2 725 0 0,0 1 1 0 0,-9 4-726 0 0,-11 1 713 0 0,25-5-578 0 0,0-1 0 0 0,1 2 1 0 0,-1-1-1 0 0,1 1 0 0 0,0 1 0 0 0,0 0 0 0 0,0 0 0 0 0,0 0 0 0 0,1 1 1 0 0,0 0-1 0 0,-3 4-135 0 0,7-6-68 0 0,-1 0 0 0 0,1 1 1 0 0,0 0-1 0 0,1-1 0 0 0,-1 1 0 0 0,1 0 1 0 0,0 1-1 0 0,0-1 0 0 0,0 0 0 0 0,1 0 1 0 0,0 1-1 0 0,0-1 0 0 0,0 1 0 0 0,1-1 1 0 0,-1 5 67 0 0,2-4-503 0 0,0 1 0 0 0,0 0-1 0 0,0-1 1 0 0,1 1 0 0 0,0-1 0 0 0,0 0 0 0 0,0 0 0 0 0,1 0 0 0 0,0 0 0 0 0,1 0 0 0 0,-1 0 0 0 0,1-1 0 0 0,1 2 503 0 0,12 14-3543 0 0,0-1 0 0 0,15 13 3543 0 0,-23-25-202 0 0,2 3-280 0 0,0-1 0 0 0,2-1 0 0 0,-1 0 0 0 0,1 0-1 0 0,0-1 1 0 0,14 5 482 0 0,-10-5 1413 0 0,1-1 0 0 0,0-1-1 0 0,5 1-1412 0 0,-15-5 483 0 0,0-1-1 0 0,0 0 1 0 0,0 0 0 0 0,0-1-1 0 0,0 0 1 0 0,0-1-1 0 0,0 1 1 0 0,0-1-1 0 0,0-1 1 0 0,0 0-1 0 0,0 0 1 0 0,0 0-1 0 0,-1-1 1 0 0,1 0-1 0 0,-1-1 1 0 0,0 1-1 0 0,0-1 1 0 0,0-1-1 0 0,0 1 1 0 0,-1-1-1 0 0,3-3-482 0 0,-5 4 159 0 0,0 0-1 0 0,-1-1 1 0 0,1 0-1 0 0,-1 0 1 0 0,0 1-1 0 0,0-2 1 0 0,-1 1-1 0 0,0 0 1 0 0,2-4-159 0 0,5-12 236 0 0,-6 15-21 0 0,-1 0 1 0 0,1-1-1 0 0,-1 0 0 0 0,-1 0 0 0 0,2-4-215 0 0,-3 8 107 0 0,1 0-1 0 0,-1 0 0 0 0,0 0 1 0 0,0 0-1 0 0,0 0 0 0 0,0 0 0 0 0,0 1 1 0 0,-1-1-1 0 0,1 0 0 0 0,-1 0 1 0 0,0 0-1 0 0,0 0 0 0 0,0 1 0 0 0,0-1 1 0 0,0 0-107 0 0,0 2 44 0 0,0-1 0 0 0,0 1 0 0 0,0-1 0 0 0,0 1 0 0 0,0-1 0 0 0,0 1 0 0 0,0 0 0 0 0,0 0 0 0 0,-1 0 0 0 0,1 0 0 0 0,0 0 0 0 0,-1 0 0 0 0,1 0 0 0 0,-1 0 0 0 0,1 0 0 0 0,-1 0 0 0 0,1 1 0 0 0,-1-1 0 0 0,0 1 0 0 0,1-1 0 0 0,-1 1 0 0 0,0 0 0 0 0,1-1 1 0 0,-1 1-1 0 0,0 0 0 0 0,0 0 0 0 0,1 0 0 0 0,-1 1 0 0 0,0-1 0 0 0,1 0 0 0 0,-1 1 0 0 0,0-1 0 0 0,1 1 0 0 0,-1-1 0 0 0,0 1-44 0 0,-6 3-29 0 0,0 0 0 0 0,0 1 1 0 0,1 0-1 0 0,-1 0 0 0 0,1 1 0 0 0,1-1 1 0 0,-1 2-1 0 0,1-1 0 0 0,0 1 0 0 0,0-1 0 0 0,1 2 1 0 0,0-1-1 0 0,0 1 0 0 0,1-1 0 0 0,0 1 1 0 0,0 0-1 0 0,1 1 0 0 0,0-1 0 0 0,0 2 29 0 0,-3 35-188 0 0,6-42 116 0 0,0 0 0 0 0,-1 0 1 0 0,2 0-1 0 0,-1 0 0 0 0,0 0 0 0 0,1 0 0 0 0,-1 0 0 0 0,1 0 0 0 0,0-1 0 0 0,0 1 0 0 0,0 0 0 0 0,0 0 1 0 0,0-1-1 0 0,1 1 0 0 0,-1-1 0 0 0,1 1 0 0 0,-1-1 0 0 0,3 2 72 0 0,0 2-452 0 0,1-2 0 0 0,0 1 0 0 0,0-1 0 0 0,0 1 0 0 0,0-1 0 0 0,1-1 0 0 0,0 1 0 0 0,0-1 452 0 0,12 6-1901 0 0</inkml:trace>
  <inkml:trace contextRef="#ctx0" brushRef="#br0" timeOffset="1002.248">1339 805 15288 0 0,'3'16'697'0'0,"-2"-12"-9"0"0,8 8-418 0 0,-9-11-38 0 0,1 0-1 0 0,0 0 1 0 0,-1 1-1 0 0,1-1 0 0 0,0 0 1 0 0,-1 0-1 0 0,0 1 1 0 0,1-1-1 0 0,-1 0 0 0 0,0 1 1 0 0,0-1-1 0 0,0 0 0 0 0,0 1 1 0 0,0-1-1 0 0,0 0 1 0 0,0 1-1 0 0,0-1 0 0 0,0 0 1 0 0,0 1-1 0 0,-1-1 1 0 0,1 0-1 0 0,-1 0 0 0 0,1 1 1 0 0,-1-1-1 0 0,1 0 1 0 0,-1 0-1 0 0,0 1-231 0 0,-3 3 584 0 0,0 0 1 0 0,0-1 0 0 0,0 1-1 0 0,-1-1 1 0 0,-3 2-585 0 0,-5 6-571 0 0,-17 18 571 0 0,-11 17 0 0 0,39-45 0 0 0,-1 1 0 0 0,0 13 0 0 0,2-8 0 0 0,0-7 0 0 0,1 1 0 0 0,-1 0 0 0 0,1 0 0 0 0,0 0 0 0 0,0 0 0 0 0,0 0 0 0 0,0 0 0 0 0,0 0 0 0 0,0 0 0 0 0,1 0 0 0 0,-1 0 0 0 0,1-1 0 0 0,-1 1 0 0 0,1 0 0 0 0,0 0 0 0 0,-1 0 0 0 0,1-1 0 0 0,0 1 0 0 0,0 0 0 0 0,0-1 0 0 0,1 1 0 0 0,7 12 0 0 0,-9-12 0 0 0,1 0 0 0 0,0-1 0 0 0,0 1 0 0 0,0-1 0 0 0,0 1 0 0 0,0-1 0 0 0,1 1 0 0 0,-1-1 0 0 0,0 0 0 0 0,1 0 0 0 0,-1 0 0 0 0,1 1 0 0 0,-1-1 0 0 0,2 0 0 0 0,2 2 0 0 0,0-1 0 0 0,-1 1 0 0 0,1 0 0 0 0,-1 0 0 0 0,0 0 0 0 0,0 1 0 0 0,0-1 0 0 0,0 1 0 0 0,-1 0 0 0 0,0 0 0 0 0,2 2 0 0 0,-5-5 0 0 0,1-1 0 0 0,-1 1 0 0 0,1-1 0 0 0,-1 1 0 0 0,1 0 0 0 0,-1-1 0 0 0,1 1 0 0 0,-1-1 0 0 0,0 1 0 0 0,1 0 0 0 0,-1 0 0 0 0,0-1 0 0 0,0 1 0 0 0,1 0 0 0 0,-1-1 0 0 0,0 1 0 0 0,0 0 0 0 0,0 0 0 0 0,0-1 0 0 0,0 1 0 0 0,0 0 0 0 0,0 0 0 0 0,0 0 0 0 0,-1 2 0 0 0,2-1 0 0 0,-1 1 0 0 0,-1 0 0 0 0,1-1 0 0 0,0 1 0 0 0,-1 0 0 0 0,1-1 0 0 0,-1 1 0 0 0,0-1 0 0 0,1 1 0 0 0,-1 0 0 0 0,-1-1 0 0 0,1 0 0 0 0,0 1 0 0 0,-2 1 0 0 0,2-2 0 0 0,0-1 0 0 0,0 1 0 0 0,-1 0 0 0 0,1 0 0 0 0,0-1 0 0 0,-1 1 0 0 0,0-1 0 0 0,1 1 0 0 0,-1-1 0 0 0,0 0 0 0 0,0 0 0 0 0,0 1 0 0 0,1-1 0 0 0,-1-1 0 0 0,0 1 0 0 0,0 0 0 0 0,-2 0 0 0 0,-1 0-214 0 0,0-1-1 0 0,0 1 0 0 0,0-1 1 0 0,0 0-1 0 0,0-1 0 0 0,0 1 1 0 0,0-1-1 0 0,0 0 0 0 0,1 0 1 0 0,-1 0-1 0 0,0-1 0 0 0,0 0 1 0 0,1 0-1 0 0,0 0 0 0 0,-1 0 1 0 0,1-1-1 0 0,-1 0 215 0 0,-5-6-1943 0 0</inkml:trace>
  <inkml:trace contextRef="#ctx0" brushRef="#br0" timeOffset="1542.65">1789 914 6912 0 0,'5'-4'714'0'0,"-1"0"537"0"0,1-4-3832 0 0,-3 4 5018 0 0,-2 3 3006 0 0,-2 2 4131 0 0,-2 2-9417 0 0,0 0 1 0 0,0 0 0 0 0,0 0-1 0 0,-1-1 1 0 0,1 0-1 0 0,-4 2-157 0 0,-23 13 450 0 0,20-10-243 0 0,6-3-165 0 0,0-1 0 0 0,0 1 0 0 0,1 0 0 0 0,-1 1 0 0 0,0 1-42 0 0,4-5-6 0 0,0 0-1 0 0,0 1 0 0 0,0-1 0 0 0,0 1 0 0 0,0-1 1 0 0,0 1-1 0 0,1 0 0 0 0,-1-1 0 0 0,0 1 0 0 0,1 0 0 0 0,0-1 1 0 0,-1 1-1 0 0,1 0 0 0 0,0 0 0 0 0,0-1 0 0 0,0 1 0 0 0,0 0 1 0 0,0 0-1 0 0,0-1 0 0 0,1 1 0 0 0,-1 0 7 0 0,3 10-2 0 0,1-1 0 0 0,0 0 0 0 0,1 0 0 0 0,0 0 0 0 0,1-1 0 0 0,0 1 0 0 0,1-1 0 0 0,0-1 0 0 0,0 1 0 0 0,2 0 2 0 0,0 0 0 0 0,-6-7 0 0 0,-1-1 0 0 0,1 2 0 0 0,0-1 0 0 0,-1 0 0 0 0,0 0 0 0 0,0 1 0 0 0,0-1 0 0 0,0 1 0 0 0,0 0 0 0 0,-1-1 0 0 0,0 1 0 0 0,1 3 0 0 0,-1-4 6 0 0,0 0-1 0 0,0 0 1 0 0,0-1 0 0 0,0 1-1 0 0,0 0 1 0 0,2 1-6 0 0,-2-2 10 0 0,0 1 0 0 0,1-1 0 0 0,-1 0 0 0 0,-1 0 0 0 0,1 1 0 0 0,0-1 0 0 0,0 0 0 0 0,-1 1 0 0 0,1-1 0 0 0,-1 3-10 0 0,0-3-6 0 0,0 0 0 0 0,0 0 0 0 0,0 0 0 0 0,0 0 1 0 0,-1 0-1 0 0,1 0 0 0 0,-1 0 0 0 0,1 0 1 0 0,-1 0-1 0 0,0 0 0 0 0,0-1 0 0 0,0 1 0 0 0,-1 1 6 0 0,1-1-7 0 0,0-1 0 0 0,0 0 0 0 0,0 0 0 0 0,0 0 0 0 0,0-1-1 0 0,0 1 1 0 0,-1 0 0 0 0,1 0 0 0 0,0-1 0 0 0,-1 1-1 0 0,1-1 1 0 0,-1 1 0 0 0,1-1 0 0 0,0 1 0 0 0,-1-1 0 0 0,1 0-1 0 0,-1 0 1 0 0,1 0 0 0 0,-1 0 0 0 0,0 0 7 0 0,-5 0-16 0 0,1 0-1 0 0,0 0 1 0 0,-1-1 0 0 0,1 0-1 0 0,0 0 1 0 0,0-1 0 0 0,0 0 0 0 0,0 0-1 0 0,-1-1 17 0 0,-7-2-2 0 0,10 4-9 0 0,1 0 1 0 0,-1-1 0 0 0,1 1-1 0 0,-1-1 1 0 0,1 0 0 0 0,0 0-1 0 0,0 0 1 0 0,-2-1 10 0 0,-1-4-168 0 0,-3 0-296 0 0,1 0-1 0 0,0-1 1 0 0,1 0-1 0 0,0 0 1 0 0,0-1-1 0 0,1 0 1 0 0,0 0-1 0 0,-3-7 465 0 0,5-1-1679 0 0</inkml:trace>
  <inkml:trace contextRef="#ctx0" brushRef="#br0" timeOffset="1904.87">2144 582 13360 0 0,'0'2'1026'0'0,"5"12"-397"0"0,0 0 0 0 0,-1 1 0 0 0,-1-1 1 0 0,-1 1-1 0 0,0-1 0 0 0,0 1 0 0 0,-2 0 0 0 0,0 0 0 0 0,-1 0 0 0 0,-1 11-629 0 0,-6 26 1766 0 0,-3-1 0 0 0,-7 20-1766 0 0,12-47-275 0 0,-40 125 931 0 0,15-54-768 0 0,22-68-178 0 0,5-16-107 0 0,0 1 0 0 0,1 0 0 0 0,0 0-1 0 0,0 10 398 0 0,2-17-381 0 0,1-1-1 0 0,-1 0 1 0 0,0 1-1 0 0,-1-1 1 0 0,1 0-1 0 0,-2 3 382 0 0,1 5-1175 0 0</inkml:trace>
  <inkml:trace contextRef="#ctx0" brushRef="#br0" timeOffset="2265.86">2303 1161 11976 0 0,'3'18'815'0'0,"-3"-16"-749"0"0,1 1 0 0 0,-1-1 1 0 0,1 1-1 0 0,-1-1 1 0 0,0 1-1 0 0,0 0 1 0 0,0 1-67 0 0,-11 50 2161 0 0,-5 39 2976 0 0,11-70-4776 0 0,1 11 122 0 0,4-32-481 0 0,0 1 1 0 0,0-1-1 0 0,0 0 1 0 0,1 0 0 0 0,-1 1-1 0 0,1-1 1 0 0,-1 0-1 0 0,1 0 1 0 0,0 1 0 0 0,0-1-1 0 0,0 0 1 0 0,0 0-1 0 0,0 0-2 0 0,1 0 33 0 0,-1-1-1 0 0,1 1 0 0 0,-1 0 0 0 0,1-1 1 0 0,0 1-1 0 0,-1-1 0 0 0,1 1 0 0 0,0-1 1 0 0,0 0-1 0 0,0 0 0 0 0,0 0 1 0 0,0 0-1 0 0,1 0 0 0 0,-1-1 0 0 0,0 1 1 0 0,0-1-1 0 0,0 1 0 0 0,1-1 0 0 0,-1 0 1 0 0,0 1-1 0 0,0-1 0 0 0,1-1 0 0 0,-1 1 1 0 0,0 0-1 0 0,1 0 0 0 0,-1-1 1 0 0,0 1-1 0 0,0-1 0 0 0,0 0 0 0 0,2-1-32 0 0,4 0 118 0 0,0-1 0 0 0,0 0-1 0 0,0-1 1 0 0,0 1 0 0 0,-1-2-1 0 0,1 1 1 0 0,-1-1 0 0 0,0 0-1 0 0,5-6-117 0 0,-8 8 7 0 0,-1-1-1 0 0,1 0 0 0 0,-1 0 1 0 0,0 0-1 0 0,0 0 1 0 0,-1 0-1 0 0,0-1 1 0 0,1 1-1 0 0,-1-1 0 0 0,-1 0 1 0 0,1 1-1 0 0,-1-1 1 0 0,1 0-1 0 0,-1 0 0 0 0,-1 0 1 0 0,1 0-1 0 0,-1-4-6 0 0,0 3 0 0 0,0 0 0 0 0,-1 1 0 0 0,0-1 0 0 0,0 0 0 0 0,0 1 0 0 0,-1-1 0 0 0,0 1 0 0 0,0-1 0 0 0,-1-2 0 0 0,-4-3 0 0 0,1 0 0 0 0,-1 0 0 0 0,-6-6 0 0 0,-7-8-357 0 0,-18-26 459 0 0,15 18-6929 0 0,14 20-266 0 0</inkml:trace>
  <inkml:trace contextRef="#ctx0" brushRef="#br0" timeOffset="2887.792">2535 1222 12872 0 0,'1'1'588'0'0,"3"5"-329"0"0,-1 0 0 0 0,-1 1 0 0 0,1-1 0 0 0,-1 1 0 0 0,0 0 0 0 0,0-1 0 0 0,-1 1 0 0 0,1 5-259 0 0,-1 12 3190 0 0,0 22-3190 0 0,-1-25 298 0 0,0-1-1 0 0,2 0 1 0 0,0 3-298 0 0,-1-18 1 0 0,0-1 0 0 0,0 0-1 0 0,0 0 1 0 0,1 0-1 0 0,0 0 1 0 0,0 2-1 0 0,-1-5-1 0 0,-1 0-1 0 0,1 0 0 0 0,0 0 1 0 0,-1 0-1 0 0,1 0 1 0 0,0 0-1 0 0,0 0 1 0 0,0 0-1 0 0,0 0 1 0 0,0 0-1 0 0,0 0 1 0 0,0-1-1 0 0,0 1 1 0 0,0 0-1 0 0,0-1 0 0 0,0 1 1 0 0,0-1-1 0 0,1 1 1 0 0,-1-1-1 0 0,0 0 1 0 0,0 1-1 0 0,1-1 1 0 0,-1 0-1 0 0,1 0 2 0 0,-1 0 35 0 0,1 0 0 0 0,-1-1-1 0 0,1 1 1 0 0,-1-1 0 0 0,1 0 0 0 0,-1 1 0 0 0,1-1-1 0 0,-1 0 1 0 0,0 0 0 0 0,1 0 0 0 0,-1 0 0 0 0,1-1-35 0 0,7-4 23 0 0,3 0-17 0 0,-9 5-10 0 0,0 0 0 0 0,-1-1-1 0 0,1 1 1 0 0,0-1 0 0 0,-1 1 0 0 0,1-1-1 0 0,-1 0 1 0 0,0 0 0 0 0,0 0 0 0 0,0-1 0 0 0,0 1-1 0 0,0 0 1 0 0,1-2 4 0 0,6-8 73 0 0,1 0-1 0 0,0 0 1 0 0,0 1 0 0 0,9-6-73 0 0,-9 10 370 0 0,-2 2-231 0 0,-8 5-135 0 0,0 0 1 0 0,0-1-1 0 0,0 1 1 0 0,0 0-1 0 0,1 0 1 0 0,-1 0-1 0 0,0 0 0 0 0,0 0 1 0 0,0 0-1 0 0,1 0 1 0 0,-1 0-1 0 0,0-1 0 0 0,0 1 1 0 0,0 0-1 0 0,1 0 1 0 0,-1 0-1 0 0,0 0 1 0 0,0 0-1 0 0,1 0 0 0 0,-1 0 1 0 0,0 0-1 0 0,0 0 1 0 0,0 0-1 0 0,1 1 1 0 0,-1-1-1 0 0,0 0 0 0 0,0 0 1 0 0,0 0-1 0 0,1 0 1 0 0,-1 0-1 0 0,0 0 0 0 0,0 0 1 0 0,0 0-1 0 0,1 1 1 0 0,-1-1-1 0 0,0 0 1 0 0,0 0-1 0 0,0 0 0 0 0,0 0 1 0 0,0 1-1 0 0,1-1 1 0 0,-1 0-1 0 0,0 0 1 0 0,0 0-1 0 0,0 1 0 0 0,0-1 1 0 0,0 0-1 0 0,0 0 1 0 0,0 0-1 0 0,0 1 0 0 0,0-1-4 0 0,6 12 71 0 0,-6-11-59 0 0,4 29 3 0 0,-4-24-16 0 0,1 1 1 0 0,0-1 0 0 0,0 1-1 0 0,2 5 1 0 0,3 17 0 0 0,0 1 163 0 0,-5-29-151 0 0,-1 1-1 0 0,1 0 1 0 0,0-1 0 0 0,0 1 0 0 0,0-1 0 0 0,0 0 0 0 0,0 1 0 0 0,0-1-1 0 0,0 0 1 0 0,0 0 0 0 0,1 1 0 0 0,-1-1 0 0 0,0 0 0 0 0,1 0-1 0 0,-1 0 1 0 0,2 0-12 0 0,-2-1 0 0 0,0 0 0 0 0,0 0 0 0 0,0 0-1 0 0,0 0 1 0 0,0 0 0 0 0,0 0 0 0 0,0-1 0 0 0,0 1-1 0 0,0 0 1 0 0,0-1 0 0 0,0 1 0 0 0,0 0-1 0 0,0-1 1 0 0,0 1 0 0 0,0-1 0 0 0,0 0-1 0 0,0 1 1 0 0,0-1 0 0 0,16-13 52 0 0,-12 7 154 0 0,0 0 0 0 0,-1 0 0 0 0,0 0 0 0 0,0 0 0 0 0,-1-1 0 0 0,2-6-206 0 0,5-10 155 0 0,-8 20-125 0 0,-1 0 0 0 0,0 0 1 0 0,0 0-1 0 0,0 0 0 0 0,-1 0 0 0 0,1-4-30 0 0,-1 4 48 0 0,1 0-1 0 0,-1 0 1 0 0,1 0-1 0 0,0-1 0 0 0,0 1 1 0 0,1 0-1 0 0,-1-1-47 0 0,0 4-7 0 0,0-1-1 0 0,0 0 1 0 0,-1 0-1 0 0,1 0 1 0 0,-1 0-1 0 0,1 0 1 0 0,-1 0-1 0 0,0 0 1 0 0,0 0-1 0 0,0 0 1 0 0,0 0 0 0 0,0 0-1 0 0,0 0 1 0 0,-1 0-1 0 0,1 0 1 0 0,-1 0-1 0 0,1 0 1 0 0,-2-2 7 0 0,2 3 5 0 0,-1 0 0 0 0,1 0-1 0 0,-1 0 1 0 0,0 0 0 0 0,1 0 0 0 0,-1 0 0 0 0,0 0 0 0 0,0 0 0 0 0,0 0 0 0 0,0 1 0 0 0,0-1 0 0 0,0 0 0 0 0,0 0 0 0 0,0 1 0 0 0,0-1-5 0 0,-9-8-188 0 0,9 8 58 0 0,-1 2 63 0 0,0 0 62 0 0,0 0 0 0 0,1 0 1 0 0,-1 0-1 0 0,0 0 0 0 0,1 0 1 0 0,-1 1-1 0 0,1-1 0 0 0,-1 0 0 0 0,1 1 1 0 0,0-1-1 0 0,0 1 0 0 0,0-1 0 0 0,0 1 1 0 0,0 0-1 0 0,0-1 0 0 0,0 1 0 0 0,0 0 1 0 0,0 0-1 0 0,1 0 0 0 0,-1-1 0 0 0,1 1 1 0 0,-1 0-1 0 0,1 1 5 0 0,-2 8-46 0 0,-1-6-52 0 0,2 1 0 0 0,-1 0 0 0 0,1 0-1 0 0,-1 0 1 0 0,2 0 0 0 0,-1 0-1 0 0,1 0 1 0 0,0 0 0 0 0,0 1 0 0 0,1 4 98 0 0,1-1-106 0 0,0-1 0 0 0,0 1 0 0 0,1-1 1 0 0,0 0-1 0 0,0 0 0 0 0,4 6 106 0 0,-2-3-282 0 0,-5-10 218 0 0,1 0-1 0 0,-1-1 1 0 0,1 1 0 0 0,0 0-1 0 0,-1-1 1 0 0,1 1 0 0 0,0-1-1 0 0,0 1 1 0 0,0-1 0 0 0,0 1-1 0 0,0-1 1 0 0,0 0 0 0 0,1 1-1 0 0,-1-1 65 0 0,2 1-22 0 0,-1 0 0 0 0,1 0-1 0 0,-1 0 1 0 0,1-1-1 0 0,0 1 1 0 0,0 0-1 0 0,-1-1 1 0 0,1 0-1 0 0,0 0 1 0 0,0 0 0 0 0,1 0-1 0 0,-1 0 1 0 0,0-1-1 0 0,0 1 1 0 0,0-1-1 0 0,0 0 1 0 0,1 0 0 0 0,-1 0-1 0 0,0 0 1 0 0,0-1-1 0 0,0 1 1 0 0,1-1-1 0 0,1-1 23 0 0,0 1 10 0 0,-1-1 1 0 0,1 0-1 0 0,-1 0 0 0 0,0 0 0 0 0,1-1 0 0 0,-1 1 0 0 0,0-1 0 0 0,0 0 0 0 0,-1 0 0 0 0,1-1 0 0 0,-1 1 0 0 0,2-2-10 0 0,6-9-43 0 0,0 0 0 0 0,6-11 43 0 0,-11 17 9 0 0,2-6-18 0 0,-1 1 0 0 0,4-12 9 0 0,-6 15-12 0 0,0 0 1 0 0,0-1 0 0 0,1 2-1 0 0,6-8 12 0 0,-11 16 2 0 0,-1 0-2 0 0,0 1 1 0 0,1-1 0 0 0,-1 1-1 0 0,1-1 1 0 0,-1 1-1 0 0,0-1 1 0 0,1 1 0 0 0,-1-1-1 0 0,1 1 1 0 0,-1 0-1 0 0,1-1 1 0 0,0 1 0 0 0,-1 0-1 0 0,1 0 1 0 0,-1-1 0 0 0,1 1-1 0 0,-1 0 1 0 0,1 0-1 0 0,0 0 1 0 0,-1 0 0 0 0,1 0-1 0 0,0 0 1 0 0,-1 0-1 0 0,1 0 0 0 0,0 0 11 0 0,-1 0 1 0 0,1 0-1 0 0,-1 0 0 0 0,1 0 0 0 0,-1 1 0 0 0,0-1 0 0 0,1 0 0 0 0,-1 0 0 0 0,0 1 0 0 0,1-1 0 0 0,-1 0 0 0 0,0 1 1 0 0,1-1-1 0 0,-1 0 0 0 0,0 1 0 0 0,1-1 0 0 0,-1 0 0 0 0,0 1 0 0 0,0-1 0 0 0,1 1 0 0 0,-1-1 0 0 0,0 0 0 0 0,0 1 1 0 0,0-1-1 0 0,0 1 0 0 0,0-1 0 0 0,0 1 0 0 0,0-1 0 0 0,0 1-11 0 0,2 13 113 0 0,-7 83 26 0 0,5-81-127 0 0,-1-1 0 0 0,0 1 1 0 0,-1-1-1 0 0,-1 1 1 0 0,0-1-1 0 0,-1 0 0 0 0,-4 10-12 0 0,6-20 139 0 0,1-2-52 0 0,0-1-1 0 0,1 1 1 0 0,-1 0-1 0 0,0 0 1 0 0,1 0 0 0 0,0 0-1 0 0,0 0 1 0 0,0-1-1 0 0,0 1 1 0 0,0 0 0 0 0,1 1-87 0 0,-1 1 407 0 0,9-13 92 0 0,27-17 673 0 0,58-60 1094 0 0,-76 67-2266 0 0,-16 15 0 0 0,0 0 0 0 0,0 0 0 0 0,1 1 0 0 0,-1-1 0 0 0,1 1 0 0 0,0 0 0 0 0,1-1 0 0 0,8-5 4 0 0,0 1 0 0 0,0 1 0 0 0,1 0-4 0 0,-7 3-18 0 0,0 1-1 0 0,0 1 0 0 0,0-1 0 0 0,0 1 0 0 0,0 0 0 0 0,0 1 0 0 0,0-1 1 0 0,1 1 18 0 0,16 1-1723 0 0,-10 3 672 0 0</inkml:trace>
  <inkml:trace contextRef="#ctx0" brushRef="#br0" timeOffset="3253.813">3429 1708 16671 0 0,'0'23'736'0'0,"0"-6"160"0"0,-10 3-720 0 0,5 1-176 0 0,-9 2 0 0 0,1 2 0 0 0,-6-1 688 0 0,6 0 104 0 0,-1 1 16 0 0,-4-5 8 0 0,1 0-464 0 0,-2 0-88 0 0,-4-3-16 0 0,1-5-8 0 0,-2 0-848 0 0,3-4-176 0 0,-8 1-32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09:22.3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1 846 4608 0 0,'3'3'138'0'0,"1"-1"1"0"0,-1 0-1 0 0,1 0 0 0 0,0-1 1 0 0,0 1-1 0 0,0-1 0 0 0,0 0 1 0 0,0 0-1 0 0,0 0 0 0 0,0 0 1 0 0,0-1-1 0 0,0 0 0 0 0,0 0 1 0 0,1 0-1 0 0,-1 0 0 0 0,0 0 1 0 0,0-1-1 0 0,3-1-138 0 0,3 0 1618 0 0,-1 0 1 0 0,1-1-1 0 0,-1-1 0 0 0,0 0 1 0 0,0 0-1 0 0,0 0 0 0 0,2-3-1618 0 0,0 0 1080 0 0,-3 3-626 0 0,0-1-1 0 0,0-1 1 0 0,0 1 0 0 0,4-6-454 0 0,-11 10 72 0 0,0 0 1 0 0,1 0 0 0 0,-1 0 0 0 0,0-1 0 0 0,0 1-1 0 0,0 0 1 0 0,0-1 0 0 0,0 1 0 0 0,-1-1-1 0 0,1 1 1 0 0,0-1 0 0 0,-1 0 0 0 0,1 1 0 0 0,-1-1-1 0 0,1 0 1 0 0,-1 1 0 0 0,0-1 0 0 0,0 0 0 0 0,0 1-1 0 0,1-1 1 0 0,-2 0 0 0 0,1 1 0 0 0,0-1 0 0 0,0 0-1 0 0,-1 0 1 0 0,1 1 0 0 0,-1-1-73 0 0,1 1 6 0 0,-1 0 0 0 0,0 0 1 0 0,0 0-1 0 0,0 0 0 0 0,0 0 0 0 0,1 1 1 0 0,-1-1-1 0 0,0 0 0 0 0,0 1 0 0 0,0-1 1 0 0,0 1-1 0 0,-1-1 0 0 0,1 1 0 0 0,0 0 1 0 0,0-1-1 0 0,0 1 0 0 0,0 0 0 0 0,0 0 0 0 0,0-1 1 0 0,-1 1-1 0 0,1 0 0 0 0,0 0 0 0 0,0 1 1 0 0,-1-1-7 0 0,-31 4 91 0 0,24-2-91 0 0,1 0 0 0 0,-1 1 0 0 0,1 0 0 0 0,-1 0 0 0 0,1 1 0 0 0,0 0 0 0 0,0 1 0 0 0,-5 3 0 0 0,8-5 0 0 0,1 1 0 0 0,0 0 0 0 0,0 0 0 0 0,0 0 0 0 0,0 0 0 0 0,1 0 0 0 0,-1 1 0 0 0,1 0 0 0 0,0-1 0 0 0,1 1 0 0 0,-1 0 0 0 0,1 1 0 0 0,0-1 0 0 0,-1 3 0 0 0,-3 15 21 0 0,2 0-1 0 0,0 0 1 0 0,1 0 0 0 0,1 1-1 0 0,2 15-20 0 0,0-26 34 0 0,1 1-1 0 0,0-1 0 0 0,1 0 0 0 0,1 0 1 0 0,0 0-1 0 0,1 0 0 0 0,0 0 1 0 0,1 0-1 0 0,0-1 0 0 0,4 5-33 0 0,-4-9 60 0 0,0 0 0 0 0,1-1 1 0 0,0 0-1 0 0,0 0 0 0 0,1 0 0 0 0,0-1 0 0 0,0 1 0 0 0,1-2 0 0 0,-1 1 0 0 0,1-1 1 0 0,0 0-1 0 0,1-1 0 0 0,7 3-60 0 0,-6-3-365 0 0,1 0-1 0 0,-1-1 1 0 0,1 0 0 0 0,0-1 0 0 0,0 0-1 0 0,0-1 1 0 0,0-1 0 0 0,0 1 0 0 0,0-2 0 0 0,0 1-1 0 0,6-2 366 0 0,10-2-1024 0 0</inkml:trace>
  <inkml:trace contextRef="#ctx0" brushRef="#br0" timeOffset="367.002">1015 61 11056 0 0,'0'0'852'0'0,"0"-2"-560"0"0,1-10-241 0 0,0 9 375 0 0,-1 1-1 0 0,0 0 1 0 0,0-1-1 0 0,0 1 1 0 0,0 0-1 0 0,0-1 1 0 0,0 1-1 0 0,0 0 1 0 0,-1-1-426 0 0,1 2 179 0 0,0 0 0 0 0,0 0 0 0 0,-1 0 1 0 0,1 0-1 0 0,0 0 0 0 0,-1 0 0 0 0,1 0 0 0 0,-1 0 1 0 0,1 0-1 0 0,-1 0 0 0 0,1 0 0 0 0,-1 0 0 0 0,0 1 1 0 0,1-1-1 0 0,-1 0 0 0 0,0 0 0 0 0,0 1 0 0 0,1-1 1 0 0,-1 0-1 0 0,0 1 0 0 0,0-1 0 0 0,0 1 0 0 0,0-1 1 0 0,0 1-1 0 0,0-1 0 0 0,0 1 0 0 0,0 0 0 0 0,0 0 1 0 0,0-1-1 0 0,0 1 0 0 0,0 0 0 0 0,0 0 0 0 0,0 0 1 0 0,0 0-1 0 0,0 0 0 0 0,0 0 0 0 0,-1 0-179 0 0,-20 6 768 0 0,5-1-736 0 0,1-1-30 0 0,1 1 1 0 0,0 0-1 0 0,0 1 0 0 0,0 1 0 0 0,1 1 0 0 0,0 0 1 0 0,1 0-1 0 0,-1 1 0 0 0,2 1 0 0 0,-1 0 0 0 0,-9 12-2 0 0,8-7 89 0 0,1 1-1 0 0,1 0 1 0 0,1 1-1 0 0,-6 11-88 0 0,-7 18 326 0 0,-3 10-326 0 0,9-13 192 0 0,2 1-1 0 0,2 1 1 0 0,-7 41-192 0 0,16-54 62 0 0,1-1 1 0 0,1 1-1 0 0,2 0 1 0 0,1 2-63 0 0,11 128 242 0 0,-9-141-237 0 0,3 28-566 0 0,2 0 0 0 0,8 29 561 0 0,-9-57-243 0 0,0 1 0 0 0,1-2 1 0 0,2 1-1 0 0,0-1 0 0 0,0-1 1 0 0,2 1-1 0 0,2-1 243 0 0,5-1-4847 0 0,-15-15 2536 0 0,-2-2-4309 0 0</inkml:trace>
  <inkml:trace contextRef="#ctx0" brushRef="#br0" timeOffset="783.685">793 671 18367 0 0,'0'0'422'0'0,"0"0"56"0"0,0 0 30 0 0,-2 0-65 0 0,-7 1-310 0 0,0 0 1 0 0,0 1-1 0 0,0-1 0 0 0,0 2 1 0 0,-9 2-134 0 0,-4 2 951 0 0,0-1 1 0 0,-23 2-952 0 0,-24 7 331 0 0,-72 17-177 0 0,115-27-1465 0 0,24-5-4036 0 0,2 0-1796 0 0</inkml:trace>
  <inkml:trace contextRef="#ctx0" brushRef="#br0" timeOffset="1120.34">1522 263 12896 0 0,'0'-9'1172'0'0,"-1"5"-1054"0"0,1 1 0 0 0,0 0 0 0 0,-1 0 0 0 0,1 0 0 0 0,-1-1 0 0 0,0 1 0 0 0,0 0 0 0 0,0 0 0 0 0,-1 0 0 0 0,1 0 0 0 0,-1 1 0 0 0,0-1 0 0 0,1 0 0 0 0,-1 1 0 0 0,0-1 0 0 0,-1 1 0 0 0,1-1 0 0 0,0 1 0 0 0,-1 0 0 0 0,1 0 0 0 0,-1 0 0 0 0,0 0 0 0 0,0 1-118 0 0,0-2 239 0 0,-1 1 1 0 0,0 1 0 0 0,0-1-1 0 0,0 1 1 0 0,-1-1 0 0 0,1 1-1 0 0,0 0 1 0 0,0 0-1 0 0,-1 1 1 0 0,1 0 0 0 0,0-1-1 0 0,-1 1 1 0 0,1 1-1 0 0,0-1 1 0 0,-1 1 0 0 0,1-1-1 0 0,-2 2-239 0 0,-4 1 178 0 0,1 0 0 0 0,-1 0 0 0 0,1 1 0 0 0,0 1 0 0 0,-1 0 0 0 0,2 0 0 0 0,-1 1 0 0 0,1-1 0 0 0,0 2 0 0 0,0-1 0 0 0,1 1 0 0 0,-1 1 0 0 0,2-1 0 0 0,-2 3-178 0 0,-15 20 22 0 0,1 0-1 0 0,2 2 1 0 0,1 0-1 0 0,2 2 1 0 0,1-1-1 0 0,2 2 1 0 0,1 0-1 0 0,-1 12-21 0 0,7-20 1 0 0,2 0 0 0 0,0 1 0 0 0,1 22-1 0 0,2 84 609 0 0,2-105-290 0 0,-1 48-611 0 0,5 0 1 0 0,2 0-1 0 0,11 43 292 0 0,-4-69-442 0 0,-12-49-46 0 0,-1-2-22 0 0,0 0-274 0 0,0 0-1144 0 0,3-2-1204 0 0,3-8 1583 0 0,-6 10 1260 0 0,4-16-2268 0 0</inkml:trace>
  <inkml:trace contextRef="#ctx0" brushRef="#br0" timeOffset="1703.178">1244 651 11056 0 0,'0'0'852'0'0,"0"0"-343"0"0,0 2 646 0 0,0 0-957 0 0,0 0 1 0 0,-1-1-1 0 0,1 1 1 0 0,-1 0-1 0 0,1 0 0 0 0,-1-1 1 0 0,0 1-1 0 0,1 0 1 0 0,-1-1-1 0 0,0 1 1 0 0,0-1-1 0 0,0 1 1 0 0,0-1-1 0 0,0 0 1 0 0,-1 1-1 0 0,1-1 1 0 0,0 0-1 0 0,-1 0 1 0 0,1 0-1 0 0,0 0 1 0 0,-1 0-1 0 0,0 0 1 0 0,1 0-1 0 0,-1 0 1 0 0,1-1-1 0 0,-1 1 1 0 0,0 0-199 0 0,-8 2 252 0 0,0 0 1 0 0,0 0-1 0 0,0-1 1 0 0,-4 0-253 0 0,10-1 122 0 0,-40 4 461 0 0,0-2-1 0 0,-43-3-582 0 0,31 0 215 0 0,-26 4-215 0 0,22 0 12 0 0,43-2-12 0 0,16-2-33 0 0,1 1 0 0 0,-1-1-1 0 0,0 0 1 0 0,0 0 0 0 0,1 1-1 0 0,-1-1 1 0 0,0 0-1 0 0,0 1 1 0 0,1-1 0 0 0,-1 1-1 0 0,0-1 1 0 0,1 1 0 0 0,-1-1-1 0 0,1 1 1 0 0,-1 0 0 0 0,1-1-1 0 0,-1 1 1 0 0,1 0-1 0 0,-1-1 1 0 0,1 1 0 0 0,0 0-1 0 0,-1 0 1 0 0,1-1 0 0 0,0 1-1 0 0,-1 0 1 0 0,1 0 0 0 0,0-1-1 0 0,0 1 1 0 0,0 0-1 0 0,0 0 1 0 0,0 0 0 0 0,0 0-1 0 0,0-1 1 0 0,0 1 0 0 0,0 0-1 0 0,0 0 1 0 0,0 0 0 0 0,1-1-1 0 0,-1 1 1 0 0,0 0-1 0 0,1 0 1 0 0,-1-1 0 0 0,0 1-1 0 0,1 0 1 0 0,-1-1 0 0 0,1 1-1 0 0,-1 0 1 0 0,1-1 0 0 0,0 1 33 0 0,2 3-504 0 0,0-1 0 0 0,0 0 0 0 0,1 0 0 0 0,-1 0 0 0 0,1 0 0 0 0,0 0 0 0 0,3 1 504 0 0,44 22-10578 0 0,19 6 10578 0 0,-27-15-1656 0 0,1-1 1 0 0,0-3-1 0 0,7 0 1656 0 0,3 0-198 0 0,-23-6 985 0 0,0-1 1 0 0,22 1-788 0 0,-18-4 1583 0 0,-6 1 22 0 0,1-2 0 0 0,-1-1 1 0 0,1-2-1 0 0,-1-1 0 0 0,21-4-1605 0 0,-20 1 1467 0 0,20-5 698 0 0,-47 9-1943 0 0,1 0 1 0 0,-1 0-1 0 0,1 0 1 0 0,-1-1 0 0 0,0 0-1 0 0,0 0 1 0 0,0 1-1 0 0,0-2 1 0 0,0 1 0 0 0,0 0-1 0 0,1-2-222 0 0,-3 2 123 0 0,0 1-1 0 0,0 0 0 0 0,0-1 1 0 0,0 1-1 0 0,0-1 1 0 0,-1 1-1 0 0,1-1 0 0 0,-1 0 1 0 0,1 1-1 0 0,-1-1 0 0 0,1-1-122 0 0,-1 3 14 0 0,-1-12 203 0 0,0 9-215 0 0,0 1-1 0 0,0 0 0 0 0,-1 0 1 0 0,1 1-1 0 0,-1-1 0 0 0,1 0 1 0 0,-1 0-1 0 0,0 1 0 0 0,0-1 0 0 0,1 1 1 0 0,-1-1-1 0 0,0 1 0 0 0,0 0 1 0 0,-1 0-1 0 0,1 0 0 0 0,0 0 1 0 0,0 0-1 0 0,0 0 0 0 0,-1 1 1 0 0,1-1-2 0 0,-5 0-1 0 0,1-1 1 0 0,-1 1-1 0 0,0 0 1 0 0,1 1 0 0 0,-1-1-1 0 0,-4 2 1 0 0,1-1 28 0 0,1 1-1 0 0,-1 1 1 0 0,1 0 0 0 0,-1 0-1 0 0,1 1 1 0 0,-1 0-1 0 0,-6 4-27 0 0,11-5 113 0 0,0 1 1 0 0,1 0-1 0 0,0 0 0 0 0,-1 0 0 0 0,1 0 0 0 0,0 1 0 0 0,1-1 1 0 0,-1 1-1 0 0,1 0 0 0 0,-1 1 0 0 0,1-1 0 0 0,0 0 1 0 0,1 1-1 0 0,-1 0 0 0 0,1 0-113 0 0,-4 7 45 0 0,2 0 0 0 0,-1 1 0 0 0,1 0-1 0 0,0 6-44 0 0,2-12-1 0 0,1 0-1 0 0,1-1 1 0 0,-1 1-1 0 0,1 0 1 0 0,1 0-1 0 0,-1 0 0 0 0,1 0 1 0 0,0 0-1 0 0,1 3 2 0 0,2 5-5 0 0,-1-2 9 0 0,1-1 0 0 0,0 0 0 0 0,5 8-4 0 0,-7-16-6 0 0,0 0 0 0 0,0 0 0 0 0,1 0 0 0 0,-1-1 0 0 0,1 1 0 0 0,0-1 0 0 0,0 0 0 0 0,0 0 0 0 0,1 0 0 0 0,-1 0 0 0 0,1-1 0 0 0,2 2 6 0 0,1 0-160 0 0,1-1 0 0 0,-1 1 0 0 0,1-2 0 0 0,0 1 0 0 0,0-1 0 0 0,0 0 0 0 0,0-1 0 0 0,0 0-1 0 0,0 0 1 0 0,5-1 160 0 0,5 0-239 0 0,0-1-1 0 0,0-1 1 0 0,0-1-1 0 0,4-1 240 0 0,-7-1-196 0 0,0 0-1 0 0,0-1 1 0 0,-1-1 0 0 0,0 0-1 0 0,10-7 197 0 0,-16 9-90 0 0,9-6 18 0 0,-1 0-1 0 0,-1 0 0 0 0,0-1 0 0 0,11-13 73 0 0,50-58-865 0 0,-73 79 748 0 0,48-65-985 0 0,-44 59 1090 0 0,0-1 1 0 0,-1 0 0 0 0,4-8 11 0 0,5-9-913 0 0,-14 26 404 0 0,-1 2 66 0 0,0 0 358 0 0,0 0 406 0 0,0 3-222 0 0,-1-1 0 0 0,1 1 0 0 0,-1-1 0 0 0,0 1 0 0 0,0-1 0 0 0,0 1 0 0 0,0-1 0 0 0,0 0 0 0 0,0 1 0 0 0,0-1 0 0 0,-1 0 0 0 0,0 1-99 0 0,-8 14 403 0 0,-9 44-403 0 0,13-44 220 0 0,1 0 1 0 0,0 1 0 0 0,1-1-1 0 0,1 1 1 0 0,1 0-1 0 0,0 0 1 0 0,1 0 0 0 0,2 10-221 0 0,-1-25 50 0 0,0-1 1 0 0,0 1 0 0 0,0-1-1 0 0,0 1 1 0 0,1-1 0 0 0,-1 0-1 0 0,1 1 1 0 0,-1-1 0 0 0,1 0-1 0 0,0 1 1 0 0,0-1 0 0 0,0 0-1 0 0,0 0 1 0 0,1 0 0 0 0,-1 0-1 0 0,0 0 1 0 0,1 0 0 0 0,0 0-1 0 0,-1 0 1 0 0,1 0 0 0 0,0-1-1 0 0,0 1 1 0 0,0-1 0 0 0,0 1-1 0 0,0-1 1 0 0,0 0 0 0 0,0 0-1 0 0,0 0 1 0 0,1 0 0 0 0,-1 0-1 0 0,0-1 1 0 0,1 1 0 0 0,-1-1-1 0 0,1 1 1 0 0,-1-1 0 0 0,1 0-1 0 0,-1 0 1 0 0,0 0 0 0 0,1 0-1 0 0,-1 0 1 0 0,1-1 0 0 0,-1 1-1 0 0,1-1 1 0 0,-1 1 0 0 0,0-1-1 0 0,1 0-50 0 0,10-5 222 0 0,0 0 0 0 0,0 0 0 0 0,-1-1 0 0 0,0-1 0 0 0,-1 0 0 0 0,1 0-1 0 0,-1-1 1 0 0,9-10-222 0 0,0-3 94 0 0,-1 0 0 0 0,-1-1-1 0 0,12-23-93 0 0,-24 37 0 0 0,15-22 0 0 0,-2-2 0 0 0,3-8 0 0 0,-10 12 213 0 0,-1 0-1 0 0,-1-1 0 0 0,-2 0 1 0 0,-1 0-1 0 0,-1-1 0 0 0,-2 0 1 0 0,1-25-213 0 0,-4-32 261 0 0,-3 1-1 0 0,-6-14-260 0 0,6 80 7 0 0,0 0 0 0 0,-2-1 0 0 0,-1 1 0 0 0,-1 1 1 0 0,0-1-1 0 0,-2 1 0 0 0,-2-5-7 0 0,9 23 249 0 0,1 2 60 0 0,-2 1 3 0 0,1 0-266 0 0,-1 0-1 0 0,1 0 1 0 0,-1 0-1 0 0,1 0 1 0 0,0 1-1 0 0,-1-1 1 0 0,1 0-1 0 0,0 1 0 0 0,0-1 1 0 0,0 1-1 0 0,0 0 1 0 0,0-1-1 0 0,0 1 1 0 0,0 0-46 0 0,-11 30 299 0 0,7-3-300 0 0,1 1 1 0 0,1 1-1 0 0,1-1 0 0 0,2 23 1 0 0,0-38-1 0 0,1 30 27 0 0,1 1 0 0 0,8 37-26 0 0,-2-31 0 0 0,2 14 0 0 0,13 39 0 0 0,-7-44-187 0 0,-5-14-368 0 0,3 0 1 0 0,10 20 554 0 0,-21-60-366 0 0,1 1-1 0 0,0-1 1 0 0,1 0-1 0 0,-1 0 0 0 0,5 4 367 0 0,-6-7-666 0 0,0 0-1 0 0,1-1 0 0 0,0 1 0 0 0,0-1 0 0 0,0 0 0 0 0,1 1 667 0 0,11 2-6821 0 0</inkml:trace>
  <inkml:trace contextRef="#ctx0" brushRef="#br0" timeOffset="2070.283">2490 433 17503 0 0,'0'1'399'0'0,"-3"3"-269"0"0,1-1 0 0 0,-1 1 0 0 0,0-1-1 0 0,0 0 1 0 0,0 0 0 0 0,-1 0 0 0 0,1 0 0 0 0,-1 0-1 0 0,1-1 1 0 0,-1 1 0 0 0,0-1 0 0 0,-4 2-130 0 0,-6 1-12 0 0,0 0 1 0 0,-1 0 0 0 0,-3-1 11 0 0,-15 5 440 0 0,-38 11 1517 0 0,-7-1-1957 0 0,26-11 779 0 0,0-1 0 0 0,-48-1-779 0 0,37-4-131 0 0,1-3 0 0 0,-27-4 131 0 0,50-2-1984 0 0,24 3-3166 0 0,12 4-1731 0 0</inkml:trace>
  <inkml:trace contextRef="#ctx0" brushRef="#br0" timeOffset="2399.407">2704 527 14280 0 0,'-5'5'365'0'0,"0"0"1"0"0,0 0-1 0 0,-1 0 1 0 0,0-1-1 0 0,0 1 1 0 0,0-1-1 0 0,0-1 1 0 0,-5 3-366 0 0,-25 16 1703 0 0,-4 4-980 0 0,29-19-616 0 0,0-1 0 0 0,0 2 0 0 0,1-1 0 0 0,0 1 0 0 0,1 1-1 0 0,-5 5-106 0 0,7-6 43 0 0,4-5-30 0 0,0 1 1 0 0,0-1 0 0 0,1 0 0 0 0,-1 1 0 0 0,1 0 0 0 0,0 0 0 0 0,0-1 0 0 0,0 1 0 0 0,1 1 0 0 0,-2 2-14 0 0,3-3 34 0 0,-1 0 0 0 0,1 1 0 0 0,-1-1 1 0 0,1 0-1 0 0,0 0 0 0 0,1 0 0 0 0,-1 0 1 0 0,1 0-1 0 0,0 0 0 0 0,0 0 0 0 0,0 0 0 0 0,0 0 1 0 0,1 0-1 0 0,-1-1 0 0 0,1 1 0 0 0,0 0 1 0 0,0-1-1 0 0,1 1 0 0 0,-1-1 0 0 0,1 0 1 0 0,1 2-35 0 0,9 8 331 0 0,0 1 0 0 0,1-2 0 0 0,1 0 1 0 0,4 2-332 0 0,0 1 416 0 0,-5-4-108 0 0,-1 2 1 0 0,0-1-1 0 0,-1 2 1 0 0,0-1-1 0 0,-1 2 1 0 0,-1-1 0 0 0,5 11-309 0 0,-11-19 46 0 0,-1 0 0 0 0,-1 0 1 0 0,1 0-1 0 0,-1 0 0 0 0,0 0 1 0 0,-1 1-1 0 0,0-1 0 0 0,0 1 1 0 0,0-1-1 0 0,0 1 1 0 0,-1-1-1 0 0,0 1 0 0 0,-1-1 1 0 0,1 2-47 0 0,-2-2 1 0 0,1-1-1 0 0,-1 1 1 0 0,0-1 0 0 0,0 1 0 0 0,0-1 0 0 0,-1 0 0 0 0,1 0-1 0 0,-1 0 1 0 0,-1 0 0 0 0,1 0 0 0 0,-1-1 0 0 0,0 0 0 0 0,0 1 0 0 0,0-1-1 0 0,0-1 1 0 0,-2 2-1 0 0,-8 5-373 0 0,-1 1-1 0 0,-1-2 1 0 0,0 0-1 0 0,0-1 1 0 0,-1-1-1 0 0,0 0 1 0 0,-4 0 373 0 0,-11 2-1298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0:47.3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2434 495 7368 0 0,'0'0'568'0'0,"0"0"-40"0"0,0 0 1221 0 0,7 7 5260 0 0,-6-5-6628 0 0,0 1 0 0 0,0-1 0 0 0,0 1 0 0 0,0-1 0 0 0,0 1 0 0 0,0-1 0 0 0,-1 1 0 0 0,1-1 0 0 0,-1 1 0 0 0,0-1 0 0 0,0 1 0 0 0,0 0 0 0 0,0-1 0 0 0,0 2-381 0 0,-8 43 825 0 0,2-16-32 0 0,-17 101 1080 0 0,-9 66-250 0 0,24-122-1926 0 0,4 1 1 0 0,3 4 302 0 0,6-92-2326 0 0,-2 6 1738 0 0,6-14-1148 0 0</inkml:trace>
  <inkml:trace contextRef="#ctx0" brushRef="#br0" timeOffset="330.51">2717 411 6448 0 0,'0'0'498'0'0,"1"2"-327"0"0,21 23 4574 0 0,-22-24-4172 0 0,0 0-1 0 0,1 0 0 0 0,-1 0 1 0 0,0 0-1 0 0,0 0 0 0 0,0 0 1 0 0,0 0-1 0 0,1 0 0 0 0,-1 0 1 0 0,-1 0-1 0 0,1 0 0 0 0,0 0 1 0 0,0 0-1 0 0,0 1-572 0 0,-6 11 3162 0 0,3-9-2990 0 0,-1-1 1 0 0,1 0-1 0 0,-1 0 1 0 0,0 0-1 0 0,0 0 1 0 0,0-1-1 0 0,-1 1 1 0 0,1-1-1 0 0,0 0 1 0 0,-1-1-1 0 0,0 1 1 0 0,1-1-1 0 0,-1 0-172 0 0,-28 11 576 0 0,22-6-448 0 0,0-1-1 0 0,-1-1 0 0 0,1 0 1 0 0,-1-1-1 0 0,0 0 1 0 0,0-1-1 0 0,-2 0-127 0 0,-49 12-405 0 0,61-13 264 0 0,0-1-1 0 0,0 1 1 0 0,0-1-1 0 0,0 1 1 0 0,1 0 0 0 0,-1 0-1 0 0,0 0 1 0 0,1 0 0 0 0,-1 0-1 0 0,1 0 1 0 0,-1 0 141 0 0,-9 6-2681 0 0,10-7-5361 0 0</inkml:trace>
  <inkml:trace contextRef="#ctx0" brushRef="#br0" timeOffset="686.719">2599 739 16903 0 0,'0'3'134'0'0,"-1"0"0"0"0,0-1-1 0 0,0 1 1 0 0,0 0 0 0 0,0-1-1 0 0,0 1 1 0 0,0-1-1 0 0,-1 1 1 0 0,1-1 0 0 0,-1 1-1 0 0,1-1 1 0 0,-1 0 0 0 0,0 0-1 0 0,0 0 1 0 0,0 0-1 0 0,0 0 1 0 0,-1 0 0 0 0,1-1-1 0 0,0 1 1 0 0,-1-1-1 0 0,1 1 1 0 0,-1-1 0 0 0,-1 0-134 0 0,-7 4 524 0 0,0-1 0 0 0,0 0 0 0 0,-1-1 0 0 0,1 0 0 0 0,-1-1 0 0 0,-11 1-524 0 0,-89 10 1025 0 0,80-11-917 0 0,26-2-688 0 0,-1 0 1 0 0,0 0-1 0 0,0 1 0 0 0,-3 1 580 0 0,8-1-1616 0 0,-5 6-72 0 0</inkml:trace>
  <inkml:trace contextRef="#ctx0" brushRef="#br0" timeOffset="1053.7">2658 1042 11976 0 0,'6'2'285'0'0,"1"0"1"0"0,-1 0-1 0 0,1-1 1 0 0,-1 0-1 0 0,1 0 1 0 0,-1-1 0 0 0,1 1-1 0 0,0-1 1 0 0,-1-1-1 0 0,1 1 1 0 0,3-2-286 0 0,-7 2 331 0 0,1-1 1 0 0,-1 0-1 0 0,1 0 1 0 0,-1 0-1 0 0,0-1 1 0 0,1 1-1 0 0,-1-1 0 0 0,0 0 1 0 0,0 0-1 0 0,0 0 1 0 0,0 0-1 0 0,0 0 1 0 0,-1-1-1 0 0,1 1 1 0 0,-1-1-1 0 0,1 0 0 0 0,-1 1 1 0 0,0-1-1 0 0,0 0 1 0 0,0 0-1 0 0,-1-1 1 0 0,1 1-332 0 0,-1-1 191 0 0,1 1 0 0 0,-1-1 0 0 0,0 0 0 0 0,0 1 0 0 0,0-1 0 0 0,-1 0 0 0 0,1 0 0 0 0,-1 0 1 0 0,0-1-192 0 0,0 4 26 0 0,0-1 1 0 0,0 1-1 0 0,-1 0 1 0 0,1-1-1 0 0,0 1 1 0 0,-1 0 0 0 0,1 0-1 0 0,-1-1 1 0 0,1 1-1 0 0,-1 0 1 0 0,0 0-1 0 0,1 0 1 0 0,-1 0 0 0 0,0 0-1 0 0,0 0 1 0 0,0 0-1 0 0,0 0 1 0 0,0 0 0 0 0,0 0-1 0 0,0 0 1 0 0,0 1-1 0 0,0-1 1 0 0,0 0-1 0 0,0 1 1 0 0,-1-1 0 0 0,1 1-1 0 0,0-1 1 0 0,0 1-1 0 0,-1 0 1 0 0,0-1-27 0 0,-2 1 3 0 0,0-1 0 0 0,1 1 1 0 0,-1 0-1 0 0,0 0 0 0 0,0 0 1 0 0,0 1-1 0 0,0-1 0 0 0,1 1 1 0 0,-1 0-1 0 0,0 0 0 0 0,1 1 0 0 0,-1-1 1 0 0,-3 2-4 0 0,-4 3 20 0 0,0 0 1 0 0,1 1-1 0 0,-7 5-20 0 0,11-7 21 0 0,1-1 0 0 0,-1 2 0 0 0,1-1-1 0 0,1 0 1 0 0,-1 1 0 0 0,1 0 0 0 0,0 0 0 0 0,0 0 0 0 0,1 1 0 0 0,0 0 0 0 0,-2 5-21 0 0,2-4 38 0 0,0 0-1 0 0,1 0 1 0 0,0 1 0 0 0,1-1 0 0 0,0 1 0 0 0,0-1 0 0 0,0 1 0 0 0,1-1 0 0 0,1 8-38 0 0,0-3 58 0 0,1-1 1 0 0,0 1-1 0 0,0-1 1 0 0,2 0-1 0 0,-1 0 1 0 0,1 0-1 0 0,1 0 1 0 0,0-1-1 0 0,1 1-58 0 0,6 11 73 0 0,-10-18-60 0 0,1 0 1 0 0,-1-1-1 0 0,1 1 1 0 0,-1-1-1 0 0,3 3-13 0 0,9 9-33 0 0,-6-5-96 0 0,1-1 0 0 0,0 0 0 0 0,1 0 0 0 0,0-1 0 0 0,6 4 129 0 0,-14-12-867 0 0,-2-1-973 0 0,0 0-3892 0 0,0 0-1666 0 0</inkml:trace>
  <inkml:trace contextRef="#ctx0" brushRef="#br0" timeOffset="2283.48">2290 1753 10136 0 0,'0'2'777'0'0,"13"31"71"0"0,0 2 8104 0 0,1 10-8952 0 0,-10-24 917 0 0,0-1 1 0 0,-1 0 0 0 0,-2 1-1 0 0,0 18-917 0 0,-1 7 832 0 0,-5 30-832 0 0,5-73 5 0 0,0-2-2 0 0,0-1-1 0 0,0 1 1 0 0,0 0 0 0 0,0 0-1 0 0,0 0 1 0 0,0 0 0 0 0,0-1 0 0 0,-1 1-1 0 0,1 0 1 0 0,0 0 0 0 0,0-1-1 0 0,-1 1 1 0 0,1 0 0 0 0,0 0-1 0 0,-1-1 1 0 0,1 1 0 0 0,-1 0 0 0 0,0 0-3 0 0,1 0 0 0 0,0-1 0 0 0,-1 1 1 0 0,1-1-1 0 0,-1 1 1 0 0,1 0-1 0 0,-1-1 1 0 0,1 1-1 0 0,-1-1 0 0 0,0 1 1 0 0,1-1-1 0 0,-1 1 1 0 0,1-1-1 0 0,-1 0 1 0 0,0 1-1 0 0,0-1 0 0 0,1 0 1 0 0,-1 1-1 0 0,0-1 1 0 0,1 0-1 0 0,-1 0 1 0 0,0 0-1 0 0,0 0 1 0 0,0 0-1 0 0,1 0 0 0 0,-1 0 1 0 0,0 0-1 0 0,0 0 0 0 0,-6-7-2 0 0,7 6 3 0 0,-1 0-1 0 0,0-1 0 0 0,0 0 0 0 0,0 0 0 0 0,0 1 0 0 0,1-1 0 0 0,-1 0 0 0 0,1 0 0 0 0,0 0 0 0 0,-1 0 0 0 0,1 0 0 0 0,0 0 0 0 0,0-1 0 0 0,2-28 0 0 0,-1 22 0 0 0,0-8 21 0 0,2 1 0 0 0,0-1 0 0 0,1 0-1 0 0,0 1 1 0 0,2-1 0 0 0,0 1 0 0 0,1 0-21 0 0,11-28 204 0 0,-13 30-132 0 0,1-1-1 0 0,0 1 0 0 0,1 1 0 0 0,1 0 0 0 0,0 0 0 0 0,0 0 0 0 0,5-3-71 0 0,5-5 136 0 0,1 2 0 0 0,1 0 0 0 0,4-2-136 0 0,-20 18 27 0 0,8-4-4 0 0,18 1 87 0 0,-28 6-102 0 0,1-1 0 0 0,-1 1 0 0 0,1 0 0 0 0,-1 0 0 0 0,1 0 0 0 0,-1 1 0 0 0,1-1 0 0 0,-1 1 0 0 0,1-1 0 0 0,-1 1 0 0 0,1 0 0 0 0,-1 0 0 0 0,0 0 0 0 0,1 0 0 0 0,-1 0 0 0 0,0 1 0 0 0,0-1 0 0 0,0 1 0 0 0,0-1 0 0 0,0 1 0 0 0,0 0 0 0 0,0 0 0 0 0,-1 0 0 0 0,1 0 0 0 0,-1 0 0 0 0,1 0 0 0 0,-1 0 0 0 0,1 3-8 0 0,0-2-7 0 0,0 0 0 0 0,-1 1 0 0 0,1 0 0 0 0,-1-1-1 0 0,0 1 1 0 0,0 0 0 0 0,-1-1 0 0 0,1 1 0 0 0,-1 0 0 0 0,1 0-1 0 0,-1 0 1 0 0,-1 0 0 0 0,1-1 0 0 0,0 1 0 0 0,-1 0 0 0 0,0 0 0 0 0,0-1-1 0 0,0 1 1 0 0,0 0 7 0 0,-4 7-33 0 0,0 1-35 0 0,0-1-1 0 0,0 1 1 0 0,-1-1 0 0 0,0-1-1 0 0,-1 1 1 0 0,0-1 0 0 0,-1 0 0 0 0,0-1-1 0 0,-7 6 69 0 0,5-5-93 0 0,0 0 1 0 0,0 1-1 0 0,0 2 93 0 0,0-1-80 0 0,3-4 29 0 0,0-1 0 0 0,0 0 0 0 0,-1 0 0 0 0,-8 5 51 0 0,14-12-43 0 0,-4 0 51 0 0,5 0 83 0 0,1 0 7 0 0,0 0-2 0 0,0 0 11 0 0,0 0 45 0 0,1 2-82 0 0,0 0-1 0 0,0-1 1 0 0,0 1 0 0 0,0 0-1 0 0,0 0 1 0 0,0 0 0 0 0,-1 0-1 0 0,1 1-69 0 0,5 11 208 0 0,7 1-35 0 0,-11-13-151 0 0,0 0 0 0 0,0 0 0 0 0,0 0 0 0 0,-1 0 0 0 0,1 0 0 0 0,-1 1-1 0 0,1-1 1 0 0,-1 1 0 0 0,0-1 0 0 0,1 2-22 0 0,0 2 40 0 0,1 0-1 0 0,-1 0 1 0 0,1-1-1 0 0,0 1 0 0 0,1-1 1 0 0,-1 0-1 0 0,1 1-39 0 0,13 18 148 0 0,10 12 79 0 0,-10-16-102 0 0,-12-14-78 0 0,3 2-22 0 0,19 13 156 0 0,-26-20-317 0 0,-1-1-38 0 0,0 0-9 0 0,0 0-161 0 0,0 0-672 0 0,0 0-294 0 0,-3-7-6744 0 0,-2-1 683 0 0</inkml:trace>
  <inkml:trace contextRef="#ctx0" brushRef="#br0" timeOffset="2701.999">2663 2038 13824 0 0,'0'0'629'0'0,"1"2"-12"0"0,5 14-358 0 0,-4-12-120 0 0,-1 0-1 0 0,1 0 1 0 0,-1 0 0 0 0,0 0 0 0 0,0 0 0 0 0,0 0 0 0 0,-1 0-1 0 0,1 2-138 0 0,4 21 2718 0 0,-4-22-2337 0 0,0-1 0 0 0,0 1-1 0 0,0 0 1 0 0,0-1 0 0 0,-1 3-381 0 0,0 26 1209 0 0,-1-2-149 0 0,2-1 0 0 0,3 25-1060 0 0,-2-42 115 0 0,-2-11-79 0 0,0 0-1 0 0,0 1 0 0 0,0-1 0 0 0,1 0 0 0 0,-1 0 0 0 0,1 0 0 0 0,-1 1 0 0 0,1-1 0 0 0,0 0 1 0 0,1 2-36 0 0,1 5 335 0 0,-3-8-326 0 0,0-1 1 0 0,0 0-1 0 0,0 1 1 0 0,0-1-1 0 0,0 0 0 0 0,0 1 1 0 0,0-1-1 0 0,1 1 1 0 0,-1-1-1 0 0,0 0 0 0 0,0 1 1 0 0,0-1-1 0 0,0 0 0 0 0,0 0 1 0 0,1 1-1 0 0,-1-1 1 0 0,0 0-1 0 0,0 1 0 0 0,1-1 1 0 0,-1 0-1 0 0,0 0 1 0 0,0 1-1 0 0,1-1 0 0 0,-1 0 1 0 0,0 0-1 0 0,1 0 1 0 0,-1 0-1 0 0,0 1 0 0 0,1-1 1 0 0,-1 0-1 0 0,0 0 1 0 0,1 0-1 0 0,-1 0-9 0 0,1 1 24 0 0,1-1-1 0 0,-1 1 1 0 0,1-1-1 0 0,-1 0 1 0 0,1 1 0 0 0,-1-1-1 0 0,1 0 1 0 0,-1 0 0 0 0,1 0-1 0 0,0 0 1 0 0,-1 0-1 0 0,1 0 1 0 0,-1 0 0 0 0,1-1-1 0 0,-1 1 1 0 0,1-1 0 0 0,0 1-24 0 0,1-2 16 0 0,0 1 1 0 0,0-1 0 0 0,0 0-1 0 0,0 0 1 0 0,0 0 0 0 0,0 0 0 0 0,-1-1-1 0 0,1 1-16 0 0,6-8 1 0 0,0 0 0 0 0,-1-1-1 0 0,6-11 0 0 0,-12 19 8 0 0,39-70-8 0 0,-24 45 72 0 0,-16 27 0 0 0,-1 1 0 0 0,0 0 0 0 0,1 2-61 0 0,0-1 0 0 0,0 1-1 0 0,0-1 1 0 0,-1 1 0 0 0,1-1-1 0 0,0 1 1 0 0,0 0 0 0 0,-1-1 0 0 0,1 1-1 0 0,-1 0 1 0 0,0-1 0 0 0,1 1-1 0 0,-1 1-10 0 0,1 24 80 0 0,-1-20-51 0 0,0 28-25 0 0,2 0 0 0 0,2 0 0 0 0,1 0 0 0 0,6 16-4 0 0,-9-40-723 0 0,1 0 0 0 0,1 0 0 0 0,0 0 0 0 0,1 1 723 0 0,-5-12-1884 0 0</inkml:trace>
  <inkml:trace contextRef="#ctx0" brushRef="#br0" timeOffset="3250.163">2399 2899 13824 0 0,'1'1'106'0'0,"1"1"1"0"0,-1-1 0 0 0,0 1 0 0 0,0-1 0 0 0,0 1 0 0 0,0-1 0 0 0,0 1-1 0 0,0 0 1 0 0,0-1 0 0 0,0 1 0 0 0,-1 0 0 0 0,1 0 0 0 0,-1-1 0 0 0,1 1-107 0 0,1 2 208 0 0,-2-3 52 0 0,1-1 0 0 0,-1 1 0 0 0,0-1 0 0 0,0 1 1 0 0,0 0-1 0 0,1-1 0 0 0,-1 1 0 0 0,0 0 1 0 0,0-1-1 0 0,0 1 0 0 0,0 0 0 0 0,0-1 0 0 0,0 1 1 0 0,0-1-1 0 0,-1 1 0 0 0,1 0-260 0 0,-5 17 2016 0 0,-18 19-564 0 0,11-21-1371 0 0,2 0 0 0 0,0 2 0 0 0,1-1 0 0 0,1 1 0 0 0,0 0 0 0 0,-2 11-81 0 0,3-7 31 0 0,5-19-25 0 0,1 0 0 0 0,0 0 0 0 0,0 0 0 0 0,0 0 0 0 0,1 0 0 0 0,-1 0 0 0 0,1 0 0 0 0,0 0 0 0 0,-1 2-6 0 0,1 2 28 0 0,1 0 0 0 0,0 1 0 0 0,0-1 0 0 0,0 0 0 0 0,0 0 0 0 0,1 0 0 0 0,1-1 0 0 0,-1 1 1 0 0,1 1-30 0 0,-1-5 46 0 0,0 1 0 0 0,0 0 0 0 0,1-1 0 0 0,-1 1 0 0 0,1-1 0 0 0,0 0-1 0 0,-1 1 1 0 0,1-1 0 0 0,1-1 0 0 0,-1 1 0 0 0,0 0 0 0 0,1-1 0 0 0,-1 0-1 0 0,1 0 1 0 0,3 2-45 0 0,-2-2 67 0 0,0 0-1 0 0,0 0 0 0 0,0 0 0 0 0,1-1 1 0 0,-1 1-1 0 0,0-1 0 0 0,1-1 1 0 0,-1 1-1 0 0,1-1 0 0 0,-1 0 0 0 0,0 0 1 0 0,1 0-1 0 0,-1-1 0 0 0,1 0 0 0 0,-1 0 1 0 0,0 0-1 0 0,1-1 0 0 0,-1 0 1 0 0,0 0-1 0 0,0 0 0 0 0,4-3-66 0 0,-1-1 79 0 0,1 0 0 0 0,-1-1 0 0 0,0 0 0 0 0,-1-1 0 0 0,0 1 0 0 0,0-1 0 0 0,0-1 0 0 0,-1 0-1 0 0,-1 0 1 0 0,1 0 0 0 0,-1 0 0 0 0,-1-1 0 0 0,0 0 0 0 0,0 1 0 0 0,1-9-79 0 0,-1 4-33 0 0,-1-1-1 0 0,-1 0 1 0 0,0 0-1 0 0,0 0 1 0 0,-2 0-1 0 0,0 0 1 0 0,-1 0-1 0 0,0 0 1 0 0,-1 1 0 0 0,-1-1-1 0 0,-1 0 34 0 0,2 4-7 0 0,-2 1 0 0 0,1 1 0 0 0,-2-1 0 0 0,1 0 0 0 0,-1 1 0 0 0,-1 0 0 0 0,1 0 0 0 0,-2 1 1 0 0,1-1-1 0 0,-1 1 0 0 0,0 1 0 0 0,-1-1 0 0 0,0 1 0 0 0,0 0 0 0 0,0 1 0 0 0,-1 0 0 0 0,0 1 0 0 0,-7-4 7 0 0,12 8-350 0 0,0-1 0 0 0,0 1 0 0 0,0 0 1 0 0,-1 1-1 0 0,1-1 0 0 0,0 1 0 0 0,-1-1 0 0 0,1 1 1 0 0,0 1-1 0 0,-1-1 0 0 0,-2 1 350 0 0,-6 0-1523 0 0</inkml:trace>
  <inkml:trace contextRef="#ctx0" brushRef="#br0" timeOffset="3691.498">2877 3057 17047 0 0,'4'4'1543'0'0,"3"1"-1268"0"0,-5 2-115 0 0,-2-6 506 0 0,0-1 216 0 0,0 0 40 0 0,-1 2-798 0 0,1-1 0 0 0,-1 1 0 0 0,0-1 0 0 0,0 1 0 0 0,0 0 0 0 0,0-1 0 0 0,0 0 0 0 0,0 1 0 0 0,0-1 0 0 0,-1 0 0 0 0,1 0 0 0 0,-1 1 0 0 0,1-1 0 0 0,0 0 0 0 0,-1 0 0 0 0,0 0-124 0 0,-10 8 204 0 0,-20 11 12 0 0,18-8-336 0 0,11-9 126 0 0,0 0 0 0 0,0-1 1 0 0,0 1-1 0 0,0 0 0 0 0,0 1 1 0 0,-1 2-7 0 0,3-4 35 0 0,1 0 0 0 0,-1 1 0 0 0,1-1 1 0 0,0 0-1 0 0,-1 1 0 0 0,1-1 1 0 0,0 0-1 0 0,0 1 0 0 0,1-1 1 0 0,-1 1-1 0 0,1-1-35 0 0,-1 6 58 0 0,0-7-49 0 0,0 1 0 0 0,1-1-1 0 0,-1 1 1 0 0,0-1-1 0 0,1 1 1 0 0,-1-1 0 0 0,1 0-1 0 0,-1 1 1 0 0,1-1-1 0 0,-1 0 1 0 0,1 1 0 0 0,0-1-1 0 0,0 1-8 0 0,6 11 30 0 0,-2 1 44 0 0,2-1 0 0 0,-1 1 1 0 0,9 10-75 0 0,-6-8 217 0 0,0 0 1 0 0,0 4-218 0 0,-8-15 70 0 0,1 0-1 0 0,-1 0 1 0 0,-1 0 0 0 0,1 0-1 0 0,-1 1 1 0 0,0-1 0 0 0,0 0-1 0 0,0 0 1 0 0,-2 6-70 0 0,1-10-2 0 0,1 0 1 0 0,-1 1-1 0 0,1-1 1 0 0,-1 0-1 0 0,0 0 1 0 0,0 0-1 0 0,0 1 1 0 0,0-1-1 0 0,0 0 1 0 0,0 0-1 0 0,0-1 1 0 0,0 1-1 0 0,0 0 1 0 0,0 0-1 0 0,-1 0 1 0 0,1-1-1 0 0,0 1 1 0 0,-1 0 1 0 0,-24 8-48 0 0,-15-6 48 0 0,14-2 0 0 0,0 0-307 0 0,-1-2-1 0 0,1 0 1 0 0,0-2 307 0 0,1-1-2046 0 0,2 1-6145 0 0</inkml:trace>
  <inkml:trace contextRef="#ctx0" brushRef="#br0" timeOffset="8021.284">241 1499 8408 0 0,'0'0'381'0'0,"0"0"-5"0"0,0-2-116 0 0,0 1 384 0 0,0 1 195 0 0,0 0 38 0 0,0 0-29 0 0,0 0-161 0 0,0 0-71 0 0,0 0-10 0 0,0-2-476 0 0,0 0-1 0 0,1 1 1 0 0,-1-1 0 0 0,1 0-1 0 0,0 0 1 0 0,0 1-1 0 0,0-1 1 0 0,0 0 0 0 0,0 1-1 0 0,0-1 1 0 0,0 1-1 0 0,0-1 1 0 0,0 1-1 0 0,1 0 1 0 0,-1-1 0 0 0,1 1-1 0 0,-1 0 1 0 0,1 0-1 0 0,-1 0 1 0 0,1 0 0 0 0,-1 0-1 0 0,1 0-129 0 0,18-14 686 0 0,-16 11-529 0 0,0 0 0 0 0,1 1 0 0 0,0-1 0 0 0,-1 1 0 0 0,1 0 0 0 0,0 1 0 0 0,0-1 0 0 0,1 1 0 0 0,-1 0 0 0 0,0 0 0 0 0,1 1 0 0 0,4-1-157 0 0,22-8 804 0 0,-14 3-483 0 0,1 1 0 0 0,3 0-321 0 0,-3 1 35 0 0,0 0 0 0 0,2-3-35 0 0,75-29 768 0 0,-61 25-432 0 0,11-4-186 0 0,-32 9-121 0 0,1 0 1 0 0,1 1 0 0 0,-1 1-1 0 0,1 0 1 0 0,0 1 0 0 0,0 1 0 0 0,3 0-30 0 0,18-1 45 0 0,0-2 1 0 0,2-3-46 0 0,-4 2 152 0 0,1 1-1 0 0,12 0-151 0 0,16-1 190 0 0,12-4-190 0 0,-20 2 133 0 0,81-16 528 0 0,-88 19-477 0 0,83-8 11 0 0,-73 8-184 0 0,-33 3 74 0 0,22 0-85 0 0,34-1 458 0 0,-38 1-200 0 0,-22 0-240 0 0,-1 0 0 0 0,5-2-18 0 0,-9 2-1 0 0,0 0 0 0 0,0 1 0 0 0,10 0 1 0 0,-10 1 2 0 0,0 0-1 0 0,9-3-1 0 0,-10 1-67 0 0,1 1 1 0 0,8 1 66 0 0,11-1-214 0 0,0-1 0 0 0,25-6 214 0 0,12-2-138 0 0,68-5 138 0 0,-80 12 192 0 0,-13 2 279 0 0,5-3-471 0 0,37-4 40 0 0,-38 5-177 0 0,62 1-429 0 0,-36 2 566 0 0,-44 1 0 0 0,0-1 0 0 0,11-3 0 0 0,-5 1 361 0 0,18 0-361 0 0,-14 2 335 0 0,6-3-335 0 0,109-21-307 0 0,28-3-82 0 0,49-3 389 0 0,-193 25 94 0 0,1 2-1 0 0,26 2-93 0 0,32-3 12 0 0,-82 4-66 0 0,0 1-1 0 0,15 2 55 0 0,-18-1-4 0 0,-1 0-1 0 0,1-2 1 0 0,-1 1-1 0 0,4-2 5 0 0,21-2 40 0 0,1 2 1 0 0,-1 1-1 0 0,1 3-40 0 0,22-1 62 0 0,-49-1 13 0 0,100 0 120 0 0,1 5 0 0 0,4 5-195 0 0,16-1 448 0 0,-120-8-374 0 0,0-1 0 0 0,8-1-74 0 0,25 1 4 0 0,-21 2-38 0 0,1-1 0 0 0,-1-2 0 0 0,1-1 34 0 0,16-2-382 0 0,22 3 382 0 0,-30 1-16 0 0,-1-1 0 0 0,29-6 16 0 0,-63 6 6 0 0,21-3 142 0 0,1 1 1 0 0,-1 1 0 0 0,1 1-149 0 0,16-1-148 0 0,0-2-1 0 0,0-2 0 0 0,8-3 149 0 0,-29 6-18 0 0,-9 1 16 0 0,0 1 1 0 0,1 1-1 0 0,2 0 2 0 0,29-2 27 0 0,-31 1 74 0 0,0 0 0 0 0,0 0 1 0 0,0 1-1 0 0,0 0 0 0 0,11 2-101 0 0,-17-1 16 0 0,0-1-1 0 0,-1 0 1 0 0,1 0 0 0 0,0-1-1 0 0,0 0 1 0 0,1 0-16 0 0,-1 0-82 0 0,0 0 1 0 0,0 1 0 0 0,0-1-1 0 0,0 1 1 0 0,5 1 81 0 0,18-1-209 0 0,-24-1 209 0 0,-1 1 1 0 0,1 0-1 0 0,-1 0 0 0 0,1 0 0 0 0,0 0 0 0 0,-1 0 0 0 0,1 1 1 0 0,-1 0-1 0 0,1 0 0 0 0,-1 0 0 0 0,1 0 0 0 0,0 1 0 0 0,-1-1 0 0 0,1 0 0 0 0,-1 0 0 0 0,0 0 0 0 0,1 0 0 0 0,-1-1 0 0 0,1 1 0 0 0,0-1 0 0 0,-1 0 0 0 0,1 0 0 0 0,-1 0 0 0 0,1-1 0 0 0,-1 1 0 0 0,3-1 0 0 0,-5 0 20 0 0,1 1 1 0 0,0 1-1 0 0,0-1 0 0 0,0 0 1 0 0,-1 0-1 0 0,1 1 0 0 0,0-1 0 0 0,0 1 1 0 0,-1-1-1 0 0,1 1 0 0 0,0 0 1 0 0,-1 0-1 0 0,1 0-20 0 0,19 6 460 0 0,-7-4-424 0 0,-14-2-37 0 0,1-1 0 0 0,-1 0 0 0 0,1 1-1 0 0,-1-1 1 0 0,1 0 0 0 0,-1 1 0 0 0,1-1 0 0 0,-1 0-1 0 0,1 0 1 0 0,-1 0 0 0 0,1 0 0 0 0,-1 1-1 0 0,1-1 1 0 0,0 0 0 0 0,-1 0 0 0 0,1 0 0 0 0,-1 0-1 0 0,1 0 1 0 0,-1 0 0 0 0,1 0 0 0 0,-1-1 0 0 0,1 1-1 0 0,0 0 1 0 0,-1 0 0 0 0,1 0 0 0 0,-1-1 0 0 0,1 1-1 0 0,-1 0 1 0 0,1 0 0 0 0,-1-1 0 0 0,1 1-1 0 0,-1 0 1 0 0,0-1 0 0 0,1 1 0 0 0,-1-1 0 0 0,1 1-1 0 0,-1-1 1 0 0,0 1 0 0 0,1 0 0 0 0,-1-1 0 0 0,0 1-1 0 0,0-1 1 0 0,1 1 0 0 0,-1-1 0 0 0,0 0-1 0 0,0 1 1 0 0,0-1 0 0 0,0 1 0 0 0,1-1 0 0 0,-1 1-1 0 0,0-1 1 0 0,0 0 1 0 0,1-3-14 0 0,2-7-65 0 0,0 0 0 0 0,-1-1 0 0 0,-1 1 0 0 0,1-1-1 0 0,-2 0 1 0 0,0 0 0 0 0,0 1 0 0 0,-1-1 79 0 0,1-41 153 0 0,3 20 36 0 0,1-19-317 0 0,-2 0-1 0 0,-3 0 1 0 0,-3-16 128 0 0,2 18 501 0 0,2 36-552 0 0,-1-1 1 0 0,-1-9 50 0 0,-1 12-1 0 0,0 0-1 0 0,-1 0 1 0 0,0 0 1 0 0,-5-16 563 0 0,-14-11-489 0 0,20 36-11 0 0,0 1 1 0 0,0-1-1 0 0,-1 1 0 0 0,1 0 1 0 0,-1 0-1 0 0,1 1 0 0 0,-1-1 0 0 0,0 1 1 0 0,0 0-1 0 0,0 0 0 0 0,-2-1-63 0 0,5 2 4 0 0,-1 0 0 0 0,0 0 0 0 0,1 0 0 0 0,-1 0 0 0 0,0 0 0 0 0,1 0 1 0 0,-1 0-1 0 0,0 1 0 0 0,0-1-4 0 0,-14 1-309 0 0,-9-7 194 0 0,21 5 106 0 0,0 0 1 0 0,0 0-1 0 0,0 0 1 0 0,0 0-1 0 0,0 1 1 0 0,0-1-1 0 0,0 1 1 0 0,0 0-1 0 0,-3 1 9 0 0,-26-3 0 0 0,12 1 0 0 0,-46-8 0 0 0,35 9 0 0 0,16-1 0 0 0,-1 1 0 0 0,1 1 0 0 0,0 0 0 0 0,-8 2 0 0 0,-36 5 0 0 0,47-8 0 0 0,0 1 0 0 0,0 1 0 0 0,0 1 0 0 0,0 0 0 0 0,0 0 0 0 0,-2 2 0 0 0,6-2 0 0 0,0 0 0 0 0,0-1 0 0 0,-1 0 0 0 0,1 0 0 0 0,-1-1 0 0 0,0 0 0 0 0,0 1 0 0 0,0 0 0 0 0,1 1 0 0 0,-1 0 0 0 0,-6 1 0 0 0,0 0 0 0 0,0-1 0 0 0,0 0 0 0 0,-1-1 0 0 0,-1-1 0 0 0,-47 7 0 0 0,21-2 0 0 0,0-1 0 0 0,-24-2 0 0 0,13 0 0 0 0,-15 4 0 0 0,25-3 0 0 0,1-2 0 0 0,-14-2 0 0 0,-33 1 0 0 0,65-1-1 0 0,0-1 0 0 0,-7-1 1 0 0,10-1 6 0 0,0 2 1 0 0,-18 1-7 0 0,-219 17 189 0 0,200-12-153 0 0,35-2 29 0 0,0-1 1 0 0,-24-2-66 0 0,-33-3 254 0 0,4-1 229 0 0,-49-9-483 0 0,67 7 134 0 0,0 2 1 0 0,-35 3-135 0 0,81 1 19 0 0,-51 0 6 0 0,-52 0 94 0 0,-51 8-119 0 0,38 0 45 0 0,55-5-26 0 0,-116-1-19 0 0,100-3 11 0 0,-122-7 218 0 0,80 9 86 0 0,-42 10-315 0 0,85-1 49 0 0,13 0 19 0 0,-64-2-68 0 0,103-6 151 0 0,0 2-1 0 0,-22 5-150 0 0,11-2 150 0 0,-6-1-150 0 0,-1-2-167 0 0,-125 5 27 0 0,39-5 295 0 0,91 3-106 0 0,32-3-20 0 0,1-2-1 0 0,-3 0-28 0 0,-191 18 248 0 0,10-2-48 0 0,18 3 10 0 0,8-1-77 0 0,122-15-67 0 0,1 3 0 0 0,-1 3-66 0 0,-31 4 64 0 0,60-10-51 0 0,0 1 0 0 0,1 2-1 0 0,-1 0 1 0 0,1 1 0 0 0,-12 8-13 0 0,-19 12 292 0 0,37-16 131 0 0,14-9-419 0 0,1-1 0 0 0,-1-1 0 0 0,0 1 0 0 0,0 0 0 0 0,-2 0-4 0 0,4-1-192 0 0,-2 3 42 0 0,3-3 197 0 0,1-2 48 0 0,0 0-88 0 0,0 0 1 0 0,0 0 0 0 0,-1 1-1 0 0,1-1 1 0 0,0 0 0 0 0,0 1 0 0 0,-1-1-1 0 0,1 0 1 0 0,0 1 0 0 0,0-1-1 0 0,0 0 1 0 0,0 1 0 0 0,0-1-1 0 0,0 0 1 0 0,-1 1 0 0 0,1-1 0 0 0,0 0-1 0 0,0 1 1 0 0,0-1 0 0 0,0 1-1 0 0,0-1 1 0 0,0 0 0 0 0,1 1-1 0 0,-1-1 1 0 0,0 0 0 0 0,0 1-1 0 0,0-1 1 0 0,0 1-8 0 0,2 8 66 0 0,-2-6-55 0 0,0 0 0 0 0,1-1 0 0 0,-1 1 0 0 0,1 0 0 0 0,-1-1 0 0 0,1 1 0 0 0,0-1 0 0 0,0 1 0 0 0,0-1 0 0 0,1 1 0 0 0,-1-1 0 0 0,1 0 0 0 0,0 1-11 0 0,9 15 46 0 0,3 2-24 0 0,7 16 31 0 0,-16-28-53 0 0,-3-6 0 0 0,0 1 0 0 0,0 0 0 0 0,0-1 0 0 0,0 1 0 0 0,-1 0 0 0 0,1 0 0 0 0,-1 0 0 0 0,0 1 0 0 0,0-1 0 0 0,0 0 0 0 0,0 0 0 0 0,0 1 0 0 0,-1-1 0 0 0,0 0 0 0 0,1 0 0 0 0,-1 1 0 0 0,-1-1 0 0 0,1 4 0 0 0,0-6 0 0 0,0 15 0 0 0,0-1 0 0 0,-1 0 0 0 0,-2 14 0 0 0,0 19 0 0 0,2-11 0 0 0,-1 37 0 0 0,2-44 0 0 0,-3 24 0 0 0,1-22 0 0 0,1 0 0 0 0,2 7 0 0 0,0 7 0 0 0,4 64 0 0 0,-5 121-53 0 0,-5-153 26 0 0,0 3-74 0 0,0 30 14 0 0,4-12 3 0 0,-1-5 36 0 0,5 0 48 0 0,-1 120 2 0 0,-4-112-57 0 0,-6 51-89 0 0,3-47 53 0 0,1 80 27 0 0,5-162 32 0 0,0 1 0 0 0,5 19 32 0 0,-6-38 0 0 0,1 0 0 0 0,-1 0 0 0 0,-1-1 0 0 0,1 1 0 0 0,-2 3 0 0 0,0 18 0 0 0,-7 41 0 0 0,9-56-16 0 0,-1 0 0 0 0,-3 10 16 0 0,-1 22-32 0 0,4-39 20 0 0,0 3-21 0 0,8 11 14 0 0,-2-10 19 0 0,6 9 0 0 0,-8-16 0 0 0,0 1 0 0 0,7 5 0 0 0,4-4 0 0 0,23 16 0 0 0,-8-7 0 0 0,13 3 0 0 0,1 1 0 0 0,-19-8 0 0 0,0-1 0 0 0,9 0 0 0 0,17 6 0 0 0,-38-11 125 0 0,-1-1 0 0 0,0 0 0 0 0,7 0-125 0 0,13 2 281 0 0,10 0-168 0 0,-30-4-263 0 0,0 1 0 0 0,-1 0 0 0 0,6 2 150 0 0,37 9-251 0 0,-26-7 271 0 0,23 9-20 0 0,-17-9 0 0 0,-4 0 0 0 0,-14-2 0 0 0,1 0 0 0 0,-1-1 0 0 0,0 0 0 0 0,1-2 0 0 0,0 0 0 0 0,132 6 0 0 0,-93-6 0 0 0,23 0 0 0 0,25-5 0 0 0,-77 4 0 0 0,0 1 0 0 0,0 1 0 0 0,0 2 0 0 0,14 3 0 0 0,13 0 0 0 0,67 3 0 0 0,-78-7 0 0 0,17-3 0 0 0,-16 1 0 0 0,62-9 0 0 0,-1 4 0 0 0,-16 2 0 0 0,-54 0 0 0 0,0 2 0 0 0,0 1 0 0 0,17 4 0 0 0,55 8 0 0 0,-69-8 0 0 0,1-2 0 0 0,0-2 0 0 0,6-1 0 0 0,12 0 0 0 0,5 2 0 0 0,-5 0 0 0 0,-30-1 0 0 0,0 0 0 0 0,11 3 0 0 0,141 17 0 0 0,-114-11 0 0 0,51 7 0 0 0,18-4 0 0 0,-31-3-25 0 0,-49-3-14 0 0,30-2 39 0 0,-28 1 0 0 0,-38-3 0 0 0,0-1 0 0 0,-1-1 0 0 0,7 0 0 0 0,85-4 0 0 0,-54 0 0 0 0,11 3 0 0 0,17-2 0 0 0,143-17-64 0 0,15-12 64 0 0,-109 18 390 0 0,19-4-1 0 0,-123 14-632 0 0,1 2-1 0 0,2 0 244 0 0,-1 1-208 0 0,16-3 208 0 0,16-3-60 0 0,3 2 60 0 0,3 1-67 0 0,219-29-234 0 0,-216 20-390 0 0,41-12 691 0 0,-40 7 614 0 0,38-3-614 0 0,59-3-355 0 0,-129 20 256 0 0,1-3-1 0 0,-1-1 0 0 0,16-6 100 0 0,-51 13 12 0 0,-1 0-11 0 0,17-1-3 0 0,-19 2 2 0 0,1 0 0 0 0,0 0 0 0 0,-1-1 0 0 0,1 1 0 0 0,-1 0 0 0 0,1-1 0 0 0,-1 1 0 0 0,1-1 0 0 0,-1 0 0 0 0,1 1 0 0 0,-1-1 0 0 0,1-1 0 0 0,15-7 0 0 0,-13 8 0 0 0,1-1 0 0 0,8-10 0 0 0,-3 3-13 0 0,-7 7 4 0 0,-1 1 0 0 0,0-1 1 0 0,-1 1-1 0 0,1-1 0 0 0,0 0 1 0 0,0 0-1 0 0,-1 0 0 0 0,1 0 1 0 0,-1 0-1 0 0,0 0 0 0 0,1 0 1 0 0,-1 0-1 0 0,0-1 0 0 0,0 1 1 0 0,-1 0-1 0 0,1-1 0 0 0,0 1 1 0 0,-1-2 8 0 0,1 0-34 0 0,-1 0-1 0 0,1 0 1 0 0,0 0 0 0 0,0 0 0 0 0,0 0-1 0 0,1-1 35 0 0,0 1-2 0 0,-1 1 0 0 0,0-1 0 0 0,0 0 0 0 0,0 1-1 0 0,-1-1 1 0 0,1-1 2 0 0,-1 1 0 0 0,0 1 0 0 0,1 0-1 0 0,-1 0 1 0 0,1 0 0 0 0,-1-1-1 0 0,1 1 1 0 0,1-2 0 0 0,4-18 135 0 0,-5 11-59 0 0,2 0 0 0 0,-1 0 0 0 0,3-4-76 0 0,5-27 11 0 0,-2 2-11 0 0,8-23 0 0 0,6-30 0 0 0,19-96 0 0 0,4-17 0 0 0,-28 92 2 0 0,-2 12-24 0 0,-9 30-173 0 0,5-62 285 0 0,0 0 43 0 0,2-16-133 0 0,-4 43 0 0 0,1-6 0 0 0,-5 54 0 0 0,-2 0 0 0 0,-3-18 0 0 0,0 41 0 0 0,10-63 164 0 0,-9 80-58 0 0,1 1 1 0 0,1 0-1 0 0,0-2-106 0 0,1 2-140 0 0,-1-1 1 0 0,-1 0-1 0 0,-1-1 140 0 0,-1 12 0 0 0,0-24 0 0 0,-5-32 0 0 0,5 49 0 0 0,0 12 0 0 0,0 1 0 0 0,0-1 0 0 0,-1 0 0 0 0,1 0 0 0 0,-1 1 0 0 0,0-1 0 0 0,0 0 0 0 0,0-1 0 0 0,-18-56 821 0 0,12 42-1030 0 0,5 12 60 0 0,0 0 0 0 0,-1 1 0 0 0,0-1 0 0 0,-2-3 149 0 0,-17-25-432 0 0,5 8-1233 0 0,-1 0 1 0 0,-16-17 1664 0 0,22 29-1551 0 0,0 0 0 0 0,-3-8 1551 0 0,0 2-882 0 0,-13-15-1165 0 0</inkml:trace>
  <inkml:trace contextRef="#ctx0" brushRef="#br0" timeOffset="9524.443">185 2652 7832 0 0,'0'1'217'0'0,"-3"10"568"0"0,3-10 239 0 0,0-1 316 0 0,0 0 62 0 0,0 0-112 0 0,0 0-494 0 0,0 0-222 0 0,0 0-44 0 0,9-1 25 0 0,1 0-1 0 0,-1 0 1 0 0,0-1 0 0 0,6-2-555 0 0,23-4 1078 0 0,-29 6-759 0 0,1 0 0 0 0,-1 0 0 0 0,1-1 0 0 0,-1-1 0 0 0,8-3-319 0 0,-6 2 279 0 0,-1 1 0 0 0,1 0 0 0 0,0 1 0 0 0,6-1-279 0 0,22-5 462 0 0,-25 6-140 0 0,1 0-1 0 0,15-2-321 0 0,10 1 567 0 0,-1-2 0 0 0,13-5-567 0 0,28-5 554 0 0,-65 14-440 0 0,43-8 321 0 0,-1 4 0 0 0,32 0-435 0 0,-43 4 319 0 0,6-2-319 0 0,9-1 177 0 0,252-4 501 0 0,-232 4-666 0 0,-25 1 40 0 0,3-1-13 0 0,44-10-39 0 0,4-1 131 0 0,-63 9-69 0 0,-22 4 79 0 0,0 0 0 0 0,18 1-141 0 0,42-7 248 0 0,-51 8-87 0 0,17-4-161 0 0,-17 2 100 0 0,17 0-100 0 0,-12 3 9 0 0,47 0-7 0 0,3-4-2 0 0,-23 0 0 0 0,-23 2 0 0 0,23-4 0 0 0,-6-1 44 0 0,11 3-44 0 0,6-1 20 0 0,-3-1-5 0 0,80-9 34 0 0,60-5-49 0 0,-119 12 0 0 0,2 0 0 0 0,-48 1 2 0 0,313-47 60 0 0,-302 41-62 0 0,-26 6 0 0 0,13-1 0 0 0,-1 3 0 0 0,-22 4 0 0 0,0-2 0 0 0,0 0 0 0 0,14-5 0 0 0,43-12 0 0 0,-44 9 0 0 0,1 2 0 0 0,0 1 0 0 0,7 1 0 0 0,-1 0 0 0 0,50-13 0 0 0,-41 8 0 0 0,40-4 0 0 0,-8 2 0 0 0,-22 4 0 0 0,9 2 0 0 0,-30 4 0 0 0,17-5 0 0 0,-12 3 0 0 0,35-2 0 0 0,-66 7 0 0 0,106-3 0 0 0,-67-1 18 0 0,-20 3 5 0 0,-1-2 0 0 0,4-2-23 0 0,-5 2 0 0 0,1 0-1 0 0,0 2 1 0 0,27-3 12 0 0,-17 2 67 0 0,35 1-79 0 0,-51 3 54 0 0,18-2 338 0 0,22-3-392 0 0,-56 4 70 0 0,-1 0 1 0 0,0 0-1 0 0,8 2-70 0 0,11 1 100 0 0,4-4 48 0 0,-1 2 0 0 0,1 1 1 0 0,0 1-1 0 0,10 4-148 0 0,86 21 120 0 0,-60-11-193 0 0,-30-6 74 0 0,23 9-1 0 0,-41-11-89 0 0,-6 0-57 0 0,-11-8-199 0 0,0 1 1 0 0,1 0 0 0 0,-1-1-1 0 0,0 0 1 0 0,0 1 0 0 0,1-1-1 0 0,-1 0 1 0 0,0 0-1 0 0,1 0 1 0 0,0-1 0 0 0,-1 1-1 0 0,2 0 345 0 0,-4-1-1648 0 0</inkml:trace>
  <inkml:trace contextRef="#ctx0" brushRef="#br0" timeOffset="11609.488">3555 34 3224 0 0,'1'-2'31'0'0,"0"1"-5"0"0,-1 0-1 0 0,1-1 1 0 0,0 1-1 0 0,0 0 1 0 0,-1 0-1 0 0,1 0 1 0 0,0 0-1 0 0,0 0 1 0 0,0 0-1 0 0,0 0 1 0 0,2 0-26 0 0,-2-1-73 0 0,0 1 89 0 0,-1 1 1 0 0,0-1 0 0 0,0 1-1 0 0,0-1 1 0 0,0 1-1 0 0,0-1 1 0 0,1 1 0 0 0,-1-1-1 0 0,0 1 1 0 0,0-1 0 0 0,1 1-1 0 0,-1-1 1 0 0,0 1 0 0 0,1 0-1 0 0,-1-1 1 0 0,0 1-1 0 0,1-1 1 0 0,-1 1 0 0 0,1 0-1 0 0,-1 0 1 0 0,1-1 0 0 0,-1 1-1 0 0,1 0 1 0 0,-1 0 0 0 0,1-1-17 0 0,6-3 1623 0 0,-6 4-1098 0 0,0 0 0 0 0,-1-1 0 0 0,1 1 0 0 0,0 0 0 0 0,0 0 0 0 0,0 0 0 0 0,-1 0 0 0 0,1 0 0 0 0,0 0 0 0 0,0 0 0 0 0,0 0 0 0 0,-1 0 0 0 0,1 0 0 0 0,0 1-1 0 0,0-1 1 0 0,0 0 0 0 0,-1 0 0 0 0,1 1 0 0 0,0-1 0 0 0,-1 1 0 0 0,1-1 0 0 0,0 1-525 0 0,3 5-272 0 0,-1 2 516 0 0,-1 1 0 0 0,0-1-1 0 0,0 1 1 0 0,-1 0-1 0 0,0-1 1 0 0,-1 1-1 0 0,0 0 1 0 0,0 2-244 0 0,-3 14 265 0 0,0-1 0 0 0,-3 6-265 0 0,-5 33 189 0 0,-9 149 751 0 0,8 131-940 0 0,11-254 298 0 0,0 22 520 0 0,8 40-818 0 0,6 73 260 0 0,-8-128-173 0 0,-4 53-14 0 0,-1-85-61 0 0,-2-9-12 0 0,-1 0 0 0 0,-11 51 0 0 0,7-46 0 0 0,4-35 37 0 0,0 0 1 0 0,-2 2-38 0 0,3-15 21 0 0,0-1-1 0 0,2 1 1 0 0,-1 0 0 0 0,1 0-1 0 0,1 0-20 0 0,-1 10 28 0 0,2-5 67 0 0,0-1 0 0 0,1 1 1 0 0,1 0-1 0 0,0-1 0 0 0,1 0 1 0 0,1 0-1 0 0,0-1 0 0 0,2 2-95 0 0,-6-12 4 0 0,0 0 0 0 0,-1 0 0 0 0,1 1 0 0 0,-1-1 0 0 0,0 5-4 0 0,4 14-4 0 0,-3-15 13 0 0,0-1 0 0 0,-1 1 0 0 0,1 0 0 0 0,-2 6-9 0 0,1-5 9 0 0,0 0 1 0 0,0 0-1 0 0,2 2-9 0 0,-3-11 0 0 0,0-1 0 0 0,0 1 0 0 0,0-1-1 0 0,0 1 1 0 0,0-1 0 0 0,1 1 0 0 0,-1-1 0 0 0,0 0-1 0 0,0 1 1 0 0,0-1 0 0 0,0 1 0 0 0,0-1-1 0 0,-1 1 1 0 0,1-1 0 0 0,0 1 0 0 0,0-1 0 0 0,0 1-1 0 0,0-1 1 0 0,0 0 0 0 0,-1 1 0 0 0,1-1 0 0 0,-1 2 6 0 0,1-1 0 0 0,-1 0 0 0 0,1 1 0 0 0,-1-1 0 0 0,1 1 1 0 0,0-1-1 0 0,0 1 0 0 0,-1-1 0 0 0,1 0 0 0 0,0 1 0 0 0,0-1 1 0 0,0 2-7 0 0,0-1 115 0 0,1 0 1 0 0,-1 1-1 0 0,0-1 1 0 0,1 0-1 0 0,-1 0 1 0 0,1 1-1 0 0,0-1 1 0 0,-1 0 0 0 0,1 0-1 0 0,0 0 1 0 0,0 0-1 0 0,2 2-115 0 0,-3-1 54 0 0,1-1-1 0 0,-1 1 0 0 0,1-1 0 0 0,-1 1 1 0 0,0 0-1 0 0,0-1 0 0 0,0 1 1 0 0,-1 0-1 0 0,1-1-53 0 0,0 5 56 0 0,0 120 78 0 0,5-91 298 0 0,3 28 672 0 0,-8-27-998 0 0,0-29-106 0 0,0-2 3 0 0,0-5 2 0 0,0-1 1 0 0,0 1-1 0 0,0 0 1 0 0,-1 0-1 0 0,1 0 0 0 0,1-1 1 0 0,-1 1-1 0 0,0 0 0 0 0,0 0 1 0 0,0 0-1 0 0,0-1 0 0 0,0 1 1 0 0,1 0-1 0 0,-1 0 1 0 0,0-1-1 0 0,1 1-5 0 0,5 12 50 0 0,-6-13-47 0 0,1 0-1 0 0,0 0 1 0 0,-1 1 0 0 0,1-1 0 0 0,0 0 0 0 0,-1 0-1 0 0,1 0 1 0 0,0 0 0 0 0,-1 0 0 0 0,1 0 0 0 0,0 0-1 0 0,-1 0 1 0 0,1 0 0 0 0,0 0 0 0 0,-1 0 0 0 0,1 0-1 0 0,0 0 1 0 0,-1-1 0 0 0,1 1-3 0 0,-1 0 0 0 0,4-1 21 0 0,0 0-1 0 0,-1-1 1 0 0,1 0-1 0 0,-1 1 1 0 0,1-1-1 0 0,-1 0 1 0 0,0-1 0 0 0,0 1-1 0 0,0-1 1 0 0,0 1-1 0 0,0-1 1 0 0,-1 0-1 0 0,1 0 1 0 0,-1 0-1 0 0,2-3-20 0 0,0 1 39 0 0,-1 1 1 0 0,2-1-1 0 0,-1 1 0 0 0,0 0 0 0 0,4-2-39 0 0,0-1 108 0 0,0 0-1 0 0,-1 0 1 0 0,1-1 0 0 0,2-3-108 0 0,-5 4 91 0 0,2 0 0 0 0,-1 0-1 0 0,1 1 1 0 0,0 0 0 0 0,1 0 0 0 0,3-2-91 0 0,33-24 545 0 0,-22 21 121 0 0,-21 10-732 0 0,-1 1-7 0 0,0 0 24 0 0,2 1 90 0 0,4 1 26 0 0,-5-1-67 0 0,-1-1 1 0 0,0 1-1 0 0,1-1 1 0 0,-1 1 0 0 0,0 0-1 0 0,0-1 1 0 0,0 1-1 0 0,1-1 1 0 0,-1 1-1 0 0,0 0 1 0 0,0-1 0 0 0,0 1-1 0 0,0-1 1 0 0,0 1-1 0 0,0 0 1 0 0,0-1-1 0 0,-1 1 1 0 0,1 0-1 0 0,0-1 0 0 0,0 2 4 0 0,0 0-1 0 0,0 0 0 0 0,0 0 0 0 0,0 1 1 0 0,-1-1-1 0 0,1 0 0 0 0,-1 0 1 0 0,1 0-1 0 0,-1 0 0 0 0,0 0 0 0 0,0 0 1 0 0,0-1-1 0 0,0 1 0 0 0,0 0 0 0 0,-1 1-3 0 0,-3 4 18 0 0,0 4-18 0 0,0 0 1 0 0,-1-1-1 0 0,-1 0 1 0 0,0 0-1 0 0,0-1 0 0 0,-1 0 1 0 0,0 0-1 0 0,-19 18-6 0 0,-15 11 6 0 0,20-19-8 0 0,8-7-1 0 0,0-1-1 0 0,-1-1 0 0 0,0-1 0 0 0,-1 0 1 0 0,-6 2 9 0 0,0 0-5 0 0,9-3 5 0 0,10-6 0 0 0,0 0 0 0 0,0 0 0 0 0,0 0 0 0 0,0-1 0 0 0,0 1 0 0 0,-3 0 0 0 0,-5 1 0 0 0,8-2 0 0 0,1 0 0 0 0,0 0 0 0 0,-1-1 0 0 0,1 1 0 0 0,-1-1 0 0 0,0 1 0 0 0,-1-1 0 0 0,-13-2 0 0 0,13-1 0 0 0,2 0 0 0 0,-14-2-1 0 0,14 4 7 0 0,-1 0 0 0 0,0 0 0 0 0,1 0 0 0 0,-1 0 0 0 0,1 0 0 0 0,0 0 0 0 0,-1-1-1 0 0,1 1 1 0 0,0-1 0 0 0,0 1 0 0 0,0-1 0 0 0,0 0 0 0 0,-1-1-6 0 0,-25-29 177 0 0,15 24-155 0 0,-8-5-117 0 0,16 9-843 0 0,0 1 1 0 0,0-1 0 0 0,-1 1 0 0 0,0 1-1 0 0,1-1 1 0 0,-1 1 0 0 0,-3-1 937 0 0,-1-1-1811 0 0</inkml:trace>
  <inkml:trace contextRef="#ctx0" brushRef="#br0" timeOffset="12372.53">6751 1160 17503 0 0,'6'10'217'0'0,"0"0"-1"0"0,-1 0 1 0 0,0 1-1 0 0,0 0 1 0 0,-2 0-1 0 0,1 0 1 0 0,-1 0-1 0 0,-1 1 1 0 0,2 11-217 0 0,0 18 408 0 0,-2 0 0 0 0,-2 7-408 0 0,0-44 86 0 0,-3 91 1256 0 0,-10 54-1342 0 0,-20 93 1134 0 0,32-235-1133 0 0,-21 106 41 0 0,8-47-9 0 0,3-30 91 0 0,8-29-409 0 0,1 0 0 0 0,-1 1 0 0 0,2-1 0 0 0,-1 1 0 0 0,0 4 285 0 0,3-16-361 0 0,0 1 0 0 0,0 0 1 0 0,0-1-1 0 0,1 1 0 0 0,-1 0 1 0 0,1 0-1 0 0,1-3 361 0 0,3-5-947 0 0,2-8-428 0 0,2-5 294 0 0,0-1 0 0 0,2 1 0 0 0,1 1 0 0 0,12-17 1081 0 0,-8 17-195 0 0,-9 11 399 0 0,0 1-1 0 0,1 1 0 0 0,6-6-203 0 0,-11 12 336 0 0,1 0 0 0 0,-1 1 0 0 0,1-1 0 0 0,0 1 0 0 0,0 1 0 0 0,0-1 0 0 0,0 0 0 0 0,0 1 0 0 0,1 0 0 0 0,4-1-336 0 0,-4 1 393 0 0,1 0 0 0 0,0 0 0 0 0,0 1 0 0 0,-1 0 0 0 0,1 0 0 0 0,0 1 0 0 0,0-1 0 0 0,0 1 0 0 0,0 1 0 0 0,0-1 0 0 0,0 2 0 0 0,0-1 0 0 0,2 1-393 0 0,7 4 344 0 0,-1 0 0 0 0,0 1 1 0 0,0 1-1 0 0,-1 0 0 0 0,0 1 0 0 0,10 9-344 0 0,-19-14 95 0 0,0 0 0 0 0,0 1 0 0 0,-1 0-1 0 0,0 0 1 0 0,1 0 0 0 0,-2 0-1 0 0,1 1 1 0 0,-1 0 0 0 0,0-1 0 0 0,0 1-1 0 0,0 0 1 0 0,-1 0 0 0 0,0 1 0 0 0,0-1-1 0 0,0 0 1 0 0,-1 1 0 0 0,0 0-95 0 0,-1 1 2 0 0,0 0-1 0 0,-1-1 1 0 0,0 1 0 0 0,0-1 0 0 0,-1 1 0 0 0,0-1-1 0 0,-2 7-1 0 0,2-10 2 0 0,0 1 0 0 0,-1-1 0 0 0,1 0 0 0 0,-1 0 0 0 0,0 0 0 0 0,0 0 0 0 0,0 0 0 0 0,0-1 0 0 0,-1 1-1 0 0,0-1 1 0 0,1 0 0 0 0,-1 0 0 0 0,-3 1-2 0 0,0 0 1 0 0,-1 1 0 0 0,-1-2 0 0 0,1 1 0 0 0,-1-1 0 0 0,1 0 1 0 0,-1-1-1 0 0,0 0 0 0 0,0 0 0 0 0,0-1 0 0 0,0 0 0 0 0,0-1 0 0 0,0 0 0 0 0,0 0 0 0 0,-5-2-1 0 0,4 1-222 0 0,-1-2 0 0 0,1 1 0 0 0,0-2-1 0 0,0 1 1 0 0,-7-5 222 0 0,13 6-396 0 0,0-2-1 0 0,0 1 0 0 0,1 0 0 0 0,-1-1 0 0 0,1 0 1 0 0,0 1-1 0 0,0-1 0 0 0,0-1 0 0 0,0 1 1 0 0,1 0-1 0 0,0-1 0 0 0,-1 0 397 0 0,-2-9-7078 0 0</inkml:trace>
  <inkml:trace contextRef="#ctx0" brushRef="#br0" timeOffset="12775.583">7306 1989 920 0 0,'2'12'224'0'0,"2"4"13"0"0,-1 1-1 0 0,-1 4-236 0 0,-2-13 1806 0 0,0 0 0 0 0,0-1-1 0 0,-1 1 1 0 0,0 0-1806 0 0,-7 31 8676 0 0,-11 17-6419 0 0,2-5-1639 0 0,15-47-585 0 0,1 0-1 0 0,0 0 1 0 0,0 0-1 0 0,0 0 1 0 0,1 0-1 0 0,-1 0 1 0 0,1 1-1 0 0,0-1 1 0 0,0 0-1 0 0,0 0 1 0 0,1 0-1 0 0,0 1 1 0 0,0-1-1 0 0,0 0 0 0 0,0 0 1 0 0,0 0-1 0 0,2 3-32 0 0,-2-5 38 0 0,0-1-1 0 0,0 1 0 0 0,0-1 1 0 0,0 1-1 0 0,0-1 0 0 0,0 0 0 0 0,0 1 1 0 0,0-1-1 0 0,1 0 0 0 0,-1 0 1 0 0,1 0-1 0 0,-1 0 0 0 0,1 0 0 0 0,-1 0 1 0 0,1 0-1 0 0,-1 0 0 0 0,1-1 1 0 0,0 1-1 0 0,-1-1 0 0 0,1 1 1 0 0,0-1-1 0 0,-1 1 0 0 0,1-1 0 0 0,0 0 1 0 0,0 0-1 0 0,-1 0 0 0 0,1 0 1 0 0,0 0-1 0 0,0-1 0 0 0,-1 1 0 0 0,1 0 1 0 0,0-1-1 0 0,0 1 0 0 0,-1-1 1 0 0,2 0-38 0 0,5-2 82 0 0,-1-1 1 0 0,1 0-1 0 0,-1 0 1 0 0,0 0 0 0 0,0-1-1 0 0,0 0 1 0 0,-1-1-1 0 0,0 1 1 0 0,0-1-1 0 0,0 0 1 0 0,-1-1-1 0 0,1 1 1 0 0,-2-1 0 0 0,2-2-83 0 0,-2 2 17 0 0,-1 0 0 0 0,0 0 0 0 0,0 0 1 0 0,0-1-18 0 0,3-9 13 0 0,-4 9-13 0 0,0 0 0 0 0,-1 0 0 0 0,0 0 0 0 0,0 0 0 0 0,-1 0 0 0 0,0 0 0 0 0,-1 0 0 0 0,1 0 0 0 0,-2-1 0 0 0,2 6 3 0 0,-1 0-1 0 0,0-1 0 0 0,1 1 1 0 0,-2 0-1 0 0,1 0 1 0 0,0 0-1 0 0,0 0 0 0 0,-1 0 1 0 0,0 0-1 0 0,1 1 0 0 0,-1-1 1 0 0,0 0-1 0 0,0 1 1 0 0,-1-1-3 0 0,-1-1-69 0 0,-1 0 0 0 0,0-1 0 0 0,0 2 0 0 0,0-1 0 0 0,-1 0 0 0 0,0 1 69 0 0,5 3-356 0 0,-2-2 1039 0 0,1 2-3373 0 0,0 0-2069 0 0,-5 0-2122 0 0</inkml:trace>
  <inkml:trace contextRef="#ctx0" brushRef="#br0" timeOffset="13513.391">7597 1848 7832 0 0,'2'1'602'0'0,"18"16"17"0"0,-10-7 708 0 0,-6-4-594 0 0,0 1 0 0 0,-1-1 0 0 0,0 1 0 0 0,0 0 0 0 0,0 0 0 0 0,-1 0 0 0 0,0 0-1 0 0,0 0 1 0 0,-1 0 0 0 0,1 4-733 0 0,0 15 701 0 0,-1 1-1 0 0,-1 6-700 0 0,0-16 260 0 0,-1 29-55 0 0,-2-1-1 0 0,-3 5-204 0 0,3-23 339 0 0,1-8 88 0 0,-1 0 1 0 0,-1 5-428 0 0,-19 59 482 0 0,23-82-558 0 0,0-1 0 0 0,2-11 4 0 0,1-1 71 0 0,0 0 1 0 0,0 0-1 0 0,1 0 0 0 0,1 0 0 0 0,0 1 0 0 0,0 0 0 0 0,5-6 1 0 0,1-1-95 0 0,0 1 1 0 0,2 0-1 0 0,0 1 0 0 0,3-2 95 0 0,-12 14-53 0 0,0 1-1 0 0,0-1 0 0 0,0 1 1 0 0,0 0-1 0 0,0 0 1 0 0,1 1-1 0 0,0-1 1 0 0,-1 1-1 0 0,1 0 1 0 0,0 0-1 0 0,0 1 1 0 0,0-1-1 0 0,0 1 1 0 0,0 0-1 0 0,1 1 1 0 0,-1-1-1 0 0,0 1 1 0 0,0 0-1 0 0,3 0 54 0 0,-1 1-20 0 0,0 0 0 0 0,0 0-1 0 0,0 1 1 0 0,-1 0 0 0 0,1 0 0 0 0,-1 0 0 0 0,1 1-1 0 0,-1 0 1 0 0,0 0 0 0 0,0 1 0 0 0,0 0 0 0 0,0 0-1 0 0,-1 0 1 0 0,4 3 20 0 0,0 2 51 0 0,0-1 44 0 0,-1 0 1 0 0,1 0-1 0 0,-2 0 0 0 0,1 1 0 0 0,-1 0 0 0 0,-1 1 0 0 0,4 6-95 0 0,-7-8 189 0 0,1-1 1 0 0,0 0-1 0 0,1-1 0 0 0,-1 1 0 0 0,1-1 0 0 0,6 6-189 0 0,-11-12 105 0 0,0 0-18 0 0,0 0 62 0 0,0 0 31 0 0,0 0 4 0 0,0 0-1 0 0,0 0-6 0 0,9-15 511 0 0,-10 12-636 0 0,0 1-1 0 0,0 0 1 0 0,0-1 0 0 0,0 1-1 0 0,0 0 1 0 0,0 0-1 0 0,-1-1 1 0 0,1 1-1 0 0,-2-1-51 0 0,-5-1 80 0 0,6 4-71 0 0,1-1 0 0 0,0 1 0 0 0,-1 0-1 0 0,1 0 1 0 0,-1 0 0 0 0,1 0 0 0 0,-1 0-1 0 0,1 0 1 0 0,-1 0 0 0 0,1 1-1 0 0,-1-1 1 0 0,1 0 0 0 0,0 1 0 0 0,-1-1-1 0 0,1 1 1 0 0,0-1 0 0 0,-1 1 0 0 0,1 0-1 0 0,0 0 1 0 0,-1 0-9 0 0,0 1 9 0 0,0 0 0 0 0,1 0 0 0 0,-1 0 0 0 0,0 0 0 0 0,1 0 0 0 0,0 0 0 0 0,0 0-1 0 0,-1 0 1 0 0,1 0 0 0 0,1 1 0 0 0,-2 0-9 0 0,0 6 10 0 0,0-1-1 0 0,1 0 0 0 0,-1 1 1 0 0,2-1-1 0 0,-1 9-9 0 0,1-11 0 0 0,0 1 0 0 0,1-1 0 0 0,0 0 0 0 0,0 0 0 0 0,0 0 0 0 0,1 0 0 0 0,0 0 0 0 0,0-1 0 0 0,2 5 0 0 0,-3-8 0 0 0,0 0 0 0 0,0 0 0 0 0,0 0 0 0 0,1 0 0 0 0,-1-1 0 0 0,0 1 0 0 0,1 0 0 0 0,-1-1 0 0 0,1 1 0 0 0,0-1 0 0 0,0 0 0 0 0,-1 1 0 0 0,1-1 0 0 0,0 0 0 0 0,0 0 0 0 0,0 0 0 0 0,0 0 0 0 0,0-1 0 0 0,0 1 0 0 0,0-1 0 0 0,1 1 0 0 0,-1-1 0 0 0,0 0 0 0 0,0 1 0 0 0,0-1 0 0 0,0 0 0 0 0,1 0 0 0 0,0-1 0 0 0,2 0-2 0 0,-1 0 0 0 0,0 0-1 0 0,-1-1 1 0 0,1 1 0 0 0,0-1-1 0 0,0 0 1 0 0,-1 0-1 0 0,1-1 1 0 0,-1 1 0 0 0,1-1-1 0 0,-1 1 1 0 0,0-1 0 0 0,0 0-1 0 0,0 0 1 0 0,1-2 2 0 0,4-6-69 0 0,0 0 0 0 0,0-1-1 0 0,-1 1 1 0 0,0-4 69 0 0,11-20 232 0 0,-1 0-1 0 0,-2-2 1 0 0,-2 0 0 0 0,-2 0-1 0 0,-1-1 1 0 0,-1 0 0 0 0,-1-12-232 0 0,-3 10 90 0 0,-1 14 52 0 0,-1 0 0 0 0,-1 0 0 0 0,-2-1 0 0 0,-1-14-142 0 0,0 33 47 0 0,0 0 0 0 0,-1 0 0 0 0,0 0 1 0 0,-1-3-48 0 0,2 9 7 0 0,0 0 0 0 0,1 0 0 0 0,-1 0 0 0 0,0 1 0 0 0,0-1 0 0 0,0 0 1 0 0,0 1-1 0 0,0-1 0 0 0,-1 0 0 0 0,1 1 0 0 0,0 0 0 0 0,-1-1 0 0 0,1 1 1 0 0,-1 0-1 0 0,1 0 0 0 0,-1-1 0 0 0,0 1 0 0 0,1 1 0 0 0,-2-2-7 0 0,2 2-16 0 0,0 0 0 0 0,0 0-1 0 0,-1 0 1 0 0,1 0 0 0 0,0 0 0 0 0,-1 0 0 0 0,1 0-1 0 0,0 0 1 0 0,0 1 0 0 0,-1-1 0 0 0,1 0-1 0 0,0 1 1 0 0,0-1 0 0 0,0 1 0 0 0,-1-1-1 0 0,1 1 1 0 0,0 0 0 0 0,0-1 0 0 0,0 1-1 0 0,0 0 1 0 0,-1 1 16 0 0,-17 19-327 0 0,14-12 346 0 0,1-1 0 0 0,0 2 0 0 0,0-1 0 0 0,1 0 0 0 0,-2 10-19 0 0,-2 4 93 0 0,-1 6 71 0 0,2-1-1 0 0,1 1 0 0 0,1 1 0 0 0,2-1 1 0 0,1 1-164 0 0,0-22 3 0 0,0 58-3 0 0,5 34 0 0 0,-2-49 0 0 0,1-21-124 0 0,1-1 0 0 0,1 0 0 0 0,2-1 0 0 0,1 1 0 0 0,1-1 0 0 0,1 0 0 0 0,2-1 0 0 0,7 13 124 0 0,-14-33-322 0 0,-1 1 1 0 0,1-1-1 0 0,1 1 0 0 0,2 2 322 0 0,-6-8-106 0 0,0 0 0 0 0,-1 0 0 0 0,1 0 0 0 0,0 0 0 0 0,0 0-1 0 0,1-1 1 0 0,-1 1 0 0 0,0-1 0 0 0,0 1 0 0 0,1-1 0 0 0,-1 0 0 0 0,1 0 0 0 0,-1 0 0 0 0,1 0 0 0 0,-1-1 0 0 0,1 1 0 0 0,0-1 106 0 0,-1 0-214 0 0,0 0 0 0 0,0-1 0 0 0,-1 1 0 0 0,1-1 1 0 0,-1 1-1 0 0,1-1 0 0 0,0 0 0 0 0,-1 1 0 0 0,1-1 0 0 0,-1 0 1 0 0,1 0-1 0 0,-1 0 0 0 0,0 0 0 0 0,1-1 0 0 0,-1 1 1 0 0,0 0-1 0 0,0 0 0 0 0,0-1 0 0 0,1 0 214 0 0,18-32-3786 0 0,-18 30 3652 0 0,8-20-1912 0 0</inkml:trace>
  <inkml:trace contextRef="#ctx0" brushRef="#br0" timeOffset="14080.612">8358 2332 10136 0 0,'0'0'464'0'0,"0"0"-10"0"0,1 1-294 0 0,2 1 332 0 0,0 1 0 0 0,-1-1-1 0 0,1 1 1 0 0,-1 0 0 0 0,1 0-1 0 0,-1 0 1 0 0,0 0 0 0 0,0 0-1 0 0,0 0 1 0 0,-1 1 0 0 0,2 2-492 0 0,12 21 3679 0 0,-12-23-3312 0 0,0 1 0 0 0,0 0 1 0 0,-1-1-1 0 0,0 1 0 0 0,0 0 0 0 0,0 1 0 0 0,-1-1 0 0 0,0 0-367 0 0,1 1 99 0 0,0 1 0 0 0,0-1 0 0 0,0 0 0 0 0,4 5-99 0 0,-2-2-3 0 0,-3-8 15 0 0,-1 0-1 0 0,0 0 0 0 0,1 0 0 0 0,-1 0 0 0 0,1 0 1 0 0,-1-1-1 0 0,1 1 0 0 0,-1 0 0 0 0,1 0 0 0 0,0 0 1 0 0,-1-1-1 0 0,1 1 0 0 0,0-1 0 0 0,0 1 0 0 0,0 0 1 0 0,-1-1-1 0 0,1 1 0 0 0,1-1-11 0 0,-1 1 157 0 0,-1-1-39 0 0,0 1-147 0 0,0-1 1 0 0,0 1-1 0 0,0-1 1 0 0,0 1 0 0 0,0-1-1 0 0,0 1 1 0 0,0-1-1 0 0,0 1 1 0 0,0-1 0 0 0,0 1-1 0 0,0-1 1 0 0,1 1 0 0 0,-1-1-1 0 0,0 1 1 0 0,0-1-1 0 0,0 0 1 0 0,1 1 28 0 0,3 1 0 0 0,0-1 0 0 0,0 0 0 0 0,1 0-1 0 0,-1-1 1 0 0,0 1 0 0 0,1-1 0 0 0,-1 0 0 0 0,1 0 0 0 0,-1 0 0 0 0,0-1-1 0 0,1 0 1 0 0,3-1 0 0 0,21-1-57 0 0,71 0 81 0 0,-86 2 112 0 0,0 0-1 0 0,-1-1 1 0 0,1 0-1 0 0,0-1 1 0 0,-1-1-1 0 0,0 0 1 0 0,1-1-1 0 0,0-2-135 0 0,18-8 302 0 0,-1-1 0 0 0,19-14-302 0 0,-44 27 0 0 0,0-1 0 0 0,0-1 0 0 0,0 1 0 0 0,0-1 0 0 0,-1 0 0 0 0,1 0 0 0 0,-1-1 0 0 0,-1 0 0 0 0,1 0 0 0 0,0-1 0 0 0,-4 5 0 0 0,-1 1-1 0 0,0 0 1 0 0,0 1-1 0 0,0-1 1 0 0,1 1-1 0 0,-1-1 1 0 0,0 1-1 0 0,1-1 1 0 0,-1 1-1 0 0,0-1 1 0 0,1 1-1 0 0,-1-1 1 0 0,1 1-1 0 0,-1 0 1 0 0,1-1-1 0 0,-1 1 1 0 0,0 0-1 0 0,1-1 1 0 0,0 1-1 0 0,-1 0 1 0 0,1-1 0 0 0,-2 0-43 0 0,-6-5 22 0 0,7 6 18 0 0,-1 0 0 0 0,0 0 0 0 0,1 0 0 0 0,-1 1 0 0 0,0-1 0 0 0,1 0 0 0 0,-1 0 0 0 0,1 1 0 0 0,-1-1 0 0 0,1 1 0 0 0,-1-1 0 0 0,1 0 0 0 0,-1 1 0 0 0,1-1 0 0 0,-1 1 0 0 0,1-1 0 0 0,-1 1 3 0 0,1-1-3 0 0,-14 8 3 0 0,11-6 0 0 0,0-1 0 0 0,0 0 0 0 0,1 1 0 0 0,-1-1 0 0 0,1 1 0 0 0,0 0 0 0 0,-1-1 0 0 0,1 1 0 0 0,0 1 0 0 0,0-1 0 0 0,0 0 0 0 0,0 0 0 0 0,0 1 0 0 0,1-1 0 0 0,-1 1 0 0 0,1-1 0 0 0,0 1 0 0 0,0 0 0 0 0,-1 1 0 0 0,-25 85-1 0 0,-4 15 13 0 0,28-87 2 0 0,1 0 0 0 0,0 0 1 0 0,2 1-1 0 0,0-1 0 0 0,1 0 0 0 0,2 12-14 0 0,-1-9 50 0 0,-1 0 0 0 0,0 0-1 0 0,-1 0 1 0 0,-3 13-50 0 0,0-23-703 0 0,1-10-2174 0 0,0-6-1526 0 0,1-8-3116 0 0</inkml:trace>
  <inkml:trace contextRef="#ctx0" brushRef="#br0" timeOffset="14424.323">8630 1912 13824 0 0,'-1'0'56'0'0,"1"-1"0"0"0,-1 2 0 0 0,0-1 0 0 0,0 0 0 0 0,1 0 0 0 0,-1 0 0 0 0,0 0 1 0 0,0 0-1 0 0,1 1 0 0 0,-1-1 0 0 0,0 0 0 0 0,1 0 0 0 0,-1 1 0 0 0,0-1 0 0 0,1 1 0 0 0,-1-1 1 0 0,1 1-1 0 0,-1-1 0 0 0,0 1 0 0 0,1-1 0 0 0,-1 1 0 0 0,1-1 0 0 0,0 1 0 0 0,-1-1 1 0 0,1 1-1 0 0,-1 0 0 0 0,1-1 0 0 0,0 2-56 0 0,-4 21 830 0 0,2-8 1264 0 0,-2 13 439 0 0,3-13-1555 0 0,-2 0 0 0 0,0 0 0 0 0,-4 13-978 0 0,6-25 9 0 0,-1 1 1 0 0,1-1 0 0 0,-1 1-1 0 0,1-1 1 0 0,-1 0 0 0 0,0 0-1 0 0,0 0 1 0 0,-1 0-1 0 0,1 0 1 0 0,-1 0 0 0 0,1-1-1 0 0,-1 1 1 0 0,0-1 0 0 0,0 0-1 0 0,0 0 1 0 0,0 0 0 0 0,0 0-1 0 0,-1 0-9 0 0,-10 1-1405 0 0,-4-5-454 0 0</inkml:trace>
  <inkml:trace contextRef="#ctx0" brushRef="#br0" timeOffset="15645.451">6906 2734 19351 0 0,'0'0'439'0'0,"0"0"62"0"0,0 0 33 0 0,0 0-65 0 0,0 0-266 0 0,0 0 33 0 0,0 0 48 0 0,-2 0 10 0 0,-47 4 236 0 0,45-5-514 0 0,2 1-13 0 0,1 1 1 0 0,0-1-1 0 0,-1 0 0 0 0,1 0 1 0 0,0 1-1 0 0,-1-1 1 0 0,1 1-1 0 0,0-1 1 0 0,0 1-1 0 0,-1-1 1 0 0,1 1-1 0 0,-1 0-3 0 0,-3 2 29 0 0,4-3-14 0 0,-1 1-1 0 0,1 0 1 0 0,-1-1-1 0 0,1 1 1 0 0,0 0-1 0 0,-1 0 0 0 0,1 0 1 0 0,0 0-1 0 0,0 0 1 0 0,0 0-1 0 0,-1 1 1 0 0,1-1-1 0 0,1 0 0 0 0,-1 0 1 0 0,0 1-1 0 0,0-1 1 0 0,0 1-1 0 0,1-1 1 0 0,-1 1-1 0 0,1-1 1 0 0,-1 1-1 0 0,1-1 0 0 0,-1 1 1 0 0,1-1-1 0 0,0 1 1 0 0,0 0-1 0 0,0-1 1 0 0,0 1-1 0 0,0-1 1 0 0,0 1-1 0 0,0 0 0 0 0,1-1 1 0 0,-1 1-1 0 0,1-1 1 0 0,0 2-15 0 0,2 6 97 0 0,1 1 1 0 0,0-1-1 0 0,1-1 0 0 0,0 1 1 0 0,4 5-98 0 0,4 8 1 0 0,-6-10-17 0 0,9 18-180 0 0,7 22 196 0 0,-19-42-19 0 0,-1 0 0 0 0,0 0 0 0 0,0 0 0 0 0,-1 0 0 0 0,-1 1-1 0 0,0-1 1 0 0,0 6 19 0 0,-1-12 6 0 0,0 0 0 0 0,0 0 0 0 0,0 0 0 0 0,-1 0 0 0 0,0 0 0 0 0,0 0 1 0 0,0 0-1 0 0,0-1 0 0 0,-1 1 0 0 0,1 0 0 0 0,-1 0 0 0 0,0-1 0 0 0,0 1 0 0 0,0-1 0 0 0,0 0 0 0 0,-1 0 0 0 0,0 0 0 0 0,1 0 0 0 0,-1 0 0 0 0,0 0 0 0 0,-2 0-6 0 0,1 1 25 0 0,-1-1 0 0 0,0 0 1 0 0,0 0-1 0 0,0-1 0 0 0,0 1 0 0 0,-1-1 1 0 0,1-1-1 0 0,-1 1 0 0 0,1-1 0 0 0,-1 1 1 0 0,0-2-1 0 0,0 1-25 0 0,-4 0-69 0 0,1 0 0 0 0,-1-1 0 0 0,0 0 0 0 0,0-1 0 0 0,0 0 0 0 0,-7-2 69 0 0,6 1 77 0 0,0-1 0 0 0,0-1-1 0 0,-10-5-76 0 0,-5-6-1677 0 0,23 13 361 0 0,0-1 0 0 0,-1 0 1 0 0,1-1-1 0 0,0 1 0 0 0,-1-2 1316 0 0,-5-11-6709 0 0</inkml:trace>
  <inkml:trace contextRef="#ctx0" brushRef="#br0" timeOffset="15998.284">7119 2539 1840 0 0,'3'9'113'0'0,"2"4"36"0"0,-1 0 0 0 0,0 0-1 0 0,-2 0 1 0 0,2 7-149 0 0,1 104 13828 0 0,-6-88-10639 0 0,-2 11-3189 0 0,-1-3 866 0 0,-5 37-6 0 0,3-43-799 0 0,-1 0 159 0 0,2 1 1 0 0,0 28-221 0 0,4-55 136 0 0,0 1 0 0 0,-3 11-136 0 0,2-15 15 0 0,1 0-1 0 0,0 0 1 0 0,0 1-1 0 0,1-1 1 0 0,0 5-15 0 0,1 1-18 0 0,-1-9-7456 0 0,0-6 1164 0 0</inkml:trace>
  <inkml:trace contextRef="#ctx0" brushRef="#br0" timeOffset="16359.196">7279 2778 5064 0 0,'13'32'496'0'0,"-13"-31"-422"0"0,1 0 1 0 0,-1 0 0 0 0,0 0-1 0 0,1 0 1 0 0,-1 0-1 0 0,0 0 1 0 0,0 0-1 0 0,0 0 1 0 0,0 0-1 0 0,0 0 1 0 0,0 0 0 0 0,0 0-1 0 0,0 0 1 0 0,0 0-1 0 0,0 0 1 0 0,-1 0-1 0 0,1 0 1 0 0,0 0-1 0 0,-1 0 1 0 0,1 0 0 0 0,-1 0-1 0 0,1 0 1 0 0,-1 0-1 0 0,1 0 1 0 0,-1-1-1 0 0,0 1 1 0 0,1 0-1 0 0,-1 0 1 0 0,0 0-75 0 0,-1 1 1127 0 0,0 1 184 0 0,0-1-1 0 0,0 0 0 0 0,0 0 1 0 0,0 1-1 0 0,-1-2 1 0 0,1 1-1 0 0,0 0 1 0 0,-3 1-1311 0 0,-24 10 3012 0 0,16-9-2756 0 0,-1 0-1 0 0,1-2 0 0 0,-6 1-255 0 0,-10 0 429 0 0,0-1-1 0 0,0-2 0 0 0,0-1 1 0 0,-18-3-429 0 0,40 2 23 0 0,0 1 0 0 0,0-1 0 0 0,0 0 0 0 0,0 0 1 0 0,-6-4-24 0 0,-7-2-151 0 0,12 6-92 0 0,-3-3-866 0 0,10 3-160 0 0,1 2-61 0 0</inkml:trace>
  <inkml:trace contextRef="#ctx0" brushRef="#br0" timeOffset="16745.378">7315 2944 10592 0 0,'18'61'1136'0'0,"-12"-45"-92"0"0,-1 1 1 0 0,0 0 0 0 0,-1 0 0 0 0,-1 0-1 0 0,0 0 1 0 0,-2 0 0 0 0,0 1-1 0 0,-1 14-1044 0 0,-1-16 313 0 0,-1-1 0 0 0,0 1-1 0 0,-3 8-312 0 0,4-20 26 0 0,-7 11 55 0 0,10-25 27 0 0,-2 8-106 0 0,0 1 0 0 0,0-1 0 0 0,0 1 1 0 0,0 0-1 0 0,1-1 0 0 0,-1 1 0 0 0,0 0 0 0 0,1-1 1 0 0,-1 1-1 0 0,1 0 0 0 0,0-1-2 0 0,7-8 45 0 0,5-9-3 0 0,-8 9-23 0 0,0 0 0 0 0,1 1 0 0 0,0 0 0 0 0,0 0 0 0 0,1 1 0 0 0,0 0 1 0 0,4-3-20 0 0,9-12-4 0 0,-11 14 33 0 0,-1 0 0 0 0,1 0 0 0 0,1 2 0 0 0,-1-1 0 0 0,1 1 0 0 0,1 0 0 0 0,-1 1 0 0 0,1 0 0 0 0,0 1 0 0 0,0 0 0 0 0,1 1 0 0 0,0 0 0 0 0,-1 1 0 0 0,7-1-29 0 0,1 3 62 0 0,5 2 73 0 0,-23-1-132 0 0,-1-1 0 0 0,1 1 0 0 0,-1 0 0 0 0,1 0 0 0 0,-1 0-1 0 0,1 0 1 0 0,-1 0 0 0 0,1 0 0 0 0,0 0 0 0 0,-1 0 0 0 0,1 0 0 0 0,-1 0 0 0 0,1 1 0 0 0,-1-1 0 0 0,1 0 0 0 0,-1 0 0 0 0,1 0-1 0 0,-1 1 1 0 0,1-1 0 0 0,-1 0 0 0 0,0 0 0 0 0,1 1 0 0 0,-1-1 0 0 0,1 0 0 0 0,-1 1 0 0 0,0-1 0 0 0,1 1 0 0 0,-1-1-1 0 0,0 0 1 0 0,1 1 0 0 0,-1-1 0 0 0,0 1-3 0 0,0-1 6 0 0,0 0 1 0 0,0 1-1 0 0,0-1 0 0 0,0 0 0 0 0,0 0 0 0 0,1 0 1 0 0,-1 0-1 0 0,0 0 0 0 0,0 0 0 0 0,0 0 0 0 0,0 0 0 0 0,0 1 1 0 0,0-1-1 0 0,0 0 0 0 0,0 0 0 0 0,0 0 0 0 0,0 0 1 0 0,0 0-1 0 0,0 0 0 0 0,1 0 0 0 0,-1 0 0 0 0,0 0 0 0 0,0 0 1 0 0,0 0-1 0 0,0 0 0 0 0,0 0 0 0 0,0 0 0 0 0,0 0 1 0 0,0 0-1 0 0,1 1 0 0 0,-1-1 0 0 0,0 0 0 0 0,0 0 0 0 0,0 0 1 0 0,0 0-1 0 0,0 0 0 0 0,0-1 0 0 0,0 1 0 0 0,1 0 1 0 0,-1 0-1 0 0,0 0 0 0 0,0 0 0 0 0,0 0 0 0 0,0 0-6 0 0,-5 13 220 0 0,-5 23-196 0 0,7-24-4 0 0,0 0 0 0 0,-1-1 0 0 0,-2 5-20 0 0,2-6 11 0 0,0-1 0 0 0,1 1-1 0 0,1 0 1 0 0,0 0 0 0 0,0 0-1 0 0,0 5-10 0 0,1-7 10 0 0,1-1-1 0 0,-1 0 0 0 0,1 1 1 0 0,0-1-1 0 0,1 0 0 0 0,0 1 1 0 0,0-1-1 0 0,1 2-9 0 0,-1-7 4 0 0,-1-1 1 0 0,1 1-1 0 0,-1 0 0 0 0,1-1 1 0 0,0 1-1 0 0,0-1 0 0 0,0 1 1 0 0,0-1-1 0 0,0 1 0 0 0,0-1 1 0 0,0 0-1 0 0,0 1 0 0 0,1-1 1 0 0,-1 0-1 0 0,0 0 0 0 0,1 0 1 0 0,-1 0-1 0 0,1 0 1 0 0,-1 0-1 0 0,1 0 0 0 0,-1-1 1 0 0,1 1-1 0 0,0-1 0 0 0,-1 1 1 0 0,1-1-1 0 0,0 1 0 0 0,0-1 1 0 0,0 0-5 0 0,3 1 3 0 0,-3-1-3 0 0,1 0 0 0 0,-1 0 0 0 0,1 0 0 0 0,0 0 0 0 0,-1-1 0 0 0,1 1 0 0 0,-1-1 0 0 0,0 0 0 0 0,1 0 0 0 0,-1 0 0 0 0,1 0 0 0 0,-1 0 0 0 0,0 0 0 0 0,0 0 0 0 0,0-1 0 0 0,0 1 0 0 0,0-1 0 0 0,0 0 0 0 0,0 1 0 0 0,0-1 0 0 0,0 0 0 0 0,-1 0 0 0 0,1 0 0 0 0,0-2 0 0 0,2-1 0 0 0,-1-1 0 0 0,1 1 0 0 0,-1-1 0 0 0,0 0 0 0 0,-1 0 0 0 0,1 0 0 0 0,-1-1 0 0 0,1-5 0 0 0,-2 5-6 0 0,0 1 0 0 0,-1-1 0 0 0,1 0 0 0 0,-1 0 0 0 0,-1 1 0 0 0,1-1 0 0 0,-1 0 0 0 0,0 0 0 0 0,-1 1 0 0 0,1-1 0 0 0,-1 1 0 0 0,-2-3 6 0 0,-8-15-64 0 0,8 15-23 0 0,-1 0 1 0 0,0 0-1 0 0,0 0 1 0 0,-1 1-1 0 0,0 0 0 0 0,-2-2 87 0 0,0-1-1297 0 0,-1 0-3809 0 0,-1 2-1754 0 0</inkml:trace>
  <inkml:trace contextRef="#ctx0" brushRef="#br0" timeOffset="17110.141">7912 2976 920 0 0,'1'3'67'0'0,"8"12"-1539"0"0,16 34 7438 0 0,-22-44-4255 0 0,-1 1 0 0 0,0 0 0 0 0,0 0-1 0 0,-1 0 1 0 0,0 0 0 0 0,0 0 0 0 0,0 0-1 0 0,0 2-1710 0 0,-1 4 637 0 0,0-2-338 0 0,0 0 1 0 0,0 0-1 0 0,-1 1 0 0 0,-1-1 0 0 0,1 0 0 0 0,-4 9-299 0 0,0 2 85 0 0,5-18-98 0 0,-1 1 0 0 0,0-1 0 0 0,0 1 0 0 0,0-1 0 0 0,0 0 0 0 0,-2 3 13 0 0,3-4 107 0 0,0-2 11 0 0,0 0-7 0 0,0 0-38 0 0,1 0-53 0 0,1-1-1 0 0,-1 1 0 0 0,1 0 1 0 0,-1-1-1 0 0,0 1 1 0 0,1-1-1 0 0,-1 1 0 0 0,1-1 1 0 0,-1 0-1 0 0,0 1 0 0 0,0-1 1 0 0,1 0-1 0 0,-1 0 0 0 0,0 0 1 0 0,0 0-1 0 0,0 0 1 0 0,1-1-20 0 0,17-24 721 0 0,-9 12-404 0 0,10-17-659 0 0,-16 23 241 0 0,0 1-1 0 0,1 0 1 0 0,0 0-1 0 0,4-4 102 0 0,1 1 117 0 0,-7 6-62 0 0,1 0-1 0 0,0 1 0 0 0,0-1 0 0 0,0 1 1 0 0,0-1-1 0 0,0 1 0 0 0,1 0 1 0 0,0 1-1 0 0,-1-1 0 0 0,3 0-54 0 0,-5 3 31 0 0,-1-1 1 0 0,1 1-1 0 0,-1 0 0 0 0,0-1 0 0 0,1 1 0 0 0,-1 0 0 0 0,1 0 0 0 0,-1 0 0 0 0,1 0 1 0 0,-1 0-1 0 0,1 0 0 0 0,-1 1 0 0 0,0-1 0 0 0,1 0 0 0 0,-1 1 0 0 0,1-1 0 0 0,-1 1 0 0 0,1 0-30 0 0,1 0 9 0 0,-1 1 0 0 0,0-1 0 0 0,0 1 1 0 0,0 0-1 0 0,0 0 0 0 0,0 0 0 0 0,0 0 1 0 0,0 0-1 0 0,-1 0 0 0 0,1 1-10 0 0,4 7-83 0 0,-1 0 0 0 0,0 1-1 0 0,-1-1 1 0 0,3 8 83 0 0,-5-10-34 0 0,5 14 95 0 0,-1 1-1 0 0,1 6-60 0 0,6 29 590 0 0,-2-35-863 0 0,-10-21 59 0 0,-1-2-138 0 0,0 0-572 0 0,0 0-253 0 0,0 0-767 0 0,0 0-3017 0 0,0 0-1288 0 0</inkml:trace>
  <inkml:trace contextRef="#ctx0" brushRef="#br0" timeOffset="18174.932">8331 3101 5528 0 0,'0'0'422'0'0,"1"1"-276"0"0,5 5 238 0 0,-5-5 1132 0 0,1 1-1 0 0,0-1 1 0 0,0 1 0 0 0,0-1-1 0 0,0 0 1 0 0,0 0 0 0 0,0 0-1 0 0,0 0 1 0 0,0 0 0 0 0,0-1 0 0 0,2 1-1516 0 0,-5 0-122 0 0,-27 52 224 0 0,25-45-92 0 0,3 0 1 0 0,0-5 4 0 0,0 0 1 0 0,0-1-1 0 0,-1 1 0 0 0,1 0 1 0 0,0-1-1 0 0,-1 1 0 0 0,0 2-15 0 0,1-5 1 0 0,0 1 0 0 0,0-1 0 0 0,-1 0 0 0 0,1 0 0 0 0,0 1-1 0 0,0-1 1 0 0,0 0 0 0 0,0 0 0 0 0,0 1 0 0 0,0-1 0 0 0,0 0 0 0 0,0 1 0 0 0,1-1 0 0 0,-1 0-1 0 0,0 0 1 0 0,0 1 0 0 0,0-1 0 0 0,0 0 0 0 0,0 0 0 0 0,0 1 0 0 0,0-1 0 0 0,1 0 0 0 0,-1 0-1 0 0,0 1 1 0 0,0-1 0 0 0,0 0 0 0 0,1 0 0 0 0,-1 0-1 0 0,1 4 69 0 0,-1 5 5 0 0,4-1 0 0 0,-2-6-63 0 0,14 7 9 0 0,-15-8-3 0 0,1-1 0 0 0,0 1 0 0 0,0-1 0 0 0,0 0 0 0 0,-1 0 0 0 0,1 0 0 0 0,0 0 0 0 0,0 0-1 0 0,0 0 1 0 0,-1 0 0 0 0,1 0 0 0 0,0-1 0 0 0,0 1 0 0 0,0-1 0 0 0,-1 0 0 0 0,1 1 0 0 0,0-1 0 0 0,-1 0 0 0 0,1 0 0 0 0,-1 0 0 0 0,2-1-17 0 0,1-1 99 0 0,0 0 1 0 0,0 0 0 0 0,0 0-1 0 0,-1-1 1 0 0,1 0-1 0 0,2-4-99 0 0,-1 1 202 0 0,12-21 663 0 0,-17 27-812 0 0,0 1 11 0 0,0 0 0 0 0,0 0 0 0 0,0 0 6 0 0,0 0 15 0 0,0 19 23 0 0,-3 13-305 0 0,2-29 347 0 0,0-2-142 0 0,1-1 0 0 0,-1 1 0 0 0,1 0 0 0 0,-1-1 1 0 0,1 1-1 0 0,-1 0 0 0 0,1 0 0 0 0,-1 0 0 0 0,1-1 0 0 0,0 1 0 0 0,0 0 0 0 0,-1 0 0 0 0,1 0 0 0 0,0 0 0 0 0,0 0 0 0 0,0 0 0 0 0,0 0 0 0 0,0-1 0 0 0,0 1 0 0 0,0 0 0 0 0,0 1-8 0 0,2 18 58 0 0,-2 1-22 0 0,2 0 0 0 0,0-1 1 0 0,2 1-1 0 0,0 0 0 0 0,2 4-36 0 0,-4-15 15 0 0,0 1-1 0 0,-1-1 1 0 0,0 3-15 0 0,1 12 20 0 0,-1-17-20 0 0,-1 1 0 0 0,0 0 0 0 0,0-1 0 0 0,-1 1 0 0 0,-1 7 0 0 0,-1 1 0 0 0,2-12-4 0 0,-1 0 0 0 0,0-1 0 0 0,0 1 0 0 0,-1 0 0 0 0,1-1 0 0 0,-1 1 0 0 0,0-1 0 0 0,0 0 0 0 0,0 0 0 0 0,-1 0 0 0 0,1 0 0 0 0,-1-1 0 0 0,0 1 0 0 0,0-1 0 0 0,-1 0 0 0 0,0 0 4 0 0,3-2 0 0 0,-1 0 0 0 0,1 0 0 0 0,-1 0 0 0 0,1-1 0 0 0,-1 1 0 0 0,1-1 0 0 0,-1 0 0 0 0,1 0 0 0 0,-1 0 0 0 0,1 0 0 0 0,-1 0 0 0 0,1-1 0 0 0,-1 1 0 0 0,1-1 0 0 0,-1 1 0 0 0,-2-2 0 0 0,-3-1 0 0 0,0 0 0 0 0,1-1 0 0 0,-1 0 0 0 0,-3-3 0 0 0,9 6 1 0 0,1-1-1 0 0,-1 0 0 0 0,1 1 1 0 0,0-1-1 0 0,0 0 1 0 0,-1 0-1 0 0,1 0 0 0 0,0 0 1 0 0,0 0-1 0 0,1 0 0 0 0,-1 0 1 0 0,0 0-1 0 0,1 0 1 0 0,-1-1-1 0 0,1 1 0 0 0,0 0 1 0 0,0 0-1 0 0,0 0 1 0 0,0-1-1 0 0,0 1 0 0 0,0 0 1 0 0,0 0-1 0 0,1 0 1 0 0,-1-1-1 0 0,1 2 268 0 0,-1 1-263 0 0,1 0 0 0 0,-1 0 0 0 0,0 0 0 0 0,0 0 0 0 0,1 0 1 0 0,-1 0-1 0 0,0 0 0 0 0,0-1 0 0 0,1 1 0 0 0,-1 0 0 0 0,0 0 1 0 0,0 0-1 0 0,1 0 0 0 0,-1 0 0 0 0,0 0 0 0 0,0 0 1 0 0,1-1-1 0 0,-1 1 0 0 0,0 0 0 0 0,0 0 0 0 0,0 0 0 0 0,1-1 1 0 0,-1 1-1 0 0,0 0 0 0 0,0 0 0 0 0,0 0 0 0 0,0-1 0 0 0,0 1 1 0 0,0 0-1 0 0,1 0 0 0 0,-1-1 0 0 0,0 1 0 0 0,0 0 1 0 0,0 0-1 0 0,0-1-5 0 0,0 0 4 0 0,1 0 0 0 0,-1 1 1 0 0,0-1-1 0 0,1 0 0 0 0,-1 0 0 0 0,1 0 1 0 0,-1 1-1 0 0,1-1 0 0 0,0 0 1 0 0,-1 0-1 0 0,1 1 0 0 0,0-1 0 0 0,-1 1 1 0 0,1-1-1 0 0,0 1 0 0 0,0-1 1 0 0,0 1-1 0 0,-1-1 0 0 0,1 1 0 0 0,0 0 1 0 0,0-1-1 0 0,0 1 0 0 0,0 0 1 0 0,0 0-5 0 0,8-4 37 0 0,0 0 0 0 0,0 0 0 0 0,2-2-37 0 0,-3 2 20 0 0,0 0 0 0 0,0 0-1 0 0,0 1 1 0 0,3-1-20 0 0,-5 2 5 0 0,0-1-1 0 0,0 1 1 0 0,0-1 0 0 0,0 0-1 0 0,-1-1 1 0 0,2 0-5 0 0,16-10 26 0 0,1 0-23 0 0,-1 0 0 0 0,0-2 0 0 0,10-9-3 0 0,-5 3 1 0 0,-22 17-1 0 0,0 0 0 0 0,0-1 0 0 0,-1 0 0 0 0,3-4 0 0 0,16-17 0 0 0,-16 20 0 0 0,31-31 0 0 0,-35 33 0 0 0,0 1 0 0 0,0-1 0 0 0,-1 0 0 0 0,1-1 0 0 0,-1 1 0 0 0,0 0 0 0 0,1-4 0 0 0,-1 1-8 0 0,0-1-1 0 0,-1 1 0 0 0,1-1 1 0 0,-2 0-1 0 0,1 1 1 0 0,-1-1-1 0 0,-1-5 9 0 0,1 13-16 0 0,-1 0 1 0 0,0 0-1 0 0,0 0 0 0 0,0 0 1 0 0,0 1-1 0 0,0-1 0 0 0,0 0 0 0 0,0 0 1 0 0,0 0-1 0 0,-1 1 0 0 0,1-1 0 0 0,0 0 1 0 0,0 0-1 0 0,-1 1 0 0 0,1-1 0 0 0,-1 0 1 0 0,1 0-1 0 0,0 1 0 0 0,-1-1 1 0 0,1 0-1 0 0,-1 1 0 0 0,0-1 0 0 0,1 1 1 0 0,-1-1-1 0 0,1 1 0 0 0,-1-1 0 0 0,0 1 1 0 0,1-1-1 0 0,-1 1 0 0 0,0-1 1 0 0,0 1-1 0 0,1 0 0 0 0,-1 0 0 0 0,0-1 1 0 0,0 1-1 0 0,0 0 0 0 0,1 0 0 0 0,-1 0 1 0 0,0 0-1 0 0,0 0 16 0 0,-2 0-30 0 0,1 0 0 0 0,0 1 0 0 0,0-1 0 0 0,0 1 0 0 0,0 0 0 0 0,0-1 0 0 0,0 1 0 0 0,0 0 0 0 0,1 0 0 0 0,-1 0 0 0 0,0 1 0 0 0,0-1 0 0 0,1 0 0 0 0,-1 1 0 0 0,0-1 0 0 0,1 1 30 0 0,-2 1-51 0 0,0 1 0 0 0,0-1 0 0 0,0 1 0 0 0,0-1 0 0 0,1 1 0 0 0,0 0 0 0 0,0 0 0 0 0,0 0 0 0 0,0 0 1 0 0,0 3 50 0 0,-8 23-197 0 0,6-19 135 0 0,1 0 0 0 0,-1 0 0 0 0,2 1 0 0 0,0-1-1 0 0,0 1 1 0 0,1 6 62 0 0,0-17-3 0 0,1 0-1 0 0,0-1 1 0 0,0 1-1 0 0,0 0 1 0 0,1-1-1 0 0,-1 1 1 0 0,0 0-1 0 0,0-1 1 0 0,0 1-1 0 0,0 0 1 0 0,1-1-1 0 0,-1 1 1 0 0,0-1-1 0 0,1 1 1 0 0,-1-1-1 0 0,0 1 1 0 0,1-1-1 0 0,-1 1 1 0 0,0-1-1 0 0,1 1 4 0 0,5 9-90 0 0,-2-4 74 0 0,3-3 40 0 0,-5-2 2 0 0,-1-1 0 0 0,1-1-1 0 0,-1 1 1 0 0,1 0 0 0 0,-1 0-1 0 0,1 0 1 0 0,-1-1 0 0 0,0 1 0 0 0,1-1-1 0 0,-1 1 1 0 0,1-1 0 0 0,-1 0-1 0 0,0 1 1 0 0,0-1 0 0 0,1 0 0 0 0,-1 0-1 0 0,1-1-25 0 0,1 0 69 0 0,7-5-125 0 0,-1-1 1 0 0,1 0 0 0 0,-2-1 0 0 0,1 0 0 0 0,-1 0 0 0 0,-1-1 0 0 0,3-4 54 0 0,0 0-97 0 0,1 1 0 0 0,0 0-1 0 0,4-2 99 0 0,-5 7 14 0 0,-1 5 39 0 0,-8 3-55 0 0,0 0 0 0 0,0 0-1 0 0,0 0 1 0 0,1 0 0 0 0,-1 1 0 0 0,0-1 0 0 0,0 0 0 0 0,0 1-1 0 0,0-1 1 0 0,0 0 0 0 0,0 1 0 0 0,1 0 0 0 0,-1-1-1 0 0,0 1 1 0 0,0 0 0 0 0,-1-1 0 0 0,1 1 0 0 0,0 0 0 0 0,0 0-1 0 0,0 0 1 0 0,0 0 2 0 0,0 1-1 0 0,1 0 0 0 0,-1 1 0 0 0,0-1 0 0 0,0 0 0 0 0,-1 0 0 0 0,1 1 0 0 0,0-1 0 0 0,-1 0 0 0 0,1 1 0 0 0,-1 1 1 0 0,0 7-14 0 0,0 0 1 0 0,-1 0-1 0 0,0 1 1 0 0,-1 5 13 0 0,1-14-13 0 0,-2 13 16 0 0,2-10 7 0 0,0 0 0 0 0,0 0 0 0 0,1 0 0 0 0,-1 0 0 0 0,1 0-1 0 0,1 1 1 0 0,0 3-10 0 0,0 40 311 0 0,-1-48-122 0 0,0-2 41 0 0,0 0 8 0 0,0 1-174 0 0,0 0-1 0 0,1-1 1 0 0,-1 1-1 0 0,0 0 1 0 0,1 0-1 0 0,-1-1 1 0 0,1 1-1 0 0,-1-1 1 0 0,1 1-1 0 0,-1-1 1 0 0,1 1-1 0 0,0 0 1 0 0,-1-1 0 0 0,1 1-64 0 0,4 0 123 0 0,0 0 0 0 0,-1 0 0 0 0,1-1 0 0 0,0 1 0 0 0,0-1 0 0 0,0 0 0 0 0,0-1 0 0 0,0 1 0 0 0,0-1 0 0 0,-1 0 0 0 0,1 0 0 0 0,0 0 0 0 0,0-1 0 0 0,-1 1-123 0 0,13-6 194 0 0,-1 0 0 0 0,0 0 1 0 0,6-5-195 0 0,-10 5-32 0 0,-1 0-1 0 0,1 0 1 0 0,-1-2 0 0 0,0 1 0 0 0,-1-2-1 0 0,0 1 33 0 0,-6 4-387 0 0,-1 1 0 0 0,0-1 0 0 0,-1 0 0 0 0,1 0 0 0 0,-1 0 0 0 0,0 0-1 0 0,0 0 1 0 0,0 0 0 0 0,0-5 387 0 0,5-14-7082 0 0,1 5-728 0 0</inkml:trace>
  <inkml:trace contextRef="#ctx0" brushRef="#br0" timeOffset="18799.986">9468 3086 18799 0 0,'5'20'157'0'0,"-1"-4"189"0"0,0 0 0 0 0,-1 1 1 0 0,-1-1-1 0 0,0 1 0 0 0,-1 6-346 0 0,-6 19 176 0 0,-7 22-176 0 0,6-37 126 0 0,-1 0 0 0 0,-9 22-126 0 0,11-36 174 0 0,-1 1 0 0 0,0-1 1 0 0,-1-1-1 0 0,0 0 0 0 0,-1 0 1 0 0,-6 6-175 0 0,10-12 148 0 0,1-2-56 0 0,0-1-1 0 0,1 0 1 0 0,-1 0 0 0 0,-1 0-1 0 0,1 0 1 0 0,-4 2-92 0 0,6-4 3 0 0,-1 0 0 0 0,0-1 0 0 0,0 1 0 0 0,0-1 0 0 0,0 1 1 0 0,1-1-1 0 0,-1 1 0 0 0,0-1 0 0 0,0 0 0 0 0,0 0 0 0 0,0 0 0 0 0,0 0 0 0 0,0 0 0 0 0,0-1 0 0 0,0 1 0 0 0,0 0 0 0 0,0-1-3 0 0,-2 0-230 0 0,1 0 0 0 0,0-1-1 0 0,-1 1 1 0 0,1-1 0 0 0,0 1-1 0 0,0-1 1 0 0,0 0 0 0 0,0 0-1 0 0,1-1 1 0 0,-1 1 0 0 0,0 0 0 0 0,1-1-1 0 0,-1 0 231 0 0,-2-4-739 0 0,-1-1 1 0 0,1 1-1 0 0,-3-9 739 0 0,-12-25-1877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2:33.4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0 485 10856 0 0,'66'22'1086'0'0,"-17"-4"-980"0"0,-40-16 62 0 0,0 1-1 0 0,1-1 1 0 0,-1-1 0 0 0,1 0 0 0 0,-1 0 0 0 0,1 0 0 0 0,-1-2 0 0 0,1 1 0 0 0,0-1 0 0 0,-1 0 0 0 0,1-1-1 0 0,-1 0 1 0 0,0-1 0 0 0,5-1-168 0 0,127-46 512 0 0,-93 32-16 0 0,2 3 1 0 0,0 1-1 0 0,1 3 0 0 0,0 2 0 0 0,17 1-496 0 0,150-21 1576 0 0,-77 9-856 0 0,-63 13-89 0 0,40-12-631 0 0,1 0 492 0 0,3 5-492 0 0,-19 2 741 0 0,72-18-741 0 0,-37 6 431 0 0,1-1-32 0 0,-3-3 97 0 0,0 6 0 0 0,87-1-496 0 0,29 2 27 0 0,50-2 40 0 0,-140 15 19 0 0,98-5 127 0 0,-36-1-66 0 0,93-9 43 0 0,-145 8-278 0 0,81 7 88 0 0,95 15 144 0 0,12 17-144 0 0,-94-4 192 0 0,-53-15-181 0 0,-54 5 79 0 0,174 8-20 0 0,275 9 32 0 0,-407-15-87 0 0,56 15 44 0 0,-49-3 0 0 0,-87-12-3 0 0,50 4 110 0 0,155 0 286 0 0,-267-16-304 0 0,38-5-148 0 0,-47 1-4 0 0,-1 0-486 0 0,-1-2 1 0 0,0-2-1 0 0,25-9 490 0 0,-70 16-402 0 0,-1 0 1 0 0,1 0-1 0 0,-1 0 0 0 0,1 0 1 0 0,-1 0-1 0 0,0 0 0 0 0,0 0 1 0 0,2-2 401 0 0,-2 2-7653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3:23.4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2768 2064 18023 0 0,'1'1'827'0'0,"4"0"-624"0"0,1 0 1 0 0,-1 0-1 0 0,1 0 0 0 0,-1 0 1 0 0,1-1-1 0 0,5 0-203 0 0,34-3 224 0 0,-27 0-87 0 0,-1 0 0 0 0,0-1 0 0 0,8-4-137 0 0,21-5 68 0 0,-4 5-21 0 0,-1 2 0 0 0,1 2 0 0 0,7 1-47 0 0,-2-1 43 0 0,-21 2-33 0 0,0 1 1 0 0,7 1-11 0 0,147 14 157 0 0,-44-3 802 0 0,11-5-959 0 0,477-40 954 0 0,-85 1-925 0 0,-183 41 61 0 0,-167 0-362 0 0,-157-7 225 0 0,183 3-456 0 0,35-11 503 0 0,474-56-18 0 0,-46 14 18 0 0,-449 43-10 0 0,110 15 10 0 0,384 56-790 0 0,-220-16-319 0 0,-143-33 666 0 0,30-17 443 0 0,-4-17 272 0 0,-156 4 24 0 0,68-2 285 0 0,281-10 494 0 0,537 24-735 0 0,-682 1-278 0 0,-154-2-64 0 0,-109-2 2 0 0,45-11 0 0 0,170-31 0 0 0,-267 31 0 0 0,119-17 0 0 0,199-22 0 0 0,-45 32 64 0 0,346 27-64 0 0,-228 7 0 0 0,-448-10 0 0 0,638-25 95 0 0,-503 13-72 0 0,-49 2 5 0 0,154-6 18 0 0,247 5-46 0 0,-34 24-325 0 0,-138-3 90 0 0,173-12 58 0 0,3-18 143 0 0,-446 15 35 0 0,165-7-43 0 0,416-10 254 0 0,-608 21-240 0 0,357 8-36 0 0,-196-2 3 0 0,-93-4-14 0 0,419 2-402 0 0,-61-29 389 0 0,-464 22 96 0 0,507-34 529 0 0,-298 18-379 0 0,-144 12 29 0 0,114-3 58 0 0,59 4-120 0 0,-250 5-120 0 0,298 2-160 0 0,-124 2-52 0 0,-111-3 196 0 0,343-4 8 0 0,-167 8 3 0 0,-147 0 0 0 0,89 7 59 0 0,-72-3 22 0 0,24 7-10 0 0,66 17-71 0 0,-133-17 5 0 0,14 1-19 0 0,194 28-52 0 0,-179-27 40 0 0,64 7-228 0 0,70 13 180 0 0,-194-27 68 0 0,5 1 6 0 0,278 51 0 0 0,-310-53 0 0 0,113 24 0 0 0,74 30 0 0 0,-193-52 0 0 0,30 10 0 0 0,-1 2 0 0 0,36 20 0 0 0,78 54-45 0 0,-134-71 36 0 0,-2 1 0 0 0,-1 2 0 0 0,3 6 9 0 0,-26-20-27 0 0,-2 0 0 0 0,0 1 0 0 0,-1 0 0 0 0,-1 1 0 0 0,0 0-1 0 0,1 6 28 0 0,-8-16-13 0 0,5 9-11 0 0,-2 0 0 0 0,0 0-1 0 0,-1 0 1 0 0,-1 1-1 0 0,0 0 1 0 0,-1 0-1 0 0,-1 0 1 0 0,0 1 0 0 0,-2-1-1 0 0,0 1 1 0 0,-1-1-1 0 0,0 1 1 0 0,-4 13 24 0 0,3-23-11 0 0,-2 25-25 0 0,-1-1-1 0 0,-2 0 1 0 0,-2 0 0 0 0,-1-1 0 0 0,-5 11 36 0 0,-4 2-2 0 0,4-9-28 0 0,-1-1 1 0 0,-2 0-1 0 0,-3 1 30 0 0,-130 196-64 0 0,83-134 21 0 0,-38 61 22 0 0,73-108-8 0 0,-1-1 0 0 0,-3-2 0 0 0,-25 23 29 0 0,-23 19-51 0 0,-24 14 51 0 0,42-47-36 0 0,-3-3 1 0 0,-1-2-1 0 0,-43 20 36 0 0,62-43-4 0 0,-2-3 1 0 0,-1-1-1 0 0,-32 7 4 0 0,-65 15 0 0 0,90-30 0 0 0,-37 10-50 0 0,-90 9 50 0 0,-102 2-18 0 0,160-22 22 0 0,-222 26-4 0 0,-33 1 0 0 0,194-23 0 0 0,-177 11-11 0 0,129-12-42 0 0,-505 11 53 0 0,273-18 0 0 0,-137 5 0 0 0,311-4 0 0 0,-49 2-61 0 0,105-7-142 0 0,223-6 185 0 0,-241 15-209 0 0,53-2 114 0 0,-26 4-33 0 0,18 6 43 0 0,-142 13 158 0 0,178-16-112 0 0,62-6 50 0 0,9-2 7 0 0,-69 7 0 0 0,35-6 0 0 0,-46 4 0 0 0,58-7 0 0 0,-65 3 11 0 0,-41 1-33 0 0,-42 16 22 0 0,83-8 65 0 0,-130 20-119 0 0,-58 2 182 0 0,55-21-113 0 0,150-4 240 0 0,80-11-247 0 0,-48 3-94 0 0,57-6 86 0 0,-24-1 0 0 0,-75 0 0 0 0,114-4 0 0 0,-43-1 0 0 0,-5-5 0 0 0,-294-24 0 0 0,254 21 0 0 0,67 5 0 0 0,-242 5-1 0 0,117 3 13 0 0,84-4 43 0 0,-157-2-57 0 0,52-16 2 0 0,105 6 0 0 0,-584-21 0 0 0,583 32 0 0 0,-329 3 0 0 0,181-3 0 0 0,155-1 0 0 0,-26-7 0 0 0,-127-18 0 0 0,-26-14 0 0 0,-18-1 0 0 0,211 28 0 0 0,0-1 0 0 0,-27 5 0 0 0,-504-17 0 0 0,499 20 0 0 0,14 0 0 0 0,-1-6 0 0 0,-243-24 0 0 0,197 21 0 0 0,-225-10 0 0 0,330 25 0 0 0,-50 8 0 0 0,-16 0 0 0 0,-29 0 0 0 0,-70 16 0 0 0,40-4 11 0 0,10-3 84 0 0,-24 3-73 0 0,-21 3-88 0 0,-17 3 68 0 0,240-25 1 0 0,-632 108 496 0 0,364-66-408 0 0,163-27-52 0 0,45-9 19 0 0,-22-1-58 0 0,-31 1 6 0 0,-3 2-6 0 0,-86 0 65 0 0,101-5-66 0 0,-237-10 3 0 0,257 2 7 0 0,-32-5 69 0 0,48 2 21 0 0,-12 3-99 0 0,-6 0 229 0 0,0-4 0 0 0,-2-5-229 0 0,-134-11 170 0 0,201 21-245 0 0,-20-4 75 0 0,-15-3 14 0 0,-1 4 37 0 0,-36-3 55 0 0,-18 4-106 0 0,39 4 83 0 0,-91 3-98 0 0,123 2-45 0 0,-21 0 60 0 0,40-4 21 0 0,-28-1-32 0 0,-1 3 0 0 0,-12 5 11 0 0,-24 1 24 0 0,10-1 1 0 0,9 1-25 0 0,-40 5 0 0 0,55-4-64 0 0,-35-1 64 0 0,-18 1 0 0 0,40-2 0 0 0,-16-4 0 0 0,-15-2-4 0 0,-123-2 72 0 0,-61-22-135 0 0,282 23 70 0 0,-41-6-1 0 0,0-1 0 0 0,1-2-1 0 0,0-2 1 0 0,-5-4-2 0 0,29 7 23 0 0,1-1 1 0 0,0 0-1 0 0,0-2 0 0 0,1 0 0 0 0,0-2 1 0 0,1 0-1 0 0,1-1 0 0 0,0-1 0 0 0,-3-4-23 0 0,-6-6 137 0 0,17 16-70 0 0,1 0 1 0 0,1-1-1 0 0,-1 0 1 0 0,0-2-68 0 0,-25-32 300 0 0,19 25-70 0 0,0-2-1 0 0,1 0 0 0 0,1 0 0 0 0,-10-23-229 0 0,4 1 343 0 0,8 20-209 0 0,2 0 0 0 0,1 0 1 0 0,0-1-1 0 0,-3-22-134 0 0,-2-14 213 0 0,-3 0-213 0 0,-3-9 43 0 0,-42-145 43 0 0,2 7-28 0 0,-8-15 71 0 0,40 137-10 0 0,-8-57 584 0 0,19 77-636 0 0,0-22-67 0 0,-4-11 326 0 0,17 74-105 0 0,1-1 1 0 0,1 0-1 0 0,1 0 0 0 0,2-20-221 0 0,-1 6 355 0 0,0 15-121 0 0,1 0 0 0 0,1 0 0 0 0,1 0 1 0 0,1 0-1 0 0,1 1 0 0 0,1-1 0 0 0,9-20-234 0 0,-5 17 232 0 0,-6 16-184 0 0,0 1 0 0 0,1 0 0 0 0,0 0 1 0 0,0 0-1 0 0,1 0 0 0 0,5-6-48 0 0,4-3-129 0 0,0 2-1 0 0,1 0 1 0 0,0 1 0 0 0,2 0-1 0 0,0 2 1 0 0,8-5 129 0 0,41-24-1973 0 0,-67 42 1435 0 0,1 1 0 0 0,0-1 0 0 0,0 0 1 0 0,-1 1-1 0 0,1-1 0 0 0,0 0 0 0 0,-1 1 0 0 0,1-1 1 0 0,-1 0-1 0 0,1 0 0 0 0,-1 0 0 0 0,1 0 0 0 0,-1 0 538 0 0,2-2-2409 0 0,2-4-5240 0 0</inkml:trace>
  <inkml:trace contextRef="#ctx0" brushRef="#br0" timeOffset="1929.809">1010 1129 12696 0 0,'0'0'580'0'0,"0"0"-11"0"0,0-2-365 0 0,4-3-85 0 0,-3 3 374 0 0,-1 2 152 0 0,0 0 26 0 0,0 0-29 0 0,0 0-150 0 0,14 6 347 0 0,-7-2-763 0 0,1 0-1 0 0,-1 0 1 0 0,0 0 0 0 0,-1 1 0 0 0,1 0-1 0 0,-1 1 1 0 0,0 0 0 0 0,0 0-1 0 0,0 0-75 0 0,13 18-64 0 0,15 22 64 0 0,-12-13-44 0 0,39 50 38 0 0,-3 3 0 0 0,23 52 6 0 0,-58-100 82 0 0,0-1-1 0 0,13 13-81 0 0,2 3 117 0 0,49 71 571 0 0,56 56-688 0 0,-48-60 472 0 0,-62-71-273 0 0,-22-31-75 0 0,1-1 0 0 0,6 6-124 0 0,-1-4 88 0 0,-1 2 1 0 0,-2 0-1 0 0,3 5-88 0 0,-11-15 42 0 0,-2-4 10 0 0,0 0 1 0 0,1 0 0 0 0,-1-1 0 0 0,1 1 0 0 0,1-1 0 0 0,-1 0 0 0 0,1-1-1 0 0,7 6-52 0 0,-12-10 96 0 0,-1-1 10 0 0,0 0 38 0 0,0-12 182 0 0,-1-10-380 0 0,-1 0 0 0 0,-2 0 0 0 0,0 0 0 0 0,-7-19 54 0 0,3 11-12 0 0,2-1 0 0 0,0-1 12 0 0,0-19 8 0 0,-2-7 44 0 0,3 0-1 0 0,2-5-51 0 0,1 52 84 0 0,2 9-59 0 0,-1 0-1 0 0,0-1 1 0 0,1 1-1 0 0,0-1 1 0 0,-1 1-1 0 0,1 0 1 0 0,0-1-1 0 0,0 1-24 0 0,0 0-59 0 0,0 2-17 0 0,2 0 16 0 0,0 1 52 0 0,1-1-1 0 0,-1 1 0 0 0,1-1 1 0 0,-1 1-1 0 0,0 0 1 0 0,1 0-1 0 0,-1 0 0 0 0,0 0 1 0 0,0 1-1 0 0,0-1 0 0 0,0 1 1 0 0,0-1-1 0 0,0 1 1 0 0,0-1-1 0 0,0 1 0 0 0,-1 0 1 0 0,2 2 8 0 0,4 4-62 0 0,-1 1 0 0 0,0 0 0 0 0,3 7 62 0 0,8 16-8 0 0,-2 1 0 0 0,-1 1 0 0 0,-2 1 0 0 0,-2 0 0 0 0,0 0 0 0 0,-3 1 0 0 0,-1 0 0 0 0,-1 0 0 0 0,-2 8 8 0 0,-2-27 64 0 0,-1 0 0 0 0,-1 0 0 0 0,-1 0 0 0 0,0-1 0 0 0,-1 1 0 0 0,-1-1 0 0 0,0 1 0 0 0,-1-1 0 0 0,-3 4-64 0 0,4-12 30 0 0,1 0 0 0 0,-2-1 0 0 0,1 1 0 0 0,-1-1-1 0 0,0 0 1 0 0,0-1 0 0 0,-1 1 0 0 0,-5 4-30 0 0,6-7 27 0 0,0 0-1 0 0,-1 0 1 0 0,1-1 0 0 0,-1 1 0 0 0,1-1 0 0 0,-1-1-1 0 0,0 1 1 0 0,0-1 0 0 0,0 0 0 0 0,-1 0 0 0 0,1-1-1 0 0,-3 1-26 0 0,-7 0 76 0 0,0 0-1 0 0,0-1 1 0 0,-1-1 0 0 0,1-1-1 0 0,0 0 1 0 0,0-1-1 0 0,0 0 1 0 0,0-1 0 0 0,0-1-1 0 0,1-1 1 0 0,-1 0-1 0 0,1-1 1 0 0,-13-8-76 0 0,13 6 36 0 0,-17-9 31 0 0,0-2 0 0 0,2-1 0 0 0,-8-7-67 0 0,14 6-739 0 0,-16-17 739 0 0,0-5-5288 0 0,38 40 4710 0 0,-39-38-6772 0 0</inkml:trace>
  <inkml:trace contextRef="#ctx0" brushRef="#br0" timeOffset="3599.36">0 607 6448 0 0,'0'0'498'0'0,"1"2"-327"0"0,0 0-55 0 0,0 0-1 0 0,1 0 1 0 0,0 1-1 0 0,-1-1 1 0 0,1 0-1 0 0,0-1 1 0 0,0 1-1 0 0,0 0-115 0 0,13 15 3105 0 0,12 24 2208 0 0,-3-6-4183 0 0,-9-10-591 0 0,-6-12-375 0 0,-2-1 0 0 0,0 1 0 0 0,-1 1-1 0 0,4 8-163 0 0,0 3 66 0 0,1 0-1 0 0,2 0 0 0 0,0-1 0 0 0,4 2-65 0 0,15 30 3 0 0,9 3 8 0 0,-30-41 16 0 0,-11-17-14 0 0,1 0 1 0 0,-1 0 0 0 0,1 0 0 0 0,-1-1 0 0 0,1 1 0 0 0,0 0-1 0 0,0-1 1 0 0,-1 1 0 0 0,1 0 0 0 0,0-1 0 0 0,0 1 0 0 0,0-1-1 0 0,0 1 1 0 0,0-1 0 0 0,-1 0 0 0 0,1 1 0 0 0,0-1 0 0 0,0 0-1 0 0,1 1-13 0 0,-2-1 17 0 0,1-1 1 0 0,-1 1-1 0 0,0 0 0 0 0,1 0 0 0 0,-1 0 0 0 0,1 0 0 0 0,-1 0 0 0 0,0 0 0 0 0,1 0 0 0 0,-1-1 0 0 0,1 1 0 0 0,-1 0 0 0 0,0 0 0 0 0,1-1 0 0 0,-1 1 0 0 0,0 0 0 0 0,1 0 0 0 0,-1-1 0 0 0,0 1 0 0 0,1 0 1 0 0,-1-1-1 0 0,0 1 0 0 0,0-1 0 0 0,0 1 0 0 0,1 0 0 0 0,-1-1-17 0 0,3-14 130 0 0,-6-17-196 0 0,-15-53 217 0 0,-19-50-151 0 0,-13-52 236 0 0,48 177-214 0 0,1 0 0 0 0,1 1-1 0 0,-1-11-21 0 0,1 20 1 0 0,0 0 1 0 0,0-1-1 0 0,0 1 0 0 0,0 0 0 0 0,0-1 0 0 0,0 1 0 0 0,0-1 0 0 0,1 1 0 0 0,-1 0 0 0 0,0-1 0 0 0,0 1 0 0 0,0 0 1 0 0,0-1-1 0 0,0 1 0 0 0,1 0 0 0 0,-1-1 0 0 0,0 1 0 0 0,0 0 0 0 0,0-1 0 0 0,1 1 0 0 0,-1 0 0 0 0,0 0 0 0 0,0-1 1 0 0,1 1-1 0 0,-1 0 0 0 0,0 0 0 0 0,1 0 0 0 0,-1-1 0 0 0,0 1 0 0 0,1 0 0 0 0,-1 0 0 0 0,0 0 0 0 0,1 0 1 0 0,-1 0-1 0 0,0 0 0 0 0,1 0 0 0 0,-1 0 0 0 0,1 0 0 0 0,-1 0 0 0 0,0 0 0 0 0,1 0 0 0 0,-1 0 0 0 0,0 0 0 0 0,1 0 1 0 0,-1 0-1 0 0,0 0 0 0 0,1 0 0 0 0,-1 0 0 0 0,0 0 0 0 0,1 1 0 0 0,-1-1 0 0 0,0 0 0 0 0,1 0-1 0 0,-1 0 2 0 0,3 1-16 0 0,1 0 0 0 0,-1 0 0 0 0,0 1 0 0 0,1-1 0 0 0,-1 1 0 0 0,0-1 0 0 0,0 1 0 0 0,0 0 0 0 0,0 0 0 0 0,0 0 0 0 0,-1 1 0 0 0,3 2 14 0 0,4 5-162 0 0,0 0-1 0 0,6 11 163 0 0,2 2-153 0 0,-3-6 63 0 0,-3-4 2 0 0,-2 0 0 0 0,6 8 88 0 0,21 35-80 0 0,-22-36 92 0 0,-27-39 105 0 0,1-1-1 0 0,1 0 1 0 0,1-1-1 0 0,1 0 0 0 0,0 0 1 0 0,2-1-1 0 0,1 0 1 0 0,0 0-1 0 0,2 0 0 0 0,0-4-116 0 0,4 23 10 0 0,-1-1-1 0 0,1 1 0 0 0,0 0 0 0 0,0-1 1 0 0,1 1-1 0 0,-1-1 0 0 0,1 1 0 0 0,0 0 1 0 0,0-1-1 0 0,0 1 0 0 0,0 0 0 0 0,0 0 0 0 0,1 0 1 0 0,-1 0-1 0 0,1 0 0 0 0,0 0 0 0 0,0 0 1 0 0,0 1-1 0 0,0-1 0 0 0,1 0 0 0 0,-1 1 1 0 0,1 0-1 0 0,-1 0 0 0 0,1 0 0 0 0,0 0 1 0 0,0 0-1 0 0,0 0 0 0 0,0 1-9 0 0,0 0 1 0 0,0 1-1 0 0,0 0 1 0 0,0 0 0 0 0,0 0-1 0 0,-1 0 1 0 0,1 1 0 0 0,0-1-1 0 0,0 1 1 0 0,0 0 0 0 0,0 0-1 0 0,-1 0 1 0 0,1 0 0 0 0,0 0-1 0 0,-1 0 1 0 0,1 1-1 0 0,9 3-94 0 0,-4-2 44 0 0,-3-1 3 0 0,1 0 1 0 0,-1 0-1 0 0,0 0 1 0 0,0 1-1 0 0,0 0 1 0 0,0 0-1 0 0,1 2 47 0 0,11 8-122 0 0,5 5 212 0 0,2 0 0 0 0,0-2 0 0 0,12 7-90 0 0,-33-22 207 0 0,-3-1 7 0 0,0 0 2 0 0,1-1-198 0 0,0 1 0 0 0,0-1 0 0 0,0 1 0 0 0,0-1 0 0 0,0 1-1 0 0,0-1 1 0 0,0 0 0 0 0,0 1 0 0 0,0-1 0 0 0,0 0 0 0 0,-1 0-1 0 0,1 0 1 0 0,0 0 0 0 0,0 0 0 0 0,-1 0 0 0 0,1 0 0 0 0,-1 0 0 0 0,1 0-1 0 0,-1 0 1 0 0,1 0 0 0 0,-1 0 0 0 0,0 0 0 0 0,1 0 0 0 0,-1 0-1 0 0,0 0 1 0 0,0-1-18 0 0,1-16 69 0 0,0 15-69 0 0,-1 0 1 0 0,0 0-1 0 0,0-1 0 0 0,0 1 1 0 0,0 0-1 0 0,0 0 0 0 0,-1 0 0 0 0,1 0 1 0 0,-1 0-1 0 0,0 0 0 0 0,-1-2 0 0 0,1 1 10 0 0,0 0 0 0 0,-1-1 0 0 0,1 0 0 0 0,1 1 0 0 0,-1-2-10 0 0,-4-18 46 0 0,0 9 16 0 0,0 2-28 0 0,1-1 1 0 0,-2 1-1 0 0,0 0 1 0 0,0 1-1 0 0,-1 0 0 0 0,-7-9-34 0 0,13 19 26 0 0,-1 0 1 0 0,1 0-1 0 0,0-1 0 0 0,0 1 0 0 0,0 0 0 0 0,0-1 0 0 0,0 1 0 0 0,0-2-26 0 0,-3-6 75 0 0,4 9-74 0 0,0 1 0 0 0,0 0 0 0 0,0-1-1 0 0,-1 1 1 0 0,1-1 0 0 0,0 1 0 0 0,0 0-1 0 0,0-1 1 0 0,-1 1 0 0 0,1 0 0 0 0,0 0-1 0 0,0-1 1 0 0,-1 1 0 0 0,1 0 0 0 0,0 0 0 0 0,-1-1-1 0 0,1 1 1 0 0,0 0 0 0 0,-1 0 0 0 0,1 0-1 0 0,0-1 0 0 0,-1 1 1 0 0,1 0-1 0 0,-1 0 0 0 0,1 0 1 0 0,-1 0-1 0 0,1 0 0 0 0,-1 0 0 0 0,1 0 1 0 0,-1 1-1 0 0,1-1 0 0 0,-1 0 1 0 0,1 0-1 0 0,-1 0 0 0 0,1 0 1 0 0,-1 0-1 0 0,1 1 0 0 0,0-1 1 0 0,-1 0-1 0 0,1 1 0 0 0,-1-1 0 0 0,1 0 1 0 0,0 0-1 0 0,-1 1 0 0 0,1-1 1 0 0,0 1-1 0 0,-1-1 0 0 0,-7 16-21 0 0,2 18-110 0 0,6-21 14 0 0,0 1 0 0 0,1 0-1 0 0,1-1 1 0 0,0 1 0 0 0,1-1-1 0 0,1 0 1 0 0,1 6 117 0 0,13 25-215 0 0,-4-12 139 0 0,3-3 76 0 0,-7-14 0 0 0,-7-8 8 0 0,-3-6-6 0 0,1-1 1 0 0,-1 1-1 0 0,1 0 0 0 0,-1 0 1 0 0,1 0-1 0 0,0-1 1 0 0,-1 1-1 0 0,1 0 0 0 0,0-1 1 0 0,0 1-1 0 0,0 0 0 0 0,-1-1 1 0 0,1 1-1 0 0,0-1 1 0 0,0 1-1 0 0,0-1 0 0 0,1 0-2 0 0,7 6 70 0 0,-7-5 132 0 0,-2-1 21 0 0,9-4 174 0 0,-7 3-398 0 0,0 1-1 0 0,-1-1 1 0 0,1 0-1 0 0,0 0 1 0 0,-1-1-1 0 0,1 1 0 0 0,-1 0 1 0 0,1 0-1 0 0,-1-1 1 0 0,1 1-1 0 0,-1-1 1 0 0,0 1-1 0 0,0-1 0 0 0,0 0 1 0 0,0 1-1 0 0,0-1 1 0 0,0 0-1 0 0,0 0 1 0 0,-1 0-1 0 0,1 0 0 0 0,-1 0 1 0 0,1 1-1 0 0,-1-3 2 0 0,4-11 0 0 0,-3 13 0 0 0,-1-1 0 0 0,1 0 0 0 0,0 0 0 0 0,-1 0 0 0 0,0 1 0 0 0,1-1 0 0 0,-1 0 0 0 0,0 0 0 0 0,-1 0 0 0 0,-2-26 4 0 0,3 20-22 0 0,-1 0-1 0 0,0 0 1 0 0,-1 1 0 0 0,0-1-1 0 0,-2-6 19 0 0,-1 3 24 0 0,-1 0-1 0 0,-1 0 0 0 0,0 1 0 0 0,0 0 0 0 0,-5-5-23 0 0,5 7-50 0 0,6 7 37 0 0,0 1-1 0 0,-1-1 0 0 0,1 0 1 0 0,0 1-1 0 0,-1-1 0 0 0,1 1 1 0 0,-1-1-1 0 0,0 1 1 0 0,0 0-1 0 0,1-1 0 0 0,-2 1 14 0 0,1 0 86 0 0,2 1 8 0 0,-1 14 11 0 0,2 4-114 0 0,17 39 233 0 0,-18-55-229 0 0,0 0-1 0 0,1 0 0 0 0,0 0 0 0 0,-1 0 0 0 0,1 0 1 0 0,0 0-1 0 0,0 0 0 0 0,0 0 0 0 0,0 0 0 0 0,1 0 1 0 0,-1-1-1 0 0,0 1 0 0 0,1 0 0 0 0,-1-1 0 0 0,2 2 6 0 0,3 1-1 0 0,-4 0-8 0 0,1-1 0 0 0,0 0 0 0 0,0 0-1 0 0,1 0 1 0 0,-1 0 0 0 0,1 0 0 0 0,0-1 0 0 0,-1 1-1 0 0,1-1 1 0 0,0 0 0 0 0,0 0 0 0 0,1 0 0 0 0,-1-1-1 0 0,0 0 1 0 0,0 0 0 0 0,1 0 0 0 0,-1 0 0 0 0,1 0-1 0 0,-1-1 1 0 0,1 0 0 0 0,0 0 9 0 0,-3 0-155 0 0,0 0 0 0 0,0 0 0 0 0,0-1 0 0 0,0 1 0 0 0,0-1 0 0 0,0 1 0 0 0,0-1 1 0 0,0 0-1 0 0,0 0 0 0 0,-1 0 0 0 0,1 0 0 0 0,0 0 0 0 0,0 0 0 0 0,-1 0 0 0 0,2-2 155 0 0,3-4-1115 0 0</inkml:trace>
  <inkml:trace contextRef="#ctx0" brushRef="#br0" timeOffset="3929.545">668 268 18599 0 0,'10'23'824'0'0,"-1"-9"168"0"0,4 6-792 0 0,-3-5-200 0 0,-1 5 0 0 0,1 0 0 0 0,-2 0 680 0 0,0-3 96 0 0,-2 0 24 0 0,-1-2 0 0 0,3-3-560 0 0,-3-4-112 0 0,0 4-16 0 0,-5-12-8 0 0,0 0-872 0 0,8 0-184 0 0,3 0-32 0 0,-8-7-7735 0 0</inkml:trace>
  <inkml:trace contextRef="#ctx0" brushRef="#br0" timeOffset="4280.306">528 0 2304 0 0,'27'26'224'0'0,"-24"-19"-25"0"0,3 1 1353 0 0,1-2 10217 0 0,44 25-9206 0 0,-22-11-3631 0 0,-20-14 719 0 0,-1 1-1 0 0,0 0 0 0 0,0 1 0 0 0,0-1 0 0 0,-1 2 0 0 0,-1-1 0 0 0,4 5 350 0 0,12 16-441 0 0,0-1 368 0 0,-12-14 134 0 0,2 0 0 0 0,2 2-61 0 0,-8-9 145 0 0,0 0 0 0 0,0 1 0 0 0,-1 0 0 0 0,0 0 0 0 0,0 1-145 0 0,13 20 693 0 0,0 2 356 0 0,-17-30-683 0 0,-1-1 2 0 0,0 0-17 0 0,0 0-72 0 0,0 0-30 0 0,0 0-8 0 0,0 0-13 0 0,0-8 111 0 0,-1 1-253 0 0,0 1 0 0 0,0-1 0 0 0,0 0-1 0 0,-1 1 1 0 0,0-1 0 0 0,-1 1 0 0 0,-1-3-86 0 0,-8-29 322 0 0,4 11-23 0 0,5 22-206 0 0,2 0-1 0 0,-1 0 1 0 0,1-1-1 0 0,-1 1 1 0 0,2-1-1 0 0,-2-5-92 0 0,2 9 23 0 0,0-6 61 0 0,0 0 1 0 0,1 0-1 0 0,0 0 0 0 0,0 0 0 0 0,2-6-84 0 0,-3 13 8 0 0,1 0 1 0 0,-1-1-1 0 0,0 1 0 0 0,1 0 0 0 0,-1 0 0 0 0,1 0 1 0 0,-1 0-1 0 0,1 0 0 0 0,0-1 0 0 0,-1 1 0 0 0,1 0 1 0 0,0 0-1 0 0,0 0 0 0 0,0 1 0 0 0,0-1 0 0 0,-1 0 1 0 0,1 0-1 0 0,0 0 0 0 0,1 1 0 0 0,-1-1 0 0 0,0 0 1 0 0,0 1-1 0 0,0-1 0 0 0,0 1 0 0 0,0 0 0 0 0,1-1 1 0 0,-1 1-1 0 0,0 0 0 0 0,0 0 0 0 0,1-1 0 0 0,-1 1 1 0 0,0 0-1 0 0,0 0 0 0 0,1 1 0 0 0,-1-1 0 0 0,0 0 1 0 0,0 0-1 0 0,1 0 0 0 0,-1 1 0 0 0,1 0-8 0 0,8 2 27 0 0,0 1 0 0 0,0 1 0 0 0,0 0-1 0 0,-1 0 1 0 0,7 6-27 0 0,44 35 44 0 0,-7-5-50 0 0,-37-28 6 0 0,-1 0 0 0 0,0 1 0 0 0,-1 1 0 0 0,2 3 0 0 0,8 5 19 0 0,-16-16-173 0 0,-1 0-1 0 0,-1 0 1 0 0,4 4 154 0 0,-10-11-26 0 0,0 1 1 0 0,0-1-1 0 0,1 0 0 0 0,-1 1 0 0 0,0-1 0 0 0,0 1 0 0 0,0-1 0 0 0,0 1 1 0 0,0-1-1 0 0,1 1 0 0 0,-1-1 0 0 0,0 1 0 0 0,0-1 0 0 0,0 1 0 0 0,0-1 0 0 0,0 1 1 0 0,-1-1-1 0 0,1 1 0 0 0,0-1 0 0 0,0 1 26 0 0,-1 3-1865 0 0,1-4-165 0 0</inkml:trace>
  <inkml:trace contextRef="#ctx0" brushRef="#br0" timeOffset="5012.713">505 1307 17999 0 0,'0'0'407'0'0,"0"0"60"0"0,0 0 23 0 0,0-1-51 0 0,0 0-428 0 0,0 1 0 0 0,0-1 0 0 0,0 1 0 0 0,1-1 0 0 0,-1 1 1 0 0,0-1-1 0 0,0 1 0 0 0,0-1 0 0 0,0 1 0 0 0,0-1 0 0 0,-1 0 0 0 0,1 1 0 0 0,0-1 0 0 0,0 1 0 0 0,0-1 0 0 0,0 1 0 0 0,-1-1 1 0 0,1 1-1 0 0,0-1 0 0 0,0 1 0 0 0,-1 0 0 0 0,1-1 0 0 0,0 1 0 0 0,-1-1 0 0 0,1 1-11 0 0,-1-1 48 0 0,0-1 114 0 0,1 2 4 0 0,-9 0 62 0 0,8 1-241 0 0,-1-1 0 0 0,0 0-1 0 0,0 1 1 0 0,1-1 0 0 0,-1 1 0 0 0,0 0-1 0 0,0 0 1 0 0,1-1 0 0 0,-1 1-1 0 0,1 0 1 0 0,-1 0 0 0 0,1 1-1 0 0,-1-1 1 0 0,1 0 0 0 0,0 0 0 0 0,-1 1-1 0 0,1-1 1 0 0,0 1 0 0 0,0-1-1 0 0,0 1 1 0 0,0-1 0 0 0,0 1-1 0 0,1 0 1 0 0,-1-1 0 0 0,0 1 0 0 0,1 0-1 0 0,-1 1 14 0 0,-1 5-204 0 0,0-1 0 0 0,0 1 0 0 0,1-1 1 0 0,0 1-1 0 0,0 0 0 0 0,1 2 204 0 0,0 1-268 0 0,0 33-1421 0 0,3 13 1689 0 0,-1-44-41 0 0,0 0 0 0 0,0 0 0 0 0,1 0 0 0 0,1 0 0 0 0,0 0 0 0 0,3 6 41 0 0,4 7 170 0 0,-9-19-9 0 0,1 0 1 0 0,1 1-1 0 0,-1-1 1 0 0,1-1-1 0 0,0 1 1 0 0,1 0-162 0 0,-3-4 117 0 0,1 0 1290 0 0,1-9-892 0 0,-4 5-652 0 0,2-2 146 0 0,0-1 0 0 0,-1 0 0 0 0,0 0 0 0 0,0 0 0 0 0,0 0 0 0 0,0 0 0 0 0,-1 0 0 0 0,0 0 0 0 0,1 0 1 0 0,-1 0-1 0 0,-1-1-9 0 0,0-8 1 0 0,-1-1 0 0 0,-3-9-1 0 0,2 11-1 0 0,1 0 1 0 0,0 1-1 0 0,0-13 1 0 0,2 14 9 0 0,-1 5 11 0 0,1 0 0 0 0,0 0 0 0 0,1 1-1 0 0,-1-1 1 0 0,1 0 0 0 0,1-4-20 0 0,-2 8 127 0 0,0 1-8 0 0,0 0-13 0 0,12 0 189 0 0,-10 0-291 0 0,0 1 0 0 0,0 0 0 0 0,0-1 0 0 0,0 1 0 0 0,0 0 0 0 0,0 0 0 0 0,0 0 0 0 0,-1 0 0 0 0,1 0 0 0 0,0 1 0 0 0,-1-1 0 0 0,2 1-4 0 0,23 23 41 0 0,-16-15-49 0 0,-6-7 8 0 0,-1 1 0 0 0,1 0 0 0 0,-1 0 0 0 0,0 0 0 0 0,-1 0 0 0 0,1 0 0 0 0,0 2 0 0 0,9 15 16 0 0,12 15 287 0 0,13 32-303 0 0,-6-11 307 0 0,45 85 811 0 0,-65-115-757 0 0,0 0 0 0 0,-2 1-1 0 0,-1 0 1 0 0,0 6-361 0 0,-7-27 38 0 0,0 1 0 0 0,0-1 0 0 0,0 0 0 0 0,-1 0-1 0 0,0 0 1 0 0,0 0 0 0 0,-1 4-38 0 0,-1-3-65 0 0,1-8 59 0 0,0 1 0 0 0,1-1 1 0 0,-1 1-1 0 0,0-1 0 0 0,1 1 0 0 0,-1-1 0 0 0,0 0 0 0 0,1 1 1 0 0,-1-1-1 0 0,0 0 0 0 0,0 1 0 0 0,1-1 0 0 0,-1 0 1 0 0,0 0-1 0 0,0 0 0 0 0,0 0 0 0 0,0 0 6 0 0,-1 0-11 0 0,1 0 0 0 0,-1 0 0 0 0,1 0 0 0 0,-1 0 0 0 0,1 0 0 0 0,-1 0-1 0 0,1-1 1 0 0,-1 1 0 0 0,1-1 0 0 0,-1 1 0 0 0,1-1 0 0 0,0 1 0 0 0,-1-1 0 0 0,1 0-1 0 0,0 0 1 0 0,-1 0 0 0 0,1 1 0 0 0,-1-2 11 0 0,-3-1-154 0 0,0 0-7 0 0,0 0 0 0 0,0 0 0 0 0,0-1 0 0 0,0 1 0 0 0,0-1 1 0 0,1 0-1 0 0,0 0 0 0 0,0 0 0 0 0,0-1 0 0 0,0 0 0 0 0,1 1 1 0 0,-1-1-1 0 0,1 0 0 0 0,0-1 0 0 0,1 1 0 0 0,-1-1 161 0 0,-2-7-364 0 0,1 2-851 0 0,0-1 0 0 0,0 0 0 0 0,1 1 1 0 0,0-8 1214 0 0,2-4-1664 0 0</inkml:trace>
  <inkml:trace contextRef="#ctx0" brushRef="#br0" timeOffset="5681.406">633 1226 7832 0 0,'10'9'566'0'0,"-1"1"1"0"0,7 8-567 0 0,-7-7 1402 0 0,-1 1 0 0 0,-1 0 0 0 0,1 0 0 0 0,-2 0 0 0 0,0 1 0 0 0,0 0 0 0 0,0 3-1402 0 0,10 25 630 0 0,-9-25-417 0 0,-1 0-1 0 0,2 8-212 0 0,27 80 88 0 0,-32-94-106 0 0,3 12 264 0 0,-4-20-16 0 0,-4-11 51 0 0,-4-22 385 0 0,-5-34 358 0 0,10 31-552 0 0,1 0-1 0 0,1-1 1 0 0,2-3-472 0 0,-1 13 143 0 0,-1 17-109 0 0,1 0 1 0 0,-1 0-1 0 0,1 1 0 0 0,1-1 1 0 0,0 0-1 0 0,1-3-34 0 0,5-12 31 0 0,-1 4-12 0 0,1 0 1 0 0,0 1 0 0 0,1 0-1 0 0,1 0 1 0 0,1 2-1 0 0,7-9-19 0 0,-11 14-1 0 0,-4 6-1 0 0,0 0-1 0 0,0 0 1 0 0,1 0-1 0 0,-1 1 1 0 0,1-1-1 0 0,6-3 3 0 0,-10 7-74 0 0,-2 2 67 0 0,0 0 0 0 0,0 0 0 0 0,0 0 0 0 0,1-1 1 0 0,-1 2-1 0 0,0-1 0 0 0,0 0 0 0 0,1 0 0 0 0,-1 0 1 0 0,0 0-1 0 0,1 0 0 0 0,-1 1 0 0 0,1-1 0 0 0,0 0 1 0 0,-1 0-1 0 0,1 1 0 0 0,0-1 0 0 0,0 0 0 0 0,0 0 1 0 0,0 1-1 0 0,0-1 0 0 0,0 0 7 0 0,-4 18-60 0 0,1-11 59 0 0,1 1-1 0 0,0 0 1 0 0,0-1-1 0 0,1 1 1 0 0,0 0-1 0 0,0 0 1 0 0,1-1-1 0 0,1 10 2 0 0,1 0-2 0 0,0 0-1 0 0,1-1 0 0 0,1 1 1 0 0,1 0 2 0 0,-3-14-7 0 0,0-1 1 0 0,-1 1 0 0 0,1-1 0 0 0,0 1 0 0 0,0-1 0 0 0,1 0-1 0 0,-1 0 1 0 0,1 0 0 0 0,0 0 0 0 0,0 0 0 0 0,0-1-1 0 0,0 1 1 0 0,0-1 0 0 0,0 0 0 0 0,1 0 0 0 0,-1 0 0 0 0,1 0-1 0 0,-1 0 1 0 0,1-1 6 0 0,8 3 12 0 0,-11-4-9 0 0,1 1-1 0 0,-1-1 1 0 0,1 1 0 0 0,-1-1 0 0 0,1 0 0 0 0,0 1 0 0 0,-1-1 0 0 0,1 0 0 0 0,0 0 0 0 0,-1 0 0 0 0,1 0 0 0 0,-1 0 0 0 0,1-1 0 0 0,0 1-1 0 0,-1 0 1 0 0,1-1 0 0 0,-1 1 0 0 0,1-1-3 0 0,6-2 9 0 0,-5 2 5 0 0,0 0-1 0 0,1 0 1 0 0,-1-1 0 0 0,0 1-1 0 0,0-1 1 0 0,0 0 0 0 0,0 0-1 0 0,-1 0 1 0 0,1 0-1 0 0,0 0 1 0 0,1-3-14 0 0,3-3 91 0 0,-1-1 1 0 0,1-1-1 0 0,-2 1 1 0 0,1-1-1 0 0,-1 0 1 0 0,-1-1-1 0 0,0 1 1 0 0,2-8-92 0 0,-5 12 2 0 0,1 0 0 0 0,-1 0 0 0 0,-1 0 0 0 0,1 0 0 0 0,-1 0 1 0 0,0 0-1 0 0,0 0 0 0 0,-1 0 0 0 0,0 0 0 0 0,0 0 0 0 0,-1-4-2 0 0,-1 0 0 0 0,-1 1-1 0 0,1-1 1 0 0,-1 0 0 0 0,-1 1 0 0 0,0 0-1 0 0,-4-5 1 0 0,7 12-12 0 0,0-1 0 0 0,0 0-1 0 0,0 1 1 0 0,-1 0-1 0 0,1 0 1 0 0,-1 0 0 0 0,0 0-1 0 0,1 0 1 0 0,-1 0 0 0 0,0 1-1 0 0,0-1 1 0 0,0 1 0 0 0,0 0-1 0 0,0 0 1 0 0,-2 0 12 0 0,-8-2-130 0 0,1 0 0 0 0,-1 2 0 0 0,-6-1 130 0 0,7 1-153 0 0,-4 1-532 0 0,0 0 0 0 0,0 2 0 0 0,0-1 0 0 0,1 2 0 0 0,-1 0 0 0 0,-8 4 685 0 0,0-2-2695 0 0,9-2-2329 0 0,4 1-282 0 0</inkml:trace>
  <inkml:trace contextRef="#ctx0" brushRef="#br0" timeOffset="6552.808">996 740 6448 0 0,'23'29'696'0'0,"-18"-24"92"0"0,-1-1 1 0 0,1 2 0 0 0,-1-1 0 0 0,-1 0-1 0 0,3 4-788 0 0,0 1 1227 0 0,-2-5-646 0 0,0 0 1 0 0,1 0-1 0 0,-1 0 0 0 0,1-1 0 0 0,2 2-581 0 0,17 17 660 0 0,-22-20-481 0 0,0 0 1 0 0,1 0-1 0 0,-1 0 1 0 0,1-1 0 0 0,-1 1-1 0 0,1-1 1 0 0,0 0 0 0 0,0 0-1 0 0,0 0 1 0 0,0 0-1 0 0,1 0-179 0 0,-3-2 63 0 0,-1 0 0 0 0,1 1-1 0 0,0-1 1 0 0,0 1-1 0 0,0-1 1 0 0,-1 1 0 0 0,1-1-1 0 0,0 1 1 0 0,0-1-1 0 0,-1 1 1 0 0,1-1-1 0 0,0 1 1 0 0,-1 0 0 0 0,1 0-1 0 0,-1-1 1 0 0,1 1-1 0 0,-1 0-62 0 0,1 0 49 0 0,-1-1 0 0 0,1 1 0 0 0,-1-1 0 0 0,1 1 0 0 0,0-1 0 0 0,-1 0 0 0 0,1 0 0 0 0,-1 1 0 0 0,1-1 0 0 0,0 0 0 0 0,-1 0 0 0 0,1 0-1 0 0,0 1 1 0 0,-1-1 0 0 0,1 0 0 0 0,0 0 0 0 0,0 0 0 0 0,-1 0 0 0 0,1 0-49 0 0,1 0 126 0 0,19 0 838 0 0,-19 0-544 0 0,-2 0-4 0 0,13-6 234 0 0,-9 3-618 0 0,0 0 1 0 0,0 0 0 0 0,0 0 0 0 0,0 0-1 0 0,0-1 1 0 0,-1 0 0 0 0,0 1 0 0 0,1-1-1 0 0,-1 0 1 0 0,-1-1 0 0 0,1 1-1 0 0,-1-1 1 0 0,1 1 0 0 0,-1-1 0 0 0,-1 1-1 0 0,1-1 1 0 0,-1 0 0 0 0,0 0 0 0 0,0 0-1 0 0,0-3-32 0 0,0 5 43 0 0,1 0 1 0 0,-1 0-1 0 0,0 0 0 0 0,1 0 0 0 0,-1 0 0 0 0,2-1-43 0 0,-2 1 37 0 0,0 2 25 0 0,-1 1-113 0 0,0 0-49 0 0,0 0-11 0 0,4 0 78 0 0,-1 0 1 0 0,0 1-1 0 0,0-1 0 0 0,0 1 0 0 0,1-1 0 0 0,-1 1 0 0 0,0 0 0 0 0,0 0 1 0 0,0 1-1 0 0,0-1 0 0 0,0 1 0 0 0,-1-1 0 0 0,1 1 0 0 0,0 0 0 0 0,-1 0 1 0 0,1 0-1 0 0,-1 0 0 0 0,1 1 0 0 0,-1-1 0 0 0,0 1 33 0 0,3 2-8 0 0,0 1-1 0 0,0 1 0 0 0,-1-1 1 0 0,0 1-1 0 0,0 0 1 0 0,0-1-1 0 0,0 5 9 0 0,13 21 329 0 0,-2-14-109 0 0,-12-11-125 0 0,-2-6 19 0 0,0 1-1 0 0,0 0 0 0 0,0-1 0 0 0,0 1 1 0 0,1-1-1 0 0,-1 1 0 0 0,0-1 0 0 0,1 0 1 0 0,-1 1-1 0 0,2 0-113 0 0,11 10 132 0 0,4 1-78 0 0,-16-12-47 0 0,1 1 0 0 0,-1 0 1 0 0,0 0-1 0 0,-1 0 0 0 0,1 0 1 0 0,0 0-1 0 0,0 1-7 0 0,0-1 11 0 0,-1 0 0 0 0,1 1 0 0 0,0-1 0 0 0,0 0 0 0 0,0 0 0 0 0,0-1 0 0 0,1 2-11 0 0,3 1 27 0 0,-1 1 1 0 0,0 0 0 0 0,0 0 0 0 0,0 0 0 0 0,-1 0 0 0 0,2 4-28 0 0,8 8 70 0 0,22 33 19 0 0,-4-3-29 0 0,-23-36-60 0 0,-2 1 0 0 0,1 0 0 0 0,-2 1 0 0 0,0 0 0 0 0,1 3 0 0 0,0 0 0 0 0,30 87 0 0 0,-33-94 30 0 0,-1 0 1 0 0,0 0-1 0 0,-1 0 0 0 0,1 0 0 0 0,-2 1 1 0 0,0-1-1 0 0,0 0 0 0 0,0 1 0 0 0,-1 4-30 0 0,0-13 11 0 0,-1 0 0 0 0,1 0 0 0 0,0 0 0 0 0,0 1 0 0 0,-1-1 0 0 0,1 0 0 0 0,-1 0 0 0 0,1 0-1 0 0,-1 0 1 0 0,1 0 0 0 0,-1 0 0 0 0,0 0 0 0 0,1 0 0 0 0,-1 0-11 0 0,-5 9 127 0 0,5-9-23 0 0,0-1-85 0 0,-1 0-1 0 0,1 0 0 0 0,-1 0 1 0 0,0 0-1 0 0,1-1 0 0 0,-1 1 1 0 0,1 0-1 0 0,-1-1 0 0 0,1 1 1 0 0,-1-1-1 0 0,1 0 0 0 0,0 1 1 0 0,-1-1-1 0 0,1 0 1 0 0,0 0-1 0 0,-1 0 0 0 0,1 0 1 0 0,0 0-1 0 0,0 0 0 0 0,0 0 1 0 0,0 0-1 0 0,0-1 0 0 0,0 1-18 0 0,-12-13 182 0 0,8 10-127 0 0,1-1-1 0 0,1 1 1 0 0,-1-1 0 0 0,1-1-1 0 0,0 1 1 0 0,0 0-1 0 0,0-1 1 0 0,1 1 0 0 0,0-1-1 0 0,0 0 1 0 0,0 0-1 0 0,0-3-54 0 0,-8-22 125 0 0,7 21-89 0 0,-6-13 81 0 0,1 0 1 0 0,1-2-118 0 0,-1-8 109 0 0,1 0-1 0 0,0-18-108 0 0,4 20 7 0 0,1 12 5 0 0,0 1-1 0 0,1 0 0 0 0,1 0 1 0 0,1-1-1 0 0,2-9-11 0 0,2-10 0 0 0,-3 18 5 0 0,1 0 1 0 0,5-13-6 0 0,-8 32 1 0 0,4-15 9 0 0,0 2 1 0 0,2-1-1 0 0,-1 1 1 0 0,2-1-1 0 0,3-4-10 0 0,-4 11 0 0 0,3 4 0 0 0,-8 5-1 0 0,0-1 0 0 0,0 0 1 0 0,0 0-1 0 0,0 1 0 0 0,-1-1 0 0 0,1 0 0 0 0,0 1 0 0 0,0-1 0 0 0,0 1 0 0 0,0-1 1 0 0,0 1-1 0 0,0-1 0 0 0,-1 1 0 0 0,1 0 0 0 0,0-1 0 0 0,0 1 0 0 0,-1 0 0 0 0,1 0 0 0 0,-1 0 1 0 0,1 0-1 0 0,0-1 0 0 0,-1 1 0 0 0,0 0 0 0 0,1 0 0 0 0,-1 0 0 0 0,1 0 0 0 0,-1 0 1 0 0,0 0 0 0 0,7 33-65 0 0,-6-27 41 0 0,0 5-33 0 0,0 0 0 0 0,-1 1 1 0 0,0-1-1 0 0,0 0 0 0 0,-2 0 1 0 0,1 0-1 0 0,-4 9 57 0 0,4-13-82 0 0,-1-1 1 0 0,-1 0 0 0 0,1 0-1 0 0,-1 0 1 0 0,-1 0-1 0 0,1 0 1 0 0,-1-1-1 0 0,0 1 1 0 0,-1-1-1 0 0,0 0 1 0 0,1 0-1 0 0,-2-1 1 0 0,1 1 81 0 0,2-4-103 0 0,1-1 0 0 0,-1 1 1 0 0,1 0-1 0 0,-1-1 0 0 0,1 0 0 0 0,-1 0 0 0 0,0 0 1 0 0,0 0-1 0 0,0 0 0 0 0,1 0 0 0 0,-1-1 1 0 0,0 1-1 0 0,0-1 0 0 0,0 0 0 0 0,-1 0 103 0 0,-6 0-1116 0 0,0-1 1 0 0,0 0-1 0 0,-8-2 1116 0 0,12 1-630 0 0,-18-2-1266 0 0</inkml:trace>
  <inkml:trace contextRef="#ctx0" brushRef="#br0" timeOffset="7282.942">878 809 920 0 0,'0'0'469'0'0,"0"0"1635"0"0,0 0 715 0 0,0 0 145 0 0,0 0-330 0 0,1 2-1514 0 0,35 56-161 0 0,-35-57-994 0 0,0 1 1 0 0,1 0 0 0 0,-1 0-1 0 0,1-1 1 0 0,-1 1-1 0 0,1-1 1 0 0,-1 0-1 0 0,1 1 1 0 0,0-1-1 0 0,-1 0 1 0 0,3 1 34 0 0,12 10-362 0 0,-11-8 313 0 0,0 1 0 0 0,0-1 0 0 0,0 0 0 0 0,1-1 0 0 0,1 1 49 0 0,14 10 78 0 0,-18-12 114 0 0,0 0-1 0 0,1 0 1 0 0,0 0 0 0 0,-1-1 0 0 0,1 0-1 0 0,0 0 1 0 0,0 0 0 0 0,0 0 0 0 0,0 0-1 0 0,0-1 1 0 0,0 0 0 0 0,0 0 0 0 0,0 0-1 0 0,2 0-191 0 0,-1 0 203 0 0,1 0 70 0 0,1 0 0 0 0,-1-1 0 0 0,0 0 1 0 0,0 0-1 0 0,0 0 0 0 0,2-1-273 0 0,-6 1 58 0 0,0 0-1 0 0,1 0 0 0 0,-1 0 1 0 0,0 0-1 0 0,0 0 0 0 0,0 0 1 0 0,0-1-1 0 0,0 1 0 0 0,0-1 1 0 0,0 0-1 0 0,0 0 0 0 0,-1 1 1 0 0,1-1-1 0 0,-1 0 0 0 0,1 0 1 0 0,-1-1-58 0 0,17-28 285 0 0,-13 5-142 0 0,-3 22-129 0 0,-1 0 1 0 0,0 1-1 0 0,-1-1 1 0 0,1 0-1 0 0,-1 0 1 0 0,1 0-1 0 0,-1 1 1 0 0,-1-2-15 0 0,1 4-1 0 0,0 1 1 0 0,0 0 0 0 0,0 0-1 0 0,0 0 1 0 0,0 0 0 0 0,0 0 0 0 0,0-1-1 0 0,0 1 1 0 0,0 0 0 0 0,0 0-1 0 0,0 0 1 0 0,0 0 0 0 0,0-1-1 0 0,0 1 1 0 0,0 0 0 0 0,0 0-1 0 0,0 0 1 0 0,0 0 0 0 0,0-1-1 0 0,0 1 1 0 0,0 0 0 0 0,0 0-1 0 0,0 0 1 0 0,1 0 0 0 0,-1-1 0 0 0,0 1-1 0 0,0 0 1 0 0,0 0 0 0 0,0 0-1 0 0,0 0 1 0 0,0 0 0 0 0,0 0-1 0 0,1-1 1 0 0,-1 1 0 0 0,0 0-1 0 0,0 0 1 0 0,0 0 0 0 0,0 0-1 0 0,1 0 1 0 0,-1 0 0 0 0,0 0-1 0 0,0 0 1 0 0,0 0 0 0 0,0 0 0 0 0,1 0-1 0 0,-1 0 1 0 0,0 0 0 0 0,0 0-1 0 0,0 0 1 0 0,0 0 0 0 0,1 0-1 0 0,-1 0 1 0 0,0 0 0 0 0,0 0-1 0 0,0 0 1 0 0,0 0 0 0 0,1 0-1 0 0,-1 0 1 0 0,0 0 0 0 0,0 0-1 0 0,0 1 1 0 0,0-1 0 0 0,0 0 0 0 0,1 0-1 0 0,-1 0 1 0 0,0 0 0 0 0,0 0-1 0 0,0 0 1 0 0,0 1 0 0 0,0-1 0 0 0,7 6-56 0 0,-3 0 29 0 0,0-1-1 0 0,0 0 1 0 0,0 1-1 0 0,0 0 0 0 0,-1-1 1 0 0,0 1-1 0 0,-1 1 1 0 0,1-1 27 0 0,-1 1-6 0 0,1-1 0 0 0,1 1 0 0 0,-1-1 0 0 0,1 0 0 0 0,0 0 0 0 0,4 5 6 0 0,27 25-329 0 0,-33-35-1047 0 0,-2-1-4742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3:55.2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265 593 14280 0 0,'0'0'1102'0'0,"0"0"-639"0"0,0 0-14 0 0,0 0 67 0 0,0 3 17 0 0,-2 33-683 0 0,-2 1 0 0 0,-4 18 150 0 0,2-22-93 0 0,2 0 0 0 0,1 1-1 0 0,2 23 94 0 0,4-1-34 0 0,2 34-19 0 0,-4 0 1 0 0,-6 46 52 0 0,-1-36 552 0 0,6 61-552 0 0,1-69 503 0 0,9 97-25 0 0,-10-183-477 0 0,4 219 19 0 0,-2-79 32 0 0,-3-81-40 0 0,-2 5 80 0 0,-2 2-92 0 0,-3 23 25 0 0,0-21-25 0 0,4-48 0 0 0,2-1 0 0 0,0 9 0 0 0,1-21-1 0 0,0 0 0 0 0,-1 0 0 0 0,-2 9 1 0 0,-4 21 57 0 0,2-4-46 0 0,4-29-8 0 0,0 1 1 0 0,1 0-1 0 0,0 8-3 0 0,1-16 6 0 0,-1 5 7 0 0,1 0-1 0 0,0 0 1 0 0,1 0-1 0 0,0 0 1 0 0,0 0 0 0 0,1 0-1 0 0,0-1 1 0 0,0 1-1 0 0,1-1 1 0 0,0 2-13 0 0,6 12 58 0 0,-6-12-97 0 0,1-1 0 0 0,0 0 0 0 0,0-1 0 0 0,0 1 0 0 0,1-1 0 0 0,4 4 39 0 0,11 14-933 0 0,-11-13 1107 0 0,1-1 0 0 0,0 0-1 0 0,0-1 1 0 0,1 0 0 0 0,0 0 0 0 0,1-1 0 0 0,0-1-1 0 0,9 5-173 0 0,0-2-45 0 0,12 5-330 0 0,15 6 375 0 0,-35-17-42 0 0,0-1 0 0 0,0-1 1 0 0,0 0-1 0 0,1 0 0 0 0,9-1 42 0 0,17 3-65 0 0,-27-2 40 0 0,0-2 0 0 0,0 0 0 0 0,12 0 25 0 0,2-3-24 0 0,-10 0-10 0 0,0 2 0 0 0,15 0 34 0 0,18 0-68 0 0,-36 0 46 0 0,1-1 1 0 0,-1 2-1 0 0,3 0 22 0 0,67 13 60 0 0,0 2 0 0 0,20 11-60 0 0,40 12 8 0 0,1-6 1 0 0,2-6-1 0 0,26-4-8 0 0,429 11 305 0 0,-293-21-627 0 0,299 20 316 0 0,-349-2-301 0 0,-97-10 94 0 0,300 16-181 0 0,-399-38 566 0 0,50-7-172 0 0,-8 1 286 0 0,185-24 513 0 0,-17 1-254 0 0,-162 22-380 0 0,129-4 22 0 0,-113 10-106 0 0,124 4-82 0 0,-18 3-59 0 0,-66-3 56 0 0,156 2 4 0 0,-8-13-14 0 0,-1-18 191 0 0,34-18 569 0 0,-112 13-287 0 0,22 8-459 0 0,416 3-12 0 0,-73 2-240 0 0,-495 13 289 0 0,129-13 230 0 0,-172 12-191 0 0,120-19 208 0 0,-150 19-231 0 0,107-18 173 0 0,82-13 245 0 0,-6 0-221 0 0,-98 18-249 0 0,31-4-16 0 0,126-5-347 0 0,-103 20 160 0 0,-57 5 163 0 0,606 0-544 0 0,-573 7 465 0 0,225 10-70 0 0,111 0 93 0 0,-231-10 96 0 0,-3-5 24 0 0,38 0 74 0 0,-43 3-21 0 0,-42-1-64 0 0,-12 3-14 0 0,192 7 0 0 0,-170-1 0 0 0,49 2 0 0 0,235 14-1 0 0,-143-9 14 0 0,117 1 52 0 0,-73-4-70 0 0,-91-10 5 0 0,-110-4 0 0 0,-166 1 1 0 0,439-5 10 0 0,15-19 129 0 0,-8-11 32 0 0,-50 19-95 0 0,-235 11-70 0 0,221 4-7 0 0,-65 1 0 0 0,-22 0-1 0 0,-8 0 20 0 0,198-3 323 0 0,-116-2-138 0 0,811-15-272 0 0,-970 17-6 0 0,64 1-24 0 0,-82 3 86 0 0,224 6 12 0 0,-160-4-1 0 0,-35-2 14 0 0,-62 5 44 0 0,293 10 21 0 0,408 31-25 0 0,-646-26-53 0 0,-7-1 0 0 0,385 47-3 0 0,-340-32 106 0 0,-52-7 63 0 0,240 25 126 0 0,-213-30-179 0 0,121 10-16 0 0,-184-17-97 0 0,-42-3 4 0 0,-74-5-76 0 0,0-4 0 0 0,71-4 72 0 0,-149-1-1 0 0,12 1 0 0 0,0-1-1 0 0,0-1 1 0 0,0 0-1 0 0,0-1 0 0 0,0 0 1 0 0,0-1-1 0 0,3-2 2 0 0,-5 1 0 0 0,0 0 0 0 0,0-1 0 0 0,-1-1 0 0 0,0 1 0 0 0,0-2 0 0 0,-1 1 0 0 0,0-1 0 0 0,0-1 0 0 0,-1 0 0 0 0,0 0 0 0 0,-1 0 0 0 0,0-1 0 0 0,0 0 0 0 0,-1-1 0 0 0,0 1 0 0 0,-1-1 0 0 0,2-5 0 0 0,0 0-9 0 0,-1 1 37 0 0,0 0 1 0 0,0 0-1 0 0,-2-1 0 0 0,3-10-28 0 0,1-42 260 0 0,-4 0 1 0 0,-3-61-261 0 0,-1 84 87 0 0,-8-105 137 0 0,3 67-83 0 0,-5-8-141 0 0,-4-34 63 0 0,-1-54 3 0 0,-13-99-11 0 0,8 100-36 0 0,9 81-19 0 0,-5-70 0 0 0,-1 10 19 0 0,2 7 16 0 0,6 62-32 0 0,-4 1 1 0 0,-4 0-1 0 0,-12-31-3 0 0,21 95-11 0 0,-1 1-1 0 0,0 1 1 0 0,-2-1-1 0 0,0 2 1 0 0,-9-10 11 0 0,1-3-7 0 0,12 22-11 0 0,0 1 0 0 0,-1 0 0 0 0,-1 0 0 0 0,1 1-1 0 0,-3-1 19 0 0,-16-19-47 0 0,13 15 6 0 0,0 1 0 0 0,0 1 0 0 0,-1 0 0 0 0,-1 1-1 0 0,0 1 1 0 0,0 0 0 0 0,-1 1 0 0 0,0 1 0 0 0,-1 1 0 0 0,0 0 0 0 0,0 1 0 0 0,0 1 0 0 0,-8-1 41 0 0,-128-26-209 0 0,-171-8-118 0 0,17 17 327 0 0,154 15-56 0 0,44 3 48 0 0,-260-12 8 0 0,-163-15 0 0 0,48 4 0 0 0,-308-25 0 0 0,323 4 0 0 0,193 18 0 0 0,-384-34 0 0 0,179 34 0 0 0,351 25 0 0 0,-377 3 0 0 0,137 5 0 0 0,-712 3 0 0 0,954-3 0 0 0,-184 12 0 0 0,-297 55 0 0 0,400-30 0 0 0,83-13 0 0 0,-488 74 0 0 0,341-69 0 0 0,-71-9 0 0 0,-76-1 0 0 0,-8-3 65 0 0,131-4-66 0 0,-112 6-71 0 0,94-3 83 0 0,-109 3-11 0 0,192-12-12 0 0,-161 5 13 0 0,210-8-1 0 0,-61 1 0 0 0,-173-1 79 0 0,133 2 47 0 0,-174 1-83 0 0,101 0-42 0 0,181-3 65 0 0,-730 57 43 0 0,292 11-57 0 0,376-43-40 0 0,-92 1 52 0 0,-35-13-64 0 0,-496-22 75 0 0,335-12-22 0 0,451 15-51 0 0,-656 2 60 0 0,-41 27-62 0 0,-150-19 14 0 0,658-10 51 0 0,-66-2 0 0 0,-11 1-65 0 0,192 3 0 0 0,-419 8 0 0 0,254 3 0 0 0,56-2 0 0 0,31-5 0 0 0,-340 0 0 0 0,-46-10 0 0 0,-298-3 408 0 0,176 29 560 0 0,175-14-554 0 0,229-22-337 0 0,203 8-25 0 0,-70-7-51 0 0,82 4-1 0 0,-60-7 0 0 0,-122-11 51 0 0,173 19-38 0 0,-75 4 46 0 0,156 5-54 0 0,-101 0 121 0 0,132 1-89 0 0,0 0 0 0 0,0 1 0 0 0,-1 1-37 0 0,1-1 86 0 0,1 0-1 0 0,-1 0 1 0 0,0-1-86 0 0,-28 5 250 0 0,40-6-238 0 0,0 1-1 0 0,0-1 1 0 0,0 0-1 0 0,0 1 1 0 0,0 0-1 0 0,1-1 1 0 0,-1 1-1 0 0,0 0 1 0 0,0 0-1 0 0,0 0-11 0 0,0 0 10 0 0,1 0-1 0 0,-1 0 0 0 0,0 0 1 0 0,0-1-1 0 0,0 1 0 0 0,0-1 0 0 0,0 1 1 0 0,0-1-1 0 0,0 0 0 0 0,0 1-9 0 0,-20 5 152 0 0,9-4-77 0 0,11-2-68 0 0,-1 0 0 0 0,0 1 1 0 0,1-1-1 0 0,-1 1 0 0 0,1 0 0 0 0,-1 0 1 0 0,1 0-1 0 0,0 0 0 0 0,-1 0-7 0 0,-11 3 31 0 0,12-4-27 0 0,1 0 1 0 0,0 0-1 0 0,-1 0 1 0 0,1 0-1 0 0,0 0 1 0 0,0 1-1 0 0,-1-1 1 0 0,1 0-1 0 0,0 1 1 0 0,0-1-1 0 0,0 1 1 0 0,0 0-1 0 0,0-1 1 0 0,0 1-1 0 0,0 0 1 0 0,0 0-1 0 0,0-1 1 0 0,0 1-1 0 0,0 0 1 0 0,0 0-1 0 0,0 0 1 0 0,0 1-5 0 0,0 0 9 0 0,-1 0 1 0 0,1 0 0 0 0,-1 0-1 0 0,1 0 1 0 0,-1 0 0 0 0,0 0 0 0 0,-1 1-11 0 0,-11 12 96 0 0,-23 26 209 0 0,10-4-47 0 0,-1-1-1 0 0,-29 27-256 0 0,51-57-247 0 0,-1 0 0 0 0,0-1-1 0 0,0 0 1 0 0,0 0 0 0 0,-1-1-1 0 0,1 1 1 0 0,-1-2-1 0 0,0 1 1 0 0,0-1 0 0 0,-1 0-1 0 0,-6 1 248 0 0,-11 1-1400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4:05.0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0 178 10136 0 0,'3'1'166'0'0,"0"0"1"0"0,-1 1 0 0 0,0-1-1 0 0,1 0 1 0 0,-1 1 0 0 0,0 0-1 0 0,1-1 1 0 0,-1 1-1 0 0,0 0 1 0 0,0 0 0 0 0,-1 0-1 0 0,1 0 1 0 0,0 0 0 0 0,-1 1-1 0 0,1-1-166 0 0,1 4 1331 0 0,0 1-1 0 0,0 0 0 0 0,-1 0 1 0 0,2 5-1331 0 0,-2-4 924 0 0,1-1 0 0 0,-1 0 1 0 0,1 1-1 0 0,2 1-924 0 0,2 6 474 0 0,-1 0 0 0 0,0 1 0 0 0,-2 0 0 0 0,0 0 1 0 0,0 0-1 0 0,-1 0 0 0 0,-1 2-474 0 0,8 36 321 0 0,76 309 120 0 0,-76-326-393 0 0,-7-57-15 0 0,0-1 0 0 0,-1 0 0 0 0,-1 0 0 0 0,-2 0 0 0 0,0 0 0 0 0,-1-5-33 0 0,-1-14 176 0 0,-9-90-590 0 0,3 55 438 0 0,4 31 165 0 0,0 4 330 0 0,2 0 1 0 0,2-1-1 0 0,2-24-519 0 0,-1 62-15 0 0,1 1 0 0 0,-1 0 0 0 0,1-1 0 0 0,-1 1 0 0 0,1 0 0 0 0,0-1 1 0 0,-1 1-1 0 0,1 0 0 0 0,1 0 0 0 0,-1 0 0 0 0,0 0 0 0 0,0 0 0 0 0,1 0 0 0 0,-1 0 0 0 0,2-1 15 0 0,-2 2 0 0 0,-1 1 0 0 0,1-1 0 0 0,0 1 0 0 0,-1 0-1 0 0,1-1 1 0 0,0 1 0 0 0,-1 0 0 0 0,1-1-1 0 0,0 1 1 0 0,-1 0 0 0 0,1 0 0 0 0,0 0 0 0 0,0 0-1 0 0,-1-1 1 0 0,1 1 0 0 0,0 0 0 0 0,0 0-1 0 0,-1 1 1 0 0,1-1 0 0 0,0 0 0 0 0,1 0 21 0 0,-1 1 1 0 0,0-1-1 0 0,1 1 0 0 0,-1 0 1 0 0,0 0-1 0 0,0-1 0 0 0,0 1 1 0 0,1 0-1 0 0,-1 0 0 0 0,0 0 1 0 0,0 0-1 0 0,0 0 0 0 0,0 1 1 0 0,0-1-23 0 0,24 33 9 0 0,-2 0 0 0 0,-1 2-1 0 0,-1 1-7 0 0,34 56 0 0 0,-52-88 77 0 0,1 0 0 0 0,0 0 0 0 0,0 0-1 0 0,4 3-76 0 0,5 5 277 0 0,-13-12-273 0 0,0-1 1 0 0,0 1-1 0 0,1-1 0 0 0,-1 0 0 0 0,0 0 1 0 0,1 1-1 0 0,-1-1 0 0 0,0 0 0 0 0,0 1 1 0 0,1-1-1 0 0,-1 0 0 0 0,1 0 0 0 0,-1 0 1 0 0,0 1-1 0 0,1-1 0 0 0,-1 0 0 0 0,0 0 1 0 0,1 0-1 0 0,-1 0 0 0 0,1 0 0 0 0,-1 0 1 0 0,0 0-1 0 0,1 0 0 0 0,-1 0 0 0 0,1 0 1 0 0,-1 0-1 0 0,1 0 0 0 0,-1 0 0 0 0,0 0 1 0 0,1 0-1 0 0,-1 0 0 0 0,1 0 0 0 0,-1-1 1 0 0,0 1-1 0 0,1 0 0 0 0,-1 0 0 0 0,0 0 1 0 0,1-1-1 0 0,-1 1 0 0 0,0 0 0 0 0,1 0 0 0 0,-1-1 1 0 0,0 1-1 0 0,0 0 0 0 0,1-1 0 0 0,-1 1 1 0 0,0 0-5 0 0,0-1 0 0 0,4-3 0 0 0,-1 0 0 0 0,1-1 0 0 0,-1 0 0 0 0,-1 0 0 0 0,1 0 0 0 0,-1 0 0 0 0,0 0 0 0 0,0 0 0 0 0,0 0 0 0 0,-1-1 0 0 0,1 1 0 0 0,10-38-267 0 0,-2-1 0 0 0,4-42 267 0 0,-5 27-63 0 0,-8 54 95 0 0,0 1-1 0 0,-1-1 1 0 0,1 1 0 0 0,1 0-1 0 0,-1 0 1 0 0,1-1 0 0 0,-1 1-1 0 0,1 0 1 0 0,0 0 0 0 0,1 1 0 0 0,-1-1-1 0 0,1 0 1 0 0,-1 1 0 0 0,1 0-1 0 0,0-1 1 0 0,0 1 0 0 0,1 0-1 0 0,0 0-31 0 0,-3 3 15 0 0,-1 1 0 0 0,1 0 0 0 0,0-1-1 0 0,0 1 1 0 0,0 0 0 0 0,-1-1-1 0 0,1 1 1 0 0,0 0 0 0 0,-1 0-1 0 0,1-1 1 0 0,0 1 0 0 0,0 1-15 0 0,0-1 25 0 0,3 4-4 0 0,1 0 0 0 0,-1 0 0 0 0,0 1 1 0 0,-1-1-1 0 0,1 1 0 0 0,-1 0 0 0 0,0 0 0 0 0,0 0 0 0 0,0 2-21 0 0,14 39 55 0 0,-7-19-9 0 0,-1 1 0 0 0,0 4-46 0 0,41 159 0 0 0,-43-170-125 0 0,1 1-1 0 0,1-2 1 0 0,9 18 125 0 0,-11-29-148 0 0,-5-8-17 0 0,-1 1-10 0 0,5 6-1 0 0,-6-9 102 0 0,1 0-1 0 0,-1 1 1 0 0,1-1-1 0 0,-1 0 1 0 0,1 0-1 0 0,-1 1 1 0 0,1-1-1 0 0,-1 0 0 0 0,1 0 1 0 0,0 0-1 0 0,-1 1 1 0 0,1-1-1 0 0,-1 0 1 0 0,1 0-1 0 0,-1 0 1 0 0,1 0-1 0 0,0 0 1 0 0,-1 0-1 0 0,1 0 1 0 0,-1 0-1 0 0,1-1 1 0 0,-1 1-1 0 0,1 0 75 0 0,1 0-375 0 0,11-1-1778 0 0,1-3-101 0 0</inkml:trace>
  <inkml:trace contextRef="#ctx0" brushRef="#br0" timeOffset="350.173">1479 227 11976 0 0,'11'8'-620'0'0,"-1"-3"3452"0"0,-6-2 2729 0 0,-15 2-2936 0 0,5-2-2361 0 0,0 0 0 0 0,0 0 0 0 0,0 0-1 0 0,-5 5-263 0 0,5-4 137 0 0,0 0-1 0 0,0 0 1 0 0,-1 0-1 0 0,-2 0-136 0 0,-12 4 305 0 0,0 0-1 0 0,-1-2 1 0 0,-1 0-1 0 0,1-1 1 0 0,-8-1-305 0 0,14 0-151 0 0,14-4 137 0 0,1 1-1 0 0,-1-1 0 0 0,0 0 0 0 0,1 1 0 0 0,-1-1 0 0 0,1 0 0 0 0,-1 0 0 0 0,0 0 0 0 0,1 0 0 0 0,-1 0 1 0 0,0 0-1 0 0,1 0 0 0 0,-1-1 0 0 0,1 1 0 0 0,-1-1 0 0 0,1 1 0 0 0,-1-1 0 0 0,1 1 15 0 0,-22-8-23 0 0,22 8 13 0 0,1-1 1 0 0,-1 1 0 0 0,0 0-1 0 0,0 0 1 0 0,0 0 0 0 0,1 0-1 0 0,-1 0 1 0 0,0 0 0 0 0,0 1-1 0 0,1-1 1 0 0,-1 0-1 0 0,0 0 1 0 0,0 1 0 0 0,1-1-1 0 0,-1 0 1 0 0,0 1 0 0 0,0-1-1 0 0,1 0 1 0 0,-1 1 0 0 0,1-1-1 0 0,-1 1 1 0 0,0-1 0 0 0,1 1-1 0 0,-1 0 1 0 0,1-1 0 0 0,-1 1-1 0 0,1 0 10 0 0,-4 4-940 0 0</inkml:trace>
  <inkml:trace contextRef="#ctx0" brushRef="#br0" timeOffset="678.601">1967 0 5984 0 0,'1'1'464'0'0,"28"14"93"0"0,-28-14-144 0 0,1-1-1 0 0,-1 1 1 0 0,0-1-1 0 0,0 1 1 0 0,0 0-1 0 0,0-1 1 0 0,0 1-1 0 0,-1 0 1 0 0,1 0-1 0 0,0 0 1 0 0,0-1 0 0 0,0 1-1 0 0,-1 0 1 0 0,1 1-413 0 0,1 1 647 0 0,0 1 1 0 0,-1-1 0 0 0,1 0-1 0 0,-1 1 1 0 0,0-1 0 0 0,0 1-648 0 0,-1-2 346 0 0,3 6 496 0 0,-2-5-647 0 0,-1 0 1 0 0,1-1-1 0 0,0 1 1 0 0,-1 0-1 0 0,1 0 1 0 0,-1 0 0 0 0,0 0-1 0 0,0 0 1 0 0,0 0-1 0 0,0-1 1 0 0,-1 1-1 0 0,1 0 1 0 0,-1 1-196 0 0,-1 5 385 0 0,-3 10 309 0 0,-1 0 0 0 0,-1 0-1 0 0,-5 10-693 0 0,1-7 221 0 0,-1-1-1 0 0,-1-1 0 0 0,-1 0 0 0 0,0 0 1 0 0,-17 16-221 0 0,25-30 249 0 0,1 1 0 0 0,-1 0 0 0 0,1 1 0 0 0,-2 4-249 0 0,2-3 162 0 0,0-1 0 0 0,-1 0 0 0 0,-3 4-162 0 0,4-5-54 0 0,0 0 0 0 0,1 0 0 0 0,0 0 0 0 0,1 0 0 0 0,-1 1 0 0 0,2-1 0 0 0,-3 8 54 0 0,1-4-11 0 0,0 1-1 0 0,-1-1 1 0 0,-2 3 11 0 0,-5 16-1810 0 0,11-28 752 0 0</inkml:trace>
  <inkml:trace contextRef="#ctx0" brushRef="#br0" timeOffset="1001.753">2140 567 10592 0 0,'7'-7'165'0'0,"-5"6"-85"0"0,-1-1 0 0 0,1 0 0 0 0,0 1-1 0 0,0-1 1 0 0,0 1 0 0 0,0-1 0 0 0,0 1 0 0 0,0 0 0 0 0,0 0 0 0 0,3-1-80 0 0,-5 2 5 0 0,0 0 0 0 0,0 0 0 0 0,0 0 1 0 0,1 0-1 0 0,-1 0 0 0 0,0 1 0 0 0,0-1 1 0 0,0 0-1 0 0,1 0 0 0 0,-1 0 1 0 0,0 0-1 0 0,0 0 0 0 0,0 1 0 0 0,1-1 1 0 0,-1 0-1 0 0,0 0 0 0 0,0 0 0 0 0,0 0 1 0 0,0 1-1 0 0,0-1 0 0 0,0 0 0 0 0,0 0 1 0 0,1 1-1 0 0,-1-1 0 0 0,0 0 1 0 0,0 0-1 0 0,0 0 0 0 0,0 1 0 0 0,0-1 1 0 0,0 0-1 0 0,0 0 0 0 0,0 1 0 0 0,0-1 1 0 0,0 0-6 0 0,1 10 9 0 0,-1-9 68 0 0,0 0 1 0 0,0 0-1 0 0,0 0 0 0 0,0 0 1 0 0,-1 0-1 0 0,1 0 1 0 0,0 0-1 0 0,0-1 1 0 0,0 1-1 0 0,-1 0 1 0 0,1 0-1 0 0,-1 0 1 0 0,1 0-1 0 0,-1 0 1 0 0,1 0-1 0 0,-1-1 0 0 0,1 1 1 0 0,-1 0-1 0 0,0 0 1 0 0,1-1-1 0 0,-1 1 1 0 0,0 0-1 0 0,0-1 1 0 0,1 1-1 0 0,-1-1 1 0 0,-1 1-78 0 0,0 0 371 0 0,0 0 0 0 0,0-1 1 0 0,0 1-1 0 0,0-1 1 0 0,0 0-1 0 0,0 0 0 0 0,-1 1 1 0 0,1-1-1 0 0,0-1 1 0 0,0 1-1 0 0,0 0 0 0 0,-1 0-371 0 0,-5-2 1123 0 0,-1 0-1 0 0,1-1 0 0 0,0 1 0 0 0,0-1 0 0 0,0-1 0 0 0,-2-1-1122 0 0,-11-8 476 0 0,1 0 1 0 0,0-1-1 0 0,1-1 0 0 0,1-1 0 0 0,0-2-476 0 0,-17-18 706 0 0,-28-38-706 0 0,22 26-190 0 0,-2 2 1 0 0,-3 2 0 0 0,-47-36 189 0 0,43 45-2692 0 0,46 33 1956 0 0,-19-14-8038 0 0</inkml:trace>
  <inkml:trace contextRef="#ctx0" brushRef="#br0" timeOffset="1435.617">673 1021 12896 0 0,'6'-3'160'0'0,"-5"2"-124"0"0,0 1 0 0 0,-1-1 0 0 0,1 0 0 0 0,0 1 0 0 0,0-1 0 0 0,0 0 1 0 0,0 1-1 0 0,0-1 0 0 0,1 1 0 0 0,-1 0 0 0 0,0-1 0 0 0,0 1 0 0 0,0 0 1 0 0,0 0-1 0 0,0 0 0 0 0,0 0 0 0 0,1 0 0 0 0,-1 0 0 0 0,0 0 0 0 0,0 0 1 0 0,0 0-1 0 0,0 0 0 0 0,0 1 0 0 0,0-1 0 0 0,0 0 0 0 0,1 1 0 0 0,-1-1 1 0 0,0 1-37 0 0,3 3 148 0 0,-3-3-142 0 0,-1 0-1 0 0,1-1 1 0 0,0 1 0 0 0,0 0 0 0 0,0 0-1 0 0,0-1 1 0 0,0 1 0 0 0,0 0-1 0 0,0-1 1 0 0,0 1 0 0 0,0-1-1 0 0,0 1 1 0 0,0-1 0 0 0,1 0-6 0 0,0 1 119 0 0,-1 0 1 0 0,1 0 0 0 0,0 0 0 0 0,0 0 0 0 0,0 0 0 0 0,-1 0 0 0 0,1 0 0 0 0,-1 1 0 0 0,1-1-1 0 0,-1 1 1 0 0,1-1 0 0 0,-1 1 0 0 0,0-1 0 0 0,0 1 0 0 0,0 0 0 0 0,0-1 0 0 0,0 1-1 0 0,0 0 1 0 0,0 1-120 0 0,12 17 1822 0 0,-10-17-1163 0 0,0 1-1 0 0,0 0 1 0 0,0 0-1 0 0,-1 0 1 0 0,0 0 0 0 0,2 3-659 0 0,1 7 726 0 0,0 0 0 0 0,2 13-726 0 0,1 2 319 0 0,27 103 1089 0 0,7 61-1408 0 0,-42-190 5 0 0,5 27 16 0 0,-2 0 0 0 0,0 7-21 0 0,-1-1 18 0 0,4 13-18 0 0,-3-19 0 0 0,-1 0 0 0 0,-1 0 0 0 0,-2 4 0 0 0,1 3 0 0 0,-1-26 9 0 0,0-1-1 0 0,0 1 0 0 0,-4 8-8 0 0,0 14 29 0 0,5-32-29 0 0,0-1 1 0 0,0 1-1 0 0,0-1 1 0 0,0 1-1 0 0,0-1 1 0 0,0 1-1 0 0,-1-1 1 0 0,1 0-1 0 0,0 1 1 0 0,0-1-1 0 0,0 1 1 0 0,0-1-1 0 0,-1 1 1 0 0,1-1-1 0 0,0 0 1 0 0,0 1-1 0 0,-1-1 1 0 0,1 1-1 0 0,0-1 1 0 0,-1 0-1 0 0,-5-2 3 0 0,-3-11-6 0 0,8 12 3 0 0,-1-3-1 0 0,0 0-1 0 0,0-1 0 0 0,0 0 1 0 0,0 1-1 0 0,0-1 1 0 0,1 0-1 0 0,0 0 0 0 0,0 1 1 0 0,1-1-1 0 0,-1 0 1 0 0,1 0-1 0 0,0 0 0 0 0,0 0 1 0 0,1-2 1 0 0,2-7-15 0 0,0 1-1 0 0,0-1 1 0 0,2 1-1 0 0,2-6 16 0 0,2-3-24 0 0,-2 0-61 0 0,2 1 0 0 0,0 0 0 0 0,1 1 0 0 0,4-5 85 0 0,-5 12-51 0 0,-1 1 0 0 0,2 0-1 0 0,0 0 52 0 0,-7 8-11 0 0,1 1 0 0 0,0-1 0 0 0,0 1 0 0 0,0 0 0 0 0,0 0 0 0 0,0 0 0 0 0,1 1 0 0 0,-1 0 0 0 0,1 0 0 0 0,3-2 11 0 0,1 1-1 0 0,-1 1 0 0 0,1-1-1 0 0,0 2 1 0 0,0-1 0 0 0,6 0 1 0 0,-11 2 2 0 0,0 1 0 0 0,-1-1 0 0 0,1 1 0 0 0,-1-1 1 0 0,1 1-1 0 0,-1 0 0 0 0,1 0 0 0 0,-1 1 1 0 0,0-1-1 0 0,1 1 0 0 0,-1-1 0 0 0,0 1 0 0 0,0 0 1 0 0,0 0-1 0 0,1 2-2 0 0,2 1 40 0 0,-1 0 1 0 0,0 1-1 0 0,0-1 1 0 0,0 1-1 0 0,-1 1 1 0 0,0-1-1 0 0,0 1 0 0 0,0-1 1 0 0,-1 1-1 0 0,0 0 1 0 0,0 0-1 0 0,-1 1 1 0 0,0-1-1 0 0,1 7-40 0 0,1 6-8 0 0,-2-1 0 0 0,0 1 0 0 0,-2 0-1 0 0,0-1 1 0 0,-1 2 8 0 0,1-10 0 0 0,-2 0 0 0 0,1-1 0 0 0,-1 1 0 0 0,-1-1 0 0 0,0 1 0 0 0,0-1 0 0 0,-1 0 0 0 0,1-3 0 0 0,0 0 0 0 0,-1-1 0 0 0,0 0 0 0 0,0 0 0 0 0,0 0 0 0 0,-1 0 0 0 0,0 0 0 0 0,0-1 0 0 0,0 0 0 0 0,-4 2 0 0 0,2-1 0 0 0,-1 0 0 0 0,1-1 0 0 0,-1 0 0 0 0,0-1 0 0 0,0 1 0 0 0,0-2 0 0 0,-7 3 0 0 0,11-5 0 0 0,-4 2 0 0 0,-1 0 0 0 0,0-1 0 0 0,-1 0 0 0 0,1 0 0 0 0,0-1 0 0 0,0 0 0 0 0,-5-1 0 0 0,11 0-26 0 0,-26-2 101 0 0,0-1 0 0 0,-15-4-75 0 0,35 5-185 0 0,1 0 0 0 0,0 0 0 0 0,0-1 0 0 0,0 0 0 0 0,0-1 0 0 0,0 0 0 0 0,1 0 0 0 0,0 0 0 0 0,0-1 0 0 0,-6-5 185 0 0,-1-4-1714 0 0</inkml:trace>
  <inkml:trace contextRef="#ctx0" brushRef="#br0" timeOffset="1780.215">1338 1485 19319 0 0,'6'5'181'0'0,"-1"-1"0"0"0,1 1-1 0 0,-1 0 1 0 0,0 0 0 0 0,0 0-1 0 0,0 1 1 0 0,-1-1 0 0 0,0 1-1 0 0,0 1 1 0 0,-1-1 0 0 0,1 0-1 0 0,0 3-180 0 0,-4-4 141 0 0,1 0-1 0 0,-1 0 0 0 0,1 0 0 0 0,-2 0 0 0 0,1 0 1 0 0,0 0-1 0 0,-1-1 0 0 0,0 1 0 0 0,-1 3-140 0 0,0 8 190 0 0,-4 16-99 0 0,3-13 10 0 0,0 0 0 0 0,2-1 1 0 0,-1 17-102 0 0,2-31 8 0 0,1 0 1 0 0,-1 1 0 0 0,0-1 0 0 0,1 0 0 0 0,0 0 0 0 0,0 0 0 0 0,0-1 0 0 0,1 1 0 0 0,-1 0 0 0 0,1 0 0 0 0,0-1 0 0 0,0 1 0 0 0,0-1 0 0 0,0 1 0 0 0,1-1-1 0 0,-1 0 1 0 0,1 0 0 0 0,0 0 0 0 0,2 2-9 0 0,-1-3 69 0 0,0 1-1 0 0,0-1 1 0 0,0 0-1 0 0,1 0 1 0 0,-1 0-1 0 0,1-1 1 0 0,-1 0-1 0 0,1 0 1 0 0,0 0-1 0 0,-1 0 1 0 0,1-1-1 0 0,0 1 1 0 0,0-1-1 0 0,-1 0 1 0 0,1-1-1 0 0,0 1 1 0 0,-1-1-1 0 0,1 0 1 0 0,0 0-1 0 0,-1-1 1 0 0,1 1-1 0 0,-1-1 1 0 0,4-2-69 0 0,4-1 219 0 0,-1-1 0 0 0,-1-1 1 0 0,1 0-1 0 0,-1 0 0 0 0,0-1 0 0 0,-1 0 0 0 0,0 0 1 0 0,4-6-220 0 0,-8 9 45 0 0,-1 0 0 0 0,0-1 1 0 0,0 0-1 0 0,-1 0 0 0 0,1 0 1 0 0,-1 0-1 0 0,-1 0 0 0 0,1 0 0 0 0,-1-1 1 0 0,0 1-1 0 0,0-1 0 0 0,-1 0 1 0 0,0 0-1 0 0,0 1 0 0 0,-1-1 1 0 0,0-2-46 0 0,0 5-82 0 0,-1 1 1 0 0,0 0-1 0 0,0 0 1 0 0,0 0-1 0 0,0 0 0 0 0,0 0 1 0 0,-1 0-1 0 0,0 0 1 0 0,1 0-1 0 0,-1 0 1 0 0,0 1-1 0 0,0-1 1 0 0,-1 1-1 0 0,1-1 0 0 0,-2-1 82 0 0,-3-1-104 0 0,0-1-1 0 0,0 1 0 0 0,0 0 1 0 0,-1 0-1 0 0,-1 1 105 0 0,-29-13 0 0 0,-1 2 0 0 0,0 1-1 0 0,-1 2 1 0 0,-4 2 0 0 0,44 10-16 0 0,-36-8-1606 0 0,13 6-4932 0 0,9 2-1040 0 0</inkml:trace>
  <inkml:trace contextRef="#ctx0" brushRef="#br0" timeOffset="2116.818">1725 1401 11976 0 0,'4'4'255'0'0,"0"1"0"0"0,0-1 0 0 0,0 0 0 0 0,-1 1 0 0 0,1 0 0 0 0,-1 0 0 0 0,-1 0 0 0 0,1 0 0 0 0,-1 1 0 0 0,1-1 0 0 0,0 6-255 0 0,3 10 2625 0 0,-1 0-1 0 0,0 14-2624 0 0,0-7 1485 0 0,4 43 321 0 0,-4-39-1614 0 0,-4-22-190 0 0,0 1-1 0 0,1-2 1 0 0,0 1-1 0 0,4 8-1 0 0,-1 15 0 0 0,1-17 0 0 0,2-15 72 0 0,-7-2 17 0 0,1 0 1 0 0,-1 0-1 0 0,1 0 0 0 0,-1 0 0 0 0,1 0 0 0 0,-1-1 0 0 0,1 1 0 0 0,-1 0 0 0 0,0-1 1 0 0,0 1-1 0 0,0-1 0 0 0,0 1 0 0 0,0-1 0 0 0,0 1 0 0 0,0-1 0 0 0,0-1-89 0 0,11-33 563 0 0,-8 19-576 0 0,7-22 12 0 0,-5 20-143 0 0,0-1 0 0 0,2-3 144 0 0,-7 22 2 0 0,-1-1-1 0 0,1 0 1 0 0,0 1 0 0 0,0-1-1 0 0,0 0 1 0 0,0 1 0 0 0,0-1-1 0 0,0 1 1 0 0,0 0 0 0 0,0-1-1 0 0,1 1 1 0 0,-1 0 0 0 0,0 0-1 0 0,1-1-1 0 0,-1 2 3 0 0,-1 0-1 0 0,1 0 0 0 0,0-1 0 0 0,-1 1 1 0 0,1 0-1 0 0,-1 0 0 0 0,1 0 0 0 0,-1 0 0 0 0,1 0 1 0 0,0 0-1 0 0,-1 0 0 0 0,1 0 0 0 0,-1 0 1 0 0,1 0-1 0 0,0 0 0 0 0,-1 1 0 0 0,1-1 1 0 0,-1 0-1 0 0,1 0 0 0 0,-1 0 0 0 0,1 1 0 0 0,-1-1 1 0 0,1 0-1 0 0,-1 1 0 0 0,1-1 0 0 0,-1 1-2 0 0,3 2 15 0 0,0 0 0 0 0,0 0-1 0 0,-1 0 1 0 0,1 1 0 0 0,-1-1-1 0 0,0 1 1 0 0,0-1-1 0 0,0 2-14 0 0,0 0 11 0 0,12 21-464 0 0,-2 1 0 0 0,-1 0-1 0 0,7 26 454 0 0,-15-46-592 0 0,0 1 0 0 0,0-1 0 0 0,1 0 0 0 0,0 0 0 0 0,0-1 0 0 0,1 1 0 0 0,0-1 0 0 0,0 0 0 0 0,0 0 0 0 0,1 0 0 0 0,0-1 0 0 0,0 0 1 0 0,0 0-1 0 0,6 2 592 0 0,6-1-2048 0 0</inkml:trace>
  <inkml:trace contextRef="#ctx0" brushRef="#br0" timeOffset="2534.855">2303 1522 15664 0 0,'0'0'356'0'0,"5"-12"859"0"0,1-5-900 0 0,-3 2 441 0 0,-3 15-687 0 0,-1 0 0 0 0,1-1 0 0 0,0 1 1 0 0,-1-1-1 0 0,1 1 0 0 0,-1 0 0 0 0,1-1 0 0 0,-1 1 0 0 0,1 0 0 0 0,-1-1 0 0 0,1 1 0 0 0,-1 0 0 0 0,1 0 1 0 0,-1-1-1 0 0,1 1 0 0 0,-1 0 0 0 0,1 0 0 0 0,-1 0 0 0 0,1 0 0 0 0,-1 0 0 0 0,0 0-69 0 0,-11-2 434 0 0,5 2-351 0 0,0 0 0 0 0,-1 0 0 0 0,1 1-1 0 0,0 0 1 0 0,-1 0 0 0 0,1 1 0 0 0,0 0 0 0 0,0 0-1 0 0,0 1 1 0 0,1 0 0 0 0,-1 0 0 0 0,1 0-1 0 0,-1 1 1 0 0,1 0 0 0 0,0 1 0 0 0,0-1 0 0 0,1 1-1 0 0,-1 0 1 0 0,1 0 0 0 0,0 1 0 0 0,1-1-1 0 0,-1 1 1 0 0,1 0 0 0 0,0 0 0 0 0,-1 4-83 0 0,4-7 15 0 0,-2 1 7 0 0,1 0-1 0 0,0 0 1 0 0,0 0-1 0 0,0 1 1 0 0,0-1-1 0 0,1 0 1 0 0,0 1-1 0 0,0-1 0 0 0,0 1 1 0 0,0-1-1 0 0,1 1 1 0 0,0 0-1 0 0,0-1 1 0 0,0 1-1 0 0,1 3-21 0 0,1 1 41 0 0,0 0 0 0 0,1-1 1 0 0,1 0-1 0 0,-1 1 0 0 0,2 0-41 0 0,-3-6 10 0 0,0 1-1 0 0,0-2 0 0 0,0 1 1 0 0,0 0-1 0 0,1 0 0 0 0,-1-1 1 0 0,1 1-1 0 0,-1-1 0 0 0,1 0 1 0 0,0 0-1 0 0,0 0 1 0 0,0 0-1 0 0,0 0 0 0 0,2 0-9 0 0,5 2 38 0 0,0 0-1 0 0,0-1 1 0 0,0 0-1 0 0,1 0 1 0 0,-1-1 0 0 0,1-1-1 0 0,7 1-37 0 0,-12-3 29 0 0,0 1 1 0 0,0 0-1 0 0,0-1 0 0 0,0 0 0 0 0,0-1 0 0 0,0 1 1 0 0,0-1-1 0 0,-1 0 0 0 0,1-1 0 0 0,-1 1 1 0 0,0-1-1 0 0,1 0 0 0 0,-1-1 0 0 0,3-2-29 0 0,-2 1 51 0 0,0-1-1 0 0,0 1 1 0 0,0-1-1 0 0,-1-1 0 0 0,0 1 1 0 0,0-1-1 0 0,2-4-50 0 0,5-12 359 0 0,7-18-359 0 0,-14 29 66 0 0,1-3 117 0 0,-1 0 0 0 0,-1-1 0 0 0,0 0 0 0 0,1-16-183 0 0,-3 17 106 0 0,1-11-98 0 0,0 1 0 0 0,-2-1-1 0 0,-1 0 1 0 0,-2-3-8 0 0,-12-103-340 0 0,-10 13 497 0 0,11 61-37 0 0,10 48-82 0 0,0-1-1 0 0,-1 0 1 0 0,-1 1-1 0 0,-1-3-37 0 0,-12-29 133 0 0,16 34-99 0 0,-8-24 109 0 0,9 31-141 0 0,1 0 0 0 0,0 1 1 0 0,0-1-1 0 0,-1 1 0 0 0,1-1 0 0 0,0 0 1 0 0,-1 1-1 0 0,1-1 0 0 0,0 1 0 0 0,-1-1 0 0 0,1 1 1 0 0,-1-1-1 0 0,1 1 0 0 0,-1-1 0 0 0,1 1 0 0 0,-1-1 1 0 0,1 1-1 0 0,-1 0 0 0 0,0-1 0 0 0,1 1 1 0 0,-1 0-1 0 0,1 0 0 0 0,-1-1 0 0 0,0 1 0 0 0,1 0 1 0 0,-1 0-1 0 0,0 0 0 0 0,1 0 0 0 0,-1 0 1 0 0,0 0-1 0 0,0 0 0 0 0,1 0 0 0 0,-1 0 0 0 0,0 0 1 0 0,1 0-1 0 0,-1 0 0 0 0,0 0 0 0 0,0 1-2 0 0,0 0 0 0 0,0 0-1 0 0,0 0 1 0 0,0 0 0 0 0,0 0-1 0 0,0 0 1 0 0,0 0-1 0 0,0 0 1 0 0,1 0 0 0 0,-1 1-1 0 0,0-1 1 0 0,1 0 0 0 0,-1 0-1 0 0,1 1 1 0 0,-1-1-1 0 0,1 1 1 0 0,-1-1 0 0 0,1 0-1 0 0,0 1 1 0 0,0-1-1 0 0,0 1 1 0 0,0-1 0 0 0,0 38 33 0 0,0-25 20 0 0,1 26 108 0 0,1 0 1 0 0,1 1-1 0 0,3-1 1 0 0,1-1 0 0 0,7 20-162 0 0,105 299 578 0 0,-83-254-298 0 0,-7-23 348 0 0,21 36-628 0 0,-28-72-1183 0 0,1-2 1 0 0,3-1-1 0 0,10 11 1183 0 0,-23-35-8871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4:02.1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278 10 17879 0 0,'19'341'2273'0'0,"-16"-233"-878"0"0,0 192 1509 0 0,0 22-1228 0 0,1-109-1250 0 0,-4-199-247 0 0,0 0-4097 0 0,0-24 2023 0 0</inkml:trace>
  <inkml:trace contextRef="#ctx0" brushRef="#br0" timeOffset="514.058">0 426 12440 0 0,'2'-1'957'0'0,"7"-3"-99"0"0,1 0 0 0 0,-1 0 0 0 0,0-1 0 0 0,-1-1 0 0 0,1 1 0 0 0,-1-1 0 0 0,0-1 0 0 0,-1 1 0 0 0,6-7-858 0 0,12-15 2303 0 0,-1 0-1 0 0,1-5-2302 0 0,25-31 725 0 0,-24 38-285 0 0,1 1 1 0 0,1 1 0 0 0,17-10-441 0 0,-26 21 114 0 0,1 0 0 0 0,0 1 0 0 0,1 1-1 0 0,0 1 1 0 0,0 1 0 0 0,1 1 0 0 0,14-3-114 0 0,-19 6 61 0 0,0 2 1 0 0,1 0 0 0 0,-1 0-1 0 0,1 2 1 0 0,0 0-1 0 0,-1 2 1 0 0,1-1-1 0 0,0 2 1 0 0,-1 1-1 0 0,6 1-61 0 0,-11-1 44 0 0,0 1 1 0 0,0 0-1 0 0,0 0 1 0 0,5 5-45 0 0,-12-7 11 0 0,0 1 1 0 0,-1-1-1 0 0,1 1 1 0 0,-1 1-1 0 0,0-1 1 0 0,1 1-1 0 0,-2-1 1 0 0,1 1-1 0 0,0 0 1 0 0,-1 0-1 0 0,3 5-11 0 0,0 3 3 0 0,-1 0-1 0 0,0 1 1 0 0,-1-1-1 0 0,0 1 1 0 0,-1 0-1 0 0,0 0 1 0 0,-1 0-1 0 0,0 6-2 0 0,-1 2-1 0 0,-1 0 0 0 0,0 1 0 0 0,-1-1 0 0 0,-5 19 1 0 0,1-17-16 0 0,-2-1 0 0 0,0 0 0 0 0,-2 0 0 0 0,-10 19 16 0 0,17-37 0 0 0,-1 2-11 0 0,-1 1-1 0 0,0 0 1 0 0,-1-1-1 0 0,0 0 1 0 0,0 0-1 0 0,0 0 1 0 0,-5 4 11 0 0,8-8-7 0 0,-1 0 0 0 0,1 0 0 0 0,-1 0 0 0 0,0 0 1 0 0,1 0-1 0 0,-1-1 0 0 0,0 1 0 0 0,0-1 0 0 0,0 1 0 0 0,0-1 0 0 0,0 0 1 0 0,0-1-1 0 0,0 1 0 0 0,-1 0 0 0 0,1-1 0 0 0,0 0 0 0 0,0 1 0 0 0,-1-1 0 0 0,0-1 7 0 0,3 1 1 0 0,0 0-1 0 0,0 0 1 0 0,-1 0-1 0 0,1 0 1 0 0,0 0-1 0 0,0-1 0 0 0,-1 1 1 0 0,1-1-1 0 0,0 1 1 0 0,0-1-1 0 0,0 1 0 0 0,0-1 1 0 0,0 0-1 0 0,0 1 1 0 0,0-1-1 0 0,0 0 0 0 0,0 0 1 0 0,0 0-1 0 0,0 0 1 0 0,0 0-1 0 0,1 0 0 0 0,-1 0 1 0 0,0 0-1 0 0,1 0 1 0 0,-1 0-1 0 0,0 0 1 0 0,1-1-1 0 0,0 1 0 0 0,-1 0 1 0 0,1 0-1 0 0,0 0 1 0 0,-1-1-1 0 0,1 1 0 0 0,0 0 1 0 0,0 0-1 0 0,0-1 1 0 0,0 1-1 0 0,0 0 0 0 0,1-1 1 0 0,-1 1-1 0 0,0 0 1 0 0,0 0-1 0 0,1 0 1 0 0,-1-1-1 0 0,1 1 0 0 0,-1 0 1 0 0,1 0-1 0 0,0-1 0 0 0,1-2 21 0 0,1-1-1 0 0,-1 1 1 0 0,1-1-1 0 0,0 1 1 0 0,0 0 0 0 0,1 0-1 0 0,-1 1 1 0 0,1-1-1 0 0,0 1 1 0 0,0-1 0 0 0,0 1-1 0 0,1 0-20 0 0,0 1 17 0 0,-1 0-1 0 0,0 1 1 0 0,1-1 0 0 0,-1 1-1 0 0,1 0 1 0 0,-1 1-1 0 0,1-1 1 0 0,0 1 0 0 0,-1 0-1 0 0,1 0 1 0 0,0 0-1 0 0,-1 1 1 0 0,1-1 0 0 0,-1 1-1 0 0,1 0 1 0 0,-1 1 0 0 0,2 0-17 0 0,2 0 25 0 0,0 1 1 0 0,0 1-1 0 0,-1-1 1 0 0,0 1-1 0 0,1 1 1 0 0,-1-1-1 0 0,-1 1 1 0 0,1 0-1 0 0,2 4-25 0 0,0 0-2 0 0,-1 1 0 0 0,-1 0 0 0 0,0 1-1 0 0,0-1 1 0 0,-1 1 0 0 0,-1 1 0 0 0,1-1 0 0 0,-2 1-1 0 0,0 0 1 0 0,0 0 0 0 0,-1 0 0 0 0,0 6 2 0 0,3 19-53 0 0,-2 0 1 0 0,-1 0-1 0 0,-3 20 53 0 0,0-23 36 0 0,-2 0-1 0 0,-2 0 1 0 0,-1-1 0 0 0,-2 1-1 0 0,-1-1 1 0 0,-1-1 0 0 0,-2 0-1 0 0,-1 0 1 0 0,-2-1 0 0 0,-1-1-1 0 0,-1 0 1 0 0,-8 10-36 0 0,3-8-44 0 0,-1-1 0 0 0,-12 12 44 0 0,24-33-28 0 0,0 1 0 0 0,0-1 0 0 0,-1-1 0 0 0,-1 0 0 0 0,0-1 0 0 0,0 0 0 0 0,-11 6 28 0 0,14-10-59 0 0,-1 0-1 0 0,1 0 1 0 0,-1 0 0 0 0,0-1-1 0 0,0-1 1 0 0,0 0 0 0 0,0 0-1 0 0,-5-1 60 0 0,10-1-101 0 0,0 1 0 0 0,0-2 0 0 0,1 1 0 0 0,-1-1 0 0 0,0 1 0 0 0,1-1 0 0 0,-1 0-1 0 0,1-1 1 0 0,-1 1 0 0 0,1-1 0 0 0,0 0 0 0 0,0 0 0 0 0,-1 0 0 0 0,1-1 0 0 0,1 1 0 0 0,-1-1-1 0 0,0 0 1 0 0,1 0 0 0 0,-3-3 101 0 0,1 0-295 0 0,1 0 1 0 0,0 0-1 0 0,0 0 0 0 0,1 0 0 0 0,0-1 0 0 0,0 1 1 0 0,0-1-1 0 0,1 0 0 0 0,0 0 0 0 0,-1-5 295 0 0,-1-11-4491 0 0,1 1 0 0 0,0-17 4491 0 0,3 10-6761 0 0</inkml:trace>
  <inkml:trace contextRef="#ctx0" brushRef="#br0" timeOffset="2171.344">883 624 3224 0 0,'3'2'240'0'0,"13"8"-432"0"0,-6-5 1543 0 0,1 1 0 0 0,-1 1 0 0 0,-1 0 1 0 0,1 0-1 0 0,-1 1 0 0 0,-1 0 0 0 0,1 1 1 0 0,-1 0-1 0 0,4 6-1351 0 0,-4-3 685 0 0,-1-2-55 0 0,-1 1 1 0 0,0 0-1 0 0,0 0 0 0 0,2 8-630 0 0,7 24 1230 0 0,-1 1-1 0 0,-2 0 0 0 0,2 22-1229 0 0,-9-34 533 0 0,-2-20-228 0 0,-1 1-1 0 0,0-1 1 0 0,-1 10-305 0 0,4 98 1945 0 0,-7-99-1207 0 0,1-13 458 0 0,3-16-699 0 0,0-17-287 0 0,-2 21-186 0 0,0 1 1 0 0,0-1 0 0 0,1 1 0 0 0,-1-1 0 0 0,1 1 0 0 0,-1-1 0 0 0,2 0-25 0 0,10-30 155 0 0,2 2 0 0 0,1-1 1 0 0,1 2-1 0 0,5-3-155 0 0,-14 23 17 0 0,0 1-1 0 0,1 1 1 0 0,1 0-1 0 0,0 0 1 0 0,0 1-1 0 0,1 0 1 0 0,0 0-1 0 0,10-6-16 0 0,-15 12 5 0 0,0 0 1 0 0,-1 0-1 0 0,1 0 1 0 0,0 1-1 0 0,0 0 0 0 0,1 0 1 0 0,-1 0-1 0 0,0 0 0 0 0,0 1 1 0 0,0 0-1 0 0,1 0 1 0 0,-1 0-1 0 0,0 1 0 0 0,0 0 1 0 0,0 0-1 0 0,5 1-5 0 0,9 4 12 0 0,1 1 0 0 0,-1 1-1 0 0,13 7-11 0 0,-8-3 4 0 0,-22-12-6 0 0,18 11-7 0 0,1-2 1 0 0,0-1-1 0 0,1-1 1 0 0,0 0 0 0 0,0-2-1 0 0,13 2 9 0 0,-35-7 0 0 0,7 1-7 0 0,0-1 1 0 0,0 1-1 0 0,0-2 0 0 0,0 1 1 0 0,3-1 6 0 0,-8 0-5 0 0,0 1 1 0 0,0-1 0 0 0,0 1-1 0 0,0-1 1 0 0,0 0 0 0 0,0 0-1 0 0,0 0 1 0 0,-1 0 0 0 0,1 0 0 0 0,0 0-1 0 0,-1 0 1 0 0,1-1 0 0 0,-1 1-1 0 0,1 0 1 0 0,-1-1 0 0 0,1 0-1 0 0,-1 1 1 0 0,0-1 0 0 0,0 0-1 0 0,0 1 1 0 0,0-1 4 0 0,2-4-10 0 0,-1 1-1 0 0,0-1 0 0 0,0 1 1 0 0,-1-1-1 0 0,1 1 1 0 0,-1-1-1 0 0,0 0 0 0 0,-1 0 1 0 0,1 0-1 0 0,-1 0 1 0 0,0 1-1 0 0,-1-4 11 0 0,-1-3-22 0 0,0 1 1 0 0,-1-1-1 0 0,-1 1 0 0 0,0-1 0 0 0,-3-6 22 0 0,5 15-5 0 0,1 0 0 0 0,-1 0-1 0 0,1 0 1 0 0,-1 0 0 0 0,0 0 0 0 0,0 1 0 0 0,0-1-1 0 0,0 1 1 0 0,-1 0 0 0 0,1-1 0 0 0,-1 1 0 0 0,1 0-1 0 0,-1 0 1 0 0,0 1 0 0 0,0-1 0 0 0,0 0-1 0 0,-2 0 6 0 0,3 1-5 0 0,0 1 0 0 0,-1-1 0 0 0,1 1 0 0 0,0-1 0 0 0,-1 1 0 0 0,1 0 0 0 0,0 0 0 0 0,-1 0 0 0 0,1 0-1 0 0,0 1 1 0 0,-1-1 0 0 0,1 1 0 0 0,0-1 0 0 0,0 1 0 0 0,-1 0 0 0 0,1 0 0 0 0,0 0 0 0 0,0 0 0 0 0,0 0-1 0 0,0 0 1 0 0,0 0 0 0 0,0 1 0 0 0,1-1 0 0 0,-1 1 0 0 0,0 0 0 0 0,1-1 5 0 0,-4 4-38 0 0,0 1 0 0 0,1-1 0 0 0,0 1 0 0 0,1 0 0 0 0,-1 0 0 0 0,1 0 0 0 0,0 0 0 0 0,1 1 0 0 0,-2 2 38 0 0,-2 12-228 0 0,1 1 0 0 0,-1 5 228 0 0,5-22-45 0 0,0 4 17 0 0,0 1-1 0 0,0 0 1 0 0,0 0-1 0 0,2 1 1 0 0,-1-1-1 0 0,1 0 1 0 0,1-1-1 0 0,-1 1 1 0 0,2 0-1 0 0,-1 0 1 0 0,1-1-1 0 0,1 1 1 0 0,0-1-1 0 0,0 0 1 0 0,1 0 0 0 0,0 0-1 0 0,1-1 1 0 0,-1 0-1 0 0,2 0 1 0 0,-1 0-1 0 0,3 1 29 0 0,-2-2-26 0 0,1 1 1 0 0,0-1-1 0 0,1-1 0 0 0,0 0 0 0 0,0 0 0 0 0,0-1 1 0 0,1 0-1 0 0,-1 0 0 0 0,1-1 0 0 0,0 0 0 0 0,0-1 1 0 0,1 0-1 0 0,-1-1 0 0 0,1 0 0 0 0,-1-1 1 0 0,1 0-1 0 0,0 0 0 0 0,-1-1 0 0 0,9-2 26 0 0,25-1 1 0 0,33-5 0 0 0,-68 7-3 0 0,0-1 0 0 0,0 0 0 0 0,0-1 0 0 0,0 0 0 0 0,-1-1 0 0 0,8-3 2 0 0,0-2-34 0 0,2-1 19 0 0,1-1 0 0 0,6-6 15 0 0,-23 14-9 0 0,1 1 1 0 0,-1-1 0 0 0,1 1-1 0 0,-1-1 1 0 0,0 0 0 0 0,0 0 8 0 0,9-11-4 0 0,-10 13 3 0 0,-1 0 1 0 0,1 0-1 0 0,0 0 0 0 0,0 0 0 0 0,-1 0 0 0 0,1 0 1 0 0,-1 0-1 0 0,1 0 0 0 0,-1 0 0 0 0,1-1 0 0 0,-1 1 0 0 0,0 0 1 0 0,1 0-1 0 0,-1 0 0 0 0,0 0 0 0 0,0-1 0 0 0,0 1 1 0 0,0 0-1 0 0,0 0 0 0 0,0 0 0 0 0,0-1 0 0 0,-1 1 1 0 0,1 0-1 0 0,0 0 0 0 0,-1 0 0 0 0,1 0 0 0 0,0 0 1 0 0,-2-1 0 0 0,1-2-31 0 0,-1 1 0 0 0,0 1 0 0 0,0-1 0 0 0,0 0 0 0 0,0 0 1 0 0,0 1-1 0 0,-1-1 0 0 0,0 1 0 0 0,-1-1 31 0 0,-2-1-80 0 0,-1 0 0 0 0,0 1 1 0 0,0 0-1 0 0,0 0 0 0 0,0 1 0 0 0,0 0 0 0 0,-1 0 0 0 0,1 1 0 0 0,-1 0 80 0 0,-7-2-45 0 0,13 3 45 0 0,-1 0 0 0 0,1 0 0 0 0,0 0 0 0 0,-1 0 0 0 0,1 1 0 0 0,-1-1 0 0 0,1 1 0 0 0,0-1 0 0 0,-1 1 0 0 0,1 0 0 0 0,-2 1 0 0 0,-14 4 0 0 0,13-6 22 0 0,1 1-1 0 0,0 0 0 0 0,0 0 1 0 0,0 0-1 0 0,0 0 1 0 0,0 1-1 0 0,0-1 0 0 0,0 1 1 0 0,0 0-1 0 0,-3 3-21 0 0,5-4 16 0 0,1 1 0 0 0,-1 0 0 0 0,1 0 1 0 0,-1-1-1 0 0,1 1 0 0 0,0 0 0 0 0,0 0 0 0 0,0 0 0 0 0,0 1 0 0 0,0-1 0 0 0,0 0 0 0 0,1 0 0 0 0,-1 0 1 0 0,1 1-1 0 0,-1-1 0 0 0,1 0 0 0 0,0 1 0 0 0,0-1 0 0 0,0 0 0 0 0,0 1-16 0 0,0 0 12 0 0,1-1-1 0 0,0 1 1 0 0,-1 0-1 0 0,1-1 1 0 0,0 1 0 0 0,0-1-1 0 0,1 1 1 0 0,-1-1-1 0 0,0 0 1 0 0,1 0-1 0 0,0 1 1 0 0,-1-1 0 0 0,1 0-1 0 0,2 1-11 0 0,0 2 9 0 0,0-1 0 0 0,1 0 0 0 0,0 0 0 0 0,0-1 0 0 0,0 1 0 0 0,0-1-9 0 0,2 1 6 0 0,-1 0 0 0 0,0 0-1 0 0,-1 1 1 0 0,1-1 0 0 0,0 3-6 0 0,-1-3 5 0 0,-1 0 0 0 0,1 0 0 0 0,0 0 0 0 0,0-1 0 0 0,0 1 0 0 0,0-1 0 0 0,3 1-5 0 0,12 5-53 0 0,-10-4-53 0 0,0-1 0 0 0,1 0 0 0 0,-1 0 0 0 0,1-1 0 0 0,0-1 0 0 0,-1 1 1 0 0,10-1 105 0 0,-18-2 117 0 0,-2 0 68 0 0,7-9 207 0 0,4-10-356 0 0,-10 17-43 0 0,0 0 0 0 0,0 0 0 0 0,0 0-1 0 0,0 0 1 0 0,0 0 0 0 0,-1 0 0 0 0,1 0-1 0 0,0 0 1 0 0,-1 0 0 0 0,0 0 0 0 0,0-1 0 0 0,0-1 7 0 0,2 3 76 0 0,10-2-36 0 0,-8 7-25 0 0,-3-3-6 0 0,4 3-1 0 0,-1 0 0 0 0,0 1 1 0 0,0 0-1 0 0,0-1 1 0 0,-1 1-1 0 0,1 1 1 0 0,-1-1-1 0 0,0 1 1 0 0,0 1-9 0 0,2 2 3 0 0,0 0 0 0 0,0 0 0 0 0,2 1-3 0 0,0 0 18 0 0,13 13 17 0 0,-8-12-65 0 0,-8-7-24 0 0,0-1-1 0 0,1 1 1 0 0,-1-1-1 0 0,1 0 1 0 0,2 2 54 0 0,-5-4-25 0 0,0 0 0 0 0,0-1 1 0 0,-1 1-1 0 0,1 0 0 0 0,0-1 1 0 0,0 0-1 0 0,0 1 0 0 0,0-1 1 0 0,0 0-1 0 0,0 0 0 0 0,0 0 1 0 0,0 0-1 0 0,0 0 0 0 0,0-1 1 0 0,-1 1-1 0 0,1-1 0 0 0,0 1 1 0 0,1-1 24 0 0,1-1-502 0 0,1-1 0 0 0,-1 1 0 0 0,0-1 0 0 0,0 0 0 0 0,4-3 502 0 0,-1 0-721 0 0,-2 3 286 0 0,-1-2-1 0 0,0 1 1 0 0,0 0-1 0 0,0-1 1 0 0,0 0 0 0 0,-1 0-1 0 0,1 0 1 0 0,-1 0-1 0 0,-1-1 1 0 0,2-1 435 0 0,4-14-1391 0 0,0 0-1 0 0,-1-5 1392 0 0,-2 10-488 0 0,7-28-421 0 0,-2 0 1 0 0,-2-1 0 0 0,-2 0-1 0 0,-2-7 909 0 0,2-182-1052 0 0,-6 207 1194 0 0,5-155 3281 0 0,-5 169-2305 0 0,1 1 0 0 0,1-1 0 0 0,0 1 1 0 0,2-7-1119 0 0,-4 19 81 0 0,0-1-1 0 0,0 0 1 0 0,0 1 0 0 0,0-1 0 0 0,0 1-1 0 0,1-1 1 0 0,-1 1 0 0 0,0-1 0 0 0,0 1-1 0 0,0-1 1 0 0,1 1 0 0 0,-1 0 0 0 0,0-1-1 0 0,1 1 1 0 0,-1-1 0 0 0,0 1 0 0 0,1-1 0 0 0,-1 1-1 0 0,1 0 1 0 0,-1-1 0 0 0,1 1 0 0 0,-1 0-1 0 0,0 0 1 0 0,1-1 0 0 0,-1 1 0 0 0,1 0-1 0 0,-1 0 1 0 0,1 0 0 0 0,-1 0 0 0 0,1-1-1 0 0,0 1 1 0 0,-1 0 0 0 0,1 0 0 0 0,-1 0-1 0 0,1 0 1 0 0,-1 0 0 0 0,1 0 0 0 0,-1 0 0 0 0,1 1-1 0 0,-1-1 1 0 0,1 0 0 0 0,-1 0 0 0 0,1 0-1 0 0,-1 0 1 0 0,1 1 0 0 0,-1-1 0 0 0,1 0-1 0 0,-1 0 1 0 0,1 1 0 0 0,-1-1 0 0 0,0 0-1 0 0,1 1 1 0 0,-1-1 0 0 0,1 1 0 0 0,-1-1-81 0 0,3 3 300 0 0,0 0 0 0 0,0-1 0 0 0,0 1 0 0 0,0 0 0 0 0,-1 0 0 0 0,3 4-300 0 0,4 10 391 0 0,-1 0-1 0 0,0 0 1 0 0,-1 1-1 0 0,4 17-390 0 0,2 17 218 0 0,-2 4-218 0 0,9 38 76 0 0,17 76-9 0 0,-20-86-54 0 0,-7-41 19 0 0,2-1 0 0 0,8 18-32 0 0,7 3 0 0 0,-25-60 15 0 0,0 1 1 0 0,0-1-1 0 0,0 0 0 0 0,1 1 0 0 0,-1-1 0 0 0,1 0 1 0 0,0 0-16 0 0,-2-2 16 0 0,1 1 1 0 0,-1-1 0 0 0,1 0 0 0 0,-1 0 0 0 0,1 0 0 0 0,-1 0 0 0 0,1 0 0 0 0,-1 0-1 0 0,1 0 1 0 0,0 0 0 0 0,0 0 0 0 0,-1-1 0 0 0,1 1 0 0 0,1-1-17 0 0,1 0 45 0 0,-1-1 1 0 0,0 0-1 0 0,0-1 1 0 0,0 1-1 0 0,0-1 0 0 0,0 1 1 0 0,-1-1-1 0 0,1 0 1 0 0,0 0-1 0 0,-1 0 1 0 0,1 0-1 0 0,-1 0 0 0 0,0-1 1 0 0,1 0-46 0 0,11-15-7 0 0,0 0 1 0 0,-1-1 0 0 0,-1-1-1 0 0,-1 0 1 0 0,-1-2 6 0 0,31-49 146 0 0,-33 56-134 0 0,10-13 2 0 0,-17 26 58 0 0,-1 2 9 0 0,9 8-109 0 0,-7-5 20 0 0,0 0 1 0 0,0 1-1 0 0,0-1 0 0 0,0 0 1 0 0,0 1-1 0 0,-1-1 0 0 0,1 1 0 0 0,-1 0 1 0 0,0 0-1 0 0,0-1 0 0 0,0 2 8 0 0,5 47-71 0 0,-4-22 55 0 0,2-9 16 0 0,0-1 0 0 0,2 0 0 0 0,3 8 0 0 0,-2-12 12 0 0,-3-13 29 0 0,-1-1 9 0 0,1 1-22 0 0,0 0 0 0 0,0-1 0 0 0,1 1 0 0 0,-1-1 0 0 0,1 0 0 0 0,0 0 0 0 0,-1 0 0 0 0,1-1 0 0 0,0 0 0 0 0,0 0 0 0 0,0 0 1 0 0,0 0-1 0 0,0-1 0 0 0,0 0 0 0 0,0 0 0 0 0,0 0 0 0 0,0 0 0 0 0,0-1 0 0 0,0 0 0 0 0,0 0 0 0 0,0-1 0 0 0,-1 1 0 0 0,4-2-28 0 0,42-20 160 0 0,-15 8-58 0 0,0-2 0 0 0,9-8-102 0 0,-27 15-8 0 0,-13 9 13 0 0,-1-1-1 0 0,0 0 0 0 0,1 0 0 0 0,-1 0 1 0 0,0 0-1 0 0,0 0 0 0 0,0-1 0 0 0,-1 1 0 0 0,1-1 1 0 0,-1 0-1 0 0,1 0 0 0 0,-1 0 0 0 0,0 0 0 0 0,0 0 1 0 0,0 0-1 0 0,0-1 0 0 0,-1 1-4 0 0,0 2 0 0 0,-1 0 0 0 0,0 0 0 0 0,0 0 0 0 0,1 0 0 0 0,-1 0 1 0 0,1 0-1 0 0,-1 0 0 0 0,1 1 0 0 0,-1-1 0 0 0,1 0 0 0 0,-1 0 0 0 0,1 1 0 0 0,0-1 0 0 0,-1 0 0 0 0,1 0 0 0 0,3-2-2 0 0,-1 0-1 0 0,0 0 1 0 0,-1 0-1 0 0,1-1 1 0 0,0 0 0 0 0,-1 1-1 0 0,2-4 3 0 0,-3 5-108 0 0,-1 2-127 0 0,0 0-22 0 0,-11 9-212 0 0,9-8 477 0 0,0 1 0 0 0,0 0 0 0 0,0 1 0 0 0,0-1 0 0 0,0 0 0 0 0,1 1 0 0 0,-1-1 0 0 0,1 0 0 0 0,-1 1 0 0 0,1 0 0 0 0,0-1 0 0 0,0 1 0 0 0,0 0 0 0 0,1 0 0 0 0,-1-1 0 0 0,1 1 0 0 0,-1 0 0 0 0,1 0 0 0 0,0 0 0 0 0,0 0 0 0 0,0 0 0 0 0,0 0-8 0 0,2 11 188 0 0,0 1 0 0 0,0-1 0 0 0,1 0 0 0 0,1 0-188 0 0,-1-3 80 0 0,9 28 126 0 0,2-1-1 0 0,1-1 1 0 0,16 27-206 0 0,-6-12 137 0 0,-22-45-132 0 0,15 31 46 0 0,-2 0 0 0 0,0 8-51 0 0,-5-14 0 0 0,-7-21 0 0 0,0 0 0 0 0,0 0 0 0 0,-2 0 0 0 0,1 0 0 0 0,-1 1 0 0 0,0 8 0 0 0,-2-19 0 0 0,0 1 0 0 0,-1 0 0 0 0,1-1 0 0 0,-1 1 0 0 0,1 0 0 0 0,-1-1 0 0 0,1 1 0 0 0,-1 0 0 0 0,0-1 0 0 0,0 1 0 0 0,1-1 0 0 0,-1 1 0 0 0,0-1 0 0 0,-1 0 0 0 0,1 0 0 0 0,0-1 0 0 0,0 1 0 0 0,-1-1 0 0 0,1 0 0 0 0,0 0 0 0 0,-1 1 0 0 0,1-1 0 0 0,0 0 0 0 0,-1 0 0 0 0,1 0 0 0 0,0-1 0 0 0,-1 1 0 0 0,1 0 0 0 0,0 0 0 0 0,-1-1 0 0 0,1 1 0 0 0,0-1 0 0 0,0 1 0 0 0,0-1 0 0 0,-1 1 0 0 0,1-2 0 0 0,-24-14 0 0 0,15 7-173 0 0,1 0 0 0 0,1 0 0 0 0,0-1 0 0 0,0 0 0 0 0,1 0 0 0 0,-3-5 173 0 0,-10-20-2074 0 0,-4-15 2074 0 0,-15-26-1465 0 0,-75-111-2935 0 0,16 29-36 0 0,-30-76 4436 0 0,128 234 4 0 0,-16-38 826 0 0,15 36-581 0 0,0-1-1 0 0,1 1 1 0 0,-1 0-1 0 0,1-1 1 0 0,-1 1-1 0 0,1-1 0 0 0,0 1 1 0 0,0-1-1 0 0,0 1 1 0 0,0 0-1 0 0,0-1 1 0 0,1 1-1 0 0,-1-2-248 0 0,1 3 188 0 0,-1 1 1 0 0,1 0-1 0 0,0-1 0 0 0,-1 1 0 0 0,1 0 1 0 0,-1 0-1 0 0,1-1 0 0 0,-1 1 0 0 0,1 0 1 0 0,0 0-1 0 0,-1 0 0 0 0,1 0 0 0 0,0 0 1 0 0,-1 0-1 0 0,1 0 0 0 0,-1 0 0 0 0,1 0 1 0 0,0 0-1 0 0,-1 0 0 0 0,1 0 1 0 0,-1 1-1 0 0,1-1 0 0 0,0 0 0 0 0,-1 0-188 0 0,23 7 385 0 0,-15-5 156 0 0,4 1-725 0 0,0-1 0 0 0,0-1 0 0 0,1 0 0 0 0,-1 0 0 0 0,0-1 0 0 0,6-1 184 0 0,4-2-1679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4:17.8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491 329 16328 0 0,'2'1'377'0'0,"-1"0"1"0"0,0 0 0 0 0,0 1 0 0 0,0-1 0 0 0,0 0-1 0 0,0 1 1 0 0,0-1 0 0 0,-1 0 0 0 0,1 1 0 0 0,0-1 0 0 0,-1 1-1 0 0,1 1-377 0 0,11 27 2234 0 0,-7-12-1727 0 0,-2 1 0 0 0,0 0 0 0 0,-1-1-1 0 0,-1 1 1 0 0,0 6-507 0 0,3 39 465 0 0,1 7 584 0 0,-3 41-1049 0 0,-2-23 408 0 0,-1 1 12 0 0,0-48-26 0 0,1 1 0 0 0,4 19-394 0 0,39 350 923 0 0,-28-258-606 0 0,-4-88-17 0 0,-7-45 40 0 0,0 0 0 0 0,-2 1 0 0 0,0 10-340 0 0,-1-20-160 0 0,0 0 0 0 0,0 0-1 0 0,1 0 1 0 0,1 0 0 0 0,2 6 160 0 0,-4-15 1101 0 0,-1-3-1345 0 0,0 0 1 0 0,0 0-1 0 0,0 0 0 0 0,0-1 1 0 0,0 1-1 0 0,0 0 0 0 0,0 0 0 0 0,0 0 1 0 0,0 0-1 0 0,1 0 0 0 0,-1 0 0 0 0,0 0 1 0 0,0 0-1 0 0,0 0 0 0 0,0 0 1 0 0,0 0-1 0 0,0 0 0 0 0,0 0 0 0 0,1 0 1 0 0,-1 0-1 0 0,0 0 0 0 0,0 0 0 0 0,0 0 1 0 0,0 0-1 0 0,0 0 0 0 0,0 0 1 0 0,0 0-1 0 0,1 0 0 0 0,-1 0 0 0 0,0 0 1 0 0,0 0-1 0 0,0 0 0 0 0,0 0 0 0 0,0 0 1 0 0,0 0-1 0 0,0 0 0 0 0,1 0 1 0 0,-1 0-1 0 0,0 0 0 0 0,0 0 0 0 0,0 0 1 0 0,0 1-1 0 0,0-1 0 0 0,0 0 0 0 0,0 0 1 0 0,0 0-1 0 0,0 0 0 0 0,0 0 1 0 0,0 0-1 0 0,0 0 0 0 0,0 0 0 0 0,1 1 1 0 0,-1-1-1 0 0,0 0 0 0 0,0 0 244 0 0,3-8-7878 0 0</inkml:trace>
  <inkml:trace contextRef="#ctx0" brushRef="#br0" timeOffset="375.005">1102 928 14336 0 0,'85'-89'3894'0'0,"-84"87"-3639"0"0,0 1 0 0 0,0-1-1 0 0,0 1 1 0 0,-1-1 0 0 0,1 1 0 0 0,0-1 0 0 0,-1 0-1 0 0,0 1 1 0 0,1-1 0 0 0,-1 0 0 0 0,0 0 0 0 0,0 0-255 0 0,3-10 1510 0 0,-3 12-1499 0 0,0-1-1 0 0,0 1 1 0 0,0 0 0 0 0,0 0 0 0 0,0 0-1 0 0,0 0 1 0 0,1 0 0 0 0,-1 0 0 0 0,0 0-1 0 0,0 0 1 0 0,0 0 0 0 0,0 0 0 0 0,0 0-1 0 0,0 0 1 0 0,0 0 0 0 0,0-1 0 0 0,0 1-1 0 0,0 0 1 0 0,0 0 0 0 0,0 0-1 0 0,0 0 1 0 0,0 0 0 0 0,0 0 0 0 0,0 0-1 0 0,0 0 1 0 0,0 0 0 0 0,-1 0 0 0 0,1 0-1 0 0,0 0 1 0 0,0 0 0 0 0,0-1 0 0 0,0 1-1 0 0,0 0 1 0 0,0 0 0 0 0,0 0 0 0 0,0 0-1 0 0,0 0 1 0 0,0 0 0 0 0,0 0-1 0 0,0 0 1 0 0,0 0 0 0 0,0 0 0 0 0,0 0-1 0 0,0 0 1 0 0,0 0 0 0 0,-1 0 0 0 0,1 0-1 0 0,0 0 1 0 0,0 0 0 0 0,0 0 0 0 0,0 0-1 0 0,0 0 1 0 0,0 0 0 0 0,0 0 0 0 0,0 0-11 0 0,-5-2 154 0 0,1 0 1 0 0,0 0-1 0 0,-1 1 1 0 0,0-1 0 0 0,1 1-1 0 0,-1 0 1 0 0,0 0 0 0 0,1 1-1 0 0,-1 0 1 0 0,0 0-1 0 0,0 0 1 0 0,1 0 0 0 0,-1 0-1 0 0,0 1 1 0 0,0 0 0 0 0,1 0-1 0 0,-1 1 1 0 0,-1 0-155 0 0,-7 2 256 0 0,-1 2 0 0 0,1-1-1 0 0,0 2 1 0 0,1 0 0 0 0,-10 6-256 0 0,-25 23 88 0 0,2 1 0 0 0,1 2 0 0 0,-3 8-88 0 0,-19 17 293 0 0,-44 31 1110 0 0,-85 55-1403 0 0,134-102 364 0 0,2 2 0 0 0,1 3 0 0 0,-41 51-364 0 0,49-50 403 0 0,19-22-13 0 0,1 2 1 0 0,-1 4-391 0 0,24-29 15 0 0,5-8 54 0 0,2-1 4 0 0,10-4-433 0 0,-3 1-642 0 0,0 0-1 0 0,-1 0 0 0 0,1-1 1 0 0,5-4 1002 0 0,3-4-8124 0 0,-6 0-218 0 0</inkml:trace>
  <inkml:trace contextRef="#ctx0" brushRef="#br0" timeOffset="812.339">984 1357 19295 0 0,'0'0'439'0'0,"1"0"-346"0"0,-1 1-1 0 0,0-1 1 0 0,0 1 0 0 0,0-1 0 0 0,0 1-1 0 0,0-1 1 0 0,0 1 0 0 0,0-1-1 0 0,0 1 1 0 0,0-1 0 0 0,0 1-1 0 0,0-1 1 0 0,0 1 0 0 0,0-1-1 0 0,0 1 1 0 0,0-1 0 0 0,0 1 0 0 0,0-1-1 0 0,-1 1 1 0 0,1-1 0 0 0,0 1-1 0 0,0-1 1 0 0,-1 1-93 0 0,-1 0 101 0 0,-1 0-1 0 0,1-1 1 0 0,-1 1 0 0 0,1 0-1 0 0,-1-1 1 0 0,0 0-1 0 0,1 0 1 0 0,-1 1 0 0 0,1-1-1 0 0,-1-1 1 0 0,0 1 0 0 0,1 0-1 0 0,-1-1 1 0 0,0 1 0 0 0,1-1-1 0 0,-1 0 1 0 0,0 0-101 0 0,-13-5 653 0 0,0 0 0 0 0,-4-3-653 0 0,5 2 356 0 0,-238-111 3240 0 0,179 77-2776 0 0,1-3 0 0 0,3-3 0 0 0,-21-22-820 0 0,48 34 434 0 0,-4-6-434 0 0,15 11 48 0 0,-2 1 1 0 0,-8-3-49 0 0,15 10 88 0 0,21 17-71 0 0,1 0 0 0 0,-1 0 0 0 0,0 1 0 0 0,0 0 0 0 0,0 0 0 0 0,-1 0 0 0 0,1 1 0 0 0,-5-1-17 0 0,10 3 5 0 0,-1 1 1 0 0,1-1-1 0 0,0 0 1 0 0,-1 0-1 0 0,1 1 0 0 0,0-1 1 0 0,0 0-1 0 0,-1 0 1 0 0,1 0-1 0 0,-1-1-5 0 0,-5-4-22 0 0,5 5-81 0 0,2 1-5 0 0,0 0 3 0 0,11-3-517 0 0,13 1-3347 0 0,-12-1-3521 0 0,0-1-1011 0 0</inkml:trace>
  <inkml:trace contextRef="#ctx0" brushRef="#br0" timeOffset="1506.425">1425 1178 9672 0 0,'0'0'748'0'0,"0"0"-128"0"0,0 2 2667 0 0,0 9-1262 0 0,1-5 7774 0 0,0-5-9615 0 0,0 0 0 0 0,0 0 1 0 0,0 0-1 0 0,0 0 0 0 0,0-1 0 0 0,1 1 0 0 0,-1 0 0 0 0,0 0 0 0 0,1-1 0 0 0,-1 1 1 0 0,0-1-1 0 0,1 1 0 0 0,-1-1 0 0 0,0 1 0 0 0,1-1 0 0 0,-1 0 0 0 0,1 0 0 0 0,-1 0 1 0 0,1 0-1 0 0,0 0-184 0 0,37-3 444 0 0,-29 2-3 0 0,28-4-60 0 0,-17 2-68 0 0,0 0 1 0 0,8 2-314 0 0,104-4 305 0 0,135-3-374 0 0,-118 1 809 0 0,-64 7-729 0 0,-74 2 31 0 0,-12-2-41 0 0,0 0-1 0 0,0 1 1 0 0,1-1-1 0 0,-1 1 1 0 0,0-1-1 0 0,0 0 1 0 0,0 1-1 0 0,0-1 1 0 0,0 1-1 0 0,1-1 1 0 0,-1 1-1 0 0,0-1 1 0 0,0 0-1 0 0,0 1 1 0 0,0-1-1 0 0,0 1 1 0 0,0-1-1 0 0,0 1 1 0 0,-1-1-1 0 0,1 1 1 0 0,0-1-1 0 0,-1 4 0 0 0,0 0 0 0 0,-1 0 0 0 0,0-1 0 0 0,1 1 0 0 0,-1-1 0 0 0,0 1 0 0 0,-1-1 0 0 0,1 0 0 0 0,-1 0 0 0 0,0 1 0 0 0,-16 22 0 0 0,12-14 0 0 0,4-8 0 0 0,1 0 0 0 0,0-1 0 0 0,0 1 0 0 0,0 0 0 0 0,0 0 0 0 0,0 2 0 0 0,0 0 0 0 0,-1 0 0 0 0,0 0 0 0 0,0 0 0 0 0,-1 2 0 0 0,1-3 0 0 0,0 0 0 0 0,0 0 0 0 0,1 0 0 0 0,0 0 0 0 0,0 1 0 0 0,0-1 0 0 0,1 1 0 0 0,-1 0 0 0 0,1 7 0 0 0,-2-1 0 0 0,7-1 0 0 0,-3-10 0 0 0,-1-1 0 0 0,1 1 0 0 0,-1 0 0 0 0,1-1 0 0 0,0 1 0 0 0,-1-1 0 0 0,1 1 0 0 0,0-1 0 0 0,-1 1 0 0 0,1-1 0 0 0,0 1 0 0 0,-1-1 0 0 0,1 1 0 0 0,1-1 0 0 0,17 3 0 0 0,-2-6 0 0 0,-11 0 0 0 0,1 0 0 0 0,-2 0 0 0 0,1 0 0 0 0,0-1 0 0 0,-1 0 0 0 0,1 0 0 0 0,-1 0 0 0 0,0-1 0 0 0,-1 0 0 0 0,1 0 0 0 0,-1 0 0 0 0,2-3 0 0 0,8-11 0 0 0,-9 14 0 0 0,-1 1 0 0 0,-1-1 0 0 0,1-1 0 0 0,-1 1 0 0 0,0 0 0 0 0,0-1 0 0 0,0 0 0 0 0,-1 1 0 0 0,0-1 0 0 0,0 0 0 0 0,0 0 0 0 0,-1-4 0 0 0,0 2 0 0 0,0 0 0 0 0,-1 0 0 0 0,0-1 0 0 0,-1 1 0 0 0,0 0 0 0 0,0 0 0 0 0,-1 0 0 0 0,0 0 0 0 0,0 0 0 0 0,-1 0 0 0 0,0 1 0 0 0,0-1 0 0 0,-1 1 0 0 0,0-1 0 0 0,0 1 0 0 0,-4-4 0 0 0,-11-13-176 0 0,14 15 71 0 0,-1 1 0 0 0,0 1 1 0 0,-1-1-1 0 0,0 1 1 0 0,0 0-1 0 0,-6-3 105 0 0,2 2 35 0 0,0 0-1 0 0,0 1 1 0 0,-1 0 0 0 0,0 0-1 0 0,0 2 1 0 0,0-1 0 0 0,-1 2-1 0 0,0-1 1 0 0,0 2 0 0 0,-4-1-35 0 0,14 3-23 0 0,1 1 0 0 0,-1-1 0 0 0,1 0 0 0 0,-1-1 0 0 0,1 1 0 0 0,-1 0 0 0 0,1-1 0 0 0,0 1 0 0 0,-1-1 0 0 0,1 0 0 0 0,0 1 0 0 0,0-1 0 0 0,0 0 0 0 0,1-1 0 0 0,-1 1 0 0 0,0 0 0 0 0,1 0 23 0 0,-13-21-2385 0 0,4 0-6296 0 0,6 14-308 0 0</inkml:trace>
  <inkml:trace contextRef="#ctx0" brushRef="#br0" timeOffset="2429.687">2764 936 6912 0 0,'1'2'528'0'0,"2"3"-96"0"0,-2-3 862 0 0,-1-2 420 0 0,0 0 80 0 0,0 0-150 0 0,0 0-709 0 0,0 0-315 0 0,0 0-63 0 0,0 0-74 0 0,0 0-265 0 0,0 1-114 0 0,0 2-93 0 0,1 13-1031 0 0,2-5-4766 0 0</inkml:trace>
  <inkml:trace contextRef="#ctx0" brushRef="#br0" timeOffset="3328.731">3597 605 7832 0 0,'0'0'602'0'0,"0"1"-395"0"0,-1 4 127 0 0,0 0 0 0 0,-1-1 0 0 0,1 1 0 0 0,-1 0-1 0 0,0-1 1 0 0,0 0 0 0 0,0 1 0 0 0,-1-1 0 0 0,0 0 0 0 0,1 0 0 0 0,-2 0 0 0 0,1 0-334 0 0,-7 10 1537 0 0,-43 64 2170 0 0,-69 108-1168 0 0,23-41-992 0 0,28-43-371 0 0,17-28-533 0 0,-10 16 193 0 0,-27 56 114 0 0,87-138-950 0 0,0-2 0 0 0,0 0 0 0 0,1 1 0 0 0,0 0 0 0 0,-1 4 0 0 0,2-8-196 0 0,1 1 0 0 0,-1-1 0 0 0,0 0 0 0 0,0 1 0 0 0,0-1-1 0 0,-3 3 197 0 0,-2 4-640 0 0,1-5-3623 0 0,6-5 2327 0 0</inkml:trace>
  <inkml:trace contextRef="#ctx0" brushRef="#br0" timeOffset="3789.518">2810 702 920 0 0,'0'0'469'0'0,"0"0"1635"0"0,0 0 715 0 0,0 0 145 0 0,0 0-236 0 0,0 0-1122 0 0,0 0-491 0 0,0 0-99 0 0,0 0-27 0 0,1 1-26 0 0,8 7-54 0 0,0-1 1 0 0,0 1-1 0 0,-1 1 1 0 0,-1-1-1 0 0,1 1 1 0 0,0 2-910 0 0,4 5 714 0 0,1-1 0 0 0,1 0 0 0 0,1 0-1 0 0,7 4-713 0 0,-12-10 161 0 0,22 17 436 0 0,1-2 1 0 0,2-1-1 0 0,25 13-597 0 0,8 5 440 0 0,-13-10 162 0 0,37 15-602 0 0,10 6 335 0 0,-91-46-306 0 0,0 1 1 0 0,0 1-1 0 0,-1 0 0 0 0,0 0 1 0 0,0 1-1 0 0,1 1-29 0 0,-4 0-13 0 0,-7-10-157 0 0,0 1-1 0 0,0 0 1 0 0,0 0 0 0 0,0 0 0 0 0,0 0-1 0 0,0 0 1 0 0,0 0 0 0 0,0 0 0 0 0,-1 0-1 0 0,1 0 1 0 0,0 0 0 0 0,0-1 0 0 0,-1 1-1 0 0,1 0 1 0 0,-1 0 0 0 0,0 0 170 0 0,-35-5-3921 0 0,19 3 2371 0 0</inkml:trace>
  <inkml:trace contextRef="#ctx0" brushRef="#br0" timeOffset="4255.272">3055 110 1840 0 0,'2'-3'17'0'0,"0"0"0"0"0,0-1 1 0 0,-1 1-1 0 0,1-1 0 0 0,-1 1 0 0 0,0-1 1 0 0,0 0-1 0 0,-1 1-17 0 0,7-18 2166 0 0,-2-2 3556 0 0,-4 20-5206 0 0,-1 1 0 0 0,0-1-1 0 0,1 1 1 0 0,-1-1-1 0 0,1 1 1 0 0,0-1-1 0 0,0 1 1 0 0,0 0 0 0 0,0 0-1 0 0,0-1 1 0 0,0 1-1 0 0,1 0 1 0 0,-1 0-516 0 0,0 1 992 0 0,-1 1-58 0 0,0 0-7 0 0,0 0-36 0 0,1 1-131 0 0,5 19-147 0 0,-1 0 1 0 0,-1 1 0 0 0,0-1 0 0 0,-2 1 0 0 0,0 0 0 0 0,-2 14-614 0 0,2 14 258 0 0,3 19-36 0 0,-1 12 338 0 0,3 0-1 0 0,4 0 1 0 0,5 7-560 0 0,23 46 1092 0 0,-35-119-1146 0 0,-1 1 1 0 0,1-1-1 0 0,1 0 0 0 0,3 4 54 0 0,18 56 1012 0 0,-26-73-937 0 0,0-1-180 0 0,0 0-71 0 0,0 0-16 0 0,0 0-186 0 0,0 0-749 0 0,0 0-327 0 0,0 0-66 0 0</inkml:trace>
  <inkml:trace contextRef="#ctx0" brushRef="#br0" timeOffset="5143.913">2655 1972 4608 0 0,'-2'7'183'0'0,"1"0"1"0"0,0 0 0 0 0,1 0-1 0 0,-1 0 1 0 0,1 0 0 0 0,1 0-1 0 0,-1 0 1 0 0,2 1-184 0 0,0 27 5364 0 0,-2 26 1455 0 0,0 40-1728 0 0,-4 6-5091 0 0,3-96 93 0 0,2 0 0 0 0,-1 0 0 0 0,1 0 0 0 0,2 6-93 0 0,2 33 180 0 0,-6-19-671 0 0,0-10 891 0 0,1 0-1 0 0,3 16-399 0 0,-3-31-532 0 0,2 1 0 0 0,-1-1 0 0 0,1 1 0 0 0,2 3 532 0 0,-3-6-781 0 0,1-1 0 0 0,-1 1 1 0 0,1-1-1 0 0,0 0 0 0 0,1 0 0 0 0,-1 0 1 0 0,0 0-1 0 0,2 1 781 0 0,-3-3-6821 0 0</inkml:trace>
  <inkml:trace contextRef="#ctx0" brushRef="#br0" timeOffset="5487.999">2791 2356 13824 0 0,'-1'1'629'0'0,"-3"7"-59"0"0,-6 3-273 0 0,-33 8 1498 0 0,4-2 1936 0 0,-14 9-3731 0 0,23-11 1995 0 0,-15 5-1995 0 0,-25 12 449 0 0,67-30-606 0 0,0-1 0 0 0,0 0 0 0 0,0-1-1 0 0,0 1 1 0 0,0 0 0 0 0,0-1 0 0 0,0 0 0 0 0,0 0 0 0 0,0 0 0 0 0,0 0-1 0 0,-1 0 158 0 0,-4 0-2038 0 0,7 0-5125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4:27.5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2905 113 1840 0 0,'44'-28'639'0'0,"-44"28"-405"0"0,1 0 0 0 0,-1 0 0 0 0,1 0 0 0 0,-1 0 0 0 0,1 0 1 0 0,-1 1-1 0 0,1-1 0 0 0,-1 0 0 0 0,1 0 0 0 0,-1 0 0 0 0,1 0 1 0 0,0 1-1 0 0,-1-1 0 0 0,0 0 0 0 0,1 0 0 0 0,-1 1 0 0 0,1-1 1 0 0,-1 0-1 0 0,1 1 0 0 0,-1-1 0 0 0,1 0-234 0 0,0 2 902 0 0,4 1 129 0 0,-1-1 0 0 0,0 1-1 0 0,0 1 1 0 0,0-1 0 0 0,0 1-1 0 0,-1-1 1 0 0,1 1 0 0 0,-1 0-1 0 0,0 1 1 0 0,1 1-1031 0 0,-2-3 259 0 0,-1 0 0 0 0,1 0-1 0 0,-1 0 1 0 0,0 0 0 0 0,0 0 0 0 0,0 1-1 0 0,0-1 1 0 0,-1 0 0 0 0,1 1 0 0 0,-1-1-1 0 0,0 0-258 0 0,1 11 333 0 0,-1-1 0 0 0,-1 0-1 0 0,0 0 1 0 0,-1 0-1 0 0,0 0 1 0 0,-1 0-1 0 0,0 0 1 0 0,-1 0 0 0 0,-4 8-333 0 0,-37 71 480 0 0,-5-2 0 0 0,-3-3 0 0 0,-7 3-480 0 0,47-70 11 0 0,1 0 0 0 0,1 1 0 0 0,0 5-11 0 0,-7 11-152 0 0,18-36 147 0 0,-14 29-269 0 0,13-28 53 0 0,1 0 0 0 0,-1 0-1 0 0,0 0 1 0 0,1 1 0 0 0,-1-1-1 0 0,1 0 1 0 0,0 0 0 0 0,0 1-1 0 0,0-1 1 0 0,0 0 0 0 0,0 0-1 0 0,0 1 222 0 0,5 3-2693 0 0,4-6-4797 0 0</inkml:trace>
  <inkml:trace contextRef="#ctx0" brushRef="#br0" timeOffset="358.626">3046 692 1376 0 0,'0'0'65'0'0,"0"0"662"0"0,-1-1 2757 0 0,-27-28 10498 0 0,11 10-13004 0 0,-1 0 0 0 0,0 1-1 0 0,-2 1 1 0 0,-18-14-978 0 0,-93-55 894 0 0,102 68-680 0 0,-4-3-1092 0 0,-2 1 0 0 0,-11-3 878 0 0,22 14-1866 0 0</inkml:trace>
  <inkml:trace contextRef="#ctx0" brushRef="#br0" timeOffset="897.692">607 1 17015 0 0,'9'17'1712'0'0,"-4"-6"-1478"0"0,-4-7-114 0 0,-1-1-1 0 0,0 0 1 0 0,0 1 0 0 0,-1-1 0 0 0,1 0 0 0 0,-1 0 0 0 0,0 1-1 0 0,1-1 1 0 0,-1 0 0 0 0,-1 0 0 0 0,1 0 0 0 0,0 0 0 0 0,-2 2-120 0 0,-4 7 668 0 0,0-1 0 0 0,-6 7-668 0 0,12-18 19 0 0,-44 47 1505 0 0,7 5-746 0 0,25-33-458 0 0,-1 0 0 0 0,0-1 1 0 0,-7 6-321 0 0,17-20 15 0 0,-51 54 234 0 0,49-50-223 0 0,-1 0 1 0 0,1 0-1 0 0,1 1 0 0 0,0-1 1 0 0,0 1-1 0 0,-2 7-26 0 0,4-9-56 0 0,0 0 1 0 0,-1-1-1 0 0,1 1 0 0 0,-1-1 0 0 0,-1 0 0 0 0,0 1 56 0 0,0 0-204 0 0,-1 0 1 0 0,2 1-1 0 0,-1 0 0 0 0,1 0 1 0 0,0 0-1 0 0,0 1 204 0 0,4-7-1783 0 0,0-2-101 0 0</inkml:trace>
  <inkml:trace contextRef="#ctx0" brushRef="#br0" timeOffset="1268.219">533 349 16815 0 0,'0'0'770'0'0,"0"0"-18"0"0,-2-1-363 0 0,-29-11 1860 0 0,26 8-2028 0 0,-28-17 1033 0 0,0 0 1 0 0,-2 3-1 0 0,-27-11-1254 0 0,39 20 272 0 0,-39-15-119 0 0,2-2 1 0 0,-41-25-154 0 0,90 45-444 0 0,-26-16-1234 0 0,14 7-4744 0 0,9 3-908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4:38.9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1 128 8752 0 0,'0'0'673'0'0,"2"0"-437"0"0,27-2 339 0 0,17-5 5481 0 0,-31 4-5229 0 0,15-2 157 0 0,-8 4-930 0 0,0-1 0 0 0,19-4-54 0 0,16-2-536 0 0,-24 0 379 0 0,-7 1 70 0 0,80-13 214 0 0,20-5 522 0 0,-36 11-115 0 0,-37 5 339 0 0,24 1-873 0 0,22 5 561 0 0,1 5-1 0 0,14 6-560 0 0,-84-4 43 0 0,17 4-43 0 0,9 1 21 0 0,7 0-21 0 0,-1 3 0 0 0,0 2 0 0 0,-1 3 0 0 0,3 4 0 0 0,83 39 0 0 0,-88-35 0 0 0,-36-15 19 0 0,-1 0 0 0 0,0 2 1 0 0,-1 0-1 0 0,-1 2 0 0 0,0 0 0 0 0,0 1 0 0 0,5 7-19 0 0,-16-12-5 0 0,0 1 0 0 0,-1 0 1 0 0,0 0-1 0 0,-1 0 0 0 0,-1 1 0 0 0,0 0 1 0 0,0 0-1 0 0,-1 0 0 0 0,-1 1 1 0 0,0 0-1 0 0,0 0 0 0 0,-2 0 0 0 0,2 11 5 0 0,-4-5-25 0 0,0-1 0 0 0,-2 0 0 0 0,0 0 0 0 0,-1 0 0 0 0,-1 0 0 0 0,-4 11 25 0 0,4-10-34 0 0,-1-2-5 0 0,0-1-1 0 0,-1 0 1 0 0,-1 0-1 0 0,-7 13 40 0 0,-11 14-132 0 0,-3 1 132 0 0,22-35-11 0 0,-8 9-10 0 0,0 0 0 0 0,-2 1 21 0 0,-17 20-41 0 0,19-23 21 0 0,0 0 0 0 0,-14 12 20 0 0,2-4-24 0 0,11-9 26 0 0,-1-2 0 0 0,0 1 0 0 0,-1-2 0 0 0,0 0 0 0 0,-1-1 0 0 0,0-1-1 0 0,-1-1 1 0 0,-3 1-2 0 0,6-4 11 0 0,0 0-1 0 0,-1-1 0 0 0,0-1 0 0 0,0-1 1 0 0,0 0-1 0 0,0-1 0 0 0,0-1 0 0 0,-1-1 0 0 0,1 0 1 0 0,-2-2-11 0 0,-13-1 23 0 0,1-3-1 0 0,-1 0 1 0 0,2-2 0 0 0,-1-1 0 0 0,1-2 0 0 0,0-1-1 0 0,1-1 1 0 0,1-1 0 0 0,-18-13-23 0 0,-64-46 75 0 0,3-5-1 0 0,3-4 1 0 0,-9-18-75 0 0,29 19 130 0 0,2-7-130 0 0,13 15 203 0 0,12 10 221 0 0,-31-43-424 0 0,61 71 114 0 0,15 20 43 0 0,0 1 1 0 0,1-2-1 0 0,1 0 1 0 0,1 0 0 0 0,-5-11-158 0 0,9 16 87 0 0,4 10-70 0 0,0 0-1 0 0,0-1 1 0 0,0 1-1 0 0,1-1 1 0 0,-1 0-1 0 0,0 1 1 0 0,1-1-1 0 0,-1 1 1 0 0,1-1-1 0 0,0 0 1 0 0,-1 1-1 0 0,1-1 1 0 0,0 0-1 0 0,0 0 1 0 0,0 1-1 0 0,0-1 1 0 0,0 0 0 0 0,1 1-1 0 0,-1-1 1 0 0,0 0-1 0 0,1 1 1 0 0,-1-1-1 0 0,1 0 1 0 0,0 0-17 0 0,0 0 20 0 0,2-4 81 0 0,1 1-1 0 0,-1-1 0 0 0,1 1 1 0 0,3-3-101 0 0,-6 6 23 0 0,1 1 0 0 0,0-1 0 0 0,-1 1-1 0 0,1 0 1 0 0,0-1 0 0 0,0 1 0 0 0,0 0 0 0 0,0 0 0 0 0,0 0 0 0 0,0 0 0 0 0,0 1 0 0 0,1-1-1 0 0,-1 1 1 0 0,2-1-23 0 0,2 0 36 0 0,23-4-228 0 0,1 2 0 0 0,25-1 192 0 0,-24 2-2893 0 0,-22 1-4569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4:42.3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1098 207 6448 0 0,'0'0'297'0'0,"0"0"-9"0"0,-1-1-188 0 0,-9-8 153 0 0,0 1 1 0 0,-1 0-1 0 0,-4-2-253 0 0,2 1 1046 0 0,0 0 0 0 0,-5-5-1046 0 0,-5-5 828 0 0,0 2 0 0 0,0 0-1 0 0,-4 1-827 0 0,23 13 90 0 0,-13-8 201 0 0,-1 1-1 0 0,1 1 1 0 0,-2 0-1 0 0,1 1 0 0 0,-1 1 1 0 0,-5 0-291 0 0,14 5 130 0 0,1 0 1 0 0,0 1-1 0 0,-1 0 1 0 0,1 1-1 0 0,0 0 1 0 0,-1 1 0 0 0,1 0-1 0 0,0 0 1 0 0,-1 1-1 0 0,1 0 1 0 0,0 1-1 0 0,0 0 1 0 0,1 0-1 0 0,-1 1 1 0 0,1 0-1 0 0,-1 0 1 0 0,-6 6-131 0 0,-2 2 198 0 0,1 1 1 0 0,1 0-1 0 0,0 1 0 0 0,1 1 1 0 0,0 0-1 0 0,1 1 1 0 0,-9 15-199 0 0,19-26 31 0 0,-19 28 141 0 0,-1-1 1 0 0,-2-1 0 0 0,-1-1-1 0 0,-10 8-172 0 0,17-20 81 0 0,15-14-20 0 0,0 1 0 0 0,-1-1 0 0 0,1 0 0 0 0,-1 0 0 0 0,0-1 0 0 0,0 1 0 0 0,0-1 0 0 0,-1 0 0 0 0,1 0 0 0 0,-1-1 0 0 0,-5 2-61 0 0,-17 6 352 0 0,22-7-256 0 0,-1-1 0 0 0,0 0 0 0 0,0 0 0 0 0,-1 0-96 0 0,-64 18 324 0 0,61-18-303 0 0,4-1-12 0 0,-1 1-1 0 0,0-1 1 0 0,0-1-1 0 0,-1 1 1 0 0,1-1-1 0 0,0-1 0 0 0,0 0 1 0 0,0 0-1 0 0,-1-1-8 0 0,3 1 50 0 0,1 0 0 0 0,0-1 0 0 0,0 0 0 0 0,-4-2-50 0 0,7 3 123 0 0,2 1-10 0 0,-1-6 177 0 0,1-3 588 0 0,3 2-702 0 0,-3 5-140 0 0,0 1 1 0 0,1-1-1 0 0,-1 0 1 0 0,1 0 0 0 0,0 1-1 0 0,-1-1 1 0 0,1 1-1 0 0,0-1 1 0 0,0 1 0 0 0,0-1-1 0 0,0 1 1 0 0,1-1-1 0 0,-1 1 1 0 0,0 0-1 0 0,0-1 1 0 0,1 1 0 0 0,0 0-37 0 0,10-9 215 0 0,-10 8-168 0 0,0 1 1 0 0,-1-1 0 0 0,1 1-1 0 0,0-1 1 0 0,0 1-1 0 0,0 0 1 0 0,1 0 0 0 0,0-1-48 0 0,61-23 358 0 0,-63 25-360 0 0,13-2-54 0 0,5 4 228 0 0,-19-2-177 0 0,0-1 0 0 0,1 1 1 0 0,-1 0-1 0 0,0 0 0 0 0,1 0 1 0 0,-1 0-1 0 0,0 0 0 0 0,0 0 1 0 0,1 0-1 0 0,-1 0 0 0 0,0 1 1 0 0,1-1-1 0 0,-1 0 1 0 0,0 0-1 0 0,0 0 0 0 0,1 0 1 0 0,-1 0-1 0 0,0 0 0 0 0,0 1 1 0 0,1-1-1 0 0,-1 0 0 0 0,0 0 1 0 0,0 0-1 0 0,1 0 0 0 0,-1 1 1 0 0,0-1-1 0 0,0 0 5 0 0,0 0-4 0 0,0 1 0 0 0,1-1 0 0 0,-1 0 0 0 0,0 0 0 0 0,0 0 0 0 0,1 1-1 0 0,-1-1 1 0 0,0 0 0 0 0,0 0 0 0 0,1 0 0 0 0,-1 0 0 0 0,0 0 0 0 0,0 1 0 0 0,1-1 0 0 0,-1 0 0 0 0,0 0 0 0 0,0 0-1 0 0,1 0 1 0 0,-1 0 0 0 0,0 0 0 0 0,1 0 0 0 0,-1 0 0 0 0,0 0 0 0 0,0 0 0 0 0,1 0 0 0 0,-1 0 0 0 0,0 0 4 0 0,7 0 128 0 0,2 1-877 0 0,-14-4 46 0 0,-33-15-619 0 0,5 1-4688 0 0,4 5-507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09:17.9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552 118 20671 0 0,'-1'1'472'0'0,"-1"3"-278"0"0,-1 0 0 0 0,0 0 0 0 0,0 0 0 0 0,0-1-1 0 0,0 0 1 0 0,0 1 0 0 0,-1-1 0 0 0,1 0 0 0 0,-1-1-1 0 0,-2 2-193 0 0,-2 1 230 0 0,-1-1 0 0 0,0 0 0 0 0,-1-1 0 0 0,-3 2-230 0 0,-73 19 1735 0 0,0-3 0 0 0,-23 0-1735 0 0,8-9 163 0 0,94-11-271 0 0,-6 2-249 0 0,0-1 1 0 0,1-1-1 0 0,-1 0 0 0 0,-12-1 357 0 0,31-11-7953 0 0,2 6 127 0 0</inkml:trace>
  <inkml:trace contextRef="#ctx0" brushRef="#br0" timeOffset="330.902">1190 0 16128 0 0,'0'0'1241'0'0,"1"2"-811"0"0,2 2-130 0 0,-1 0 0 0 0,1 0-1 0 0,-1 1 1 0 0,0-1 0 0 0,0 1-1 0 0,-1 0 1 0 0,1-1-1 0 0,-1 1 1 0 0,0 0 0 0 0,0 0-1 0 0,-1 0 1 0 0,1 1-300 0 0,3 20 1786 0 0,10 47-944 0 0,-3 0 0 0 0,-3 0 0 0 0,-3 12-842 0 0,-1-22 106 0 0,8 59-96 0 0,-12-115-44 0 0,1 0 0 0 0,0 0 0 0 0,0 0 0 0 0,2 4 34 0 0,-2-8-48 0 0,0-1 0 0 0,-1 0-1 0 0,1 0 1 0 0,0 0 0 0 0,1 0 0 0 0,-1 0-1 0 0,0 0 1 0 0,0-1 0 0 0,1 1 0 0 0,-1 0-1 0 0,1-1 1 0 0,0 1 0 0 0,-1-1 0 0 0,1 1-1 0 0,1 0 49 0 0,-3-2-128 0 0,1 0 1 0 0,0 1-1 0 0,-1-1 0 0 0,1 0 0 0 0,0 0 1 0 0,0 0-1 0 0,-1 1 0 0 0,1-1 0 0 0,0 0 1 0 0,-1 0-1 0 0,1 0 0 0 0,0 0 0 0 0,0 0 0 0 0,-1 0 1 0 0,1-1-1 0 0,0 1 0 0 0,-1 0 0 0 0,1 0 1 0 0,0 0-1 0 0,-1-1 0 0 0,1 1 0 0 0,0 0 1 0 0,-1 0-1 0 0,1-1 128 0 0,-1 1-51 0 0,11-10-1796 0 0</inkml:trace>
  <inkml:trace contextRef="#ctx0" brushRef="#br0" timeOffset="662.702">1534 61 17279 0 0,'11'-12'1566'0'0,"-11"12"-1185"0"0,-1 1 191 0 0,-1 1-431 0 0,1 0 0 0 0,-1 0 0 0 0,0-1 0 0 0,1 1 0 0 0,-1-1 1 0 0,0 1-1 0 0,0-1 0 0 0,0 0 0 0 0,0 1 0 0 0,0-1 0 0 0,0 0 0 0 0,0-1 0 0 0,0 1 0 0 0,-1 0 0 0 0,0 0-141 0 0,-41 7 1036 0 0,29-6-780 0 0,-104 23 807 0 0,1 4-1 0 0,-50 23-1062 0 0,132-41 44 0 0,11-3 0 0 0,0 0 1 0 0,1 1 0 0 0,-21 12-45 0 0,25-10-1616 0 0,-22 8 1616 0 0,-1-5-4631 0 0,43-14 3256 0 0</inkml:trace>
  <inkml:trace contextRef="#ctx0" brushRef="#br0" timeOffset="1011.496">1708 611 8288 0 0,'0'2'638'0'0,"0"4"-408"0"0,0-1-1 0 0,-1 1 1 0 0,1-1-1 0 0,-1 0 1 0 0,0 1-230 0 0,0-3 640 0 0,0 0 1 0 0,0 0 0 0 0,0-1 0 0 0,-1 1 0 0 0,1-1 0 0 0,-1 1 0 0 0,0 0-641 0 0,-5 7 1866 0 0,-1-1 0 0 0,0 0 0 0 0,0 0 0 0 0,-9 6-1866 0 0,4-5 993 0 0,0-1 0 0 0,0 0 0 0 0,-6 2-993 0 0,-18 7 178 0 0,-1-1 1 0 0,-17 3-179 0 0,4 0 806 0 0,-20 3-431 0 0,42-14-77 0 0,-26 11-298 0 0,-43 21 139 0 0,97-41-830 0 0,1 0-234 0 0,0-1-47 0 0,9-18-1619 0 0,-8 15 1919 0 0,1 0 0 0 0,-1 0 0 0 0,1 0 0 0 0,1 0 0 0 0,-1 0 0 0 0,1 0 672 0 0,11-8-6663 0 0</inkml:trace>
  <inkml:trace contextRef="#ctx0" brushRef="#br0" timeOffset="1386.793">1772 406 15464 0 0,'22'10'1164'0'0,"-18"-9"-1118"0"0,-1 1 0 0 0,0-1 0 0 0,1 0 0 0 0,-1 1 0 0 0,0 0 1 0 0,0 0-1 0 0,0 0 0 0 0,0 0 0 0 0,0 1 0 0 0,-1-1 0 0 0,1 1-46 0 0,11 13 824 0 0,-1 1 0 0 0,0 1 0 0 0,-2 0 0 0 0,0 0 0 0 0,-1 1 0 0 0,-1 0 0 0 0,-1 1 0 0 0,0 0 0 0 0,-2 0 0 0 0,0 4-824 0 0,1 2 238 0 0,-2 0 0 0 0,-1 0-1 0 0,0 0 1 0 0,-3 1 0 0 0,0 0-1 0 0,-1-1 1 0 0,-3 11-238 0 0,1-12 20 0 0,2-16-5 0 0,-1 1-1 0 0,0-1 1 0 0,-2 4-15 0 0,2-11 0 0 0,-1-6 0 0 0,2-10 0 0 0,1 7 20 0 0,1 1-1 0 0,0 0 1 0 0,0-1-1 0 0,1 1 0 0 0,0 0 1 0 0,0 0-1 0 0,0 1 1 0 0,0-1-1 0 0,1 0 1 0 0,0 1-1 0 0,0 0 1 0 0,1 0-1 0 0,-1 0 1 0 0,1 1-1 0 0,0 0 0 0 0,0 0 1 0 0,1 0-1 0 0,-1 0 1 0 0,1 1-1 0 0,0 0 1 0 0,0 0-1 0 0,0 0 1 0 0,0 1-1 0 0,0 0 1 0 0,1 0-1 0 0,-1 1 0 0 0,2-1-19 0 0,11 0 55 0 0,-10 0-30 0 0,1 1-1 0 0,-1 1 0 0 0,1-1 0 0 0,-1 2 0 0 0,1-1 0 0 0,5 2-24 0 0,-4 0 15 0 0,0 1 0 0 0,0 0 1 0 0,-1 1-1 0 0,1 0 0 0 0,2 2-15 0 0,-10-5-5 0 0,0 1 0 0 0,-1-1 1 0 0,1 1-1 0 0,0 0 1 0 0,0 0-1 0 0,-1 0 1 0 0,1 1-1 0 0,-1-1 1 0 0,0 0-1 0 0,0 1 1 0 0,0 0-1 0 0,0-1 1 0 0,0 1-1 0 0,0 0 1 0 0,-1 0-1 0 0,1 0 1 0 0,-1 0-1 0 0,0 0 1 0 0,1 3 4 0 0,4 8-246 0 0,1 2-2160 0 0,-8-6-5957 0 0,-6-2 1096 0 0</inkml:trace>
  <inkml:trace contextRef="#ctx0" brushRef="#br0" timeOffset="1730.007">1206 544 10136 0 0,'0'0'464'0'0,"0"0"-10"0"0,5 7-276 0 0,-2-3 124 0 0,-1 0 0 0 0,0 0 1 0 0,-1 0-1 0 0,1 0 0 0 0,-1 1 1 0 0,0-1-1 0 0,0 0 0 0 0,0 1 1 0 0,-1-1-1 0 0,1 2-302 0 0,-1 49 4887 0 0,-1-29-3695 0 0,0 2-192 0 0,1 22 513 0 0,0-24-989 0 0,0-17-575 0 0,0 1 0 0 0,0 0 0 0 0,1 0-1 0 0,1-1 1 0 0,0 5 51 0 0,-2-13-132 0 0,0 1 0 0 0,0-1 0 0 0,1 1 0 0 0,-1 0 0 0 0,0-1 0 0 0,1 1 0 0 0,-1-1 0 0 0,1 1 0 0 0,-1-1 0 0 0,1 1 0 0 0,0-1 0 0 0,0 0 0 0 0,-1 1 0 0 0,1-1 0 0 0,0 0 0 0 0,0 0 0 0 0,0 1 0 0 0,1-1 0 0 0,-1 0 0 0 0,0 0 0 0 0,0 0 0 0 0,1 0 0 0 0,-1-1 0 0 0,0 1 0 0 0,1 0 0 0 0,-1 0 0 0 0,1-1 0 0 0,-1 1 0 0 0,1-1 0 0 0,-1 1 0 0 0,1-1 132 0 0,1 1-580 0 0,5-1-6255 0 0</inkml:trace>
  <inkml:trace contextRef="#ctx0" brushRef="#br0" timeOffset="2326.977">2646 503 15664 0 0,'4'8'1417'0'0,"8"12"-1139"0"0,-11-10-135 0 0,-1-7 593 0 0,0-1-466 0 0,0 1-1 0 0,0-1 1 0 0,0 0-1 0 0,-1 1 0 0 0,1-1 1 0 0,-1 1-1 0 0,1-1 1 0 0,-1 0-1 0 0,0 0 1 0 0,0 1-1 0 0,0-1 1 0 0,-1 2-270 0 0,-1-1-8 0 0,0 1 0 0 0,0 0-1 0 0,-1-1 1 0 0,1 0 0 0 0,-4 3 8 0 0,-39 35 0 0 0,34-30 0 0 0,0 1 0 0 0,1 0 0 0 0,-1 3 0 0 0,-8 9 0 0 0,11-15 103 0 0,1 0-1 0 0,1 1 0 0 0,0 0 0 0 0,0 0 0 0 0,1 1 0 0 0,-5 11-102 0 0,9-19 59 0 0,1 0 0 0 0,-1 1 0 0 0,1 0 0 0 0,0-1 0 0 0,1 1 0 0 0,-1-1 0 0 0,0 1 0 0 0,1 0 0 0 0,0 0 0 0 0,0-1 0 0 0,0 1 0 0 0,0 0 0 0 0,1 0 0 0 0,0-1 0 0 0,-1 1 1 0 0,1 0-1 0 0,1-1 0 0 0,-1 1 0 0 0,0-1 0 0 0,1 0 0 0 0,0 1 0 0 0,-1-1 0 0 0,1 0 0 0 0,3 3-59 0 0,0 0 78 0 0,0 0 0 0 0,1-1 0 0 0,-1 0 0 0 0,1 1 0 0 0,1-2 0 0 0,-1 1 1 0 0,1-1-1 0 0,0 0 0 0 0,-1-1 0 0 0,2 1 0 0 0,-1-1 0 0 0,0-1 1 0 0,1 1-1 0 0,-1-1 0 0 0,1-1 0 0 0,0 1 0 0 0,-1-1 0 0 0,8-1-78 0 0,1 0 69 0 0,-1-1 1 0 0,1 0-1 0 0,-1-2 0 0 0,1 0 0 0 0,-1 0 0 0 0,11-5-69 0 0,-5 0 69 0 0,0-1 1 0 0,-1-1-1 0 0,-1-1 0 0 0,9-6-69 0 0,-22 13 0 0 0,-1 0 0 0 0,1 0 0 0 0,0-1 0 0 0,-1 0 0 0 0,0 0 0 0 0,0 0 0 0 0,0-1 0 0 0,-1 0 0 0 0,0 0 0 0 0,0 0 0 0 0,-1 0 0 0 0,1-1 0 0 0,-1 1 0 0 0,-1-1 0 0 0,1 0 0 0 0,-1 0 0 0 0,3-4 0 0 0,-4 9 0 0 0,-1 1 0 0 0,1 0 0 0 0,0-1 0 0 0,-1 1 0 0 0,1-1 0 0 0,-1 1 0 0 0,0-1 0 0 0,1 1 0 0 0,-1-1 0 0 0,0 0 0 0 0,0 2 0 0 0,0-1 0 0 0,0 1 0 0 0,0 0 0 0 0,0 0 0 0 0,0 0 0 0 0,0 0 0 0 0,0 0 0 0 0,0 0 0 0 0,0-1 0 0 0,0 1 0 0 0,0 0 0 0 0,0 0 0 0 0,0 0 0 0 0,0 0 0 0 0,0 0 0 0 0,0 0 0 0 0,0-1 0 0 0,0 1 0 0 0,0 0 0 0 0,0 0 0 0 0,0 0 0 0 0,-1 0 0 0 0,1 0 0 0 0,0 0 0 0 0,0 0 0 0 0,0 0 0 0 0,0 0 0 0 0,0-1 0 0 0,0 1 0 0 0,0 0 0 0 0,0 0 0 0 0,-1 0 0 0 0,1 0 0 0 0,0 0 0 0 0,0 0 0 0 0,0 0 0 0 0,0 0 0 0 0,0 0 0 0 0,0 0 0 0 0,0 0 0 0 0,-1 0 0 0 0,-4 3 0 0 0,-5 5 0 0 0,7-4 0 0 0,1 1 0 0 0,-1 0 0 0 0,1-1 0 0 0,0 1 0 0 0,1 0 0 0 0,-1 0 0 0 0,1 0 0 0 0,0 0 0 0 0,0 0 0 0 0,0 0 0 0 0,1 1 0 0 0,0 1 0 0 0,0 1 0 0 0,0 0 0 0 0,1-1 0 0 0,0 1 0 0 0,0 0 0 0 0,0 0 0 0 0,1-1 0 0 0,1 1 0 0 0,-1-1 0 0 0,1 1 0 0 0,0-1 0 0 0,1 0 0 0 0,1 2 0 0 0,5 9 0 0 0,0-1 0 0 0,2-1 0 0 0,0 0 0 0 0,0 0 0 0 0,3 0 0 0 0,-11-12 0 0 0,0 0 0 0 0,1 0 0 0 0,-1 0 0 0 0,1-1 0 0 0,0 0 0 0 0,0 0 0 0 0,0 0 0 0 0,1 0 0 0 0,-1-1 0 0 0,1 0 0 0 0,-1 0 0 0 0,1-1 0 0 0,0 1 0 0 0,0-1 0 0 0,-1 0 0 0 0,1-1 0 0 0,0 0 0 0 0,0 0 0 0 0,3 0 0 0 0,-3-1 7 0 0,1 0 0 0 0,-1 0 0 0 0,0 0 0 0 0,1-1 1 0 0,-1 0-1 0 0,0 0 0 0 0,0-1 0 0 0,0 0 0 0 0,-1 0 0 0 0,1 0 0 0 0,-1-1 0 0 0,0 0 0 0 0,0 0 0 0 0,0 0 0 0 0,0 0 0 0 0,1-2-7 0 0,-3 2 4 0 0,1-1-1 0 0,-1 1 1 0 0,0-1-1 0 0,0 0 1 0 0,0 0-1 0 0,-1 0 1 0 0,0 0-1 0 0,0 0 1 0 0,0 0-1 0 0,0 0 1 0 0,-1-1 0 0 0,0 1-1 0 0,0-1 1 0 0,0 1-1 0 0,-1-1 1 0 0,0 1-1 0 0,0-1 1 0 0,0 0-1 0 0,-1-1-3 0 0,0 4 11 0 0,0-1-1 0 0,1 1 1 0 0,-2-1-1 0 0,1 1 1 0 0,0-1-1 0 0,-1 1 1 0 0,1 0-1 0 0,-1 0 1 0 0,0 0-1 0 0,0 0 1 0 0,0 0-1 0 0,-1 0 1 0 0,1 0-1 0 0,-1 1 0 0 0,1-1 1 0 0,-1 1-1 0 0,0-1 1 0 0,0 1-1 0 0,0 0 1 0 0,-1 0-11 0 0,-9-4 96 0 0,1 0 0 0 0,-1 1 0 0 0,1 0 0 0 0,-13-2-96 0 0,-10-3 74 0 0,25 6-209 0 0,-1 0-1 0 0,0 2 1 0 0,0-1 0 0 0,0 1-1 0 0,0 1 1 0 0,0 0-1 0 0,-5 1 136 0 0,-18 0-3503 0 0,20 0-3136 0 0,13 0 2 0 0</inkml:trace>
  <inkml:trace contextRef="#ctx0" brushRef="#br0" timeOffset="2886.93">3260 769 14600 0 0,'7'6'226'0'0,"-1"0"0"0"0,0 0 0 0 0,0 1 1 0 0,-1 0-1 0 0,1 0 0 0 0,-2 1 1 0 0,3 4-227 0 0,7 11 1071 0 0,-2 0 0 0 0,-1 1 0 0 0,-1 1 1 0 0,1 4-1072 0 0,47 148 1426 0 0,-48-141-1246 0 0,0 1-104 0 0,-4-26 8 0 0,-4-9 27 0 0,3-4 62 0 0,-3 1-166 0 0,0 0-1 0 0,0-1 0 0 0,0 1 0 0 0,-1-1 0 0 0,1 1 0 0 0,-1-1 1 0 0,1 0-1 0 0,-1 0 0 0 0,0 1 0 0 0,0-1 0 0 0,0 0 1 0 0,0 0-1 0 0,0 0 0 0 0,0-2-6 0 0,10-34-12 0 0,-6 16 17 0 0,13-44-209 0 0,-8 32-83 0 0,-8 25 157 0 0,0 1 0 0 0,1 0 0 0 0,0-1 1 0 0,4-6 129 0 0,-1 5-25 0 0,-3 4 76 0 0,0 1 0 0 0,0 0 0 0 0,1-1 0 0 0,0 1 0 0 0,0 1 0 0 0,0-1-51 0 0,-3 4 3 0 0,16-13 48 0 0,-17 14-49 0 0,1 0 0 0 0,-1 0 0 0 0,1 0 1 0 0,-1 0-1 0 0,1 0 0 0 0,-1 0 0 0 0,1 0 1 0 0,-1 0-1 0 0,1 0 0 0 0,-1 0 0 0 0,1 0 1 0 0,0 0-1 0 0,-1 0 0 0 0,1 0 0 0 0,-1 0 1 0 0,1 0-1 0 0,-1 0 0 0 0,1 1 0 0 0,-1-1 1 0 0,0 0-1 0 0,1 0 0 0 0,-1 1 0 0 0,1-1 1 0 0,-1 0-1 0 0,1 1 0 0 0,-1-1 0 0 0,0 0 1 0 0,1 1-1 0 0,-1-1 0 0 0,0 1 0 0 0,1-1 1 0 0,-1 0-1 0 0,0 1 0 0 0,0-1 0 0 0,1 1 1 0 0,-1 0-3 0 0,11 18-67 0 0,1 0 0 0 0,1-1 0 0 0,1-1-1 0 0,0 0 1 0 0,2 0 0 0 0,0-2 0 0 0,9 8 67 0 0,-23-22 5 0 0,0 0-1 0 0,-1 0 0 0 0,1-1 0 0 0,0 1 0 0 0,0 0 0 0 0,0 0 1 0 0,0-1-1 0 0,0 1 0 0 0,1-1 0 0 0,-1 0 0 0 0,0 0 1 0 0,0 0-1 0 0,0 0 0 0 0,0 0 0 0 0,0 0 0 0 0,0 0 0 0 0,0-1 1 0 0,0 1-1 0 0,0-1 0 0 0,0 1 0 0 0,0-1 0 0 0,0 0 1 0 0,0 0-1 0 0,0 0 0 0 0,0 0 0 0 0,0 0 0 0 0,-1 0 0 0 0,1-1 1 0 0,0 1-1 0 0,-1 0 0 0 0,1-1 0 0 0,-1 0 0 0 0,0 1 1 0 0,1-1-1 0 0,-1 0 0 0 0,0 1 0 0 0,0-1 0 0 0,0 0 0 0 0,0 0 1 0 0,-1 0-1 0 0,1 0 0 0 0,0 0 0 0 0,-1 0 0 0 0,1-1-4 0 0,2-10 95 0 0,1 0-1 0 0,1 1 1 0 0,0-1 0 0 0,1 1-1 0 0,0-1-94 0 0,10-21 1217 0 0,-15 34-1222 0 0,-1-1 0 0 0,0 1 0 0 0,0-1 0 0 0,0 1 0 0 0,1-1 0 0 0,-1 1 0 0 0,0-1 0 0 0,1 1 1 0 0,-1-1-1 0 0,0 1 0 0 0,1 0 0 0 0,-1-1 0 0 0,1 1 0 0 0,-1-1 0 0 0,1 1 0 0 0,-1 0 0 0 0,1-1 0 0 0,-1 1 0 0 0,1 0 1 0 0,-1 0-1 0 0,1-1 0 0 0,-1 1 0 0 0,1 0 0 0 0,-1 0 0 0 0,1 0 0 0 0,-1 0 0 0 0,1 0 5 0 0,1 0 11 0 0,-1 0-1 0 0,0 0 1 0 0,0 1-1 0 0,1-1 1 0 0,-1 0-1 0 0,0 1 0 0 0,0-1 1 0 0,0 1-1 0 0,0 0 1 0 0,0-1-1 0 0,0 1 1 0 0,0 0-1 0 0,0 0-10 0 0,4 2 111 0 0,-1 1 0 0 0,0 0 0 0 0,-1 0 0 0 0,1 0 0 0 0,-1 1 0 0 0,1 0-111 0 0,1 3 91 0 0,-1 1 0 0 0,0 0-1 0 0,0 0 1 0 0,-1 2-91 0 0,9 18 160 0 0,-3-7-40 0 0,-2 0 0 0 0,2 6-120 0 0,-4-8 52 0 0,2-1 0 0 0,0 0 0 0 0,1 0-52 0 0,3 5 36 0 0,-10-20-74 0 0,1 1 0 0 0,-1-1 0 0 0,1 0 0 0 0,1 0 0 0 0,-1 1 1 0 0,0-2-1 0 0,1 1 0 0 0,0 0 0 0 0,0 0 0 0 0,0-1 0 0 0,1 0 0 0 0,-1 1 1 0 0,1-1 37 0 0,-3-2-43 0 0,-1-1 0 0 0,0 0 1 0 0,1 0-1 0 0,-1 0 0 0 0,1 0 0 0 0,-1 1 1 0 0,1-1-1 0 0,-1 0 0 0 0,0 0 1 0 0,1 0-1 0 0,-1 0 0 0 0,1 0 1 0 0,-1 0-1 0 0,1 0 0 0 0,-1 0 1 0 0,1 0-1 0 0,-1 0 0 0 0,0 0 0 0 0,1 0 1 0 0,-1 0-1 0 0,1-1 0 0 0,-1 1 1 0 0,1 0-1 0 0,-1 0 0 0 0,0 0 1 0 0,1-1-1 0 0,-1 1 0 0 0,1 0 1 0 0,-1 0-1 0 0,0-1 43 0 0,11-11-1546 0 0,-8 8 682 0 0,2-4-1091 0 0</inkml:trace>
  <inkml:trace contextRef="#ctx0" brushRef="#br0" timeOffset="3282.741">4016 867 456 0 0,'27'49'0'0'0,"-20"-34"1392"0"0,3 10 7972 0 0,-3-5-3535 0 0,3 9-2894 0 0,-3-9-1808 0 0,1 9-301 0 0,-7-24-815 0 0,0-1-1 0 0,-1 0 1 0 0,2 0-1 0 0,-1 1 1 0 0,0-1-1 0 0,1 0 0 0 0,0 0 1 0 0,0-1-1 0 0,0 1 1 0 0,0 0-1 0 0,1-1 0 0 0,-1 1 1 0 0,1-1-1 0 0,1 2-10 0 0,5 3-570 0 0,-6-5 151 0 0,-1 0 0 0 0,1 0 1 0 0,1-1-1 0 0,-1 1 0 0 0,0-1 0 0 0,1 0 0 0 0,-1 0 0 0 0,1 0 0 0 0,0 0 419 0 0,5 1-1655 0 0</inkml:trace>
  <inkml:trace contextRef="#ctx0" brushRef="#br0" timeOffset="3672.674">4125 915 920 0 0,'0'0'481'0'0,"0"0"1686"0"0,2 2 737 0 0,4 7 205 0 0,2 3 180 0 0,0-1-1 0 0,8 8-3288 0 0,5 2 1491 0 0,-13-11-1051 0 0,2 0 0 0 0,-1-1 0 0 0,2-1 0 0 0,-1 1 0 0 0,10 4-440 0 0,91 56 1494 0 0,-107-67-1429 0 0,-1-1 0 0 0,1 1 1 0 0,0-1-1 0 0,0 0 0 0 0,-1 0 0 0 0,1 0 0 0 0,0 0 0 0 0,0-1 0 0 0,0 1-65 0 0,38 0 612 0 0,-35-1-487 0 0,8 0 114 0 0,0 0-1 0 0,0-1 1 0 0,-1-1-1 0 0,14-3-238 0 0,-24 4-1 0 0,-1 1 0 0 0,-1-1 0 0 0,1 0 0 0 0,0 0 0 0 0,0 0 0 0 0,0-1 1 0 0,0 1-1 0 0,-1-1 0 0 0,1 1 0 0 0,-1-1 0 0 0,1 0 0 0 0,-1 0 0 0 0,0 0 0 0 0,1 0 0 0 0,-1 0 0 0 0,0-1 0 0 0,-1 1 0 0 0,1-1 0 0 0,0 1 0 0 0,-1-1 0 0 0,1 0 0 0 0,-1 0 0 0 0,0 1 0 0 0,0-1 0 0 0,0 0 0 0 0,0-2 1 0 0,0 2 25 0 0,-1 0-1 0 0,1 0 0 0 0,-1 0 0 0 0,0-1 0 0 0,0 1 1 0 0,-1 0-1 0 0,1 0 0 0 0,0 0 0 0 0,-1 0 1 0 0,0 0-1 0 0,0 0 0 0 0,0 0 0 0 0,0 0 0 0 0,0 1 1 0 0,-1-1-1 0 0,1 0 0 0 0,-1 1 0 0 0,-1-3-24 0 0,-7-6-32 0 0,6 10 12 0 0,-1 1-129 0 0,3-1 155 0 0,1 1 0 0 0,-1-1 0 0 0,1 1 0 0 0,-1-1 0 0 0,1 1 0 0 0,0 0 1 0 0,-1 0-1 0 0,1 0 0 0 0,-1 0 0 0 0,1 0 0 0 0,-1 0 0 0 0,1 0 0 0 0,-1 0 0 0 0,1 1 0 0 0,-1-1 0 0 0,1 1 1 0 0,0-1-1 0 0,-1 1 0 0 0,1-1 0 0 0,-1 2-6 0 0,-1-1 56 0 0,1 1 1 0 0,-1 0-1 0 0,1 0 0 0 0,0 0 1 0 0,0 0-1 0 0,0 1 1 0 0,0-1-1 0 0,0 1 0 0 0,0-1 1 0 0,0 1-57 0 0,-2 5 115 0 0,0 0-1 0 0,1 0 1 0 0,0 1 0 0 0,0-1 0 0 0,0 1-1 0 0,1-1 1 0 0,1 2-115 0 0,-3 25 99 0 0,2 1 0 0 0,2 0 1 0 0,4 34-100 0 0,-1-14 394 0 0,3 228 1210 0 0,-11-256-1604 0 0,5-28 0 0 0,0 1-1 0 0,0 0 1 0 0,0-1-1 0 0,0 1 1 0 0,0-1-1 0 0,-1 1 1 0 0,1-1-1 0 0,0 1 1 0 0,0-1-1 0 0,-1 1 1 0 0,1-1 0 0 0,0 1-1 0 0,-1-1 1 0 0,1 1-1 0 0,-1-1 1 0 0,1 0-1 0 0,0 1 1 0 0,-1-1-1 0 0,1 1 1 0 0,-1-1-1 0 0,1 0 1 0 0,-1 0-1 0 0,1 1 1 0 0,-1-1-1 0 0,0 0 1 0 0,1 0 0 0 0,-1 0-1 0 0,1 1 1 0 0,-1-1-1 0 0,1 0 1 0 0,-1 0-1 0 0,0 0 1 0 0,1 0-1 0 0,-1 0 1 0 0,1 0-1 0 0,-1 0 1 0 0,-17-7-34 0 0,15 6 25 0 0,0-1-123 0 0,-1 0 1 0 0,0-1-1 0 0,1 1 0 0 0,0 0 1 0 0,0-1-1 0 0,0 0 0 0 0,0 0 1 0 0,0 0-1 0 0,0 0 0 0 0,1 0 1 0 0,-1-1 131 0 0,-6-10-854 0 0,1 1 0 0 0,-2-7 854 0 0,-3-5-817 0 0,-5-8-3073 0 0,-6-17 3890 0 0,15 31-646 0 0,-39-83-1898 0 0,5 2-14 0 0</inkml:trace>
  <inkml:trace contextRef="#ctx0" brushRef="#br0" timeOffset="4015.754">5027 227 21191 0 0,'1'2'480'0'0,"4"6"-200"0"0,0 0 0 0 0,-1 1-1 0 0,0-1 1 0 0,0 1-1 0 0,-1 0 1 0 0,0 0-1 0 0,0 2-279 0 0,4 24 123 0 0,1 11-123 0 0,-2-9 699 0 0,6 50-79 0 0,-4 1 1 0 0,-3 9-621 0 0,-2-27 652 0 0,6 186 539 0 0,-7-203-1109 0 0,0-4-4 0 0,8 47-78 0 0,-9-86 179 0 0,1-1 0 0 0,0 1 0 0 0,0-1 0 0 0,1 0 0 0 0,1 1 0 0 0,-1-2 0 0 0,1 1 0 0 0,1 0 0 0 0,0-1 0 0 0,0 0 0 0 0,4 5-179 0 0,-8-11 7 0 0,1-1 0 0 0,-1 0 0 0 0,0 0 1 0 0,1 0-1 0 0,-1 0 0 0 0,1-1 0 0 0,-1 1 0 0 0,1 0 0 0 0,-1-1 0 0 0,1 1 0 0 0,-1-1 0 0 0,1 1 0 0 0,0-1 1 0 0,-1 0-1 0 0,1 1 0 0 0,0-1 0 0 0,0 0 0 0 0,1-1-7 0 0,34-3 252 0 0,-27 3-192 0 0,44-10 110 0 0,-39 7-141 0 0,0 0 0 0 0,0 2-1 0 0,0 0 1 0 0,7 0-29 0 0,151-1-861 0 0,-162 4-39 0 0,-9-1 388 0 0,1 0 0 0 0,-1 0 1 0 0,1 0-1 0 0,-1 0 0 0 0,1 0 0 0 0,-1 0 0 0 0,0-1 0 0 0,1 1 1 0 0,1-1 511 0 0,5-6-8877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4:51.7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28 458 5552 0 0,'0'0'256'0'0,"0"0"-7"0"0,0 0-104 0 0,0 0 143 0 0,-1-1 86 0 0,-1 0-251 0 0,0 0 0 0 0,0-1 0 0 0,1 1-1 0 0,-1-1 1 0 0,1 0 0 0 0,-1 0 0 0 0,1 0 0 0 0,-1 1 0 0 0,1-1 0 0 0,0 0 0 0 0,0-1 0 0 0,0 1 0 0 0,0 0 0 0 0,1 0-1 0 0,-1 0 1 0 0,0 0 0 0 0,1-1 0 0 0,0 1 0 0 0,-1 0 0 0 0,1-1-123 0 0,-3-12 406 0 0,2 14-355 0 0,1-1 0 0 0,0 1 0 0 0,0-1 0 0 0,0 1 0 0 0,0-1 0 0 0,1 1 0 0 0,-1 0 0 0 0,0-1 0 0 0,1 1 0 0 0,-1-1 0 0 0,1 1-51 0 0,1-10 247 0 0,-2 7-134 0 0,0 0 1 0 0,1 0-1 0 0,0 1 0 0 0,0-1 1 0 0,0 0-1 0 0,0-1-113 0 0,4-17 633 0 0,-2 13-279 0 0,0-1 0 0 0,0 0 0 0 0,0 1 1 0 0,2 0-1 0 0,0-2-354 0 0,-5 10 44 0 0,4-7 211 0 0,7-17 465 0 0,1 1 0 0 0,1 0 0 0 0,1 0 0 0 0,1 2 0 0 0,12-14-720 0 0,-15 21 154 0 0,-8 10-108 0 0,-1 0 0 0 0,1 1 0 0 0,0-1 0 0 0,0 1 0 0 0,2-1-46 0 0,-4 3 14 0 0,4-3 7 0 0,0 0-1 0 0,1 0 0 0 0,-1 1 0 0 0,1 0 1 0 0,0 0-1 0 0,0 0 0 0 0,1 1 0 0 0,4-1-20 0 0,7-1 0 0 0,1 0 0 0 0,0 2 0 0 0,1 1 0 0 0,-1 0 0 0 0,0 1 0 0 0,0 1 0 0 0,1 1 0 0 0,-1 1 0 0 0,0 1 0 0 0,10 3 0 0 0,43 7 30 0 0,-38-7-11 0 0,-1 0 1 0 0,0 3-1 0 0,27 10-19 0 0,13 5 103 0 0,-50-17-38 0 0,0 1 0 0 0,0 1 0 0 0,12 7-65 0 0,-8-2 32 0 0,-15-8 5 0 0,0 1-1 0 0,11 8-36 0 0,-6-3 32 0 0,33 24-11 0 0,-24-16-21 0 0,-21-17 0 0 0,0 1 0 0 0,0 1 0 0 0,0-1 0 0 0,-1 1 0 0 0,0 0 0 0 0,0 0 0 0 0,2 2 0 0 0,0 2 0 0 0,-3-5 0 0 0,-1 1 0 0 0,1-1 0 0 0,-1 1 0 0 0,1 0 0 0 0,-1 0 0 0 0,-1 0 0 0 0,1 0 0 0 0,-1 0 0 0 0,0 1 0 0 0,0-1 0 0 0,0 1 0 0 0,-1-1 0 0 0,0 1 0 0 0,0 2 0 0 0,-1 4 0 0 0,1-3 0 0 0,-1 0 0 0 0,0 0 0 0 0,-1 0 0 0 0,0 0 0 0 0,0 1 0 0 0,-1-1 0 0 0,0-1 0 0 0,-1 1 0 0 0,-2 6 0 0 0,-24 38 0 0 0,-2 0 0 0 0,-35 45 0 0 0,58-88 0 0 0,-5 9 0 0 0,0-1 0 0 0,-1-1 0 0 0,-1 0 0 0 0,-1-1 0 0 0,-15 11 0 0 0,30-26 0 0 0,-10 8 0 0 0,-1 0 0 0 0,0 0 0 0 0,-1-2 0 0 0,0 1 0 0 0,0-2 0 0 0,-1 0 0 0 0,-3 1 0 0 0,3-2 46 0 0,0 0-1 0 0,-1-1 0 0 0,0-1 0 0 0,0 0 0 0 0,0-1 1 0 0,0 0-1 0 0,0-2 0 0 0,0 0 0 0 0,-11-1-45 0 0,-2-4 213 0 0,1 0 0 0 0,0-2 0 0 0,0-1 0 0 0,1-1 0 0 0,0-1 0 0 0,-7-6-213 0 0,-10-6 260 0 0,0-2 0 0 0,2-2-1 0 0,-5-6-259 0 0,33 22 74 0 0,0-1 0 0 0,1 0 0 0 0,1 0 0 0 0,-1-1 0 0 0,2-1 0 0 0,0 0 0 0 0,-7-11-74 0 0,6 5 87 0 0,0-2 0 0 0,2 1 0 0 0,0-1-1 0 0,1 0 1 0 0,-1-8-87 0 0,7 23 10 0 0,0 0 0 0 0,1 0-1 0 0,0 0 1 0 0,0 0-1 0 0,1-1 1 0 0,0 1-1 0 0,0 0 1 0 0,0 0 0 0 0,1 0-1 0 0,0-1 1 0 0,0 1-1 0 0,0 0 1 0 0,1 0-1 0 0,0 0 1 0 0,0 0 0 0 0,3-4-10 0 0,0 2-56 0 0,0 1 1 0 0,0-1 0 0 0,1 1-1 0 0,0 1 1 0 0,3-3 55 0 0,-6 6-100 0 0,1 0 0 0 0,0 1-1 0 0,0-1 1 0 0,0 1 0 0 0,0 0 0 0 0,0 0 0 0 0,0 0 0 0 0,1 0-1 0 0,-1 1 1 0 0,0 0 0 0 0,4-1 100 0 0,10 0-841 0 0,-1 0 1 0 0,1 2-1 0 0,-1 0 1 0 0,4 1 840 0 0,65 7-3774 0 0,-37 3 1632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4:53.2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369 513 456 0 0,'3'2'13'0'0,"-3"-2"-2"0"0,1 0 0 0 0,0 1 0 0 0,0-1 0 0 0,-1 1-1 0 0,1-1 1 0 0,-1 1 0 0 0,1-1 0 0 0,-1 1 0 0 0,1 0 0 0 0,-1-1 0 0 0,1 1 0 0 0,-1 0 0 0 0,1-1 0 0 0,-1 1 0 0 0,0 0 0 0 0,1-1 0 0 0,-1 1 0 0 0,0 0 0 0 0,0 0 0 0 0,1 0 0 0 0,-1-1-11 0 0,0 2 1254 0 0,0-2 418 0 0,0 0 79 0 0,0 0-146 0 0,0 0-650 0 0,0 0-290 0 0,0 0-60 0 0,0-2-26 0 0,0-15 358 0 0,0 2-197 0 0,0-1 1 0 0,1 1 0 0 0,3-13-741 0 0,-2 9 446 0 0,-2 15-334 0 0,1-1 1 0 0,-1 1-1 0 0,1 0 1 0 0,0 0-1 0 0,0 0 1 0 0,1 0-1 0 0,-1 0 0 0 0,1 0 1 0 0,0 0-1 0 0,0-1-112 0 0,1 0 241 0 0,2-1-74 0 0,-1 0 0 0 0,0-1 0 0 0,0 0 1 0 0,0 0-1 0 0,-1 0 0 0 0,0 0 1 0 0,-1 0-1 0 0,1-3-167 0 0,-1 0 112 0 0,1 1 0 0 0,0-1 1 0 0,0 1-1 0 0,1 0 0 0 0,0 0 0 0 0,0 0 1 0 0,1 1-1 0 0,2-3-112 0 0,10-13 593 0 0,0 1 1 0 0,7-5-594 0 0,-15 17 98 0 0,2 0 0 0 0,0 1 0 0 0,0 0 0 0 0,1 1 0 0 0,0 0 0 0 0,12-6-98 0 0,-1 2 71 0 0,-9 4-23 0 0,1 1 1 0 0,0 1 0 0 0,13-5-49 0 0,-13 7 0 0 0,0 1 0 0 0,0 1 0 0 0,1 0 0 0 0,-1 1 0 0 0,1 0 0 0 0,0 2 0 0 0,-1-1 0 0 0,1 2 0 0 0,0 0 0 0 0,-1 1 0 0 0,11 3 0 0 0,-3 0-34 0 0,1 2-1 0 0,-1 0 0 0 0,-1 2 1 0 0,1 0-1 0 0,-2 2 0 0 0,1 0 1 0 0,-1 1-1 0 0,-1 1 0 0 0,13 11 35 0 0,25 22-144 0 0,35 35 144 0 0,-71-60-29 0 0,-2 1 1 0 0,0 2-1 0 0,-1 0 0 0 0,-2 0 0 0 0,7 14 29 0 0,-18-29 0 0 0,32 62 0 0 0,-33-60 0 0 0,-1 0 0 0 0,0 0 0 0 0,0 0 0 0 0,-1 1 0 0 0,1 7 0 0 0,-4-14 0 0 0,0-1 0 0 0,-1 1 0 0 0,1-1 0 0 0,-1 0 0 0 0,0 1 0 0 0,0-1 0 0 0,0 0 0 0 0,-1 2 0 0 0,-1 4 0 0 0,2-6 0 0 0,-1 0 0 0 0,0 0 0 0 0,0 0 0 0 0,-1 0 0 0 0,1 0 0 0 0,-1 0 0 0 0,0-1 0 0 0,0 1 0 0 0,0-1 0 0 0,0 0 0 0 0,-1 0 0 0 0,1 0-1 0 0,-1 0 1 0 0,-2 1 0 0 0,-7 5 5 0 0,-1-1-1 0 0,0-1 0 0 0,-9 3-4 0 0,-5 2 23 0 0,-2-2-1 0 0,0-1 1 0 0,0-1-1 0 0,-1-2 1 0 0,1-1-1 0 0,-3-1-22 0 0,-27 0 66 0 0,0-2 0 0 0,-40-5-66 0 0,41-4 125 0 0,0-2 0 0 0,0-3 0 0 0,-8-4-125 0 0,15 3 180 0 0,-29-7 227 0 0,0-5 1 0 0,2-3 0 0 0,1-3-1 0 0,-22-15-407 0 0,84 38 113 0 0,1-1 0 0 0,0-1 0 0 0,0-1 0 0 0,1 0 0 0 0,0 0 0 0 0,1-1 0 0 0,1-1 0 0 0,0-1 0 0 0,0 1 0 0 0,1-2 0 0 0,-4-7-113 0 0,8 9-81 0 0,-1 0 0 0 0,1-1-1 0 0,1 0 1 0 0,1 0 0 0 0,0 0-1 0 0,1-1 1 0 0,0 0 0 0 0,1 0-1 0 0,1 0 1 0 0,0 0-1 0 0,1 0 1 0 0,0 0 0 0 0,2-11 81 0 0,4-3-1514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5:06.7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505 1 1840 0 0,'0'0'83'0'0,"0"0"294"0"0,0 0 1196 0 0,0 0 524 0 0,11 4 3658 0 0,-9-4-5672 0 0,9 11 178 0 0,-9-9-260 0 0,0 1 0 0 0,1-1 1 0 0,-1 1-1 0 0,-1 0 0 0 0,1-1 0 0 0,0 1 1 0 0,-1 0-1 0 0,1 0 0 0 0,-1 2-1 0 0,2 2 16 0 0,-3-6 64 0 0,5 10 120 0 0,-4-7-88 0 0,0 0 0 0 0,-1 0 0 0 0,1 0 0 0 0,-1 1 0 0 0,1-1 0 0 0,-1 0 0 0 0,0 0 0 0 0,-1 0 0 0 0,1 0 0 0 0,-1 0 0 0 0,0 1-112 0 0,0 7 251 0 0,-1 0 0 0 0,2 0 0 0 0,0 0 1 0 0,1 11-252 0 0,0 11 155 0 0,-1-15-99 0 0,0 47 240 0 0,3 1 0 0 0,3 3-296 0 0,-1-23 157 0 0,-3 7-157 0 0,0-17 25 0 0,0-1 1 0 0,5 16-26 0 0,3 42 0 0 0,-7-73-1 0 0,-2 0 1 0 0,0 3 0 0 0,2 23 11 0 0,-2-29 7 0 0,-1-1 1 0 0,-1 1-1 0 0,-1 2-18 0 0,0 29-1 0 0,0-16 3 0 0,-1 1 1 0 0,-5 15-3 0 0,-2 29-65 0 0,6-45 42 0 0,-2 0 0 0 0,-4 8 23 0 0,-6 38-41 0 0,3 36-100 0 0,-1 5-210 0 0,6-50 241 0 0,6-45 77 0 0,0 0 0 0 0,-2-1 0 0 0,-6 21 33 0 0,-2-9 0 0 0,-2 0 0 0 0,-3 2 0 0 0,8-15 0 0 0,-5 11 0 0 0,4-15-30 0 0,1 0 1 0 0,0 1 0 0 0,2 0 0 0 0,0 1 0 0 0,2 0-1 0 0,0 0 1 0 0,1 0 0 0 0,1 1 0 0 0,0 13 29 0 0,-2 113-361 0 0,4-95 176 0 0,2 1 0 0 0,4 14 185 0 0,3-6-50 0 0,-4-38 40 0 0,-1 0 0 0 0,0 16 10 0 0,5 85 0 0 0,-3-32 0 0 0,4 77 0 0 0,-5-17 0 0 0,1-31-54 0 0,3 64 54 0 0,-6-118 58 0 0,1 6-73 0 0,0-37-36 0 0,-2-19 50 0 0,0-1 0 0 0,3 12 1 0 0,3 12 0 0 0,-3 0 0 0 0,-1 0 0 0 0,-3 22 0 0 0,2-14 0 0 0,5 27 0 0 0,-1-28 0 0 0,-3 26 0 0 0,3 88 0 0 0,11-27 81 0 0,-8-68 68 0 0,-5-32 191 0 0,0 28-340 0 0,-4-7 94 0 0,1-46-84 0 0,-1 1 1 0 0,-1 0 0 0 0,0 2-11 0 0,-1 19 32 0 0,-3 66-27 0 0,2-61-92 0 0,1 0 1 0 0,3 29 86 0 0,1-50-38 0 0,-1-6 6 0 0,0 1 1 0 0,-1-1 0 0 0,0 3 31 0 0,-2 34-12 0 0,3 30 12 0 0,0-10 0 0 0,-1-56 0 0 0,0 25 0 0 0,-4 31 0 0 0,2-40 1 0 0,1-17 14 0 0,0 1 0 0 0,-1-1-1 0 0,0 0 1 0 0,0 0-1 0 0,-3 5-14 0 0,-47 152 118 0 0,47-151-118 0 0,0-1 0 0 0,2 2 0 0 0,0-1 0 0 0,1 0 0 0 0,0 9 0 0 0,2 87 0 0 0,1-55 0 0 0,4 58 93 0 0,-10 48 526 0 0,-1-72-539 0 0,-13 50-80 0 0,12-76 0 0 0,2 36 0 0 0,6-54 0 0 0,3 15 0 0 0,-2-50 6 0 0,5 56 89 0 0,-3 31-95 0 0,1-20 251 0 0,-3-25-54 0 0,-1-33-152 0 0,0 1-1 0 0,-2-1 0 0 0,-1 11-44 0 0,0-8 123 0 0,1 0 0 0 0,1 18-123 0 0,1-19-76 0 0,-1 1 0 0 0,-3 13 76 0 0,2-22 0 0 0,0 0 0 0 0,2 0 0 0 0,0 0 0 0 0,0-1 0 0 0,3 13 0 0 0,3 22 0 0 0,-4-10 0 0 0,-1 1 0 0 0,-2-1 0 0 0,-4 30 0 0 0,3-34 35 0 0,1-25-22 0 0,0-1 0 0 0,-1 1 0 0 0,-1 7-13 0 0,-1 0 49 0 0,1 0 1 0 0,1 4-50 0 0,-2 16 19 0 0,1-17-19 0 0,1 0 0 0 0,1 0 1 0 0,1 0-1 0 0,1 0 1 0 0,1 0-1 0 0,20 98 277 0 0,-23-118-276 0 0,32 176 522 0 0,-4-26-399 0 0,-22-92-124 0 0,-2-13 0 0 0,8 65 0 0 0,-9-48 0 0 0,0-11 0 0 0,1-30 0 0 0,0 12 0 0 0,-4-12 54 0 0,-6 9-44 0 0,4-22-20 0 0,1-5-33 0 0,-4 5 35 0 0,3-6 4 0 0,-16 14 16 0 0,17-15 47 0 0,1-1 33 0 0,0 0 10 0 0,0 0 2 0 0,0 0 0 0 0,0 0 0 0 0,1-10-17 0 0,0 0-1 0 0,1 1 0 0 0,0-1 0 0 0,1 1 0 0 0,0 0 0 0 0,0-1 0 0 0,1 1 0 0 0,1 0 0 0 0,-1 1 1 0 0,1-1-1 0 0,1 1 0 0 0,0 0-86 0 0,-1 0 82 0 0,0 0 0 0 0,-1-1 0 0 0,1 1 0 0 0,-2-1 0 0 0,1 0 0 0 0,1-8-82 0 0,10-23 222 0 0,-6 19-65 0 0,-1 0 0 0 0,3-15-157 0 0,2 4 160 0 0,-6 8-149 0 0,-5 17-11 0 0,0 1 0 0 0,0-1 0 0 0,0 1 0 0 0,-1-1 0 0 0,0 1-1 0 0,-1-1 1 0 0,0 0 0 0 0,0-1 0 0 0,1 2 0 0 0,2-2 16 0 0,-2 6 64 0 0,-1 2 15 0 0,0 0-6 0 0,0 0-1 0 0,0 0 0 0 0,0 0-2 0 0,-5 11-1 0 0,-6 5-31 0 0,-1 5-1 0 0,5-3-33 0 0,-1-1 0 0 0,-1 0 0 0 0,-3 3-20 0 0,-6 13-50 0 0,-3 10 50 0 0,-9 27 0 0 0,25-59-2 0 0,0-1 0 0 0,-1-1 0 0 0,0 1 0 0 0,-1-1-1 0 0,-3 5 3 0 0,-1 0-42 0 0,2 0 33 0 0,6-10 9 0 0,1 0 0 0 0,-1 0 0 0 0,0 0 0 0 0,1 0 0 0 0,-2-1-1 0 0,1 0 1 0 0,0 1 0 0 0,-1-1 0 0 0,1 0 0 0 0,-1-1 0 0 0,0 1 0 0 0,0-1 0 0 0,0 0-1 0 0,0 0 1 0 0,-4 1 0 0 0,6-2 33 0 0,0 0 1 0 0,-1-1-1 0 0,1 0 0 0 0,0 1 0 0 0,0-1 0 0 0,-1 0 0 0 0,1 0 0 0 0,0 0 0 0 0,-1-1 0 0 0,1 1 0 0 0,0-1 1 0 0,-1 1-1 0 0,1-1 0 0 0,0 0 0 0 0,0 1 0 0 0,0-1 0 0 0,0 0 0 0 0,0-1 0 0 0,0 1 0 0 0,0 0 0 0 0,0 0 0 0 0,0-1 1 0 0,0 0-34 0 0,-6-5 177 0 0,0-1 0 0 0,0 0 0 0 0,1 0 0 0 0,-2-4-177 0 0,5 8 58 0 0,3 2-46 0 0,-19-23 179 0 0,0-1 1 0 0,-9-19-192 0 0,26 40 10 0 0,-1 0-1 0 0,0 0 1 0 0,0 0 0 0 0,-1 0-1 0 0,1 1 1 0 0,-5-3-10 0 0,-35-26-9 0 0,23 18 13 0 0,-14-8-218 0 0,-7-5-1842 0 0,39 26 1628 0 0,-1-1-1 0 0,1 0 0 0 0,0 0 0 0 0,0 0 0 0 0,0-1 0 0 0,1 1 0 0 0,-1-1 0 0 0,1 1 0 0 0,-2-4 429 0 0,4 5-202 0 0,-1 0 1 0 0,0 1-1 0 0,1-1 1 0 0,0 0-1 0 0,-1 0 1 0 0,1 0 0 0 0,0 0-1 0 0,0 0 1 0 0,0-1 201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5:13.8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518 0 10136 0 0,'2'1'464'0'0,"3"1"-421"0"0,-1 0 1 0 0,1 0-1 0 0,-1 1 0 0 0,0-1 1 0 0,0 1-1 0 0,0 0 1 0 0,0 0-1 0 0,-1 0 0 0 0,1 0 1 0 0,-1 1-1 0 0,0-1 1 0 0,0 1-1 0 0,0 0 0 0 0,0 0 1 0 0,-1 0-1 0 0,2 3-43 0 0,5 18 223 0 0,-1-1 0 0 0,-1 1 0 0 0,-1 0 0 0 0,1 21-223 0 0,1 23 798 0 0,-3 12-798 0 0,-6 210-232 0 0,-2-113 88 0 0,0-70 0 0 0,1 38-162 0 0,7 235-181 0 0,-1-52 381 0 0,-5 257-60 0 0,-17 0 159 0 0,-10-151 149 0 0,12-226 112 0 0,5-69 4 0 0,-6 108 249 0 0,3-45-26 0 0,-3 47 213 0 0,8-48-109 0 0,-1 41 86 0 0,0 199 227 0 0,10-359-781 0 0,-4 334 309 0 0,-10-141-204 0 0,-2 24-94 0 0,10-203-128 0 0,-3 90 0 0 0,2-21 0 0 0,1-63 0 0 0,2-7 26 0 0,-2 84 12 0 0,7-123-175 0 0,3-1 0 0 0,5 21 137 0 0,-6-54-68 0 0,-2-8 32 0 0,1 0 1 0 0,1-1 0 0 0,0 1 0 0 0,1 0 0 0 0,1-1-1 0 0,0 0 1 0 0,5 7 35 0 0,-7-14-8 0 0,-2-6 7 0 0,0 1 1 0 0,0-1 0 0 0,-1 1 0 0 0,1-1 0 0 0,0 1 0 0 0,0-1-1 0 0,0 0 1 0 0,1 0 0 0 0,-1 0 0 0 0,0 1 0 0 0,0-1 0 0 0,1 0 0 0 0,0 0 0 0 0,-1 0 7 0 0,0-1 1 0 0,0 1 0 0 0,1 0 0 0 0,-1 0 0 0 0,1-1-1 0 0,-1 1 1 0 0,0-1 0 0 0,1 1 0 0 0,-1-1 0 0 0,1 0-1 0 0,-1 0 1 0 0,1 0 0 0 0,0 0 0 0 0,-1 0 0 0 0,1 0 0 0 0,-1 0-1 0 0,1 0 1 0 0,-1 0 0 0 0,1-1-8 0 0,13 0 94 0 0,-14 1-78 0 0,0-1 0 0 0,0 1 0 0 0,1 0 0 0 0,-1-1 0 0 0,0 1 0 0 0,0-1 0 0 0,0 0 0 0 0,0 1-1 0 0,0-1 1 0 0,0 0 0 0 0,0 0 0 0 0,0 1 0 0 0,0-1 0 0 0,0 0 0 0 0,0 0 0 0 0,0 0-16 0 0,5-5 78 0 0,3-2 20 0 0,-1 0 0 0 0,0-1 0 0 0,0 0 0 0 0,-1 0 0 0 0,0-1 0 0 0,5-9-98 0 0,-6 7 100 0 0,-1 0 0 0 0,5-13-100 0 0,-1 1 76 0 0,7-17-54 0 0,-2-1 0 0 0,-2 0 0 0 0,-2-1 0 0 0,-1-8-22 0 0,-3-1 33 0 0,-6 46-22 0 0,0 0 0 0 0,0 1-1 0 0,0-1 1 0 0,-1 0-1 0 0,0 0 1 0 0,0 1-1 0 0,0-1 1 0 0,-1 0-11 0 0,1 5 0 0 0,1 0 1 0 0,0 0-1 0 0,-1 1 0 0 0,1-1 1 0 0,-1 0-1 0 0,1 1 0 0 0,-1-1 1 0 0,0 0-1 0 0,1 1 0 0 0,-1-1 1 0 0,1 1-1 0 0,-1-1 1 0 0,0 1-1 0 0,0-1 0 0 0,1 1 1 0 0,-1 0-1 0 0,0-1 0 0 0,0 1 1 0 0,1 0-1 0 0,-1-1 1 0 0,0 1-1 0 0,0 0 0 0 0,0 0 1 0 0,0 0-1 0 0,1 0 0 0 0,-1 0 1 0 0,0 0-1 0 0,0 0 0 0 0,0 0 1 0 0,0 0-1 0 0,1 0 1 0 0,-1 0-1 0 0,0 1 0 0 0,0-1 1 0 0,0 0-1 0 0,0 1 0 0 0,-4 1-11 0 0,0 0 1 0 0,0 0-1 0 0,0 1 0 0 0,0 0 1 0 0,0 1 10 0 0,2-2-23 0 0,-9 7-6 0 0,1 0 0 0 0,0 1 0 0 0,0 1 0 0 0,1 0-1 0 0,1 0 1 0 0,0 1 0 0 0,-1 2 29 0 0,-17 21-3 0 0,-84 112 6 0 0,87-114 5 0 0,8-13 108 0 0,-1-2 0 0 0,0 0 1 0 0,-2-1-1 0 0,-12 9-116 0 0,22-19 71 0 0,4-3-23 0 0,0 0-1 0 0,0-1 0 0 0,0 0 1 0 0,0 0-1 0 0,-1 0 1 0 0,1 0-1 0 0,-1-1 1 0 0,0 0-1 0 0,1 0 0 0 0,-1 0 1 0 0,0-1-1 0 0,0 0 1 0 0,-1 0-1 0 0,-2 0-47 0 0,2-2 26 0 0,0 1 0 0 0,0-1 0 0 0,0 0 0 0 0,-1 0 0 0 0,2-1-1 0 0,-1 0 1 0 0,0 0 0 0 0,0-1 0 0 0,1 1 0 0 0,-1-2 0 0 0,1 1 0 0 0,-4-3-26 0 0,-2-2-185 0 0,1 0 0 0 0,0-1 0 0 0,1 0 1 0 0,0 0-1 0 0,-4-6 185 0 0,-21-27-582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5:51.1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542 1 20015 0 0,'0'2'918'0'0,"0"0"-821"0"0,0 1 1 0 0,0 0-1 0 0,0-1 1 0 0,0 1-1 0 0,-1-1 1 0 0,1 1-1 0 0,-1-1 1 0 0,0 1-1 0 0,0-1 1 0 0,0 0-1 0 0,0 1 1 0 0,0-1-1 0 0,0 0 1 0 0,-2 2-98 0 0,1-1 56 0 0,-1-1 1 0 0,0 1 0 0 0,1-1-1 0 0,-1 0 1 0 0,0 0 0 0 0,0 0 0 0 0,-1 0-1 0 0,1 0 1 0 0,0 0 0 0 0,-2 0-57 0 0,-12 5 163 0 0,0-1 1 0 0,-1 0 0 0 0,1-1 0 0 0,-1-1 0 0 0,0 0-1 0 0,-17 0-163 0 0,-60 3-61 0 0,-103 4-346 0 0,145-9-3763 0 0,43-4 2312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5:51.7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546 1 3224 0 0,'0'0'143'0'0,"-3"0"563"0"0,-42 17 10772 0 0,6-3-6710 0 0,-71 20-3216 0 0,-35 3-1552 0 0,97-25-1091 0 0,-3 3 1091 0 0,14-3-939 0 0,-8-3-1840 0 0,23-6-3491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5:56.5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587 0 9216 0 0,'0'0'421'0'0,"1"3"-12"0"0,8 20-247 0 0,-8-21 334 0 0,0 1 0 0 0,0 0 0 0 0,1-1 1 0 0,-1 1-1 0 0,1-1 0 0 0,-1 1 0 0 0,1-1 1 0 0,0 0-1 0 0,0 1 0 0 0,0-1-496 0 0,0-1 1661 0 0,-2 0-1520 0 0,0 1-1 0 0,0-1 0 0 0,1 0 0 0 0,-1 0 0 0 0,0 0 0 0 0,1 0 1 0 0,-1 0-1 0 0,1 0 0 0 0,-1 0 0 0 0,1 0 0 0 0,-1 0 0 0 0,1 0 0 0 0,0 0 1 0 0,-1 0-1 0 0,1 0 0 0 0,0 0 0 0 0,0-1 0 0 0,0 1 0 0 0,0 0-140 0 0,4 5 1008 0 0,2 13-231 0 0,0-1 0 0 0,-1 1 0 0 0,-1 1 1 0 0,-1-1-1 0 0,-1 1 0 0 0,0-1 0 0 0,-1 11-777 0 0,-1-4 488 0 0,-1 0 0 0 0,-3 19-488 0 0,1 21 481 0 0,2-5-156 0 0,1 19 230 0 0,-6 25-555 0 0,-1-4 572 0 0,6 18-572 0 0,-3 52 507 0 0,-2 37-18 0 0,4-170-419 0 0,2-1 0 0 0,3 11-70 0 0,1 46 57 0 0,-4-68-38 0 0,2-1 0 0 0,0 1-1 0 0,2 0 1 0 0,5 16-19 0 0,9 4-316 0 0,-18-44 270 0 0,-1-1-1 0 0,1 1 1 0 0,0 0-1 0 0,0-1 1 0 0,0 1 0 0 0,0-1-1 0 0,1 1 1 0 0,-1-1-1 0 0,0 0 1 0 0,0 1 0 0 0,1-1-1 0 0,-1 0 1 0 0,1 0-1 0 0,0 0 47 0 0,11 11-1058 0 0,-12-11 901 0 0,-1 0-1 0 0,1-1 1 0 0,0 1 0 0 0,-1 0 0 0 0,1 0-1 0 0,0 0 1 0 0,0-1 0 0 0,0 1-1 0 0,0 0 1 0 0,0-1 0 0 0,0 1-1 0 0,0-1 1 0 0,0 1 0 0 0,0-1-1 0 0,0 0 1 0 0,0 1 0 0 0,0-1-1 0 0,0 0 158 0 0,11 0-6581 0 0,2-3-1477 0 0</inkml:trace>
  <inkml:trace contextRef="#ctx0" brushRef="#br0" timeOffset="449.453">1435 446 12440 0 0,'0'0'957'0'0,"1"2"-624"0"0,-1 0 251 0 0,0-1 0 0 0,1 1 1 0 0,-1-1-1 0 0,0 1 0 0 0,0-1 0 0 0,0 1 0 0 0,0-1 0 0 0,0 1 0 0 0,0-1 0 0 0,-1 1 0 0 0,1-1 1 0 0,0 1-1 0 0,-1-1 0 0 0,1 0 0 0 0,-1 1-584 0 0,0 0 357 0 0,0 0 1 0 0,0 0-1 0 0,-1 1 1 0 0,1-1-1 0 0,-1 0 0 0 0,1-1 1 0 0,-1 1-1 0 0,-2 1-357 0 0,-4 4-161 0 0,0-1 0 0 0,0-1 0 0 0,-1 0 0 0 0,-4 2 161 0 0,0 0 819 0 0,-112 67 406 0 0,-30 30-1225 0 0,-551 353 3013 0 0,534-353-2285 0 0,146-88-429 0 0,-12 12-299 0 0,-22 14 272 0 0,22-16-131 0 0,34-23-124 0 0,1 0-1 0 0,0 0 1 0 0,-1 0 0 0 0,2 0-1 0 0,-1 0 1 0 0,0 1-1 0 0,1-1 1 0 0,-1 1 0 0 0,0 2-17 0 0,-1 1 14 0 0,3-6-5 0 0,1-1 0 0 0,-1 1-1 0 0,1 0 1 0 0,-1-1 0 0 0,1 1-1 0 0,-1 0 1 0 0,1 0 0 0 0,0 0-1 0 0,-1-1 1 0 0,1 1 0 0 0,0 0 0 0 0,0 0-1 0 0,0 0 1 0 0,0 0-9 0 0,0 1 11 0 0,0-1-1 0 0,0 1 1 0 0,1-1 0 0 0,-1 1-1 0 0,1-1 1 0 0,0 1-1 0 0,-1-1 1 0 0,1 0 0 0 0,0 1-1 0 0,0-1 1 0 0,0 0 0 0 0,0 0-1 0 0,0 1 1 0 0,0-1-11 0 0,3 3-162 0 0,1 0 0 0 0,0-1 0 0 0,0 1 0 0 0,0-1-1 0 0,0 0 1 0 0,1-1 0 0 0,-1 1 0 0 0,1-1 0 0 0,-1 0 0 0 0,2 0 162 0 0,18 1-4073 0 0,-23-3-5440 0 0</inkml:trace>
  <inkml:trace contextRef="#ctx0" brushRef="#br0" timeOffset="899.688">56 211 2760 0 0,'0'0'663'0'0,"1"1"1740"0"0,15 4 3276 0 0,-14-4-4873 0 0,0-1 0 0 0,1 1-1 0 0,-1 0 1 0 0,0 0 0 0 0,0 0 0 0 0,1 0-1 0 0,-1 0 1 0 0,0 0 0 0 0,1 2-806 0 0,25 24 6162 0 0,8 11-6162 0 0,25 33 2672 0 0,19 21-1136 0 0,167 186 59 0 0,-158-174-1359 0 0,16 22-33 0 0,-45-50-84 0 0,4-3 0 0 0,54 46-119 0 0,-83-88-480 0 0,15 21 480 0 0,-48-51-399 0 0,1 2 760 0 0,-4-2-6137 0 0,-7 3-3481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5:58.8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1625 632 15464 0 0,'7'1'369'0'0,"-1"1"0"0"0,1-1 0 0 0,-1-1 1 0 0,7 1-370 0 0,4-1 3106 0 0,-14 0-2076 0 0,-4 0-965 0 0,0 1 0 0 0,0-1 0 0 0,0 1 0 0 0,0 0 0 0 0,0-1 1 0 0,0 1-1 0 0,0 0 0 0 0,0-1 0 0 0,1 1 0 0 0,-1 0 0 0 0,0 0 0 0 0,0 0 1 0 0,1 0-1 0 0,-1 0 0 0 0,0 0 0 0 0,1 0-65 0 0,-6 6 179 0 0,-2-1-42 0 0,-1 0 0 0 0,0-1-1 0 0,0 1 1 0 0,0-2 0 0 0,-1 1 0 0 0,0-1-137 0 0,-25 12 196 0 0,-213 125 835 0 0,-132 73 457 0 0,196-111-536 0 0,-113 57 557 0 0,251-138-1259 0 0,6-4 272 0 0,-19 13-522 0 0,-16 17 228 0 0,70-45-211 0 0,-1 0 0 0 0,1 1 0 0 0,1-1 0 0 0,-1 1 0 0 0,0 0-1 0 0,1 1 1 0 0,0-1 0 0 0,0 1 0 0 0,-2 3-17 0 0,-1 2 10 0 0,6-9-16 0 0,0 0 0 0 0,0 0 0 0 0,0 1 0 0 0,0-1 0 0 0,0 1 0 0 0,0-1 0 0 0,1 0 0 0 0,-1 1 1 0 0,1 0-1 0 0,-1-1 0 0 0,1 1 0 0 0,-1 0 6 0 0,-2 11-541 0 0,-1-2-1063 0 0,4-3-3586 0 0,0-8-3005 0 0</inkml:trace>
  <inkml:trace contextRef="#ctx0" brushRef="#br0" timeOffset="729.726">0 252 5984 0 0,'0'0'464'0'0,"0"0"-60"0"0,0 0 884 0 0,0 0 413 0 0,2 1 84 0 0,24 30 4733 0 0,-19-22-5431 0 0,0-1 0 0 0,0 1 1 0 0,1-1-1 0 0,8 6-1087 0 0,21 16 1560 0 0,11 9-275 0 0,34 14-136 0 0,-51-27-743 0 0,3 1 4 0 0,57 28 454 0 0,31 11-864 0 0,-60-30 293 0 0,4 1 37 0 0,62 28 255 0 0,-96-48-509 0 0,0 3 0 0 0,-1 0 0 0 0,-1 2 0 0 0,-1 1 0 0 0,-1 1 0 0 0,-1 3-76 0 0,99 95 0 0 0,-96-91 85 0 0,20 28-85 0 0,-19-20 55 0 0,6 8 39 0 0,-24-28-30 0 0,1-2 1 0 0,1 1-1 0 0,9 6-64 0 0,-9-9 59 0 0,0 0 1 0 0,0 3-60 0 0,-2-3 60 0 0,0 0 1 0 0,3 0-61 0 0,43 38 166 0 0,-39-34-99 0 0,11 8 57 0 0,13 13 41 0 0,-38-37-163 0 0,-1 2-1 0 0,0-1 0 0 0,0 1 1 0 0,4 4-2 0 0,10 9 69 0 0,6 14-5 0 0,-21-24-64 0 0,-3-1-23 0 0,-1-6-13 0 0,0 1 1 0 0,0 0 0 0 0,0-1 0 0 0,1 1 0 0 0,-1 0 0 0 0,0-1 0 0 0,1 1 0 0 0,0-1 0 0 0,-1 1 0 0 0,1-1 0 0 0,0 1 0 0 0,0-1 0 0 0,0 1 0 0 0,0-1 0 0 0,0 1 35 0 0,-13 16-1409 0 0,11-16 1106 0 0,1 0 1 0 0,-1-1-1 0 0,0 1 1 0 0,0-1 0 0 0,0 1-1 0 0,0-1 1 0 0,0 1-1 0 0,0-1 1 0 0,-1 1 0 0 0,1-1-1 0 0,0 0 1 0 0,-1 0-1 0 0,1 0 1 0 0,-1 0 0 0 0,1 0-1 0 0,-1 0 1 0 0,1 0-1 0 0,-1 0 1 0 0,0-1 0 0 0,-1 1 302 0 0,-12 0-8577 0 0</inkml:trace>
  <inkml:trace contextRef="#ctx0" brushRef="#br0" timeOffset="1352.618">988 4 4144 0 0,'0'0'319'0'0,"0"0"127"0"0,0 0 1318 0 0,0 0 1268 0 0,4-2-2148 0 0,-1 1 6482 0 0,-1 1-7210 0 0,-1 0 0 0 0,0 0-1 0 0,1 0 1 0 0,-1 1 0 0 0,0-1-1 0 0,1 0 1 0 0,-1 1 0 0 0,0-1-1 0 0,0 1 1 0 0,1 0 0 0 0,-1-1-1 0 0,0 1 1 0 0,0 0 0 0 0,0-1-1 0 0,0 1 1 0 0,0 0 0 0 0,0 0-1 0 0,0 0 1 0 0,0 0 0 0 0,0 0-1 0 0,0 1-155 0 0,1 1 157 0 0,0 0 0 0 0,0 0 1 0 0,-1 0-1 0 0,1 1 0 0 0,-1-1 0 0 0,0 0 0 0 0,0 1 0 0 0,0 2-157 0 0,1 5 219 0 0,-1-1 0 0 0,0 1 0 0 0,0 0 0 0 0,-1 0-1 0 0,-2 6-218 0 0,-12 145 1282 0 0,3-33-636 0 0,-4 25 344 0 0,14-137-841 0 0,0 0 1 0 0,2 0 0 0 0,0-1-1 0 0,1 1 1 0 0,1 0 0 0 0,3 10-150 0 0,-1 1 608 0 0,2 26-608 0 0,-5-39 178 0 0,1 0 0 0 0,0-1 1 0 0,1 0-1 0 0,5 13-178 0 0,2 5 270 0 0,-2-9-124 0 0,-7-19-120 0 0,0 0-1 0 0,0 0 0 0 0,-1 0 1 0 0,0 0-1 0 0,1 3-25 0 0,-2-5 6 0 0,1 1-1 0 0,0-1 0 0 0,0 0 1 0 0,-1 1-1 0 0,1-1 1 0 0,1 0-1 0 0,-1 1 0 0 0,1 0-5 0 0,10 20 21 0 0,-6-9 379 0 0,-6-13-713 0 0,0 1 1 0 0,1-1 0 0 0,-1 1 0 0 0,0-1 0 0 0,0 0 0 0 0,0 1-1 0 0,0-1 1 0 0,0 1 0 0 0,-1-1 0 0 0,1 0 0 0 0,0 1-1 0 0,-1-1 1 0 0,1 0 0 0 0,0 1 0 0 0,-1-1 0 0 0,0 0-1 0 0,1 0 1 0 0,-1 1 0 0 0,0-1 0 0 0,0 0 0 0 0,1 0 0 0 0,-1 0-1 0 0,0 0 1 0 0,0 0 0 0 0,-1 0 312 0 0,-6 8-2043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6:06.2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470 11 21191 0 0,'0'0'480'0'0,"0"0"67"0"0,0 0 32 0 0,0 0-58 0 0,-14 0-34 0 0,-11-1 1025 0 0,-20-3-1512 0 0,32 2 119 0 0,-1 0-1 0 0,0 1 0 0 0,0 0 0 0 0,0 2 0 0 0,0-1 0 0 0,0 2 0 0 0,0 0 0 0 0,-2 1-118 0 0,-9 2 147 0 0,20-5-98 0 0,1 1 0 0 0,0-1 1 0 0,-1 1-1 0 0,1 0 1 0 0,0 1-1 0 0,0-1 1 0 0,0 1-1 0 0,0 0 1 0 0,0 0-1 0 0,-1 0-49 0 0,-2 3 59 0 0,-1 1 0 0 0,1-1-1 0 0,0 1 1 0 0,0 0 0 0 0,1 1-1 0 0,-1 0 1 0 0,2 0 0 0 0,-1 0-1 0 0,1 1 1 0 0,0-1 0 0 0,0 1-1 0 0,-2 7-58 0 0,-2 25 0 0 0,6-27 0 0 0,0-1 0 0 0,0 1 0 0 0,1 0 0 0 0,1 0 0 0 0,0 0 0 0 0,0 0 0 0 0,2 6 0 0 0,-1-3 12 0 0,0-15 47 0 0,0-1 11 0 0,5 8 161 0 0,13-2 129 0 0,-12-4-301 0 0,0-1-1 0 0,0 2 0 0 0,0-1 0 0 0,6 3-58 0 0,-9-3 11 0 0,23 11 116 0 0,14 10-127 0 0,-30-16 4 0 0,-1-1 0 0 0,0 2 0 0 0,-1-1 0 0 0,0 1 0 0 0,7 8-4 0 0,-10-10 7 0 0,1 0-1 0 0,0 1 1 0 0,-1-1 0 0 0,0 1-1 0 0,-1 0 1 0 0,0 0 0 0 0,0 1-1 0 0,3 6-6 0 0,2 12 0 0 0,-6-19 0 0 0,0 0 0 0 0,0 0 0 0 0,-1 0 0 0 0,0 0 0 0 0,-1 1 0 0 0,1-1 0 0 0,-2 1 0 0 0,1 1 0 0 0,-1 3 0 0 0,0 0 0 0 0,-1 0 0 0 0,-2 10 0 0 0,2-18 0 0 0,0 0 0 0 0,0 0 0 0 0,-1 0 0 0 0,1 0 0 0 0,-1 0 0 0 0,0 0 0 0 0,0-1 0 0 0,0 1 0 0 0,-1-1 0 0 0,1 1 0 0 0,-1-1 0 0 0,1 0 0 0 0,-2 0 0 0 0,-3 4 0 0 0,-1-2 0 0 0,1 1 0 0 0,-1-1 0 0 0,0-1 0 0 0,-1 1 0 0 0,1-1 0 0 0,-1-1 0 0 0,-4 2 0 0 0,-12 3 0 0 0,0-2 0 0 0,-11 2 0 0 0,-41-1-72 0 0,73-6 23 0 0,-1-1-1 0 0,0 0 1 0 0,1-1-1 0 0,-1 1 1 0 0,1-1 0 0 0,-1 0-1 0 0,-2 0 50 0 0,-16-3-1554 0 0,21 4-394 0 0,1-1-4270 0 0,-3-2-1827 0 0</inkml:trace>
  <inkml:trace contextRef="#ctx0" brushRef="#br0" timeOffset="388.822">716 461 8752 0 0,'0'0'673'0'0,"-1"1"-437"0"0,0 0 200 0 0,-1 1-1 0 0,1-1 1 0 0,0 1-1 0 0,0-1 1 0 0,-1 0-1 0 0,1 0 1 0 0,-1 0-1 0 0,1 0 1 0 0,-1 0-1 0 0,0 0 1 0 0,1 0-1 0 0,-1 0 1 0 0,0 0-1 0 0,1-1 1 0 0,-1 1-1 0 0,0-1 1 0 0,0 1-1 0 0,-1-1-435 0 0,-8 1 1538 0 0,1 0-1 0 0,-1-1 0 0 0,-2 0-1537 0 0,5 0 129 0 0,0 0 0 0 0,0 0-1 0 0,0 1 1 0 0,-1 0-129 0 0,-30 3 325 0 0,31-3-242 0 0,-1-1 0 0 0,1 1 0 0 0,-6 2-83 0 0,2-1 31 0 0,-1 0 1 0 0,1-1 0 0 0,-8-1-32 0 0,-14 2-707 0 0,10-4-2228 0 0,12 2-4255 0 0</inkml:trace>
  <inkml:trace contextRef="#ctx0" brushRef="#br0" timeOffset="903.007">1276 440 12440 0 0,'0'0'565'0'0,"0"0"-5"0"0,0 0-71 0 0,-2 0 1046 0 0,-2-1-1106 0 0,1 0 0 0 0,-1 1 1 0 0,1 0-1 0 0,-1-1 0 0 0,1 1 0 0 0,0 0 1 0 0,-1 1-1 0 0,1-1 0 0 0,-1 1 0 0 0,1-1 1 0 0,0 1-1 0 0,-1 0 0 0 0,1 0 0 0 0,0 1 0 0 0,0-1 1 0 0,0 1-1 0 0,-3 1-429 0 0,-8 7 316 0 0,9-7-219 0 0,0 0-1 0 0,0 1 1 0 0,1-1-1 0 0,-1 1 1 0 0,-2 3-97 0 0,-10 14 265 0 0,0 1 0 0 0,1 1 1 0 0,-9 18-266 0 0,20-31 31 0 0,0 0 0 0 0,0 1 0 0 0,1-1 0 0 0,1 1 0 0 0,0 0 0 0 0,0 0 0 0 0,1 1 0 0 0,0-1 0 0 0,1 0 0 0 0,0 4-31 0 0,1-12 4 0 0,0 0 1 0 0,0-1-1 0 0,1 1 0 0 0,-1-1 0 0 0,1 1 0 0 0,-1-1 0 0 0,1 1 1 0 0,0-1-1 0 0,0 1 0 0 0,0-1 0 0 0,0 1 0 0 0,1-1 1 0 0,-1 0-1 0 0,0 0 0 0 0,1 0 0 0 0,0 0 0 0 0,1 2-4 0 0,0-1 13 0 0,0-1-1 0 0,1 1 1 0 0,-1-1-1 0 0,1 1 1 0 0,0-1-1 0 0,0-1 1 0 0,0 1-1 0 0,0 0 1 0 0,0-1-1 0 0,2 1-12 0 0,6 1 25 0 0,1-1-1 0 0,-1-1 1 0 0,1 0 0 0 0,-1 0-1 0 0,1-1 1 0 0,-1-1-1 0 0,4 0-24 0 0,-4-1 15 0 0,1 0-1 0 0,-1-1 1 0 0,1-1-1 0 0,-1 0 1 0 0,0 0-1 0 0,2-3-14 0 0,19-9 134 0 0,14-11-134 0 0,-38 22 9 0 0,11-8 123 0 0,0-1 0 0 0,5-6-132 0 0,1 0 110 0 0,-20 14-93 0 0,0 0 0 0 0,1 0 0 0 0,-2-1 0 0 0,1 0 0 0 0,-1 0 0 0 0,0-1 0 0 0,-1 1 0 0 0,1-1 0 0 0,-2 0 0 0 0,1 0-17 0 0,-1 1-71 0 0,-3 6 57 0 0,-4 3-15 0 0,-12 12-6 0 0,12-9 109 0 0,-1-1 1 0 0,1 1 0 0 0,0 1 0 0 0,0-1 0 0 0,0 0 0 0 0,0 2-75 0 0,-1 5 152 0 0,2-7-145 0 0,1 0 0 0 0,-1 0 0 0 0,1 0 1 0 0,0 1-1 0 0,1-1 0 0 0,0 1 0 0 0,0 0 0 0 0,0-1 0 0 0,0 1 0 0 0,1 0 0 0 0,0 3-7 0 0,1-4-10 0 0,0 0 0 0 0,0 1 0 0 0,0-1 1 0 0,1 0-1 0 0,0 0 0 0 0,0 0 0 0 0,0 0 0 0 0,1 0 0 0 0,0-1 0 0 0,0 1 0 0 0,0-1 0 0 0,0 0 0 0 0,1 1 0 0 0,0-2 0 0 0,-1 1 0 0 0,1 0 1 0 0,1-1-1 0 0,-1 1 0 0 0,1-1 0 0 0,-1-1 0 0 0,1 1 0 0 0,0-1 0 0 0,0 1 0 0 0,0-1 0 0 0,5 1 10 0 0,1-1 0 0 0,1-1 0 0 0,-1 0 0 0 0,1 0 0 0 0,-1-2 0 0 0,1 1 0 0 0,9-3 0 0 0,-14 2 20 0 0,1-1 1 0 0,-1 0-1 0 0,0 0 0 0 0,0-1 0 0 0,-1 0 0 0 0,1 0 0 0 0,0-1 0 0 0,2-1-20 0 0,-5 2 15 0 0,0 0 0 0 0,0 0-1 0 0,0 0 1 0 0,-1-1 0 0 0,1 1-1 0 0,-1-1 1 0 0,0 0 0 0 0,0 0-1 0 0,0 0 1 0 0,0 0 0 0 0,-1-1 0 0 0,0 1-1 0 0,1-2-14 0 0,5-18 11 0 0,-5 7 32 0 0,-3 16-43 0 0,-1-1 1 0 0,1 0 0 0 0,-1 0 0 0 0,0 1 0 0 0,0-1 0 0 0,1 1 0 0 0,-1-1 0 0 0,0 1 0 0 0,0-1 0 0 0,-1 1 0 0 0,1-1 0 0 0,0 1 0 0 0,0 0-1 0 0,-1-1 0 0 0,-23-17-1 0 0,13 11 0 0 0,-5-3-90 0 0,-1 2 0 0 0,0 0-1 0 0,0 1 1 0 0,0 0 0 0 0,-1 2-1 0 0,-12-3 92 0 0,15 4-76 0 0,-8-1-313 0 0,-4-1-3823 0 0,19 5 2341 0 0</inkml:trace>
  <inkml:trace contextRef="#ctx0" brushRef="#br0" timeOffset="1278.37">2013 481 456 0 0,'-3'3'1555'0'0,"1"0"0"0"0,0 0 0 0 0,-1 0 0 0 0,1-1 0 0 0,-1 1 0 0 0,0-1 0 0 0,0 1-1555 0 0,0-1 1046 0 0,0 1 1 0 0,0-1-1 0 0,1 1 1 0 0,-1 0-1 0 0,1-1 1 0 0,0 1-1 0 0,-1 1-1046 0 0,-7 12 748 0 0,3-6-459 0 0,1 1 0 0 0,0-1 0 0 0,1 1 0 0 0,0 0 0 0 0,0 0 0 0 0,2 1 0 0 0,-3 9-289 0 0,5-16 67 0 0,1-1 1 0 0,0 1 0 0 0,0 0 0 0 0,1-1-1 0 0,0 1 1 0 0,0-1 0 0 0,0 1 0 0 0,0-1-1 0 0,0 1 1 0 0,1-1 0 0 0,0 0-1 0 0,0 0 1 0 0,0 1 0 0 0,1-1 0 0 0,-1-1-1 0 0,1 1 1 0 0,0 0 0 0 0,0-1 0 0 0,0 1-1 0 0,3 1-67 0 0,-4-3 76 0 0,1 0 0 0 0,0 0-1 0 0,-1-1 1 0 0,1 1-1 0 0,0-1 1 0 0,0 0-1 0 0,0 0 1 0 0,0 0 0 0 0,0 0-1 0 0,0 0 1 0 0,0-1-1 0 0,0 1 1 0 0,1-1 0 0 0,1 0-76 0 0,10 1 501 0 0,1-2 1 0 0,6 0-502 0 0,-20 1 42 0 0,9-2 156 0 0,0 1 0 0 0,-1-1-1 0 0,1-1 1 0 0,8-3-198 0 0,-15 5 53 0 0,0-1-1 0 0,0 1 1 0 0,0-1 0 0 0,0 0-1 0 0,0 0 1 0 0,0-1 0 0 0,-1 1-1 0 0,1-1 1 0 0,-1 0 0 0 0,0 0-1 0 0,0 0 1 0 0,3-4-53 0 0,0-1 132 0 0,-4 5-117 0 0,0 0 0 0 0,0 0 0 0 0,0 0 0 0 0,0 0 0 0 0,-1 0 0 0 0,0 0 0 0 0,1 0 0 0 0,0-4-15 0 0,-2 6 0 0 0,0 0-1 0 0,0 0 1 0 0,0-1-1 0 0,0 1 1 0 0,-1 0-1 0 0,1-1 1 0 0,0 1 0 0 0,-1 0-1 0 0,1-1 1 0 0,-1 1-1 0 0,1 0 1 0 0,-1 0 0 0 0,1 0-1 0 0,-1 0 1 0 0,0 0-1 0 0,0-1 1 0 0,1 1 0 0 0,-1 0-1 0 0,0 1 1 0 0,0-1-1 0 0,0 0 1 0 0,0 0-1 0 0,0 0 1 0 0,0 0 0 0 0,-1 1-1 0 0,1-1 1 0 0,-29-18-1024 0 0,0 1-1 0 0,-1 2 1 0 0,-32-13 1024 0 0,31 14-2599 0 0,18 6 831 0 0</inkml:trace>
  <inkml:trace contextRef="#ctx0" brushRef="#br0" timeOffset="1671.358">2223 429 14944 0 0,'1'4'119'0'0,"0"0"0"0"0,0 0 0 0 0,1-1 1 0 0,-1 1-1 0 0,1 0 0 0 0,1 1-119 0 0,8 20 789 0 0,1 3-652 0 0,-9-22-126 0 0,0 0 0 0 0,0 0 0 0 0,-1 1 0 0 0,0-1-1 0 0,0 0 1 0 0,0 5-11 0 0,0 6 269 0 0,-2-7 67 0 0,1 1 0 0 0,1-1 0 0 0,1 6-336 0 0,4 19 926 0 0,-5-22-32 0 0,0-1 1 0 0,4 12-895 0 0,-3-17 1432 0 0,-3-6-1368 0 0,0-1 0 0 0,0 0 0 0 0,0 0-1 0 0,0 0 1 0 0,0 1 0 0 0,0-1 0 0 0,0 0 0 0 0,0 0 0 0 0,0 0 0 0 0,0 0 0 0 0,0 1 0 0 0,0-1-1 0 0,0 0 1 0 0,0 0 0 0 0,0 0 0 0 0,0 0 0 0 0,1 1 0 0 0,-1-1 0 0 0,0 0 0 0 0,0 0-1 0 0,0 0 1 0 0,0 0 0 0 0,0 0 0 0 0,0 0 0 0 0,1 1 0 0 0,-1-1 0 0 0,0 0 0 0 0,0 0 0 0 0,0 0-1 0 0,0 0 1 0 0,1 0 0 0 0,-1 0 0 0 0,0 0 0 0 0,0 0 0 0 0,0 0 0 0 0,0 0 0 0 0,1 0-1 0 0,-1 0 1 0 0,0 0 0 0 0,0 0 0 0 0,0 0 0 0 0,0 0 0 0 0,1 0 0 0 0,-1 0 0 0 0,0 0-1 0 0,0 0 1 0 0,0 0 0 0 0,0 0 0 0 0,1 0 0 0 0,-1 0 0 0 0,0 0 0 0 0,0 0 0 0 0,0 0 0 0 0,0 0-1 0 0,1-1 1 0 0,-1 1 0 0 0,0 0 0 0 0,0 0 0 0 0,0 0 0 0 0,0 0 0 0 0,0 0 0 0 0,0 0-1 0 0,0-1 1 0 0,1 1-64 0 0,3-2-612 0 0,5-3 795 0 0,0-1 0 0 0,0 0 0 0 0,-1-1 1 0 0,0 0-1 0 0,0 0 0 0 0,0 0 0 0 0,-1-1 0 0 0,0-1 1 0 0,-1 1-1 0 0,1-2-183 0 0,-3 5-16 0 0,1 0 0 0 0,0 0-1 0 0,0 1 1 0 0,0 0 0 0 0,0 0 0 0 0,1 0 0 0 0,0 0 0 0 0,0 1 0 0 0,0 0 0 0 0,0 0 0 0 0,2 0 16 0 0,-7 3-367 0 0,3 0-161 0 0,3 0-2403 0 0,1 3 679 0 0</inkml:trace>
  <inkml:trace contextRef="#ctx0" brushRef="#br0" timeOffset="2985.765">2797 403 6448 0 0,'1'1'115'0'0,"0"0"0"0"0,0-1-1 0 0,0 1 1 0 0,0-1 0 0 0,0 1 0 0 0,1-1 0 0 0,-1 1 0 0 0,0-1 0 0 0,0 0 0 0 0,1 0 0 0 0,-1 0-1 0 0,0 0 1 0 0,0 1 0 0 0,1-2 0 0 0,-1 1 0 0 0,0 0 0 0 0,1 0 0 0 0,-1 0 0 0 0,0-1 0 0 0,0 1-1 0 0,0 0 1 0 0,2-1-115 0 0,-2 0 571 0 0,0 1-1 0 0,0-1 1 0 0,-1 0 0 0 0,1 1-1 0 0,0-1 1 0 0,0 0-1 0 0,0 0 1 0 0,0 0 0 0 0,-1 0-1 0 0,1 0 1 0 0,0 0-1 0 0,-1 0 1 0 0,1 0-1 0 0,0-1-570 0 0,-1 2 236 0 0,1-1 0 0 0,-1 1 0 0 0,0-1 0 0 0,1 1-1 0 0,-1-1 1 0 0,0 0 0 0 0,0 1 0 0 0,1-1 0 0 0,-1 0-1 0 0,0 1 1 0 0,0-1 0 0 0,0 0 0 0 0,0 1 0 0 0,0-1-1 0 0,0 0 1 0 0,0 1 0 0 0,0-1 0 0 0,0 0 0 0 0,0 1-1 0 0,0-1 1 0 0,-1 0 0 0 0,1 1 0 0 0,0-1-1 0 0,0 1 1 0 0,0-1 0 0 0,-1 0 0 0 0,1 1 0 0 0,-1-1-1 0 0,1 1 1 0 0,0-1-236 0 0,-2 1 14 0 0,1-1 0 0 0,0 1-1 0 0,-1 0 1 0 0,1-1 0 0 0,0 1 0 0 0,-1 0-1 0 0,1 0 1 0 0,0 0 0 0 0,-1 0 0 0 0,1 1-1 0 0,0-1 1 0 0,-1 0 0 0 0,1 0 0 0 0,0 1-1 0 0,0-1 1 0 0,-1 1 0 0 0,1-1 0 0 0,0 1-14 0 0,-4 1 15 0 0,-1 1 0 0 0,2-1 1 0 0,-1 1-1 0 0,0 0 1 0 0,0 0-1 0 0,1 1 1 0 0,0 0-1 0 0,-1-1 0 0 0,1 1 1 0 0,1 1-1 0 0,-1-1 1 0 0,1 0-1 0 0,-1 1 1 0 0,-1 3-16 0 0,-4 10 50 0 0,0 1 0 0 0,1-1 1 0 0,-3 10-51 0 0,6-14 30 0 0,1 8 19 0 0,2-8-45 0 0,1-11-6 0 0,0 2 9 0 0,0-1 0 0 0,0 0 0 0 0,0 1 0 0 0,0-1 0 0 0,1 1 0 0 0,0-1 0 0 0,0 1 1 0 0,0-1-1 0 0,0 1 0 0 0,1-1 0 0 0,0 1 0 0 0,0-1-7 0 0,1 5 23 0 0,0 0-3 0 0,1-1 1 0 0,0 1 0 0 0,0-1 0 0 0,2 2-21 0 0,-4-7 2 0 0,1-1-1 0 0,0 1 1 0 0,0-1 0 0 0,0 1-1 0 0,0-1 1 0 0,0 0 0 0 0,0 0-1 0 0,0 0 1 0 0,1 0 0 0 0,-1 0 0 0 0,1 0-1 0 0,0-1 1 0 0,2 2-2 0 0,-1-1 21 0 0,1-1 1 0 0,-1 1 0 0 0,1-1-1 0 0,-1 0 1 0 0,1-1-1 0 0,0 1 1 0 0,-1-1-1 0 0,1 1 1 0 0,0-1 0 0 0,-1-1-1 0 0,1 1 1 0 0,0-1-1 0 0,-1 0 1 0 0,1 0 0 0 0,0 0-1 0 0,-1 0 1 0 0,0-1-1 0 0,1 0 1 0 0,-1 0-1 0 0,0 0 1 0 0,0 0 0 0 0,1-2-22 0 0,19-12 292 0 0,-14 10-158 0 0,0-1 0 0 0,0 0 0 0 0,0-2-134 0 0,-7 7 25 0 0,0-1 0 0 0,-1 0 0 0 0,0 0 0 0 0,1 1 0 0 0,-1-1 0 0 0,0-1 0 0 0,-1 1 0 0 0,1 0 0 0 0,0 0 0 0 0,-1-1 0 0 0,0 1 0 0 0,1-2-25 0 0,6-28 146 0 0,-2 0 0 0 0,0-1 0 0 0,-2-14-146 0 0,3 5 11 0 0,-5 34-11 0 0,0 0 0 0 0,-1-1-1 0 0,0 1 1 0 0,-1-1 0 0 0,0-16 10 0 0,-1-1 1 0 0,-3-9-11 0 0,3 25 16 0 0,-2 0 0 0 0,1 1-1 0 0,-1 0 1 0 0,-1-1 0 0 0,0 1 0 0 0,0 0 0 0 0,-2-2-16 0 0,-2-5 13 0 0,-7-10 69 0 0,12 21-29 0 0,3 6-47 0 0,0 0 0 0 0,-1 0 0 0 0,1-1 0 0 0,0 1 0 0 0,0 0 0 0 0,0 0 0 0 0,0 0 0 0 0,-1 0 0 0 0,1 0 0 0 0,0 0 0 0 0,0 0 0 0 0,0 0 0 0 0,-1 0 0 0 0,1 0 0 0 0,0 0 0 0 0,0 1 0 0 0,0-1-1 0 0,0 0 1 0 0,-1 0 0 0 0,1 0 0 0 0,0 0 0 0 0,0 0 0 0 0,0 0 0 0 0,0 0 0 0 0,0 0 0 0 0,-1 0 0 0 0,1 1 0 0 0,0-1 0 0 0,0 0 0 0 0,0 0 0 0 0,0 0 0 0 0,0 0 0 0 0,0 0 0 0 0,0 1 0 0 0,0-1 0 0 0,-1 0 0 0 0,1 0 0 0 0,0 0 0 0 0,0 0 0 0 0,0 0 0 0 0,0 1 0 0 0,0-1-1 0 0,0 0 1 0 0,0 0 0 0 0,0 0 0 0 0,0 1 0 0 0,0-1 0 0 0,0 0 0 0 0,0 0 0 0 0,0 0 0 0 0,0 0-6 0 0,2 19 117 0 0,0-1 1 0 0,4 14-118 0 0,-3-23 24 0 0,0 0 0 0 0,0 0 0 0 0,3 4-24 0 0,-2-4-4 0 0,0-1-1 0 0,-1 0 1 0 0,-1 1-1 0 0,1 0 5 0 0,11 47 20 0 0,-8-19 117 0 0,-3-23-194 0 0,-1-1-1 0 0,0 1 0 0 0,-1 4 58 0 0,0-9-1199 0 0,-2 4-1039 0 0,-5-6-3539 0 0,-3-3-2193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6:01.5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297 22 19031 0 0,'8'9'1451'0'0,"-7"-7"-1316"0"0,0 0 0 0 0,0-1 0 0 0,0 1 0 0 0,-1 0 0 0 0,1 0 0 0 0,-1 0 1 0 0,1 0-1 0 0,-1 0 0 0 0,0 0 0 0 0,0 0 0 0 0,0 1 0 0 0,0-1 0 0 0,0 0 0 0 0,0 0 0 0 0,-1 0 0 0 0,1 0 0 0 0,-1 0 0 0 0,1 0 0 0 0,-1 0 0 0 0,0 0 0 0 0,0-1 1 0 0,1 1-1 0 0,-2 1-135 0 0,-4 8-36 0 0,0-1 1 0 0,-1 1-1 0 0,-3 4 36 0 0,7-13 88 0 0,-11 18 268 0 0,-21 29 1165 0 0,-10 18-1521 0 0,14-17-188 0 0,15-26 121 0 0,1 1 1 0 0,-4 11 66 0 0,7-11 47 0 0,-4 9 192 0 0,-2 9-239 0 0,14-31 30 0 0,0 1-1 0 0,1-1 0 0 0,1 1 1 0 0,-1 0-1 0 0,1 6-29 0 0,2-10 0 0 0,-1 0 0 0 0,1 0 0 0 0,1 0 0 0 0,-1-1 0 0 0,2 1 0 0 0,-1 0 0 0 0,2 3 0 0 0,-2-8 0 0 0,0-1 0 0 0,1 0 0 0 0,-1 1 0 0 0,1-1 0 0 0,0 0 0 0 0,0 0 0 0 0,0 0 0 0 0,0 0 0 0 0,1 0 0 0 0,-1-1 0 0 0,1 1 0 0 0,-1-1 0 0 0,1 1 0 0 0,0-1 0 0 0,0 0 0 0 0,0 0 0 0 0,1 0 0 0 0,-1-1 0 0 0,1 1 0 0 0,8 3 0 0 0,1-1 0 0 0,0 0 0 0 0,1-1 0 0 0,-1-1 0 0 0,1 0 0 0 0,-1-1 0 0 0,1 0 0 0 0,0-1 0 0 0,-1-1 0 0 0,1 0 0 0 0,-1 0 0 0 0,1-2 0 0 0,-1 1 0 0 0,5-3 0 0 0,10-2 0 0 0,-17 5 0 0 0,0-1 0 0 0,-1-1 0 0 0,3 0 0 0 0,27-6 0 0 0,-40 10 0 0 0,0 0 0 0 0,0 0 0 0 0,1 0 0 0 0,-1 0 0 0 0,0 0 0 0 0,0 0 0 0 0,0 0 0 0 0,0-1 0 0 0,0 1 0 0 0,1 0 0 0 0,-1 0 0 0 0,0 0 0 0 0,0 0 0 0 0,0 0 0 0 0,0 0 0 0 0,0 0 0 0 0,0 0 0 0 0,0-1 0 0 0,0 1 0 0 0,0 0 0 0 0,1 0 0 0 0,-1 0 0 0 0,0 0 0 0 0,0 0 0 0 0,0 0 0 0 0,0-1 0 0 0,0 1 0 0 0,0 0 0 0 0,0 0 0 0 0,0 0 0 0 0,0 0 0 0 0,0 0 0 0 0,0-1 0 0 0,0 1 0 0 0,0 0 0 0 0,0 0 0 0 0,0 0 0 0 0,0 0 0 0 0,0-1 0 0 0,-1 0 0 0 0,0 0 0 0 0,0 0 0 0 0,0 0 0 0 0,0 0 0 0 0,0 1 0 0 0,0-1 0 0 0,0 0 0 0 0,0 0 0 0 0,0 1 0 0 0,0-1 0 0 0,0 0 0 0 0,-1 1 0 0 0,1-1 0 0 0,0 1 0 0 0,0-1 0 0 0,-1 1 0 0 0,-24-7 0 0 0,23 7 0 0 0,-8-2 0 0 0,1 1 0 0 0,-1 1 0 0 0,1 0 0 0 0,-1 0 0 0 0,1 1 0 0 0,-1 1 0 0 0,-6 1 0 0 0,4-1 0 0 0,0-1 0 0 0,0 0 0 0 0,-7-1 0 0 0,-20 0 0 0 0,29 1-273 0 0,1 0 0 0 0,0-1 0 0 0,-1-1 0 0 0,1 0 0 0 0,0 0 0 0 0,-1-1 0 0 0,1 0 0 0 0,0-1-1 0 0,0 0 1 0 0,1-1 0 0 0,-3-1 273 0 0,9 3-540 0 0,0 0 0 0 0,-1 0 0 0 0,1-1 0 0 0,0 1 0 0 0,1-1 0 0 0,-3-1 540 0 0,4 3-357 0 0,-12-11-6657 0 0</inkml:trace>
  <inkml:trace contextRef="#ctx0" brushRef="#br0" timeOffset="352.924">684 479 20359 0 0,'0'0'928'0'0,"-1"2"-16"0"0,-1 0-880 0 0,0 0 1 0 0,0 0-1 0 0,0-1 0 0 0,0 1 0 0 0,0 0 0 0 0,0-1 0 0 0,-1 1 0 0 0,1-1 1 0 0,0 0-1 0 0,-1 0 0 0 0,1 0 0 0 0,-1 0 0 0 0,1 0 0 0 0,-1-1 0 0 0,-2 1-32 0 0,-4 1 144 0 0,0 0-1 0 0,-1-1 1 0 0,1 0-1 0 0,-3-1-143 0 0,-217 0 232 0 0,227 0-428 0 0,0 0 1 0 0,-1 0-1 0 0,1 0 0 0 0,0-1 0 0 0,0 1 0 0 0,0-1 0 0 0,0 1 0 0 0,-2-2 196 0 0,2 1-434 0 0,-9-2-1861 0 0</inkml:trace>
  <inkml:trace contextRef="#ctx0" brushRef="#br0" timeOffset="1297.627">314 135 5984 0 0,'0'0'464'0'0,"0"0"92"0"0,0 0 1524 0 0,0 0 698 0 0,0 0 138 0 0,0 0-264 0 0,0 0-1213 0 0,0 0-537 0 0,0 0-108 0 0,-2 0-60 0 0,-26 17 841 0 0,17-12-1386 0 0,0 1 1 0 0,1 0 0 0 0,-1 1-1 0 0,2 0 1 0 0,-1 1 0 0 0,1 0 0 0 0,0 0-1 0 0,-4 6-189 0 0,10-11 15 0 0,-80 111 308 0 0,66-88-209 0 0,1 0 0 0 0,2 1 0 0 0,-8 19-114 0 0,19-37 33 0 0,1-1 0 0 0,0 1 0 0 0,0-1 0 0 0,0 1 0 0 0,1 0 0 0 0,0 0 0 0 0,1-1 0 0 0,0 10-33 0 0,2 6 136 0 0,2 0 0 0 0,3 17-136 0 0,-4-33 34 0 0,-1 0 0 0 0,1-1 0 0 0,0 1 0 0 0,1-1 0 0 0,-1 1 0 0 0,2-1 0 0 0,-1 0 0 0 0,1-1 0 0 0,0 1 0 0 0,0-1 0 0 0,1 0 0 0 0,3 3-34 0 0,-2-2 67 0 0,0-1 0 0 0,0-1 0 0 0,1 1 0 0 0,-1-1 0 0 0,1-1 0 0 0,0 0 0 0 0,0 0-1 0 0,1 0 1 0 0,-1-1 0 0 0,1 0 0 0 0,2 0-67 0 0,-3-1 38 0 0,-1-1-1 0 0,1 0 1 0 0,0 0 0 0 0,-1-1-1 0 0,1 0 1 0 0,0 0 0 0 0,-1 0-1 0 0,1-1 1 0 0,0-1 0 0 0,-1 1-1 0 0,1-1 1 0 0,-1 0 0 0 0,0-1-1 0 0,0 0 1 0 0,0 0 0 0 0,0-1-1 0 0,1 0-37 0 0,2-2 1 0 0,10-4 30 0 0,-1-2 0 0 0,17-12-31 0 0,-30 18 8 0 0,0 1 1 0 0,1-1-1 0 0,-2-1 0 0 0,1 1 0 0 0,-1-1 1 0 0,0 0-1 0 0,0 0 0 0 0,-1 0 0 0 0,3-6-8 0 0,-5 9 6 0 0,0-1 0 0 0,0 0 0 0 0,-1 1 0 0 0,1-1 0 0 0,-1 0-1 0 0,0 0 1 0 0,-1 1 0 0 0,1-1 0 0 0,-1 0 0 0 0,0-2-6 0 0,0 4 2 0 0,0 0 0 0 0,-1 0 1 0 0,0-1-1 0 0,1 1 0 0 0,-1 0 0 0 0,-1 0 1 0 0,1 0-1 0 0,0 0 0 0 0,-1 0 1 0 0,1 0-1 0 0,-1 0 0 0 0,0 1 0 0 0,0-1 1 0 0,0 1-1 0 0,0-1 0 0 0,-2 0-2 0 0,-1-2-10 0 0,0 1-1 0 0,0 0 1 0 0,-1 0 0 0 0,0 0-1 0 0,0 1 1 0 0,0 0 0 0 0,0 0-1 0 0,-1 0 1 0 0,1 1-1 0 0,-1 0 1 0 0,1 0 0 0 0,-3 0 10 0 0,-15-2-112 0 0,1 2-1 0 0,-23-1 113 0 0,-6 0-87 0 0,-20-1-313 0 0,-6 0-724 0 0,59 0 608 0 0,-8 0-680 0 0,24 4 792 0 0,0 0 0 0 0,1 0 0 0 0,-1-1-1 0 0,1 1 1 0 0,-1-1 0 0 0,1 1 0 0 0,-1-1-1 0 0,1 0 1 0 0,-1 0 0 0 0,1 0 0 0 0,-1-1 404 0 0,2 2-2074 0 0</inkml:trace>
  <inkml:trace contextRef="#ctx0" brushRef="#br0" timeOffset="2909.552">1170 370 13184 0 0,'0'0'298'0'0,"0"0"46"0"0,8 0 151 0 0,-8-1 5437 0 0,-3 0-5743 0 0,-1 0-1 0 0,1-1 1 0 0,-1 1 0 0 0,1 1 0 0 0,-1-1 0 0 0,0 0 0 0 0,0 1 0 0 0,1 0-1 0 0,-1 0 1 0 0,0 0 0 0 0,0 0 0 0 0,1 1 0 0 0,-1-1 0 0 0,0 1 0 0 0,1 0-1 0 0,-1 0 1 0 0,1 1 0 0 0,-1-1 0 0 0,1 1 0 0 0,-1-1 0 0 0,1 1 0 0 0,0 0-1 0 0,0 0 1 0 0,-3 3-189 0 0,-8 6 86 0 0,1 1-1 0 0,0 0 1 0 0,1 1-1 0 0,-8 11-85 0 0,12-14 28 0 0,1 2 0 0 0,1-1 1 0 0,-1 1-1 0 0,2 0 0 0 0,0 0 0 0 0,0 1 0 0 0,1 0 0 0 0,0-1 0 0 0,2 1 0 0 0,-1 1 1 0 0,1 1-29 0 0,2-10 6 0 0,-1 0 1 0 0,1 0 0 0 0,0-1 0 0 0,1 1 0 0 0,-1 0 0 0 0,1 0 0 0 0,0 0 0 0 0,0-1-1 0 0,1 1 1 0 0,-1 0 0 0 0,1-1 0 0 0,0 1 0 0 0,0-1 0 0 0,1 0 0 0 0,-1 0-1 0 0,1 0 1 0 0,0 0 0 0 0,0 0 0 0 0,0 0 0 0 0,4 2-7 0 0,-3-2 0 0 0,1 0-1 0 0,0 0 1 0 0,0-1-1 0 0,0 1 1 0 0,1-1-1 0 0,-1 0 1 0 0,1-1 0 0 0,0 0-1 0 0,0 0 1 0 0,-1 0-1 0 0,1 0 1 0 0,0-1-1 0 0,1 0 1 0 0,-1 0 0 0 0,0-1-1 0 0,1 1 1 0 0,7-2 19 0 0,0 1 1 0 0,0-2-1 0 0,0 0 0 0 0,0 0 0 0 0,9-4-19 0 0,-15 4 36 0 0,1-1-1 0 0,-1-1 1 0 0,0 0-1 0 0,0 0 1 0 0,0 0-1 0 0,0-1 1 0 0,-1 0 0 0 0,1-1-1 0 0,0-1-35 0 0,-3 2 21 0 0,46-43 37 0 0,-45 42-61 0 0,-1-1 0 0 0,1 0 0 0 0,-1 0 0 0 0,0-1 0 0 0,-1 0 1 0 0,3-6 2 0 0,3-26-54 0 0,-5 20 54 0 0,-8 13 0 0 0,1 6 0 0 0,2 0-2 0 0,-1 0 0 0 0,1 1 1 0 0,-1-1-1 0 0,1 0 0 0 0,-1 1 0 0 0,0-1 0 0 0,1 0 0 0 0,-1 1 0 0 0,0-1 0 0 0,0 1 0 0 0,0-1 1 0 0,1 1-1 0 0,-1 0 0 0 0,0-1 0 0 0,0 1 0 0 0,0 0 0 0 0,0 0 0 0 0,0-1 0 0 0,1 1 0 0 0,-1 0 0 0 0,0 0 1 0 0,0 0-1 0 0,0 0 0 0 0,0 0 0 0 0,0 0 0 0 0,0 0 0 0 0,0 0 0 0 0,0 1 0 0 0,0-1 0 0 0,1 0 1 0 0,-1 1-1 0 0,0-1 0 0 0,0 0 0 0 0,0 1 0 0 0,0-1 0 0 0,1 1 0 0 0,-1-1 0 0 0,0 1 0 0 0,0 0 2 0 0,-2 1-6 0 0,1 0 0 0 0,-1 1-1 0 0,1-1 1 0 0,-1 1-1 0 0,1-1 1 0 0,0 1-1 0 0,0 0 1 0 0,-1 1 6 0 0,-1 3-10 0 0,1 0 1 0 0,0 1-1 0 0,0-1 1 0 0,1 1 0 0 0,0 0-1 0 0,0-1 1 0 0,1 1-1 0 0,0 0 1 0 0,0 0-1 0 0,1 0 1 0 0,0 0-1 0 0,0 0 1 0 0,1 0-1 0 0,0 0 1 0 0,0 0-1 0 0,1-1 1 0 0,0 1-1 0 0,0 0 1 0 0,2 2 9 0 0,-1-2-1 0 0,1 0 1 0 0,-1-1-1 0 0,1 0 1 0 0,0 0 0 0 0,1 0-1 0 0,2 2 1 0 0,-4-6 6 0 0,0 1-1 0 0,0-1 1 0 0,0 0 0 0 0,1-1-1 0 0,-1 1 1 0 0,1 0 0 0 0,0-1 0 0 0,0 0-1 0 0,0 0 1 0 0,0 0 0 0 0,0-1-1 0 0,4 2-5 0 0,-2-1 17 0 0,1-1-1 0 0,-1 0 0 0 0,1 0 1 0 0,0-1-1 0 0,-1 1 0 0 0,1-1 1 0 0,0-1-1 0 0,0 0-16 0 0,-3 1 23 0 0,-1 0-1 0 0,1-1 1 0 0,-1 0 0 0 0,1 0-1 0 0,-1 0 1 0 0,1 0 0 0 0,-1-1-1 0 0,0 1 1 0 0,1-1 0 0 0,-1 0-1 0 0,0 0 1 0 0,0 0 0 0 0,0 0-1 0 0,-1-1 1 0 0,2 0-23 0 0,3-5 76 0 0,-2 3-56 0 0,-1-1 1 0 0,1 1-1 0 0,-1 0 1 0 0,0-1 0 0 0,-1 0-1 0 0,0 0 1 0 0,1-1-21 0 0,0-3 10 0 0,0-1 0 0 0,-1 0-1 0 0,0 0 1 0 0,0 0 0 0 0,-1 0 0 0 0,0-7-10 0 0,-2 13-1 0 0,1 0 0 0 0,-1 0 0 0 0,-1 0 0 0 0,1 0 0 0 0,-1 0 0 0 0,0 0 0 0 0,0 0 0 0 0,0 0 0 0 0,-1 0 0 0 0,0 1 0 0 0,0-1 0 0 0,0 1 0 0 0,0-1 0 0 0,-1 1 0 0 0,1-1 0 0 0,-1 1 1 0 0,-14-19-19 0 0,13 17 15 0 0,1 0 0 0 0,-2 1 0 0 0,1-1 0 0 0,-1 1 1 0 0,1 0-1 0 0,-2 0 0 0 0,1 0 0 0 0,0 1 0 0 0,-5-3 4 0 0,-5-3 10 0 0,13 8-5 0 0,0 1-1 0 0,0 0 1 0 0,0-1 0 0 0,0 1-1 0 0,0 0 1 0 0,-1 0 0 0 0,0 0-5 0 0,-3-1 6 0 0,1 1 1 0 0,-1 0-1 0 0,1 1 0 0 0,-1-1 1 0 0,-5 1-7 0 0,10 0 55 0 0,1 0 14 0 0,7 2-76 0 0,0-1-1 0 0,0-1 1 0 0,1 1 0 0 0,-1-1 0 0 0,0-1-1 0 0,1 1 1 0 0,4-2 7 0 0,53-12-759 0 0,-52 11 621 0 0,118-30 359 0 0,-108 26-109 0 0,-14 7-112 0 0,0 3 0 0 0,-7-1-2 0 0,-1-1 1 0 0,1 1-1 0 0,-1-1 0 0 0,0 1 0 0 0,1 0 0 0 0,-1 0 0 0 0,0-1 1 0 0,0 1-1 0 0,0 0 0 0 0,0 0 0 0 0,-1 0 0 0 0,1 0 0 0 0,0 0 1 0 0,-1 0-1 0 0,0 0 0 0 0,1 1 0 0 0,-1-1 0 0 0,0 2 2 0 0,0 4-45 0 0,-1-1-1 0 0,0 1 1 0 0,-1 0-1 0 0,-1 5 46 0 0,-3 19-209 0 0,3-4 17 0 0,1-12 238 0 0,0 0 0 0 0,2 9-46 0 0,0-19-1 0 0,0 0 0 0 0,1-1 0 0 0,0 1 0 0 0,0 0 0 0 0,1-1 0 0 0,-1 1 0 0 0,1-1 0 0 0,0 1 0 0 0,1 0 1 0 0,5 12-102 0 0,-7-15 109 0 0,0 0 0 0 0,0 1 0 0 0,1-1 0 0 0,-1 0 1 0 0,1 0-1 0 0,0 0 0 0 0,0 0 0 0 0,0 0 0 0 0,0 0 1 0 0,0 0-1 0 0,0-1 0 0 0,1 1 0 0 0,0-1 0 0 0,-1 0 1 0 0,1 0-1 0 0,0 0 0 0 0,0 0-7 0 0,20 11 75 0 0,-21-11-75 0 0,0 0 0 0 0,0 0-1 0 0,0-1 1 0 0,1 0 0 0 0,-1 1 0 0 0,1-1 0 0 0,-1 0 0 0 0,1 0 0 0 0,0 0 0 0 0,-1 0 0 0 0,1-1 0 0 0,0 1 0 0 0,-1-1 0 0 0,1 0-1 0 0,0 0 1 0 0,0 0 0 0 0,0 0 0 0 0,0 0 0 0 0,1-1 0 0 0,-1 1 0 0 0,1-1 0 0 0,-1 0 0 0 0,0-1 0 0 0,1 1 0 0 0,-1-1 0 0 0,0 1 0 0 0,0-1 0 0 0,0 0 0 0 0,0 0 0 0 0,-1 0 0 0 0,1 0 0 0 0,0-1 0 0 0,-1 1 0 0 0,1-1 0 0 0,2-4 0 0 0,-1 1 0 0 0,1-1 0 0 0,-1-1 0 0 0,-1 1 0 0 0,1 0 0 0 0,-1-2 0 0 0,1 0 0 0 0,-1 0-1 0 0,1 0 1 0 0,-2 0 0 0 0,0-1-1 0 0,0 0 1 0 0,-1 5 2 0 0,-1-1 1 0 0,0 1-1 0 0,0 0 1 0 0,0 0-1 0 0,0 0 0 0 0,-1 0 1 0 0,0 0-1 0 0,0 0 0 0 0,-1 0 1 0 0,1 1-1 0 0,-1-1-2 0 0,-2-4 60 0 0,0 0-1 0 0,-1 1 1 0 0,0 0-1 0 0,-1 0 1 0 0,1 0-1 0 0,-1 1 1 0 0,-1 0-1 0 0,0 0 1 0 0,0 0-1 0 0,-5-3-59 0 0,-10-7-76 0 0,0 2 0 0 0,-1 1 0 0 0,-6-2 76 0 0,-39-24-327 0 0,61 36 4 0 0,-1 1-1 0 0,1-1 0 0 0,-9-1 324 0 0,8 2-562 0 0,0 0 0 0 0,0 0 0 0 0,-6-5 562 0 0,9 4-1493 0 0,4 4-61 0 0</inkml:trace>
  <inkml:trace contextRef="#ctx0" brushRef="#br0" timeOffset="3240.213">1898 249 15176 0 0,'12'18'336'0'0,"14"20"846"0"0,-20-29-1146 0 0,-1-1 0 0 0,0 1 1 0 0,0 0-1 0 0,0 1-36 0 0,9 18 48 0 0,-12-25-17 0 0,2 4 77 0 0,1 0 1 0 0,-1 1-1 0 0,-1-1 0 0 0,1 1 0 0 0,-1 0 0 0 0,-1 0 0 0 0,1 0 0 0 0,-1 2-108 0 0,7 25 588 0 0,1 1-1 0 0,4 5-587 0 0,-2-8 245 0 0,-7-19-180 0 0,-3-10-33 0 0,-1-1-1 0 0,0 0 1 0 0,1 1 0 0 0,-1-1 0 0 0,-1 1-1 0 0,1-1 1 0 0,0 1-32 0 0,-1-2 377 0 0,0-2 110 0 0,0 0 22 0 0,0 0 3 0 0,0 0 0 0 0,0 0 0 0 0,2-1 0 0 0,1-2-444 0 0,0 0-1 0 0,0 0 0 0 0,0-1 0 0 0,0 1 1 0 0,0 0-1 0 0,-1-1 0 0 0,1 0 1 0 0,-1 0-1 0 0,0 1 0 0 0,1-5-67 0 0,18-46 601 0 0,-19 49-427 0 0,2-5-56 0 0,1 0 1 0 0,0 0-1 0 0,0 0 0 0 0,1 1 0 0 0,0 0 1 0 0,1 0-1 0 0,0 1 0 0 0,0-1 0 0 0,6-3-118 0 0,-10 9-115 0 0,0 1-1 0 0,1-1 0 0 0,0 1 1 0 0,0 0-1 0 0,0 0 0 0 0,0 0 1 0 0,0 0-1 0 0,0 1 0 0 0,0-1 1 0 0,3 1 115 0 0,-3 0-1524 0 0,1 0-1 0 0,-1 1 1 0 0,0 0 0 0 0,0 0-1 0 0,1 0 1 0 0,3 0 1524 0 0,3 3-6537 0 0</inkml:trace>
  <inkml:trace contextRef="#ctx0" brushRef="#br0" timeOffset="3696.883">2491 399 7368 0 0,'0'0'568'0'0,"6"2"-471"0"0,-5-1 4048 0 0,0 1 4476 0 0,-1 1-8457 0 0,-1 0 1 0 0,1 0-1 0 0,-1 0 0 0 0,1 0 0 0 0,-1 0 0 0 0,0 0 0 0 0,0 0 0 0 0,0 0 0 0 0,-1 0 0 0 0,1 0 0 0 0,-1 0-164 0 0,-23 31 407 0 0,19-28-390 0 0,1 1 0 0 0,0 1 0 0 0,0-1-1 0 0,1 0 1 0 0,-2 4-17 0 0,-4 10 17 0 0,8-17-10 0 0,-1 0 0 0 0,1 0 0 0 0,1 1-1 0 0,-1-1 1 0 0,1 1 0 0 0,-1-1-1 0 0,1 5-6 0 0,0-5 7 0 0,1-1 1 0 0,-1 0-1 0 0,1 0 0 0 0,0 1 0 0 0,1-1 0 0 0,-1 0 1 0 0,0 0-1 0 0,1 0 0 0 0,0 1 0 0 0,0 1-7 0 0,0-4 3 0 0,-1 1 0 0 0,1-1 0 0 0,0 0 0 0 0,0 1 0 0 0,0-1 0 0 0,0 0 0 0 0,0 0 0 0 0,0 1 0 0 0,0-1 0 0 0,0 0 0 0 0,0 0 0 0 0,1 0 0 0 0,-1 0 0 0 0,0-1 0 0 0,1 1 0 0 0,-1 0 0 0 0,1 0 0 0 0,-1-1 0 0 0,1 1 0 0 0,-1-1 0 0 0,1 1 0 0 0,-1-1 0 0 0,1 0 0 0 0,0 0-3 0 0,1 1 4 0 0,1-1-1 0 0,0 0 1 0 0,-1 0-1 0 0,1-1 1 0 0,-1 1-1 0 0,1-1 1 0 0,-1 1-1 0 0,1-1 1 0 0,-1 0-1 0 0,1 0 1 0 0,-1-1-1 0 0,0 1 1 0 0,2-2-4 0 0,7-4 29 0 0,-1 0 0 0 0,-1 0 0 0 0,1-2-29 0 0,3-2 27 0 0,-7 5 48 0 0,0 0 0 0 0,0-1-1 0 0,-1 0 1 0 0,0 0-1 0 0,-1 0 1 0 0,0-1 0 0 0,0 0-1 0 0,3-6-74 0 0,9-14 379 0 0,-11 17-257 0 0,0 0-1 0 0,-1 0 1 0 0,0-1-1 0 0,-1 1 1 0 0,0-1 0 0 0,-1 0-122 0 0,5-21 374 0 0,1-20-374 0 0,-7 41 37 0 0,-1 0 0 0 0,-1-1 0 0 0,0 1 0 0 0,-1 0 0 0 0,0 0 0 0 0,-1-4-37 0 0,-5-18 1367 0 0,-7-17-1367 0 0,10 35 313 0 0,0 4-308 0 0,0 1 1 0 0,-1 0 0 0 0,0 0 0 0 0,0 1 0 0 0,-2-1 0 0 0,1 1 0 0 0,-1 1-1 0 0,0-1 1 0 0,-1 1 0 0 0,-4-4-6 0 0,10 12 4 0 0,1-1-1 0 0,-1 0 0 0 0,0 1 1 0 0,0-1-1 0 0,0 1 1 0 0,0 0-1 0 0,0 0 1 0 0,0 0-1 0 0,0 0 1 0 0,0 0-1 0 0,0 0 0 0 0,0 0 1 0 0,-1 1-1 0 0,1-1 1 0 0,0 1-1 0 0,0-1 1 0 0,-1 1-4 0 0,2 0 2 0 0,-1 0 1 0 0,0 1 0 0 0,1-1 0 0 0,-1 0 0 0 0,0 1-1 0 0,1-1 1 0 0,-1 1 0 0 0,1-1 0 0 0,-1 1-1 0 0,1-1 1 0 0,-1 1 0 0 0,1 0 0 0 0,0 0 0 0 0,-1 0-1 0 0,1 0 1 0 0,0 0 0 0 0,0 0 0 0 0,0 0-1 0 0,-1 1 1 0 0,1-1 0 0 0,0 0 0 0 0,1 1 0 0 0,-1-1-1 0 0,0 0 1 0 0,0 2-3 0 0,-2 4 17 0 0,0 0-1 0 0,0 1 0 0 0,1 0 1 0 0,0-1-1 0 0,0 1 0 0 0,1 0 1 0 0,0 0-1 0 0,0 0 0 0 0,1 0 1 0 0,0 0-1 0 0,0 0 0 0 0,1 2-16 0 0,3 18 169 0 0,1 1 1 0 0,7 19-170 0 0,-11-43-2 0 0,12 36 20 0 0,1 0 0 0 0,2 0 0 0 0,2-2 0 0 0,1 0-1 0 0,2-1 1 0 0,12 15-18 0 0,-16-26-150 0 0,-3-5-46 0 0,1 0-1 0 0,4 3 197 0 0,-2-3-350 0 0,2 0 0 0 0,0-2-1 0 0,1 0 1 0 0,1-2-1 0 0,1 0 1 0 0,15 9 350 0 0,-10-11-1131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09:25.8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739 381 18055 0 0,'-3'4'254'0'0,"-1"-1"-1"0"0,0 1 0 0 0,0-1 1 0 0,0 0-1 0 0,0 0 0 0 0,-1 0 0 0 0,1-1 1 0 0,-6 2-254 0 0,-39 12 110 0 0,7-3 716 0 0,25-7-493 0 0,-2 2 22 0 0,-1-1 0 0 0,0-2-1 0 0,-1 0-354 0 0,-62 15 273 0 0,40-9-63 0 0,0-2 0 0 0,-1-2 0 0 0,0-1-1 0 0,-21-2-209 0 0,50-4 19 0 0,-4 1 203 0 0,-1-2 0 0 0,-16-2-222 0 0,30 2 35 0 0,0-1 1 0 0,-1 1-1 0 0,1-1 0 0 0,0 0 1 0 0,0-1-1 0 0,0 1 0 0 0,0-1 1 0 0,0 0-1 0 0,1-1 0 0 0,-4-2-35 0 0,7 4-291 0 0,-1-1 1 0 0,1 1-1 0 0,-1-1 0 0 0,1 0 0 0 0,0 0 1 0 0,0 0-1 0 0,0-1 291 0 0,0 2-607 0 0,1 0 0 0 0,0 0 0 0 0,0-1 0 0 0,0 1 0 0 0,0 0 0 0 0,0-1 0 0 0,1 1 0 0 0,-1-1 0 0 0,1-1 607 0 0,0-5-7245 0 0</inkml:trace>
  <inkml:trace contextRef="#ctx0" brushRef="#br0" timeOffset="5012.772">1553 164 11520 0 0,'0'3'886'0'0,"0"15"171"0"0,1-1-1 0 0,1 1 1 0 0,0 2-1057 0 0,-1-15 344 0 0,0 0 1 0 0,-1 0 0 0 0,0 0-1 0 0,0 0 1 0 0,0 0 0 0 0,-1 1-1 0 0,1-1 1 0 0,-1 0 0 0 0,-1 1-345 0 0,-15 45 1077 0 0,4-15-617 0 0,3-9-49 0 0,-2 0 0 0 0,-8 15-411 0 0,-2 3 290 0 0,-55 112 598 0 0,21-43-150 0 0,27-41-202 0 0,4-11 1134 0 0,-6 8-1670 0 0,26-62 192 0 0,5-8-190 0 0,0 1 0 0 0,0-1 0 0 0,0 0 0 0 0,0 0 0 0 0,0 0 0 0 0,-1 1 0 0 0,1-1 0 0 0,0 0 0 0 0,0 0 0 0 0,0 0 0 0 0,0 0 0 0 0,0 1 0 0 0,0-1 0 0 0,0 0 0 0 0,-1 0 0 0 0,1 0 0 0 0,0 0 0 0 0,0 0 0 0 0,0 0 0 0 0,0 0 0 0 0,-1 1 0 0 0,1-1 0 0 0,0 0 0 0 0,0 0 0 0 0,0 0 0 0 0,0 0 0 0 0,-1 0 0 0 0,1 0 0 0 0,0 0 0 0 0,0 0 0 0 0,0 0 0 0 0,-1 0 0 0 0,1 0 0 0 0,0 0 0 0 0,0 0 0 0 0,0 0 0 0 0,-1 0 0 0 0,1 0 0 0 0,0 0 0 0 0,0 0 0 0 0,0 0 0 0 0,0 0 0 0 0,-1-1 0 0 0,1 1 0 0 0,0 0 0 0 0,0 0 0 0 0,0 0 0 0 0,0 0 0 0 0,0 0 0 0 0,-1 0 0 0 0,1-1 0 0 0,0 1 0 0 0,0 0 0 0 0,0 0 0 0 0,0 0 0 0 0,0 0 0 0 0,0 0 0 0 0,0-1 0 0 0,-1 1 0 0 0,1 0 0 0 0,0 0 0 0 0,0 0 0 0 0,0-1 0 0 0,0 1 0 0 0,0 0 0 0 0,0 0-2 0 0,-1-4-7 0 0,0 0 0 0 0,0 1-1 0 0,1-1 1 0 0,-1 0-1 0 0,1 0 1 0 0,-1 0 0 0 0,1 0-1 0 0,1 0 1 0 0,-1 1 0 0 0,1-1-1 0 0,-1 0 1 0 0,2-2 7 0 0,0-13-8 0 0,1-6-21 0 0,1 0-1 0 0,4-12 30 0 0,-1 1-1 0 0,15-51 1 0 0,-8 34 0 0 0,4-13 0 0 0,5-23 0 0 0,-19 71 2 0 0,39-166 134 0 0,-34 152-107 0 0,2 1 1 0 0,1 1 0 0 0,2 0-1 0 0,12-20-29 0 0,-23 46-2 0 0,-1 0 0 0 0,1 1 0 0 0,0 0 0 0 0,0 0-1 0 0,0 0 1 0 0,0 0 0 0 0,3-2 2 0 0,13-12 85 0 0,-18 15-36 0 0,0 0 0 0 0,0 1 0 0 0,1-1 0 0 0,-1 1 0 0 0,1-1 0 0 0,-1 1 0 0 0,1 0 0 0 0,0 0 0 0 0,-1 0 0 0 0,1-1 0 0 0,0 2 0 0 0,0-1 0 0 0,0 0 0 0 0,-1 0 1 0 0,1 0-1 0 0,0 1 0 0 0,0-1 0 0 0,0 1 0 0 0,0 0 0 0 0,0 0 0 0 0,1-1 0 0 0,-1 1 0 0 0,0 0 0 0 0,0 1 0 0 0,0-1 0 0 0,0 0 0 0 0,0 1 0 0 0,0-1 0 0 0,0 1 1 0 0,0-1-1 0 0,0 1 0 0 0,-1 0 0 0 0,1 0 0 0 0,0 0 0 0 0,0 0 0 0 0,-1 0 0 0 0,1 0 0 0 0,0 1 0 0 0,-1-1 0 0 0,1 1-49 0 0,2 2 0 0 0,-1-1 0 0 0,1 1 0 0 0,-1 1 0 0 0,0-1 0 0 0,0 0 0 0 0,0 1 0 0 0,-1 0 0 0 0,2 2 0 0 0,14 44 0 0 0,-12-33 0 0 0,1 7-1 0 0,-1 1 0 0 0,-1-1 1 0 0,0 8 0 0 0,5 30 17 0 0,1 11 146 0 0,-3 0 1 0 0,-2 38-164 0 0,2 21-230 0 0,-3-90 93 0 0,3 1 137 0 0,-5-24-2 0 0,-2-8-56 0 0,-1-10-33 0 0,1-3 86 0 0,-1 0 1 0 0,0-1-1 0 0,1 1 0 0 0,-1 0 1 0 0,1 0-1 0 0,0 0 0 0 0,-1 0 1 0 0,1 0-1 0 0,0 0 0 0 0,0 0 0 0 0,0-1 5 0 0,4-5 64 0 0,-3 3-39 0 0,-1 0 1 0 0,0-1-1 0 0,0 1 0 0 0,0 0 1 0 0,0-4-26 0 0,2-12-172 0 0,-2 13 77 0 0,0 0 1 0 0,-1 0-1 0 0,1 0 0 0 0,-2 0 1 0 0,1 0-1 0 0,-1 0 0 0 0,0 0 1 0 0,-1 0 94 0 0,-1-15-138 0 0,1 16 100 0 0,1-1 0 0 0,-1 1-1 0 0,0 0 1 0 0,-1 0 0 0 0,0 0 0 0 0,0 0 0 0 0,0 0-1 0 0,0 1 1 0 0,-1-1 0 0 0,0 1 0 0 0,0 0-1 0 0,-1 0 1 0 0,1 0 0 0 0,-1 1 0 0 0,0 0-1 0 0,0 0 1 0 0,0 0 0 0 0,-1 0 0 0 0,0 1-1 0 0,1 0 1 0 0,-1 0 0 0 0,-3 0 38 0 0,4 1-5 0 0,-24-10-2 0 0,0 2 1 0 0,0 2 0 0 0,-1 0-1 0 0,-21-1 7 0 0,31 6 7 0 0,-25-2 162 0 0,-31 1-169 0 0,58 3-239 0 0,0 0-1 0 0,-11-4 240 0 0,13 3-357 0 0,15 2 230 0 0,-1 0 0 0 0,1-1 0 0 0,0 1 0 0 0,0 0-1 0 0,-1-1 1 0 0,1 1 0 0 0,0-1 0 0 0,0 0 0 0 0,0 1 0 0 0,-1-1-1 0 0,1 0 1 0 0,0 0 127 0 0,1 1-109 0 0,-1-1 1 0 0,1 1-1 0 0,-1 0 0 0 0,1-1 0 0 0,0 1 0 0 0,0-1 0 0 0,-1 1 0 0 0,1-1 0 0 0,0 1 0 0 0,0-1 0 0 0,0 1 1 0 0,-1-1-1 0 0,1 1 0 0 0,0-1 0 0 0,0 1 0 0 0,0-1 0 0 0,0 1 0 0 0,0-1 0 0 0,0 0 0 0 0,0 1 1 0 0,0-1-1 0 0,0 1 0 0 0,0-1 0 0 0,0 1 0 0 0,1-1 0 0 0,-1 1 0 0 0,0-1 0 0 0,0 1 0 0 0,0-1 1 0 0,1 1-1 0 0,-1-1 0 0 0,0 1 109 0 0,7-8-1690 0 0</inkml:trace>
  <inkml:trace contextRef="#ctx0" brushRef="#br0" timeOffset="5400.075">2085 426 7832 0 0,'2'8'147'0'0,"-1"-2"73"0"0,1-1 0 0 0,-1 1 0 0 0,2-1 0 0 0,-1 0 0 0 0,1 2-220 0 0,-3-7 11 0 0,1 2 2121 0 0,-1-2 742 0 0,-1 2 812 0 0,-5 3-2469 0 0,3-2-437 0 0,-12 12-195 0 0,1 0 0 0 0,-2-1 0 0 0,0 0 0 0 0,-14 7-585 0 0,27-19 27 0 0,0 1 1 0 0,1-1-1 0 0,-1 0 0 0 0,0 1 0 0 0,1 0 0 0 0,0 0 0 0 0,-1 0-27 0 0,-11 12 157 0 0,13-14-125 0 0,1 0 1 0 0,0 0-1 0 0,-1 0 1 0 0,1 0-1 0 0,0-1 1 0 0,-1 1-1 0 0,1 0 0 0 0,0 0 1 0 0,0 0-1 0 0,0 0 1 0 0,0 0-1 0 0,0 0 1 0 0,0 0-1 0 0,0 0 0 0 0,0 0 1 0 0,1 0-1 0 0,-1 1-32 0 0,0 2 158 0 0,0-2-106 0 0,0 1 0 0 0,1-1 0 0 0,-1 0 0 0 0,0 1 0 0 0,1-1 0 0 0,0 0 0 0 0,-1 0-1 0 0,1 0 1 0 0,0 0 0 0 0,0 0 0 0 0,0 0 0 0 0,0 0 0 0 0,0 0 0 0 0,1 0 0 0 0,-1 0 0 0 0,1 0-1 0 0,-1-1 1 0 0,2 2-52 0 0,3 2 155 0 0,1 0 0 0 0,-1-1 0 0 0,1 0-1 0 0,6 3-154 0 0,-6-3 66 0 0,8 2-22 0 0,-1-1-1 0 0,1 0 1 0 0,1-1 0 0 0,-1-1 0 0 0,0-1-1 0 0,1 0 1 0 0,0-1-44 0 0,9 2 19 0 0,79 13-1092 0 0,-100-15 926 0 0,-1-1 0 0 0,1-1 0 0 0,0 1 0 0 0,0 0 1 0 0,-1-1-1 0 0,1 0 0 0 0,0 0 0 0 0,-1 0 0 0 0,1 0 0 0 0,0-1 147 0 0,6-1-694 0 0,16-3-1246 0 0</inkml:trace>
  <inkml:trace contextRef="#ctx0" brushRef="#br0" timeOffset="5729.745">2554 1 5984 0 0,'1'2'464'0'0,"4"12"-940"0"0,4 6 2479 0 0,-2 0 1 0 0,-1 1-1 0 0,0 0 1 0 0,-1 0-1 0 0,-2 0 1 0 0,0 3-2004 0 0,-1 40 1502 0 0,-3-1-1 0 0,-3 1 1 0 0,-6 18-1502 0 0,0 8 315 0 0,2 85-315 0 0,8-167-425 0 0,1-1 0 0 0,0 1 0 0 0,0-1 0 0 0,1 0 0 0 0,0 0 0 0 0,1 3 425 0 0,0 1-4410 0 0,-3-9-2411 0 0</inkml:trace>
  <inkml:trace contextRef="#ctx0" brushRef="#br0" timeOffset="5730.745">2877 430 1376 0 0,'0'0'708'0'0,"0"-1"3706"0"0,-4-1-1472 0 0,-33-6 6770 0 0,-20 1-7813 0 0,12 1-843 0 0,-2 2-578 0 0,-1 2-1 0 0,1 3 1 0 0,-24 3-478 0 0,-44 1-21 0 0,77-9-1652 0 0,38 4-230 0 0</inkml:trace>
  <inkml:trace contextRef="#ctx0" brushRef="#br0" timeOffset="6083.31">2887 516 17711 0 0,'1'2'811'0'0,"13"65"3180"0"0,3 37-3991 0 0,-17-81 900 0 0,0-17-692 0 0,0 1 0 0 0,1-1 0 0 0,-1 0 0 0 0,1 0 0 0 0,2 6-208 0 0,1 0 200 0 0,-2-6-78 0 0,0 0 0 0 0,0 0 0 0 0,-1 0 0 0 0,0 0 0 0 0,0 1 0 0 0,0 4-122 0 0,3 13 200 0 0,-3-20-170 0 0,0 1 0 0 0,0 0 0 0 0,0 0 1 0 0,-1 0-1 0 0,0-1 0 0 0,0 3-30 0 0,0-5-80 0 0,10-4-1971 0 0,2-5-169 0 0</inkml:trace>
  <inkml:trace contextRef="#ctx0" brushRef="#br0" timeOffset="6470.784">2941 231 6912 0 0,'29'26'528'0'0,"-28"-25"-517"0"0,0 0 0 0 0,0 1-1 0 0,0-1 1 0 0,0 0 0 0 0,0 1 0 0 0,0-1 0 0 0,0 1 0 0 0,0-1 0 0 0,0 1 0 0 0,0-1 0 0 0,-1 1-1 0 0,1-1 1 0 0,-1 1 0 0 0,1 0 0 0 0,-1-1 0 0 0,0 1 0 0 0,0 0 0 0 0,0 0-11 0 0,0 0 23 0 0,1 0 0 0 0,-1-1 1 0 0,0 1-1 0 0,1 0 0 0 0,-1 0 0 0 0,1-1 1 0 0,-1 1-1 0 0,1-1 0 0 0,0 2-23 0 0,5 6 1300 0 0,0-1 0 0 0,1 0 0 0 0,5 5-1300 0 0,6 7 1871 0 0,4 7-1114 0 0,-11-12-596 0 0,1 0-1 0 0,11 10-160 0 0,-16-18-249 0 0,0 1 0 0 0,-1 0 0 0 0,0 0 0 0 0,0 0 0 0 0,-1 1-1 0 0,0 0 1 0 0,0 1 249 0 0,3 3-576 0 0,-6-10 395 0 0,1 0-1 0 0,-1 1 0 0 0,-1-1 0 0 0,1 1 0 0 0,-1 0 1 0 0,2 2 181 0 0,28 87-1008 0 0,-19-63 1572 0 0,-9-24-311 0 0,0 0-1 0 0,-1 0 1 0 0,0 0-1 0 0,1 3-252 0 0,2 14 1348 0 0,1-1-1 0 0,1 1 1 0 0,6 9-1348 0 0,-2-2 1431 0 0,-8-23-969 0 0,-1 1 0 0 0,1-1 1 0 0,0 0-1 0 0,1-1 0 0 0,0 1 0 0 0,0 0 0 0 0,2 2-462 0 0,-5-9 64 0 0,-1 1-1 0 0,0-1 1 0 0,1 1 0 0 0,-1-1-1 0 0,1 1 1 0 0,-1-1-1 0 0,1 1 1 0 0,-1-1-1 0 0,1 0 1 0 0,-1 1-1 0 0,1-1 1 0 0,-1 0-1 0 0,1 1 1 0 0,-1-1 0 0 0,1 0-1 0 0,-1 0 1 0 0,1 1-1 0 0,0-1 1 0 0,-1 0-1 0 0,1 0 1 0 0,-1 0-1 0 0,1 0 1 0 0,0 0 0 0 0,-1 0-1 0 0,1 0 1 0 0,0 0-1 0 0,-1 0-63 0 0,1-1 38 0 0,0 1 0 0 0,0-1 0 0 0,0 1 0 0 0,0-1 0 0 0,0 0 0 0 0,-1 1 0 0 0,1-1 0 0 0,0 0 0 0 0,0 0 0 0 0,-1 1 0 0 0,1-1 0 0 0,-1 0 0 0 0,1 0 0 0 0,-1 0 0 0 0,1 0-38 0 0,3-8-33 0 0,-1 1 0 0 0,1-1 1 0 0,-2 0-1 0 0,1-1 33 0 0,0 0 152 0 0,3-14 84 0 0,3-18-236 0 0,-1 3 187 0 0,-4 18-32 0 0,-3 16-108 0 0,-1 1 1 0 0,1-1 0 0 0,1 1 0 0 0,-1-1 0 0 0,1 1-1 0 0,-1-1 1 0 0,1 1 0 0 0,1 0-48 0 0,5-10 250 0 0,-5 9-162 0 0,0 1 0 0 0,0-1 0 0 0,-1 1 0 0 0,1-1 0 0 0,-1 0 0 0 0,0 0 0 0 0,-1 0 0 0 0,1-1 1 0 0,-1 1-1 0 0,0 0 0 0 0,0-3-88 0 0,-1 8 7 0 0,1-1 1 0 0,-1 1-1 0 0,0-1 1 0 0,1 1 0 0 0,-1-1-1 0 0,0 1 1 0 0,1-1 0 0 0,-1 1-1 0 0,1-1 1 0 0,-1 1-1 0 0,1 0 1 0 0,-1-1 0 0 0,1 1-1 0 0,-1 0 1 0 0,1 0 0 0 0,-1-1-1 0 0,1 1 1 0 0,0 0 0 0 0,-1 0-1 0 0,1 0 1 0 0,-1-1-1 0 0,1 1 1 0 0,0 0 0 0 0,-1 0-1 0 0,1 0 1 0 0,-1 0 0 0 0,1 0-1 0 0,0 0-7 0 0,27 0 42 0 0,-21 0-37 0 0,-1 12-673 0 0,-2-3 308 0 0,-3-5-143 0 0,0 0 0 0 0,0 0 0 0 0,-1 0 0 0 0,1 0 0 0 0,-1 0 0 0 0,0 0 0 0 0,0 3 503 0 0,1 8-1883 0 0,2-4-717 0 0,-2-9-3553 0 0</inkml:trace>
  <inkml:trace contextRef="#ctx0" brushRef="#br0" timeOffset="6868.074">3712 965 4608 0 0,'5'0'81'0'0,"0"1"0"0"0,1 0 0 0 0,-1 0 0 0 0,0 0 0 0 0,1 1-81 0 0,-1 0 377 0 0,1-1 0 0 0,-1 1-1 0 0,0-1 1 0 0,1-1-1 0 0,0 1-376 0 0,-4-1 343 0 0,-1 0-1 0 0,1 0 0 0 0,-1 0 0 0 0,1-1 1 0 0,-1 1-1 0 0,0 0 0 0 0,1-1 0 0 0,-1 1 0 0 0,1-1 1 0 0,-1 1-1 0 0,0-1 0 0 0,1 0 0 0 0,-1 1 1 0 0,0-1-1 0 0,0 0 0 0 0,0 0 0 0 0,1 0 0 0 0,-1 0 1 0 0,0 0-1 0 0,0-1-342 0 0,6-7 915 0 0,0 0-1 0 0,-1 0 1 0 0,-1 0-1 0 0,2-4-914 0 0,-7 12 125 0 0,0-1-1 0 0,0 1 0 0 0,0-1 0 0 0,0 1 0 0 0,0 0 0 0 0,0-1 0 0 0,0 1 1 0 0,0-1-1 0 0,0 1 0 0 0,0 0 0 0 0,-1-1 0 0 0,1 1 0 0 0,-1 0 1 0 0,1-1-1 0 0,-1 1 0 0 0,1 0 0 0 0,-1 0 0 0 0,0-1-124 0 0,-14-21 1627 0 0,13 21-1613 0 0,1 1 1 0 0,-1-1-1 0 0,0 0 0 0 0,0 1 1 0 0,1-1-1 0 0,-1 1 1 0 0,0-1-1 0 0,0 1 0 0 0,-1 0 1 0 0,1 0-1 0 0,0 0 1 0 0,0 0-1 0 0,0 0 0 0 0,-1 0 1 0 0,1 1-1 0 0,-2-1-14 0 0,-3 1-6 0 0,0-1 0 0 0,0 1-1 0 0,0 1 1 0 0,0-1 0 0 0,0 1 6 0 0,3 0 11 0 0,-2 0 214 0 0,1 0-1 0 0,-1 1 1 0 0,1 0-1 0 0,0 0 1 0 0,-1 0-1 0 0,1 1 1 0 0,-4 2-225 0 0,-9 4 460 0 0,17-8-459 0 0,1-1 0 0 0,-1 0-1 0 0,0 1 1 0 0,1-1 0 0 0,-1 0-1 0 0,0 1 1 0 0,1-1 0 0 0,-1 1-1 0 0,1-1 1 0 0,-1 1 0 0 0,1-1-1 0 0,-1 1 1 0 0,1 0 0 0 0,-1-1-1 0 0,1 1 1 0 0,0 0 0 0 0,-1-1-1 0 0,1 1 1 0 0,0 0 0 0 0,0-1-1 0 0,-1 1 1 0 0,1 0 0 0 0,0 0-1 0 0,0-1 0 0 0,0 1 1 0 0,0 0 0 0 0,-1 0-1 0 0,1 0 1 0 0,0-1 0 0 0,0 1 0 0 0,-1 0 0 0 0,1 0-1 0 0,0 0 1 0 0,-1-1 0 0 0,1 1 0 0 0,-1 0-1 0 0,1-1 1 0 0,-1 1 0 0 0,0 0 0 0 0,1-1 0 0 0,-1 1-1 0 0,1-1 1 0 0,-1 1 0 0 0,0-1-1 0 0,0 1 6 0 0,0-1 1 0 0,0 1-1 0 0,0-1 0 0 0,0 1 0 0 0,1-1 1 0 0,-1 1-1 0 0,0 0 0 0 0,0-1 1 0 0,1 1-1 0 0,-1 0 0 0 0,0 0 1 0 0,1-1-1 0 0,-1 1 0 0 0,1 0 1 0 0,-1 0-1 0 0,1 0 0 0 0,-1 0 0 0 0,1 0 1 0 0,0 0-1 0 0,-1 0 0 0 0,1-1 1 0 0,0 1-1 0 0,0 0 0 0 0,0 0 1 0 0,-1 0-1 0 0,1 0 0 0 0,0 0 1 0 0,1 0-1 0 0,-1 0 0 0 0,0 0 0 0 0,0 0 1 0 0,0 0-1 0 0,0 0 0 0 0,1 0 1 0 0,-1 0-1 0 0,1 0 0 0 0,-1 0-6 0 0,1 4-11 0 0,1-1 0 0 0,-1 0 0 0 0,1 1 0 0 0,0-1 0 0 0,0 0 0 0 0,0 0-1 0 0,1 0 1 0 0,2 3 11 0 0,-3-5-7 0 0,0 0-1 0 0,0 0 1 0 0,0-1 0 0 0,0 1-1 0 0,0-1 1 0 0,1 1-1 0 0,-1-1 1 0 0,0 0 0 0 0,1 1-1 0 0,-1-1 1 0 0,1-1-1 0 0,0 1 1 0 0,-1 0 0 0 0,1-1-1 0 0,2 1 8 0 0,-1 0 0 0 0,0-1 0 0 0,0 1 0 0 0,1-1 0 0 0,-1 0 0 0 0,0 0 0 0 0,0-1 0 0 0,0 1 0 0 0,3-1 0 0 0,5-3 0 0 0,0-1 0 0 0,11-6 0 0 0,-6 3 0 0 0,-8 5 0 0 0,-3 4 0 0 0,-3 1 19 0 0,-1 0-1 0 0,1 1 1 0 0,0-1-1 0 0,-1 0 1 0 0,0 1-1 0 0,1 0 0 0 0,-1 0 1 0 0,0-1-1 0 0,0 1 1 0 0,-1 0-1 0 0,1 1 1 0 0,-1-1-1 0 0,1 0 1 0 0,-1 0-1 0 0,0 1 0 0 0,0-1 1 0 0,0 0-1 0 0,-1 1 1 0 0,1-1-1 0 0,-1 1 1 0 0,0-1-1 0 0,0 1 1 0 0,0-1-1 0 0,-1 1-18 0 0,2 12 1 0 0,0 0 1 0 0,1 0-1 0 0,1 0 0 0 0,1 4-1 0 0,-2-14-68 0 0,0-1 0 0 0,1 0 0 0 0,-1 0 0 0 0,1 1 0 0 0,0-2 0 0 0,2 4 68 0 0,-4-7 16 0 0,0-1 0 0 0,0 1-1 0 0,0 0 1 0 0,0 0 0 0 0,0-1-1 0 0,0 1 1 0 0,0 0-1 0 0,0-1 1 0 0,1 1 0 0 0,-1-1-1 0 0,0 1 1 0 0,0-1 0 0 0,1 0-16 0 0,2 2 68 0 0,-2-1-231 0 0,0-1 0 0 0,0 1 0 0 0,0-1-1 0 0,0 1 1 0 0,1-1 0 0 0,-1 0 0 0 0,0 0-1 0 0,0 0 1 0 0,0 0 0 0 0,0 0 0 0 0,0 0-1 0 0,0-1 1 0 0,1 1 0 0 0,-1 0 0 0 0,0-1 0 0 0,0 0-1 0 0,0 0 1 0 0,0 1 0 0 0,-1-1 0 0 0,1 0-1 0 0,0-1 164 0 0,12-5-7467 0 0</inkml:trace>
  <inkml:trace contextRef="#ctx0" brushRef="#br0" timeOffset="7193.83">4070 204 5064 0 0,'1'2'232'0'0,"6"14"35"0"0,-2-5-160 0 0,0-1 0 0 0,-1 1 0 0 0,-1 0-1 0 0,0 1-106 0 0,5 31 10031 0 0,0 15-10031 0 0,-1 44 3354 0 0,-12 104-2170 0 0,5-170-790 0 0,2 15-394 0 0,1 16 181 0 0,0 86 79 0 0,0-117-253 0 0,2 0 0 0 0,1 1 0 0 0,3 5-7 0 0,-8-35-219 0 0,1-1 0 0 0,0 1 0 0 0,0-1 0 0 0,0 0-1 0 0,1 0 1 0 0,0 0 0 0 0,0 0 0 0 0,1 0 0 0 0,-1-1-1 0 0,5 5 220 0 0,2-1-2048 0 0</inkml:trace>
  <inkml:trace contextRef="#ctx0" brushRef="#br0" timeOffset="7586.36">4371 795 11976 0 0,'0'-2'546'0'0,"0"0"-409"0"0,0-1 1 0 0,0 1-1 0 0,0-1 0 0 0,-1 1 0 0 0,1-1 1 0 0,-1 1-1 0 0,0 0 0 0 0,1-1 0 0 0,-1 1 0 0 0,0 0 1 0 0,0-1-1 0 0,-1 1 0 0 0,1 0 0 0 0,0 0 0 0 0,-1 0 1 0 0,0 0-1 0 0,1 0 0 0 0,-1 0 0 0 0,0 1 1 0 0,0-1-1 0 0,0 0 0 0 0,0 1 0 0 0,0-1-137 0 0,-17-8 2360 0 0,17 8-2201 0 0,0 1 0 0 0,-1-1 0 0 0,0 1 0 0 0,1-1 0 0 0,-1 1 0 0 0,1 0 0 0 0,-1 0 0 0 0,0 0 0 0 0,0 1-1 0 0,0-1 1 0 0,0 0 0 0 0,1 1 0 0 0,-1 0 0 0 0,0 0 0 0 0,-2 0-159 0 0,-19 2 288 0 0,1 1 0 0 0,1 0 1 0 0,-1 2-1 0 0,0 1 0 0 0,1 0 0 0 0,-8 5-288 0 0,-11 2 103 0 0,34-11-238 0 0,-1 0 1 0 0,1 0 0 0 0,0 0-1 0 0,0 1 1 0 0,0 0-1 0 0,1 1 1 0 0,-1-1-1 0 0,-1 2 135 0 0,5-3-1177 0 0,-4 1-57 0 0</inkml:trace>
  <inkml:trace contextRef="#ctx0" brushRef="#br0" timeOffset="7587.36">4539 867 7368 0 0,'0'2'568'0'0,"0"25"3594"0"0,-4 24-4162 0 0,0 16 5509 0 0,0-4-4034 0 0,3-50-1334 0 0,0 0 0 0 0,2 10-141 0 0,-1-3 55 0 0,0-17-59 0 0,1 0 0 0 0,-1 0-1 0 0,1 0 1 0 0,-1 0 0 0 0,1-1-1 0 0,0 1 1 0 0,1 1 4 0 0,0 2-820 0 0,-2-4-3668 0 0,0-2-1561 0 0</inkml:trace>
  <inkml:trace contextRef="#ctx0" brushRef="#br0" timeOffset="7947.069">4772 1057 15056 0 0,'0'0'693'0'0,"0"0"-21"0"0,0 0-323 0 0,0 0 240 0 0,0 3 150 0 0,-5 65 2986 0 0,5-66-3313 0 0,0-2-41 0 0,0 3-10 0 0,5 31 414 0 0,-3-32-590 0 0,-1-1-164 0 0,6 5 79 0 0,0-1 1 0 0,0 1-1 0 0,0-1 1 0 0,1 0-101 0 0,-5-4 12 0 0,0 1 1 0 0,0-1-1 0 0,0 0 1 0 0,0 0-1 0 0,0 0 0 0 0,1 0 1 0 0,-1 0-1 0 0,0-1 1 0 0,1 1-1 0 0,-1-1 0 0 0,0 0 1 0 0,1 0-1 0 0,1-1-12 0 0,5 0 1 0 0,1 0 0 0 0,-1-2-1 0 0,0 1 1 0 0,0-1-1 0 0,-6 2-11 0 0,0-1-1 0 0,0 0 1 0 0,-1 1 0 0 0,1-1-1 0 0,-1 0 1 0 0,1-1 0 0 0,-1 1-1 0 0,0-1 1 0 0,0 1 0 0 0,0-1-1 0 0,0 0 1 0 0,0 0 11 0 0,-2 1-7 0 0,-1 1 1 0 0,1-1-1 0 0,0 0 0 0 0,-1 1 1 0 0,1-1-1 0 0,-1 0 0 0 0,1 1 1 0 0,-1-1-1 0 0,0 0 1 0 0,0 1-1 0 0,0-1 0 0 0,0 0 1 0 0,0 0-1 0 0,0 1 0 0 0,0-1 1 0 0,-1 0-1 0 0,1 0 0 0 0,0 1 1 0 0,-1-1-1 0 0,0 1 0 0 0,1-1 1 0 0,-1 0-1 0 0,0 1 7 0 0,-2-6-26 0 0,-1 0 1 0 0,1 1-1 0 0,-1-1 0 0 0,-4-4 26 0 0,-1 1-61 0 0,0 1 1 0 0,-1 0 0 0 0,0 1-1 0 0,-1 0 1 0 0,-1-1 60 0 0,-9-6-133 0 0,-55-38 104 0 0,29 22-4254 0 0,39 27-2852 0 0</inkml:trace>
  <inkml:trace contextRef="#ctx0" brushRef="#br0" timeOffset="8265.121">5068 948 13824 0 0,'2'50'1114'0'0,"2"0"0"0"0,8 37-1114 0 0,10 25 2801 0 0,-19-101-2678 0 0,0 0 1 0 0,0 0 0 0 0,3 5-124 0 0,-3-5 268 0 0,1-1 0 0 0,-1 0 0 0 0,-1 1 1 0 0,0 0-269 0 0,-1-10 100 0 0,-1 1-1 0 0,0 0 1 0 0,1 0 0 0 0,-1 0 0 0 0,1 0 0 0 0,0-1 0 0 0,0 1 0 0 0,0 0-1 0 0,0 0-99 0 0,0 0 172 0 0,0-5-157 0 0,0 0-1 0 0,1 0 0 0 0,-1 1 0 0 0,1-1 0 0 0,-1 1 0 0 0,1 0 0 0 0,1-2-14 0 0,7-11 105 0 0,-5 1-3 0 0,0-1 0 0 0,0 0-1 0 0,0-6-101 0 0,-2 10-13 0 0,2-11-115 0 0,-4 13 124 0 0,1 1 1 0 0,0 1-1 0 0,0-1 0 0 0,1 0 0 0 0,0 0 1 0 0,4-6 3 0 0,-6 12 118 0 0,1 1-6 0 0,-1 1-106 0 0,0 0 0 0 0,1-1 1 0 0,-1 1-1 0 0,0 0 0 0 0,0-1 0 0 0,0 1 0 0 0,1 0 0 0 0,-1 0 0 0 0,0 0 0 0 0,0 0 0 0 0,1 0 0 0 0,-1 0 0 0 0,0 0 0 0 0,0 1 0 0 0,1-1 0 0 0,-1 0 0 0 0,0 1 1 0 0,0-1-1 0 0,0 1 0 0 0,0-1 0 0 0,0 1 0 0 0,0 0 0 0 0,0-1 0 0 0,0 1 0 0 0,0 0 0 0 0,0 0 0 0 0,0-1 0 0 0,0 1 0 0 0,0 0 0 0 0,0 0 0 0 0,-1 0 1 0 0,1 0-1 0 0,0 0 0 0 0,0 1-6 0 0,1 2 17 0 0,6 7 127 0 0,-1 1-1 0 0,0 0 1 0 0,-1 0-1 0 0,0 1-143 0 0,9 17 426 0 0,-9-17-467 0 0,0 0 0 0 0,-1 1 0 0 0,0 4 41 0 0,0-3-594 0 0,0 0-1 0 0,5 8 595 0 0,-2-7-1081 0 0,-2-6-230 0 0</inkml:trace>
  <inkml:trace contextRef="#ctx0" brushRef="#br0" timeOffset="8627.31">4977 701 15464 0 0,'-14'-12'336'0'0,"-4"0"72"0"0,-1 0 7 0 0,1 1 33 0 0,-1 2-360 0 0,3 1-88 0 0,0 4 0 0 0,8-4 0 0 0,0 8 768 0 0,3 0 144 0 0,0 0 24 0 0,5 0 8 0 0,0 0-368 0 0,0 0-80 0 0,0 0-16 0 0,0 0 0 0 0,0 0-1216 0 0,13 8-256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6:30.7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280 0 19351 0 0,'0'2'439'0'0,"21"39"951"0"0,-15-31-1158 0 0,-1 0-1 0 0,0 0 0 0 0,-1 0 0 0 0,0 0 1 0 0,1 7-232 0 0,-1 1 925 0 0,-1-1 0 0 0,-1 1 0 0 0,-1 0 0 0 0,-1 8-925 0 0,-5 72 1218 0 0,0-21-618 0 0,-2 3 396 0 0,-8 38-996 0 0,2-22 257 0 0,5-44-209 0 0,4-31-173 0 0,1 0 0 0 0,1 0-1 0 0,0 1 1 0 0,3 19 125 0 0,0-33-534 0 0,0 0 0 0 0,0 0 0 0 0,1-1 0 0 0,0 1 0 0 0,1-1 0 0 0,0 0 1 0 0,1 4 533 0 0,-3-11-61 0 0,2 9-1925 0 0</inkml:trace>
  <inkml:trace contextRef="#ctx0" brushRef="#br0" timeOffset="330.93">663 604 13824 0 0,'0'0'1061'0'0,"-1"-1"-505"0"0,-9-3 416 0 0,0 0 0 0 0,0 0 0 0 0,0 1-1 0 0,-1 0 1 0 0,-7 0-972 0 0,6 1 285 0 0,-1 1-1 0 0,1 0 0 0 0,0 1 0 0 0,0 0 0 0 0,0 1 1 0 0,-1 0-1 0 0,1 1 0 0 0,-1 1-284 0 0,-2 1 127 0 0,0-1 0 0 0,-1-1 0 0 0,1 0-1 0 0,0-1 1 0 0,-1 0 0 0 0,0-1 0 0 0,-9-2-127 0 0,-21-6 36 0 0,35 5-37 0 0,0 1 1 0 0,0 0-1 0 0,0 1 1 0 0,0 1 0 0 0,0-1-1 0 0,-9 2 1 0 0,13 0 0 0 0,3 0 0 0 0,1 0 0 0 0,-1-1 0 0 0,0 1 0 0 0,0-1 0 0 0,0 0 0 0 0,0-1 0 0 0,0 1 0 0 0,0 0 0 0 0,0-1 0 0 0,0 0 0 0 0,1 0 0 0 0,-4-1 0 0 0,-8-5 1 0 0,13 5 9 0 0,-1 0 0 0 0,1 1 0 0 0,-1 0 0 0 0,0-1 0 0 0,1 1 0 0 0,-1 0 0 0 0,0 1 0 0 0,0-1 0 0 0,0 0 0 0 0,0 1 0 0 0,0-1 0 0 0,0 1 0 0 0,0 0 0 0 0,0 0 0 0 0,0 0 0 0 0,1 1 0 0 0,-1-1 0 0 0,0 1 0 0 0,-1-1-10 0 0,-8 6 109 0 0,7-3-25 0 0,0-1-1 0 0,0 0 1 0 0,0 0-1 0 0,-5 1-83 0 0,9-2-18 0 0,0-1-1 0 0,0 0 1 0 0,0 0-1 0 0,0 0 1 0 0,-1 0-1 0 0,1 0 1 0 0,0 0-1 0 0,0 0 1 0 0,0 0-1 0 0,-1 0 1 0 0,1 0 0 0 0,0-1-1 0 0,0 1 1 0 0,0 0-1 0 0,0-1 1 0 0,0 1-1 0 0,0-1 1 0 0,0 1-1 0 0,0-1 1 0 0,0 0-1 0 0,0 1 1 0 0,0-1-1 0 0,0 0 1 0 0,0 0 18 0 0,-11-18-345 0 0,12 18 105 0 0,-1 0 0 0 0,1 1 0 0 0,-1-1 0 0 0,1 0-1 0 0,-1 0 1 0 0,1 0 0 0 0,0 0 0 0 0,0 0 0 0 0,0 0 0 0 0,-1-1 0 0 0,1 1-1 0 0,0 0 1 0 0,0 0 0 0 0,1 0 0 0 0,-1 0 0 0 0,0 0 0 0 0,0 0 0 0 0,0 0 0 0 0,1 0-1 0 0,-1 0 1 0 0,0 0 0 0 0,1 0 240 0 0,3-5-6722 0 0</inkml:trace>
  <inkml:trace contextRef="#ctx0" brushRef="#br0" timeOffset="830.915">895 348 15664 0 0,'0'0'356'0'0,"0"0"49"0"0,0 0 21 0 0,0 0-42 0 0,4-8-236 0 0,-3 7-91 0 0,0-1 0 0 0,0 1-1 0 0,0 0 1 0 0,0-1-1 0 0,1 1 1 0 0,-1 0 0 0 0,0 0-1 0 0,1 0 1 0 0,-1 0-1 0 0,0 0 1 0 0,2 0-57 0 0,9-9 949 0 0,31-29 1752 0 0,-18 18-1894 0 0,-14 12-475 0 0,0 1 0 0 0,1 1-1 0 0,1 0 1 0 0,-1 1 0 0 0,1 0-1 0 0,0 1 1 0 0,3-1-332 0 0,11-5 293 0 0,-13 6-158 0 0,0 1 0 0 0,0 0 1 0 0,0 1-1 0 0,0 0 0 0 0,11 0-135 0 0,-16 2 126 0 0,0 0 0 0 0,1 1 0 0 0,-1 1 0 0 0,0-1 0 0 0,0 1 0 0 0,1 1-1 0 0,-1 0 1 0 0,0 0 0 0 0,3 2-126 0 0,-11-4 4 0 0,13 6 132 0 0,0 0 0 0 0,0 0 0 0 0,-1 1 0 0 0,12 8-136 0 0,-22-12 7 0 0,-1 0 0 0 0,0-1 1 0 0,1 1-1 0 0,-1 0 0 0 0,0 0 0 0 0,0 0 0 0 0,-1 1 0 0 0,1-1 1 0 0,0 0-1 0 0,-1 1 0 0 0,0-1 0 0 0,0 1 0 0 0,0 3-7 0 0,2 3 16 0 0,-2 0 0 0 0,1 0-1 0 0,-2 0 1 0 0,1 3-16 0 0,-3 12-1 0 0,-1-1 0 0 0,-1 0-1 0 0,-1 0 1 0 0,-1 0 0 0 0,-2 4 1 0 0,4-14-6 0 0,-4 11 3 0 0,-2 0 0 0 0,0-1 0 0 0,-2 0 0 0 0,-1 0 0 0 0,0-2 0 0 0,-2 1 0 0 0,-1-2 0 0 0,0 0 0 0 0,-1-1 0 0 0,-2-1 0 0 0,0 0 0 0 0,-2-1 3 0 0,19-16-6 0 0,1-1-14 0 0,0 0 0 0 0,0-1 0 0 0,0 1 0 0 0,1 0 0 0 0,-1-1 0 0 0,0 1 1 0 0,0 0-1 0 0,1 0 0 0 0,-1 0 0 0 0,1 0 0 0 0,-1 0 0 0 0,0 0 1 0 0,1-1-1 0 0,0 1 0 0 0,-1 1 0 0 0,1-1 0 0 0,-1 0 20 0 0,11-2-60 0 0,7-2 164 0 0,-9 1-41 0 0,1 1 0 0 0,0 0-1 0 0,7 0-62 0 0,-8 2 49 0 0,-1-1 0 0 0,1 1 1 0 0,0 0-1 0 0,0 1 0 0 0,0 0 0 0 0,-1 0 0 0 0,1 1 0 0 0,-1 0 0 0 0,0 0 1 0 0,1 1-1 0 0,-1 0 0 0 0,-1 0 0 0 0,1 0 0 0 0,2 3-49 0 0,-6-4 12 0 0,0-1-1 0 0,-1 1 1 0 0,1-1-1 0 0,-1 1 1 0 0,0 0-1 0 0,0 0 1 0 0,0 0-1 0 0,0 0 1 0 0,0 0-1 0 0,0 1 1 0 0,-1-1-1 0 0,0 0 1 0 0,0 1-1 0 0,0-1 0 0 0,0 1 1 0 0,0 0-1 0 0,-1-1 1 0 0,1 1-1 0 0,-1 0 1 0 0,0-1-1 0 0,0 1 1 0 0,0-1-1 0 0,-1 1 1 0 0,1 0-1 0 0,-1-1 1 0 0,0 1-1 0 0,-1 1-11 0 0,-1 5 0 0 0,-1 0-1 0 0,0 0 0 0 0,0-1 1 0 0,-1 1-1 0 0,0-1 0 0 0,0 0 1 0 0,-1-1-1 0 0,-1 0 0 0 0,0 1 1 0 0,-5 5-20 0 0,-1-1 0 0 0,0-1 0 0 0,-1 0 0 0 0,0-1 0 0 0,-2 1 20 0 0,-3 2-25 0 0,9-7-72 0 0,0 0 1 0 0,-1 0-1 0 0,0 0 0 0 0,0-2 0 0 0,-7 4 97 0 0,6-5-245 0 0,1 0 0 0 0,0-1 0 0 0,-8 1 245 0 0,-8-3-2559 0 0,24-1 1624 0 0,0-1-1 0 0,0 1 1 0 0,0-1-1 0 0,1 0 0 0 0,-1 0 1 0 0,0 0-1 0 0,1 0 0 0 0,-2-1 936 0 0,-9-6-7355 0 0</inkml:trace>
  <inkml:trace contextRef="#ctx0" brushRef="#br0" timeOffset="2031.687">1755 823 9672 0 0,'14'10'291'0'0,"-12"-9"-240"0"0,0 1-1 0 0,0 0 1 0 0,0-1-1 0 0,1 1 1 0 0,-1-1-1 0 0,0 0 0 0 0,1 1 1 0 0,-1-1-1 0 0,1 0 1 0 0,0-1-1 0 0,-1 1 0 0 0,1 0 1 0 0,0-1-1 0 0,-1 0 1 0 0,3 1-51 0 0,19 0 1365 0 0,-19 0-653 0 0,1-1-1 0 0,-1 1 1 0 0,0-2-1 0 0,1 1 1 0 0,-1 0 0 0 0,0-1-1 0 0,3-1-711 0 0,5-1 638 0 0,0-1 0 0 0,-1 0 0 0 0,0-1 1 0 0,0-1-1 0 0,0 0 0 0 0,-1 0 0 0 0,7-6-638 0 0,-12 8 143 0 0,1-1 0 0 0,-1-1 0 0 0,0 1 0 0 0,-1-1 0 0 0,0 0 0 0 0,0 0 0 0 0,0 0 0 0 0,0-1 0 0 0,-1 0 0 0 0,0 0 1 0 0,-1 0-1 0 0,0 0 0 0 0,2-4-143 0 0,-2 2 129 0 0,-1 0 1 0 0,1-1 0 0 0,-1 1 0 0 0,-1-1-1 0 0,0 0 1 0 0,0-6-130 0 0,-1 14 27 0 0,0-1 1 0 0,0 0-1 0 0,0 0 0 0 0,-1 0 1 0 0,1 1-1 0 0,-1-1 1 0 0,0 0-1 0 0,1 0 0 0 0,-1 1 1 0 0,-1-1-1 0 0,1 1 0 0 0,0-1 1 0 0,0 1-1 0 0,-1-1 1 0 0,0 1-1 0 0,1 0 0 0 0,-1 0 1 0 0,0 0-1 0 0,0 0 0 0 0,0 0 1 0 0,0 0-1 0 0,-1 0 0 0 0,1 1 1 0 0,0-1-1 0 0,-1 1-27 0 0,1 0 10 0 0,0 0 1 0 0,0 0-1 0 0,0 1 0 0 0,-1-1 0 0 0,1 1 0 0 0,0 0 0 0 0,0-1 1 0 0,0 1-1 0 0,0 0 0 0 0,-1 0 0 0 0,1 0 0 0 0,0 1 0 0 0,0-1 1 0 0,-2 1-11 0 0,-28 10 28 0 0,23-7 5 0 0,3-1 1 0 0,1 0-1 0 0,-1 1 0 0 0,1-1 0 0 0,-1 1 1 0 0,1 0-1 0 0,0 1 0 0 0,1-1 1 0 0,-1 1-1 0 0,1 0 0 0 0,0 0 1 0 0,-3 6-34 0 0,-6 8 64 0 0,2 1 1 0 0,-6 14-65 0 0,11-21-5 0 0,1 0 0 0 0,0 0 0 0 0,1 0 0 0 0,1 1 0 0 0,0 0 0 0 0,1 0 0 0 0,0-1 0 0 0,1 1 0 0 0,0 0 0 0 0,2 0 0 0 0,-1 0 0 0 0,3 9 5 0 0,1-1 21 0 0,0 0 0 0 0,2-1 0 0 0,3 8-21 0 0,-5-18 9 0 0,1-1 0 0 0,0 0 1 0 0,0 0-1 0 0,1 0 1 0 0,1 0-1 0 0,-1-1 0 0 0,6 5-9 0 0,-3-4-50 0 0,0-1 0 0 0,1-1 0 0 0,0 1 0 0 0,0-1 0 0 0,1-1 0 0 0,0 0 1 0 0,0-1-1 0 0,1 0 0 0 0,-1-1 0 0 0,1 0 0 0 0,1 0 0 0 0,3-1 50 0 0,-6-1-739 0 0,1-1 1 0 0,-1 0 0 0 0,1-1-1 0 0,0 0 1 0 0,-1-1-1 0 0,1 0 1 0 0,0-1 0 0 0,0 0-1 0 0,6-2 739 0 0,2-1-6882 0 0</inkml:trace>
  <inkml:trace contextRef="#ctx0" brushRef="#br0" timeOffset="2502.172">2315 838 5528 0 0,'0'0'422'0'0,"0"0"78"0"0,2 0 1356 0 0,10-3 1475 0 0,-11 2-2953 0 0,0 0 0 0 0,1 1 0 0 0,-1-1 0 0 0,0 1 0 0 0,1-1 0 0 0,-1 1 0 0 0,1-1-1 0 0,-1 1 1 0 0,1 0 0 0 0,-1 0 0 0 0,1 0-378 0 0,0 0 457 0 0,0 1 0 0 0,0-1 1 0 0,0 1-1 0 0,0 0 0 0 0,0 0 0 0 0,0 0 0 0 0,0 0 0 0 0,0 1 0 0 0,0-1 0 0 0,0 0 1 0 0,-1 1-458 0 0,4 2 359 0 0,8 4 505 0 0,-10-5-558 0 0,-1-1 1 0 0,1 0 0 0 0,1 0 0 0 0,-1 0 0 0 0,0 0 0 0 0,0-1 0 0 0,1 0-1 0 0,-1 1 1 0 0,2-1-307 0 0,-3 0 104 0 0,0 0 0 0 0,0-1-1 0 0,0 1 1 0 0,0 0-1 0 0,0 0 1 0 0,0 1 0 0 0,-1-1-1 0 0,1 0 1 0 0,0 1 0 0 0,-1-1-1 0 0,1 1 1 0 0,0-1-1 0 0,-1 1 1 0 0,1 1-104 0 0,18 29 904 0 0,-18-29-816 0 0,9 18 314 0 0,-2-1 0 0 0,7 22-402 0 0,-1-3 169 0 0,-8-17-265 0 0,-1 0-1 0 0,-1 1 1 0 0,-2-1-1 0 0,0 1 0 0 0,0 10 97 0 0,-2-14 94 0 0,0 0-1 0 0,-1 0 0 0 0,0 0 1 0 0,-2 0-1 0 0,0 0 0 0 0,-2-1 1 0 0,0 1-1 0 0,-4 11-93 0 0,7-28 0 0 0,1 0 0 0 0,-1 0 0 0 0,0 0 0 0 0,0 0 0 0 0,-1 0 0 0 0,1 0 0 0 0,0 0 0 0 0,-1 0 0 0 0,1 0 0 0 0,-1-1 0 0 0,1 1 0 0 0,-1-1 0 0 0,0 1 0 0 0,0-1 0 0 0,1 0 0 0 0,-1 0 0 0 0,0 0 0 0 0,0 0 0 0 0,0 0 0 0 0,-2 1 0 0 0,-18 4 0 0 0,14-7 0 0 0,4-1 0 0 0,0 2 3 0 0,1-1-1 0 0,0-1 0 0 0,0 1 1 0 0,0 0-1 0 0,1-1 1 0 0,-1 1-1 0 0,0-1 0 0 0,1 0 1 0 0,-1 0-1 0 0,1 0 1 0 0,-1 0-1 0 0,1-1 1 0 0,0 1-1 0 0,0-1 0 0 0,0 1 1 0 0,0-1-1 0 0,0 0 1 0 0,1 1-1 0 0,-1-1 1 0 0,1 0-1 0 0,0 0 0 0 0,0 0 1 0 0,-1-3-3 0 0,-2-8 46 0 0,1 1 1 0 0,0-2-1 0 0,1 1 0 0 0,-1-9-46 0 0,2 6 84 0 0,0-1 0 0 0,2 1 0 0 0,-1-1 0 0 0,2 1 0 0 0,0 0 0 0 0,2 0 0 0 0,0 0 0 0 0,0 0 0 0 0,2 0-1 0 0,0 1 1 0 0,0 0 0 0 0,2 0 0 0 0,0 1 0 0 0,1-1-84 0 0,-1 7 82 0 0,-1 0 1 0 0,1 0-1 0 0,1 1 0 0 0,-1 0 1 0 0,1 0-1 0 0,1 1 0 0 0,3-1-82 0 0,21-18 133 0 0,-20 16-101 0 0,1 0 1 0 0,1 2-1 0 0,0 0 0 0 0,0 1 0 0 0,13-4-32 0 0,-13 5 2 0 0,53-19 38 0 0,-48 19-242 0 0,0-1 0 0 0,0-2 1 0 0,-1 0-1 0 0,0-1 0 0 0,0 0 0 0 0,2-4 202 0 0,-8 1-1417 0 0,0-3-395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6:38.1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1 152 5528 0 0,'1'0'422'0'0,"31"-14"59"0"0,-8 2 6585 0 0,24-15-7066 0 0,-31 18 1173 0 0,1 0 0 0 0,-1 1 0 0 0,2 0 0 0 0,2 1-1173 0 0,77-23 1545 0 0,-97 30-1532 0 0,23-7 246 0 0,0 1 0 0 0,0 1 0 0 0,1 1 0 0 0,-1 1 0 0 0,1 2-1 0 0,0 0 1 0 0,22 3-259 0 0,-27-1 270 0 0,0 2 0 0 0,-1 1-1 0 0,1 0 1 0 0,-1 1 0 0 0,0 2 0 0 0,0 0-1 0 0,1 1-269 0 0,2-2-27 0 0,-20-5 12 0 0,1-1 0 0 0,-1 0 0 0 0,1 1 0 0 0,-1 0 0 0 0,1 0 0 0 0,-1 0 0 0 0,1 0-1 0 0,-1 0 1 0 0,0 0 0 0 0,0 0 0 0 0,0 1 0 0 0,1 0 15 0 0,-1-1-13 0 0,23 25 142 0 0,-24-24-118 0 0,1 0 0 0 0,-1 0-1 0 0,0 0 1 0 0,1 0 0 0 0,-1 0 0 0 0,0 0 0 0 0,0 0-1 0 0,0 1 1 0 0,0-1 0 0 0,-1 0 0 0 0,1 1 0 0 0,-1-1-1 0 0,1 2-10 0 0,-2 2-1 0 0,1 0 0 0 0,-1 0-1 0 0,0 0 1 0 0,-1 0 0 0 0,1-1 0 0 0,-1 1-1 0 0,-1-1 1 0 0,-1 6 1 0 0,-26 41-98 0 0,24-45 87 0 0,0 1 0 0 0,0-1 0 0 0,-1 0 0 0 0,-4 3 11 0 0,-15 16-16 0 0,-35 38 16 0 0,61-63 0 0 0,-21 26 85 0 0,-7 13-85 0 0,22-30 21 0 0,0 0 0 0 0,1 1-1 0 0,1 0 1 0 0,-1 0-1 0 0,-2 11-20 0 0,5-16 1 0 0,0 1 0 0 0,0 0 0 0 0,1 0 0 0 0,0 1 0 0 0,0-1 0 0 0,1 0 0 0 0,0 0 0 0 0,0 0 0 0 0,0 1 0 0 0,1-1 0 0 0,0 0 0 0 0,2 4-1 0 0,6 18 0 0 0,-4-13 0 0 0,1-1 0 0 0,0 0 0 0 0,1 0 0 0 0,0 0 0 0 0,9 16 0 0 0,-2-1 0 0 0,-1 2 0 0 0,4 18 0 0 0,-9-6 0 0 0,-7-40 0 0 0,-1-1 0 0 0,0 0 0 0 0,0 1 0 0 0,-1-1 0 0 0,1 0 0 0 0,-1 1 0 0 0,0-1 0 0 0,1 0 0 0 0,-3 8 0 0 0,3-8 0 0 0,-7 13 0 0 0,1-3 0 0 0,5-9 0 0 0,-1 1 0 0 0,1-1 0 0 0,-1 0 0 0 0,0 0 0 0 0,-3 3 0 0 0,3-2 0 0 0,0 1 0 0 0,1-1 0 0 0,-1 1 0 0 0,1-1 0 0 0,0 1 0 0 0,1 0 0 0 0,-1-1 0 0 0,1 1 0 0 0,0 0 0 0 0,1 4 0 0 0,0 5 0 0 0,0 59 388 0 0,1-28 163 0 0,-3 0-1 0 0,-1 0 1 0 0,-3 9-551 0 0,2-38-3 0 0,2-8 137 0 0,0 0-1 0 0,-1 0 0 0 0,0 0 1 0 0,0-1-1 0 0,-1 1 0 0 0,-1 0 1 0 0,-2 4-134 0 0,-3 5 228 0 0,-1-1 0 0 0,-1-1 0 0 0,-6 7-228 0 0,13-18 34 0 0,0 0-1 0 0,0-1 0 0 0,-1 0 1 0 0,1 0-1 0 0,-1 0 0 0 0,0-1 0 0 0,0 1 1 0 0,0-1-1 0 0,0 0 0 0 0,0-1 1 0 0,-1 1-1 0 0,0-1 0 0 0,-1 1-33 0 0,-21 5 0 0 0,23-5 0 0 0,0-1 0 0 0,-1-1 0 0 0,1 1 0 0 0,-1-1 0 0 0,1 0 0 0 0,-1 0 0 0 0,0 0 0 0 0,1-1 0 0 0,-1 0 0 0 0,-2 0 0 0 0,4-1 0 0 0,-8 0-17 0 0,-1-1-1 0 0,1-1 1 0 0,0 1-1 0 0,0-2 1 0 0,0 0-1 0 0,0 0 1 0 0,1-1-1 0 0,-8-5 18 0 0,15 8 4 0 0,0 0-145 0 0,1-1 1 0 0,-1 1-1 0 0,1-1 1 0 0,-1 0 0 0 0,1 0-1 0 0,0 0 141 0 0,2 2-125 0 0,0 0-1 0 0,1 0 1 0 0,-1 0-1 0 0,1 1 0 0 0,-1-1 1 0 0,1 0-1 0 0,-1 0 1 0 0,1 0-1 0 0,-1 0 1 0 0,1 0-1 0 0,0 0 0 0 0,0 0 1 0 0,0 0-1 0 0,-1 0 1 0 0,1 0-1 0 0,0 0 1 0 0,0 0-1 0 0,0 0 0 0 0,1 0 1 0 0,-1-1-1 0 0,0 1 1 0 0,0 0-1 0 0,0 0 1 0 0,1 0-1 0 0,-1 1 1 0 0,1-1-1 0 0,-1-1 126 0 0,4-7-1399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6:34.6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305 0 18431 0 0,'3'5'169'0'0,"-1"-1"-1"0"0,1 0 0 0 0,-1 1 0 0 0,0-1 1 0 0,-1 1-1 0 0,1-1 0 0 0,-1 1 0 0 0,0 0 1 0 0,0-1-1 0 0,0 1 0 0 0,-1 3-168 0 0,4 24 162 0 0,-2-15-140 0 0,-1 0 0 0 0,0 1 0 0 0,-2 5-22 0 0,-21 198 1651 0 0,13-147-1589 0 0,4-30-67 0 0,2-1 0 0 0,2 1-1 0 0,2 1 6 0 0,0-36-111 0 0,0 0 0 0 0,1-1 0 0 0,0 1 0 0 0,0 0 0 0 0,2 3 111 0 0,-3-9-126 0 0,1 0 0 0 0,-1 1 0 0 0,1-1 0 0 0,0 0 0 0 0,0-1 0 0 0,0 1 0 0 0,1 1 126 0 0,-2-3-107 0 0,0 0 0 0 0,0 0 0 0 0,0 0 1 0 0,0 0-1 0 0,0-1 0 0 0,0 1 1 0 0,0 0-1 0 0,0-1 0 0 0,0 1 0 0 0,0 0 1 0 0,0-1-1 0 0,1 0 0 0 0,-1 1 1 0 0,0-1-1 0 0,0 0 0 0 0,1 1 0 0 0,-1-1 1 0 0,1 0 106 0 0,12-2-1835 0 0,0 2-75 0 0</inkml:trace>
  <inkml:trace contextRef="#ctx0" brushRef="#br0" timeOffset="329.705">495 470 10136 0 0,'0'0'464'0'0,"0"0"-10"0"0,0 0-39 0 0,0 0 922 0 0,-8 1 2291 0 0,-26 9-712 0 0,-16 6-1420 0 0,0-3 1 0 0,-1-2-1 0 0,-4-1-1496 0 0,-3-5 314 0 0,18-1-454 0 0,-9 3 140 0 0,43-6-48 0 0,-1 0 0 0 0,0-1 1 0 0,0 0-1 0 0,0 0 0 0 0,1 0 1 0 0,-1-1-1 0 0,-2-1 48 0 0,-15-2-3771 0 0,13 1-33 0 0,3 3-3124 0 0</inkml:trace>
  <inkml:trace contextRef="#ctx0" brushRef="#br0" timeOffset="868.429">951 211 10136 0 0,'0'0'777'0'0,"0"0"-294"0"0,2-2 637 0 0,12-12 1093 0 0,29-31 1975 0 0,-34 35-3213 0 0,0 1 0 0 0,10-8-975 0 0,7-7 802 0 0,-21 19-662 0 0,0 0 0 0 0,1 0 0 0 0,-1 1 0 0 0,1 0 0 0 0,0 0 0 0 0,0 1 0 0 0,1 0 0 0 0,-1 0 0 0 0,1 0 0 0 0,-1 1 0 0 0,1 0 0 0 0,0 0 0 0 0,0 1 0 0 0,5-1-140 0 0,-8 1 69 0 0,0 1-1 0 0,1 0 1 0 0,-1 0 0 0 0,0 0-1 0 0,0 0 1 0 0,0 1-1 0 0,0 0 1 0 0,0 0 0 0 0,0 0-1 0 0,-1 0 1 0 0,1 0-1 0 0,0 1 1 0 0,0 0-1 0 0,-1 0 1 0 0,1 0 0 0 0,-1 0-1 0 0,0 0 1 0 0,1 1-1 0 0,-1-1 1 0 0,0 1 0 0 0,0 0-1 0 0,-1 0 1 0 0,1 0-1 0 0,-1 1 1 0 0,1-1 0 0 0,-1 1-69 0 0,4 7 18 0 0,-1 0 1 0 0,0 1-1 0 0,-1-1 1 0 0,0 1 0 0 0,-1 0-1 0 0,0 0 1 0 0,-1 0 0 0 0,-1 1-1 0 0,1 0-18 0 0,0 29 101 0 0,-3 43-101 0 0,-3-37 152 0 0,-2 1 1 0 0,-2-1-153 0 0,4-29-47 0 0,-1 0-1 0 0,-1 0 1 0 0,-1-1 0 0 0,-8 17 47 0 0,-9 13-174 0 0,-8 7 174 0 0,22-39 8 0 0,-1 0 0 0 0,-1-1 0 0 0,-1 0 0 0 0,0-1 0 0 0,0-1 0 0 0,-2 0 0 0 0,1-1 0 0 0,-7 3-8 0 0,16-11 5 0 0,-1-1-1 0 0,0 0 1 0 0,0 0 0 0 0,0 0-1 0 0,-1-1 1 0 0,1 0-1 0 0,0-1 1 0 0,-1 1-1 0 0,0-1 1 0 0,1 0 0 0 0,-1-1-1 0 0,-4 1-4 0 0,8-1 19 0 0,0 0 1 0 0,0-1-1 0 0,0 1 0 0 0,-1-1 0 0 0,1 1 0 0 0,0-1 0 0 0,0 0 1 0 0,0 0-1 0 0,0 0 0 0 0,0-1 0 0 0,0 1 0 0 0,1-1 0 0 0,-1 1 1 0 0,0-1-1 0 0,1 0 0 0 0,-1 0 0 0 0,1 0 0 0 0,-1 0 0 0 0,1-1 1 0 0,0 1-1 0 0,0-1 0 0 0,0 1 0 0 0,1-1 0 0 0,-1 0 0 0 0,0 0 1 0 0,0-1-20 0 0,1 1 75 0 0,1 0-1 0 0,-1 0 1 0 0,1 1 0 0 0,-1-1 0 0 0,1 0 0 0 0,0 0 0 0 0,0 0 0 0 0,0 0 0 0 0,1 0 0 0 0,-1 1 0 0 0,1-1 0 0 0,-1 0 0 0 0,1 0 0 0 0,0 1 0 0 0,0-1 0 0 0,0 0 0 0 0,1 1 0 0 0,-1-1 0 0 0,0 1 0 0 0,1-1 0 0 0,1-1-75 0 0,-1 1 37 0 0,1 0 0 0 0,-1 0 0 0 0,1 0-1 0 0,0 0 1 0 0,0 0 0 0 0,0 1 0 0 0,0-1 0 0 0,0 1-1 0 0,1 0 1 0 0,-1 0 0 0 0,1 0 0 0 0,-1 0 0 0 0,1 1-1 0 0,0-1 1 0 0,0 1-37 0 0,17-3 184 0 0,-1 1 0 0 0,1 1 0 0 0,7 1-184 0 0,-10 2 33 0 0,0 1 0 0 0,0 0 0 0 0,0 2 0 0 0,-1 0 0 0 0,0 1-1 0 0,14 5-32 0 0,-18-4 15 0 0,0 0-1 0 0,0 1 0 0 0,-1 0 0 0 0,0 0 0 0 0,4 5-14 0 0,18 14-2956 0 0,2 5 2956 0 0,-9-7-4534 0 0,-16-15-3547 0 0</inkml:trace>
  <inkml:trace contextRef="#ctx0" brushRef="#br0" timeOffset="1614.69">1666 599 3224 0 0,'-1'1'21'0'0,"1"0"-1"0"0,-1 0 1 0 0,0 0 0 0 0,0 0-1 0 0,1 0 1 0 0,-1 0-1 0 0,0 0 1 0 0,1 0 0 0 0,-1 0-1 0 0,1 1 1 0 0,0-1 0 0 0,-1 0-1 0 0,1 0 1 0 0,0 1-21 0 0,3-2 298 0 0,-3 0 1244 0 0,0 0 507 0 0,0 0 95 0 0,0 0-96 0 0,0 0-490 0 0,4 0-218 0 0,20 0 991 0 0,-1-1 1 0 0,1-1-1 0 0,13-4-2331 0 0,-27 4 320 0 0,0 0 0 0 0,0-1 0 0 0,0-1 0 0 0,0 1 0 0 0,-1-2 0 0 0,0 1 0 0 0,1-1 0 0 0,-2-1 0 0 0,8-4-320 0 0,-16 9 17 0 0,12-8 366 0 0,0-1 0 0 0,-1-1 0 0 0,3-3-383 0 0,-12 12 22 0 0,1-1-1 0 0,-1 0 1 0 0,1 0 0 0 0,-1-1 0 0 0,0 1-1 0 0,-1 0 1 0 0,1-1 0 0 0,0 1-1 0 0,-1-1 1 0 0,0 0 0 0 0,0 1 0 0 0,0-1-1 0 0,0 0 1 0 0,-1 0 0 0 0,1-1-22 0 0,0-12-177 0 0,-1 15 199 0 0,0-1 0 0 0,0 0 1 0 0,0 1-1 0 0,0-1 0 0 0,0 0 0 0 0,0 1 1 0 0,-1-1-1 0 0,0-2-22 0 0,0 4 16 0 0,1 0 0 0 0,-1 0 0 0 0,0-1 0 0 0,0 1 0 0 0,0 0 0 0 0,0 0 0 0 0,0 0 0 0 0,0 0 0 0 0,0 1 0 0 0,0-1 0 0 0,0 0 0 0 0,0 0 0 0 0,0 1 0 0 0,-1-1 0 0 0,1 0 0 0 0,0 1 0 0 0,0-1 0 0 0,-1 1 0 0 0,1 0 0 0 0,-1-1-16 0 0,-1 1-16 0 0,0-1 1 0 0,-1 1-1 0 0,1 0 0 0 0,-1-1 0 0 0,1 2 1 0 0,-1-1-1 0 0,1 0 0 0 0,0 1 0 0 0,-1-1 1 0 0,1 1-1 0 0,0 0 0 0 0,0 0 0 0 0,-1 1 1 0 0,1-1-1 0 0,0 1 0 0 0,-1 0 16 0 0,-9 5-96 0 0,1 1 1 0 0,0 0-1 0 0,-1 2 96 0 0,12-9-1 0 0,-15 12 80 0 0,1 0 0 0 0,0 1 1 0 0,1 1-1 0 0,1 0 0 0 0,0 1 0 0 0,1 1 0 0 0,1 0 0 0 0,0 0 0 0 0,1 1 0 0 0,1 0 0 0 0,1 1 1 0 0,-1 4-80 0 0,6-13 11 0 0,1 1 1 0 0,0-1-1 0 0,0 1 1 0 0,1-1-1 0 0,0 1 1 0 0,1 0 0 0 0,0 0-1 0 0,1 9-11 0 0,2-3-32 0 0,0 1 0 0 0,0-1 1 0 0,2 0-1 0 0,0 0 0 0 0,1 1 32 0 0,-2-11-113 0 0,-1 0 0 0 0,1 0 0 0 0,1-1 0 0 0,-1 1 0 0 0,3 1 113 0 0,7 11-236 0 0,-10-13 167 0 0,0-1 0 0 0,0 0 0 0 0,1 1 0 0 0,0-1 0 0 0,0-1 0 0 0,0 1 1 0 0,1-1-1 0 0,-1 0 0 0 0,1 0 0 0 0,0 0 0 0 0,0-1 0 0 0,0 0 0 0 0,6 1 69 0 0,-4-1-2377 0 0,0 0 0 0 0,1-1 0 0 0,-1-1 0 0 0,3 1 2377 0 0,10-1-6637 0 0</inkml:trace>
  <inkml:trace contextRef="#ctx0" brushRef="#br0" timeOffset="2110.029">2013 611 14688 0 0,'1'2'670'0'0,"15"21"260"0"0,-1 1-805 0 0,8 0 3656 0 0,-17-19-2889 0 0,0 0-1 0 0,-1 1 0 0 0,0-1 0 0 0,4 7-891 0 0,11 19 860 0 0,-14-23-674 0 0,0 0 0 0 0,0 1 0 0 0,-1 0 0 0 0,0 0 0 0 0,2 7-186 0 0,6 15 375 0 0,5 14 171 0 0,-14-34-445 0 0,7 26 903 0 0,6 37-1004 0 0,-12-36-253 0 0,-2 1 1 0 0,-2 28 252 0 0,-1-61 27 0 0,-1 0 0 0 0,0 0 0 0 0,0-1 0 0 0,-1 1 0 0 0,1-1 0 0 0,-1 1 0 0 0,-1-1 0 0 0,1 0 0 0 0,-1 0 0 0 0,0 0 0 0 0,0 0 0 0 0,0 0 0 0 0,-2 1-27 0 0,3-4-218 0 0,-16-1-262 0 0,15 0 476 0 0,1-1-1 0 0,-1 1 1 0 0,1-1 0 0 0,-1 0-1 0 0,1 0 1 0 0,-1 0 0 0 0,1-1-1 0 0,-1 1 1 0 0,1 0 0 0 0,-1-1-1 0 0,1 0 1 0 0,-1 1 0 0 0,1-1-1 0 0,0 0 1 0 0,-1-1 4 0 0,-3-1 59 0 0,0-1 0 0 0,1 0 0 0 0,0 0 0 0 0,0 0 0 0 0,0 0 0 0 0,0-1 0 0 0,1 0 0 0 0,0 0 0 0 0,0 0 0 0 0,0-1 0 0 0,1 1 0 0 0,-2-3-59 0 0,-2-8-40 0 0,0-1 1 0 0,0 0-1 0 0,-1-12 40 0 0,-3-4-102 0 0,9 22 206 0 0,0 0 1 0 0,0-1 0 0 0,1 1 0 0 0,0-1 0 0 0,1 0-1 0 0,0 1 1 0 0,1-1 0 0 0,1-6-105 0 0,1 8 144 0 0,-1 1-1 0 0,1-1 1 0 0,1 1-1 0 0,0-1 0 0 0,0 1 1 0 0,1 0-1 0 0,0 1 1 0 0,0-1-1 0 0,1 1 1 0 0,4-5-144 0 0,1 1 157 0 0,0 1 1 0 0,0 0-1 0 0,2 0 1 0 0,-1 1-1 0 0,4-1-157 0 0,14-12 178 0 0,-20 15-56 0 0,1 1-1 0 0,1 0 1 0 0,-1 0 0 0 0,1 2-1 0 0,1-1 1 0 0,-1 1 0 0 0,2 1-122 0 0,14-5-454 0 0,1 2 0 0 0,18-2 454 0 0,-37 8 30 0 0,0-1 0 0 0,-1-1 0 0 0,1 1 0 0 0,0-1 0 0 0,-1-1-1 0 0,0 0 1 0 0,7-4-30 0 0,-3 3-420 0 0,-5 2-1682 0 0,-2-2-4985 0 0,-1 1-1920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6:38.7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60 10592 0 0,'1'0'41'0'0,"0"0"1"0"0,0 1-1 0 0,0-1 1 0 0,0 0 0 0 0,0 0-1 0 0,0 1 1 0 0,0-1-1 0 0,0 0 1 0 0,0 0 0 0 0,0 0-1 0 0,0 0 1 0 0,0-1 0 0 0,0 1-1 0 0,0 0 1 0 0,0 0-1 0 0,0 0 1 0 0,0-1 0 0 0,0 1-1 0 0,0-1 1 0 0,-1 1-1 0 0,1-1 1 0 0,0 1 0 0 0,0-1-1 0 0,0 1 1 0 0,0-1-1 0 0,-1 0 1 0 0,2 0-42 0 0,2-4 326 0 0,1 0 1 0 0,-1 0 0 0 0,0 0-1 0 0,1-2-326 0 0,11-12 3285 0 0,-17 19-3173 0 0,1 0-1 0 0,0 0 0 0 0,0 0 1 0 0,0 0-1 0 0,0 0 0 0 0,0 0 1 0 0,0 1-1 0 0,0-1 0 0 0,0 0 1 0 0,0 0-1 0 0,0 0 0 0 0,0 0 1 0 0,0 0-1 0 0,1 0 0 0 0,-1 1 1 0 0,0-1-1 0 0,0 0 0 0 0,0 0 1 0 0,0 0-1 0 0,0 0 0 0 0,0 0 1 0 0,0 0-1 0 0,0 0 0 0 0,0 0 1 0 0,0 1-1 0 0,0-1 0 0 0,0 0 1 0 0,1 0-1 0 0,-1 0 0 0 0,0 0 1 0 0,0 0-1 0 0,0 0 0 0 0,0 0 1 0 0,0 0-1 0 0,0 0 0 0 0,0 0 1 0 0,1 0-1 0 0,-1 0 1 0 0,0 0-1 0 0,0 0 0 0 0,0 0 1 0 0,0 0-1 0 0,0 0 0 0 0,0 0 1 0 0,0 0-1 0 0,1 0 0 0 0,-1 0 1 0 0,0 0-1 0 0,0 0 0 0 0,0 0 1 0 0,0 0-1 0 0,0 0 0 0 0,0 0 1 0 0,1 0-1 0 0,-1 0 0 0 0,0 0 1 0 0,0 0-1 0 0,0 0 0 0 0,0 0 1 0 0,0 0-1 0 0,0-1 0 0 0,0 1-111 0 0,-4 21 1395 0 0,-14 29-1497 0 0,8-24 168 0 0,1 1 0 0 0,1 0 1 0 0,2 1-1 0 0,1 0 0 0 0,0 0 0 0 0,3 0 0 0 0,0 0 1 0 0,1 1-1 0 0,3 13-66 0 0,-1-33 43 0 0,0 0 1 0 0,1 0-1 0 0,0-1 1 0 0,0 1-1 0 0,1 0 0 0 0,0-1 1 0 0,0 0-1 0 0,1 1 1 0 0,1-2-1 0 0,-1 1 1 0 0,1 0-1 0 0,0-1 0 0 0,1 0 1 0 0,-1 0-1 0 0,2 0 1 0 0,1 1-44 0 0,-2-3 68 0 0,0 0 1 0 0,0 0-1 0 0,0-1 1 0 0,0 0-1 0 0,1-1 1 0 0,0 1 0 0 0,-1-1-1 0 0,1-1 1 0 0,0 1-1 0 0,1-1 1 0 0,-1 0-1 0 0,0-1 1 0 0,1 0-1 0 0,-1 0 1 0 0,0 0 0 0 0,1-1-1 0 0,-1 0 1 0 0,1-1-1 0 0,5 0-68 0 0,-6-1 33 0 0,1 0 0 0 0,0 0-1 0 0,-1 0 1 0 0,0-1 0 0 0,1-1 0 0 0,-1 1-1 0 0,0-1 1 0 0,-1 0 0 0 0,1 0-1 0 0,-1-1 1 0 0,0 0 0 0 0,0 0 0 0 0,0-1-1 0 0,-1 0 1 0 0,0 1 0 0 0,0-2 0 0 0,3-3-33 0 0,-3 1 0 0 0,1 0 0 0 0,-1-1 0 0 0,0 1 1 0 0,-1-1-1 0 0,0 0 0 0 0,0 0 1 0 0,-1-1-1 0 0,-1 1 0 0 0,0-1 1 0 0,0 1-1 0 0,-1-1 0 0 0,0-7 0 0 0,-2-1 0 0 0,-1 1 0 0 0,-1 0 0 0 0,-1 0 0 0 0,0 1 0 0 0,-1-1 0 0 0,-1 1 0 0 0,-2-2 0 0 0,0-4 0 0 0,6 17 5 0 0,0-1 0 0 0,0 1 0 0 0,-1 0 0 0 0,0-1-1 0 0,-1 1 1 0 0,1 0 0 0 0,-1 1 0 0 0,0-1 0 0 0,-1 1 0 0 0,1 0-1 0 0,-2-1-4 0 0,-6-3 13 0 0,-12-12-15 0 0,19 16-164 0 0,1 0 0 0 0,-2 0 1 0 0,1 1-1 0 0,0 0 0 0 0,-1 0 0 0 0,0 0 0 0 0,-4-1 166 0 0,-45-19-1882 0 0,44 20 1651 0 0,11 3-617 0 0,-7-1 1275 0 0,4 2-8698 0 0,-1 12 1462 0 0</inkml:trace>
  <inkml:trace contextRef="#ctx0" brushRef="#br0" timeOffset="586.319">740 287 10592 0 0,'14'15'828'0'0,"-11"-12"-688"0"0,0 0-1 0 0,-1 0 1 0 0,1 0-1 0 0,1 0 1 0 0,-1-1 0 0 0,0 1-1 0 0,1-1 1 0 0,-1 0-1 0 0,1 0 1 0 0,-1 0-1 0 0,1 0 1 0 0,0-1-1 0 0,4 2-139 0 0,8 0 1840 0 0,-10-1-1327 0 0,1 0-1 0 0,0 0 0 0 0,0-1 1 0 0,0 0-1 0 0,0-1 0 0 0,0 0 1 0 0,0 0-1 0 0,0 0 0 0 0,0-1 1 0 0,0 0-1 0 0,4-1-512 0 0,-11 2 6 0 0,4-1 127 0 0,0 0 1 0 0,0 0-1 0 0,0-1 1 0 0,0 1-1 0 0,0-1 0 0 0,0 0 1 0 0,0 0-1 0 0,-1 0 0 0 0,1-1 1 0 0,-1 1-1 0 0,0-1 1 0 0,0 0-1 0 0,0 0 0 0 0,0 0-133 0 0,1-2 86 0 0,-1-1 0 0 0,1 1 0 0 0,-1-1 0 0 0,-1 0 0 0 0,1 1 0 0 0,-1-1 0 0 0,0 0 0 0 0,0-1 0 0 0,-1 1 0 0 0,0 0-1 0 0,0 0 1 0 0,0-1-86 0 0,-1 2 46 0 0,0 0 0 0 0,0 1 0 0 0,0-1-1 0 0,-1 0 1 0 0,0 0 0 0 0,0 0-1 0 0,0 1 1 0 0,-1-1 0 0 0,1 0 0 0 0,-1 1-1 0 0,0-1 1 0 0,0 1 0 0 0,-1 0-1 0 0,1 0 1 0 0,-1 0 0 0 0,-1-1-46 0 0,3 4 6 0 0,-1-1 0 0 0,0 1 1 0 0,0 0-1 0 0,0-1 0 0 0,0 1 0 0 0,0 0 1 0 0,0 0-1 0 0,0 1 0 0 0,0-1 0 0 0,-1 0 1 0 0,1 1-1 0 0,0-1 0 0 0,0 1 0 0 0,-1 0 1 0 0,1-1-1 0 0,0 1 0 0 0,0 0 0 0 0,-2 1-6 0 0,1-1 23 0 0,0 0-1 0 0,0 0 0 0 0,1 0 0 0 0,-1 1 0 0 0,0-1 1 0 0,0 1-1 0 0,1 0 0 0 0,-1 0 0 0 0,1 0 0 0 0,-1 0 0 0 0,1 0 1 0 0,-1 1-1 0 0,1-1 0 0 0,-1 1 0 0 0,0 1-22 0 0,-3 4 57 0 0,0 0 0 0 0,1 0 0 0 0,0 1-1 0 0,1-1 1 0 0,0 1 0 0 0,0 0 0 0 0,0 1-1 0 0,1-1 1 0 0,1 1 0 0 0,-2 5-57 0 0,1-3-8 0 0,1 1 0 0 0,1-1 0 0 0,0 1 0 0 0,0 0 0 0 0,1 0 0 0 0,1-1 0 0 0,0 1 0 0 0,1 0 8 0 0,2 19 39 0 0,2 7 108 0 0,9 27-147 0 0,-12-54 10 0 0,0 0-1 0 0,1 0 1 0 0,1-1 0 0 0,-1 0 0 0 0,2 0 0 0 0,0 0-1 0 0,0 0 1 0 0,1 0-10 0 0,8 11-166 0 0,-8-11-132 0 0,0-1 0 0 0,1 0 0 0 0,2 3 298 0 0,-7-10-69 0 0,-1 1 1 0 0,1-1-1 0 0,-1 0 0 0 0,1 0 0 0 0,0-1 0 0 0,-1 1 0 0 0,1 0 0 0 0,0-1 1 0 0,0 0-1 0 0,1 0 0 0 0,-1 0 0 0 0,0 0 0 0 0,0 0 0 0 0,0-1 69 0 0,24 5-2693 0 0,-13-4 1170 0 0</inkml:trace>
  <inkml:trace contextRef="#ctx0" brushRef="#br0" timeOffset="32410.608">1445 413 12960 0 0,'0'0'594'0'0,"0"0"-16"0"0,1 0-373 0 0,15 0-13 0 0,-15 0 683 0 0,-1 0 287 0 0,0 0 57 0 0,2 1-45 0 0,1-1-710 0 0,0 1 0 0 0,0-1 0 0 0,1 0-1 0 0,-1 1 1 0 0,0-1 0 0 0,0-1-1 0 0,1 1 1 0 0,1-1-464 0 0,12 0 2144 0 0,-16 1-1759 0 0,-1 0-8 0 0,0 0-15 0 0,0 0-309 0 0,1 0 0 0 0,0 0 1 0 0,-1 1-1 0 0,1-1 1 0 0,-1 0-1 0 0,1 0 0 0 0,-1 1 1 0 0,1-1-1 0 0,0 0 1 0 0,-1 1-1 0 0,1-1 1 0 0,-1 0-1 0 0,1 1 0 0 0,-1-1 1 0 0,0 1-1 0 0,1-1-53 0 0,4 13 106 0 0,-1-1 0 0 0,0 1 0 0 0,-1 0 0 0 0,-1 0 0 0 0,0 0 0 0 0,0 1 0 0 0,-1-1 0 0 0,-1 9-106 0 0,3 14 115 0 0,1 3 95 0 0,-4-37-203 0 0,0 1 0 0 0,0 0 0 0 0,0-1 0 0 0,-1 1 0 0 0,1 0 0 0 0,-1-1 0 0 0,1 1 0 0 0,-1-1 0 0 0,0 1 0 0 0,0-1-1 0 0,-1 1-6 0 0,2-1-114 0 0,-1-2 105 0 0,1 0 1 0 0,0 0-1 0 0,-1 1 1 0 0,1-1-1 0 0,0 0 0 0 0,0 0 1 0 0,-1 1-1 0 0,1-1 1 0 0,0 0-1 0 0,0 0 1 0 0,-1 1-1 0 0,1-1 1 0 0,0 0-1 0 0,0 1 0 0 0,0-1 1 0 0,0 0-1 0 0,-1 1 1 0 0,1-1-1 0 0,0 0 1 0 0,0 1-1 0 0,0-1 0 0 0,0 1 1 0 0,0-1-1 0 0,0 0 1 0 0,0 1-1 0 0,0-1 9 0 0,0 11 90 0 0,0-10-85 0 0,0 29 533 0 0,0-28-636 0 0,-7 7-400 0 0,2-7 580 0 0,1 0-1 0 0,-1 0 0 0 0,0-1 1 0 0,0 0-1 0 0,0 0 0 0 0,-1 0 1 0 0,1 0-1 0 0,-3-1-81 0 0,5 0-38 0 0,-1 0 1 0 0,0-1-1 0 0,1 1 0 0 0,-1-1 0 0 0,0 0 0 0 0,1 0 1 0 0,-1 0-1 0 0,1 0 0 0 0,-1-1 0 0 0,1 0 1 0 0,0 1-1 0 0,0-1 0 0 0,0 0 0 0 0,0-1 0 0 0,-1 0 38 0 0,-23-17 436 0 0,20 13-409 0 0,2 1-1 0 0,-1-1 1 0 0,0-1-1 0 0,1 1 1 0 0,1-1-1 0 0,-1 0 1 0 0,-1-5-27 0 0,-5-8 41 0 0,10 20-38 0 0,1 0 0 0 0,-1 0-1 0 0,1 0 1 0 0,-1 0 0 0 0,1 0 0 0 0,-1 0-1 0 0,1 0 1 0 0,0 0 0 0 0,-1 0 0 0 0,1-1-1 0 0,0 1 1 0 0,0 0 0 0 0,0 0-1 0 0,0 0 1 0 0,0-1 0 0 0,0 1 0 0 0,0 0-1 0 0,0 0 1 0 0,1-1-3 0 0,-1-4 12 0 0,0 0 1 0 0,0 1 0 0 0,0-1 0 0 0,0 1 0 0 0,1 0-1 0 0,0-1 1 0 0,0 1 0 0 0,0 0 0 0 0,1-1 0 0 0,-1 1 0 0 0,1 0-1 0 0,2-3-12 0 0,1-10 63 0 0,-5 16-55 0 0,0 0 0 0 0,1 0 0 0 0,-1 1 0 0 0,1-1-1 0 0,-1 0 1 0 0,1 0 0 0 0,-1 1 0 0 0,1-1 0 0 0,0 0-8 0 0,7-16 56 0 0,-7 15-37 0 0,0 0-1 0 0,0 0 0 0 0,0 0 1 0 0,0 0-1 0 0,1 1 1 0 0,-1-1-1 0 0,2-1-18 0 0,-1 0 75 0 0,1 0 0 0 0,-1 0 0 0 0,0-1-1 0 0,-1 1 1 0 0,1-1 0 0 0,-1 1 0 0 0,1-2-75 0 0,9-26-264 0 0,6-4 496 0 0,-16 35-120 0 0,14-12-552 0 0,-10 9 420 0 0,5-1 11 0 0,15 3 14 0 0,2 2 487 0 0,-13 1-464 0 0,-1 1 0 0 0,14-2-28 0 0,-15 0 182 0 0,0 1 0 0 0,0 0-1 0 0,9 2-181 0 0,14 2 138 0 0,-31-4-123 0 0,-1-1-1 0 0,0 0 0 0 0,0 0 0 0 0,0-1 0 0 0,0 1 0 0 0,0-1 0 0 0,0 1 0 0 0,0-1 0 0 0,0 0 1 0 0,0 0-1 0 0,0 0-14 0 0,21-8 62 0 0,-20 8-59 0 0,0 0 1 0 0,0-1-1 0 0,0 1 1 0 0,0-1-1 0 0,0 0 1 0 0,0 0-1 0 0,-1 0 1 0 0,1-1-1 0 0,0 0-3 0 0,16-16 0 0 0,-9 9 0 0 0,0 0 0 0 0,7-12 0 0 0,-15 19 0 0 0,0-1 0 0 0,0 0 0 0 0,-1 0 0 0 0,0-1 0 0 0,0 1 0 0 0,0 0 0 0 0,0-1 0 0 0,-1 1 0 0 0,0-1 0 0 0,0 0 0 0 0,0 0 0 0 0,7-27-184 0 0,-13 20-345 0 0,3 10 253 0 0,0 0 1 0 0,1 0 0 0 0,-1 1-1 0 0,0-1 1 0 0,0 1-1 0 0,0-1 1 0 0,0 1-1 0 0,0-1 1 0 0,0 1 0 0 0,0 0-1 0 0,0 0 1 0 0,0 0-1 0 0,-1 1 1 0 0,1-1 0 0 0,0 0-1 0 0,-2 1 276 0 0,-5 0-1776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7:43.6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142 1004 5528 0 0,'0'-8'568'0'0,"0"3"-483"0"0,1 0 0 0 0,-1 0 0 0 0,1 0 0 0 0,1 0 0 0 0,0-3-85 0 0,4-20 1155 0 0,0-151 3273 0 0,0 89-2590 0 0,-4 61-1532 0 0,4-49 590 0 0,-6 63-543 0 0,2-1 0 0 0,2-14-353 0 0,-1 14 339 0 0,-1 1-1 0 0,0-15-338 0 0,-1 14 115 0 0,0 13-108 0 0,-1 1 0 0 0,0-1 1 0 0,0 0-1 0 0,0 0 0 0 0,0 1 1 0 0,0-1-1 0 0,-1-2-7 0 0,0 0-5 0 0,0 0 0 0 0,1 0 0 0 0,0 0 0 0 0,0 0 1 0 0,0 0-1 0 0,0 1 0 0 0,1-1 0 0 0,1-4 5 0 0,-1 1 192 0 0,0 0 1 0 0,0-1-1 0 0,-1 1 0 0 0,0-3-192 0 0,1 7 156 0 0,6-8 204 0 0,-7 9-312 0 0,-3-44 28 0 0,-2 10-76 0 0,0 0 124 0 0,5 29-37 0 0,1 2-57 0 0,-1 0 0 0 0,0 0 0 0 0,0 0 0 0 0,-1-1 0 0 0,0 1 0 0 0,0 0 0 0 0,0 0 0 0 0,-1 0 0 0 0,1 0 0 0 0,-1 0 0 0 0,-1 0 0 0 0,1 1-1 0 0,-3-4-29 0 0,3 5 16 0 0,0 1 0 0 0,1-1-1 0 0,-1 1 1 0 0,1-1-1 0 0,0 0 1 0 0,0 1 0 0 0,-1-5-16 0 0,-3-11 38 0 0,5 18-16 0 0,-1-3 15 0 0,2-8 36 0 0,-1 11 9 0 0,0 1 39 0 0,-1 1 20 0 0,-6 12 21 0 0,1 1-1 0 0,1-1 1 0 0,0 1 0 0 0,-1 5-162 0 0,-10 29 231 0 0,-5 6 43 0 0,1 5-274 0 0,13-39 55 0 0,-1 1-1 0 0,-1-1-54 0 0,-13 36 67 0 0,20-51-66 0 0,-1 3 39 0 0,1 1-1 0 0,-1 0 1 0 0,2 0 0 0 0,-2 6-40 0 0,-2 6 463 0 0,5-21-450 0 0,0-1-1 0 0,0 1 1 0 0,1 0-1 0 0,-1 0 1 0 0,0 0-1 0 0,0 0 1 0 0,0 0-1 0 0,0 0 1 0 0,0 0-1 0 0,0 0 1 0 0,0 0-1 0 0,0 0 1 0 0,0 0-1 0 0,1 0 1 0 0,-1 0-1 0 0,0 0 1 0 0,0 0-1 0 0,0 0 1 0 0,0 0-1 0 0,0 0 1 0 0,0 0-1 0 0,0 0 1 0 0,1 0 0 0 0,-1 0-1 0 0,0 0 1 0 0,0 0-1 0 0,0 0 1 0 0,0 0-1 0 0,0 0 1 0 0,0 0-1 0 0,0 0 1 0 0,0 0-1 0 0,1 0 1 0 0,-1 0-1 0 0,0 0 1 0 0,0 0-1 0 0,0 0 1 0 0,0 0-1 0 0,0 0 1 0 0,0 0-1 0 0,0 0 1 0 0,0 1-1 0 0,0-1 1 0 0,0 0-1 0 0,0 0 1 0 0,1 0 0 0 0,-1 0-1 0 0,0 0 1 0 0,0 0-1 0 0,0 0 1 0 0,0 0-1 0 0,0 1 1 0 0,0-1-1 0 0,0 0 1 0 0,0 0-1 0 0,0 0 1 0 0,0 0-1 0 0,0 0 1 0 0,0 0-1 0 0,0 0 1 0 0,0 0-1 0 0,0 1-12 0 0,10-16 237 0 0,8-22-83 0 0,-18 36-152 0 0,7-24 110 0 0,1-1 0 0 0,2 2 0 0 0,1-1-112 0 0,0-4 73 0 0,-9 22-53 0 0,1 0 0 0 0,0 1-1 0 0,0-1 1 0 0,3-4-20 0 0,-1 4 21 0 0,0 0-1 0 0,0 0 0 0 0,1 0 0 0 0,0 0 1 0 0,0 1-1 0 0,4-2-20 0 0,-7 5 10 0 0,0 1 0 0 0,1-1 1 0 0,0 1-1 0 0,-1 0 0 0 0,1 0 1 0 0,0 0-1 0 0,0 1 0 0 0,0 0 0 0 0,0-1 1 0 0,0 1-1 0 0,0 0 0 0 0,0 1 0 0 0,0-1 1 0 0,4 1-11 0 0,3 1 32 0 0,1 0 1 0 0,-1 0 0 0 0,0 1 0 0 0,1 1 0 0 0,-1 0 0 0 0,0 0 0 0 0,0 1 0 0 0,-1 0-1 0 0,1 1 1 0 0,-1 1 0 0 0,0-1 0 0 0,-1 2 0 0 0,1-1 0 0 0,-1 1 0 0 0,0 1-1 0 0,-1-1 1 0 0,3 4-33 0 0,15 13 2 0 0,-15-15-41 0 0,-1 1-1 0 0,1 1 0 0 0,-1 1 40 0 0,16 14-163 0 0,-19-19 0 0 0,0 0 1 0 0,-1 0-1 0 0,2 3 163 0 0,-6-7-259 0 0,1 0 0 0 0,-1 0 0 0 0,1-1-1 0 0,-1 1 1 0 0,1-1 0 0 0,0 1 0 0 0,0-1-1 0 0,0 0 1 0 0,0 0 0 0 0,0 0 0 0 0,1 0 0 0 0,-1-1-1 0 0,0 1 1 0 0,1-1 0 0 0,0 0 0 0 0,-1 0-1 0 0,1 0 1 0 0,-1 0 0 0 0,1-1 0 0 0,0 1-1 0 0,0-1 1 0 0,-1 0 0 0 0,1 0 0 0 0,0-1 0 0 0,0 1-1 0 0,-1-1 1 0 0,1 0 0 0 0,0 0 259 0 0,28-10-2189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7:44.6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105 998 11112 0 0,'4'5'230'0'0,"0"-1"0"0"0,1 0 1 0 0,-1 0-1 0 0,4 3-230 0 0,25 21 400 0 0,-33-27-268 0 0,1-1 1 0 0,-1 1-1 0 0,0-1 0 0 0,1 1 0 0 0,0-1 1 0 0,-1 0-1 0 0,1 1 0 0 0,-1-1 1 0 0,1 0-1 0 0,-1 1 0 0 0,1-1 1 0 0,0 0-1 0 0,-1 0 0 0 0,1 1 1 0 0,-1-1-1 0 0,1 0 0 0 0,0 0 0 0 0,-1 0 1 0 0,1 0-1 0 0,0 0 0 0 0,-1 0 1 0 0,1 0-1 0 0,0 0 0 0 0,-1 0 1 0 0,1 0-1 0 0,0-1 0 0 0,-1 1 0 0 0,1 0 1 0 0,-1 0-1 0 0,1-1 0 0 0,0 1 1 0 0,-1 0-1 0 0,1-1 0 0 0,-1 1 1 0 0,1 0-1 0 0,-1-1 0 0 0,1 1 1 0 0,-1-1-1 0 0,1 1 0 0 0,-1-1 0 0 0,0 1 1 0 0,1-1-1 0 0,-1 1 0 0 0,0-1 1 0 0,1 1-1 0 0,-1-1-132 0 0,3-3 110 0 0,-1 0 1 0 0,0 0-1 0 0,0 0 1 0 0,-1-1-1 0 0,2-3-110 0 0,1-9 274 0 0,-1 1 0 0 0,-1-1-1 0 0,-1 0 1 0 0,0-9-274 0 0,1-10 292 0 0,3-109 435 0 0,-4 81-455 0 0,-4-28-272 0 0,1-7 82 0 0,2-184 93 0 0,-5 185-56 0 0,5 94-163 0 0,0-2 39 0 0,0 1 0 0 0,0-1 1 0 0,0 1-1 0 0,-1-1 1 0 0,1 1-1 0 0,-1 0 1 0 0,-1-1-1 0 0,1 1 1 0 0,-1 0-1 0 0,0 0 5 0 0,0 2 27 0 0,0 1 0 0 0,0 0 0 0 0,0 0-1 0 0,0 0 1 0 0,0 0 0 0 0,0 1 0 0 0,-1-1 0 0 0,1 1-1 0 0,-1-1 1 0 0,1 1 0 0 0,-1 0-27 0 0,-6-4-63 0 0,-2-2-142 0 0,10 6 186 0 0,-1 0 0 0 0,1 0-1 0 0,0 1 1 0 0,-1-1 0 0 0,1 0 0 0 0,-1 0 0 0 0,1 1-1 0 0,-1-1 1 0 0,1 1 0 0 0,-1-1 0 0 0,0 1 0 0 0,1 0-1 0 0,-1 0 1 0 0,0 0 0 0 0,-1 0 19 0 0,-19-2-66 0 0,18 1 20 0 0,-1 1 0 0 0,1-1 0 0 0,-1 1 0 0 0,1 0 0 0 0,-1 1 0 0 0,1-1-1 0 0,-1 1 1 0 0,0 0 46 0 0,0 0-49 0 0,4-1 33 0 0,-1 0-1 0 0,1 0 0 0 0,0 0 1 0 0,-1 0-1 0 0,1 0 1 0 0,0 0-1 0 0,0 1 1 0 0,-1-1-1 0 0,1 1 1 0 0,0-1-1 0 0,0 1 1 0 0,0-1-1 0 0,0 1 1 0 0,0 0-1 0 0,-1 0 1 0 0,1-1-1 0 0,0 1 0 0 0,1 0 1 0 0,-1 0-1 0 0,0 0 17 0 0,0 1-1 0 0,0 0-1 0 0,0 0 1 0 0,0 0-1 0 0,-1 0 1 0 0,1 0 0 0 0,0 0-1 0 0,-1 0 1 0 0,0 0 1 0 0,1 0-6 0 0,-1-1 1 0 0,0 1 0 0 0,1 1-1 0 0,0-1 1 0 0,-1 0-1 0 0,1 0 1 0 0,0 0 0 0 0,0 1-1 0 0,0-1 1 0 0,0 1 5 0 0,-3 19 60 0 0,1 1-1 0 0,1 0 1 0 0,1 0-1 0 0,1 0 1 0 0,1 0-1 0 0,2 2-59 0 0,-2-1 182 0 0,-1-19-141 0 0,0 0 1 0 0,1 0 0 0 0,-1 0 0 0 0,1 0-1 0 0,0 0 1 0 0,0 0 0 0 0,1 0-1 0 0,-1 0 1 0 0,1 0 0 0 0,0 0-1 0 0,1 0-41 0 0,-3-4 88 0 0,2 2 24 0 0,-2-3-97 0 0,0 1 0 0 0,0-1 0 0 0,0 0 0 0 0,0 0-1 0 0,0 0 1 0 0,0 1 0 0 0,0-1 0 0 0,0 0 0 0 0,0 0 0 0 0,0 0 0 0 0,0 1-1 0 0,0-1 1 0 0,0 0 0 0 0,0 0 0 0 0,0 0 0 0 0,0 0 0 0 0,0 1 0 0 0,1-1-1 0 0,-1 0 1 0 0,0 0 0 0 0,0 0 0 0 0,0 0 0 0 0,0 0 0 0 0,0 1 0 0 0,0-1-1 0 0,1 0 1 0 0,-1 0 0 0 0,0 0 0 0 0,0 0 0 0 0,0 0 0 0 0,0 0 0 0 0,1 0-1 0 0,-1 0 1 0 0,0 0 0 0 0,0 0 0 0 0,0 1-15 0 0,2-2 19 0 0,-1 1-1 0 0,0 0 1 0 0,0 0-1 0 0,1-1 1 0 0,-1 1-1 0 0,0-1 1 0 0,0 1 0 0 0,0-1-1 0 0,0 1 1 0 0,0-1-1 0 0,1 0 1 0 0,-1 1-1 0 0,0-1 1 0 0,-1 0 0 0 0,1 0-1 0 0,0 0 1 0 0,0 0-1 0 0,0 0 1 0 0,0 0 0 0 0,-1 0-1 0 0,1 0 1 0 0,0 0-1 0 0,-1 0 1 0 0,1 0-1 0 0,-1-1-18 0 0,4-6 48 0 0,-1 0 0 0 0,-1-1 0 0 0,2-5-48 0 0,3-10 95 0 0,24-57-61 0 0,-26 63 113 0 0,17-43 192 0 0,-18 54-325 0 0,-1-1-1 0 0,1 1 1 0 0,0-1 0 0 0,1 1 0 0 0,0 0-1 0 0,1-1-13 0 0,2 2 54 0 0,-6 5-51 0 0,-1 0 0 0 0,0 0 0 0 0,0 0 1 0 0,1 0-1 0 0,-1 0 0 0 0,0 1 0 0 0,1-1 1 0 0,-1 1-1 0 0,1-1 0 0 0,-1 1 0 0 0,0-1 1 0 0,1 1-1 0 0,0 0 0 0 0,-1 0 1 0 0,1 0-1 0 0,-1 0 0 0 0,1 0 0 0 0,-1 0 1 0 0,1 0-1 0 0,-1 0 0 0 0,1 0 0 0 0,-1 1 1 0 0,1-1-1 0 0,-1 1 0 0 0,1-1 0 0 0,0 2-3 0 0,2-1-10 0 0,3 3 16 0 0,0-1-1 0 0,0 1 0 0 0,0 0 1 0 0,-1 0-1 0 0,0 1 0 0 0,0 0 1 0 0,0 0-1 0 0,0 1 0 0 0,-1-1 1 0 0,0 1-1 0 0,0 1 0 0 0,3 5-5 0 0,0 0 0 0 0,1-1 0 0 0,5 7 0 0 0,-6-8 0 0 0,1 1 0 0 0,-2 0 0 0 0,3 4 0 0 0,-7-9-5 0 0,17 31-478 0 0,1 7 483 0 0,-15-33-2720 0 0,-6-11 1296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7:50.4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735 1 9792 0 0,'0'0'446'0'0,"0"0"-10"0"0,0 0-254 0 0,-2 0-37 0 0,-2 0-92 0 0,0 1 0 0 0,0 0-1 0 0,0 0 1 0 0,0 0 0 0 0,0 0 0 0 0,0 1 0 0 0,0-1-1 0 0,0 1 1 0 0,1 0 0 0 0,-1 0 0 0 0,1 1 0 0 0,-1-1 0 0 0,1 1-1 0 0,0 0-52 0 0,-13 10 169 0 0,1 2-1 0 0,-6 6-168 0 0,1 0 141 0 0,-23 27-95 0 0,1 1 0 0 0,3 2 0 0 0,2 2 0 0 0,3 1 0 0 0,-5 15-46 0 0,-12 27 0 0 0,5 3 0 0 0,4 2 0 0 0,-20 76 0 0 0,10 11-604 0 0,8 3 0 0 0,-19 191 604 0 0,56-305 73 0 0,3 0 0 0 0,6 63-73 0 0,1-95 244 0 0,3 0 0 0 0,1-1 0 0 0,4 10-244 0 0,39 130 408 0 0,-39-149-356 0 0,2-1 1 0 0,1-1-1 0 0,2 0 0 0 0,1-1 0 0 0,16 23-52 0 0,1-8 46 0 0,1-1 0 0 0,2-1 0 0 0,11 7-46 0 0,-30-35 2 0 0,0-1 0 0 0,1 0 0 0 0,1-2 0 0 0,0 0 0 0 0,1-1 0 0 0,0-1-1 0 0,1-1 1 0 0,0-1 0 0 0,1-1 0 0 0,0-1 0 0 0,0-1 0 0 0,1-1 0 0 0,0-1 0 0 0,18 1-2 0 0,0-2 81 0 0,0-2 0 0 0,0-2-1 0 0,0-2 1 0 0,0-1 0 0 0,0-3 0 0 0,-1-1-1 0 0,1-2 1 0 0,6-4-81 0 0,4-3 211 0 0,0-2-1 0 0,-1-2 1 0 0,-1-2-1 0 0,-1-3 0 0 0,-1-2 1 0 0,25-19-211 0 0,-9 1 262 0 0,-1-3-1 0 0,-3-3 1 0 0,40-44-262 0 0,-46 38 415 0 0,41-59-415 0 0,-65 74 38 0 0,-2-1 0 0 0,-1-2 1 0 0,7-21-39 0 0,-11 16 0 0 0,-2-1 0 0 0,-3-2 0 0 0,-2 1 0 0 0,-2-2 0 0 0,-3 0 0 0 0,-2-1 0 0 0,-3 1 0 0 0,-2-1 0 0 0,-2-54 0 0 0,-6 67 15 0 0,-1 0 1 0 0,-2 1 0 0 0,-2 0 0 0 0,-1 0-1 0 0,-3 1 1 0 0,-3-7-16 0 0,5 19 26 0 0,-1 1 0 0 0,-1 1 0 0 0,-1 0 0 0 0,-1 1 0 0 0,-1 1 0 0 0,-2 0 0 0 0,0 1 0 0 0,-1 1 0 0 0,-2 1 0 0 0,-2-2-26 0 0,-2 1 7 0 0,-1 2-1 0 0,0 0 1 0 0,-2 2 0 0 0,0 1-1 0 0,-1 1 1 0 0,0 1 0 0 0,-2 2-1 0 0,-27-9-6 0 0,7 7-17 0 0,-1 3 0 0 0,0 1 0 0 0,-1 3 0 0 0,-48-1 17 0 0,11 7-378 0 0,1 4-1 0 0,-45 8 379 0 0,83-3-670 0 0,2 1-1 0 0,-1 3 0 0 0,1 2 1 0 0,-40 16 670 0 0,24-4-1084 0 0</inkml:trace>
  <inkml:trace contextRef="#ctx0" brushRef="#br0" timeOffset="1084.056">981 2879 10912 0 0,'19'-7'194'0'0,"0"-1"1"0"0,-1-1 0 0 0,0 0-1 0 0,0-2 1 0 0,-1 0 0 0 0,0-1-1 0 0,6-7-194 0 0,-7 6 159 0 0,-12 10-97 0 0,1-1 0 0 0,-1 0 1 0 0,0 0-1 0 0,0 0 1 0 0,0 0-1 0 0,-1-1 1 0 0,1 1-1 0 0,-1-1 0 0 0,0 0 1 0 0,2-4-63 0 0,-4 5 67 0 0,1 0 0 0 0,0-1 0 0 0,-1 1 0 0 0,0-1 0 0 0,0 1 0 0 0,-1-1 0 0 0,1 1 0 0 0,-1-1 0 0 0,0 0 0 0 0,0 1 0 0 0,-1-5-67 0 0,1 8 11 0 0,0 0 0 0 0,-1-1 0 0 0,1 1 0 0 0,-1 0 0 0 0,1-1 0 0 0,-1 1 0 0 0,1 0 0 0 0,-1-1 0 0 0,0 1 0 0 0,0 0 0 0 0,0 0 0 0 0,0 0 0 0 0,0 0 0 0 0,0 0 0 0 0,0 0 0 0 0,-1-1-11 0 0,1 1 5 0 0,-1 0 1 0 0,0 0-1 0 0,0 1 1 0 0,0-1-1 0 0,0 0 1 0 0,1 1 0 0 0,-1-1-1 0 0,0 1 1 0 0,0 0-1 0 0,0 0 1 0 0,0 0-1 0 0,0 0 1 0 0,0 0-1 0 0,0 0 1 0 0,-1 0-6 0 0,-5 2-10 0 0,1-1 0 0 0,-1 1 1 0 0,1 0-1 0 0,0 1 0 0 0,-1 0 0 0 0,1 0 0 0 0,1 1 1 0 0,-8 3 9 0 0,-10 9-128 0 0,-17 16 128 0 0,27-21-7 0 0,-11 9-11 0 0,2 2 0 0 0,0 0 0 0 0,2 1 1 0 0,-9 14 17 0 0,-72 105-101 0 0,94-129 97 0 0,-153 243-1039 0 0,-86 195 1043 0 0,160-268-157 0 0,1 22 157 0 0,22-15 0 0 0,32-88 0 0 0,8-24-126 0 0,4 1 1 0 0,4 1 0 0 0,-6 75 125 0 0,19-118-78 0 0,1 1 1 0 0,2 0 0 0 0,1-1-1 0 0,2 1 1 0 0,4 12 77 0 0,-3-26 13 0 0,2-1 0 0 0,0 0 0 0 0,1-1 0 0 0,1 1 0 0 0,1-2 0 0 0,1 1 0 0 0,2-1 0 0 0,12 19-13 0 0,-14-26 15 0 0,2-1 0 0 0,-1 0-1 0 0,1 0 1 0 0,1-2 0 0 0,1 1 0 0 0,-1-1 0 0 0,1-1-1 0 0,1-1 1 0 0,0 0 0 0 0,1-1 0 0 0,-1 0 0 0 0,1-1-1 0 0,5 0-14 0 0,15 4 182 0 0,0-1-1 0 0,1-2 0 0 0,0-1 0 0 0,0-3 1 0 0,24 1-182 0 0,7-4 488 0 0,0-3 0 0 0,0-3 0 0 0,0-3 0 0 0,-1-3 0 0 0,8-5-488 0 0,11-5 596 0 0,0-4 1 0 0,33-17-597 0 0,162-79 453 0 0,-206 84-446 0 0,-3-2 0 0 0,-1-4-1 0 0,-2-2 1 0 0,-2-4 0 0 0,31-31-7 0 0,-58 43-5 0 0,-1-2 1 0 0,-3-1-1 0 0,30-43 5 0 0,-42 48-12 0 0,-1-1 0 0 0,-1-1-1 0 0,-3-1 1 0 0,-1-1 0 0 0,3-12 12 0 0,-6 7-9 0 0,-1-1 0 0 0,-2 0 0 0 0,-2-1 1 0 0,-3 0-1 0 0,-1 0 0 0 0,-2-1 0 0 0,-2-13 9 0 0,-3 34-7 0 0,0-1 0 0 0,-2 1 0 0 0,0 0 1 0 0,-2 0-1 0 0,-1 0 0 0 0,-1 1 0 0 0,-2 0 0 0 0,0 0 0 0 0,-1 1 0 0 0,-2 0 0 0 0,0 1 0 0 0,-2 0 0 0 0,-10-13 7 0 0,7 16-17 0 0,0 0 1 0 0,-2 1-1 0 0,0 1 0 0 0,-1 1 1 0 0,-1 1-1 0 0,-1 1 0 0 0,0 0 1 0 0,-1 2-1 0 0,0 0 0 0 0,-1 2 1 0 0,-2 0 16 0 0,-36-12-156 0 0,0 2 0 0 0,-2 4 0 0 0,-58-9 156 0 0,29 11-471 0 0,-1 3 1 0 0,0 5-1 0 0,0 4 0 0 0,-2 4 471 0 0,4 4-4558 0 0,-19 6 4558 0 0,21 1-4193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7:56.4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450 674 7832 0 0,'0'0'602'0'0,"0"0"-314"0"0,0 0 154 0 0,0 0 108 0 0,0 0 24 0 0,0 0-46 0 0,0 0-200 0 0,0 0-83 0 0,0 0-18 0 0,5-7 394 0 0,8-20 468 0 0,-12 22-983 0 0,0 1 1 0 0,1 0-1 0 0,0 0 0 0 0,0 0 1 0 0,0 0-1 0 0,1 0 0 0 0,-1 0-106 0 0,9-9 256 0 0,1-2-74 0 0,0 1 1 0 0,1 0-1 0 0,0 1 1 0 0,8-5-183 0 0,1 1 398 0 0,2 0 0 0 0,11-4-398 0 0,-22 13 89 0 0,1 2 0 0 0,0 0-1 0 0,1 0 1 0 0,-1 2 0 0 0,9-3-89 0 0,15 0 118 0 0,-16 3 15 0 0,1-1-1 0 0,8-4-132 0 0,6-2 157 0 0,1 2-1 0 0,0 1 0 0 0,7 1-156 0 0,11-2 123 0 0,83-12 501 0 0,26 3-624 0 0,-78 12 191 0 0,209-21-267 0 0,84-31 156 0 0,-274 42 35 0 0,-45 6-120 0 0,70-11 164 0 0,77 0-159 0 0,-128 16 85 0 0,51-2-26 0 0,217-4 77 0 0,240-43-136 0 0,-433 35 5 0 0,341-34-68 0 0,-352 44-56 0 0,2 6 0 0 0,61 11 119 0 0,-93 5-272 0 0,67 18 272 0 0,-104-13-260 0 0,54 20 260 0 0,70 33-320 0 0,-195-69 308 0 0,109 47-542 0 0,-2 4-1 0 0,13 14 555 0 0,-80-42-154 0 0,55 32 2 0 0,-3 5 0 0 0,9 13 152 0 0,-89-62-3 0 0,13 8-36 0 0,-1 2-1 0 0,17 18 40 0 0,-19-13-103 0 0,7 7-83 0 0,19 24 186 0 0,-45-48-5 0 0,0 1-1 0 0,-1 0 1 0 0,0 0 0 0 0,-1 1-1 0 0,0 0 1 0 0,-1 0 0 0 0,2 9 5 0 0,-7-17 4 0 0,0-1 0 0 0,0 1 0 0 0,0-1 0 0 0,-1 1 0 0 0,0-1 0 0 0,0 1 0 0 0,0 0 0 0 0,0-1 0 0 0,-1 1 0 0 0,0-1 0 0 0,0 1 0 0 0,0-1 0 0 0,0 0 0 0 0,-1 1 0 0 0,1-1 0 0 0,-1 0 0 0 0,0 0 0 0 0,-1 0 0 0 0,1 0 0 0 0,-1 0 0 0 0,0-1 0 0 0,1 1 0 0 0,-2-1 0 0 0,1 0 0 0 0,-1 1-4 0 0,-9 6 76 0 0,-2-1 1 0 0,1 0-1 0 0,-1-1 1 0 0,0 0-1 0 0,-1-1 1 0 0,1-1-1 0 0,-2-1 1 0 0,-10 3-77 0 0,-72 14 144 0 0,37-10-16 0 0,-35 14-128 0 0,8 1 39 0 0,-2-4 0 0 0,-1-4 0 0 0,-36 1-39 0 0,-64 1 10 0 0,36-6 132 0 0,-98 10 66 0 0,154-18-88 0 0,39-4 42 0 0,-2 4-162 0 0,-561 85 326 0 0,398-69-187 0 0,173-19-65 0 0,-323 14 400 0 0,2-15-187 0 0,304-3-239 0 0,-471-7 548 0 0,38 19 148 0 0,-63 37-381 0 0,435-34-32 0 0,-1-6 1 0 0,-85-6-332 0 0,25-19 493 0 0,108 8-186 0 0,1-4-1 0 0,-8-5-306 0 0,43 7 138 0 0,0-3 0 0 0,1-2-1 0 0,-8-5-137 0 0,-30-16 503 0 0,-19-15-503 0 0,68 31 171 0 0,1-1 0 0 0,1-2-1 0 0,1-2 1 0 0,1-1 0 0 0,1-1-1 0 0,2-2 1 0 0,-1-3-171 0 0,22 24 45 0 0,1-1 0 0 0,0 1 0 0 0,0-2 0 0 0,1 1 0 0 0,0-1 1 0 0,1 0-1 0 0,0 0 0 0 0,1-1 0 0 0,0 0 0 0 0,0 1 0 0 0,1-1 0 0 0,0-1-45 0 0,-3-13 168 0 0,4 18-105 0 0,1 1-1 0 0,0-1 1 0 0,-1 0-1 0 0,2 1 0 0 0,-1-4-62 0 0,1 3 35 0 0,0 1 0 0 0,0 0 0 0 0,0-1 0 0 0,1 1 0 0 0,0 0-1 0 0,0 0 1 0 0,1 0 0 0 0,0 0 0 0 0,0 0 0 0 0,0 0 0 0 0,1 0 0 0 0,-1 1 0 0 0,4-5-35 0 0,2-3 10 0 0,2 1 1 0 0,-1 0 0 0 0,1 1-1 0 0,1-1 1 0 0,0 2 0 0 0,0 0-1 0 0,1 0 1 0 0,0 1 0 0 0,1 0-1 0 0,4-1-10 0 0,33-16-20 0 0,1 2 0 0 0,1 2-1 0 0,1 3 1 0 0,14-2 20 0 0,-37 12-50 0 0,9-3-29 0 0,2 1 0 0 0,0 2 0 0 0,3 1 79 0 0,4 2-45 0 0,22-2-67 0 0,4 2 112 0 0,-35 5-92 0 0,20-2-475 0 0,-1 3 1 0 0,3 3 566 0 0,-54-2-144 0 0,6-1-155 0 0,-1 2 1 0 0,1 0 0 0 0,-1 0 0 0 0,3 2 298 0 0,-12-3-341 0 0,1 1 0 0 0,0-1 0 0 0,0 1 0 0 0,-1 0 0 0 0,1 0 0 0 0,-1 0 0 0 0,1 1 0 0 0,-1-1 0 0 0,0 1 0 0 0,0 0 0 0 0,0 0 0 0 0,-1 0 0 0 0,1 0 0 0 0,-1 0 0 0 0,1 1 341 0 0,7 11-6557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8:04.5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60 0 15552 0 0,'3'8'349'0'0,"0"0"0"0"0,-1 1 0 0 0,1-1 1 0 0,-1 0-1 0 0,-1 1 0 0 0,0 0 1 0 0,0-1-1 0 0,0 1 0 0 0,-1 0 1 0 0,-1-1-1 0 0,0 1 0 0 0,0 3-349 0 0,0-3 230 0 0,-34 245 2220 0 0,21-177-1330 0 0,3 0 0 0 0,3 1 0 0 0,4 21-1120 0 0,3-94 71 0 0,2-1 1 0 0,-1 0-1 0 0,0 1 0 0 0,1-1 1 0 0,0 0-1 0 0,0 0 0 0 0,0 1 0 0 0,0-1 1 0 0,1 0-1 0 0,-1 0 0 0 0,1 0 0 0 0,0 0 1 0 0,0-1-1 0 0,1 1 0 0 0,-1 0 1 0 0,1-1-1 0 0,0 0 0 0 0,0 0 0 0 0,0 1 1 0 0,0-2-1 0 0,0 1 0 0 0,4 2-71 0 0,-5-4 12 0 0,0 0 0 0 0,0 0 0 0 0,0-1 0 0 0,0 1-1 0 0,0 0 1 0 0,0-1 0 0 0,0 1 0 0 0,1-1-12 0 0,12 3 50 0 0,-9-1-29 0 0,-1-1 0 0 0,1 0 0 0 0,0 0-1 0 0,0 0 1 0 0,0-1 0 0 0,0 0 0 0 0,4 0-21 0 0,-2-1 40 0 0,0 2 1 0 0,1-1-1 0 0,5 2-40 0 0,0 2 24 0 0,18 3 21 0 0,-21-6-119 0 0,-11-1 9 0 0,1 0 1 0 0,0 0 0 0 0,-1 0-1 0 0,1 1 1 0 0,0-1-1 0 0,-1 0 1 0 0,1 0 0 0 0,0 0-1 0 0,-1 1 1 0 0,1-1-1 0 0,-1 0 1 0 0,1 0-1 0 0,0 1 1 0 0,-1-1 0 0 0,1 1-1 0 0,-1-1 1 0 0,1 0-1 0 0,-1 1 1 0 0,1-1 0 0 0,-1 1-1 0 0,1 0 1 0 0,-1-1-1 0 0,0 1 1 0 0,1-1 0 0 0,-1 1-1 0 0,0-1 1 0 0,1 1-1 0 0,-1 0 1 0 0,0-1-1 0 0,0 1 1 0 0,0 0 64 0 0,2 13-8723 0 0,-2-14 1365 0 0</inkml:trace>
  <inkml:trace contextRef="#ctx0" brushRef="#br0" timeOffset="577.319">801 130 456 0 0,'31'-4'352'0'0,"-22"1"1819"0"0,-1 1 0 0 0,1-2-1 0 0,-1 1 1 0 0,3-2-2171 0 0,30-20 9727 0 0,-16 8-7518 0 0,-21 14-2383 0 0,0 0 485 0 0,-1 0-1 0 0,0-1 1 0 0,1 1 0 0 0,-1-1 0 0 0,0 0 0 0 0,-1 0 0 0 0,2-3-311 0 0,-3 7 49 0 0,-1-1 0 0 0,0 1 1 0 0,0-1-1 0 0,0 1 1 0 0,0-1-1 0 0,1 0 0 0 0,-1 1 1 0 0,0-1-1 0 0,0 1 1 0 0,0-1-1 0 0,0 1 0 0 0,0-1 1 0 0,0 0-1 0 0,0 1 1 0 0,-1-1-1 0 0,1 1 1 0 0,0-1-1 0 0,0 1 0 0 0,0-1 1 0 0,-1 1-1 0 0,1-1 1 0 0,0 1-1 0 0,0-1 0 0 0,-1 1 1 0 0,1-1-1 0 0,0 1 1 0 0,-1-1-1 0 0,1 1 0 0 0,-1 0 1 0 0,1-1-1 0 0,0 1 1 0 0,-1-1-1 0 0,1 1 0 0 0,-1 0 1 0 0,1 0-1 0 0,-1-1 1 0 0,1 1-1 0 0,-1 0 0 0 0,1 0 1 0 0,-1 0-1 0 0,0-1 1 0 0,1 1-50 0 0,-3-1 10 0 0,0 0 1 0 0,-1 1-1 0 0,1-1 1 0 0,0 0 0 0 0,0 1-1 0 0,-3 0-10 0 0,0 0 48 0 0,0 1 0 0 0,0 0 0 0 0,0 0 0 0 0,0 0 0 0 0,0 1 0 0 0,1 0-1 0 0,-1 0 1 0 0,1 1 0 0 0,-1-1 0 0 0,1 1 0 0 0,0 1 0 0 0,-3 1-48 0 0,-4 2 58 0 0,0 0 0 0 0,-13 4-58 0 0,15-6 14 0 0,-1 0-1 0 0,1 0 0 0 0,0 1 0 0 0,-2 2-13 0 0,7-4 1 0 0,-21 20 9 0 0,25-23-3 0 0,-1 0 0 0 0,1 1 0 0 0,0-1 1 0 0,0 1-1 0 0,0-1 0 0 0,0 1 0 0 0,0-1 0 0 0,1 1 1 0 0,-1 0-1 0 0,0 0 0 0 0,1-1 0 0 0,-1 1 0 0 0,1 0 1 0 0,0 0-1 0 0,-1-1 0 0 0,1 1 0 0 0,0 0 0 0 0,0 0 0 0 0,0 0 1 0 0,1 0-1 0 0,-1-1 0 0 0,0 1 0 0 0,1 0 0 0 0,-1 0 1 0 0,1-1-1 0 0,-1 1 0 0 0,1 0 0 0 0,0-1 0 0 0,0 1-7 0 0,1 2 18 0 0,0-1-1 0 0,0 0 0 0 0,0 0 0 0 0,0 0 0 0 0,1 0 1 0 0,-1 0-1 0 0,1 0 0 0 0,0-1 0 0 0,0 0 0 0 0,0 1 0 0 0,0-1 1 0 0,0 0-1 0 0,3 1-17 0 0,4 2 25 0 0,0 1 0 0 0,-1 1 1 0 0,5 3-26 0 0,15 10 53 0 0,-23-16-51 0 0,124 81 83 0 0,-116-74-68 0 0,-1 1 1 0 0,0 1-1 0 0,5 6-17 0 0,-13-14 1 0 0,-3-2-4 0 0,1-1-1 0 0,-1 1 0 0 0,0-1 1 0 0,0 1-1 0 0,-1 0 1 0 0,1 0-1 0 0,-1 0 0 0 0,1 0 1 0 0,-1 0-1 0 0,0 0 1 0 0,0 0-1 0 0,0 0 1 0 0,0 0-1 0 0,-1 1 0 0 0,1-1 1 0 0,-1 0-1 0 0,0 1 1 0 0,0-1-1 0 0,0 0 0 0 0,0 1 1 0 0,-1-1-1 0 0,1 0 1 0 0,-1 0-1 0 0,0 1 0 0 0,0-1 1 0 0,-1 1 3 0 0,0 1-7 0 0,0-1 1 0 0,-1 1 0 0 0,0-1-1 0 0,0 0 1 0 0,0 1-1 0 0,0-2 1 0 0,-1 1-1 0 0,0 0 1 0 0,0-1 0 0 0,0 1-1 0 0,0-1 1 0 0,0 0-1 0 0,0-1 1 0 0,-1 1-1 0 0,1-1 1 0 0,-1 0 0 0 0,0 0 6 0 0,-61 23-4359 0 0,-59 12 4359 0 0,104-30-1628 0 0,2 2-47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8:07.1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 66 13936 0 0,'1'0'39'0'0,"-1"-1"0"0"0,1 1 1 0 0,-1-1-1 0 0,1 1 1 0 0,-1-1-1 0 0,1 1 1 0 0,0-1-1 0 0,-1 1 0 0 0,1 0 1 0 0,0-1-1 0 0,-1 1 1 0 0,1 0-1 0 0,0 0 0 0 0,0-1 1 0 0,-1 1-1 0 0,1 0 1 0 0,0 0-1 0 0,0 0 1 0 0,-1 0-1 0 0,1 0 0 0 0,0 0 1 0 0,0 0-1 0 0,-1 0 1 0 0,1 0-1 0 0,0 1 1 0 0,0-1-1 0 0,-1 0 0 0 0,1 0 1 0 0,0 1-1 0 0,-1-1 1 0 0,1 0-1 0 0,0 1 0 0 0,-1-1 1 0 0,1 1-1 0 0,-1-1 1 0 0,1 1-1 0 0,0-1 1 0 0,-1 1-40 0 0,3 2 348 0 0,-1-1-1 0 0,0 1 1 0 0,-1 1 0 0 0,1-1 0 0 0,0 0 0 0 0,-1 0 0 0 0,0 1 0 0 0,1 0-348 0 0,0 4 435 0 0,0 0 0 0 0,0 1 0 0 0,0-1 0 0 0,-1 0 0 0 0,-1 1 0 0 0,1 7-435 0 0,-6 53 543 0 0,1-23-488 0 0,1 11-39 0 0,1 5 28 0 0,-4 5-44 0 0,2-17 493 0 0,2 0 1 0 0,3 5-494 0 0,-1-12 146 0 0,1-2-107 0 0,0-23-15 0 0,0 0 1 0 0,-3 18-25 0 0,2-34 5 0 0,0 1 0 0 0,0-1 0 0 0,0 1 0 0 0,0-1 0 0 0,0 0 0 0 0,1 1 1 0 0,-1-1-1 0 0,1 1 0 0 0,0-1 0 0 0,0 0 0 0 0,0 1-5 0 0,3 14-33 0 0,-4-14-133 0 0,1-2-82 0 0,1 0 6 0 0,-1 0 1 0 0,0 0-1 0 0,0 0 0 0 0,0 0 0 0 0,0 0 0 0 0,1 0 0 0 0,-1 0 1 0 0,0 0-1 0 0,1-1 0 0 0,-1 1 0 0 0,0 0 0 0 0,1-1 0 0 0,-1 0 0 0 0,1 1 1 0 0,-1-1-1 0 0,1 0 0 0 0,-1 1 0 0 0,1-1 0 0 0,0 0 0 0 0,-1 0 0 0 0,1 0 1 0 0,-1-1-1 0 0,1 1 0 0 0,-1 0 0 0 0,1-1 0 0 0,-1 1 0 0 0,1 0 0 0 0,-1-1 1 0 0,0 0-1 0 0,1 1 0 0 0,-1-1 0 0 0,1 0 0 0 0,-1 0 242 0 0,17-13-2662 0 0</inkml:trace>
  <inkml:trace contextRef="#ctx0" brushRef="#br0" timeOffset="380.44">369 1 13880 0 0,'0'0'630'0'0,"2"1"-7"0"0,0-1-575 0 0,0 0 0 0 0,0 1 1 0 0,-1 0-1 0 0,1 0 0 0 0,0-1 0 0 0,0 1 1 0 0,0 0-1 0 0,-1 0 0 0 0,1 1 0 0 0,-1-1 1 0 0,1 0-1 0 0,-1 0 0 0 0,1 1 0 0 0,-1-1 1 0 0,0 1-1 0 0,0-1 0 0 0,1 1 0 0 0,-1 0 1 0 0,0-1-1 0 0,-1 1 0 0 0,1 0 0 0 0,0 0-48 0 0,4 8 480 0 0,-2-6-330 0 0,-1 0 0 0 0,-1 1 0 0 0,1-1 0 0 0,0 0 0 0 0,-1 0 0 0 0,0 1 0 0 0,0-1 0 0 0,0 1 0 0 0,-1-1 1 0 0,1 1-1 0 0,-1 1-150 0 0,4 22 230 0 0,2 11 150 0 0,1 27-380 0 0,-2-8 24 0 0,0 16-24 0 0,-2-36 0 0 0,2 13 0 0 0,9 105 216 0 0,-9-120-147 0 0,13 85 377 0 0,-17-105-409 0 0,-1-15-138 0 0,0-1-99 0 0,0-2-11 0 0,-2-9 97 0 0,1 0-1 0 0,-2 0 0 0 0,1 1 1 0 0,-2-1-1 0 0,1 1 0 0 0,-2-1 115 0 0,2 4-12 0 0,-1 0 0 0 0,0 0-1 0 0,0 1 1 0 0,0 0 0 0 0,-1 0-1 0 0,0 0 1 0 0,-1 0 0 0 0,-3-3 12 0 0,-5-2-15 0 0,0-1 0 0 0,-1 2-1 0 0,-2-1 16 0 0,-17-9 3 0 0,0 3 0 0 0,-2 0 0 0 0,1 3 0 0 0,-2 1 0 0 0,-1 1-3 0 0,27 9 31 0 0,1 1 0 0 0,0 1 0 0 0,-1 0 0 0 0,1 1 0 0 0,-1 0 0 0 0,0 0 0 0 0,1 1 0 0 0,-1 0-31 0 0,-34 2 77 0 0,44-3-85 0 0,-1 0-1 0 0,1 0 1 0 0,-1 0-1 0 0,1 0 0 0 0,0 1 1 0 0,-1-1-1 0 0,1 1 1 0 0,-1-1-1 0 0,1 1 0 0 0,0-1 1 0 0,-1 1 8 0 0,0 0-150 0 0,2-1-1208 0 0,0 0-4795 0 0</inkml:trace>
  <inkml:trace contextRef="#ctx0" brushRef="#br0" timeOffset="809.954">865 26 2760 0 0,'8'1'1634'0'0,"17"1"-4722"0"0,-13-2 4522 0 0,-2 0 4440 0 0,-1 0 6322 0 0,-11 5-11227 0 0,0-2-861 0 0,-1 0 0 0 0,1 0-1 0 0,-1 0 1 0 0,0 0-1 0 0,0-1 1 0 0,0 1 0 0 0,0-1-1 0 0,0 0 1 0 0,-1 1-108 0 0,-36 18 383 0 0,24-13-355 0 0,-134 64 234 0 0,110-47-121 0 0,39-25-128 0 0,0 1-10 0 0,1-1 0 0 0,0 0-1 0 0,0 0 1 0 0,-1 0-1 0 0,1 0 1 0 0,0 0 0 0 0,-1 1-1 0 0,1-1 1 0 0,0 0 0 0 0,0 0-1 0 0,-1 0 1 0 0,1 1-1 0 0,0-1 1 0 0,0 0 0 0 0,0 0-1 0 0,0 1 1 0 0,-1-1 0 0 0,1 0-1 0 0,0 1 1 0 0,0-1 0 0 0,0 0-1 0 0,0 0 1 0 0,0 1-1 0 0,0-1 1 0 0,0 0 0 0 0,0 1-1 0 0,-1-1 1 0 0,1 0 0 0 0,0 1-1 0 0,0-1 1 0 0,1 0-1 0 0,-1 1 1 0 0,0-1 0 0 0,0 0-1 0 0,0 1 1 0 0,0-1 0 0 0,0 0-1 0 0,0 1-2 0 0,1 0 19 0 0,-1 1 0 0 0,0-1 0 0 0,1 0 1 0 0,0 1-1 0 0,-1-1 0 0 0,1 0 0 0 0,0 1 0 0 0,0-1 0 0 0,-1 0 0 0 0,1 0 0 0 0,0 0 0 0 0,0 0 0 0 0,1 1-19 0 0,1 1 36 0 0,8 10 26 0 0,1-2 0 0 0,0 1 0 0 0,0-2 0 0 0,15 10-62 0 0,13 12 24 0 0,-5-5-24 0 0,-27-22 0 0 0,1 2 0 0 0,-1-1 0 0 0,0 1 0 0 0,-1 0 0 0 0,0 1 0 0 0,0 0 0 0 0,0 0 0 0 0,-1 0 0 0 0,1 2 0 0 0,-5-6-1 0 0,1 1 0 0 0,-1-1 1 0 0,1 1-1 0 0,-1 0 0 0 0,-1-1 0 0 0,1 1 0 0 0,-1 0 0 0 0,1 0 0 0 0,-1 1 0 0 0,-1-1 0 0 0,1 0 0 0 0,-1 0 0 0 0,0 0 0 0 0,0 0 1 0 0,-1 0-1 0 0,1 2 1 0 0,-2 4-21 0 0,-1 0 0 0 0,0 0 0 0 0,0-1 0 0 0,-1 1 0 0 0,0-1 1 0 0,-1 0-1 0 0,0 1 21 0 0,1-6-11 0 0,1 0 1 0 0,-1 0-1 0 0,0 0 0 0 0,0 0 1 0 0,0 0-1 0 0,-1-1 0 0 0,0 0 1 0 0,0 0-1 0 0,0 0 1 0 0,0-1-1 0 0,-1 1 0 0 0,1-1 1 0 0,-4 1 10 0 0,-7 1-253 0 0,0 0 0 0 0,0-1 1 0 0,-1 0-1 0 0,1-2 0 0 0,-1 0 1 0 0,-3 0 252 0 0,12-1-524 0 0,-16 3-1354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09:34.8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219 190 15200 0 0,'8'19'772'0'0,"-3"-10"-602"0"0,-2 0 1 0 0,1 0-1 0 0,-1 1 0 0 0,-1-1 0 0 0,1 1-170 0 0,5 45 2524 0 0,-2 0-1 0 0,-2 32-2523 0 0,1 78 1296 0 0,1-37-2091 0 0,-4-89-7206 0 0,-2-39 1791 0 0</inkml:trace>
  <inkml:trace contextRef="#ctx0" brushRef="#br0" timeOffset="1">1 127 14224 0 0,'0'0'653'0'0,"0"0"-16"0"0,0 0-190 0 0,0 0 711 0 0,0 0 362 0 0,1-2 72 0 0,15-12 1110 0 0,-10 8-2160 0 0,-1 1-1 0 0,2 0 1 0 0,-1 0-1 0 0,1 0 1 0 0,0 1-542 0 0,11-6 390 0 0,0 1 0 0 0,1 1 0 0 0,0 0 0 0 0,1 2 0 0 0,0 0-390 0 0,-8 3 62 0 0,18-6-33 0 0,0 2-1 0 0,1 1 1 0 0,0 2-1 0 0,26-1-28 0 0,-40 5 43 0 0,1 1 1 0 0,-1 0-1 0 0,0 1 0 0 0,1 1 1 0 0,-1 1-1 0 0,13 4-43 0 0,-22-5 21 0 0,-1 0-1 0 0,1 0 1 0 0,-1 1-1 0 0,0 0 1 0 0,0 1-1 0 0,0 0 1 0 0,0 0-1 0 0,-1 0 1 0 0,0 1-1 0 0,0-1 1 0 0,0 2 0 0 0,-1-1-1 0 0,0 0 1 0 0,0 1-1 0 0,1 3-20 0 0,0 1-43 0 0,0 0 1 0 0,-1 0-1 0 0,-1 0 0 0 0,1 0 1 0 0,-2 1-1 0 0,0 0 0 0 0,0 0 1 0 0,-1 0-1 0 0,0 0 0 0 0,-1 0 1 0 0,-1 0-1 0 0,0 12 43 0 0,-1-19-30 0 0,1-1-1 0 0,-1 1 1 0 0,0 0 0 0 0,0-1 0 0 0,0 1-1 0 0,-1-1 1 0 0,0 1 0 0 0,0-1-1 0 0,0 0 1 0 0,0 1 0 0 0,-1-1-1 0 0,1 0 1 0 0,-1-1 0 0 0,-3 5 30 0 0,1-4-15 0 0,0 1 0 0 0,0-1 0 0 0,0 0 0 0 0,-1 0 0 0 0,1-1 1 0 0,-1 1-1 0 0,0-1 0 0 0,0-1 0 0 0,0 1 0 0 0,-2 0 15 0 0,-2 0-99 0 0,-1 0-1 0 0,0-1 1 0 0,1 0-1 0 0,-1-1 0 0 0,0 0 1 0 0,0 0-1 0 0,0-1 1 0 0,0-1-1 0 0,0 0 0 0 0,0 0 1 0 0,0-1-1 0 0,-7-3 100 0 0,-21-9-444 0 0,-14-8 444 0 0,22 9-196 0 0,25 10-656 0 0,-1 0 1 0 0,1-1-1 0 0,0 0 0 0 0,-1 0 0 0 0,2 0 1 0 0,-3-3 851 0 0,-3-4-7545 0 0</inkml:trace>
  <inkml:trace contextRef="#ctx0" brushRef="#br0" timeOffset="417.435">907 519 17503 0 0,'14'-24'1904'0'0,"-13"23"-1858"0"0,-1 0 0 0 0,1 0 0 0 0,0 0 0 0 0,-1 0 0 0 0,1 0 0 0 0,-1 0-1 0 0,1 0 1 0 0,-1 0 0 0 0,0 0 0 0 0,1 0 0 0 0,-1 0 0 0 0,0 0 0 0 0,0-1 0 0 0,0 1-1 0 0,0 0 1 0 0,0 0 0 0 0,0 0 0 0 0,0 0 0 0 0,0 0 0 0 0,0-1 0 0 0,0 1-1 0 0,-1 0 1 0 0,1 0 0 0 0,-1 0 0 0 0,1 0 0 0 0,-1-1-46 0 0,0 1 77 0 0,0 0 0 0 0,0 1 1 0 0,0-1-1 0 0,0 0 0 0 0,0 1 0 0 0,0-1 0 0 0,-1 1 0 0 0,1-1 1 0 0,0 1-1 0 0,0-1 0 0 0,-1 1 0 0 0,1 0 0 0 0,0-1 1 0 0,-1 1-1 0 0,1 0 0 0 0,0 0 0 0 0,-1 0 0 0 0,1 0 1 0 0,0 0-1 0 0,0 1 0 0 0,-1-1 0 0 0,1 0 0 0 0,-1 1-77 0 0,-7 1 104 0 0,-1 1 0 0 0,1 0-1 0 0,0 0 1 0 0,0 1 0 0 0,0 1-1 0 0,1-1 1 0 0,-1 1 0 0 0,1 1 0 0 0,0-1-1 0 0,1 2 1 0 0,-1-1 0 0 0,-4 6-104 0 0,0 1-17 0 0,1 0 0 0 0,0 1 0 0 0,1 0 1 0 0,1 0-1 0 0,0 1 0 0 0,-5 14 17 0 0,10-21 0 0 0,1 1 0 0 0,0-1 0 0 0,1 1 0 0 0,0-1 0 0 0,0 1 0 0 0,1 0 0 0 0,0-1 0 0 0,0 1 0 0 0,1 0 0 0 0,1 0 0 0 0,-1 0 0 0 0,1-1 0 0 0,1 1 0 0 0,0 0 0 0 0,-2-7 0 0 0,1-1 0 0 0,-1 1 0 0 0,1 0 0 0 0,-1-1 0 0 0,1 1 0 0 0,0 0 0 0 0,0-1 0 0 0,0 1 0 0 0,0-1 0 0 0,0 0 0 0 0,0 1 0 0 0,1-1 0 0 0,0 1 0 0 0,11 4 0 0 0,-1-1 0 0 0,-10-4 0 0 0,-1 0 0 0 0,1 0 0 0 0,0-1 0 0 0,0 1 0 0 0,0 0 0 0 0,-1-1 0 0 0,1 1 0 0 0,0-1 0 0 0,0 0 0 0 0,0 0 0 0 0,0 0 0 0 0,0 0 0 0 0,0 0 0 0 0,0 0 0 0 0,0 0 0 0 0,7-2 0 0 0,-1 0 0 0 0,0-1 0 0 0,1 0 0 0 0,-1 0 0 0 0,0-1 0 0 0,-1 0 0 0 0,8-5 0 0 0,-11 6 0 0 0,0 0 0 0 0,0 0 0 0 0,0-1 0 0 0,0 1 0 0 0,-1-1 0 0 0,0 0 0 0 0,0 0 0 0 0,0 0 0 0 0,0 0 0 0 0,2-5 0 0 0,-3 3 0 0 0,1 0 0 0 0,-1 0 0 0 0,0 0 0 0 0,-1 0 0 0 0,1 0 0 0 0,-1 0 0 0 0,0 0 0 0 0,-1 0 0 0 0,0 0 0 0 0,0-1 0 0 0,0 0 0 0 0,-4 21 0 0 0,-1 13 0 0 0,5-23 0 0 0,0 6 0 0 0,0-1 0 0 0,1 0 0 0 0,-1 0 0 0 0,2 0 0 0 0,-1 0 0 0 0,3 8 0 0 0,6 11-346 0 0,-8-21 98 0 0,0 1 0 0 0,0-1-1 0 0,1-1 1 0 0,0 1 0 0 0,1 0-1 0 0,-1-1 1 0 0,1 1 0 0 0,1-1-1 0 0,-1 0 1 0 0,5 5 248 0 0,18 17-3103 0 0,-13-11-3380 0 0</inkml:trace>
  <inkml:trace contextRef="#ctx0" brushRef="#br0" timeOffset="785.863">1049 470 15664 0 0,'0'2'356'0'0,"12"33"868"0"0,-9-29-1081 0 0,0 0-1 0 0,-1 1 1 0 0,0-1-1 0 0,0 1 1 0 0,-1 0-1 0 0,0 0 0 0 0,0 0 1 0 0,0-1-1 0 0,-1 1 1 0 0,0 4-143 0 0,-1 0 723 0 0,1 0 1 0 0,0 1-1 0 0,1-1 1 0 0,1 0-1 0 0,0 0 1 0 0,2 6-724 0 0,4 33 515 0 0,-7-41-508 0 0,0 1-7 0 0,0 1 1 0 0,1-1 0 0 0,0 0 0 0 0,1 0-1 0 0,-2-3 14 0 0,1 0 0 0 0,-1-1 0 0 0,-1 1 0 0 0,1 0 0 0 0,-1 5-14 0 0,0-11 36 0 0,0-1 0 0 0,0 1 0 0 0,0-1 1 0 0,0 1-1 0 0,0-1 0 0 0,1 1 0 0 0,-1-1 1 0 0,0 1-1 0 0,0-1 0 0 0,1 1 0 0 0,-1-1 1 0 0,0 1-1 0 0,1-1 0 0 0,-1 0 1 0 0,0 1-1 0 0,1-1 0 0 0,-1 0 0 0 0,1 1 1 0 0,-1-1-37 0 0,3 2 156 0 0,1 8 353 0 0,-3-8-66 0 0,6-15-292 0 0,-1 2-229 0 0,0 1 1 0 0,-1-1 0 0 0,0-1-1 0 0,-1 1 1 0 0,1-5 77 0 0,12-30 259 0 0,-1 5-140 0 0,3-6-264 0 0,-11 31 96 0 0,-2 4 59 0 0,0 0 0 0 0,1 1 1 0 0,8-11-11 0 0,-14 21-20 0 0,5-6 50 0 0,0 0-1 0 0,0 0 0 0 0,1 1 0 0 0,0-1 1 0 0,1 1-30 0 0,-7 5-108 0 0,1-1 1 0 0,0 1 0 0 0,-1 0 0 0 0,1 0 0 0 0,0 0-1 0 0,-1 1 1 0 0,1-1 0 0 0,0 0 0 0 0,0 1-1 0 0,0-1 1 0 0,0 1 0 0 0,-1 0 0 0 0,1-1 0 0 0,0 1-1 0 0,0 0 1 0 0,0 0 0 0 0,0 0 0 0 0,0 0-1 0 0,0 1 1 0 0,0-1 0 0 0,0 0 0 0 0,0 1 0 0 0,-1 0-1 0 0,1-1 1 0 0,0 1 0 0 0,0 0 0 0 0,0 0 107 0 0,15 5-3482 0 0,-7-3-3585 0 0</inkml:trace>
  <inkml:trace contextRef="#ctx0" brushRef="#br0" timeOffset="1279.669">1564 450 1840 0 0,'8'47'-295'0'0,"-5"-17"6262"0"0,0 1 0 0 0,-3 0 0 0 0,0 8-5967 0 0,-5 18 1420 0 0,3-38-972 0 0,0-3 13 0 0,0 0 1 0 0,-1 0-1 0 0,-2 6-461 0 0,3-14 92 0 0,0 0 0 0 0,1 0-1 0 0,0 1 1 0 0,0-1 0 0 0,1 3-92 0 0,-3 26 226 0 0,2-22-30 0 0,1-12 81 0 0,0-9-134 0 0,1-18-44 0 0,1 1-1 0 0,1 0 1 0 0,1 0-1 0 0,4-13-98 0 0,30-91 350 0 0,-36 122-340 0 0,0 0 0 0 0,0 0-1 0 0,0 1 1 0 0,1-1 0 0 0,-1 0-1 0 0,1 1 1 0 0,0-1 0 0 0,1 1-1 0 0,-1 0 1 0 0,2-1-10 0 0,-3 3 5 0 0,-1 1 0 0 0,1-1 0 0 0,0 1 0 0 0,0 0 0 0 0,0 0 0 0 0,0 0 0 0 0,1 0 0 0 0,-1 0 1 0 0,0 0-1 0 0,0 0 0 0 0,0 0 0 0 0,1 1 0 0 0,-1 0 0 0 0,0-1 0 0 0,1 1 0 0 0,-1 0 0 0 0,0 0 0 0 0,1 0 0 0 0,-1 0 0 0 0,1 0 0 0 0,-1 1 0 0 0,0-1 1 0 0,2 2-6 0 0,-1-2 4 0 0,-1 2 1 0 0,0-1 0 0 0,0 0-1 0 0,0 0 1 0 0,1 1 0 0 0,-1-1 0 0 0,0 1-1 0 0,-1 0 1 0 0,1-1 0 0 0,0 1 0 0 0,0 0-1 0 0,-1 0 1 0 0,1 0 0 0 0,-1 0-1 0 0,1 1-4 0 0,17 36 59 0 0,-18-35-58 0 0,7 13-3 0 0,-2-5-14 0 0,-1 0 1 0 0,0 0 0 0 0,-1 0 0 0 0,-1 0 0 0 0,0 1 0 0 0,0 0-1 0 0,-1 0 1 0 0,0 3 15 0 0,-2-11-36 0 0,0 0 0 0 0,1 0 0 0 0,0 0 0 0 0,0 0 0 0 0,1 1 36 0 0,-1-1-24 0 0,0 0 0 0 0,0 0 0 0 0,0-1 0 0 0,-1 1 0 0 0,1 2 24 0 0,-1-4-85 0 0,0 1 0 0 0,0 0 0 0 0,0-1 0 0 0,1 1 0 0 0,0 0 0 0 0,-1-1 0 0 0,1 1 0 0 0,1 0 85 0 0,14-17-149 0 0,-11 8 142 0 0,0 0-1 0 0,0 0 1 0 0,0 0 0 0 0,-1-1 0 0 0,0 0-1 0 0,0 0 1 0 0,0 0 0 0 0,-1 0 0 0 0,0 0-1 0 0,1-5 8 0 0,1 2-2 0 0,-5 9 2 0 0,1-2 10 0 0,0 1 0 0 0,-1 0 0 0 0,1-1 1 0 0,0 1-1 0 0,-1-1 0 0 0,0 1 0 0 0,1-1 0 0 0,-1 1 0 0 0,0-1 0 0 0,0 1 0 0 0,1-1 0 0 0,-1 1 0 0 0,0-1 0 0 0,-1 1 0 0 0,1-1-10 0 0,0-12 17 0 0,-2 4-80 0 0,0 9-143 0 0,2 1 119 0 0,-1 0-318 0 0,0-1-19 0 0,-3-1-353 0 0,1 1-1 0 0,-1 0 1 0 0,0 0 0 0 0,1 0-1 0 0,-1 0 1 0 0,0 1 0 0 0,-3-1 777 0 0,6 1-6461 0 0</inkml:trace>
  <inkml:trace contextRef="#ctx0" brushRef="#br0" timeOffset="2696.89">1641 742 5528 0 0,'0'0'422'0'0,"1"-1"-276"0"0,11-4 55 0 0,10-9 5984 0 0,-18 11-5163 0 0,0-1-1 0 0,0 1 1 0 0,-1-1-1 0 0,0 0 1 0 0,1 0-1 0 0,-1 0 1 0 0,-1 0-1 0 0,3-3-1021 0 0,-5 5 139 0 0,1 1 0 0 0,0-1 0 0 0,-1 0-1 0 0,1 0 1 0 0,-1 1 0 0 0,1-1 0 0 0,-1 0 0 0 0,0 0-1 0 0,0 0 1 0 0,0 0 0 0 0,0 1 0 0 0,0-1 0 0 0,0 0 0 0 0,0 0-1 0 0,-1 0 1 0 0,1 0 0 0 0,-1 1 0 0 0,1-1 0 0 0,-1 0-1 0 0,0 0 1 0 0,1 1 0 0 0,-1-1 0 0 0,0 1 0 0 0,0-1 0 0 0,-1 0-139 0 0,0 0 42 0 0,0 0 0 0 0,0-1 1 0 0,0 1-1 0 0,-1 0 1 0 0,1 1-1 0 0,-1-1 0 0 0,0 0 1 0 0,1 1-1 0 0,-1-1 0 0 0,0 1 1 0 0,0 0-1 0 0,0 0 1 0 0,0 0-1 0 0,0 0 0 0 0,0 0 1 0 0,0 1-1 0 0,-1-1 1 0 0,1 1-1 0 0,0 0 0 0 0,0 0 1 0 0,0 0-1 0 0,-1 1-42 0 0,-3-1 11 0 0,-1 1 1 0 0,1 0-1 0 0,0 1 0 0 0,-1 0 0 0 0,1 0 1 0 0,0 1-1 0 0,0-1 0 0 0,-5 4-11 0 0,8-5 10 0 0,-14 14 72 0 0,14-12-66 0 0,1 0 0 0 0,0 1 0 0 0,0 0 0 0 0,1-1 0 0 0,-1 1 0 0 0,1 0 0 0 0,-1 0 1 0 0,1 1-1 0 0,1-1 0 0 0,-1 0 0 0 0,1 1 0 0 0,-1-1 0 0 0,1 1 0 0 0,0 2-16 0 0,1-4-1 0 0,-1 0 0 0 0,1 0 1 0 0,-1 1-1 0 0,1-1 0 0 0,0 0 1 0 0,1 0-1 0 0,-1 0 0 0 0,1 0 1 0 0,-1 0-1 0 0,1 0 0 0 0,0 0 1 0 0,0 0-1 0 0,0 0 0 0 0,0 0 1 0 0,1 0-1 0 0,-1 0 1 0 0,1 0-1 0 0,-1-1 0 0 0,1 1 1 0 0,0-1-1 0 0,1 2 1 0 0,1-1-32 0 0,0 1-14 0 0,0-1 1 0 0,0 1-1 0 0,0-1 0 0 0,0 0 0 0 0,4 1 46 0 0,-6-3-13 0 0,0 0-1 0 0,0 0 1 0 0,1-1 0 0 0,-1 1-1 0 0,0-1 1 0 0,0 1-1 0 0,0-1 1 0 0,0 0 0 0 0,1 0-1 0 0,-1 0 1 0 0,0 0 0 0 0,0 0-1 0 0,0-1 1 0 0,1 1 0 0 0,1-1 13 0 0,-1 0-5 0 0,45-14-101 0 0,-43 13 90 0 0,0 0 0 0 0,0 0 0 0 0,-1-1-1 0 0,1 0 1 0 0,-1 0 0 0 0,1 0 0 0 0,-1 0 0 0 0,3-3 16 0 0,1-3-17 0 0,0 1 1 0 0,-1-1-1 0 0,0 0 0 0 0,-1-1 1 0 0,0 1-1 0 0,0-1 1 0 0,-1-1-1 0 0,0 1 1 0 0,-1-1-1 0 0,2-7 17 0 0,-3 12 1 0 0,-1-1 0 0 0,1 1 0 0 0,0 0 0 0 0,2-4-1 0 0,6-11 187 0 0,-10 113 1089 0 0,-1-79-1255 0 0,2-1 0 0 0,0 0 0 0 0,0 0 0 0 0,3 7-21 0 0,2 14 12 0 0,-3-9 9 0 0,1 7 43 0 0,6 20-64 0 0,-8-42 4 0 0,0 0 1 0 0,0-1 0 0 0,1 1-1 0 0,0-1 1 0 0,0 1 0 0 0,1-1-1 0 0,4 4-4 0 0,-7-9-120 0 0,-1-1-1 0 0,1 0 1 0 0,0 0-1 0 0,0 0 1 0 0,0 0-1 0 0,1 0 0 0 0,-1-1 1 0 0,0 1-1 0 0,1-1 1 0 0,-1 1-1 0 0,1-1 1 0 0,-1 0-1 0 0,1 0 1 0 0,-1 0-1 0 0,1 0 1 0 0,0-1-1 0 0,0 1 0 0 0,-1-1 1 0 0,1 1-1 0 0,0-1 1 0 0,0 0-1 0 0,0 0 1 0 0,0-1-1 0 0,-1 1 1 0 0,1 0-1 0 0,0-1 1 0 0,1 0 120 0 0,6-3-1570 0 0</inkml:trace>
  <inkml:trace contextRef="#ctx0" brushRef="#br0" timeOffset="3646.463">1863 455 2760 0 0,'37'120'233'0'0,"-19"-71"3164"0"0,7 22 7128 0 0,-7 2-6931 0 0,7 73-2480 0 0,-23-134-1029 0 0,8 43 197 0 0,-9-50-304 0 0,0 1 1 0 0,1-1-1 0 0,0 1 0 0 0,0-1 0 0 0,1 0 1 0 0,-1 0-1 0 0,4 4 22 0 0,-6-9-7 0 0,0 0-1 0 0,1 0 1 0 0,-1 0-1 0 0,0 0 1 0 0,0 0 0 0 0,0 0-1 0 0,1 0 1 0 0,-1 0-1 0 0,0 0 1 0 0,0 0 0 0 0,1 0-1 0 0,-1 0 1 0 0,0 0-1 0 0,0 0 1 0 0,0 0 0 0 0,1 0-1 0 0,-1 0 1 0 0,0 0-1 0 0,0-1 1 0 0,0 1 0 0 0,0 0-1 0 0,1 0 1 0 0,-1 0-1 0 0,0 0 1 0 0,0 0 0 0 0,0-1-1 0 0,0 1 1 0 0,0 0-1 0 0,1 0 1 0 0,-1 0 0 0 0,0-1-1 0 0,0 1 1 0 0,0 0-1 0 0,0 0 1 0 0,0 0 0 0 0,0-1 7 0 0,5-6 102 0 0,3-16-24 0 0,-1 0 1 0 0,4-21-79 0 0,-2 9-230 0 0,14-69 712 0 0,-12 56-737 0 0,-9 34 295 0 0,1 1 1 0 0,1 0-1 0 0,0 1 0 0 0,0-1 0 0 0,1 1 1 0 0,1-1-1 0 0,5-8-40 0 0,-10 20 5 0 0,-1 0-1 0 0,1 0 1 0 0,-1 0 0 0 0,1 0 0 0 0,0 1-1 0 0,0-1 1 0 0,-1 0 0 0 0,1 0 0 0 0,0 0-1 0 0,0 1 1 0 0,0-1 0 0 0,0 0-1 0 0,0 1 1 0 0,0-1 0 0 0,0 1 0 0 0,0-1-1 0 0,0 1 1 0 0,0-1 0 0 0,0 1 0 0 0,1 0-1 0 0,-1 0 1 0 0,1-1-5 0 0,-1 2 9 0 0,0-1 0 0 0,0 0 0 0 0,1 0 0 0 0,-1 1 0 0 0,0-1 0 0 0,0 1 0 0 0,0-1 0 0 0,1 1 0 0 0,-1 0 0 0 0,0-1 0 0 0,0 1 0 0 0,0 0 1 0 0,0 0-1 0 0,0 0 0 0 0,0 0 0 0 0,-1 0 0 0 0,1 0-9 0 0,4 5 33 0 0,-1 0 0 0 0,0 0 0 0 0,-1 0 1 0 0,1 1-1 0 0,-1 0 0 0 0,1 4-33 0 0,28 97 64 0 0,-29-101-64 0 0,0 0 0 0 0,0 0 0 0 0,0-1 0 0 0,1 1 0 0 0,3 4 0 0 0,-5-4 0 0 0,-1-6 0 0 0,-1 1 0 0 0,0-1 0 0 0,1 0 0 0 0,-1 0 0 0 0,1 1 0 0 0,-1-1 0 0 0,1 0 0 0 0,-1 0 0 0 0,1 0 0 0 0,0 0 0 0 0,0 0 0 0 0,0 0 0 0 0,-1 0 0 0 0,1 0 0 0 0,0 0 0 0 0,1 1 0 0 0,-1-2 0 0 0,-1 0 0 0 0,0 0 1 0 0,1 0-1 0 0,-1 1 0 0 0,0-1 0 0 0,1 0 0 0 0,-1 0 0 0 0,0 0 0 0 0,1 0 0 0 0,-1 0 0 0 0,1 0 0 0 0,-1 0 0 0 0,0 0 0 0 0,1 0 0 0 0,-1 0 0 0 0,1 0 1 0 0,-1 0-1 0 0,0 0 0 0 0,1 0 0 0 0,-1 0 0 0 0,1 0 0 0 0,-1 0 0 0 0,0 0 0 0 0,1-1 0 0 0,-1 1 0 0 0,0 0 0 0 0,1 0 0 0 0,-1 0 0 0 0,0-1 1 0 0,1 1-1 0 0,-1 0 0 0 0,11-11-63 0 0,38-70-109 0 0,-48 80 172 0 0,1-2 0 0 0,-1 0 0 0 0,1 1 0 0 0,-1-1 0 0 0,1 1 0 0 0,0-1 0 0 0,0 1 0 0 0,0 0 0 0 0,1 0 0 0 0,-1 0 0 0 0,0 0 0 0 0,1 0 0 0 0,-1 1 0 0 0,1-1 0 0 0,-1 1 0 0 0,1-1 0 0 0,0 1 0 0 0,0 0 0 0 0,2 0 0 0 0,-4 1 3 0 0,0 0 0 0 0,1 0 0 0 0,-1 1-1 0 0,0-1 1 0 0,1 1 0 0 0,-1-1 0 0 0,0 1 0 0 0,0-1-1 0 0,1 1 1 0 0,-1 0 0 0 0,0 0 0 0 0,0-1 0 0 0,0 1-1 0 0,0 0 1 0 0,1 1-3 0 0,14 15 33 0 0,-1 18 20 0 0,6 10-53 0 0,-15-32 7 0 0,-5-11-2 0 0,0 1 0 0 0,0-1 0 0 0,1 1 0 0 0,-1-1 0 0 0,1 1 0 0 0,-1-1 0 0 0,3 2-5 0 0,-4-4 1 0 0,1 1 0 0 0,0 0 0 0 0,0-1 0 0 0,0 1-1 0 0,0-1 1 0 0,0 0 0 0 0,0 1 0 0 0,0-1 0 0 0,-1 0 0 0 0,1 1 0 0 0,0-1 0 0 0,0 0 0 0 0,0 0 0 0 0,0 0 0 0 0,0 0 0 0 0,0 0 0 0 0,1 0 0 0 0,-1 0 0 0 0,0 0 0 0 0,0 0 0 0 0,-1 0 0 0 0,1-1 0 0 0,1 1-1 0 0,-1-1 0 0 0,0 1 0 0 0,0 0 0 0 0,0 0 0 0 0,0 0 0 0 0,-1 0 0 0 0,1 0 0 0 0,0 0 0 0 0,0 0 0 0 0,0 1 0 0 0,0-1 0 0 0,-1 0 0 0 0,1 0 0 0 0,0 1 0 0 0,0-1 0 0 0,0 0 0 0 0,-1 1 0 0 0,1-1 0 0 0,-1 0 0 0 0,1 1 0 0 0,0-1 0 0 0,-1 0 0 0 0,1 0 0 0 0,0 0 0 0 0,-1 0 0 0 0,1 1 0 0 0,0-1 0 0 0,-1 0 0 0 0,1 0 0 0 0,0 0 0 0 0,-1 0 0 0 0,1-1 0 0 0,0 1 0 0 0,-1 0 0 0 0,1 0 0 0 0,0 0 0 0 0,0-1 0 0 0,30-14 0 0 0,-29 14 0 0 0,1 0 0 0 0,0 0 0 0 0,-1-1 0 0 0,1 1 0 0 0,-1-1 0 0 0,1 1 0 0 0,-1-1 0 0 0,0 0 0 0 0,0 0 0 0 0,1 0 0 0 0,-1 0 0 0 0,-1 0 0 0 0,1-1 0 0 0,1-1 0 0 0,2-4 0 0 0,0-1 0 0 0,-1 1 0 0 0,2-8 0 0 0,-2 8 0 0 0,-2 3 0 0 0,-1-1 0 0 0,1 1 0 0 0,-1-1 0 0 0,0 1 0 0 0,-1-1 0 0 0,1 1 0 0 0,-1-1 0 0 0,0 1 0 0 0,0-1 0 0 0,-1-3 0 0 0,-2-11 0 0 0,-1 1 0 0 0,-3-7 0 0 0,6 21 0 0 0,-1-3-2 0 0,1 5 5 0 0,0-1 0 0 0,0 0-1 0 0,0 0 1 0 0,-1 1 0 0 0,1-1-1 0 0,-1 1 1 0 0,0-1-1 0 0,0 1 1 0 0,0 0 0 0 0,0 0-1 0 0,-1 0 1 0 0,1 0-1 0 0,-1 0 1 0 0,-1 0-3 0 0,3 1 176 0 0,-2 4 47 0 0,0 0-198 0 0,0-1 1 0 0,0 1 0 0 0,0 0-1 0 0,0 0 1 0 0,0 1 0 0 0,1-1 0 0 0,-1 0-1 0 0,1 1 1 0 0,-1 0 0 0 0,1 0-1 0 0,0-1 1 0 0,0 1 0 0 0,0 0-1 0 0,1 0 1 0 0,-1 1 0 0 0,1-1 0 0 0,0 0-1 0 0,-1 1-25 0 0,-1 10-154 0 0,0 1-1 0 0,0-1 0 0 0,1 12 155 0 0,2-19-51 0 0,0 0-1 0 0,0 0 1 0 0,1 0-1 0 0,0 0 1 0 0,0-1-1 0 0,1 1 0 0 0,0 0 1 0 0,0-1-1 0 0,1 2 52 0 0,4 9 116 0 0,1 0 0 0 0,0 0 0 0 0,2-1 0 0 0,0 0-116 0 0,-7-11 29 0 0,0-1 0 0 0,1 0 0 0 0,-1 0 0 0 0,1 0 0 0 0,0 0 0 0 0,0 0 0 0 0,1-1 0 0 0,-1 0 0 0 0,1 0 0 0 0,0 0 0 0 0,-1 0 0 0 0,1-1 0 0 0,0 0 0 0 0,1 0 0 0 0,-1 0 0 0 0,0 0-29 0 0,-2-2-3 0 0,-1 0 0 0 0,0 1 0 0 0,1-1-1 0 0,-1 0 1 0 0,0 0 0 0 0,1 0 0 0 0,-1-1 0 0 0,0 1-1 0 0,1-1 1 0 0,-1 1 0 0 0,0-1 0 0 0,0 0-1 0 0,0 0 1 0 0,1 0 0 0 0,-1 0 3 0 0,6-3-113 0 0,-1-1 0 0 0,0 0-1 0 0,4-4 114 0 0,10-6-348 0 0,-8 5 293 0 0,-1 0 0 0 0,0 0 0 0 0,0-2 0 0 0,-1 1 0 0 0,1-4 55 0 0,-7 10-13 0 0,5-9 17 0 0,-1 1 1 0 0,0-1-1 0 0,-1 0 0 0 0,0-1 0 0 0,3-9-4 0 0,4-9 53 0 0,-2 6-38 0 0,-2-2 1 0 0,-1 1-1 0 0,-2-1 1 0 0,0 0 0 0 0,-2-3-16 0 0,21-151 45 0 0,-25 162-26 0 0,4-66 57 0 0,-2 24 24 0 0,-4 44-23 0 0,0 0-1 0 0,-1 0 1 0 0,-3-16-77 0 0,-1 11 134 0 0,5 22-27 0 0,0 2-10 0 0,0 0 1 0 0,-1 2 4 0 0,-8 18-79 0 0,1 1 0 0 0,1 0-1 0 0,1 0 1 0 0,1 0 0 0 0,0 1 0 0 0,1 4-23 0 0,-3 43 114 0 0,1 24-114 0 0,9 203-58 0 0,-1-236-136 0 0,1-20 135 0 0,2-1 0 0 0,1 0 0 0 0,6 15 59 0 0,-10-42-612 0 0,9 31 601 0 0,-2-17-6889 0 0,-9-25 42 0 0</inkml:trace>
  <inkml:trace contextRef="#ctx0" brushRef="#br0" timeOffset="4016.677">3029 381 11312 0 0,'0'0'521'0'0,"0"-1"-12"0"0,0 0-388 0 0,0 0 0 0 0,-1 1 0 0 0,1-1-1 0 0,0 0 1 0 0,0 0 0 0 0,-1 0 0 0 0,1 1 0 0 0,0-1-1 0 0,-1 0 1 0 0,1 0 0 0 0,-1 1 0 0 0,1-1-1 0 0,-1 0 1 0 0,1 1 0 0 0,-1-1 0 0 0,0 1 0 0 0,1-1-1 0 0,-1 1 1 0 0,0-1 0 0 0,1 1 0 0 0,-1-1 0 0 0,0 1-1 0 0,0-1-120 0 0,-17-6 2505 0 0,17 7-2301 0 0,-5-1 141 0 0,-1-1 0 0 0,1 2 0 0 0,0-1 0 0 0,0 1-1 0 0,-1 0 1 0 0,1 0 0 0 0,0 0 0 0 0,0 1 0 0 0,-1 0 0 0 0,0 1-345 0 0,-16 3 88 0 0,0 2 1 0 0,0 1-89 0 0,11-4 31 0 0,-9 3 198 0 0,-9 2-254 0 0,0 2 0 0 0,0 1-1 0 0,1 1 1 0 0,-17 11 25 0 0,34-17-29 0 0,-8 8-99 0 0,10 0-3640 0 0,6-6-2777 0 0</inkml:trace>
  <inkml:trace contextRef="#ctx0" brushRef="#br0" timeOffset="4582.185">3202 774 13824 0 0,'9'-1'674'0'0,"-6"0"-589"0"0,0 0 1 0 0,0-1-1 0 0,-1 1 0 0 0,1-1 0 0 0,0 0 0 0 0,-1 0 1 0 0,1 0-1 0 0,-1 0 0 0 0,0 0 0 0 0,3-3-85 0 0,4-5-14 0 0,-7 9 73 0 0,-1 0 1 0 0,0-1-1 0 0,0 0 1 0 0,0 1 0 0 0,0-1-1 0 0,0 1 1 0 0,0-1 0 0 0,0 0-1 0 0,-1 0 1 0 0,1 0 0 0 0,-1 1-1 0 0,1-1 1 0 0,-1 0 0 0 0,0 0-1 0 0,0 0 1 0 0,1 0 0 0 0,-1 0-1 0 0,-1 0-59 0 0,1-1 150 0 0,0-1 0 0 0,0 1 0 0 0,-1-1 0 0 0,1 1 0 0 0,-1 0 0 0 0,0-1-1 0 0,0 1 1 0 0,0 0 0 0 0,-2-2-150 0 0,2 3 46 0 0,-1-1-1 0 0,1 1 1 0 0,-1 0-1 0 0,0 0 1 0 0,0 0-1 0 0,0 0 1 0 0,0 1-1 0 0,0-1 1 0 0,0 0 0 0 0,-1 1-1 0 0,1-1 1 0 0,0 1-1 0 0,-1 0 1 0 0,1 0-1 0 0,-1 0 1 0 0,0 0-1 0 0,1 0 1 0 0,-1 1-1 0 0,0-1 1 0 0,1 1-1 0 0,-2 0-45 0 0,1-1 29 0 0,-1 1 0 0 0,0 0-1 0 0,0 0 1 0 0,1 0-1 0 0,-1 1 1 0 0,0-1 0 0 0,1 1-1 0 0,-1 0 1 0 0,1 0-1 0 0,-1 0 1 0 0,1 1 0 0 0,-1-1-1 0 0,1 1 1 0 0,0 0-1 0 0,-2 1-28 0 0,-2 2 8 0 0,0 1 0 0 0,1 0-1 0 0,0 0 1 0 0,0 0 0 0 0,0 1-1 0 0,1 0 1 0 0,0 0 0 0 0,1 0-1 0 0,-3 5-7 0 0,5-7-68 0 0,0-1 0 0 0,0 1 0 0 0,0 0 0 0 0,0 0 0 0 0,1 0 0 0 0,0 0 0 0 0,0 0 0 0 0,1 0 0 0 0,-1 1 0 0 0,1-1 0 0 0,0 0 0 0 0,1 0 0 0 0,-1 0 0 0 0,1 0-1 0 0,0 1 1 0 0,1 2 68 0 0,1 2-193 0 0,-3-7 117 0 0,1 1 0 0 0,0-1 0 0 0,0 0-1 0 0,1 1 1 0 0,-1-1 0 0 0,1 0 0 0 0,-1 0 0 0 0,1 0 0 0 0,0 0 0 0 0,0 0 0 0 0,0 0 0 0 0,1 0 0 0 0,-1-1 0 0 0,1 1 0 0 0,1 1 76 0 0,2 0-244 0 0,-1 0 1 0 0,1-1-1 0 0,0 1 0 0 0,0-1 1 0 0,1 0-1 0 0,4 1 244 0 0,-8-3-54 0 0,0 0 0 0 0,0-1 0 0 0,1 1 0 0 0,-1-1 0 0 0,0 0 0 0 0,0 0 0 0 0,0-1 0 0 0,1 1 0 0 0,-1 0 0 0 0,0-1 0 0 0,0 0 0 0 0,0 0 0 0 0,0 0 1 0 0,0 0-1 0 0,0 0 0 0 0,0-1 54 0 0,1 0 0 0 0,0 0 0 0 0,-1-1 0 0 0,1 1 0 0 0,-1-1 0 0 0,0 0 0 0 0,0 1 0 0 0,0-2 0 0 0,0 1 0 0 0,1-2 0 0 0,22-35 0 0 0,-15 22 0 0 0,-2 2 145 0 0,-1 0 1 0 0,0 0 0 0 0,2-12-146 0 0,11-22 347 0 0,-20 48-285 0 0,1 0 0 0 0,-1 1 0 0 0,0-1 0 0 0,1 0 1 0 0,-1 1-1 0 0,1-1 0 0 0,-1 1 0 0 0,1-1 1 0 0,0 1-1 0 0,-1 0 0 0 0,1 0 0 0 0,0 0 0 0 0,0 0 1 0 0,1-1-63 0 0,-2 2 32 0 0,0-1 1 0 0,0 1 0 0 0,0 0-1 0 0,0-1 1 0 0,0 1 0 0 0,0 0 0 0 0,0 0-1 0 0,0 0 1 0 0,0-1 0 0 0,0 1-1 0 0,0 0 1 0 0,-1 0 0 0 0,1 1-1 0 0,0-1 1 0 0,0 0 0 0 0,0 0-1 0 0,0 0 1 0 0,0 1 0 0 0,0-1 0 0 0,0 0-1 0 0,0 1 1 0 0,0-1 0 0 0,-1 1-1 0 0,1-1 1 0 0,0 1 0 0 0,0-1-1 0 0,-1 1 1 0 0,1 0 0 0 0,0-1-1 0 0,-1 1 1 0 0,1 0 0 0 0,0-1-33 0 0,3 7 26 0 0,0 0 0 0 0,0-1 1 0 0,-1 1-1 0 0,0 0 0 0 0,0 1 1 0 0,-1-1-1 0 0,1 0 0 0 0,-1 6-26 0 0,6 36 484 0 0,-3 0-1 0 0,-1 0 0 0 0,-3 16-483 0 0,-1-64 102 0 0,0-1 2 0 0,0 0-6 0 0,0 0-24 0 0,0 0 8 0 0,-1 0-20 0 0,1 0-58 0 0,-1-1-1 0 0,1 1 0 0 0,0 0 1 0 0,0-1-1 0 0,-1 1 0 0 0,1 0 1 0 0,0-1-1 0 0,0 1 0 0 0,-1 0 1 0 0,1-1-1 0 0,0 1 0 0 0,0 0 1 0 0,0-1-1 0 0,0 1 0 0 0,0-1 1 0 0,0 1-1 0 0,0 0 0 0 0,-1-1 1 0 0,1 1-1 0 0,0-1 0 0 0,0 1 1 0 0,1-1-1 0 0,-1 1 0 0 0,0 0 1 0 0,0-1-1 0 0,0 1-3 0 0,0-3 44 0 0,0-3 93 0 0,1-1-1 0 0,0 1 1 0 0,0-1-1 0 0,0 1 1 0 0,0 0-1 0 0,1-1 1 0 0,0 1 0 0 0,1 0-1 0 0,-1 0 1 0 0,1 0-1 0 0,0 1 1 0 0,1-1-1 0 0,0 1 1 0 0,0-1-137 0 0,0 0 79 0 0,0 0 0 0 0,1 0 0 0 0,0 1 0 0 0,0-1 0 0 0,0 1 0 0 0,0 0 0 0 0,1 1 1 0 0,0-1-1 0 0,0 1 0 0 0,3-1-79 0 0,13-5 580 0 0,0 0 1 0 0,12-2-581 0 0,-11 4-45 0 0,0 0-1 0 0,12-8 46 0 0,-14 8 107 0 0,-19 7-91 0 0,1 0-1 0 0,0 1 0 0 0,0-1 1 0 0,-1-1-1 0 0,1 1 0 0 0,-1 0 1 0 0,1-1-1 0 0,-1 1 1 0 0,1-1-1 0 0,-1 1 0 0 0,2-3-15 0 0,11-7 36 0 0,-14 10-31 0 0,0 1 1 0 0,0-1-1 0 0,0 1 0 0 0,0-1 0 0 0,0 0 0 0 0,0 1 0 0 0,0-1 1 0 0,0 0-1 0 0,0 0 0 0 0,0 1 0 0 0,0-1 0 0 0,-1 0 0 0 0,1 0 0 0 0,0 0 1 0 0,-1 0-1 0 0,1 0 0 0 0,-1 0 0 0 0,1 0 0 0 0,-1 0 0 0 0,1 0 1 0 0,-1 0-1 0 0,0-1 0 0 0,1 1-5 0 0,-1 1 0 0 0,-1-1 0 0 0,1 1-1 0 0,0 0 1 0 0,0-1 0 0 0,0 1 0 0 0,0 0 0 0 0,0 0 0 0 0,-1-1-1 0 0,1 1 1 0 0,0 0 0 0 0,0 0 0 0 0,0 0 0 0 0,-1-1 0 0 0,1 1 0 0 0,0 0-1 0 0,-1 0 1 0 0,1 0 0 0 0,0 0 0 0 0,0-1 0 0 0,-1 1 0 0 0,1 0-1 0 0,0 0 1 0 0,-1 0 0 0 0,1 0 0 0 0,0 0 0 0 0,0 0 0 0 0,-1 0-1 0 0,1 0 1 0 0,0 0 0 0 0,-1 0 0 0 0,1 0 0 0 0,0 0 0 0 0,-1 0 0 0 0,-9 1-72 0 0,1 2 133 0 0,0 0 0 0 0,0 1 0 0 0,1 0 0 0 0,-1 0 0 0 0,1 1 1 0 0,0 0-1 0 0,0 1 0 0 0,0 1-61 0 0,2-2 43 0 0,0 0 0 0 0,1 1 0 0 0,0 0-1 0 0,0 0 1 0 0,0 0 0 0 0,1 1-43 0 0,-7 9 72 0 0,6-9-20 0 0,0 1-1 0 0,1 0 0 0 0,0 0 0 0 0,1 1 1 0 0,0-1-1 0 0,0 1 0 0 0,0-1 0 0 0,1 1 1 0 0,1 0-1 0 0,-1 0 0 0 0,2 0 1 0 0,-1 0-1 0 0,1 0 0 0 0,0 0 0 0 0,1 0 1 0 0,1 7-52 0 0,3 10 181 0 0,1 0 1 0 0,1 0 0 0 0,1 0 0 0 0,1-1 0 0 0,3 2-182 0 0,26 52 1210 0 0,-13-28-401 0 0,-23-47-738 0 0,-1 0 0 0 0,0 0-1 0 0,0 0 1 0 0,-1 0 0 0 0,1 0-1 0 0,-1 0 1 0 0,0 0 0 0 0,0 0-1 0 0,0 1-70 0 0,0 1 51 0 0,-2-2 6 0 0,-9 5-26 0 0,8-5-23 0 0,-1 0 1 0 0,0 0-1 0 0,0-1 1 0 0,-1 0-1 0 0,1 1 1 0 0,-1-2-1 0 0,1 1 1 0 0,-1-1-1 0 0,-4 3-8 0 0,-10 0-15 0 0,0 0-1 0 0,0-1 1 0 0,0-1-1 0 0,0-1 1 0 0,-13 0 15 0 0,-72-5-402 0 0,34-3-3213 0 0,39 3-5450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8:24.9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793 151 12440 0 0,'3'-8'1290'0'0,"6"-4"-361"0"0,0 2 1169 0 0,-1-1-872 0 0,-7 10-1063 0 0,-1 1-47 0 0,0 0-16 0 0,0 0-24 0 0,0 0-11 0 0,0 0-1 0 0,6 14-130 0 0,0 1-1 0 0,-1 0 0 0 0,0 0 0 0 0,-1 1 0 0 0,-1-1 0 0 0,1 14 67 0 0,0 24-495 0 0,-2 21 495 0 0,0-11-288 0 0,12 365-666 0 0,-9-266 882 0 0,-4 213-15 0 0,-2-204 89 0 0,-14 99 169 0 0,2-94 67 0 0,0-24 173 0 0,-8 6-411 0 0,-4 37 151 0 0,-3 15-130 0 0,-3 30 34 0 0,-6 245 257 0 0,-9 4-384 0 0,1-130-56 0 0,17-143 227 0 0,2-22 76 0 0,-45 337 237 0 0,43-259-345 0 0,17-139-14 0 0,9-109-47 0 0,-8 113-2 0 0,-2 119 19 0 0,-1-3 18 0 0,-18 277 523 0 0,18-421-339 0 0,4-40-78 0 0,-2 3-104 0 0,4-31 48 0 0,1 13-91 0 0,4-39 19 0 0,0-1 0 0 0,-3 8-19 0 0,2-11 9 0 0,1 1 0 0 0,0-1 0 0 0,1 1 0 0 0,0 0-9 0 0,1 5 11 0 0,0-6 2 0 0,0 0 0 0 0,0 0 0 0 0,1 0 0 0 0,1 0 0 0 0,0 2-13 0 0,8 60 71 0 0,-7-49-21 0 0,-3-18-49 0 0,1 0-1 0 0,-1 0 1 0 0,1 0 0 0 0,1 0-1 0 0,1 5 0 0 0,0-2-10 0 0,1 2-46 0 0,-3-3-8 0 0,4-1 50 0 0,-3-9 17 0 0,0-1-1 0 0,0 1 1 0 0,0 0-1 0 0,-1 0 1 0 0,1-1-1 0 0,0 0 1 0 0,-1 1-1 0 0,0-1 0 0 0,1 1 1 0 0,-1-2-3 0 0,3-3 35 0 0,17-30 688 0 0,22-27-723 0 0,-32 49 385 0 0,2 1-1 0 0,2-3-384 0 0,-7 8 188 0 0,0 0 0 0 0,-1-1-1 0 0,2-3-187 0 0,10-14 261 0 0,9-10 99 0 0,-20 25-264 0 0,0 1 0 0 0,0 1 0 0 0,1 0 0 0 0,4-3-96 0 0,-6 6 36 0 0,-1 0-1 0 0,1-1 1 0 0,-1 0 0 0 0,0 0-1 0 0,-1 0 1 0 0,3-6-36 0 0,-6 12 7 0 0,0-2-5 0 0,-1-10 10 0 0,-1 13-9 0 0,0 1-1 0 0,0-1 1 0 0,0 1 0 0 0,0-1 0 0 0,0 1-1 0 0,0-1 1 0 0,0 0 0 0 0,0 1-1 0 0,0-1 1 0 0,1 1 0 0 0,-1-1 0 0 0,0 1-1 0 0,0-1 1 0 0,0 1 0 0 0,1-1 0 0 0,-1 1-1 0 0,0-1 1 0 0,1 1 0 0 0,-1-1-1 0 0,0 1 1 0 0,1-1-3 0 0,2 1 8 0 0,-1 0 51 0 0,-2 0 6 0 0,0 0-1 0 0,0 1-10 0 0,-6 27-49 0 0,2-14-53 0 0,0-1 46 0 0,-1 0 0 0 0,0-1 0 0 0,-1 0 0 0 0,0 0 0 0 0,-4 4 2 0 0,5-8-1 0 0,-7 16 1 0 0,0 1 0 0 0,1 3 0 0 0,-8 16 0 0 0,-5 14-5 0 0,15-36 29 0 0,0 0 0 0 0,-1-1 0 0 0,-1-1 0 0 0,-1 1 0 0 0,0-2 0 0 0,-2 1-24 0 0,-9 10 131 0 0,14-18-65 0 0,0 0 1 0 0,0-1-1 0 0,-1 0 1 0 0,-3 2-67 0 0,9-10 22 0 0,0 0 0 0 0,1 0 0 0 0,-1-1 0 0 0,0 1 0 0 0,0-1 0 0 0,0 0 0 0 0,-1 0 0 0 0,1 0 1 0 0,0-1-1 0 0,-1 0 0 0 0,1 0 0 0 0,-1 0 0 0 0,1 0 0 0 0,-1-1 0 0 0,-4 1-22 0 0,6-1 24 0 0,0 0 0 0 0,0-1 1 0 0,0 1-1 0 0,0-1 0 0 0,0 0 0 0 0,0 1 0 0 0,0-1 1 0 0,1-1-1 0 0,-1 1 0 0 0,0 0 0 0 0,0-1 1 0 0,1 1-1 0 0,-1-1 0 0 0,1 0 0 0 0,-1 0 0 0 0,1 0 1 0 0,0 0-1 0 0,0 0 0 0 0,0 0 0 0 0,0-1 1 0 0,0 1-1 0 0,0-1 0 0 0,1 1 0 0 0,-2-4-24 0 0,-1-1 187 0 0,0 0-1 0 0,1 0 0 0 0,0 0 1 0 0,-2-8-187 0 0,4 13 42 0 0,0-4 114 0 0,-1-1-1 0 0,0 0 0 0 0,1 1 1 0 0,1-1-1 0 0,-1 0 0 0 0,1-4-155 0 0,0 10 9 0 0,0 0 1 0 0,0 1-1 0 0,0-1 0 0 0,-1 0 0 0 0,1 0 1 0 0,0 0-1 0 0,0 0 0 0 0,-1 0 0 0 0,1 0 1 0 0,0 1-1 0 0,-1-1 0 0 0,1 0 0 0 0,-1 0 1 0 0,1 0-1 0 0,-1 1 0 0 0,1-1 0 0 0,-1 0 0 0 0,0 0-9 0 0,-1 0 10 0 0,1 0 0 0 0,0-1 0 0 0,0 1 0 0 0,0-1-1 0 0,0 1 1 0 0,0-1 0 0 0,0 1 0 0 0,1-1-1 0 0,-1 0 1 0 0,0-1-10 0 0,0 0 0 0 0,-1-1 0 0 0,0 1 0 0 0,1-1 0 0 0,-1 1 0 0 0,-1 0 0 0 0,1 0 0 0 0,-1-1 0 0 0,-9-13 0 0 0,7 10 0 0 0,0 0 0 0 0,-1 0 0 0 0,0 0 0 0 0,0 1 0 0 0,-1 0 0 0 0,-6-5 0 0 0,2 2 0 0 0,-30-21 0 0 0,34 25-99 0 0,1 0 0 0 0,0-1 0 0 0,1 0 0 0 0,-1 0 99 0 0,1 1-157 0 0,0 0 1 0 0,0 0-1 0 0,0 0 1 0 0,-3-2 156 0 0,7 7-98 0 0,1-1 0 0 0,0 0 0 0 0,-1 0 0 0 0,1 0 0 0 0,0 0 0 0 0,0 1 1 0 0,0-1-1 0 0,0 0 0 0 0,0 0 0 0 0,0 0 0 0 0,0 0 0 0 0,0 0 0 0 0,0 0 1 0 0,0 0 97 0 0,0-7-632 0 0,-10-24-3213 0 0,7 19 2186 0 0</inkml:trace>
  <inkml:trace contextRef="#ctx0" brushRef="#br0" timeOffset="1005.679">345 474 8288 0 0,'10'8'1379'0'0,"0"0"1"0"0,0-1 0 0 0,1-1-1 0 0,2 1-1379 0 0,-11-6 658 0 0,-2-1-214 0 0,9 3 618 0 0,-8-3-962 0 0,-1 1-1 0 0,1-1 0 0 0,-1 0 1 0 0,1 1-1 0 0,-1-1 1 0 0,1 0-1 0 0,-1 0 0 0 0,1 0 1 0 0,0 1-1 0 0,-1-1 1 0 0,1 0-1 0 0,-1 0 0 0 0,1 0 1 0 0,0 0-1 0 0,-1 0 1 0 0,1 0-1 0 0,-1 0 0 0 0,1 0 1 0 0,0 0-1 0 0,-1-1 1 0 0,1 1-1 0 0,-1 0 0 0 0,1 0 1 0 0,0 0-1 0 0,-1-1 1 0 0,1 1-1 0 0,-1 0 0 0 0,1-1 1 0 0,0 1-100 0 0,4-5 213 0 0,1 0 0 0 0,-1 0-1 0 0,0 0 1 0 0,0-1 0 0 0,-1 0 0 0 0,1 0 0 0 0,-1 0 0 0 0,0 0 0 0 0,-1-1 0 0 0,0 1-1 0 0,0-1 1 0 0,0 0-213 0 0,2-7 264 0 0,1 0 0 0 0,1 0 0 0 0,0 0 0 0 0,1 1 0 0 0,0 1 0 0 0,1-1 0 0 0,4-3-264 0 0,3-5 770 0 0,9-18-770 0 0,-12 20 33 0 0,1-1 1 0 0,0 2-1 0 0,12-11-33 0 0,-12 14 2 0 0,17-29 52 0 0,4 2 20 0 0,4-4-2 0 0,-34 39-54 0 0,-4 5-9 0 0,0-1 0 0 0,1 1 0 0 0,-1 0 0 0 0,1 0 0 0 0,-1 0-1 0 0,1 0 1 0 0,0 0 0 0 0,-1 1 0 0 0,1-1 0 0 0,0 0-9 0 0,-1 2 83 0 0,-1 0-17 0 0,11-3 62 0 0,-6 2-64 0 0,-4 1-57 0 0,1 0-1 0 0,-1 0 0 0 0,1 0 1 0 0,-1 0-1 0 0,1 0 0 0 0,-1 0 1 0 0,1 0-1 0 0,0 0 0 0 0,-1 1 1 0 0,1-1-1 0 0,-1 1 0 0 0,0-1 1 0 0,1 1-1 0 0,-1 0 1 0 0,1-1-1 0 0,-1 1 0 0 0,0 0 1 0 0,1 0-1 0 0,-1 0-6 0 0,5 4 7 0 0,-1-2-7 0 0,0 0 0 0 0,-1 0 0 0 0,0 1 0 0 0,1-1 0 0 0,-1 1 0 0 0,-1 0 0 0 0,1 1 0 0 0,0-1 0 0 0,-1 0 0 0 0,0 1 0 0 0,2 3 0 0 0,23 42-53 0 0,-2 7 40 0 0,17 25 13 0 0,15 30 2 0 0,-43-85-2 0 0,-11-21 0 0 0,0 1 0 0 0,-1-1 0 0 0,0 1 0 0 0,0 0 0 0 0,1 5 0 0 0,-3-8 0 0 0,1-1 0 0 0,-1 0 0 0 0,1 0 0 0 0,-1 0 0 0 0,1 0 0 0 0,0-1 0 0 0,0 1 0 0 0,1 0 0 0 0,-1-1 0 0 0,-1 1 0 0 0,1-1 0 0 0,0 0 0 0 0,-1 1 0 0 0,0-1 0 0 0,1 1 0 0 0,-1-1 0 0 0,0 1 0 0 0,0 0 0 0 0,0-1 0 0 0,-1 1 0 0 0,4 13 11 0 0,-1-13-18 0 0,0-1-50 0 0,6 16-555 0 0,-9-16 261 0 0,0-2-225 0 0,0 0-942 0 0,0 0-412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8:47.3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1602 340 11488 0 0,'192'-44'1248'0'0,"-174"41"-1218"0"0,29-6 614 0 0,5 1-644 0 0,-10 2 382 0 0,-20 3-22 0 0,1 1 0 0 0,8 0-360 0 0,24 3 212 0 0,0 3 0 0 0,-1 2 0 0 0,0 3 0 0 0,0 1 0 0 0,-1 4 0 0 0,33 12-212 0 0,-49-11 7 0 0,0 1 0 0 0,0 2 0 0 0,-2 2 0 0 0,0 1 0 0 0,-2 1 0 0 0,12 12-7 0 0,-3 0-87 0 0,-2 3 0 0 0,0 1 0 0 0,-3 2 0 0 0,14 20 87 0 0,30 41-244 0 0,54 70-53 0 0,-90-109 144 0 0,31 57 153 0 0,237 469-176 0 0,-162-277 186 0 0,16 85-10 0 0,-55-81 123 0 0,-82-228-104 0 0,32 124-114 0 0,-3 24 95 0 0,-34-127 7 0 0,87 445 118 0 0,-81-306-18 0 0,-24-186-91 0 0,4 79 116 0 0,-5 67-132 0 0,-13 139 12 0 0,2-189-12 0 0,-18 141 0 0 0,14-207 0 0 0,-32 318 0 0 0,-9 137 0 0 0,-15 494 0 0 0,43-644 0 0 0,-24 142 0 0 0,15-308 0 0 0,-34 114 0 0 0,25-188 0 0 0,8-36 0 0 0,-49 180 0 0 0,34-131 0 0 0,-10 4 0 0 0,19-62 0 0 0,-48 139-150 0 0,-70 130 150 0 0,136-336-24 0 0,-2 0 0 0 0,-3-2 0 0 0,-28 38 24 0 0,36-57 1 0 0,-2-1 0 0 0,0-1 0 0 0,-1 0-1 0 0,-1-2 1 0 0,-1 0 0 0 0,-1-1 0 0 0,-12 5-1 0 0,14-10 0 0 0,-1 0 0 0 0,0-2 0 0 0,0-1 0 0 0,-2 0 0 0 0,1-2 0 0 0,-1-1 0 0 0,0-1 0 0 0,0-1 0 0 0,-1-1 0 0 0,0-1 0 0 0,-9 0 0 0 0,-14-3 0 0 0,0-2 0 0 0,0-2 0 0 0,0-2 0 0 0,-19-6 0 0 0,-13-7 0 0 0,1-4 0 0 0,-13-7 0 0 0,6-4 0 0 0,0-4 0 0 0,-8-9 0 0 0,-161-95 0 0 0,230 128 0 0 0,-41-24-21 0 0,3-4 0 0 0,1-2 1 0 0,3-2-1 0 0,1-3 0 0 0,3-3 1 0 0,-23-29 20 0 0,1-11-127 0 0,4-3 0 0 0,4-3 0 0 0,5-3 0 0 0,-20-48 127 0 0,21 20-69 0 0,4-2 1 0 0,7-3-1 0 0,-17-76 69 0 0,-73-343-10 0 0,76 276 10 0 0,-32-150 0 0 0,-84-563 10 0 0,19-197 125 0 0,80-7 16 0 0,79 77 319 0 0,8 877-405 0 0,9-270 24 0 0,-6 377-85 0 0,27-437-12 0 0,-9 306 76 0 0,19-36-68 0 0,-19 161 0 0 0,27-78 0 0 0,-13 88 148 0 0,51-114-148 0 0,-59 179 220 0 0,3 3 0 0 0,3 1 1 0 0,2 1-1 0 0,15-14-220 0 0,-13 25 126 0 0,3 1 0 0 0,31-25-126 0 0,-71 69-1 0 0,45-39-240 0 0,3 2 1 0 0,1 2-1 0 0,38-18 241 0 0,-46 31-2476 0 0,1 3 0 0 0,47-16 2476 0 0,-31 15-4070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9:16.4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1790 7368 0 0,'1'2'568'0'0,"5"3"-374"0"0,13 0 485 0 0,-18-5 52 0 0,-1 0 33 0 0,0 0-12 0 0,0 0-66 0 0,0 0-22 0 0,2 1-467 0 0,-1-1-1 0 0,0 1 0 0 0,1 0 1 0 0,-1-1-1 0 0,0 0 1 0 0,1 1-1 0 0,-1-1 0 0 0,0 0 1 0 0,1 0-1 0 0,0 0-196 0 0,0-1 241 0 0,1 0 0 0 0,0-1 1 0 0,-1 0-1 0 0,1 1 0 0 0,-1-1 0 0 0,1 0 0 0 0,1-3-241 0 0,1-2 183 0 0,0 0 0 0 0,0-1 0 0 0,-1 1 0 0 0,0-1 0 0 0,-1 0 0 0 0,1 0 0 0 0,-1-1 0 0 0,-1 1 0 0 0,0-1 0 0 0,0-1-183 0 0,2-18 234 0 0,-1 0-1 0 0,-1-15-233 0 0,4-31 140 0 0,3-56 252 0 0,5-20 279 0 0,-10 98-390 0 0,-2-41 118 0 0,0 16-299 0 0,0-42-22 0 0,0-17 71 0 0,0 37-116 0 0,-8-61-33 0 0,3 101 1 0 0,-1-18 27 0 0,-2-94 176 0 0,6 156-147 0 0,0-1-1 0 0,1 1 0 0 0,1 0 0 0 0,0 0 1 0 0,2-2-57 0 0,4-20 934 0 0,-7 34-951 0 0,-1 2-68 0 0,0 1-13 0 0,0 0 40 0 0,0 0 144 0 0,0 0 21 0 0,0 0-47 0 0,0 0-147 0 0,0 0-19 0 0,-1 1 24 0 0,-1 0 81 0 0,-1 0 1 0 0,1 0-1 0 0,0 1 0 0 0,0-1 0 0 0,0 1 0 0 0,0 0 0 0 0,0-1 0 0 0,0 1 1 0 0,1 0-1 0 0,-1 0 0 0 0,0 0 0 0 0,1 0 0 0 0,0 0 0 0 0,-1 1 0 0 0,1-1 0 0 0,0 0 1 0 0,0 3 0 0 0,-3 3-2 0 0,0 0 2 0 0,1-1 0 0 0,0 1 0 0 0,0 0 0 0 0,0 3 0 0 0,-9 24 0 0 0,10-29 0 0 0,0 0 0 0 0,0 1 0 0 0,0-1 0 0 0,1 1 0 0 0,0-1 0 0 0,0 1 0 0 0,1-1 0 0 0,0 2 0 0 0,0 0 0 0 0,-1 0 0 0 0,0 0 0 0 0,0 0 0 0 0,-3 7 0 0 0,-4 14-6 0 0,5-17 154 0 0,-1 1 1 0 0,-4 8-149 0 0,0-5-261 0 0,7-14 309 0 0,1-2 18 0 0,0 0-2 0 0,0 0 19 0 0,0 0 77 0 0,0 0 31 0 0,0 0 7 0 0,0 0-2 0 0,0 0-17 0 0,0 0-10 0 0,0 0-1 0 0,0 0-4 0 0,11-9 120 0 0,-6 5-243 0 0,-1 0 0 0 0,1-1 0 0 0,-1 0 0 0 0,1 0-1 0 0,-1 0 1 0 0,-1 0 0 0 0,1 0 0 0 0,-1-1 0 0 0,0 0-1 0 0,0 0 1 0 0,1-3-41 0 0,5-16 130 0 0,-1-1 0 0 0,1-7-130 0 0,2-7 107 0 0,-1-6-18 0 0,-1-2-6 0 0,-5 37-57 0 0,-1 0 0 0 0,2 0 0 0 0,-1 0 0 0 0,2 1 0 0 0,4-9-26 0 0,-9 17 18 0 0,0 1 0 0 0,0-1 0 0 0,0 0 0 0 0,0 1 1 0 0,0-1-1 0 0,1 1 0 0 0,-1 0 0 0 0,0-1 1 0 0,1 1-1 0 0,-1 0 0 0 0,1 0 0 0 0,-1 0 0 0 0,1 0 1 0 0,0 0-1 0 0,0 0 0 0 0,-1 0 0 0 0,1 0 1 0 0,0 1-1 0 0,0-1 0 0 0,0 1 0 0 0,-1-1 0 0 0,1 1 1 0 0,0 0-1 0 0,0 0 0 0 0,0 0 0 0 0,0 0 1 0 0,0 0-1 0 0,0 0 0 0 0,0 1 0 0 0,0-1 0 0 0,-1 0 1 0 0,1 1-1 0 0,0 0-18 0 0,9 3 60 0 0,0 1-1 0 0,-1 0 1 0 0,0 1 0 0 0,0 0 0 0 0,0 1-1 0 0,0 0-59 0 0,20 18 125 0 0,4 6-125 0 0,2 1 86 0 0,115 109 460 0 0,-119-108-464 0 0,-16-14-20 0 0,2-2 1 0 0,0-1 0 0 0,11 8-63 0 0,-27-23-370 0 0,0 1 0 0 0,-1-1 0 0 0,1 0 0 0 0,0 1 0 0 0,-1-1 0 0 0,1 1 0 0 0,-1-1 0 0 0,0 1 0 0 0,1 0 0 0 0,-1 0 0 0 0,0 0 0 0 0,0 0 370 0 0,-1-2-1960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9:18.0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120 2064 1840 0 0,'56'53'561'0'0,"24"30"4828"0"0,-72-75-4861 0 0,0 0 0 0 0,0-1 0 0 0,1 0 0 0 0,-1-1 0 0 0,1 0 0 0 0,4 2-528 0 0,2 4 832 0 0,-14-10-588 0 0,1-1 0 0 0,0 1 0 0 0,0 0 1 0 0,0 0-1 0 0,0-1 0 0 0,1 1 0 0 0,-1-1 0 0 0,0 0 0 0 0,1 0 1 0 0,0 1-245 0 0,-3-2 25 0 0,0 0 0 0 0,1 0 1 0 0,-1 0-1 0 0,0 1 1 0 0,1-1-1 0 0,-1 0 1 0 0,0 0-1 0 0,1 0 1 0 0,-1 0-1 0 0,0 0 0 0 0,1 0 1 0 0,-1 0-1 0 0,0 1 1 0 0,1-1-1 0 0,-1 0 1 0 0,0 0-1 0 0,1 0 1 0 0,-1-1-1 0 0,0 1 0 0 0,1 0 1 0 0,-1 0-1 0 0,0 0 1 0 0,1 0-1 0 0,-1 0 1 0 0,0 0-1 0 0,1 0 1 0 0,-1 0-1 0 0,0-1 0 0 0,0 1 1 0 0,1 0-26 0 0,0-15 503 0 0,-1 13-568 0 0,-1-9 194 0 0,0 1 0 0 0,0 0 0 0 0,-1 0 1 0 0,-1-2-130 0 0,-5-32 657 0 0,0-9 78 0 0,5 33-225 0 0,1 0 0 0 0,-1-16-510 0 0,1-12 1195 0 0,-3-14-1195 0 0,-2-19 593 0 0,-6-33-58 0 0,9 73-417 0 0,-1 1 0 0 0,-6-17-118 0 0,-4-23 81 0 0,13 65-74 0 0,-2-14 66 0 0,-6-20-73 0 0,-3-14 7 0 0,2 0 0 0 0,2-11-7 0 0,-2-6 53 0 0,8 46-35 0 0,1-12-18 0 0,-2-18 59 0 0,-1-5 110 0 0,4-19-169 0 0,-1-14 204 0 0,2 42 28 0 0,3 1 0 0 0,5-20-232 0 0,-2 10 232 0 0,3-142 88 0 0,0 82-256 0 0,-9 123-51 0 0,0 1 0 0 0,1 0 0 0 0,0 0 0 0 0,0 0 0 0 0,0 0 0 0 0,1 0 0 0 0,0 0 0 0 0,0 1 0 0 0,0-1 0 0 0,1-1-13 0 0,5-12 78 0 0,-7 17-54 0 0,2-14 152 0 0,-2 15-122 0 0,6-2-33 0 0,-6 2-18 0 0,-1 0 0 0 0,1 1 0 0 0,-1-1 0 0 0,1 1 0 0 0,-1-1 0 0 0,0 1 0 0 0,1-1 0 0 0,-1 1 0 0 0,0 0 0 0 0,1-1-1 0 0,-1 1 1 0 0,0-1 0 0 0,0 1 0 0 0,1 0 0 0 0,-1-1 0 0 0,0 1 0 0 0,0 0 0 0 0,0 0-3 0 0,0-1 0 0 0,1 4-9 0 0,0 0-1 0 0,-1 1 1 0 0,0-1-1 0 0,0 0 1 0 0,0 1-1 0 0,0-1 1 0 0,-1 0-1 0 0,1 1 1 0 0,-1-1-1 0 0,-1 1 10 0 0,-1 6-14 0 0,-1 0 0 0 0,-1-1-1 0 0,0 2 15 0 0,1-4-6 0 0,-19 30 6 0 0,19-32-7 0 0,0 0 0 0 0,-1 0-1 0 0,0 0 1 0 0,-1 0-1 0 0,1-1 1 0 0,-2 1 7 0 0,-14 16-20 0 0,13-14 20 0 0,0 0 0 0 0,-1-1 0 0 0,0 0 0 0 0,0 0 0 0 0,0-1 0 0 0,-7 3 0 0 0,0 1 0 0 0,14-9 0 0 0,-12 3 0 0 0,12-4 0 0 0,-25 10 0 0 0,-1-6 0 0 0,20-4 0 0 0,4 0 12 0 0,3 0 52 0 0,1 0 28 0 0,0 0 4 0 0,0 0 0 0 0,6-4 187 0 0,4-5-179 0 0,-5 8-84 0 0,2 0 75 0 0,-3-1-83 0 0,-2 2-6 0 0,0-1 0 0 0,0 0 0 0 0,-1 1 0 0 0,1-1 0 0 0,0 0 0 0 0,-1 0 0 0 0,1 0 1 0 0,-1 0-1 0 0,1 0 0 0 0,-1-1 0 0 0,1 1 0 0 0,0-1-6 0 0,-1 1 81 0 0,2-4 19 0 0,12-3-1 0 0,-11 6-71 0 0,0 0 1 0 0,0-1 0 0 0,0 1-1 0 0,-1-1 1 0 0,0 0-1 0 0,1-1 1 0 0,-1 1-1 0 0,0 0 1 0 0,0-1-1 0 0,-1 0 1 0 0,1 1 0 0 0,-1-1-1 0 0,0 0 1 0 0,0 0-1 0 0,0-2-28 0 0,14-21 132 0 0,7-14 53 0 0,-18 30-128 0 0,0 1 1 0 0,1 0-1 0 0,0 0 0 0 0,1 1 1 0 0,4-6-58 0 0,12-16 107 0 0,-10 19-95 0 0,-10 8-12 0 0,1 0-1 0 0,-1 1 1 0 0,1 0 0 0 0,0 0-1 0 0,1-1 1 0 0,28-20 64 0 0,-25 20-64 0 0,-2-3 0 0 0,2 6 0 0 0,2 1 0 0 0,2 0 0 0 0,-2 1 0 0 0,-1 2 0 0 0,0 4-2 0 0,0 0 0 0 0,-1 1 0 0 0,0-1 1 0 0,0 2-1 0 0,-1-1 0 0 0,0 1 0 0 0,5 8 2 0 0,-11-16-1 0 0,33 44-14 0 0,1 1 14 0 0,-2 2-1 0 0,6 15 2 0 0,-39-62 0 0 0,9 13 0 0 0,-2 0 0 0 0,1 1 0 0 0,-2 0 0 0 0,0 0 0 0 0,-1 0 0 0 0,4 17 0 0 0,-9-31-57 0 0,0 1-1 0 0,1 0 0 0 0,-1-1 1 0 0,0 1-1 0 0,0 0 0 0 0,0-1 1 0 0,0 1-1 0 0,0 0 0 0 0,-1-1 1 0 0,1 1-1 0 0,0 0 0 0 0,-1-1 1 0 0,0 1-1 0 0,1-1 0 0 0,-1 1 1 0 0,0 0-1 0 0,1-1 0 0 0,-1 0 1 0 0,0 1-1 0 0,0-1 0 0 0,0 1 1 0 0,0-1-1 0 0,-1 0 0 0 0,1 0 1 0 0,0 0-1 0 0,0 0 0 0 0,-1 0 1 0 0,1 0-1 0 0,-1 0 0 0 0,1 0 1 0 0,-1 0-1 0 0,1-1 0 0 0,-1 1 1 0 0,0 0 57 0 0,-3 0-400 0 0,1 0 0 0 0,-1 0 1 0 0,0 0-1 0 0,1-1 0 0 0,-1 1 1 0 0,0-1-1 0 0,1 0 0 0 0,-1-1 0 0 0,0 1 1 0 0,1-1-1 0 0,-5-1 400 0 0,-13-5-7106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9:38.6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91 840 5984 0 0,'0'0'464'0'0,"0"0"-226"0"0,0 0 193 0 0,0 0 118 0 0,2 0 25 0 0,-1-1-449 0 0,1 0 0 0 0,-1 0 0 0 0,1 0 0 0 0,-1 0 0 0 0,1 0 0 0 0,-1 0 0 0 0,1-1 0 0 0,-1 1 0 0 0,0 0 0 0 0,0-1 0 0 0,0 1 0 0 0,0-1 0 0 0,0 1 0 0 0,1-2-125 0 0,-1 1 104 0 0,0 1 1 0 0,0-1-1 0 0,0 0 1 0 0,1 0-1 0 0,-1 1 1 0 0,0-1-1 0 0,1 1 1 0 0,0 0-1 0 0,0-1-104 0 0,-2 1 41 0 0,1 1 0 0 0,0-1 0 0 0,-1 0 0 0 0,1 1 0 0 0,0-1 0 0 0,-1 0 0 0 0,1 0 0 0 0,-1 1 0 0 0,1-1 0 0 0,-1 0 0 0 0,0 0-1 0 0,1 0 1 0 0,-1 0 0 0 0,0 0-41 0 0,5-8 231 0 0,4 0 141 0 0,1 0 0 0 0,0 1 0 0 0,0 0 0 0 0,1 0 0 0 0,3 0-372 0 0,29-22 998 0 0,-21 13-447 0 0,-17 14-456 0 0,1-1 0 0 0,-1 0 0 0 0,0-1 0 0 0,0 1 0 0 0,0-1 0 0 0,-1 0 0 0 0,4-5-95 0 0,37-43 16 0 0,-6 8 318 0 0,3 3 0 0 0,36-31-334 0 0,-67 64 29 0 0,29-25 234 0 0,2 2-263 0 0,-11 9 153 0 0,56-33 1407 0 0,-67 42-1611 0 0,0 2 1 0 0,1 0 0 0 0,1 1-1 0 0,22-7 51 0 0,9-1 215 0 0,34-6-215 0 0,-57 14 116 0 0,-22 8-76 0 0,-1 0 0 0 0,1 0 0 0 0,7-1-40 0 0,22-2 67 0 0,-2 0-9 0 0,-1-2 1 0 0,25-8-59 0 0,-8 1 71 0 0,25-2-71 0 0,-27 11 155 0 0,-36 5-92 0 0,0-1 0 0 0,0 1 0 0 0,3-3-63 0 0,16-4 300 0 0,1 1 0 0 0,11 1-300 0 0,-29 4 61 0 0,0 1 0 0 0,1 1 0 0 0,-1 0 0 0 0,0 1 0 0 0,1 0 0 0 0,1 2-61 0 0,-7 0 18 0 0,1 0 1 0 0,-1 1-1 0 0,-1 0 0 0 0,1 1 0 0 0,-1 0 0 0 0,1 1-18 0 0,8 4-63 0 0,-6-2 42 0 0,0 0 0 0 0,-1 0 0 0 0,0 1 0 0 0,-1 1 0 0 0,0 0 0 0 0,8 10 21 0 0,22 21-98 0 0,-11-11 27 0 0,0 1 1 0 0,23 34 70 0 0,-21-26-9 0 0,-6-9 9 0 0,-14-19 0 0 0,-1 1 0 0 0,0 0 0 0 0,-1 0 0 0 0,-1 1 0 0 0,0 1 0 0 0,6 13 0 0 0,4 16 1 0 0,-8-22-7 0 0,-1 0 1 0 0,-1 3 5 0 0,14 38-57 0 0,-13-39 78 0 0,-1 0 0 0 0,-1 1 0 0 0,3 14-21 0 0,12 77 12 0 0,-7-34-16 0 0,-6-37-64 0 0,3 35 68 0 0,-3 20-64 0 0,14 46 64 0 0,-4-9-66 0 0,-14-96 68 0 0,3 58-2 0 0,0-28 0 0 0,-3 0 0 0 0,-4 41 0 0 0,-4-47 0 0 0,-3 4 0 0 0,6-63 0 0 0,-10 76 0 0 0,6-44 38 0 0,-2 0 0 0 0,-3 10-38 0 0,-7 44 150 0 0,1-5-469 0 0,-6 12 319 0 0,1-5 5 0 0,11-53-5 0 0,-1-1 0 0 0,-2 0 0 0 0,-11 22 0 0 0,6-31 2 0 0,14-25 19 0 0,0 0-1 0 0,0 0 0 0 0,0 1 1 0 0,1-1-1 0 0,0 1 0 0 0,-1 1-20 0 0,-1 7 0 0 0,-1 1 0 0 0,0-1 0 0 0,-1-1 0 0 0,-1 1 0 0 0,0-1 0 0 0,-1 0 0 0 0,0-1 0 0 0,-1 1 0 0 0,0-2 0 0 0,-1 1 0 0 0,0-2 0 0 0,-1 1 0 0 0,0-1 0 0 0,-1-1 0 0 0,0 0 0 0 0,0 0 0 0 0,-3-1 0 0 0,2 0 73 0 0,-14 9-29 0 0,-2-2 0 0 0,0-1-1 0 0,-28 10-43 0 0,-96 36 0 0 0,74-27 0 0 0,-166 58-229 0 0,50-25 229 0 0,173-60 33 0 0,0-1-1 0 0,0-1 1 0 0,0-1-1 0 0,0-1 1 0 0,-21 0-33 0 0,13-3 58 0 0,-1-1 1 0 0,1-2 0 0 0,1-1-1 0 0,-4-1-58 0 0,1-4-5 0 0,0-1 0 0 0,1-2 0 0 0,0-1 0 0 0,1-1 0 0 0,-9-7 5 0 0,12 6-44 0 0,2-2 0 0 0,-2-2 44 0 0,-17-12 1 0 0,9 7 21 0 0,0-1-1 0 0,2-2 0 0 0,-28-30-21 0 0,30 28 0 0 0,19 19 0 0 0,1 0 0 0 0,-8-9 0 0 0,-19-26-11 0 0,11 13 43 0 0,2 0 0 0 0,1-1-1 0 0,-12-23-31 0 0,12 12 62 0 0,2-2-1 0 0,3 0 0 0 0,1-1 0 0 0,2 0 0 0 0,3-2 0 0 0,2 1 0 0 0,-2-29-61 0 0,11 61 26 0 0,-10-76 530 0 0,2-76-556 0 0,11 129 99 0 0,2 0 1 0 0,1 1-1 0 0,6-20-99 0 0,-1 4 109 0 0,-6 31-23 0 0,2 0 1 0 0,0 1-1 0 0,5-14-86 0 0,15-56 224 0 0,-9 47-126 0 0,40-126-52 0 0,-3-3-134 0 0,11-9 88 0 0,-40 126 131 0 0,3 0 1 0 0,2 2-1 0 0,15-20-131 0 0,-31 59 111 0 0,0-1 1 0 0,1 2 0 0 0,1 0 0 0 0,1 1 0 0 0,0 0-1 0 0,15-9-111 0 0,2 1 197 0 0,20-11-197 0 0,-26 18 29 0 0,-1-1-1 0 0,-1-2 1 0 0,2-2-29 0 0,22-17 172 0 0,-32 27-43 0 0,-1-1-1 0 0,7-8-128 0 0,101-105-292 0 0,8 5 736 0 0,-116 106-444 0 0,1 0 1 0 0,0 1-1 0 0,16-9 0 0 0,-2 2-26 0 0,-5 4-46 0 0,1 2 0 0 0,0 1 1 0 0,1 1-1 0 0,1 1 0 0 0,20-4 72 0 0,74-19 312 0 0,-13 5-224 0 0,-93 25-88 0 0,1 0 0 0 0,0 1 0 0 0,1 1 0 0 0,7 1 0 0 0,6-2 0 0 0,-18 2 0 0 0,0 0 0 0 0,0 0 0 0 0,0 1 0 0 0,1 1 0 0 0,-1 1 0 0 0,0 0 0 0 0,0 0 0 0 0,0 2 0 0 0,10 4-4 0 0,-11-5-1 0 0,0 1-1 0 0,-1 0 1 0 0,0 1-1 0 0,0 1 1 0 0,0 0-1 0 0,-1 0 1 0 0,0 1-1 0 0,0 1 1 0 0,0 0 5 0 0,-2 2-16 0 0,1 0 1 0 0,-1 1-1 0 0,0 0 0 0 0,-1 0 1 0 0,0 1 15 0 0,17 25-63 0 0,-14-21 24 0 0,-1 0 1 0 0,-1 1 0 0 0,0 0 0 0 0,-1 1 0 0 0,-1 0-1 0 0,-1 0 39 0 0,12 28-69 0 0,21 61 1 0 0,-5 1 1 0 0,-4 1-1 0 0,2 42 68 0 0,-7-6-64 0 0,-4 22 64 0 0,-13-53-40 0 0,-4 24 40 0 0,-7 112-71 0 0,-1-27 38 0 0,-18 225-365 0 0,17-375 367 0 0,-4 8-35 0 0,-6 14 66 0 0,1-10-54 0 0,7-44 40 0 0,-2-1-1 0 0,-2 1 1 0 0,-6 11 14 0 0,-49 117-31 0 0,59-152 30 0 0,-8 15-17 0 0,-1-1 0 0 0,-1 0-1 0 0,-20 26 19 0 0,-69 81-75 0 0,101-133 73 0 0,-23 29-53 0 0,-2-2-1 0 0,-2-2 1 0 0,-15 12 55 0 0,34-32-28 0 0,-1 0 0 0 0,-1-1 0 0 0,0 0 0 0 0,0-1 0 0 0,0-1 0 0 0,-1 0 0 0 0,0-1 0 0 0,0-1 0 0 0,-1-1 0 0 0,1 0 0 0 0,-1-1 0 0 0,-5 0 28 0 0,-19 0-83 0 0,0-1 0 0 0,0-3 0 0 0,0 0 0 0 0,-20-6 83 0 0,1-1 34 0 0,2-3 1 0 0,-17-7-35 0 0,28 3 347 0 0,-20-9-347 0 0,32 11 22 0 0,-36-15-51 0 0,2-3 1 0 0,1-2-1 0 0,-33-25 29 0 0,51 28-184 0 0,8 6 137 0 0,1-2 1 0 0,2-2 0 0 0,0-1-1 0 0,-9-12 47 0 0,19 14 0 0 0,0-2 0 0 0,2-1 0 0 0,2-1 0 0 0,0-1 0 0 0,-1-6 0 0 0,-15-39 146 0 0,3-2 0 0 0,-15-49-146 0 0,25 61 147 0 0,11 18-147 0 0,1-1 1 0 0,0-11-1 0 0,2 11-50 0 0,-1-19 43 0 0,2 0 1 0 0,3-8 6 0 0,9 69-1 0 0,-6-61 33 0 0,4 0 0 0 0,3-4-32 0 0,0 69 0 0 0,0-40 37 0 0,1-1-1 0 0,2 1 0 0 0,2 0 1 0 0,8-25-37 0 0,0 17 53 0 0,0-7-39 0 0,3 2 0 0 0,3 0-1 0 0,17-34-13 0 0,113-213-166 0 0,-101 210-415 0 0,34-67-1491 0 0,-25 53-2567 0 0,-34 67-990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9:52.9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1263 1376 0 0,'1'-1'107'0'0,"1"-1"-170"0"0,4-3 425 0 0,-1 0 1 0 0,0 0 0 0 0,0-1-1 0 0,-1 1 1 0 0,1-1 0 0 0,-1 0-1 0 0,0 0 1 0 0,-1-1 0 0 0,0 1-1 0 0,0-1 1 0 0,1-3-363 0 0,1-8 745 0 0,2 1 0 0 0,0 0 0 0 0,1 0 0 0 0,1-2-745 0 0,16-32 236 0 0,-21 43-125 0 0,0 0-1 0 0,1 0 0 0 0,5-6-110 0 0,11-19 516 0 0,2-6 404 0 0,0 1 0 0 0,3 1 1 0 0,1 1-1 0 0,11-9-920 0 0,2 2 280 0 0,1 1 0 0 0,18-10-280 0 0,-31 27 305 0 0,12-8 166 0 0,2 3-1 0 0,20-12-470 0 0,-19 13 265 0 0,6-1 83 0 0,0 2 0 0 0,2 3 1 0 0,45-17-349 0 0,-57 27 145 0 0,0 2 1 0 0,1 2-1 0 0,0 2 1 0 0,0 1-1 0 0,1 2 0 0 0,0 2 1 0 0,0 1-1 0 0,0 3 1 0 0,0 1-1 0 0,0 2 1 0 0,0 2-1 0 0,0 1 0 0 0,6 4-145 0 0,-17-3-12 0 0,-1 2-1 0 0,0 0 1 0 0,0 2-1 0 0,-1 1 0 0 0,0 2 1 0 0,-1 0-1 0 0,-1 2 1 0 0,0 1-1 0 0,-2 1 0 0 0,1 1 1 0 0,12 14 12 0 0,1 3-34 0 0,14 13-92 0 0,5 10 126 0 0,-7-3-75 0 0,-2 3 0 0 0,8 16 75 0 0,-24-28 0 0 0,-13-21-18 0 0,-1 2 1 0 0,-1 0-1 0 0,5 14 18 0 0,11 30 20 0 0,-3 2 0 0 0,-4 1 0 0 0,-1 7-20 0 0,-8-9-85 0 0,-3 0 0 0 0,-4 1 0 0 0,0 30 85 0 0,-4 40-41 0 0,-5 0 0 0 0,-12 74 41 0 0,-27 67-58 0 0,23-206 60 0 0,-4 0 0 0 0,-16 40-2 0 0,9-41 1 0 0,-48 135-54 0 0,40-127 41 0 0,-21 35 12 0 0,15-42 0 0 0,-3-3 0 0 0,-28 36 0 0 0,3-18-7 0 0,-32 30 7 0 0,70-90-11 0 0,-2-2-1 0 0,-1-1 1 0 0,-1-1 0 0 0,-2-2-1 0 0,-2 0 12 0 0,11-10 0 0 0,0-1 0 0 0,-1-1 0 0 0,-1-2 0 0 0,-1-1 0 0 0,1-1 0 0 0,-2-1 0 0 0,-9 0 0 0 0,19-5 53 0 0,-1-2 0 0 0,-1 0-1 0 0,1-1 1 0 0,0-2-1 0 0,-1 0 1 0 0,1-1-1 0 0,-9-3-52 0 0,7 0 49 0 0,2-2 0 0 0,-1-1-1 0 0,0-1 1 0 0,1-1-1 0 0,0-1 1 0 0,1-1-1 0 0,0 0 1 0 0,1-2-1 0 0,0 0 1 0 0,1-2-1 0 0,0 0 1 0 0,1-1 0 0 0,0 0-49 0 0,-9-12 119 0 0,1-1 0 0 0,1 0 0 0 0,1-2 0 0 0,2-1 0 0 0,1-1 1 0 0,1-1-1 0 0,-9-23-119 0 0,-11-32 651 0 0,5 0 1 0 0,-24-93-652 0 0,19 28 1007 0 0,-5-69-1007 0 0,16 9 638 0 0,8-10-638 0 0,8-7 424 0 0,12-90-424 0 0,15 72 38 0 0,10 2 1 0 0,11-5-39 0 0,-14 148 39 0 0,4 0 0 0 0,4 1 0 0 0,17-31-39 0 0,-30 95 25 0 0,0 0 0 0 0,3 1 0 0 0,1 1 0 0 0,2 1 0 0 0,1 1 0 0 0,18-19-25 0 0,-29 38 25 0 0,1 1 0 0 0,1 1 0 0 0,1 0 1 0 0,-1 1-1 0 0,2 1 0 0 0,0 0 0 0 0,0 1 1 0 0,1 0-1 0 0,0 2 0 0 0,1 0 0 0 0,-1 1 1 0 0,2 1-1 0 0,17-4-25 0 0,-18 5 21 0 0,0 2-1 0 0,0 0 1 0 0,1 1 0 0 0,-1 1 0 0 0,1 1-1 0 0,-1 1 1 0 0,1 0 0 0 0,-1 1 0 0 0,1 1-1 0 0,-1 1 1 0 0,0 1 0 0 0,-1 0 0 0 0,1 1-1 0 0,8 5-20 0 0,-1 1-21 0 0,-1 0 0 0 0,-1 2 0 0 0,0 1 0 0 0,-1 1 0 0 0,0 0 0 0 0,-2 2 0 0 0,0 0 0 0 0,7 11 21 0 0,28 31-87 0 0,54 64 126 0 0,-93-106-55 0 0,1-1 0 0 0,0 0 0 0 0,19 13 16 0 0,6 6-16 0 0,-13-16 16 0 0,-21-15 0 0 0,-1-1 0 0 0,0 1 0 0 0,6 6 0 0 0,-1 1-2 0 0,0 1 0 0 0,0 0-1 0 0,-2 1 1 0 0,0 1 0 0 0,0-1 0 0 0,-2 1-1 0 0,5 10 3 0 0,21 44-184 0 0,8 15-77 0 0,-3 2 0 0 0,9 39 261 0 0,-19-40-17 0 0,-8-27-52 0 0,10 50 69 0 0,8 74 20 0 0,3 86-20 0 0,-32-168 15 0 0,-5 0 0 0 0,-3 1-1 0 0,-9 55-14 0 0,-7-8-5 0 0,-29 117 5 0 0,23-178-105 0 0,-3 0 0 0 0,-4-2 0 0 0,-27 54 105 0 0,-6-4-16 0 0,-17 18 16 0 0,57-117 9 0 0,-6 13-43 0 0,-2-1 1 0 0,-2-1-1 0 0,-29 32 34 0 0,46-63-10 0 0,0-1 0 0 0,-1-1 0 0 0,-1 0 0 0 0,0-1 0 0 0,-1 0 0 0 0,-2 0 10 0 0,-7 2 25 0 0,0-1 0 0 0,-12 5-25 0 0,26-14 2 0 0,0-1 1 0 0,0-1 0 0 0,0 1-1 0 0,0-2 1 0 0,-1 0 0 0 0,1 0-1 0 0,-8 0-2 0 0,-9-2-50 0 0,0-1 0 0 0,0 0 0 0 0,0-3 0 0 0,0 0 0 0 0,0-2 0 0 0,0-1 50 0 0,4 1-14 0 0,1 0 0 0 0,0-2-1 0 0,1-1 1 0 0,0-1-1 0 0,-14-8 15 0 0,-6-9 4 0 0,1 0-1 0 0,2-3 1 0 0,1-1-1 0 0,-7-10-3 0 0,-6-9 56 0 0,3-3 0 0 0,-25-37-56 0 0,31 34 7 0 0,3-1 0 0 0,3-2 0 0 0,-12-28-7 0 0,26 43 33 0 0,-2-2-13 0 0,-16-46-20 0 0,-17-75 111 0 0,-19-102-111 0 0,46 135 157 0 0,6-2-1 0 0,2-43-156 0 0,15 110-8 0 0,3 1 0 0 0,3-1 0 0 0,5-25 8 0 0,12-49 330 0 0,30-112-330 0 0,-22 158 191 0 0,3 0 1 0 0,5 2-1 0 0,5 1-191 0 0,-12 39 127 0 0,2 1 0 0 0,12-15-127 0 0,70-100 179 0 0,-87 136-148 0 0,41-56 193 0 0,4 4 0 0 0,22-18-224 0 0,-44 53-32 0 0,1 3-1 0 0,3 2 0 0 0,2 2 1 0 0,46-28 32 0 0,-30 30 16 0 0,2 3 1 0 0,2 4 0 0 0,6 0-17 0 0,-50 22-92 0 0,1 2 0 0 0,0 1 0 0 0,1 1 0 0 0,-1 1 0 0 0,2 1 0 0 0,0 2 92 0 0,-23 3-103 0 0,1 1 0 0 0,-1 0-1 0 0,0 1 1 0 0,0 0 0 0 0,0 0-1 0 0,0 0 1 0 0,4 2 103 0 0,-8-2-257 0 0,1 0 0 0 0,-1 0 1 0 0,1 1-1 0 0,-1-1 0 0 0,0 1 0 0 0,0 0 0 0 0,0 0 0 0 0,0 0 0 0 0,0 0 0 0 0,0 1 1 0 0,-1-1-1 0 0,1 1 0 0 0,-1-1 0 0 0,0 1 0 0 0,1 0 0 0 0,-1 0 257 0 0,8 21-6830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8:41.0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11600 0 0,'13'5'184'0'0,"-9"-3"-66"0"0,0-1-1 0 0,0 1 1 0 0,0 0-1 0 0,0 0 1 0 0,0 1-1 0 0,0-1 1 0 0,-1 1 0 0 0,1 0-1 0 0,0 0-117 0 0,17 18 19 0 0,-16-17 5 0 0,0 1 0 0 0,0 0 1 0 0,0 0-1 0 0,0 0 0 0 0,-1 1 1 0 0,0-1-1 0 0,0 1 1 0 0,1 2-25 0 0,11 23 165 0 0,-12-22-58 0 0,1 0-1 0 0,-1 0 1 0 0,0 0 0 0 0,-1 0-1 0 0,0 0 1 0 0,0 1 0 0 0,-1-1-107 0 0,1 11 4 0 0,-2-1 1 0 0,0 0-1 0 0,-1 0 1 0 0,0 1-1 0 0,-2-1 1 0 0,-1 0 0 0 0,-1 4-5 0 0,-1 13 25 0 0,-4 13 14 0 0,-4 10-55 0 0,2-1 0 0 0,3 2 0 0 0,3-1 0 0 0,2 57 16 0 0,6 2 243 0 0,8 20-243 0 0,19 118 426 0 0,-14-128-287 0 0,11 191 809 0 0,-14-111-728 0 0,1 25-156 0 0,-6-119-64 0 0,1 19 0 0 0,15 188 38 0 0,-6-113 52 0 0,-12-128-90 0 0,5 137 0 0 0,-15-35 0 0 0,-9 15 0 0 0,4-61-1 0 0,-5 41 66 0 0,-4 5-20 0 0,-9 76 38 0 0,19-179-83 0 0,3-32 0 0 0,-5 22 0 0 0,-7 42 1 0 0,7-41-14 0 0,-17 141-47 0 0,13-99 60 0 0,9-66 0 0 0,-9 117 0 0 0,-22 224 0 0 0,31-337 0 0 0,-6 197 0 0 0,5-99 0 0 0,6-114 0 0 0,2 20 0 0 0,0 9 0 0 0,4 90 168 0 0,13 56-168 0 0,-8-102 233 0 0,-7-59-115 0 0,5 41 93 0 0,15 117 229 0 0,-21-171-41 0 0,0 16-399 0 0,-1-16 310 0 0,2 10-310 0 0,-3-34 27 0 0,0-1-1 0 0,-1 0 1 0 0,0 4-27 0 0,-1 5 0 0 0,1-14-130 0 0,-1 0-1 0 0,0 0 0 0 0,0 0 1 0 0,0 0-1 0 0,0-1 0 0 0,-2 4 131 0 0,3-8-67 0 0,0 0-1 0 0,-1 1 0 0 0,1-1 1 0 0,0 0-1 0 0,-1 1 0 0 0,1-1 1 0 0,0 0-1 0 0,-1 1 0 0 0,1-1 1 0 0,-1 0-1 0 0,1 0 0 0 0,0 1 1 0 0,-1-1-1 0 0,1 0 0 0 0,-1 0 0 0 0,1 0 1 0 0,-1 0-1 0 0,0 0 68 0 0,-1 1-409 0 0,-7 7-1083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8:54.6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2307 6648 0 0,'0'0'300'0'0,"0"0"0"0"0,0 0-150 0 0,0 0 82 0 0,0 0 59 0 0,0 0 12 0 0,0 0-3 0 0,0 0-18 0 0,6 5 906 0 0,-3-4-1086 0 0,0-1-1 0 0,-1 1 0 0 0,1-1 0 0 0,0 0 1 0 0,-1 0-1 0 0,1 0 0 0 0,0-1 0 0 0,-1 1 1 0 0,1 0-1 0 0,-1-1 0 0 0,1 0 0 0 0,0 0 1 0 0,-1 0-1 0 0,0 0 0 0 0,1 0 0 0 0,-1 0 1 0 0,1 0-1 0 0,-1-1 0 0 0,0 1 0 0 0,0-1 1 0 0,0 0-1 0 0,0 0 0 0 0,0 1 0 0 0,0-1 1 0 0,-1-1-1 0 0,1 1 0 0 0,-1 0 0 0 0,1 0 1 0 0,-1 0-1 0 0,0-1 0 0 0,0 1 0 0 0,1-1-101 0 0,5-20 348 0 0,-3 9-76 0 0,1 0 0 0 0,-2 0 0 0 0,1-1 1 0 0,-2 1-1 0 0,0-1 0 0 0,-1 1 1 0 0,-1-15-273 0 0,-2-53 635 0 0,2 44-127 0 0,-2-9-508 0 0,-8-98 778 0 0,-1-28 1300 0 0,7-40-2078 0 0,-4-17 551 0 0,3 54-214 0 0,5 155-298 0 0,0-4 37 0 0,-1 0 1 0 0,-3-22-77 0 0,-4-23 297 0 0,3 0 0 0 0,4-52-297 0 0,1 95 54 0 0,10-129 489 0 0,-10 109-102 0 0,2 1 0 0 0,1-1 0 0 0,11-43-441 0 0,-7 20 414 0 0,-6 63-414 0 0,0 1 0 0 0,-1-1 0 0 0,0 1 0 0 0,-1-1 0 0 0,1 0 0 0 0,-1 1 0 0 0,-1-1 0 0 0,1 1 0 0 0,-1 0 0 0 0,-1-3 0 0 0,1 6-11 0 0,0 0 0 0 0,0 0 0 0 0,0 0 0 0 0,0 0-1 0 0,0 0 1 0 0,-3-2 11 0 0,-5-7-85 0 0,7 8-361 0 0,0 0 0 0 0,-1 0 0 0 0,1 0-1 0 0,-1 0 1 0 0,0 1 0 0 0,0-1 0 0 0,-1 1 0 0 0,1 0-1 0 0,-3-1 447 0 0,-7-5-7095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8:57.4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509 9519 13360 0 0,'2'2'1026'0'0,"5"3"-490"0"0,-7-4-332 0 0,1 0 0 0 0,0 0 0 0 0,0-1-1 0 0,0 1 1 0 0,0-1 0 0 0,0 1 0 0 0,-1 0-1 0 0,1-1 1 0 0,0 0 0 0 0,0 1 0 0 0,1-1 0 0 0,-1 0-1 0 0,0 1 1 0 0,0-1 0 0 0,0 0 0 0 0,0 0-1 0 0,0 0 1 0 0,0 0 0 0 0,0 0 0 0 0,0 0-1 0 0,0 0-203 0 0,0 0 73 0 0,0-1 0 0 0,0 1 0 0 0,0-1 0 0 0,0 1 0 0 0,0-1-1 0 0,-1 1 1 0 0,1-1 0 0 0,0 1 0 0 0,0-1 0 0 0,-1 0 0 0 0,1 1-1 0 0,-1-1 1 0 0,1 0 0 0 0,0 0 0 0 0,-1 0 0 0 0,1 1-1 0 0,-1-1 1 0 0,0 0 0 0 0,1 0-73 0 0,0-3 76 0 0,0 0 1 0 0,1 0-1 0 0,-2 0 1 0 0,1 0-1 0 0,0 0 0 0 0,-1 0 1 0 0,0 0-1 0 0,0 0 0 0 0,0 0 1 0 0,0-2-77 0 0,-13-129 566 0 0,5 62 1262 0 0,1-48-1828 0 0,4 61 135 0 0,-2-109-199 0 0,-5-28 242 0 0,-2-20 855 0 0,5-35-707 0 0,4 66-114 0 0,-11-246-200 0 0,-1 165-12 0 0,8 167 0 0 0,-20-512 0 0 0,17 354 0 0 0,-1 76 0 0 0,1 9 0 0 0,-5-249 0 0 0,0 77 0 0 0,7 99 0 0 0,4-57-1 0 0,0-3 1434 0 0,4 237-1067 0 0,-4-310-1681 0 0,1 65 2173 0 0,1-10-159 0 0,-2 22-699 0 0,2 213 3 0 0,-7-142-27 0 0,4 149-182 0 0,-3-26-200 0 0,1 21 368 0 0,4 44 45 0 0,-6-27-7 0 0,3 23 0 0 0,1-5 0 0 0,-1-16 0 0 0,-3 4 72 0 0,9 55-61 0 0,0 7 42 0 0,-10 5 11 0 0,8-2-64 0 0,0 0 0 0 0,0 0 0 0 0,-1 0 0 0 0,1 0-1 0 0,0 1 1 0 0,0-1 0 0 0,1 0 0 0 0,-1 1 0 0 0,0 0 0 0 0,0-1-1 0 0,1 1 1 0 0,-1 0 0 0 0,1 0 0 0 0,0 0 0 0 0,-20 34 1 0 0,6-10 11 0 0,-71 108 41 0 0,59-89-53 0 0,21-34 0 0 0,0 0 0 0 0,-1 0 0 0 0,-1-1 0 0 0,1 1 0 0 0,-2-2 0 0 0,-3 5 0 0 0,-16 14 11 0 0,33-44 137 0 0,-2 10-109 0 0,0 1 0 0 0,0 0 1 0 0,0-1-1 0 0,4-3-39 0 0,10-17 100 0 0,23-58 667 0 0,12-47-767 0 0,10-22 361 0 0,-44 114-145 0 0,2 1 0 0 0,21-30-216 0 0,-32 55 48 0 0,2 0 0 0 0,-1 1 0 0 0,2 0 0 0 0,0 1 0 0 0,0 0-48 0 0,-9 8 6 0 0,0 2 0 0 0,0-1 0 0 0,0 0 0 0 0,0 0 0 0 0,0 1 0 0 0,0 0 0 0 0,0 0 0 0 0,3-1-6 0 0,11-4 51 0 0,-16 5-47 0 0,0 1 0 0 0,0 0 0 0 0,1-1 0 0 0,-1 1 0 0 0,0 0 0 0 0,0 0 0 0 0,1 0 0 0 0,-1 0 0 0 0,0 1 0 0 0,0-1 0 0 0,1 0-1 0 0,-1 0 1 0 0,0 1 0 0 0,0-1 0 0 0,0 1 0 0 0,1-1 0 0 0,-1 1 0 0 0,0-1 0 0 0,0 1 0 0 0,0 0 0 0 0,0 0-4 0 0,18 6 34 0 0,-18-6-32 0 0,1-1-1 0 0,-1 1 1 0 0,0-1-1 0 0,0 1 1 0 0,0-1-1 0 0,1 1 1 0 0,-1 0-1 0 0,0 0 1 0 0,0 0-1 0 0,0 0 1 0 0,0 0-1 0 0,0 0 1 0 0,0 0-1 0 0,0 0 1 0 0,-1 0-1 0 0,1 0 1 0 0,0 0 0 0 0,-1 0-1 0 0,1 1 1 0 0,-1-1-1 0 0,1 1-1 0 0,1 2 6 0 0,-1 1 1 0 0,1-1-1 0 0,-1 1 1 0 0,0 0-1 0 0,0 3-6 0 0,34 227-307 0 0,-32-221 105 0 0,1-1 0 0 0,1 1 0 0 0,4 9 202 0 0,2 5-987 0 0,-10-25 520 0 0,1 1-1 0 0,0-1 0 0 0,0 0 1 0 0,0 0-1 0 0,0 0 1 0 0,0 0-1 0 0,1 0 1 0 0,-1-1-1 0 0,1 1 0 0 0,0-1 1 0 0,0 1-1 0 0,0-1 1 0 0,1 1 467 0 0,-1-2-1678 0 0</inkml:trace>
  <inkml:trace contextRef="#ctx0" brushRef="#br0" timeOffset="435.835">960 1078 13824 0 0,'2'-4'23'0'0,"5"-6"321"0"0,1-1 0 0 0,0 1 1 0 0,9-8-345 0 0,4-7 424 0 0,-18 20-419 0 0,0 0 1 0 0,0 1-1 0 0,1 0 0 0 0,0 0 0 0 0,0 0 1 0 0,3-2-6 0 0,2-2 743 0 0,1 0 0 0 0,-2 0 0 0 0,1-1 1 0 0,-1 0-1 0 0,0-1 0 0 0,0 0-743 0 0,-8 8 544 0 0,0 2-28 0 0,0 0-54 0 0,0 0-214 0 0,-4 1-185 0 0,-1-1 0 0 0,1 1 0 0 0,-1 0 1 0 0,0 0-1 0 0,1 1 0 0 0,0-1 0 0 0,-1 1 1 0 0,1 0-1 0 0,-2 1-63 0 0,-39 25 144 0 0,27-17-39 0 0,6-2-54 0 0,0 0 0 0 0,0 1 0 0 0,0 1 0 0 0,1-1 0 0 0,1 2 0 0 0,0-1 0 0 0,1 2 0 0 0,-8 12-51 0 0,12-15 44 0 0,0 0 0 0 0,0 1 0 0 0,1-1-1 0 0,1 1 1 0 0,-2 8-44 0 0,5-18 27 0 0,0 1 1 0 0,-1 0-1 0 0,1 0 1 0 0,1-1-1 0 0,-1 1 1 0 0,0 0-1 0 0,0 0 0 0 0,1-1 1 0 0,-1 1-1 0 0,1 0 1 0 0,-1-1-1 0 0,1 1 1 0 0,0 0-1 0 0,-1-1 1 0 0,1 1-1 0 0,0-1 0 0 0,0 0 1 0 0,0 1-1 0 0,0-1 1 0 0,1 1-1 0 0,-1-1 1 0 0,0 0-1 0 0,1 0-27 0 0,4 5 125 0 0,1 0 0 0 0,1-1-1 0 0,-1 0 1 0 0,1 0-125 0 0,-4-3 67 0 0,4 4 0 0 0,0-1 0 0 0,0-1-1 0 0,1 0 1 0 0,0 0 0 0 0,0-1-1 0 0,2 1-66 0 0,-9-3 4 0 0,0 0 0 0 0,-1 0 0 0 0,1 0 0 0 0,0 1 0 0 0,0-1 0 0 0,0 1 0 0 0,-1-1 0 0 0,1 1 0 0 0,-1-1 0 0 0,1 1 0 0 0,-1 0 0 0 0,0 0 0 0 0,0 0 0 0 0,0 0 0 0 0,0 0 0 0 0,0 0 0 0 0,0 0 0 0 0,0 1-4 0 0,8 14 12 0 0,-5-12-8 0 0,-1 1 0 0 0,0-1 0 0 0,0 0 0 0 0,-1 1 0 0 0,0 0 0 0 0,0-1 0 0 0,0 1-1 0 0,0 0 1 0 0,-1 0 0 0 0,0 0 0 0 0,-1 0 0 0 0,1 0 0 0 0,-1 0 0 0 0,0 3-4 0 0,-1 7-31 0 0,-1 0-1 0 0,-1 0 1 0 0,0 0 0 0 0,-4 11 31 0 0,3-14-16 0 0,-1-1 1 0 0,0 1 0 0 0,-1-1 0 0 0,0 0 0 0 0,-1 0 0 0 0,0-1 0 0 0,-1 0 0 0 0,-6 7 15 0 0,8-11-53 0 0,0 0 0 0 0,-1 0 0 0 0,0 0 0 0 0,0-1 0 0 0,0-1 0 0 0,-1 1 0 0 0,0-1-1 0 0,0 0 1 0 0,-1-1 0 0 0,1 0 0 0 0,-1 0 0 0 0,-7 1 53 0 0,7-3-536 0 0,1 0-1 0 0,-1-1 0 0 0,0-1 0 0 0,0 1 1 0 0,0-1-1 0 0,0-1 0 0 0,-5 0 537 0 0,12 0-267 0 0,0 0-1 0 0,1 1 0 0 0,-1-1 1 0 0,1 0-1 0 0,-1 0 1 0 0,1 0-1 0 0,-1 0 1 0 0,1 0-1 0 0,0 0 1 0 0,-1 0-1 0 0,1 0 1 0 0,0-1-1 0 0,0 1 1 0 0,0-1-1 0 0,0 1 0 0 0,0 0 1 0 0,0-1-1 0 0,0 0 268 0 0,-10-25-2448 0 0,9 22 1982 0 0,1 1 0 0 0,1-1-1 0 0,-1 1 1 0 0,0-1-1 0 0,1-1 467 0 0,3-14-2342 0 0</inkml:trace>
  <inkml:trace contextRef="#ctx0" brushRef="#br0" timeOffset="790.782">1283 10 13968 0 0,'5'-7'1261'0'0,"-5"7"-1245"0"0,0 0 0 0 0,0 0 1 0 0,0-1-1 0 0,1 1 0 0 0,-1 0 0 0 0,0 0 1 0 0,0 0-1 0 0,0 0 0 0 0,0 0 1 0 0,0-1-1 0 0,1 1 0 0 0,-1 0 0 0 0,0 0 1 0 0,0 0-1 0 0,0 0 0 0 0,0 0 0 0 0,1 0 1 0 0,-1 0-1 0 0,0 0 0 0 0,0 0 1 0 0,0 0-1 0 0,0 0 0 0 0,1 0 0 0 0,-1 0 1 0 0,0 0-1 0 0,0 0 0 0 0,0 0 0 0 0,1 0 1 0 0,-1 0-1 0 0,0 0 0 0 0,0 0 1 0 0,0 0-1 0 0,0 0 0 0 0,1 0 0 0 0,-1 0 1 0 0,0 0-1 0 0,0 0 0 0 0,0 0 0 0 0,0 1 1 0 0,1-1-1 0 0,-1 0 0 0 0,0 0 0 0 0,0 0 1 0 0,0 0-1 0 0,0 0 0 0 0,0 0 1 0 0,1 1-1 0 0,-1-1 0 0 0,0 0 0 0 0,0 0 1 0 0,0 0-1 0 0,0 0 0 0 0,0 1 0 0 0,0-1 1 0 0,0 0-1 0 0,0 0 0 0 0,0 0 1 0 0,0 1-1 0 0,0-1 0 0 0,0 0 0 0 0,0 0 1 0 0,0 0-1 0 0,0 1 0 0 0,0-1 0 0 0,0 0 1 0 0,0 0-1 0 0,0 0 0 0 0,0 0 0 0 0,0 1-15 0 0,1 12 1000 0 0,0 0 1 0 0,-1 1-1 0 0,-1 9-1001 0 0,0 7 398 0 0,-3 60 264 0 0,-4 0 0 0 0,-6 11-662 0 0,-6 57 277 0 0,18-135-267 0 0,-13 167 135 0 0,13-123 30 0 0,4 54-175 0 0,-1-110-8 0 0,1 16 78 0 0,5 23-70 0 0,-6-42-17 0 0,0-1 0 0 0,1 0 0 0 0,0-1 0 0 0,1 1-1 0 0,0 0 1 0 0,0-1 0 0 0,0 1 0 0 0,1-1 0 0 0,1 3 17 0 0,-3-7-228 0 0,0 0 0 0 0,0 0 0 0 0,0 0 0 0 0,1 0 0 0 0,-1 0 0 0 0,0 0 0 0 0,1-1 0 0 0,-1 1 0 0 0,1-1 0 0 0,0 1 0 0 0,0-1 0 0 0,-1 0 0 0 0,1 0 0 0 0,0 0 0 0 0,0-1 0 0 0,0 1 0 0 0,0-1 0 0 0,0 0 0 0 0,0 1 0 0 0,0-1 0 0 0,0 0 0 0 0,0-1 0 0 0,-1 1 0 0 0,1 0 0 0 0,1-1 228 0 0,4-1-923 0 0,0 0 0 0 0,0-1 1 0 0,0 0-1 0 0,0 0 1 0 0,0 0-1 0 0,0-1 0 0 0,5-5 923 0 0,16-13-3786 0 0</inkml:trace>
  <inkml:trace contextRef="#ctx0" brushRef="#br0" timeOffset="1140.94">1593 723 2304 0 0,'0'0'535'0'0,"-1"2"1403"0"0,-3 11 1246 0 0,-11 40 4011 0 0,0 6-5080 0 0,0 13-2115 0 0,5-7 1064 0 0,1 19-1064 0 0,6-54 180 0 0,2-18-124 0 0,0-1 1 0 0,0 0 0 0 0,1 1-1 0 0,1-1 1 0 0,0 6-57 0 0,1-3 157 0 0,1 0 1 0 0,0 0-1 0 0,1 0 0 0 0,1 0 1 0 0,1 3-158 0 0,-1-5 171 0 0,-3-8-109 0 0,-1-1 0 0 0,0 0-1 0 0,1 0 1 0 0,0 1 0 0 0,-1-1 0 0 0,1-1 0 0 0,0 1 0 0 0,1 1-62 0 0,-1-3 44 0 0,-1 0-1 0 0,1 0 0 0 0,-1 0 1 0 0,1 0-1 0 0,-1 0 1 0 0,1 0-1 0 0,-1 0 0 0 0,1-1 1 0 0,0 1-1 0 0,0-1 1 0 0,-1 1-1 0 0,1-1 1 0 0,0 0-1 0 0,0 0 0 0 0,-1 0 1 0 0,1 1-1 0 0,0-2 1 0 0,0 1-1 0 0,0 0 0 0 0,0 0-43 0 0,47-12 886 0 0,-27 6-332 0 0,-17 4-513 0 0,0 1 0 0 0,0-1-1 0 0,0-1 1 0 0,0 1 0 0 0,0-1-1 0 0,-1 0 1 0 0,1 0 0 0 0,-1 0 0 0 0,0 0-1 0 0,0-1 1 0 0,0 0 0 0 0,0 0-1 0 0,-1 0 1 0 0,1 0 0 0 0,-1 0-1 0 0,0-1 1 0 0,1-3-41 0 0,2-3 3 0 0,-1 0 0 0 0,-1 0 0 0 0,0 0 0 0 0,0-1 0 0 0,-1 1-1 0 0,-1-1 1 0 0,1-7-3 0 0,-2 12-1 0 0,-1-1 1 0 0,0 0-1 0 0,0 0 0 0 0,-1 0 0 0 0,1 1 0 0 0,-2-1 1 0 0,1 0-1 0 0,-1 1 0 0 0,0-1 0 0 0,-1 1 0 0 0,0-1 1 0 0,-2-3 0 0 0,-7-10 59 0 0,0 1 0 0 0,-1 0 0 0 0,-9-10-59 0 0,6 8 74 0 0,11 15-97 0 0,0-1 0 0 0,-1 1 0 0 0,0 0 0 0 0,0 0 0 0 0,-1 0 0 0 0,0 1 0 0 0,0 0 0 0 0,-5-3 23 0 0,-25-22-98 0 0,32 26 52 0 0,0 0 1 0 0,-1 0-1 0 0,1 0 1 0 0,-1 1-1 0 0,0 0 1 0 0,0 0-1 0 0,-1 1 1 0 0,1-1-1 0 0,-1 1 1 0 0,0 1-1 0 0,1-1 1 0 0,-2 1 45 0 0,0 1-164 0 0,3-1-107 0 0,-1 1-1 0 0,1 0 1 0 0,0 1 0 0 0,-1-1 0 0 0,1 1 0 0 0,-1 0 0 0 0,1 1-1 0 0,-3 0 272 0 0,8-1-36 0 0,-8 1-533 0 0,6-3-6037 0 0,2-5 922 0 0</inkml:trace>
  <inkml:trace contextRef="#ctx0" brushRef="#br0" timeOffset="1473.197">1976 568 12640 0 0,'0'0'560'0'0,"0"0"112"0"0,0 0-536 0 0,0 0-136 0 0,3 0 0 0 0,-3 0 0 0 0,0 0 832 0 0,5 17 128 0 0,-5 11 31 0 0,6 1 9 0 0,-6-2-688 0 0</inkml:trace>
  <inkml:trace contextRef="#ctx0" brushRef="#br0" timeOffset="2989.233">2149 378 16328 0 0,'0'0'365'0'0,"0"0"56"0"0,0 0 27 0 0,3 0-48 0 0,6 0-181 0 0,-9 0-141 0 0,1 0 1 0 0,0 0-1 0 0,0 0 1 0 0,-1 1-1 0 0,1-1 1 0 0,0 0-1 0 0,0 0 1 0 0,-1 1-1 0 0,1-1 1 0 0,0 1-1 0 0,-1-1 0 0 0,1 0 1 0 0,0 1-1 0 0,-1-1 1 0 0,1 1-1 0 0,0 0 1 0 0,-1-1-1 0 0,1 1 1 0 0,-1-1-1 0 0,1 1 1 0 0,-1 0-1 0 0,0-1 1 0 0,1 1-1 0 0,-1 0 1 0 0,0 0-1 0 0,1-1 1 0 0,-1 1-1 0 0,0 0 1 0 0,0 0-1 0 0,0-1 1 0 0,0 1-1 0 0,0 0 0 0 0,1 0 1 0 0,-1 0-1 0 0,-1-1 1 0 0,1 1-1 0 0,0 0 1 0 0,0 0-1 0 0,0 0-78 0 0,0 5 48 0 0,-1 1-1 0 0,0-1 0 0 0,0 1 0 0 0,-2 1-47 0 0,3-7 53 0 0,-8 53 248 0 0,3-12-251 0 0,1-20 169 0 0,1-1 1 0 0,0 1-1 0 0,2 0 1 0 0,1 0-1 0 0,1 1 1 0 0,0-1-1 0 0,3 5-219 0 0,-2-19 100 0 0,0 1 1 0 0,0-1-1 0 0,1 0 1 0 0,0-1-1 0 0,0 1 1 0 0,1 0-1 0 0,4 4-100 0 0,-7-10 30 0 0,0 0 0 0 0,0 0 0 0 0,0-1 0 0 0,1 1 0 0 0,-1 0 0 0 0,0-1 0 0 0,1 0 0 0 0,0 1 0 0 0,-1-1 0 0 0,1 0 0 0 0,0 0-1 0 0,0 1 1 0 0,0-2 0 0 0,-1 1 0 0 0,1 0 0 0 0,0 0 0 0 0,0 0 0 0 0,0-1 0 0 0,0 1 0 0 0,1-1 0 0 0,-1 0 0 0 0,0 0 0 0 0,0 0 0 0 0,0 0 0 0 0,0 0 0 0 0,0 0 0 0 0,0 0-1 0 0,0 0 1 0 0,0-1 0 0 0,0 1 0 0 0,0-1 0 0 0,2 0-30 0 0,1-1 45 0 0,-1 0 0 0 0,1 0-1 0 0,0-1 1 0 0,-1 1 0 0 0,1-1-1 0 0,-1 0 1 0 0,0 0 0 0 0,0-1-45 0 0,6-4 38 0 0,-5 4-12 0 0,0-1-1 0 0,-1 0 1 0 0,1 1 0 0 0,-1-2 0 0 0,0 1-1 0 0,0 0 1 0 0,0-2-26 0 0,-3 5 1 0 0,14-28 58 0 0,-3 1-47 0 0,-4 14-12 0 0,-4 5-10 0 0,1 25-44 0 0,-4 11 54 0 0,-1-20 0 0 0,1 0 0 0 0,-1 0 0 0 0,1-1 0 0 0,0 1 0 0 0,0 3 0 0 0,5 15 0 0 0,-5-19 0 0 0,0-1 0 0 0,0 1 0 0 0,0 0 0 0 0,1-1 0 0 0,0 0 0 0 0,0 1 0 0 0,0-1 0 0 0,-1-1 0 0 0,0-1 0 0 0,0 0 0 0 0,0 0 0 0 0,1 0 0 0 0,-1 0 0 0 0,1 0 0 0 0,-1 0 0 0 0,1 0 0 0 0,0-1 0 0 0,-1 1 0 0 0,1 0 0 0 0,0-1 0 0 0,0 1 0 0 0,0-1 0 0 0,1 0 0 0 0,-1 0 0 0 0,0 0 0 0 0,0 0 0 0 0,1 0 0 0 0,-1 0 0 0 0,0-1 0 0 0,1 1 0 0 0,-1-1 0 0 0,1 0 0 0 0,-1 1 0 0 0,3-1 0 0 0,2-1 61 0 0,1 1-1 0 0,-1-1 0 0 0,0 0 0 0 0,1-1 1 0 0,-1 0-1 0 0,0 0 0 0 0,0 0 0 0 0,0-1 1 0 0,-1 0-1 0 0,1-1 0 0 0,-1 1 1 0 0,1-1-1 0 0,1-2-60 0 0,5-4 171 0 0,-1-1 1 0 0,0 0-1 0 0,-1 0 1 0 0,0-2 0 0 0,4-5-172 0 0,-7 7 9 0 0,-2 0 0 0 0,1 0 0 0 0,-1-1 0 0 0,-1 0 0 0 0,0 0 0 0 0,-1-1 0 0 0,0 1 0 0 0,-1-1 0 0 0,-1 0 0 0 0,0 0 0 0 0,0-4-8 0 0,0-6-7 0 0,-1-1 1 0 0,-1 1 0 0 0,-2-8 5 0 0,1 22-262 0 0,0 1 1 0 0,0 0 0 0 0,-1-1-1 0 0,-1 1 1 0 0,1 0 0 0 0,-1 0-1 0 0,-1 0 1 0 0,1 0 0 0 0,-1 0-1 0 0,-4-4 262 0 0,-6-8-2172 0 0,-2 0-104 0 0</inkml:trace>
  <inkml:trace contextRef="#ctx0" brushRef="#br0" timeOffset="4724.118">2726 743 13824 0 0,'8'-3'103'0'0,"-5"2"-16"0"0,0 0 0 0 0,0 0 0 0 0,0-1 0 0 0,0 1 0 0 0,0-1 0 0 0,-1 1 0 0 0,1-1 0 0 0,-1 0 0 0 0,1 0 0 0 0,-1 0 0 0 0,0 0 0 0 0,1 0 0 0 0,-1 0 1 0 0,0-1-1 0 0,-1 1 0 0 0,1-1-87 0 0,7-17 436 0 0,-1 1 1 0 0,0-2-1 0 0,-2 1 1 0 0,-1-1 0 0 0,3-21-437 0 0,-2 1 1564 0 0,-3 0 0 0 0,-1-28-1564 0 0,-2 67 39 0 0,0 0 0 0 0,-1 0-1 0 0,1 0 1 0 0,0 0 0 0 0,-1 0-1 0 0,1 0 1 0 0,-1 0 0 0 0,1 0-1 0 0,-1 1 1 0 0,0-1 0 0 0,0 0-1 0 0,0 0 1 0 0,0 0 0 0 0,0 1-1 0 0,-2-2-38 0 0,-2-6 140 0 0,4 8-134 0 0,0 1-1 0 0,1-1 0 0 0,-1 1 1 0 0,0-1-1 0 0,1 0 0 0 0,-1 1 1 0 0,0-1-1 0 0,0 1 0 0 0,0 0 1 0 0,1-1-1 0 0,-1 1 0 0 0,0-1 0 0 0,0 1 1 0 0,0 0-1 0 0,0 0 0 0 0,0 0 1 0 0,0 0-1 0 0,0-1 0 0 0,1 1 1 0 0,-1 0-1 0 0,0 1 0 0 0,0-1 1 0 0,0 0-1 0 0,0 0 0 0 0,0 0 1 0 0,0 0-1 0 0,0 1 0 0 0,0-1 1 0 0,0 0-6 0 0,-2 1 2 0 0,1 0 0 0 0,-1 1 0 0 0,0-1 0 0 0,0 0 0 0 0,1 1 0 0 0,-1-1 0 0 0,1 1 0 0 0,-2 1-2 0 0,-1 1 74 0 0,1 1 0 0 0,0-1 0 0 0,0 1 0 0 0,0 0 1 0 0,1 0-1 0 0,-1 1 0 0 0,1-1 0 0 0,0 1 0 0 0,1 0 0 0 0,-1-1 0 0 0,1 1 0 0 0,0 2-74 0 0,0 0 77 0 0,1 1 0 0 0,-1-1-1 0 0,2 0 1 0 0,-1 1 0 0 0,1-1-1 0 0,1 1 1 0 0,-1-1 0 0 0,3 8-77 0 0,0 5 150 0 0,2 0 0 0 0,6 15-150 0 0,-9-29-48 0 0,1 0-1 0 0,0 0 0 0 0,0 0 1 0 0,0-1-1 0 0,1 0 0 0 0,0 1 1 0 0,1-1-1 0 0,-1-1 0 0 0,5 5 49 0 0,-6-7 6 0 0,1 0-1 0 0,-1 0 1 0 0,1 0-1 0 0,0-1 1 0 0,-1 1-1 0 0,1-1 0 0 0,1 0 1 0 0,-1 0-1 0 0,0 0 1 0 0,0-1-1 0 0,1 0 1 0 0,-1 0-1 0 0,1 0 0 0 0,-1 0 1 0 0,1 0-1 0 0,-1-1 1 0 0,1 0-1 0 0,-1 0 1 0 0,1 0-1 0 0,0-1 1 0 0,-1 0-1 0 0,1 1 0 0 0,-1-1 1 0 0,0-1-1 0 0,4-1-5 0 0,-4 2 2 0 0,4-2 22 0 0,1 0 0 0 0,-1-1 0 0 0,1 0-1 0 0,-1-1 1 0 0,0 0 0 0 0,-1 0 0 0 0,1-1 0 0 0,-1 1-1 0 0,0-2 1 0 0,1-1-24 0 0,17-23-84 0 0,-2 0 0 0 0,4-11 84 0 0,-6 10 378 0 0,-21 32-385 0 0,0-1 0 0 0,0 1 1 0 0,0 0-1 0 0,0 0 0 0 0,0-1 1 0 0,0 1-1 0 0,0 0 0 0 0,0 0 1 0 0,1-1-1 0 0,-1 1 0 0 0,0 0 1 0 0,0 0-1 0 0,0-1 0 0 0,0 1 1 0 0,1 0-1 0 0,-1 0 0 0 0,0-1 1 0 0,0 1-1 0 0,1 0 0 0 0,-1 0 1 0 0,0 0-1 0 0,0 0 0 0 0,1-1 1 0 0,-1 1-1 0 0,0 0 0 0 0,0 0 1 0 0,1 0-1 0 0,-1 0 0 0 0,0 0 1 0 0,0 0-1 0 0,1 0 0 0 0,-1 0 1 0 0,0 0-1 0 0,1 0 0 0 0,-1 0 1 0 0,0 0-1 0 0,1 0 0 0 0,-1 0 1 0 0,0 0-1 0 0,0 0 0 0 0,1 0 1 0 0,-1 0-1 0 0,0 0 0 0 0,1 0 1 0 0,-1 1-1 0 0,0-1 0 0 0,0 0 1 0 0,1 0-1 0 0,-1 0 0 0 0,0 0 1 0 0,0 1-1 0 0,0-1 0 0 0,1 0 1 0 0,-1 0-1 0 0,0 0 0 0 0,0 1 1 0 0,0-1-1 0 0,0 0 0 0 0,1 0 1 0 0,-1 1-1 0 0,0-1 0 0 0,0 0 1 0 0,0 1-1 0 0,0-1 0 0 0,0 0 1 0 0,0 0-1 0 0,0 1 0 0 0,0-1 7 0 0,2 3 17 0 0,-1 0 0 0 0,1 0-1 0 0,-1 0 1 0 0,0 0 0 0 0,0 0-1 0 0,0 0 1 0 0,-1 0 0 0 0,1 0-1 0 0,-1 1 1 0 0,1 0-17 0 0,-1 37 241 0 0,-1-20-186 0 0,0 31-155 0 0,0-14-80 0 0,1-1 0 0 0,2 1 0 0 0,3 5 180 0 0,-2-3-62 0 0,-3-32 62 0 0,0 0-1 0 0,1 0 0 0 0,0 1 0 0 0,0-1 1 0 0,1 0-1 0 0,0 0 0 0 0,2 5 1 0 0,8 1 76 0 0,-3-4 306 0 0,-9-9-355 0 0,1-1 1 0 0,0 0 0 0 0,0 0 0 0 0,0 1-1 0 0,0-1 1 0 0,-1 0 0 0 0,1 0 0 0 0,0 0 0 0 0,0 0-1 0 0,0 0 1 0 0,0 0 0 0 0,0 0 0 0 0,-1 0-1 0 0,1-1 1 0 0,0 1 0 0 0,0 0-28 0 0,1-1 64 0 0,5 0 147 0 0,1-1 0 0 0,-1-1 0 0 0,1 0 0 0 0,-1 0 0 0 0,0 0 0 0 0,0-1 0 0 0,0 0 0 0 0,5-4-211 0 0,9-7 690 0 0,19-18-690 0 0,-6-1 480 0 0,-1-1 0 0 0,8-14-480 0 0,32-33 488 0 0,-17 20-2408 0 0,-3-6-3998 0 0,-34 38-2555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9:45.0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2261 920 0 0,'26'-20'73'0'0,"-20"16"-28"0"0,0 0 1 0 0,-1-1-1 0 0,1 0 1 0 0,0-1-46 0 0,8-7 2082 0 0,1-1 0 0 0,10-5-2082 0 0,12-11 1535 0 0,-18 15-1053 0 0,-14 11-316 0 0,0 1 1 0 0,0-1-1 0 0,-1 0 0 0 0,1 0 1 0 0,1-3-167 0 0,96-106 3220 0 0,-41 43-1817 0 0,13-15-284 0 0,-8-4 235 0 0,16-37-1354 0 0,3-3 772 0 0,-31 47-322 0 0,-14 21-169 0 0,3 1 1 0 0,24-23-282 0 0,-6 17 277 0 0,34-25-277 0 0,-62 62 156 0 0,1 1-1 0 0,1 3 0 0 0,2 0 0 0 0,1 2-155 0 0,-4 6 4 0 0,29-11-4 0 0,-13 7 99 0 0,-8 5 67 0 0,0 2 0 0 0,16-2-166 0 0,8-3 199 0 0,10-3 53 0 0,62-21 398 0 0,-117 35-531 0 0,0-1-1 0 0,-1-1 0 0 0,0 0 1 0 0,10-9-119 0 0,72-55 321 0 0,-52 35-181 0 0,241-162 165 0 0,-167 131-251 0 0,-76 43-49 0 0,1 2 0 0 0,1 2-5 0 0,3-2 11 0 0,22-7 14 0 0,2 4 1 0 0,16-1-26 0 0,-79 24 2 0 0,52-11-2 0 0,4-1 0 0 0,-62 14 0 0 0,14-5 13 0 0,1 1 0 0 0,0 1 0 0 0,0 1 0 0 0,0 1-1 0 0,15 0-12 0 0,226-10-124 0 0,-231 14 79 0 0,0 1 0 0 0,0 2 0 0 0,0 1 0 0 0,9 3 45 0 0,-26-3-22 0 0,0 0 0 0 0,0 1-1 0 0,-1 1 1 0 0,0 0 0 0 0,0 1 0 0 0,0 1-1 0 0,-1 0 1 0 0,0 1 0 0 0,-1 1-1 0 0,0 0 1 0 0,7 7 22 0 0,-6-5-38 0 0,-1 2 0 0 0,0 0 1 0 0,-1 1-1 0 0,-1 0 0 0 0,0 0 0 0 0,5 11 38 0 0,-4 1-89 0 0,-1 0-1 0 0,-2 0 0 0 0,3 15 90 0 0,3 6-88 0 0,-7-17 45 0 0,-1 0 1 0 0,-2 1-1 0 0,-1 0 0 0 0,-1 8 43 0 0,0 29 78 0 0,-4 1 0 0 0,-3-1 0 0 0,-4 9-78 0 0,2-29-66 0 0,-3 0 1 0 0,-1 0-1 0 0,-2-1 1 0 0,-3 0-1 0 0,-2-2 0 0 0,-4 6 66 0 0,4-18 0 0 0,-2 0 0 0 0,-10 11 0 0 0,3-4 0 0 0,-16 22-87 0 0,-3-2-1 0 0,-3-3 0 0 0,-3-1 1 0 0,-8 3 87 0 0,-187 184-650 0 0,176-184 565 0 0,12-12-3 0 0,5-3 28 0 0,-3-4 1 0 0,-1-1-1 0 0,-1-3 0 0 0,-3-3 0 0 0,-22 8 60 0 0,-88 32-160 0 0,-85 21 160 0 0,254-94 0 0 0,-259 76 72 0 0,159-49-133 0 0,-285 69 104 0 0,238-65-11 0 0,-2-7 0 0 0,-103 3-32 0 0,217-28 5 0 0,0-1 0 0 0,-33-6-5 0 0,44 4 0 0 0,1 0-12 0 0,1-2 0 0 0,0 0 0 0 0,0-1 0 0 0,1-2 0 0 0,-12-5 12 0 0,18 6 22 0 0,1-1 0 0 0,1 0 0 0 0,-1-1 0 0 0,1-1 0 0 0,1 0 0 0 0,0-2 0 0 0,-11-10-22 0 0,-9-8 82 0 0,22 20-43 0 0,1 0 0 0 0,1 0 1 0 0,-9-12-40 0 0,-69-83 157 0 0,66 81-94 0 0,-19-16-63 0 0,-5-4-83 0 0,33 30 15 0 0,0 0-1 0 0,0-1 1 0 0,2 0-1 0 0,0-1 1 0 0,1 0-1 0 0,0 0 1 0 0,1-1-1 0 0,-5-15 69 0 0,10 20 42 0 0,-1 0 1 0 0,2 0-1 0 0,-1-1 1 0 0,2 0-1 0 0,0 1 0 0 0,0-1 1 0 0,1 0-1 0 0,1 0 0 0 0,0-3-42 0 0,18-142 1488 0 0,-15 134-1260 0 0,1 0 0 0 0,1 0 0 0 0,2 0-1 0 0,0 1 1 0 0,1 0 0 0 0,4-5-228 0 0,-11 26 10 0 0,41-89 1059 0 0,30-42-1069 0 0,-35 74 106 0 0,33-40-106 0 0,-68 96 0 0 0,39-50 0 0 0,2 2 0 0 0,28-24 0 0 0,173-152 75 0 0,-199 191-22 0 0,46-30-53 0 0,-36 28 11 0 0,15-11 14 0 0,1 4-1 0 0,3 3 1 0 0,1 3 0 0 0,13-1-25 0 0,-30 16 16 0 0,2 3 1 0 0,0 3-1 0 0,1 2 1 0 0,1 3-1 0 0,56-4-16 0 0,-54 12 0 0 0,1 3 0 0 0,0 3 0 0 0,63 9 0 0 0,-54-1-28 0 0,11 6 28 0 0,-53-8-17 0 0,-1 2 0 0 0,1 1-1 0 0,25 12 18 0 0,152 83-324 0 0,-178-86 131 0 0,0 2-1 0 0,-1 1 0 0 0,13 14 194 0 0,-2 0-1199 0 0,28 33 1199 0 0,-58-56-503 0 0,-1-1-1 0 0,0 1 1 0 0,-1 1-1 0 0,0 0 1 0 0,-1 0-1 0 0,4 12 504 0 0,3 13-1394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09:50.4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1069 13704 0 0,'0'0'306'0'0,"0"2"46"0"0,0-1-294 0 0,0 3 38 0 0,0-1-1 0 0,-1 1 1 0 0,1 0-1 0 0,-1-1 1 0 0,0 1 0 0 0,1-1-1 0 0,-2 1 1 0 0,1-1-1 0 0,0 0 1 0 0,-1 1-1 0 0,0-1 1 0 0,1 0 0 0 0,-1 0-1 0 0,-2 2-95 0 0,3-4 612 0 0,1-1 27 0 0,0 0-26 0 0,0 0-137 0 0,0 0-57 0 0,0 0-17 0 0,0 0-10 0 0,0 0-34 0 0,0 0-20 0 0,0 0-2 0 0,0 0 3 0 0,0 0 12 0 0,0 0 7 0 0,0 0 2 0 0,0 0-6 0 0,0 0-30 0 0,0 0-18 0 0,0 0-2 0 0,0 0-6 0 0,2-2-189 0 0,-1 0 1 0 0,1-1 0 0 0,0 1 0 0 0,-1 0 0 0 0,1 0-1 0 0,0 0 1 0 0,0 1 0 0 0,0-1 0 0 0,1 0-1 0 0,-1 1 1 0 0,2-2-110 0 0,4-3 247 0 0,20-15 135 0 0,2 1-1 0 0,0 2 0 0 0,14-6-381 0 0,-18 8 193 0 0,-2 0-1 0 0,0-1 0 0 0,8-9-192 0 0,23-16 175 0 0,45-36 126 0 0,44-29 508 0 0,-117 89-692 0 0,0 1-1 0 0,2 2 1 0 0,0 1-1 0 0,14-5-116 0 0,11-1 114 0 0,-12 3 240 0 0,16-3-354 0 0,1 1 181 0 0,-35 10-65 0 0,0 1-1 0 0,11 0-115 0 0,78-21 256 0 0,10 0-13 0 0,-90 22-196 0 0,-18 3-6 0 0,1 1 0 0 0,0 1 0 0 0,0 0-1 0 0,2 1-40 0 0,-16 1 4 0 0,25-1 65 0 0,-26 1-63 0 0,1 0 1 0 0,0 0 0 0 0,-1-1-1 0 0,1 1 1 0 0,0 0 0 0 0,-1-1-1 0 0,1 1 1 0 0,-1-1 0 0 0,1 0-1 0 0,-1 1 1 0 0,1-1-1 0 0,0-1-6 0 0,-1 2 40 0 0,3-2-29 0 0,9 8 232 0 0,-13-5-239 0 0,0 0-1 0 0,0-1 1 0 0,0 1 0 0 0,0 0 0 0 0,0 0 0 0 0,0 0 0 0 0,-1 0 0 0 0,1-1 0 0 0,0 1-1 0 0,0 0 1 0 0,-1 0 0 0 0,1 0 0 0 0,-1 0-4 0 0,1-1 3 0 0,-3 18 11 0 0,2-12-4 0 0,0 0 0 0 0,0-1 0 0 0,-1 1 0 0 0,0 0 0 0 0,-2 4-10 0 0,-24 59 0 0 0,5-1 0 0 0,1-4 41 0 0,8-19-18 0 0,11-37-12 0 0,1 1-1 0 0,1-1 1 0 0,-1 1 0 0 0,2-1-1 0 0,-1 1 1 0 0,1 6-11 0 0,1-15 53 0 0,0 1-49 0 0,0 0-1 0 0,1 0 0 0 0,-1-1 0 0 0,0 1 0 0 0,1-1 0 0 0,-1 1 0 0 0,0-1 0 0 0,1 1 1 0 0,-1-1-1 0 0,1 0 0 0 0,-1 0 0 0 0,0 0 0 0 0,1 0 0 0 0,-1 0 0 0 0,1 0 0 0 0,-1 0 1 0 0,1 0-1 0 0,-1 0 0 0 0,1-1-3 0 0,2 0 14 0 0,0-1 1 0 0,-1 1-1 0 0,1-1 1 0 0,-1 0-1 0 0,4-2-14 0 0,4-2 15 0 0,7-5 13 0 0,0-1 0 0 0,-1 0 1 0 0,0-1-1 0 0,-1 0 0 0 0,0-2-28 0 0,-2 2 14 0 0,51-52 92 0 0,-34 38-20 0 0,-1-1-1 0 0,4-6-85 0 0,-27 26 11 0 0,28-36 44 0 0,-32 40-54 0 0,0-1-1 0 0,-1 1 1 0 0,1-1 0 0 0,-1 1-1 0 0,0-1 1 0 0,0 0 0 0 0,0 1-1 0 0,-1-1 1 0 0,1-2-1 0 0,-1 1 10 0 0,0-1-1 0 0,0 1 1 0 0,-1 0 0 0 0,0-1 0 0 0,0 1-1 0 0,0 0 1 0 0,-1 0 0 0 0,0-1-1 0 0,0 1 1 0 0,-1 0 0 0 0,-1-3-10 0 0,2 4 19 0 0,-1-1 1 0 0,0 1-1 0 0,-1 0 0 0 0,0 0 1 0 0,1 0-1 0 0,-1 0 1 0 0,-1 1-1 0 0,1-1 1 0 0,-1 1-1 0 0,0 0 1 0 0,0 0-1 0 0,0 0-19 0 0,-8-7-79 0 0,9 8 54 0 0,-1 0 0 0 0,1-1 0 0 0,-1 1 0 0 0,0 0 0 0 0,-5-2 25 0 0,-8-5 0 0 0,0-1 0 0 0,-6-6 0 0 0,-14-9 0 0 0,9 7 0 0 0,-12-13 0 0 0,-5-2 0 0 0,26 18 0 0 0,14 12 0 0 0,1 0 0 0 0,-1 0 0 0 0,0 1 0 0 0,-4-3 0 0 0,3 3-63 0 0,0-1 0 0 0,0 0 0 0 0,1-1 0 0 0,-1 0-1 0 0,-3-4 64 0 0,-16-13-513 0 0,16 15-592 0 0,1 0 1 0 0,0-1 0 0 0,1 0 0 0 0,-6-7 1104 0 0,3-1-2154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49:55.3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63 842 5384 0 0,'4'-48'232'0'0,"-4"27"56"0"0,-4-4-224 0 0,-1 2-64 0 0,0 3 0 0 0,5-4 0 0 0,5 4 64 0 0,-5-2 8 0 0,0 2 0 0 0,5 0 0 0 0,9-1-72 0 0,-1 10 64 0 0,-10-5-64 0 0,13 8-2504 0 0</inkml:trace>
  <inkml:trace contextRef="#ctx0" brushRef="#br0" timeOffset="359.789">2866 1761 3480 0 0,'32'145'152'0'0,"-17"-60"40"0"0,2 20-192 0 0,6 12 0 0 0,-4 10 0 0 0,-6 11 0 0 0,-4 3 224 0 0,1 0 16 0 0,-10-3 0 0 0,0-2 0 0 0,-10-1-144 0 0,1-2-32 0 0,-9 5-64 0 0,-1-9 96 0 0,-8 1-96 0 0,4-1 0 0 0,-4 4 0 0 0</inkml:trace>
  <inkml:trace contextRef="#ctx0" brushRef="#br0" timeOffset="716.262">760 4395 6072 0 0,'-13'-27'104'0'0,"4"5"118"0"0,-2 0 0 0 0,-10-15-222 0 0,16 28 28 0 0,-14-20 12 0 0,2-2 0 0 0,-7-17-40 0 0,-23-62 169 0 0,-94-227 1047 0 0,91 209-633 0 0,-21-54 1779 0 0,-25-111-2362 0 0,92 278 47 0 0,-74-286 779 0 0,46 155-159 0 0,4-15-667 0 0,8 26 236 0 0,-12-83 802 0 0,7-41-1038 0 0,9-107 826 0 0,16 290-499 0 0,11-73-327 0 0,-2 41 143 0 0,-5 47-110 0 0,3 1 0 0 0,2 0 1 0 0,3 1-1 0 0,7-15-33 0 0,6-3 23 0 0,2 1-1 0 0,23-42-22 0 0,-26 71 8 0 0,1 0-1 0 0,3 2 0 0 0,1 1 1 0 0,16-15-8 0 0,-14 21 0 0 0,1 1 0 0 0,2 2 0 0 0,1 1 0 0 0,2 3 0 0 0,32-23 0 0 0,-37 33 0 0 0,1 1 0 0 0,1 2 0 0 0,25-10 0 0 0,-37 19 0 0 0,0 1 0 0 0,1 1 0 0 0,0 2 0 0 0,0 0 0 0 0,1 1 0 0 0,14 0 0 0 0,-10 3-14 0 0,1 2 1 0 0,0 1-1 0 0,0 1 0 0 0,-1 1 1 0 0,1 1-1 0 0,-1 2 1 0 0,0 1-1 0 0,-1 1 1 0 0,0 2-1 0 0,-1 0 1 0 0,0 2-1 0 0,0 1 1 0 0,-2 1-1 0 0,0 1 1 0 0,5 5 13 0 0,31 27-165 0 0,-2 3 1 0 0,-3 3 0 0 0,7 12 164 0 0,-1 3-233 0 0,-4 4 1 0 0,-2 2 0 0 0,-5 2 0 0 0,-2 2 0 0 0,2 15 232 0 0,39 92-1527 0 0,48 151 1527 0 0,-68-142-1252 0 0,-1 10-2704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07:32.0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1 475 6448 0 0,'1'0'297'0'0,"8"2"-9"0"0,6-4-188 0 0,-14 1-49 0 0,0 1 0 0 0,1-1 0 0 0,-1 1 0 0 0,0-1 0 0 0,1 1 0 0 0,-1-1 0 0 0,0 0 0 0 0,0 0 0 0 0,0 1 1 0 0,0-1-1 0 0,1 0 0 0 0,-1 0 0 0 0,0 0 0 0 0,-1 0 0 0 0,1-1-51 0 0,3-1 350 0 0,-4 3-300 0 0,0 0-1 0 0,1-1 1 0 0,-1 1 0 0 0,0 0 0 0 0,0 0-1 0 0,1-1 1 0 0,-1 1 0 0 0,0 0-1 0 0,0 0 1 0 0,1-1 0 0 0,-1 1-1 0 0,0 0 1 0 0,0-1 0 0 0,0 1 0 0 0,1 0-1 0 0,-1-1 1 0 0,0 1 0 0 0,0 0-1 0 0,0-1 1 0 0,0 1 0 0 0,0 0-1 0 0,0-1 1 0 0,0 1 0 0 0,0-1 0 0 0,0 1-1 0 0,0 0 1 0 0,0-1 0 0 0,0 1-1 0 0,0 0 1 0 0,0-1 0 0 0,0 1-1 0 0,0 0 1 0 0,0-1 0 0 0,0 1-1 0 0,-1 0 1 0 0,1-1 0 0 0,0 1 0 0 0,0 0-1 0 0,0-1 1 0 0,-1 1 0 0 0,1 0-1 0 0,0-1 1 0 0,0 1 0 0 0,-1 0-1 0 0,1 0 1 0 0,0-1 0 0 0,-1 1-50 0 0,1 0 85 0 0,-1-1 1 0 0,1 1-1 0 0,-1-1 1 0 0,1 1-1 0 0,0-1 0 0 0,-1 1 1 0 0,1-1-1 0 0,0 0 1 0 0,-1 1-1 0 0,1-1 1 0 0,0 1-1 0 0,0-1 0 0 0,-1 0 1 0 0,1 1-1 0 0,0-1 1 0 0,0 0-86 0 0,2-12 534 0 0,0-5-271 0 0,-2 17-237 0 0,0-1 0 0 0,-1 1-1 0 0,1 0 1 0 0,1 0 0 0 0,-1-1 0 0 0,0 1 0 0 0,0 0-1 0 0,0-1 1 0 0,1 1 0 0 0,-1 0 0 0 0,0 0 0 0 0,1 0 0 0 0,0-1-26 0 0,-1 1 2 0 0,1 1 0 0 0,-1-1 0 0 0,0 0 1 0 0,0 1-1 0 0,1-1 0 0 0,-1 1 0 0 0,0-1 0 0 0,0 1 1 0 0,0-1-1 0 0,0 0 0 0 0,0 1 0 0 0,0-1 1 0 0,0 1-1 0 0,0-1 0 0 0,0 0 0 0 0,0 1 1 0 0,0-1-1 0 0,0 1 0 0 0,0-1 0 0 0,0 1 1 0 0,-1-1-1 0 0,1 0 0 0 0,0 1 0 0 0,-1-1-2 0 0,1 1 1 0 0,0 0 0 0 0,0 0-1 0 0,0 0 1 0 0,0 0 0 0 0,0 0-1 0 0,0 0 1 0 0,0 0 0 0 0,0 0 0 0 0,0-1-1 0 0,0 1 1 0 0,0 0 0 0 0,0 0-1 0 0,0 0 1 0 0,0 0 0 0 0,0 0-1 0 0,0 0 1 0 0,0 0 0 0 0,0 0 0 0 0,0 0-1 0 0,0 0 1 0 0,0 0 0 0 0,0 0-1 0 0,0 0 1 0 0,0-1 0 0 0,0 1-1 0 0,0 0 1 0 0,0 0 0 0 0,0 0 0 0 0,0 0-1 0 0,0 0 1 0 0,0 0 0 0 0,0 0-1 0 0,0 0 1 0 0,0 0 0 0 0,0 0-1 0 0,1 0 1 0 0,-1 0 0 0 0,0 0 0 0 0,0 0-1 0 0,0 0 1 0 0,0 0 0 0 0,0 0-1 0 0,0 0 1 0 0,0 0 0 0 0,0-1-1 0 0,0 1 1 0 0,0 0 0 0 0,0 0 0 0 0,0 0-1 0 0,0 0 1 0 0,0 0 0 0 0,1 0-1 0 0,-1 0 1 0 0,0 0 0 0 0,0 0-1 0 0,0 0 1 0 0,0 0 0 0 0,0 0 0 0 0,0 0-1 0 0,0 0 1 0 0,0 1-1 0 0,3-2 9 0 0,15-12 46 0 0,-15 11-54 0 0,-1 1 0 0 0,1-1 0 0 0,0 1 0 0 0,0-1 0 0 0,0 1 0 0 0,0 0 0 0 0,0 0-1 0 0,0 0 1 0 0,0 1 0 0 0,0-1 0 0 0,0 1 0 0 0,0 0 0 0 0,3 0-1 0 0,8 0 39 0 0,-1 1 0 0 0,10 2-39 0 0,0 0 87 0 0,5-1 55 0 0,-13-2-106 0 0,-1 1 0 0 0,1 1 0 0 0,5 2-36 0 0,-2-1 143 0 0,0-1 1 0 0,1-1 0 0 0,-1-1-1 0 0,0 0 1 0 0,1-1 0 0 0,8-3-144 0 0,45-1 592 0 0,-28 4 246 0 0,3-3-838 0 0,-18 1 343 0 0,0 2 0 0 0,1 0 0 0 0,16 3-343 0 0,38 3 642 0 0,-43-3-358 0 0,19 3-284 0 0,-7 1 0 0 0,17-2 0 0 0,-37-3 0 0 0,21 0 0 0 0,-10 0 0 0 0,2 2 0 0 0,5 1 0 0 0,-26-3 0 0 0,18 4 0 0 0,79 13 68 0 0,62 12 390 0 0,-21 5 400 0 0,-120-27-436 0 0,8 0-422 0 0,24 5 404 0 0,-49-8-242 0 0,169 39 1274 0 0,-171-39-1368 0 0,-1-1 0 0 0,1-1 0 0 0,0-1-1 0 0,4-1-67 0 0,11 1 84 0 0,-7 2 26 0 0,-21-3-78 0 0,0 1 1 0 0,0-2-1 0 0,0 1 1 0 0,7-2-33 0 0,-1 0-97 0 0,-1 1 1 0 0,0 0-1 0 0,11 3 97 0 0,-11-2-39 0 0,0 0-1 0 0,1-1 1 0 0,9-1 39 0 0,70-4-178 0 0,-59 4 242 0 0,-1-1 1 0 0,23-5-65 0 0,-14 1 159 0 0,-30 4-151 0 0,-1 1 0 0 0,0-2-1 0 0,1 0 1 0 0,5-3-8 0 0,15-4 0 0 0,-24 7 0 0 0,1-1 0 0 0,-2 1 0 0 0,1-2 0 0 0,0 1 0 0 0,8-6 0 0 0,-6 2-17 0 0,1 2-1 0 0,-1-1 0 0 0,10-1 18 0 0,16-8-96 0 0,45-17 85 0 0,-70 27 11 0 0,0 0 0 0 0,0 1 0 0 0,0 1 0 0 0,1 0 0 0 0,1 1 0 0 0,6-3 21 0 0,21-7-21 0 0,11-4 54 0 0,41-1 51 0 0,-50 10-173 0 0,10-4 68 0 0,46-8-231 0 0,-6 0-26 0 0,-50 11-36 0 0,29-2 293 0 0,21-3-107 0 0,12-3 200 0 0,1 5 0 0 0,43 3-93 0 0,-66 5 270 0 0,-55 3-86 0 0,1 2 0 0 0,25 5-184 0 0,-19-3 144 0 0,18 0-144 0 0,-10-3 22 0 0,0 2-1 0 0,0 2 0 0 0,1 3-21 0 0,11 0 76 0 0,41 0-76 0 0,-84-6-1 0 0,242 6-122 0 0,-144-8 53 0 0,-32-1 60 0 0,67 0 2 0 0,9 0 66 0 0,41 10-58 0 0,-28 1-74 0 0,-83-6 74 0 0,120-1 46 0 0,-113-3-17 0 0,-24-2-3 0 0,0-4-1 0 0,46-10-25 0 0,-14 2 2 0 0,62-12 91 0 0,-77 11-65 0 0,1 4 1 0 0,12 2-29 0 0,48 5-362 0 0,37 8 362 0 0,49 3 100 0 0,-181-8 14 0 0,1-2 0 0 0,0-3 0 0 0,-1-2 0 0 0,6-3-114 0 0,-34 7 129 0 0,0 2 0 0 0,14 0-129 0 0,22-4 230 0 0,-29 5-111 0 0,-19 1-39 0 0,0-1 1 0 0,11-1-81 0 0,44-7 157 0 0,-26 4-100 0 0,97-7 17 0 0,2-2-20 0 0,-101 10-43 0 0,-8 1-1 0 0,14-4-10 0 0,2-1 162 0 0,17 0-162 0 0,11-1 251 0 0,-55 6-286 0 0,0 2-1 0 0,1 0 1 0 0,-1 1 0 0 0,0 1-1 0 0,0 1 1 0 0,0 1-1 0 0,17 4 36 0 0,-27-3-432 0 0,0 0 1 0 0,0 0-1 0 0,0 2 0 0 0,4 1 432 0 0,-8-3-1724 0 0,0 1 0 0 0,-1-1 0 0 0,1 1 0 0 0,2 3 1724 0 0,6 9-6536 0 0</inkml:trace>
  <inkml:trace contextRef="#ctx0" brushRef="#br0" timeOffset="1019.472">9551 377 13360 0 0,'0'0'1026'0'0,"1"2"-668"0"0,0 0-324 0 0,-1 1 1 0 0,0-1 0 0 0,1 0 0 0 0,-1 0 0 0 0,0 1-1 0 0,0-1 1 0 0,0 0 0 0 0,0 0 0 0 0,0 1-1 0 0,-1-1 1 0 0,1 0 0 0 0,-1 0 0 0 0,0 0 0 0 0,1 0-1 0 0,-1 0 1 0 0,0 1 0 0 0,0-1 0 0 0,0-1 0 0 0,0 1-1 0 0,-1 0 1 0 0,1 0 0 0 0,-1 0 0 0 0,1-1 0 0 0,-1 1-1 0 0,1 0 1 0 0,-1-1 0 0 0,0 1-35 0 0,-8 6 84 0 0,0-1 0 0 0,0 1 0 0 0,-1-2 1 0 0,-7 4-85 0 0,11-7 14 0 0,-1 0 1 0 0,1 0 0 0 0,0-1-1 0 0,-1 0 1 0 0,0 0 0 0 0,1-1 0 0 0,-1 0-1 0 0,0 0 1 0 0,-1-1-15 0 0,-21 1 90 0 0,-23-4-90 0 0,52 3 0 0 0,-108-16 107 0 0,34 6-24 0 0,0-3 0 0 0,-8-6-83 0 0,52 12 26 0 0,-122-21 37 0 0,111 22-52 0 0,-44-4 324 0 0,0 3-1 0 0,-70 6-334 0 0,137 1 61 0 0,-152 7 574 0 0,85-2-256 0 0,-174 16 1097 0 0,78-6-1153 0 0,-124 14-132 0 0,160-14-117 0 0,-131-3-74 0 0,37-1 101 0 0,157-5-2 0 0,-71 8 185 0 0,0 7 0 0 0,-134 37-284 0 0,108-22 839 0 0,-74 0-839 0 0,249-35 15 0 0,-213 30 11 0 0,212-30-26 0 0,-88 10 0 0 0,-70-2 0 0 0,81-9-38 0 0,-635 17 348 0 0,483-10-361 0 0,60-3 305 0 0,68-6 48 0 0,29 0-104 0 0,78 2-198 0 0,-515 13 433 0 0,469-9-433 0 0,-237 24 0 0 0,200-19 0 0 0,-82-2 0 0 0,46-3 0 0 0,83-4 71 0 0,-13-2-71 0 0,-13 0 73 0 0,-178-5 519 0 0,184 6-431 0 0,-2 1 35 0 0,0 1-1 0 0,-16 5-195 0 0,-13 4 186 0 0,-87 14 196 0 0,-83 37 52 0 0,133-29-48 0 0,8-8-194 0 0,41-8 132 0 0,19-4 29 0 0,16-3-18 0 0,-56 11 337 0 0,49-9-577 0 0,26-6-66 0 0,0-1-1 0 0,-12 1-28 0 0,-10 1-19 0 0,-7 3 19 0 0,-27 4-65 0 0,15 2-611 0 0,54-13-20 0 0,-1 0-1 0 0,1 1 1 0 0,0 0 0 0 0,0 0-1 0 0,1 1 1 0 0,-1 0 0 0 0,0 0 696 0 0,-16 12-1838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07:41.0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0 447 5984 0 0,'0'0'464'0'0,"0"0"-26"0"0,0 0 1032 0 0,0 0 480 0 0,0 0 98 0 0,0 0-133 0 0,0 5-45 0 0,0-2 1933 0 0,0-3-3679 0 0,0 1-1 0 0,0-1 1 0 0,0 0-1 0 0,1 1 1 0 0,-1-1 0 0 0,0 0-1 0 0,0 1 1 0 0,0-1-1 0 0,0 0 1 0 0,0 0 0 0 0,0 1-1 0 0,1-1 1 0 0,-1 0 0 0 0,0 1-1 0 0,0-1 1 0 0,0 0-1 0 0,1 0 1 0 0,-1 1 0 0 0,0-1-1 0 0,0 0 1 0 0,1 0-1 0 0,-1 0 1 0 0,0 1 0 0 0,0-1-1 0 0,1 0 1 0 0,-1 0-1 0 0,0 0 1 0 0,1 0 0 0 0,-1 0-1 0 0,0 0 1 0 0,1 1-1 0 0,-1-1 1 0 0,0 0 0 0 0,1 0-124 0 0,16-1 1106 0 0,17-10-620 0 0,-33 11-384 0 0,18-6 335 0 0,0 1 1 0 0,1 1-1 0 0,2 1-437 0 0,13-3 319 0 0,22-6 194 0 0,1 4 0 0 0,21 0-513 0 0,66-1 372 0 0,-98 6-260 0 0,-27 2-19 0 0,-1 0 1 0 0,10-3-94 0 0,17-1 255 0 0,-34 5-183 0 0,-1-1-1 0 0,0-1 1 0 0,0 0 0 0 0,0 0-1 0 0,4-3-71 0 0,-8 3-2 0 0,0-1 10 0 0,0 0 0 0 0,0 0-1 0 0,-1-1 1 0 0,0 0-1 0 0,6-4-7 0 0,14-5-97 0 0,-17 5 97 0 0,-9 8 0 0 0,0 0 0 0 0,1 0 0 0 0,-1-1 0 0 0,0 1 0 0 0,0 0 0 0 0,0 0 0 0 0,0 0 0 0 0,0 0 0 0 0,0-1 0 0 0,0 1 0 0 0,0 0 0 0 0,0 0 0 0 0,0 0 0 0 0,1 0 0 0 0,-1 0 0 0 0,0 0 0 0 0,0 0 0 0 0,0-1 0 0 0,0 1 0 0 0,0 0 0 0 0,1 0 0 0 0,-1 0 0 0 0,0 0 0 0 0,0 0 0 0 0,0 0 0 0 0,0 0 0 0 0,1 0 0 0 0,-1 0 0 0 0,0 0 0 0 0,0 0 0 0 0,0 0 0 0 0,0 0 0 0 0,1 0 0 0 0,-1 0 0 0 0,0 0 0 0 0,0 0 0 0 0,0 0 0 0 0,0 0 0 0 0,1 0 0 0 0,-1 0 0 0 0,0 0 0 0 0,0 0 0 0 0,0 0 0 0 0,0 0 0 0 0,1 0 0 0 0,-2 10 0 0 0,-5 10 0 0 0,4-16 0 0 0,-1 1 0 0 0,1-1 0 0 0,-1 0 0 0 0,-1 0 0 0 0,1 0 0 0 0,0 0 0 0 0,-4 2 0 0 0,-1 2 0 0 0,6-8 4 0 0,0 2 23 0 0,1 9 19 0 0,1-9-28 0 0,0-2-12 0 0,0 1 0 0 0,0-1 0 0 0,0 1 0 0 0,0-1 0 0 0,0 1 1 0 0,0 0-1 0 0,0-1 0 0 0,0 1 0 0 0,0-1 0 0 0,0 1 0 0 0,0-1 1 0 0,1 1-1 0 0,-1-1 0 0 0,0 1 0 0 0,1-1 0 0 0,-1 1 0 0 0,0-1 0 0 0,0 1 1 0 0,1-1-1 0 0,-1 1-6 0 0,2 0 9 0 0,0 0 0 0 0,-1-1-1 0 0,1 1 1 0 0,0 0 0 0 0,0-1 0 0 0,-1 1 0 0 0,1-1 0 0 0,0 1 0 0 0,0-1 0 0 0,0 0 0 0 0,-1 0 0 0 0,1 0 0 0 0,0 0 0 0 0,2 0-9 0 0,-3 0 3 0 0,7 0 27 0 0,1 0 1 0 0,0-1-1 0 0,5 0-30 0 0,-11 0 9 0 0,0 0 0 0 0,0 0 0 0 0,0 0 0 0 0,0 0 0 0 0,-1 0 0 0 0,1-1 0 0 0,0 1 0 0 0,0-1 0 0 0,-1 0 0 0 0,1 0 0 0 0,1-2-9 0 0,1 0 5 0 0,0 0 0 0 0,-1-1 0 0 0,1 1 0 0 0,-1-1 0 0 0,0 0 0 0 0,0-1 0 0 0,-1 1-1 0 0,0-1 1 0 0,0 1 0 0 0,0-1 0 0 0,-1 0 0 0 0,1 0 0 0 0,0-6-5 0 0,0 1 0 0 0,-2 0 0 0 0,1 1 0 0 0,-1-1 0 0 0,-1 0 0 0 0,0 0 0 0 0,-1 0 0 0 0,0 0 0 0 0,0 0 0 0 0,-1 1 0 0 0,-1-2 0 0 0,1 6 0 0 0,1 0 0 0 0,-1 0 0 0 0,-1 1 0 0 0,1-1 0 0 0,-1 1 0 0 0,0 0 0 0 0,0 0 0 0 0,-1 0 0 0 0,1 0 0 0 0,-1 1 0 0 0,0-1 0 0 0,0 1 0 0 0,-1 0 0 0 0,1 0 0 0 0,-1 0 0 0 0,0 1 0 0 0,0 0 0 0 0,0 0 0 0 0,-1 0 0 0 0,-8-4 0 0 0,-1 0 0 0 0,-1 1 0 0 0,1 1 0 0 0,-1 1 0 0 0,0 0 0 0 0,0 1 0 0 0,0 1 0 0 0,-14 0 0 0 0,25 1 0 0 0,-1 0 0 0 0,1 0 0 0 0,-1-1 0 0 0,1 1 0 0 0,0-1 0 0 0,-1 0 0 0 0,1-1-1 0 0,0 1 1 0 0,0-1 0 0 0,-10-5-31 0 0,13 7-102 0 0,1 0-1 0 0,-1 0 1 0 0,1 0-1 0 0,-1-1 1 0 0,1 1 0 0 0,0-1-1 0 0,-1 1 1 0 0,1-1-1 0 0,0 1 1 0 0,0-1 0 0 0,0 0-1 0 0,1 1 1 0 0,-1-1-1 0 0,0 0 134 0 0,-3-6-1425 0 0,3 6-827 0 0,1 1-4009 0 0,0-6-1716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07:43.7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16 6912 0 0,'5'-15'622'0'0,"3"19"-500"0"0,-5-1 662 0 0,0 1 1 0 0,1-1-1 0 0,-1 1 1 0 0,0-1-1 0 0,-1 1 1 0 0,1 0-1 0 0,-1 0 1 0 0,0 1-1 0 0,0-1 1 0 0,0 0-1 0 0,0 1 1 0 0,-1-1-1 0 0,1 4-784 0 0,0-1 338 0 0,-1 0-1 0 0,-1 0 1 0 0,1 0 0 0 0,-1 0-1 0 0,0 4-337 0 0,-17 134 1901 0 0,12-94-1219 0 0,-2 1-1 0 0,-3-2 0 0 0,-7 20-681 0 0,14-61 43 0 0,2-5-1 0 0,0 0-1 0 0,1 0 1 0 0,-1 0-1 0 0,1 0 1 0 0,0 0-1 0 0,0 0 0 0 0,0 0 1 0 0,1 3-42 0 0,-1-7 39 0 0,0 1 0 0 0,0 0 0 0 0,0-1 0 0 0,0 1 0 0 0,1 0 0 0 0,-1-1 0 0 0,0 1 0 0 0,1-1 0 0 0,-1 1 0 0 0,0 0 0 0 0,1-1 0 0 0,-1 1 0 0 0,1-1 0 0 0,-1 1 0 0 0,1-1 0 0 0,-1 1 0 0 0,1-1 0 0 0,0 0 0 0 0,-1 1 0 0 0,1-1 0 0 0,-1 0 0 0 0,1 1 0 0 0,0-1 0 0 0,-1 0 1 0 0,1 0-1 0 0,0 1 0 0 0,-1-1 0 0 0,1 0 0 0 0,0 0 0 0 0,0 0-39 0 0,1 0 31 0 0,0 1 1 0 0,0-1 0 0 0,0 0 0 0 0,1 0 0 0 0,-1 0 0 0 0,0 0 0 0 0,0 0-1 0 0,0-1 1 0 0,1 1-32 0 0,15-7 544 0 0,1-1 0 0 0,13-8-544 0 0,27-11 799 0 0,-52 24-783 0 0,0 0 24 0 0,0 1 0 0 0,0-1 0 0 0,0 1 1 0 0,1 0-1 0 0,-1 1 0 0 0,0-1 0 0 0,1 1 0 0 0,-1 1 0 0 0,1 0 0 0 0,6 0-40 0 0,-12 1 0 0 0,0-1-1 0 0,0 1 1 0 0,0 0 0 0 0,-1 0-1 0 0,1 0 1 0 0,0 0 0 0 0,-1 0-1 0 0,1 0 1 0 0,-1 0 0 0 0,0 0-1 0 0,1 1 1 0 0,0 0 0 0 0,3 2-80 0 0,-4 1-358 0 0,-1 3 137 0 0,1-3-246 0 0,-1 1 0 0 0,0 0 0 0 0,-1-1 0 0 0,1 1 0 0 0,-1 0-1 0 0,0-1 1 0 0,-1 1 0 0 0,1-1 0 0 0,-1 0 0 0 0,0 1 0 0 0,-2 2 547 0 0,-14 20-2401 0 0,-1-3-20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07:43.0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87 0 1376 0 0,'1'3'491'0'0,"2"5"1710"0"0,0 0 1 0 0,1 0 0 0 0,4 5-2202 0 0,-3-4 1588 0 0,0 0-1 0 0,0 1 0 0 0,1 3-1587 0 0,-1 4 662 0 0,-1 0 0 0 0,0 1-1 0 0,-1-1 1 0 0,0 15-662 0 0,2 15 1072 0 0,0-3 612 0 0,-2 19-1684 0 0,-6 93 581 0 0,3-155-1514 0 0,0-1-294 0 0,0 0-49 0 0,0 0-10 0 0</inkml:trace>
  <inkml:trace contextRef="#ctx0" brushRef="#br0" timeOffset="334.123">233 256 5984 0 0,'0'0'273'0'0,"0"0"-5"0"0,0 0 223 0 0,0 0 1567 0 0,0 0 700 0 0,-2 0 142 0 0,-35 4 2408 0 0,-22 10-3806 0 0,52-12-1343 0 0,-11 2-39 0 0,0-1 1 0 0,0-1-1 0 0,-3 0-120 0 0,1 0 41 0 0,14-1-44 0 0,-20 0-2080 0 0,26-1 929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07:41.8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58 8752 0 0,'0'0'673'0'0,"1"0"-437"0"0,2-8-121 0 0,-3 6 2854 0 0,1 3 7256 0 0,1 3-10026 0 0,1 1-1 0 0,-1-1 1 0 0,-1 1 0 0 0,1-1-1 0 0,-1 1 1 0 0,0 0 0 0 0,0 0-1 0 0,0-1 1 0 0,0 4-199 0 0,1 47 784 0 0,-2-49-755 0 0,-5 111 395 0 0,-4 86-192 0 0,1-110-160 0 0,8-84-69 0 0,0-1-1 0 0,-1 1 0 0 0,0 0 1 0 0,-1-1-1 0 0,0 2-2 0 0,0-9 0 0 0,1-7 0 0 0,0-10 0 0 0,2-5 24 0 0,1 0-1 0 0,3-12-23 0 0,1-5 17 0 0,6-82-6 0 0,2-8 53 0 0,15-53-64 0 0,-28 174 7 0 0,-1 6-20 0 0,0-1 0 0 0,1 0 0 0 0,-1 0-1 0 0,0 1 1 0 0,1-1 0 0 0,0 0 0 0 0,-1 0 0 0 0,1 1 0 0 0,0-1 0 0 0,0 0 13 0 0,0 1-215 0 0,-1 1-10 0 0,10 5 184 0 0,-6 1 145 0 0,0-1 1 0 0,0 1 0 0 0,-1 0 0 0 0,1 0-1 0 0,-2 0 1 0 0,1 1 0 0 0,1 3-105 0 0,13 49 160 0 0,30 104 638 0 0,-45-158-851 0 0,0-1 0 0 0,0 0 0 0 0,0 0 0 0 0,1 0 0 0 0,-1 0 0 0 0,1 0 0 0 0,3 2 53 0 0,2 5-246 0 0,-7-11 272 0 0,1 1 0 0 0,-1-1 0 0 0,0 0 0 0 0,0 0-1 0 0,0 0 1 0 0,0 0 0 0 0,1 0 0 0 0,-1 0 0 0 0,0 0 0 0 0,0 0 0 0 0,0-1-1 0 0,0 1 1 0 0,1 0 0 0 0,-1-1 0 0 0,0 1 0 0 0,0-1 0 0 0,0 1-1 0 0,0-1-24 0 0,3-2 15 0 0,0 0 1 0 0,-1 0 0 0 0,0-1-1 0 0,0 1 1 0 0,0-1 0 0 0,0 1 0 0 0,0-1-1 0 0,-1 0 1 0 0,0 0 0 0 0,0-1 0 0 0,0 1-1 0 0,2-5-16 0 0,1-1 6 0 0,21-39-150 0 0,-16 32 33 0 0,-1 0-1 0 0,0 0 1 0 0,4-17 111 0 0,-4 10 59 0 0,-5 13 35 0 0,0 0 1 0 0,-1 0-1 0 0,1-5-94 0 0,-3 7 40 0 0,1 0-1 0 0,1 0 0 0 0,-1 1 1 0 0,3-5-40 0 0,-4 11-2 0 0,0-1 1 0 0,1 0-1 0 0,-1 1 0 0 0,1-1 1 0 0,-1 0-1 0 0,1 1 1 0 0,0 0-1 0 0,0-1 0 0 0,0 1 1 0 0,0 0-1 0 0,1 0 0 0 0,-1 0 1 0 0,0 1-1 0 0,1-1 1 0 0,1 0 0 0 0,-3 1-5 0 0,0 1 0 0 0,0-1 0 0 0,0 1 0 0 0,0 0 0 0 0,1 0 0 0 0,-1 0 0 0 0,0-1 0 0 0,0 1 0 0 0,0 0 0 0 0,0 0 0 0 0,0 0 0 0 0,0 1 0 0 0,1-1 0 0 0,-1 0 0 0 0,0 0 0 0 0,0 1 0 0 0,0-1 0 0 0,0 0 0 0 0,0 1 0 0 0,0-1 0 0 0,0 1 0 0 0,0 0 0 0 0,0-1 0 0 0,0 1 0 0 0,0 0 0 0 0,-1-1 0 0 0,1 1 1 0 0,0 0-1 0 0,0 0 0 0 0,-1 0 0 0 0,1 0 0 0 0,0 0 0 0 0,-1 0 0 0 0,1 0 0 0 0,-1 0 0 0 0,1 0 6 0 0,2 5 47 0 0,0 0 0 0 0,-1 0 0 0 0,0 1 0 0 0,0-1 0 0 0,0 6-46 0 0,12 56 13 0 0,0 36-14 0 0,-5 22 0 0 0,-4-41 0 0 0,9 36 0 0 0,-14-118 0 0 0,5 26 0 0 0,8 28 0 0 0,-12-53-72 0 0,0-1 0 0 0,0 1 0 0 0,0-1 0 0 0,1 0-1 0 0,-1 1 1 0 0,1-1 0 0 0,0 0 0 0 0,0 0 0 0 0,0 0 0 0 0,1 0-1 0 0,-1-1 1 0 0,1 1 72 0 0,-2-2-49 0 0,0-1-1 0 0,0 1 1 0 0,0 0 0 0 0,0-1-1 0 0,0 1 1 0 0,1-1 0 0 0,-1 1-1 0 0,0-1 1 0 0,0 0 0 0 0,0 0-1 0 0,1 1 1 0 0,-1-1 0 0 0,0 0-1 0 0,1 0 1 0 0,-1 0 0 0 0,0 0-1 0 0,0 0 1 0 0,1-1-1 0 0,-1 1 1 0 0,0 0 0 0 0,0-1-1 0 0,0 1 1 0 0,1-1 0 0 0,-1 1-1 0 0,0-1 1 0 0,0 1 0 0 0,0-1-1 0 0,0 0 1 0 0,0 1 0 0 0,0-1-1 0 0,0 0 1 0 0,0 0 0 0 0,0 0-1 0 0,0 0 50 0 0,17-20-4666 0 0,-8 7-2979 0 0</inkml:trace>
  <inkml:trace contextRef="#ctx0" brushRef="#br0" timeOffset="350.034">892 30 9216 0 0,'0'0'706'0'0,"2"1"-463"0"0,7 3-835 0 0,-7-4 1093 0 0,-1 1 1 0 0,1 0 0 0 0,-1-1-1 0 0,1 1 1 0 0,-1 0-1 0 0,1 0 1 0 0,-1 0-1 0 0,1 0 1 0 0,-1 0-1 0 0,0 1 1 0 0,1-1-1 0 0,-1 0 1 0 0,0 1-1 0 0,0-1 1 0 0,0 1-1 0 0,0-1 1 0 0,0 1-1 0 0,-1-1 1 0 0,1 1-1 0 0,0-1 1 0 0,0 2-502 0 0,1 3 278 0 0,0 1 0 0 0,-1-1 0 0 0,1 1 1 0 0,-1-1-1 0 0,0 1 0 0 0,-1-1 0 0 0,0 1 0 0 0,0 0 1 0 0,0 2-279 0 0,-3 12 455 0 0,0-1 0 0 0,-3 8-455 0 0,1-2 267 0 0,-25 91 432 0 0,8-32-257 0 0,16-63-316 0 0,3-10 33 0 0,0-1-1 0 0,1 1 1 0 0,0 0-1 0 0,0 11-158 0 0,1-5 204 0 0,0-16-152 0 0,1 1 0 0 0,0-1 0 0 0,0 1-1 0 0,0-1 1 0 0,0 1 0 0 0,0-1 0 0 0,0 1-1 0 0,0-1 1 0 0,1 1 0 0 0,-1-1-1 0 0,1 1 1 0 0,0-1 0 0 0,0 1 0 0 0,0-1-1 0 0,0 0 1 0 0,1 1-52 0 0,0 0 39 0 0,-1 0-1 0 0,2 0 1 0 0,-1 0 0 0 0,0-1-1 0 0,0 1 1 0 0,1-1-1 0 0,0 1 1 0 0,-1-1 0 0 0,1 0-1 0 0,0 0 1 0 0,0 0-1 0 0,0 0 1 0 0,0-1 0 0 0,0 1-1 0 0,1-1 1 0 0,-1 0 0 0 0,0 0-1 0 0,1 0 1 0 0,-1-1-1 0 0,1 1 1 0 0,-1-1 0 0 0,1 1-1 0 0,2-1-38 0 0,13 0 235 0 0,1-1 0 0 0,0 0 0 0 0,-1-2 0 0 0,1 0 1 0 0,-1-1-1 0 0,13-5-235 0 0,-22 7 165 0 0,22 0 33 0 0,-28 2-481 0 0,-1 0 0 0 0,1 0 0 0 0,0 0 0 0 0,-1-1 0 0 0,1 1 0 0 0,-1-1 0 0 0,1 0 0 0 0,0 0 0 0 0,2-1 283 0 0,-4 1-991 0 0,-2 1-29 0 0,0 0-166 0 0,0 0-685 0 0,0 0-302 0 0,-1 4-61 0 0,-3 13-5 0 0</inkml:trace>
  <inkml:trace contextRef="#ctx0" brushRef="#br0" timeOffset="879.564">1823 499 18863 0 0,'0'0'430'0'0,"0"0"55"0"0,0 0 28 0 0,0 0-53 0 0,2 0-301 0 0,7-3-51 0 0,-7 3 359 0 0,-2 0 146 0 0,0 0 26 0 0,-109 20-598 0 0,85-15 4 0 0,14-4-20 0 0,0 1 0 0 0,0 1 1 0 0,0 0-1 0 0,0 0 0 0 0,-4 3-25 0 0,1-1 27 0 0,12-5-15 0 0,-1 1 0 0 0,0 0 0 0 0,0-1-1 0 0,1 1 1 0 0,-1 0 0 0 0,0 0 0 0 0,1 0 0 0 0,-1 0 0 0 0,1 0 0 0 0,-1 0 0 0 0,1 0 0 0 0,-1 1-12 0 0,-11 13 119 0 0,9-12-71 0 0,1 1-1 0 0,-1 0 1 0 0,1 0 0 0 0,0 0 0 0 0,0 0-48 0 0,2-2 10 0 0,1 0 0 0 0,-1-1 0 0 0,0 1 0 0 0,1 0 0 0 0,-1 0 1 0 0,1-1-1 0 0,-1 1 0 0 0,1 0 0 0 0,0 0 0 0 0,0 0 0 0 0,0 0 1 0 0,0 0-1 0 0,0-1 0 0 0,0 1 0 0 0,0 0 0 0 0,1 0-10 0 0,2 10 60 0 0,1 12 14 0 0,-4-20-66 0 0,-1 0-6 0 0,8 13 52 0 0,-6-14-45 0 0,1 1 0 0 0,-1-1 0 0 0,1 0 0 0 0,0 1 0 0 0,1-1 0 0 0,-1 0 1 0 0,0 0-1 0 0,1-1 0 0 0,0 1 0 0 0,0 0 0 0 0,-1-1 0 0 0,1 0 0 0 0,1 1 1 0 0,0-1-10 0 0,12 5 12 0 0,-13-7-10 0 0,0-1 5 0 0,20 0-91 0 0,-12 0 2 0 0,0 1 1 0 0,-1 0-1 0 0,1 1 0 0 0,0 0 82 0 0,-2 3 0 0 0,2 13 562 0 0,-8-11-248 0 0,-3-5-266 0 0,0-1-1 0 0,0 1 0 0 0,0 0 1 0 0,0 0-1 0 0,0 0 0 0 0,0-1 1 0 0,0 1-1 0 0,0 0 1 0 0,0 0-1 0 0,-1-1 0 0 0,1 1 1 0 0,0 0-1 0 0,0 0 0 0 0,-1-1 1 0 0,1 1-1 0 0,0 0 0 0 0,-1 0-47 0 0,0 1 78 0 0,0 2-155 0 0,1 0 1 0 0,-1 0 0 0 0,-1-1-1 0 0,1 1 1 0 0,0 0-1 0 0,-1 0 1 0 0,0-1-1 0 0,0 1 1 0 0,0-1-1 0 0,0 0 1 0 0,-1 0-1 0 0,1 1 1 0 0,-1-1-1 0 0,0-1 1 0 0,0 1 0 0 0,0 0-1 0 0,0-1 1 0 0,0 0-1 0 0,-1 1 1 0 0,1-1-1 0 0,-1-1 1 0 0,1 1-1 0 0,-4 1 77 0 0,-14 7-14 0 0,13-5-52 0 0,-1-1 0 0 0,0 1 1 0 0,0-2-1 0 0,0 1 1 0 0,0-1-1 0 0,-1-1 0 0 0,1 0 1 0 0,-1 0-1 0 0,-5 0 66 0 0,15-2-100 0 0,0 0 0 0 0,-1 0 1 0 0,1 0-1 0 0,0 0 0 0 0,-1 0 0 0 0,1 0 1 0 0,-1 0-1 0 0,1 0 0 0 0,0 0 0 0 0,-1 0 0 0 0,1 0 1 0 0,0 0-1 0 0,-1 0 0 0 0,1 0 0 0 0,0 0 1 0 0,-1 0-1 0 0,1 0 0 0 0,-1-1 0 0 0,1 1 0 0 0,0 0 1 0 0,0 0-1 0 0,-1 0 0 0 0,1-1 0 0 0,0 1 1 0 0,-1 0-1 0 0,1 0 0 0 0,0-1 0 0 0,0 1 0 0 0,-1 0 1 0 0,1 0-1 0 0,0-1 0 0 0,0 1 0 0 0,0 0 1 0 0,-1-1-1 0 0,1 1 0 0 0,0 0 0 0 0,0-1 0 0 0,0 1 1 0 0,0-1-1 0 0,0 1 0 0 0,0 0 0 0 0,0-1 1 0 0,0 1-1 0 0,0-1 100 0 0,7-15-2775 0 0,6-1 778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07:54.2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 8288 0 0,'3'0'381'0'0,"103"-8"312"0"0,-60 9 2204 0 0,-1 3 1 0 0,34 6-2898 0 0,88 24 3301 0 0,-76-14-1901 0 0,-79-18-1266 0 0,-1 1 0 0 0,1 0 0 0 0,-1 1 0 0 0,1 0 0 0 0,-1 1 0 0 0,-1 0 0 0 0,1 1 0 0 0,-1 0 0 0 0,0 1 0 0 0,0 0 0 0 0,0 0 0 0 0,-1 1 0 0 0,-1 1 0 0 0,8 7-134 0 0,4 7 113 0 0,-16-20-112 0 0,0 1-1 0 0,0 0 1 0 0,-1 0 0 0 0,0 0-1 0 0,0 0 1 0 0,0 0-1 0 0,0 1 1 0 0,-1-1-1 0 0,1 1 1 0 0,-1 0 0 0 0,0-1-1 0 0,-1 1 1 0 0,1 0-1 0 0,0 5 0 0 0,-1-6-2 0 0,0 0 0 0 0,-1 0 0 0 0,0 0 0 0 0,1 1 1 0 0,-1-1-1 0 0,-1 0 0 0 0,1 0 0 0 0,-1 0 0 0 0,1 0 0 0 0,-1 0 0 0 0,0 0 0 0 0,-1 0 0 0 0,1 0 0 0 0,-1-1 0 0 0,1 1 0 0 0,-1 0 0 0 0,0-1 0 0 0,-1 1 0 0 0,1-1 2 0 0,-7 10-71 0 0,0 0 0 0 0,1 0 0 0 0,-2 4 71 0 0,4-5-14 0 0,0-2-1 0 0,0 1 1 0 0,-2-1 0 0 0,1 0 0 0 0,-1 0-1 0 0,-1 0 15 0 0,-19 16 19 0 0,-80 83 130 0 0,88-87-105 0 0,2 0 0 0 0,1 2 0 0 0,1 0 0 0 0,-3 8-44 0 0,12-20 17 0 0,0 0-1 0 0,2 1 1 0 0,-1 0-1 0 0,2 0 1 0 0,-1 1-17 0 0,-2 12 41 0 0,2-12-24 0 0,2-1 1 0 0,-1 1 0 0 0,2-1 0 0 0,0 1-1 0 0,0 13-17 0 0,1-4 39 0 0,1-11-17 0 0,0 1 1 0 0,0-1-1 0 0,1 0 0 0 0,1 0 0 0 0,0 0 0 0 0,1 3-22 0 0,10 35 94 0 0,-10-32-65 0 0,1-1 0 0 0,1 0 1 0 0,0 0-1 0 0,2-1 0 0 0,0 0 1 0 0,0 0-1 0 0,7 9-29 0 0,-1-3 43 0 0,-10-16-1 0 0,1 0-1 0 0,0 0 1 0 0,-1 0-1 0 0,2 0 1 0 0,-1-1-1 0 0,1 1 1 0 0,0-1-1 0 0,0-1 1 0 0,0 1-1 0 0,1 0 1 0 0,0-1-42 0 0,33 15 588 0 0,-37-18-464 0 0,-2-1-11 0 0,0 0-1 0 0,3 0-4 0 0,10 0-17 0 0,-10 0-55 0 0,-3 1-67 0 0,1 0-1 0 0,-1 0 1 0 0,0 0-1 0 0,0 0 1 0 0,0 0 0 0 0,1 0-1 0 0,-1 0 1 0 0,0 0-1 0 0,0 0 1 0 0,0 0-1 0 0,-1 0 1 0 0,1 0 0 0 0,0 0-1 0 0,0 0 1 0 0,0 0-1 0 0,-1 0 1 0 0,1 0 0 0 0,-1 0-1 0 0,1 1 32 0 0,-14 19 257 0 0,5-7-104 0 0,1 4-218 0 0,0 0 1 0 0,1 0-1 0 0,1 1 0 0 0,-3 15 65 0 0,-12 77 256 0 0,21-110-253 0 0,-2 26 35 0 0,1 0 1 0 0,1-1-1 0 0,1 1 0 0 0,2 0 0 0 0,0 0 1 0 0,3 7-39 0 0,2-3 30 0 0,0 0 0 0 0,3 2-30 0 0,6 22 25 0 0,74 258 480 0 0,-75-257-209 0 0,-7-28 14 0 0,0 0 1 0 0,-2 0-1 0 0,-2 1 1 0 0,0 0-1 0 0,0 25-310 0 0,-5-50 28 0 0,-1 0-1 0 0,1 0 1 0 0,0 0 0 0 0,-1 0-1 0 0,0 0 1 0 0,0 0 0 0 0,0 0-1 0 0,-2 4-27 0 0,2-6 10 0 0,0 0-1 0 0,0 0 0 0 0,-1 0 1 0 0,1 0-1 0 0,-1 0 1 0 0,1 0-1 0 0,-1 0 1 0 0,0 0-1 0 0,0-1 1 0 0,0 1-1 0 0,1-1 0 0 0,-2 1 1 0 0,1-1-1 0 0,0 0 1 0 0,0 0-1 0 0,0 0-9 0 0,-13 5-5 0 0,1-1-1 0 0,-1-1 1 0 0,0 0-1 0 0,0-1 1 0 0,0-1-1 0 0,-5 0 6 0 0,-28 1-44 0 0,-16-3 44 0 0,35 0-3 0 0,15 1-452 0 0,1 0 0 0 0,-1 0 1 0 0,1 2-1 0 0,0 0 0 0 0,-1 0 0 0 0,0 2 455 0 0,0-2-5991 0 0,-1-3-1872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07:54.6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0 7368 0 0,'3'1'-39'0'0,"0"1"0"0"0,0-1 0 0 0,0 1 0 0 0,0-1 0 0 0,0 1 0 0 0,-1 0 0 0 0,1 0 0 0 0,0 1 39 0 0,0 1 528 0 0,0-1-1 0 0,0 0 1 0 0,0 1-1 0 0,-1-1 1 0 0,0 1-1 0 0,0 0 1 0 0,0-1 0 0 0,0 1-1 0 0,0 2-527 0 0,3 9 2457 0 0,-1 0 0 0 0,-1 0 0 0 0,-1 0 0 0 0,0 5-2457 0 0,0-3 646 0 0,7 95 907 0 0,-4-54-1278 0 0,-2 2-1 0 0,-5 29-274 0 0,1-16-510 0 0,1-71 93 0 0,0-2-887 0 0,0 0-391 0 0,0 0-80 0 0</inkml:trace>
  <inkml:trace contextRef="#ctx0" brushRef="#br0" timeOffset="331.116">0 105 15608 0 0,'0'0'712'0'0,"2"0"-15"0"0,-1 1-673 0 0,0-1 1 0 0,1 1-1 0 0,-1-1 0 0 0,0 1 1 0 0,1-1-1 0 0,-1 0 0 0 0,0 0 1 0 0,1 0-1 0 0,-1 0 0 0 0,0 0 1 0 0,1 0-1 0 0,-1 0 0 0 0,1 0 1 0 0,-1 0-1 0 0,0 0 1 0 0,1-1-1 0 0,-1 1 0 0 0,0-1 1 0 0,1 1-1 0 0,0-2-24 0 0,30-16 1736 0 0,-12 5-209 0 0,-14 10-1357 0 0,0 1 0 0 0,1 0 0 0 0,-1 0 0 0 0,1 1 0 0 0,-1 0 0 0 0,1 0 0 0 0,0 0 0 0 0,0 1 0 0 0,-1 0 0 0 0,1 0 0 0 0,0 0 0 0 0,0 1 0 0 0,-1 0 0 0 0,1 1 0 0 0,-1 0 0 0 0,1 0 0 0 0,-1 0 0 0 0,0 0 0 0 0,4 3-170 0 0,0 0 114 0 0,0 0 0 0 0,0 1 1 0 0,-1 0-1 0 0,0 1 1 0 0,0 0-1 0 0,0 0 1 0 0,-1 1-1 0 0,0 0 0 0 0,-1 0 1 0 0,1 1-1 0 0,1 4-114 0 0,1 4 52 0 0,0 1 0 0 0,0 1 0 0 0,-2 0 0 0 0,0 0-1 0 0,-2 0 1 0 0,0 1 0 0 0,2 16-52 0 0,-1 2 187 0 0,-2 0 0 0 0,-2 1 0 0 0,-1 25-187 0 0,-3-39-90 0 0,-2 0 0 0 0,0-1 0 0 0,-1 0 0 0 0,-2 1 0 0 0,0-1 0 0 0,-9 19 90 0 0,12-35 0 0 0,0 0 0 0 0,-1-1 0 0 0,0 0 0 0 0,0 1 0 0 0,-1-1 0 0 0,0-1 0 0 0,0 1 0 0 0,0-1 0 0 0,-1 0 0 0 0,0 0 0 0 0,0 0 0 0 0,-1-1 0 0 0,-6 5 0 0 0,8-7 0 0 0,0 0 0 0 0,0-1 0 0 0,-1 1 0 0 0,1-1 0 0 0,0 0 0 0 0,-1 0 0 0 0,1-1 0 0 0,-1 0 0 0 0,0 0 0 0 0,1 0 0 0 0,-1-1 0 0 0,0 1 0 0 0,0-1 0 0 0,1-1 0 0 0,-1 1 0 0 0,0-1 0 0 0,1 0 0 0 0,-1 0 0 0 0,0-1 0 0 0,-2 0 0 0 0,-9-6-167 0 0,1 0 0 0 0,-12-7 167 0 0,-6-4-283 0 0,6 5-1642 0 0,0-3-6396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07:50.5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31 376 9216 0 0,'0'0'706'0'0,"5"5"-436"0"0,-3-2 93 0 0,-1 0 0 0 0,0-1 0 0 0,0 1 0 0 0,-1-1 1 0 0,1 1-1 0 0,0 0 0 0 0,-1 0 0 0 0,0-1 0 0 0,1 4-363 0 0,1 8 1710 0 0,1 7 630 0 0,0 0 1 0 0,-1 1-1 0 0,0 0-2340 0 0,-3 38 1957 0 0,-3 12-1957 0 0,2-34 643 0 0,-16 115 664 0 0,15-127-1088 0 0,-2 1 1 0 0,0-1-1 0 0,-3 5-219 0 0,-2 12 131 0 0,10-46 120 0 0,1-21 106 0 0,2-23-357 0 0,15-89 139 0 0,20-98-22 0 0,11 25-69 0 0,-40 184-61 0 0,-8 23-21 0 0,4 12 233 0 0,-2-5-182 0 0,-1 0 1 0 0,0 1-1 0 0,-1 0 0 0 0,1-1 0 0 0,-1 1 0 0 0,0 0 0 0 0,-1-1 1 0 0,1 2-18 0 0,-1 49 31 0 0,0-37-24 0 0,-1 20-7 0 0,1-17 0 0 0,0 1 0 0 0,2 10 0 0 0,1-22 0 0 0,-2-9 1 0 0,0 1 0 0 0,0-1 1 0 0,-1 1-1 0 0,1 0 0 0 0,-1-1 0 0 0,0 1 0 0 0,1 0 1 0 0,-1-1-1 0 0,0 2-1 0 0,9-8 53 0 0,-2-1-68 0 0,0 0-1 0 0,-1 0 1 0 0,0 0-1 0 0,0-1 1 0 0,0 0-1 0 0,-1 0 1 0 0,0 0-1 0 0,3-6 16 0 0,10-15-207 0 0,7-16 207 0 0,-24 40-6 0 0,13-23-28 0 0,-1-1 1 0 0,-1-1 0 0 0,-1 0-1 0 0,-1 0 1 0 0,3-20 33 0 0,-12 43 27 0 0,0 1-1 0 0,0-1 1 0 0,1 0 0 0 0,-1 1-1 0 0,1-1 1 0 0,0 1 0 0 0,1 0-1 0 0,-1 0 1 0 0,1 0 0 0 0,0 0-1 0 0,0 0 1 0 0,0 0 0 0 0,0 1-1 0 0,1-1 1 0 0,2-1-27 0 0,-6 5 6 0 0,0 0-1 0 0,1 0 0 0 0,-1 0 1 0 0,0 0-1 0 0,1 0 1 0 0,-1 0-1 0 0,0 0 0 0 0,1 0 1 0 0,-1 0-1 0 0,1 0 1 0 0,-1 0-1 0 0,0 0 1 0 0,1 0-1 0 0,-1 0 0 0 0,0 0 1 0 0,1 0-1 0 0,-1 0 1 0 0,0 0-1 0 0,1 0 0 0 0,-1 0 1 0 0,0 1-1 0 0,1-1 1 0 0,-1 0-1 0 0,0 0 1 0 0,1 0-1 0 0,-1 1 0 0 0,0-1 1 0 0,0 0-1 0 0,1 0 1 0 0,-1 1-1 0 0,0-1 0 0 0,0 0-5 0 0,8 9-13 0 0,-6-3 13 0 0,1 1 0 0 0,-1-1 0 0 0,0 0 0 0 0,1 7 0 0 0,4 13 0 0 0,-3-9 0 0 0,0 1 0 0 0,-2-1 0 0 0,0 0 0 0 0,0 7 0 0 0,2 25 0 0 0,2 16 0 0 0,-2 1 0 0 0,-3-41 0 0 0,4 34 7 0 0,8 32-7 0 0,-1-10-99 0 0,3-28-265 0 0,-15-53 327 0 0,0 1 0 0 0,0 0 1 0 0,1-1-1 0 0,-1 1 0 0 0,0-1 0 0 0,0 1 0 0 0,0-1 0 0 0,1 1 0 0 0,-1-1 1 0 0,0 1-1 0 0,0-1 0 0 0,1 1 0 0 0,-1-1 0 0 0,1 1 0 0 0,-1-1 0 0 0,0 1 1 0 0,1-1-1 0 0,-1 0 0 0 0,1 1 0 0 0,-1-1 0 0 0,1 0 0 0 0,-1 1 1 0 0,1-1-1 0 0,-1 0 0 0 0,1 0 0 0 0,-1 0 0 0 0,1 1 0 0 0,-1-1 0 0 0,1 0 1 0 0,-1 0-1 0 0,1 0 0 0 0,0 0 0 0 0,-1 0 0 0 0,1 0 0 0 0,-1 0 0 0 0,1 0 1 0 0,-1 0-1 0 0,1 0 0 0 0,0 0 0 0 0,-1 0 0 0 0,1-1 0 0 0,-1 1 0 0 0,1 0 1 0 0,-1 0-1 0 0,1 0 0 0 0,0-1 37 0 0,2 0-723 0 0,1-1 0 0 0,-1 0 1 0 0,1 0-1 0 0,-1 0 0 0 0,0 0 0 0 0,1-1 723 0 0,5-4-2056 0 0</inkml:trace>
  <inkml:trace contextRef="#ctx0" brushRef="#br0" timeOffset="331.292">692 206 17047 0 0,'4'-20'1543'0'0,"4"34"-1238"0"0,-5-4-166 0 0,0 0 0 0 0,-1 0-1 0 0,0 6-138 0 0,3 14 980 0 0,-2-9-257 0 0,0 0 0 0 0,-2 0 0 0 0,-1 2-723 0 0,1 3 259 0 0,-1 43 640 0 0,-2-1 0 0 0,-4 0-1 0 0,-12 54-898 0 0,15-97 599 0 0,0 24-599 0 0,1-13 289 0 0,1-19-30 0 0,2 1 0 0 0,0-1-1 0 0,2 8-258 0 0,-3-23 42 0 0,0 0 1 0 0,0 0-1 0 0,1 0 0 0 0,-1 0 0 0 0,1 0 1 0 0,0 0-1 0 0,-1 0 0 0 0,1 0 0 0 0,0-1 1 0 0,0 1-1 0 0,0 0 0 0 0,1-1 0 0 0,-1 1 1 0 0,0 0-1 0 0,0-1 0 0 0,1 0 0 0 0,-1 1 1 0 0,1-1-1 0 0,-1 0 0 0 0,1 0 0 0 0,0 1-42 0 0,0-2 27 0 0,-1 1-1 0 0,1-1 1 0 0,0 1-1 0 0,-1-1 1 0 0,1 0-1 0 0,0 0 1 0 0,-1 1 0 0 0,1-1-1 0 0,0 0 1 0 0,-1-1-1 0 0,1 1 1 0 0,0 0-1 0 0,0 0 1 0 0,-1-1-1 0 0,1 1 1 0 0,-1-1-1 0 0,1 1 1 0 0,-1-1 0 0 0,1 0-1 0 0,-1 0 1 0 0,1 0-1 0 0,-1 0 1 0 0,1 0-1 0 0,-1 0 1 0 0,0 0-27 0 0,12-7 41 0 0,0 0 0 0 0,0 1 0 0 0,0 0 0 0 0,1 1-41 0 0,33-18 69 0 0,-43 22-95 0 0,-1 1 1 0 0,1-1-1 0 0,0 1 0 0 0,0 0 0 0 0,-1 0 0 0 0,1 1 0 0 0,0-1 1 0 0,0 1-1 0 0,0 0 0 0 0,0 0 0 0 0,0 0 0 0 0,0 0 1 0 0,-1 1-1 0 0,1-1 0 0 0,0 1 0 0 0,0 0 0 0 0,0 0 26 0 0,-3 0-200 0 0,1 1-1 0 0,-1-1 1 0 0,1 0-1 0 0,-1 1 1 0 0,0-1-1 0 0,0 1 1 0 0,0 0-1 0 0,0-1 1 0 0,0 1 200 0 0,1 4-3542 0 0,-7 1 1463 0 0</inkml:trace>
  <inkml:trace contextRef="#ctx0" brushRef="#br0" timeOffset="788.183">1301 830 15664 0 0,'0'0'356'0'0,"0"0"49"0"0,0 0 21 0 0,0 0-42 0 0,0 0-180 0 0,0 0 176 0 0,0 0 107 0 0,0 0 22 0 0,0 0 3 0 0,0 0 0 0 0,-1 1 0 0 0,-17 11 425 0 0,16-11-911 0 0,-1 0 0 0 0,1 1 0 0 0,-1-1 1 0 0,1 1-1 0 0,-1 0 0 0 0,1 0 0 0 0,-2 2-26 0 0,-1 1 87 0 0,-1 1 0 0 0,0-1 0 0 0,0 1 0 0 0,-1-2 0 0 0,-5 4-87 0 0,7-4 125 0 0,0-1 1 0 0,0 1 0 0 0,0 0-1 0 0,0 0 1 0 0,1 0 0 0 0,-1 1 0 0 0,1 0-1 0 0,0 0-125 0 0,-14 17 418 0 0,15-18-481 0 0,0-1 1 0 0,-1 1-1 0 0,2 0 1 0 0,-1 0-1 0 0,0 0 0 0 0,1 0 1 0 0,0 0-1 0 0,0 0 1 0 0,0 1-1 0 0,-1 3 63 0 0,3-7 13 0 0,0 1 0 0 0,0-1 0 0 0,0 0 0 0 0,-1 1 0 0 0,2-1 0 0 0,-1 1 0 0 0,0-1 0 0 0,0 0 0 0 0,0 1 0 0 0,1-1 0 0 0,-1 1 0 0 0,0-1 0 0 0,1 0 0 0 0,-1 0 0 0 0,1 1 0 0 0,0-1 0 0 0,-1 0 0 0 0,1 0 0 0 0,0 0 0 0 0,0 0 0 0 0,0 1 0 0 0,0-1-1 0 0,0 0 1 0 0,0-1 0 0 0,0 1 0 0 0,0 0 0 0 0,0 0 0 0 0,0 0 0 0 0,1 0-13 0 0,4 2 46 0 0,-3-2-10 0 0,0 1-1 0 0,1-1 1 0 0,-1 0-1 0 0,0 0 0 0 0,1 0 1 0 0,-1 0-1 0 0,0 0 1 0 0,1-1-1 0 0,-1 1 0 0 0,3-1-35 0 0,19-1 0 0 0,-10 1 0 0 0,0 0 0 0 0,1 1 0 0 0,-1 0 0 0 0,0 1 0 0 0,8 2 0 0 0,-21-2 0 0 0,1-1 0 0 0,-1 0 0 0 0,0 1 0 0 0,0-1 0 0 0,-1 1 0 0 0,1 0 0 0 0,0 0 0 0 0,0 0 0 0 0,-1 0 0 0 0,1 0 0 0 0,-1 0 0 0 0,0 0 0 0 0,0 0 0 0 0,0 1 0 0 0,0-1 0 0 0,0 0 0 0 0,0 1 0 0 0,0-1 0 0 0,-1 1 0 0 0,1-1 0 0 0,-1 1 0 0 0,0-1 0 0 0,1 1 0 0 0,-1-1 0 0 0,-1 1 0 0 0,1-1 0 0 0,0 2 0 0 0,-1 0 0 0 0,0 0 0 0 0,0 0 0 0 0,0-1 0 0 0,0 1 0 0 0,-1 0 0 0 0,1-1 0 0 0,-1 1 0 0 0,0-1 0 0 0,0 0 0 0 0,0 1 0 0 0,-12 12 0 0 0,10-11 0 0 0,0 0 0 0 0,0 0 0 0 0,0 0 0 0 0,-1-1 0 0 0,0 0 0 0 0,0 0 0 0 0,0 0 0 0 0,0 0 0 0 0,-4 1 0 0 0,-20 12 0 0 0,24-14 0 0 0,0 0 0 0 0,0 0 0 0 0,-1 0 0 0 0,1 0 0 0 0,0-1 0 0 0,-4 1 0 0 0,-1 0-271 0 0,-10 1-1202 0 0,18-4-764 0 0,2 0-4925 0 0</inkml:trace>
  <inkml:trace contextRef="#ctx0" brushRef="#br0" timeOffset="1528.331">1643 203 5064 0 0,'0'0'389'0'0,"8"2"1102"0"0,-6 2 6565 0 0,1 64-2665 0 0,-3-66-5273 0 0,1 1 0 0 0,-1-1-1 0 0,1 0 1 0 0,-1 0-1 0 0,1 0 1 0 0,0 0 0 0 0,-1 0-1 0 0,1 0 1 0 0,0 0 0 0 0,1 2-118 0 0,1 1 215 0 0,0 0 13 0 0,1 0-1 0 0,-1 1 0 0 0,1-1 0 0 0,1-1 1 0 0,-1 1-1 0 0,0 0 0 0 0,1-1 0 0 0,0 0 1 0 0,0 0-1 0 0,0-1 0 0 0,2 1-227 0 0,-4-2 99 0 0,-1-1-1 0 0,1 1 0 0 0,0-1 0 0 0,0 0 1 0 0,0 0-1 0 0,0 0 0 0 0,0 0 1 0 0,0-1-1 0 0,0 1 0 0 0,0-1 0 0 0,0 0 1 0 0,0 0-1 0 0,0 0 0 0 0,0 0 0 0 0,0 0 1 0 0,1-1-1 0 0,-1 1 0 0 0,0-1 1 0 0,0 0-1 0 0,1 0-98 0 0,2-2 125 0 0,-1 1 1 0 0,0-1-1 0 0,1 0 1 0 0,-1-1-1 0 0,0 1 0 0 0,-1-1 1 0 0,1 0-1 0 0,-1 0 1 0 0,1-1-1 0 0,1-1-125 0 0,9-12 35 0 0,-4 6 52 0 0,0-1 0 0 0,0-1 0 0 0,7-13-87 0 0,-1-1 249 0 0,-9 17-155 0 0,-1-1-1 0 0,-1 0 1 0 0,0 0 0 0 0,4-11-94 0 0,-9 19 0 0 0,2-5 0 0 0,-1 1 0 0 0,1 0 0 0 0,1 1 0 0 0,2-5 0 0 0,-3 5-38 0 0,0 0 1 0 0,0 0-1 0 0,-1 0 0 0 0,0 0 0 0 0,0 0 0 0 0,0-6 38 0 0,-1 5-166 0 0,1 0 0 0 0,0 0 0 0 0,3-7 166 0 0,-4 13-195 0 0,-1 2 3 0 0,0 0 0 0 0,0 0-217 0 0,0 0-912 0 0,-5 0-3378 0 0,0 3-3047 0 0</inkml:trace>
  <inkml:trace contextRef="#ctx0" brushRef="#br0" timeOffset="1916.507">1811 502 8288 0 0,'8'-1'976'0'0,"-9"-1"785"0"0,0 2-1505 0 0,1 0 1 0 0,-1 0 0 0 0,0 0 0 0 0,0 0 0 0 0,1 0-1 0 0,-1 1 1 0 0,0-1 0 0 0,0 0 0 0 0,1 0-1 0 0,-1 1 1 0 0,0-1 0 0 0,0 0 0 0 0,1 1-1 0 0,-1-1 1 0 0,0 1 0 0 0,1-1 0 0 0,-1 0 0 0 0,1 1-1 0 0,-1 0 1 0 0,1-1 0 0 0,-1 1-257 0 0,-1 1 251 0 0,1 0 0 0 0,0-1 0 0 0,0 1 0 0 0,0 0 0 0 0,1 0 0 0 0,-1 0 0 0 0,0 0 1 0 0,1 0-1 0 0,-1 0 0 0 0,1 0 0 0 0,-1 0 0 0 0,1 0 0 0 0,0 0 0 0 0,0 0-251 0 0,2 34 1587 0 0,0-4-865 0 0,-12 40-72 0 0,5-42-159 0 0,2 1 1 0 0,0 18-492 0 0,1 9 406 0 0,0-32-60 0 0,2 0 1 0 0,0 1-1 0 0,3 5-346 0 0,-5-13 194 0 0,2-18-192 0 0,0 0-1 0 0,-1 1 1 0 0,1-1-1 0 0,0 0 1 0 0,0 0-1 0 0,-1 1 1 0 0,1-1-1 0 0,0 0 1 0 0,0 1-1 0 0,1-1 1 0 0,-1 0-1 0 0,0 1 1 0 0,0-1-1 0 0,1 0 1 0 0,-1 1-1 0 0,1-1 1 0 0,-1 0-1 0 0,1 0 1 0 0,-1 0-1 0 0,1 1-1 0 0,0-1 0 0 0,0 0 0 0 0,0 0 0 0 0,0 1 0 0 0,0-1 0 0 0,0 0 0 0 0,0 0 0 0 0,0 0 0 0 0,0 0 0 0 0,0 0 0 0 0,1 0 0 0 0,-1-1 0 0 0,0 1 0 0 0,-1-1 0 0 0,1 0 0 0 0,-1 0 0 0 0,1-1 0 0 0,-1 1 0 0 0,1 0 0 0 0,-1 0 0 0 0,1 0 0 0 0,-1 0 0 0 0,1 0 0 0 0,-1 0 0 0 0,1-1 0 0 0,-1 1 0 0 0,0 0 0 0 0,1 0 0 0 0,-1-1 0 0 0,1 1 0 0 0,-1 0 0 0 0,1-1 0 0 0,-1 1 0 0 0,0 0 0 0 0,1-1 0 0 0,-1 1 0 0 0,0-1 0 0 0,0 1 0 0 0,1-1 0 0 0,-1 1 0 0 0,0 0 0 0 0,0-1 0 0 0,1 1 0 0 0,-1-1 0 0 0,0 0 2 0 0,0 0-1 0 0,0 0 0 0 0,0 0 0 0 0,0 1 1 0 0,0-1-1 0 0,0 0 0 0 0,0 0 1 0 0,0 0-1 0 0,-1 0 0 0 0,1 1 0 0 0,0-1 1 0 0,0 0-1 0 0,-1 0 0 0 0,1 0-1 0 0,-2-7-294 0 0,1-11-3123 0 0,-2 10 1326 0 0</inkml:trace>
  <inkml:trace contextRef="#ctx0" brushRef="#br0" timeOffset="2267.727">1688 315 2760 0 0,'0'8'-101'0'0,"0"-1"5064"0"0,0 4 5345 0 0,3-24-8763 0 0,-3 12-1474 0 0,1-1 0 0 0,-1 1 0 0 0,0 0 1 0 0,0 0-1 0 0,1-1 0 0 0,-1 1 0 0 0,0 0 0 0 0,0-1 0 0 0,0 1 0 0 0,-1-2-71 0 0,-2-9 444 0 0,-1-1 0 0 0,0 1 0 0 0,-1-1-1 0 0,0 1 1 0 0,-2-2-444 0 0,-13-31 842 0 0,17 39-751 0 0,0 0-1 0 0,-1 0 0 0 0,0 1 0 0 0,0-1 1 0 0,0 1-1 0 0,0 0 0 0 0,-1 0 1 0 0,0 0-1 0 0,-5-3-90 0 0,-17-20 102 0 0,24 25-110 0 0,1 1 0 0 0,0 0 1 0 0,0 0-1 0 0,-1 0 0 0 0,1 1 0 0 0,-1-1 1 0 0,1 1-1 0 0,-1-1 8 0 0,-17-11-733 0 0,19 12 568 0 0,0 1 0 0 0,0-1 0 0 0,0 0 0 0 0,0 1 0 0 0,0-1 0 0 0,0 1 0 0 0,0-1 0 0 0,0 1 0 0 0,0 0 0 0 0,-1-1 0 0 0,1 1 0 0 0,0 0 0 0 0,-1 0 165 0 0,1 0-2023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08:04.6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375 230 5984 0 0,'0'20'328'0'0,"-2"-1"0"0"0,0 1 0 0 0,-2-1 0 0 0,0 1 0 0 0,-6 17-328 0 0,-11 20 4841 0 0,-8 14-4841 0 0,7-18 2191 0 0,-20 47-40 0 0,-16 41 1 0 0,-11 30-313 0 0,32-89-910 0 0,18-43-47 0 0,3 1 0 0 0,-2 9-882 0 0,0-4 938 0 0,18-44-758 0 0,0-1-55 0 0,0 0-12 0 0,-1-13 59 0 0,0 4-151 0 0,0 1 0 0 0,1 0 0 0 0,0-1 0 0 0,0 1 0 0 0,1-1-1 0 0,0 1 1 0 0,2-6-21 0 0,5-17 122 0 0,6-13-122 0 0,3-11 96 0 0,-2 6-1 0 0,3-1 0 0 0,3-1-95 0 0,-6 15 13 0 0,5-13 26 0 0,0 2 29 0 0,2-14-68 0 0,4-13 10 0 0,21-37-10 0 0,-12 30 0 0 0,-16 38-44 0 0,3 0 0 0 0,25-38 44 0 0,-23 35-5 0 0,-17 32 18 0 0,0 0-1 0 0,9-12-12 0 0,48-72 764 0 0,-62 96-722 0 0,-1 0 1 0 0,1 0-1 0 0,0 0 0 0 0,-1 0 1 0 0,1 0-1 0 0,0 1 0 0 0,0-1 0 0 0,0 1 1 0 0,0 0-1 0 0,1-1 0 0 0,-1 1 1 0 0,0 0-1 0 0,0 0 0 0 0,2 0-42 0 0,-3 1 22 0 0,0 0 1 0 0,0 0-1 0 0,1 0 1 0 0,-1 0-1 0 0,0 0 1 0 0,0 0-1 0 0,0 0 0 0 0,1 0 1 0 0,-1 0-1 0 0,0 0 1 0 0,0 1-1 0 0,0-1 0 0 0,1 0 1 0 0,-1 1-1 0 0,0-1 1 0 0,0 1-1 0 0,0 0 0 0 0,0-1 1 0 0,0 1-1 0 0,0 0 1 0 0,0 0-1 0 0,0-1 1 0 0,0 1-1 0 0,0 0 0 0 0,-1 0 1 0 0,1 0-1 0 0,0 0 1 0 0,-1 0-1 0 0,1 0 0 0 0,0 0 1 0 0,-1 1-23 0 0,2 3 4 0 0,0 1 0 0 0,0 0 1 0 0,-1 0-1 0 0,0 0 0 0 0,0 0 0 0 0,0 0 1 0 0,-1 0-1 0 0,0 1 0 0 0,-1 2-4 0 0,2 14-5 0 0,3 73 364 0 0,-7 40-359 0 0,1-15 149 0 0,-1 253 314 0 0,11-385-483 0 0,-3-3-1 0 0,0 0 1 0 0,-1 0 0 0 0,0 0-1 0 0,-1-1 1 0 0,0 0 0 0 0,-2 0-1 0 0,1-2 21 0 0,-3 4-79 0 0,0 0 0 0 0,0 0 0 0 0,-1 0 0 0 0,-1 0 0 0 0,0 0 0 0 0,-1 1 0 0 0,0-1 0 0 0,-3-4 79 0 0,4 9-18 0 0,-1 1 0 0 0,0 0-1 0 0,-1 0 1 0 0,1 0 0 0 0,-1 0 0 0 0,0 1 0 0 0,-1 0-1 0 0,0 0 1 0 0,0 0 0 0 0,0 1 0 0 0,-1 0-1 0 0,-2-2 19 0 0,-5-2 7 0 0,0 0-1 0 0,-1 1 1 0 0,1 1-1 0 0,-2 0 0 0 0,-9-2-6 0 0,10 4 64 0 0,0 0-1 0 0,-1 2 0 0 0,1 0 1 0 0,0 0-1 0 0,-1 1 0 0 0,0 1 1 0 0,1 1-1 0 0,-12 1-63 0 0,2 5-123 0 0,20-4 54 0 0,1-1 0 0 0,-1 0-1 0 0,1 0 1 0 0,-1 0 0 0 0,0-1-1 0 0,0 0 70 0 0,3 0-598 0 0,2 0-165 0 0,0 0-34 0 0,0 0-203 0 0,-1 0-813 0 0,-8-3-349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09:52.3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209 285 2304 0 0,'0'0'725'0'0,"0"0"2206"0"0,0 0 962 0 0,1 2 194 0 0,0-1-3587 0 0,0 1 0 0 0,-1 0 0 0 0,1 0 0 0 0,-1 0 0 0 0,1 0 1 0 0,-1 0-1 0 0,1 0 0 0 0,-1 0 0 0 0,0 0 0 0 0,0 0 0 0 0,0 0 1 0 0,0 0-1 0 0,0 0-500 0 0,-6 31 1708 0 0,1-13-668 0 0,0 2-490 0 0,-1 1-1 0 0,-1-1 1 0 0,-1-1 0 0 0,-7 15-550 0 0,-11 30 178 0 0,-75 256 1542 0 0,98-309-1627 0 0,-6 19 365 0 0,1 1 1 0 0,2-1-1 0 0,1 2 1 0 0,0 28-459 0 0,9-31 494 0 0,-4-31-485 0 0,0 1 0 0 0,1-1 0 0 0,-1 1-1 0 0,0-1 1 0 0,0 1 0 0 0,1-1 0 0 0,-1 0-1 0 0,0 1 1 0 0,1-1 0 0 0,-1 0 0 0 0,1 0-1 0 0,-1 1 1 0 0,0-1 0 0 0,1 0 0 0 0,-1 0-1 0 0,1 1 1 0 0,-1-1 0 0 0,1 0-1 0 0,-1 0 1 0 0,1 0 0 0 0,-1 0 0 0 0,1 0-1 0 0,0 1-8 0 0,-1-1 26 0 0,15 4 43 0 0,-1 0 1 0 0,1-1-1 0 0,0-1 0 0 0,3 0-69 0 0,41 7-333 0 0,82 27 581 0 0,-68-24 1049 0 0,-51-7-1793 0 0,12 2-57 0 0,-33-6 154 0 0,12 3 660 0 0,-6-4-6000 0 0,-7 0 3984 0 0</inkml:trace>
  <inkml:trace contextRef="#ctx0" brushRef="#br0" timeOffset="369.012">155 775 4144 0 0,'1'4'158'0'0,"0"1"-1"0"0,1 0 1 0 0,-1-1 0 0 0,1 1 0 0 0,0-1 0 0 0,0 0 0 0 0,1 0-1 0 0,-1 0 1 0 0,1 0 0 0 0,2 2-158 0 0,14 15 5633 0 0,0-3 4817 0 0,-17-18-10221 0 0,-1 1 0 0 0,1 0 1 0 0,-1 0-1 0 0,1 0 0 0 0,-1-1 1 0 0,1 1-1 0 0,-1-1 1 0 0,1 1-1 0 0,0-1 0 0 0,-1 0 1 0 0,1 0-1 0 0,0 0-229 0 0,7 2 382 0 0,-9-2-374 0 0,2 1 34 0 0,0-1-1 0 0,1 1 0 0 0,-1-1 1 0 0,0 1-1 0 0,0-1 0 0 0,0 0 1 0 0,1 0-1 0 0,-1 0 0 0 0,0 0 1 0 0,0 0-1 0 0,1-1 0 0 0,-1 1 1 0 0,0-1-1 0 0,0 1 0 0 0,0-1-41 0 0,13-3 0 0 0,7-3 0 0 0,-12 1 121 0 0,-1 1-1 0 0,1-1 1 0 0,-1-1-1 0 0,-1 0 1 0 0,4-3-121 0 0,-8 6-103 0 0,0-1 0 0 0,0 1 0 0 0,0-1 1 0 0,-1 0-1 0 0,0 0 0 0 0,0 0 0 0 0,0 0 1 0 0,0-1-1 0 0,-1 1 0 0 0,0-1 0 0 0,0-1 103 0 0,0 3-187 0 0,2-12-1857 0 0,-2 0-3430 0 0,-5 1-2004 0 0</inkml:trace>
  <inkml:trace contextRef="#ctx0" brushRef="#br0" timeOffset="699.577">105 151 7368 0 0,'0'0'568'0'0,"8"0"2661"0"0,-5 0-2093 0 0,20 0 6452 0 0,1-1-3425 0 0,-6 1-2188 0 0,1-2 0 0 0,13-2-1975 0 0,-17 0 208 0 0,0 0-1 0 0,0-1 1 0 0,0-1 0 0 0,-1 0 0 0 0,11-7-208 0 0,16-11 847 0 0,7-7-847 0 0,-42 26 7 0 0,3-1-282 0 0,-1 0 0 0 0,0-1 0 0 0,1-2 275 0 0,8-7-692 0 0,-16 15-1212 0 0,-1 1-4667 0 0,0 0-2004 0 0</inkml:trace>
  <inkml:trace contextRef="#ctx0" brushRef="#br0" timeOffset="1053.001">778 1103 15608 0 0,'15'5'781'0'0,"-14"-5"-735"0"0,1 1-1 0 0,-1 0 0 0 0,1-1 1 0 0,-1 1-1 0 0,1-1 0 0 0,-1 1 1 0 0,1-1-1 0 0,-1 0 0 0 0,1 1 0 0 0,-1-1 1 0 0,1 0-1 0 0,-1 0 0 0 0,1 0 1 0 0,-1 0-1 0 0,1-1 0 0 0,-1 1 1 0 0,1 0-1 0 0,-1-1 0 0 0,1 1 0 0 0,0-1-45 0 0,3-2-3 0 0,6-5 1248 0 0,-10 7-573 0 0,-1 0-620 0 0,0 1 0 0 0,0-1 0 0 0,0 1 0 0 0,0-1 0 0 0,0 1 0 0 0,0 0 0 0 0,0-1 0 0 0,0 1 0 0 0,0-1 0 0 0,0 1 0 0 0,0-1 0 0 0,0 1 0 0 0,0-1 0 0 0,0 1 0 0 0,0-1 0 0 0,-1 1 0 0 0,1-1 0 0 0,0 1 0 0 0,0 0 0 0 0,-1-1 0 0 0,1 1 0 0 0,0-1 0 0 0,0 1 0 0 0,-1 0-52 0 0,-5-13 216 0 0,4 12-205 0 0,1 0-1 0 0,0-1 1 0 0,-1 1 0 0 0,1 0 0 0 0,-1 0 0 0 0,1 0-1 0 0,-1 0 1 0 0,0 0 0 0 0,1 0 0 0 0,-1 1 0 0 0,0-1 0 0 0,0 1-1 0 0,0-1 1 0 0,1 1 0 0 0,-1-1 0 0 0,0 1 0 0 0,0 0-1 0 0,0 0 1 0 0,0 0 0 0 0,0 0 0 0 0,1 0 0 0 0,-1 0 0 0 0,0 1-1 0 0,0-1 1 0 0,0 1 0 0 0,0-1 0 0 0,1 1 0 0 0,-1 0-1 0 0,0-1 1 0 0,0 1-11 0 0,-1 1 6 0 0,0-1 1 0 0,0 1-1 0 0,0 0 0 0 0,0 0 0 0 0,1 0 0 0 0,-1 0 0 0 0,0 0 0 0 0,1 0 0 0 0,0 1 1 0 0,-1 0-1 0 0,1-1 0 0 0,0 1 0 0 0,0 0 0 0 0,0 0 0 0 0,1 0 0 0 0,-2 2-6 0 0,2 0-20 0 0,0-1-1 0 0,-1 1 1 0 0,2 0-1 0 0,-1 0 0 0 0,1 0 1 0 0,-1 0-1 0 0,1 0 1 0 0,1-1-1 0 0,-1 1 1 0 0,1 0-1 0 0,0 0 0 0 0,0 0 1 0 0,0 0-1 0 0,2 3 21 0 0,-3-6-5 0 0,1 0-1 0 0,0 0 0 0 0,0-1 0 0 0,0 1 1 0 0,0 0-1 0 0,1 0 0 0 0,-1-1 1 0 0,0 1-1 0 0,1 0 0 0 0,-1-1 0 0 0,1 0 1 0 0,0 1-1 0 0,-1-1 0 0 0,1 0 1 0 0,0 0-1 0 0,0 0 0 0 0,0 0 0 0 0,0 0 1 0 0,0 0-1 0 0,0 0 0 0 0,0-1 1 0 0,0 1-1 0 0,0-1 0 0 0,0 1 1 0 0,0-1-1 0 0,0 0 0 0 0,0 0 0 0 0,0 0 1 0 0,1 0-1 0 0,-1 0 0 0 0,0-1 1 0 0,0 1-1 0 0,0 0 0 0 0,0-1 0 0 0,1 0 6 0 0,5-1 56 0 0,1 0-1 0 0,-1 0 1 0 0,0-1-1 0 0,-1 0 1 0 0,1-1-1 0 0,0 0 1 0 0,-1 0-1 0 0,0-1 1 0 0,0 1-1 0 0,0-1 1 0 0,-1-1-1 0 0,1 1 1 0 0,0-2-56 0 0,1-3 373 0 0,0 0-1 0 0,0 0 1 0 0,4-8-373 0 0,-11 16 170 0 0,-1 2 38 0 0,0 0 14 0 0,0 0 2 0 0,0 0 4 0 0,-5 12 272 0 0,4-4-362 0 0,1 0-1 0 0,-1 0 0 0 0,1 0 1 0 0,1 0-1 0 0,-1 0 0 0 0,2 5-137 0 0,2 24 284 0 0,-4-20-238 0 0,1 1 0 0 0,0 0 0 0 0,2 0 0 0 0,0-1 0 0 0,1 1 0 0 0,0-1 0 0 0,2 0 0 0 0,0-1 0 0 0,1 1 0 0 0,3 3-46 0 0,-1 4 16 0 0,-8-18-87 0 0,1 0 1 0 0,1 0-1 0 0,-1 0 1 0 0,1 0-1 0 0,3 4 71 0 0,-5-8-1759 0 0,-1-2-625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08:14.5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182 191 17567 0 0,'0'0'399'0'0,"0"0"60"0"0,1 9 442 0 0,-1-3-873 0 0,0 0-1 0 0,0 0 1 0 0,0 1 0 0 0,-1-1-1 0 0,0 0 1 0 0,0 0 0 0 0,-1 5-29 0 0,-4 23 659 0 0,5-27-398 0 0,0-1 0 0 0,-1 1 1 0 0,0 0-1 0 0,0-1 0 0 0,0 1 1 0 0,-3 5-261 0 0,-6 17 760 0 0,-49 144 1508 0 0,28-63-1741 0 0,11-49 346 0 0,-8 43-873 0 0,28-98 72 0 0,0 1 0 0 0,0-1 0 0 0,1 0 0 0 0,-1 1 0 0 0,2 0-72 0 0,-1-6 23 0 0,0 0 98 0 0,0-1-1 0 0,0 0-9 0 0,1 0-105 0 0,0 0 0 0 0,0 0 0 0 0,0-1 0 0 0,0 1 0 0 0,-1 0 0 0 0,1-1 0 0 0,0 1 0 0 0,0-1 0 0 0,0 0 0 0 0,0 1 0 0 0,0-1 0 0 0,-1 0 0 0 0,1 1 0 0 0,0-1 0 0 0,0 0 1 0 0,-1 0-1 0 0,1 1 0 0 0,-1-1 0 0 0,1 0 0 0 0,0-1-6 0 0,10-20 48 0 0,-9 17-38 0 0,8-15 68 0 0,-6 12-42 0 0,0-1 0 0 0,0 1 0 0 0,-1-1 0 0 0,1-3-36 0 0,18-55 45 0 0,-13 43-36 0 0,-1-1 1 0 0,1-8-10 0 0,28-112 0 0 0,-29 115 0 0 0,10-23 0 0 0,-12 39 0 0 0,-4 8-1 0 0,-1 1-4 0 0,1 1 0 0 0,-1-1-1 0 0,1 1 1 0 0,0 0 0 0 0,1-1 0 0 0,-1 1 0 0 0,1 0-1 0 0,0 0 1 0 0,0 1 0 0 0,0-2 5 0 0,7-2-11 0 0,-10 7 11 0 0,1 0 0 0 0,-1 0 0 0 0,0 0 0 0 0,1 0 0 0 0,-1-1 0 0 0,0 1 0 0 0,1 0 0 0 0,-1 0 0 0 0,0 0 0 0 0,1 0 0 0 0,-1 0 0 0 0,1 0 0 0 0,-1 0 0 0 0,0 0 0 0 0,1 0 0 0 0,-1 0 0 0 0,0 1 0 0 0,1-1 0 0 0,-1 0 0 0 0,0 0 0 0 0,1 0 0 0 0,-1 0 0 0 0,2 2 0 0 0,0 0-1 0 0,0 0 1 0 0,0 0-1 0 0,0 0 0 0 0,0 0 1 0 0,0 1-1 0 0,-1-1 1 0 0,1 1-1 0 0,-1-1 1 0 0,0 1-1 0 0,0-1 1 0 0,0 1-1 0 0,0 0 0 0 0,0-1 1 0 0,0 1-1 0 0,-1 1 1 0 0,1-1-9 0 0,0 0 0 0 0,0 0 0 0 0,0 0 0 0 0,0 0 0 0 0,0 0 0 0 0,1 0 0 0 0,-1 0 0 0 0,1 0 0 0 0,0-1 0 0 0,1 2 9 0 0,0-2-42 0 0,8 4 29 0 0,-6-8 14 0 0,-4 1 0 0 0,6-3-6 0 0,-1 0-1 0 0,1-1 0 0 0,-1 0 1 0 0,0 0-1 0 0,0 0 0 0 0,-1-1 1 0 0,1 1-1 0 0,-1-1 0 0 0,2-4 6 0 0,-5 8-2 0 0,107-143-81 0 0,-94 123 83 0 0,0 0 0 0 0,-2-1 0 0 0,1-3 0 0 0,25-42 0 0 0,-37 65 1 0 0,5-10 22 0 0,-7 11 93 0 0,0 5 7 0 0,-4 16 9 0 0,-4 20 141 0 0,-1-1 0 0 0,-5 10-273 0 0,-1-2 103 0 0,1 2 0 0 0,2 0-1 0 0,-5 47-102 0 0,15-57 92 0 0,2-27-48 0 0,0 1-1 0 0,-2-1 1 0 0,0 6-44 0 0,0-7 30 0 0,2 0 0 0 0,-1 0 0 0 0,1 7-30 0 0,-1 21 67 0 0,0-36-62 0 0,1 0 0 0 0,0 0-1 0 0,0 0 1 0 0,0 0-1 0 0,1 0 1 0 0,-1 0 0 0 0,0-1-1 0 0,1 1 1 0 0,-1 0-1 0 0,1 0 1 0 0,-1 0 0 0 0,2 0-5 0 0,2 12 11 0 0,-3-5-28 0 0,-1-7-77 0 0,0-2-44 0 0,0 0-13 0 0,0 0-108 0 0,0 0-447 0 0,0 0-197 0 0,0 0-38 0 0,0 0-155 0 0,0 0-613 0 0,0 0-269 0 0</inkml:trace>
  <inkml:trace contextRef="#ctx0" brushRef="#br0" timeOffset="380.357">796 44 6448 0 0,'18'0'1160'0'0,"-13"3"3873"0"0,-1 12-976 0 0,-4-8-3094 0 0,0 0 0 0 0,0 0 0 0 0,0 0 0 0 0,-1 0 0 0 0,0 0 0 0 0,0 0-1 0 0,-2 2-962 0 0,-16 50 1506 0 0,4-15-643 0 0,-24 64 268 0 0,20-59 233 0 0,-5 29-1364 0 0,23-75 74 0 0,0 1 0 0 0,0-1 0 0 0,0 1 0 0 0,1-1 0 0 0,0 1 0 0 0,0-1 1 0 0,0 1-1 0 0,0-1 0 0 0,0 1 0 0 0,1-1 0 0 0,-1 1 0 0 0,2 1-74 0 0,-2-3 136 0 0,0-2-8 0 0,12 7 112 0 0,-10-5-229 0 0,0-1 0 0 0,1 1 0 0 0,-1-1 1 0 0,1 0-1 0 0,-1 0 0 0 0,1 0 0 0 0,-1-1 0 0 0,1 1 0 0 0,0 0-11 0 0,5 1 32 0 0,-6-1-31 0 0,1 0 0 0 0,-1 0 0 0 0,0-1 0 0 0,1 1 0 0 0,-1-1-1 0 0,0 1 1 0 0,1-1 0 0 0,-1 0 0 0 0,1 1 0 0 0,-1-1 0 0 0,0-1 0 0 0,1 1 0 0 0,1 0-1 0 0,8-2 0 0 0,9 2 0 0 0,-14 1 0 0 0,-6-1-5 0 0,0 0 1 0 0,0 0-1 0 0,-1 0 0 0 0,1 0 0 0 0,0 0 0 0 0,0 0 1 0 0,-1 1-1 0 0,1-1 0 0 0,0 0 0 0 0,-1 0 0 0 0,1 1 1 0 0,0-1-1 0 0,-1 0 0 0 0,1 1 0 0 0,-1-1 0 0 0,1 1 1 0 0,0-1-1 0 0,-1 1 0 0 0,1 0 5 0 0,0 0-36 0 0,1 0-84 0 0,-2-1 7 0 0,0 0-80 0 0,0 0-342 0 0,0 0-148 0 0,0 0-27 0 0,0 0-99 0 0,0 0-383 0 0,0 0-168 0 0,0 0-1328 0 0,0 0-5197 0 0</inkml:trace>
  <inkml:trace contextRef="#ctx0" brushRef="#br0" timeOffset="731.981">1060 473 5984 0 0,'0'0'464'0'0,"7"4"-411"0"0,-6-3 4545 0 0,-1 1 4949 0 0,-3 11-9236 0 0,-2-1 1 0 0,1 0-1 0 0,-2 0 0 0 0,0 0 1 0 0,0 0-1 0 0,-1-1 0 0 0,0 0 1 0 0,-3 2-312 0 0,2-3 126 0 0,1 0 0 0 0,-1 0 1 0 0,2 1-1 0 0,-1 0 1 0 0,2 0-1 0 0,-1 0 1 0 0,2 1-1 0 0,-1 0 0 0 0,2 0 1 0 0,-1 0-1 0 0,0 10-126 0 0,3-18 75 0 0,1 0 0 0 0,0 1 0 0 0,0-1 0 0 0,0 0 0 0 0,0 0 0 0 0,1 0 0 0 0,0 0 0 0 0,0 0 0 0 0,0 0 0 0 0,0 0 0 0 0,0 0 0 0 0,1 0 0 0 0,0 0 0 0 0,0 0 0 0 0,0-1 0 0 0,0 1 0 0 0,0-1 0 0 0,1 0 0 0 0,0 1-1 0 0,-1-1 1 0 0,1 0 0 0 0,0-1 0 0 0,1 1 0 0 0,-1 0 0 0 0,0-1 0 0 0,1 0 0 0 0,1 1-75 0 0,24 15 492 0 0,-28-18-478 0 0,0 0-1 0 0,-1 1 1 0 0,1-1-1 0 0,0 1 0 0 0,0-1 1 0 0,0 0-1 0 0,-1 0 1 0 0,1 0-1 0 0,0 1 1 0 0,0-1-1 0 0,0 0 1 0 0,0 0-1 0 0,-1 0 1 0 0,1 0-1 0 0,0 0 0 0 0,0 0 1 0 0,0-1-14 0 0,5 1 38 0 0,12 6 67 0 0,1-5-18 0 0,-15-2-85 0 0,1 0 0 0 0,0 0 1 0 0,-1 0-1 0 0,1-1 0 0 0,-1 0 0 0 0,1 0 1 0 0,-1 0-1 0 0,0 0 0 0 0,2-2-2 0 0,-4 3-1 0 0,0 0 0 0 0,0 0 0 0 0,-1 0 0 0 0,1-1 1 0 0,0 1-1 0 0,-1-1 0 0 0,1 1 0 0 0,-1-1 0 0 0,1 0 0 0 0,-1 1 0 0 0,0-1 0 0 0,0 0 0 0 0,0 0 0 0 0,0 0 1 0 0,0 0-1 0 0,0 0 0 0 0,-1 0 0 0 0,1 0 0 0 0,0 0 0 0 0,-1 0 0 0 0,0-1 1 0 0,0 2-10 0 0,0-1-1 0 0,-1 1 1 0 0,1 0 0 0 0,-1-1-1 0 0,1 1 1 0 0,-1 0 0 0 0,1 0-1 0 0,-1-1 1 0 0,0 1 0 0 0,0 0-1 0 0,0 0 1 0 0,1 0 0 0 0,-1 0-1 0 0,0 0 1 0 0,0 0 0 0 0,0 0-1 0 0,-1 0 1 0 0,1 1-1 0 0,-1-2 11 0 0,-25-13-173 0 0,21 12 143 0 0,-8-3-282 0 0,0 0 0 0 0,0 1 0 0 0,0 1 0 0 0,-6-1 312 0 0,-27-9-2926 0 0,33 11 236 0 0,0 2-4837 0 0</inkml:trace>
  <inkml:trace contextRef="#ctx0" brushRef="#br0" timeOffset="1125.519">1378 64 9216 0 0,'0'0'706'0'0,"2"0"-463"0"0,0-1 663 0 0,0 0 0 0 0,0 1 0 0 0,0-1 0 0 0,1 1 0 0 0,-1 0 0 0 0,0 0 0 0 0,0 0 1 0 0,0 0-1 0 0,1 0-906 0 0,-2 0 209 0 0,0 0 0 0 0,-1 0 0 0 0,1 0 0 0 0,0 1 0 0 0,0-1 0 0 0,0 0 0 0 0,-1 1 0 0 0,1-1 0 0 0,0 0 0 0 0,0 1 0 0 0,-1-1 1 0 0,1 1-1 0 0,0-1 0 0 0,-1 1 0 0 0,1 0-209 0 0,1 1 60 0 0,-1 0 0 0 0,0 0 0 0 0,0 0 0 0 0,0 0 1 0 0,0 1-1 0 0,0-1 0 0 0,-1 0 0 0 0,1 0 0 0 0,-1 1 0 0 0,1-1 0 0 0,-1 1-60 0 0,1 4 798 0 0,2 12-371 0 0,-2-1 1 0 0,0 1-1 0 0,0-1 0 0 0,-2 1 0 0 0,-1 3-427 0 0,-1 33 379 0 0,3-23-176 0 0,-1-10-39 0 0,1 0 0 0 0,2 14-164 0 0,-2-30 72 0 0,1-1 1 0 0,0 0 0 0 0,0 0 0 0 0,1 1 0 0 0,0-1-1 0 0,-1 0 1 0 0,1 0 0 0 0,1-1 0 0 0,-1 1 0 0 0,1 0 0 0 0,0-1-1 0 0,0 1 1 0 0,1-1-73 0 0,-2-2 36 0 0,0 0 0 0 0,0-1-1 0 0,0 1 1 0 0,0-1 0 0 0,0 0-1 0 0,0 1 1 0 0,1-1 0 0 0,-1 0-1 0 0,1-1 1 0 0,-1 1 0 0 0,0 0 0 0 0,1-1-1 0 0,-1 1 1 0 0,1-1 0 0 0,0 0-1 0 0,-1 0 1 0 0,1 0 0 0 0,-1 0-1 0 0,1 0 1 0 0,-1 0 0 0 0,1-1-1 0 0,-1 1 1 0 0,2-1-36 0 0,8-3 83 0 0,1 0 0 0 0,-1 0 0 0 0,0-1 0 0 0,1-1-83 0 0,-3 1 28 0 0,-3 2-25 0 0,1-1-1 0 0,-1-1 0 0 0,-1 1 1 0 0,1-1-1 0 0,-1-1 0 0 0,1 1 1 0 0,-1-1-3 0 0,40-46-3 0 0,-32 35 4 0 0,-12 15-1 0 0,27-36 0 0 0,-26 34 0 0 0,-1 0 0 0 0,1 0 0 0 0,-1 0 0 0 0,0 0 0 0 0,-1 0 0 0 0,1-1 0 0 0,-1 1 0 0 0,0-1 0 0 0,1 0 0 0 0,0-12-128 0 0,1 0 0 0 0,1 1 0 0 0,1-3 128 0 0,-4 14-269 0 0,0 0 1 0 0,0-1-1 0 0,-1 1 0 0 0,1-1 1 0 0,-1 1-1 0 0,-1-4 269 0 0,1-1-1389 0 0,0 9 285 0 0,0 1-713 0 0,0 0-315 0 0,0 0-62 0 0</inkml:trace>
  <inkml:trace contextRef="#ctx0" brushRef="#br0" timeOffset="1466.101">1511 487 11520 0 0,'1'8'1190'0'0,"2"11"811"0"0,-1 0 0 0 0,0-1 0 0 0,-2 1 0 0 0,0 0 0 0 0,-1 0 0 0 0,-3 12-2001 0 0,-7 30 754 0 0,8-50-628 0 0,0 1-1 0 0,1-1 1 0 0,1 1 0 0 0,0 10-126 0 0,2-13 10 0 0,3 4-26 0 0,-1-12-28 0 0,-2 0 6 0 0,0 0-180 0 0,6-1-941 0 0,13-1-1669 0 0,-8-2-2526 0 0,-2-5-1700 0 0</inkml:trace>
  <inkml:trace contextRef="#ctx0" brushRef="#br0" timeOffset="1967.301">1816 421 12440 0 0,'1'1'957'0'0,"4"1"-618"0"0,0 0-1 0 0,0-1 1 0 0,0 0 0 0 0,0 0 0 0 0,0 0-1 0 0,0 0 1 0 0,1-1 0 0 0,-1 1-1 0 0,0-2 1 0 0,3 1-339 0 0,15-2 6131 0 0,19-5-6131 0 0,-7 2 702 0 0,11-2 489 0 0,30-3 232 0 0,-55 8-1088 0 0,-1-1 0 0 0,5-2-335 0 0,33-4 425 0 0,0 1 377 0 0,21-8-802 0 0,-8 2 279 0 0,-36 8-184 0 0,0-2-1 0 0,-1-1 1 0 0,0-2 0 0 0,20-9-95 0 0,9-5 106 0 0,-56 22-95 0 0,4-3 0 0 0,-10 0 42 0 0,-1 5 11 0 0,-1 3-58 0 0,0-1 0 0 0,1 1 0 0 0,-1 0 0 0 0,0 0 0 0 0,-1-1-1 0 0,1 1 1 0 0,0-1 0 0 0,0 1 0 0 0,-1-1 0 0 0,0 1-6 0 0,1-1 5 0 0,-30 31 16 0 0,21-23-11 0 0,0 0 1 0 0,1 1 0 0 0,1 0 0 0 0,-1 1 0 0 0,-5 10-11 0 0,1-5 29 0 0,11-14-27 0 0,0 0 1 0 0,0 0 0 0 0,0 1-1 0 0,1-1 1 0 0,-1 0 0 0 0,1 1 0 0 0,-1-1-1 0 0,1 1 1 0 0,-1 1-3 0 0,-3 20 64 0 0,4-22-54 0 0,1 0 0 0 0,-1-1-1 0 0,1 1 1 0 0,0 0 0 0 0,0 0 0 0 0,0 0 0 0 0,0 0-1 0 0,0 0 1 0 0,0 0 0 0 0,0 0 0 0 0,1-1-1 0 0,0 2-9 0 0,-1-1 5 0 0,1-1 0 0 0,0 0 0 0 0,0 1 1 0 0,0-1-1 0 0,0 0 0 0 0,0 0 0 0 0,0 0 0 0 0,0 0 0 0 0,0 0 0 0 0,1 0 0 0 0,-1 0 0 0 0,0 0 0 0 0,1 0 0 0 0,-1 0 0 0 0,1-1 0 0 0,-1 1 0 0 0,1-1 0 0 0,-1 1 0 0 0,1-1 0 0 0,-1 1 0 0 0,1-1 0 0 0,1 0-5 0 0,1 0 7 0 0,-1 0 1 0 0,1-1-1 0 0,0 1 1 0 0,0-1-1 0 0,-1 0 1 0 0,1 0-1 0 0,1-1-7 0 0,5-1 37 0 0,-3 1-30 0 0,-1-1-1 0 0,1 1 0 0 0,-1-1 0 0 0,1-1 0 0 0,-1 1 0 0 0,0-1 0 0 0,0 0 0 0 0,-1 0 0 0 0,1-1 0 0 0,-1 0 0 0 0,0 0 1 0 0,0 0-1 0 0,-1 0 0 0 0,4-5-6 0 0,-2 1-1 0 0,-1 0 1 0 0,1 0 0 0 0,-2 0 0 0 0,1 0-1 0 0,-1-1 1 0 0,0 0 0 0 0,-1 0-1 0 0,-1 0 1 0 0,2-7 0 0 0,-3 11 0 0 0,0 0 0 0 0,0 1 0 0 0,-1-1 0 0 0,1 0 0 0 0,-1 1 0 0 0,-1-1 0 0 0,1 0 0 0 0,-1 1 0 0 0,0-1 0 0 0,0 1 0 0 0,-1-1 0 0 0,1 1 0 0 0,-1-1 0 0 0,0 1 0 0 0,-1 0 0 0 0,0 0 0 0 0,1 0 0 0 0,-1 0 0 0 0,-1 1 0 0 0,0-2 0 0 0,-2 0 0 0 0,2 0 0 0 0,-1 1 0 0 0,0 0 0 0 0,0 0 0 0 0,0 0 0 0 0,0 1 0 0 0,-1-1 0 0 0,0 1 0 0 0,0 1 0 0 0,0-1 0 0 0,0 1 0 0 0,-6-2 0 0 0,-19-9 1 0 0,26 11-4 0 0,1 1 0 0 0,-1 0 1 0 0,0 0-1 0 0,0 0 0 0 0,-4-1 3 0 0,-9-3-141 0 0,15 5 96 0 0,1 0 0 0 0,-1 0 0 0 0,1 0-1 0 0,-1 0 1 0 0,0 1 0 0 0,1-1-1 0 0,-1 1 1 0 0,0 0 45 0 0,-30-9-6142 0 0,30 9 3840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08:18.0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118 248 16727 0 0,'-3'39'1525'0'0,"2"-26"-1428"0"0,0 0 0 0 0,0-1 0 0 0,-2 1-97 0 0,-29 180 1922 0 0,26-167-1787 0 0,0 5 53 0 0,-1-1 0 0 0,-2-1 0 0 0,-1 1-1 0 0,-2 1-187 0 0,1-3 237 0 0,-4 9 244 0 0,14-36-351 0 0,1-1-2 0 0,0 0 0 0 0,1-2-8 0 0,2-6-72 0 0,-1 0 0 0 0,0-1 0 0 0,0 0 0 0 0,0-7-48 0 0,5-25 88 0 0,8-1-58 0 0,2-12 12 0 0,-3-2 12 0 0,12-25-54 0 0,-3 20 10 0 0,-22 59-10 0 0,-1-1 0 0 0,1 1 0 0 0,0 0 0 0 0,0 0-1 0 0,0 0 1 0 0,0-1 0 0 0,0 1 0 0 0,0 0 0 0 0,1 0 0 0 0,9-16 12 0 0,-10 16 43 0 0,0 2-49 0 0,-1 0-1 0 0,0 0 1 0 0,0 0 0 0 0,0 0 0 0 0,1 0 0 0 0,-1 0 0 0 0,0-1 0 0 0,0 1 0 0 0,1 0 0 0 0,-1 0 0 0 0,0 0 0 0 0,0 0 0 0 0,1 0-1 0 0,-1 0 1 0 0,0 0 0 0 0,0 0 0 0 0,0 0 0 0 0,1 0 0 0 0,-1 1 0 0 0,0-1 0 0 0,0 0 0 0 0,1 0 0 0 0,-1 0 0 0 0,0 0-1 0 0,0 0 1 0 0,1 0 0 0 0,-1 0 0 0 0,0 1 0 0 0,0-1 0 0 0,0 0 0 0 0,0 0 0 0 0,1 0 0 0 0,-1 0 0 0 0,0 1 0 0 0,0-1 0 0 0,0 0-1 0 0,0 0-5 0 0,10 7 80 0 0,-10-7-81 0 0,15 26 66 0 0,2 7 166 0 0,-16-33-196 0 0,1 1-1 0 0,-1-1 1 0 0,1 1 0 0 0,0-1-1 0 0,-1 0 1 0 0,1 0 0 0 0,-1 0-1 0 0,1 0 1 0 0,-1 0 0 0 0,1 0-1 0 0,0 0 1 0 0,-1 0 0 0 0,1-1-1 0 0,0 0-34 0 0,2-1 47 0 0,0 0-1 0 0,0 0 1 0 0,0-1-1 0 0,0 0 1 0 0,-1 0-1 0 0,1 0 0 0 0,-1 0 1 0 0,0-1-1 0 0,0 1 1 0 0,2-4-47 0 0,13-13 158 0 0,-4 6-91 0 0,-1 0 0 0 0,-1 0 0 0 0,10-17-67 0 0,-1 3 32 0 0,10-4 40 0 0,-23 27-61 0 0,-7 5-2 0 0,-1 0 0 0 0,0-1 1 0 0,0 1-1 0 0,1 0 0 0 0,-1 0 0 0 0,0 0 1 0 0,1 0-1 0 0,-1 0 0 0 0,0 0 0 0 0,1 0 1 0 0,-1 0-1 0 0,0 0 0 0 0,1 0 0 0 0,-1 0 0 0 0,0 0 1 0 0,0 0-1 0 0,1 0 0 0 0,-1 0 0 0 0,0 0 1 0 0,1 0-1 0 0,-1 0 0 0 0,0 0 0 0 0,1 0 1 0 0,-1 0-1 0 0,0 0 0 0 0,0 1 0 0 0,1-1 1 0 0,-1 0-1 0 0,0 0 0 0 0,1 0 0 0 0,-1 1 0 0 0,0-1 1 0 0,0 0-1 0 0,0 0 0 0 0,1 0 0 0 0,-1 1 1 0 0,0-1-1 0 0,0 0 0 0 0,0 1 0 0 0,0-1-9 0 0,3 12 206 0 0,-2-11-225 0 0,0 18 100 0 0,0 1 1 0 0,-1-1 0 0 0,-1 0-1 0 0,-1 0 1 0 0,-2 10-82 0 0,-3 40 137 0 0,3-15-68 0 0,1-7 180 0 0,2 1 1 0 0,4 30-250 0 0,10-11 391 0 0,-12-64-381 0 0,0 0 0 0 0,0 0 0 0 0,0 1 0 0 0,0-1 0 0 0,1-1 0 0 0,-1 1 0 0 0,1 0 0 0 0,0 0 0 0 0,0 0 1 0 0,0-1-1 0 0,0 1 0 0 0,0-1 0 0 0,0 0 0 0 0,1 0 0 0 0,-1 1 0 0 0,1-1-10 0 0,-2-1 0 0 0,0 0-17 0 0,0 0-1 0 0,1 0 1 0 0,-1 0 0 0 0,0 0-1 0 0,0 0 1 0 0,0 0-1 0 0,1 0 1 0 0,-1 0-1 0 0,0-1 1 0 0,1 1 0 0 0,-1 0-1 0 0,1-1 18 0 0,3 3-372 0 0,-5-2-267 0 0,0-1-29 0 0,0 0-153 0 0,0 0-627 0 0,0 0-273 0 0,0 0-57 0 0</inkml:trace>
  <inkml:trace contextRef="#ctx0" brushRef="#br0" timeOffset="1106.627">718 78 3680 0 0,'2'1'167'0'0,"18"19"-1276"0"0,-15-15 2936 0 0,-1 0 0 0 0,0 1 0 0 0,-1-1 0 0 0,0 1 1 0 0,1 0-1 0 0,-2 0 0 0 0,1 0 0 0 0,-1 0 0 0 0,0 1 1 0 0,1 5-1828 0 0,1 24 2768 0 0,-6-2-2200 0 0,-2 0-1 0 0,-1-1 1 0 0,-2 0 0 0 0,-3 7-568 0 0,0 3 245 0 0,0-7-69 0 0,6-24-59 0 0,1-1-1 0 0,-2 12-116 0 0,-3 19 240 0 0,3-18 53 0 0,2-1 1 0 0,0 1-1 0 0,1 2-293 0 0,6 13 736 0 0,8-35-464 0 0,-8-2-202 0 0,0-1-1 0 0,0 1 1 0 0,1-1-1 0 0,-1 0 1 0 0,0 0-1 0 0,0 0 1 0 0,1-1-1 0 0,3 1-69 0 0,40-2 222 0 0,-19-1-64 0 0,-22 2-124 0 0,1 0 1 0 0,-1 1-1 0 0,1-1 0 0 0,-1 1 1 0 0,1 1-1 0 0,-1 0 0 0 0,4 1-34 0 0,6 0 16 0 0,-15-3-11 0 0,1 0 0 0 0,0 1 0 0 0,-1-1 0 0 0,1 1 0 0 0,-1 0 0 0 0,1 0 0 0 0,-1 0 0 0 0,0 0-1 0 0,1 0 1 0 0,-1 0 0 0 0,0 1 0 0 0,0-1 0 0 0,1 1-5 0 0,5 5 0 0 0,2 6 147 0 0,-9-10-1629 0 0,-1-2-2973 0 0,0-1 2693 0 0</inkml:trace>
  <inkml:trace contextRef="#ctx0" brushRef="#br0" timeOffset="1569.312">1316 599 9216 0 0,'0'2'706'0'0,"4"3"-191"0"0,-3-3-189 0 0,0-1 0 0 0,0 0-1 0 0,0 0 1 0 0,0 0 0 0 0,1 0 0 0 0,-1 0-1 0 0,0 0 1 0 0,1 0 0 0 0,-1-1 0 0 0,1 1-1 0 0,-1 0 1 0 0,1-1-326 0 0,2 2 1392 0 0,-2-1 432 0 0,-2-1-727 0 0,0 0-323 0 0,0 0-64 0 0,0 0-50 0 0,0 0-185 0 0,-19 3 648 0 0,-7 0-692 0 0,20-3-353 0 0,0 1 0 0 0,0-1 1 0 0,1 1-1 0 0,-1 1 0 0 0,-2 0-78 0 0,-26 13 712 0 0,31-14-672 0 0,0 0-1 0 0,0 1 1 0 0,0-1 0 0 0,0 1-1 0 0,0 0 1 0 0,0 0-1 0 0,1 0 1 0 0,-1 0-1 0 0,1 1 1 0 0,-1-1 0 0 0,1 1-1 0 0,0-1 1 0 0,0 1-1 0 0,0 0 1 0 0,0 0 0 0 0,1 0-1 0 0,-1 0 1 0 0,1 0-1 0 0,-1 2-39 0 0,5 24 392 0 0,-3-25-359 0 0,0-3-26 0 0,0 0 1 0 0,0 0-1 0 0,0 0 0 0 0,0 0 0 0 0,0 0 0 0 0,1-1 1 0 0,-1 1-1 0 0,0 0 0 0 0,1 0 0 0 0,-1 0 1 0 0,1 0-1 0 0,-1 0 0 0 0,1-1 0 0 0,-1 1 0 0 0,1 0 1 0 0,-1 0-1 0 0,1-1 0 0 0,0 1-7 0 0,2 3 13 0 0,1 2 6 0 0,1 0 0 0 0,0-1 0 0 0,0 1 0 0 0,6 3-19 0 0,-1 4 86 0 0,-9-12-83 0 0,-1 0 0 0 0,1 0 0 0 0,-1 0 0 0 0,1-1-1 0 0,-1 1 1 0 0,1 0 0 0 0,0-1 0 0 0,-1 1 0 0 0,1 0 0 0 0,0-1 0 0 0,-1 1 0 0 0,1-1-1 0 0,0 1 1 0 0,0-1 0 0 0,0 1 0 0 0,-1-1 0 0 0,1 1-3 0 0,16 10 101 0 0,-4-1-15 0 0,-9-9-53 0 0,-1 1 0 0 0,1-1 0 0 0,0 1 1 0 0,-1 0-1 0 0,1 1 0 0 0,-1-1 0 0 0,0 0 1 0 0,0 1-1 0 0,0 0 0 0 0,0 0 0 0 0,0 0 0 0 0,-1 0 1 0 0,1 0-1 0 0,-1 0 0 0 0,0 1-33 0 0,0 0 10 0 0,0-1 0 0 0,-1 1 1 0 0,1 0-1 0 0,-1 0 0 0 0,0-1 0 0 0,0 1 0 0 0,0 0 0 0 0,-1 0 0 0 0,1 0 0 0 0,-1 0 0 0 0,0 0 0 0 0,0 0 1 0 0,0 0-1 0 0,-1 0 0 0 0,1 0 0 0 0,-1 0 0 0 0,0 0 0 0 0,0-1 0 0 0,-2 5-10 0 0,1-3 5 0 0,-1-1-1 0 0,1 1 0 0 0,-1-1 1 0 0,0 1-1 0 0,0-1 1 0 0,-1 0-1 0 0,1 0 1 0 0,-1-1-1 0 0,0 1 1 0 0,0-1-1 0 0,0 1 0 0 0,-1-1-4 0 0,-15 13 11 0 0,18-14-24 0 0,-1 0-1 0 0,0 0 1 0 0,0-1-1 0 0,0 1 1 0 0,0-1-1 0 0,0 0 1 0 0,0 0-1 0 0,0 0 1 0 0,0 0-1 0 0,-1-1 1 0 0,1 1-1 0 0,-1-1 14 0 0,-41 2-262 0 0,40-2 240 0 0,2 1-261 0 0,0-1 1 0 0,-1 0 0 0 0,1-1 0 0 0,0 1-1 0 0,0 0 1 0 0,0-1 0 0 0,-1 0 0 0 0,1 0 0 0 0,0 0-1 0 0,0 0 1 0 0,0 0 0 0 0,-1-1 282 0 0,-5-1-1679 0 0</inkml:trace>
  <inkml:trace contextRef="#ctx0" brushRef="#br0" timeOffset="2122.853">1580 219 5064 0 0,'0'0'389'0'0,"1"2"-250"0"0,0-2 66 0 0,1 1-1 0 0,-1 0 1 0 0,0 0 0 0 0,0 1-1 0 0,0-1 1 0 0,0 0 0 0 0,0 0-1 0 0,0 0 1 0 0,-1 1 0 0 0,1-1-1 0 0,0 1 1 0 0,0-1 0 0 0,-1 0-1 0 0,1 2-204 0 0,4 7 4880 0 0,3 10-1378 0 0,-8-17-3197 0 0,1 1 0 0 0,1-1 0 0 0,-1 0 0 0 0,1 1 0 0 0,-1-1 0 0 0,1 1-305 0 0,1 0 231 0 0,-1 0 1 0 0,0 1 0 0 0,0 0-1 0 0,-1-1 1 0 0,1 1-1 0 0,-1 0 1 0 0,0 0-232 0 0,0 0 135 0 0,0 1-1 0 0,1-1 1 0 0,0 1 0 0 0,0-1-1 0 0,2 2-134 0 0,5 12 167 0 0,-6-13-7 0 0,0-1-1 0 0,0 1 0 0 0,0-1 0 0 0,1 0 0 0 0,1 1-159 0 0,-4-4 73 0 0,1 0-1 0 0,0-1 0 0 0,-1 1 0 0 0,1-1 0 0 0,0 0 0 0 0,0 1 0 0 0,0-1 0 0 0,0 0 0 0 0,0 0 0 0 0,1 0 0 0 0,-1 0 0 0 0,0-1 0 0 0,0 1 0 0 0,1-1 0 0 0,-1 1 0 0 0,1-1-72 0 0,16 3 458 0 0,-13-2-329 0 0,0 0 0 0 0,1 0 0 0 0,-1-1 0 0 0,0 0 0 0 0,1 0 0 0 0,-1 0 0 0 0,0-1 0 0 0,1 0 0 0 0,-1 0-129 0 0,0 0 29 0 0,1-1-1 0 0,-1 0 1 0 0,0 0 0 0 0,0 0-1 0 0,0-1 1 0 0,0 0 0 0 0,-1 0 0 0 0,1 0-1 0 0,-1-1 1 0 0,0 1 0 0 0,0-2-1 0 0,0 1 1 0 0,0 0 0 0 0,-1-1 0 0 0,2-1-29 0 0,67-88 80 0 0,-71 91-235 0 0,-1 1 1 0 0,0-1-1 0 0,-1 0 1 0 0,1 0 0 0 0,0 1-1 0 0,-1-1 1 0 0,1 0 0 0 0,-1 0-1 0 0,0 0 1 0 0,0 0 0 0 0,0 0-1 0 0,0 0 1 0 0,-1 1-1 0 0,1-1 1 0 0,-1 0 0 0 0,0 0-1 0 0,1 0 1 0 0,-2-1 154 0 0,1 3-1020 0 0,-9 1-1731 0 0,2 0 1283 0 0</inkml:trace>
  <inkml:trace contextRef="#ctx0" brushRef="#br0" timeOffset="2505.873">1694 495 13072 0 0,'11'14'597'0'0,"-8"-11"-9"0"0,-3 9-357 0 0,-1 11 1110 0 0,-1 1 1 0 0,-2 4-1342 0 0,1-5 1574 0 0,0 1 0 0 0,2 3-1574 0 0,0 13 1276 0 0,0-26-717 0 0,0 1 0 0 0,1 0-1 0 0,2 10-558 0 0,0-15 100 0 0,-1 0-1 0 0,1 0 0 0 0,1-1 0 0 0,2 7-99 0 0,-4-14 38 0 0,0 1 0 0 0,0-1-1 0 0,1 1 1 0 0,-1-1 0 0 0,1 1-1 0 0,-1-1 1 0 0,1 0 0 0 0,0 0-1 0 0,0 0 1 0 0,0 0 0 0 0,0 0-1 0 0,0 0 1 0 0,1 0 0 0 0,-1-1-1 0 0,0 1 1 0 0,1-1 0 0 0,1 2-38 0 0,-2-3-28 0 0,0 0 0 0 0,0 1 1 0 0,-1-1-1 0 0,1 0 1 0 0,0 0-1 0 0,0 0 0 0 0,-1 0 1 0 0,1 0-1 0 0,0 0 0 0 0,0 0 28 0 0,1-1-65 0 0,-1 1-300 0 0,-2 0-822 0 0</inkml:trace>
  <inkml:trace contextRef="#ctx0" brushRef="#br0" timeOffset="2870.685">2349 233 12440 0 0,'1'2'957'0'0,"3"2"-712"0"0,-1 1 1 0 0,0 0-1 0 0,0 0 1 0 0,-1 1-1 0 0,1-1 0 0 0,-1 1 1 0 0,0-1-1 0 0,0 1 1 0 0,-1 0-1 0 0,0-1 1 0 0,0 1-1 0 0,0 0-245 0 0,1 19 1720 0 0,-1 0-1 0 0,-1 8-1719 0 0,-1-11-411 0 0,2 16 425 0 0,0-12-15 0 0,-2 16 1 0 0,-8 150 928 0 0,5-148-740 0 0,3-37-531 0 0,-1 1 0 0 0,2 0 0 0 0,-1-1-1 0 0,1 1 1 0 0,0 0 0 0 0,1-1 0 0 0,0 1 0 0 0,1 3 343 0 0,-1-9-415 0 0,-1-1 0 0 0,1 1 0 0 0,0 0 1 0 0,1 0-1 0 0,-1 0 0 0 0,0-1 0 0 0,0 1 0 0 0,1 0 0 0 0,-1-1 0 0 0,1 0 0 0 0,0 2 415 0 0,1-1-5110 0 0</inkml:trace>
  <inkml:trace contextRef="#ctx0" brushRef="#br0" timeOffset="2871.685">2517 653 15664 0 0,'27'-11'1843'0'0,"-26"10"-1108"0"0,-3 2 234 0 0,-24 3-413 0 0,0-2 0 0 0,0 0 0 0 0,-1-2 0 0 0,1 0 0 0 0,-1-2-556 0 0,-86-14 736 0 0,66 7-218 0 0,7 1-995 0 0,12 6-4032 0 0,14 2-2310 0 0</inkml:trace>
  <inkml:trace contextRef="#ctx0" brushRef="#br0" timeOffset="3868.415">2968 0 920 0 0,'2'3'24'0'0,"1"0"0"0"0,0 0 1 0 0,-1-1-1 0 0,0 1 0 0 0,1 1 0 0 0,-1-1 1 0 0,-1 0-1 0 0,3 3-24 0 0,10 31 6862 0 0,-4-8 1983 0 0,-7-22-8297 0 0,-1 1 1 0 0,0-1 0 0 0,-1 1 0 0 0,1 0-1 0 0,-1-1 1 0 0,-1 1 0 0 0,0 0-1 0 0,0 0 1 0 0,0-1 0 0 0,-2 7-549 0 0,-2 15 825 0 0,-3 1 1 0 0,-2 5-826 0 0,0 2 552 0 0,-17 96 608 0 0,12-52-424 0 0,8-40 206 0 0,0 15-942 0 0,0-2 554 0 0,6-48-459 0 0,1 0 0 0 0,-1 0 0 0 0,1 0 1 0 0,0 1-1 0 0,0-1 0 0 0,1 0 0 0 0,-1 0 0 0 0,1-1 0 0 0,2 3-95 0 0,-4-6 95 0 0,3-2-6 0 0,2 2-37 0 0,1-1 0 0 0,-1 0 0 0 0,1-1 0 0 0,0 1 0 0 0,-1-1 0 0 0,1 0 0 0 0,0 0 0 0 0,2-1-52 0 0,48-9 327 0 0,-34 5-165 0 0,0 1 0 0 0,0 1-1 0 0,0 0 1 0 0,0 2 0 0 0,20 2-162 0 0,-23 1 107 0 0,-1 1-1 0 0,-1 1 1 0 0,12 4-107 0 0,-26-7 0 0 0,0 0 0 0 0,0 0 0 0 0,0 0 0 0 0,0 0 0 0 0,0-1 0 0 0,0 1 0 0 0,0-1 0 0 0,3 0 0 0 0,4 1 0 0 0,18 5 0 0 0,-19-3-11 0 0,5 9-430 0 0,-3-1-3633 0 0,-10-11 3776 0 0,0 2-9190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08:26.3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41 851 0 0 0,'0'0'2033'0'0,"0"0"-226"0"0,0 0 165 0 0,0 0-20 0 0,0 0-511 0 0,0 0-234 0 0,0 0-45 0 0,0 0-56 0 0,0 0-205 0 0,0 0-93 0 0,0 0-21 0 0,0 0-45 0 0,0 0-174 0 0,0 0-79 0 0,0 0-10 0 0,0 0-2 0 0,0 0 17 0 0,0 0 8 0 0,0 0 2 0 0,4-9 247 0 0,-3 6-678 0 0,0 0 0 0 0,0 0 0 0 0,0-1 0 0 0,0 1 0 0 0,-1 0 0 0 0,0-1-1 0 0,0 1 1 0 0,0 0 0 0 0,0-1 0 0 0,0-2-73 0 0,-1 1 95 0 0,1-1 0 0 0,0 1 0 0 0,1-1 0 0 0,0-3-95 0 0,10-72 767 0 0,-5 38-752 0 0,-1-35 497 0 0,-4 63-385 0 0,0 0 1 0 0,-1 0-1 0 0,0 0 0 0 0,-1 0 1 0 0,-3-14-128 0 0,-5-17 365 0 0,-6-11-365 0 0,10 38 52 0 0,-9-19 66 0 0,10 31-122 0 0,1 0 1 0 0,0-1-1 0 0,1 1 1 0 0,0-1-1 0 0,-1-5 4 0 0,-2-11-128 0 0,4 21 164 0 0,0 1 0 0 0,1-1 0 0 0,-1 0 0 0 0,1 0 0 0 0,-1 1 0 0 0,1-1-1 0 0,0 0 1 0 0,0 0 0 0 0,0 0 0 0 0,0 0 0 0 0,1 1 0 0 0,-1-1 0 0 0,2-2-36 0 0,3-24-436 0 0,-4 12 1126 0 0,-1 9-427 0 0,-1 7-257 0 0,1 1-1 0 0,0-1 1 0 0,0 1-1 0 0,0-1 1 0 0,0 1 0 0 0,0-1-1 0 0,0 1 1 0 0,0-1-1 0 0,1 1 1 0 0,-1-1-1 0 0,0 0 1 0 0,0 1 0 0 0,0-1-1 0 0,0 1 1 0 0,1-1-1 0 0,-1 1 1 0 0,0-1-1 0 0,1 1 1 0 0,-1 0-1 0 0,0-1 1 0 0,1 1 0 0 0,-1-1-1 0 0,0 1 1 0 0,1 0-1 0 0,-1-1 1 0 0,1 1-1 0 0,-1 0 1 0 0,1-1-6 0 0,0 0 23 0 0,14-31 282 0 0,-11 16-192 0 0,-4 15 39 0 0,0 4 214 0 0,1 0-283 0 0,0 0 1 0 0,-1 0 0 0 0,1 0-1 0 0,0 0 1 0 0,0 1-1 0 0,1-1 1 0 0,-1-1 0 0 0,2 3-84 0 0,6 16 1220 0 0,0 4-1295 0 0,-9-25 68 0 0,0 1-1 0 0,0-1 0 0 0,1 0 1 0 0,-1 1-1 0 0,0-1 0 0 0,0 1 1 0 0,0-1-1 0 0,1 1 0 0 0,-1-1 1 0 0,0 0-1 0 0,0 1 0 0 0,0-1 1 0 0,0 1-1 0 0,0-1 1 0 0,0 1-1 0 0,0-1 0 0 0,0 1 1 0 0,0-1-1 0 0,0 1 0 0 0,0-1 1 0 0,-1 0-1 0 0,1 1 0 0 0,0-1 1 0 0,0 1-1 0 0,0-1 0 0 0,0 1 1 0 0,-1-1-1 0 0,1 0 0 0 0,0 1 1 0 0,0-1-1 0 0,-1 0 8 0 0,2 1-9 0 0,-1 0 0 0 0,1 0-1 0 0,-1 0 1 0 0,1 0 0 0 0,-1 0-1 0 0,1-1 1 0 0,-1 1 0 0 0,1 0-1 0 0,0-1 1 0 0,0 1 0 0 0,-1 0-1 0 0,1-1 10 0 0,3 7 76 0 0,-3-5 0 0 0,0-1-5 0 0,2 5-1 0 0,-1 3 63 0 0,-2-6-111 0 0,4 5 47 0 0,16 12 241 0 0,-18-19-238 0 0,-1 1-8 0 0,27 25 125 0 0,-21-21-110 0 0,-5-5-38 0 0,0 0 0 0 0,0 0 0 0 0,-1 0 0 0 0,1 0 1 0 0,-1 1-1 0 0,1-1 0 0 0,-1 1 0 0 0,0-1 0 0 0,1 1 0 0 0,-1-1 0 0 0,0 1 0 0 0,1 1-41 0 0,0 0 59 0 0,0-1 1 0 0,0 1-1 0 0,1-1 0 0 0,-1 0 0 0 0,1 0 1 0 0,-1 0-1 0 0,1 0 0 0 0,0 0 0 0 0,0 0 1 0 0,1 0-60 0 0,0 0-144 0 0,-2-1-45 0 0,-2 0 179 0 0,1 0 0 0 0,0 0 0 0 0,-1 0 0 0 0,1 0 0 0 0,0-1 0 0 0,0 1 0 0 0,0 0 0 0 0,0-1-1 0 0,-1 1 1 0 0,1 0 0 0 0,0-1 0 0 0,0 1 0 0 0,0-1 0 0 0,0 0 0 0 0,0 1 0 0 0,1-1 0 0 0,-1 0 0 0 0,0 0 10 0 0,35 21 305 0 0,-34-21-245 0 0,0 0 0 0 0,3 0-37 0 0,-3 0 30 0 0,-2 0 11 0 0,0 0 0 0 0,1 0-11 0 0,0 0-52 0 0,-1 0-1 0 0,1-1 0 0 0,-1 1 1 0 0,1 0-1 0 0,-1 0 0 0 0,1 0 1 0 0,-1 0-1 0 0,1 0 0 0 0,-1-1 1 0 0,1 1-1 0 0,-1 0 0 0 0,1-1 1 0 0,-1 1-1 0 0,1 0 0 0 0,-1-1 1 0 0,0 1-1 0 0,1 0 1 0 0,-1-1-1 0 0,1 1 0 0 0,-1-1 1 0 0,0 1-1 0 0,0-1 0 0 0,1 1 1 0 0,-1 0-1 0 0,0-1 0 0 0,0 1 1 0 0,1-1-1 0 0,-1 1 0 0 0,0-1 1 0 0,0 0-1 0 0,0 1 0 0 0,0-1 1 0 0,0 1-1 0 0,0-1 0 0 0,0 0-1 0 0,6-12-86 0 0,1 0 0 0 0,0 0 0 0 0,4-6 87 0 0,-9 16 30 0 0,0 0 1 0 0,0-1-1 0 0,-1 1 1 0 0,1-1 0 0 0,-1 0-1 0 0,0 1 1 0 0,0-2-31 0 0,0 2-4 0 0,0 0-1 0 0,0-1 1 0 0,0 1 0 0 0,0 0 0 0 0,0 0 0 0 0,1 0 0 0 0,0 0 0 0 0,-1 0 0 0 0,2-1 4 0 0,7-8-33 0 0,0 1 0 0 0,1 0 0 0 0,0 1 0 0 0,9-7 33 0 0,-14 13 8 0 0,0 0 0 0 0,0 0 0 0 0,0-1 0 0 0,-1 0 0 0 0,0-1 0 0 0,1 1 0 0 0,-2-1 0 0 0,1 0 0 0 0,-1 0 0 0 0,2-4-8 0 0,26-37 72 0 0,-26 38-87 0 0,4-1-109 0 0,-8 9 104 0 0,12-14-61 0 0,-13 14 99 0 0,-1 1-14 0 0,0 0-1 0 0,0-1 1 0 0,0 1 0 0 0,0 0-1 0 0,1-1 1 0 0,-1 1-1 0 0,0 0 1 0 0,0-1 0 0 0,0 1-1 0 0,1 0 1 0 0,-1 0 0 0 0,0-1-1 0 0,0 1 1 0 0,1 0 0 0 0,-1 0-1 0 0,0-1 1 0 0,1 1-1 0 0,-1 0 1 0 0,0 0 0 0 0,1 0-1 0 0,-1 0 1 0 0,0 0 0 0 0,1-1-1 0 0,-1 1 1 0 0,0 0 0 0 0,1 0-1 0 0,-1 0 1 0 0,1 0-1 0 0,-1 0 1 0 0,0 0 0 0 0,1 0-1 0 0,-1 0 1 0 0,0 0 0 0 0,1 0-1 0 0,-1 1 1 0 0,0-1-1 0 0,1 0 1 0 0,-1 0-4 0 0,1 1 6 0 0,0-1 0 0 0,0 1 0 0 0,-1 0 0 0 0,1-1-1 0 0,0 1 1 0 0,-1 0 0 0 0,1 0 0 0 0,-1 0 0 0 0,1-1 0 0 0,-1 1 0 0 0,1 0 0 0 0,-1 0-1 0 0,1 0 1 0 0,-1 0 0 0 0,0 0 0 0 0,0 0 0 0 0,1 0 0 0 0,-1 0 0 0 0,0 0 0 0 0,0 0-6 0 0,0 1 6 0 0,2 3-5 0 0,0 1 0 0 0,-1-1 0 0 0,1 1 0 0 0,-2 0 0 0 0,1 0 0 0 0,0-1 0 0 0,-1 1 0 0 0,0 0 0 0 0,-1 0 0 0 0,1-1 0 0 0,-2 6-1 0 0,-3 65 53 0 0,4-66-53 0 0,0 0 0 0 0,0 0 0 0 0,2 10 0 0 0,-3 23 0 0 0,1-28 0 0 0,0 0 0 0 0,1-1 0 0 0,1 2 0 0 0,0 10 0 0 0,0-15 6 0 0,0 0-1 0 0,1-1 1 0 0,0 1-1 0 0,2 4-5 0 0,-2-6-22 0 0,-1-7-7 0 0,0 0 1 0 0,-1 0-1 0 0,1 0 0 0 0,-1 0 0 0 0,0 0 1 0 0,0 0-1 0 0,0 1 0 0 0,0-1 0 0 0,0 0 1 0 0,0 0-1 0 0,-1 2 29 0 0,0 3-392 0 0,1-4 145 0 0,0 0 0 0 0,-1-1 1 0 0,1 1-1 0 0,-1 0 0 0 0,1 0 0 0 0,-1 0 0 0 0,0-1 0 0 0,0 1 0 0 0,0 0 0 0 0,-1-1 1 0 0,1 1-1 0 0,-1-1 0 0 0,1 0 0 0 0,-2 2 247 0 0,-3 3-1413 0 0,0-1-1 0 0,-1 0 1 0 0,-5 5 1413 0 0,-3 2-1094 0 0,-1 7-1128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08:29.8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697 0 6448 0 0,'0'0'498'0'0,"0"0"-206"0"0,0 0 354 0 0,0 0 186 0 0,-2 3 37 0 0,-1 0-705 0 0,0 1 0 0 0,0-1 0 0 0,0 0 1 0 0,0 0-1 0 0,-1 0 0 0 0,0 0 0 0 0,0-1 0 0 0,1 1 0 0 0,-1-1 0 0 0,-1 0 0 0 0,1 0 1 0 0,0 0-165 0 0,-19 6 736 0 0,-18 5-736 0 0,30-10 213 0 0,-34 9 516 0 0,-1-3 1 0 0,-44 3-730 0 0,62-9 165 0 0,-149 26 931 0 0,160-28-980 0 0,14-1-88 0 0,0 1-1 0 0,0-1 0 0 0,0 0 1 0 0,0 1-1 0 0,0-1 0 0 0,0 1 1 0 0,0 0-1 0 0,0 0 0 0 0,-3 2-27 0 0,4-2 53 0 0,-1 1-1 0 0,0 0 1 0 0,0-1-1 0 0,0 1 0 0 0,0-1 1 0 0,0 0-1 0 0,0 0 1 0 0,0 0-1 0 0,0 0 1 0 0,0-1-1 0 0,0 1 1 0 0,-3-1-53 0 0,6 0 12 0 0,0 0 1 0 0,-1 0-1 0 0,1 0 1 0 0,0 1-1 0 0,0-1 1 0 0,0 0 0 0 0,-1 0-1 0 0,1 0 1 0 0,0 0-1 0 0,0 0 1 0 0,-1 0-1 0 0,1 0 1 0 0,0-1 0 0 0,0 1-1 0 0,0 0 1 0 0,-1 0-1 0 0,1 0 1 0 0,0 0 0 0 0,0 0-1 0 0,0 0 1 0 0,-1 0-1 0 0,1 0 1 0 0,0 0 0 0 0,0-1-1 0 0,0 1 1 0 0,-1 0-1 0 0,1 0 1 0 0,0 0-1 0 0,0 0 1 0 0,0-1 0 0 0,0 1-1 0 0,0 0 1 0 0,0 0-1 0 0,-1 0 1 0 0,1-1 0 0 0,0 1-1 0 0,0 0 1 0 0,0 0-1 0 0,0 0 1 0 0,0-1-1 0 0,0 1 1 0 0,0 0 0 0 0,0 0-13 0 0,0-1 13 0 0,0 1 1 0 0,1-1-1 0 0,-1 1 1 0 0,0-1 0 0 0,0 1-1 0 0,1 0 1 0 0,-1-1-1 0 0,0 1 1 0 0,1-1 0 0 0,-1 1-1 0 0,0 0 1 0 0,1 0 0 0 0,-1-1-1 0 0,1 1 1 0 0,-1 0-1 0 0,1-1 1 0 0,-1 1 0 0 0,0 0-1 0 0,1 0 1 0 0,0 0-14 0 0,22-9 298 0 0,-13 5-206 0 0,1 0 0 0 0,-1 0 0 0 0,1 1 0 0 0,0 1 0 0 0,0 0 0 0 0,1 0-92 0 0,38 1-25 0 0,-33 1-58 0 0,-1-1 0 0 0,1 0 0 0 0,-1-1 0 0 0,1-1 0 0 0,1-1 83 0 0,90-23 291 0 0,-88 22-250 0 0,0 0 1 0 0,8 0-42 0 0,-16 6-220 0 0,-11-1 213 0 0,-1 0 1 0 0,1 0-1 0 0,-1 1 0 0 0,1-1 0 0 0,0 0 0 0 0,-1 0 0 0 0,1 0 0 0 0,-1 0 0 0 0,1 0 0 0 0,-1 0 0 0 0,1 0 0 0 0,0 0 0 0 0,-1 0 0 0 0,1 0 0 0 0,-1-1 0 0 0,1 1 0 0 0,-1 0 0 0 0,1 0 0 0 0,-1 0 0 0 0,1-1 0 0 0,0 1 7 0 0,1-1 32 0 0,-2 1 139 0 0,-2 0 78 0 0,-33 2 486 0 0,-11 2-735 0 0,8 0 236 0 0,-13-2-236 0 0,-198 1-47 0 0,236-2 50 0 0,1 0-1 0 0,0 1 1 0 0,-2 0-3 0 0,7 0 68 0 0,0-1 1 0 0,-1 0-1 0 0,0 0 1 0 0,1 0 0 0 0,-1-1-1 0 0,0-1 1 0 0,1 1-1 0 0,-1-1-68 0 0,0 0 15 0 0,6 1-54 0 0,2 0 99 0 0,0 0 28 0 0,0 0 3 0 0,55-3 410 0 0,47-3-1031 0 0,-57 7 512 0 0,0 1 0 0 0,0 2 0 0 0,9 3 18 0 0,-45-3 0 0 0,-5 4 0 0 0,-3-7 0 0 0,-1 1 0 0 0,0 0 0 0 0,0 0 0 0 0,1-1 0 0 0,-1 1 0 0 0,-1 0 0 0 0,1 0 0 0 0,0-1 0 0 0,0 1 0 0 0,-1 0 0 0 0,1-1 0 0 0,-1 1 0 0 0,1 0 0 0 0,-1-1 0 0 0,0 1 0 0 0,1 0 0 0 0,-1-1 0 0 0,0 1 0 0 0,0-1 0 0 0,0 0 0 0 0,0 1 0 0 0,-1-1 0 0 0,1 0 0 0 0,0 0 0 0 0,0 1 0 0 0,-1-1 0 0 0,1 0 0 0 0,-1 0 0 0 0,1 0 0 0 0,-3 1 0 0 0,0 2 5 0 0,-1-1-1 0 0,0 0 1 0 0,0 0-1 0 0,0-1 1 0 0,0 1-1 0 0,0-1 1 0 0,-1 0-1 0 0,1-1 1 0 0,-1 1-1 0 0,1-1-4 0 0,-16 3 104 0 0,0-2 1 0 0,-1 0-105 0 0,2 0 42 0 0,15-2-50 0 0,1 0-1 0 0,-1 0 0 0 0,0 0 0 0 0,1-1 1 0 0,-1 0-1 0 0,0 0 0 0 0,-3-1 9 0 0,3 0-49 0 0,0 1 0 0 0,0 0-1 0 0,0 0 1 0 0,0 0-1 0 0,-1 1 50 0 0,5 0 66 0 0,1 0 50 0 0,0 0 10 0 0,0 0-32 0 0,0 0-146 0 0,0 0-63 0 0,0 0-12 0 0,2-1 21 0 0,12-4 338 0 0,0 1 0 0 0,0 0 0 0 0,0 1 0 0 0,1 1 0 0 0,-1 0 0 0 0,1 0 0 0 0,0 2 0 0 0,5 0-232 0 0,28 2-170 0 0,-26-2 268 0 0,0 2-1 0 0,0 0 0 0 0,10 3-97 0 0,13 3 0 0 0,-38-5 0 0 0,-7 0 0 0 0,-9 5 0 0 0,5-5 0 0 0,-2 2 0 0 0,-1 1 0 0 0,0-1 0 0 0,-1-1 0 0 0,1 1 0 0 0,-1-1 0 0 0,0-1 0 0 0,0 1 0 0 0,-2-1 0 0 0,-20 7 0 0 0,-21 2 0 0 0,-16 6 0 0 0,57-15 2 0 0,0 0-1 0 0,0 0 1 0 0,1-1-1 0 0,-1-1 1 0 0,0 0-1 0 0,-1 0 1 0 0,-4-1-2 0 0,14 0 60 0 0,1 0 40 0 0,0 0 17 0 0,13 3 141 0 0,7-2-129 0 0,1 0 1 0 0,2-1-130 0 0,-8 0 77 0 0,0 0 0 0 0,0 1 0 0 0,0 0-1 0 0,11 4-76 0 0,30 9 0 0 0,-46-13-33 0 0,-9-1 12 0 0,-1 1 1 0 0,1-1-1 0 0,-1 1 0 0 0,1-1 1 0 0,-1 1-1 0 0,1-1 1 0 0,-1 1-1 0 0,1-1 0 0 0,-1 1 1 0 0,0-1-1 0 0,0 1 0 0 0,1-1 1 0 0,-1 1-1 0 0,0 0 0 0 0,0-1 1 0 0,1 1-1 0 0,-1-1 1 0 0,0 1-1 0 0,0 0 0 0 0,0-1 1 0 0,0 1 20 0 0,0 1-64 0 0,0-1-1 0 0,0 1 1 0 0,0-1 0 0 0,0 1 0 0 0,0 0 0 0 0,0-1 0 0 0,0 1 0 0 0,-1-1 0 0 0,1 1 0 0 0,-1-1-1 0 0,1 1 1 0 0,-1-1 0 0 0,0 0 0 0 0,1 1 0 0 0,-1-1 64 0 0,-13 20-2370 0 0,2-9 848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08:31.9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419 443 12408 0 0,'0'0'281'0'0,"1"1"40"0"0,0 3-236 0 0,0 1 0 0 0,-1-1-1 0 0,1 0 1 0 0,-1 0 0 0 0,0 1-1 0 0,0-1 1 0 0,0 0 0 0 0,-1 1-1 0 0,0 2-84 0 0,-1 15-4 0 0,-3 45 1084 0 0,5-56-862 0 0,-1-1 0 0 0,0 0 0 0 0,-1 1 0 0 0,0-1 0 0 0,0 0 0 0 0,-3 4-218 0 0,5-12 202 0 0,0-2-9 0 0,0 0-1 0 0,0 8 283 0 0,-2-11 193 0 0,-1-14-143 0 0,3 5-356 0 0,-1-8 90 0 0,2 0 0 0 0,0 0 0 0 0,3-6-259 0 0,9-66 94 0 0,-6 52 124 0 0,-5 25-92 0 0,0 0-1 0 0,2 0 1 0 0,0 1 0 0 0,0-1 0 0 0,6-9-126 0 0,-3 9 20 0 0,-2 3 19 0 0,0 0 0 0 0,1 1 0 0 0,1 0 0 0 0,0 0-1 0 0,0 0 1 0 0,1 1 0 0 0,7-6-39 0 0,-13 14 16 0 0,1 0 1 0 0,0 0-1 0 0,0 0 1 0 0,0 1-1 0 0,0-1 1 0 0,0 1-1 0 0,0 0 0 0 0,0 0 1 0 0,2-1-17 0 0,-4 2 21 0 0,1 0 0 0 0,-1-1 0 0 0,0 1 0 0 0,0 0 1 0 0,1 0-1 0 0,-1 0 0 0 0,0-1 0 0 0,1 2 0 0 0,-1-1 0 0 0,0 0 0 0 0,1 0 0 0 0,-1 0 1 0 0,0 0-1 0 0,0 1 0 0 0,1-1 0 0 0,-1 1 0 0 0,0-1 0 0 0,0 1 0 0 0,0-1 1 0 0,0 1-1 0 0,1 0 0 0 0,-1-1 0 0 0,0 1 0 0 0,0 0 0 0 0,0 0 0 0 0,0 0-21 0 0,1 2 19 0 0,-1 0 0 0 0,1 0-1 0 0,0 0 1 0 0,-1 0 0 0 0,0 1-1 0 0,0-1 1 0 0,0 0 0 0 0,0 1-1 0 0,0-1 1 0 0,0 1 0 0 0,-1-1-1 0 0,0 1 1 0 0,0-1 0 0 0,0 1-1 0 0,0-1 1 0 0,0 1 0 0 0,-1-1-1 0 0,0 2-18 0 0,-1 2 8 0 0,0 1 0 0 0,0-1 0 0 0,-1 0-1 0 0,0 0 1 0 0,0 0 0 0 0,-1 0 0 0 0,0 0-1 0 0,0-1 1 0 0,-5 6-8 0 0,0 1-6 0 0,7-9 4 0 0,-5 2-11 0 0,-1 0-25 0 0,0 3 26 0 0,6-7 5 0 0,0 0 0 0 0,0 0-1 0 0,0 0 1 0 0,0 0-1 0 0,-1-1 1 0 0,1 1 0 0 0,0 0-1 0 0,-3 0 8 0 0,5-2 4 0 0,0 0 0 0 0,-1 0 0 0 0,1 1 0 0 0,0-1 0 0 0,0 0 0 0 0,-1 0 0 0 0,1 0 0 0 0,0 1 0 0 0,0-1 0 0 0,-1 0 0 0 0,1 0 0 0 0,0 1 0 0 0,0-1 0 0 0,-1 0-1 0 0,1 1 1 0 0,0-1 0 0 0,0 0 0 0 0,0 1 0 0 0,0-1 0 0 0,0 0 0 0 0,0 1 0 0 0,-1-1 0 0 0,1 0 0 0 0,0 1 0 0 0,0-1 0 0 0,0 1 0 0 0,0-1 0 0 0,0 0 0 0 0,0 1 0 0 0,0-1 0 0 0,1 0-1 0 0,-1 1 1 0 0,0-1 0 0 0,0 0 0 0 0,0 1 0 0 0,0-1 0 0 0,0 0 0 0 0,0 1 0 0 0,1-1 0 0 0,-1 0 0 0 0,0 1 0 0 0,0-1 0 0 0,1 0 0 0 0,-1 0 0 0 0,0 1-4 0 0,3 5 138 0 0,1 0 0 0 0,-1-1 0 0 0,1 1 1 0 0,0-1-1 0 0,0 0 0 0 0,1 0 1 0 0,0 0-139 0 0,13 16 274 0 0,-4-5-39 0 0,1 0 1 0 0,1-1-1 0 0,11 8-235 0 0,-25-21-59 0 0,1 1 44 0 0,-3-2-11 0 0,1-1 0 0 0,-1 1 0 0 0,1 0 0 0 0,-1-1-1 0 0,1 1 1 0 0,-1 0 0 0 0,0 0 0 0 0,1-1 0 0 0,-1 1-1 0 0,0 0 1 0 0,0 0 0 0 0,1-1 0 0 0,-1 1 0 0 0,0 0-1 0 0,0 0 1 0 0,0 0 0 0 0,0-1 0 0 0,0 1 0 0 0,0 0 0 0 0,0 0-1 0 0,-1-1 1 0 0,1 1 0 0 0,0 0 0 0 0,0 0 0 0 0,0 0-1 0 0,-1-1 1 0 0,1 1 0 0 0,-1 0 26 0 0,-1 2-4973 0 0,2-3 2928 0 0</inkml:trace>
  <inkml:trace contextRef="#ctx0" brushRef="#br0" timeOffset="327.74">628 66 13616 0 0,'0'0'628'0'0,"1"2"-18"0"0,4 1-428 0 0,-3-1-117 0 0,0-1 1 0 0,0 1-1 0 0,0 0 0 0 0,0 0 1 0 0,0 0-1 0 0,0 0 0 0 0,0 0 0 0 0,-1 0 1 0 0,1 0-1 0 0,-1 0 0 0 0,1 1 1 0 0,-1-1-1 0 0,0 1 0 0 0,0-1 1 0 0,1 3-66 0 0,24 117 4030 0 0,-17-37-3353 0 0,-4-38-265 0 0,-4-35-369 0 0,1-1-1 0 0,0 1 0 0 0,1-1 0 0 0,1 0 0 0 0,-1 0 1 0 0,5 6-43 0 0,-4-10-14 0 0,-3-5-115 0 0,-1-2-64 0 0,0 0-21 0 0,0 0-251 0 0,0 0-998 0 0</inkml:trace>
  <inkml:trace contextRef="#ctx0" brushRef="#br0" timeOffset="661.722">628 176 8752 0 0,'0'0'673'0'0,"2"0"-437"0"0,11-2 1487 0 0,-1 0-1 0 0,1 0 1 0 0,-1-1-1 0 0,10-3-1722 0 0,12-4 931 0 0,-29 10-713 0 0,0-1-1 0 0,0 1 1 0 0,0 0-1 0 0,0 0 1 0 0,0 0 0 0 0,-1 1-1 0 0,1 0 1 0 0,0 0-1 0 0,0 0 1 0 0,-1 1-1 0 0,1-1 1 0 0,0 1 0 0 0,-1 0-218 0 0,11 4 652 0 0,-15-6-628 0 0,1 0 0 0 0,-1 0 0 0 0,0 0 0 0 0,0 1 0 0 0,1-1 0 0 0,-1 0 0 0 0,0 0 0 0 0,1 1 0 0 0,-1-1-1 0 0,0 0 1 0 0,0 1 0 0 0,1-1 0 0 0,-1 0 0 0 0,0 1 0 0 0,0-1 0 0 0,0 0 0 0 0,0 1 0 0 0,1-1 0 0 0,-1 0 0 0 0,0 1-24 0 0,1 2 93 0 0,2 1-16 0 0,0 0-1 0 0,-1 0 0 0 0,0 0 0 0 0,1 1 0 0 0,-1-1 0 0 0,-1 1 1 0 0,1-1-1 0 0,-1 1 0 0 0,0 0 0 0 0,0 0 0 0 0,0-1 1 0 0,-1 1-1 0 0,1 0 0 0 0,-1 0 0 0 0,0 0 0 0 0,-1 0 1 0 0,1 1-77 0 0,-2 7 111 0 0,-1-1 0 0 0,0 0 0 0 0,0 0 0 0 0,-1-1 1 0 0,-1 1-1 0 0,-3 5-111 0 0,6-14-47 0 0,0 1 0 0 0,-1-1 0 0 0,0 1 0 0 0,0-1-1 0 0,0 0 1 0 0,0 0 0 0 0,0 0 0 0 0,-1-1 0 0 0,1 1 0 0 0,-1-1 0 0 0,0 0 0 0 0,0 0 0 0 0,0 0-1 0 0,0 0 1 0 0,0-1 0 0 0,0 0 0 0 0,0 0 0 0 0,0 0 0 0 0,0 0 0 0 0,-1 0 0 0 0,1-1 0 0 0,0 0-1 0 0,-1 0 1 0 0,1 0 0 0 0,0 0 0 0 0,-1-1 0 0 0,-3-1 47 0 0,-2-3-98 0 0,10 5-20 0 0,-1-1 0 0 0,0 0 0 0 0,0 1 0 0 0,0-1 0 0 0,0 1 0 0 0,1-1 0 0 0,-1 1 1 0 0,0 0-1 0 0,0-1 0 0 0,0 1 0 0 0,0 0 0 0 0,0 0 0 0 0,-1 0 118 0 0,2 0-1430 0 0,0 0-3342 0 0,0 0-1429 0 0</inkml:trace>
  <inkml:trace contextRef="#ctx0" brushRef="#br0" timeOffset="1034.069">1038 1 13824 0 0,'0'0'314'0'0,"0"0"46"0"0,0 0 22 0 0,0 0-50 0 0,0 0-150 0 0,-1 1 196 0 0,-4 9 286 0 0,-12 16 577 0 0,-6 11-144 0 0,15-29-1051 0 0,0 1 0 0 0,0 0 1 0 0,1 1-1 0 0,1-1 0 0 0,0 1 0 0 0,0 1 0 0 0,1-1 0 0 0,0 2-46 0 0,-3 7 88 0 0,7-17 35 0 0,1-2 18 0 0,0 0 13 0 0,3 1-52 0 0,0-1 0 0 0,-1 1 0 0 0,1 0 0 0 0,0 0 0 0 0,0 0 0 0 0,-1 0 1 0 0,1 1-1 0 0,-1-1 0 0 0,1 1-102 0 0,14 6 391 0 0,-5-4 59 0 0,0 0 0 0 0,0 0 0 0 0,7 5-450 0 0,-17-9 92 0 0,-3 4-122 0 0,1-1 1 0 0,-1 0 0 0 0,0 0 0 0 0,0 0 0 0 0,0 0-1 0 0,0 0 1 0 0,-1-1 0 0 0,1 1 0 0 0,-1 0 0 0 0,1-1-1 0 0,-1 1 1 0 0,0 0 0 0 0,0-1 0 0 0,-1 0 0 0 0,1 0-1 0 0,0 0 1 0 0,-1 0 0 0 0,1 1 29 0 0,-6 3-628 0 0,-1 0 1 0 0,1-1-1 0 0,-1 1 0 0 0,0-2 1 0 0,-2 2 627 0 0,-13 3-2421 0 0,4-1-3703 0 0</inkml:trace>
  <inkml:trace contextRef="#ctx0" brushRef="#br0" timeOffset="2665.003">246 2401 13560 0 0,'0'0'306'0'0,"0"0"46"0"0,0 0 23 0 0,0 0-44 0 0,1 2-219 0 0,0 0 54 0 0,0 0 1 0 0,-1 0 0 0 0,1 0 0 0 0,0 0 0 0 0,-1 0 0 0 0,1 0 0 0 0,-1 0 0 0 0,0 0 0 0 0,0 0 0 0 0,1 0 0 0 0,-1 0-1 0 0,-1 0 1 0 0,1 0 0 0 0,0 2-167 0 0,-1 5 795 0 0,9 67 1845 0 0,-3 15-1226 0 0,-7-23 296 0 0,-6 22-1710 0 0,6-79 183 0 0,0-1 0 0 0,-1 0 0 0 0,1 0 0 0 0,-2 0 0 0 0,0-1 0 0 0,0 1 0 0 0,-1-1 0 0 0,-1 3-183 0 0,3-8 4 0 0,3 16-7625 0 0,0-13 3931 0 0,0-7-2422 0 0</inkml:trace>
  <inkml:trace contextRef="#ctx0" brushRef="#br0" timeOffset="3586.384">0 2183 8288 0 0,'0'0'190'0'0,"0"0"28"0"0,0 0 7 0 0,1 0-199 0 0,-1-1 0 0 0,0 1-1 0 0,1 0 1 0 0,-1 0 0 0 0,0 0-1 0 0,0 0 1 0 0,1 0 0 0 0,-1 0 0 0 0,0 0-1 0 0,1 0 1 0 0,-1 0 0 0 0,0-1 0 0 0,0 1-1 0 0,1 0 1 0 0,-1 0 0 0 0,0 0-1 0 0,0-1 1 0 0,1 1 0 0 0,-1 0 0 0 0,0 0-1 0 0,0-1 1 0 0,0 1 0 0 0,1 0 0 0 0,-1 0-1 0 0,0-1 1 0 0,0 1 0 0 0,0-1-26 0 0,3-15 869 0 0,0-1 112 0 0,2 1 2197 0 0,-5 15-2921 0 0,0-1 0 0 0,0 1 1 0 0,1 0-1 0 0,-1 0 0 0 0,0 0 1 0 0,1 1-1 0 0,-1-1 0 0 0,0 0 1 0 0,1 0-1 0 0,-1 0 0 0 0,1 0 0 0 0,-1 0 1 0 0,1 0-1 0 0,0 0 0 0 0,-1 1 1 0 0,1-1-1 0 0,0 0-257 0 0,0 0 341 0 0,-1 1 3 0 0,1-1 0 0 0,0 0-305 0 0,-1 0-1 0 0,1 0 1 0 0,0 0-1 0 0,0 0 1 0 0,0 0-1 0 0,0 1 1 0 0,0-1-1 0 0,0 0 1 0 0,0 1-1 0 0,0-1 1 0 0,0 0-1 0 0,0 1 1 0 0,0-1-1 0 0,1 1 1 0 0,-1 0-1 0 0,0-1 1 0 0,0 1-1 0 0,0 0 1 0 0,0 0-1 0 0,1 0 1 0 0,-1 0-1 0 0,1 0-38 0 0,-1 0 83 0 0,0 0 1 0 0,0 0-1 0 0,0 0 0 0 0,0 0 0 0 0,0 0 1 0 0,0 0-1 0 0,0 1 0 0 0,0-1 0 0 0,-1 0 1 0 0,1 1-1 0 0,0-1 0 0 0,0 1 0 0 0,0-1 1 0 0,0 1-1 0 0,0-1 0 0 0,-1 1 0 0 0,1-1 1 0 0,0 1-1 0 0,0 0 0 0 0,0 0-83 0 0,3 3 250 0 0,-2-3 76 0 0,-1 0-298 0 0,0-1 0 0 0,0 1 0 0 0,-1 0 0 0 0,1 0 0 0 0,0-1 0 0 0,0 1 0 0 0,0 0 0 0 0,-1 0 0 0 0,1 0 0 0 0,0 0-1 0 0,-1 0 1 0 0,1 0 0 0 0,-1 0 0 0 0,1 0 0 0 0,-1 0 0 0 0,1 0 0 0 0,-1 2-28 0 0,1-1 44 0 0,2 6 31 0 0,0 0 0 0 0,-1 0-1 0 0,0 0 1 0 0,0 1 0 0 0,-1-1 0 0 0,0 3-75 0 0,-1-4 59 0 0,1 0 0 0 0,0 0 0 0 0,0 0 0 0 0,1-1 0 0 0,0 1 0 0 0,0-1 1 0 0,1 1-1 0 0,-1-1 0 0 0,1 0 0 0 0,1 1-59 0 0,-3-5 25 0 0,0 1 1 0 0,1 0-1 0 0,-1 0 1 0 0,-1-1-1 0 0,1 1 1 0 0,0 0-1 0 0,-1 0 0 0 0,1 0 1 0 0,-1 1-26 0 0,2 8 26 0 0,-1 3 34 0 0,-2-13-54 0 0,1-1 1 0 0,0 1-1 0 0,0-1 1 0 0,0 1-1 0 0,0-1 0 0 0,1 1 1 0 0,-1-1-1 0 0,0 1 1 0 0,1-1-1 0 0,-1 1 1 0 0,1-1-1 0 0,-1 1 1 0 0,1-1-1 0 0,0 1 1 0 0,0 0-7 0 0,0-1 10 0 0,0 0 0 0 0,0 0 1 0 0,0 0-1 0 0,0 0 0 0 0,0 1 1 0 0,0-1-1 0 0,0 0 0 0 0,-1 0 0 0 0,1 1 1 0 0,-1-1-1 0 0,1 0 0 0 0,-1 1 1 0 0,1-1-1 0 0,-1 1 0 0 0,0-1-10 0 0,2 5 51 0 0,0 2 12 0 0,9 18 124 0 0,-9-23-185 0 0,-1 1 1 0 0,0 0-1 0 0,0-1 1 0 0,0 1-1 0 0,0 0 1 0 0,0 1-3 0 0,-1-3 1 0 0,0 1 0 0 0,0-1 0 0 0,1 0 1 0 0,-1 1-1 0 0,1-1 0 0 0,0 0 1 0 0,0 0-1 0 0,-1 0 0 0 0,2 1 1 0 0,-1-1-1 0 0,0 0 0 0 0,0 0-1 0 0,4 5 83 0 0,0 9-75 0 0,-5-15-3 0 0,0 0 0 0 0,0-1 0 0 0,1 1 1 0 0,-1-1-1 0 0,1 1 0 0 0,-1-1 0 0 0,1 1 0 0 0,-1-1 0 0 0,1 1 1 0 0,-1-1-1 0 0,1 1 0 0 0,-1-1 0 0 0,1 0 0 0 0,-1 1 0 0 0,1-1 0 0 0,0 0 1 0 0,-1 1-1 0 0,1-1-5 0 0,2 2 14 0 0,3 5 7 0 0,-5-6 34 0 0,-1-1 17 0 0,2 0-7 0 0,7 0-37 0 0,-8 0-23 0 0,1 0 0 0 0,-1-1 0 0 0,1 1 0 0 0,-1-1 1 0 0,0 1-1 0 0,0-1 0 0 0,1 1 0 0 0,-1-1 0 0 0,0 0 0 0 0,0 1 0 0 0,0-1 0 0 0,0 0 1 0 0,0 0-1 0 0,0 0 0 0 0,1-1-5 0 0,11-14 73 0 0,-11 15-70 0 0,8-10-3 0 0,-6 10 0 0 0,-1 0 0 0 0,5-7-60 0 0,-1-1 0 0 0,0 0 0 0 0,0 0 0 0 0,0-1 0 0 0,2-6 60 0 0,6-8-17 0 0,-9 15 147 0 0,1-1-74 0 0,0-1 0 0 0,-1 1 0 0 0,-1-1 1 0 0,1-2-57 0 0,2-4 25 0 0,1 1 1 0 0,1 0 0 0 0,0 1-1 0 0,1 0 1 0 0,9-10-26 0 0,22-30 64 0 0,-40 51-50 0 0,0 0 0 0 0,1 0 0 0 0,0 1 0 0 0,0-1 1 0 0,0 1-1 0 0,0-1 0 0 0,1 1 0 0 0,-1 0 1 0 0,1 0-1 0 0,0 0 0 0 0,0 1 0 0 0,1-2-14 0 0,-1 2 47 0 0,11-4 66 0 0,-12 5-136 0 0,2-1 100 0 0,-4-11-519 0 0,-14 18-242 0 0,11-4 209 0 0,0 0 1 0 0,-1 1-1 0 0,1-1 0 0 0,0 1 0 0 0,0-1 0 0 0,0 1 0 0 0,0 0 0 0 0,0 0 1 0 0,0 0-1 0 0,0 0 0 0 0,1 0 0 0 0,-1 1 0 0 0,0 1 475 0 0,-7 9-7290 0 0</inkml:trace>
  <inkml:trace contextRef="#ctx0" brushRef="#br0" timeOffset="4016.863">296 2502 8288 0 0,'-4'-6'596'0'0,"3"2"2652"0"0,1 2 379 0 0,-2 6-1710 0 0,-2 17-875 0 0,0-6-137 0 0,-9 34 669 0 0,-19 82 884 0 0,27-99-1002 0 0,0 34-1456 0 0,3-27 1208 0 0,-4 8-1208 0 0,4-37 100 0 0,1-7-71 0 0,1-1-1 0 0,-1 1 1 0 0,1 0-1 0 0,-1-1 0 0 0,1 1 1 0 0,0 0-1 0 0,0-1 0 0 0,1 1 1 0 0,-1 0-1 0 0,1 2-28 0 0,2 5 106 0 0,-2-2 41 0 0,-1-7-3193 0 0,0-1 1279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07:39.0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638 116 4344 0 0,'0'0'199'0'0,"-7"-7"2196"0"0,1 2-2217 0 0,-1-6-10 0 0,8 6-59 0 0,-1 4-38 0 0,0-2 435 0 0,0 0 1 0 0,0-1 0 0 0,0 1 0 0 0,0 0-1 0 0,-1 0 1 0 0,1 0 0 0 0,-2-2-507 0 0,2 4 186 0 0,-1 0 0 0 0,1 0 1 0 0,-1 1-1 0 0,1-1 0 0 0,-1 0 0 0 0,0 0 0 0 0,1 0 1 0 0,-1 1-1 0 0,0-1 0 0 0,0 0 0 0 0,0 1 1 0 0,1-1-1 0 0,-1 0 0 0 0,0 1 0 0 0,0-1 1 0 0,0 1-1 0 0,0 0 0 0 0,0-1 0 0 0,0 1 1 0 0,0 0-1 0 0,0-1 0 0 0,0 1 0 0 0,-1 0-186 0 0,-19-5 2319 0 0,18 4-1873 0 0,-1 0 0 0 0,1 0 1 0 0,-1 0-1 0 0,1 0 0 0 0,-1 1 0 0 0,0 0 1 0 0,1-1-1 0 0,-1 1 0 0 0,0 0 0 0 0,1 1 0 0 0,-1-1 1 0 0,1 1-1 0 0,-1 0-446 0 0,0 1 235 0 0,1 0-1 0 0,-1 0 1 0 0,1 0-1 0 0,0 1 1 0 0,0 0-1 0 0,0-1 1 0 0,0 1-1 0 0,0 0 1 0 0,0 1-235 0 0,2-3-50 0 0,0 0 55 0 0,0 1-1 0 0,0-1 1 0 0,0 1 0 0 0,1-1-1 0 0,-1 1 1 0 0,0-1-1 0 0,1 1 1 0 0,-1 0-1 0 0,1-1 1 0 0,0 1 0 0 0,-1 1-5 0 0,1-1 60 0 0,-1 0 0 0 0,1 1 1 0 0,-1-1-1 0 0,0 0 0 0 0,1 0 1 0 0,-1 0-1 0 0,0 0 1 0 0,-1 0-61 0 0,-1 6 250 0 0,0-1 1 0 0,0 1-1 0 0,1-1 1 0 0,0 1-1 0 0,0 0 1 0 0,0 6-251 0 0,-2 6-153 0 0,-5 13-119 0 0,4-14 254 0 0,1-1 0 0 0,-2 17 18 0 0,0 0 46 0 0,0 0 0 0 0,-3 2-46 0 0,-6 30 44 0 0,-8 44 296 0 0,19-89-329 0 0,4-21-6 0 0,0 1 1 0 0,0-1-1 0 0,0 0 1 0 0,0 0-1 0 0,0 0 1 0 0,0 0-1 0 0,0 0 1 0 0,-1 1-1 0 0,1-1 0 0 0,0 0 1 0 0,-1 0-1 0 0,1 0 1 0 0,-1 0-1 0 0,0 1-5 0 0,0 4 176 0 0,10-33-175 0 0,14-93 59 0 0,-6 31 0 0 0,-6 32-60 0 0,2 1 0 0 0,2 1 0 0 0,16-34 0 0 0,-25 73 10 0 0,1 0-1 0 0,1 0 1 0 0,3-2-10 0 0,-7 11 7 0 0,1 0 0 0 0,0 1-1 0 0,0-1 1 0 0,1 1 0 0 0,-1 1-1 0 0,1-1 1 0 0,7-4-7 0 0,-11 8 11 0 0,-2 2-8 0 0,1-1 0 0 0,-1 1 0 0 0,1-1-1 0 0,-1 1 1 0 0,1 0 0 0 0,0-1-1 0 0,-1 1 1 0 0,1 0 0 0 0,-1 0-1 0 0,1-1 1 0 0,0 1 0 0 0,-1 0 0 0 0,1 0-1 0 0,0 0 1 0 0,-1 0 0 0 0,1 0-1 0 0,0 0 1 0 0,0 0 0 0 0,-1 0-1 0 0,1 0 1 0 0,0 0 0 0 0,0 0-3 0 0,-1 0 3 0 0,1 0-1 0 0,0 0 1 0 0,-1 0 0 0 0,1 1-1 0 0,-1-1 1 0 0,1 0 0 0 0,-1 0 0 0 0,1 0-1 0 0,-1 0 1 0 0,1 1 0 0 0,-1-1 0 0 0,1 0-1 0 0,-1 1 1 0 0,1-1 0 0 0,-1 0-1 0 0,1 1 1 0 0,-1-1 0 0 0,0 0-3 0 0,2 2 4 0 0,5 7 7 0 0,-3 2-2 0 0,-1 1 0 0 0,-1 0 1 0 0,0 0-1 0 0,-1 0 0 0 0,0 0 0 0 0,0 0 1 0 0,-2 6-10 0 0,-2 25 52 0 0,-5 17-52 0 0,8-55 0 0 0,-31 240 0 0 0,30-212 0 0 0,3-30 0 0 0,3-6 0 0 0,5-7 0 0 0,-9 9 0 0 0,5-5 8 0 0,0-1 0 0 0,-1 1 0 0 0,0-1 0 0 0,-1 0 0 0 0,0 0 0 0 0,0 0 0 0 0,0 0 0 0 0,0-1-8 0 0,4-9 1 0 0,1 0-1 0 0,0 1 1 0 0,4-3-1 0 0,20-36-115 0 0,-16 16-78 0 0,-12 27 157 0 0,1-1 0 0 0,0 1 0 0 0,0 0 0 0 0,1 1 0 0 0,6-8 36 0 0,100-110 561 0 0,-110 125-557 0 0,0 1 0 0 0,0 0 0 0 0,0 0 0 0 0,1 0 0 0 0,0 0 0 0 0,0 0 1 0 0,-1 1-1 0 0,1 0 0 0 0,1-1 0 0 0,-1 2 0 0 0,0-1 0 0 0,0 0 0 0 0,2 1-4 0 0,-5 0 2 0 0,0 1 0 0 0,0 0-1 0 0,-1 0 1 0 0,1 0 0 0 0,0-1-1 0 0,0 1 1 0 0,0 0 0 0 0,0 0-1 0 0,0 0 1 0 0,0 1 0 0 0,-1-1 0 0 0,1 0-1 0 0,0 0 1 0 0,0 0 0 0 0,0 1-1 0 0,0-1 1 0 0,0 0 0 0 0,-1 1-1 0 0,1-1 1 0 0,0 0 0 0 0,0 1-1 0 0,-1-1 1 0 0,1 1 0 0 0,0 0 0 0 0,-1-1-1 0 0,1 1 1 0 0,0-1 0 0 0,-1 1-1 0 0,1 0 1 0 0,-1 0 0 0 0,1-1-1 0 0,-1 1 1 0 0,0 0 0 0 0,1 0 0 0 0,-1 0-2 0 0,2 2 4 0 0,0 1 3 0 0,0-1 0 0 0,-1 1-1 0 0,0 0 1 0 0,1 0 0 0 0,-1 0-1 0 0,0-1 1 0 0,-1 1 0 0 0,1 0 0 0 0,-1 0-1 0 0,0 3-6 0 0,2 14 21 0 0,1 13 19 0 0,-1 0 0 0 0,-3 0 1 0 0,-2 24-41 0 0,-1 7 23 0 0,3-14-23 0 0,0 6 0 0 0,-2 0 0 0 0,-2 18 1 0 0,5 34-1 0 0,0-62 10 0 0,5 4 43 0 0,-5-50-55 0 0,0-1 0 0 0,0 0 0 0 0,0 1 0 0 0,0-1 0 0 0,0 0 0 0 0,0 1 0 0 0,0-1 0 0 0,0 1 0 0 0,0-1 0 0 0,0 0 0 0 0,0 1 0 0 0,0-1 0 0 0,0 0 0 0 0,0 1 1 0 0,0-1-1 0 0,0 0 0 0 0,1 1 0 0 0,-1-1 0 0 0,0 0 0 0 0,0 0 0 0 0,0 1 0 0 0,1-1 0 0 0,-1 0 0 0 0,0 1 0 0 0,0-1 0 0 0,1 0 0 0 0,-1 0 0 0 0,0 0 0 0 0,1 1 0 0 0,-1-1 0 0 0,0 0 0 0 0,1 0 0 0 0,-1 0 0 0 0,0 0 0 0 0,1 0 0 0 0,-1 1 0 0 0,0-1 0 0 0,1 0 0 0 0,-1 0 0 0 0,0 0 0 0 0,1 0 0 0 0,-1 0 0 0 0,1 0 0 0 0,-1 0 0 0 0,0 0 0 0 0,1 0 0 0 0,-1-1 0 0 0,0 1 0 0 0,1 0 0 0 0,-1 0 0 0 0,0 0 0 0 0,1 0 0 0 0,-1 0 0 0 0,0-1 2 0 0,3 1-169 0 0,1-1 0 0 0,-1 0-1 0 0,0 0 1 0 0,-1 0 0 0 0,1 0-1 0 0,0 0 1 0 0,0-1 0 0 0,0 1-1 0 0,-1-1 1 0 0,1 0 0 0 0,-1 0-1 0 0,1 0 1 0 0,0 0 169 0 0,3-4-1043 0 0,-1-1 0 0 0,1 0 1 0 0,3-7 1042 0 0,9-9-2517 0 0,-5 7 790 0 0</inkml:trace>
  <inkml:trace contextRef="#ctx0" brushRef="#br0" timeOffset="651.959">1348 87 6912 0 0,'0'0'528'0'0,"0"0"21"0"0,0 0 1355 0 0,1 2 633 0 0,4 10 705 0 0,-3-9-2619 0 0,0 1-1 0 0,-1 0 1 0 0,1-1-1 0 0,-1 1 1 0 0,0 0-1 0 0,0 0 0 0 0,0 0 1 0 0,-1 0-1 0 0,1 0 1 0 0,-1 2-623 0 0,0 1 301 0 0,-1 1 0 0 0,0 0 0 0 0,0 0 0 0 0,-2 3-301 0 0,-4 28 577 0 0,4-2-359 0 0,-3 1 0 0 0,-1-2 0 0 0,-1 1 0 0 0,-2-1 0 0 0,-2 0 0 0 0,-1-1 1 0 0,-6 8-219 0 0,-31 90 724 0 0,43-116-497 0 0,2-1 1 0 0,0 1 0 0 0,1 0 0 0 0,-1 14-228 0 0,3-20 103 0 0,1-7-138 0 0,1-3 61 0 0,0-1-1 0 0,0 1 0 0 0,0-1 0 0 0,-1 1 0 0 0,1-1 0 0 0,0 1 0 0 0,0-1 1 0 0,0 1-1 0 0,0 0 0 0 0,0-1 0 0 0,0 1 0 0 0,0-1 0 0 0,0 1 0 0 0,1-1 1 0 0,-1 1-1 0 0,0 0 0 0 0,0-1 0 0 0,0 1 0 0 0,1-1 0 0 0,-1 1 0 0 0,0-1 1 0 0,0 1-1 0 0,1-1 0 0 0,-1 1 0 0 0,0-1 0 0 0,1 0 0 0 0,-1 1 1 0 0,1-1-27 0 0,0 2 157 0 0,0-1-120 0 0,1-1 0 0 0,-1 1 0 0 0,0-1 0 0 0,0 1 0 0 0,1-1-1 0 0,-1 1 1 0 0,0-1 0 0 0,0 0 0 0 0,1 1 0 0 0,-1-1-1 0 0,0 0 1 0 0,1 0 0 0 0,-1 0 0 0 0,2 0-36 0 0,6-1 145 0 0,1 0 1 0 0,-1-1-1 0 0,1 0 1 0 0,4-2-146 0 0,19-4 192 0 0,-7-1-116 0 0,-23 7-67 0 0,0 1 1 0 0,0-1-1 0 0,0 1 1 0 0,0 0-1 0 0,0 0 0 0 0,1 0 1 0 0,-1 1-1 0 0,0-1 0 0 0,2 1-9 0 0,21-2 92 0 0,-17 3-72 0 0,1 1 20 0 0,-7-1-193 0 0,0 0 0 0 0,-1 1 0 0 0,1-1 0 0 0,-1 0 0 0 0,1 1 0 0 0,-1 0 0 0 0,0-1 0 0 0,1 1 0 0 0,0 1 153 0 0,-3-2-138 0 0,0 0-1 0 0,1-1 0 0 0,-1 1 0 0 0,0 0 0 0 0,1 0 1 0 0,-1 0-1 0 0,0 0 0 0 0,0-1 0 0 0,0 1 0 0 0,1 0 1 0 0,-1 0-1 0 0,0 0 0 0 0,0 0 0 0 0,-1 0 0 0 0,1 0 0 0 0,0-1 1 0 0,0 2 138 0 0,0 7-651 0 0,0-7-787 0 0,0-2-176 0 0,0 0-32 0 0</inkml:trace>
  <inkml:trace contextRef="#ctx0" brushRef="#br0" timeOffset="1185.07">1825 654 14336 0 0,'0'0'330'0'0,"0"0"45"0"0,0 0 17 0 0,1-1-47 0 0,0 0-295 0 0,-1 1 0 0 0,1-1 0 0 0,-1 0 0 0 0,0 1 0 0 0,1-1 0 0 0,-1 1 0 0 0,0-1 0 0 0,1 0 0 0 0,-1 1 0 0 0,0-1 0 0 0,0 0 0 0 0,0 1-1 0 0,0-1 1 0 0,0 0 0 0 0,0 1 0 0 0,0-1 0 0 0,0 0 0 0 0,0 1 0 0 0,0-1 0 0 0,0 0 0 0 0,0 1 0 0 0,0-1 0 0 0,0 0 0 0 0,0 1 0 0 0,-1-1 0 0 0,1 0 0 0 0,0 1 0 0 0,-1-1 0 0 0,1 1 0 0 0,0-1-1 0 0,-1 0 1 0 0,1 1 0 0 0,-1-1 0 0 0,1 1 0 0 0,-1-1 0 0 0,1 1 0 0 0,-1-1 0 0 0,1 1-50 0 0,-3-3 677 0 0,2 2-615 0 0,1 1-1 0 0,-1-1 1 0 0,1 0 0 0 0,-1 1 0 0 0,1-1 0 0 0,-1 1 0 0 0,0-1 0 0 0,1 1-1 0 0,-1-1 1 0 0,0 1 0 0 0,1-1 0 0 0,-1 1 0 0 0,0 0 0 0 0,0-1 0 0 0,1 1-1 0 0,-1 0 1 0 0,0 0 0 0 0,0 0 0 0 0,1 0 0 0 0,-1-1 0 0 0,0 1-1 0 0,0 0 1 0 0,0 0 0 0 0,1 0 0 0 0,-1 0 0 0 0,0 1 0 0 0,0-1 0 0 0,0 0-1 0 0,1 0 1 0 0,-1 0 0 0 0,0 1 0 0 0,0-1 0 0 0,1 0 0 0 0,-1 1 0 0 0,0-1-1 0 0,1 1 1 0 0,-1-1 0 0 0,0 1-62 0 0,-3 2 150 0 0,-1 0 0 0 0,1 0 1 0 0,0 1-1 0 0,0-1 0 0 0,-1 3-150 0 0,-1 1 10 0 0,1 0 0 0 0,0 0 0 0 0,0 1 0 0 0,0 0 0 0 0,-2 7-10 0 0,-17 44 384 0 0,22-55-335 0 0,-2 7 37 0 0,1-1 0 0 0,0 1 0 0 0,0 0 0 0 0,1 0 0 0 0,0 0 0 0 0,1 0 0 0 0,0 1-86 0 0,-2 39 166 0 0,1-36-83 0 0,1 0 1 0 0,1 0-1 0 0,0 3-83 0 0,2 3 225 0 0,1 0 0 0 0,1 1-225 0 0,-3-16 75 0 0,1 0-1 0 0,-1 1 0 0 0,2-1 0 0 0,-1 0 1 0 0,1-1-1 0 0,0 1 0 0 0,0 0 0 0 0,3 3-74 0 0,-2-3 158 0 0,1 0-1 0 0,0 0 0 0 0,0 0 0 0 0,1-1 1 0 0,4 4-158 0 0,-7-7 52 0 0,-1 0 0 0 0,1 0 0 0 0,0-1 0 0 0,0 1 0 0 0,0-1 0 0 0,0 0 0 0 0,0 0 1 0 0,1 0-1 0 0,-1 0 0 0 0,0-1 0 0 0,0 1 0 0 0,0-1 0 0 0,1 0 0 0 0,0 0-52 0 0,-1 0 33 0 0,1 0 0 0 0,-1-1-1 0 0,1 1 1 0 0,-1-1 0 0 0,0 0 0 0 0,1 0 0 0 0,-1 0-1 0 0,0 0 1 0 0,0 0 0 0 0,0-1 0 0 0,0 0-1 0 0,0 1 1 0 0,2-2-33 0 0,2-3 59 0 0,1-1-1 0 0,-1 0 1 0 0,7-7-59 0 0,-12 11 2 0 0,0 0 1 0 0,0 1-1 0 0,0-1 1 0 0,-1 0-1 0 0,1 0 1 0 0,-1 0 0 0 0,1-1-1 0 0,-1 1 1 0 0,0 0-1 0 0,0 0 1 0 0,0-1-1 0 0,-1 1 1 0 0,1-1 0 0 0,-1 1-1 0 0,0 0 1 0 0,0-1-1 0 0,0 1 1 0 0,-1-1-1 0 0,1 1 1 0 0,-1 0 0 0 0,1-1-1 0 0,-2 0-2 0 0,1-1-13 0 0,0 1 0 0 0,-1 0 0 0 0,1 0 0 0 0,-1 0 0 0 0,0 0 0 0 0,-1 1 0 0 0,1-1 0 0 0,-1 0 0 0 0,1 1 0 0 0,-1 0 0 0 0,0 0-1 0 0,0-1 1 0 0,-1 2 0 0 0,1-1 0 0 0,-1 0 0 0 0,1 1 0 0 0,-2-1 13 0 0,-1 0-34 0 0,0 0 0 0 0,-1 1-1 0 0,1 0 1 0 0,0 0 0 0 0,-1 1 0 0 0,0-1-1 0 0,1 1 1 0 0,-2 1 34 0 0,-55-1-2129 0 0,31 2-2088 0 0,21-1-3010 0 0</inkml:trace>
  <inkml:trace contextRef="#ctx0" brushRef="#br0" timeOffset="5873.064">99 1329 3224 0 0,'1'1'240'0'0,"1"3"-101"0"0,0 1-1 0 0,0-1 1 0 0,-1 1 0 0 0,1 0-1 0 0,0 4-138 0 0,6 21 5292 0 0,6 13 1714 0 0,-13-36-6484 0 0,0-1 1 0 0,0 1-1 0 0,-1-1 1 0 0,0 1 0 0 0,0-1-1 0 0,0 4-522 0 0,-9 59 1869 0 0,0-4-934 0 0,4 0 1 0 0,2 3-936 0 0,-3 4 213 0 0,7-69-199 0 0,-1-1 0 0 0,0 1-1 0 0,0-1 1 0 0,1 1 0 0 0,0 0 0 0 0,-1-1-1 0 0,2 2-13 0 0,-1-2 75 0 0,-1-2-6 0 0,8-12-23 0 0,-2 3-75 0 0,-1-1 0 0 0,0 1 0 0 0,-1-1-1 0 0,0 0 1 0 0,-1 0 0 0 0,1-1 0 0 0,-2 1 0 0 0,0-1 0 0 0,0 0 29 0 0,20-101 64 0 0,-18 91-78 0 0,-2 12-3 0 0,0-1 1 0 0,-1 0-1 0 0,0-6 17 0 0,7-65 0 0 0,-7 70 0 0 0,-1 11 0 0 0,0 0 0 0 0,0 0 0 0 0,0 1 0 0 0,0-1 0 0 0,0 0 0 0 0,1 0 0 0 0,-1 0 0 0 0,0 1 0 0 0,0-1 0 0 0,0 0 0 0 0,0 0 0 0 0,0 0 0 0 0,0 0 0 0 0,0 1 0 0 0,1-1 0 0 0,-1 0 0 0 0,0 0 0 0 0,0 0 0 0 0,0 0 0 0 0,0 0 0 0 0,1 0 0 0 0,-1 1 0 0 0,0-1 0 0 0,0 0 0 0 0,0 0 0 0 0,1 0 0 0 0,-1 0 0 0 0,0 0 0 0 0,0 0 0 0 0,0 0 0 0 0,1 0 0 0 0,-1 0 0 0 0,0 0 0 0 0,0 0 0 0 0,1 0 0 0 0,-1 0 0 0 0,0 0 0 0 0,0 0 0 0 0,0 0 0 0 0,1 0 0 0 0,-1 0 0 0 0,0 0 0 0 0,0 0 0 0 0,0 0 0 0 0,1-1 0 0 0,-1 1 0 0 0,0 0 0 0 0,0 0 0 0 0,0 0 0 0 0,0 0 0 0 0,1 0 0 0 0,-1-1 0 0 0,0 1 0 0 0,0 0 0 0 0,0 0 0 0 0,0 0 0 0 0,0 0 0 0 0,0-1 0 0 0,1 1 0 0 0,-1 0 0 0 0,0 0 0 0 0,0 0 0 0 0,0-1 0 0 0,0 1 0 0 0,0 0 0 0 0,0 0 0 0 0,0 0 0 0 0,0-1 0 0 0,0 1 0 0 0,2 2 29 0 0,0 1-1 0 0,0-1 1 0 0,0 1-1 0 0,0-1 1 0 0,0 1-1 0 0,-1 0 1 0 0,1 0-1 0 0,-1 0 1 0 0,0 0-1 0 0,0 0 1 0 0,0 0-1 0 0,0 0 1 0 0,0 3-29 0 0,-1-4-41 0 0,2 0-105 0 0,-2-2 142 0 0,0 0 0 0 0,0 1 0 0 0,1-1 0 0 0,-1 1 0 0 0,0-1 0 0 0,0 1 0 0 0,0-1 0 0 0,0 1 0 0 0,1-1 0 0 0,-1 0 0 0 0,0 1 0 0 0,0-1 0 0 0,1 0 0 0 0,-1 1 0 0 0,0-1 0 0 0,1 0 0 0 0,-1 1 0 0 0,0-1 0 0 0,1 0-1 0 0,-1 0 1 0 0,0 1 0 0 0,1-1 0 0 0,-1 0 0 0 0,1 0 0 0 0,-1 0 0 0 0,1 1 0 0 0,-1-1 0 0 0,0 0 0 0 0,1 0 0 0 0,-1 0 0 0 0,1 0 0 0 0,-1 0 4 0 0,2 0 62 0 0,-1 1 0 0 0,0-1 1 0 0,1 0-1 0 0,-1 0 0 0 0,0 0 0 0 0,1 0 0 0 0,-1 0 1 0 0,1 0-1 0 0,-1 0 0 0 0,0 0 0 0 0,1 0 1 0 0,-1-1-1 0 0,0 1 0 0 0,0 0 0 0 0,1-1 0 0 0,-1 0 1 0 0,1 1-63 0 0,19-14 444 0 0,-15 11-443 0 0,30-21 97 0 0,-21 13-44 0 0,-3 7-44 0 0,-8 5 3 0 0,-1 1-1 0 0,1-1 1 0 0,-1 1 0 0 0,0-1-1 0 0,0 1 1 0 0,0 0-1 0 0,0 0 1 0 0,0 0 0 0 0,0 0-1 0 0,0 1 1 0 0,1 1-13 0 0,3 8 47 0 0,0 1 0 0 0,0 0 1 0 0,-1 0-1 0 0,-1 1 0 0 0,0 0 1 0 0,0 2-48 0 0,6 30 155 0 0,0 13-155 0 0,-3-12 212 0 0,4 4-212 0 0,-6-21 55 0 0,-5-24-37 0 0,-1-1 0 0 0,1 1 0 0 0,1 0 1 0 0,-1-1-1 0 0,1 1 0 0 0,0-1 0 0 0,2 3-18 0 0,-4-7 32 0 0,0-1-97 0 0,0 0-18 0 0,0 0-162 0 0,2-1-695 0 0,7-8-424 0 0,-6 7 115 0 0,0-1 0 0 0,0 0 0 0 0,0 0 1 0 0,0 0-1 0 0,-1-1 0 0 0,2-1 1249 0 0,5-11-6957 0 0</inkml:trace>
  <inkml:trace contextRef="#ctx0" brushRef="#br0" timeOffset="6207.756">710 1297 5064 0 0,'12'16'376'0'0,"3"5"2665"0"0,2 3 5666 0 0,-15-21-8205 0 0,1 1 0 0 0,0-1 0 0 0,-1 1 0 0 0,0-1 0 0 0,0 1 0 0 0,0 0-1 0 0,-1 0 1 0 0,2 3-502 0 0,1 13 351 0 0,0 0-1 0 0,-2 0 0 0 0,0 1 0 0 0,-2-1 0 0 0,0 0 0 0 0,-1 1 1 0 0,-1 0-351 0 0,-5 24 149 0 0,-1-1 0 0 0,-9 27-149 0 0,8-27 696 0 0,7-32-515 0 0,0 0-1 0 0,-1 0 0 0 0,0-1 1 0 0,-1 1-1 0 0,0 0-180 0 0,2-7 15 0 0,0 1 0 0 0,0 1 1 0 0,1-1-1 0 0,0 0 0 0 0,0 0 0 0 0,1 0 0 0 0,0 1 0 0 0,0-1 0 0 0,0 2-15 0 0,0 3 192 0 0,0-10-32 0 0,0-1-2 0 0,0 0-12 0 0,0 0-2 0 0,0 0 0 0 0,2 1-8 0 0,1 0-121 0 0,-1 0 0 0 0,0 0 0 0 0,0-1 0 0 0,1 1 0 0 0,-1-1 0 0 0,1 0 0 0 0,-1 1 0 0 0,0-1 0 0 0,1 0 0 0 0,-1 0 0 0 0,0-1 0 0 0,1 1 0 0 0,-1 0 0 0 0,1-1 0 0 0,-1 1 0 0 0,0-1 0 0 0,0 0 0 0 0,1 0-1 0 0,-1 0 1 0 0,0 0 0 0 0,0 0 0 0 0,0 0 0 0 0,0-1 0 0 0,0 1 0 0 0,0-1 0 0 0,-1 1 0 0 0,2-2-15 0 0,-2 1 8 0 0,0 1-8 0 0,0 0 0 0 0,-1 0 1 0 0,1 0-1 0 0,0 0 0 0 0,0 0 1 0 0,0 0-1 0 0,0 0 0 0 0,0 0 1 0 0,0 1-1 0 0,0-1 0 0 0,0 1 1 0 0,0-1-1 0 0,0 0 0 0 0,1 1 0 0 0,6-5 20 0 0,-6 4 78 0 0,1 1-66 0 0,0-1 0 0 0,-1 1 0 0 0,1-1 0 0 0,0 0 0 0 0,-1 0 0 0 0,1 0 0 0 0,-1 0-32 0 0,2 0-61 0 0,-2 0-617 0 0,11-10-4598 0 0,-13 10 2821 0 0</inkml:trace>
  <inkml:trace contextRef="#ctx0" brushRef="#br0" timeOffset="6607.8">1289 1766 15344 0 0,'5'2'297'0'0,"-5"-2"-239"0"0,0 0-1 0 0,0 0 1 0 0,0 0 0 0 0,-1 0 0 0 0,1 0 0 0 0,0 1-1 0 0,0-1 1 0 0,0 0 0 0 0,0 0 0 0 0,0 0-1 0 0,0 0 1 0 0,0 0 0 0 0,0 0 0 0 0,0 0 0 0 0,0 0-1 0 0,0 0 1 0 0,0 0 0 0 0,0 0 0 0 0,0 0-1 0 0,0 0 1 0 0,0 0 0 0 0,0 0 0 0 0,0 1 0 0 0,0-1-1 0 0,0 0 1 0 0,0 0 0 0 0,0 0 0 0 0,0 0 0 0 0,0 0-1 0 0,0 0 1 0 0,0 0 0 0 0,0 0 0 0 0,0 0-1 0 0,0 0 1 0 0,0 0 0 0 0,0 0 0 0 0,0 1 0 0 0,0-1-1 0 0,0 0 1 0 0,0 0 0 0 0,0 0 0 0 0,0 0 0 0 0,0 0-1 0 0,0 0 1 0 0,0 0 0 0 0,0 0 0 0 0,0 0-1 0 0,0 0 1 0 0,0 0 0 0 0,0 0 0 0 0,0 0 0 0 0,0 0-1 0 0,1 0 1 0 0,-1 0 0 0 0,0 0 0 0 0,0 0-1 0 0,0 0 1 0 0,0 0 0 0 0,0 0 0 0 0,0 1 0 0 0,0-1-1 0 0,0 0-57 0 0,-107 18 260 0 0,69-11 1268 0 0,37-6-1249 0 0,-5 16 790 0 0,13-7-559 0 0,5 0-426 0 0,2 0 1 0 0,-1 0 0 0 0,1-1 0 0 0,0 0-1 0 0,3-1-84 0 0,-7-2 11 0 0,-1-1 0 0 0,0 1 0 0 0,0 0-1 0 0,-1 0 1 0 0,0 1 0 0 0,0 0-1 0 0,4 5-10 0 0,-9-8-9 0 0,0 0 0 0 0,0 1-1 0 0,-1-1 1 0 0,0 1 0 0 0,0 0-1 0 0,0-1 1 0 0,-1 1 0 0 0,1 0-1 0 0,-1 0 1 0 0,0 0 0 0 0,0 0-1 0 0,-1 0 1 0 0,0 0 0 0 0,0 5 9 0 0,0-9 13 0 0,0 0-1 0 0,0 0 1 0 0,-1-1 0 0 0,1 1 0 0 0,0 0 0 0 0,-1 0 0 0 0,1 0 0 0 0,0 0 0 0 0,-1 0 0 0 0,1-1 0 0 0,-1 1-1 0 0,0 0 1 0 0,1 0 0 0 0,-1-1 0 0 0,0 1 0 0 0,1-1 0 0 0,-1 1 0 0 0,0 0 0 0 0,0-1 0 0 0,0 1-13 0 0,-15 7-78 0 0,6-2-31 0 0,8-5 81 0 0,0 0 0 0 0,0 0 1 0 0,0 0-1 0 0,-1 0 0 0 0,1 0 0 0 0,0-1 0 0 0,0 1 0 0 0,-1-1 0 0 0,1 1 0 0 0,0-1 0 0 0,-2 0 28 0 0,-42 2-56 0 0,32 0 49 0 0,-1-2 1 0 0,0 1-1 0 0,0-2 0 0 0,1 0 0 0 0,-2-1 7 0 0,-1 1 24 0 0,17 1-72 0 0,-1 0-1 0 0,0-1 1 0 0,1 1-1 0 0,-1-1 1 0 0,0 1-1 0 0,1 0 1 0 0,-1-1-1 0 0,1 1 1 0 0,-1-1-1 0 0,1 0 1 0 0,-1 1-1 0 0,1-1 1 0 0,0 1-1 0 0,-1-1 1 0 0,1 0-1 0 0,-1 1 0 0 0,1-1 1 0 0,0 0-1 0 0,0 1 1 0 0,-1-1-1 0 0,1 0 1 0 0,0 1-1 0 0,0-1 49 0 0,0 1-1932 0 0</inkml:trace>
  <inkml:trace contextRef="#ctx0" brushRef="#br0" timeOffset="6954.897">1748 1625 10568 0 0,'1'0'43'0'0,"0"-1"1"0"0,0 1 0 0 0,0 1 0 0 0,0-1-1 0 0,0 0 1 0 0,0 0 0 0 0,-1 0-1 0 0,1 0 1 0 0,0 1 0 0 0,0-1 0 0 0,0 0-1 0 0,0 1 1 0 0,0-1 0 0 0,-1 1-1 0 0,1-1 1 0 0,0 1 0 0 0,0-1-1 0 0,-1 1 1 0 0,1-1 0 0 0,0 1-44 0 0,7 18 322 0 0,-7-15-374 0 0,5 13 26 0 0,-3-10 301 0 0,-1-1-1 0 0,0 1 0 0 0,0 0 0 0 0,-1 0 0 0 0,0 0 1 0 0,1 7-275 0 0,-2 0 533 0 0,1 0 0 0 0,3 9-533 0 0,-3-12 228 0 0,1 0 1 0 0,-1 0-1 0 0,-1 0 1 0 0,0 9-229 0 0,-5 82 0 0 0,0-77-443 0 0,4-22 263 0 0,0 1 1 0 0,0 0-1 0 0,0 0 0 0 0,1 0 1 0 0,0-1-1 0 0,-1 1 1 0 0,1 0-1 0 0,1 0 1 0 0,-1 0-1 0 0,0 0 0 0 0,1-1 1 0 0,0 1-1 0 0,1 2 180 0 0,-1-4-1022 0 0</inkml:trace>
  <inkml:trace contextRef="#ctx0" brushRef="#br0" timeOffset="7286.782">1884 1717 13824 0 0,'0'0'314'0'0,"0"0"46"0"0,0 0 22 0 0,-1 2-50 0 0,-1 1-308 0 0,-1 0 1 0 0,0-1 0 0 0,1 1-1 0 0,-1-1 1 0 0,0 0 0 0 0,0 1 0 0 0,-1-1-1 0 0,1-1 1 0 0,0 1 0 0 0,-1 0-25 0 0,-21 13 799 0 0,13-5-340 0 0,6-6-273 0 0,1 1 0 0 0,-1-1 1 0 0,0 0-1 0 0,-3 1-186 0 0,-9 6 173 0 0,15-9-153 0 0,0-1 0 0 0,1 1 0 0 0,-1-1 0 0 0,0 1 0 0 0,0-1 0 0 0,0 0 0 0 0,0 0 0 0 0,0 0 0 0 0,0 0-20 0 0,-3 0-112 0 0,-5 1-367 0 0,0 0 0 0 0,1 0 0 0 0,-5-1 479 0 0,5-1-5842 0 0</inkml:trace>
  <inkml:trace contextRef="#ctx0" brushRef="#br0" timeOffset="9744.112">2154 1357 13824 0 0,'0'0'314'0'0,"0"2"46"0"0,1 2-296 0 0,0 1 0 0 0,0-1 0 0 0,-1 0 0 0 0,0 0 0 0 0,0 1 0 0 0,0-1 0 0 0,0 0 0 0 0,-1 1 0 0 0,0-1 0 0 0,0 0 0 0 0,0 0 0 0 0,0 0 0 0 0,-2 3-64 0 0,-2 15 6 0 0,-3 3 285 0 0,6-18 16 0 0,0-1 1 0 0,1 0-1 0 0,-1 1 0 0 0,1-1 0 0 0,0 2-307 0 0,-1 24 2596 0 0,2 17-2596 0 0,1-38 268 0 0,0 1 0 0 0,0-1 0 0 0,1 0 0 0 0,1 0 0 0 0,0 0 0 0 0,1 2-268 0 0,4 10 453 0 0,-5-13-45 0 0,1 1 1 0 0,1-1-1 0 0,3 8-408 0 0,-5-15 127 0 0,-1 1 0 0 0,1 0-1 0 0,0-1 1 0 0,0 1 0 0 0,0-1 0 0 0,0 0-1 0 0,1 0 1 0 0,-1 0 0 0 0,1-1 0 0 0,0 1-1 0 0,1 0-126 0 0,0 0 125 0 0,0-1-1 0 0,0 0 1 0 0,0 0-1 0 0,1 0 1 0 0,-1 0-1 0 0,1-1 1 0 0,-1 0 0 0 0,1 0-1 0 0,0 0 1 0 0,-1-1-1 0 0,1 0 1 0 0,0 0-1 0 0,-1 0 1 0 0,1-1-1 0 0,0 0 1 0 0,-1 0-1 0 0,1 0 1 0 0,-1-1-1 0 0,1 0 1 0 0,-1 0-1 0 0,2-1-124 0 0,5-3 128 0 0,-1 0-1 0 0,0-1 1 0 0,-1-1-1 0 0,0 1 1 0 0,0-1-1 0 0,0-1 1 0 0,-1 0-1 0 0,0 0 1 0 0,0-2-128 0 0,31-39 92 0 0,-2-2 1 0 0,-3-1-1 0 0,2-8-92 0 0,-5 10-99 0 0,-21 34-14 0 0,0 0-1 0 0,-1 0 1 0 0,0-1-1 0 0,-2-1 1 0 0,0 0-1 0 0,2-8 114 0 0,-10 15-1707 0 0,0 12 1499 0 0,0-1-1 0 0,-1 1 1 0 0,1 0 0 0 0,0-1 0 0 0,-1 1 0 0 0,1 0-1 0 0,0-1 1 0 0,-1 1 0 0 0,1 0 0 0 0,0-1-1 0 0,-1 1 1 0 0,1 0 0 0 0,-1 0 0 0 0,1-1 0 0 0,-1 1-1 0 0,1 0 1 0 0,-1 0 0 0 0,1 0 0 0 0,-1 0 0 0 0,1 0-1 0 0,-1 0 1 0 0,1 0 0 0 0,-1 0 0 0 0,1 0-1 0 0,0 0 1 0 0,-1 0 0 0 0,0 0 208 0 0,-10 0-1995 0 0</inkml:trace>
  <inkml:trace contextRef="#ctx0" brushRef="#br0" timeOffset="10091.417">2345 1697 16527 0 0,'0'9'802'0'0,"-2"45"920"0"0,-5 26-1722 0 0,0-35 2940 0 0,-4 10-2940 0 0,6-32 398 0 0,1-6-36 0 0,2-11-231 0 0,1 0 1 0 0,0 1-1 0 0,0-1 1 0 0,0 5-132 0 0,-3 14 104 0 0,0-8-59 0 0,5-11-1008 0 0,3-8 79 0 0,3-5-765 0 0,-6 6-370 0 0</inkml:trace>
  <inkml:trace contextRef="#ctx0" brushRef="#br0" timeOffset="10691.012">2754 1961 14600 0 0,'0'0'664'0'0,"0"0"-8"0"0,0 1-419 0 0,0 4-20 0 0,0-4 770 0 0,0-1 329 0 0,0 0 57 0 0,0 0-42 0 0,2 1-245 0 0,10 2-645 0 0,0 0-1 0 0,0-1 1 0 0,1 0 0 0 0,-1 0-1 0 0,0-2 1 0 0,1 1-1 0 0,0-2-440 0 0,119-5 2009 0 0,1-1 78 0 0,-89 5-1835 0 0,45-8-252 0 0,-29 2 277 0 0,-25 6-239 0 0,-22 1-28 0 0,0 0-1 0 0,0 0 1 0 0,0-2 0 0 0,0 1 0 0 0,3-3-10 0 0,-4 2 0 0 0,-1 0 0 0 0,1 1 0 0 0,0 0 0 0 0,0 0 0 0 0,1 2 0 0 0,-16 3-1 0 0,0 0 0 0 0,0 0 1 0 0,0 0-1 0 0,-1 0 0 0 0,1-1 0 0 0,-2 2 1 0 0,1-2-7 0 0,-10 8-10 0 0,-1 0-1 0 0,-6 2 18 0 0,7-5-8 0 0,1 1-1 0 0,0 1 1 0 0,-11 8 8 0 0,18-9 0 0 0,4 0 0 0 0,2-7 2 0 0,0 0 0 0 0,0 0-1 0 0,0 0 1 0 0,0-1 0 0 0,0 1 0 0 0,1 0 0 0 0,-1 0-1 0 0,0-1 1 0 0,0 1 0 0 0,1 0 0 0 0,-1 0 0 0 0,0-1-1 0 0,1 1 1 0 0,-1 0 0 0 0,0-1 0 0 0,1 1-1 0 0,-1 0 1 0 0,1-1 0 0 0,-1 1 0 0 0,1-1 0 0 0,0 1-1 0 0,-1-1 1 0 0,1 1 0 0 0,0-1 0 0 0,-1 1 0 0 0,1-1-1 0 0,0 0 1 0 0,-1 1 0 0 0,1-1 0 0 0,0 0 0 0 0,0 0-1 0 0,-1 1 1 0 0,1-1 0 0 0,0 0 0 0 0,0 0-1 0 0,-1 0 1 0 0,1 0 0 0 0,0 0 0 0 0,0 0-2 0 0,1 0 2 0 0,3 0 13 0 0,1-1 1 0 0,0 1-1 0 0,-1-1 0 0 0,1 0 1 0 0,-1-1-1 0 0,1 1 0 0 0,-1-1 1 0 0,0 0-1 0 0,0-1 0 0 0,5-2-15 0 0,2 0 15 0 0,-4 1-49 0 0,0 0-1 0 0,0 0 1 0 0,0-1-1 0 0,0 0 1 0 0,-1-1 0 0 0,0 0-1 0 0,-1 0 1 0 0,1 0-1 0 0,-1 0 1 0 0,4-6 34 0 0,-3 2-49 0 0,0 0 0 0 0,-1-1 0 0 0,0 1 0 0 0,-1-1-1 0 0,0 0 1 0 0,-1 0 0 0 0,2-10 49 0 0,-4 15 7 0 0,-1-1 0 0 0,0 1 1 0 0,0-1-1 0 0,0 1 0 0 0,-1-1 0 0 0,0 1 0 0 0,-1-1 0 0 0,1 1 1 0 0,-1-1-1 0 0,-1 1 0 0 0,1-1 0 0 0,-1 1 0 0 0,0 0 0 0 0,0 0 1 0 0,-1-1-1 0 0,-2-3-7 0 0,-1-5 157 0 0,5 13-139 0 0,1 1-1 0 0,0-1 1 0 0,-1 0-1 0 0,1 1 1 0 0,-1-1-1 0 0,0 1 1 0 0,0-1-1 0 0,1 1 1 0 0,-1-1-1 0 0,0 1 1 0 0,0 0-1 0 0,0 0 1 0 0,0-1-1 0 0,0 1 1 0 0,-1 0-1 0 0,1 0 1 0 0,0 0-1 0 0,-1 0 1 0 0,1 0 0 0 0,0 0-1 0 0,-2 0-17 0 0,-19-6-115 0 0,-1 2 0 0 0,1 1-1 0 0,-1 0 1 0 0,0 2 0 0 0,-9 0 115 0 0,30 2-82 0 0,1 0-1 0 0,0 0 1 0 0,0 0 0 0 0,-1 0-1 0 0,1 0 1 0 0,0-1 0 0 0,0 1-1 0 0,-1 0 1 0 0,1-1 0 0 0,0 1-1 0 0,-1-1 83 0 0,-5-4-3236 0 0,7 3-3196 0 0,4-10-1865 0 0</inkml:trace>
  <inkml:trace contextRef="#ctx0" brushRef="#br0" timeOffset="59990.38">96 1455 7368 0 0,'0'0'333'0'0,"-1"0"0"0"0,1 1-295 0 0,0-1-1 0 0,0 0 0 0 0,-1 0 0 0 0,1 1 0 0 0,0-1 0 0 0,0 0 0 0 0,0 0 0 0 0,-1 1 0 0 0,1-1 1 0 0,0 0-1 0 0,0 1 0 0 0,0-1 0 0 0,0 0 0 0 0,0 1 0 0 0,0-1 0 0 0,0 0 0 0 0,0 1 0 0 0,0-1 1 0 0,0 0-1 0 0,0 1 0 0 0,0-1 0 0 0,0 0 0 0 0,0 1 0 0 0,0-1 0 0 0,0 0 0 0 0,0 1 0 0 0,0-1 1 0 0,0 0-1 0 0,0 1 0 0 0,1-1 0 0 0,-1 0 0 0 0,0 1 0 0 0,0-1-37 0 0,0 0 171 0 0,-4 33 6993 0 0,1-20-6564 0 0,0 0 0 0 0,0 1-1 0 0,1 0 1 0 0,1-1 0 0 0,0 1 0 0 0,2 11-600 0 0,-3-12 190 0 0,1 0 0 0 0,-2 0 0 0 0,0 0 0 0 0,0-1-1 0 0,-1 1 1 0 0,-1 0-190 0 0,-6 22 230 0 0,2-14-122 0 0,7-17-83 0 0,1 0-1 0 0,-1 0 0 0 0,1 0 0 0 0,-1 1 0 0 0,1 1-24 0 0,-1 0 33 0 0,0 1 0 0 0,0-1-1 0 0,0 0 1 0 0,-4 6-33 0 0,4-8 42 0 0,0 1-1 0 0,0 0 1 0 0,0-1 0 0 0,0 1-1 0 0,1 0 1 0 0,0 0 0 0 0,0 0-1 0 0,0 1-41 0 0,1-5 104 0 0,0-1-5 0 0,0 0-23 0 0,0 0-11 0 0,0 0-1 0 0,0 0 0 0 0,0 0 0 0 0,0 0 2 0 0,0 0 4 0 0,0 0 2 0 0,0 0 0 0 0,0 0-1 0 0,1-2-16 0 0,5-12-24 0 0,2 0 0 0 0,-1 0 0 0 0,1 1 0 0 0,2-1-31 0 0,-2 2 15 0 0,0 0 0 0 0,0-1 0 0 0,-1 0 0 0 0,-1 0 1 0 0,2-8-16 0 0,11-31 10 0 0,8-14-10 0 0,-26 64 0 0 0,34-60-10 0 0,-27 44-99 0 0,0 1 1 0 0,2 1-1 0 0,2-4 109 0 0,15-30-4 0 0,-24 41 51 0 0,-2 8-25 0 0,-1-1 0 0 0,1 1 0 0 0,-1-1 0 0 0,1 0 0 0 0,0 1 0 0 0,-1-1 0 0 0,1 1 0 0 0,0 0 0 0 0,0-1 0 0 0,0 1 0 0 0,0 0 0 0 0,1-1 0 0 0,-1 1 0 0 0,0 0 0 0 0,0 0 0 0 0,1 0-22 0 0,5-3 53 0 0,-6 4 13 0 0,1 2 3 0 0,1 2-46 0 0,0 1 0 0 0,0 1 0 0 0,0-1 0 0 0,-1 0 0 0 0,0 1 0 0 0,0-1 1 0 0,0 1-1 0 0,-1 0 0 0 0,0 0 0 0 0,0-1 0 0 0,0 1 0 0 0,-1 0 0 0 0,0 0 0 0 0,0 0 0 0 0,0 0 0 0 0,-2 3-23 0 0,1 9 60 0 0,1 0 0 0 0,1 0 0 0 0,0 0 0 0 0,2 0 0 0 0,3 16-60 0 0,-4-20 66 0 0,-1-2-56 0 0,1 3-1 0 0,1-12 12 0 0,2 1 3 0 0,-5-3-19 0 0,1 0 0 0 0,0-1 0 0 0,0 1 0 0 0,0 0 0 0 0,-1 0 0 0 0,1-1 0 0 0,0 1 0 0 0,0-1 0 0 0,0 1 0 0 0,0-1 0 0 0,0 1 0 0 0,1-1 0 0 0,-1 1 0 0 0,0-1 0 0 0,0 0 0 0 0,0 0 0 0 0,0 0 0 0 0,0 1 0 0 0,0-1 0 0 0,1 0 0 0 0,-1 0 0 0 0,0-1 0 0 0,0 1 0 0 0,0 0 0 0 0,1 0-5 0 0,1-1 6 0 0,-1 1 0 0 0,1-1 0 0 0,-1 0 0 0 0,1 0 0 0 0,0 0 1 0 0,-1 0-1 0 0,0 0 0 0 0,1 0 0 0 0,-1-1 0 0 0,0 1 0 0 0,2-2-6 0 0,69-58 10 0 0,-70 59-10 0 0,-1 0 0 0 0,1 0 0 0 0,-1 0 0 0 0,1 0 0 0 0,0 0 0 0 0,0 0 0 0 0,0 1 0 0 0,0-1 0 0 0,0 1 0 0 0,0 0 0 0 0,1-1 0 0 0,2 0 0 0 0,-1 7 12 0 0,-3 3 5 0 0,0 0-1 0 0,-1 0 0 0 0,0 0 1 0 0,0 0-1 0 0,-1 0 0 0 0,1 0 1 0 0,-2 0-1 0 0,1 0 1 0 0,-1 0-1 0 0,-1 3-16 0 0,-1 21 72 0 0,2-18-33 0 0,-2 30 334 0 0,2 1 1 0 0,4 38-374 0 0,-2-55 267 0 0,-2-22-252 0 0,1-1 0 0 0,0 0 0 0 0,1 0-1 0 0,-1 0 1 0 0,1 1 0 0 0,0-1 0 0 0,0 0 0 0 0,0 0 0 0 0,1 0 0 0 0,0 1-15 0 0,10 20-100 0 0,-10-25-42 0 0,3 2 199 0 0,-3-1-2032 0 0,1-2-3557 0 0,-3 0-2377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08:43.9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603 24 7200 0 0,'10'1'764'0'0,"-4"1"-647"0"0,2-1 1803 0 0,-10-5 979 0 0,-12-8-1383 0 0,9 10-1430 0 0,1 0 1 0 0,-1 0 0 0 0,0 1 0 0 0,0 0 0 0 0,0 0 0 0 0,1 0-1 0 0,-1 0 1 0 0,0 1 0 0 0,-1 0-87 0 0,-44 2 635 0 0,15 1-232 0 0,13-2-127 0 0,1 1 0 0 0,-1 1 0 0 0,-11 4-276 0 0,-26 8 462 0 0,8-3-174 0 0,1 3 1 0 0,-17 8-289 0 0,37-12 97 0 0,15-6-6 0 0,1 1 0 0 0,0 0-1 0 0,-4 3-90 0 0,2 0 129 0 0,11-7-14 0 0,0 0-1 0 0,1 0 1 0 0,0 1-1 0 0,0-1 1 0 0,0 1 0 0 0,0 0-1 0 0,0 0 1 0 0,0 1-1 0 0,-1 1-114 0 0,4-4 263 0 0,1-1-7 0 0,0 0-7 0 0,0 0-1 0 0,0 0 8 0 0,0 0 35 0 0,0 0 18 0 0,2 0 3 0 0,30 4 309 0 0,-25-3-552 0 0,0 0 1 0 0,0 0 0 0 0,-1-1-1 0 0,1 0 1 0 0,0 0 0 0 0,0 0-1 0 0,4-2-69 0 0,7-1 77 0 0,1 2 1 0 0,0-1-1 0 0,13 2-77 0 0,35-2 82 0 0,178-30 56 0 0,-233 30-149 0 0,15-2-131 0 0,-1 1-1 0 0,13 0 143 0 0,-22 1 1 0 0,15-1 281 0 0,-30 3-330 0 0,-5 3 10 0 0,0 0 0 0 0,0 0 0 0 0,0-1 0 0 0,-1 1 1 0 0,1-1-1 0 0,0 0 0 0 0,-1 0 0 0 0,0 0 0 0 0,1-1 0 0 0,-3 1 38 0 0,-11 5-19 0 0,-1-2-1 0 0,1 0 0 0 0,-1-1 0 0 0,0-1 1 0 0,0 0-1 0 0,-1-1 0 0 0,1-2 1 0 0,-11 0 19 0 0,-12-2-4 0 0,0-2 1 0 0,1-2-1 0 0,-15-4 4 0 0,23 4 0 0 0,11 3 0 0 0,1-2 0 0 0,-2-1 0 0 0,20 5 457 0 0,6 0-136 0 0,19 1 28 0 0,35 3-5 0 0,-28 2-110 0 0,20 6-234 0 0,-19-3 175 0 0,20 1-175 0 0,-50-9-188 0 0,0 0 0 0 0,0 0 1 0 0,-1 1-1 0 0,1-1 0 0 0,0 0 0 0 0,0 0 0 0 0,-1 0 0 0 0,1 1 0 0 0,0-1 0 0 0,-1 0 0 0 0,1 1 0 0 0,0-1 0 0 0,-1 0 1 0 0,1 1-1 0 0,0-1 0 0 0,-1 1 188 0 0,-7 9-7849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08:53.0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120 0 10736 0 0,'0'2'496'0'0,"1"15"34"0"0,-1-10-290 0 0,1 1 0 0 0,-1 0 0 0 0,-1-1 0 0 0,0 1 0 0 0,0 0 0 0 0,0-1 0 0 0,-2 5-240 0 0,1-6 364 0 0,1 0 0 0 0,-1 0-1 0 0,1 0 1 0 0,0 0 0 0 0,1 0 0 0 0,-1 0-1 0 0,1 1-363 0 0,0-1 230 0 0,0 1 0 0 0,-1-1-1 0 0,0 0 1 0 0,0 0 0 0 0,-1 4-230 0 0,-6 26 1222 0 0,2-6-298 0 0,0-3 90 0 0,1 2-1 0 0,0 11-1013 0 0,-2 14 663 0 0,-2 26 130 0 0,5-48-27 0 0,0 23-766 0 0,0-1 845 0 0,0-9-71 0 0,-2 24-404 0 0,3-52-35 0 0,2-1 0 0 0,0 12-335 0 0,0-17 180 0 0,-6-3-293 0 0,7-8 48 0 0,-1 0 0 0 0,1 0 0 0 0,0 1 0 0 0,-1-1 0 0 0,1 0 0 0 0,0 0 0 0 0,-1 0 0 0 0,1 0 0 0 0,0 1 0 0 0,-1-1 0 0 0,1 0 0 0 0,0 0 0 0 0,-1 0 0 0 0,1 0 0 0 0,-1 0 0 0 0,1 0 0 0 0,0 0 0 0 0,-1 0 0 0 0,1 0 0 0 0,0 0 0 0 0,-1 0 0 0 0,1 0 0 0 0,-1-1 65 0 0,0 1-304 0 0,-9 0-764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08:56.2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1539 98 1840 0 0,'-14'3'325'0'0,"-44"9"5187"0"0,-33 2-2471 0 0,52-5-2381 0 0,18-3-402 0 0,-17 4-133 0 0,20-5-64 0 0,-1-1 0 0 0,0 0 0 0 0,0-1-61 0 0,-14 2 20 0 0,22-3-2 0 0,0 0 0 0 0,-1-1 0 0 0,-3 0-18 0 0,-38 1 248 0 0,32-1-68 0 0,0-1 1 0 0,0 0 0 0 0,-19-4-181 0 0,-1-4 349 0 0,24 4-127 0 0,1 1 0 0 0,-1 1 1 0 0,-14 0-223 0 0,14 2 23 0 0,0 1 1 0 0,0 2-1 0 0,-5 0-23 0 0,-25 3 204 0 0,33-5-172 0 0,0 0 0 0 0,1 1 0 0 0,-1 1 0 0 0,-3 2-32 0 0,-3 1 64 0 0,-1 0-1 0 0,1-1 1 0 0,-1-1-1 0 0,0-1 1 0 0,-18 0-64 0 0,33-4 16 0 0,-1 0 1 0 0,0 0 0 0 0,1 0 0 0 0,-1-1 0 0 0,1 0 0 0 0,0 0 0 0 0,-1 0 0 0 0,1-1 0 0 0,0 0-1 0 0,0 0 1 0 0,1-1 0 0 0,-6-3-17 0 0,6 3 19 0 0,0 1-1 0 0,0 0 0 0 0,-1 1 1 0 0,1-1-1 0 0,-1 1 1 0 0,0 0-1 0 0,-1 0-18 0 0,-44-9 94 0 0,31 7-59 0 0,16 3-24 0 0,0 2 1 0 0,0-1 0 0 0,1 0 0 0 0,-1 1-1 0 0,0-1 1 0 0,0 1 0 0 0,1 0 0 0 0,-1 0-1 0 0,-1 1-11 0 0,-2 1 31 0 0,-1 0 1 0 0,0 1 1 0 0,0 0 0 0 0,1 1 0 0 0,-1 0 0 0 0,1 0 0 0 0,0 0 0 0 0,1 1 0 0 0,-1 0 0 0 0,0 2-33 0 0,-12 9 292 0 0,5-1-180 0 0,12-14-128 0 0,0 0 1 0 0,0-1 0 0 0,0 1 0 0 0,-1 0 0 0 0,1-1 0 0 0,-1 0 0 0 0,1 1-1 0 0,-1-1 1 0 0,1 0 0 0 0,-1 0 0 0 0,0-1 0 0 0,0 1 0 0 0,-2 0 15 0 0,-3 0 87 0 0,0-1-1 0 0,0 1 1 0 0,-9-2-87 0 0,10 0 0 0 0,0 1 0 0 0,0 0 0 0 0,0 0 0 0 0,0 1 1 0 0,-6 1-1 0 0,3 2 6 0 0,-3 0-182 0 0,12-4 2 0 0,0 0-2 0 0,-2 0 40 0 0,2 0 137 0 0,1 0-56 0 0,0 0-45 0 0,24-8 79 0 0,5 3 851 0 0,0-2 1 0 0,9-3-831 0 0,-6 1 849 0 0,21-2-849 0 0,-12 3 397 0 0,32-12-397 0 0,-27 8 107 0 0,8-1-107 0 0,-26 7 1 0 0,-17 3 12 0 0,1 1 0 0 0,-1 0 0 0 0,1 1 1 0 0,5 0-14 0 0,9 1 39 0 0,-12-1-24 0 0,0 0-1 0 0,0 2 0 0 0,0 0 0 0 0,0 0 0 0 0,0 2 0 0 0,0-1 0 0 0,2 3-14 0 0,26 12 139 0 0,26 15-139 0 0,-64-30 10 0 0,1 0-1 0 0,-1 0 1 0 0,1 0-1 0 0,-1 0 1 0 0,1-1-1 0 0,0 0 1 0 0,0 1-1 0 0,0-2 1 0 0,0 1 0 0 0,0-1-1 0 0,0 0 1 0 0,0 0-1 0 0,0 0 1 0 0,-1 0-1 0 0,1-1 1 0 0,0 0-1 0 0,0 0 1 0 0,0 0-1 0 0,1-1-9 0 0,62-23 64 0 0,-46 21-56 0 0,-19 3-2 0 0,-1 1 0 0 0,1 0 1 0 0,0-1-1 0 0,-1 0 0 0 0,1 1 1 0 0,-1-1-1 0 0,1 0 0 0 0,-1 0 0 0 0,3-2-6 0 0,3 0 0 0 0,0-1 0 0 0,0 2 0 0 0,0-1 0 0 0,0 1 0 0 0,0 0 0 0 0,1 1 0 0 0,4-1 0 0 0,-6 1 0 0 0,7-1 11 0 0,0 0 0 0 0,0 0-1 0 0,0 2 1 0 0,0 0 0 0 0,1 0-1 0 0,5 2-10 0 0,-4 1 15 0 0,0-1-1 0 0,1-1 0 0 0,-1-1 0 0 0,0 0 1 0 0,0-1-1 0 0,1-1 0 0 0,-1 0 0 0 0,0-1 0 0 0,10-4-14 0 0,14-9 205 0 0,0-3 0 0 0,16-10-205 0 0,-50 25 21 0 0,1 1 96 0 0,-1 0 0 0 0,1 1-1 0 0,0 0 1 0 0,1 0-117 0 0,-1 0-6 0 0,0 0-1 0 0,-1 0 1 0 0,0 0-1 0 0,1-1 1 0 0,0-1 6 0 0,-5 4-6 0 0,-1-1 0 0 0,0 0 0 0 0,1 1 0 0 0,-1 0 0 0 0,0-1 0 0 0,1 1 0 0 0,-1 0 0 0 0,1 0 0 0 0,-1 0 0 0 0,1 0 6 0 0,7-1 54 0 0,8-5 116 0 0,2 1 0 0 0,-1 1 0 0 0,12-2-170 0 0,31-6 209 0 0,-51 11-196 0 0,-3-2-123 0 0,-5 3-469 0 0,-4-2-217 0 0,-5-5-47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08:11.3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3838 299 17423 0 0,'0'0'795'0'0,"0"0"-16"0"0,1 1-497 0 0,3 2-10 0 0,0 1-1 0 0,-1-1 0 0 0,1 1 1 0 0,-1-1-1 0 0,0 1 0 0 0,0 0 0 0 0,-1 0 1 0 0,1 0-1 0 0,-1 1 0 0 0,0-1 0 0 0,0 1 1 0 0,0-1-1 0 0,-1 1 0 0 0,2 4-271 0 0,-2 1 456 0 0,0 0-1 0 0,0 0 0 0 0,-1 0 1 0 0,0 0-1 0 0,-2 6-455 0 0,1-2 41 0 0,-19 164 473 0 0,7-89 106 0 0,3-29-91 0 0,6-37-404 0 0,0 0 1 0 0,1 0-1 0 0,1 21-125 0 0,2-43 57 0 0,0-1 11 0 0,5-13-84 0 0,4-12-2 0 0,-5 15 24 0 0,-1 1 0 0 0,0-1 0 0 0,0-4-6 0 0,12-83 94 0 0,7-40-306 0 0,-8 36 329 0 0,-14 98-105 0 0,3-11-17 0 0,1 0 0 0 0,0 0 0 0 0,2-3 5 0 0,0 1-62 0 0,-5 11 50 0 0,1 0 0 0 0,-1 1 1 0 0,1-1-1 0 0,0 1 1 0 0,1 0-1 0 0,-1-1 12 0 0,-2 5 0 0 0,1 0 1 0 0,-1-1-1 0 0,0 1 0 0 0,0 0 0 0 0,0 0 1 0 0,1-1-1 0 0,-1 1 0 0 0,0 0 0 0 0,0 0 1 0 0,1-1-1 0 0,-1 1 0 0 0,0 0 0 0 0,1 0 1 0 0,-1-1-1 0 0,0 1 0 0 0,0 0 0 0 0,1 0 1 0 0,-1 0-1 0 0,0 0 0 0 0,1 0 1 0 0,-1 0-1 0 0,0 0 0 0 0,1 0 0 0 0,-1-1 1 0 0,1 1-1 0 0,-1 0 0 0 0,0 0 0 0 0,1 0 1 0 0,-1 1-1 0 0,0-1 0 0 0,1 0 0 0 0,-1 0 1 0 0,0 0-1 0 0,1 0 0 0 0,-1 0 0 0 0,0 0 1 0 0,1 0-1 0 0,-1 1 0 0 0,0-1 0 0 0,1 0 1 0 0,-1 0-1 0 0,0 1 0 0 0,7 6 42 0 0,-3 0-31 0 0,0 0 0 0 0,-1 0-1 0 0,1 0 1 0 0,-1 1 0 0 0,-1-1-1 0 0,1 1 1 0 0,0 5-11 0 0,-3-7 0 0 0,1 1 0 0 0,11 11 0 0 0,-6-9 0 0 0,5 0 0 0 0,-6-10 0 0 0,-4 1 0 0 0,4-1 5 0 0,-1 0 0 0 0,-1-1 0 0 0,1 1 0 0 0,0-1 0 0 0,0 0 0 0 0,0 1 0 0 0,-1-2 0 0 0,1 1 0 0 0,-1 0 0 0 0,0-1 0 0 0,1 0-5 0 0,35-35 70 0 0,-32 30-67 0 0,9-10-5 0 0,13-19 2 0 0,-18 21 4 0 0,1 1 0 0 0,1 0 1 0 0,5-4-5 0 0,-13 14 37 0 0,9-7-31 0 0,-14 12-1 0 0,1-1 0 0 0,-1 1-1 0 0,1 0 1 0 0,-1 0 0 0 0,0-1-1 0 0,1 1 1 0 0,-1 0 0 0 0,1 0-1 0 0,-1 0 1 0 0,1 0 0 0 0,-1 0-1 0 0,1-1 1 0 0,-1 1 0 0 0,1 0-1 0 0,-1 0 1 0 0,1 0 0 0 0,-1 0-1 0 0,1 0 1 0 0,-1 1 0 0 0,1-1-1 0 0,-1 0 1 0 0,1 0 0 0 0,-1 0-1 0 0,1 0 1 0 0,-1 0 0 0 0,1 1-1 0 0,-1-1 1 0 0,0 0 0 0 0,1 1-6 0 0,7 2 140 0 0,-7-3-127 0 0,-1 0 0 0 0,1 0 0 0 0,0 1 0 0 0,-1-1 0 0 0,1 0 0 0 0,0 0 0 0 0,-1 1 0 0 0,1-1 0 0 0,-1 0 0 0 0,1 1 0 0 0,0-1 0 0 0,-1 0 0 0 0,1 1 0 0 0,-1-1 0 0 0,1 1 0 0 0,-1-1 0 0 0,1 1-12 0 0,2 5 64 0 0,-1-1 1 0 0,1 1-1 0 0,-1 0 0 0 0,0 0 0 0 0,0 0 1 0 0,0 0-1 0 0,-1 0 0 0 0,0 1 1 0 0,0 3-65 0 0,1 17 230 0 0,-1 17-230 0 0,-2-31 27 0 0,2 6 23 0 0,1-1 0 0 0,2 11-50 0 0,2 24 124 0 0,-2-21-41 0 0,1 0 0 0 0,1 0 0 0 0,2 0-83 0 0,-3-11 7 0 0,2 2-130 0 0,0-1-1 0 0,2 0 1 0 0,0 0 0 0 0,2-1-1 0 0,0 0 1 0 0,13 17 123 0 0,-13-28-584 0 0,-5-5-1985 0 0,-4-2-5170 0 0,-2-3 28 0 0</inkml:trace>
  <inkml:trace contextRef="#ctx0" brushRef="#br0" timeOffset="435.172">4630 296 1840 0 0,'0'0'613'0'0,"0"0"1905"0"0,0 0 833 0 0,0 0 169 0 0,0 2-269 0 0,0 13-1329 0 0,-1 0 0 0 0,-1 1 0 0 0,0-1 0 0 0,-2 3-1922 0 0,-27 102 2911 0 0,11-49-1828 0 0,7-24-483 0 0,1-4 356 0 0,-4 23-956 0 0,9-33 230 0 0,4-23-107 0 0,1 0 1 0 0,0 0-1 0 0,1 1 0 0 0,-1 8-123 0 0,2-10 52 0 0,1-6-25 0 0,-1-1 0 0 0,0 1 0 0 0,0-1 0 0 0,0 1 0 0 0,0 0 0 0 0,0-1 0 0 0,-1 1 0 0 0,1-1 0 0 0,-1 1 0 0 0,0-1 0 0 0,0 1 0 0 0,0 0-27 0 0,0-2 81 0 0,1-1-1 0 0,14 8 144 0 0,-12-8-218 0 0,0 0 0 0 0,-1 0 0 0 0,1 0 0 0 0,0 0 0 0 0,0 0 0 0 0,0 0 0 0 0,0 0 0 0 0,0-1 1 0 0,0 1-1 0 0,0-1 0 0 0,0 1 0 0 0,-1-1 0 0 0,1 0 0 0 0,0 0 0 0 0,0 0-6 0 0,26-19 128 0 0,-25 16-114 0 0,1 1 0 0 0,0 0 0 0 0,1 0 1 0 0,-1 0-1 0 0,0 1 0 0 0,4-2-14 0 0,34-11 64 0 0,-33 14-64 0 0,-7 1-8 0 0,0 0 1 0 0,-1 0-1 0 0,1 0 1 0 0,0 0-1 0 0,0 0 0 0 0,-1 0 1 0 0,1 1-1 0 0,0-1 0 0 0,0 1 1 0 0,-1-1-1 0 0,1 1 1 0 0,-1 0-1 0 0,1-1 0 0 0,1 2 8 0 0,0 0-42 0 0,-2-2 13 0 0,-1 1 1 0 0,0-1-1 0 0,1 1 1 0 0,-1-1-1 0 0,0 1 0 0 0,0-1 1 0 0,0 1-1 0 0,1 0 1 0 0,-1-1-1 0 0,0 1 1 0 0,0-1-1 0 0,0 1 1 0 0,0-1-1 0 0,0 1 0 0 0,0 0 1 0 0,0-1-1 0 0,0 1 1 0 0,0 0 28 0 0,0 0-81 0 0,1 3-566 0 0,0 0-1 0 0,0 1 1 0 0,-1-1-1 0 0,1 0 1 0 0,-1 4 647 0 0,3-2-8383 0 0,-3-5 684 0 0</inkml:trace>
  <inkml:trace contextRef="#ctx0" brushRef="#br0" timeOffset="852.078">4985 753 13824 0 0,'8'1'1012'0'0,"-7"3"1830"0"0,-12 6 1894 0 0,5-6-5783 0 0,-2 4 1286 0 0,1 1 1 0 0,0-1-1 0 0,1 1 0 0 0,0 0 0 0 0,0 1 0 0 0,0-1 0 0 0,2 1 0 0 0,-1 1 0 0 0,-1 4-239 0 0,2-5 7 0 0,1 0 1 0 0,0 0-1 0 0,0 0 0 0 0,1 1 0 0 0,0-1 0 0 0,1 0 1 0 0,0 1-1 0 0,1 0 0 0 0,0-1 0 0 0,1 7-7 0 0,0-10 226 0 0,0-1 0 0 0,1 1 0 0 0,0 0 0 0 0,0-1 0 0 0,0 1 1 0 0,2 1-227 0 0,-3-6 44 0 0,0 1 0 0 0,1 0 0 0 0,0-1 1 0 0,0 1-1 0 0,-1 0 0 0 0,2-1 0 0 0,-1 0 1 0 0,0 0-1 0 0,0 0 0 0 0,1 0 0 0 0,-1 0 1 0 0,1 0-1 0 0,-1 0 0 0 0,3 0-44 0 0,0 1 96 0 0,0 0 0 0 0,0-1 0 0 0,0 0 0 0 0,0 0 0 0 0,0-1 0 0 0,0 1 0 0 0,0-1 0 0 0,0 0 0 0 0,1-1 0 0 0,-1 1 0 0 0,0-1 0 0 0,1 0 0 0 0,-1 0 0 0 0,1-1 0 0 0,1 0-96 0 0,8-2 172 0 0,-6 2-68 0 0,0-1 1 0 0,-1 0 0 0 0,5-2-105 0 0,-11 3 8 0 0,0 0 0 0 0,0 0 0 0 0,0 0 0 0 0,0 0 0 0 0,0 0 1 0 0,0-1-1 0 0,0 1 0 0 0,0-1 0 0 0,-1 1 0 0 0,1-1 0 0 0,-1 1 1 0 0,1-1-1 0 0,-1 0 0 0 0,1 0 0 0 0,0-2-8 0 0,2-8-15 0 0,-4 11 2 0 0,0 0 0 0 0,0-1 0 0 0,0 1-1 0 0,0-1 1 0 0,0 1 0 0 0,-1-1 0 0 0,1 1-1 0 0,0 0 1 0 0,-1-1 0 0 0,1 1 0 0 0,-1 0-1 0 0,0-1 1 0 0,1 1 0 0 0,-1 0 0 0 0,0 0 0 0 0,0-1-1 0 0,0 1 1 0 0,0 0 0 0 0,0 0 0 0 0,0 0-1 0 0,0 0 1 0 0,0 0 0 0 0,0 1 0 0 0,0-1-1 0 0,0 0 1 0 0,-1 0 0 0 0,1 1 0 0 0,0-1 13 0 0,-8-4 37 0 0,0 1 0 0 0,0 0 0 0 0,-8-2-37 0 0,7 3 131 0 0,4 1-175 0 0,0 1 0 0 0,0-1-1 0 0,0 1 1 0 0,-6 0 44 0 0,7 1-133 0 0,0-1 0 0 0,0 1 0 0 0,0-1 0 0 0,0 0 0 0 0,1-1 0 0 0,-1 1 0 0 0,0-1 0 0 0,0 0 133 0 0,2 0-309 0 0,-1 0-1 0 0,1 1 1 0 0,-1-1-1 0 0,0 1 1 0 0,0 0-1 0 0,0 0 1 0 0,1 0-1 0 0,-1 1 1 0 0,0-1-1 0 0,0 1 1 0 0,0 0-1 0 0,0 0 1 0 0,0 0-1 0 0,0 1 1 0 0,0 0-1 0 0,0-1 1 0 0,0 1-1 0 0,0 0 1 0 0,1 1-1 0 0,-1-1 1 0 0,0 1-1 0 0,1 0 1 0 0,-1 0-1 0 0,0 0 310 0 0,-2 2-1532 0 0,-2-3-3 0 0</inkml:trace>
  <inkml:trace contextRef="#ctx0" brushRef="#br0" timeOffset="1337.666">5318 365 8752 0 0,'0'0'673'0'0,"7"-1"688"0"0,-5 4 5270 0 0,1 1-6265 0 0,-1 1-1 0 0,0 1 1 0 0,0-1 0 0 0,0 0 0 0 0,-1 0-1 0 0,1 1 1 0 0,-1-1 0 0 0,-1 1 0 0 0,1-1-1 0 0,-1 1 1 0 0,0 0 0 0 0,0-1 0 0 0,-1 1 0 0 0,1-1-1 0 0,-2 5-365 0 0,-11 30 1399 0 0,-10 22-1399 0 0,7-21 896 0 0,0 4-896 0 0,11-36 102 0 0,2-3-32 0 0,2 20 199 0 0,1-24 102 0 0,0-2 117 0 0,0 0 21 0 0,10 0 83 0 0,10-2-575 0 0,-13-1-20 0 0,-2-1-16 0 0,1 2-26 0 0,19-8-181 0 0,-10 2 347 0 0,-1 0 0 0 0,0-1 0 0 0,0 0 0 0 0,9-10-121 0 0,138-135 208 0 0,-141 134-208 0 0,-2 0 0 0 0,8-11 0 0 0,-16 18-446 0 0,-4 6-646 0 0,0 0-1 0 0,-1-1 1 0 0,0 1-1 0 0,3-9 1093 0 0,-7 15-220 0 0,0-1-1 0 0,-1 1 0 0 0,1-1 0 0 0,0 1 1 0 0,-1-1-1 0 0,0 1 0 0 0,1-1 1 0 0,-1 1-1 0 0,0-1 0 0 0,0 0 1 0 0,0 1-1 0 0,0-1 0 0 0,0 0 0 0 0,0 1 1 0 0,0-1-1 0 0,-1 1 0 0 0,1-1 1 0 0,0 0-1 0 0,-1 1 0 0 0,0-1 0 0 0,1 1 1 0 0,-1-1-1 0 0,0 1 0 0 0,0 0 1 0 0,1-1-1 0 0,-1 1 0 0 0,0 0 1 0 0,-1-1 219 0 0,-1-1-7354 0 0</inkml:trace>
  <inkml:trace contextRef="#ctx0" brushRef="#br0" timeOffset="1717.151">5305 768 12440 0 0,'3'8'613'0'0,"0"0"1"0"0,0 1 0 0 0,-1-1-1 0 0,0 1 1 0 0,0-1 0 0 0,-1 1 0 0 0,0-1-1 0 0,0 1 1 0 0,-1 0 0 0 0,-1 4-614 0 0,-2 58 3477 0 0,3-47-2459 0 0,-1 1-1 0 0,-4 16-1017 0 0,2-20 344 0 0,2-11-97 0 0,-1 0-1 0 0,0 1 1 0 0,-1-1-1 0 0,0 1-246 0 0,-2 2 26 0 0,2 1 0 0 0,0 0 0 0 0,0 0 0 0 0,1 0 0 0 0,1 0 0 0 0,0 4-26 0 0,3-10 417 0 0,0-2-1664 0 0,-1 8-7205 0 0,-1-14 6063 0 0</inkml:trace>
  <inkml:trace contextRef="#ctx0" brushRef="#br0" timeOffset="-3617.622">137 555 8752 0 0,'0'0'673'0'0,"0"0"-176"0"0,0 0 885 0 0,0 0 436 0 0,-1 2 92 0 0,-12 48 3288 0 0,4-25-2833 0 0,-5 23-2365 0 0,-2 7 1018 0 0,3-11-149 0 0,2 0 1 0 0,2 1 0 0 0,0 12-870 0 0,-1 0 245 0 0,-4 33-86 0 0,10-72-125 0 0,-4 7 36 0 0,7-23-41 0 0,-1-11-89 0 0,2 8 59 0 0,0 1 1 0 0,-1-1-1 0 0,1 0 0 0 0,0 0 1 0 0,-1 0-1 0 0,1 0 1 0 0,0 0-1 0 0,0 0 1 0 0,0 0-1 0 0,0 0 0 0 0,0 1 1 0 0,0-1-1 0 0,0-1 1 0 0,18-61-60 0 0,18-99-43 0 0,-14 69-47 0 0,-16 64-39 0 0,-2 10 11 0 0,0 0 0 0 0,2 0 0 0 0,2-5 178 0 0,19-39 0 0 0,-25 61-5 0 0,-2 1 7 0 0,0 0 0 0 0,1 1 0 0 0,-1-1 0 0 0,1 1-1 0 0,-1-1 1 0 0,0 1 0 0 0,0-1 0 0 0,0 0 0 0 0,1 1 0 0 0,-1-1 0 0 0,0 0-1 0 0,0 1 1 0 0,0-1 0 0 0,0 0 0 0 0,0 1 0 0 0,0-1 0 0 0,0 0 0 0 0,0 1-1 0 0,0-1 1 0 0,0 0-2 0 0,0 0 176 0 0,0 1 98 0 0,0 0 22 0 0,0 0-7 0 0,0 0-53 0 0,5 10 362 0 0,0 28-563 0 0,-3-26-35 0 0,8-5 0 0 0,-9-7 0 0 0,-1 1 0 0 0,1-1 0 0 0,-1 0 0 0 0,1 0 0 0 0,-1 0 0 0 0,0 0 0 0 0,1 0 0 0 0,-1 0 0 0 0,1 0 0 0 0,-1 0 0 0 0,1 0 0 0 0,-1 0 0 0 0,1 0 0 0 0,-1 0 0 0 0,1 0 0 0 0,-1 0 0 0 0,1 0 0 0 0,-1-1 0 0 0,1 1 0 0 0,3-2 0 0 0,-1 1 0 0 0,1-1 0 0 0,0-1 0 0 0,0 1 0 0 0,-1-1 0 0 0,1 1 0 0 0,-1-1 0 0 0,0 0 0 0 0,0 0 0 0 0,0 0 0 0 0,0-1 0 0 0,-1 1 0 0 0,1-1 0 0 0,-1 1 0 0 0,1-4 0 0 0,9-12-163 0 0,1 0-1 0 0,0 1 1 0 0,1 0-1 0 0,12-10 164 0 0,-1-2-106 0 0,-8 12 106 0 0,1 1 0 0 0,19-15 0 0 0,-1 1 0 0 0,-29 24 0 0 0,1 6 26 0 0,-6 2-13 0 0,-1-1-1 0 0,0 1 1 0 0,0-1 0 0 0,0 1 0 0 0,0-1 0 0 0,1 1 0 0 0,-1 0 0 0 0,0 0 0 0 0,0-1 0 0 0,0 1 0 0 0,-1 0 0 0 0,1 0 0 0 0,0 0 0 0 0,0 0 0 0 0,0 0 0 0 0,-1 0 0 0 0,1 0 0 0 0,0 0 0 0 0,-1 0 0 0 0,1 1 0 0 0,-1-1 0 0 0,1 0 0 0 0,-1 0 0 0 0,0 1 0 0 0,0-1-13 0 0,2 7 96 0 0,-1-1 0 0 0,0 0 1 0 0,0 1-1 0 0,-1-1-96 0 0,1 1 25 0 0,-3 38-25 0 0,1-10 0 0 0,-2 15-3 0 0,-5 31 3 0 0,-1 1 19 0 0,5 90 474 0 0,4-155-445 0 0,0-12-24 0 0,0-3-12 0 0,0 0 0 0 0,0 0 1 0 0,1 0-1 0 0,-1 0 0 0 0,1 0 0 0 0,-1 0 0 0 0,1 0 1 0 0,0 0-1 0 0,1 1-12 0 0,1 2-3 0 0,-2-5-88 0 0,-1-1-61 0 0,0 0-21 0 0,0 0-84 0 0,0 0-342 0 0,0 0-147 0 0,0 0-29 0 0,2 2-188 0 0,3 3-757 0 0,-3-3-324 0 0</inkml:trace>
  <inkml:trace contextRef="#ctx0" brushRef="#br0" timeOffset="-3280.587">761 360 10136 0 0,'0'0'777'0'0,"0"0"-650"0"0,1 0-1 0 0,-1 1 1 0 0,0-1-1 0 0,1 1 1 0 0,-1 0-1 0 0,0-1 1 0 0,1 1 0 0 0,-1-1-1 0 0,0 1 1 0 0,0-1-1 0 0,1 1 1 0 0,-1 0 0 0 0,0-1-1 0 0,0 1 1 0 0,0 0-1 0 0,0-1-126 0 0,-1 3 707 0 0,0 0 0 0 0,0 0 1 0 0,0-1-1 0 0,0 1 0 0 0,1 0 0 0 0,-1 3-707 0 0,-3 10 1592 0 0,-29 68 1844 0 0,14-37-2381 0 0,1 1-1 0 0,-2 20-1054 0 0,13-42 291 0 0,-2 10 440 0 0,2 0 0 0 0,-1 15-731 0 0,6-39 301 0 0,2 0 1 0 0,-1-1-1 0 0,2 1 0 0 0,0 10-301 0 0,0-19 68 0 0,-1 0 1 0 0,1 0-1 0 0,-1-1 1 0 0,1 1-1 0 0,0 0 1 0 0,0-1-1 0 0,0 1 0 0 0,0-1 1 0 0,1 1-1 0 0,-1-1 1 0 0,1 0-1 0 0,-1 1 1 0 0,1-1-1 0 0,0 0 1 0 0,0 0-1 0 0,0 0 1 0 0,0 0-1 0 0,0 0 0 0 0,1-1 1 0 0,-1 1-1 0 0,0-1 1 0 0,3 2-69 0 0,2-1 84 0 0,0 0 1 0 0,1 0 0 0 0,-1-1 0 0 0,1 0-1 0 0,-1 0 1 0 0,1-1 0 0 0,-1 0-1 0 0,1 0 1 0 0,-1 0 0 0 0,1-1-1 0 0,5-2-84 0 0,4 1 46 0 0,-9 1-34 0 0,-1-1 0 0 0,1 1 1 0 0,-1-2-1 0 0,7-2-12 0 0,7-2 15 0 0,8-7-132 0 0,-5 1-22 0 0,-22 13-30 0 0,-2 0-377 0 0,0 0-166 0 0,0 0-30 0 0,0 0-178 0 0,0 0-713 0 0,0 0-309 0 0</inkml:trace>
  <inkml:trace contextRef="#ctx0" brushRef="#br0" timeOffset="-2833.703">1212 664 920 0 0,'0'5'2530'0'0,"0"-1"2849"0"0,0 5-1011 0 0,0-7-487 0 0,-2 0-2218 0 0,-26 37-119 0 0,18-25-1099 0 0,1 0 0 0 0,-11 11-445 0 0,14-19 93 0 0,0 1 0 0 0,0 1 0 0 0,1-1 0 0 0,0 1 0 0 0,1 0 0 0 0,0 0 0 0 0,0 0 0 0 0,-2 8-93 0 0,4-9 90 0 0,0-1 1 0 0,0 1 0 0 0,1 0-1 0 0,0-1 1 0 0,0 1-1 0 0,1 0 1 0 0,0 0 0 0 0,0 0-1 0 0,1 0 1 0 0,0-1-1 0 0,0 1 1 0 0,0 1-91 0 0,0-5 121 0 0,1 1-1 0 0,-1-1 1 0 0,0 0 0 0 0,1 0 0 0 0,-1 0-1 0 0,1 0 1 0 0,0 0 0 0 0,0 0 0 0 0,1 0-1 0 0,-1-1 1 0 0,0 1 0 0 0,1-1 0 0 0,-1 1-1 0 0,1-1 1 0 0,0 0 0 0 0,0 0-1 0 0,0 0 1 0 0,3 1-121 0 0,-4-2 70 0 0,1 0 0 0 0,0 0-1 0 0,0 0 1 0 0,0-1 0 0 0,-1 1 0 0 0,1-1-1 0 0,0 0 1 0 0,0 1 0 0 0,0-1-1 0 0,0 0 1 0 0,0-1 0 0 0,0 1 0 0 0,0 0-1 0 0,1-1-69 0 0,7-1 150 0 0,-1-1 0 0 0,1 0 0 0 0,1-1-150 0 0,-11 3 1 0 0,1 1 0 0 0,0-1 0 0 0,-1 0 0 0 0,1 0 0 0 0,-1 0 0 0 0,1 0 0 0 0,-1 0 0 0 0,0 0 0 0 0,1-1 0 0 0,-1 1 1 0 0,0 0-1 0 0,0-1 0 0 0,0 1 0 0 0,0-1 0 0 0,0 1 0 0 0,0-1 0 0 0,0 1 0 0 0,-1-1 0 0 0,1 0 0 0 0,0 1 1 0 0,-1-1-1 0 0,1 0 0 0 0,-1 0 0 0 0,0 1 0 0 0,0-1 0 0 0,0 0 0 0 0,1 0 0 0 0,-2 0 0 0 0,1 1 0 0 0,0-1 0 0 0,0 0 1 0 0,-1 0-1 0 0,1 1 0 0 0,0-1 0 0 0,-1 0 0 0 0,0 0 0 0 0,1 1 0 0 0,-1-1 0 0 0,-1-1-1 0 0,-1 0-23 0 0,0 0 0 0 0,0-1 0 0 0,-1 1-1 0 0,0 1 1 0 0,1-1 0 0 0,-1 0 0 0 0,0 1-1 0 0,0 0 1 0 0,0 0 0 0 0,-1 0 0 0 0,1 0 0 0 0,0 1-1 0 0,-1-1 24 0 0,-11-1-363 0 0,0-1-1 0 0,0 2 1 0 0,-2 0 363 0 0,-4-1-1100 0 0,-6 3-3218 0 0,20 0 1206 0 0,-6 0-4101 0 0</inkml:trace>
  <inkml:trace contextRef="#ctx0" brushRef="#br0" timeOffset="-2269.929">1711 413 11056 0 0,'0'0'852'0'0,"1"2"-259"0"0,6 12 1685 0 0,-5-11-1672 0 0,0 1 1 0 0,0-1 0 0 0,-1 1 0 0 0,1 0-1 0 0,-1 0 1 0 0,0-1 0 0 0,0 1-1 0 0,0 0 1 0 0,0 0 0 0 0,0 0 0 0 0,-1 3-607 0 0,-7 29 2068 0 0,-7 19-2068 0 0,-5 28-2 0 0,13-49-208 0 0,1-12 340 0 0,2-1 0 0 0,0 1-1 0 0,1 2-129 0 0,2-17-338 0 0,0 1 0 0 0,1-1-1 0 0,0 1 1 0 0,0-1-1 0 0,0 1 1 0 0,1-1-1 0 0,0 0 1 0 0,1 1-1 0 0,0-1 1 0 0,3 6 338 0 0,3-1-1716 0 0,3-2-307 0 0</inkml:trace>
  <inkml:trace contextRef="#ctx0" brushRef="#br0" timeOffset="-1929.832">1858 748 4144 0 0,'0'0'191'0'0,"-2"-8"26"0"0,1 6 135 0 0,-1 0 1 0 0,1 0-1 0 0,-1 1 0 0 0,0-1 1 0 0,1 1-1 0 0,-1-1 0 0 0,0 1 1 0 0,0-1-1 0 0,0 1 0 0 0,0 0 1 0 0,-1 0-1 0 0,1 0 0 0 0,0 0 1 0 0,0 1-1 0 0,-1-1-352 0 0,-38-9 7305 0 0,32 9-6665 0 0,-14-2 434 0 0,0 1 1 0 0,-1 1-1 0 0,-19 3-1074 0 0,2-2 482 0 0,26 0-599 0 0,0 1-1 0 0,1 1 1 0 0,-1 0-1 0 0,1 0 1 0 0,0 2-1 0 0,-2 0 118 0 0,13-3-5036 0 0,-4-1-1726 0 0</inkml:trace>
  <inkml:trace contextRef="#ctx0" brushRef="#br0" timeOffset="-1535.378">2085 85 15056 0 0,'0'0'693'0'0,"0"0"-21"0"0,0 0-279 0 0,11 5 3619 0 0,-9-3-3792 0 0,0 0 0 0 0,-1 0 0 0 0,1 0 0 0 0,-1 1 0 0 0,1-1 0 0 0,-1 0 0 0 0,0 1 0 0 0,0-1-1 0 0,0 1 1 0 0,0-1 0 0 0,-1 1 0 0 0,1 1-220 0 0,3 33 1325 0 0,-2-10-852 0 0,-1-14-192 0 0,1 0-1 0 0,1 0 1 0 0,0-1-1 0 0,1 1 1 0 0,2 5-281 0 0,-4-13 102 0 0,1 0 1 0 0,0 0 0 0 0,0 0-1 0 0,0 0 1 0 0,1 0 0 0 0,-1 0-1 0 0,1-1 1 0 0,0 0 0 0 0,0 0-1 0 0,1 0 1 0 0,-1 0 0 0 0,1 0-1 0 0,1-1-102 0 0,0 2 72 0 0,1-1 0 0 0,0 1 0 0 0,0-2 0 0 0,0 1 0 0 0,0-1 0 0 0,1 0 0 0 0,-1 0 0 0 0,1-1 0 0 0,0 0-1 0 0,0-1 1 0 0,0 0 0 0 0,0 0 0 0 0,5 0-72 0 0,-3-1 8 0 0,-1 0 0 0 0,0-1 0 0 0,0 0 0 0 0,0 0 0 0 0,0-1 0 0 0,0 0 0 0 0,0-1 0 0 0,0 0 0 0 0,-1 0 0 0 0,1-1-8 0 0,17-8-201 0 0,-19 9-29 0 0,0 0-1 0 0,-1-1 1 0 0,1 1-1 0 0,-1-1 1 0 0,4-3 230 0 0,-10 6-106 0 0,1 1 0 0 0,0-1 0 0 0,-1 0 0 0 0,1 1-1 0 0,-1-1 1 0 0,1 0 0 0 0,-1 0 0 0 0,1 0 0 0 0,-1 1 0 0 0,0-1 0 0 0,1 0 0 0 0,-1 0 0 0 0,0 0 0 0 0,0 0 0 0 0,0 0 0 0 0,0 0 0 0 0,1 0 0 0 0,-1 1-1 0 0,0-1 1 0 0,-1 0 0 0 0,1 0 0 0 0,0 0 0 0 0,0 0 0 0 0,0 0 0 0 0,0 0 0 0 0,-1 0 0 0 0,1 0 0 0 0,-1 0 106 0 0,1-1-398 0 0,-1 0 1 0 0,-1-1-1 0 0,1 1 1 0 0,0 0-1 0 0,0 0 1 0 0,-1 0-1 0 0,1 1 1 0 0,-1-1-1 0 0,0 0 398 0 0,-6-6-1843 0 0</inkml:trace>
  <inkml:trace contextRef="#ctx0" brushRef="#br0" timeOffset="-1181.773">2208 304 920 0 0,'-1'2'67'0'0,"-8"42"1097"0"0,1 24 10433 0 0,3-20-5024 0 0,1-17-6323 0 0,-2 1 771 0 0,-8 52 1913 0 0,2 2-2934 0 0,11-62 304 0 0,0 0 1 0 0,1 1-1 0 0,2 16-304 0 0,0-34-69 0 0,-1-1 1 0 0,1 1-1 0 0,0 0 0 0 0,1-1 0 0 0,0 0 0 0 0,0 0 0 0 0,0 1 0 0 0,0-2 1 0 0,1 1-1 0 0,0 0 0 0 0,2 1 69 0 0,-6-6-292 0 0,1-1 0 0 0,-1 1 1 0 0,0-1-1 0 0,1 1 0 0 0,-1 0 0 0 0,1-1 0 0 0,-1 1 1 0 0,1-1-1 0 0,0 1 0 0 0,-1-1 0 0 0,1 0 0 0 0,-1 1 1 0 0,1-1-1 0 0,0 0 0 0 0,-1 1 0 0 0,1-1 1 0 0,0 0-1 0 0,0 0 0 0 0,-1 1 0 0 0,1-1 0 0 0,0 0 1 0 0,0 0-1 0 0,-1 0 0 0 0,1 0 0 0 0,0 0 0 0 0,0 0 1 0 0,0 0 291 0 0,0 0-432 0 0,13 0-6636 0 0</inkml:trace>
  <inkml:trace contextRef="#ctx0" brushRef="#br0" timeOffset="-785.358">2455 667 11056 0 0,'0'0'505'0'0,"2"2"-9"0"0,11 8-312 0 0,-10-7 93 0 0,1 0 0 0 0,-1 0-1 0 0,1-1 1 0 0,0 1 0 0 0,0-1 0 0 0,-1 0-1 0 0,3 1-276 0 0,9 3 2496 0 0,-11-4-1895 0 0,-1-1 0 0 0,1 1 0 0 0,-1-1 0 0 0,1 0 0 0 0,0 0 0 0 0,-1 0 0 0 0,1-1 0 0 0,0 1 0 0 0,1-1-601 0 0,89 1 4072 0 0,81-1-1967 0 0,-55-6-1761 0 0,137-8 499 0 0,-188 13-651 0 0,-80 18-128 0 0,-3-3-86 0 0,-1-1-1 0 0,1-1 1 0 0,-3 0 22 0 0,3-2-21 0 0,1 1 0 0 0,0 0-1 0 0,1 1 1 0 0,-5 6 21 0 0,10-10 13 0 0,0 1-1 0 0,1 0 1 0 0,0 0 0 0 0,0 2-13 0 0,4-7 5 0 0,1-1 0 0 0,-1 1 0 0 0,1-1 0 0 0,0 1 0 0 0,0 0 1 0 0,0 0-1 0 0,1 0 0 0 0,-1-1 0 0 0,1 1 0 0 0,0 0 0 0 0,0 0 0 0 0,0 0 0 0 0,1 2-5 0 0,-1-4 5 0 0,1-1 0 0 0,0 1 0 0 0,-1 0 0 0 0,1-1 0 0 0,0 1 0 0 0,0-1 0 0 0,0 0 0 0 0,0 1 0 0 0,0-1 0 0 0,0 1 0 0 0,1-1 0 0 0,-1 0 0 0 0,0 0 0 0 0,1 0 0 0 0,-1 0 0 0 0,1 0 0 0 0,-1 0 0 0 0,1 0 0 0 0,-1 0 0 0 0,1-1 0 0 0,0 1 0 0 0,-1-1-1 0 0,1 1 1 0 0,0-1 0 0 0,-1 0 0 0 0,1 1 0 0 0,1-1-5 0 0,3 1 11 0 0,0-1-1 0 0,0 1 0 0 0,0-1 0 0 0,-1 0 1 0 0,1-1-1 0 0,0 0 0 0 0,0 0 0 0 0,0 0-10 0 0,5-2 2 0 0,0-1 0 0 0,-1 0 0 0 0,0-1 0 0 0,1 0 0 0 0,-1-1 0 0 0,-1 0-1 0 0,1 0 1 0 0,-1-1 0 0 0,0 0 0 0 0,-1-1 0 0 0,0 0 0 0 0,0 0 0 0 0,-1 0 0 0 0,0-1-1 0 0,6-10-1 0 0,-11 16-33 0 0,8-13-26 0 0,-1 0 0 0 0,1-4 59 0 0,-7 14 34 0 0,-1 0-1 0 0,0 0 1 0 0,0 0 0 0 0,-1 0 0 0 0,0 0 0 0 0,0 0-1 0 0,0 0 1 0 0,-1-5-34 0 0,1-10 17 0 0,0 17-17 0 0,-1-1 0 0 0,1 1 0 0 0,-1 0-1 0 0,-1-1 1 0 0,1 1 0 0 0,-1-1 0 0 0,1 1 0 0 0,-1 0 0 0 0,0-1 0 0 0,-1 1 0 0 0,0-3 0 0 0,1 4 0 0 0,-1-1 0 0 0,1 1 0 0 0,-1 0 0 0 0,0-1 0 0 0,1 1 0 0 0,-2 0 0 0 0,1 0 0 0 0,0 0 0 0 0,0 0 0 0 0,-1 1 0 0 0,0-1 0 0 0,1 1 0 0 0,-1-1 0 0 0,0 1 0 0 0,0 0 0 0 0,0 0 0 0 0,-1 0 0 0 0,1 1 0 0 0,-1-1 0 0 0,-7-2 0 0 0,0 1 0 0 0,0 0 0 0 0,-1 0 0 0 0,-7 0 0 0 0,-4-4-20 0 0,19 5 11 0 0,0 1 1 0 0,0 0-1 0 0,0 0 1 0 0,0 0-1 0 0,0 0 1 0 0,0 0-1 0 0,-4 0 9 0 0,5 1-119 0 0,0 0 0 0 0,0-1 0 0 0,0 1 0 0 0,1-1 0 0 0,-1 0 0 0 0,0 0 0 0 0,0 0 0 0 0,0 0 0 0 0,1-1 0 0 0,-1 1 0 0 0,0-1 0 0 0,1 1 0 0 0,-1-1 0 0 0,1 0 0 0 0,0 0 119 0 0,0 0-714 0 0,6-7-2048 0 0,1-2 1215 0 0</inkml:trace>
  <inkml:trace contextRef="#ctx0" brushRef="#br0" timeOffset="48607.481">2095 48 456 0 0,'0'0'1399'0'0,"0"0"161"0"0,0 0 68 0 0,0 0-69 0 0,0 0-355 0 0,0 0-157 0 0,0 0-30 0 0,0 0-34 0 0,0 0-114 0 0,2 7 432 0 0,1-4 2554 0 0,4 3-3383 0 0,-6-5-7 0 0,-1-1-34 0 0,0 0-140 0 0,0 0-61 0 0,0 2-7 0 0,5 50 1273 0 0,-5-33-1303 0 0,0 4-35 0 0,1-21-82 0 0,-1 0 0 0 0,0 0 0 0 0,1-1 0 0 0,-1 1 0 0 0,1 0 0 0 0,0-1 0 0 0,0 1 1 0 0,0-1-1 0 0,-1 1 0 0 0,1-1 0 0 0,1 1 0 0 0,-1-1 0 0 0,0 1 0 0 0,0-1 0 0 0,0 0 0 0 0,2 1-76 0 0,3 4 47 0 0,-5-3-17 0 0,0 0-17 0 0,11 3 197 0 0,-5-3-172 0 0,-2 0 10 0 0,-4 1-40 0 0,14 11 15 0 0,-7-9-23 0 0,-2-5 11 0 0,5 0 42 0 0,-6-2-59 0 0,9-7 140 0 0,-11 7-91 0 0,-2 0-31 0 0,0 1 0 0 0,0-1 0 0 0,0 1 0 0 0,0 0-1 0 0,0-1 1 0 0,0 1 0 0 0,0 0 0 0 0,0 0 0 0 0,0 0-1 0 0,0 0 1 0 0,0 0 0 0 0,0 0 0 0 0,0 0 0 0 0,0 0 0 0 0,0 0-1 0 0,-1 0 1 0 0,1 0 0 0 0,0 1 0 0 0,0-1 0 0 0,0 0-1 0 0,0 1 1 0 0,0-1 0 0 0,0 1 0 0 0,0-1-12 0 0,1 1 68 0 0,3-1 7 0 0,6 0-7 0 0,-8 0-10 0 0,4-1-46 0 0,2-2-13 0 0,-7 3 3 0 0,10 1 51 0 0,-3-2-32 0 0,0-3 34 0 0,1 1 3 0 0,-3 2-35 0 0,-6 1 30 0 0,0 0 1 0 0,4-3-44 0 0,3 1-10 0 0,8-4 0 0 0,-11 3 0 0 0,5-7 0 0 0,-9 9 0 0 0,0-1-1 0 0,0 1 1 0 0,0 0-1 0 0,0 0 1 0 0,0-1-1 0 0,0 1 0 0 0,-1-1 1 0 0,1 1-1 0 0,0-2 1 0 0,-1 2 2 0 0,0 1-1 0 0,1-1 1 0 0,-1 0-1 0 0,0 0 1 0 0,1 0-1 0 0,-1 1 1 0 0,1-1-1 0 0,-1 0 1 0 0,1 0-1 0 0,-1 1 0 0 0,1-1 1 0 0,-1 0-1 0 0,1 1 1 0 0,0-1-1 0 0,-1 1 1 0 0,1-1-1 0 0,0 1-1 0 0,1-1 38 0 0,0 0-1 0 0,-1-1 0 0 0,1 1 1 0 0,0 0-1 0 0,0 0 0 0 0,-1-1 0 0 0,1 1 1 0 0,-1-1-1 0 0,2-1-37 0 0,8-7 142 0 0,-1 2-133 0 0,0 1 0 0 0,0-2 0 0 0,6-5-9 0 0,14-14-5 0 0,-11 8 5 0 0,-18 19 12 0 0,0 0 0 0 0,1-1 0 0 0,-1 1 0 0 0,0 0 0 0 0,1-1 0 0 0,-1 1 0 0 0,0-1 0 0 0,0 1 0 0 0,0-1 0 0 0,0 0 0 0 0,0 1 0 0 0,-1-1-12 0 0,5-7 0 0 0,1 2-3 0 0,-4 4-24 0 0,2-6-1 0 0,-3 8 82 0 0,-1 1 14 0 0,0-1-14 0 0,0-2-44 0 0,0 3-10 0 0,0 0-1 0 0,0 0 1 0 0,0 0-1 0 0,0 0 1 0 0,-1 0-1 0 0,1 0 1 0 0,0 1-1 0 0,0-1 1 0 0,0 0-1 0 0,0 0 1 0 0,0 0-1 0 0,0 0 1 0 0,-1 0-1 0 0,1 0 1 0 0,0 0-1 0 0,0 0 1 0 0,0 0-1 0 0,0 0 1 0 0,0 0-1 0 0,-1 0 1 0 0,1 0-1 0 0,0 0 1 0 0,0 0-1 0 0,0 0 1 0 0,0 0-1 0 0,0 0 1 0 0,-1 0-1 0 0,1 0 1 0 0,0 0-1 0 0,0 0 1 0 0,0 0-1 0 0,0 0 1 0 0,0 0-1 0 0,-1 0 0 0 0,1 0 1 0 0,0-1-1 0 0,0 1 1 0 0,0 0-1 0 0,0 0 1 0 0,0 0-1 0 0,0 0 1 0 0,0 0-1 0 0,0 0 1 0 0,-1 0-1 0 0,1-1 1 0 0,0 1-1 0 0,0 0 1 0 0,0 0-1 0 0,0 0 1 0 0,0 0-1 0 0,0 0 1 0 0,0 0-1 0 0,0-1 1 0 0,0 1-1 0 0,0 0 1 0 0,0 0-1 0 0,0 0 1 0 0,0 0-1 0 0,0-1 1 0 0,0 1-1 0 0,0 0 1 0 0,0 0-1 0 0,0 0 1 0 0,0 0-1 0 0,0 0 1 0 0,0-1 0 0 0,-12 16-54 0 0,4-5 43 0 0,-7 8 83 0 0,6-5-54 0 0,-9 11-18 0 0,14-18 3 0 0,-1 0 0 0 0,1-1 0 0 0,-1 1 0 0 0,-1-1-3 0 0,-4 4 18 0 0,5-4-5 0 0,-1 0 1 0 0,1-1-1 0 0,0 2 0 0 0,0-1 0 0 0,1 1 1 0 0,0 0-1 0 0,0 0 0 0 0,-2 3-13 0 0,-30 60 0 0 0,9-19 75 0 0,25-44-48 0 0,1-4-9 0 0,0 1 1 0 0,0-1-1 0 0,-1 1 0 0 0,1-1 1 0 0,-1 1-1 0 0,1-1 0 0 0,-1 0 1 0 0,0 0-1 0 0,-2 2-18 0 0,-3 3 53 0 0,4-4 1 0 0,1 3-33 0 0,-1-6 22 0 0,-11-5 21 0 0,7 2-54 0 0,-1-5 1 0 0,1-5 6 0 0,0 0 1 0 0,-4-10-18 0 0,4 7 9 0 0,-1 1 0 0 0,-4-6-9 0 0,6 12 0 0 0,-1-1 0 0 0,-1 1 0 0 0,1 1 0 0 0,-1-1 0 0 0,-1 1 0 0 0,-4-3 0 0 0,-24-25 75 0 0,34 35-61 0 0,0 0-4 0 0,-8-17 95 0 0,10 17-45 0 0,0 0 15 0 0,-1-2 9 0 0,1 2-3 0 0,1 1-1 0 0,0 0 0 0 0,0 0 0 0 0,0 0-29 0 0,0 0-128 0 0,0 0-74 0 0,0 0-17 0 0,0 0-200 0 0,0 0-813 0 0,0 0-355 0 0,0 0-1212 0 0,0 0-4593 0 0</inkml:trace>
  <inkml:trace contextRef="#ctx0" brushRef="#br0" timeOffset="49071.751">2199 365 6912 0 0,'3'0'238'0'0,"-1"1"346"0"0,0 0 1 0 0,1-1-1 0 0,-1 0 0 0 0,0 1 1 0 0,0-1-1 0 0,1 0 0 0 0,-1 0 1 0 0,0 0-1 0 0,2 0-584 0 0,1 17 3165 0 0,-5-10-2519 0 0,-1 0-1 0 0,0 0 0 0 0,0 0 1 0 0,-3 6-646 0 0,-2 14 851 0 0,2-2 1046 0 0,-7 20-1897 0 0,6-28 610 0 0,1-1 0 0 0,1 1-1 0 0,0 0 1 0 0,1 16-610 0 0,0-3 533 0 0,1-25-447 0 0,0 1 1 0 0,1 0 0 0 0,0 0-1 0 0,0-1 1 0 0,0 1-1 0 0,1 0 1 0 0,0-1 0 0 0,1 5-87 0 0,3 16 213 0 0,-4-21-160 0 0,-1 1 0 0 0,2 0 1 0 0,-1 0-1 0 0,1-1 1 0 0,0 1-54 0 0,16 61 462 0 0,-18-66-489 0 0,1 0-1 0 0,-1-1 1 0 0,0 1-1 0 0,1 0 0 0 0,-1-1 1 0 0,0 1-1 0 0,0 0 1 0 0,1-1-1 0 0,-1 1 1 0 0,0 0-1 0 0,0 0 1 0 0,0-1-1 0 0,0 1 0 0 0,0 0 1 0 0,0 0-1 0 0,0-1 1 0 0,0 1-1 0 0,0 0 1 0 0,-1-1-1 0 0,1 1 1 0 0,0 0-1 0 0,0 0 28 0 0,-1-1-236 0 0,1 0 1 0 0,0 0-1 0 0,-1 1 1 0 0,1-1-1 0 0,-1 0 0 0 0,1 0 1 0 0,0 0-1 0 0,-1 0 1 0 0,1 0-1 0 0,0 0 0 0 0,-1 0 1 0 0,1 0-1 0 0,0 0 1 0 0,-1 0-1 0 0,1 0 1 0 0,0 0-1 0 0,-1-1 0 0 0,1 1 1 0 0,-1 0-1 0 0,1 0 1 0 0,0 0-1 0 0,0 0 0 0 0,-1-1 1 0 0,1 1-1 0 0,0 0 1 0 0,-1 0-1 0 0,1 0 0 0 0,0-1 1 0 0,0 1-1 0 0,-1 0 1 0 0,1-1-1 0 0,0 1 236 0 0,-9-8-7486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10:04.9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283 192 9672 0 0,'0'0'748'0'0,"0"2"-492"0"0,2 55 8126 0 0,3 2-4284 0 0,2 58-2072 0 0,-6-97-1686 0 0,0-1 0 0 0,2 1-340 0 0,2 38 809 0 0,-2 63-337 0 0,-3-119-566 0 0,0-2-184 0 0,0 0-788 0 0,0 0-352 0 0,0 0-1366 0 0,0 0-5191 0 0</inkml:trace>
  <inkml:trace contextRef="#ctx0" brushRef="#br0" timeOffset="351.082">379 11 7368 0 0,'0'0'333'0'0,"0"0"0"0"0,7-10 777 0 0,-6 9 3298 0 0,-1 2 4271 0 0,-22 53-5631 0 0,20-44-2829 0 0,-6 23 876 0 0,2 0-1 0 0,-1 16-1094 0 0,6-42 166 0 0,0 0-1 0 0,-1 0 1 0 0,0 0 0 0 0,-2 6-166 0 0,-4 20 364 0 0,7-26-302 0 0,-6 34 362 0 0,2 0-1 0 0,1 23-423 0 0,3-55 26 0 0,1 1 0 0 0,-2-1 0 0 0,0 4-26 0 0,1-6 2 0 0,-2 6-2 0 0,6-3-76 0 0,-2-8-309 0 0,-1-2-99 0 0,0 0-11 0 0,0 0-72 0 0,0 0-295 0 0,0 0-129 0 0,0 0-29 0 0,0 0-185 0 0,0 0-763 0 0,0 0-331 0 0</inkml:trace>
  <inkml:trace contextRef="#ctx0" brushRef="#br0" timeOffset="900.601">433 108 8288 0 0,'4'20'381'0'0,"-3"-16"-6"0"0,4-4-36 0 0,-3 0 1871 0 0,-3 0 9523 0 0,-40 8-9800 0 0,-15 3-843 0 0,47-9-979 0 0,1 0 1 0 0,-1-1-1 0 0,0 0 1 0 0,0-1 0 0 0,-8 0-112 0 0,7 0 85 0 0,-1 0 0 0 0,1 1 0 0 0,0 0 0 0 0,-7 1-85 0 0,-101 21 368 0 0,86-17-368 0 0,26-5-452 0 0,4-1-127 0 0,0 1 0 0 0,0-1 0 0 0,0 1 0 0 0,0-1 0 0 0,0 0 1 0 0,0 0-1 0 0,0 0 0 0 0,0 0 0 0 0,-1-1 579 0 0,3 1-8121 0 0</inkml:trace>
  <inkml:trace contextRef="#ctx0" brushRef="#br0" timeOffset="1260.159">393 351 17447 0 0,'0'8'289'0'0,"-1"1"-1"0"0,1-1 0 0 0,-2 1 0 0 0,1-1 0 0 0,-1 0 0 0 0,0 1 0 0 0,-1-1 0 0 0,0 0 1 0 0,0 0-1 0 0,-4 6-288 0 0,3-8 375 0 0,0 1 0 0 0,-1-1 0 0 0,0 0 1 0 0,-1 0-1 0 0,1 0 0 0 0,-1-1 0 0 0,0 0 0 0 0,0 0 1 0 0,-1 0-1 0 0,1-1 0 0 0,-1 0 0 0 0,-7 3-375 0 0,-5 1 544 0 0,1-1 0 0 0,-2-1 0 0 0,1-1 0 0 0,-11 2-544 0 0,24-6 74 0 0,0 0-1 0 0,0-1 1 0 0,0 1 0 0 0,-1-1-1 0 0,1 0 1 0 0,0-1-1 0 0,0 1 1 0 0,0-1-1 0 0,0-1 1 0 0,0 1 0 0 0,0-1-1 0 0,1 0 1 0 0,-1 0-1 0 0,0 0 1 0 0,1-1 0 0 0,0 0-1 0 0,-1 0 1 0 0,1-1-1 0 0,0 1 1 0 0,1-1-1 0 0,-3-2-73 0 0,-10-10-113 0 0,13 12-214 0 0,0 1 0 0 0,1-1 0 0 0,-1 0 0 0 0,1 0 0 0 0,-1 0 0 0 0,1 0 0 0 0,0-2 327 0 0,-6-7-2175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09:27.4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1239 2000 2760 0 0,'1'-1'207'0'0,"2"-1"230"0"0,0 0 1 0 0,-1 0 0 0 0,1-1-1 0 0,-1 1 1 0 0,0 0 0 0 0,0-1 0 0 0,0 0-1 0 0,0 1 1 0 0,0-1 0 0 0,-1 0 0 0 0,1 0-1 0 0,-1 0 1 0 0,1 0 0 0 0,-1 0-1 0 0,0-3-437 0 0,3-8 904 0 0,-1 0 0 0 0,-1-1 0 0 0,0 0-904 0 0,0 4 116 0 0,3-42 908 0 0,-4 39-713 0 0,0 0 1 0 0,-1-1 0 0 0,-1-10-312 0 0,0-8 250 0 0,0 4 274 0 0,-2 1 1 0 0,-2-1 0 0 0,-4-15-525 0 0,0 1 560 0 0,5 25-320 0 0,-2 0 0 0 0,0 0-1 0 0,-1 1 1 0 0,-1-1-240 0 0,3 6 97 0 0,-13-22 385 0 0,0 0 0 0 0,-2 2-1 0 0,-24-30-481 0 0,13 18 749 0 0,-11-22-749 0 0,27 40 28 0 0,-1 1 1 0 0,-2 0-1 0 0,-11-12-28 0 0,-89-118 215 0 0,50 74-204 0 0,-51-62-24 0 0,89 107-46 0 0,-26-23 59 0 0,28 31-1 0 0,-21-17 1 0 0,-1 2 0 0 0,-3 3 0 0 0,-17-9 0 0 0,69 48 0 0 0,-140-104 0 0 0,67 48 0 0 0,29 24-6 0 0,27 22 51 0 0,1-2 0 0 0,-2-3-45 0 0,1 5 348 0 0,19 23-196 0 0,2-2-138 0 0,1 1 0 0 0,0 0 0 0 0,0-1 0 0 0,2 0 0 0 0,-1 0 0 0 0,2 0-14 0 0,18 39-4 0 0,-12-21 4 0 0,-9-20 0 0 0,0 0 0 0 0,-1 0 0 0 0,0 0 0 0 0,0 0 0 0 0,0 1 0 0 0,10 40 0 0 0,-10-37 0 0 0,0 1 0 0 0,-1 1 0 0 0,0-1 0 0 0,0 1 0 0 0,-1 3 0 0 0,1-7 0 0 0,-2-9 1 0 0,1 1 0 0 0,-1-1 0 0 0,1 1 0 0 0,-1-1 0 0 0,0 1 1 0 0,1 0-1 0 0,-1-1 0 0 0,0 1 0 0 0,0-1 0 0 0,0 2-1 0 0,0 0 43 0 0,4 3-22 0 0,-3-5 39 0 0,-1-1 32 0 0,0 0-16 0 0,0 0-11 0 0,0 0 10 0 0,0 0 45 0 0,4-19 332 0 0,-3 17-423 0 0,-1 1 1 0 0,1-1-1 0 0,-1 0 0 0 0,1 0 0 0 0,-1 0 0 0 0,0 0 1 0 0,1 0-1 0 0,-1 0 0 0 0,0 0 0 0 0,0 0 0 0 0,-1-2-29 0 0,-3-24 367 0 0,1 0 0 0 0,1-2-367 0 0,0-1 218 0 0,-4-18-218 0 0,-3-6 256 0 0,1-16-256 0 0,4 11 191 0 0,3 56-170 0 0,1 0 0 0 0,0 0 0 0 0,0 0 0 0 0,0 0 0 0 0,1 0 0 0 0,0 0 0 0 0,0-2-21 0 0,1-9 62 0 0,-1 9-15 0 0,-1 0 0 0 0,1-1-1 0 0,1 1 1 0 0,-1 0-1 0 0,2-3-46 0 0,-2 7 21 0 0,0 0-1 0 0,0 0 0 0 0,0 0 0 0 0,0 0 1 0 0,0 0-1 0 0,1 1 0 0 0,-1-1 0 0 0,1 0 1 0 0,-1 1-1 0 0,1-1 0 0 0,0 1 0 0 0,-1-1 1 0 0,1 1-1 0 0,0 0 0 0 0,0 0 0 0 0,0 0 1 0 0,0 0-21 0 0,2-1 11 0 0,1 0 1 0 0,-1 0 0 0 0,0 0-1 0 0,0 1 1 0 0,1 0 0 0 0,-1 0-1 0 0,1 0 1 0 0,-1 1 0 0 0,1-1-1 0 0,-1 1 1 0 0,1 0 0 0 0,-1 0-1 0 0,1 1 1 0 0,-1-1 0 0 0,1 1-1 0 0,3 1-11 0 0,6 3 28 0 0,0 0 0 0 0,0 0-1 0 0,-1 1 1 0 0,5 4-28 0 0,17 7 13 0 0,-27-13-10 0 0,15 5 10 0 0,-1 2-1 0 0,0 0 1 0 0,-1 1 0 0 0,19 16-13 0 0,-11-8 38 0 0,-20-14-26 0 0,0 1 0 0 0,0 0-1 0 0,0 1 1 0 0,3 3-12 0 0,24 23 53 0 0,-29-29-68 0 0,-1 0 1 0 0,0 1 0 0 0,0-1 0 0 0,0 1 0 0 0,-1 0-1 0 0,0 1 1 0 0,0-1 0 0 0,-1 1 0 0 0,0 0 0 0 0,2 5 14 0 0,-5-12 66 0 0,-1 2-424 0 0,1 1 0 0 0,0-1-1 0 0,0 0 1 0 0,-1 0 0 0 0,1 0-1 0 0,-1 0 1 0 0,0 1 0 0 0,0 0 358 0 0,0 8-1506 0 0</inkml:trace>
  <inkml:trace contextRef="#ctx0" brushRef="#br0" timeOffset="2081.125">3142 1914 6448 0 0,'0'0'498'0'0,"15"-9"1241"0"0,-13 7-1484 0 0,0 1 1 0 0,0-1-1 0 0,0 1 0 0 0,0-1 0 0 0,0 0 1 0 0,-1 0-1 0 0,1 0 0 0 0,0 0 1 0 0,-1 0-1 0 0,0 0 0 0 0,1-1 0 0 0,-1 1 1 0 0,0 0-1 0 0,0-2-255 0 0,14-37 1287 0 0,-14 37-1248 0 0,-1 1 1 0 0,0-1-1 0 0,0 1 0 0 0,0-1 0 0 0,0 1 0 0 0,0-1 0 0 0,-1 1 1 0 0,0-3-40 0 0,-2-18 100 0 0,-2-11-100 0 0,1 15 0 0 0,-1-3 49 0 0,-1 0 1 0 0,-5-12-50 0 0,1 3 133 0 0,-17-33 677 0 0,23 52-533 0 0,0 1-1 0 0,-1 0 0 0 0,0 1 1 0 0,-4-6-277 0 0,5 7 163 0 0,0 1 1 0 0,1 0-1 0 0,0-1 1 0 0,1 0 0 0 0,0 1-1 0 0,0-1 1 0 0,1-10-164 0 0,-1 7 244 0 0,0-1 0 0 0,0 1 0 0 0,-4-10-244 0 0,-17-40 1446 0 0,-8-11-1446 0 0,25 62 25 0 0,-1 0 0 0 0,-1 0 0 0 0,0 1 0 0 0,0 0 0 0 0,-3-2-25 0 0,-23-33-5 0 0,-4 1 5 0 0,35 40 0 0 0,-1 0 0 0 0,0 0 0 0 0,-1 0 0 0 0,1 0 0 0 0,-1 1 0 0 0,0 0 0 0 0,0 0 0 0 0,-1 0 0 0 0,1 1 0 0 0,-1 0 0 0 0,0 0 0 0 0,0 0 0 0 0,0 0 0 0 0,0 1 0 0 0,0 0 0 0 0,-2 0 0 0 0,-7-2-1 0 0,12 3 13 0 0,-1 1 0 0 0,1-1 0 0 0,-1 0-1 0 0,1 1 1 0 0,-1-1 0 0 0,-1 1-12 0 0,-8-1 49 0 0,0 0 1 0 0,1-1 0 0 0,-1-1-1 0 0,0 0 1 0 0,0-1 0 0 0,-2-2-50 0 0,-7-1 16 0 0,-19-8-16 0 0,31 10 0 0 0,0 1 0 0 0,0 0 0 0 0,0 1 0 0 0,-1 0 0 0 0,1 1 0 0 0,-1 0 0 0 0,0 1 0 0 0,-1 0 0 0 0,0 1-15 0 0,1 0 21 0 0,0 0 1 0 0,0 1-1 0 0,-8 1-6 0 0,16-2-29 0 0,0 1 0 0 0,0 0 1 0 0,0 0-1 0 0,0 0 0 0 0,0 0 0 0 0,0 0 0 0 0,1 0 1 0 0,-1 1-1 0 0,1 0 0 0 0,-1-1 0 0 0,1 1 0 0 0,-1 0 1 0 0,1 0-1 0 0,0 0 0 0 0,0 0 0 0 0,0 1 29 0 0,-18 20-29 0 0,0 0 0 0 0,-1-1 0 0 0,-1-2 29 0 0,-10 0 0 0 0,25-15 0 0 0,1-1 0 0 0,-1 0 0 0 0,0 0 0 0 0,0-1 0 0 0,0 0 0 0 0,0 0 0 0 0,-1-1 0 0 0,1 1 0 0 0,-1-2 0 0 0,-6 2 0 0 0,-27 7 0 0 0,18-3 0 0 0,20-6 0 0 0,0-1 0 0 0,0 1 0 0 0,-1 0 0 0 0,1 0 0 0 0,0 0 0 0 0,0 1 0 0 0,0-1 0 0 0,0 1 0 0 0,0 0 0 0 0,0 0 0 0 0,0 0 0 0 0,1 0 0 0 0,-1 0 0 0 0,1 0 0 0 0,-1 2 0 0 0,-33 24 0 0 0,32-22 0 0 0,0 1 0 0 0,0-1 0 0 0,1 0 0 0 0,0 1 0 0 0,0 0 0 0 0,0 2 0 0 0,-4 8 0 0 0,3-5 60 0 0,0 0 0 0 0,1 0 0 0 0,-2 13-60 0 0,-8 14 372 0 0,11-30-306 0 0,0 0 1 0 0,-1 0-1 0 0,0-1 0 0 0,-1 1 0 0 0,1-1 0 0 0,-4 4-66 0 0,2-1 42 0 0,0-1 1 0 0,0 1-1 0 0,-1 7-42 0 0,-16 62 143 0 0,13-47-36 0 0,-1 23-107 0 0,-3 10 21 0 0,-1-9 32 0 0,10-41-46 0 0,3-10 40 0 0,0-1-1 0 0,0 0 0 0 0,-1 0 0 0 0,-1 5-46 0 0,2-9 96 0 0,1 0-86 0 0,0 0 0 0 0,0-1 1 0 0,-1 1-1 0 0,1-1 0 0 0,0 1 0 0 0,0 0 0 0 0,-1-1 0 0 0,1 1 0 0 0,-1-1 0 0 0,1 1 0 0 0,0-1 0 0 0,-1 1 0 0 0,1-1 0 0 0,-1 1 0 0 0,1-1 0 0 0,-1 0 0 0 0,1 1 0 0 0,-1-1 1 0 0,0 0-1 0 0,1 1 0 0 0,-1-1 0 0 0,1 0 0 0 0,-1 0 0 0 0,0 1 0 0 0,1-1 0 0 0,-1 0-10 0 0,-20 4 618 0 0,-6-4-947 0 0,19 0 393 0 0,5 0-334 0 0,1 0 0 0 0,0 0 1 0 0,0 0-1 0 0,0 0 0 0 0,-1 0 1 0 0,1 0-1 0 0,0-1 0 0 0,0 1 1 0 0,0-1-1 0 0,0 1 0 0 0,0-1 1 0 0,0 0-1 0 0,0 0 0 0 0,0 0 1 0 0,0 0-1 0 0,0 0 0 0 0,0 0 1 0 0,-1-1 268 0 0,3 1-127 0 0,-1 1 0 0 0,0-1 0 0 0,1 1 0 0 0,-1-1 0 0 0,0 1 0 0 0,1-1 0 0 0,-1 0 0 0 0,1 1 0 0 0,-1-1 0 0 0,1 0 0 0 0,-1 1 0 0 0,1-1 0 0 0,0 0-1 0 0,-1 1 1 0 0,1-1 0 0 0,0 0 0 0 0,0 0 0 0 0,-1 1 0 0 0,1-1 0 0 0,0 0 0 0 0,0 0 0 0 0,0 0 0 0 0,0 0 0 0 0,0 1 0 0 0,0-1 0 0 0,0 0-1 0 0,0 0 1 0 0,0 0 0 0 0,0 1 0 0 0,1-2 128 0 0,0-8-323 0 0,1-19-79 0 0,-1 7 466 0 0,0 18 19 0 0,-1 1 0 0 0,0-1 0 0 0,0 0 0 0 0,0 1 0 0 0,0-1 0 0 0,0 0 0 0 0,-1 1 1 0 0,0-1-1 0 0,0-1-83 0 0,0-1 201 0 0,1 1 1 0 0,-1-1-1 0 0,1 0 1 0 0,0 1 0 0 0,1-1-1 0 0,0 0-201 0 0,0-14 825 0 0,-1 19-583 0 0,-1-1-189 0 0,0 1 0 0 0,0-1 0 0 0,0 0 1 0 0,0 0-1 0 0,0 0 0 0 0,0 0 1 0 0,1 0-1 0 0,-1 0 0 0 0,1 0 1 0 0,0-1-54 0 0,-2-3 11 0 0,-1-9-11 0 0,3 14 0 0 0,-1 0 0 0 0,1-1 0 0 0,0 1 0 0 0,0-1 0 0 0,-1 1 0 0 0,1 0 0 0 0,-1 0 0 0 0,1-1 0 0 0,-1 1 0 0 0,1 0 0 0 0,-1 0 0 0 0,0-1 0 0 0,-2-1 0 0 0,2 2 0 0 0,-3-20 0 0 0,3 11 1774 0 0,5 7-609 0 0,-2 3-1080 0 0,-1 0 0 0 0,0 1 0 0 0,1-1 0 0 0,-1 0 0 0 0,0 1 0 0 0,1-1 0 0 0,-1 1 0 0 0,0-1 0 0 0,0 1 0 0 0,0 0 0 0 0,1 0 0 0 0,-1 0-85 0 0,6 3 102 0 0,-1 1 1 0 0,0 0 0 0 0,1 1 0 0 0,0 1-103 0 0,-3-2 25 0 0,-1 1 0 0 0,0-1 0 0 0,0 0 0 0 0,0 1 0 0 0,0 2-25 0 0,11 21 62 0 0,-4-11-56 0 0,-1 0 0 0 0,-1 0 1 0 0,-1 1-1 0 0,-1 0 0 0 0,-1 1 0 0 0,0-1 1 0 0,-1 2-7 0 0,6 21 30 0 0,-7-13-30 0 0,-3-24 0 0 0,0 1 0 0 0,1-1 0 0 0,0 1 0 0 0,0-1 0 0 0,1 4 0 0 0,0-4 5 0 0,-1-4-6 0 0,-1 1 1 0 0,1 1-1 0 0,0-1 1 0 0,-1 0 0 0 0,1 0-1 0 0,-1 0 1 0 0,0 0-1 0 0,0 0 1 0 0,0 0-1 0 0,0 0 1 0 0,0 0-1 0 0,0 1 1 0 0,-1 37 83 0 0,1-31 116 0 0,0-9-152 0 0,0 0-1 0 0,-1 1 0 0 0,1-1 1 0 0,0 0-1 0 0,0 0 0 0 0,0 1 1 0 0,0-1-1 0 0,0 0 1 0 0,0 1-1 0 0,0-1 0 0 0,0 0 1 0 0,0 1-1 0 0,0-1 0 0 0,0 0 1 0 0,0 0-1 0 0,0 1 1 0 0,0-1-1 0 0,0 0 0 0 0,0 1 1 0 0,1-1-1 0 0,-1 0 0 0 0,0 0 1 0 0,0 1-1 0 0,0-1 1 0 0,0 0-1 0 0,1 0 0 0 0,-1 1 1 0 0,0-1-1 0 0,0 0 0 0 0,0 0 1 0 0,1 0-1 0 0,-1 1 1 0 0,0-1-1 0 0,0 0 0 0 0,1 0 1 0 0,-1 0-1 0 0,0 0 0 0 0,0 0 1 0 0,1 1-1 0 0,-1-1 1 0 0,0 0-1 0 0,1 0 0 0 0,-1 0 1 0 0,0 0-1 0 0,0 0 0 0 0,1 0 1 0 0,-1 0-1 0 0,0 0 1 0 0,1 0-1 0 0,-1 0 0 0 0,0 0 1 0 0,1 0-1 0 0,-1 0 0 0 0,0 0-46 0 0,10 1-233 0 0,-5-1 391 0 0,0 0-1 0 0,-1 0 1 0 0,1-1-1 0 0,0 1 1 0 0,-1-1-1 0 0,1 0 1 0 0,0-1-1 0 0,-1 1 1 0 0,0-1-1 0 0,1 0 1 0 0,1-1-158 0 0,9-3 235 0 0,-12 5-171 0 0,0-1 0 0 0,-1 1 0 0 0,1 0 0 0 0,-1-1 0 0 0,1 0 0 0 0,-1 0 0 0 0,1 0-64 0 0,14-10 376 0 0,-5 5-152 0 0,-1 0 0 0 0,0-1 0 0 0,0 0 0 0 0,-1 0 0 0 0,0-1 0 0 0,6-8-224 0 0,-6 1 143 0 0,-9 14-134 0 0,0 0 1 0 0,0 0-1 0 0,1 1 1 0 0,-1-1-1 0 0,0 0 1 0 0,1 0-1 0 0,-1 1 1 0 0,3-2-10 0 0,3-5 42 0 0,-2 0-31 0 0,1-11-96 0 0,-6 17-18 0 0,-11-9-853 0 0,9 11 713 0 0,1 0 0 0 0,-1 0-1 0 0,1 0 1 0 0,-1 0 0 0 0,0 0 0 0 0,1 0-1 0 0,-1 0 1 0 0,1 0 0 0 0,-1 0-1 0 0,0 1 1 0 0,1-1 0 0 0,-1 1 0 0 0,1-1-1 0 0,-1 1 1 0 0,0 0 243 0 0,-7 3-1807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09:34.3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507 184 8752 0 0,'0'-3'673'0'0,"2"-7"-256"0"0,0 1 0 0 0,-1-1 1 0 0,-1 1-1 0 0,1-1 0 0 0,-1 1 0 0 0,-1-1 0 0 0,0 0 1 0 0,0 1-1 0 0,-1-1 0 0 0,0 1 0 0 0,-2-5-417 0 0,3 11 79 0 0,0-1 1 0 0,-1 1-1 0 0,1 0 0 0 0,0 0 0 0 0,-1 0 1 0 0,0-1-1 0 0,1 1 0 0 0,-1 1 0 0 0,-1-1 0 0 0,1 0 1 0 0,0 0-1 0 0,-1 1 0 0 0,1 0 0 0 0,-1-1 1 0 0,0 1-1 0 0,1 0 0 0 0,-1 0 0 0 0,0 0 0 0 0,0 1 1 0 0,-1-1-1 0 0,1 1 0 0 0,0 0 0 0 0,0-1 1 0 0,-1 2-1 0 0,1-1 0 0 0,-1 0 0 0 0,1 1 0 0 0,-1-1 1 0 0,1 1-1 0 0,-1 0 0 0 0,1 0-79 0 0,-3 1 5 0 0,1-1 1 0 0,-1 1-1 0 0,1 0 0 0 0,0 1 0 0 0,-1-1 0 0 0,1 1 0 0 0,0 0 1 0 0,0 1-1 0 0,0-1 0 0 0,1 1 0 0 0,-1 0 0 0 0,1 0 1 0 0,-1 0-1 0 0,-3 4-5 0 0,-8 8-7 0 0,0 1 1 0 0,1 1 0 0 0,0 1 6 0 0,6-8-1 0 0,-7 10-28 0 0,1 2-1 0 0,1-1 1 0 0,0 2-1 0 0,2 0 0 0 0,1 1 1 0 0,-3 9 29 0 0,0 3-44 0 0,3 0 1 0 0,1 1 0 0 0,2 0 0 0 0,0 3 43 0 0,4-6-19 0 0,1 0 1 0 0,1 0-1 0 0,2 0 0 0 0,1 0 1 0 0,5 28 18 0 0,-2-28 16 0 0,2 0 1 0 0,1 0 0 0 0,1 0-1 0 0,12 26-16 0 0,-9-32 74 0 0,1 0-1 0 0,1-2 0 0 0,2 0 1 0 0,11 16-74 0 0,-17-30 26 0 0,-1 0 139 0 0,1 0-1 0 0,0-1 0 0 0,1 0 1 0 0,0 0-1 0 0,1-1 0 0 0,0 0 1 0 0,12 7-165 0 0,-6-7 415 0 0,0 0-1 0 0,0-2 1 0 0,1 0 0 0 0,16 5-415 0 0,-24-10 196 0 0,1 0 0 0 0,0-1-1 0 0,0 0 1 0 0,0 0 0 0 0,0-1 0 0 0,0-1-1 0 0,0 0 1 0 0,0 0 0 0 0,2-1-196 0 0,7-3 245 0 0,-1 0-1 0 0,1-2 1 0 0,-1 0-1 0 0,0-1 1 0 0,-1 0-1 0 0,0-2 1 0 0,5-3-245 0 0,-2 0 138 0 0,0-2 0 0 0,-1 0-1 0 0,0-1 1 0 0,-1-1 0 0 0,10-12-138 0 0,-14 11 41 0 0,-1-1 0 0 0,-1 0 0 0 0,0-1-41 0 0,10-14 13 0 0,-9 13-13 0 0,-1-2 0 0 0,0 1 0 0 0,-2-1 0 0 0,-1-1 0 0 0,2-6 0 0 0,-8 18-1 0 0,7-17-23 0 0,-1 0 0 0 0,-1 0 0 0 0,2-15 24 0 0,6-62-111 0 0,-16 96 94 0 0,-1 0 1 0 0,0 0-1 0 0,-1 0 0 0 0,0 0 0 0 0,0 0 0 0 0,-3-8 17 0 0,-2-15-59 0 0,2 9 27 0 0,-1 1-1 0 0,-1-1 1 0 0,0 1-1 0 0,-2 0 1 0 0,-1 0-1 0 0,-10-17 33 0 0,10 22-31 0 0,-1 1-1 0 0,-1 0 0 0 0,0 1 1 0 0,-1 0-1 0 0,-1 0 1 0 0,0 1-1 0 0,-1 1 0 0 0,-10-7 32 0 0,8 9-25 0 0,0 2-1 0 0,0 0 0 0 0,-1 0 1 0 0,0 2-1 0 0,-1 0 0 0 0,0 1 1 0 0,0 1-1 0 0,-3-1 26 0 0,4 3-29 0 0,0 0 0 0 0,-1 1 0 0 0,1 1 0 0 0,0 1 0 0 0,0 0 0 0 0,-5 2 29 0 0,-4 1-28 0 0,0 1-1 0 0,0 1 1 0 0,-19 6 28 0 0,-28 17 0 0 0,48-19-10 0 0,7-1-47 0 0,0 1 0 0 0,0 0 0 0 0,1 2 1 0 0,0 0-1 0 0,-3 3 57 0 0,-25 23-499 0 0,-4 5 499 0 0,27-22-107 0 0,3-1 62 0 0,2 0 0 0 0,0 1 0 0 0,1 1 0 0 0,-11 18 45 0 0,21-29-10 0 0,1 0 0 0 0,0 0 0 0 0,0 1-1 0 0,1 0 1 0 0,0-1 0 0 0,0 2-1 0 0,0 7 11 0 0,0 2 4 0 0,2 1 0 0 0,0 0 0 0 0,1 14-4 0 0,2-22 16 0 0,0-1-1 0 0,1 1 1 0 0,1-1-1 0 0,0 1 1 0 0,0-1 0 0 0,4 6-16 0 0,4 11 50 0 0,2-1 0 0 0,3 6-50 0 0,-3-13 38 0 0,0-1 0 0 0,1 0 1 0 0,1-1-1 0 0,10 11-38 0 0,72 68 145 0 0,-74-77-41 0 0,2-2-1 0 0,0-1 1 0 0,1-1-1 0 0,1-1 1 0 0,28 13-104 0 0,-5-7 208 0 0,1-2 0 0 0,1-2 0 0 0,2-2-208 0 0,-11-5 190 0 0,0-2 1 0 0,1-2 0 0 0,0-2-1 0 0,0-2 1 0 0,0-2 0 0 0,0-2-1 0 0,31-4-190 0 0,-52 1 101 0 0,1-1 0 0 0,-1 0-1 0 0,0-2 1 0 0,0-1 0 0 0,-1-1 0 0 0,0 0-1 0 0,0-2 1 0 0,1-2-101 0 0,-5 2 22 0 0,-1 0 0 0 0,0-2 0 0 0,-1 0 0 0 0,-1 0 0 0 0,0-2 0 0 0,0 0 0 0 0,-1 0 0 0 0,-1-2 0 0 0,8-11-22 0 0,-4 2 0 0 0,-1-1 0 0 0,-1 0 0 0 0,2-8 0 0 0,-10 18 0 0 0,-1 0 0 0 0,-1 0 0 0 0,0 0 0 0 0,-1-1 0 0 0,-1 1 0 0 0,1-11 0 0 0,-2 9 0 0 0,0-2 0 0 0,0-1 0 0 0,-2 1 0 0 0,0 0 0 0 0,-1-6 0 0 0,-3 1-50 0 0,0 1 0 0 0,-1 0 0 0 0,-1 1 0 0 0,-2 0-1 0 0,0 0 1 0 0,-1 0 0 0 0,-2 1 0 0 0,0 0 0 0 0,-1 1-1 0 0,-1 0 1 0 0,-14-16 50 0 0,-9-6-98 0 0,-24-21 98 0 0,44 48-26 0 0,-1 2 0 0 0,-1 0 0 0 0,0 0 0 0 0,0 2 0 0 0,-10-4 26 0 0,17 10-12 0 0,-118-61-207 0 0,99 54 84 0 0,-1 1 0 0 0,0 1 0 0 0,-13-2 135 0 0,-28-5-150 0 0,20 3 77 0 0,-1 3 0 0 0,-44-3 73 0 0,29 6 3 0 0,23 4-198 0 0,-46-1 195 0 0,65 6-30 0 0,0 1 0 0 0,0 1-1 0 0,-6 2 31 0 0,22-2 27 0 0,-1 1 0 0 0,1 0 0 0 0,0 0 0 0 0,-1 1 0 0 0,1 0 0 0 0,1 1 0 0 0,-1 0 0 0 0,1 1 0 0 0,-1 0-27 0 0,2 0 0 0 0,0 1 0 0 0,0 0 0 0 0,0 0 0 0 0,1 1 0 0 0,0 0 0 0 0,0 0 0 0 0,1 1 0 0 0,0 0 0 0 0,0 0 0 0 0,1 0 0 0 0,1 0 0 0 0,-1 1 0 0 0,1 0 0 0 0,1 0 0 0 0,0 0 0 0 0,1 0 0 0 0,-1 2 0 0 0,-3 25-8 0 0,2 1 0 0 0,1-1 0 0 0,2 1 0 0 0,1 0 0 0 0,2-1 0 0 0,2 0 0 0 0,2 1 0 0 0,9 35 8 0 0,7 3 0 0 0,3-1 0 0 0,4-1 0 0 0,5 3 0 0 0,-8-22 18 0 0,3-1 0 0 0,2-1 0 0 0,29 35-18 0 0,-44-69 86 0 0,1-1 1 0 0,0 0 0 0 0,2-2 0 0 0,0 0 0 0 0,0-1 0 0 0,1-1 0 0 0,3 0-87 0 0,-4-3 34 0 0,1-2-1 0 0,0 0 1 0 0,0-2 0 0 0,1 0 0 0 0,0-1 0 0 0,0-1 0 0 0,18 1-34 0 0,-8-2 219 0 0,0-2-1 0 0,0-1 1 0 0,0-2-1 0 0,0 0 1 0 0,0-3 0 0 0,-1 0-1 0 0,16-5-218 0 0,3-4 179 0 0,-1-1 0 0 0,0-3-1 0 0,-1-2 1 0 0,9-7-179 0 0,-20 8 49 0 0,-1-3 0 0 0,0-1 0 0 0,18-16-49 0 0,91-81 42 0 0,-127 104-47 0 0,-7 5-9 0 0,0-1-1 0 0,0 0 1 0 0,-1 0-1 0 0,-1-1 1 0 0,0 0 0 0 0,0 0-1 0 0,-1-1 1 0 0,-1 0-1 0 0,0 0 1 0 0,-1-1 0 0 0,3-11 14 0 0,-6 15-29 0 0,0 1 1 0 0,-1-1-1 0 0,0 1 1 0 0,0-1-1 0 0,-1 1 1 0 0,0-1-1 0 0,-1 0 1 0 0,0 1 0 0 0,-2-4 28 0 0,2 5-34 0 0,-1 0 0 0 0,0-1 0 0 0,0 1 0 0 0,-1 0 0 0 0,0 0 0 0 0,0 0 0 0 0,-1 0 0 0 0,0 1 0 0 0,-1-1 0 0 0,0 0 34 0 0,-3-2-59 0 0,0 0 0 0 0,-1 1 0 0 0,0 0 0 0 0,0 0 1 0 0,-1 1-1 0 0,-5-4 59 0 0,-18-9-171 0 0,-1 1 0 0 0,-1 2 0 0 0,-1 1 0 0 0,-1 2 171 0 0,15 5-81 0 0,-52-23-169 0 0,-83-34 35 0 0,-60-13-828 0 0,-44-2 1043 0 0,139 50-2880 0 0,-121-16 2880 0 0,171 39-1084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09:44.9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1 465 5064 0 0,'0'0'232'0'0,"2"-1"216"0"0,12-6 6258 0 0,-11 4-6635 0 0,1-1 0 0 0,-1 0-1 0 0,0 0 1 0 0,0 0-1 0 0,-1 0 1 0 0,2-3-71 0 0,-3 6 254 0 0,4-13 5 0 0,-5 13-239 0 0,0-1 1 0 0,0 1-1 0 0,0 0 0 0 0,0 0 1 0 0,1 0-1 0 0,-1 0 0 0 0,0 0 1 0 0,1 0-1 0 0,-1 0 0 0 0,1 0 1 0 0,0 0-1 0 0,-1 0 0 0 0,1 0 1 0 0,0 0-21 0 0,11-18 375 0 0,-11 16-282 0 0,1 0 1 0 0,-1 1-1 0 0,1-1 1 0 0,0 0-1 0 0,0 1 1 0 0,2-3-94 0 0,-3 4 65 0 0,0 0 0 0 0,0 0 0 0 0,-1 0 0 0 0,1 0 0 0 0,0 0 0 0 0,-1 0 0 0 0,1 0 0 0 0,0 0 0 0 0,-1 0 0 0 0,0 0 0 0 0,1-1-65 0 0,-1 1 41 0 0,1 0 0 0 0,-1 0-1 0 0,0 0 1 0 0,1 0 0 0 0,-1 0 0 0 0,1 0-1 0 0,0 0 1 0 0,-1 0 0 0 0,1 1 0 0 0,-1-1 0 0 0,1 0-1 0 0,0 0 1 0 0,0 1 0 0 0,0-1 0 0 0,-1 0 0 0 0,1 1-41 0 0,15-10 1019 0 0,-1 1 1 0 0,17-7-1020 0 0,-25 13 148 0 0,0 0 0 0 0,1 1 0 0 0,-1 0 0 0 0,1 1 0 0 0,0-1 0 0 0,-1 1 0 0 0,1 1 0 0 0,3 0-148 0 0,6 0 104 0 0,0 2 0 0 0,13 2-104 0 0,10 2 76 0 0,28 6-10 0 0,-4-1 151 0 0,-27-4 570 0 0,12 0-787 0 0,-4-3 286 0 0,0-2 0 0 0,0-2 0 0 0,15-3-286 0 0,172-17 724 0 0,-184 17-547 0 0,24-2-2 0 0,-50 4-83 0 0,9-3 14 0 0,2-3 166 0 0,21-2-272 0 0,19-3 202 0 0,-35 4-18 0 0,28-1-184 0 0,58-11 40 0 0,-94 15 39 0 0,-19 2-32 0 0,0 2-1 0 0,0-1 1 0 0,2 1-47 0 0,2 1 77 0 0,0-2-1 0 0,11-2-76 0 0,-8 1 92 0 0,-17 3-83 0 0,24-3 240 0 0,26-1-249 0 0,13 9 297 0 0,51-2-180 0 0,-101-4-118 0 0,0 0-1 0 0,10-3 2 0 0,-9 2 8 0 0,1 0-1 0 0,10 0-7 0 0,17 1 419 0 0,22-5-419 0 0,-52 4 129 0 0,16-3 98 0 0,-23 3-177 0 0,0 1-1 0 0,0 0 0 0 0,1 0 0 0 0,4 0-49 0 0,0 1 33 0 0,18 0 48 0 0,1-1-1 0 0,-1-1 1 0 0,8-3-81 0 0,-21 4 11 0 0,0-1 1 0 0,0 2-1 0 0,0 0 0 0 0,3 1-11 0 0,17 1 8 0 0,-16-3 83 0 0,-1-1 0 0 0,5-1-91 0 0,-4 0 109 0 0,-1 1 0 0 0,6 1-109 0 0,43 1 390 0 0,-62-1-376 0 0,9-2 100 0 0,-12 3-157 0 0,4-4 22 0 0,-7 4 20 0 0,0 0 0 0 0,0 0 0 0 0,0 0 1 0 0,0 0-1 0 0,0 0 0 0 0,0 0 1 0 0,0 0-1 0 0,0 0 0 0 0,1 0 0 0 0,-1 0 1 0 0,0 0-1 0 0,0 0 0 0 0,0 0 1 0 0,0 0-1 0 0,0 0 0 0 0,0 0 0 0 0,0 0 1 0 0,0 0-1 0 0,0 0 0 0 0,0 0 1 0 0,0 0-1 0 0,0 0 0 0 0,0 0 0 0 0,0 0 1 0 0,0 0-1 0 0,1 0 0 0 0,-1 0 1 0 0,0 0-1 0 0,0 0 0 0 0,0 0 0 0 0,0 0 1 0 0,0 0-1 0 0,0 0 0 0 0,0 0 1 0 0,0 0-1 0 0,0 0 0 0 0,0 0 1 0 0,0 0-1 0 0,0 0 0 0 0,0 0 0 0 0,0 0 1 0 0,0 0-1 0 0,0 0 0 0 0,0 0 1 0 0,0 0-1 0 0,0 0 0 0 0,0 1 0 0 0,1-1 1 0 0,-1 0-1 0 0,0 0 0 0 0,0 0 1 0 0,0 0-1 0 0,0 0 0 0 0,0 0 0 0 0,0 0 1 0 0,0 0-1 0 0,0 0 0 0 0,0 0 1 0 0,0 0-1 0 0,0 0 1 0 0,4 18-13 0 0,-6-11 13 0 0,0-2 2 0 0,3-4-2 0 0,-1 1 0 0 0,0-1 0 0 0,0 1 0 0 0,0-1 0 0 0,0 1 0 0 0,0-1 0 0 0,0 0 0 0 0,0 1 0 0 0,-1-1 0 0 0,1 1 0 0 0,-1-1 0 0 0,1 0 0 0 0,-1 1 0 0 0,1 0 0 0 0,-2 0 0 0 0,1 0 0 0 0,0 1 0 0 0,0 0 0 0 0,0-1 0 0 0,0 1 0 0 0,1-1 0 0 0,-1 1 0 0 0,0 1 0 0 0,-17 48 0 0 0,16-49 0 0 0,0-1 0 0 0,-2 13 0 0 0,3-6 0 0 0,0-1 0 0 0,-12 19 0 0 0,9-20 11 0 0,3-6 42 0 0,1-1 11 0 0,0 0 0 0 0,0 0 0 0 0,0 0 7 0 0,0 0 28 0 0,0 0 11 0 0,0 0 2 0 0,0 0-5 0 0,0 0-23 0 0,0 0-11 0 0,0 0-1 0 0,0 0 1 0 0,0 0 6 0 0,13-13 94 0 0,26-47 107 0 0,-27 42-152 0 0,-1-2-1 0 0,0 1 1 0 0,3-11-128 0 0,1 0 87 0 0,-15 28-78 0 0,2-2-5 0 0,0 0 0 0 0,0 0 0 0 0,0 0 0 0 0,-1 0 0 0 0,0 0 0 0 0,0-1 0 0 0,0 1 0 0 0,-1 0 0 0 0,1-1 0 0 0,-1 1 0 0 0,0-3-4 0 0,0 5 0 0 0,0 1 0 0 0,0 0 0 0 0,0-1 0 0 0,0 1 0 0 0,0 0 0 0 0,0-1 0 0 0,-1 1 0 0 0,1 0 0 0 0,-1-1 0 0 0,1 1 0 0 0,-1 0 0 0 0,1-1 0 0 0,-1 1 0 0 0,1 0 0 0 0,-1 0 0 0 0,0 0 0 0 0,0 0 0 0 0,0 0 0 0 0,0 0 0 0 0,0 0 0 0 0,0 0 0 0 0,0 0 0 0 0,0 0 0 0 0,0 0 0 0 0,0 1 0 0 0,-6-7 0 0 0,7 7 0 0 0,-1-1 0 0 0,1 1 0 0 0,0-1 0 0 0,-1 1 0 0 0,1-1 0 0 0,0 1 0 0 0,-1-1 0 0 0,1 1 0 0 0,-1 0 0 0 0,1-1 0 0 0,-1 1 0 0 0,1-1 0 0 0,-1 1 0 0 0,1 0 0 0 0,-1 0 0 0 0,1-1 0 0 0,-1 1 0 0 0,0 0 0 0 0,1 0 0 0 0,-1-1 0 0 0,1 1 0 0 0,-1 0 0 0 0,0 0 0 0 0,1 0 0 0 0,-1 0 0 0 0,1 0 0 0 0,-2 0 0 0 0,-1-1-5 0 0,0 1 0 0 0,-1-1 0 0 0,1 1 0 0 0,-1-1 0 0 0,1 1 0 0 0,-1 0 0 0 0,1 0 0 0 0,0 1 0 0 0,-1-1 0 0 0,1 1 0 0 0,-1 0-1 0 0,-1 0 6 0 0,-4 1-3 0 0,-15 1 3 0 0,19-3 0 0 0,-1 1 0 0 0,1-1 0 0 0,0 1 0 0 0,0 0 0 0 0,-2 1 0 0 0,-2 1 0 0 0,-31 10 0 0 0,36-13 0 0 0,1 1 0 0 0,-1-1 0 0 0,1 0 0 0 0,-1 0 0 0 0,1 0 0 0 0,0 0 0 0 0,-1 0 0 0 0,1-1 0 0 0,-1 0 0 0 0,1 0 0 0 0,-1 0 0 0 0,-9-3 0 0 0,1-1 0 0 0,0-1 0 0 0,0 0 0 0 0,0-1 0 0 0,1 0 0 0 0,0-1 0 0 0,-3-2 0 0 0,8 5-138 0 0,0 1-1 0 0,0 0 1 0 0,-1 0 0 0 0,1 0-1 0 0,-1 1 1 0 0,0 0 0 0 0,-1 0 138 0 0,4 2-143 0 0,0 0-1 0 0,0 0 1 0 0,0 0 0 0 0,0 0-1 0 0,1 1 1 0 0,-1-1 0 0 0,0 1-1 0 0,0 0 1 0 0,0 1 0 0 0,0-1-1 0 0,0 1 1 0 0,0-1 0 0 0,0 1 0 0 0,-1 1 143 0 0,3-2-244 0 0,-7 3-820 0 0,0 1 0 0 0,-1 0 0 0 0,2 0 0 0 0,-1 1 1064 0 0,7-3-259 0 0,0-1 1 0 0,0 1 0 0 0,0 0-1 0 0,0-1 1 0 0,0 1 0 0 0,1 0-1 0 0,-1 0 1 0 0,1 0-1 0 0,-1 1 259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09:53.1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0 210 3224 0 0,'0'0'143'0'0,"2"0"-3"0"0,3 0 113 0 0,-3 0 907 0 0,6-2 1397 0 0,-5 0 2848 0 0,13-5-3679 0 0,-15 7-1592 0 0,-1 0-4 0 0,5-4 126 0 0,-2 2-91 0 0,1 1 1 0 0,0 0 0 0 0,-1 0 0 0 0,1 0 0 0 0,0 0 0 0 0,-1 0 0 0 0,1 1 0 0 0,0-1 0 0 0,0 1 0 0 0,0 0 0 0 0,3 1-166 0 0,1-1 222 0 0,-6 0-104 0 0,0 0-54 0 0,1 1-55 0 0,14 1 63 0 0,-14-1-17 0 0,6 2-33 0 0,-7-2-3 0 0,0 0 0 0 0,-1-1 0 0 0,1 1-1 0 0,-1-1 1 0 0,1 1 0 0 0,0-1 0 0 0,-1 1-1 0 0,1-1 1 0 0,0 0 0 0 0,0 0 0 0 0,-1 0 0 0 0,1 0-1 0 0,0 0 1 0 0,-1-1 0 0 0,1 1 0 0 0,0 0-1 0 0,-1-1 1 0 0,1 0 0 0 0,1 0-19 0 0,11-3 23 0 0,-1 3-23 0 0,-6 1 16 0 0,0 0 0 0 0,0-1 0 0 0,0 0 0 0 0,3 0-16 0 0,-6 0 8 0 0,-1 0 0 0 0,1 1 1 0 0,-1 0-1 0 0,1 0 0 0 0,-1 0 1 0 0,1 0-1 0 0,-1 0 0 0 0,1 1 1 0 0,-1-1-1 0 0,1 1-8 0 0,6 3 77 0 0,-6-3-58 0 0,0 1 1 0 0,-1-1 0 0 0,1 0 0 0 0,0 0 0 0 0,0 0 0 0 0,0-1 0 0 0,0 1 0 0 0,1-1-20 0 0,1 1 31 0 0,20 1 73 0 0,-22-2-72 0 0,1 0-15 0 0,-1 0 0 0 0,1 0 1 0 0,-1 0-1 0 0,0-1 0 0 0,1 1 0 0 0,-1-1 0 0 0,0 0 0 0 0,1-1 0 0 0,1 0-17 0 0,8-3 22 0 0,4-2 20 0 0,-16 5-32 0 0,1 1-1 0 0,-1 0 0 0 0,1 0 0 0 0,0 0 0 0 0,-1 0 0 0 0,1 0 0 0 0,0 1-9 0 0,12-5 8 0 0,-8 2-8 0 0,0 1 0 0 0,0 0 0 0 0,0 0 0 0 0,1 0 0 0 0,13-1 0 0 0,-20 2 0 0 0,1 1 0 0 0,-1 0 0 0 0,1 0 0 0 0,-1-1 0 0 0,1 1 0 0 0,-1-1 0 0 0,1 0 0 0 0,-1 1 0 0 0,0-1 0 0 0,1 0 0 0 0,16-3 0 0 0,18-11 0 0 0,2-1 54 0 0,11-6 20 0 0,-39 19-57 0 0,0 0-1 0 0,0 0 0 0 0,0 1 0 0 0,0 0 1 0 0,10-1-17 0 0,10-1 46 0 0,-19 3-46 0 0,0 0 0 0 0,0 1 0 0 0,8 1 0 0 0,3-1 0 0 0,-17 1 7 0 0,1-1 0 0 0,0 1 0 0 0,-1 1 0 0 0,1-1 1 0 0,-1 1-1 0 0,2 0-7 0 0,-2 0 3 0 0,1-1 1 0 0,-1 1-1 0 0,1-1 1 0 0,0 0 0 0 0,0 0-1 0 0,1-1-3 0 0,48 4-2 0 0,-42-2 34 0 0,0-1 1 0 0,1 0-1 0 0,-1-1 1 0 0,1-1-1 0 0,10-2-32 0 0,-20 3 30 0 0,1 0-1 0 0,-1 0 0 0 0,0 0 1 0 0,1 0-1 0 0,-1 1 0 0 0,4 0-29 0 0,17 2 128 0 0,-3-5-2 0 0,-18 2-89 0 0,1-1 0 0 0,-1 1-1 0 0,1 0 1 0 0,-1 0 0 0 0,1 0 0 0 0,-1 1 0 0 0,1-1-1 0 0,0 1-36 0 0,1 1 35 0 0,1 0-1 0 0,0-1 1 0 0,0 0-1 0 0,-1-1 1 0 0,1 1 0 0 0,0-1-1 0 0,5-1-34 0 0,-3 1 29 0 0,-1 0-1 0 0,1 0 1 0 0,0 1-1 0 0,1 0-28 0 0,34 4 53 0 0,-9-1-42 0 0,32-1-11 0 0,-1 1 0 0 0,-35-3 0 0 0,15 2 0 0 0,-8-1-2 0 0,-29-2 16 0 0,0 0 0 0 0,0 0 0 0 0,0 1 0 0 0,2 1-14 0 0,29 4 71 0 0,-31-6-58 0 0,0 1 0 0 0,-1 0 0 0 0,0 1 0 0 0,1 0 0 0 0,-1 0 0 0 0,6 3-13 0 0,-3-2 31 0 0,-8-2-27 0 0,-1-1 0 0 0,1 1 0 0 0,0 0 1 0 0,0 0-1 0 0,0 0 0 0 0,-1 0 0 0 0,1 1 0 0 0,2 0-4 0 0,8 5 13 0 0,0 0 1 0 0,1-2-1 0 0,0 1 0 0 0,13 2-13 0 0,13 3 0 0 0,-33-9-1 0 0,-1 0 0 0 0,0 0 0 0 0,1-1 0 0 0,-1 1 0 0 0,1-2 0 0 0,0 1 1 0 0,30 5 80 0 0,17 7 254 0 0,-42-10-207 0 0,0 0 0 0 0,0-1-1 0 0,9 0-126 0 0,22 5 236 0 0,30 13-100 0 0,-23-7-46 0 0,-40-10-80 0 0,-1 1-1 0 0,1-2 1 0 0,0 0-1 0 0,0 0 0 0 0,0 0 1 0 0,1-1-1 0 0,-1-1 1 0 0,0 0-1 0 0,5-1-9 0 0,-5 0 36 0 0,1 0 0 0 0,-1 1 1 0 0,0 0-1 0 0,5 1-36 0 0,13 0 152 0 0,-22 0-134 0 0,-4 0-11 0 0,0 0 0 0 0,0-1-1 0 0,0 1 1 0 0,0-1 0 0 0,0 1 0 0 0,0-1 0 0 0,1 0 0 0 0,-1 0 0 0 0,0 0 0 0 0,0 0-1 0 0,0 0 1 0 0,1 0-7 0 0,4 0 30 0 0,0 0 3 0 0,10 3-36 0 0,-7 1 3 0 0,-1 0 0 0 0,1 1 0 0 0,-1 2 0 0 0,-1 1 0 0 0,-2-3 0 0 0,1 3-12 0 0,-6 3-36 0 0,-3-8 39 0 0,2-3 9 0 0,-1 1 0 0 0,1-1 0 0 0,-1 1 0 0 0,1-1 0 0 0,-1 1-1 0 0,1 0 1 0 0,-1-1 0 0 0,1 1 0 0 0,0 0 0 0 0,-1-1 0 0 0,1 1 0 0 0,0 0-1 0 0,-1-1 1 0 0,1 1 0 0 0,0 0 0 0 0,0 0 0 0 0,0-1 0 0 0,0 1-1 0 0,0 0 1 0 0,0 0 0 0 0,-1 2 0 0 0,-3 8 0 0 0,-14 19 0 0 0,13-21 0 0 0,-1 7 0 0 0,-1-5 0 0 0,2-8 11 0 0,5-2 42 0 0,0-1 17 0 0,0 0 15 0 0,0 0-12 0 0,0 0 7 0 0,-1-1-22 0 0,-3-4-37 0 0,4 3 22 0 0,0-25 70 0 0,2 21-50 0 0,1 0 10 0 0,9-28 216 0 0,-10 25-201 0 0,1-1 0 0 0,-1 1 0 0 0,1-1 0 0 0,1 1 0 0 0,0 0 0 0 0,3-4-88 0 0,-6 8 10 0 0,1 1 0 0 0,-1 0 0 0 0,0-1-1 0 0,0 0 1 0 0,0 1 0 0 0,0-4-10 0 0,3-17 21 0 0,-3 20-21 0 0,0 1 0 0 0,0 0 0 0 0,-1-1 0 0 0,0 1 0 0 0,0-1 0 0 0,0 1 0 0 0,0 0 0 0 0,-1-1 0 0 0,0-28 0 0 0,1 24 0 0 0,0 2 0 0 0,0 0 0 0 0,0-1 0 0 0,-1 1 0 0 0,0 0 0 0 0,-1-6 0 0 0,1 5 0 0 0,1 6 0 0 0,0 1 0 0 0,-1-1 0 0 0,1 1 0 0 0,0-1 0 0 0,-1 1 0 0 0,1-1 0 0 0,-1 1 0 0 0,1-1 0 0 0,-1 1 0 0 0,1 0 0 0 0,-1-1 0 0 0,0 1 0 0 0,0 0 0 0 0,0 0 0 0 0,0-1 0 0 0,0 1 0 0 0,0 0 0 0 0,0 0 0 0 0,0 0 0 0 0,-1-1 0 0 0,0 0 0 0 0,-1-1-1 0 0,1 1 1 0 0,0 0 0 0 0,-1 1-1 0 0,1-1 1 0 0,-1 0 0 0 0,1 1-1 0 0,-1-1 1 0 0,0 1 0 0 0,1 0-1 0 0,-1 0 1 0 0,0 0 0 0 0,-1 0 0 0 0,-3 0-13 0 0,1 1 1 0 0,0-1 0 0 0,-1 1-1 0 0,1 0 1 0 0,-3 1 12 0 0,-8 0-6 0 0,-24-3 77 0 0,-36-7-71 0 0,59 7-79 0 0,8-1 86 0 0,9 2 0 0 0,-1 0 1 0 0,0 1 0 0 0,-1-1-1 0 0,1 1 1 0 0,0-1 0 0 0,0 1-1 0 0,0 0 1 0 0,0-1 0 0 0,0 1-1 0 0,0 0 1 0 0,-1 0-8 0 0,3 0 2 0 0,-1 0 1 0 0,0 0 0 0 0,1 0-1 0 0,-1 0 1 0 0,1 0-1 0 0,-1-1 1 0 0,1 1-1 0 0,-1 0 1 0 0,1 0 0 0 0,0-1-1 0 0,-1 1 1 0 0,1 0-1 0 0,-1-1 1 0 0,1 1-1 0 0,0-1 1 0 0,-1 1-1 0 0,1 0 1 0 0,-1-1-3 0 0,-1-2 7 0 0,-5-1-375 0 0,0 1 0 0 0,0 0 0 0 0,0 0 0 0 0,-1 0 0 0 0,1 1 0 0 0,-1 0 0 0 0,0 0 0 0 0,0 1 0 0 0,1 0 0 0 0,-7 0 368 0 0,-11-2-1088 0 0,8-1-1064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09:56.2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0 275 3224 0 0,'13'4'175'0'0,"0"-1"-1"0"0,0 0 1 0 0,5 0-175 0 0,-7-1 672 0 0,-8-1-244 0 0,1-1 0 0 0,-1 1 0 0 0,1 0 0 0 0,-1-1 0 0 0,1 0 0 0 0,-1 0 0 0 0,1 0 0 0 0,-1-1 0 0 0,3 1-428 0 0,27-7 2557 0 0,1 1 0 0 0,13 1-2557 0 0,4-6 1283 0 0,-10 6-786 0 0,-15 2 105 0 0,24-1-602 0 0,-18 4 407 0 0,0 1 0 0 0,-1 2 0 0 0,7 2-407 0 0,-12-2 413 0 0,1-1 0 0 0,-1-1 0 0 0,27-3-413 0 0,29 2 433 0 0,97 0 259 0 0,1 0-110 0 0,-127 5-208 0 0,27 7-374 0 0,25 3 274 0 0,-67-10-190 0 0,-24-2-45 0 0,1-1 0 0 0,0-1 0 0 0,0 0 0 0 0,9-1-39 0 0,0-1 80 0 0,19 1-80 0 0,-29 1 47 0 0,0-1-1 0 0,0 0 0 0 0,0-1 0 0 0,0-1 0 0 0,-1 0 0 0 0,1 0 0 0 0,9-4-46 0 0,76-27 431 0 0,-43 15-237 0 0,-18 5-14 0 0,0-1-1 0 0,18-11-179 0 0,-26 12 108 0 0,-23 10-69 0 0,1 0-1 0 0,0-1 1 0 0,4-3-39 0 0,10-5 72 0 0,-16 10-58 0 0,-1-1 1 0 0,0 0-1 0 0,0 0 1 0 0,-1 0-1 0 0,4-2-14 0 0,-4 2 15 0 0,2 0 0 0 0,-1 0 0 0 0,0 1 0 0 0,0 0 0 0 0,1 0 0 0 0,-1 0 0 0 0,1 1 0 0 0,0 0 0 0 0,-1 0 0 0 0,1 0 0 0 0,0 1 0 0 0,1 0-15 0 0,20-4 63 0 0,-20 3-37 0 0,-1 0 1 0 0,1 1 0 0 0,-1 0-1 0 0,0 0 1 0 0,1 0 0 0 0,-1 1-1 0 0,1 0 1 0 0,5 2-27 0 0,37 4 77 0 0,-42-6-66 0 0,-5-1-7 0 0,0 0 0 0 0,0 0 1 0 0,0 0-1 0 0,-1 1 0 0 0,1-1 0 0 0,0 1 0 0 0,0 0 0 0 0,0-1 0 0 0,-1 1 0 0 0,1 0 0 0 0,0 0 0 0 0,-1 0 0 0 0,2 1-4 0 0,0 0 0 0 0,-1-1 0 0 0,1 1 0 0 0,-1-1 0 0 0,0 1 0 0 0,0 0 0 0 0,0 0 0 0 0,0 0 0 0 0,0 0 0 0 0,0 0 0 0 0,-1 1 0 0 0,1-1 0 0 0,0 1 0 0 0,1 7-10 0 0,-2-6 2 0 0,-1-1 1 0 0,0 0-1 0 0,0 0 1 0 0,0 0-1 0 0,-1 1 1 0 0,1-1 0 0 0,-1 0-1 0 0,0 0 1 0 0,0 0-1 0 0,0 0 1 0 0,0 2 7 0 0,-19 30-95 0 0,1-1 82 0 0,14-19 13 0 0,-4 6 0 0 0,3-11 1 0 0,6-8-3 0 0,0-1 3 0 0,1 0-1 0 0,-1-1 1 0 0,0 1 0 0 0,0-1 0 0 0,0 1 0 0 0,0-1 0 0 0,0 1-1 0 0,0-1 1 0 0,0 1 0 0 0,0-1 0 0 0,0 1 0 0 0,0-1 0 0 0,-1 1-1 0 0,1-1 1 0 0,0 1 0 0 0,0-1 0 0 0,0 1 0 0 0,-1-1 0 0 0,1 1-1 0 0,0-1 1 0 0,-1 1-1 0 0,1 0 76 0 0,0-1-1 0 0,0 0-10 0 0,0 0 2 0 0,0 0 10 0 0,0 0 3 0 0,14-18 328 0 0,-7 5-259 0 0,-1-2 0 0 0,-1 1 0 0 0,1-4-149 0 0,1-1 93 0 0,-3 4-79 0 0,-1-1 0 0 0,0 1 0 0 0,-1-1 0 0 0,-1 1 0 0 0,0-1 0 0 0,-1-9-14 0 0,-1 20 0 0 0,0 0 0 0 0,1 0 0 0 0,-2 0 0 0 0,1 0 0 0 0,0 0 0 0 0,-1 0 0 0 0,0 0 0 0 0,-2-3 0 0 0,-7-19 0 0 0,11 26-3 0 0,0 0 1 0 0,-1 0-1 0 0,1 0 0 0 0,-1 0 0 0 0,0 0 0 0 0,1 0 1 0 0,-1 0-1 0 0,0 0 0 0 0,1 0 0 0 0,-1 0 0 0 0,0 0 1 0 0,0 1-1 0 0,0-1 0 0 0,0 0 0 0 0,0 1 0 0 0,0-1 0 0 0,0 1 1 0 0,0-1-1 0 0,0 1 0 0 0,-1-1 3 0 0,-24-6-75 0 0,20 6 70 0 0,-8-1-24 0 0,1 1-1 0 0,-1 1 0 0 0,0 0 1 0 0,-7 1 29 0 0,-10 0-34 0 0,19-1 35 0 0,-18 1-500 0 0,-1-2-1 0 0,1-1 0 0 0,0-1 0 0 0,-12-4 500 0 0,25 4-5438 0 0,3 3-1765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09:58.5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1 474 920 0 0,'0'0'392'0'0,"0"0"1309"0"0,0 0 571 0 0,0 0 116 0 0,0 0-245 0 0,11 0-114 0 0,5-1-1336 0 0,-7 0-508 0 0,-1 1-1 0 0,1 0 0 0 0,0 0 0 0 0,-1 1 0 0 0,1 0 0 0 0,-1 0 1 0 0,4 2-185 0 0,-11-3 23 0 0,0 0 0 0 0,-1 0 0 0 0,1 0 0 0 0,-1 0 1 0 0,1 0-1 0 0,0 0 0 0 0,-1 0 0 0 0,1 0 1 0 0,0 0-1 0 0,-1 0 0 0 0,1 0 0 0 0,0 0 0 0 0,-1-1 1 0 0,1 1-1 0 0,0 0 0 0 0,-1 0 0 0 0,1-1 0 0 0,-1 1 1 0 0,1-1-24 0 0,1 1 75 0 0,17-4 424 0 0,7-1 258 0 0,18-11 1880 0 0,20-2-2637 0 0,5-2 1218 0 0,-29 10-190 0 0,25-5-1028 0 0,-36 10 225 0 0,0-1 1 0 0,0-2-1 0 0,25-11-225 0 0,218-80 1907 0 0,-263 96-1838 0 0,18-5 204 0 0,0 2 0 0 0,0 1 0 0 0,27-1-273 0 0,-5-1 67 0 0,-25 5-62 0 0,0 1 1 0 0,12 1-6 0 0,-9 1-1 0 0,20-4 1 0 0,32-1 236 0 0,-28 1-144 0 0,-25 3-78 0 0,17 2-14 0 0,5-1 114 0 0,-11-2-12 0 0,-21 0-49 0 0,0 1-1 0 0,1 0 1 0 0,-1 1 0 0 0,0 1 0 0 0,8 2-53 0 0,-5 0 60 0 0,1-1 0 0 0,11 1-60 0 0,-10-2 45 0 0,1 1 0 0 0,1 1-45 0 0,8 2 0 0 0,1-1 0 0 0,15-1 0 0 0,2-2 55 0 0,15-3-55 0 0,-9 1 17 0 0,-25-3 44 0 0,-22 2-27 0 0,1 0-1 0 0,0 1 0 0 0,-1 0 1 0 0,5 1-34 0 0,-9-1 3 0 0,11 1 11 0 0,1-2-18 0 0,-12 1 23 0 0,12 1 26 0 0,-3 2-45 0 0,-1 1-10 0 0,-10-2-44 0 0,-2 2 50 0 0,-1-1-1 0 0,1 0 0 0 0,0 1 1 0 0,-1-1-1 0 0,0 1 0 0 0,0-1 1 0 0,0 0-1 0 0,0 0 1 0 0,-1 1-1 0 0,1-1 0 0 0,-1 0 1 0 0,1 0-1 0 0,-2 1 5 0 0,-4 8-4 0 0,-7 14 4 0 0,5-10 0 0 0,0 1 0 0 0,-1 6 0 0 0,6-13 0 0 0,-1-2 0 0 0,-17 6 0 0 0,18-12 1 0 0,4-2-1 0 0,-1 1 0 0 0,1-1 1 0 0,0 1-1 0 0,-1-1 0 0 0,0 0 1 0 0,1 0-1 0 0,-1 1 1 0 0,1-1-1 0 0,-1 0 0 0 0,1 0 1 0 0,-1 0-1 0 0,1 0 0 0 0,-1 0 1 0 0,0 0-1 0 0,1 0 0 0 0,-1 0 1 0 0,1 0-1 0 0,-1 0 0 0 0,0 0 1 0 0,1 0-1 0 0,-1 0 0 0 0,1 0 1 0 0,-1 0-1 0 0,1 0 0 0 0,-1-1 1 0 0,1 1-1 0 0,-1 0 1 0 0,0 0-1 0 0,1-1 0 0 0,-12-1 47 0 0,10 3-37 0 0,1-1-1 0 0,-1-1 1 0 0,0 1 0 0 0,1 0-1 0 0,-1 0 1 0 0,1-1-1 0 0,-1 1 1 0 0,0 0-1 0 0,1-1 1 0 0,-1 0-1 0 0,1 1 1 0 0,0-1-1 0 0,-1 0 1 0 0,1 0 0 0 0,-1 0-10 0 0,-4-4 1 0 0,3 3-54 0 0,-3 2 50 0 0,5 0 59 0 0,1 0 21 0 0,0 0 3 0 0,0 0 0 0 0,2-3 4 0 0,3-13-88 0 0,-3 10 4 0 0,-2 5 1 0 0,1 0 0 0 0,-1 0 0 0 0,1 0 1 0 0,-1 0-1 0 0,0 0 0 0 0,1 0 0 0 0,-1 0 0 0 0,0 0 0 0 0,0 0 0 0 0,0 0 0 0 0,0-1 0 0 0,0 1 0 0 0,0 0 0 0 0,0 0 0 0 0,0 0 0 0 0,0 0 0 0 0,0 0 1 0 0,-1 0-2 0 0,3-6 34 0 0,16-37 195 0 0,-18 43-217 0 0,0 1 0 0 0,1-1 0 0 0,-1 0 0 0 0,0 0 1 0 0,1 1-1 0 0,-1-1 0 0 0,0 0 0 0 0,0 0 0 0 0,0 1 0 0 0,0-1 0 0 0,0 0 0 0 0,0 0 1 0 0,0 1-1 0 0,0-1 0 0 0,0 0 0 0 0,0 0 0 0 0,0 0 0 0 0,0 1 0 0 0,-1-2-12 0 0,1 1 11 0 0,0 1 0 0 0,0-1 0 0 0,0 0 0 0 0,-1 0 0 0 0,1 0 0 0 0,0 0 0 0 0,0 0 0 0 0,0 0 0 0 0,1 0 0 0 0,-1 0 0 0 0,0 0 0 0 0,0 0 0 0 0,0 0-11 0 0,1-3 55 0 0,2-1-24 0 0,12-12 105 0 0,5 1-54 0 0,-14 10-82 0 0,2-2 0 0 0,-7 8 0 0 0,-1-1 0 0 0,1 0 0 0 0,0 1 0 0 0,-1-1 0 0 0,1 1 0 0 0,0-1 0 0 0,-1 0 0 0 0,1 0 0 0 0,-1 1 0 0 0,1-1 0 0 0,-1 0 0 0 0,1 0 0 0 0,-1 0 0 0 0,1 1 0 0 0,-1-1 0 0 0,0-1 0 0 0,1-1 0 0 0,0 3 0 0 0,-1-1 0 0 0,0 1 0 0 0,0-1 0 0 0,1 1 0 0 0,-1-1 0 0 0,0 1 0 0 0,0 0 0 0 0,0-1 0 0 0,1 1 0 0 0,-1-1 0 0 0,0 1 0 0 0,0-1 0 0 0,0 1 0 0 0,0-1 0 0 0,0 1 0 0 0,0-1 0 0 0,0 1 0 0 0,0-1 0 0 0,0 1 0 0 0,-1-1 0 0 0,1 1 0 0 0,0-1 0 0 0,0 1 0 0 0,0-1 0 0 0,0 1 0 0 0,-1-1 0 0 0,1 1 0 0 0,0 0 0 0 0,0-1 0 0 0,-1 1 0 0 0,1-1 0 0 0,0 1 0 0 0,-1 0 0 0 0,1-1 0 0 0,-1 1 0 0 0,1 0 0 0 0,0 0 0 0 0,-1-1 0 0 0,1 1 0 0 0,-1 0 0 0 0,1 0 0 0 0,-5-5 0 0 0,3 0-1 0 0,2 3-3 0 0,-1-1 0 0 0,0 1 1 0 0,0-1-1 0 0,0 1 0 0 0,0 0 1 0 0,0 0-1 0 0,-1 0 0 0 0,1-1 1 0 0,-1 1-1 0 0,1 1 0 0 0,-1-1 1 0 0,0 0-1 0 0,1 0 0 0 0,-1 0 1 0 0,0 1-1 0 0,0-1 0 0 0,-1 1 4 0 0,-4-6 0 0 0,4-3 0 0 0,3 9 0 0 0,0 0 0 0 0,0 1 0 0 0,0-1 0 0 0,0 1 0 0 0,0-1 0 0 0,0 0 0 0 0,0 1 0 0 0,-1-1 0 0 0,1 1 0 0 0,0-1 0 0 0,0 1 0 0 0,-1-1 0 0 0,1 1 0 0 0,0-1 0 0 0,-1 1 0 0 0,1-1 0 0 0,-1 1 0 0 0,-1-2 0 0 0,0 0 0 0 0,-1 1 0 0 0,0-1 0 0 0,1 1 0 0 0,-1 0 0 0 0,0-1 0 0 0,-2 1 0 0 0,1 0 0 0 0,3 1 0 0 0,0 0 0 0 0,0 0 0 0 0,-1 0 0 0 0,1-1 0 0 0,0 1 0 0 0,0-1 0 0 0,0 1 0 0 0,0-1 0 0 0,-1 1 0 0 0,1-1 0 0 0,0 1 0 0 0,0-1 0 0 0,0 0 0 0 0,0 0 0 0 0,0 0 0 0 0,-52-22 0 0 0,24 9 0 0 0,20 10 0 0 0,1-1 0 0 0,0 1 0 0 0,-7-6 0 0 0,8 6-9 0 0,0 0 0 0 0,0 0-1 0 0,0 1 1 0 0,0 0 0 0 0,-4-1 9 0 0,-20-9-26 0 0,28 11-130 0 0,0 1 0 0 0,0 0 0 0 0,0-1-1 0 0,-1 1 1 0 0,1 1 0 0 0,0-1 0 0 0,-1 0 0 0 0,1 1 0 0 0,0 0-1 0 0,-1 0 1 0 0,1 0 0 0 0,-1 0 0 0 0,1 0 0 0 0,0 1-1 0 0,-1 0 1 0 0,1-1 0 0 0,0 1 0 0 0,-1 0 0 0 0,1 1-1 0 0,0-1 1 0 0,0 1 156 0 0,-8 4-2296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10:04.7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233 3419 3224 0 0,'0'0'345'0'0,"0"0"242"0"0,5-8 818 0 0,-5 7-1355 0 0,3-1 86 0 0,-1 0 1 0 0,0-1-1 0 0,1 1 1 0 0,-1-1-1 0 0,0 0 0 0 0,-1 0 1 0 0,1 1-1 0 0,0-1 1 0 0,-1 0-1 0 0,0-1 0 0 0,1 1 1 0 0,-1 0-1 0 0,0 0 0 0 0,-1 0 1 0 0,1-1-1 0 0,-1 1 1 0 0,1 0-1 0 0,-1-1 0 0 0,0-2-136 0 0,0-18 243 0 0,0-10 1476 0 0,-3-28-1719 0 0,-1 18 827 0 0,-2-22-2 0 0,2 39-501 0 0,2-1 0 0 0,2-17-324 0 0,-2-24 348 0 0,1 50-140 0 0,1 1 0 0 0,1-1 0 0 0,2-5-208 0 0,1-37 470 0 0,-4 38-388 0 0,4-181 386 0 0,-3 179-284 0 0,-3-26-184 0 0,0 25 168 0 0,2-22-168 0 0,12-154 832 0 0,-11 140-608 0 0,-1 25-400 0 0,5-34 176 0 0,3-27 128 0 0,-3-79-128 0 0,-8 52 144 0 0,-2-16 60 0 0,0 35-192 0 0,2 57-12 0 0,1 32 0 0 0,2 1 0 0 0,-1 0 0 0 0,3-8 0 0 0,0-1 0 0 0,0 2 0 0 0,1 0 0 0 0,1 0 0 0 0,2-4 0 0 0,-3 10-1 0 0,0 0 1 0 0,0-12 0 0 0,2-8 11 0 0,12-82 43 0 0,-16 96-54 0 0,-1 0 0 0 0,-1 0 0 0 0,0 0 0 0 0,-6-20 0 0 0,4 18 0 0 0,1 2 0 0 0,2 18 0 0 0,0 0 0 0 0,-1 0 0 0 0,1 0 0 0 0,-1 0 0 0 0,-1 0 0 0 0,1 0 0 0 0,-11-46 0 0 0,9 34 0 0 0,-1 0 0 0 0,-2-5 0 0 0,2 10-10 0 0,2-1 1 0 0,0 0 0 0 0,0 1-1 0 0,1-1 1 0 0,1 0 0 0 0,0 0-1 0 0,1-1 10 0 0,-1-43 2 0 0,-3 31-2 0 0,2-4 0 0 0,-3 1 0 0 0,-6-27 0 0 0,9 47 0 0 0,-1-1 0 0 0,1 1 0 0 0,0-9 0 0 0,1 10 0 0 0,-1 0 0 0 0,1 0 0 0 0,-2 0 0 0 0,-1-7 0 0 0,-3-5 0 0 0,1 7 0 0 0,1 1 0 0 0,1-1 0 0 0,0 0 0 0 0,1 0 0 0 0,-1-12 0 0 0,3 21 0 0 0,0 2 0 0 0,0 0 0 0 0,0 0 0 0 0,-1 1 0 0 0,1-1 0 0 0,0 0 0 0 0,-1 0 0 0 0,1 0 0 0 0,-1 1 0 0 0,1-1 0 0 0,-1 0 0 0 0,-3-8 0 0 0,4 10 1 0 0,0 0 0 0 0,0-1 0 0 0,0 1 1 0 0,0 0-1 0 0,0 0 0 0 0,0 0 1 0 0,0-1-1 0 0,0 1 0 0 0,0 0 1 0 0,0 0-1 0 0,0 0 0 0 0,-1 0 1 0 0,1-1-1 0 0,0 1 0 0 0,0 0 1 0 0,0 0-1 0 0,0 0 0 0 0,0 0 0 0 0,0 0 1 0 0,-1-1-1 0 0,1 1 0 0 0,0 0 1 0 0,0 0-1 0 0,0 0 0 0 0,0 0 1 0 0,-1 0-1 0 0,1 0 0 0 0,0 0 1 0 0,0 0-1 0 0,0 0 0 0 0,-1 0 1 0 0,1 0-1 0 0,0 0 0 0 0,0 0 0 0 0,0 0 1 0 0,-1 0-1 0 0,1 0 0 0 0,0 0 1 0 0,0 0-1 0 0,0 0 0 0 0,-1 0 1 0 0,1 0-1 0 0,0 0 0 0 0,0 0 1 0 0,0 0-1 0 0,0 0 0 0 0,-1 0 1 0 0,1 0-1 0 0,0 1 0 0 0,0-1 0 0 0,0 0 1 0 0,0 0-2 0 0,-11 11-15 0 0,10-10 15 0 0,0-1-3 0 0,1 1 0 0 0,-1-1 0 0 0,0 1 1 0 0,1 0-1 0 0,-1-1 0 0 0,1 1 0 0 0,-1 0 0 0 0,1-1 1 0 0,-1 1-1 0 0,1 0 0 0 0,-1 0 0 0 0,1-1 1 0 0,0 1-1 0 0,-1 0 0 0 0,1 0 0 0 0,0-1 0 0 0,0 1 1 0 0,0 0-1 0 0,0 1 3 0 0,-2 2 0 0 0,-13 17-2 0 0,10-15-6 0 0,1 0-1 0 0,-1 0 0 0 0,1 1 1 0 0,1 0-1 0 0,-1 0 0 0 0,0 2 9 0 0,-10 24-10 0 0,-10 19 10 0 0,6-16 0 0 0,-13 21 0 0 0,25-48 0 0 0,-6 5 10 0 0,11-13 44 0 0,1-1 11 0 0,-8-12 19 0 0,6 10-69 0 0,1-1 1 0 0,0 1 0 0 0,0-1-1 0 0,-1 1 1 0 0,2-1-1 0 0,-1 1 1 0 0,0-1-1 0 0,0 0 1 0 0,1 1 0 0 0,0-1-1 0 0,-1 0 1 0 0,1 1-1 0 0,0-1 1 0 0,0 0 0 0 0,1 1-1 0 0,-1-4-15 0 0,3-6 126 0 0,0 0 1 0 0,0 0-1 0 0,2-4-126 0 0,3-10 214 0 0,-2 8-76 0 0,0 0-1 0 0,2 1 0 0 0,1-4-137 0 0,9-18 284 0 0,8-9 28 0 0,-24 43-292 0 0,2-3 3 0 0,0 0 1 0 0,0 0 0 0 0,0 0-1 0 0,1 1 1 0 0,0 0-1 0 0,1 0 1 0 0,0 0-1 0 0,6-4-23 0 0,-11 8 0 0 0,1 1 0 0 0,13-2 0 0 0,-11 2 0 0 0,14 0 0 0 0,-16 2 0 0 0,10 3 0 0 0,9 6 0 0 0,-18-8 5 0 0,-1 0 0 0 0,1 1 0 0 0,-1-1 0 0 0,0 1 0 0 0,1-1-1 0 0,-1 1 1 0 0,0 0 0 0 0,0 0 0 0 0,0 0 0 0 0,-1 0-1 0 0,1 0 1 0 0,0 1 0 0 0,-1-1 0 0 0,1 2-5 0 0,4 6 54 0 0,-2 1 0 0 0,1-1 0 0 0,-1 2-54 0 0,6 13 130 0 0,11 16 325 0 0,5 4-455 0 0,-5-8 717 0 0,7 17-717 0 0,-16-30 127 0 0,-6-11-64 0 0,0-1 0 0 0,-1 1 0 0 0,3 11-63 0 0,-5-11-6 0 0,0-5-65 0 0,-1 1 0 0 0,0 0 0 0 0,0 0 0 0 0,-1 0 0 0 0,0 3 71 0 0,2 25-1367 0 0,-1-13-3451 0 0,1-1-1075 0 0</inkml:trace>
  <inkml:trace contextRef="#ctx0" brushRef="#br0" timeOffset="686.763">339 2811 3280 0 0,'0'0'149'0'0,"2"0"-7"0"0,7 0-74 0 0,-7 0 128 0 0,-2 0 49 0 0,2 1 3 0 0,0 0-317 0 0,3 1 958 0 0,1 0 0 0 0,-1 0 1 0 0,0 0-1 0 0,4 4-889 0 0,-7-5 608 0 0,-2-1 4 0 0,9 23 1882 0 0,-9-17-2363 0 0,0-1 1 0 0,0 1-1 0 0,0 0 0 0 0,-1 0 0 0 0,1-1 0 0 0,-1 1 0 0 0,-1-1 0 0 0,1 1 0 0 0,-1-1 0 0 0,0 1 0 0 0,0-1 1 0 0,-2 3-132 0 0,1-1 144 0 0,-5 11 141 0 0,-1 0 0 0 0,0 0 1 0 0,-5 4-286 0 0,-4 3 365 0 0,13-19-309 0 0,0 0 1 0 0,1-1 0 0 0,0 2-1 0 0,1-1 1 0 0,-1 0 0 0 0,1 1 0 0 0,0-1-1 0 0,0 1-56 0 0,-1 7 81 0 0,-2-1-1 0 0,0 0 0 0 0,-1-1 1 0 0,0 1-81 0 0,6-12 220 0 0,-4 6 226 0 0,4-6-382 0 0,1-1 0 0 0,0 0-1 0 0,0 1 1 0 0,-1-1 0 0 0,1 0-1 0 0,0 1 1 0 0,-1-1 0 0 0,1 0 0 0 0,0 0-1 0 0,-1 1 1 0 0,1-1 0 0 0,-1 0-1 0 0,1 0 1 0 0,0 1 0 0 0,-1-1-1 0 0,1 0 1 0 0,-1 0 0 0 0,1 0 0 0 0,-1 0-1 0 0,1 0 1 0 0,-1 0 0 0 0,1 0-1 0 0,0 0 1 0 0,-1 0-64 0 0,-9-7 1236 0 0,8 5-1512 0 0,-6-6 456 0 0,0-1 0 0 0,1-1 0 0 0,0 0 0 0 0,1 0 0 0 0,0 0-1 0 0,-5-11-179 0 0,-13-22 476 0 0,19 35-466 0 0,0 1 0 0 0,0 0 0 0 0,-1 1 0 0 0,0-1 0 0 0,0 1 0 0 0,-1 0 0 0 0,1 1 0 0 0,-7-5-10 0 0,9 8-236 0 0,1 0 0 0 0,-1 0 1 0 0,1 1-1 0 0,-1-1 0 0 0,0 1 0 0 0,1 0 0 0 0,-1-1 1 0 0,0 2-1 0 0,0-1 0 0 0,0 0 0 0 0,0 1 0 0 0,0 0 1 0 0,0 0-1 0 0,0 0 0 0 0,0 0 0 0 0,0 1 1 0 0,0-1-1 0 0,0 1 0 0 0,0 0 0 0 0,-1 1 236 0 0,-5 1-5694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10:11.4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 17015 0 0,'0'0'388'0'0,"0"0"52"0"0,0 0 30 0 0,0 0-56 0 0,2 1-270 0 0,4 4-42 0 0,-4-4 27 0 0,-1-1 0 0 0,1 1-1 0 0,-1-1 1 0 0,1 1 0 0 0,-1-1 0 0 0,1 1 0 0 0,-1-1 0 0 0,1 0 0 0 0,1 0-129 0 0,4 1 492 0 0,24 2 1102 0 0,-12-2-975 0 0,-8-1-470 0 0,-1 1-1 0 0,1-2 1 0 0,-1 0 0 0 0,0 0-1 0 0,1-1 1 0 0,-1 0 0 0 0,2-1-149 0 0,1 0 381 0 0,1 0 0 0 0,-1 1 0 0 0,1 0 0 0 0,3 1-381 0 0,14 1 117 0 0,-7-1-73 0 0,-1 1 0 0 0,17 3-44 0 0,-34-2 7 0 0,1 0 1 0 0,-1 0 0 0 0,1 1 0 0 0,-1 0-1 0 0,1 0 1 0 0,-1 0 0 0 0,0 1-1 0 0,0 0 1 0 0,-1 0 0 0 0,1 1 0 0 0,4 3-8 0 0,-8-5-2 0 0,0 0 1 0 0,0 1-1 0 0,0-1 1 0 0,0 1-1 0 0,0 0 1 0 0,-1 0 0 0 0,1 0-1 0 0,-1 0 1 0 0,0 0-1 0 0,0 0 1 0 0,0 0 0 0 0,0 0-1 0 0,0 0 1 0 0,-1 1-1 0 0,1-1 1 0 0,-1 2 1 0 0,0 2-6 0 0,1-1 1 0 0,-1 0-1 0 0,-1 1 1 0 0,0-1-1 0 0,1 1 1 0 0,-2-1-1 0 0,-1 7 6 0 0,-8 19-45 0 0,-1 1 1 0 0,-2-1-1 0 0,-1-1 0 0 0,-1-1 0 0 0,-14 18 45 0 0,9-18 0 0 0,-40 53 0 0 0,-36 46 0 0 0,81-109 11 0 0,-20 27 58 0 0,33-42-65 0 0,1 0-1 0 0,0 0 0 0 0,0 0 1 0 0,0 0-1 0 0,0 1 0 0 0,1-1 1 0 0,0 1-1 0 0,1-1 0 0 0,-1 1 1 0 0,1-1-1 0 0,0 3-3 0 0,-4 30-101 0 0,-3-8 66 0 0,3-14 26 0 0,0 0-1 0 0,2 0 0 0 0,0 0 10 0 0,-3 22-2 0 0,3-25 5 0 0,1 0 1 0 0,0 0-1 0 0,0 0 0 0 0,2 6-3 0 0,2 44 52 0 0,-4 42-52 0 0,0-28 12 0 0,1-75-9 0 0,-1 17 20 0 0,1 1-1 0 0,2 0 1 0 0,0-1 0 0 0,0 1 0 0 0,6 17-23 0 0,-7-35 2 0 0,0 1-1 0 0,0 1 0 0 0,0-1 0 0 0,0 1 0 0 0,0-1 0 0 0,-1 1 0 0 0,1 0 0 0 0,-1-1 0 0 0,0 1 0 0 0,0 0 0 0 0,0-1-1 0 0,-1 18 63 0 0,2-20-57 0 0,-1 0 0 0 0,0 0 0 0 0,1 0 0 0 0,-1 0 0 0 0,1-1 0 0 0,-1 1 0 0 0,1 0 0 0 0,-1 0 0 0 0,1 0 1 0 0,-1 0-1 0 0,1-1 0 0 0,0 1 0 0 0,0 0 0 0 0,-1-1 0 0 0,1 1 0 0 0,0 0 0 0 0,0-1-6 0 0,5 6 46 0 0,-5-4-33 0 0,1-1 0 0 0,-1 1 0 0 0,0-1 1 0 0,1 0-1 0 0,-1 0 0 0 0,1 0 0 0 0,-1 0 0 0 0,1 0 0 0 0,0 0 0 0 0,-1 0 0 0 0,1-1 0 0 0,0 1 0 0 0,-1-1 0 0 0,2 1-13 0 0,23 9 109 0 0,-15-7-198 0 0,4-1-133 0 0,-12 0 205 0 0,0 0-1 0 0,0 0 0 0 0,0 0 0 0 0,0 1 0 0 0,0-1 0 0 0,0 1 0 0 0,0 0 18 0 0,-2-2 0 0 0,0 0 0 0 0,0 0 0 0 0,0 0 0 0 0,0 0 0 0 0,0 0 0 0 0,-1 0 0 0 0,1 0 0 0 0,0 1 0 0 0,0-1 0 0 0,-1 0 0 0 0,1 0 0 0 0,-1 1 0 0 0,1-1 0 0 0,-1 1 0 0 0,0-1 0 0 0,3 6 0 0 0,0-1 0 0 0,-1 1 0 0 0,1 0 0 0 0,-1-1 0 0 0,0 1 0 0 0,0 2 0 0 0,16 53 0 0 0,3 34 383 0 0,8 30 266 0 0,6 33-106 0 0,-17-70-262 0 0,-14-69-174 0 0,-2 1-1 0 0,0-1 1 0 0,-1 1 0 0 0,-1 0-1 0 0,-1-1 1 0 0,-2 11-107 0 0,2-24 5 0 0,-1 1 0 0 0,0 0 0 0 0,0-1-1 0 0,-1 0 1 0 0,0 1 0 0 0,0-1 0 0 0,-1 0-1 0 0,0 0 1 0 0,-3 4-5 0 0,-6 6-219 0 0,0 0 0 0 0,-15 14 219 0 0,17-21 94 0 0,-1-1-1 0 0,0 0 1 0 0,0 0-1 0 0,0-2 1 0 0,-10 5-94 0 0,5-2-82 0 0,-1 1 0 0 0,-2 3 82 0 0,-36 38-349 0 0,26-24-529 0 0,28-27-96 0 0,2-1-1540 0 0,0 0-6015 0 0</inkml:trace>
  <inkml:trace contextRef="#ctx0" brushRef="#br0" timeOffset="737.858">761 763 11976 0 0,'0'10'1207'0'0,"1"1"1"0"0,0-1-1 0 0,1 1 1 0 0,0-1 0 0 0,0 0-1 0 0,1 0 1 0 0,1 1-1208 0 0,10 24 1236 0 0,-7-12-886 0 0,-1-1 1 0 0,0 1 0 0 0,-2 1 0 0 0,-1-1-1 0 0,1 23-350 0 0,1 12 543 0 0,-1-14 318 0 0,-2 0 1 0 0,-3 5-862 0 0,1-7 54 0 0,0-40-77 0 0,0-2 179 0 0,0 0 111 0 0,1-2-198 0 0,0 1 0 0 0,0-1 0 0 0,0 1 0 0 0,0-1 0 0 0,0 0 0 0 0,-1 0 0 0 0,1 1 0 0 0,-1-1 0 0 0,1 0 0 0 0,0-1-69 0 0,-1 1 38 0 0,6-22 89 0 0,-1 1-29 0 0,2 0 0 0 0,0 0-1 0 0,1 1 1 0 0,1 0 0 0 0,9-13-98 0 0,1-3 43 0 0,-15 28-26 0 0,1 0 1 0 0,0 0-1 0 0,1 1 1 0 0,0 0 0 0 0,4-5-18 0 0,-5 8 1 0 0,3-4 11 0 0,-1 1 0 0 0,2 1 0 0 0,-1-1 0 0 0,2 1 0 0 0,-1 0 0 0 0,1 1 0 0 0,5-3-12 0 0,-7 5 10 0 0,-3 2 0 0 0,0 1-1 0 0,0-1 1 0 0,0 0 0 0 0,0 1 0 0 0,0 0-1 0 0,1 1 1 0 0,-1-1 0 0 0,1 1 0 0 0,-1 0-1 0 0,1 0 1 0 0,1 0-10 0 0,15 0 18 0 0,-17 0-12 0 0,0 1-1 0 0,-1-1 1 0 0,1 1 0 0 0,0 1 0 0 0,-1-1 0 0 0,1 0-1 0 0,0 1 1 0 0,0 0-6 0 0,-2 0 0 0 0,0-1 0 0 0,0 0 0 0 0,0 1 0 0 0,1-1 0 0 0,-1-1 0 0 0,0 1 0 0 0,0 0 0 0 0,1-1 0 0 0,0 0 0 0 0,-1 1 0 0 0,0 0 0 0 0,1-1 0 0 0,-1 1 0 0 0,1 1 0 0 0,-1-1 0 0 0,2 1 0 0 0,-3-1-3 0 0,-1 0-1 0 0,1 0 1 0 0,-1 0-1 0 0,1 0 1 0 0,0 0-1 0 0,-1 0 1 0 0,1 0-1 0 0,-1-1 1 0 0,0 1-1 0 0,1-1 1 0 0,-1 1-1 0 0,1-1 1 0 0,-1 1-1 0 0,1-1 1 0 0,-1 0-1 0 0,0 1 1 0 0,0-1-1 0 0,1 0 1 0 0,-1 0-1 0 0,0-1 4 0 0,18-9-18 0 0,-18 11 17 0 0,-1-1-1 0 0,1 1 1 0 0,-1 0 0 0 0,1 0-1 0 0,-1-1 1 0 0,1 1 0 0 0,-1 0-1 0 0,1-1 1 0 0,-1 1 0 0 0,1-1-1 0 0,-1 1 1 0 0,1-1-1 0 0,-1 1 1 0 0,0-1 0 0 0,1 1-1 0 0,-1-1 1 0 0,0 1 0 0 0,0-1-1 0 0,1 1 1 0 0,-1-1-1 0 0,0 1 1 0 0,0-1 0 0 0,0 1-1 0 0,0-1 1 0 0,0 0 0 0 0,1 1-1 0 0,-1-1 1 0 0,0 0 1 0 0,0-1-15 0 0,1-4 11 0 0,0 1-1 0 0,0-1 1 0 0,0 0 0 0 0,-1 1-1 0 0,0-2 5 0 0,0 6-3 0 0,0 0 0 0 0,-1 1 0 0 0,0-1 0 0 0,1 0 0 0 0,-1 1 0 0 0,1-1 0 0 0,-1 1 0 0 0,0-1 0 0 0,1 1 0 0 0,-1-1 0 0 0,0 1-1 0 0,0-1 1 0 0,0 1 0 0 0,1 0 0 0 0,-1 0 0 0 0,0-1 0 0 0,0 1 3 0 0,1 0-1 0 0,-3-1-7 0 0,1 1 1 0 0,0-1-1 0 0,-1 1 0 0 0,1-1 0 0 0,-1 1 1 0 0,1 0-1 0 0,0 0 0 0 0,-1 0 0 0 0,1 1 1 0 0,-1-1-1 0 0,1 1 0 0 0,0-1 0 0 0,-1 1 1 0 0,1 0-1 0 0,0-1 0 0 0,0 1 0 0 0,-2 1 8 0 0,-3 1-21 0 0,1 1-1 0 0,0-1 0 0 0,1 1 0 0 0,-1 0 0 0 0,-3 2 22 0 0,0 3 35 0 0,0-1 0 0 0,1 1 0 0 0,-1 1 0 0 0,2-1-1 0 0,-1 1 1 0 0,-3 8-35 0 0,7-10-2 0 0,0 0 0 0 0,1 0-1 0 0,0 1 1 0 0,0-1-1 0 0,1 1 1 0 0,0 0-1 0 0,0 0 1 0 0,1 0 0 0 0,0-1-1 0 0,1 10 3 0 0,0-16-85 0 0,3-2 82 0 0,-1 0 0 0 0,1 0 1 0 0,0 0-1 0 0,0-1 0 0 0,-1 1 0 0 0,1-1 1 0 0,0 0-1 0 0,-1 1 0 0 0,1-1 0 0 0,0 0 1 0 0,-1-1-1 0 0,1 1 0 0 0,-1 0 0 0 0,0-1 1 0 0,1 1-1 0 0,-1-1 0 0 0,0 0 1 0 0,2-2 1 0 0,32-28 136 0 0,-29 26-175 0 0,-3 4-29 0 0,-1-1 1 0 0,1-1 0 0 0,-1 1 0 0 0,1 0 0 0 0,-1-1 0 0 0,0 0 0 0 0,2-3 68 0 0,-4 6-64 0 0,-1 47-282 0 0,2-1 0 0 0,3 5 346 0 0,-4-39-185 0 0,-1-10 145 0 0,0 0-1 0 0,0 1 0 0 0,0-1 0 0 0,0 0 0 0 0,0 1 0 0 0,0-1 0 0 0,0 0 0 0 0,1 1 0 0 0,-1-1 1 0 0,0 0-1 0 0,1 1 0 0 0,-1-1 0 0 0,1 0 0 0 0,0 0 0 0 0,-1 1 0 0 0,2-1 41 0 0,-2 0-92 0 0,1 0 0 0 0,0 0 0 0 0,0 0 0 0 0,-1 0-1 0 0,1 0 1 0 0,-1 0 0 0 0,1 0 0 0 0,-1 0 0 0 0,1 0 0 0 0,-1 0 0 0 0,0 0-1 0 0,1 0 1 0 0,-1 0 0 0 0,0 0 0 0 0,0 0 0 0 0,0 0 0 0 0,0 1 92 0 0,5 2-2385 0 0,-1-3 740 0 0,-2-1-5750 0 0</inkml:trace>
  <inkml:trace contextRef="#ctx0" brushRef="#br0" timeOffset="1109.011">1372 630 15288 0 0,'0'0'697'0'0,"2"1"-9"0"0,0 1-664 0 0,0 0 0 0 0,1-1 0 0 0,-1 1 1 0 0,-1 0-1 0 0,1 1 0 0 0,0-1 0 0 0,0 0 0 0 0,-1 0 1 0 0,0 1-1 0 0,1-1 0 0 0,0 3-24 0 0,12 34 351 0 0,-2-6 801 0 0,-4-11-657 0 0,-1 0 0 0 0,0 1 0 0 0,-2 0 0 0 0,-1 1 1 0 0,-1-1-1 0 0,0 5-495 0 0,-3-23 48 0 0,1-1 0 0 0,0 1 0 0 0,1-1-1 0 0,-1 0 1 0 0,2 3-48 0 0,-1-3 37 0 0,0 0-1 0 0,-1-1 0 0 0,0 1 0 0 0,0 0 1 0 0,0 0-1 0 0,0 0-36 0 0,0 10 82 0 0,2 14 101 0 0,2-15 164 0 0,-1-12-65 0 0,1-8-127 0 0,-2-4-36 0 0,0 0 0 0 0,0-1 0 0 0,-1 1 0 0 0,-1-3-119 0 0,2-6 20 0 0,-2 17-15 0 0,-1 0 0 0 0,1 1 1 0 0,0-1-1 0 0,0 0 0 0 0,1 0 0 0 0,-1 1 0 0 0,1-2-5 0 0,7-16 28 0 0,-8 13-28 0 0,1 0 0 0 0,1 0 0 0 0,0 0 0 0 0,0 0 0 0 0,0 0 0 0 0,0 0 0 0 0,2 0 0 0 0,5-9 0 0 0,-9 13 0 0 0,0 0 0 0 0,1 0 0 0 0,-1 1 0 0 0,1-1 0 0 0,0 0 0 0 0,0 1 0 0 0,0-1 0 0 0,1 1 0 0 0,-1 0 0 0 0,0-1 0 0 0,1 1 0 0 0,0 0 0 0 0,-1 1 0 0 0,1-1 0 0 0,0 0 0 0 0,0 1 0 0 0,0 0 0 0 0,0-1 0 0 0,3 0 0 0 0,-5 3 0 0 0,1-1 0 0 0,-1 0 0 0 0,1 0 0 0 0,-1 0 0 0 0,1 1 0 0 0,-1-1 0 0 0,1 1 0 0 0,-1-1 0 0 0,0 1 0 0 0,1-1 0 0 0,-1 1 0 0 0,0 0 0 0 0,1 0 0 0 0,-1 0 0 0 0,0 0 0 0 0,0 0 0 0 0,0 0 0 0 0,0 0 0 0 0,19 21 0 0 0,3 22 0 0 0,-14-25 0 0 0,-1 0-12 0 0,0 1-1 0 0,-2 0 1 0 0,0 1-1 0 0,-2 0 1 0 0,2 16 12 0 0,-2-18-96 0 0,1-1-670 0 0,-3-11-1256 0 0,0 1-4086 0 0,1-3-125 0 0</inkml:trace>
  <inkml:trace contextRef="#ctx0" brushRef="#br0" timeOffset="1804.479">1823 710 14224 0 0,'1'2'653'0'0,"1"-1"-409"0"0,1 0-40 0 0,9 9 239 0 0,1 7 435 0 0,-12-16 97 0 0,-1-1 45 0 0,0 0-68 0 0,0 12 148 0 0,-1 4-763 0 0,-1 1 1 0 0,0 0-1 0 0,-3 9-337 0 0,2-11 159 0 0,0 1-1 0 0,2 0 1 0 0,-1 8-159 0 0,0-7 29 0 0,2-14-21 0 0,-1-1-1 0 0,1 0 1 0 0,0 1 0 0 0,-1-1-1 0 0,1 0 1 0 0,0 0-1 0 0,1 1 1 0 0,-1-1-1 0 0,0 0 1 0 0,1 1 0 0 0,-1-1-1 0 0,1 0 1 0 0,0 2-8 0 0,4 6 28 0 0,-5-8-16 0 0,1 0 0 0 0,-1-1 0 0 0,1 1 0 0 0,0 0-1 0 0,0-1 1 0 0,0 1 0 0 0,0 0 0 0 0,0-1 0 0 0,0 0 0 0 0,0 1 0 0 0,0-1 0 0 0,1 1 0 0 0,-1-1 0 0 0,1 0 0 0 0,-1 0 0 0 0,1 0-1 0 0,-1 0 1 0 0,2 1-12 0 0,2 0 40 0 0,-3-2-24 0 0,-1 1 1 0 0,1 0-1 0 0,0 0 1 0 0,-1-1-1 0 0,1 1 0 0 0,0-1 1 0 0,-1 1-1 0 0,1-1 0 0 0,0 0 1 0 0,0 0-1 0 0,-1 0 0 0 0,1 0 1 0 0,0 0-1 0 0,0 0 1 0 0,0 0-1 0 0,-1-1 0 0 0,1 1 1 0 0,0-1-1 0 0,-1 1 0 0 0,1-1 1 0 0,0 1-1 0 0,-1-1 1 0 0,1 0-1 0 0,-1 0 0 0 0,1 0 1 0 0,0 0-17 0 0,8-6 110 0 0,17-13 159 0 0,-25 18-234 0 0,-1 1 0 0 0,0-1 1 0 0,0 1-1 0 0,0 0 0 0 0,0-1 1 0 0,0 0-1 0 0,0 1 0 0 0,0-1 1 0 0,-1 1-1 0 0,1-1 0 0 0,-1 0 1 0 0,1 0-1 0 0,-1 1 1 0 0,1-1-1 0 0,-1 0 0 0 0,0 0 1 0 0,0 0-36 0 0,0-23 85 0 0,0 24-29 0 0,0 1 21 0 0,0 0 3 0 0,0 0 0 0 0,0 2 0 0 0,0 3-40 0 0,-1 0-1 0 0,0 1 1 0 0,0-1 0 0 0,-2 5-40 0 0,-4 21 81 0 0,-13 158 114 0 0,16-156-162 0 0,-2 0-1 0 0,-1 2-32 0 0,3-25 23 0 0,1 1 0 0 0,-1-1-1 0 0,-1-1 1 0 0,0 1 0 0 0,-1 0-23 0 0,-1 0 22 0 0,-5-1 26 0 0,-13-2 52 0 0,25-7-92 0 0,-1 0-1 0 0,0 0 1 0 0,0 0-1 0 0,0 0 1 0 0,0-1-1 0 0,0 1 1 0 0,0 0-1 0 0,0 0 1 0 0,0 0-1 0 0,0-1 1 0 0,1 1-1 0 0,-1 0 1 0 0,0-1-1 0 0,0 1 1 0 0,0-1 0 0 0,1 1-1 0 0,-1-1 1 0 0,0 0-8 0 0,-10-8 54 0 0,9 8-39 0 0,1-1 1 0 0,0 0-1 0 0,-1 1 1 0 0,1-1-1 0 0,0 0 1 0 0,0 1-1 0 0,0-1 1 0 0,1 0-1 0 0,-1 0 1 0 0,0 0-1 0 0,1 0 1 0 0,-1 0-1 0 0,1 0 1 0 0,-1 0 0 0 0,1 0-1 0 0,0 0 1 0 0,0 0-1 0 0,0 0 1 0 0,0 0-1 0 0,0 0 1 0 0,1 0-16 0 0,0-5 62 0 0,1 0 1 0 0,0 0-1 0 0,0 0 1 0 0,1 1-1 0 0,1-2-62 0 0,2-9 84 0 0,-1 6-44 0 0,1 0 1 0 0,0 0-1 0 0,1 1 0 0 0,0 0 1 0 0,2-3-41 0 0,10-13 33 0 0,37-49 26 0 0,-30 42-1 0 0,14-24-58 0 0,-22 30 0 0 0,-13 20 0 0 0,1 0 0 0 0,-1-1 0 0 0,3-8 0 0 0,-2 4-7 0 0,1 0 1 0 0,1 1-1 0 0,0 0 7 0 0,19-33-38 0 0,-25 40 34 0 0,0 0 0 0 0,-1-1 1 0 0,1 1-1 0 0,-1-1 0 0 0,0 1 0 0 0,0-1 1 0 0,0 1-1 0 0,-1-1 0 0 0,1-3 4 0 0,-2 6-461 0 0,-2 5 98 0 0,-4 11-131 0 0,-9 20-26 0 0,12-22 472 0 0,1 0 1 0 0,0-1-1 0 0,1 1 1 0 0,0 0 0 0 0,0 1-1 0 0,1 3 48 0 0,1 6-3 0 0,2 0 0 0 0,0 0 0 0 0,1 2 3 0 0,2-3 14 0 0,1 0-1 0 0,1 0 0 0 0,1-1 0 0 0,0 0 1 0 0,7 11-14 0 0,-13-28 11 0 0,4 8 33 0 0,0-1 1 0 0,1 0 0 0 0,0-1 0 0 0,3 3-45 0 0,-2-2 15 0 0,-6-8-15 0 0,0-1 0 0 0,-1 1-1 0 0,1 0 1 0 0,0 0 0 0 0,0-1-1 0 0,1 0 1 0 0,-1 1 0 0 0,0-1-1 0 0,0 0 1 0 0,1 0 0 0 0,-1 0-1 0 0,1 0 1 0 0,-1 0 0 0 0,1-1 0 0 0,-1 1-208 0 0,0-1 0 0 0,0 0 0 0 0,-1 1 0 0 0,1-1 0 0 0,0 0 0 0 0,0 0 0 0 0,-1 0 1 0 0,1-1-1 0 0,0 1 0 0 0,-1 0 0 0 0,1-1 0 0 0,0 1 0 0 0,0-1 0 0 0,-1 1 0 0 0,1-1 0 0 0,-1 0 0 0 0,1 0 1 0 0,-1 0-1 0 0,1 0 0 0 0,0-1 208 0 0,7-6-7493 0 0</inkml:trace>
  <inkml:trace contextRef="#ctx0" brushRef="#br0" timeOffset="2251.677">1782 840 2760 0 0,'0'-7'52'0'0,"0"6"-19"0"0,0 0 1 0 0,0-1-1 0 0,0 1 0 0 0,0-1 0 0 0,1 1 1 0 0,-1 0-1 0 0,0-1 0 0 0,0 1 0 0 0,1 0 1 0 0,-1-1-1 0 0,1 1 0 0 0,0 0 0 0 0,-1 0 1 0 0,1 0-1 0 0,0-1 0 0 0,-1 1 0 0 0,2-1-33 0 0,-1 1 1791 0 0,-1 1 613 0 0,3 0 1520 0 0,6 2-2503 0 0,-7-1-676 0 0,34 12 2043 0 0,-31-11-2545 0 0,0 0 0 0 0,-1 0 0 0 0,1 1-1 0 0,0 0 1 0 0,-1 0 0 0 0,0 0 0 0 0,0 0-1 0 0,0 0 1 0 0,0 1 0 0 0,1 1-243 0 0,-2-1 165 0 0,1-1-1 0 0,0 1 1 0 0,0-1-1 0 0,0 0 1 0 0,0 0 0 0 0,1 0-1 0 0,-1-1 1 0 0,1 1-1 0 0,4 1-164 0 0,40 15 580 0 0,-48-18-565 0 0,-1-1-179 0 0,0 0-85 0 0,0 0-21 0 0,0 0-223 0 0,0 0-928 0 0,0 0-393 0 0</inkml:trace>
  <inkml:trace contextRef="#ctx0" brushRef="#br0" timeOffset="2785.374">675 2273 11664 0 0,'5'17'530'0'0,"-5"-14"-7"0"0,0-2-334 0 0,-4 1-33 0 0,3-1 542 0 0,1-1 234 0 0,0 0 41 0 0,0 0-37 0 0,0 0-196 0 0,2-2-90 0 0,12-14 426 0 0,-1-1 0 0 0,8-12-1076 0 0,-5 1 439 0 0,-14 22-317 0 0,1 1-1 0 0,0-1 1 0 0,0 1-1 0 0,1 0 1 0 0,-1 0-1 0 0,5-4-121 0 0,0 2 101 0 0,0 0 0 0 0,0 1 0 0 0,0 0-1 0 0,1 1 1 0 0,0 0 0 0 0,0 0-1 0 0,0 1 1 0 0,1 0 0 0 0,-1 0 0 0 0,1 1-1 0 0,0 1 1 0 0,0 0 0 0 0,0 0-1 0 0,0 1 1 0 0,0 0 0 0 0,1 0 0 0 0,-1 1-1 0 0,0 1 1 0 0,0 0 0 0 0,1 0 0 0 0,-1 1-1 0 0,4 2-100 0 0,-4-1 50 0 0,-1 2 0 0 0,0-1 1 0 0,0 1-1 0 0,0 1 0 0 0,2 1-50 0 0,-2 0 55 0 0,1-1 1 0 0,-1-1-1 0 0,1 0 0 0 0,4 1-55 0 0,-10-4 1 0 0,0-1-1 0 0,0 0 0 0 0,0-1 0 0 0,-1 1 1 0 0,1 0-1 0 0,0-1 0 0 0,0 0 1 0 0,0 0-1 0 0,0 0 0 0 0,0-1 0 0 0,0 1 1 0 0,0-1-1 0 0,0 0 0 0 0,0 0 1 0 0,4-2-1 0 0,0-1-4 0 0,0 0 0 0 0,0-1 1 0 0,0 1-1 0 0,0-2 1 0 0,-1 1-1 0 0,2-2 4 0 0,7-12-302 0 0,-6 6-1424 0 0,-9 5-3806 0 0,-1 7 4154 0 0,0-6-5122 0 0</inkml:trace>
  <inkml:trace contextRef="#ctx0" brushRef="#br0" timeOffset="3173.393">689 2677 7832 0 0,'0'0'602'0'0,"2"2"-395"0"0,19 15 636 0 0,-7-6 2397 0 0,-1 6 1061 0 0,-13-15-3187 0 0,9 5 210 0 0,-8-6-1206 0 0,1 0 0 0 0,-1 0 0 0 0,1-1-1 0 0,-1 1 1 0 0,1-1 0 0 0,-1 1-1 0 0,1-1 1 0 0,0 0 0 0 0,-1 1-1 0 0,1-1 1 0 0,-1 0 0 0 0,1 0 0 0 0,0 0-1 0 0,-1 0 1 0 0,1 0 0 0 0,0-1-1 0 0,-1 1 1 0 0,1 0 0 0 0,-1-1-1 0 0,1 1 1 0 0,-1-1 0 0 0,1 0 0 0 0,0 0-118 0 0,4-2 239 0 0,1-1 0 0 0,-1-1 1 0 0,-1 1-1 0 0,6-5-239 0 0,4-3 385 0 0,-9 8-382 0 0,-1-1 0 0 0,2 1 0 0 0,-1 0 0 0 0,0 1 0 0 0,2-1-3 0 0,-2 1-1 0 0,-1 1 25 0 0,-1 0 1 0 0,1 1-1 0 0,0-1 0 0 0,-1 1 0 0 0,1 0 0 0 0,0 1 0 0 0,0-1 1 0 0,-1 1-1 0 0,1 0 0 0 0,0 0 0 0 0,0 0 0 0 0,0 0 0 0 0,0 1 1 0 0,-1 0-1 0 0,1 0 0 0 0,1 1-24 0 0,1 1 86 0 0,1-1 1 0 0,0 0-1 0 0,0 0 1 0 0,0-1-1 0 0,0 0 1 0 0,0 0-1 0 0,5-1-86 0 0,2 0 106 0 0,17 0 333 0 0,0-1-1 0 0,4-2-438 0 0,14 0 259 0 0,-38 3-243 0 0,1-1 0 0 0,0 0 1 0 0,-1 0-1 0 0,1-1 0 0 0,5-3-16 0 0,3 1-91 0 0,-18 3-76 0 0,0 1-1 0 0,0-1 1 0 0,0 0 0 0 0,0 1-1 0 0,0-1 1 0 0,0 0 0 0 0,0-1 0 0 0,0 1-1 0 0,0-1 1 0 0,-1 1 0 0 0,1-1-1 0 0,-1 0 1 0 0,1 0 0 0 0,0 0 167 0 0,6-6-2520 0 0,0 4-5185 0 0</inkml:trace>
  <inkml:trace contextRef="#ctx0" brushRef="#br0" timeOffset="3948.332">1836 1925 13392 0 0,'2'-1'612'0'0,"-1"1"-562"0"0,1-1 0 0 0,-1 0 0 0 0,1 1 0 0 0,-1-1 0 0 0,1 1 1 0 0,-1 0-1 0 0,1 0 0 0 0,0-1 0 0 0,-1 1 0 0 0,1 0 0 0 0,0 0 1 0 0,-1 1-1 0 0,1-1 0 0 0,-1 0 0 0 0,1 0 0 0 0,0 1 0 0 0,0 0-50 0 0,0-1 16 0 0,1 1 0 0 0,-1-1-1 0 0,1 1 1 0 0,-1-1-1 0 0,1 0 1 0 0,0 0 0 0 0,-1 0-1 0 0,1 0 1 0 0,-1-1-16 0 0,11-2 1504 0 0,1 0 0 0 0,-2-2 1 0 0,1 1-1 0 0,5-4-1504 0 0,-16 7 555 0 0,-2 1-65 0 0,0 0-30 0 0,0 0-4 0 0,0 0-32 0 0,0 0-134 0 0,0-1-271 0 0,0 1 0 0 0,-1-1 0 0 0,1 1-1 0 0,0 0 1 0 0,0-1 0 0 0,-1 1 0 0 0,1-1 0 0 0,0 1 0 0 0,-1 0 0 0 0,1-1 0 0 0,0 1 0 0 0,-1 0 0 0 0,1-1 0 0 0,0 1 0 0 0,-1 0 0 0 0,1 0 0 0 0,-1-1 0 0 0,1 1 0 0 0,-1 0 0 0 0,1 0 0 0 0,-1 0 0 0 0,1 0 0 0 0,-1-1 0 0 0,1 1 0 0 0,-1 0 0 0 0,1 0 0 0 0,-1 0 0 0 0,1 0-19 0 0,-16 0 199 0 0,0 6-46 0 0,1 0 0 0 0,0 0 0 0 0,1 2 0 0 0,0 0 0 0 0,0 0 0 0 0,-6 6-153 0 0,-32 19-312 0 0,48-30 383 0 0,0 0 1 0 0,0 0 0 0 0,1 0-1 0 0,-1 0 1 0 0,0 1-72 0 0,2-1 4 0 0,0-1-1 0 0,-1 1 1 0 0,1-1-1 0 0,-1 0 1 0 0,1 0-1 0 0,-1 0 1 0 0,0 0-1 0 0,-2 0-3 0 0,3 0-16 0 0,0-1 0 0 0,0 1 0 0 0,1-1 0 0 0,-1 1 0 0 0,1 0 0 0 0,-1 0 0 0 0,1-1 0 0 0,0 1 0 0 0,-1 2 16 0 0,-6 15 150 0 0,6-14-108 0 0,1 0 0 0 0,1 1 0 0 0,-1-1 1 0 0,1 1-1 0 0,0-1 0 0 0,0 0 0 0 0,0 1 1 0 0,1-1-1 0 0,0 0 0 0 0,0 3-42 0 0,3 30-134 0 0,-5-37 122 0 0,1 2-53 0 0,6 11 434 0 0,7 2-297 0 0,-12-15-68 0 0,0 1 0 0 0,0-1 0 0 0,0 0 0 0 0,1 0 0 0 0,-1 0 0 0 0,0 0 0 0 0,0 0 0 0 0,1 0 0 0 0,-1 0 0 0 0,0 0 0 0 0,1 0 0 0 0,-1-1 0 0 0,1 1 0 0 0,-1 0 0 0 0,1-1 0 0 0,-1 1 0 0 0,2-1-4 0 0,12 5 73 0 0,-5 1-34 0 0,-1-1 0 0 0,1-1 0 0 0,2 0-39 0 0,-6-2 9 0 0,1 1 1 0 0,-1-1-1 0 0,0 1 0 0 0,0 0 1 0 0,0 1-1 0 0,-1-1 0 0 0,1 1 1 0 0,-1 0-1 0 0,0 0 0 0 0,0 1 1 0 0,0 0-1 0 0,2 2-9 0 0,-4-3 0 0 0,0 0 0 0 0,0 0 0 0 0,-1 1 0 0 0,1-1 0 0 0,-1 1 0 0 0,0-1 0 0 0,0 1 0 0 0,-1 0 0 0 0,1 0 0 0 0,-1-1 0 0 0,0 1 0 0 0,0 0 0 0 0,-1 0 0 0 0,0 0 0 0 0,1 0 0 0 0,-2 0 0 0 0,1 0 0 0 0,0 0 0 0 0,-1 0 0 0 0,0 0 0 0 0,0 0 0 0 0,-1 0 0 0 0,0 0 0 0 0,1 0 0 0 0,-3 4-21 0 0,-1 1 0 0 0,1-1 0 0 0,-1 0 0 0 0,-1-1 0 0 0,1 1 0 0 0,-2-1 0 0 0,1 0 0 0 0,-1 0 0 0 0,0-1 0 0 0,-1 0 21 0 0,3-2-55 0 0,0-1 0 0 0,-1 0-1 0 0,0 0 1 0 0,1-1-1 0 0,-1 1 1 0 0,-1-1-1 0 0,1-1 1 0 0,0 1 0 0 0,-1-1-1 0 0,1 0 1 0 0,-1 0-1 0 0,0-1 1 0 0,1 0-1 0 0,-1 0 1 0 0,-5-1 55 0 0,10 1-210 0 0,0-1 1 0 0,0 0-1 0 0,-1 0 0 0 0,1-1 1 0 0,0 1-1 0 0,-1 0 0 0 0,1-1 1 0 0,0 1-1 0 0,0-1 0 0 0,0 0 1 0 0,0 0-1 0 0,-1 0 0 0 0,1 0 1 0 0,0 0-1 0 0,0 0 1 0 0,1 0-1 0 0,-1-1 0 0 0,0 1 1 0 0,0-1-1 0 0,1 1 0 0 0,-1-1 1 0 0,1 0-1 0 0,-1 0 0 0 0,1 0 1 0 0,0 0-1 0 0,0 0 0 0 0,-1 0 1 0 0,2 0-1 0 0,-2-1 210 0 0,1-8-1535 0 0</inkml:trace>
  <inkml:trace contextRef="#ctx0" brushRef="#br0" timeOffset="4324.324">2514 2006 6912 0 0,'0'0'528'0'0,"0"0"-26"0"0,0 0 1160 0 0,0 0 546 0 0,0 1 109 0 0,-1 4-1696 0 0,-1 0 0 0 0,1 0 0 0 0,-1 0 0 0 0,0-1-1 0 0,0 1 1 0 0,-1 0 0 0 0,0-1 0 0 0,-2 3-621 0 0,-1 3 710 0 0,-53 107 906 0 0,38-85-1317 0 0,12-20-172 0 0,2 1 0 0 0,-1-1 0 0 0,2 2 0 0 0,-6 12-127 0 0,6-9-60 0 0,2-7 29 0 0,1 0 0 0 0,0 0 1 0 0,0 1-1 0 0,1-1 0 0 0,1 1 1 0 0,0 0-1 0 0,0 0 31 0 0,1-6-5 0 0,0 0 59 0 0,0-1 1 0 0,0 1-1 0 0,0 0 0 0 0,1 0 0 0 0,0 0 0 0 0,0 2-54 0 0,0-6-246 0 0,0 1-1 0 0,-1 0 0 0 0,1-1 1 0 0,0 0-1 0 0,0 1 1 0 0,0-1-1 0 0,0 1 1 0 0,0-1-1 0 0,0 0 1 0 0,1 0-1 0 0,-1 0 1 0 0,0 1-1 0 0,1-1 1 0 0,-1 0-1 0 0,0-1 1 0 0,1 1-1 0 0,-1 0 1 0 0,1 0-1 0 0,0-1 0 0 0,0 1 247 0 0,7-1-2741 0 0,3-4-2877 0 0</inkml:trace>
  <inkml:trace contextRef="#ctx0" brushRef="#br0" timeOffset="4707.501">2501 2389 3224 0 0,'0'-2'143'0'0,"0"-2"-106"0"0,0 1 0 0 0,1-1 0 0 0,0 0 0 0 0,0 0 0 0 0,0 0 0 0 0,0 0-37 0 0,5-16 3017 0 0,-6 17-1969 0 0,0 1 1 0 0,0-1-1 0 0,1 0 1 0 0,-2 0-1 0 0,1 1 0 0 0,0-1 1 0 0,-1-1-1049 0 0,-1-5 860 0 0,-1 0-1 0 0,0 1 1 0 0,-1-1 0 0 0,0 1-1 0 0,0-1 1 0 0,-1 2 0 0 0,-4-6-860 0 0,-8-16 892 0 0,13 22-617 0 0,-1 1-1 0 0,0-1 0 0 0,0 1 0 0 0,0 0 0 0 0,-1 1 0 0 0,0-1 0 0 0,0 1 0 0 0,-1-1-274 0 0,-5-2 587 0 0,1 0 0 0 0,-1 1 0 0 0,0 0-1 0 0,-6-1-586 0 0,-22-6 172 0 0,-17-12-3092 0 0,55 25-5271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10:24.5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13272 0 0,'6'7'229'0'0,"-4"-6"-148"0"0,-1 1 0 0 0,1-1 0 0 0,-1 0 0 0 0,0 1 0 0 0,0 0 0 0 0,0-1 0 0 0,1 1 0 0 0,-2 0 0 0 0,1-1 0 0 0,0 1 0 0 0,0 0 0 0 0,0 1-81 0 0,2 4 84 0 0,0 0 0 0 0,1-1-1 0 0,-1 0 1 0 0,1 1 0 0 0,1-1 0 0 0,-1-1 0 0 0,1 1 0 0 0,4 3-84 0 0,-8-8 157 0 0,-1-1 58 0 0,0 0 29 0 0,0 0 4 0 0,0 0-15 0 0,0 0-63 0 0,0 0-30 0 0,0 0-4 0 0,0 0 19 0 0,0 0 77 0 0,0 0 31 0 0,0 0 7 0 0,0 0 2 0 0,0 0 0 0 0,-3-4 456 0 0,3 3-697 0 0,-1 1 0 0 0,1 0-1 0 0,0 0 1 0 0,-1-1-1 0 0,1 1 1 0 0,0 0 0 0 0,-1-1-1 0 0,1 1 1 0 0,0 0 0 0 0,-1-1-1 0 0,1 1 1 0 0,0 0-1 0 0,0-1 1 0 0,-1 1 0 0 0,1 0-1 0 0,0-1 1 0 0,0 1 0 0 0,0-1-1 0 0,0 1 1 0 0,0-1 0 0 0,0 1-1 0 0,0 0 1 0 0,0-1-1 0 0,-1 1 1 0 0,1-1 0 0 0,1 1-1 0 0,-1-1 1 0 0,0 1 0 0 0,0 0-1 0 0,0-1 1 0 0,0 1 0 0 0,0-1-1 0 0,0 1 1 0 0,0-1-1 0 0,1 1-30 0 0,-1-1 40 0 0,1 0 0 0 0,0 0 0 0 0,-1 0 0 0 0,1 1 0 0 0,0-1 0 0 0,0 0 0 0 0,0 0 0 0 0,0 1 0 0 0,0-1 0 0 0,0 0 0 0 0,0 1 0 0 0,0-1-40 0 0,0 1 92 0 0,16-8 256 0 0,-15 8-325 0 0,0-1 0 0 0,-1 1-1 0 0,1 0 1 0 0,0 0-1 0 0,0 0 1 0 0,-1 0 0 0 0,1 0-1 0 0,0 1 1 0 0,0-1-1 0 0,-1 0 1 0 0,1 1-1 0 0,0-1 1 0 0,-1 1 0 0 0,1-1-1 0 0,-1 1 1 0 0,1 0-23 0 0,7 2 100 0 0,40 7 537 0 0,-2 1-608 0 0,-35-8 100 0 0,-1 0 0 0 0,1 1-1 0 0,6 2-128 0 0,-5-1 223 0 0,1 0 0 0 0,11 2-223 0 0,65 5 371 0 0,-57-8-283 0 0,58 8 85 0 0,-35-1-179 0 0,-34-6 149 0 0,0-2 1 0 0,0 0-1 0 0,9 0-143 0 0,6-2 80 0 0,-19 0-52 0 0,0-1 0 0 0,9-2-28 0 0,-11 1-13 0 0,-1 1 0 0 0,0 0 0 0 0,0 1 0 0 0,1 1 0 0 0,9 2 13 0 0,19 6-49 0 0,11 5 49 0 0,-49-13 11 0 0,1 0 9 0 0,0 0-1 0 0,0 0 0 0 0,0 1 1 0 0,0 0-1 0 0,-1 0 1 0 0,6 4-20 0 0,-3-2 41 0 0,0 0 0 0 0,0 0 0 0 0,1-1 0 0 0,-1-1 0 0 0,1 1 0 0 0,0-2 1 0 0,0 1-42 0 0,-5-2 26 0 0,4 2-8 0 0,3 0 31 0 0,-1 0 1 0 0,1 0-1 0 0,0-1 0 0 0,0 0 0 0 0,9-1-49 0 0,106-4 64 0 0,-45-2 19 0 0,-64 5-42 0 0,0 2 1 0 0,0 1-1 0 0,4 1-41 0 0,30 4 57 0 0,-3 0-57 0 0,-27-5 0 0 0,-12-2 0 0 0,-1 0 0 0 0,1 0 0 0 0,-1-1 0 0 0,1 0 0 0 0,0-1 0 0 0,6-1 0 0 0,9-3 0 0 0,36-9 0 0 0,-39 8 169 0 0,21-3-169 0 0,-21 5 199 0 0,19-6-199 0 0,13 1 72 0 0,-35 6-50 0 0,0 1-1 0 0,16-1-21 0 0,10 0 21 0 0,61-5-114 0 0,-70 5 38 0 0,20 1 55 0 0,11 0 148 0 0,-48 1-124 0 0,0 2 0 0 0,1 0 0 0 0,11 3-24 0 0,-7-1 0 0 0,22 0 0 0 0,-20-2-5 0 0,1 2 0 0 0,-1 1 1 0 0,17 4 4 0 0,-12-1 105 0 0,1-2 0 0 0,6-1-105 0 0,3 0 228 0 0,28 0-4 0 0,33-5-332 0 0,-1-1-266 0 0,63 9 374 0 0,-106-2 386 0 0,18-2-386 0 0,-75-3 1 0 0,111-1 102 0 0,17-6-103 0 0,-92 4 0 0 0,-1 2 0 0 0,1 1 0 0 0,0 1 0 0 0,28 6 0 0 0,-35-3-201 0 0,24-1 201 0 0,8 2-127 0 0,-19-3 127 0 0,0-2 0 0 0,0-1 0 0 0,26-5 0 0 0,-4 0 0 0 0,-23 2 0 0 0,13-1 14 0 0,75-2 150 0 0,-83 3-134 0 0,-24 4-30 0 0,-1 0 0 0 0,0 2 0 0 0,8 1 0 0 0,-1 0 0 0 0,19 0 0 0 0,-6-5 0 0 0,1-2 0 0 0,-1-2 0 0 0,35-10 0 0 0,-31 8 20 0 0,-17 3 24 0 0,20-7-44 0 0,5-2 32 0 0,0 2 0 0 0,38-2-32 0 0,-50 8 15 0 0,-15 1 10 0 0,-1 2-1 0 0,13 1-24 0 0,-17 1 22 0 0,-1-1-1 0 0,6-1-21 0 0,15-2 21 0 0,29-3 579 0 0,52-14-600 0 0,-41-2 184 0 0,74-12 35 0 0,-135 32-332 0 0,-1 0 0 0 0,0 2 0 0 0,21 0 113 0 0,-14-3-4229 0 0,-25 5 1614 0 0,-2 0-4852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10:28.7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2899 211 2760 0 0,'5'1'43'0'0,"-1"0"0"0"0,0 1 0 0 0,1-1 0 0 0,-1 1-1 0 0,0 0 1 0 0,0 1 0 0 0,-1-1 0 0 0,4 3-43 0 0,-2-1 1593 0 0,0-1 0 0 0,1 0 0 0 0,-1 0-1 0 0,4 1-1592 0 0,-28-4 7728 0 0,1 0-7484 0 0,1 0 1 0 0,-1-1-1 0 0,-7-2-244 0 0,-74-17 54 0 0,50 9 14 0 0,-1 2 1 0 0,0 3-1 0 0,-24 0-68 0 0,23 6 104 0 0,-1 2 0 0 0,-43 8-104 0 0,33-3 59 0 0,5 1 35 0 0,-1 3-94 0 0,19-3 16 0 0,0-2-1 0 0,-1-1 1 0 0,-14-2-16 0 0,53-3 1 0 0,-27 0 38 0 0,1 0-1 0 0,0-2 0 0 0,-1-1 1 0 0,-7-3-39 0 0,-51-14 266 0 0,60 13 32 0 0,-16-1-298 0 0,-9-2 182 0 0,34 7-157 0 0,0 1-1 0 0,0 1 1 0 0,0 0-1 0 0,-1 2 1 0 0,1 0-25 0 0,-20-1 37 0 0,18 1-9 0 0,1 1 0 0 0,-6 1-28 0 0,-19 3 8 0 0,9-3 40 0 0,1 3 0 0 0,-7 2-48 0 0,-19 4 86 0 0,32-8-82 0 0,-1-1 0 0 0,1-1 1 0 0,-1-1-1 0 0,-19-2-4 0 0,-168-10 71 0 0,171 11-73 0 0,0 3 0 0 0,0 1 0 0 0,-39 10 2 0 0,27-2-5 0 0,2-2 250 0 0,-5 5-245 0 0,31-7 38 0 0,-1-1 0 0 0,-28 2-38 0 0,42-8 259 0 0,0-1 0 0 0,-12-1-259 0 0,13 0 128 0 0,0 0-1 0 0,0 1 0 0 0,-10 2-127 0 0,0 1 0 0 0,12-2 0 0 0,0 1 0 0 0,0 0 0 0 0,-8 3 0 0 0,-70 19 0 0 0,86-22 0 0 0,-1-1 0 0 0,0-1 0 0 0,0 1 0 0 0,0-1 0 0 0,0 1 0 0 0,-22 2 0 0 0,18 0 0 0 0,0-6 11 0 0,5 0 44 0 0,4 1 14 0 0,0-28 428 0 0,0 29-393 0 0,0 0-28 0 0,4-6 4 0 0,4-1-22 0 0,5-1-47 0 0,7-2-12 0 0,48-22 1 0 0,-60 29 0 0 0,1-1 0 0 0,0 2 0 0 0,1 0 0 0 0,6-2 0 0 0,8-3 0 0 0,25-7 21 0 0,7-3 42 0 0,-5 2 32 0 0,-10 4-36 0 0,0-2 60 0 0,0 2 0 0 0,36-6-119 0 0,-58 14 31 0 0,-3 0-9 0 0,1 1 0 0 0,0 1 0 0 0,0 0 0 0 0,0 1 1 0 0,0 1-1 0 0,0 1 0 0 0,10 1-22 0 0,233 47 10 0 0,-185-36-10 0 0,89 19 0 0 0,-131-29 0 0 0,-27-3 0 0 0,-1 0 0 0 0,1 1 0 0 0,0 0 0 0 0,4 1 0 0 0,66 10 0 0 0,-70-11 0 0 0,1-1 0 0 0,-1 0 0 0 0,0 0 0 0 0,1-1 0 0 0,-1 0 0 0 0,5-1 0 0 0,22-2 0 0 0,16-1 0 0 0,-19 1 0 0 0,-13 1 0 0 0,0 0 0 0 0,0-1 0 0 0,15-6 0 0 0,8-2 0 0 0,45-8 64 0 0,-67 16-64 0 0,1 0 0 0 0,17 0 0 0 0,-3 0 0 0 0,48-5 64 0 0,-12-2-64 0 0,-67 10 0 0 0,150-42 0 0 0,-81 19 32 0 0,29-4-32 0 0,-74 22 7 0 0,1 2-1 0 0,-1 0 1 0 0,1 2-1 0 0,0 0 0 0 0,16 3-6 0 0,17 5-53 0 0,14 5 53 0 0,-27-4-47 0 0,0-1 1 0 0,30-1 46 0 0,54 0-128 0 0,-101-5 87 0 0,18 0 28 0 0,34-4 13 0 0,-47 1 34 0 0,0 2-1 0 0,9 3-33 0 0,10-1 149 0 0,46 4 54 0 0,-87-5-176 0 0,0 2-1 0 0,0 0 1 0 0,0 0 0 0 0,8 4-27 0 0,-16-5 8 0 0,14 5-6 0 0,21 6-2 0 0,-33-11-12 0 0,-6-1-50 0 0,-1 0-22 0 0,0 0 1 0 0,-2 1-5 0 0,-9 5 61 0 0,-1 0 1 0 0,0-1-1 0 0,0-1 1 0 0,-1 0-1 0 0,0-1 1 0 0,1 0-1 0 0,-1-1 1 0 0,0 0-1 0 0,-6-1 27 0 0,1 1-18 0 0,0 1-1 0 0,-5 2 19 0 0,-28 5-27 0 0,-78 8-37 0 0,1 6 0 0 0,-63 24 64 0 0,142-35 0 0 0,-38 6 0 0 0,45-11 0 0 0,23-3 0 0 0,0-2 0 0 0,-4 0 0 0 0,-83 9 0 0 0,-29 3 0 0 0,103-14 0 0 0,0-1 0 0 0,0-1 0 0 0,-8-2 0 0 0,-12-2 0 0 0,24 4 0 0 0,1-3 0 0 0,-6-1 0 0 0,-67-14 72 0 0,32 4-51 0 0,25 6 22 0 0,-22-8-43 0 0,37 9 44 0 0,-23-3-44 0 0,5 0 20 0 0,21 7-20 0 0,0 0 0 0 0,0 1 0 0 0,0 1 0 0 0,-11 2 0 0 0,-18 1 0 0 0,-30 7 0 0 0,2 5 15 0 0,0 5-1 0 0,-47 17-14 0 0,99-27 25 0 0,-210 63-15 0 0,204-61 25 0 0,-23 2-35 0 0,-26 7 29 0 0,47-10-29 0 0,-1-2 0 0 0,-24 1 0 0 0,-1 0 0 0 0,-20 3-1018 0 0,38-6-2146 0 0,1 1 0 0 0,-26 9 3164 0 0,26-3-6661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10:03.5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209 117 6912 0 0,'6'35'356'0'0,"-3"-21"-278"0"0,0 2-1 0 0,-1-1 1 0 0,-1 0-1 0 0,-1 0 1 0 0,0 5-78 0 0,-30 174 13601 0 0,27-178-13200 0 0,-18 80 1454 0 0,-30 79-1855 0 0,51-175-2 0 0,-15 43 26 0 0,-2-1-1 0 0,-2 0 1 0 0,-3 2-24 0 0,21-42 9 0 0,0 1 1 0 0,-1-1-1 0 0,1 1 1 0 0,-1-1-1 0 0,1 0 0 0 0,-1 1 1 0 0,0-1-1 0 0,0 0 1 0 0,0 0-1 0 0,0 0 1 0 0,-1-1-1 0 0,1 1 0 0 0,0 0 1 0 0,-1-1-1 0 0,1 0 1 0 0,-3 2-10 0 0,4-4-9 0 0,0 0 0 0 0,1 1 0 0 0,-1-1 1 0 0,0 0-1 0 0,1 1 0 0 0,-1-1 0 0 0,0 0 1 0 0,1 0-1 0 0,-1 0 0 0 0,1 1 0 0 0,0-1 1 0 0,-1 0-1 0 0,1 0 0 0 0,-1 0 1 0 0,1 0-1 0 0,0 0 0 0 0,0 0 0 0 0,0-1 9 0 0,-1-3 0 0 0,1-1 0 0 0,0 1 0 0 0,0-1 0 0 0,0 0 0 0 0,1 1 0 0 0,0-1 0 0 0,0 1 0 0 0,0-2 0 0 0,3-14 0 0 0,2-8 0 0 0,1 1-1 0 0,7-19 1 0 0,-3 11 39 0 0,13-31 345 0 0,-3 11 26 0 0,-11 24-42 0 0,1 0 0 0 0,14-24-368 0 0,1 0 626 0 0,6-22-626 0 0,-23 59 174 0 0,1-1 0 0 0,1 2 1 0 0,7-10-175 0 0,16-29 445 0 0,-14 21 6 0 0,3 0 0 0 0,17-20-451 0 0,-40 54 14 0 0,1 2 1 0 0,0-1-1 0 0,-1 0 0 0 0,1 0 0 0 0,0 0 0 0 0,0 0 1 0 0,0 0-1 0 0,0 1 0 0 0,0-1 0 0 0,0 0 0 0 0,0 1 1 0 0,0-1-1 0 0,0 1 0 0 0,0-1 0 0 0,0 1 0 0 0,0-1 1 0 0,1 1-1 0 0,-1 0 0 0 0,0 0 0 0 0,0-1 0 0 0,0 1 1 0 0,1 0-1 0 0,-1 0 0 0 0,0 0 0 0 0,0 0 0 0 0,1 1-14 0 0,0-1 38 0 0,0 1 0 0 0,0 0-1 0 0,0-1 1 0 0,0 1 0 0 0,0 0-1 0 0,0 0 1 0 0,-1 0 0 0 0,1 1-1 0 0,0-1 1 0 0,-1 0 0 0 0,1 0-1 0 0,-1 1 1 0 0,2 1-38 0 0,1 2 83 0 0,-1 0-1 0 0,1 1 1 0 0,-1 0 0 0 0,0 0 0 0 0,0 0-1 0 0,-1 0 1 0 0,1 0 0 0 0,-1 0 0 0 0,0 4-83 0 0,3 12 155 0 0,-2 0 1 0 0,0 5-156 0 0,3 22-236 0 0,26 193-218 0 0,-15-95 437 0 0,-12-89 17 0 0,-2 31 0 0 0,2 23 0 0 0,-4-24 0 0 0,-3-70 40 0 0,-2-14-6 0 0,1-2-8 0 0,1 0-2 0 0,0 0 1 0 0,0-1-1 0 0,0 1 0 0 0,0 0 1 0 0,-1-1-1 0 0,1 1 0 0 0,0-1 0 0 0,-1 1 1 0 0,0-1-1 0 0,1 0 0 0 0,-1 0 1 0 0,0-1-1 0 0,1 1 0 0 0,-1 0 1 0 0,0-1-1 0 0,0 0 0 0 0,1 0 0 0 0,-1 1 1 0 0,0-2-1 0 0,0 1 0 0 0,0 0 1 0 0,1 0-1 0 0,-1-1 0 0 0,-2 0-24 0 0,-7-3-88 0 0,-1 0-1 0 0,1-1 1 0 0,1-1-1 0 0,-1 0 0 0 0,0 0 89 0 0,-24-12 117 0 0,-125-51 337 0 0,151 65-434 0 0,0 0 1 0 0,0 1-1 0 0,-1 1 1 0 0,1-1-1 0 0,-1 2 1 0 0,1-1-1 0 0,-1 2 1 0 0,0-1 0 0 0,1 1-1 0 0,-11 2-20 0 0,-5-5-3049 0 0,25 3-3586 0 0,1 0-2056 0 0</inkml:trace>
  <inkml:trace contextRef="#ctx0" brushRef="#br0" timeOffset="419.524">780 1 920 0 0,'3'7'80'0'0,"4"8"-77"0"0,-4-11 139 0 0,-1 1-1 0 0,0 0 1 0 0,0 0 0 0 0,-1 0 0 0 0,1 1-142 0 0,6 54 11775 0 0,-6 1-4975 0 0,-9 60-2454 0 0,1-23-3454 0 0,-2 25-857 0 0,3-70 114 0 0,2 1 0 0 0,3-1 0 0 0,5 47-149 0 0,-1-68 447 0 0,4 32 537 0 0,-6-57-770 0 0,0 1-1 0 0,0 0 1 0 0,0-1-1 0 0,1 1 1 0 0,1-1-1 0 0,2 5-213 0 0,-5-10 42 0 0,0-1 0 0 0,0 0-1 0 0,-1 0 1 0 0,1 0 0 0 0,1 0 0 0 0,-1 0-1 0 0,0 0 1 0 0,0-1 0 0 0,0 1 0 0 0,0 0 0 0 0,1 0-1 0 0,-1-1 1 0 0,0 1 0 0 0,1-1 0 0 0,-1 1-1 0 0,0-1 1 0 0,1 0 0 0 0,-1 0 0 0 0,1 1-1 0 0,-1-1 1 0 0,0 0 0 0 0,1 0 0 0 0,-1 0 0 0 0,1 0-1 0 0,-1-1 1 0 0,0 1 0 0 0,1 0 0 0 0,-1 0-1 0 0,1-1 1 0 0,-1 1 0 0 0,0-1 0 0 0,0 0-1 0 0,1 1 1 0 0,-1-1-42 0 0,4-2 102 0 0,0 1-1 0 0,0-1 1 0 0,0 0-1 0 0,-1 0 1 0 0,1 0-1 0 0,-1-1 1 0 0,0 0-1 0 0,1 0-101 0 0,5-9 176 0 0,0 1 1 0 0,-1-2-1 0 0,0 1 0 0 0,5-14-176 0 0,25-59-274 0 0,-27 57 260 0 0,7-13 9 0 0,1-4 39 0 0,-2 0 0 0 0,-1-2-34 0 0,7-20 91 0 0,-15 47-41 0 0,-2 0-1 0 0,0 0 0 0 0,-1-1 0 0 0,-1-7-49 0 0,-1 13-87 0 0,-4 16-16 0 0,0-1 1 0 0,0 0-1 0 0,0 1 1 0 0,0-1-1 0 0,1 0 1 0 0,-1 1-1 0 0,0-1 1 0 0,0 0-1 0 0,1 1 1 0 0,-1-1-1 0 0,0 0 1 0 0,1 1-1 0 0,-1-1 1 0 0,1 1-1 0 0,-1-1 1 0 0,1 1-1 0 0,-1-1 1 0 0,1 1-1 0 0,-1-1 1 0 0,1 1 102 0 0,-1-10-2084 0 0,0 8-3105 0 0,0 2 2903 0 0</inkml:trace>
  <inkml:trace contextRef="#ctx0" brushRef="#br0" timeOffset="800.843">1362 635 12440 0 0,'0'0'957'0'0,"0"0"-397"0"0,0 0 649 0 0,-5 12 3510 0 0,-1-5-3863 0 0,1 0 0 0 0,-1-1 1 0 0,-1 0-1 0 0,-5 5-856 0 0,7-8 106 0 0,0 2-1 0 0,0-1 0 0 0,0 1 0 0 0,1 0 1 0 0,-1 0-1 0 0,1 0 0 0 0,0 0 1 0 0,1 1-1 0 0,-2 3-105 0 0,-5 11 277 0 0,-10 23 366 0 0,19-40-608 0 0,0 1 0 0 0,0 0 0 0 0,0 0 0 0 0,0 1 0 0 0,0-1 0 0 0,1 0 0 0 0,0 0 0 0 0,0 0 0 0 0,0 3-35 0 0,0-4-18 0 0,1 5 16 0 0,0 0 0 0 0,0 0 0 0 0,0 0 0 0 0,1-1 0 0 0,0 1 0 0 0,1-1 0 0 0,-1 1 0 0 0,2-1 0 0 0,-1 0 0 0 0,5 6 2 0 0,-6-10 8 0 0,0-1-1 0 0,1 0 1 0 0,-1 0-1 0 0,1 0 0 0 0,-1 0 1 0 0,1 0-1 0 0,0 0 1 0 0,0-1-1 0 0,0 0 1 0 0,0 1-1 0 0,0-1 1 0 0,0 0-1 0 0,0 0 1 0 0,1-1-1 0 0,-1 1 0 0 0,0-1 1 0 0,3 1-8 0 0,1-1 44 0 0,0 1 0 0 0,0-2 0 0 0,0 1 1 0 0,0 0-1 0 0,-1-1 0 0 0,1-1 0 0 0,0 1 0 0 0,0-1-44 0 0,0 0 40 0 0,-1-1 0 0 0,1 0 1 0 0,-1 0-1 0 0,0 0 0 0 0,0-1 0 0 0,0 0 0 0 0,0 0 0 0 0,-1 0 0 0 0,1-1 0 0 0,-1 0 1 0 0,-1 0-1 0 0,5-5-40 0 0,-7 7-6 0 0,0 0 0 0 0,0 0 1 0 0,0 0-1 0 0,-1-1 0 0 0,1 1 0 0 0,-1-1 1 0 0,1 1-1 0 0,-1-1 0 0 0,0 1 0 0 0,-1-1 1 0 0,1 0-1 0 0,-1 1 0 0 0,1-1 1 0 0,-1 0-1 0 0,0 1 0 0 0,-1-1 0 0 0,1 0 1 0 0,-1 1-1 0 0,1-1 0 0 0,-1 0 0 0 0,0 1 1 0 0,0-1-1 0 0,-1 1 0 0 0,0-3 6 0 0,-3-4-311 0 0,0 1 1 0 0,-1 0-1 0 0,0 0 0 0 0,0 0 0 0 0,0 1 0 0 0,-1 0 0 0 0,-1 0 1 0 0,-2-1 310 0 0,-1 0-2058 0 0</inkml:trace>
  <inkml:trace contextRef="#ctx0" brushRef="#br0" timeOffset="1135.135">1653 271 14688 0 0,'6'19'494'0'0,"11"27"603"0"0,-15-42-833 0 0,-1 0 0 0 0,1 0 0 0 0,-1 1 0 0 0,-1-1 0 0 0,1 0 0 0 0,0 1 0 0 0,-1-1 0 0 0,0 1 0 0 0,0 3-264 0 0,-6 43 2573 0 0,4-40-2284 0 0,-7 62 782 0 0,-5 36-180 0 0,0-26 235 0 0,3 0 0 0 0,0 78-1126 0 0,1-22 75 0 0,10-136-783 0 0,0-3-1556 0 0,0 0-6042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10:38.1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446 170 11488 0 0,'0'0'528'0'0,"2"1"-16"0"0,32 13 922 0 0,-33-14-763 0 0,0 2-572 0 0,0-1 0 0 0,-1 0 1 0 0,1 0-1 0 0,0 1 0 0 0,0-1 0 0 0,0 0 0 0 0,1 0 1 0 0,-1 0-1 0 0,0-1 0 0 0,1 2-99 0 0,4 3 116 0 0,-2 0-23 0 0,-1-1-2 0 0,0-1 0 0 0,0 1 1 0 0,-1 0-1 0 0,1 0 0 0 0,-1 0 0 0 0,0 0 0 0 0,0 0 0 0 0,0 1 1 0 0,0-1-1 0 0,-1 1 0 0 0,0-1 0 0 0,0 1 0 0 0,0 1-91 0 0,0-4 47 0 0,-1 0-1 0 0,0 0 1 0 0,1 0-1 0 0,-1 0 1 0 0,1-1-1 0 0,-1 1 0 0 0,1 0 1 0 0,0 0-1 0 0,0 0 1 0 0,0 0-1 0 0,0-1 1 0 0,0 1-1 0 0,0 0 0 0 0,2 0-46 0 0,4 9 208 0 0,24 74 1048 0 0,-26-71-1095 0 0,0-1-1 0 0,2 12-160 0 0,-4-12 67 0 0,1 0-1 0 0,1-1 0 0 0,1 4-66 0 0,-3-8 23 0 0,0-1 0 0 0,0 1 0 0 0,-1 0 1 0 0,0 0-1 0 0,0 6-23 0 0,7 27 78 0 0,-7-34-66 0 0,1 0 4 0 0,0 1 1 0 0,-1 0 0 0 0,0 0-1 0 0,-1 0 1 0 0,0 0 0 0 0,0 0-1 0 0,0 7-16 0 0,-6 19 54 0 0,3-25-31 0 0,1-1 0 0 0,0 1 1 0 0,0 0-1 0 0,1 5-23 0 0,2 3 126 0 0,0 0-1 0 0,4 10-125 0 0,-2-10 149 0 0,-1 0 0 0 0,0 10-149 0 0,-3-8 172 0 0,0 0 0 0 0,-2 1-172 0 0,1-1 213 0 0,0 0 0 0 0,1 2-213 0 0,2 4 295 0 0,-2 1 0 0 0,-2 20-295 0 0,2-42 0 0 0,0-1 0 0 0,1 1 0 0 0,-1-1 0 0 0,0 1 0 0 0,1-1 0 0 0,0 1 0 0 0,0-1 0 0 0,0 0 0 0 0,0 1 0 0 0,1-1 0 0 0,0 2 0 0 0,0-2 0 0 0,-1 0 0 0 0,0 0 0 0 0,0 0 0 0 0,0-1 0 0 0,0 1 0 0 0,0 0 0 0 0,-1 0 0 0 0,1 0 0 0 0,-1 0 0 0 0,0 0 0 0 0,0 1 0 0 0,0-1 0 0 0,0 0 0 0 0,0 0-9 0 0,0-1-1 0 0,0 1 0 0 0,0-1 0 0 0,0 1 1 0 0,1-1-1 0 0,-1 1 0 0 0,1-1 0 0 0,0 1 0 0 0,0-1 1 0 0,0 1-1 0 0,0-1 0 0 0,0 0 0 0 0,0 0 1 0 0,1 0-1 0 0,-1 1 0 0 0,1-1 10 0 0,2 4-262 0 0,-3-4-201 0 0,-1-2-865 0 0,1 0-3568 0 0,6 0-1526 0 0</inkml:trace>
  <inkml:trace contextRef="#ctx0" brushRef="#br0" timeOffset="412.547">897 0 15264 0 0,'0'0'696'0'0,"-2"1"-14"0"0,-44 21 605 0 0,-13-6 260 0 0,-3 2-1101 0 0,47-13-406 0 0,0 0-8 0 0,1 1 1 0 0,0 0-1 0 0,0 1 0 0 0,-5 4-32 0 0,7-5 55 0 0,-1 1-1 0 0,0-2 0 0 0,0 0 1 0 0,-3 1-55 0 0,0-1 101 0 0,0 1 0 0 0,-11 7-101 0 0,-271 137 600 0 0,200-107-824 0 0,81-35-815 0 0,0-1 0 0 0,0 0-1 0 0,-1-2 1 0 0,-5 1 1039 0 0,0 2-6194 0 0</inkml:trace>
  <inkml:trace contextRef="#ctx0" brushRef="#br0" timeOffset="1051.12">1115 1144 8752 0 0,'0'0'673'0'0,"-3"0"703"0"0,0 0 7080 0 0,-12 1-8448 0 0,-1 0 0 0 0,1 1 0 0 0,0 1 0 0 0,0 0 0 0 0,-6 3-8 0 0,-74 27-5 0 0,16-4 320 0 0,-95 31 1037 0 0,141-53-1197 0 0,25-6-115 0 0,1 1-1 0 0,0-1 1 0 0,0 1-1 0 0,0 1 0 0 0,-4 1-39 0 0,3-1 20 0 0,1 0 0 0 0,0-1 0 0 0,-1 0-1 0 0,1-1 1 0 0,-8 1-20 0 0,-7 1 51 0 0,-40 5-440 0 0,20-6-3068 0 0,42-2 1530 0 0</inkml:trace>
  <inkml:trace contextRef="#ctx0" brushRef="#br0" timeOffset="1927.812">1467 1432 456 0 0,'7'4'475'0'0,"5"-2"11388"0"0,-6-2-10468 0 0,-4-1-872 0 0,-2-7 171 0 0,0 6-669 0 0,0 0 25 0 0,0 0 0 0 0,0-1 0 0 0,0 1 1 0 0,0-1-1 0 0,0 1 0 0 0,-1 0 0 0 0,1-1 0 0 0,-1 1 0 0 0,1 0 0 0 0,-1-1 1 0 0,-1 0-51 0 0,-1-1 13 0 0,0 0 0 0 0,0 1 0 0 0,-1-1 0 0 0,1 1 0 0 0,-1 0 0 0 0,0 0 0 0 0,0 0 1 0 0,-1 0-14 0 0,2 0-1 0 0,-18-6-9 0 0,20 9 9 0 0,-3-1 26 0 0,0 0 0 0 0,1 0 1 0 0,-1 1-1 0 0,0 0 0 0 0,0-1 1 0 0,1 1-1 0 0,-1 1 0 0 0,0-1 1 0 0,0 0-1 0 0,1 1 0 0 0,-1 0 1 0 0,0 0-1 0 0,1 0 0 0 0,-1 0 1 0 0,1 0-1 0 0,-1 1 0 0 0,1 0 1 0 0,-1 0-1 0 0,1 0 0 0 0,0 0 0 0 0,0 0 1 0 0,0 0-1 0 0,0 1 0 0 0,1 0 1 0 0,-1-1-1 0 0,1 1 0 0 0,-1 1-25 0 0,2-3 14 0 0,0 0-1 0 0,1 0 0 0 0,-1 0 0 0 0,1 0 0 0 0,0 0 0 0 0,-1 0 0 0 0,1 0 0 0 0,0 0 0 0 0,-1 0 0 0 0,1 0 0 0 0,0 0 0 0 0,0 0 0 0 0,0 0 0 0 0,0 0 0 0 0,0 0 0 0 0,0 1-13 0 0,0-1 6 0 0,0 1 1 0 0,0-1-1 0 0,0 0 0 0 0,0 1 1 0 0,0-1-1 0 0,0 0 1 0 0,0 1-1 0 0,-1-1 1 0 0,1 0-1 0 0,-1 0 0 0 0,1 1 1 0 0,-1 0-7 0 0,-6 8 10 0 0,6-8 7 0 0,-1 1 0 0 0,1-1-1 0 0,-1 0 1 0 0,1 1-1 0 0,0 0 1 0 0,0-1 0 0 0,0 1-1 0 0,0 0 1 0 0,0-1 0 0 0,0 1-1 0 0,1 0 1 0 0,0 0-1 0 0,-1 2-16 0 0,-3 30 232 0 0,3-30-177 0 0,0 0 1 0 0,0 0-1 0 0,0 0 0 0 0,1 1 1 0 0,0-1-1 0 0,0 0 0 0 0,0 0 1 0 0,1 0-1 0 0,0 0 0 0 0,0 0 0 0 0,0 1-55 0 0,1-1 84 0 0,0 0 0 0 0,0 0-1 0 0,-1 0 1 0 0,0 1-1 0 0,0-1 1 0 0,0 0 0 0 0,-1 1-1 0 0,0-1 1 0 0,0 1-1 0 0,0 2-83 0 0,0-5 75 0 0,0 1 0 0 0,0-1 0 0 0,1 1 0 0 0,-1 0 0 0 0,1-1-1 0 0,0 1 1 0 0,0-1 0 0 0,1 3-75 0 0,4 16 420 0 0,-5-18-359 0 0,-1-1 0 0 0,1 0-1 0 0,0 0 1 0 0,1 0 0 0 0,-1 0-1 0 0,0 0 1 0 0,1 0 0 0 0,0 0 0 0 0,-1 0-1 0 0,1-1 1 0 0,0 1 0 0 0,1-1 0 0 0,-1 1-1 0 0,0-1 1 0 0,1 0 0 0 0,-1 0-1 0 0,1 0 1 0 0,0 0 0 0 0,-1 0 0 0 0,1-1-1 0 0,0 1 1 0 0,0-1 0 0 0,0 0 0 0 0,0 0-1 0 0,1 0 1 0 0,-1 0 0 0 0,0 0-61 0 0,1-1 35 0 0,0 1 0 0 0,-1-1 0 0 0,1 1 0 0 0,0-1 0 0 0,-1 0-1 0 0,1-1 1 0 0,0 1 0 0 0,-1 0 0 0 0,1-1 0 0 0,-1 0 0 0 0,1 0 0 0 0,-1 0 0 0 0,1 0 0 0 0,-1-1 0 0 0,0 1 0 0 0,1-1 0 0 0,-1 0 0 0 0,0 0 0 0 0,0 0 0 0 0,0 0 0 0 0,0-1 0 0 0,-1 1 0 0 0,1-1 0 0 0,1-2-35 0 0,16-18 41 0 0,-16 19-32 0 0,0 0 1 0 0,0 0-1 0 0,0-1 0 0 0,-1 1 1 0 0,0-1-1 0 0,0 0 0 0 0,0 0 1 0 0,-1 0-1 0 0,1 0 0 0 0,-1-1 1 0 0,1-3-10 0 0,16-56 66 0 0,-11 43-34 0 0,-2-1 0 0 0,0 1 0 0 0,1-17-32 0 0,-4 14 0 0 0,1-5 0 0 0,-1-1 0 0 0,-1 0 0 0 0,-2 0 0 0 0,-2-17 0 0 0,1 32 0 0 0,0-1 0 0 0,2-10 0 0 0,0 12 0 0 0,-1-1 0 0 0,-2-12 0 0 0,-3 1 0 0 0,-1-18 0 0 0,-8-101-53 0 0,14 142 52 0 0,0 0 1 0 0,0 0-1 0 0,-1 0 0 0 0,0 0 0 0 0,0 1 1 0 0,0-1-1 0 0,0 0 0 0 0,0 0 1 0 0,-1 1-1 0 0,0-1 0 0 0,0 1 0 0 0,0-1 1 0 0,0 1-1 0 0,0 0 0 0 0,-2-2 1 0 0,3 4 0 0 0,0 0-1 0 0,1 1 0 0 0,-1-1 0 0 0,1 0 0 0 0,-1 0 1 0 0,1 0-1 0 0,-1 0 0 0 0,1 1 0 0 0,0-1 0 0 0,-1 0 1 0 0,1 0-1 0 0,0 0 0 0 0,0 0 0 0 0,-1 0 1 0 0,1 0-1 0 0,0 0 0 0 0,0 0 1 0 0,-1 0-6 0 0,1 1 1 0 0,-1 0-1 0 0,0 0 1 0 0,0 0-1 0 0,0-1 1 0 0,0 1-1 0 0,0 0 1 0 0,0 0-1 0 0,0 0 1 0 0,1 0-1 0 0,-1 1 1 0 0,0-1-1 0 0,0 0 1 0 0,0 0 5 0 0,-12 5-54 0 0,9-1 39 0 0,1-1 0 0 0,-1 1 1 0 0,1 0-1 0 0,0 0 0 0 0,-3 3 15 0 0,-8 11-58 0 0,4-5-10 0 0,1 0 0 0 0,0 1 0 0 0,0 1 0 0 0,1-1 0 0 0,1 1 0 0 0,0 3 68 0 0,4-11-20 0 0,0 2-5 0 0,0 1-1 0 0,1-1 0 0 0,0 0 1 0 0,0 1-1 0 0,1 0 1 0 0,1-1-1 0 0,0 1 0 0 0,0 2 26 0 0,-1 18 68 0 0,2-21-19 0 0,-1 0 0 0 0,1-1 1 0 0,1 1-1 0 0,0 0 0 0 0,0 0 0 0 0,0-1 1 0 0,1 1-1 0 0,1-1 0 0 0,-1 0 0 0 0,1 0 0 0 0,4 5-49 0 0,14 33 334 0 0,-15-27-138 0 0,1-1 0 0 0,1 0 1 0 0,0-1-1 0 0,7 8-196 0 0,8 16 424 0 0,-17-27-169 0 0,1-1-1 0 0,6 9-254 0 0,-9-15 42 0 0,63 79 452 0 0,-53-70-502 0 0,0 0 0 0 0,1 0 0 0 0,0-2 0 0 0,2 0 8 0 0,-15-12-120 0 0,-1 0-1 0 0,1 0 1 0 0,0 0 0 0 0,0 0-1 0 0,0 0 1 0 0,0-1-1 0 0,1 0 1 0 0,-1 1 0 0 0,0-1-1 0 0,0-1 1 0 0,1 1-1 0 0,-1 0 1 0 0,3 0 120 0 0,21-1-1683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10:41.3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952 35 14280 0 0,'107'-28'5683'0'0,"-105"28"-4965"0"0,-2 0-140 0 0,0 0-30 0 0,0 0-80 0 0,-11-3-304 0 0,-8 1-172 0 0,-1 1-1 0 0,0 1 0 0 0,0 0 1 0 0,1 1-1 0 0,-4 2 9 0 0,-98 19-134 0 0,83-14 106 0 0,4 0 21 0 0,1 1-1 0 0,1 1 1 0 0,0 2-1 0 0,0 1 1 0 0,1 2-1 0 0,1 1 1 0 0,1 1-1 0 0,0 2 1 0 0,1 0-1 0 0,-23 22 8 0 0,33-24 0 0 0,1 1 0 0 0,1 0 0 0 0,1 2 0 0 0,0-1-1 0 0,2 2 1 0 0,0 0 0 0 0,1 0 0 0 0,0 4 0 0 0,-13 31 9 0 0,3 2-1 0 0,-10 40-8 0 0,-1 23 156 0 0,-11 93-156 0 0,-4 128-12 0 0,16-43 12 0 0,15-90 0 0 0,10-99 0 0 0,-8 446-220 0 0,12-247 163 0 0,8 289 470 0 0,17-367 1471 0 0,-20-216-1510 0 0,0 0-1 0 0,2 0 1 0 0,2 6-374 0 0,-5-16 109 0 0,1-1-1 0 0,0 1 1 0 0,0-1 0 0 0,0 1 0 0 0,0-1 0 0 0,1 0 0 0 0,-1 0 0 0 0,1 0-1 0 0,0-1 1 0 0,1 1 0 0 0,-1-1 0 0 0,3 3-109 0 0,-4-5 43 0 0,0 0 0 0 0,0 0 0 0 0,0 0 0 0 0,0 0 0 0 0,1 0 0 0 0,-1 0 0 0 0,0-1 0 0 0,0 0 0 0 0,0 1 0 0 0,1-1 0 0 0,-1 0 0 0 0,0 0 0 0 0,0 0 0 0 0,1 0 0 0 0,-1 0 0 0 0,0-1 0 0 0,0 1 0 0 0,1-1-1 0 0,0 0-42 0 0,7-2 185 0 0,0-1-1 0 0,0 0 1 0 0,7-5-185 0 0,1 0 139 0 0,118-60 190 0 0,-93 50-302 0 0,73-31 57 0 0,-94 42-94 0 0,0 2 1 0 0,0 0-1 0 0,0 1 0 0 0,13 0 10 0 0,-32 4-84 0 0,1 1 0 0 0,0 0-1 0 0,0 0 1 0 0,0 0 0 0 0,0 0-1 0 0,-1 1 1 0 0,1 0 0 0 0,0-1-1 0 0,0 2 1 0 0,-1-1 0 0 0,1 0-1 0 0,3 2 85 0 0,-6-2-91 0 0,0 0 0 0 0,0-1 0 0 0,0 1 0 0 0,0 0 0 0 0,0 0 0 0 0,0 0 0 0 0,0 0 0 0 0,0 0 0 0 0,0 0-1 0 0,0 0 1 0 0,-1 1 0 0 0,1-1 0 0 0,0 0 0 0 0,-1 0 0 0 0,1 1 0 0 0,-1-1 0 0 0,1 0 0 0 0,-1 0 0 0 0,0 1 0 0 0,1-1 0 0 0,-1 1 0 0 0,0-1-1 0 0,0 0 1 0 0,0 1 0 0 0,0-1 0 0 0,0 0 0 0 0,0 1 0 0 0,-1-1 0 0 0,1 1 0 0 0,0-1 0 0 0,-1 0 0 0 0,1 0 0 0 0,-1 1 0 0 0,1-1 0 0 0,-1 1 91 0 0,-12 23-1870 0 0,-5 3-66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10:46.4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 1558 3680 0 0,'3'-37'610'0'0,"-1"25"2356"0"0,-2-8 2806 0 0,0-16-2049 0 0,0 35-3145 0 0,0 1 240 0 0,0-5 214 0 0,0 3 98 0 0,0 3 3480 0 0,0 159-2714 0 0,-5-122-1648 0 0,5-36-229 0 0,0-1 0 0 0,0 1 0 0 0,-1-1 0 0 0,1 1 0 0 0,0-1 0 0 0,-1 1 0 0 0,1-1 0 0 0,-1 0 0 0 0,1 1 0 0 0,-1 0-19 0 0,-3 8 58 0 0,-1 10 101 0 0,4-16-147 0 0,0 0-1 0 0,0 0 1 0 0,0-1-1 0 0,0 1 1 0 0,1 0-1 0 0,0 1-11 0 0,-9 87 60 0 0,12 167 252 0 0,-3-249-301 0 0,0-8-7 0 0,0-1 1 0 0,0 1 0 0 0,0 0-1 0 0,0 0 1 0 0,0 0 0 0 0,1 0-1 0 0,-1-1 1 0 0,0 1-1 0 0,1 0 1 0 0,-1 0 0 0 0,2 0-5 0 0,0 9 55 0 0,-4-8-42 0 0,4 4-14 0 0,3 14 0 0 0,-1-11-14 0 0,-3-7-59 0 0,-1-3-21 0 0,-1 2-1 0 0,-3 7 16 0 0,4 1 75 0 0,0-8 63 0 0,0-2 34 0 0,0 0 11 0 0,-11-32 1 0 0,4-20-199 0 0,3 0-1 0 0,2-19 96 0 0,4 21 948 0 0,9-49-948 0 0,-10 94 31 0 0,-1-1-1 0 0,2 1 1 0 0,-1 0-1 0 0,0 0 1 0 0,1 0-1 0 0,0 0 1 0 0,0 1-1 0 0,2-4-30 0 0,-3 7 9 0 0,0-1-1 0 0,-1 0 1 0 0,1 1-1 0 0,-1-1 1 0 0,0 0-1 0 0,1 1 1 0 0,-1-1-1 0 0,0 0 1 0 0,0 1-1 0 0,0-3-8 0 0,0 3 5 0 0,-1 0 0 0 0,1-1-1 0 0,0 1 1 0 0,1-1-1 0 0,-1 1 1 0 0,0 0 0 0 0,0-1-1 0 0,0 1 1 0 0,1 0 0 0 0,-1-1-1 0 0,1 1 1 0 0,-1 0-1 0 0,1 0 1 0 0,0 0 0 0 0,-1-1-1 0 0,1 1-4 0 0,1-2 12 0 0,0 0-1 0 0,-1-1 1 0 0,1 1 0 0 0,-1-1-1 0 0,1 1 1 0 0,-1-1 0 0 0,-1 1-1 0 0,1-1 1 0 0,0 0-1 0 0,-1 0 1 0 0,0 1-12 0 0,0-1 15 0 0,0 3 58 0 0,0 1 15 0 0,0 0 0 0 0,0-1-15 0 0,-4-5-79 0 0,4 6 1 0 0,0 0 1 0 0,0 0 0 0 0,0 0-1 0 0,0 0 1 0 0,-1 0 0 0 0,1 0-1 0 0,0 0 1 0 0,0-1 0 0 0,0 1-1 0 0,0 0 1 0 0,0 0 0 0 0,0 0 0 0 0,-1 0-1 0 0,1 0 1 0 0,0-1 0 0 0,0 1-1 0 0,0 0 1 0 0,0 0 0 0 0,0 0-1 0 0,0 0 1 0 0,0-1 0 0 0,0 1-1 0 0,0 0 1 0 0,0 0 0 0 0,0 0-1 0 0,0-1 1 0 0,0 1 0 0 0,0 0-1 0 0,0 0 1 0 0,0 0 0 0 0,0 0-1 0 0,0-1 1 0 0,0 1 0 0 0,0 0-1 0 0,0 0 1 0 0,0 0 0 0 0,0 0-1 0 0,1-1 1 0 0,-1 1 0 0 0,0 0-1 0 0,0 0 1 0 0,0 0 0 0 0,0 0-1 0 0,0 0 5 0 0,1-1-4 0 0,-1 0-1 0 0,1 1 0 0 0,-1-1 0 0 0,1 0 0 0 0,-1 0 1 0 0,1 1-1 0 0,-1-1 0 0 0,1 0 0 0 0,-1 0 1 0 0,0 1-1 0 0,0-1 0 0 0,1 0 0 0 0,-1 0 1 0 0,0 0-1 0 0,0 0 0 0 0,0 0 0 0 0,0 1 0 0 0,0-1 1 0 0,0 0-1 0 0,0 0 0 0 0,-1-1 5 0 0,1-1 0 0 0,0 2 0 0 0,0 0 0 0 0,1 0 0 0 0,-1 0 0 0 0,0 0 0 0 0,0 0 0 0 0,0 1 0 0 0,1-1 0 0 0,-1 0 0 0 0,0 0 0 0 0,1 0 0 0 0,-1 1 0 0 0,0-1 0 0 0,1 0 0 0 0,-1 1 0 0 0,1-1 0 0 0,0 0 0 0 0,-1 1 0 0 0,1-1 0 0 0,0 0 0 0 0,0-1 0 0 0,4-3 0 0 0,0-1 0 0 0,0-4 28 0 0,4 3 8 0 0,-1 3-36 0 0,2 2 0 0 0,-9 3 8 0 0,1 0-1 0 0,-1 0 1 0 0,0-1-1 0 0,1 1 1 0 0,-1 0-1 0 0,0 1 1 0 0,0-1-1 0 0,0 0 1 0 0,0 0-1 0 0,0 0 1 0 0,0 1-1 0 0,0-1 1 0 0,0 0 0 0 0,0 1-1 0 0,0-1 1 0 0,-1 1-1 0 0,1 1-7 0 0,1 0 18 0 0,-1 1 1 0 0,0-1-1 0 0,0 1 0 0 0,0 0 1 0 0,0-1-1 0 0,-1 1 0 0 0,1 2-18 0 0,0 9-18 0 0,1 0 0 0 0,1 0-1 0 0,0-1 1 0 0,1 1 0 0 0,5 11 18 0 0,-4-9-32 0 0,5 13-142 0 0,-4-12 166 0 0,0 1 1 0 0,-1 0-1 0 0,0 6 8 0 0,0 5 0 0 0,3-4 0 0 0,11 2 0 0 0,-16-24 0 0 0,0 1 0 0 0,0-1 0 0 0,0 1 0 0 0,-1-1 0 0 0,2 6 0 0 0,-1-6 0 0 0,-3-3 0 0 0,1 0 0 0 0,0 0 0 0 0,-1 0 0 0 0,1 0 0 0 0,-1 0 0 0 0,1 0 0 0 0,-1 1 0 0 0,0-1 0 0 0,1 0 0 0 0,-1 0 0 0 0,0 0 0 0 0,0 1 0 0 0,0-1 0 0 0,0 0 0 0 0,0 1 7 0 0,1 0 1 0 0,-1 0-1 0 0,1 0 1 0 0,-1 0-1 0 0,1 0 0 0 0,0 0 1 0 0,-1-1-1 0 0,1 1 0 0 0,0 0 1 0 0,0-1-1 0 0,0 1 1 0 0,1 0-1 0 0,-1-1 0 0 0,0 1 1 0 0,1 0-8 0 0,3 3 17 0 0,0 1 1 0 0,-1 0 0 0 0,0 0-1 0 0,1 1-17 0 0,-4-6-108 0 0,-1 0 99 0 0,1 0 0 0 0,-1 0 0 0 0,1 0 0 0 0,-1 0 0 0 0,1-1 0 0 0,-1 1 0 0 0,1 0 0 0 0,0 0-1 0 0,0-1 1 0 0,-1 1 0 0 0,1 0 0 0 0,0-1 9 0 0,1 2-59 0 0,-2-2 15 0 0,0 0 98 0 0,0 0 63 0 0,0 0 12 0 0,2-2-124 0 0,-1 1 1 0 0,0-1-1 0 0,0 0 0 0 0,1 1 0 0 0,-1-1 0 0 0,0 0 0 0 0,-1 0 0 0 0,1 0 0 0 0,0 1 0 0 0,0-1 0 0 0,-1 0 0 0 0,1 0 0 0 0,-1 0 0 0 0,0 0 0 0 0,0 0 0 0 0,1 0 0 0 0,-1 0 0 0 0,0 0 0 0 0,-1 0 0 0 0,1-2-5 0 0,0 1-33 0 0,0 0-1 0 0,0 0 1 0 0,0 0-1 0 0,0 0 1 0 0,1 0-1 0 0,0-3 34 0 0,2-4-36 0 0,-1-1 0 0 0,1 0 0 0 0,-2 0 0 0 0,1 0 0 0 0,-1 0-1 0 0,-1 0 1 0 0,0 0 0 0 0,-1-3 36 0 0,0 10 33 0 0,1-1 0 0 0,0 0 0 0 0,0 0 0 0 0,0 0 1 0 0,1 0-1 0 0,0 0 0 0 0,-1 1 0 0 0,2-1 0 0 0,-1 0 0 0 0,1 1 0 0 0,0-2-33 0 0,-2 6 2 0 0,0 0 1 0 0,0 1-1 0 0,0-1 1 0 0,0 0-1 0 0,0 0 0 0 0,0 0 1 0 0,0 0-1 0 0,0 0 1 0 0,0 0-1 0 0,0 0 0 0 0,0 0 1 0 0,0 0-1 0 0,0 0 1 0 0,0 0-1 0 0,1 0 0 0 0,-1 0 1 0 0,0 0-1 0 0,0 0 1 0 0,0 0-1 0 0,0 0 0 0 0,0 0 1 0 0,0 0-1 0 0,0 0 1 0 0,0 0-1 0 0,0 0 0 0 0,0 0 1 0 0,0 0-1 0 0,0 0 1 0 0,1 0-1 0 0,-1 0 0 0 0,0 0 1 0 0,0 0-1 0 0,0 0 1 0 0,0 0-1 0 0,0 0 0 0 0,0 0 1 0 0,0 0-1 0 0,0 0 0 0 0,0 0 1 0 0,0 0-1 0 0,0 0 1 0 0,0 0-1 0 0,0 0 0 0 0,1 0 1 0 0,-1 0-1 0 0,0 0 1 0 0,0 0-1 0 0,0-1 0 0 0,0 1-2 0 0,5 9-33 0 0,-2-9-67 0 0,0-17-99 0 0,-2 7 190 0 0,2-20-29 0 0,2 2 0 0 0,2-1 0 0 0,0 0 0 0 0,4-4 38 0 0,1-4 0 0 0,-3 10 0 0 0,9-18 0 0 0,-9 20 0 0 0,-8 21 0 0 0,0 0 0 0 0,0 0 0 0 0,1 1 0 0 0,0-1 0 0 0,0 0 0 0 0,0 0 0 0 0,0 1 0 0 0,0-1 0 0 0,1 1 0 0 0,6-13 0 0 0,-6 12 0 0 0,5-1 0 0 0,-1 2 11 0 0,-5 3 31 0 0,2 0-20 0 0,-4 0-19 0 0,1 1 1 0 0,0-1-1 0 0,-1 1 1 0 0,1-1-1 0 0,0 1 1 0 0,-1-1-1 0 0,1 1 1 0 0,-1 0-1 0 0,1 0 1 0 0,-1-1-1 0 0,1 1 1 0 0,-1 0 0 0 0,1 0-1 0 0,-1-1-3 0 0,1 2 4 0 0,3 5 6 0 0,0-1-1 0 0,-1 1 1 0 0,0 0-1 0 0,0 0 1 0 0,0 0 0 0 0,-1 1-10 0 0,2 3 6 0 0,-1-1 9 0 0,0 0-1 0 0,-1 0 0 0 0,0 3-14 0 0,4 15 21 0 0,2 29 131 0 0,-1-27-82 0 0,-2 0-1 0 0,0 5-69 0 0,-1-3-67 0 0,6 21 67 0 0,-4-28 117 0 0,-2 1-1 0 0,-1 5-116 0 0,3 22 143 0 0,-1-21-57 0 0,-2-10-24 0 0,1-1 1 0 0,2 9-63 0 0,-4-24 12 0 0,-1 1 1 0 0,0-1-1 0 0,-1 1 1 0 0,1 0-1 0 0,-1 1-12 0 0,-1-2 6 0 0,2 0 0 0 0,-1 1 1 0 0,1-1-1 0 0,0 1 0 0 0,2 4-6 0 0,1 15 32 0 0,-4-22-27 0 0,0-1-1 0 0,1 1 1 0 0,-1-1 0 0 0,1 1 0 0 0,0-1-1 0 0,0 1 1 0 0,0-1 0 0 0,1 0 0 0 0,-1 1-5 0 0,0-3 53 0 0,-1-1-21 0 0,0 0-123 0 0,0 0-9 0 0,0 0-108 0 0,0 0-498 0 0,0 0-225 0 0,0 0-1119 0 0,0 0-4534 0 0,0 0-1937 0 0</inkml:trace>
  <inkml:trace contextRef="#ctx0" brushRef="#br0" timeOffset="1284.639">784 1777 13648 0 0,'0'0'628'0'0,"0"0"-18"0"0,0 0-272 0 0,0 0 304 0 0,0 0 177 0 0,0 0 39 0 0,0 0-66 0 0,0 0-301 0 0,0 8 500 0 0,0 1-823 0 0,0-6-59 0 0,1-1-12 0 0,-1 8 25 0 0,0-8-94 0 0,0 0 1 0 0,0 1-1 0 0,0-1 1 0 0,1 1-1 0 0,-1-1 1 0 0,1 1-1 0 0,-1-1 1 0 0,1 1-29 0 0,0-1-1 0 0,-1-1 0 0 0,1 1-1 0 0,0 0 1 0 0,-1 0 0 0 0,1-1 0 0 0,0 1 0 0 0,0 0 0 0 0,0-1 0 0 0,0 1 0 0 0,1-1 0 0 0,-1 1 0 0 0,2 0 1 0 0,-1 1-65 0 0,0-2-119 0 0,-2-1-873 0 0,1 1-3635 0 0,3 5-1558 0 0</inkml:trace>
  <inkml:trace contextRef="#ctx0" brushRef="#br0" timeOffset="1649.687">1006 1748 4144 0 0,'0'0'319'0'0,"1"2"-210"0"0,5 12 400 0 0,-3-12-140 0 0,-1-1-23 0 0,-1 0 1018 0 0,0 1 68 0 0,12 18 861 0 0,-11-18-1518 0 0,-2-2-37 0 0,0 1-520 0 0,0 0-1 0 0,0 0 0 0 0,0 0 1 0 0,0 0-1 0 0,0 0 0 0 0,0-1 1 0 0,0 1-1 0 0,1 0 0 0 0,-1 0 1 0 0,0 0-1 0 0,1 0 0 0 0,-1 0 1 0 0,1 0-1 0 0,-1 0 0 0 0,1-1 0 0 0,-1 1 1 0 0,1 0-1 0 0,0 0 0 0 0,-1-1 1 0 0,1 2-218 0 0,0-2-110 0 0,1 3 589 0 0,0-1-1 0 0,0 1 1 0 0,0-1-1 0 0,0 0 1 0 0,1 0-1 0 0,-1 0 1 0 0,1 0-1 0 0,1 0-478 0 0,-2-1 126 0 0,7 4-44 0 0,9 1-113 0 0,-11-7-13 0 0,1-1-1747 0 0,3 2-2836 0 0,-2-3-1479 0 0</inkml:trace>
  <inkml:trace contextRef="#ctx0" brushRef="#br0" timeOffset="2019.527">1243 1743 4144 0 0,'4'21'191'0'0,"-3"-20"-176"0"0,-1 1 0 0 0,1-1 0 0 0,0 1 0 0 0,-1-1 0 0 0,1 0 0 0 0,0 1 1 0 0,0-1-1 0 0,0 0 0 0 0,0 0 0 0 0,0 0 0 0 0,0 0 0 0 0,0 0 0 0 0,0 0 1 0 0,2 1-16 0 0,2 3 306 0 0,3 4 2018 0 0,0 0 1 0 0,0 0-1 0 0,1-1 0 0 0,0 0 0 0 0,3 1-2324 0 0,-10-7 85 0 0,1-1 1 0 0,0 1-1 0 0,0 0 0 0 0,0-1 0 0 0,0 1 1 0 0,0-1-1 0 0,0 0 0 0 0,0 0 1 0 0,1 0-1 0 0,-1 0 0 0 0,0-1 0 0 0,0 1 1 0 0,1-1-1 0 0,-1 0 0 0 0,1 0 0 0 0,-1 0 1 0 0,0-1-1 0 0,1 1 0 0 0,-1-1 0 0 0,1 0-85 0 0,3 1-1310 0 0,4 4-455 0 0</inkml:trace>
  <inkml:trace contextRef="#ctx0" brushRef="#br0" timeOffset="2020.527">1571 1803 15120 0 0,'14'14'672'0'0,"-9"-11"127"0"0,3 6-639 0 0,-3-6-160 0 0,4-3 0 0 0,1 5 0 0 0,-2-2 448 0 0,2 1 48 0 0,-1 1 16 0 0,-1-5 0 0 0,2 8-512 0 0,-1-4-64 0 0,1-4-32 0 0,-2 0-7343 0 0</inkml:trace>
  <inkml:trace contextRef="#ctx0" brushRef="#br0" timeOffset="2021.527">1963 1824 10592 0 0,'0'0'472'0'0,"9"8"96"0"0,-1 0-456 0 0,2 1-112 0 0,-10-9 0 0 0,9 3 0 0 0,1 2 864 0 0,-2-1 160 0 0,-8-4 24 0 0,10 3-4824 0 0,-10-3-968 0 0</inkml:trace>
  <inkml:trace contextRef="#ctx0" brushRef="#br0" timeOffset="2353.7">2322 1840 9672 0 0,'0'0'864'0'0,"0"0"-696"0"0,0 0-168 0 0,0 0 0 0 0,0 0 928 0 0,0 0 160 0 0,0 0 24 0 0,0 0-4656 0 0,18 0-928 0 0</inkml:trace>
  <inkml:trace contextRef="#ctx0" brushRef="#br0" timeOffset="2354.7">2569 1840 15144 0 0,'0'0'672'0'0,"3"9"135"0"0,7-6-647 0 0,-6-3-160 0 0,-4 0 0 0 0,10 0 0 0 0,-2 0 64 0 0,-8 0-64 0 0,10-3 64 0 0,-1 3-6823 0 0</inkml:trace>
  <inkml:trace contextRef="#ctx0" brushRef="#br0" timeOffset="2699.833">2927 1768 15608 0 0,'10'12'688'0'0,"-6"-12"143"0"0,1 3-663 0 0,5 2-168 0 0,-7-1 0 0 0,2-4 0 0 0,4 5 144 0 0,-4-5-8 0 0,8 0 0 0 0,-3 0 0 0 0,-1 0-840 0 0,4-5-159 0 0,1-4-41 0 0,-1 3-8 0 0,5-3-1080 0 0,-4 1-216 0 0</inkml:trace>
  <inkml:trace contextRef="#ctx0" brushRef="#br0" timeOffset="2700.833">3143 1699 2760 0 0,'1'-2'72'0'0,"2"0"2"0"0,14-2 28 0 0,2 1 798 0 0,-7 1 881 0 0,0 0 1 0 0,-1 1-1 0 0,4 0-1781 0 0,24 1 4888 0 0,-20 6-4553 0 0,-12-4-3066 0 0,-4-1-2301 0 0</inkml:trace>
  <inkml:trace contextRef="#ctx0" brushRef="#br0" timeOffset="3359.025">3775 1181 13704 0 0,'8'0'532'0'0,"-5"1"-419"0"0,0-1-1 0 0,0 0 0 0 0,0 0 1 0 0,-1 0-1 0 0,1 0 0 0 0,0-1 1 0 0,0 1-1 0 0,-1-1 0 0 0,1 0 1 0 0,1 0-113 0 0,-4 1 869 0 0,1 0-716 0 0,-1-1 1 0 0,1 1-1 0 0,-1 0 0 0 0,1 0 1 0 0,-1 0-1 0 0,0 0 0 0 0,1 0 1 0 0,-1 1-1 0 0,1-1 1 0 0,-1 0-1 0 0,0 0 0 0 0,1 0 1 0 0,-1 0-1 0 0,1 0 0 0 0,-1 0 1 0 0,0 1-1 0 0,1-1 1 0 0,-1 0-1 0 0,0 0 0 0 0,1 1 1 0 0,-1-1-1 0 0,0 0 0 0 0,1 1 1 0 0,-1-1-1 0 0,0 0 1 0 0,0 1-1 0 0,1-1 0 0 0,-1 0 1 0 0,0 1-1 0 0,0-1 0 0 0,1 0 1 0 0,-1 1-1 0 0,0-1 1 0 0,0 1-1 0 0,0-1 0 0 0,0 0 1 0 0,0 1-1 0 0,0-1 0 0 0,0 1 1 0 0,0-1-1 0 0,0 0 1 0 0,0 1-1 0 0,0-1 0 0 0,0 1 1 0 0,0-1-1 0 0,0 1-153 0 0,1 10-29 0 0,0-6 223 0 0,-1 0 0 0 0,1 1 0 0 0,-1-1-1 0 0,0 0 1 0 0,-1 0 0 0 0,1 0 0 0 0,-1 0-1 0 0,0 0 1 0 0,0 0 0 0 0,-1 1-194 0 0,-2 19 358 0 0,-4 24-366 0 0,-5 11 8 0 0,5-22 321 0 0,1 0 0 0 0,-1 31-321 0 0,7-39 302 0 0,0-12-37 0 0,0 1 1 0 0,-2 8-266 0 0,-5 27 315 0 0,2 1-1 0 0,1 46-314 0 0,11-74 393 0 0,-6-26-170 0 0,0-1-6 0 0,0 0-27 0 0,0 0-13 0 0,0 0-1 0 0,0 0-5 0 0,0 0-23 0 0,1 1-11 0 0,1 1-77 0 0,0 0 0 0 0,0 0-1 0 0,1-1 1 0 0,-1 1 0 0 0,0-1 0 0 0,1 1 0 0 0,-1-1-1 0 0,1 0 1 0 0,-1 0 0 0 0,1 0 0 0 0,0-1-1 0 0,-1 1 1 0 0,1 0 0 0 0,0-1 0 0 0,0 0 0 0 0,-1 0-1 0 0,1 0 1 0 0,0 0 0 0 0,0 0 0 0 0,-1 0-1 0 0,1-1 1 0 0,0 1 0 0 0,0-1 0 0 0,1-1-60 0 0,2 1 100 0 0,0 0 1 0 0,0-1-1 0 0,1 2 1 0 0,-1-1 0 0 0,0 1-1 0 0,0 0 1 0 0,1 0-1 0 0,2 1-100 0 0,9 0 1 0 0,12 1-1 0 0,1 1 0 0 0,-1 1 0 0 0,1 2 0 0 0,2 2 0 0 0,10 1 0 0 0,36 8 0 0 0,-48-9-55 0 0,-29-8-233 0 0,-2 0-114 0 0,0 0-22 0 0,0 0-234 0 0,-2-1-951 0 0,-10-3-403 0 0</inkml:trace>
  <inkml:trace contextRef="#ctx0" brushRef="#br0" timeOffset="9572.832">584 1213 5528 0 0,'0'0'488'0'0,"3"8"-392"0"0,7 1-96 0 0,-1-6 0 0 0,-9-3 1544 0 0,5 9 288 0 0,3-6 56 0 0</inkml:trace>
  <inkml:trace contextRef="#ctx0" brushRef="#br0" timeOffset="9925.973">733 1003 2760 0 0,'0'0'120'0'0,"0"0"32"0"0,0 0-152 0 0,9 5 0 0 0,1-5 0 0 0,-2 3 0 0 0,2-3 1656 0 0,-6 3 296 0 0,6-3 64 0 0,-2 0-5280 0 0</inkml:trace>
  <inkml:trace contextRef="#ctx0" brushRef="#br0" timeOffset="9926.973">1062 850 10592 0 0,'0'0'944'0'0,"0"0"-752"0"0,8 3-192 0 0,-8-3 0 0 0,13-3 632 0 0,1-2 88 0 0,-4 1 16 0 0,3-1 8 0 0,-13 5-992 0 0,9-3-200 0 0</inkml:trace>
  <inkml:trace contextRef="#ctx0" brushRef="#br0" timeOffset="10256.787">1580 760 13824 0 0,'5'4'1224'0'0,"8"1"-976"0"0,-3 2-248 0 0,4-2 0 0 0,-6-2 1112 0 0,6-3 167 0 0,-1 5 41 0 0,6-5 8 0 0,4 0-1976 0 0,-4 0-400 0 0,2-5-72 0 0</inkml:trace>
  <inkml:trace contextRef="#ctx0" brushRef="#br0" timeOffset="10257.787">2105 683 12896 0 0,'8'3'1152'0'0,"5"2"-928"0"0,-4-5-224 0 0,1 0 0 0 0,3 4 1376 0 0,-4-4 223 0 0,6 0 41 0 0,-7-4 16 0 0,6-1-2216 0 0,-1-1-440 0 0</inkml:trace>
  <inkml:trace contextRef="#ctx0" brushRef="#br0" timeOffset="10591.016">2604 542 11056 0 0,'0'0'984'0'0,"10"8"-792"0"0,-1 1-192 0 0,4-6 0 0 0,-13-3 1720 0 0,10 12 296 0 0,-1-7 63 0 0,-1-2 17 0 0,-8-3-2224 0 0,14 9-440 0 0,1-6-88 0 0</inkml:trace>
  <inkml:trace contextRef="#ctx0" brushRef="#br0" timeOffset="11592.673">3146 27 6912 0 0,'1'-18'528'0'0,"2"10"-223"0"0,-2 7 330 0 0,-1 1 182 0 0,0 0 42 0 0,0 0 5 0 0,0 0 0 0 0,0 0 0 0 0,0 0 0 0 0,0 0-27 0 0,0 0-110 0 0,0 0-45 0 0,0 0-9 0 0,0 0-13 0 0,0 0-52 0 0,0 0-28 0 0,0 0-4 0 0,0 0-14 0 0,0 0-62 0 0,0 0-27 0 0,-4 16 780 0 0,2-3-968 0 0,0 0-1 0 0,1 1 1 0 0,1-1-1 0 0,0 2-284 0 0,1-4 89 0 0,-2 30 172 0 0,0-21-99 0 0,1-1 0 0 0,0 0-1 0 0,2 1 1 0 0,1 4-162 0 0,-1-11 184 0 0,1 0 0 0 0,1 0-1 0 0,0 0 1 0 0,0-1 0 0 0,1 0 0 0 0,1 0 0 0 0,0 0 0 0 0,2 1-184 0 0,-3-5 177 0 0,-4-5-124 0 0,1-1 0 0 0,-1 0 1 0 0,1 1-1 0 0,-1-1 0 0 0,1 0 0 0 0,0 0 0 0 0,0 0 1 0 0,0 0-1 0 0,0 0 0 0 0,0 0 0 0 0,1-1 1 0 0,-1 1-1 0 0,1-1-53 0 0,10 7 251 0 0,-11-6-186 0 0,0-1 1 0 0,1 1 0 0 0,-1-1-1 0 0,1 1 1 0 0,0-1 0 0 0,-1 0-1 0 0,1 0 1 0 0,0 0 0 0 0,0 0 0 0 0,0-1-1 0 0,0 1 1 0 0,0-1 0 0 0,-1 1-1 0 0,1-1 1 0 0,0 0 0 0 0,0 0-1 0 0,0-1 1 0 0,3 1-66 0 0,6-3 217 0 0,-4 1-36 0 0,0-1-1 0 0,1 1 1 0 0,-1-1-1 0 0,0-1 1 0 0,4-2-181 0 0,-5 2 99 0 0,0-1 1 0 0,0 0-1 0 0,0 0 0 0 0,-1-1 1 0 0,1 1-1 0 0,4-7-99 0 0,39-38 261 0 0,5-25-237 0 0,-30 39-120 0 0,1 1-1 0 0,3 0 97 0 0,-16 26-4 0 0,-11 8-4179 0 0,-1 0-4350 0 0,-5 8 1334 0 0</inkml:trace>
  <inkml:trace contextRef="#ctx0" brushRef="#br0" timeOffset="11970.631">3269 464 18831 0 0,'6'14'824'0'0,"-1"0"0"0"0,0-1 0 0 0,-1 2 0 0 0,0-1 0 0 0,-1 2-824 0 0,1 16 1051 0 0,-2-1 1 0 0,-1 12-1052 0 0,-1-15 534 0 0,1 1 1 0 0,5 26-535 0 0,-1-28 212 0 0,4 20 138 0 0,-8-27-285 0 0,-1-12-48 0 0,2 2-70 0 0,-1-8-538 0 0,-1-2-215 0 0,0 0-1538 0 0,0 0-6029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11:01.8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3773 253 9560 0 0,'0'0'432'0'0,"0"-8"150"0"0,0 7-565 0 0,0-1-1 0 0,0 1 1 0 0,0-1-1 0 0,0 1 0 0 0,0 0 1 0 0,0-1-1 0 0,-1 1 1 0 0,1-1-1 0 0,0 1 0 0 0,-1 0 1 0 0,1-1-1 0 0,-1 1 1 0 0,0 0-1 0 0,0-1-16 0 0,-2-4 238 0 0,2 0 5 0 0,-2 1 0 0 0,1-1 0 0 0,-1 0 0 0 0,0 1 0 0 0,0-1-1 0 0,0 1 1 0 0,-1 0 0 0 0,0 0 0 0 0,0 0 0 0 0,0 1 0 0 0,-2-2-243 0 0,-10-9 621 0 0,-1 1 0 0 0,-9-6-621 0 0,23 18 44 0 0,-9-6 100 0 0,0 1 0 0 0,-1 0 0 0 0,-1 0-144 0 0,-8-4 144 0 0,4 3-80 0 0,0 1 0 0 0,-1 1 0 0 0,1 1 0 0 0,-16-3-64 0 0,5 2 56 0 0,-16-3-18 0 0,0 3 0 0 0,-1 1 0 0 0,0 2 0 0 0,-17 3-38 0 0,-1 5 0 0 0,10 0 0 0 0,-46 0 0 0 0,1 3 0 0 0,-21 8 0 0 0,-27 6 0 0 0,12-3 0 0 0,-165 32 0 0 0,190-31 0 0 0,-150 30 0 0 0,124-24 0 0 0,-1-6 0 0 0,-1-6 0 0 0,-28-5 0 0 0,77-2 0 0 0,-27 8 0 0 0,-38 3 0 0 0,98-13 32 0 0,1 1 0 0 0,1 4 0 0 0,0 1 0 0 0,-38 14-32 0 0,73-18 0 0 0,-7 1 0 0 0,0 1 0 0 0,1 2 0 0 0,0 0 0 0 0,-8 7 0 0 0,-2 3 0 0 0,-30 20 0 0 0,30-16-5 0 0,-100 67 158 0 0,86-61 89 0 0,19-13-31 0 0,21-13-210 0 0,0 0 1 0 0,0 1-1 0 0,1-1 0 0 0,0 1 1 0 0,0 2-3 0 0,6-7 1 0 0,1 0 0 0 0,-1 0 0 0 0,1 1 0 0 0,-1-1 0 0 0,1 1 0 0 0,0-1 0 0 0,0 1 0 0 0,0 0 0 0 0,0-1 0 0 0,0 1 0 0 0,0 0 0 0 0,0 1 0 0 0,-1 0 0 0 0,2 0 0 0 0,0-1 0 0 0,-1 0 0 0 0,1 0 0 0 0,0 0 0 0 0,0 0 0 0 0,0 0 0 0 0,0 1 0 0 0,1-1 0 0 0,-1 0 0 0 0,1 0 0 0 0,0 1 0 0 0,1 11 0 0 0,3 15 0 0 0,-1-14 0 0 0,7 18 0 0 0,-8-26 0 0 0,0-1 0 0 0,-1 1 0 0 0,0 0 0 0 0,0 2 0 0 0,-2-9 0 0 0,0 1 0 0 0,0-1 0 0 0,0 1 0 0 0,0-1 0 0 0,1 1 0 0 0,-1-1 0 0 0,0 1 0 0 0,0-1 0 0 0,0 1 0 0 0,1-1 0 0 0,-1 1 0 0 0,0-1 0 0 0,0 1 0 0 0,1-1 0 0 0,-1 0 0 0 0,0 1 0 0 0,1-1 0 0 0,-1 1 0 0 0,0-1 0 0 0,1 1 0 0 0,1 0 0 0 0,-1 0 0 0 0,0 0 0 0 0,0 1 0 0 0,0-1 0 0 0,0 1 0 0 0,0-1 0 0 0,0 1 0 0 0,0-1 0 0 0,0 1 0 0 0,0-1 0 0 0,-1 1 0 0 0,1 0 0 0 0,3 23 0 0 0,1-14 0 0 0,8 8-4 0 0,1 2-24 0 0,0 1 0 0 0,-1 1 28 0 0,-12-21-2 0 0,0-1-1 0 0,0 1 0 0 0,1 0 0 0 0,-1-1 0 0 0,0 1 1 0 0,1-1-1 0 0,-1 1 0 0 0,1-1 0 0 0,1 1 3 0 0,9 10-67 0 0,-9-8 57 0 0,0 0-1 0 0,0-1 0 0 0,1 1 0 0 0,0-1 1 0 0,-1 0-1 0 0,1 0 0 0 0,0 0 0 0 0,0 0 1 0 0,1-1-1 0 0,-1 0 0 0 0,1 0 0 0 0,-1 0 1 0 0,1 0 10 0 0,4 1 0 0 0,-1-1 1 0 0,1 1-1 0 0,-1-2 1 0 0,1 1-1 0 0,0-1 1 0 0,0-1-1 0 0,0 1 0 0 0,35-1 746 0 0,15 4-746 0 0,-6 0 520 0 0,-35-4-396 0 0,0 2 0 0 0,0 0-1 0 0,0 1 1 0 0,0 0 0 0 0,-1 2-1 0 0,1 0-123 0 0,24 11 160 0 0,21 12-160 0 0,-42-18 1 0 0,-12-7-5 0 0,-1 1 0 0 0,0 0 1 0 0,5 4 3 0 0,-1-1-7 0 0,0 0 1 0 0,1-1-1 0 0,0 0 1 0 0,0-1 0 0 0,0 0-1 0 0,1-1 1 0 0,-1-1-1 0 0,1 0 1 0 0,5 0 6 0 0,4 0 1 0 0,0-2 0 0 0,0 0 0 0 0,1-2 0 0 0,-1 0-1 0 0,8-2 0 0 0,54-6 320 0 0,11 4-320 0 0,-69 4 40 0 0,42 0 182 0 0,44 5-222 0 0,-67 2 45 0 0,1 2 1 0 0,-2 1-1 0 0,7 5-45 0 0,8 1 56 0 0,-21-4-49 0 0,-1 2 0 0 0,0 1-7 0 0,4 2 60 0 0,20 4-60 0 0,-24-11-10 0 0,1-1-1 0 0,0-2 0 0 0,1-1 1 0 0,-1-2-1 0 0,1-2 0 0 0,2-2 11 0 0,132-13 23 0 0,0 0 465 0 0,-118 10-230 0 0,42 0 205 0 0,-29 4-169 0 0,158-3 180 0 0,-177 1-474 0 0,-24 2 0 0 0,1-1 0 0 0,-1-2 0 0 0,4-1 0 0 0,33-11 0 0 0,0-2 0 0 0,-1-3 0 0 0,9-7 0 0 0,67-27 0 0 0,10-1 0 0 0,-89 34 49 0 0,-39 15-1 0 0,-1-1-1 0 0,11-5-47 0 0,12-10 118 0 0,0-2 0 0 0,-2-1 0 0 0,0-2 0 0 0,34-33-118 0 0,-41 29 52 0 0,10-14-52 0 0,11-12 12 0 0,-53 56-12 0 0,11-10 0 0 0,-1 0 0 0 0,0-1 0 0 0,-1 0 0 0 0,-1 0 0 0 0,1-3 0 0 0,4-5 0 0 0,0 0 0 0 0,8-8 0 0 0,-8 12 0 0 0,-1-1 0 0 0,0-1 0 0 0,7-16 0 0 0,-11 18-4 0 0,6-13 78 0 0,7-22-74 0 0,-18 41 19 0 0,0 0 0 0 0,-2 0 0 0 0,1 0 0 0 0,-1-1 0 0 0,-1 1 0 0 0,0 0 0 0 0,0-5-19 0 0,0-10 12 0 0,0 15-12 0 0,-1 1 1 0 0,0-1-1 0 0,-1 1 0 0 0,1-1 0 0 0,-2 1 0 0 0,1 0 0 0 0,-2-4 0 0 0,1 7 0 0 0,0 0 0 0 0,0 0 0 0 0,-1-1 0 0 0,1 1 0 0 0,-1 0 0 0 0,0 1 0 0 0,-1-1 0 0 0,1 0 0 0 0,-1 1 0 0 0,0 0 0 0 0,0 0 0 0 0,-5-4 0 0 0,-1 0 0 0 0,0 0 0 0 0,-1 0 0 0 0,1 1 0 0 0,-2 1 0 0 0,1 0 0 0 0,-1 0 0 0 0,0 1 0 0 0,-5-1 0 0 0,-10-2 0 0 0,-1 1 0 0 0,0 2 0 0 0,-21-3 0 0 0,-17 4-209 0 0,-1 2-1 0 0,1 4 0 0 0,-39 6 210 0 0,-2 1-2380 0 0,-1-4 0 0 0,-60-8 2380 0 0,113-1-1586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11:11.0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118 632 1840 0 0,'-8'0'1277'0'0,"-18"3"5417"0"0,17 1-6747 0 0,7-3 195 0 0,-4 8-40 0 0,-19 21-38 0 0,22-25-55 0 0,-1 0 0 0 0,1 1 0 0 0,0-1 0 0 0,1 1 0 0 0,-1 1-9 0 0,-12 26 126 0 0,10-22-115 0 0,2-3 35 0 0,3-7 194 0 0,0-1 74 0 0,0 0 7 0 0,0 0 56 0 0,0 0 214 0 0,0 0 90 0 0,0 0 21 0 0,0 0-26 0 0,17-9 1360 0 0,0-11-1013 0 0,-13 16-899 0 0,-1 1-1 0 0,-1-1 1 0 0,1 0-1 0 0,-1 1 1 0 0,1-1-1 0 0,-1 0 0 0 0,0-1-123 0 0,7-12 283 0 0,12-16 234 0 0,-9 13 130 0 0,13-16-647 0 0,-17 24 50 0 0,0 0 0 0 0,-1-1 0 0 0,0 0 1 0 0,-1 0-1 0 0,1-4-50 0 0,-2 5 23 0 0,0-1 1 0 0,1 2 0 0 0,0-1 0 0 0,1 0-1 0 0,7-7-23 0 0,-2 3 100 0 0,-1 0-1 0 0,2-6-99 0 0,-3 5 189 0 0,1 1 1 0 0,4-5-190 0 0,47-61 806 0 0,-51 67-667 0 0,1 1 0 0 0,1 1-1 0 0,0 0 1 0 0,1 1 0 0 0,0 1-1 0 0,1 0 1 0 0,0 1 0 0 0,8-4-139 0 0,-12 6 27 0 0,-10 6-23 0 0,0 1 0 0 0,0 0 0 0 0,0 1 0 0 0,0-1 0 0 0,0 0 0 0 0,1 0 0 0 0,-1 0 0 0 0,0 1-1 0 0,0-1 1 0 0,1 0 0 0 0,-1 1 0 0 0,2-1-4 0 0,7-1 19 0 0,16-1 34 0 0,-4 0-21 0 0,-16 0-24 0 0,1 0 0 0 0,-1 0 0 0 0,0 0 0 0 0,2-2-8 0 0,-6 4-18 0 0,-1 1 13 0 0,-1 0 0 0 0,1 0 0 0 0,-1 0 0 0 0,0 0 0 0 0,1 0 0 0 0,-1-1 0 0 0,1 1 0 0 0,-1 0 0 0 0,1 0 0 0 0,-1 0 0 0 0,0-1 0 0 0,1 1 1 0 0,-1 0-1 0 0,0 0 0 0 0,1-1 0 0 0,-1 1 0 0 0,0 0 0 0 0,1-1 0 0 0,-1 1 0 0 0,0 0 5 0 0,4-7-11 0 0,-1-1 11 0 0,-1 3 0 0 0,1-1 11 0 0,-1 5 32 0 0,-1 1-43 0 0,-1 0 1 0 0,1 0-1 0 0,0 0 0 0 0,-1 1 1 0 0,1-1-1 0 0,-1 0 1 0 0,1 0-1 0 0,-1 1 1 0 0,1-1-1 0 0,-1 0 1 0 0,1 1-1 0 0,-1-1 0 0 0,1 0 1 0 0,-1 1-1 0 0,1-1 1 0 0,-1 1-1 0 0,1-1 1 0 0,-1 1-1 0 0,0-1 1 0 0,1 1-1 0 0,-1-1 0 0 0,0 1 1 0 0,1 0-1 0 0,0 1 0 0 0,3 1 0 0 0,2 3 1 0 0,-6-4-2 0 0,1 0-1 0 0,0 0 1 0 0,-1 0-1 0 0,0 0 1 0 0,1 0 0 0 0,-1 0-1 0 0,0 0 1 0 0,0 2 1 0 0,0 12-41 0 0,0-6 33 0 0,1 0-1 0 0,-1 0 1 0 0,-1 0-1 0 0,0 1 0 0 0,-1-1 1 0 0,0 0-1 0 0,0-1 1 0 0,-1 1-1 0 0,-1 2 9 0 0,3-10 0 0 0,0-1 0 0 0,0 0 0 0 0,1 1 0 0 0,-1 0 0 0 0,0-1 0 0 0,0 1 0 0 0,1-1 0 0 0,-1 1 0 0 0,1 0 0 0 0,0-1 0 0 0,-1 1 0 0 0,1 0 0 0 0,0 0 0 0 0,0-1 0 0 0,0 1 0 0 0,0 4 0 0 0,-5 38 0 0 0,5-20 0 0 0,0-12 0 0 0,2-9 0 0 0,-2-3 0 0 0,1 1 0 0 0,0 0 0 0 0,-1 0 0 0 0,1-1 0 0 0,-1 1 0 0 0,0 0 0 0 0,1 0 0 0 0,-1 0 0 0 0,1 0 0 0 0,-1 0 0 0 0,0 0 0 0 0,0 0 0 0 0,0-1 0 0 0,1 1 0 0 0,-1 0 0 0 0,0 0 0 0 0,0 0 0 0 0,0 1 0 0 0,-1 1 18 0 0,7 12 28 0 0,-6-15-41 0 0,0 1 0 0 0,0-1 0 0 0,1 0 0 0 0,-1 1-1 0 0,0-1 1 0 0,0 0 0 0 0,0 1 0 0 0,0-1 0 0 0,1 0-1 0 0,-1 1 1 0 0,0-1 0 0 0,0 0 0 0 0,1 1 0 0 0,-1-1-1 0 0,0 0 1 0 0,1 0 0 0 0,-1 1 0 0 0,0-1 0 0 0,0 0-1 0 0,1 0 1 0 0,-1 0 0 0 0,1 0 0 0 0,-1 1 0 0 0,0-1-1 0 0,1 0-4 0 0,5-6 198 0 0,-1 0-145 0 0,-3 2-40 0 0,0 1 0 0 0,0 0 0 0 0,0 0 0 0 0,-1 0 0 0 0,1-1 0 0 0,-1 1 0 0 0,0-1 0 0 0,0 0-13 0 0,4-10 43 0 0,-3 8-32 0 0,0 0 1 0 0,0-1-1 0 0,-1 0 0 0 0,0 1 1 0 0,0-5-12 0 0,3-14 17 0 0,-2 3 7 0 0,-2 19-18 0 0,1-1-1 0 0,-1 1 1 0 0,1-1 0 0 0,-1 1 0 0 0,1 0 0 0 0,0 0-1 0 0,1-2-5 0 0,-1 1 7 0 0,1 0-1 0 0,-1 0 1 0 0,0 0-1 0 0,-1 0 0 0 0,1-1 1 0 0,-1 1-1 0 0,1 0 0 0 0,-1 0 1 0 0,0-1-1 0 0,-1-1-6 0 0,1 6 0 0 0,0-1 0 0 0,0 1 0 0 0,0-1 0 0 0,-1 1 0 0 0,1 0 0 0 0,0-1 0 0 0,0 1 0 0 0,0-1 0 0 0,0 1 0 0 0,0-1 0 0 0,0 1 0 0 0,0 0 0 0 0,0-1 0 0 0,0 1 0 0 0,1-1 0 0 0,-1 1 0 0 0,0 0 0 0 0,0-1 0 0 0,0 1 0 0 0,0-1 0 0 0,0 1 0 0 0,1 0 0 0 0,-1-1 0 0 0,0 1 0 0 0,0 0 0 0 0,1-1 0 0 0,-1 1 0 0 0,0 0 0 0 0,1 0 0 0 0,-1-1 0 0 0,2 0 0 0 0,-1-1 3 0 0,-1 1 0 0 0,1-1-1 0 0,-1 0 1 0 0,1 1 0 0 0,-1-1-1 0 0,0 0 1 0 0,1 0 0 0 0,-1 1-1 0 0,0-1 1 0 0,0 0 0 0 0,0 0-1 0 0,0 1 1 0 0,-1-1 0 0 0,1 0-1 0 0,0 0 1 0 0,-1 1 0 0 0,1-1-1 0 0,-1 0 1 0 0,0 1 0 0 0,1-1-1 0 0,-1 1 1 0 0,0-1 0 0 0,0 1-1 0 0,-1-2-2 0 0,0-1 0 0 0,0 0 0 0 0,0 0 0 0 0,1 0 0 0 0,-1 0 0 0 0,0-4 0 0 0,-1-4 0 0 0,-2 4 0 0 0,3 6-1 0 0,0 1-1 0 0,0-1 0 0 0,0 0 0 0 0,0 1 0 0 0,0 0 1 0 0,0-1-1 0 0,0 1 0 0 0,-1 0 0 0 0,1 0 1 0 0,-1 0-1 0 0,1 0 0 0 0,-1 1 0 0 0,1-1 0 0 0,-1 1 1 0 0,1-1-1 0 0,-1 1 0 0 0,1 0 0 0 0,-1 0 2 0 0,-3 0-5 0 0,1 1 0 0 0,0 0-1 0 0,-1 0 1 0 0,1 0 0 0 0,-1 1-1 0 0,-2 1 6 0 0,-11 8 0 0 0,17-10 0 0 0,-1 1 0 0 0,0 0 0 0 0,1-1 0 0 0,-1 0 0 0 0,0 1 0 0 0,0-1 0 0 0,0 0 0 0 0,-2 0 0 0 0,3 0 0 0 0,-4 0 0 0 0,1 0 0 0 0,-1 0 0 0 0,0 0 0 0 0,0-1 0 0 0,0 0 0 0 0,0 0 0 0 0,0 0 0 0 0,0-1 0 0 0,0 0 0 0 0,-1 0 0 0 0,-44-11 12 0 0,44 11 27 0 0,-4-3 36 0 0,3 0-65 0 0,2 3 1 0 0,1-2 42 0 0,4 3-54 0 0,-9 0 66 0 0,0-1-65 0 0,-4 2 0 0 0,11-1-34 0 0,0 0 0 0 0,0 0 0 0 0,-1 0-1 0 0,1-1 1 0 0,0 1 0 0 0,0-1 0 0 0,0 0-1 0 0,0 1 1 0 0,-3-2 34 0 0,-6-2-268 0 0,-20-11-1141 0 0,-13 0-1675 0 0,26 14 1137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11:18.1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439 94 6912 0 0,'3'0'46'0'0,"0"-1"0"0"0,-1 0 0 0 0,1 0 0 0 0,0 0 0 0 0,-1 0 0 0 0,0-1 0 0 0,1 1 0 0 0,-1-1 0 0 0,0 1 0 0 0,1-1 0 0 0,-1 0 0 0 0,0 0 0 0 0,0 0 0 0 0,-1 0 0 0 0,1 0 0 0 0,0 0 0 0 0,-1-1 0 0 0,1 1 0 0 0,-1-1 0 0 0,0 1-46 0 0,1-5 397 0 0,-1 6-266 0 0,-1 0 0 0 0,0-1 0 0 0,1 1 0 0 0,-1 0 0 0 0,1 0 0 0 0,-1-1 0 0 0,1 1 0 0 0,0 0 0 0 0,-1 0 0 0 0,1 0-1 0 0,0 0 1 0 0,0 0 0 0 0,0 0 0 0 0,1-1-131 0 0,10-11 1804 0 0,-12 12-1757 0 0,1 1 0 0 0,-1-1 0 0 0,0 1 0 0 0,0-1-1 0 0,0 1 1 0 0,0-1 0 0 0,0 1 0 0 0,0-1 0 0 0,0 1 0 0 0,0-1-1 0 0,0 1 1 0 0,0-1 0 0 0,0 1 0 0 0,0 0 0 0 0,0-1 0 0 0,0 1 0 0 0,0-1-1 0 0,0 1 1 0 0,-1-1 0 0 0,1 1 0 0 0,0-1 0 0 0,0 1 0 0 0,0-1-1 0 0,-1 1 1 0 0,1 0 0 0 0,0-1 0 0 0,-1 1 0 0 0,1 0 0 0 0,0-1-1 0 0,-1 1 1 0 0,1-1-47 0 0,0 1 52 0 0,0 0 0 0 0,0 0 0 0 0,0-1 0 0 0,0 1 0 0 0,0 0 0 0 0,0 0 0 0 0,0-1 0 0 0,0 1 0 0 0,1 0 0 0 0,-1-1 0 0 0,0 1 0 0 0,0 0 0 0 0,0 0 0 0 0,0 0 0 0 0,1-1 0 0 0,-1 1 0 0 0,0 0 0 0 0,0 0 0 0 0,0 0 0 0 0,1-1 0 0 0,-1 1 0 0 0,0 0 0 0 0,0 0 0 0 0,1 0 0 0 0,-1 0 0 0 0,0 0 0 0 0,1 0 0 0 0,-1-1 0 0 0,0 1 0 0 0,0 0 0 0 0,1 0 0 0 0,-1 0 0 0 0,0 0 0 0 0,1 0-52 0 0,-1 9-21 0 0,1 0 1 0 0,1 0-1 0 0,1 8 21 0 0,0-8-27 0 0,-2 1 0 0 0,1 0 1 0 0,-1 8 26 0 0,-6 60-81 0 0,1-22 50 0 0,1-7 31 0 0,-3 0 0 0 0,-5 19 0 0 0,-12 79 0 0 0,6-26 0 0 0,10-82 0 0 0,-2 11 0 0 0,1 14 0 0 0,5-27 0 0 0,-1 11 0 0 0,-5 16 0 0 0,0-20 0 0 0,1-1 0 0 0,-1 19 0 0 0,0 59 15 0 0,-5 54 54 0 0,7-101 197 0 0,3 39-266 0 0,-3 44 458 0 0,6-129-339 0 0,1 1 1 0 0,2 19-120 0 0,0-18 27 0 0,-1 1 0 0 0,-2 4-27 0 0,-11 232 265 0 0,10-210-96 0 0,-3 2-169 0 0,1-3 336 0 0,2 4-336 0 0,-3 98 478 0 0,6-105-263 0 0,2 13-215 0 0,1 29 154 0 0,2 15 15 0 0,-1-36-107 0 0,-3-45-5 0 0,2-2 1 0 0,6 26-58 0 0,-4-24 46 0 0,-1 0-1 0 0,0 13-45 0 0,-4-34 5 0 0,0-1-1 0 0,1 1 0 0 0,0-1 0 0 0,0 1 0 0 0,1 1-4 0 0,7 24 51 0 0,1 14 25 0 0,9 27-76 0 0,-14-44 32 0 0,-5-25-25 0 0,0 0-1 0 0,0-1 1 0 0,0 1-1 0 0,0 0 1 0 0,1 0-1 0 0,0-1 1 0 0,0 1-1 0 0,0 0-6 0 0,0-1 13 0 0,0-1-1 0 0,-1 1 1 0 0,0 0 0 0 0,0-1-1 0 0,1 4-12 0 0,-2-4 6 0 0,1-1-1 0 0,-1 0 1 0 0,1 0 0 0 0,0 1-1 0 0,-1-1 1 0 0,1 0 0 0 0,0 0-1 0 0,0 0 1 0 0,1 0 0 0 0,-1 0-1 0 0,0 0 1 0 0,1 0 0 0 0,-1 0-1 0 0,1 0 1 0 0,-1-1 0 0 0,1 1-6 0 0,12 13 119 0 0,-13-13-87 0 0,0-1-1 0 0,0 1 0 0 0,0 0 0 0 0,1-1 1 0 0,-1 0-1 0 0,0 1 0 0 0,1-1 0 0 0,-1 0 1 0 0,0 0-1 0 0,1 1 0 0 0,0-1 0 0 0,-1 0 1 0 0,1-1-1 0 0,0 1 0 0 0,-1 0 0 0 0,1 0 1 0 0,0-1-1 0 0,0 1 0 0 0,1 0-31 0 0,-2-1 113 0 0,1 0-1 0 0,0 1-96 0 0,0 0 0 0 0,-1-1-1 0 0,1 1 1 0 0,0-1-1 0 0,0 1 1 0 0,0-1-1 0 0,0 0 1 0 0,0 0-1 0 0,0 0 1 0 0,0 0 0 0 0,0 0-1 0 0,0 0 1 0 0,0 0-1 0 0,-1-1 1 0 0,1 1-1 0 0,0-1 1 0 0,0 1-1 0 0,1-2-15 0 0,-2 2 80 0 0,5-12 16 0 0,4-3-40 0 0,-2 0 0 0 0,0 0 1 0 0,0-2-57 0 0,-6 12-8 0 0,1-1-1 0 0,-2 1 1 0 0,1-1 0 0 0,-1 0 0 0 0,0 1 0 0 0,0-1 0 0 0,0 0 0 0 0,-1 0 0 0 0,0 0 0 0 0,0-5 8 0 0,-1 9 0 0 0,1-1 0 0 0,0 0 0 0 0,0 1 0 0 0,1-1 0 0 0,-1 1 0 0 0,1-1 0 0 0,-1 1 0 0 0,1-1 0 0 0,0 1 0 0 0,0-1 0 0 0,0 1 0 0 0,1-3 0 0 0,-1 3 0 0 0,1-1 0 0 0,-1 0 0 0 0,0 0 0 0 0,0 0 0 0 0,0 0 0 0 0,-1 0 0 0 0,1 0 0 0 0,-1 0 0 0 0,0-2 0 0 0,0 0 0 0 0,0 1 0 0 0,0-1 0 0 0,0 0 0 0 0,1 0 0 0 0,0 1 0 0 0,0-1 0 0 0,0 0 0 0 0,0 1 0 0 0,1-1 0 0 0,-1 1 0 0 0,1-1 0 0 0,0 1 0 0 0,2-2 0 0 0,15-28-3 0 0,-9 17 31 0 0,0 0 0 0 0,1 1 1 0 0,8-9-29 0 0,-7 11 60 0 0,-5 5-6 0 0,1 0 0 0 0,-1 0 0 0 0,1 1 0 0 0,1 1 0 0 0,0-1 0 0 0,0 1 0 0 0,1 0-54 0 0,27-21 371 0 0,-36 27-230 0 0,-1 1 3 0 0,0 0-9 0 0,0 0-40 0 0,0 0-21 0 0,0 0-2 0 0,-1 1-66 0 0,0 0 0 0 0,0 1 0 0 0,-1-1 0 0 0,1 0 0 0 0,0 1 0 0 0,0-1 0 0 0,0 1 0 0 0,1-1 0 0 0,-1 1 0 0 0,0-1 0 0 0,0 2-6 0 0,0 0 6 0 0,-4 5-20 0 0,0 1-1 0 0,0-1 0 0 0,-1 0 1 0 0,0-1-1 0 0,0 1 0 0 0,0-1 1 0 0,-1 0-1 0 0,-1-1 0 0 0,1 0 1 0 0,-1 0-1 0 0,0 0 0 0 0,-2 0 15 0 0,1 1-8 0 0,0 0 0 0 0,0 0 0 0 0,0 1 0 0 0,1 0 0 0 0,1 1 0 0 0,-1 0 0 0 0,1 0 0 0 0,-1 4 8 0 0,3-7 0 0 0,0-1-1 0 0,0 1 0 0 0,-1-1 0 0 0,-1 1 1 0 0,2-2-14 0 0,0 1 0 0 0,0 0 0 0 0,0 0-1 0 0,-3 5 15 0 0,-1 5-11 0 0,6-10 10 0 0,0 0 1 0 0,0-1 0 0 0,0 0 0 0 0,0 0 0 0 0,-3 2 0 0 0,-81 85 0 0 0,55-58 0 0 0,21-24 0 0 0,1 1 0 0 0,1 0 0 0 0,0 0 0 0 0,1 1 0 0 0,-2 3 0 0 0,-1 4 0 0 0,-1-1 0 0 0,-1-1 0 0 0,-4 5 0 0 0,-1 0 0 0 0,13-14 0 0 0,0 0 0 0 0,-1-1 0 0 0,1 0 0 0 0,-1 0 0 0 0,-1-1 0 0 0,-2 2 0 0 0,-4 3 4 0 0,10-7 9 0 0,1-1 0 0 0,-1 0 1 0 0,0 0-1 0 0,0 0 0 0 0,0 0 1 0 0,0-1-1 0 0,0 1 0 0 0,0-1 0 0 0,0 0 1 0 0,-1 0-1 0 0,1 0 0 0 0,0 0 0 0 0,-1 0 1 0 0,1-1-1 0 0,-3 1-13 0 0,4-3 13 0 0,0 1-1 0 0,0-1 1 0 0,0 1-1 0 0,0-1 0 0 0,0 0 1 0 0,0 1-1 0 0,0-1 1 0 0,1 0-1 0 0,-1 0 1 0 0,0-2-13 0 0,2 4 0 0 0,-4-6 53 0 0,0 1 1 0 0,1-1-1 0 0,0 1 0 0 0,1-1 0 0 0,-1 0 0 0 0,1 0 0 0 0,-1-6-53 0 0,-8-45 305 0 0,0 5-86 0 0,6 33-105 0 0,-1 1-1 0 0,-1 0 0 0 0,0 0 1 0 0,-2 1-1 0 0,0 0 0 0 0,-2-2-113 0 0,-4-8 70 0 0,13 22-57 0 0,-1-1 0 0 0,0 1 0 0 0,0 0 0 0 0,0 0 0 0 0,0 1-1 0 0,-1-1 1 0 0,-2-1-13 0 0,5 4 1 0 0,-1 0 1 0 0,0 0-1 0 0,1 1 0 0 0,0-1 0 0 0,-1 0 0 0 0,1-1 0 0 0,0 1 1 0 0,-1-1-2 0 0,1 0-4 0 0,0 1 0 0 0,0 0 1 0 0,-1-1-1 0 0,1 1 1 0 0,-1 0-1 0 0,1 0 0 0 0,-1 0 1 0 0,0 0-1 0 0,0 0 0 0 0,0 0 1 0 0,0 1-1 0 0,0-1 1 0 0,0 1-1 0 0,-2-1 4 0 0,3 1-209 0 0,0 1-436 0 0,-4-3 619 0 0,4 2-6053 0 0,8-2-904 0 0</inkml:trace>
  <inkml:trace contextRef="#ctx0" brushRef="#br0" timeOffset="693.164">157 422 3680 0 0,'-1'6'6456'0'0,"5"-1"-3968"0"0,7 0-1848 0 0,-9-5-10 0 0,0 1 234 0 0,0 0-80 0 0,18 1 480 0 0,-18-2-809 0 0,-2 0-21 0 0,1 0-42 0 0,2-2-342 0 0,0 0 0 0 0,-1 0 0 0 0,1 0 0 0 0,-1 0 0 0 0,1-1 0 0 0,-1 1 0 0 0,0-1 0 0 0,0 1 0 0 0,0-1 0 0 0,-1 0 0 0 0,1 0 1 0 0,-1 0-1 0 0,1 0 0 0 0,-1 0 0 0 0,0 0 0 0 0,1-3-50 0 0,8-17 167 0 0,-1-2-14 0 0,-8 20-123 0 0,0 0 1 0 0,1 0-1 0 0,0 1 0 0 0,0-1 0 0 0,0 0-30 0 0,6-9 88 0 0,-1 0 0 0 0,-1 0-1 0 0,0-4-87 0 0,-2 10 26 0 0,-1 1-1 0 0,1 0 1 0 0,1 0 0 0 0,-1 0-1 0 0,1 0 1 0 0,0 1 0 0 0,2-1-26 0 0,19-28 13 0 0,-23 31-7 0 0,-1-1-1 0 0,2 0 0 0 0,-1 1 1 0 0,1 0-1 0 0,-1 0 0 0 0,1 0 1 0 0,0 0-1 0 0,0 1 0 0 0,1-1 1 0 0,-1 1-1 0 0,1 0 0 0 0,4-2-5 0 0,4-1 39 0 0,0 0 0 0 0,12-4-39 0 0,-19 9 8 0 0,-1-1 0 0 0,0 1-1 0 0,1 0 1 0 0,0 1 0 0 0,-1-1 0 0 0,1 1 0 0 0,-1 0-1 0 0,5 1-7 0 0,3 3 59 0 0,-6 3-4 0 0,2 2-45 0 0,-9-8-10 0 0,1 1 0 0 0,0-1 0 0 0,-1 0 0 0 0,1 0 0 0 0,0 0 0 0 0,0 0 0 0 0,0 0 0 0 0,0 0 0 0 0,0 0 0 0 0,0 0 0 0 0,0 0 0 0 0,0 0 0 0 0,0 0 0 0 0,0-1 0 0 0,1 1 0 0 0,-2-1 0 0 0,1 1 0 0 0,-1-1 0 0 0,0 0 0 0 0,1 0 0 0 0,-1 0 0 0 0,0 1 0 0 0,1-1 0 0 0,-1 0 0 0 0,0 1 0 0 0,1-1 0 0 0,-1 0 0 0 0,0 1 0 0 0,1-1 0 0 0,-1 0 0 0 0,0 1 0 0 0,0-1 0 0 0,0 0 0 0 0,1 1 0 0 0,-1-1 0 0 0,0 1 0 0 0,0-1 0 0 0,0 0 0 0 0,0 1 0 0 0,0-1 0 0 0,0 1 0 0 0,0-1 0 0 0,0 1 0 0 0,0-1 0 0 0,0 1 0 0 0,0-1 0 0 0,0 1 0 0 0,0 0 0 0 0,1 1 0 0 0,-1-1 0 0 0,0 0 0 0 0,1 1-1 0 0,-1-1 1 0 0,1 0 0 0 0,-1 1 0 0 0,1-1-1 0 0,0 0 1 0 0,0 0 0 0 0,-1 0 0 0 0,1 0 0 0 0,0 1-1 0 0,0-1 1 0 0,0 0 0 0 0,0 0 0 0 0,1 0 0 0 0,-1 0 3 0 0,1 0 1 0 0,-1 0-1 0 0,0 0 1 0 0,0 0-1 0 0,0 0 1 0 0,0 1-1 0 0,0-1 1 0 0,-1 0 0 0 0,1 1-1 0 0,0-1 1 0 0,-1 0-1 0 0,1 1 1 0 0,0-1-1 0 0,-1 1 1 0 0,0-1-1 0 0,1 1 1 0 0,-1-1-1 0 0,0 1-3 0 0,0-1 5 0 0,0 0 0 0 0,0 0 0 0 0,0 0 0 0 0,1 1 0 0 0,-1-1 0 0 0,0 0 0 0 0,1 0 0 0 0,-1 0 0 0 0,0 0 0 0 0,1 0-1 0 0,-1 0 1 0 0,1 0 0 0 0,0 0 0 0 0,-1 0 0 0 0,1 0 0 0 0,0 0 0 0 0,-1 0 0 0 0,1 0 0 0 0,0 0 0 0 0,0-1 0 0 0,0 1 0 0 0,0 0-1 0 0,0-1 1 0 0,0 1 0 0 0,0-1 0 0 0,0 1 0 0 0,0-1 0 0 0,0 1 0 0 0,0-1 0 0 0,1 1-5 0 0,-1-1 21 0 0,1 1 0 0 0,0 0 1 0 0,0 0-1 0 0,-1 0 0 0 0,1 0 0 0 0,-1 0 1 0 0,1 0-1 0 0,-1 0 0 0 0,1 1 1 0 0,-1-1-1 0 0,0 0 0 0 0,1 1-21 0 0,3 7 173 0 0,2-1 1 0 0,-1 0-1 0 0,8 7-173 0 0,-11-11 39 0 0,-1-1 0 0 0,1 0 0 0 0,-1 0 0 0 0,0 1 0 0 0,-1-1 0 0 0,1 1 0 0 0,0 0 0 0 0,0 3-39 0 0,0-2 50 0 0,0 0-1 0 0,0 0 1 0 0,0-1 0 0 0,1 1 0 0 0,1 1-50 0 0,1 1 46 0 0,-3-5-28 0 0,-1 0 0 0 0,1 0-1 0 0,-1 0 1 0 0,1 0 0 0 0,-1 0-1 0 0,0 0 1 0 0,0 0-1 0 0,0 1 1 0 0,0-1 0 0 0,0 0-1 0 0,-1 1 1 0 0,1-1-1 0 0,-1 0 1 0 0,1 1 0 0 0,-1-1-1 0 0,0 1-17 0 0,0 0-48 0 0,1 0 0 0 0,-1 0 0 0 0,1 1 0 0 0,0-1 0 0 0,0 0 0 0 0,0 0 0 0 0,0 0 0 0 0,0 0 0 0 0,1 0 0 0 0,-1 0 0 0 0,2 0 48 0 0,2 8-193 0 0,-5-10 134 0 0,1 0 0 0 0,-1 0 1 0 0,1 0-1 0 0,-1 1 0 0 0,0-1 0 0 0,0 0 0 0 0,1 0 0 0 0,-1 0 1 0 0,0 1-1 0 0,0-1 0 0 0,0 0 0 0 0,-1 0 0 0 0,1 1 0 0 0,0-1 1 0 0,0 0-1 0 0,-1 0 0 0 0,1 0 0 0 0,0 1 0 0 0,-1-1 0 0 0,0 0 59 0 0,1 1-140 0 0,-1-1-1 0 0,1 1 0 0 0,-1-1 1 0 0,1 1-1 0 0,0-1 0 0 0,-1 1 1 0 0,1-1-1 0 0,0 1 0 0 0,0-1 1 0 0,0 1-1 0 0,0 1 141 0 0,5 9-1323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11:55.4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109 97 3224 0 0,'5'-5'288'0'0,"9"-2"-605"0"0,14-1 10500 0 0,-17 8-9132 0 0,-10-1-1107 0 0,0 1 0 0 0,0-1 0 0 0,0 0 0 0 0,0 1-1 0 0,-1-1 1 0 0,1 0 0 0 0,0 1 0 0 0,0-1 0 0 0,-1 0 0 0 0,1 0 0 0 0,0 0 0 0 0,-1 1 0 0 0,1-1 0 0 0,-1 0 0 0 0,1-1 56 0 0,2-2-36 0 0,19-24 406 0 0,-15 21-61 0 0,-6 6-194 0 0,0 1 1 0 0,0-1-1 0 0,0 0 0 0 0,0 0 0 0 0,-1 0 0 0 0,1 0 0 0 0,0 0 1 0 0,0 1-1 0 0,-1-1 0 0 0,1 0 0 0 0,-1-1 0 0 0,1 1 0 0 0,-1 0 1 0 0,1 0-116 0 0,0 1 387 0 0,0-1-338 0 0,-1 1-1 0 0,1 0 1 0 0,-1-1 0 0 0,1 1 0 0 0,0 0-1 0 0,-1 0 1 0 0,1 0 0 0 0,0 0-1 0 0,-1 0 1 0 0,1 0 0 0 0,0 0 0 0 0,-1 0-1 0 0,1 0 1 0 0,0 0 0 0 0,-1 0 0 0 0,1 0-1 0 0,0 0 1 0 0,-1 0 0 0 0,1 1-49 0 0,1 3 75 0 0,0 1 0 0 0,-1-1 1 0 0,1 1-1 0 0,-1 0 0 0 0,0 0 0 0 0,0 0 1 0 0,-1-1-1 0 0,0 1 0 0 0,0 0 1 0 0,0 0-1 0 0,0 0 0 0 0,-1 0 0 0 0,1 0-75 0 0,-10 44 174 0 0,-2-1-1 0 0,-1 0 0 0 0,-15 30-173 0 0,13-35 72 0 0,6-16-27 0 0,-18 52 198 0 0,0 14-243 0 0,-8 59 55 0 0,-3 68-55 0 0,24-101 49 0 0,4 33-49 0 0,7-85 12 0 0,-1 89 48 0 0,25 249 358 0 0,-13-308-210 0 0,21 241 573 0 0,3 2-150 0 0,-16-103-341 0 0,-5-53-182 0 0,0-32-47 0 0,2 18-34 0 0,14 42-27 0 0,-25-198 11 0 0,21 102 60 0 0,-18-95-54 0 0,1-1 0 0 0,1 1 0 0 0,1-1 0 0 0,5 7-17 0 0,0-5 77 0 0,2-1 1 0 0,0 0-1 0 0,2-1 1 0 0,0 0-1 0 0,9 6-77 0 0,-11-10 46 0 0,-8-8-39 0 0,-1-2-7 0 0,0 1 1 0 0,0 0 0 0 0,0 0 0 0 0,-1 1-1 0 0,0-1 1 0 0,-1 1 0 0 0,1 0 0 0 0,-2 0-1 0 0,3 6 0 0 0,-5-10-1 0 0,5 4 3 0 0,10 8-17 0 0,-2 2-75 0 0,-3-7 40 0 0,-5-11 81 0 0,-4 0-21 0 0,18 2-10 0 0,1-2-1 0 0,-1 0 1 0 0,17-2 0 0 0,19-1-14 0 0,-25 3 72 0 0,1 1-1 0 0,0 1 0 0 0,-1 2 1 0 0,0 1-1 0 0,0 2 0 0 0,27 9-57 0 0,2 1 274 0 0,57 10-274 0 0,-106-25 26 0 0,95 14 191 0 0,1 0-32 0 0,-22-3-95 0 0,1-4 1 0 0,29-3-91 0 0,-61-6-54 0 0,0-1 0 0 0,52-10 54 0 0,108-25 66 0 0,-164 27 141 0 0,17-4-19 0 0,0-3 0 0 0,62-23-188 0 0,-71 20 101 0 0,34-5-101 0 0,-34 9 75 0 0,29-13-75 0 0,-54 14 0 0 0,-24 9 0 0 0,0 1 0 0 0,-1 1 0 0 0,2 0 0 0 0,-1 0 0 0 0,1 0 0 0 0,3-1-34 0 0,2-5-29 0 0,-11 8 45 0 0,0-1 1 0 0,0 0-1 0 0,0-1 0 0 0,0 1 0 0 0,-1-1 1 0 0,1 0-1 0 0,-1 0 0 0 0,1 0 1 0 0,-1 0-1 0 0,0 0 0 0 0,0-1 0 0 0,-1 0 1 0 0,1 1-1 0 0,-1-1 0 0 0,1 0 1 0 0,-1 0-1 0 0,-1 0 0 0 0,1-1 18 0 0,2-8-56 0 0,-1-1 0 0 0,0 1 0 0 0,-2-1 0 0 0,1 0 0 0 0,-2 0 0 0 0,1 1 0 0 0,-2-1 56 0 0,2-39-61 0 0,8-143-3 0 0,-7 56 66 0 0,-1 34-117 0 0,4-213 164 0 0,-3 200-8 0 0,2-45-5 0 0,10-148-108 0 0,-2-38 37 0 0,-7 154 4 0 0,-3-13 96 0 0,-2 89-55 0 0,0 47-27 0 0,4-15 17 0 0,2-49 0 0 0,-3 36 0 0 0,-2-81-46 0 0,-3 84 28 0 0,-1-6 18 0 0,0 48 0 0 0,3 1 0 0 0,2-4 0 0 0,0 35 0 0 0,4-48 6 0 0,3 1-1 0 0,5-12-5 0 0,-10 62 43 0 0,-1 1-1 0 0,-1-1 1 0 0,-1-20-43 0 0,-2 32 29 0 0,0 8-26 0 0,0-1-1 0 0,1 0 1 0 0,-1 1-1 0 0,1-1 0 0 0,0 0 1 0 0,0 1-1 0 0,-1-1 0 0 0,1 0 1 0 0,0 1-1 0 0,0-2-2 0 0,1 3 0 0 0,-1 0 0 0 0,0-1 0 0 0,0 1 0 0 0,0-1 0 0 0,0 1 0 0 0,0-1 0 0 0,0 1 0 0 0,0-1 0 0 0,0 1 0 0 0,0-1 0 0 0,0 1 0 0 0,-1 0 0 0 0,1-1 0 0 0,0 1 0 0 0,0-1 0 0 0,0 1 0 0 0,0-1 0 0 0,-1 1 0 0 0,1 0 0 0 0,0-1 0 0 0,0 1 0 0 0,-1 0 0 0 0,1-1 0 0 0,0 1 0 0 0,-1 0 0 0 0,1-1 0 0 0,0 1 0 0 0,-1 0 0 0 0,1 0 0 0 0,-1-1 0 0 0,1 1 0 0 0,0 0 0 0 0,-1 0 0 0 0,1 0 0 0 0,-1-1 0 0 0,1 1 0 0 0,-1 0 0 0 0,0 0 0 0 0,0-2 0 0 0,-2 0 0 0 0,1 0 0 0 0,-1 0 0 0 0,0 0 0 0 0,1 0 0 0 0,-1 1 0 0 0,0-1 0 0 0,0 1 0 0 0,0 0 0 0 0,0 0 0 0 0,-9-5 0 0 0,5 3 0 0 0,1-1 0 0 0,-1 1 0 0 0,1-2 0 0 0,-1 1 0 0 0,1-1 0 0 0,1 0 0 0 0,-6-5 0 0 0,-3 2 0 0 0,12 8 0 0 0,1-1 0 0 0,0 1 0 0 0,-1-1 0 0 0,1 1 0 0 0,0-1 0 0 0,0 0 0 0 0,-1 0 0 0 0,1 1 0 0 0,0-1 0 0 0,0 0 0 0 0,0 0 0 0 0,0-1 0 0 0,-3-2-5 0 0,-1 0 1 0 0,1 0-1 0 0,-1 0 0 0 0,0 1 0 0 0,0-1 0 0 0,0 1 0 0 0,-1 0 1 0 0,1 1-1 0 0,-2-1 5 0 0,-3-2-10 0 0,8 4 8 0 0,-1 0 1 0 0,1 0-1 0 0,-1 1 0 0 0,1-1 1 0 0,-1 1-1 0 0,1-1 1 0 0,-2 1 1 0 0,-16-4 0 0 0,8 0 1 0 0,0 1-1 0 0,-1 1 0 0 0,-3-1 0 0 0,-22-4-13 0 0,27 5 6 0 0,0 1 1 0 0,0 1-1 0 0,0 0 0 0 0,0 0 0 0 0,0 1 0 0 0,0 0 0 0 0,0 1 0 0 0,-4 1 7 0 0,0 0-5 0 0,-22 5-35 0 0,-27 10 40 0 0,-7 2-24 0 0,58-17 24 0 0,1 1 0 0 0,0 1 0 0 0,-11 6 0 0 0,-22 8 0 0 0,-51 10 0 0 0,85-26 20 0 0,0-2-1 0 0,0 1 1 0 0,-1-2-1 0 0,1 1 1 0 0,0-2-1 0 0,-6 0-19 0 0,-13 0 43 0 0,22 1 18 0 0,0 1 1 0 0,0 0-1 0 0,-6 2-61 0 0,-8 1 336 0 0,4 0-285 0 0,-1 0-1 0 0,1 2 0 0 0,1 0 0 0 0,-1 1 1 0 0,1 0-1 0 0,0 2 0 0 0,-13 8-50 0 0,21-12-7 0 0,-1 0 0 0 0,1 0 1 0 0,-4 0 6 0 0,3-1-87 0 0,0 1 1 0 0,-1 0-1 0 0,0 2 87 0 0,3-2-11 0 0,-1 0-1 0 0,0 0 0 0 0,1-1 1 0 0,-2 0-1 0 0,1 0 0 0 0,0-1 1 0 0,-1 0-1 0 0,1-1 1 0 0,-1 0-1 0 0,0-1 0 0 0,-6 1 12 0 0,-9 2 0 0 0,10 0 0 0 0,1-4 10 0 0,10-2 13 0 0,1 1-2 0 0,1 0-21 0 0,-1 0 1 0 0,1 0 0 0 0,0 1-1 0 0,-1-1 1 0 0,0 1 0 0 0,1 0 0 0 0,-1 0-1 0 0,1 0 1 0 0,-1 0 0 0 0,1 0-1 0 0,-1 1 1 0 0,1-1 0 0 0,-1 1 0 0 0,1-1-1 0 0,-2 2 0 0 0,2-2 0 0 0,-1 1 0 0 0,1-1 0 0 0,-1 0 0 0 0,1 1 0 0 0,-1-1 0 0 0,1 0 0 0 0,-1-1 0 0 0,1 1 0 0 0,-1 0-1 0 0,1-1 1 0 0,-1 1 0 0 0,-1-2 0 0 0,-21-1 12 0 0,-51 0 105 0 0,-34-7-117 0 0,100 9 23 0 0,1-1 0 0 0,1-1-1 0 0,-1 0 1 0 0,0 0 0 0 0,1-1-1 0 0,-2 0-22 0 0,1-1 28 0 0,-1 1 0 0 0,0 1 0 0 0,-1-1 0 0 0,-3 1-28 0 0,1 1 55 0 0,1-1-1 0 0,0 0 0 0 0,0-1 1 0 0,0 0-1 0 0,-6-4-54 0 0,-16-4 31 0 0,27 10-23 0 0,1 0 0 0 0,-1 0 1 0 0,0-1-1 0 0,-3-2-8 0 0,2 1 9 0 0,-2 0 0 0 0,1 1 1 0 0,0 0-1 0 0,-1 1 0 0 0,1 0 0 0 0,-1 0 0 0 0,-8 0-9 0 0,-13-3 54 0 0,24 4-47 0 0,1 1 1 0 0,0 0-1 0 0,-1 0 1 0 0,1 1-1 0 0,0-1 1 0 0,-1 1-1 0 0,-1 1-7 0 0,-31 3 22 0 0,29-5 17 0 0,0 1 1 0 0,-1 1-1 0 0,1 0 0 0 0,-8 3-39 0 0,8-3 50 0 0,0 1 0 0 0,0-1 0 0 0,0-1 1 0 0,-10 1-51 0 0,10-2 34 0 0,-10 0 282 0 0,0-1 1 0 0,0-1-317 0 0,14 2 61 0 0,0-1 0 0 0,0-1 0 0 0,0 1 0 0 0,0-1 0 0 0,0 0-1 0 0,0 0 1 0 0,1-1 0 0 0,-5-2-61 0 0,6 3 0 0 0,0 0 0 0 0,0 0 0 0 0,-1 1 0 0 0,1 0 0 0 0,-5-1 0 0 0,5 1 0 0 0,-1 0 0 0 0,1-1 0 0 0,0 1 0 0 0,0-1 0 0 0,0 1 0 0 0,0-1 0 0 0,0 0 0 0 0,-1-1 0 0 0,-22-17-833 0 0,0 2 0 0 0,-29-15 833 0 0,45 27-276 0 0,-1 1 0 0 0,1 0 0 0 0,-1 1-1 0 0,0 0 1 0 0,0 1 0 0 0,-1 0 0 0 0,1 1 0 0 0,0 0-1 0 0,-8 1 277 0 0,-15 3-1656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12:03.6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1325 334 11976 0 0,'12'14'710'0'0,"0"-1"1"0"0,4 2-711 0 0,-16-15 13 0 0,1 0 0 0 0,-1 1 0 0 0,0-1 0 0 0,0 0 0 0 0,1 0 1 0 0,-1 0-1 0 0,0 0 0 0 0,0 0 0 0 0,0 0 0 0 0,1 0 0 0 0,-1 1 0 0 0,0-1 0 0 0,0 0 0 0 0,0 0 0 0 0,1 0 1 0 0,-1 0-1 0 0,0 1 0 0 0,0-1 0 0 0,0 0 0 0 0,0 0 0 0 0,0 1 0 0 0,1-1 0 0 0,-1 0 0 0 0,0 0 0 0 0,0 0 1 0 0,0 1-1 0 0,0-1 0 0 0,0 0 0 0 0,0 0 0 0 0,0 1 0 0 0,0-1 0 0 0,0 0 0 0 0,0 0 0 0 0,0 1 0 0 0,0-1 1 0 0,0 0-1 0 0,0 0 0 0 0,0 1 0 0 0,0-1 0 0 0,0 0 0 0 0,0 0 0 0 0,-1 1 0 0 0,1-1 0 0 0,0 0 0 0 0,0 0 1 0 0,0 0-1 0 0,0 1 0 0 0,0-1 0 0 0,-1 0 0 0 0,1 0 0 0 0,0 0 0 0 0,0 1 0 0 0,0-1 0 0 0,0 0 0 0 0,-1 0 1 0 0,1 0-1 0 0,0 0 0 0 0,0 0 0 0 0,-1 0 0 0 0,1 1 0 0 0,0-1 0 0 0,0 0 0 0 0,-1 0 0 0 0,1 0 0 0 0,0 0 1 0 0,0 0-1 0 0,-1 0-13 0 0,-10 1 442 0 0,6 0-527 0 0,-23-1 112 0 0,9 1 307 0 0,0-2-1 0 0,-1 0 0 0 0,1-1 0 0 0,-12-2-333 0 0,-21-9 1503 0 0,-20-8-1503 0 0,62 18 76 0 0,1 0 24 0 0,0 0 0 0 0,0 0 0 0 0,0-1 0 0 0,1-1 0 0 0,-6-2-100 0 0,-19-15 241 0 0,-2 2-1 0 0,0 2 1 0 0,-7-2-241 0 0,26 14 31 0 0,0 1 0 0 0,0 1 0 0 0,-1 1-1 0 0,0 0 1 0 0,-15 0-31 0 0,18 2 27 0 0,0 1-1 0 0,0 0 0 0 0,0 1 1 0 0,0 1-1 0 0,1 0 0 0 0,-2 1-26 0 0,-26 8 187 0 0,-14 6-187 0 0,17-4 109 0 0,3 3 142 0 0,30-13-190 0 0,0-1 0 0 0,0 1 0 0 0,0-1 0 0 0,-1 0 0 0 0,1 0 0 0 0,0-1 0 0 0,-1 1 0 0 0,1-1 0 0 0,-1 0 0 0 0,-2-1-61 0 0,3 0 57 0 0,1 1 1 0 0,-1-1-1 0 0,1 1 0 0 0,-1 0 1 0 0,-2 1-58 0 0,4-2 53 0 0,2 1-101 0 0,0-1 0 0 0,-1 0 0 0 0,1 0 0 0 0,0 1-1 0 0,-1-1 1 0 0,1 0 0 0 0,0 1 0 0 0,-1-1 0 0 0,1 1 0 0 0,0 0 0 0 0,0-1 0 0 0,0 1 0 0 0,0 0-1 0 0,-1 0 1 0 0,1 0 0 0 0,0 0 0 0 0,0 0 0 0 0,1 0 0 0 0,-1 0 0 0 0,0 0 0 0 0,0 0 0 0 0,0 0-1 0 0,1 1 49 0 0,-4 3-345 0 0,-2 3-644 0 0,1-1 1 0 0,0 0-1 0 0,1 1 0 0 0,0 0 1 0 0,0 0-1 0 0,0 3 989 0 0,-5 7-1666 0 0,-1 6-638 0 0</inkml:trace>
  <inkml:trace contextRef="#ctx0" brushRef="#br0" timeOffset="336.314">566 220 4144 0 0,'0'0'184'0'0,"0"0"40"0"0,0 0-224 0 0</inkml:trace>
  <inkml:trace contextRef="#ctx0" brushRef="#br0" timeOffset="700.707">548 139 1376 0 0,'0'0'395'0'0,"0"0"1121"0"0,0 0 496 0 0,0-15 3777 0 0,1 12-5636 0 0,-1 0 1 0 0,0 0-1 0 0,0 0 1 0 0,0 0-1 0 0,0 0 1 0 0,-1 0-1 0 0,1 0 1 0 0,-1 0-1 0 0,0 0 1 0 0,0 0-1 0 0,0 1 1 0 0,0-1 0 0 0,0 0-1 0 0,0 0 1 0 0,-1 1-1 0 0,1-1 1 0 0,-1 1-1 0 0,0 0 1 0 0,0-1-1 0 0,0 1 1 0 0,0 0-1 0 0,0 0 1 0 0,0 0-1 0 0,-1 0 1 0 0,1 1-1 0 0,-1-1 1 0 0,-1 0-154 0 0,-2-2 42 0 0,0 0 0 0 0,0 1 0 0 0,-1 0 1 0 0,1 1-1 0 0,-1-1 0 0 0,0 1 0 0 0,0 0 0 0 0,0 1 1 0 0,0 0-1 0 0,0 0 0 0 0,-4 0-42 0 0,-4 2 76 0 0,1-2-1 0 0,-1 0 1 0 0,0 0 0 0 0,0-1 0 0 0,0-1 0 0 0,-1-1-76 0 0,-5-1 0 0 0,-1 1 0 0 0,0 1 0 0 0,0 1 0 0 0,-1 1 0 0 0,-13 2 0 0 0,23-1 0 0 0,6 0-1 0 0,1 1 1 0 0,-1-1 0 0 0,0 2-1 0 0,0-1 1 0 0,0 1 0 0 0,1 0-1 0 0,-1 0 1 0 0,1 0 0 0 0,0 1-1 0 0,-1 1 1 0 0,-7 3 110 0 0,1 2 0 0 0,0 0 0 0 0,-10 9-110 0 0,2 8 461 0 0,20-25-207 0 0,1-1-223 0 0,-1 1-1 0 0,1-1 1 0 0,-1 0 0 0 0,1 0 0 0 0,0 0 0 0 0,-1 1 0 0 0,1-1-1 0 0,0 0 1 0 0,0 1 0 0 0,-1-1 0 0 0,1 0 0 0 0,0 1-1 0 0,0-1 1 0 0,-1 0 0 0 0,1 1 0 0 0,0-1 0 0 0,0 1-1 0 0,0-1 1 0 0,0 0 0 0 0,-1 1 0 0 0,1-1 0 0 0,0 1 0 0 0,0-1-1 0 0,0 0 1 0 0,0 1 0 0 0,0-1 0 0 0,0 1 0 0 0,0-1-1 0 0,0 1 1 0 0,0-1 0 0 0,0 0 0 0 0,1 1 0 0 0,-1-1 0 0 0,0 1-1 0 0,0-1 1 0 0,0 1-31 0 0,5 14 937 0 0,1-3-618 0 0,0 0-1 0 0,1 0 1 0 0,1-1-1 0 0,8 9-318 0 0,-6-6 287 0 0,1 0 0 0 0,5 12-287 0 0,-8-12 198 0 0,1 0 0 0 0,0-1 0 0 0,0 0 0 0 0,11 10-198 0 0,-14-17 107 0 0,1-1 0 0 0,-1 0 0 0 0,1 0 1 0 0,-1 0-1 0 0,2-1 0 0 0,-1 0 0 0 0,5 2-107 0 0,21 11 338 0 0,6 5 173 0 0,-26-16-291 0 0,0 1-1 0 0,-1 1 1 0 0,8 5-220 0 0,8 7 59 0 0,-20-15-29 0 0,0 0-1 0 0,0 1 1 0 0,-1 0-1 0 0,5 5-29 0 0,16 16 41 0 0,8 10-5 0 0,-34-33-36 0 0,15 10 0 0 0,-6-7-26 0 0,-9-6-110 0 0,-2-1-39 0 0,0 0-8 0 0,0 0-229 0 0,1-2-957 0 0,3-10-410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12:07.2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1 252 13304 0 0,'2'1'605'0'0,"8"5"-254"0"0,-1 1-496 0 0,1-1-1 0 0,0 0 1 0 0,1 0-1 0 0,-1-1 1 0 0,1-1-1 0 0,0 0 0 0 0,0 0 1 0 0,0-1-1 0 0,10 1 146 0 0,-11-2-431 0 0,-5-2 389 0 0,0 1-1 0 0,1 0 0 0 0,-1-1 1 0 0,0 0-1 0 0,0 0 1 0 0,0 0-1 0 0,0-1 0 0 0,5-1 43 0 0,-8 2 102 0 0,1 0 52 0 0,43-8 196 0 0,1-1 611 0 0,21-1-134 0 0,0-3 1 0 0,2-4-828 0 0,-55 14 160 0 0,0 0 1 0 0,12 1-161 0 0,6-1 141 0 0,-25 2-44 0 0,0 1 0 0 0,0 1 1 0 0,0 0-1 0 0,0 0 0 0 0,0 0 0 0 0,0 1 0 0 0,0 0 0 0 0,4 2-97 0 0,16 4 312 0 0,1 0-4 0 0,-19-4-200 0 0,-1-2 0 0 0,1 1 0 0 0,9 0-108 0 0,18 3 172 0 0,-28-4-136 0 0,1-1 1 0 0,-1 1 0 0 0,9-1-37 0 0,-1-1 26 0 0,17 0 131 0 0,0-1 0 0 0,30-5-157 0 0,-44 3-3 0 0,0 1 0 0 0,0 1 0 0 0,1 1 0 0 0,-1 1 0 0 0,0 1 0 0 0,0 0 0 0 0,11 4 3 0 0,-4 1 106 0 0,-1 0 0 0 0,0 2-1 0 0,-1 1 1 0 0,0 0 0 0 0,7 6-106 0 0,-23-11 45 0 0,0-1 1 0 0,0 0-1 0 0,0 0 1 0 0,1-1-1 0 0,0 0 1 0 0,-1-1-1 0 0,1 0 1 0 0,4 0-46 0 0,0-5 72 0 0,6-3-78 0 0,-16 4 6 0 0,-9 2 0 0 0,-2 1 0 0 0,-1 1 0 0 0,1 1 0 0 0,0-1 0 0 0,0 1-1 0 0,1 1 1 0 0,-1-1 0 0 0,0 1 0 0 0,1 0-1 0 0,-3 2 1 0 0,-11 11 16 0 0,0 0 0 0 0,0 3-16 0 0,2-3 34 0 0,-18 24 20 0 0,34-40-53 0 0,0 1 1 0 0,0 0 0 0 0,1 0 0 0 0,-1 0-1 0 0,0 0 1 0 0,1 0 0 0 0,0 0 0 0 0,-1 0-1 0 0,1 1 1 0 0,0-1 0 0 0,0 0 0 0 0,0 2-2 0 0,-16 32 128 0 0,16-35-11 0 0,1-1 13 0 0,0 0 4 0 0,0 0-4 0 0,0 0-30 0 0,0 0-18 0 0,0-2-65 0 0,1 0-1 0 0,-1-1 0 0 0,1 1 0 0 0,0 0 0 0 0,-1 0 0 0 0,1 0 0 0 0,0 0 1 0 0,1 0-1 0 0,-1 0 0 0 0,1-2-16 0 0,6-9-2 0 0,70-175 2 0 0,-74 178 0 0 0,0 1 0 0 0,-1-1 0 0 0,-1 0 0 0 0,1 0 0 0 0,0-10 0 0 0,6-18 0 0 0,-7 32 0 0 0,0 0 0 0 0,-1 0 0 0 0,1 0 0 0 0,-1 0 0 0 0,0-6 0 0 0,-1 2 11 0 0,0 5-18 0 0,0-1 1 0 0,1 1-1 0 0,-2-1 0 0 0,1 1 0 0 0,-1-1 0 0 0,0 1 0 0 0,0 0 0 0 0,0-1 0 0 0,-1 1 0 0 0,0 0 0 0 0,0 0 0 0 0,-1-3 7 0 0,-9-10-47 0 0,10 13 45 0 0,-2 0 0 0 0,1 0 1 0 0,0 0-1 0 0,-1 0 0 0 0,0 0 0 0 0,0 1 0 0 0,-1 0 0 0 0,1 0 0 0 0,-3-2 2 0 0,-3-1 22 0 0,-1 0-1 0 0,0 0 0 0 0,0 1 1 0 0,0 0-1 0 0,-1 1 0 0 0,-3-1-21 0 0,7 4-92 0 0,0 0-1 0 0,0 1 1 0 0,0-1-1 0 0,0 1 1 0 0,0 1-1 0 0,0 0 0 0 0,-1 0 93 0 0,6 0-80 0 0,-1 0-1 0 0,1 0 1 0 0,0 0-1 0 0,0 1 0 0 0,-1-1 1 0 0,1 1-1 0 0,0 0 1 0 0,0 0-1 0 0,0 0 0 0 0,0 0 1 0 0,0 1-1 0 0,0-1 0 0 0,-2 2 81 0 0,-5 3-512 0 0,-1-1-1 0 0,0 0 1 0 0,-10 3 512 0 0,-11 5-5049 0 0,14-5-108 0 0</inkml:trace>
  <inkml:trace contextRef="#ctx0" brushRef="#br0" timeOffset="1467.202">1239 787 3680 0 0,'0'1'284'0'0,"8"13"-190"0"0,-6-11 30 0 0,-1-1 0 0 0,1 0 1 0 0,-1 1-1 0 0,0-1 0 0 0,0 1 0 0 0,0 0 1 0 0,0-1-1 0 0,0 2-124 0 0,2 28 3239 0 0,-3-17-2829 0 0,-1-1-1 0 0,-1 1 1 0 0,0-1-1 0 0,-1 1-409 0 0,2-2 97 0 0,-1-1 1 0 0,2 0-1 0 0,0 0 1 0 0,1 10-98 0 0,0-7 48 0 0,0 1 1 0 0,-3 13-49 0 0,-15 153 353 0 0,8-117-153 0 0,-32 194 343 0 0,24-175-263 0 0,4 1 0 0 0,4 0 0 0 0,2 47-280 0 0,7-83 244 0 0,-1 23 958 0 0,6 27-1202 0 0,-4-75 256 0 0,-1 1 0 0 0,-2 22-256 0 0,-1 16 186 0 0,-2-8-114 0 0,1-22-72 0 0,-13 86 66 0 0,2-19-80 0 0,10-77-15 0 0,4-18 24 0 0,0 1-1 0 0,0-1 1 0 0,1 0 0 0 0,-1 0 0 0 0,1 0 0 0 0,0 5 5 0 0,0-8-1 0 0,1 10-31 0 0,1 1 0 0 0,0-1-1 0 0,1 0 1 0 0,0 0 0 0 0,1 0-1 0 0,0 0 1 0 0,6 11 32 0 0,-2-3-13 0 0,-3-12 13 0 0,-3-4 0 0 0,16 14-14 0 0,-17-16-62 0 0,20-3-482 0 0,-16 0 528 0 0,0-1 0 0 0,0 0 0 0 0,0 0 0 0 0,0-1 0 0 0,0 1 0 0 0,0-1 0 0 0,-1 0 0 0 0,0 0 0 0 0,1-1 0 0 0,-1 1 0 0 0,-1-1 1 0 0,2-1 29 0 0,7-9-7 0 0,-1 0 0 0 0,10-16 7 0 0,-18 25-23 0 0,-1 2 20 0 0,-1-1-1 0 0,1 1 1 0 0,-1-1 0 0 0,1 0 0 0 0,-1 1 0 0 0,0-2 3 0 0,2-6-47 0 0,-3 10 47 0 0,0-1-1 0 0,0 1 1 0 0,0 0-1 0 0,0-1 0 0 0,0 1 1 0 0,0 0-1 0 0,-1-1 1 0 0,1 1-1 0 0,0-1 0 0 0,-1 1 1 0 0,1 0-1 0 0,-1 0 1 0 0,1-1-1 0 0,-1 1 1 0 0,0 0-1 0 0,1 0 0 0 0,-1 0 1 0 0,0 0-1 0 0,0 0 1 0 0,0-1 0 0 0,-2-1 0 0 0,0 0 0 0 0,0-1 0 0 0,0 2 0 0 0,-1-1 1 0 0,-2-2-1 0 0,-6-2 0 0 0,-1 1 0 0 0,1 1 0 0 0,-1 0 0 0 0,-1 1 0 0 0,1 0 0 0 0,-5 0 0 0 0,-24-7 0 0 0,12 1-22 0 0,-9-1-194 0 0,1-3 0 0 0,1 0 0 0 0,-15-10 216 0 0,8 0-3045 0 0,2 0-1032 0 0</inkml:trace>
  <inkml:trace contextRef="#ctx0" brushRef="#br0" timeOffset="2629.435">884 879 456 0 0,'3'10'31'0'0,"0"0"83"0"0,0 1 0 0 0,-1-1 0 0 0,1 10-114 0 0,8 63 9267 0 0,-1-21-9350 0 0,-10-60 104 0 0,0-1 1 0 0,0 1-1 0 0,0-1 1 0 0,1 1-1 0 0,-1 0 1 0 0,0-1-1 0 0,1 1 0 0 0,0-1 1 0 0,-1 1-1 0 0,1-1 1 0 0,0 0-1 0 0,0 1 0 0 0,0-1 1 0 0,0 0-1 0 0,0 0 1 0 0,0 1-1 0 0,0-1 1 0 0,0 0-1 0 0,0 0-21 0 0,1 0-10 0 0,-1 0 0 0 0,1-1-1 0 0,-1 1 1 0 0,1-1 0 0 0,0 1 0 0 0,-1-1 0 0 0,1 0-1 0 0,0 0 1 0 0,-1 0 0 0 0,1 0 0 0 0,-1 0 0 0 0,1 0 0 0 0,0 0-1 0 0,-1 0 1 0 0,1-1 0 0 0,-1 1 0 0 0,1 0 0 0 0,0-1-1 0 0,0 0 11 0 0,12-5-36 0 0,0-1 0 0 0,-1 0 0 0 0,0-1-1 0 0,0 0 1 0 0,0-1 0 0 0,-1-1-1 0 0,6-6 37 0 0,0 1-52 0 0,43-40 178 0 0,-37 33 88 0 0,0 1 0 0 0,1 1 0 0 0,10-5-214 0 0,23-9 416 0 0,-55 33-365 0 0,1 0 0 0 0,0 0 0 0 0,-1 0 0 0 0,1 0 0 0 0,0 1 0 0 0,0 0 1 0 0,0 0-1 0 0,-1 0 0 0 0,1 0 0 0 0,0 0 0 0 0,0 1 0 0 0,-1-1 0 0 0,1 1 1 0 0,0 0-1 0 0,-1 0 0 0 0,1 1 0 0 0,-1-1 0 0 0,1 1 0 0 0,-1-1 0 0 0,1 2-51 0 0,-1 0 54 0 0,-1-1-1 0 0,1 1 1 0 0,-1 0-1 0 0,0 0 1 0 0,0 1-1 0 0,0-1 1 0 0,0 0-1 0 0,0 1 1 0 0,-1-1 0 0 0,0 1-1 0 0,1-1 1 0 0,-2 1-1 0 0,1 0 1 0 0,0 0-1 0 0,-1-1 1 0 0,1 1-1 0 0,-1 0-53 0 0,0 10 97 0 0,-1 1-1 0 0,0-1 1 0 0,-3 13-97 0 0,2-8 50 0 0,-15 92-391 0 0,-6 48-257 0 0,22-152 381 0 0,1-1 0 0 0,0 1 0 0 0,0 0 1 0 0,0 0-1 0 0,1 0 0 0 0,0-1 0 0 0,0 1 0 0 0,1 0 217 0 0,1 6-3902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12:14.3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77 244 920 0 0,'0'0'363'0'0,"1"-1"1186"0"0,24-18 1452 0 0,-22 16-2607 0 0,-1 0-1 0 0,1-1 1 0 0,-1 1-1 0 0,1 0 0 0 0,-1-1 1 0 0,0 0-1 0 0,0 1 1 0 0,-1-1-1 0 0,1 0 1 0 0,0-3-394 0 0,2-5 15 0 0,-1 0 1 0 0,2 1-1 0 0,-1-1 1 0 0,2 1-1 0 0,0 0 1 0 0,0 1-1 0 0,0-1 0 0 0,2 1 1 0 0,-1 1-1 0 0,7-7-15 0 0,-10 12 34 0 0,1 0 0 0 0,0 0 1 0 0,1 0-1 0 0,-1 1 0 0 0,1 0 0 0 0,-1 0 0 0 0,1 0 0 0 0,0 0 0 0 0,0 1 0 0 0,0 0 0 0 0,6-1-34 0 0,21-1 245 0 0,-14 1-162 0 0,0 1 1 0 0,11 0-84 0 0,37-3 27 0 0,-49 3 10 0 0,-5 1-34 0 0,1 1 0 0 0,-1 1 1 0 0,0 0-1 0 0,10 3-3 0 0,20 1-2 0 0,147 9 954 0 0,-179-12-796 0 0,1 1 0 0 0,-1 0 0 0 0,1 0 0 0 0,-1 1 0 0 0,3 2-156 0 0,-3-2 124 0 0,1 0-66 0 0,-1 0 1 0 0,0 1-1 0 0,-1 1 0 0 0,1-1 1 0 0,-1 2-1 0 0,0-1 1 0 0,-1 2-1 0 0,0-1 1 0 0,0 1-1 0 0,0 0 1 0 0,-1 1-1 0 0,0 0 1 0 0,2 4-59 0 0,0 4-61 0 0,0 1 0 0 0,-2 0 1 0 0,0 0-1 0 0,-1 0 1 0 0,-1 1-1 0 0,0 0 1 0 0,-2 0 60 0 0,-1-8-74 0 0,-1-6 64 0 0,-1 1 1 0 0,1 0 0 0 0,-1 0 0 0 0,-1 0 0 0 0,1 3 9 0 0,2 27 0 0 0,-1-28 0 0 0,-1 0 0 0 0,-1 0 0 0 0,0-1 0 0 0,0 1 0 0 0,0 2 0 0 0,-2 8 7 0 0,-1 6-14 0 0,0-1 0 0 0,-2 3 7 0 0,3-19 17 0 0,0 0 1 0 0,-1 1-1 0 0,0-1 1 0 0,0 0-1 0 0,0 0 1 0 0,-1-1-1 0 0,0 1 1 0 0,-3 4-18 0 0,-1 0 1 0 0,-1-1 0 0 0,0 1 0 0 0,-1-1 1 0 0,0-1-1 0 0,0 0 0 0 0,-1 0 0 0 0,0-1 0 0 0,-1-1 1 0 0,0 1-2 0 0,6-6 0 0 0,-2 3 0 0 0,0-2 0 0 0,0 1 0 0 0,0-1 0 0 0,0 0 0 0 0,-1-1 0 0 0,1 1 0 0 0,-1-2 0 0 0,-6 1 0 0 0,-17-1 0 0 0,1-1 0 0 0,0-2 0 0 0,-1-2 0 0 0,1 0 0 0 0,0-2 0 0 0,-12-5 0 0 0,-41-15 0 0 0,-52-25 0 0 0,87 32 0 0 0,2 1 0 0 0,-22-12 0 0 0,53 22 0 0 0,1 0 0 0 0,1-2 0 0 0,-1 1 0 0 0,2-2 0 0 0,-1 0 0 0 0,-4-5 0 0 0,6 3 32 0 0,-1-1 0 0 0,2 0 0 0 0,0 0 0 0 0,-8-14-32 0 0,14 19 14 0 0,0 0 0 0 0,1-1 0 0 0,0 1 0 0 0,0-1 1 0 0,1 0-1 0 0,1 0 0 0 0,-1 0 0 0 0,2 0 1 0 0,-1-5-15 0 0,0-1-50 0 0,1 1 1 0 0,1-1-1 0 0,0 0 1 0 0,1 0-1 0 0,1 1 1 0 0,0-1-1 0 0,1 1 1 0 0,1-1 0 0 0,1 1-1 0 0,0 0 1 0 0,4-7 49 0 0,14-31-1368 0 0,-6 31 88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06:38.5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2304 0 0,'0'0'101'0'0,"0"0"286"0"0,0 0 1114 0 0,0 0 488 0 0,0 0 99 0 0,0 0-213 0 0,0 0-982 0 0,0 0-425 0 0,0 0-85 0 0,0 0-48 0 0,0 0-122 0 0,0 0-56 0 0,0 0-11 0 0,0 0-4 0 0,0 0-4 0 0,0 0-2 0 0,0 0 0 0 0,2 0 6 0 0,7 4 29 0 0,-6-3 12 0 0,-2 0 1 0 0,54 32 1861 0 0,-52-32-1898 0 0,-3 1 2 0 0,-1-1-129 0 0,1 0 0 0 0,0 0 0 0 0,0 0 0 0 0,0 0 0 0 0,0 1 0 0 0,1-1-1 0 0,-1 0 1 0 0,0 0 0 0 0,0 0 0 0 0,1 0 0 0 0,-1 0 0 0 0,1 0 0 0 0,-1 0 0 0 0,1 0 0 0 0,-1 0 0 0 0,1 0 0 0 0,-1 0 0 0 0,1 0 0 0 0,0-1 0 0 0,0 1 0 0 0,-1 0 0 0 0,1 0 0 0 0,0 0 0 0 0,0-1 0 0 0,0 1 0 0 0,0-1 0 0 0,0 1-21 0 0,1 0 187 0 0,-1 0 4 0 0,2 1-119 0 0,-1 1 0 0 0,1-1-1 0 0,0 0 1 0 0,0 0 0 0 0,0 0-1 0 0,0-1 1 0 0,0 1 0 0 0,3 0-71 0 0,-4-1 138 0 0,0 0-11 0 0,3 2-69 0 0,-1 0 0 0 0,1 1 1 0 0,-1-1-1 0 0,0 1 0 0 0,0 0-58 0 0,0 0 86 0 0,0 0 1 0 0,0-1-1 0 0,0 1 1 0 0,1-1-1 0 0,-1 0 0 0 0,5 2-86 0 0,21 7 330 0 0,30 13 148 0 0,-27-8-158 0 0,5 3 42 0 0,-13-5-236 0 0,-21-11-82 0 0,1-1 1 0 0,-1 0-1 0 0,1-1 0 0 0,0 1 0 0 0,0-1 1 0 0,2 1-45 0 0,13 7 279 0 0,-5-3-176 0 0,-9-6-51 0 0,4 2 143 0 0,1 1 0 0 0,-1-1 0 0 0,0 1 0 0 0,4 3-195 0 0,-5-4 174 0 0,-4-1-153 0 0,-1-1 1 0 0,1 1 0 0 0,0 0 0 0 0,-1 0 0 0 0,1 1-1 0 0,1 1-21 0 0,36 20 64 0 0,-37-22-64 0 0,2 4 0 0 0,13 9 0 0 0,-2 3 54 0 0,-15-17-20 0 0,0 1-100 0 0,4 13 720 0 0,-7-14-653 0 0,0 0-1 0 0,1 0 0 0 0,-1 0 1 0 0,0 0-1 0 0,0 0 1 0 0,0 1-1 0 0,0-1 0 0 0,0 0 1 0 0,-1 0-1 0 0,1 0 1 0 0,0 0-1 0 0,0 0 0 0 0,-1 0 1 0 0,1 0-1 0 0,-1 0 1 0 0,1 0-1 0 0,-1 0 0 0 0,1 0 1 0 0,-1 0-1 0 0,0 0 1 0 0,1 0-1 0 0,-1 0 0 0 0,0-1 1 0 0,0 1-1 0 0,1 0 1 0 0,-1 0-1 0 0,0-1 0 0 0,0 1 1 0 0,0-1-1 0 0,0 1 0 0 0,0-1 0 0 0,1 0 0 0 0,0 0 0 0 0,-1 1 0 0 0,1-1 0 0 0,0 0 0 0 0,-1 0 0 0 0,1 1 0 0 0,0-1 0 0 0,0 0 0 0 0,-1 0 0 0 0,1 1 0 0 0,0-1 0 0 0,0 0 0 0 0,-1 1 0 0 0,1-1 0 0 0,0 0 0 0 0,0 1 0 0 0,0-1 0 0 0,0 0 0 0 0,-1 1 0 0 0,1-1 0 0 0,0 1 0 0 0,0-1 0 0 0,0 0 0 0 0,0 1 0 0 0,0-1 0 0 0,0 1 0 0 0,0-1 0 0 0,0 3 0 0 0,-8 3 0 0 0,1 0 0 0 0,-1 0 0 0 0,-4 1 0 0 0,9-5 0 0 0,-8 3 0 0 0,0 1 0 0 0,1 0 0 0 0,0 1 0 0 0,0 0 0 0 0,-4 5 0 0 0,-3-2 0 0 0,12-8 0 0 0,-4 6 0 0 0,-14 32 54 0 0,22-39-50 0 0,0 0 1 0 0,0 1-1 0 0,0-1 1 0 0,0 0-1 0 0,0 1 1 0 0,0-1 0 0 0,0 0-1 0 0,0 0 1 0 0,0 0-1 0 0,-2 1-4 0 0,-9 10 45 0 0,7-5 97 0 0,-1 1-1 0 0,0-1 0 0 0,-6 6-141 0 0,-2 5 368 0 0,14-18-361 0 0,0 1 1 0 0,-1-1-1 0 0,1 1 0 0 0,0-1 0 0 0,0 1 0 0 0,0-1 0 0 0,-1 1 1 0 0,1-1-1 0 0,0 1 0 0 0,0-1 0 0 0,0 1 0 0 0,0-1 0 0 0,0 1 1 0 0,0-1-1 0 0,0 1 0 0 0,0-1 0 0 0,0 1 0 0 0,0-1 0 0 0,0 1 1 0 0,0-1-1 0 0,1 1 0 0 0,-1-1 0 0 0,0 1 0 0 0,0-1 0 0 0,1 1 1 0 0,-1-1-1 0 0,0 1 0 0 0,0-1 0 0 0,1 1-7 0 0,8 9 36 0 0,-8-9-29 0 0,-1-1-5 0 0,0 1 1 0 0,0-1-1 0 0,0 1 0 0 0,0-1 1 0 0,0 1-1 0 0,0-1 0 0 0,0 1 1 0 0,0-1-1 0 0,0 1 0 0 0,0-1 1 0 0,0 1-1 0 0,0-1 0 0 0,0 1 1 0 0,0-1-1 0 0,0 1 0 0 0,-1-1 1 0 0,1 0-1 0 0,0 1 1 0 0,0-1-1 0 0,0 1 0 0 0,-1-1 1 0 0,1 1-1 0 0,0-1 0 0 0,-1 0 1 0 0,1 1-3 0 0,0-1 5 0 0,-12 17 53 0 0,7-14-63 0 0,1-2 16 0 0,4-1-10 0 0,0 0-1 0 0,0 0 1 0 0,1 0 0 0 0,-1 0-1 0 0,0 0 1 0 0,0 0 0 0 0,0 0-1 0 0,0 0 1 0 0,0 0 0 0 0,0 0-1 0 0,0 0 1 0 0,0 0 0 0 0,0 0 0 0 0,0 0-1 0 0,0 0 1 0 0,0 0 0 0 0,0 0-1 0 0,0 0 1 0 0,0 0 0 0 0,0 0-1 0 0,0 0 1 0 0,0 1 0 0 0,0-1-1 0 0,0 0 1 0 0,0 0 0 0 0,0 0-1 0 0,0 0 1 0 0,0 0 0 0 0,0 0 0 0 0,0 0-1 0 0,0 0 1 0 0,0 0 0 0 0,0 0-1 0 0,0 0 1 0 0,0 0 0 0 0,0 0-1 0 0,0 0 1 0 0,0 0 0 0 0,0 0-1 0 0,0 0 1 0 0,0 1 0 0 0,0-1-1 0 0,0 0 1 0 0,0 0 0 0 0,0 0 0 0 0,0 0-1 0 0,0 0 1 0 0,0 0 0 0 0,0 0-1 0 0,-1 0 1 0 0,1 0 0 0 0,0 0-1 0 0,0 0 1 0 0,0 0 0 0 0,0 0-1 0 0,0 0 1 0 0,0 0 0 0 0,0 0-1 0 0,0 0 1 0 0,0 0 0 0 0,0 0 0 0 0,0 0-1 0 0,5 9 10 0 0,-6-8-30 0 0,1 1-1 0 0,-1-1 1 0 0,0 0 0 0 0,1 0-1 0 0,-1 0 1 0 0,0 0-1 0 0,0 0 1 0 0,0 0 0 0 0,0 0-1 0 0,0 0 1 0 0,0 0-1 0 0,0 0 1 0 0,0-1 0 0 0,0 1-1 0 0,0 0 1 0 0,0-1-1 0 0,-1 1 1 0 0,1-1 0 0 0,0 1-1 0 0,0-1 1 0 0,-1 0 20 0 0,-2 2-437 0 0,0 0 1 0 0,0-1 0 0 0,-1 0-1 0 0,1 0 1 0 0,-3 0 436 0 0,5-1-1759 0 0,2 0-80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10:00.6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247 891 15200 0 0,'3'5'193'0'0,"-1"1"0"0"0,0-1 0 0 0,0 1 1 0 0,-1 0-1 0 0,0 0 0 0 0,0 0 0 0 0,0 0 1 0 0,0 0-1 0 0,-1-1 0 0 0,0 7-193 0 0,-2 6 951 0 0,-1 0-1 0 0,-4 17-950 0 0,1-4 1648 0 0,-3 5 633 0 0,-12 33-2281 0 0,1-4 644 0 0,-22 61 188 0 0,16-53-543 0 0,-6 11-15 0 0,-3 15-92 0 0,24-70-81 0 0,-9 20-101 0 0,-5 11 153 0 0,24-57 0 0 0,2-5-54 0 0,6-13-15 0 0,14-28-10 0 0,-2 7-17 0 0,8-13-2 0 0,-2 8 16 0 0,11-25-71 0 0,11-21 73 0 0,-19 40 10 0 0,4-7 442 0 0,26-30-525 0 0,34-50 644 0 0,-70 110-478 0 0,-20 23-147 0 0,0 0 0 0 0,-1-1-1 0 0,1 1 1 0 0,0 0-1 0 0,0 0 1 0 0,-1 0 0 0 0,1 0-1 0 0,0 0 1 0 0,0 1-1 0 0,0-1 1 0 0,0 1-1 0 0,2-1-18 0 0,-2 1 16 0 0,-1 1-1 0 0,1-1 1 0 0,-1 1-1 0 0,1-1 0 0 0,-1 1 1 0 0,0 0-1 0 0,1 0 1 0 0,-1 0-1 0 0,0 0 0 0 0,0 0 1 0 0,0 0-1 0 0,0 0 0 0 0,0 0 1 0 0,0 0-1 0 0,0 0 1 0 0,0 1-1 0 0,0-1 0 0 0,0 0 1 0 0,-1 1-1 0 0,1-1 0 0 0,0 0 1 0 0,-1 1-1 0 0,1-1-15 0 0,2 6 54 0 0,-1-3-45 0 0,1 1 0 0 0,-1-1 0 0 0,-1 1-1 0 0,1-1 1 0 0,-1 1 0 0 0,0 0 0 0 0,0 0 0 0 0,0 0-1 0 0,-1 0 1 0 0,0 1-9 0 0,0 53 66 0 0,-1-44-61 0 0,-4 131 59 0 0,11 83-64 0 0,4-124 0 0 0,-8-89 9 0 0,0 0 0 0 0,2 0-1 0 0,0 0 1 0 0,0-1 0 0 0,2 1-9 0 0,-2-1 28 0 0,-2-9 73 0 0,0 0 0 0 0,0 1 0 0 0,-1-1-1 0 0,0 1 1 0 0,0 2-101 0 0,-16-6 125 0 0,2 0-103 0 0,-1-1-1 0 0,0 0 0 0 0,0-2 0 0 0,0 1 1 0 0,0-2-1 0 0,0 0 0 0 0,0 0 0 0 0,0-1 1 0 0,-10-4-22 0 0,-22-6 185 0 0,0-3 1 0 0,-8-4-186 0 0,27 8-168 0 0,-1 2 0 0 0,-15-2 168 0 0,24 6-261 0 0,1 0-1 0 0,0-1 1 0 0,-15-7 261 0 0,18 9-715 0 0,11 4-4070 0 0,4 0-3706 0 0</inkml:trace>
  <inkml:trace contextRef="#ctx0" brushRef="#br0" timeOffset="399.469">1204 1069 8288 0 0,'0'0'638'0'0,"0"0"-22"0"0,0 0 1443 0 0,-1 1 674 0 0,-20 12 4548 0 0,-18 9-7281 0 0,-59 21 1458 0 0,29-13-748 0 0,26-12-457 0 0,25-12-73 0 0,1 2-1 0 0,0 0 1 0 0,-12 9-180 0 0,23-14 72 0 0,1 1 1 0 0,0 0 0 0 0,1 0 0 0 0,-1 0 0 0 0,1 1 0 0 0,0-1 0 0 0,0 1 0 0 0,0 0-1 0 0,1 0 1 0 0,0 1 0 0 0,0-1 0 0 0,0 1 0 0 0,-1 3-73 0 0,3-5 65 0 0,0 0 1 0 0,0 0-1 0 0,1 0 1 0 0,0 0 0 0 0,-1 0-1 0 0,1 0 1 0 0,1 0-1 0 0,-1 0 1 0 0,0 0-1 0 0,1 0 1 0 0,0 0-1 0 0,0 0 1 0 0,0 0-1 0 0,1 0 1 0 0,0 1-66 0 0,3 8 175 0 0,1-1 1 0 0,1 1-1 0 0,7 9-175 0 0,0-2 132 0 0,1-1-1 0 0,6 5-131 0 0,6 7 73 0 0,1-1-33 0 0,-18-20-12 0 0,-1 1-1 0 0,0 0 0 0 0,0 0 0 0 0,3 7-27 0 0,9 11 27 0 0,-18-25-23 0 0,1-1-1 0 0,-1 1 1 0 0,0 0-1 0 0,-1 0 1 0 0,1 0-1 0 0,-1 0 0 0 0,0 1 1 0 0,0-1-1 0 0,0 1 1 0 0,0-1-1 0 0,-1 1 0 0 0,0 0 1 0 0,0-1-1 0 0,1 6-3 0 0,-2-8 0 0 0,0 1-1 0 0,0-1 1 0 0,0 1-1 0 0,0-1 0 0 0,-1 1 1 0 0,1-1-1 0 0,-1 1 1 0 0,1-1-1 0 0,-1 1 1 0 0,0-1-1 0 0,0 0 1 0 0,0 1-1 0 0,0-1 1 0 0,0 0-1 0 0,0 0 1 0 0,-1 0-1 0 0,1 0 1 0 0,-1 0-1 0 0,0 0 0 0 0,1 0 1 0 0,-1 0-1 0 0,0-1 1 0 0,0 1-1 0 0,0-1 1 0 0,-1 1 0 0 0,-5 3-33 0 0,0-1 0 0 0,0 0 0 0 0,0 0 0 0 0,0-1 0 0 0,-1 0 1 0 0,1-1-1 0 0,-1 0 0 0 0,0 0 0 0 0,0-1 0 0 0,0 0 0 0 0,-5 0 33 0 0,0-1-374 0 0,0-1 0 0 0,0-1 1 0 0,0 0-1 0 0,1 0 0 0 0,-1-2 0 0 0,1 1 0 0 0,-1-2 374 0 0,4 1-933 0 0,1 0-1 0 0,-1-1 1 0 0,-3-2 933 0 0,13 7-74 0 0,-23-12-2044 0 0</inkml:trace>
  <inkml:trace contextRef="#ctx0" brushRef="#br0" timeOffset="734.794">1394 1 15752 0 0,'1'60'720'0'0,"0"-55"-573"0"0,-1 1 0 0 0,1-1 0 0 0,0 0 0 0 0,0 0 1 0 0,0 1-1 0 0,1-1 0 0 0,1 3-147 0 0,-1-5 15 0 0,-1 1-1 0 0,0-1 1 0 0,0 1 0 0 0,0-1-1 0 0,-1 1 1 0 0,1 0 0 0 0,-1 0-15 0 0,3 76 4520 0 0,-4 1-4520 0 0,0-4 809 0 0,-7 134-929 0 0,8-209-1113 0 0,0-2-4046 0 0,0 0-1735 0 0</inkml:trace>
  <inkml:trace contextRef="#ctx0" brushRef="#br0" timeOffset="1064.831">1736 1 9672 0 0,'5'13'625'0'0,"8"29"395"0"0,-13-38-296 0 0,1-1 0 0 0,0 0 0 0 0,-1 1 0 0 0,0-1 0 0 0,0 1 1 0 0,0-1-1 0 0,0 1 0 0 0,0-1 0 0 0,-1 0 0 0 0,0 4-724 0 0,0-6 111 0 0,1 0-1 0 0,-1 0 1 0 0,1 0-1 0 0,-1 0 1 0 0,1 0-1 0 0,-1 0 1 0 0,0 0-1 0 0,1 0 1 0 0,-1 0-1 0 0,0 0 1 0 0,0-1-1 0 0,1 1 1 0 0,-1 0-1 0 0,0 0 1 0 0,0-1-1 0 0,0 1 1 0 0,0-1-1 0 0,0 1 1 0 0,0-1-1 0 0,0 1 1 0 0,-1-1-111 0 0,-26 4 1068 0 0,25-4-987 0 0,-1 0 0 0 0,1 0 0 0 0,-1 0 1 0 0,1 1-1 0 0,0 0 0 0 0,-1-1 1 0 0,1 1-1 0 0,0 0 0 0 0,0 1 0 0 0,0-1 1 0 0,-1 1-82 0 0,-3 3 54 0 0,0 1 1 0 0,1 0-1 0 0,0 1 1 0 0,0 0-1 0 0,1-1 1 0 0,-3 6-56 0 0,2-4 40 0 0,0 0-1 0 0,-1 0 1 0 0,1-1-1 0 0,-2 0 0 0 0,-1 2-38 0 0,-3 1-118 0 0,1 1 0 0 0,1 1 0 0 0,0-1 0 0 0,0 2 0 0 0,1-1 0 0 0,1 1 0 0 0,0 0 0 0 0,-5 13 118 0 0,12-23-709 0 0,0 1 112 0 0,0-2-7200 0 0,1-2 2037 0 0</inkml:trace>
  <inkml:trace contextRef="#ctx0" brushRef="#br0" timeOffset="1451.075">1645 85 12152 0 0,'11'7'554'0'0,"-8"-6"-11"0"0,-8 4-158 0 0,-40 31 3372 0 0,32-24-2874 0 0,-1 0 0 0 0,0-2-1 0 0,-14 9-882 0 0,-14 5 875 0 0,-2-3 0 0 0,0-1 0 0 0,-2-2 0 0 0,-27 7-875 0 0,37-14 251 0 0,23-6-153 0 0,0-1 0 0 0,0-1 1 0 0,-12 2-99 0 0,-7 3 122 0 0,20-4-2728 0 0,10-3-2754 0 0,2-1-1641 0 0</inkml:trace>
  <inkml:trace contextRef="#ctx0" brushRef="#br0" timeOffset="1803.649">1586 347 8288 0 0,'-5'11'720'0'0,"4"-10"-672"0"0,0 1 0 0 0,1 0 0 0 0,-2 0 1 0 0,1 0-1 0 0,0-1 0 0 0,0 1 0 0 0,0 0 0 0 0,-1-1 0 0 0,1 1 0 0 0,-1-1-48 0 0,-32 31 4985 0 0,27-24-3899 0 0,-1 0 0 0 0,0-1 0 0 0,0 0 1 0 0,-1 0-1 0 0,-8 4-1086 0 0,-31 12 1955 0 0,28-14-680 0 0,-17 9-1275 0 0,-80 42 480 0 0,93-49-480 0 0,19-9 0 0 0,-1 1 0 0 0,1-1 0 0 0,0 1 0 0 0,-5 4 0 0 0,-12 3-1354 0 0,18-8 319 0 0,2-1-4206 0 0,2-1-1640 0 0</inkml:trace>
  <inkml:trace contextRef="#ctx0" brushRef="#br0" timeOffset="2133.459">1346 13 5528 0 0,'1'1'45'0'0,"0"1"1"0"0,-1 0 0 0 0,1-1-1 0 0,0 1 1 0 0,-1 0-1 0 0,1 0 1 0 0,-1-1 0 0 0,1 1-1 0 0,-1 0 1 0 0,0 0-1 0 0,0 0-45 0 0,2 8 83 0 0,1-2 739 0 0,-1 1 1 0 0,0 0-1 0 0,1 8-822 0 0,-1 4 8013 0 0,-1 22-8013 0 0,0 11 3821 0 0,9 66-1916 0 0,-2-15-941 0 0,-2-36-759 0 0,-4 2-205 0 0,0-39 17 0 0,4 28-17 0 0,-2-28-247 0 0,0 27 247 0 0,-3-16-434 0 0,1-1-6014 0 0,-2-21-591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28:08.7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105 0 17015 0 0,'30'24'1962'0'0,"-28"-22"-1501"0"0,-2-2 151 0 0,0 0 27 0 0,0 0-566 0 0,1 0 1 0 0,-1 0 0 0 0,0 0 0 0 0,1 1-1 0 0,-1-1 1 0 0,0 0 0 0 0,1 1 0 0 0,-1-1-1 0 0,0 0 1 0 0,1 0 0 0 0,-1 1 0 0 0,0-1-1 0 0,0 1 1 0 0,0-1 0 0 0,1 0 0 0 0,-1 1-1 0 0,0-1 1 0 0,0 0 0 0 0,0 1-1 0 0,0-1 1 0 0,0 1 0 0 0,0-1 0 0 0,1 0-1 0 0,-1 1 1 0 0,0-1 0 0 0,0 1 0 0 0,0-1-1 0 0,-1 0 1 0 0,1 1-74 0 0,0 17 926 0 0,0-14-554 0 0,-1 14 360 0 0,-1 0 1 0 0,0 1-1 0 0,-2-1 1 0 0,-1 1-733 0 0,-4 31 784 0 0,-3 8-157 0 0,5-24-175 0 0,-2 23-452 0 0,-11 105 308 0 0,-1 0-223 0 0,14-111-86 0 0,0 19 110 0 0,5-37-225 0 0,-2-1 0 0 0,-1 1 0 0 0,-2 2 116 0 0,7-19-961 0 0,0-15 152 0 0,0-1-30 0 0,-5-6-2580 0 0,4 4 2353 0 0,0-1 0 0 0,-1 1 0 0 0,1-1 0 0 0,0 1 0 0 0,0-1 0 0 0,1 1 0 0 0,-2-3 1066 0 0,-1-12-6741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12:35.8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1 185 456 0 0,'4'4'-86'0'0,"1"0"0"0"0,0 0-1 0 0,-1 0 1 0 0,0 0 0 0 0,0 0 1 0 0,3 6 85 0 0,-2-2 1050 0 0,0 0 0 0 0,0 1 1 0 0,-1 0-1 0 0,0 0 1 0 0,0 0-1 0 0,0 5-1050 0 0,2 7 3317 0 0,-2 1-1 0 0,2 8-3316 0 0,-1 17 69 0 0,-4-45-212 0 0,6 78 171 0 0,-3 52-28 0 0,-10 80-5 0 0,6-212 5 0 0,2 115-44 0 0,0-31-35 0 0,-2-47 14 0 0,9 364-265 0 0,4-151 264 0 0,6 98 66 0 0,-1-25 0 0 0,-1 49 132 0 0,-7-128-40 0 0,7 163 80 0 0,-7-114 120 0 0,9 383 228 0 0,-12-468-298 0 0,0-64 56 0 0,5 46 1126 0 0,21 97-1404 0 0,9-44 641 0 0,-15-97-308 0 0,77 415 255 0 0,-59-338-455 0 0,-3-40 95 0 0,-14-65-24 0 0,-2-16 182 0 0,6 0-1 0 0,40 89-385 0 0,20 29 384 0 0,-5 17-207 0 0,-75-211-123 0 0,1 0 0 0 0,0-1 0 0 0,12 15-54 0 0,-23-37 9 0 0,0 0-1 0 0,1 0 1 0 0,-1 0 0 0 0,1-1 0 0 0,0 1-1 0 0,-1-1 1 0 0,1 1 0 0 0,0-1 0 0 0,1 0-1 0 0,-1 0 1 0 0,0 0 0 0 0,1-1 0 0 0,-1 1-1 0 0,1-1 1 0 0,-1 0 0 0 0,2 0-9 0 0,6 1 28 0 0,0 0-1 0 0,0-1 1 0 0,0-1 0 0 0,10 0-28 0 0,-10-1 75 0 0,-1 1 0 0 0,1 1 0 0 0,0 0 0 0 0,0 0 0 0 0,1 2-75 0 0,6 1 72 0 0,33 9 62 0 0,-47-13-125 0 0,-1 1 1 0 0,1 1 0 0 0,-1-1 0 0 0,1 0-1 0 0,-1 1 1 0 0,2 1-10 0 0,17 6 70 0 0,-17-7-69 0 0,0-1 1 0 0,-1 1 0 0 0,1 0-1 0 0,-1 1 1 0 0,0-1 0 0 0,1 1-1 0 0,1 1-1 0 0,-1 0 0 0 0,0-1 0 0 0,0 0 0 0 0,0 0 0 0 0,1 0-1 0 0,0-1 1 0 0,1 1 0 0 0,4 1 0 0 0,0 0 0 0 0,0-1 0 0 0,0 0 0 0 0,0-1 0 0 0,0 0 0 0 0,1 0 0 0 0,7-1 0 0 0,-13-1 0 0 0,162-4 0 0 0,-121 3 0 0 0,1 2 0 0 0,33 6 0 0 0,-36 0 75 0 0,0 2-1 0 0,17 7-74 0 0,-5-2 122 0 0,17 5 33 0 0,-22-5 22 0 0,36 4-177 0 0,-35-11 115 0 0,1-3 0 0 0,-1-2 0 0 0,1-3-1 0 0,-1-1 1 0 0,0-4 0 0 0,0-1 0 0 0,0-3 0 0 0,10-5-115 0 0,76-23 302 0 0,39-20-302 0 0,-97 28 48 0 0,2 4 0 0 0,72-12-48 0 0,29 7 133 0 0,-146 27-129 0 0,1 1 0 0 0,0 3-1 0 0,29 2-3 0 0,-28 2 0 0 0,17 1 0 0 0,29 7 0 0 0,73 9 0 0 0,-151-20 0 0 0,102 4 67 0 0,-63-1-282 0 0,45-3 215 0 0,-58-1-100 0 0,7-3-29 0 0,-30 2 71 0 0,0 0 1 0 0,-1 1-1 0 0,1 0 0 0 0,1 1 58 0 0,125 20-432 0 0,-126-19 389 0 0,0 1 1 0 0,1 0-1 0 0,-2 1 0 0 0,7 3 43 0 0,5 1-5 0 0,16 8-77 0 0,-32-33-69 0 0,8-22 77 0 0,-2 0 1 0 0,-2-1-1 0 0,-2-1 0 0 0,2-30 74 0 0,8-23 0 0 0,5-4 0 0 0,13-73 0 0 0,-4-27 0 0 0,41-224 0 0 0,-27 155 0 0 0,-23 158 0 0 0,28-142 0 0 0,30-266 0 0 0,-68 388-33 0 0,-4 30-38 0 0,-2-13-10 0 0,0 2 82 0 0,-2 48-1 0 0,-3-30 0 0 0,1-29 0 0 0,4-13 0 0 0,3-33 0 0 0,-3 32 0 0 0,1 1 0 0 0,-6 118 3 0 0,30-344-144 0 0,-29 284 91 0 0,-3 38-80 0 0,4-22 130 0 0,10-77-127 0 0,-6 46 71 0 0,15-62 56 0 0,-12 105-11 0 0,14-34 11 0 0,-20 61 0 0 0,0 1 0 0 0,0-6 0 0 0,-1 5 0 0 0,7-20 0 0 0,-5 19 0 0 0,7-15 0 0 0,-3 0 0 0 0,0-6 0 0 0,5-34 1 0 0,14-92 9 0 0,-12 80 118 0 0,-10 56 8 0 0,-1 0 0 0 0,1-26-136 0 0,-4 25 7 0 0,1 0 0 0 0,1 0 0 0 0,5-13-7 0 0,-4 21-69 0 0,-2-1 1 0 0,0-7 68 0 0,2-21-183 0 0,3-14-210 0 0,-2-30 393 0 0,-4 59-36 0 0,-2 28 16 0 0,1 0 0 0 0,1 0-1 0 0,1-5 21 0 0,-1 7-15 0 0,-1-1 1 0 0,0 1-1 0 0,0 0 0 0 0,0-11 15 0 0,-3 3-10 0 0,1 7-8 0 0,0 1 0 0 0,1 0 0 0 0,1-11 18 0 0,3-4-3 0 0,-2 0-1 0 0,0 0 0 0 0,-1-9 4 0 0,6-140-53 0 0,-7 143 42 0 0,3-28 11 0 0,-3 51 0 0 0,-1 1 0 0 0,0-1 0 0 0,-1 0 0 0 0,-1-7 0 0 0,1 6 0 0 0,0 1 0 0 0,1-1 0 0 0,0 1 0 0 0,0-1 0 0 0,1-1 0 0 0,0 2 0 0 0,0 1 0 0 0,-1-1 0 0 0,1 0 0 0 0,-2 1 0 0 0,1-1 0 0 0,-1 1 0 0 0,0-1 0 0 0,-1-1 0 0 0,-12-41 0 0 0,-12-38 0 0 0,17 56 0 0 0,8 24 0 0 0,-1 0 0 0 0,0 0 0 0 0,-1 0 0 0 0,0 1 0 0 0,-3-7 0 0 0,-15-20-19 0 0,10 19-3 0 0,2-1-1 0 0,-1-3 23 0 0,-10-16-24 0 0,0 1-1 0 0,-3 1 0 0 0,-8-9 25 0 0,14 19 10 0 0,-24-26-10 0 0,25 31 0 0 0,0 0 0 0 0,-1-5 0 0 0,7 9 0 0 0,-1 1 0 0 0,-9-8 0 0 0,-13-17 0 0 0,29 32-1 0 0,-1 1-1 0 0,-1-1 1 0 0,1 1 0 0 0,-1 0-1 0 0,1 0 1 0 0,-1 1-1 0 0,-1 0 1 0 0,-4-3 1 0 0,-8-2-58 0 0,-1 0 0 0 0,-9-2 58 0 0,25 10-9 0 0,-50-19-63 0 0,24 9 56 0 0,-1-1 0 0 0,2-1 0 0 0,0-1 0 0 0,-12-9 16 0 0,-36-23 5 0 0,-73-39-55 0 0,116 68 44 0 0,-1 1 0 0 0,-1 2-1 0 0,-18-4 7 0 0,35 14-18 0 0,1 1-1 0 0,-1 1 0 0 0,0 0 1 0 0,0 2-1 0 0,-13 1 19 0 0,2-1-39 0 0,-14 2 26 0 0,-20 4 13 0 0,21-2 1 0 0,-18-1-1 0 0,-43 1 1 0 0,60-1-33 0 0,0-2-1 0 0,-38-4 33 0 0,-28-5 0 0 0,-58 5 0 0 0,117 0 0 0 0,27 2 0 0 0,-24 0 0 0 0,-46 5 0 0 0,22-1 0 0 0,-30 6 0 0 0,11 4 0 0 0,-22 3 0 0 0,-1-4 0 0 0,-42-4 0 0 0,91-9 0 0 0,0-3 0 0 0,1-2 0 0 0,-23-8 0 0 0,-179-32 0 0 0,158 29 11 0 0,72 13-13 0 0,1 1 0 0 0,-1 2 0 0 0,1 2 0 0 0,-1 1-1 0 0,-28 6 3 0 0,37-3 1 0 0,0 2 0 0 0,-13 5-1 0 0,-16 4 76 0 0,31-10-22 0 0,-1 2 0 0 0,1 1 0 0 0,0 1 0 0 0,-6 5-54 0 0,-1-1 40 0 0,0-1 1 0 0,0-2-1 0 0,-1-1 1 0 0,-1-1-1 0 0,1-2 0 0 0,-14 1-40 0 0,21-6 51 0 0,-18-2-51 0 0,19 0 7 0 0,1 1-1 0 0,-5 2-6 0 0,16-1 13 0 0,-1 0 0 0 0,1-1 0 0 0,-1-1 0 0 0,1 0-1 0 0,-11-1-12 0 0,7-1-1 0 0,0 2 1 0 0,1 0-1 0 0,-17 3 1 0 0,-21 0 56 0 0,34-3-14 0 0,-1 0 1 0 0,1 1-1 0 0,-1 1 1 0 0,1 1-1 0 0,0 1 0 0 0,-18 6-42 0 0,4 0 109 0 0,23-7-42 0 0,-1 0 0 0 0,1 1 0 0 0,-6 3-67 0 0,-18 9 193 0 0,19-9-146 0 0,0 1 0 0 0,1 0 0 0 0,-10 8-47 0 0,17-10-212 0 0,-1-1 0 0 0,0 0 0 0 0,-1 0 0 0 0,1-1-1 0 0,-1 0 1 0 0,-6 2 212 0 0,-8 2-1471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12:49.2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1125 4961 4608 0 0,'0'0'208'0'0,"2"0"-9"0"0,7 4 97 0 0,-8-4-242 0 0,-1 0 0 0 0,1 0 1 0 0,-1 1-1 0 0,1-1 0 0 0,-1 0 1 0 0,1 0-1 0 0,-1 0 1 0 0,1 0-1 0 0,-1 0 0 0 0,1 0 1 0 0,0 0-1 0 0,-1 0 0 0 0,1 0 1 0 0,-1 0-1 0 0,1 0 1 0 0,-1-1-1 0 0,1 1 0 0 0,-1 0 1 0 0,1 0-1 0 0,-1 0 0 0 0,1-1 1 0 0,-1 1-1 0 0,1 0 1 0 0,-1-1-1 0 0,1 1 0 0 0,-1 0-54 0 0,1-1 262 0 0,0 0-1 0 0,0-1 0 0 0,-1 1 1 0 0,1 0-1 0 0,0 0 1 0 0,0 0-1 0 0,-1-1 0 0 0,1 1 1 0 0,-1 0-1 0 0,1-2-261 0 0,0-2 911 0 0,0 0 1 0 0,0 0-1 0 0,-1-1 1 0 0,1-4-912 0 0,0 8-2 0 0,-1 1 3 0 0,0 0-1 0 0,0 1 1 0 0,0-1-1 0 0,1 1 1 0 0,-1-1-1 0 0,0 0 1 0 0,0 1-1 0 0,0-1 1 0 0,0 0 0 0 0,0 1-1 0 0,0-1 1 0 0,0 0-1 0 0,0 1 1 0 0,-1-1-1 0 0,1 1 1 0 0,0-1-1 0 0,0 0 1 0 0,0 1 0 0 0,-1-1-1 0 0,1 1 1 0 0,0-1-1 0 0,-1 0 0 0 0,-1-2 23 0 0,0-7 8 0 0,1 1-31 0 0,1 7 0 0 0,0 1 0 0 0,-1 0 0 0 0,1 0 0 0 0,-1 0 0 0 0,1-1 0 0 0,-1 1 0 0 0,1 0 0 0 0,-1 0 0 0 0,0 0 0 0 0,1 0 0 0 0,-1 0 0 0 0,0 0 0 0 0,0 0 0 0 0,-3-5 0 0 0,-3-13 33 0 0,0 0 1 0 0,-2 0 0 0 0,-1 1-34 0 0,-17-41 127 0 0,-42-136 1124 0 0,-8-22-538 0 0,57 156-489 0 0,2-1 0 0 0,-3-24-224 0 0,17 64 8 0 0,-22-101 121 0 0,-15-61 38 0 0,14 60 16 0 0,-3-12-9 0 0,3 24 31 0 0,3-10-205 0 0,-2-11 152 0 0,5 11 126 0 0,4-4-278 0 0,1 6 157 0 0,-7-75 233 0 0,13 104-343 0 0,4 31 54 0 0,-11-48-101 0 0,-1 5 62 0 0,2 7-60 0 0,-44-298 62 0 0,60 393-64 0 0,-18-153 124 0 0,3 16 129 0 0,-2-12 212 0 0,8 63-297 0 0,6 42-106 0 0,-3-5-62 0 0,-2-9-1 0 0,6 32 28 0 0,-2 1 1 0 0,-2-3-28 0 0,-33-170 10 0 0,24 113-10 0 0,8 42 0 0 0,-3-4 0 0 0,-4-21 67 0 0,13 63-53 0 0,0 1 0 0 0,0-1-1 0 0,1 1 1 0 0,-1-1 0 0 0,1 1 0 0 0,1-1-14 0 0,-1 0 15 0 0,0 0 0 0 0,0 0 0 0 0,-1 0-1 0 0,1 0 1 0 0,-2 0-15 0 0,-1-41 83 0 0,2 40-66 0 0,0-1 0 0 0,1 1 0 0 0,0-1-1 0 0,1 1-16 0 0,-1 1 24 0 0,0-1 0 0 0,0 1-1 0 0,0 0 1 0 0,-1-1 0 0 0,0 1-1 0 0,-1-2-23 0 0,0-4 52 0 0,-1-1-1 0 0,1 1 0 0 0,1 0 0 0 0,0-1 0 0 0,1-2-51 0 0,-4-6 38 0 0,3 17-22 0 0,0 0 1 0 0,0 0 0 0 0,0 1-1 0 0,1-1 1 0 0,-1 0 0 0 0,1-2-17 0 0,0-1 21 0 0,1 7-22 0 0,-1-1 1 0 0,0 1-1 0 0,0 0 1 0 0,0 0-1 0 0,0-1 0 0 0,0 1 1 0 0,0 0-1 0 0,0 0 0 0 0,0 0 1 0 0,0-1-1 0 0,0 1 1 0 0,0 0-1 0 0,0 0 0 0 0,0-1 1 0 0,0 1-1 0 0,0 0 1 0 0,-1 0-1 0 0,1 0 0 0 0,0-1 1 0 0,0 1-1 0 0,0 0 0 0 0,0 0 1 0 0,0 0-1 0 0,0 0 1 0 0,-1-1-1 0 0,1 1 0 0 0,0 0 1 0 0,0 0-1 0 0,0 0 0 0 0,0 0 1 0 0,-1-1-1 0 0,1 1 1 0 0,0 0-1 0 0,0 0 1 0 0,-12-10 165 0 0,5 6 256 0 0,-6 8-34 0 0,2 0-502 0 0,3 0 115 0 0,1 0 0 0 0,0 1 0 0 0,0 0 0 0 0,0 0 0 0 0,1 0 0 0 0,0 1 0 0 0,0 0 0 0 0,0 0 0 0 0,1 0 0 0 0,-1 2 0 0 0,-5 5 0 0 0,-7 16 0 0 0,14-23 0 0 0,0 0 0 0 0,1 1 0 0 0,0-1 0 0 0,-2 6 0 0 0,-4 10 0 0 0,-4 6 0 0 0,2-7 0 0 0,4-15 0 0 0,0 1 0 0 0,-2 3 0 0 0,6-10 0 0 0,-1 1 0 0 0,-12 13 0 0 0,9-6 0 0 0,2-1 0 0 0,4 1 11 0 0,-1-1 42 0 0,1-6 17 0 0,1-1 20 0 0,0 0 12 0 0,0 0 20 0 0,0 0 8 0 0,0 0 4 0 0,-2-6 101 0 0,1 4-194 0 0,1 1 1 0 0,-1-1-1 0 0,1 0 0 0 0,-1 0 1 0 0,1 0-1 0 0,0 0 0 0 0,0 0 1 0 0,0 0-1 0 0,0 0 0 0 0,0-1-41 0 0,0-14 0 0 0,-1 9 13 0 0,1 0-1 0 0,0 0 1 0 0,1 1-1 0 0,0-1 1 0 0,0 0-1 0 0,2-5-12 0 0,19-76 488 0 0,-14 66-280 0 0,12-31 269 0 0,0 18-173 0 0,5-12-66 0 0,-23 45-221 0 0,0-1 0 0 0,0 1 0 0 0,0 0 0 0 0,1 0 0 0 0,0 0-1 0 0,-1 0 1 0 0,1 0 0 0 0,2 0-17 0 0,7-10 11 0 0,7-7 0 0 0,-18 19-9 0 0,-1 1 1 0 0,1-1-1 0 0,0 0 1 0 0,-1 1-1 0 0,1-1 0 0 0,-1 1 1 0 0,1-1-1 0 0,0 1 1 0 0,0-1-1 0 0,-1 1 1 0 0,1 0-1 0 0,0-1 0 0 0,0 1 1 0 0,-1 0-1 0 0,1-1 1 0 0,0 1-1 0 0,0 0 1 0 0,0 0-1 0 0,0 0-2 0 0,2-1 7 0 0,4-2 4 0 0,-6 3-10 0 0,-1 0 0 0 0,0 0 0 0 0,0 0-1 0 0,0 0 1 0 0,0 0 0 0 0,0 0 0 0 0,0 0 0 0 0,0 0 0 0 0,1 0 0 0 0,-1 0 0 0 0,0 0-1 0 0,0 0 1 0 0,0 0 0 0 0,0 0 0 0 0,0 0 0 0 0,0 0 0 0 0,1 0 0 0 0,-1 0 0 0 0,0 0-1 0 0,0 0 1 0 0,0 0 0 0 0,0 0 0 0 0,0 0 0 0 0,0 0 0 0 0,0 0 0 0 0,0 0 0 0 0,1-1-1 0 0,-1 1 1 0 0,0 0 0 0 0,0 0 0 0 0,0 0 0 0 0,0 0 0 0 0,0 0 0 0 0,0 0 0 0 0,0 0 0 0 0,0 0-1 0 0,0-1 1 0 0,0 1 0 0 0,0 0 0 0 0,0 0 0 0 0,0 0 0 0 0,0 0 0 0 0,0 0 0 0 0,0 0-1 0 0,0-1 1 0 0,0 1 0 0 0,0 0 0 0 0,0 0 0 0 0,0 0 0 0 0,0 0 0 0 0,0 0 0 0 0,0 0-1 0 0,0 0 1 0 0,0-1 0 0 0,0 1 0 0 0,0 0 0 0 0,0 0 0 0 0,0 0 0 0 0,0 0 0 0 0,0 0-1 0 0,0 0 1 0 0,-1 0-1 0 0,1 0 0 0 0,0 0 0 0 0,0-1 0 0 0,0 1 0 0 0,0 0 0 0 0,0 0 0 0 0,0 0 0 0 0,0 0 0 0 0,0 0 0 0 0,0 0 0 0 0,0 0 0 0 0,0 0 0 0 0,0 0 0 0 0,0 0 0 0 0,0 0 0 0 0,0 0 0 0 0,0 0 0 0 0,0 0 0 0 0,0 0 0 0 0,0-1 0 0 0,0 1 0 0 0,0 0-1 0 0,0 0 1 0 0,0 0 0 0 0,0 0 0 0 0,0 0 0 0 0,0 0 0 0 0,0 0 0 0 0,0 0 0 0 0,0 0 0 0 0,0 0 0 0 0,0 0 0 0 0,0 0 0 0 0,0 0 0 0 0,0-1 0 0 0,0 1 0 0 0,0 0 0 0 0,0 0 0 0 0,0 0 0 0 0,0 0 0 0 0,0 0 0 0 0,0 0 0 0 0,0 0 0 0 0,0 0 0 0 0,0 0 0 0 0,0 0 0 0 0,0 0 0 0 0,1 0 0 0 0,-1 0 0 0 0,0 0-1 0 0,0 0 1 0 0,0 0 0 0 0,0 0 0 0 0,0 0 0 0 0,0 0 0 0 0,0 0 0 0 0,0 0 0 0 0,0 0 0 0 0,0 0 0 0 0,0 0 0 0 0,0 0 0 0 0,0 0 0 0 0,1 0 0 0 0,-1 0 0 0 0,0 0 0 0 0,0 0 0 0 0,23-5 1 0 0,-10 3 2 0 0,-12 1 5 0 0,0 1 0 0 0,0-1-1 0 0,0 1 1 0 0,1 0 0 0 0,-1 0 0 0 0,0 0 0 0 0,0-1 0 0 0,0 1 0 0 0,1 0 0 0 0,-1 1-1 0 0,0-1 1 0 0,0 0 0 0 0,1 0 0 0 0,-1 0 0 0 0,0 1 0 0 0,0-1 0 0 0,0 1 0 0 0,0-1-1 0 0,1 1 1 0 0,-1-1-8 0 0,42 20 272 0 0,-40-18-249 0 0,0-1 0 0 0,0 1 0 0 0,0 0 0 0 0,-1 0 0 0 0,1 0 0 0 0,0 1 0 0 0,-1-1 0 0 0,0 1 0 0 0,1 0-23 0 0,4 4 17 0 0,17 17 19 0 0,0 0 0 0 0,-2 1 0 0 0,-1 2 0 0 0,17 26-36 0 0,-11-14 0 0 0,-16-25 0 0 0,-1 0 0 0 0,5 9 0 0 0,-3-2-221 0 0,13 27 669 0 0,-23-43-844 0 0,0 0 0 0 0,0 0-1 0 0,0 1 1 0 0,-1-1 0 0 0,0 1 0 0 0,0-1 0 0 0,-1 1 0 0 0,1 1 396 0 0,-1-5-1530 0 0</inkml:trace>
  <inkml:trace contextRef="#ctx0" brushRef="#br0" timeOffset="679.848">1344 4246 6912 0 0,'0'0'528'0'0,"0"0"-342"0"0,1 1-105 0 0,0-1-1 0 0,-1 1 0 0 0,1-1 0 0 0,0 1 0 0 0,-1-1 0 0 0,1 1 0 0 0,0-1 0 0 0,0 0 1 0 0,-1 1-1 0 0,1-1 0 0 0,0 0 0 0 0,0 0 0 0 0,0 0 0 0 0,-1 1 0 0 0,1-1 1 0 0,1 0-81 0 0,0 0 488 0 0,0 0 1485 0 0,11 6 2924 0 0,-9-4-4814 0 0,-3-1-53 0 0,0 0 0 0 0,-1 0-1 0 0,1 0 1 0 0,0 0 0 0 0,0 0 0 0 0,-1 0-1 0 0,1 0 1 0 0,-1 0 0 0 0,1 0 0 0 0,-1 0-1 0 0,1 0 1 0 0,-1 0 0 0 0,1 1-30 0 0,0 1 14 0 0,1 3-14 0 0,-1-1 0 0 0,1 0 0 0 0,-1 1 0 0 0,0-1 0 0 0,-1 1 0 0 0,1 0 0 0 0,-1-1 0 0 0,0 1 0 0 0,0 0 0 0 0,-1-1 0 0 0,0 1 0 0 0,-1 4 0 0 0,-2 31 0 0 0,-1 16-53 0 0,1-25 150 0 0,-5 33 529 0 0,-5 11-626 0 0,-4 25 650 0 0,12-69-14 0 0,-5 14-636 0 0,6-27 212 0 0,1-4-42 0 0,0-1 0 0 0,-1 0-1 0 0,-1 0 1 0 0,0-1-1 0 0,-1 1-169 0 0,-1 5 182 0 0,6-16-142 0 0,1 1 1 0 0,-1-1 0 0 0,0 0-1 0 0,0 1 1 0 0,0-1 0 0 0,0 0-1 0 0,0 0 1 0 0,-2 1-41 0 0,4-4 53 0 0,-5 1 38 0 0,1-1 0 0 0,-1 1 0 0 0,1 0 0 0 0,-1 0 0 0 0,-2 1-91 0 0,2-1 78 0 0,0 1 1 0 0,0-1 0 0 0,0 0 0 0 0,0-1-1 0 0,-5 1-78 0 0,-4-1 22 0 0,1 0-1 0 0,-1-1 1 0 0,0 0 0 0 0,1-1-1 0 0,-1 0 1 0 0,-4-3-22 0 0,2-1-352 0 0,0 0 1 0 0,0-1-1 0 0,0-1 1 0 0,1-1-1 0 0,1 0 0 0 0,-11-8 352 0 0,7 1-6899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12:51.1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1458 2204 15408 0 0,'-5'4'86'0'0,"5"-4"-63"0"0,-1 1 0 0 0,0-1-1 0 0,0 1 1 0 0,0 0 0 0 0,0-1-1 0 0,1 1 1 0 0,-1 0 0 0 0,0 0 0 0 0,0-1-1 0 0,1 1 1 0 0,-1 0 0 0 0,1 0-1 0 0,-1 0 1 0 0,1 0 0 0 0,-1 0 0 0 0,1 0-1 0 0,-1 0 1 0 0,1 0 0 0 0,0 0-1 0 0,0 0 1 0 0,0 0 0 0 0,-1 0 0 0 0,1 0-1 0 0,0 0 1 0 0,0 0 0 0 0,0 0-1 0 0,0 0 1 0 0,1 0 0 0 0,-1 0-23 0 0,3 9 155 0 0,-1 0-1 0 0,0 0 1 0 0,0 0-1 0 0,-1 0 1 0 0,0 0 0 0 0,0 2-155 0 0,3 146 14 0 0,-4-132-14 0 0,-1 0 0 0 0,-2 7 0 0 0,-1 36 0 0 0,4-11 0 0 0,-3-1 0 0 0,-4 15 0 0 0,-1 20 0 0 0,3 46 0 0 0,0-5 0 0 0,3 125 5 0 0,4-132 185 0 0,7 61 285 0 0,-1-47-113 0 0,9 166 351 0 0,-6-122-402 0 0,0-73-154 0 0,-4-50-98 0 0,-2 3-59 0 0,0 35 140 0 0,8 36-140 0 0,-5-48 60 0 0,-4 0 0 0 0,-6 37-60 0 0,2-29 44 0 0,-9 244 740 0 0,7-289-411 0 0,-3 8-373 0 0,2-16 427 0 0,0 39-427 0 0,4 34 320 0 0,2 41-117 0 0,-2-113-161 0 0,-2-27-17 0 0,2 1 0 0 0,0 0 0 0 0,2 4-25 0 0,0-2 48 0 0,0 1 0 0 0,-1 0 0 0 0,-1-1 0 0 0,-2 16-48 0 0,1-25 33 0 0,0 0-1 0 0,1 0 0 0 0,0 0 0 0 0,1 0 0 0 0,1 6-32 0 0,-1-6 46 0 0,0-1 1 0 0,0 1-1 0 0,-2 0 0 0 0,1 0 0 0 0,-1 9-46 0 0,-1-6 45 0 0,-1 5 71 0 0,1 0-1 0 0,1 1 1 0 0,0 1-116 0 0,1-11 43 0 0,-1 0 0 0 0,0 0 0 0 0,0 0 0 0 0,-1 0 1 0 0,0 0-1 0 0,-1-1 0 0 0,0 2-43 0 0,1-4 13 0 0,0 0 0 0 0,0-1 0 0 0,1 1 0 0 0,0 0 0 0 0,0 2-13 0 0,1-4 7 0 0,-1 1 0 0 0,0-1 0 0 0,0 0 1 0 0,-1 0-1 0 0,1 0 0 0 0,-1 0 1 0 0,0 0-1 0 0,0 0 0 0 0,-1 4-7 0 0,0-3 11 0 0,1 1-1 0 0,0-1 1 0 0,0 0 0 0 0,0 1-1 0 0,1-1 1 0 0,0 1-1 0 0,0 3-10 0 0,0-4 9 0 0,1 2 34 0 0,0-7-43 0 0,-1 0 0 0 0,0 0 1 0 0,0 1-1 0 0,1-1 0 0 0,-1 0 1 0 0,0 0-1 0 0,0 0 1 0 0,0 0-1 0 0,1 0 0 0 0,-1 0 1 0 0,0 0-1 0 0,0 0 0 0 0,1 0 1 0 0,-1 0-1 0 0,0 0 0 0 0,0 0 1 0 0,0 0-1 0 0,1 0 1 0 0,-1 0-1 0 0,0 0 0 0 0,0-1 1 0 0,1 1-1 0 0,-1 0 0 0 0,0 0 1 0 0,0 0-1 0 0,0 0 1 0 0,0 0-1 0 0,1 0 0 0 0,-1-1 0 0 0,3-3 0 0 0,0 0 0 0 0,0-1 0 0 0,0 1 0 0 0,-1-1 0 0 0,1-1 0 0 0,3-5 0 0 0,27-51 0 0 0,-19 34 5 0 0,2 1 1 0 0,4-5-6 0 0,-17 26 22 0 0,0 0 0 0 0,0 0 0 0 0,0 0 0 0 0,2-7-22 0 0,-3 7 35 0 0,0-1 1 0 0,1 1 0 0 0,0 0 0 0 0,0 0 0 0 0,0 1 0 0 0,2-3-36 0 0,10-8 80 0 0,-10 11-46 0 0,-1 0-1 0 0,1 0 1 0 0,-1 0-1 0 0,0-1 1 0 0,0 0-34 0 0,-1 1 7 0 0,-1 0-1 0 0,1 0 1 0 0,0 1 0 0 0,0-1 0 0 0,0 1 0 0 0,1 0 0 0 0,0 0 0 0 0,0 0 0 0 0,0 1 0 0 0,0-1 0 0 0,2-1-7 0 0,3 0 2 0 0,-1-1 1 0 0,0 0 0 0 0,-1-1-1 0 0,7-6-2 0 0,-11 9 0 0 0,1 1 0 0 0,-1 0 0 0 0,1 0 0 0 0,0 0 0 0 0,0 1 0 0 0,0-1 0 0 0,1 1 0 0 0,0 0 0 0 0,0-1 0 0 0,1 0 0 0 0,-1 0 0 0 0,-1 0 0 0 0,5-3 0 0 0,-8 5 0 0 0,1 0 0 0 0,0 1 0 0 0,18-8 0 0 0,-11 1-18 0 0,-8 6-74 0 0,-15 11-124 0 0,-8 9 12 0 0,2 1 0 0 0,1 1 0 0 0,-9 12 204 0 0,19-21 8 0 0,-1 1-23 0 0,0 1 1 0 0,1 1-1 0 0,-1 4 15 0 0,-11 17-10 0 0,-12 13 42 0 0,16-26 2 0 0,2 1 0 0 0,0 1 0 0 0,0 3-34 0 0,8-11 9 0 0,2-7-9 0 0,1 1 0 0 0,-2-2 1 0 0,1 1-1 0 0,-2 1 0 0 0,-51 74 0 0 0,52-75 0 0 0,-2-1 0 0 0,1 0-1 0 0,-10 8 1 0 0,-5 7 13 0 0,21-23-6 0 0,0 0-1 0 0,0 0 0 0 0,0 0 1 0 0,0 0-1 0 0,0 0 0 0 0,0 0 1 0 0,0 0-1 0 0,0-1 1 0 0,-1 1-1 0 0,1 0 0 0 0,0-1 1 0 0,-1 1-1 0 0,1-1 0 0 0,0 1 1 0 0,-1-1-1 0 0,1 0 0 0 0,0 0 1 0 0,-1 1-1 0 0,1-1 1 0 0,-1 0-1 0 0,1 0 0 0 0,-1 0 1 0 0,1-1-1 0 0,0 1 0 0 0,-1 0 1 0 0,1 0-1 0 0,-1-1 0 0 0,1 1 1 0 0,0-1-1 0 0,-1 1 0 0 0,1-1 1 0 0,0 0-1 0 0,0 0 1 0 0,-1 1-1 0 0,1-1 0 0 0,0 0 1 0 0,0 0-1 0 0,-1-1-6 0 0,-5-5 76 0 0,0 1-1 0 0,0-1 1 0 0,1-1 0 0 0,0 0-1 0 0,-2-2-75 0 0,7 8 11 0 0,-14-22 74 0 0,2 0 0 0 0,1-1 0 0 0,1-1 0 0 0,1 1 0 0 0,-1-9-85 0 0,-2-1 68 0 0,-27-73 364 0 0,-54-103-432 0 0,64 147 42 0 0,21 41-29 0 0,-1 1 0 0 0,-2 0-1 0 0,-3-4-12 0 0,-88-117-169 0 0,46 63-821 0 0,17 24-5109 0 0,8 11-1482 0 0</inkml:trace>
  <inkml:trace contextRef="#ctx0" brushRef="#br0" timeOffset="532.707">775 2877 14280 0 0,'0'0'654'0'0,"2"1"-11"0"0,23 13-388 0 0,-21-12 92 0 0,1-1 0 0 0,0 1 0 0 0,0-1 0 0 0,0 0 0 0 0,0 0 1 0 0,0 0-1 0 0,1-1 0 0 0,-1 0 0 0 0,0 0 0 0 0,0 0 0 0 0,0 0 1 0 0,0-1-1 0 0,5-1-347 0 0,-9 2 71 0 0,0-1 1 0 0,0 1 0 0 0,1-1 0 0 0,-1 1 0 0 0,0-1-1 0 0,0 1 1 0 0,0-1 0 0 0,0 0 0 0 0,0 1-1 0 0,0-1 1 0 0,0 0 0 0 0,0 0 0 0 0,0 0-72 0 0,5-4 141 0 0,-2 3-82 0 0,0 0 0 0 0,-1-1 0 0 0,1 1 0 0 0,-1-1 0 0 0,0 0-1 0 0,0 0 1 0 0,0 0 0 0 0,0 0 0 0 0,0 0 0 0 0,-1-1-1 0 0,1 1 1 0 0,-1-1 0 0 0,0 0 0 0 0,0 0 0 0 0,0 0 0 0 0,-1 0-59 0 0,6-7 59 0 0,0-1 1 0 0,1 1-1 0 0,0 1 1 0 0,1-1-1 0 0,6-5-59 0 0,25-30 61 0 0,-15 4-61 0 0,-20 31 0 0 0,1 0 0 0 0,0 1 0 0 0,1 0 0 0 0,5-6 0 0 0,53-48 0 0 0,-48 44 4 0 0,1 0-1 0 0,1 1 1 0 0,14-10-4 0 0,9-7 46 0 0,-15 14-10 0 0,0 0-1 0 0,10-4-35 0 0,-32 23 0 0 0,0-1 12 0 0,0 0-1 0 0,1 1 1 0 0,-1 0-1 0 0,1 0 0 0 0,-1 1 1 0 0,1-1-1 0 0,0 1 1 0 0,0 0-1 0 0,0 1 0 0 0,0 0 1 0 0,4-1-12 0 0,-4 2 13 0 0,-3 0 8 0 0,1 0 1 0 0,-1 0-1 0 0,1 0 0 0 0,-1 0 1 0 0,0 1-1 0 0,1-1 0 0 0,-1 1 1 0 0,0 0-1 0 0,0 0 0 0 0,1 0 1 0 0,-1 0-1 0 0,0 1 0 0 0,0-1 1 0 0,1 2-22 0 0,15 8 272 0 0,-14-9-232 0 0,0 1-1 0 0,-1-1 1 0 0,1 1-1 0 0,-1 0 1 0 0,1 1-1 0 0,-1-1 1 0 0,0 1-1 0 0,0 0 1 0 0,-1 0 0 0 0,1 0-1 0 0,-1 0 1 0 0,0 1-1 0 0,1 1-39 0 0,9 15-177 0 0,11 13 177 0 0,-13-19-57 0 0,-1 0-1 0 0,-1 0 0 0 0,0 1 0 0 0,1 4 58 0 0,-6-11-16 0 0,-1 0 0 0 0,2 0 0 0 0,-1-1 0 0 0,1 1 0 0 0,0-1 0 0 0,1 0 0 0 0,0-1 0 0 0,2 2 16 0 0,-6-7 0 0 0,0 0 0 0 0,-1 0 0 0 0,1 0 0 0 0,0 0 0 0 0,-1 0 0 0 0,1 1 0 0 0,-1-1 0 0 0,0 1 0 0 0,1-1 0 0 0,-1 1 0 0 0,-1-1 0 0 0,2 2 0 0 0,-2-2 0 0 0,1 0-7 0 0,1 0-1 0 0,-1-1 1 0 0,1 1-1 0 0,-1 0 0 0 0,1 0 1 0 0,-1-1-1 0 0,1 1 1 0 0,0-1-1 0 0,0 0 0 0 0,-1 1 1 0 0,1-1-1 0 0,0 0 1 0 0,0 0-1 0 0,1 0 0 0 0,0 0 8 0 0,6 4-78 0 0,-6-4-18 0 0,-2-1-63 0 0,0-1 0 0 0,0 1-1 0 0,0-1 1 0 0,1 1-1 0 0,-1-1 1 0 0,0 0 0 0 0,0 0-1 0 0,0 1 1 0 0,0-1 0 0 0,0 0-1 0 0,-1 0 1 0 0,1 0 0 0 0,0 0-1 0 0,0 0 1 0 0,-1 0 0 0 0,1-1-1 0 0,0 1 1 0 0,-1 0-1 0 0,1 0 1 0 0,-1 0 0 0 0,1-1 159 0 0,12-30-1814 0 0,5-5-9 0 0</inkml:trace>
  <inkml:trace contextRef="#ctx0" brushRef="#br0" timeOffset="1030.828">14 445 6912 0 0,'9'12'335'0'0,"1"-1"0"0"0,6 8-335 0 0,-5-8 1217 0 0,-1 0 0 0 0,6 11-1217 0 0,6 18 4035 0 0,-15-26-2075 0 0,0 0 0 0 0,5 5-1960 0 0,-1-3 604 0 0,-3-6-366 0 0,-1 0 1 0 0,0 1-1 0 0,4 11-238 0 0,-2-2 127 0 0,0 0 0 0 0,2-1 0 0 0,0-1 0 0 0,4 5-127 0 0,8 11 140 0 0,-15-22-46 0 0,0 0-1 0 0,1 0 0 0 0,3 2-93 0 0,-8-10 28 0 0,0 0 0 0 0,0-1 0 0 0,0 0 1 0 0,0 1-1 0 0,0-2 0 0 0,1 1 0 0 0,-1 0 0 0 0,1-1 0 0 0,0 0 0 0 0,0 0 0 0 0,1 0-28 0 0,2 1 123 0 0,1-1 0 0 0,-1 0 0 0 0,1-1 0 0 0,-1 0 0 0 0,1 0 0 0 0,0-1 0 0 0,0 0 0 0 0,-1-1 0 0 0,1 1-1 0 0,-1-2 1 0 0,3 0-123 0 0,22-7 533 0 0,1-1 0 0 0,-2-2 1 0 0,1-2-1 0 0,13-8-533 0 0,3 0 234 0 0,36-18-415 0 0,45-30 181 0 0,40-38-2638 0 0,-146 91-289 0 0,-14 10-725 0 0,3-1-2748 0 0</inkml:trace>
  <inkml:trace contextRef="#ctx0" brushRef="#br0" timeOffset="1397.189">647 1044 19551 0 0,'-1'11'285'0'0,"1"-8"-150"0"0,0 1 0 0 0,0-1 1 0 0,0 1-1 0 0,0-1 0 0 0,1 0 0 0 0,-1 1 0 0 0,1-1 1 0 0,0 0-1 0 0,0 0 0 0 0,0 1 0 0 0,1 1-135 0 0,5 11 226 0 0,4 7-127 0 0,0 2 0 0 0,4 20-99 0 0,-12-35 108 0 0,7 26 932 0 0,-1 1 0 0 0,2 25-1040 0 0,-6-36 285 0 0,-4-21-246 0 0,0 0 0 0 0,0 0 1 0 0,0 1-1 0 0,-1-1 0 0 0,0 0 0 0 0,0 0 0 0 0,-1 5-39 0 0,1-7-363 0 0,1 0 0 0 0,-1 0 0 0 0,0 1 0 0 0,1-1 1 0 0,-1 0-1 0 0,1 0 0 0 0,0 0 0 0 0,0 0 0 0 0,0 0 0 0 0,1 0 0 0 0,-1 0 1 0 0,0-1-1 0 0,3 4 363 0 0,-3-5-1762 0 0</inkml:trace>
  <inkml:trace contextRef="#ctx0" brushRef="#br0" timeOffset="2835.819">60 606 7832 0 0,'0'0'602'0'0,"1"0"-395"0"0,3 1 41 0 0,-1-1 0 0 0,0 1 0 0 0,0 0 0 0 0,1 0 0 0 0,-1 0 0 0 0,0 0 0 0 0,0 0 0 0 0,0 1 0 0 0,1 0-248 0 0,7 4 2209 0 0,33 9 1890 0 0,-42-15-3985 0 0,11 5-2 0 0,0-2-101 0 0,-11-2 42 0 0,12 6 65 0 0,34 19 612 0 0,-41-23-481 0 0,-1 0 0 0 0,0 1 0 0 0,0-1 0 0 0,6 6-249 0 0,20 10 618 0 0,-10-10-225 0 0,-14-7-281 0 0,0 2 0 0 0,0-1 1 0 0,-1 1-1 0 0,1 0 0 0 0,-1 1 0 0 0,6 4-112 0 0,-8-5 85 0 0,1 0-1 0 0,-1 0 0 0 0,1-1 1 0 0,0 1-1 0 0,0-1 0 0 0,0 0 1 0 0,4 1-85 0 0,3 1 137 0 0,-13-5-124 0 0,0 0 0 0 0,1 0 0 0 0,-1 0 0 0 0,1 1 0 0 0,-1-1 0 0 0,0 0 0 0 0,1 0 0 0 0,-1 1 0 0 0,0-1 0 0 0,1 0 0 0 0,-1 1 0 0 0,0-1 0 0 0,0 0 0 0 0,1 1 0 0 0,-1-1 0 0 0,0 0 0 0 0,0 1 0 0 0,1-1 0 0 0,-1 0 0 0 0,0 1 0 0 0,0-1-13 0 0,3 4 49 0 0,7 3 20 0 0,-7-4-52 0 0,0-1 0 0 0,0 0 0 0 0,0 1 0 0 0,0-1 0 0 0,0 1 0 0 0,0 0 0 0 0,-1 0 0 0 0,1 0-1 0 0,-1 0 1 0 0,2 4-17 0 0,3 3 16 0 0,4-1-16 0 0,21 2 11 0 0,-22-6 86 0 0,3-1-2 0 0,-12-4-10 0 0,2 1 3 0 0,-1 0-73 0 0,1 1 0 0 0,0-2 0 0 0,0 1-1 0 0,-1 0 1 0 0,1 0 0 0 0,0-1 0 0 0,0 0-1 0 0,0 1 1 0 0,0-1 0 0 0,0 0 0 0 0,0-1-1 0 0,0 1 1 0 0,-1 0 0 0 0,1-1 0 0 0,0 0-1 0 0,0 1-14 0 0,4-4 23 0 0,-6 3 30 0 0,1 1 1 0 0,3 0-32 0 0,-4 0-12 0 0,0 0-1 0 0,0-1 1 0 0,0 1 0 0 0,0-1-1 0 0,0 0 1 0 0,0 1-1 0 0,0-1 1 0 0,-1 1-1 0 0,1-1 1 0 0,0 0-1 0 0,0 0 1 0 0,-1 0 0 0 0,1 1-1 0 0,0-1 1 0 0,-1 0-1 0 0,1 0 1 0 0,-1 0-1 0 0,1-1-9 0 0,-1 1 75 0 0,2 0-6 0 0,16-17 49 0 0,-11 12 19 0 0,0-1 0 0 0,0 1-1 0 0,7-5-136 0 0,2-9 182 0 0,-10 15-125 0 0,0-1 1 0 0,-1 0-1 0 0,0 0 1 0 0,0-1-1 0 0,0 0 1 0 0,0 1-1 0 0,2-8-57 0 0,2 0 119 0 0,-6 12-85 0 0,-1-1-1 0 0,0 0 1 0 0,0-1-1 0 0,-1 1 1 0 0,1 0-1 0 0,0-2-33 0 0,9-17 171 0 0,-10 20-151 0 0,1-1 0 0 0,-1 0 0 0 0,0 0 1 0 0,1 1-1 0 0,-1-1 0 0 0,0 0 0 0 0,-1 0 0 0 0,1-1-20 0 0,1-6 50 0 0,1 1 0 0 0,0-1 0 0 0,0 1 0 0 0,1 0 0 0 0,2-3-50 0 0,12-31 162 0 0,6-21 28 0 0,-15 43-165 0 0,-1-1 0 0 0,6-21-25 0 0,-13 37 0 0 0,2 0 0 0 0,-1 0 0 0 0,1 0 0 0 0,0 0 0 0 0,0 0 0 0 0,1 0 0 0 0,-1 0 0 0 0,1 0 0 0 0,-1-1 0 0 0,0 1 0 0 0,0-1 0 0 0,-1 1 0 0 0,1-3 0 0 0,2-10 80 0 0,2 0 1 0 0,0 0-1 0 0,4-5-80 0 0,9-25 111 0 0,-19 46-111 0 0,1-3 0 0 0,0 1 0 0 0,0-1 0 0 0,0 0 0 0 0,-1 1 0 0 0,0-1 0 0 0,0 0 0 0 0,-1-2 0 0 0,1 3 0 0 0,0-1 0 0 0,0 1 0 0 0,0-1 0 0 0,1 1 0 0 0,0 0 0 0 0,0-1 0 0 0,0 1 0 0 0,0 0 0 0 0,1 1 0 0 0,0-1 0 0 0,0 0 0 0 0,3-2 0 0 0,11-21 0 0 0,-13 12 12 0 0,-4 16-14 0 0,0-1-1 0 0,0 0 1 0 0,0 0-1 0 0,0 0 1 0 0,0 1 0 0 0,0-1-1 0 0,0 0 1 0 0,1 0-1 0 0,-1 1 1 0 0,0-1-1 0 0,1 0 1 0 0,-1 1 0 0 0,0-1-1 0 0,1 0 1 0 0,-1 1-1 0 0,1-1 1 0 0,-1 0 0 0 0,1 1-1 0 0,-1-1 1 0 0,1 1-1 0 0,0-1 1 0 0,-1 1 0 0 0,1-1-1 0 0,0 1 1 0 0,-1 0-1 0 0,1-1 1 0 0,0 1 2 0 0,7-5-95 0 0,-5 3-4625 0 0,-3 2 4700 0 0,-11 7-1788 0 0</inkml:trace>
  <inkml:trace contextRef="#ctx0" brushRef="#br0" timeOffset="3281.23">601 1047 13560 0 0,'-1'1'74'0'0,"0"0"0"0"0,0 0 0 0 0,0 0 0 0 0,0 1 0 0 0,1-1 0 0 0,-1 0 0 0 0,0 1 0 0 0,1-1 0 0 0,-1 0 0 0 0,0 1 1 0 0,1-1-1 0 0,0 1 0 0 0,-1-1 0 0 0,1 1 0 0 0,0-1 0 0 0,0 1 0 0 0,0-1 0 0 0,0 1 0 0 0,0-1 0 0 0,0 2-74 0 0,-3 17 93 0 0,1-14 201 0 0,1 1 1 0 0,0-1-1 0 0,1 1 0 0 0,-1-1 0 0 0,1 1-294 0 0,0 1 441 0 0,0 0 1 0 0,-1 0-1 0 0,0 0 0 0 0,-1 1-441 0 0,1-1 308 0 0,0 0 1 0 0,1 1-1 0 0,0-1 1 0 0,0 0-1 0 0,1 6-308 0 0,0 10 87 0 0,0-15-66 0 0,0 0 1 0 0,0-1-1 0 0,1 1 0 0 0,0-1 0 0 0,0 1 0 0 0,1-1 0 0 0,0 0 0 0 0,1 0 0 0 0,0 0 0 0 0,0 0 0 0 0,5 6-21 0 0,-8-12 0 0 0,1 0 0 0 0,-1 0 0 0 0,0 0 0 0 0,0 0 0 0 0,0 1 0 0 0,0-1 0 0 0,0 0 0 0 0,-1 0 0 0 0,1 1 0 0 0,-1-1 0 0 0,1-1 0 0 0,-1 0 0 0 0,0 0 0 0 0,1 0 0 0 0,-1 0 0 0 0,1 0 0 0 0,-1 0 0 0 0,1 0 0 0 0,-1 0 0 0 0,1 0 0 0 0,-1 0 0 0 0,1-1 0 0 0,0 1 0 0 0,0 0 0 0 0,-1 0 0 0 0,1-1 0 0 0,0 1 0 0 0,0 0 0 0 0,0-1 0 0 0,0 1 0 0 0,0-1 0 0 0,0 1 0 0 0,0-1 0 0 0,0 1 0 0 0,1-1 0 0 0,-1 1 0 0 0,1 0 0 0 0,-1 0 0 0 0,0 0 0 0 0,0 0 0 0 0,0 0 0 0 0,0 0 0 0 0,1 0 0 0 0,-1 0 0 0 0,0 1 0 0 0,3 5 35 0 0,-3-5-108 0 0,0 0 1 0 0,0 0-1 0 0,0 0 1 0 0,1 0 0 0 0,-1-1-1 0 0,0 1 1 0 0,1-1-1 0 0,-1 1 1 0 0,1-1 0 0 0,0 1-1 0 0,-1-1 1 0 0,2 1 72 0 0,-1 0-328 0 0,3 2-10 0 0,-2-3-4769 0 0,-3-1-765 0 0</inkml:trace>
  <inkml:trace contextRef="#ctx0" brushRef="#br0" timeOffset="3652.627">161 514 15664 0 0,'0'0'696'0'0,"0"-5"135"0"0,0 5-663 0 0,0-12-168 0 0,-10 3 0 0 0,6-2 0 0 0,-1 2 1176 0 0,-5-3 200 0 0,-3-3 32 0 0,-1 2 16 0 0,1 1-1008 0 0,-1-3-208 0 0,-4-2-40 0 0,-1-3-8 0 0,6-5-880 0 0,-1-2-176 0 0,1 2-40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12:57.0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0 494 12496 0 0,'0'0'281'0'0,"0"0"40"0"0,0 0 22 0 0,0 0-39 0 0,0 0-175 0 0,0 0-1 0 0,0 0 22 0 0,0 0 2 0 0,0-2-14 0 0,1-6-76 0 0,-1 0-1 0 0,2 0 0 0 0,-1 1 0 0 0,1-1 1 0 0,0 1-1 0 0,0-1 0 0 0,1 1 1 0 0,2-5-62 0 0,6-9 551 0 0,1 0 1 0 0,3-4-552 0 0,-6 13 374 0 0,0 1 1 0 0,0 1 0 0 0,3-3-375 0 0,8-9 438 0 0,-13 15-309 0 0,-1 1 1 0 0,1 0-1 0 0,0 0 0 0 0,0 1 1 0 0,1 0-1 0 0,0 0 0 0 0,0 1 1 0 0,0 0-1 0 0,0 0 0 0 0,6-1-129 0 0,-10 3 32 0 0,0 1 0 0 0,0 0 0 0 0,1 0 0 0 0,-1 1 0 0 0,0-1 0 0 0,1 1-1 0 0,-1 0 1 0 0,0 0 0 0 0,1 0 0 0 0,3 2-32 0 0,-5-2 5 0 0,-1 1 0 0 0,1 0 0 0 0,0 0 0 0 0,-1 0 0 0 0,1 0 0 0 0,0 1 0 0 0,-1-1 0 0 0,1 1 0 0 0,-1 0 0 0 0,0-1 0 0 0,0 1 0 0 0,0 0 0 0 0,0 0 0 0 0,0 1 0 0 0,0-1 0 0 0,0 0 0 0 0,0 1-5 0 0,1 2-11 0 0,-1 1 0 0 0,1-1 0 0 0,-1 1 0 0 0,0-1 0 0 0,0 1 0 0 0,0 0 0 0 0,-1 0 0 0 0,0 0 0 0 0,0 0 0 0 0,-1 0 0 0 0,0 2 11 0 0,0 15-220 0 0,-1-1 1 0 0,-2 9 219 0 0,3-25-42 0 0,-2 19-161 0 0,-1 15-148 0 0,0-23 285 0 0,3-13 55 0 0,0-1 0 0 0,0 1 0 0 0,-1-1 0 0 0,0 1-1 0 0,0-1 1 0 0,0 1 0 0 0,0-1 0 0 0,-1 0 0 0 0,1 1 0 0 0,-1-1 0 0 0,0 0-1 0 0,-1 3 12 0 0,-1-2-9 0 0,0 0-1 0 0,0-1 1 0 0,0 1-1 0 0,0-1 0 0 0,-1 0 1 0 0,1 0-1 0 0,-3 2 10 0 0,6-5 26 0 0,0 1 0 0 0,-1-1 0 0 0,1 1 0 0 0,0-1 0 0 0,-1 1 0 0 0,1-1 0 0 0,0 0 0 0 0,-1 0 0 0 0,1 1 0 0 0,0-1 0 0 0,-1 0 0 0 0,1 0 0 0 0,0 0 0 0 0,-1-1 0 0 0,1 1 0 0 0,0 0-1 0 0,-1 0 1 0 0,1-1 0 0 0,0 1 0 0 0,0-1 0 0 0,-1 1 0 0 0,1-1 0 0 0,0 0 0 0 0,0 1 0 0 0,0-1 0 0 0,0 0 0 0 0,0 0 0 0 0,0 0 0 0 0,0 0 0 0 0,0 0 0 0 0,0 0 0 0 0,0 0 0 0 0,0 0-26 0 0,0 0 50 0 0,0-1 0 0 0,0 1 0 0 0,1 0 1 0 0,-1-1-1 0 0,0 1 0 0 0,1-1 0 0 0,-1 0 0 0 0,1 1 0 0 0,-1-1 1 0 0,1 1-1 0 0,0-1 0 0 0,0 0 0 0 0,-1 1 0 0 0,1-1 1 0 0,1 0-1 0 0,-1 1 0 0 0,0-1 0 0 0,0 0 0 0 0,0 1 1 0 0,1-1-1 0 0,-1 1 0 0 0,1-1 0 0 0,0 0 0 0 0,-1 1 0 0 0,1-1 1 0 0,0 1-1 0 0,0 0 0 0 0,0-1 0 0 0,0 1 0 0 0,0 0 1 0 0,0-1-51 0 0,2-1 66 0 0,-1 0 1 0 0,1 1-1 0 0,-1-1 1 0 0,1 1-1 0 0,0 0 0 0 0,-1 0 1 0 0,1 0-1 0 0,0 0 1 0 0,1 0-1 0 0,-1 1 1 0 0,0-1-1 0 0,0 1 1 0 0,1 0-1 0 0,2-1-66 0 0,3 1 77 0 0,-1 1 0 0 0,1 0 0 0 0,0 0 0 0 0,-1 0 0 0 0,1 1-1 0 0,-1 0 1 0 0,1 1 0 0 0,-1 0 0 0 0,0 0 0 0 0,0 1 0 0 0,0 0 0 0 0,0 1-1 0 0,0-1 1 0 0,6 6-77 0 0,-8-5 8 0 0,-1 1 0 0 0,1 0-1 0 0,-1 1 1 0 0,-1-1 0 0 0,1 1-1 0 0,-1 0 1 0 0,0 0 0 0 0,2 5-8 0 0,1 2-19 0 0,-1 1 0 0 0,0 1-1 0 0,2 9 20 0 0,-6-15-16 0 0,0 0-1 0 0,0 1 1 0 0,-1-1-1 0 0,0 7 17 0 0,1 4-6 0 0,-2-6-11 0 0,0 0-1 0 0,-1 0 1 0 0,-1-1-1 0 0,0 1 0 0 0,-1-1 1 0 0,0 1-1 0 0,-1-1 1 0 0,-1 0-1 0 0,0 0 0 0 0,-2 1 18 0 0,4-7 0 0 0,0-1 0 0 0,-1 0 0 0 0,0 0 0 0 0,0-1 0 0 0,-1 1 0 0 0,0-1 0 0 0,0 0 0 0 0,0 0 0 0 0,-1 0 0 0 0,-12 9 0 0 0,-1-1 0 0 0,-3 1 0 0 0,16-11-6 0 0,1 0-1 0 0,-1 0 0 0 0,0-1 0 0 0,0 0 1 0 0,0 0-1 0 0,0-1 0 0 0,0 0 0 0 0,0 0 1 0 0,-4 0 6 0 0,-33 1-2970 0 0,34-2-3951 0 0</inkml:trace>
  <inkml:trace contextRef="#ctx0" brushRef="#br0" timeOffset="436.097">915 77 4144 0 0,'6'2'225'0'0,"5"3"-175"0"0,4-4 2952 0 0,-14-1-2692 0 0,-1 0 1 0 0,0 0-1 0 0,1 0 0 0 0,-1 1 0 0 0,0-1 0 0 0,0 0 0 0 0,1 0 1 0 0,-1 0-1 0 0,0 0 0 0 0,0 1 0 0 0,1-1 0 0 0,-1 0 1 0 0,0 0-1 0 0,0 1 0 0 0,0-1 0 0 0,0 0 0 0 0,1 0 1 0 0,-1 1-1 0 0,0-1 0 0 0,0 0 0 0 0,0 1 0 0 0,0-1 1 0 0,0 0-1 0 0,0 0 0 0 0,0 1 0 0 0,0-1 0 0 0,0 0 1 0 0,0 1-1 0 0,0-1 0 0 0,0 0 0 0 0,0 1-310 0 0,1 13 2208 0 0,-2-10-2440 0 0,1 4 272 0 0,-1 0 0 0 0,-1 0 0 0 0,0 0 0 0 0,0 0 0 0 0,0 0 0 0 0,-1-1 0 0 0,-2 6-40 0 0,-10 28-6 0 0,14-36 6 0 0,-1 1 0 0 0,-1-1 0 0 0,1 1 0 0 0,-2 2 0 0 0,-8 17 0 0 0,4 0 6 0 0,-2 0-1 0 0,-3 5-5 0 0,1-1 96 0 0,-8 21-96 0 0,-6 17-59 0 0,-1-15-1337 0 0,26-51 143 0 0,1-1-2900 0 0,0 0-1244 0 0</inkml:trace>
  <inkml:trace contextRef="#ctx0" brushRef="#br0" timeOffset="773.393">1193 692 10136 0 0,'0'0'464'0'0,"0"0"-10"0"0,-1-1 96 0 0,-27-29 5684 0 0,13 13-3728 0 0,-1 1 0 0 0,-6-4-2506 0 0,-95-85 1105 0 0,-10-20-1105 0 0,113 111-1 0 0,-47-51-247 0 0,-21-20-243 0 0,47 51 97 0 0,-1-1-1488 0 0,-2 2-1 0 0,-5-1 1883 0 0,30 25-803 0 0,1 0 0 0 0,-2 1 0 0 0,1 1-1 0 0,-1 0 1 0 0,0 1 0 0 0,0 0 0 0 0,-1 1-1 0 0,-14-3 804 0 0,-43-3-1773 0 0,30 10 916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13:05.4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41 7368 0 0,'30'0'944'0'0,"-15"5"2128"0"0,-15-5-2038 0 0,2 0-494 0 0,5 0-302 0 0,-1 1 24 0 0,0-1-1 0 0,0-1 1 0 0,0 1 0 0 0,0-1-1 0 0,-1 0 1 0 0,5-1-262 0 0,-8 1 307 0 0,-1 1 21 0 0,3 0-201 0 0,0-1-1 0 0,-1 1 1 0 0,1-1 0 0 0,0 0-1 0 0,-1-1 1 0 0,1 1 0 0 0,-1 0-1 0 0,2-2-126 0 0,-1 1 146 0 0,1 0-1 0 0,0 0 1 0 0,-1 1 0 0 0,1-1-1 0 0,4 0-145 0 0,-3 1 148 0 0,0 0 0 0 0,0-1 1 0 0,-1 1-1 0 0,5-3-148 0 0,-6 2 84 0 0,1 0-1 0 0,0 1 1 0 0,0-1 0 0 0,0 1 0 0 0,0 0 0 0 0,0 1 0 0 0,2-1-84 0 0,16 1 300 0 0,-1 1 1 0 0,0 1-1 0 0,0 1 0 0 0,17 4-300 0 0,-20-2 211 0 0,-1 0-1 0 0,1 1 0 0 0,-1 1 1 0 0,3 2-211 0 0,6 3 174 0 0,-15-7-119 0 0,0 1-1 0 0,-1 0 0 0 0,1 0 1 0 0,9 8-55 0 0,138 102 74 0 0,-100-62-74 0 0,-54-50 8 0 0,-1 1 0 0 0,1 0 0 0 0,-1 0 0 0 0,0 0 0 0 0,-1 0 0 0 0,1 1 0 0 0,-1-1 0 0 0,1 4-8 0 0,11 18 12 0 0,2 0 4 0 0,-1 1-1 0 0,-1 0 1 0 0,-2 1-1 0 0,0 1 1 0 0,-3 0-1 0 0,0 0 1 0 0,-2 1-1 0 0,1 12-15 0 0,-2-10 0 0 0,-3-16 0 0 0,-1 0 0 0 0,1 8 0 0 0,11 96 0 0 0,-13-109-7 0 0,-1-2 27 0 0,0-1 0 0 0,-1 1 0 0 0,0 0 1 0 0,-1-1-1 0 0,0 5-20 0 0,-4 39 120 0 0,2-33-82 0 0,0 1 1 0 0,1 16-39 0 0,0-3 51 0 0,-2 3-46 0 0,-2 0 0 0 0,-5 16-5 0 0,-12 38-109 0 0,8-35 137 0 0,1 11-28 0 0,-6 22 105 0 0,9-13 217 0 0,7-46-250 0 0,1 0 0 0 0,1 0 1 0 0,1 0-1 0 0,2 2-72 0 0,0 7 89 0 0,-1-25-54 0 0,1 1-1 0 0,0-1 1 0 0,1 0-1 0 0,1 0 0 0 0,2 7-34 0 0,7 32 54 0 0,-11-43 1 0 0,1 1 0 0 0,1 0 1 0 0,0-1-1 0 0,0 0 0 0 0,1 1 0 0 0,0-1 0 0 0,2 2-55 0 0,19 39 242 0 0,-19-37-157 0 0,1 1 1 0 0,0-2 0 0 0,1 1-1 0 0,7 9-85 0 0,-5-10 99 0 0,-1 1-1 0 0,5 10-98 0 0,-6-9 84 0 0,0-1 0 0 0,1-1-1 0 0,2 2-83 0 0,7 7 191 0 0,1-2 0 0 0,1 0-1 0 0,0-1 1 0 0,2-1 0 0 0,0-1-1 0 0,15 8-190 0 0,-29-21 24 0 0,1 0 1 0 0,-1-1-1 0 0,1 0 0 0 0,0-1 0 0 0,0 0 0 0 0,1 0 0 0 0,1 0-24 0 0,11 2-9 0 0,10 0 9 0 0,-26-3 0 0 0,1 2-14 0 0,-8-1-7 0 0,1 1 0 0 0,-1-1 1 0 0,0 0-1 0 0,1 0 0 0 0,-1 0 1 0 0,0 0-1 0 0,0 1 0 0 0,-1 0 21 0 0,-22 29-113 0 0,20-26 110 0 0,-1 1 1 0 0,1-1-1 0 0,-2-1 1 0 0,-1 3 2 0 0,-11 11-11 0 0,1 6-3 0 0,1 0 1 0 0,1 1 0 0 0,1 1-1 0 0,-1 5 14 0 0,14-29 0 0 0,0 1 0 0 0,0-1 0 0 0,0 0 0 0 0,1 1 0 0 0,-1 0 0 0 0,1 1 0 0 0,-4 17 0 0 0,2-17 13 0 0,1-1 0 0 0,-1 1-1 0 0,1 0 1 0 0,0 0 0 0 0,0 0-1 0 0,1 0 1 0 0,0 0 0 0 0,0 0-1 0 0,0 0 1 0 0,0 0 0 0 0,1 0-1 0 0,1 4-12 0 0,2 19 68 0 0,-3-24-50 0 0,-1 1-1 0 0,1 0 1 0 0,0 0 0 0 0,0-1 0 0 0,0 1-1 0 0,1 0 1 0 0,0 1-18 0 0,9 22 58 0 0,-9-21-28 0 0,0-1-1 0 0,0 0 1 0 0,1 1-1 0 0,1 2-29 0 0,32 54 125 0 0,-10-16 79 0 0,2 0-1 0 0,32 39-203 0 0,-40-58 124 0 0,-2-1-1 0 0,-1 2 1 0 0,5 14-124 0 0,6 8 137 0 0,-16-25-62 0 0,-1 0 0 0 0,-1 1-1 0 0,-1 0 1 0 0,-2 0 0 0 0,-1 1-1 0 0,2 14-74 0 0,-7-31 6 0 0,-1 0 1 0 0,0 0-1 0 0,0 0 0 0 0,-1 0 1 0 0,0 1-1 0 0,-1-2 0 0 0,-1 1 0 0 0,1 0 1 0 0,-2 0-7 0 0,-6 36 15 0 0,7-34-15 0 0,-1-1 0 0 0,0 0 0 0 0,-1 0 0 0 0,0-1 0 0 0,0 1 0 0 0,-2-1 0 0 0,1 0 0 0 0,-1 0 0 0 0,-1-1 0 0 0,0 0 0 0 0,0-1 0 0 0,-1 1 0 0 0,0-2 0 0 0,-1 1 0 0 0,-6 3 0 0 0,9-6 0 0 0,0-2 0 0 0,-1 1 0 0 0,0-1 0 0 0,-7 3 0 0 0,-18 9 0 0 0,31-15 0 0 0,0 1 1 0 0,-1-1-1 0 0,1 0 0 0 0,-1-1 0 0 0,1 1 1 0 0,-1 0-1 0 0,1-1 0 0 0,-1 1 0 0 0,1-1 0 0 0,-1 0 1 0 0,1 0-1 0 0,-1 0 0 0 0,1 0 0 0 0,-1 0 1 0 0,0-1-1 0 0,-6 0-8 0 0,0-1 0 0 0,0-1 0 0 0,-5-2 8 0 0,0 1-48 0 0,10 2 19 0 0,-1 0 0 0 0,1 0-1 0 0,0 0 1 0 0,-1-1 0 0 0,1 0-1 0 0,1 1 1 0 0,-1-2 0 0 0,-2-1 29 0 0,-20-14-1003 0 0,19 14 549 0 0,-15-6-2456 0 0,6 7-2327 0 0,-3 4-2040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13:54.9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89 403 10136 0 0,'0'0'777'0'0,"9"-1"907"0"0,-4-1-911 0 0,0 0 1 0 0,0 0-1 0 0,0 0 1 0 0,-1-1-1 0 0,1 0 1 0 0,0 0-1 0 0,2-2-773 0 0,7-4 374 0 0,113-76 3067 0 0,-120 81-2982 0 0,1 0 0 0 0,0 0 0 0 0,1 1 0 0 0,3-2-459 0 0,3 0 368 0 0,-12 4-290 0 0,0 0 0 0 0,0 0 1 0 0,1 1-1 0 0,-1-1 0 0 0,1 1 0 0 0,-1 0 1 0 0,0 0-1 0 0,1 0 0 0 0,-1 0 0 0 0,0 1 1 0 0,1-1-1 0 0,-1 1 0 0 0,0 0 0 0 0,1 0 1 0 0,-1 0-1 0 0,0 0 0 0 0,0 1 0 0 0,0-1 1 0 0,0 1-1 0 0,0 0 0 0 0,0 0 0 0 0,-1 0 1 0 0,1 0-1 0 0,-1 0 0 0 0,1 1 0 0 0,-1-1 1 0 0,0 1-1 0 0,0 0 0 0 0,0-1 0 0 0,0 1 1 0 0,0 0-1 0 0,0 2-78 0 0,4 12 87 0 0,-1 0 0 0 0,-1 0 1 0 0,-1 0-1 0 0,-1 1 0 0 0,0 0 0 0 0,-1-1 1 0 0,-1 1-1 0 0,0 3-87 0 0,-3 13 24 0 0,-2 0-1 0 0,-1 0 1 0 0,-7 24-24 0 0,6-37-16 0 0,-1 0 0 0 0,-1 0 0 0 0,0 0 0 0 0,-1-1 0 0 0,-2 0 16 0 0,4-8 17 0 0,0-2 0 0 0,0 1 0 0 0,0-1 0 0 0,-2 0 0 0 0,-9 8-17 0 0,-15 11 153 0 0,-6 1-153 0 0,25-19 26 0 0,6-4-66 0 0,-1-1-1 0 0,0-1 1 0 0,-1 1 0 0 0,1-1-1 0 0,-1-1 1 0 0,0 0 0 0 0,0-1-1 0 0,0 0 1 0 0,-1 0 0 0 0,1-1-1 0 0,-8 0 41 0 0,14-2 20 0 0,-1 0 0 0 0,1 0 0 0 0,-1 0 0 0 0,1-1 0 0 0,-1 1 0 0 0,1-1 0 0 0,-1 0 0 0 0,1-1 0 0 0,0 0 0 0 0,0 0 0 0 0,-2-1-20 0 0,5 3 21 0 0,1-1 1 0 0,-1 1 0 0 0,1-1-1 0 0,0 0 1 0 0,0 0 0 0 0,-1 0-1 0 0,1 0 1 0 0,0 0 0 0 0,0 0-1 0 0,0 0 1 0 0,0 0 0 0 0,0 0-1 0 0,0-1 1 0 0,0 1 0 0 0,1 0-1 0 0,-1 0 1 0 0,0-1 0 0 0,1 1-1 0 0,-1-1 1 0 0,1 1 0 0 0,-1-1-1 0 0,1 1 1 0 0,0 0 0 0 0,0-1-1 0 0,-1 1 1 0 0,1-1 0 0 0,0 1-1 0 0,0-1 1 0 0,0 1 0 0 0,1-1-1 0 0,-1 1 1 0 0,0-1 0 0 0,1 1-1 0 0,-1-1 1 0 0,1 1 0 0 0,-1-1-1 0 0,1 1 1 0 0,-1 0 0 0 0,1-1-1 0 0,0 1 1 0 0,1-1-22 0 0,0-2 60 0 0,1 0 0 0 0,0 0 0 0 0,0 0 0 0 0,0 1 0 0 0,0-1 0 0 0,1 1 1 0 0,0 0-1 0 0,-1 0 0 0 0,1 0 0 0 0,0 0 0 0 0,1 1 0 0 0,3-2-60 0 0,6-3 180 0 0,0 2 1 0 0,1 0-1 0 0,5-1-180 0 0,-1 1 129 0 0,2 0-96 0 0,0 2 0 0 0,0 0 0 0 0,1 1 0 0 0,-1 1 0 0 0,0 1 0 0 0,20 2-33 0 0,-19 1 129 0 0,0 1 0 0 0,-1 0 0 0 0,1 2-1 0 0,8 3-128 0 0,15 8-4180 0 0,-42-17-2354 0 0,6 0-1895 0 0</inkml:trace>
  <inkml:trace contextRef="#ctx0" brushRef="#br0" timeOffset="398.376">540 354 920 0 0,'1'-1'67'0'0,"24"-8"348"0"0,20-9 11204 0 0,-21 11-5637 0 0,-7 2-4116 0 0,-15 4-1022 0 0,-2 1-200 0 0,1 1-556 0 0,-1-1 0 0 0,1 0 0 0 0,-1 0 0 0 0,1 0-1 0 0,-1 1 1 0 0,0-1 0 0 0,1 0 0 0 0,-1 1 0 0 0,1-1 0 0 0,-1 0 0 0 0,0 1 0 0 0,1-1 0 0 0,-1 1 0 0 0,1-1 0 0 0,-1 1 0 0 0,0-1 0 0 0,0 0 0 0 0,1 1 0 0 0,-1-1 0 0 0,0 1 0 0 0,0-1 0 0 0,0 1 0 0 0,0-1 0 0 0,1 1 0 0 0,-1 0 0 0 0,0-1 0 0 0,0 1 0 0 0,0-1 0 0 0,0 1 0 0 0,0-1 0 0 0,0 1 0 0 0,0-1-1 0 0,-1 1 1 0 0,1-1 0 0 0,0 1 0 0 0,0-1 0 0 0,0 1-88 0 0,-6 29-190 0 0,4-20 455 0 0,-11 55 50 0 0,5-27-78 0 0,1 1 0 0 0,2 1-237 0 0,4-23 36 0 0,-1 1 15 0 0,0 1 0 0 0,1-1 1 0 0,2 0-1 0 0,-1 0 0 0 0,2 0 1 0 0,1 0-1 0 0,3 12-51 0 0,-5-24 30 0 0,2 0 0 0 0,-1-1 0 0 0,0 0 0 0 0,1 1 0 0 0,0-1 1 0 0,0 0-1 0 0,1 0 0 0 0,-1-1 0 0 0,1 1 0 0 0,0-1 0 0 0,3 3-30 0 0,-4-5 29 0 0,0 0 0 0 0,0 1-1 0 0,0-1 1 0 0,0 0 0 0 0,0-1 0 0 0,0 1-1 0 0,0-1 1 0 0,1 1 0 0 0,-1-1 0 0 0,1 0 0 0 0,-1 0-1 0 0,1 0 1 0 0,-1-1 0 0 0,1 1 0 0 0,-1-1-1 0 0,1 0 1 0 0,0 0 0 0 0,-1 0 0 0 0,1-1-1 0 0,0 1-28 0 0,5-2 47 0 0,-1 0 0 0 0,1-1 0 0 0,-1 0-1 0 0,1 0 1 0 0,-1-1 0 0 0,0 0 0 0 0,0-1-1 0 0,-1 1 1 0 0,1-1 0 0 0,-1-1 0 0 0,0 0-1 0 0,-1 0 1 0 0,1 0 0 0 0,-1 0 0 0 0,0-1-1 0 0,-1 0 1 0 0,0-1 0 0 0,0 1-1 0 0,3-8-46 0 0,1-1 13 0 0,-1-1-1 0 0,-1-1 1 0 0,-1 1-1 0 0,0-1 1 0 0,-1 0-1 0 0,-1-1 1 0 0,-1 1-1 0 0,-1-1 1 0 0,0 1-1 0 0,-1-1 1 0 0,-2 0-1 0 0,1 0 1 0 0,-2 1-1 0 0,-3-14-12 0 0,2 18 1 0 0,0 1 0 0 0,-1-1 0 0 0,0 1 0 0 0,-2 0 0 0 0,0-2-1 0 0,3 10-6 0 0,0 0 1 0 0,0-1 0 0 0,-1 1-1 0 0,1 0 1 0 0,-1 1-1 0 0,0-1 1 0 0,-1 1 0 0 0,1 0-1 0 0,-1 0 1 0 0,0 0 0 0 0,0 0-1 0 0,-3-1 6 0 0,-8-3-64 0 0,0 1-1 0 0,0 0 1 0 0,-1 1-1 0 0,1 1 1 0 0,-1 1-1 0 0,0 0 1 0 0,-1 1-1 0 0,-6 0 65 0 0,-32-1-1685 0 0,-54 4 1685 0 0,47 1-947 0 0,52-3 881 0 0,3 1-4149 0 0,8 1-3599 0 0</inkml:trace>
  <inkml:trace contextRef="#ctx0" brushRef="#br0" timeOffset="830.49">1140 342 10592 0 0,'0'0'488'0'0,"0"0"-12"0"0,0 0-47 0 0,0 0 938 0 0,-8 4 2339 0 0,5-2-3307 0 0,1 0 0 0 0,-1 0 0 0 0,0 1 0 0 0,1 0 0 0 0,-1-1 0 0 0,1 1 0 0 0,0 0-1 0 0,0 0 1 0 0,0 0 0 0 0,-1 4-399 0 0,-14 33 958 0 0,14-32-580 0 0,-1 3-266 0 0,0 1-1 0 0,1 0 0 0 0,0 0 0 0 0,1 1 0 0 0,1-1 1 0 0,0 1-1 0 0,0-1 0 0 0,1 0 0 0 0,1 1 0 0 0,1 7-111 0 0,-1-14 0 0 0,0 0 0 0 0,1 0 0 0 0,0 0 0 0 0,0 0 0 0 0,1-1 0 0 0,0 1 0 0 0,0-1 0 0 0,0 1 0 0 0,0-1 0 0 0,1 0 0 0 0,-1-1 0 0 0,0-1 0 0 0,0 1 0 0 0,0-1 0 0 0,0 0 0 0 0,1 0 0 0 0,-1 0 0 0 0,1-1 0 0 0,0 1 0 0 0,0-1 0 0 0,0 0 0 0 0,0 0 0 0 0,0 0 0 0 0,4 1 0 0 0,-2-2 62 0 0,1 1 0 0 0,-1-1-1 0 0,1 0 1 0 0,-1 0 0 0 0,1-1 0 0 0,0 0-1 0 0,-1 0 1 0 0,1-1 0 0 0,0 1-1 0 0,-1-2 1 0 0,1 1 0 0 0,-1-1 0 0 0,1 0-1 0 0,0 0-61 0 0,-1 0 102 0 0,1 0-1 0 0,-1-1 1 0 0,0 0 0 0 0,0 0-1 0 0,0 0 1 0 0,-1 0-1 0 0,1-1 1 0 0,-1 0-1 0 0,0 0 1 0 0,0-1 0 0 0,2-1-102 0 0,-2-1 6 0 0,0 0 1 0 0,0-1-1 0 0,0 1 1 0 0,-1-1-1 0 0,0 0 1 0 0,-1-1 0 0 0,0 1-1 0 0,0 0 1 0 0,-1-1-1 0 0,0 0 1 0 0,0 0-1 0 0,-1 0 1 0 0,0 1 0 0 0,-1-1-1 0 0,0-5-6 0 0,-1 5 0 0 0,1 0 0 0 0,-2-1 0 0 0,0 1 0 0 0,0 0 0 0 0,0 0 0 0 0,-1 0 0 0 0,-1 0 0 0 0,1 1 0 0 0,-1-1 0 0 0,-1 1 0 0 0,0 0 0 0 0,0 0 0 0 0,0 1 0 0 0,-1-1 0 0 0,-5-4 0 0 0,6 8 0 0 0,0 0 0 0 0,0 1 0 0 0,0 0 0 0 0,-1 0 0 0 0,0 0 0 0 0,0 0 0 0 0,-4-1 0 0 0,-47-11 0 0 0,35 10 0 0 0,4 0-37 0 0,0 1-1 0 0,0 1 1 0 0,-15 0 37 0 0,24 2-1070 0 0,0 2 0 0 0,1-1 1 0 0,-1 1-1 0 0,0 0 0 0 0,-7 3 1070 0 0,-2-1-7490 0 0</inkml:trace>
  <inkml:trace contextRef="#ctx0" brushRef="#br0" timeOffset="1330.89">1615 221 15120 0 0,'0'0'340'0'0,"0"0"50"0"0,0 0 25 0 0,0 1-49 0 0,1 1-337 0 0,-1 1 0 0 0,0-1 0 0 0,0 0 0 0 0,0 0 0 0 0,0 1 0 0 0,0-1-1 0 0,-1 0 1 0 0,1 0 0 0 0,-1 1 0 0 0,1-1 0 0 0,-1 0 0 0 0,0 0 0 0 0,1 0-1 0 0,-1 0 1 0 0,-1 0 0 0 0,1 0 0 0 0,0 0 0 0 0,0 0 0 0 0,-2 1-29 0 0,-4 7 591 0 0,-1 0 0 0 0,0-1 0 0 0,-2 1-591 0 0,-2 4 329 0 0,1 0 0 0 0,0 1-1 0 0,1 0 1 0 0,1 1 0 0 0,1 0 0 0 0,0 0-329 0 0,-15 28 347 0 0,14-26-256 0 0,1 0 1 0 0,0 1 0 0 0,2 0-1 0 0,0 0 1 0 0,1 1 0 0 0,2-1-1 0 0,-1 1 1 0 0,2 3-92 0 0,2-20 59 0 0,-1 0 0 0 0,1 1 0 0 0,0-1 0 0 0,0 0 0 0 0,1 0 0 0 0,-1 1-1 0 0,1-1 1 0 0,-1 0 0 0 0,1 0 0 0 0,0 1 0 0 0,1-1 0 0 0,-1 1-59 0 0,0-2 44 0 0,1 0-1 0 0,-1 0 1 0 0,0 0 0 0 0,1 0 0 0 0,-1-1-1 0 0,1 1 1 0 0,-1 0 0 0 0,1-1-1 0 0,0 0 1 0 0,0 1 0 0 0,-1-1-1 0 0,1 0 1 0 0,0 0 0 0 0,0 0-1 0 0,0 0 1 0 0,0 0 0 0 0,1 0 0 0 0,-1 0-1 0 0,2 0-43 0 0,5 0 104 0 0,0 0 1 0 0,0 0-1 0 0,0-1 0 0 0,0 0 0 0 0,0 0 0 0 0,0-1 1 0 0,0 0-1 0 0,5-2-104 0 0,11-3 231 0 0,-1-1 0 0 0,13-6-231 0 0,-27 8 78 0 0,1 1 0 0 0,-1-2 0 0 0,0 0 0 0 0,0 0 0 0 0,-1 0 0 0 0,0-1 0 0 0,0-1 0 0 0,0 0 0 0 0,-1 0 0 0 0,0 0 0 0 0,0-2-78 0 0,-2 2 52 0 0,-1 1 0 0 0,0 0 0 0 0,0-1 0 0 0,-1 0-1 0 0,0 0 1 0 0,0 0 0 0 0,-1-1 0 0 0,0 0 0 0 0,-1 1 0 0 0,1-1 0 0 0,-2 0-1 0 0,1 0 1 0 0,-1 0 0 0 0,-1-3-52 0 0,0-6 20 0 0,0 0 0 0 0,-2-1 0 0 0,0-1-20 0 0,0 12 3 0 0,0 0-1 0 0,0 0 1 0 0,-1 0-1 0 0,0 0 1 0 0,0 1-1 0 0,-1-1 1 0 0,0 1-1 0 0,-1-1-2 0 0,-3-5-9 0 0,-1 0 0 0 0,-1 1 0 0 0,0 0 0 0 0,0 0 0 0 0,-1 1 0 0 0,-1 1 0 0 0,0 0 0 0 0,-4-3 9 0 0,-50-27-146 0 0,-55-25 146 0 0,114 62-11 0 0,-9-5-144 0 0,0 1 1 0 0,0 1 0 0 0,0 0-1 0 0,-1 2 1 0 0,0 0 0 0 0,-3 0 154 0 0,6 2-961 0 0,1 1 1 0 0,-1 0-1 0 0,0 1 1 0 0,-13 1 960 0 0,14 2-1689 0 0,4 6-201 0 0</inkml:trace>
  <inkml:trace contextRef="#ctx0" brushRef="#br0" timeOffset="1803.127">2402 86 20327 0 0,'0'0'463'0'0,"0"0"61"0"0,1 3 29 0 0,-1-1-495 0 0,1 1 0 0 0,-1 0 0 0 0,0 0-1 0 0,0 0 1 0 0,0 0 0 0 0,0 0-1 0 0,0-1 1 0 0,-1 1 0 0 0,1 0 0 0 0,-1 0-1 0 0,0 0 1 0 0,0 0 0 0 0,0-1-1 0 0,0 1 1 0 0,0 0-58 0 0,-5 7 273 0 0,0 0 1 0 0,0 0-1 0 0,-4 3-273 0 0,3-4 351 0 0,1 0 1 0 0,0 0 0 0 0,0 1-1 0 0,0 2-351 0 0,-25 53 460 0 0,-3-1 0 0 0,-14 16-460 0 0,18-28 101 0 0,14-23-223 0 0,-1-1-1 0 0,-7 9 123 0 0,7-13-86 0 0,7-10 422 0 0,0 0 1 0 0,-5 5-337 0 0,11-15 19 0 0,1-1-1 0 0,-1 1 1 0 0,1-1-1 0 0,-1 0 1 0 0,0 0-1 0 0,-1-1 1 0 0,1 1-1 0 0,0-1 1 0 0,-1 0-1 0 0,-2 2-18 0 0,5-4-126 0 0,2 0-24 0 0,0 0-132 0 0,2-8-1625 0 0,2 2 1211 0 0,0-1-1501 0 0,0 0-2467 0 0,0-5-2453 0 0</inkml:trace>
  <inkml:trace contextRef="#ctx0" brushRef="#br0" timeOffset="2135.267">1911 6 456 0 0,'2'-2'1052'0'0,"1"2"1"0"0,-1-1-1 0 0,1 0 1 0 0,0 0-1 0 0,-1 1 1 0 0,1 0-1 0 0,0-1 0 0 0,-1 1 1 0 0,1 0-1 0 0,1 1-1052 0 0,-2-1 289 0 0,1 0-1 0 0,-1 1 1 0 0,0 0-1 0 0,0-1 0 0 0,0 1 1 0 0,0 0-1 0 0,0 0 1 0 0,0 0-1 0 0,0 1 1 0 0,0-1-1 0 0,0 0 1 0 0,-1 1-1 0 0,1-1 1 0 0,0 1-1 0 0,-1 0 0 0 0,0-1 1 0 0,1 1-1 0 0,-1 0 1 0 0,1 2-289 0 0,22 36 3683 0 0,3 10-3683 0 0,9 17 1223 0 0,72 135 1337 0 0,-34-64-1123 0 0,16 27 33 0 0,-3-31-705 0 0,-84-130-734 0 0,1 1 0 0 0,-1 0 1 0 0,1-1-1 0 0,0 0 0 0 0,0 0 0 0 0,1 0 0 0 0,-1-1 0 0 0,5 4-31 0 0,-7-7 256 0 0,-2 0 7 0 0,0 0-207 0 0,0 0-873 0 0,0 0-382 0 0,0-1-75 0 0,0-9-20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14:16.1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4852 100 4144 0 0,'7'-2'125'0'0,"9"-1"598"0"0,-22-5 5205 0 0,1 1-3630 0 0,-33-22 1586 0 0,33 26-3847 0 0,1-1-1 0 0,-1 1 1 0 0,0-1-1 0 0,0 2 1 0 0,0-1-1 0 0,0 0 1 0 0,-1 1-1 0 0,1 0 1 0 0,-1 0-1 0 0,1 1 1 0 0,-1 0-1 0 0,1 0 1 0 0,-5-1-37 0 0,-19-4 342 0 0,14 2-252 0 0,0 1 0 0 0,-1 1 0 0 0,1 0 0 0 0,0 1 0 0 0,-1 1 0 0 0,-5 1-90 0 0,-27 3 243 0 0,-18 5-243 0 0,29-3 137 0 0,-116 22 332 0 0,74-12 162 0 0,-45 3-631 0 0,24-14-194 0 0,0-3 0 0 0,-52-9 194 0 0,-400-5 615 0 0,470 14 143 0 0,0 4 0 0 0,1 3-1 0 0,-70 18-757 0 0,-31 4 1020 0 0,86-16-528 0 0,-250 36 541 0 0,140-22-714 0 0,-74 22-211 0 0,128-21-48 0 0,-4 0 132 0 0,-9 3 1162 0 0,-42-3-1354 0 0,178-28 205 0 0,0-2 1 0 0,0 0 0 0 0,1-2 0 0 0,-15-4-206 0 0,-111-23 591 0 0,151 28-584 0 0,-73-16 168 0 0,8 1-62 0 0,0 2 0 0 0,-37 0-113 0 0,74 11-4 0 0,1 0 20 0 0,0 1 0 0 0,0 2-1 0 0,0 1 1 0 0,0 1 0 0 0,-17 3-16 0 0,-31 10 381 0 0,78-15-345 0 0,-1 1 0 0 0,0-1-1 0 0,1 0 1 0 0,-1 0 0 0 0,0 0 0 0 0,1 0 0 0 0,-1 0-1 0 0,0 0 1 0 0,1 0 0 0 0,-1-1 0 0 0,0 1 0 0 0,1 0-1 0 0,-1 0 1 0 0,1 0 0 0 0,-1-1 0 0 0,0 1 0 0 0,1 0-1 0 0,-1 0 1 0 0,1-1-36 0 0,-1 0 152 0 0,1 1-220 0 0,0 0-40 0 0,-2 0 21 0 0,1 0 75 0 0,-2-1 12 0 0,-5-9-44 0 0,6 7-108 0 0,0 0-1 0 0,-1 0 0 0 0,0 0 0 0 0,1 1 0 0 0,-1-1 0 0 0,-2-1 153 0 0,-12-8-3486 0 0,9 8 1544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14:17.6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3620 139 13824 0 0,'48'2'1108'0'0,"0"2"0"0"0,41 10-1108 0 0,-46-3 745 0 0,-36-8-519 0 0,0-1-1 0 0,0 0 1 0 0,0 0-1 0 0,1-1 1 0 0,-1 0-1 0 0,3 0-225 0 0,-8-1 204 0 0,-2 0-11 0 0,0 0-3 0 0,0 0-13 0 0,1-7 181 0 0,-1 5-322 0 0,0 1 1 0 0,0 0-1 0 0,0-1 1 0 0,0 1 0 0 0,0 0-1 0 0,0-1 1 0 0,0 1-1 0 0,0 0 1 0 0,0 0-1 0 0,-1-1 1 0 0,1 1-37 0 0,-2-3 22 0 0,1 1-1 0 0,0 0 1 0 0,-1-1-1 0 0,0 1 1 0 0,0 0-1 0 0,0 0 0 0 0,0 0 1 0 0,-1 1-1 0 0,1-1 1 0 0,-1 0-1 0 0,1 1 1 0 0,-1 0-1 0 0,0-1 1 0 0,-1 1-22 0 0,-7-5 18 0 0,1 2 1 0 0,-1-1-1 0 0,-8-2-18 0 0,-2 0 37 0 0,-10-4 26 0 0,-1 2 0 0 0,0 1-1 0 0,-1 1 1 0 0,-25-2-63 0 0,-57-3 229 0 0,0 5 1 0 0,-78 5-230 0 0,-72-5 298 0 0,160 12 482 0 0,-80 15-780 0 0,106-10 170 0 0,-6 4 11 0 0,0 4 0 0 0,-77 25-181 0 0,-124 39 451 0 0,244-71 34 0 0,-21 1-485 0 0,-10 1 343 0 0,-28 5 566 0 0,-57 1-909 0 0,22-4 500 0 0,80-10-265 0 0,32-2-88 0 0,1 0-1 0 0,-8 2-146 0 0,-177 29 355 0 0,189-30-330 0 0,-27 6-3 0 0,0-2-1 0 0,0-2 0 0 0,-16-2-21 0 0,25-4 196 0 0,1-2 0 0 0,-1-2 0 0 0,1-2 0 0 0,1-1 0 0 0,-21-7-196 0 0,-6-1 648 0 0,-54-6-648 0 0,83 19 5 0 0,-1 1 1 0 0,0 1-1 0 0,-27 4-5 0 0,49-1-7 0 0,0-1 1 0 0,1 2-1 0 0,-1 0 7 0 0,-19 3-161 0 0,15-3-320 0 0,2 1 0 0 0,-1 1-1 0 0,1 0 1 0 0,-1 1 0 0 0,1 0 0 0 0,1 1 0 0 0,-9 6 481 0 0,-2 3-1499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14:31.3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1067 15808 0 0,'10'11'231'0'0,"-7"-8"-122"0"0,1 0 1 0 0,-1 0-1 0 0,-1 1 0 0 0,1-1 0 0 0,0 1 0 0 0,-1-1 0 0 0,0 1 0 0 0,0 0 0 0 0,0 0 0 0 0,0 0 0 0 0,0 4-109 0 0,4 43 280 0 0,5-10-266 0 0,-5-22-590 0 0,-2 0 0 0 0,0 1 1 0 0,-1-1-1 0 0,0 9 576 0 0,-4 20-1459 0 0,1-27 597 0 0,0 0 1 0 0,2 10 861 0 0,-2-19-230 0 0,1 0 0 0 0,-1 1 1 0 0,-1 0 229 0 0,0-2-130 0 0,1-1 1 0 0,0 1-1 0 0,2 8 130 0 0,1 0 345 0 0,-1-5 337 0 0,0-1-1 0 0,0 1 1 0 0,-2 0 0 0 0,0 10-682 0 0,-7 113 2812 0 0,-9-24-2140 0 0,14-96-619 0 0,0-1 0 0 0,-1 1 0 0 0,0 0-1 0 0,-1-1 1 0 0,-4 9-53 0 0,4-13 98 0 0,2-1 1 0 0,0 1-1 0 0,0-1 0 0 0,1 10-98 0 0,0-8 56 0 0,-1 0 0 0 0,0-1 0 0 0,-1 5-56 0 0,2-13 0 0 0,0 1 0 0 0,1-1 0 0 0,-1 1 0 0 0,1-1 0 0 0,0 1 0 0 0,0 0 0 0 0,1-1 0 0 0,-1 1 0 0 0,2 2 0 0 0,1 22 0 0 0,-3-25-4 0 0,0 1-1 0 0,1-1 1 0 0,0 0-1 0 0,-1 0 1 0 0,1 0-1 0 0,1 0 0 0 0,-1 0 1 0 0,1-1-1 0 0,-1 1 1 0 0,1 0-1 0 0,0-1 1 0 0,0 1-1 0 0,1-1 0 0 0,2 3 5 0 0,2 9 0 0 0,-7-13 0 0 0,0-1 0 0 0,1 1 0 0 0,-1-1 0 0 0,1 1 0 0 0,0-1 0 0 0,0 0 0 0 0,-1 1 0 0 0,1-1 0 0 0,0 0 0 0 0,0 0 0 0 0,1 2 0 0 0,7 1 0 0 0,7 5 0 0 0,-12-6 11 0 0,0-1-1 0 0,0 0 0 0 0,0 0 1 0 0,0 0-1 0 0,0 0 1 0 0,0 0-1 0 0,1-1 0 0 0,-1 0 1 0 0,1 0-1 0 0,-1 0 0 0 0,4 0-10 0 0,-1 0 43 0 0,-1 0 0 0 0,1 1 0 0 0,-1 0 0 0 0,0 0-1 0 0,4 1-42 0 0,-4 0 11 0 0,0-1 0 0 0,0 0 0 0 0,0 0-1 0 0,0-1 1 0 0,1 0 0 0 0,-1 0-1 0 0,2 0-10 0 0,0 0 26 0 0,1 0 0 0 0,-1 1-1 0 0,6 2-25 0 0,155 45 744 0 0,-9-5-168 0 0,-108-30-286 0 0,29 3-290 0 0,-15-3 9 0 0,7 0 70 0 0,33 0-79 0 0,-6-2 38 0 0,120 11-38 0 0,-121-14 0 0 0,110 3 0 0 0,-103-4 0 0 0,-10-2 0 0 0,62 14 0 0 0,13 7 0 0 0,-102-17 0 0 0,-8 1 0 0 0,6 5 0 0 0,42 8 0 0 0,-62-16-1 0 0,158 32 56 0 0,49 10-45 0 0,-163-35-10 0 0,124 19 180 0 0,2-9 0 0 0,212-4-180 0 0,-177-35 213 0 0,-127 5-130 0 0,9 0-25 0 0,315-9-41 0 0,-323 23 4 0 0,0 6-1 0 0,101 22-20 0 0,163 46-282 0 0,13 5 36 0 0,-238-59 186 0 0,79-1 60 0 0,300-6 0 0 0,-113-23 0 0 0,181 2 11 0 0,-388 13 78 0 0,-53-1-37 0 0,303 30-45 0 0,-207-13-108 0 0,-151-16-10 0 0,107 8-220 0 0,5-10 331 0 0,-64-10 16 0 0,0-8 0 0 0,54-14-16 0 0,397-49 440 0 0,-212 52-376 0 0,-358 19-74 0 0,0-3 0 0 0,-1-1 0 0 0,14-5 10 0 0,-31 4-35 0 0,0 0 0 0 0,-1-2 0 0 0,0-1 0 0 0,0-1 0 0 0,20-13 35 0 0,-37 18-25 0 0,1 0-1 0 0,-1-1 1 0 0,0 0 0 0 0,-1 0 0 0 0,0-1-1 0 0,0 0 1 0 0,-1-1 0 0 0,0 1-1 0 0,0-1 1 0 0,4-10 25 0 0,-3 5-92 0 0,-1-1 1 0 0,0 0-1 0 0,-2 0 0 0 0,0-1 1 0 0,0 0-1 0 0,-1 0 0 0 0,-1-2 92 0 0,3-9-260 0 0,9-25 260 0 0,0 1-72 0 0,3-36 40 0 0,-4-1 0 0 0,0-40 32 0 0,-11 101 0 0 0,8-116 0 0 0,3-63 112 0 0,-1 32 98 0 0,-4-102 192 0 0,-11 162-248 0 0,-8-46-154 0 0,6 120 5 0 0,-20-148 1 0 0,18 155-6 0 0,-2 1 0 0 0,-1 0 0 0 0,-2 0-1 0 0,-10-20 1 0 0,10 28 0 0 0,-1-4 0 0 0,-2 0 0 0 0,0 1 0 0 0,-8-8 0 0 0,-7-8 0 0 0,15 21-5 0 0,0 1 0 0 0,-17-18 5 0 0,-30-32-57 0 0,23 26 48 0 0,-30-28 9 0 0,52 59-28 0 0,-7-10 14 0 0,-2 2 0 0 0,-1 1 0 0 0,-21-13 14 0 0,0 5-56 0 0,-37-15 56 0 0,64 34-2 0 0,-1 1 0 0 0,-1 2 0 0 0,0 0 0 0 0,0 1 0 0 0,-12-1 2 0 0,-15 1-22 0 0,0 2-1 0 0,1 2 0 0 0,-1 3 1 0 0,0 1-1 0 0,0 3 0 0 0,1 2 1 0 0,0 2-1 0 0,1 2 0 0 0,-25 9 23 0 0,-115 31 0 0 0,13-5 0 0 0,38-7-12 0 0,-39 2 12 0 0,167-39-2 0 0,-338 59-71 0 0,255-49 148 0 0,1-5 1 0 0,-81-4-76 0 0,-294-35-149 0 0,379 25 230 0 0,-5-1 20 0 0,-418-24-271 0 0,314 28 339 0 0,-385-5-353 0 0,145 4 184 0 0,88 10 0 0 0,213-7 0 0 0,0 0 0 0 0,85 4 0 0 0,-162 1 0 0 0,30-10 64 0 0,-74-16-64 0 0,-318-76 64 0 0,331 52-49 0 0,105 20 123 0 0,-1 6 0 0 0,-107-1-138 0 0,88 18 23 0 0,32 2-145 0 0,-221-3 294 0 0,279 4-176 0 0,-35-1-185 0 0,-3-5 189 0 0,31-1-10 0 0,-39-3 9 0 0,-19-8 1 0 0,-286-45 64 0 0,362 60-38 0 0,1 2 0 0 0,-1 2 0 0 0,1 3 0 0 0,-27 5-26 0 0,-11 7 321 0 0,1 5 0 0 0,-20 9-321 0 0,50-11 229 0 0,-78 19 133 0 0,107-30-311 0 0,-1-1 1 0 0,0-2-1 0 0,-9-1-51 0 0,17-2 26 0 0,-11 1-12 0 0,-1-2-1 0 0,-1-2-13 0 0,-24-2 42 0 0,-17-1 116 0 0,-71-18-49 0 0,-49-4-352 0 0,155 23 243 0 0,0 2-1 0 0,0 2 0 0 0,-23 4 1 0 0,31 1 32 0 0,0 1 0 0 0,-26 8-32 0 0,41-9 14 0 0,16-3 2 0 0,-1-1 0 0 0,1 1 1 0 0,-1 0-1 0 0,1 0 0 0 0,-1 1 0 0 0,1-1 1 0 0,0 2-1 0 0,0-1 0 0 0,1 1 0 0 0,-3 1-16 0 0,-46 33 368 0 0,43-29-224 0 0,9-8-105 0 0,0 0 0 0 0,0 0 0 0 0,0 0 0 0 0,1 1 0 0 0,-1-1 0 0 0,0 1 0 0 0,1-1 0 0 0,-1 1 0 0 0,1 0 0 0 0,0 0 0 0 0,0-1 0 0 0,-1 1 0 0 0,1 0 0 0 0,0 0 0 0 0,0 0 0 0 0,0 1-39 0 0,-18 44 436 0 0,2-7 82 0 0,4 3-504 0 0,-2-2 1 0 0,-2 2-15 0 0,-2 3 1 0 0,13-30-2 0 0,-9 22-6 0 0,1 1-1 0 0,-6 32 8 0 0,-1 8 16 0 0,11-44 312 0 0,-4 25-328 0 0,7-11 173 0 0,3-18 62 0 0,-4 14-235 0 0,5-32 56 0 0,0 1 0 0 0,1 0 0 0 0,1 1-1 0 0,0-1 1 0 0,1 0 0 0 0,1 8-56 0 0,-3 19 108 0 0,1-34-79 0 0,0 1-1 0 0,1 0 1 0 0,0 0-1 0 0,0-1 1 0 0,1 6-29 0 0,3 5 14 0 0,-2-14-14 0 0,-1 1 0 0 0,0 0 0 0 0,-1 0 0 0 0,1 0 0 0 0,-1 0 0 0 0,0 0 0 0 0,0 4 0 0 0,2 13-39 0 0,-2-20-91 0 0,1 1 0 0 0,-1 0-1 0 0,0 0 1 0 0,1 0 0 0 0,-1 0 0 0 0,0 0 0 0 0,-1 0-1 0 0,1 0 1 0 0,-1 0 0 0 0,1-1 0 0 0,-1 1-1 0 0,0 0 1 0 0,0 0 130 0 0,-3 8-1428 0 0,3 2-68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09:56.5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292 1003 17503 0 0,'0'0'803'0'0,"1"1"-18"0"0,0 4-656 0 0,0 1 0 0 0,0-1 0 0 0,0 0-1 0 0,-1 1 1 0 0,0-1 0 0 0,0 0 0 0 0,0 1 0 0 0,-1 3-129 0 0,-1 4 877 0 0,0 1 0 0 0,0-1 0 0 0,-2 0-877 0 0,-31 95 3494 0 0,-43 88-3494 0 0,10-27 328 0 0,52-130-256 0 0,4-10 4 0 0,-1-1 0 0 0,-6 9-76 0 0,6-12 61 0 0,10-18-47 0 0,1-1-1 0 0,-2 0 0 0 0,1 0 1 0 0,-1 0-1 0 0,1-1 0 0 0,-2 1 1 0 0,-2 2-14 0 0,12-28 107 0 0,9-11-95 0 0,5-16-12 0 0,-4 8-2 0 0,22-51 16 0 0,50-118 36 0 0,35-79 34 0 0,-118 279-61 0 0,5-15 208 0 0,11-18-231 0 0,-17 35 21 0 0,0 1 0 0 0,0 0 0 0 0,1 0 0 0 0,0 0 1 0 0,0 0-1 0 0,0 0 0 0 0,0 1 0 0 0,1 0 0 0 0,0 0 0 0 0,0 0-21 0 0,-4 4 19 0 0,-1 0 0 0 0,1 0 0 0 0,-1 0 0 0 0,1 0 0 0 0,-1 0 0 0 0,1 0 0 0 0,-1 0 0 0 0,1 1 0 0 0,-1-1 0 0 0,0 0-1 0 0,1 0 1 0 0,-1 0 0 0 0,1 1 0 0 0,-1-1 0 0 0,1 0 0 0 0,-1 1 0 0 0,0-1 0 0 0,1 0 0 0 0,-1 1 0 0 0,0-1 0 0 0,1 1 0 0 0,-1-1-1 0 0,0 0 1 0 0,0 1 0 0 0,1-1 0 0 0,-1 1 0 0 0,0-1 0 0 0,0 1 0 0 0,0-1 0 0 0,0 1 0 0 0,0-1 0 0 0,1 1 0 0 0,-1-1-19 0 0,6 17 109 0 0,-3 3-31 0 0,0 0 1 0 0,-1 0-1 0 0,-1 0 1 0 0,-2 5-79 0 0,2 12 11 0 0,0 57 10 0 0,-2-44 0 0 0,3 0 1 0 0,2 6-22 0 0,5 45 22 0 0,-6-50-1 0 0,3 0 0 0 0,2 1-21 0 0,-2-17 213 0 0,-2 0 1 0 0,-1 0-1 0 0,-2 22-213 0 0,-1-57-2 0 0,0 1 0 0 0,0-1 0 0 0,0 0 0 0 0,0 0 0 0 0,-1 0 0 0 0,1 1-1 0 0,0-1 1 0 0,0 0 0 0 0,0 0 0 0 0,0 0 0 0 0,0 0 0 0 0,-1 0 0 0 0,1 1 0 0 0,0-1 0 0 0,0 0 0 0 0,0 0 0 0 0,-1 0-1 0 0,1 0 1 0 0,0 0 0 0 0,0 0 0 0 0,-1 0 0 0 0,1 0 0 0 0,0 0 0 0 0,0 1 0 0 0,0-1 0 0 0,-1 0 0 0 0,1 0 0 0 0,0 0-1 0 0,0 0 1 0 0,-1-1 2 0 0,-7 1-14 0 0,0-2 0 0 0,1 1-1 0 0,-1-1 1 0 0,0-1-1 0 0,1 1 1 0 0,-1-1 0 0 0,1-1-1 0 0,0 1 1 0 0,0-1-1 0 0,-2-1 15 0 0,-37-18-9 0 0,-80-25 9 0 0,88 39-42 0 0,30 8-162 0 0,0-1 1 0 0,0 0 0 0 0,0 0-1 0 0,-3-2 204 0 0,0 0-748 0 0,6 4-3579 0 0,4 0 3196 0 0,1 0-7134 0 0</inkml:trace>
  <inkml:trace contextRef="#ctx0" brushRef="#br0" timeOffset="354.21">802 709 8288 0 0,'0'0'381'0'0,"1"1"-6"0"0,1 3-331 0 0,0 0-1 0 0,0-1 1 0 0,0 1 0 0 0,-1 0 0 0 0,0 0-1 0 0,0 0 1 0 0,0 0 0 0 0,0 0 0 0 0,0 0 0 0 0,-1 1-44 0 0,2 47 3651 0 0,-2-41-2120 0 0,-2 66 4450 0 0,0-33-3708 0 0,-7 26-2273 0 0,-1 3 1242 0 0,2 0 0 0 0,3 37-1242 0 0,2-26 180 0 0,-6 16-180 0 0,2-18-15 0 0,3 18 15 0 0,4 26 0 0 0,5-90-1782 0 0,2-39-5610 0 0,-6 3 311 0 0</inkml:trace>
  <inkml:trace contextRef="#ctx0" brushRef="#br0" timeOffset="738.064">1120 761 12440 0 0,'1'2'565'0'0,"3"4"-174"0"0,0 1 0 0 0,0 1 0 0 0,-1-1 0 0 0,1 0 0 0 0,-2 1 0 0 0,1 0 0 0 0,-1-1 0 0 0,-1 1 0 0 0,1 0 0 0 0,-1 0 0 0 0,0 6-391 0 0,-1 16 3443 0 0,0 1 1 0 0,-4 16-3444 0 0,0 10-180 0 0,-3 28 1555 0 0,-9 40-1375 0 0,-4 22-77 0 0,0 18-5 0 0,5-53 316 0 0,15-102-198 0 0,-1 1 35 0 0,0-11-70 0 0,1 0 0 0 0,0 0 0 0 0,0 0 0 0 0,-1 1 0 0 0,1-1 0 0 0,0 0 0 0 0,-1-1 0 0 0,1 1 0 0 0,0 0 0 0 0,-1 0 0 0 0,1 0 0 0 0,0 0 0 0 0,-1 0 0 0 0,1 0 0 0 0,0 0 1 0 0,0 0-1 0 0,-1 0 0 0 0,1-1 0 0 0,0 1 0 0 0,0 0 0 0 0,-1 0 0 0 0,1 0 0 0 0,0-1 0 0 0,0 1 0 0 0,-1 0 0 0 0,1 0 0 0 0,0 0 0 0 0,0-1 0 0 0,0 1 0 0 0,-1 0 0 0 0,1-1 0 0 0,0 1 0 0 0,0 0 0 0 0,0 0 0 0 0,0-1 0 0 0,0 1-1 0 0,-1-2 0 0 0,0 1 0 0 0,0-1 0 0 0,0 0 0 0 0,0 1 0 0 0,0-1 0 0 0,1 0 0 0 0,-1 0 0 0 0,1 1 0 0 0,-1-1 0 0 0,1 0 0 0 0,0 0 0 0 0,0 0 0 0 0,-1 0 0 0 0,2-1 0 0 0,-3-13 0 0 0,-7-14-53 0 0,-1 1-1 0 0,-1 0 1 0 0,-2 0-1 0 0,-1 1 1 0 0,-1 1-1 0 0,-1 0 1 0 0,-2 2-1 0 0,0-1 1 0 0,-8-5 53 0 0,15 19-301 0 0,0 0 0 0 0,-1 1 0 0 0,-5-3 301 0 0,14 11-270 0 0,-1 0-1 0 0,0 0 0 0 0,0 1 0 0 0,0-1 1 0 0,0 1-1 0 0,0 0 0 0 0,0 1 0 0 0,-1-1 0 0 0,1 1 1 0 0,-1-1-1 0 0,1 1 0 0 0,-1 1 0 0 0,-1-1 271 0 0,6 1-428 0 0,-1 1 0 0 0,0 0 0 0 0,0 0-1 0 0,0-1 1 0 0,0 1 0 0 0,1 0 0 0 0,-1 0 0 0 0,0 0-1 0 0,1 0 1 0 0,-1 0 0 0 0,0 0 0 0 0,1 0-1 0 0,0 0 1 0 0,-1 0 0 0 0,1 0 0 0 0,-1 0 0 0 0,1 1 428 0 0,-1 9-5800 0 0</inkml:trace>
  <inkml:trace contextRef="#ctx0" brushRef="#br0" timeOffset="2503.719">1611 217 12960 0 0,'0'0'594'0'0,"0"0"-16"0"0,0 0-158 0 0,1 3 714 0 0,1 4-319 0 0,0 1-1 0 0,0 0 1 0 0,0 0-1 0 0,-1 1 1 0 0,0-1-1 0 0,-1 0 1 0 0,0 4-815 0 0,-1 17 1591 0 0,-4 15-1591 0 0,-1 10 434 0 0,3-24-240 0 0,-1 0 0 0 0,-3 8-194 0 0,-6 34 612 0 0,11-56-670 0 0,-1 11-422 0 0,1 0-1 0 0,2 8 481 0 0,0-33-1100 0 0,1-4-355 0 0,6-5-1123 0 0,3-4-4243 0 0</inkml:trace>
  <inkml:trace contextRef="#ctx0" brushRef="#br0" timeOffset="2851.791">1752 165 17503 0 0,'0'2'399'0'0,"-3"6"101"0"0,3-7-452 0 0,0 1 0 0 0,0-1-1 0 0,-1 0 1 0 0,1 0 0 0 0,0 0 0 0 0,-1 0-1 0 0,1 0 1 0 0,-1 0 0 0 0,1 0 0 0 0,-1 0 0 0 0,0 0-1 0 0,1 0 1 0 0,-1 0 0 0 0,0-1 0 0 0,0 1 0 0 0,0 0-1 0 0,1 0 1 0 0,-2 0-48 0 0,-17 14 167 0 0,12-10-95 0 0,1 0 1 0 0,0 0 0 0 0,-1-1 0 0 0,0 1 0 0 0,0-2 0 0 0,-7 4-73 0 0,-13 1 255 0 0,0-1 0 0 0,-1-1 0 0 0,0-1-1 0 0,0-1 1 0 0,0-2 0 0 0,0-1 0 0 0,-1-1 0 0 0,-10-2-255 0 0,15-1 175 0 0,0-1 1 0 0,0-1-1 0 0,-5-2-175 0 0,9-1-110 0 0,4 2-1408 0 0,3 4-4800 0 0,13 2 73 0 0</inkml:trace>
  <inkml:trace contextRef="#ctx0" brushRef="#br0" timeOffset="3219.327">1762 433 6912 0 0,'0'8'147'0'0,"0"1"1"0"0,-1 0-1 0 0,0-1 0 0 0,-1 1 1 0 0,0 0-1 0 0,0-1 1 0 0,-1 0-1 0 0,0 0 0 0 0,-1 0 1 0 0,1 0-1 0 0,-5 7-147 0 0,3-9 891 0 0,1 0 1 0 0,-1 0-1 0 0,0 0 0 0 0,0-1 0 0 0,0 1 0 0 0,-1-1 1 0 0,0-1-1 0 0,0 1 0 0 0,-1 0-891 0 0,-4 2 1661 0 0,3-1-1302 0 0,-1-1 0 0 0,1 0 0 0 0,-1 0 0 0 0,0 0 0 0 0,-1-1 0 0 0,1-1 0 0 0,-1 0 0 0 0,1 0 0 0 0,-3 0-359 0 0,-5 0 302 0 0,0-1-1 0 0,0 0 1 0 0,0-1-1 0 0,0-1 1 0 0,-1-1-1 0 0,-11-2-301 0 0,10 1-272 0 0,-4-1-3736 0 0,14 1-3015 0 0</inkml:trace>
  <inkml:trace contextRef="#ctx0" brushRef="#br0" timeOffset="3565.517">1597 0 11976 0 0,'0'0'546'0'0,"0"0"-10"0"0,1 2-344 0 0,3 9 284 0 0,-2-1-1 0 0,1 1 1 0 0,-2 0-1 0 0,1-1 1 0 0,-1 1-1 0 0,-1 0 1 0 0,0 0 0 0 0,0 0-1 0 0,-3 9-475 0 0,3-18 51 0 0,-14 152 1889 0 0,7-53-1590 0 0,3-72-486 0 0,2 0 0 0 0,0 9 136 0 0,-1 40-120 0 0,3-57 120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14:36.2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1994 1 17391 0 0,'0'0'795'0'0,"0"0"-16"0"0,0 0-389 0 0,0 0 198 0 0,0 0 144 0 0,0 0 32 0 0,0 0-52 0 0,0 0-234 0 0,0 0-102 0 0,1 1-22 0 0,0 1-274 0 0,0 1 1 0 0,0-1-1 0 0,-1 1 0 0 0,0-1 0 0 0,1 1 0 0 0,-1-1 0 0 0,0 1 0 0 0,0-1 0 0 0,0 1 1 0 0,0-1-1 0 0,-1 1 0 0 0,1-1 0 0 0,-1 2-80 0 0,0 1 63 0 0,1-1 1 0 0,-1 0-1 0 0,1 0 1 0 0,0 0-1 0 0,0 3-63 0 0,4 28 304 0 0,-2-1 0 0 0,-2 23-304 0 0,1 11 191 0 0,2-31-170 0 0,-1-10-24 0 0,-2 28 3 0 0,-5 335 1120 0 0,6-252-836 0 0,9 129 351 0 0,-7-72-314 0 0,5-35-154 0 0,-1 4-14 0 0,1 245-62 0 0,-6-300 39 0 0,-7 36-130 0 0,4-102 102 0 0,3 18-102 0 0,1 9 45 0 0,0-24-16 0 0,1 1 0 0 0,3-1-1 0 0,2 0 1 0 0,5 14-29 0 0,7 35 45 0 0,-18-80-22 0 0,6 31 126 0 0,2 0-1 0 0,4 4-148 0 0,-11-33 35 0 0,1-1 0 0 0,-2 1 0 0 0,0 0 1 0 0,-1 0-1 0 0,-1 0 0 0 0,-1 8-35 0 0,1-14 26 0 0,0 0 0 0 0,0 0 0 0 0,1-1-1 0 0,1 1 1 0 0,0-1 0 0 0,0 1 0 0 0,1-1 0 0 0,0 0 0 0 0,5 8-26 0 0,-4-4 9 0 0,-4-11-4 0 0,0 0 0 0 0,0-1 0 0 0,0 1 0 0 0,0 0-1 0 0,0-1 1 0 0,1 1 0 0 0,-1-1 0 0 0,1 0 0 0 0,0 1 0 0 0,0-1-1 0 0,-1 0 1 0 0,1 0 0 0 0,1 0 0 0 0,-1 0 0 0 0,0-1 0 0 0,1 1-5 0 0,4 5 26 0 0,-3-2-7 0 0,21 16-11 0 0,-19-18 5 0 0,0 0 0 0 0,1 0 1 0 0,-1 0-1 0 0,1 0 0 0 0,-1-1 0 0 0,1 0 0 0 0,3 0-13 0 0,2 1 33 0 0,37 9 370 0 0,16 0-403 0 0,-44-10 59 0 0,0-1 0 0 0,0-1 0 0 0,8-1-59 0 0,11-1 71 0 0,-2 1 48 0 0,19-4-119 0 0,-20 1 65 0 0,19 1-65 0 0,66-4 77 0 0,-43 2-15 0 0,41-6 27 0 0,-56 4 38 0 0,39 2-127 0 0,27 1 76 0 0,58 2 29 0 0,206 27-4 0 0,-229-12-74 0 0,30 7-27 0 0,-88-11 4 0 0,-4 0 403 0 0,11-5-407 0 0,-14-9-138 0 0,0 0-68 0 0,133-4 187 0 0,21 2 19 0 0,-89 1 0 0 0,-1-1 0 0 0,-14 0 280 0 0,-105 5-234 0 0,24-4-46 0 0,18-2-89 0 0,76 2 551 0 0,36 9-462 0 0,-163 0 134 0 0,28 7-134 0 0,-34-5 93 0 0,1-1 0 0 0,28 0-93 0 0,-48-3 18 0 0,1 0 0 0 0,-1 1 1 0 0,2 0-19 0 0,0 1-11 0 0,-1-1-1 0 0,0-1 1 0 0,5 0 11 0 0,36 6-2340 0 0,-52-5 784 0 0,3 5-68 0 0</inkml:trace>
  <inkml:trace contextRef="#ctx0" brushRef="#br0" timeOffset="1581.648">3009 3626 11520 0 0,'0'0'886'0'0,"1"1"-582"0"0,2 6 273 0 0,0 0-1 0 0,-1-1 1 0 0,0 1-1 0 0,0 0 0 0 0,0 0 1 0 0,-1 1-1 0 0,0-1 1 0 0,-1 1-577 0 0,6 28 3721 0 0,8 58-525 0 0,-7-53-2436 0 0,-1 2 0 0 0,-3-1 0 0 0,-1 37-760 0 0,-7-9 320 0 0,5-69-317 0 0,1-1-3 0 0,-1 1 0 0 0,0-1 0 0 0,0 1 0 0 0,0-1 0 0 0,0 1 0 0 0,0-1 0 0 0,0 1 0 0 0,0-1-1 0 0,0 1 1 0 0,0-1 0 0 0,0 1 0 0 0,0 0 0 0 0,0-1 0 0 0,0 1 0 0 0,0-1 0 0 0,0 1 0 0 0,-1-1-1 0 0,1 1 1 0 0,0-1 0 0 0,0 1 0 0 0,-1-1 0 0 0,1 0 0 0 0,0 1 0 0 0,-1-1 0 0 0,1 1 0 0 0,0-1-1 0 0,-1 0 1 0 0,1 1 0 0 0,-1-1 0 0 0,0 1-80 0 0,1-1-17 0 0,-6-27-2068 0 0,0 1-5282 0 0,5 7 93 0 0</inkml:trace>
  <inkml:trace contextRef="#ctx0" brushRef="#br0" timeOffset="1951.667">2883 3654 6448 0 0,'2'4'187'0'0,"-1"18"626"0"0,-1-19 923 0 0,5-9 2103 0 0,-1 2-2938 0 0,2-7 233 0 0,-1-1 1 0 0,0 0 0 0 0,-1 0-1 0 0,0-4-1134 0 0,0 2 539 0 0,1 0-1 0 0,0 1 1 0 0,3-7-539 0 0,2-1 478 0 0,-8 16-315 0 0,0-1 0 0 0,1 1 0 0 0,-1 0 0 0 0,1 0 0 0 0,0 1 0 0 0,3-5-163 0 0,-4 8 83 0 0,-1-1 1 0 0,1 1-1 0 0,-1-1 1 0 0,1 1-1 0 0,-1 0 0 0 0,1 0 1 0 0,0 0-1 0 0,-1-1 0 0 0,1 2 1 0 0,0-1-1 0 0,0 0 1 0 0,0 0-1 0 0,0 1 0 0 0,0-1 1 0 0,0 1-1 0 0,0-1 1 0 0,0 1-1 0 0,0 0 0 0 0,0 0 1 0 0,1 0-84 0 0,1 0 86 0 0,-1 1 0 0 0,0-1-1 0 0,0 1 1 0 0,0 0 0 0 0,1 0 0 0 0,-1 1 0 0 0,0-1 0 0 0,0 1 0 0 0,-1-1 0 0 0,1 1 0 0 0,0 0 0 0 0,0 0-86 0 0,3 4 158 0 0,1-1 0 0 0,-1 1 1 0 0,0 0-1 0 0,-1 0 0 0 0,0 0 0 0 0,0 1 1 0 0,0 0-1 0 0,-1 0 0 0 0,2 3-158 0 0,3 11 60 0 0,0 0 0 0 0,4 15-60 0 0,-9-25-72 0 0,-2-4 120 0 0,-1 1 1 0 0,1-1 0 0 0,-2 0 0 0 0,1 1 0 0 0,-1-1-1 0 0,0 1 1 0 0,0-1 0 0 0,-1 0 0 0 0,0 1 0 0 0,0-1 0 0 0,-1 0-1 0 0,0 0 1 0 0,0 0 0 0 0,-1 0 0 0 0,0 0 0 0 0,0 0-1 0 0,-1-1 1 0 0,-2 5-49 0 0,1-6-2 0 0,0 0-1 0 0,0 0 0 0 0,-1-1 1 0 0,1 1-1 0 0,-1-1 0 0 0,0-1 1 0 0,0 1-1 0 0,0-1 0 0 0,0 0 1 0 0,0 0-1 0 0,-1-1 0 0 0,-3 1 3 0 0,-2 0-99 0 0,-1-1 0 0 0,0-1 0 0 0,0 0 0 0 0,1 0-1 0 0,-1-2 1 0 0,0 1 0 0 0,0-2 0 0 0,-8-1 99 0 0,-18-1 323 0 0,38 4-315 0 0,-1 0-68 0 0,0 0 1 0 0,1 0 0 0 0,-1-1-1 0 0,0 1 1 0 0,0 0 0 0 0,0-1-1 0 0,0 1 1 0 0,1-1 0 0 0,-1 0-1 0 0,0 1 1 0 0,1-1 0 0 0,-1 0-1 0 0,0 0 1 0 0,0 0 59 0 0,-13-6-2388 0 0,2 1-4033 0 0,5 1-684 0 0</inkml:trace>
  <inkml:trace contextRef="#ctx0" brushRef="#br0" timeOffset="3250.017">3534 3922 16152 0 0,'-2'4'100'0'0,"2"-2"-11"0"0,-1-1 0 0 0,1 1-1 0 0,0-1 1 0 0,0 1 0 0 0,-1-1-1 0 0,1 1 1 0 0,0-1 0 0 0,0 1 0 0 0,1-1-1 0 0,-1 1 1 0 0,0-1 0 0 0,0 1-1 0 0,1-1 1 0 0,-1 1 0 0 0,1-1-1 0 0,-1 1 1 0 0,1-1 0 0 0,0 0-1 0 0,-1 1 1 0 0,2-1-89 0 0,-2 1 511 0 0,0-2 170 0 0,0 0 30 0 0,0 0-27 0 0,0 0-146 0 0,20-1 435 0 0,-1-1 0 0 0,9-2-973 0 0,-8 1 843 0 0,0 1 0 0 0,10 0-843 0 0,-12 2 698 0 0,1-2-1 0 0,13-3-697 0 0,-13 2 554 0 0,1 0 0 0 0,14 1-554 0 0,-4 0 365 0 0,-25 1-275 0 0,1 0 0 0 0,-1 0 0 0 0,1 1 0 0 0,0 0 0 0 0,-1 0 0 0 0,1 0 0 0 0,-1 1 0 0 0,1 0-1 0 0,5 1-89 0 0,-6 0 32 0 0,0-2 0 0 0,1 1 0 0 0,-1-1-1 0 0,0 0 1 0 0,1 0 0 0 0,-1 0-1 0 0,2-1-31 0 0,11 0 64 0 0,66-4 245 0 0,73 5 579 0 0,-117-2-748 0 0,-27 1-82 0 0,1 1 0 0 0,0 0 1 0 0,3 0-59 0 0,-8 1 14 0 0,-1 0 1 0 0,1-1-1 0 0,0 0 1 0 0,0-1-1 0 0,-1 0 1 0 0,1-1 0 0 0,0 1-1 0 0,-1-2 1 0 0,1 1-1 0 0,-1-1 1 0 0,4-2-15 0 0,-4 1 21 0 0,-5 3-9 0 0,-1 0-1 0 0,1 0 1 0 0,-1 0-1 0 0,1 0 0 0 0,0 0 1 0 0,-1 0-1 0 0,1 1 1 0 0,0-1-12 0 0,-2 2 3 0 0,0-1 0 0 0,0 0 1 0 0,0 0-1 0 0,0 0 0 0 0,-1 0 0 0 0,1 1 1 0 0,0-1-1 0 0,0 0 0 0 0,0 1 0 0 0,0-1 1 0 0,-1 1-1 0 0,1-1 0 0 0,0 1 1 0 0,0-1-1 0 0,-1 1 0 0 0,1 0 0 0 0,0-1 1 0 0,-1 1-1 0 0,1 0 0 0 0,-1 0 0 0 0,1-1 1 0 0,-1 1-1 0 0,1 0 0 0 0,-1 0 0 0 0,1 0-3 0 0,1 5 7 0 0,9 15 10 0 0,-11-20-14 0 0,1-1-1 0 0,-1 1 1 0 0,0-1-1 0 0,0 1 1 0 0,1-1-1 0 0,-1 1 1 0 0,0-1-1 0 0,1 1 1 0 0,-1-1-1 0 0,1 1 1 0 0,-1-1-1 0 0,0 0 1 0 0,1 1-1 0 0,-1-1 1 0 0,1 0-1 0 0,-1 1 1 0 0,1-1-1 0 0,-1 0 1 0 0,1 0-1 0 0,0 1 1 0 0,-1-1-1 0 0,1 0 1 0 0,-1 0-1 0 0,1 0 1 0 0,-1 0-1 0 0,1 0 1 0 0,0 0-1 0 0,-1 0 1 0 0,1 0-1 0 0,-1 0 1 0 0,1 0-3 0 0,1-1 6 0 0,0-1 0 0 0,0 0 0 0 0,0 0 0 0 0,0 0 0 0 0,-1 0 0 0 0,1 0 0 0 0,-1 0 0 0 0,0-1 0 0 0,1 1 0 0 0,-1-1 0 0 0,0 0-6 0 0,1-1 11 0 0,0 0 0 0 0,0 0 0 0 0,1 1 0 0 0,-1-1 0 0 0,1 1-1 0 0,0-1 1 0 0,3-2-11 0 0,2 0 13 0 0,0 1 0 0 0,1 0 0 0 0,0 0 0 0 0,0 0-1 0 0,1 1 1 0 0,-1 1 0 0 0,1 0 0 0 0,0 0 0 0 0,0 1 0 0 0,0 0-1 0 0,0 0 1 0 0,0 1 0 0 0,0 1 0 0 0,1 0 0 0 0,-1 0-1 0 0,0 1 1 0 0,0 0 0 0 0,2 1-13 0 0,10 2 9 0 0,0-2 0 0 0,0 0 0 0 0,0-1 1 0 0,0-1-1 0 0,1-1 0 0 0,-1-1 0 0 0,9-3-9 0 0,24-4 0 0 0,-46 7 36 0 0,11-2 74 0 0,-1 1 0 0 0,14 0-110 0 0,-33 3-1 0 0,0 0-1 0 0,0 1 1 0 0,0-1 0 0 0,0 0 0 0 0,1 0-1 0 0,-1 0 1 0 0,0 0 0 0 0,0 0-1 0 0,0 0 1 0 0,0 0 0 0 0,0 0 0 0 0,0 0-1 0 0,0 0 1 0 0,1 0 0 0 0,-1 0-1 0 0,0 0 1 0 0,0 0 0 0 0,0 0-1 0 0,0 0 1 0 0,0 0 0 0 0,0 0 0 0 0,0 0-1 0 0,1 0 1 0 0,-1 0 0 0 0,0 0-1 0 0,0 0 1 0 0,0 0 0 0 0,0 0-1 0 0,0 0 1 0 0,0 0 0 0 0,0 0 0 0 0,1 0-1 0 0,-1 0 1 0 0,0 0 0 0 0,0 0-1 0 0,0-1 1 0 0,0 1 0 0 0,0 0 0 0 0,0 0-1 0 0,0 0 1 0 0,0 0 0 0 0,0 0-1 0 0,0 0 1 0 0,0 0 0 0 0,1 0-1 0 0,-1-1 1 0 0,0 1 0 0 0,0 0 0 0 0,0 0-1 0 0,0 0 1 0 0,0 0 0 0 0,0 0-1 0 0,0 0 1 0 0,0 0 0 0 0,0-1 0 0 0,0 1-1 0 0,0 0 2 0 0,2-1-34 0 0,20 4 22 0 0,-6 2 191 0 0,-14-5-87 0 0,-2 0-11 0 0,1 1-14 0 0,5 1-70 0 0,-5-1-74 0 0,1-1-5 0 0,5 3 10 0 0,-5-2 18 0 0,2 6 43 0 0,-4 2 11 0 0,0-1 0 0 0,0-1 12 0 0,0-5 49 0 0,0-2-52 0 0,0 0 0 0 0,-1 1 0 0 0,1-1-1 0 0,-1 1 1 0 0,1-1 0 0 0,0 0-1 0 0,-1 1 1 0 0,1-1 0 0 0,0 1 0 0 0,-1-1-1 0 0,1 1 1 0 0,0-1 0 0 0,0 1-1 0 0,0-1 1 0 0,-1 1 0 0 0,1 0 0 0 0,0-1-1 0 0,0 1 1 0 0,0-1 0 0 0,0 1 0 0 0,0-1-1 0 0,0 1 1 0 0,0-1 0 0 0,0 1-1 0 0,0 0-8 0 0,0 12 2 0 0,0-11-91 0 0,0-2-2 0 0,0 1 23 0 0,0 4 71 0 0,0-4 77 0 0,0 0 15 0 0,-2 1-101 0 0,1-1 0 0 0,0 1 1 0 0,0-1-1 0 0,1 1 0 0 0,-1 0 1 0 0,0-1-1 0 0,1 1 1 0 0,-1 0-1 0 0,0-1 0 0 0,1 1 1 0 0,0 1 5 0 0,-1 1-16 0 0,0 0-1 0 0,0-1 1 0 0,0 1 0 0 0,-1 0 0 0 0,1 0 0 0 0,-1-1 0 0 0,0 1 0 0 0,-1 1 16 0 0,0 4 0 0 0,2-1 0 0 0,-3-2 11 0 0,3-5 42 0 0,1 0 11 0 0,0 5 4 0 0,2 1 19 0 0,4 6-79 0 0,-5-12 45 0 0,-1-1-14 0 0,0 0-141 0 0,12-5-1463 0 0,-1-7 388 0 0,-1-1-3630 0 0,-1 3-4156 0 0</inkml:trace>
  <inkml:trace contextRef="#ctx0" brushRef="#br0" timeOffset="4113.276">3000 3856 3680 0 0,'0'0'284'0'0,"0"0"137"0"0,0 0 1271 0 0,0 0 572 0 0,0 0 116 0 0,0 0-163 0 0,0 0-759 0 0,0 0-333 0 0,8 6 3281 0 0,-4-5-3942 0 0,1 0-1 0 0,0 0 0 0 0,0-1 0 0 0,0 0 0 0 0,0 0 1 0 0,-1 0-1 0 0,1 0 0 0 0,0-1 0 0 0,0 0 0 0 0,1 0-463 0 0,-5 1 66 0 0,0-1-1 0 0,0 1 1 0 0,0 0-1 0 0,0 0 1 0 0,0 0-1 0 0,0 0 1 0 0,0 0-1 0 0,0 0 1 0 0,0 0-1 0 0,0 1 1 0 0,0-1-1 0 0,0 0 1 0 0,0 1-66 0 0,12 1 780 0 0,-10-2-685 0 0,0 0 0 0 0,1 1 0 0 0,-1 0-1 0 0,0 0 1 0 0,0 0 0 0 0,0 0 0 0 0,1 0-1 0 0,-1 1 1 0 0,0-1 0 0 0,-1 1 0 0 0,1 0-1 0 0,0 0 1 0 0,0 0 0 0 0,1 1-95 0 0,7 8 334 0 0,0 0 0 0 0,6 8-334 0 0,-6-7 93 0 0,-2-1 12 0 0,1 1 1 0 0,-2 1-1 0 0,0-1 0 0 0,3 8-105 0 0,-9-15 8 0 0,9 13 155 0 0,-10-16-126 0 0,-1-2-103 0 0,0 0-16 0 0,0 0-167 0 0,5-9-2052 0 0,-1-2 930 0 0</inkml:trace>
  <inkml:trace contextRef="#ctx0" brushRef="#br0" timeOffset="5155.06">5349 3639 6912 0 0,'-1'11'112'0'0,"1"-9"-75"0"0,0 0-1 0 0,0 1 0 0 0,0-1 1 0 0,0 0-1 0 0,0 0 1 0 0,0 0-1 0 0,0 0 1 0 0,1 0-1 0 0,-1 0 1 0 0,1 0-1 0 0,-1 0 1 0 0,1 0-1 0 0,0 0 0 0 0,0 1-36 0 0,1-1 110 0 0,8 8 5947 0 0,-1 1 1 0 0,7 9-6058 0 0,9 22 5318 0 0,-12-15-5040 0 0,-2 2 0 0 0,0 0-278 0 0,11 30 1208 0 0,-15-39-1067 0 0,0 2 1 0 0,-2-1 0 0 0,0 0-1 0 0,-1 3-141 0 0,4 8 157 0 0,-6-25-103 0 0,0 1 1 0 0,0-1 0 0 0,-1 1 0 0 0,0 0 0 0 0,0 2-55 0 0,4 25 281 0 0,-5-34-276 0 0,0-1-1 0 0,0 1 1 0 0,0-1-1 0 0,0 0 0 0 0,0 1 1 0 0,1-1-1 0 0,-1 1 1 0 0,0-1-1 0 0,0 0 1 0 0,0 1-1 0 0,0-1 1 0 0,1 0-1 0 0,-1 1 1 0 0,0-1-1 0 0,0 0 1 0 0,1 1-1 0 0,-1-1 0 0 0,0 0 1 0 0,0 0-1 0 0,1 1 1 0 0,-1-1-1 0 0,0 0 1 0 0,1 0-1 0 0,-1 0 1 0 0,0 1-1 0 0,1-1 1 0 0,-1 0-5 0 0,4 5-386 0 0,-3-73 759 0 0,-3 19-321 0 0,3-1 0 0 0,6-44-52 0 0,-4 63 4 0 0,-1 14-23 0 0,1 0-1 0 0,1 0 0 0 0,1-4 20 0 0,7-23-94 0 0,-11 38 47 0 0,1 0-1 0 0,0 0 1 0 0,0 1 0 0 0,1-1-1 0 0,0 0 48 0 0,9-24-203 0 0,-11 27 236 0 0,0 0 0 0 0,0 1 1 0 0,0-1-1 0 0,0 1 0 0 0,0-1 0 0 0,1 1 1 0 0,-1-1-1 0 0,1 1 0 0 0,0 0 1 0 0,0-1-1 0 0,0 1 0 0 0,0 0 0 0 0,0 0 1 0 0,0 1-1 0 0,0-1 0 0 0,1 0 0 0 0,-1 1 1 0 0,0-1-1 0 0,3 0-33 0 0,-1 0-32 0 0,0 1-1 0 0,0 0 0 0 0,0 0 1 0 0,0 0-1 0 0,0 0 1 0 0,0 1-1 0 0,1-1 1 0 0,-1 1-1 0 0,0 0 1 0 0,0 1-1 0 0,0-1 1 0 0,0 1-1 0 0,3 0 33 0 0,2 1 26 0 0,-1 1-1 0 0,1-1 1 0 0,-1 2-1 0 0,0-1 1 0 0,0 1-1 0 0,0 0 1 0 0,-1 1-1 0 0,1 0 1 0 0,-1 0-1 0 0,0 0 1 0 0,-1 1-1 0 0,1 0 1 0 0,-1 1-1 0 0,-1-1 1 0 0,1 1-1 0 0,-1 0 1 0 0,0 1-1 0 0,0-1 1 0 0,-1 1-1 0 0,0 0 1 0 0,-1 0-1 0 0,1 2-25 0 0,0 0-72 0 0,0 1-1 0 0,-1-1 0 0 0,0 1 1 0 0,-1 0-1 0 0,0 0 0 0 0,0 11 73 0 0,-2-17-21 0 0,0-1 1 0 0,-1 1-1 0 0,1 0 0 0 0,-1 0 0 0 0,0 0 0 0 0,0-1 0 0 0,-1 1 1 0 0,1 0-1 0 0,-1-1 0 0 0,0 1 0 0 0,0-1 0 0 0,-1 0 1 0 0,1 0-1 0 0,-1 0 0 0 0,0 0 0 0 0,-3 3 21 0 0,2-3-3 0 0,1-1 0 0 0,-1 0 0 0 0,0 0 0 0 0,0 0 0 0 0,0-1 0 0 0,-1 1-1 0 0,1-1 1 0 0,0 0 0 0 0,-1 0 0 0 0,0-1 0 0 0,1 1 0 0 0,-1-1 0 0 0,0 0 0 0 0,-1 0 3 0 0,-5 0 0 0 0,-1 0 1 0 0,0 0 0 0 0,0-1-1 0 0,0-1 1 0 0,-3 0-1 0 0,-2-1 0 0 0,8 2 0 0 0,0-1 0 0 0,0-1 0 0 0,-6-1 0 0 0,-32-10 0 0 0,47 13 4 0 0,0 0 0 0 0,0 0 0 0 0,0 0 0 0 0,0 0 0 0 0,-1 0 0 0 0,1 0 0 0 0,0 0-1 0 0,0 0 1 0 0,0 0 0 0 0,0 0 0 0 0,0 0 0 0 0,-1 0 0 0 0,1 0 0 0 0,0 0 0 0 0,0 0 0 0 0,0 0 0 0 0,0 0 0 0 0,0 0-1 0 0,0 0 1 0 0,-1 0 0 0 0,1 0 0 0 0,0 0 0 0 0,0 0 0 0 0,0 0 0 0 0,0 0 0 0 0,0 0 0 0 0,0 0 0 0 0,0 1 0 0 0,-1-1-1 0 0,1 0 1 0 0,0 0 0 0 0,0 0 0 0 0,0 0 0 0 0,0 0 0 0 0,0 0 0 0 0,0 0 0 0 0,0 0 0 0 0,0 1 0 0 0,0-1 0 0 0,0 0-1 0 0,-1 0 1 0 0,1 0 0 0 0,0 0 0 0 0,0 0 0 0 0,0 0 0 0 0,0 1 0 0 0,0-1 0 0 0,0 0 0 0 0,0 0 0 0 0,0 0 0 0 0,0 0-1 0 0,0 0 1 0 0,0 0 0 0 0,0 1 0 0 0,0-1 0 0 0,0 0 0 0 0,0 0 0 0 0,1 0 0 0 0,-1 0-4 0 0,6 12 425 0 0,11 9-61 0 0,-12-17-355 0 0,1 0 0 0 0,-1 0 0 0 0,0 0-1 0 0,1-1 1 0 0,5 3-9 0 0,14 9-193 0 0,-6-1-237 0 0,-8-7 502 0 0,-1 1 0 0 0,0 0 0 0 0,0 0 0 0 0,-1 1 0 0 0,0 0-72 0 0,24 22 864 0 0,-31-29-793 0 0,0 1 96 0 0,1 1-155 0 0,-3-3-130 0 0,0-1-64 0 0,0 0-18 0 0,0 0 49 0 0,0 0 234 0 0,0 0 99 0 0,0 0 18 0 0,0 0-157 0 0,0 0-688 0 0,0 0-305 0 0,0 0-1697 0 0,0 0-6562 0 0</inkml:trace>
  <inkml:trace contextRef="#ctx0" brushRef="#br0" timeOffset="5933.768">5413 3744 13016 0 0,'2'-11'231'0'0,"1"-14"716"0"0,4 33-549 0 0,-5-1 340 0 0,1 1 1 0 0,-2-1 0 0 0,1 1 0 0 0,-1 0 0 0 0,0 0 0 0 0,0 2-739 0 0,3 27 1356 0 0,1-8-204 0 0,-2 0 1 0 0,-1 26-1153 0 0,3 17 969 0 0,17 193 1351 0 0,-18-212-1583 0 0,-3 0-737 0 0,3 41 663 0 0,-4-59-302 0 0,-1-30-290 0 0,1-1 0 0 0,-1 1 0 0 0,1 0 0 0 0,1-1 0 0 0,-1 1 0 0 0,0-1-1 0 0,1 1 1 0 0,0-1 0 0 0,0 1 0 0 0,1-1 0 0 0,-1 1 0 0 0,2 2-71 0 0,2-1 360 0 0,-4-11-199 0 0,-1 1-159 0 0,-1-1 0 0 0,0 1-1 0 0,0-1 1 0 0,-1 1-1 0 0,1-1 1 0 0,-1 1-1 0 0,0-1-1 0 0,-6-16 0 0 0,-29-75 0 0 0,22 52 0 0 0,-2-13 0 0 0,13 36-1 0 0,1 0-1 0 0,1 0 1 0 0,0 0-1 0 0,2-6 2 0 0,2-28 73 0 0,3-1-73 0 0,-1 31 93 0 0,1 1 0 0 0,1-1 1 0 0,1 2-1 0 0,1-1 0 0 0,2 1 1 0 0,0 0-1 0 0,13-21-93 0 0,-8 20 176 0 0,1 0 0 0 0,15-17-176 0 0,3-4 152 0 0,-29 38-131 0 0,1 1 0 0 0,0-1-1 0 0,0 1 1 0 0,0 1 0 0 0,1-1 0 0 0,-1 1 0 0 0,1 0-1 0 0,4-1-20 0 0,12-7 86 0 0,25-10-86 0 0,-40 20 8 0 0,0 0 1 0 0,-1 0-1 0 0,1 1 0 0 0,0 0 1 0 0,1 0-1 0 0,-1 1 0 0 0,0 0 0 0 0,0 0 1 0 0,1 1-1 0 0,7 1-8 0 0,-11-1 4 0 0,1 1 0 0 0,-1 0 0 0 0,0 1 0 0 0,1-1 0 0 0,-1 1 0 0 0,0 0 1 0 0,0 0-1 0 0,0 1 0 0 0,-1-1 0 0 0,1 1 0 0 0,0 0 0 0 0,-1 1 0 0 0,0-1 0 0 0,0 1 0 0 0,0 0 0 0 0,4 4-4 0 0,-2-2 0 0 0,-1 1 0 0 0,1 0 0 0 0,-1 0 0 0 0,0 0 0 0 0,-1 1 0 0 0,0 0 0 0 0,0 0 0 0 0,-1 0 0 0 0,0 0 0 0 0,0 0 0 0 0,-1 1 0 0 0,0-1 0 0 0,0 3 0 0 0,-1-1-26 0 0,0-1 0 0 0,-1 1 0 0 0,-1 0 0 0 0,0 0 0 0 0,0 0 0 0 0,-1-1 0 0 0,0 1 0 0 0,0-1 0 0 0,-1 1 0 0 0,-3 4 26 0 0,4-8-22 0 0,-1 0 0 0 0,0 0-1 0 0,0 0 1 0 0,-1-1 0 0 0,0 1 0 0 0,0-1-1 0 0,0 0 1 0 0,-1 0 0 0 0,1 0 0 0 0,-1-1-1 0 0,-1 0 1 0 0,1 0 0 0 0,0 0 0 0 0,-1 0-1 0 0,0-1 1 0 0,0 0 22 0 0,-6 3-33 0 0,-1-2 0 0 0,1 0 0 0 0,-1 0 0 0 0,0-1 0 0 0,-10 1 33 0 0,20-4 9 0 0,-6 1 52 0 0,1 0 0 0 0,-1-1 0 0 0,-5-1-61 0 0,-47-11 109 0 0,42 7-109 0 0,-6 0 9 0 0,8-1-70 0 0,6 0-82 0 0,-7-1-1004 0 0,12 4-7812 0 0,6 3 349 0 0</inkml:trace>
  <inkml:trace contextRef="#ctx0" brushRef="#br0" timeOffset="6867.01">5007 3910 10136 0 0,'0'0'230'0'0,"0"0"30"0"0,0 0 19 0 0,3-1 53 0 0,31-18 2079 0 0,-33 18-2321 0 0,2-1 145 0 0,-1 0 0 0 0,0 1 1 0 0,1-1-1 0 0,-1 0 0 0 0,0-1 1 0 0,0 1-1 0 0,0 0 0 0 0,0-1 1 0 0,0 0-236 0 0,-1 1 735 0 0,-1 2-65 0 0,0 0-29 0 0,0 0-8 0 0,0 0-26 0 0,0 0-106 0 0,0 0-42 0 0,0 0-10 0 0,0 0-23 0 0,0 0-97 0 0,0 0-45 0 0,0 0-11 0 0,0 0 7 0 0,0 0 35 0 0,0 0 18 0 0,0 0 3 0 0,0 0-29 0 0,0 0-123 0 0,0 0-51 0 0,0 0-6 0 0,0 0 30 0 0,0 0 151 0 0,0 0 68 0 0,3 1 152 0 0,-1-2-435 0 0,11-8-8 0 0,-12 8-85 0 0,0 0 0 0 0,0 0 0 0 0,0 0 0 0 0,0 0-1 0 0,0 0 1 0 0,0 0 0 0 0,-1-1 0 0 0,1 1 0 0 0,0 0 0 0 0,-1 0 0 0 0,1-1 0 0 0,0 1 0 0 0,-1 0 0 0 0,0-1 0 0 0,1 1 0 0 0,-1 0 0 0 0,0-1 0 0 0,0 1 0 0 0,1-1 0 0 0,-1 1 0 0 0,3-16 69 0 0,-2 17-69 0 0,-1-1 1 0 0,0 0 0 0 0,0 1 0 0 0,0-1-1 0 0,0 0 1 0 0,0 1 0 0 0,0-1 0 0 0,0 0-1 0 0,0 1 1 0 0,0-1 0 0 0,0 0 0 0 0,0 1-1 0 0,0-1 1 0 0,0 0 0 0 0,0 1 0 0 0,-1-1-1 0 0,1 0 1 0 0,0 1 0 0 0,-1-1-1 0 0,-2-11 82 0 0,0-21 1246 0 0,-12 19-1198 0 0,11 10-130 0 0,3 3 0 0 0,0 1 0 0 0,0-1 0 0 0,1 1 0 0 0,-1-1 0 0 0,0 0 0 0 0,1 0 0 0 0,-1 1 0 0 0,0-1 0 0 0,1 0 0 0 0,-1 0 0 0 0,1 0 0 0 0,-1-1 0 0 0,-5-9 0 0 0,5 9 0 0 0,-1-1 0 0 0,1 1 0 0 0,0 0 0 0 0,0-1 0 0 0,0 1 0 0 0,0-1 0 0 0,0 0 0 0 0,0-1-109 0 0,0 0-1 0 0,-1 1 1 0 0,1-1-1 0 0,-1 1 1 0 0,0-1-1 0 0,0 1 1 0 0,0 0-1 0 0,-1-1 110 0 0,0 1-433 0 0,1 0 0 0 0,0 0 0 0 0,0 0 0 0 0,1 0-1 0 0,-1-1 1 0 0,1 1 0 0 0,-1 0 0 0 0,1-1 433 0 0,-1-4-8314 0 0</inkml:trace>
  <inkml:trace contextRef="#ctx0" brushRef="#br0" timeOffset="7879.326">3064 1760 2760 0 0,'5'-11'207'0'0,"2"0"-138"0"0,-3 10 91 0 0,-2 1 35 0 0,5-4 1672 0 0,-7 3-1668 0 0,0 1-1 0 0,0 0 1 0 0,0 0-1 0 0,1-1 1 0 0,-1 1-1 0 0,0 0 1 0 0,1 0-1 0 0,-1 0 1 0 0,0 0-1 0 0,1-1 1 0 0,-1 1-1 0 0,0 0 1 0 0,0 0-1 0 0,1 0 1 0 0,-1 0-1 0 0,0 0 1 0 0,1 0-1 0 0,-1 0 1 0 0,0 0-1 0 0,1 0 1 0 0,-1 0-1 0 0,0 0 1 0 0,1 0-1 0 0,-1 0 1 0 0,0 0-1 0 0,1 0 1 0 0,-1 0-1 0 0,0 1 1 0 0,1-1-1 0 0,-1 0 1 0 0,0 0-1 0 0,1 0 1 0 0,-1 0-1 0 0,0 1 1 0 0,0-1-1 0 0,1 0 1 0 0,-1 0-1 0 0,0 1 1 0 0,0-1-1 0 0,1 0 1 0 0,-1 1-199 0 0,4 1 855 0 0,0-1 1 0 0,0 1-1 0 0,0-1 1 0 0,0 1-1 0 0,0-1 1 0 0,0 0-1 0 0,1-1 1 0 0,2 1-856 0 0,-6-1 1085 0 0,13 0 1279 0 0,-12 1 1406 0 0,-5 1-3755 0 0,0-1 0 0 0,0 0-1 0 0,0 0 1 0 0,0 0 0 0 0,0 0-1 0 0,0 0 1 0 0,0-1-1 0 0,0 1 1 0 0,0-1 0 0 0,-1 0-15 0 0,-36-1 250 0 0,16 0-132 0 0,-19 0 169 0 0,23 0 3 0 0,0 1 0 0 0,-16 2-290 0 0,28-2 126 0 0,-1 0-1 0 0,0 0 1 0 0,0-1 0 0 0,-4 0-126 0 0,5-1 139 0 0,-1 1-1 0 0,1 1 1 0 0,-1 0 0 0 0,1 0 0 0 0,-7 1-139 0 0,7 1 101 0 0,-35 5 694 0 0,-10 4-795 0 0,1 1 352 0 0,49-11-277 0 0,1 0-5 0 0,-8 1-11 0 0,1-2-36 0 0,7 0 30 0 0,2 0 11 0 0,-1 0-11 0 0,-5-2-81 0 0,5 1-35 0 0,0 1-1 0 0,0-1 0 0 0,0 0 0 0 0,0 1 0 0 0,0-1 1 0 0,0 0-1 0 0,0 0 0 0 0,1 1 0 0 0,-1-1 0 0 0,0 0 1 0 0,0 0-1 0 0,1 0 0 0 0,-1 0 0 0 0,1 0 1 0 0,-1 0-1 0 0,1 0 0 0 0,-1 0 64 0 0,1-1-481 0 0,-1 1 1 0 0,0 0-1 0 0,1 0 1 0 0,-1 0-1 0 0,0-1 1 0 0,0 1-1 0 0,0 0 1 0 0,0 0-1 0 0,0 0 0 0 0,0 0 1 0 0,0 0 480 0 0,0 0-9302 0 0</inkml:trace>
  <inkml:trace contextRef="#ctx0" brushRef="#br0" timeOffset="9045.945">1130 2514 6448 0 0,'0'5'-2165'0'0,"0"6"10222"0"0,-2-11-3137 0 0,-1-5-3278 0 0,-1-3-1168 0 0,2 0-1 0 0,-1 0 1 0 0,1 0-1 0 0,-1-4-473 0 0,-5-21 810 0 0,-2 0 40 0 0,1 0 1 0 0,1-5-851 0 0,-2-8 468 0 0,-45-233 2156 0 0,42 219-1740 0 0,4-1 0 0 0,-1-40-884 0 0,8-136 1085 0 0,3 127-826 0 0,0 43-134 0 0,1 20-27 0 0,-3-1-1 0 0,-5-30-97 0 0,-3 26 0 0 0,-14-40 0 0 0,10 43 0 0 0,11 39 0 0 0,-1 1 0 0 0,-1 0 0 0 0,1 0 0 0 0,-2 0 0 0 0,1 0 0 0 0,-2-1 0 0 0,4 7 0 0 0,1 0 0 0 0,-1 1 0 0 0,1-1-1 0 0,0-1 1 0 0,0 1 0 0 0,-1-1 0 0 0,-5-14 12 0 0,6 17 42 0 0,1 0-50 0 0,-1 1 0 0 0,1 0 0 0 0,0 0 0 0 0,-1 0 0 0 0,1 0 0 0 0,0 0 0 0 0,-1 0-1 0 0,1-1 1 0 0,0 1 0 0 0,-1 0 0 0 0,1 0 0 0 0,-1 0 0 0 0,1 0 0 0 0,0 0 0 0 0,-1 0-1 0 0,1 1 1 0 0,-1-1 0 0 0,1 0 0 0 0,0 0 0 0 0,-1 0 0 0 0,1 0 0 0 0,0 0 0 0 0,-1 0-1 0 0,1 1 1 0 0,0-1 0 0 0,-1 0 0 0 0,1 0 0 0 0,0 1 0 0 0,-1-1 0 0 0,1 0-4 0 0,-13 7 82 0 0,10-5-82 0 0,-1 1 0 0 0,1-1 0 0 0,0 1 0 0 0,0-1 0 0 0,1 1 0 0 0,-1 0 0 0 0,0 0 0 0 0,1 0 0 0 0,0 0 0 0 0,0 0 0 0 0,-1 2 0 0 0,-4 6 0 0 0,4-6 0 0 0,0 1 0 0 0,0-1 0 0 0,1 1 0 0 0,-1 0 0 0 0,1 0 0 0 0,1 0 0 0 0,-1 0 0 0 0,1 3 0 0 0,-1-2 0 0 0,1 1 0 0 0,-1-1 0 0 0,-1 0 0 0 0,1 0 0 0 0,-4 5 0 0 0,-21 41 64 0 0,27-49-64 0 0,0-3 1 0 0,0-1-1 0 0,0 1 0 0 0,0-1 1 0 0,0 1-1 0 0,0-1 0 0 0,0 1 1 0 0,0-1-1 0 0,0 0 0 0 0,0 1 1 0 0,0-1-1 0 0,0 1 0 0 0,0-1 1 0 0,0 1-1 0 0,0-1 0 0 0,0 0 1 0 0,-1 1-1 0 0,1-1 1 0 0,0 1-1 0 0,0-1 0 0 0,-1 0 1 0 0,1 1-1 0 0,0-1 0 0 0,0 0 1 0 0,-1 1-1 0 0,1-1 0 0 0,0 0 1 0 0,-1 0-1 0 0,1 1 0 0 0,0-1 1 0 0,-1 0-1 0 0,0 1 53 0 0,12-19 110 0 0,-3 7-129 0 0,4-11 6 0 0,2-4 867 0 0,10-26-907 0 0,33-80 257 0 0,-41 98-498 0 0,-14 29 199 0 0,0 1 0 0 0,0-1 0 0 0,1 1-1 0 0,0 0 1 0 0,0 0 0 0 0,0 0 0 0 0,1-1 42 0 0,23-28-97 0 0,-19 25 97 0 0,1 3 11 0 0,-7 4-9 0 0,0 1 0 0 0,0-1 1 0 0,0 1-1 0 0,0 0 0 0 0,0-1 1 0 0,0 1-1 0 0,0 0 0 0 0,0 0 1 0 0,0 1-1 0 0,0-1 0 0 0,0 0 1 0 0,0 1-1 0 0,0-1 0 0 0,0 1 1 0 0,0-1-1 0 0,0 1 0 0 0,0 0 1 0 0,-1 0-1 0 0,1 0 0 0 0,0 0 1 0 0,-1 0-1 0 0,1 0 0 0 0,0 1 1 0 0,-1-1-1 0 0,1 0 0 0 0,-1 1 1 0 0,0-1-1 0 0,1 2-2 0 0,4 4 62 0 0,-1 1-1 0 0,0-1 1 0 0,0 1-1 0 0,-1 0 1 0 0,2 5-62 0 0,1 4 160 0 0,-5-10-191 0 0,1 0 0 0 0,0-1-1 0 0,0 1 1 0 0,1-1 0 0 0,-1 0 0 0 0,1 0 0 0 0,0 0 0 0 0,1-1 0 0 0,2 3 31 0 0,-3-4-35 0 0,0-1 0 0 0,0 1-1 0 0,-1 1 1 0 0,1-1 0 0 0,0 1 35 0 0,7 9 3 0 0,-6-13-34 0 0,-2-1-45 0 0,-3 0-160 0 0,0 0-49 0 0,3-8-445 0 0,-3 2-128 0 0,1 0-1 0 0,-1 1 0 0 0,0-1 0 0 0,-1-4 859 0 0,-2-14-7508 0 0,-2 2-601 0 0</inkml:trace>
  <inkml:trace contextRef="#ctx0" brushRef="#br0" timeOffset="10245.177">156 1434 17135 0 0,'0'0'786'0'0,"0"-2"-21"0"0,3-3-288 0 0,-3 5-320 0 0,0 0 0 0 0,1 0 0 0 0,-1-1 0 0 0,1 1 0 0 0,-1 0 0 0 0,1 0 0 0 0,-1 0 0 0 0,1 0 0 0 0,-1 0 1 0 0,1 1-1 0 0,-1-1 0 0 0,0 0 0 0 0,1 0 0 0 0,-1 0 0 0 0,1 0 0 0 0,-1 0 0 0 0,1 1 0 0 0,-1-1 0 0 0,0 0 0 0 0,1 0 0 0 0,-1 1 0 0 0,1-1 0 0 0,-1 0 0 0 0,0 1 0 0 0,1-1-157 0 0,6 14 1849 0 0,-6-12-1753 0 0,1 1 0 0 0,-1-1 1 0 0,0 0-1 0 0,0 1 0 0 0,0-1 0 0 0,0 1 0 0 0,0-1 1 0 0,-1 1-1 0 0,1-1 0 0 0,-1 1 0 0 0,1 0 1 0 0,-1 1-97 0 0,-2 28 182 0 0,-2-1 0 0 0,0 1 0 0 0,-6 15-182 0 0,6-28 16 0 0,-22 79 10 0 0,13-51 23 0 0,-2 17-49 0 0,12-49 30 0 0,-1 9 76 0 0,0 0 1 0 0,2 0-1 0 0,0 8-106 0 0,2-26 72 0 0,1 1-1 0 0,-1-1 1 0 0,1 0 0 0 0,0 1-1 0 0,1-1 1 0 0,-1 0 0 0 0,1 1-1 0 0,1-1 1 0 0,-1 0 0 0 0,2 1-72 0 0,-3-4 63 0 0,1-1 1 0 0,-1 1 0 0 0,1-1 0 0 0,-1 0-1 0 0,1 0 1 0 0,0 0 0 0 0,0 0 0 0 0,0 0-1 0 0,0 0 1 0 0,0 0 0 0 0,1-1 0 0 0,-1 1-1 0 0,0-1 1 0 0,1 0 0 0 0,-1 1 0 0 0,1-1 0 0 0,0 0-1 0 0,-1-1 1 0 0,1 1 0 0 0,0 0 0 0 0,-1-1-1 0 0,1 1 1 0 0,0-1 0 0 0,1 0-64 0 0,34 1 328 0 0,-17 0-292 0 0,0-1 0 0 0,12-1-36 0 0,-16 0 63 0 0,-15 1-53 0 0,1 0 1 0 0,-1 0-1 0 0,1 0 0 0 0,-1 0 1 0 0,1 0-1 0 0,-1-1 0 0 0,1 0 1 0 0,-1 1-1 0 0,1-1 0 0 0,1-1-10 0 0,-1 1 20 0 0,1-1-19 0 0,0 0 0 0 0,0 1 0 0 0,-1-1 0 0 0,1 1 0 0 0,1 0 0 0 0,-1 0 0 0 0,0 1 0 0 0,0-1 0 0 0,0 1 0 0 0,0 0 0 0 0,2 0-1 0 0,-4 0-176 0 0,-2 0-20 0 0,0 0 4 0 0,0 0-104 0 0,0 0-436 0 0,0 0-188 0 0,-8 23-2822 0 0,6-19 1811 0 0,-7 1-48 0 0</inkml:trace>
  <inkml:trace contextRef="#ctx0" brushRef="#br0" timeOffset="10604.246">55 1802 16439 0 0,'11'17'374'0'0,"-9"-14"54"0"0,9 4 421 0 0,14 9-692 0 0,-1-4 3123 0 0,0-1 0 0 0,13 3-3280 0 0,-35-13 93 0 0,1 0 0 0 0,0-1 0 0 0,-1 1 0 0 0,1-1 0 0 0,-1 0 0 0 0,1 0 0 0 0,0 0 0 0 0,-1 0 0 0 0,1 0 0 0 0,0-1-93 0 0,-1 1 24 0 0,0 0 1 0 0,0-1-1 0 0,0 1 1 0 0,0 0-1 0 0,0 0 1 0 0,0 0-1 0 0,0 1 1 0 0,0-1-1 0 0,0 0 1 0 0,0 1-1 0 0,-1 0 1 0 0,1-1-1 0 0,1 1-24 0 0,-1 2 13 0 0,-1-3-9 0 0,-1 0 0 0 0,0 1 0 0 0,0-1 1 0 0,1 1-1 0 0,-1-1 0 0 0,1 0 0 0 0,-1 1 0 0 0,0-1 0 0 0,1 0 1 0 0,-1 0-1 0 0,1 1 0 0 0,-1-1 0 0 0,1 0 0 0 0,-1 0 0 0 0,1 0 1 0 0,-1 0-1 0 0,1 1 0 0 0,-1-1 0 0 0,1 0 0 0 0,-1 0-4 0 0,1 0 1 0 0,1 0 0 0 0,-1 0 0 0 0,0 1 0 0 0,0-1 0 0 0,1 0 0 0 0,-1 0 0 0 0,0-1 0 0 0,0 1 0 0 0,1 0 0 0 0,-1 0 0 0 0,0 0 0 0 0,0-1 0 0 0,0 1 0 0 0,1-1 0 0 0,-1 1 0 0 0,1-1-1 0 0,1-2 0 0 0,1 2-41 0 0,-1 0 0 0 0,1 0 0 0 0,-1-1-1 0 0,1 1 1 0 0,-1-1 0 0 0,0 0 0 0 0,0 0 0 0 0,1-1 41 0 0,0 0-120 0 0,-2 2-656 0 0,4-8-2508 0 0,1 2 1479 0 0,-2-1-249 0 0</inkml:trace>
  <inkml:trace contextRef="#ctx0" brushRef="#br0" timeOffset="10953.964">1 1446 1376 0 0,'0'-1'107'0'0,"0"-3"511"0"0,2 4 3714 0 0,10-3 3015 0 0,10 13 447 0 0,-10-8-6889 0 0,1 0 1 0 0,0-1-1 0 0,-1-1 0 0 0,1 0 0 0 0,9-1-905 0 0,-16 0-76 0 0,0 0 0 0 0,0 0 0 0 0,0-1 0 0 0,0 1 0 0 0,0-1 0 0 0,0 0 0 0 0,0-1 0 0 0,-1 0-1 0 0,1 0 1 0 0,-1 0 0 0 0,0 0 0 0 0,4-4 76 0 0,23-20-3586 0 0,-17 14-4359 0 0</inkml:trace>
  <inkml:trace contextRef="#ctx0" brushRef="#br0" timeOffset="11820.343">5605 2571 10480 0 0,'15'3'480'0'0,"-12"-3"-11"0"0,-1 1-301 0 0,16 2 881 0 0,-16-3 110 0 0,-2 0 52 0 0,0 0-59 0 0,7 0 1752 0 0,-5 0 260 0 0,-8 0-1563 0 0,-320-7 2561 0 0,271 14-3706 0 0,28-2-231 0 0,24-4-187 0 0,0 0 0 0 0,-1 0 0 0 0,1-1 0 0 0,-1 1 1 0 0,1-1-1 0 0,-1 0 0 0 0,1 1 0 0 0,-1-2 0 0 0,-2 1-38 0 0,5 0 7 0 0,0 0 1 0 0,0 0-1 0 0,0 0 0 0 0,0 0 1 0 0,0 0-1 0 0,0 0 1 0 0,0 0-1 0 0,0 1 0 0 0,0-1 1 0 0,0 0-1 0 0,0 0 0 0 0,0 1-7 0 0,0 0 7 0 0,0-1 0 0 0,0 0 0 0 0,0 1 0 0 0,0-1-1 0 0,0 0 1 0 0,0 0 0 0 0,0 0 0 0 0,-1 1 0 0 0,1-1-1 0 0,0 0 1 0 0,0 0 0 0 0,0-1 0 0 0,0 1 0 0 0,0 0 0 0 0,0 0-1 0 0,-1-1-6 0 0,-6-3 54 0 0,8 4-66 0 0,0 0-1 0 0,-1 0 1 0 0,1 0 0 0 0,0 0 0 0 0,-1-1-1 0 0,1 1 1 0 0,0 0 0 0 0,-1 0 0 0 0,1-1-1 0 0,0 1 1 0 0,0 0 0 0 0,0 0 0 0 0,-1-1 0 0 0,1 1-1 0 0,0 0 1 0 0,0-1 0 0 0,0 1 0 0 0,-1 0-1 0 0,1-1 1 0 0,0 1 0 0 0,0-1 0 0 0,0 1-1 0 0,0 0 1 0 0,0-1 0 0 0,0 1 0 0 0,0 0 0 0 0,0-1-1 0 0,0 1 1 0 0,0-1 0 0 0,0 1 0 0 0,0 0-1 0 0,0-1 1 0 0,0 1 0 0 0,0 0 0 0 0,0-1-1 0 0,1 1 13 0 0,-1-1-73 0 0,0-19-1158 0 0,1 8-75 0 0,-1 0-1 0 0,-1 0 1 0 0,0-1 1306 0 0,-3-3-1699 0 0</inkml:trace>
  <inkml:trace contextRef="#ctx0" brushRef="#br0" timeOffset="15247.4">2750 1653 5984 0 0,'1'0'258'0'0,"1"1"0"0"0,-1 0-1 0 0,1 0 1 0 0,0-1 0 0 0,-1 1 0 0 0,1-1 0 0 0,0 0 0 0 0,-1 1-1 0 0,1-1 1 0 0,0 0 0 0 0,-1 0 0 0 0,1 0 0 0 0,0 0 0 0 0,-1 0 0 0 0,1 0-1 0 0,0-1 1 0 0,0 1 0 0 0,-1 0 0 0 0,1-1 0 0 0,-1 1 0 0 0,1-1-1 0 0,0 0 1 0 0,0 0-258 0 0,-2 1 1707 0 0,0 0-850 0 0,0 0-374 0 0,1 7 293 0 0,-1-6-720 0 0,0 0-1 0 0,0 0 1 0 0,1 0-1 0 0,-1 0 1 0 0,0 0 0 0 0,1-1-1 0 0,-1 1 1 0 0,0 0 0 0 0,1 0-1 0 0,-1 0 1 0 0,1-1 0 0 0,-1 1-1 0 0,1 0 1 0 0,0-1 0 0 0,-1 1-1 0 0,1 0 1 0 0,-1-1 0 0 0,1 1-1 0 0,0-1 1 0 0,0 1 0 0 0,-1-1-1 0 0,1 1 1 0 0,0-1 0 0 0,0 0-1 0 0,0 1 1 0 0,0-1 0 0 0,-1 0-1 0 0,1 0 1 0 0,0 1 0 0 0,0-1-1 0 0,0 0 1 0 0,0 0 0 0 0,0 0-1 0 0,0 0-55 0 0,3-1 213 0 0,-1 1-1 0 0,1-1 0 0 0,0 0 0 0 0,-1 0 1 0 0,1-1-1 0 0,-1 1 0 0 0,1-1 0 0 0,0 0-212 0 0,15-6 665 0 0,-15 7-516 0 0,-1-1 1 0 0,1 1 0 0 0,0-1-1 0 0,-1 0 1 0 0,1 0 0 0 0,-1 0-1 0 0,3-2-149 0 0,15-12 728 0 0,-16 13-579 0 0,0 0 1 0 0,0 0 0 0 0,-1-1 0 0 0,0 0-1 0 0,1 0-149 0 0,55-57 1227 0 0,-53 54-1152 0 0,0-1 0 0 0,0 0 0 0 0,-1 0-1 0 0,0 0 1 0 0,-1-1 0 0 0,2-2-75 0 0,-5 7 24 0 0,0 1 0 0 0,0-1-1 0 0,0 1 1 0 0,1 0 0 0 0,0 0 0 0 0,0-1-24 0 0,0 2 20 0 0,-1-1 1 0 0,0 1 0 0 0,0-1 0 0 0,0 1 0 0 0,-1-1-1 0 0,1 0 1 0 0,0 0-21 0 0,1-5 45 0 0,1 1 1 0 0,1-1-1 0 0,4-5-45 0 0,-4 6 23 0 0,-1 1 1 0 0,0 0-1 0 0,0-1 1 0 0,-1 0 0 0 0,1-1-24 0 0,18-52 154 0 0,-17 48-75 0 0,0 0 0 0 0,0 1 0 0 0,1 0 0 0 0,3-4-79 0 0,12-25 196 0 0,-1-3-4 0 0,4-2-192 0 0,-23 43 6 0 0,2-7 11 0 0,1 1 0 0 0,-1-1 0 0 0,1-4-17 0 0,8-22 85 0 0,12-25 43 0 0,4-9 64 0 0,-16 36 2 0 0,7-9-194 0 0,-10 27 18 0 0,0 0 0 0 0,1 1 0 0 0,7-9-18 0 0,-13 18 7 0 0,0 1-7 0 0,-1 0 1 0 0,0 0 0 0 0,0-1-1 0 0,0 1 1 0 0,1-4-1 0 0,-3 5 0 0 0,0 1 0 0 0,1 0 0 0 0,-1 0 0 0 0,0 0 0 0 0,1 0 0 0 0,0 1 0 0 0,-1-1 0 0 0,1 0 0 0 0,0 0 0 0 0,1 0 0 0 0,-2 1 0 0 0,1-1 0 0 0,0 1 0 0 0,0-1 0 0 0,-1 0 0 0 0,1 1 0 0 0,-1-1 0 0 0,0 0 0 0 0,1-1 0 0 0,25-29 11 0 0,-27 29 1 0 0,2 0 3 0 0,9-7 22 0 0,5-8 57 0 0,-14 16-81 0 0,0 0 0 0 0,-1 0 0 0 0,1 0 0 0 0,0 0 0 0 0,0 0 0 0 0,1 0 0 0 0,-1 0 0 0 0,0 1 0 0 0,2-2-13 0 0,26-12 146 0 0,-24 12-125 0 0,0-1 0 0 0,0 0-1 0 0,-1 0 1 0 0,0 0 0 0 0,0 0-1 0 0,1-2-20 0 0,-2 2 9 0 0,0 0-1 0 0,1 0 0 0 0,-1 1 0 0 0,1 0 0 0 0,-1 0 0 0 0,1 0 0 0 0,0 0 0 0 0,0 1 1 0 0,3-1-9 0 0,-4 1 16 0 0,1 0 0 0 0,0-1 0 0 0,-1 1 1 0 0,1-1-1 0 0,-1 0 0 0 0,1 0-16 0 0,0-1 36 0 0,0 1 1 0 0,0 0-1 0 0,0 0 0 0 0,6-2-36 0 0,1 0 0 0 0,-3 2 0 0 0,0 0 0 0 0,0 0 0 0 0,0 1 0 0 0,2 0 0 0 0,-2 0 24 0 0,-1 0 0 0 0,0 0 0 0 0,0-1 0 0 0,0-1 0 0 0,0 1 0 0 0,-1-1 0 0 0,1 0 0 0 0,2-3-24 0 0,2 2 15 0 0,-8 6 16 0 0,-3 0-17 0 0,17 2 23 0 0,-5 0-6 0 0,-1-1 0 0 0,1 0-1 0 0,9-1-30 0 0,-2 4 11 0 0,-9-1-11 0 0,13 7 0 0 0,-22-10 0 0 0,1 1 0 0 0,-1-1 0 0 0,1 0 0 0 0,0 1 0 0 0,0-1 0 0 0,0-1 0 0 0,0 1 0 0 0,0 0 0 0 0,0-1 0 0 0,2 1 0 0 0,-4-1 0 0 0,1 0 0 0 0,-1 0 0 0 0,1 0 0 0 0,-1 0 0 0 0,0 0 0 0 0,1 1 0 0 0,-1-1 0 0 0,1 1 0 0 0,-1-1 0 0 0,1 1 0 0 0,-1-1 0 0 0,0 1 0 0 0,1 0 0 0 0,0 0 0 0 0,5 3 0 0 0,-3-3 0 0 0,0 1 0 0 0,0 0 0 0 0,0 1 0 0 0,0-1 0 0 0,-1 1 0 0 0,1-1 0 0 0,-1 1 0 0 0,1 0 0 0 0,-1 0 0 0 0,0 1 0 0 0,0-1 0 0 0,0 1 0 0 0,1 0 0 0 0,0 0 0 0 0,0 0 0 0 0,0-1 0 0 0,0 0 0 0 0,1 0 0 0 0,2 1 0 0 0,34 21 0 0 0,-32-20 0 0 0,1 0 0 0 0,-1 0 0 0 0,10 2 0 0 0,-15-5 0 0 0,-2-2 0 0 0,-1 1 0 0 0,1-1 1 0 0,-1 1-1 0 0,1 0 0 0 0,-1-1 0 0 0,1 1 0 0 0,-1 0 0 0 0,1 0 1 0 0,-1 0-1 0 0,0 0 0 0 0,1 0 0 0 0,-1 0 0 0 0,0 1 0 0 0,0-1 0 0 0,0 0 1 0 0,1 1-1 0 0,0 2 8 0 0,4 5 20 0 0,-6-8-27 0 0,0 0 1 0 0,1-1 0 0 0,-1 1 0 0 0,1 0-1 0 0,-1 0 1 0 0,1-1 0 0 0,-1 1-1 0 0,1 0 1 0 0,-1-1 0 0 0,1 1-1 0 0,0 0 1 0 0,-1-1 0 0 0,1 1-1 0 0,0-1 1 0 0,0 1-2 0 0,20 18 0 0 0,-11-9 0 0 0,-2-4 0 0 0,-1 1 0 0 0,0 0 0 0 0,-1 1 0 0 0,1-1 0 0 0,4 9 0 0 0,7 13 0 0 0,-15-24 0 0 0,0 0 0 0 0,0 0 0 0 0,0 0 0 0 0,1 0 0 0 0,0 0 0 0 0,0 0 0 0 0,1 0 0 0 0,-1 0 0 0 0,0 0 0 0 0,0 0 0 0 0,1 4 0 0 0,13 24 0 0 0,-5-13 26 0 0,-4-7 1 0 0,5 10 93 0 0,-2 0 0 0 0,4 11-120 0 0,-12-26 31 0 0,0-1 0 0 0,0 0 0 0 0,0 0 0 0 0,2 0-31 0 0,13 24 79 0 0,17 48 57 0 0,-36-78-136 0 0,1-1 0 0 0,-1 1 0 0 0,0-1 0 0 0,0 1 0 0 0,0 0 0 0 0,0-1 0 0 0,1 1 0 0 0,-1-1 0 0 0,0 1 0 0 0,0-1 0 0 0,1 1 0 0 0,-1-1 0 0 0,0 1 0 0 0,1-1 0 0 0,-1 1 0 0 0,1-1 0 0 0,-1 1 0 0 0,0-1 0 0 0,1 0 0 0 0,-1 1 0 0 0,1-1 0 0 0,-1 0 0 0 0,1 1 0 0 0,0-1 0 0 0,-1 0 0 0 0,1 0 0 0 0,-1 1 0 0 0,3 0 0 0 0,2 4 0 0 0,0 1 0 0 0,-1 0-1 0 0,0 0 1 0 0,2 3 0 0 0,12 19 12 0 0,-14-24-5 0 0,-1 1 1 0 0,0-1 0 0 0,-1 1-1 0 0,1 0 1 0 0,-1 0 0 0 0,1 0-1 0 0,0 5-7 0 0,5 8 0 0 0,2 2 0 0 0,0 14 0 0 0,3 11 0 0 0,1-4 0 0 0,-13-36 0 0 0,0-1 0 0 0,1 0 0 0 0,0 0 0 0 0,0 0 0 0 0,0 0 0 0 0,2 2 0 0 0,8 17 0 0 0,70 158 64 0 0,-17-35 0 0 0,-61-136-64 0 0,2 0 0 0 0,-1-1 0 0 0,1 1 0 0 0,0-1 0 0 0,1 0 0 0 0,8 7 0 0 0,-6 4 0 0 0,14 16-560 0 0,-22-35 553 0 0,0 1 0 0 0,0 0 0 0 0,0-1 0 0 0,0 1 0 0 0,1-1-1 0 0,-1 1 1 0 0,0-1 0 0 0,1 0 0 0 0,-1 1 0 0 0,0-1 0 0 0,2 1 7 0 0,-1-1 49 0 0,0 1 0 0 0,0-1 0 0 0,-1 0 0 0 0,1 1 0 0 0,-1 0 0 0 0,1-1 0 0 0,-1 1-1 0 0,1 2-48 0 0,31 59 207 0 0,-11-21-207 0 0,-19-38 0 0 0,-1 1 0 0 0,0-1 0 0 0,1 0 0 0 0,0 0 0 0 0,0 0 0 0 0,2 2 0 0 0,15 23 0 0 0,-16-23 13 0 0,-1-1 0 0 0,1 1 0 0 0,1-1 0 0 0,-1 0 0 0 0,4 4-13 0 0,-2-3-142 0 0,0 0 0 0 0,-1 1-1 0 0,1 0 1 0 0,-2 0 142 0 0,5 5 306 0 0,0 1 0 0 0,5 4-306 0 0,14 19 287 0 0,-15-16-230 0 0,-3-5 0 0 0,0 0-1 0 0,9 10-56 0 0,1-4 128 0 0,12 6 22 0 0,0-1-33 0 0,-18-11-106 0 0,26 34 95 0 0,0-2-18 0 0,-15-25 155 0 0,-18-15-211 0 0,-6-6 45 0 0,9 4 134 0 0,-3 0-147 0 0,-3-2-11 0 0,5 0-57 0 0,-7-2-68 0 0,-2-1-9 0 0,0 0-171 0 0,-1-14-2008 0 0,-8-1-638 0 0,1-2-6195 0 0</inkml:trace>
  <inkml:trace contextRef="#ctx0" brushRef="#br0" timeOffset="15591.374">3884 1624 16527 0 0,'0'0'374'0'0,"0"0"54"0"0,0 0 22 0 0,1 1-44 0 0,19 45 15 0 0,-19-44-130 0 0,-1-2 11 0 0,0 0-8 0 0,0 0-46 0 0,3-7 29 0 0,-1 4-169 0 0,-1 0 0 0 0,1 0-1 0 0,-1 0 1 0 0,0 0 0 0 0,0 0 0 0 0,0-1 0 0 0,0 1-1 0 0,0 0 1 0 0,-1-1 0 0 0,0 1 0 0 0,1 0-1 0 0,-1-1-107 0 0,-1-48 2560 0 0,-8-46-2560 0 0,1-3 1558 0 0,7 61-962 0 0,2 27-285 0 0,-1 0-1 0 0,-2-9-310 0 0,-2-30 606 0 0,2 1 0 0 0,3-31-606 0 0,0 10 253 0 0,-6 17-253 0 0,-3-2 53 0 0,3 8-42 0 0,1-4-11 0 0,-1 26 0 0 0,5 26 0 0 0,0 1 0 0 0,0 0 0 0 0,0-1 0 0 0,0 1 0 0 0,0 0 0 0 0,0-1-1 0 0,0 1 1 0 0,0 0 0 0 0,0-1 0 0 0,0 1 0 0 0,0 0 0 0 0,-1-1 0 0 0,1 1 0 0 0,0 0 0 0 0,0-1-1 0 0,0 1 1 0 0,-1 0 0 0 0,1 0 0 0 0,0-1 0 0 0,0 1 0 0 0,-1 0 0 0 0,1 0 0 0 0,0-1 0 0 0,-1 1 0 0 0,1 0 2 0 0,-1-1 0 0 0,1 0 1 0 0,-1 1-1 0 0,1-1 0 0 0,-1 1 1 0 0,1-1-1 0 0,-1 0 0 0 0,1 1 1 0 0,0-1-1 0 0,-1 0 0 0 0,1 1 1 0 0,0-1-1 0 0,-1 0 0 0 0,1 0 1 0 0,0 0-1 0 0,0 1 0 0 0,0-1 1 0 0,0 0-1 0 0,0 0 0 0 0,0 1 0 0 0,0-1 1 0 0,0 0-1 0 0,0 0 0 0 0,0 0-2 0 0,0-2 11 0 0,-3-1-11 0 0,3 3 9 0 0,0 1-1 0 0,-1-1 1 0 0,1 0-1 0 0,0 1 1 0 0,0-1 0 0 0,-1 0-1 0 0,1 0 1 0 0,0 1-1 0 0,0-1 1 0 0,0 0 0 0 0,0 1-1 0 0,0-1 1 0 0,0 0-1 0 0,0 0 1 0 0,0 1-1 0 0,0-1-8 0 0,2-18 108 0 0,-2 53-97 0 0,0-33-11 0 0,0-1 0 0 0,0 1 0 0 0,0 0 0 0 0,0-1 0 0 0,1 1 0 0 0,-1 0 0 0 0,0 0 0 0 0,0-1 0 0 0,-1 1 0 0 0,1 0 0 0 0,0-1 0 0 0,0 1 0 0 0,0 0 0 0 0,0-1-1 0 0,-1 1 1 0 0,1 0 0 0 0,0-1 0 0 0,0 1 0 0 0,-1-1 0 0 0,1 1 0 0 0,-1 0 0 0 0,1 0 1 0 0,-1-1-1 0 0,1 1 1 0 0,0-1-1 0 0,-1 1 1 0 0,1 0 0 0 0,0-1-1 0 0,0 1 1 0 0,-1 0-1 0 0,1 0 1 0 0,0-1-1 0 0,0 1 1 0 0,0 0-1 0 0,0 0 1 0 0,0-1-1 0 0,0 1 1 0 0,0 0 0 0 0,0 0-1 0 0,0-1 1 0 0,0 1-1 0 0,0 0 1 0 0,1 0-1 0 0,-2 2 53 0 0,-3 3 11 0 0,3-4-46 0 0,0 0 0 0 0,0 1 0 0 0,1-1 0 0 0,-1 1 0 0 0,0-1 0 0 0,1 1 0 0 0,-1 1-18 0 0,-1 6 29 0 0,2-10-27 0 0,0 1 1 0 0,-1-1 0 0 0,1 0 0 0 0,0 1-1 0 0,0-1 1 0 0,0 0 0 0 0,0 1-1 0 0,0-1 1 0 0,-1 1 0 0 0,1-1 0 0 0,0 0-1 0 0,0 1 1 0 0,0-1 0 0 0,0 0-1 0 0,0 1 1 0 0,0-1 0 0 0,0 1 0 0 0,0-1-1 0 0,1 0 1 0 0,-1 1 0 0 0,0-1-1 0 0,0 1 1 0 0,0-1-3 0 0,0 1 4 0 0,1 0 0 0 0,-1 0 0 0 0,0 0 0 0 0,0 0 0 0 0,1 0 0 0 0,-1 0 0 0 0,0 1 0 0 0,0-1 0 0 0,0 0-1 0 0,-1 0 1 0 0,1 0 0 0 0,0 0 0 0 0,0 0 0 0 0,-1 0 0 0 0,1 0 0 0 0,-1 1-4 0 0,-1 3 17 0 0,0 0-1 0 0,1 0 1 0 0,-1 0-1 0 0,1 0 1 0 0,0 1-17 0 0,1-6 156 0 0,0 0 13 0 0,0 0-1 0 0,0 0-44 0 0,2-2-145 0 0,3-6 87 0 0,0-1-1 0 0,-1 0 1 0 0,3-6-66 0 0,1-6 65 0 0,-2 0 1 0 0,0 0-1 0 0,1-10-65 0 0,-6 27 14 0 0,-1 0 1 0 0,1 0-1 0 0,0 0 0 0 0,1 0 0 0 0,-1 0 0 0 0,1 0 1 0 0,-1 1-1 0 0,1-1 0 0 0,1-1-14 0 0,1 1 11 0 0,-3 3 42 0 0,8 5 11 0 0,5 4-64 0 0,-11-3 0 0 0,-2-2 0 0 0,3 2 0 0 0,0 0 0 0 0,-1 0 0 0 0,0 0 0 0 0,0 0 0 0 0,-1 0 0 0 0,1 1 0 0 0,-1-1 0 0 0,0 1 0 0 0,0 0 0 0 0,-1 0 0 0 0,13 32 0 0 0,-7-19 0 0 0,-6-15 0 0 0,0 0 0 0 0,0-1 0 0 0,0 1 0 0 0,1-1 0 0 0,-1 0 0 0 0,1 1 0 0 0,0-1 0 0 0,0 0 0 0 0,1 0 0 0 0,-1 0 0 0 0,1 0 0 0 0,1 1 0 0 0,3 10 0 0 0,1-3-13 0 0,-7-10-62 0 0,5-2-1229 0 0,0-10-113 0 0,4-3-510 0 0,-9 13-67 0 0,-1 1-316 0 0</inkml:trace>
  <inkml:trace contextRef="#ctx0" brushRef="#br0" timeOffset="16019.606">4070 1129 15664 0 0,'0'0'356'0'0,"7"5"859"0"0,9-5-1067 0 0,-16 0-118 0 0,1 0 0 0 0,-1 0 0 0 0,1 0 0 0 0,0 0 0 0 0,-1 0 0 0 0,1 0 0 0 0,0 0 0 0 0,-1 0 0 0 0,1 0 0 0 0,-1 0 0 0 0,1 0 0 0 0,0 1 0 0 0,-1-1 0 0 0,1 0 0 0 0,-1 0 0 0 0,1 1 0 0 0,-1-1-1 0 0,1 0 1 0 0,0 1 0 0 0,-1-1 0 0 0,1 0 0 0 0,-1 1 0 0 0,0-1 0 0 0,1 1 0 0 0,-1-1 0 0 0,1 1 0 0 0,-1-1 0 0 0,0 1 0 0 0,1-1 0 0 0,-1 1 0 0 0,0-1 0 0 0,1 1 0 0 0,-1-1 0 0 0,0 1 0 0 0,0 0-1 0 0,0-1-29 0 0,2 4 382 0 0,-1-3-256 0 0,0-1 0 0 0,0 1-1 0 0,0-1 1 0 0,-1 1 0 0 0,1-1-1 0 0,0 0 1 0 0,0 1-1 0 0,0-1 1 0 0,0 0 0 0 0,1 0-1 0 0,-1 0 1 0 0,0 0 0 0 0,0 0-1 0 0,0 0 1 0 0,0 0 0 0 0,0 0-1 0 0,0 0 1 0 0,0 0-1 0 0,0 0 1 0 0,0-1 0 0 0,0 1-1 0 0,0 0 1 0 0,0-1 0 0 0,0 1-1 0 0,0-1 1 0 0,0 1-1 0 0,0-1 1 0 0,0 0-126 0 0,30-21 736 0 0,-23 16-411 0 0,1-1-65 0 0,0 0-1 0 0,-1-1 1 0 0,0-1 0 0 0,0 0 0 0 0,4-6-260 0 0,-2 4 134 0 0,-1 1 0 0 0,2 1 0 0 0,-1 0 0 0 0,1 0 0 0 0,0 1 0 0 0,4-1-134 0 0,31-24 18 0 0,12-10 664 0 0,-29 22 331 0 0,21-19-1013 0 0,12-13 769 0 0,45-27-769 0 0,-65 56 210 0 0,-4 4-28 0 0,-26 12-133 0 0,0 1-1 0 0,1 0 1 0 0,0 1-1 0 0,0 1 1 0 0,0 0 0 0 0,1 0-1 0 0,11-1-48 0 0,-7 5 12 0 0,-11 1-10 0 0,-6-1-3 0 0,1 1 0 0 0,0 0 0 0 0,-1 0 0 0 0,1 0 0 0 0,0 0 0 0 0,-1 0 0 0 0,1 1 0 0 0,-1-1 0 0 0,1 0 0 0 0,0 1 0 0 0,-1-1 0 0 0,1 1 0 0 0,0 0 1 0 0,-1 0-9 0 0,-1-1 0 0 0,0 0-1 0 0,1 1 1 0 0,-1-1 0 0 0,0 1-1 0 0,0-1 1 0 0,0 1 0 0 0,1-1-1 0 0,-1 1 1 0 0,0-1 0 0 0,0 1-1 0 0,0-1 1 0 0,0 1 0 0 0,0-1-1 0 0,0 1 1 0 0,0-1 0 0 0,0 1-1 0 0,0-1 1 0 0,0 1 0 0 0,0-1-1 0 0,0 1 1 0 0,0-1 0 0 0,-1 0-1 0 0,1 1 1 0 0,0 0 9 0 0,0 7-1056 0 0,-1-6-613 0 0,-2 2 1169 0 0,2 0-2732 0 0,1 3-4938 0 0</inkml:trace>
  <inkml:trace contextRef="#ctx0" brushRef="#br0" timeOffset="16422.725">5140 243 13824 0 0,'0'0'629'0'0,"2"1"-12"0"0,2 1-272 0 0,0 0 0 0 0,0 1 0 0 0,1 0 0 0 0,-2 0 0 0 0,1 0-1 0 0,0 1 1 0 0,-1-1 0 0 0,1 1 0 0 0,-1 0 0 0 0,0 0 0 0 0,-1 0 0 0 0,4 4-345 0 0,0 7 1583 0 0,-4-12-1456 0 0,-1 0-1 0 0,1 0 0 0 0,-1 0 1 0 0,0 0-1 0 0,0 1 0 0 0,0-1 1 0 0,-1 0-1 0 0,1 1 0 0 0,-1-1 1 0 0,1 1-1 0 0,-1 0-126 0 0,0 26 1113 0 0,4 21-1113 0 0,-4-43 51 0 0,0 1-1 0 0,0-1 0 0 0,-1 0 0 0 0,0 2-50 0 0,-1 22-1 0 0,-3 27 248 0 0,3-44 164 0 0,1 0 0 0 0,0 1 0 0 0,1-1 0 0 0,1 6-411 0 0,-1-15-5 0 0,0 0 1 0 0,0-1-1 0 0,0 1 1 0 0,-1 0-1 0 0,-1 4 5 0 0,1-7 7 0 0,0 0 0 0 0,0 1 0 0 0,1-1-1 0 0,-1 0 1 0 0,1 0 0 0 0,0 0 0 0 0,0 0-1 0 0,0 1 1 0 0,1-1 0 0 0,-1 0 0 0 0,1 0-1 0 0,-1 0 1 0 0,1 0 0 0 0,0 0 0 0 0,0 1-7 0 0,0-4 98 0 0,-1 1 1 0 0,1 0 0 0 0,-1-1 0 0 0,1 1 0 0 0,0-1-1 0 0,-1 1 1 0 0,1-1 0 0 0,0 1 0 0 0,-1-1 0 0 0,1 1-1 0 0,0-1 1 0 0,0 0 0 0 0,-1 1 0 0 0,1-1 0 0 0,0 0-1 0 0,0 0 1 0 0,0 1 0 0 0,-1-1 0 0 0,1 0 0 0 0,0 0-1 0 0,0 0 1 0 0,0 0 0 0 0,0 0-99 0 0,23-4-198 0 0,-5 1 258 0 0,-13 3-60 0 0,1-1 0 0 0,-1 0 0 0 0,1 0 0 0 0,-1-1 0 0 0,4-1 0 0 0,-3 1 0 0 0,1 0 0 0 0,-1 0 0 0 0,0 1 0 0 0,0 0 0 0 0,7 0 0 0 0,34-2 0 0 0,-35-1 0 0 0,-8 1 0 0 0,-4-2-198 0 0,-1 3-842 0 0,0 2-394 0 0,0 0-80 0 0,0 0-46 0 0,-13-8-1838 0 0,3 2 1669 0 0,1 0-5 0 0</inkml:trace>
  <inkml:trace contextRef="#ctx0" brushRef="#br0" timeOffset="16758.237">5208 536 11256 0 0,'0'0'256'0'0,"0"0"34"0"0,0 0 21 0 0,0 0-35 0 0,0 0-84 0 0,-1-4 704 0 0,3 1 2956 0 0,-1 3-3987 0 0,0-2 492 0 0,1 1 0 0 0,-1 0 0 0 0,1-1 0 0 0,0 1 0 0 0,-1 0 0 0 0,1 0 0 0 0,0 0-1 0 0,0 1 1 0 0,0-1 0 0 0,-1 0 0 0 0,1 1 0 0 0,0-1 0 0 0,0 1 0 0 0,1-1-357 0 0,1 1 307 0 0,1 0 0 0 0,-1 0-1 0 0,0-1 1 0 0,1 1 0 0 0,-1-1-1 0 0,0 0 1 0 0,1-1 0 0 0,-1 1-1 0 0,1-1-306 0 0,54-15 616 0 0,9-3-616 0 0,-59 17 0 0 0,-7 2 0 0 0,-1 1 0 0 0,0 0 0 0 0,1-1 0 0 0,-1 1 0 0 0,0-1 0 0 0,1 0 0 0 0,-1 1 0 0 0,0-1 0 0 0,0 0 0 0 0,0 0 0 0 0,0 0 0 0 0,0 0 0 0 0,0 0 0 0 0,0 0 0 0 0,0 0 0 0 0,-1 1-3 0 0,0 0 0 0 0,1-1 0 0 0,-1 1 0 0 0,0 0 0 0 0,0 0 0 0 0,0 0 0 0 0,0-1 0 0 0,0 1 0 0 0,0 0 0 0 0,0 0 1 0 0,0-1-1 0 0,0 1 0 0 0,0 0 0 0 0,1 0 0 0 0,-1-1 0 0 0,0 1 0 0 0,0 0 0 0 0,-1 0 0 0 0,1-1 0 0 0,0 1 0 0 0,0 0 0 0 0,0 0 0 0 0,0 0 0 0 0,0-1 0 0 0,0 1 0 0 0,0 0 0 0 0,0 0 0 0 0,0-1 0 0 0,0 1 0 0 0,-1 0 0 0 0,1 0 0 0 0,0 0 0 0 0,0-1 0 0 0,0 1 0 0 0,0 0 0 0 0,-1 0 0 0 0,1 0 0 0 0,0 0 0 0 0,0 0 0 0 0,0-1 0 0 0,-1 1 0 0 0,1 0 0 0 0,0 0 0 0 0,0 0 0 0 0,-1 0 0 0 0,1 0 0 0 0,0 0 0 0 0,0 0 0 0 0,-1 0 0 0 0,1 0 1 0 0,0 0 2 0 0,-1 0-26 0 0,-23-22-1032 0 0,21 18 557 0 0,0 1-1 0 0,0 0 0 0 0,0 1 1 0 0,0-1-1 0 0,0 1 0 0 0,0-1 1 0 0,-1 1-1 0 0,1 0 0 0 0,-1 0 0 0 0,1 0 1 0 0,-1 1-1 0 0,0-1 0 0 0,0 1 1 0 0,0 0-1 0 0,0 0 0 0 0,0 0 1 0 0,-2 1 501 0 0,-14-3-2631 0 0,15 3-2478 0 0</inkml:trace>
  <inkml:trace contextRef="#ctx0" brushRef="#br0" timeOffset="17121.98">5176 305 6912 0 0,'0'0'528'0'0,"0"0"-110"0"0,0 0 806 0 0,0 0 390 0 0,0 0 76 0 0,0 0-44 0 0,0 0-268 0 0,1-1-118 0 0,4-1-524 0 0,0 1 0 0 0,0-1 1 0 0,-1 1-1 0 0,1 0 0 0 0,0 0 0 0 0,0 1 0 0 0,1 0-736 0 0,24-5 2230 0 0,-14 1-2084 0 0,1-1 1 0 0,-1-1 0 0 0,0-1-1 0 0,-1 0 1 0 0,1 0 0 0 0,-1-2-1 0 0,-1 0 1 0 0,4-4-147 0 0,8-7-1 0 0,-24 18-287 0 0,-1 2 164 0 0,-1 0 0 0 0,1 0 0 0 0,0 0 0 0 0,-1-1 0 0 0,1 1 0 0 0,0 0 1 0 0,-1-1-1 0 0,1 1 0 0 0,0-1 0 0 0,-1 1 0 0 0,1-1 0 0 0,-1 1 1 0 0,1-1-1 0 0,0 1 0 0 0,-1-1 0 0 0,0 1 0 0 0,1-1 0 0 0,-1 0 0 0 0,1 1 1 0 0,-1-2 123 0 0,1 2-147 0 0,-1-1-1324 0 0,0 1-689 0 0,0 0-2682 0 0,0 0-1150 0 0</inkml:trace>
  <inkml:trace contextRef="#ctx0" brushRef="#br0" timeOffset="17556.657">5813 564 6448 0 0,'0'0'297'0'0,"2"1"-9"0"0,-2-1-122 0 0,14 9-175 0 0,-5-7 2391 0 0,-5-5 7741 0 0,1-2-7432 0 0,-5 1-2968 0 0,-8 5 1495 0 0,5 1-1211 0 0,0-1-1 0 0,0 1 1 0 0,0-1 0 0 0,0 1-1 0 0,0 0 1 0 0,1 0-1 0 0,-3 2-6 0 0,-2 9-148 0 0,5-8 130 0 0,-1 4 53 0 0,0-1 1 0 0,1 0-1 0 0,-1 1 0 0 0,2-1 0 0 0,0 1 0 0 0,0 0 1 0 0,0-1-1 0 0,1 1 0 0 0,0 0 0 0 0,1 0 0 0 0,0-1 1 0 0,0 1-1 0 0,1-1 0 0 0,0 1 0 0 0,1 0-35 0 0,19 27-17 0 0,-21-35-63 0 0,-1-1 41 0 0,0 0 143 0 0,3-1-99 0 0,-1 0-1 0 0,0 0 1 0 0,0 0-1 0 0,1 0 1 0 0,-1-1-1 0 0,0 1 1 0 0,0-1-1 0 0,-1 1 1 0 0,1-1-1 0 0,0 0 1 0 0,0 0-1 0 0,-1 0 1 0 0,1 0-1 0 0,-1 0 1 0 0,0 0-1 0 0,1-1-4 0 0,6-12-176 0 0,-6 12 175 0 0,0 1 1 0 0,-1-1-1 0 0,1 1 0 0 0,-1-1 1 0 0,0 0-1 0 0,0 0 0 0 0,0 0 1 0 0,0 0-1 0 0,0 0 1 0 0,-1 0-1 0 0,1 0 0 0 0,-1-2 1 0 0,0-5 0 0 0,0 0 0 0 0,1 1 0 0 0,0-1 0 0 0,1-3 0 0 0,-1-1 28 0 0,-1 13 124 0 0,0 1 79 0 0,0 0 22 0 0,0 0-29 0 0,2 1-126 0 0,3 4-73 0 0,1 1 1 0 0,-1 0 0 0 0,0 0 0 0 0,3 4-26 0 0,12 16 39 0 0,-14-18 17 0 0,0-1 0 0 0,0 1 0 0 0,-1 1 0 0 0,-1-1 1 0 0,3 7-57 0 0,-1-4 109 0 0,-1 0 0 0 0,1-1 0 0 0,6 8-109 0 0,-7-13-67 0 0,-1 0 0 0 0,1-1 0 0 0,0 1-1 0 0,1-1 1 0 0,-1 0 0 0 0,1 0 0 0 0,3 1 67 0 0,-7-3 330 0 0,0 0-1528 0 0,-2-2-5093 0 0,0 0-1311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14:57.4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0 256 920 0 0,'0'0'333'0'0,"0"0"1066"0"0,0 0 470 0 0,0 0 92 0 0,0 0-191 0 0,0 0-888 0 0,0 0-384 0 0,16 0 552 0 0,-15-1-1006 0 0,1 0-1 0 0,-1 0 0 0 0,0 1 1 0 0,0-1-1 0 0,1 0 0 0 0,-1 0 1 0 0,0 0-1 0 0,0 0 0 0 0,0 0 1 0 0,0-1-1 0 0,-1 1 0 0 0,1 0 1 0 0,0 0-1 0 0,0 0 0 0 0,-1-1 1 0 0,2 0-44 0 0,-2 0 128 0 0,1 0 0 0 0,1 0 0 0 0,-1 0 0 0 0,0 0 0 0 0,0 0 0 0 0,1 1 0 0 0,-1-1 0 0 0,2-1-128 0 0,4-6 1012 0 0,-6 8-784 0 0,-1-1-1 0 0,1 1 1 0 0,0 0 0 0 0,0 0-1 0 0,-1 0 1 0 0,1 0-1 0 0,0 0 1 0 0,0 0 0 0 0,0 0-1 0 0,0 0 1 0 0,0 0 0 0 0,1 0-228 0 0,0 0 152 0 0,8-3 791 0 0,-9 4-508 0 0,-1 0-47 0 0,0 0-11 0 0,0 0-10 0 0,0 0-40 0 0,0 0-21 0 0,19-3 624 0 0,-12 2-666 0 0,-5 1-197 0 0,1-1 1 0 0,-1 1 0 0 0,0 0 0 0 0,0-1-1 0 0,0 0 1 0 0,-1 1 0 0 0,1-1 0 0 0,0 0-1 0 0,0 0 1 0 0,0 0 0 0 0,0 0-68 0 0,17-10 933 0 0,-14 8-695 0 0,-1 1 0 0 0,0 0 1 0 0,0-1-1 0 0,0 0 0 0 0,2-2-238 0 0,-4 4 3 0 0,-1 0-1 0 0,1 0 1 0 0,0 0-1 0 0,-1 0 1 0 0,1 0-1 0 0,0 1 1 0 0,0-1-1 0 0,0 0 1 0 0,1 1-3 0 0,14-8 313 0 0,-14 6-177 0 0,0 0 0 0 0,0 0 0 0 0,1 0 0 0 0,-1 0 0 0 0,0 1 0 0 0,1 0-1 0 0,2-1-135 0 0,-4 1 74 0 0,0 0 120 0 0,-1 0-135 0 0,0 0 1 0 0,1 0 0 0 0,0 0-1 0 0,-1 1 1 0 0,1-1 0 0 0,-1 0-1 0 0,1 0 1 0 0,0 1-60 0 0,2 1 53 0 0,0 0 0 0 0,0 0 0 0 0,0 0 0 0 0,-1 0 0 0 0,1-1 0 0 0,0 1 0 0 0,0-1-53 0 0,-2 0 7 0 0,0 0-1 0 0,0 0 1 0 0,0 0 0 0 0,0-1-1 0 0,-1 1 1 0 0,1 0-1 0 0,0-1 1 0 0,0 1 0 0 0,-1-1-1 0 0,1 0 1 0 0,0 1 0 0 0,-1-1-1 0 0,1 0 1 0 0,0 0 0 0 0,-1 0-1 0 0,1 0 1 0 0,-1-1-7 0 0,30-18-183 0 0,3-8 1118 0 0,-34 28-929 0 0,1-1 1 0 0,-1 1 0 0 0,0-1-1 0 0,1 1 1 0 0,0 0-1 0 0,-1-1 1 0 0,1 1-1 0 0,-1-1 1 0 0,1 1 0 0 0,-1 0-1 0 0,1 0 1 0 0,0-1-1 0 0,-1 1 1 0 0,1 0-1 0 0,0 0 1 0 0,-1 0 0 0 0,1-1-1 0 0,0 1 1 0 0,-1 0-1 0 0,1 0 1 0 0,0 0 0 0 0,-1 0-1 0 0,1 1-6 0 0,0-1 14 0 0,0 0 1 0 0,0 0-1 0 0,-1 0 0 0 0,1 0 0 0 0,0-1 1 0 0,0 1-1 0 0,0 0 0 0 0,-1 0 1 0 0,1 0-1 0 0,0-1 0 0 0,0 1 0 0 0,-1 0 1 0 0,1-1-1 0 0,0 1 0 0 0,0-1-14 0 0,4 0 140 0 0,-4 1-126 0 0,0 0 1 0 0,-1 0-1 0 0,1 0 0 0 0,0 0 0 0 0,0 0 0 0 0,-1 0 1 0 0,1-1-1 0 0,-1 1 0 0 0,1 0 0 0 0,0 0 0 0 0,-1-1 1 0 0,1 1-1 0 0,0 0 0 0 0,-1-1 0 0 0,1 1 0 0 0,-1-1 1 0 0,1 1-1 0 0,-1-1 0 0 0,1 1 0 0 0,-1-1 0 0 0,1 1 1 0 0,-1-1-1 0 0,0 1 0 0 0,1-1 0 0 0,-1 0 1 0 0,0 1-1 0 0,1-1 0 0 0,-1 1 0 0 0,0-1-14 0 0,0 0 2 0 0,0 1-3 0 0,0-1 0 0 0,0 1 1 0 0,0 0-1 0 0,0-1 1 0 0,0 1-1 0 0,0 0 0 0 0,0-1 1 0 0,0 1-1 0 0,0 0 1 0 0,0-1-1 0 0,0 1 1 0 0,0-1-1 0 0,0 1 0 0 0,0 0 1 0 0,1 0-1 0 0,-1-1 1 0 0,0 1-1 0 0,0 0 0 0 0,0-1 1 0 0,0 1-1 0 0,1 0 1 0 0,-1-1-1 0 0,0 1 1 0 0,0 0-1 0 0,1 0 0 0 0,-1 0 1 0 0,0-1-1 0 0,1 1 1 0 0,-1 0-1 0 0,0 0 0 0 0,1 0 1 0 0,-1-1 0 0 0,1 1-86 0 0,-1 0-10 0 0,0 0 7 0 0,-4-17-2813 0 0,3 9 1340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15:07.5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519 490 13824 0 0,'5'25'1246'0'0,"-4"-23"-1022"0"0,5 2-57 0 0,-5-3 564 0 0,-1-1 240 0 0,-4 25 1692 0 0,2-19-2457 0 0,-1 0-1 0 0,0-1 1 0 0,-1 0 0 0 0,1 1-1 0 0,-1-1 1 0 0,0-1 0 0 0,0 1-1 0 0,-1-1 1 0 0,1 1 0 0 0,-1-1-1 0 0,0 0 1 0 0,-3 1-206 0 0,-25 24 649 0 0,19-16-189 0 0,1-1 0 0 0,-16 10-460 0 0,17-14 317 0 0,0 2 0 0 0,0 0 0 0 0,1 0 0 0 0,-4 5-317 0 0,9-8 133 0 0,-1 0-1 0 0,-1-1 0 0 0,1 0 1 0 0,-1-1-1 0 0,-4 3-132 0 0,-12 8 102 0 0,12-6-86 0 0,0 0 0 0 0,1 1 0 0 0,0 0 0 0 0,-1 2-16 0 0,5-3-91 0 0,-14 12-2063 0 0,13-9-1005 0 0,6-9-3022 0 0,2-4 3687 0 0</inkml:trace>
  <inkml:trace contextRef="#ctx0" brushRef="#br0" timeOffset="363.889">142 680 1840 0 0,'-4'-17'83'0'0,"3"17"-80"0"0,1 0 1 0 0,0-1-1 0 0,0 1 1 0 0,0-1-1 0 0,0 1 1 0 0,0 0-1 0 0,0-1 1 0 0,0 1-1 0 0,0-1 1 0 0,0 1-1 0 0,0 0 1 0 0,0-1-1 0 0,0 1 1 0 0,0-1-1 0 0,0 1 1 0 0,1 0-1 0 0,-1-1 1 0 0,0 1-1 0 0,0-1 1 0 0,0 1-1 0 0,1 0 1 0 0,-1-1-1 0 0,0 1 1 0 0,1 0-4 0 0,0-3 9 0 0,0-18 13273 0 0,-1 19-12519 0 0,0 2-63 0 0,0 0-167 0 0,-2 1-76 0 0,-2 0-340 0 0,1 0 0 0 0,0 0 0 0 0,0 0 0 0 0,0 1 0 0 0,0 0 0 0 0,0-1-1 0 0,0 1 1 0 0,0 0 0 0 0,0 0 0 0 0,1 1 0 0 0,-1-1 0 0 0,-1 2-117 0 0,-3 5 211 0 0,0 0 0 0 0,1 1 1 0 0,-2 2-212 0 0,-10 16 323 0 0,11-19-129 0 0,1 0-1 0 0,0 0 0 0 0,1 1 1 0 0,0 0-1 0 0,0 0 0 0 0,1 0 1 0 0,1 1-1 0 0,-1-1 0 0 0,2 1 1 0 0,-1 0-1 0 0,2 0 0 0 0,-2 10-193 0 0,3-18 171 0 0,0 0 0 0 0,1 0-1 0 0,-1 0 1 0 0,0-1 0 0 0,1 1-1 0 0,-1 0 1 0 0,1-1 0 0 0,0 1-1 0 0,0 0 1 0 0,0-1 0 0 0,0 1-1 0 0,1-1 1 0 0,-1 1 0 0 0,1-1-1 0 0,-1 0 1 0 0,1 0 0 0 0,0 1-1 0 0,0-1 1 0 0,1 1-171 0 0,2 0 220 0 0,0 1 1 0 0,0-1-1 0 0,0 0 0 0 0,1 0 1 0 0,-1-1-1 0 0,1 0 0 0 0,0 0 0 0 0,2 1-220 0 0,4-1 84 0 0,0 1 0 0 0,0-2 0 0 0,0 1 0 0 0,0-2 0 0 0,0 0 0 0 0,1 0-1 0 0,-1-1 1 0 0,0 0 0 0 0,1-1-84 0 0,-8 1-363 0 0,0-1-1 0 0,0 1 1 0 0,0-1 0 0 0,0 0-1 0 0,-1 0 1 0 0,2-1 363 0 0,-1 1-894 0 0,-1-1 1 0 0,0 0 0 0 0,1 0 0 0 0,-1 0-1 0 0,0 0 1 0 0,0-1 0 0 0,0 1 0 0 0,-1-1-1 0 0,2-3 894 0 0,1-2-7755 0 0</inkml:trace>
  <inkml:trace contextRef="#ctx0" brushRef="#br0" timeOffset="1015.415">1070 176 12816 0 0,'5'4'1157'0'0,"3"0"-953"0"0,-8-4-180 0 0,1 0-1 0 0,-1 0 1 0 0,0 0 0 0 0,0 0 0 0 0,1 0-1 0 0,-1 0 1 0 0,0 0 0 0 0,0 0 0 0 0,1 0-1 0 0,-1 0 1 0 0,0 0 0 0 0,0 0-1 0 0,1 0 1 0 0,-1 0 0 0 0,0 0 0 0 0,0 0-1 0 0,1 0 1 0 0,-1 1 0 0 0,0-1 0 0 0,0 0-1 0 0,1 0 1 0 0,-1 0 0 0 0,0 0 0 0 0,0 1-1 0 0,0-1 1 0 0,1 0 0 0 0,-1 0-1 0 0,0 0 1 0 0,0 1 0 0 0,0-1 0 0 0,0 0-24 0 0,3 11 1334 0 0,-6 17 808 0 0,2-22-2237 0 0,-2 15 688 0 0,-1-1-1 0 0,-1 1 1 0 0,-7 15-593 0 0,-1 9 559 0 0,-9 25-107 0 0,7-27 312 0 0,-3 27-764 0 0,1-8 1583 0 0,31-86-1463 0 0,-9 12-74 0 0,2 1 0 0 0,0-1-1 0 0,4-4-45 0 0,8-14 32 0 0,22-38 22 0 0,58-107 172 0 0,-70 119-148 0 0,16-21-78 0 0,-42 72 27 0 0,-3 4-19 0 0,1 0-1 0 0,0-1 0 0 0,0 1 1 0 0,0 0-1 0 0,0 0 0 0 0,0 0 1 0 0,0-1-1 0 0,0 1 1 0 0,0 0-1 0 0,0 0 0 0 0,1 1 1 0 0,-1-1-1 0 0,0 0 0 0 0,1 0 1 0 0,-1 1-1 0 0,1-1 0 0 0,-1 0 1 0 0,2 1-8 0 0,-3-1 15 0 0,1 1 1 0 0,0 0-1 0 0,0 0 1 0 0,0-1 0 0 0,-1 1-1 0 0,1 0 1 0 0,0 0-1 0 0,0 0 1 0 0,0 0 0 0 0,-1 0-1 0 0,1 0 1 0 0,0 0-1 0 0,0 1 1 0 0,0-1 0 0 0,-1 0-1 0 0,1 0 1 0 0,0 0-1 0 0,0 1 1 0 0,-1-1 0 0 0,1 1-1 0 0,0-1 1 0 0,0 0-1 0 0,-1 1 1 0 0,1-1 0 0 0,0 1-1 0 0,-1-1 1 0 0,1 1-1 0 0,-1 0 1 0 0,1-1 0 0 0,-1 1-1 0 0,1 0 1 0 0,-1-1-1 0 0,1 1 1 0 0,-1 0-16 0 0,2 3 43 0 0,1 1 1 0 0,-1-1-1 0 0,-1 1 0 0 0,1 0 1 0 0,0 1-44 0 0,1 3 87 0 0,0 3-40 0 0,0-1-1 0 0,-1 1 1 0 0,0 0 0 0 0,0 0-1 0 0,-2 0 1 0 0,1 4-47 0 0,2 31 43 0 0,1-13-3 0 0,-2-15-10 0 0,0 0-1 0 0,1 0 0 0 0,5 11-29 0 0,-1-2 28 0 0,-1 1-1 0 0,0 9-27 0 0,6 34-2 0 0,-2 0 2 0 0,-10-61 0 0 0,1-11 0 0 0,-1 0 0 0 0,0 1 0 0 0,0-1 0 0 0,0 0 0 0 0,0 0 0 0 0,0 1 0 0 0,0-1 0 0 0,0 0 0 0 0,0 0 0 0 0,0 1 0 0 0,-1-1 0 0 0,1 0 0 0 0,0 0 0 0 0,0 1 0 0 0,0-1 0 0 0,0 0 0 0 0,0 0 0 0 0,0 0 0 0 0,0 1 0 0 0,0-1 0 0 0,-1 0 0 0 0,1 0 0 0 0,0 0 0 0 0,0 1 0 0 0,0-1 0 0 0,0 0 0 0 0,-1 0 0 0 0,1 0 0 0 0,0 0 0 0 0,0 0 0 0 0,-1 1 0 0 0,1-1 0 0 0,0 0 0 0 0,0 0 0 0 0,0 0 0 0 0,-1 0 0 0 0,1 0 0 0 0,0 0 0 0 0,0 0 0 0 0,-1 0 0 0 0,1 0 0 0 0,0 0 0 0 0,0 0 0 0 0,-1 0 0 0 0,1 0 0 0 0,0 0 0 0 0,0 0 0 0 0,-1 0 0 0 0,1 0 0 0 0,0 0 0 0 0,0 0 0 0 0,0 0 0 0 0,-1-1 0 0 0,1 1 0 0 0,0 0 0 0 0,0 0 0 0 0,-1 0 0 0 0,1 0 0 0 0,0 0 0 0 0,0-1 0 0 0,0 1 0 0 0,0 0 0 0 0,-1 0 0 0 0,1-1 0 0 0,0 1 0 0 0,-24-10 579 0 0,0-1-1 0 0,0-1-578 0 0,-21-11 663 0 0,11 8-1193 0 0,8 2 402 0 0,-19-5 128 0 0,36 14-186 0 0,-1 2 0 0 0,1-1 0 0 0,-1 1 1 0 0,0 1-1 0 0,0 0 0 0 0,-8 0 186 0 0,17 1-122 0 0,-1 0 0 0 0,1 1 0 0 0,0-1 0 0 0,-1 1 0 0 0,1-1-1 0 0,0 1 1 0 0,-1 0 0 0 0,1-1 0 0 0,0 1 0 0 0,0 0 0 0 0,-1 0 0 0 0,1 0 0 0 0,0 0 0 0 0,0 0 0 0 0,0 0 0 0 0,0 0 0 0 0,0 0 0 0 0,1 1-1 0 0,-1-1 1 0 0,0 0 0 0 0,0 0 0 0 0,1 1 0 0 0,-1-1 0 0 0,1 1 122 0 0,-3 2-1850 0 0,2-3 327 0 0</inkml:trace>
  <inkml:trace contextRef="#ctx0" brushRef="#br0" timeOffset="1350.735">1503 1 12816 0 0,'0'0'586'0'0,"0"0"-15"0"0,1 0-367 0 0,0 0-189 0 0,-1 0-1 0 0,0-1 1 0 0,1 1 0 0 0,-1 0 0 0 0,1 0-1 0 0,-1 0 1 0 0,0 0 0 0 0,1 0-1 0 0,-1 1 1 0 0,1-1 0 0 0,-1 0 0 0 0,0 0-1 0 0,1 0 1 0 0,-1 0 0 0 0,1 0-1 0 0,-1 0 1 0 0,0 1 0 0 0,1-1 0 0 0,-1 0-1 0 0,0 0 1 0 0,1 1 0 0 0,-1-1-1 0 0,0 0 1 0 0,0 0 0 0 0,1 1 0 0 0,-1-1-1 0 0,0 0 1 0 0,0 1 0 0 0,1-1 0 0 0,-1 0-1 0 0,0 1 1 0 0,0-1 0 0 0,0 1-1 0 0,0-1 1 0 0,1 0 0 0 0,-1 1 0 0 0,0-1-1 0 0,0 1 1 0 0,0-1-15 0 0,0 2 130 0 0,4 9 559 0 0,0 1-1 0 0,-2 1 1 0 0,1-1-689 0 0,3 15 1062 0 0,-3-6-375 0 0,0 1 1 0 0,-1-1-1 0 0,-2 0 1 0 0,0 1-1 0 0,-2 17-687 0 0,0-6 661 0 0,2 27-661 0 0,0-42 171 0 0,0 1 0 0 0,-2 6-171 0 0,0 17 216 0 0,1 16 57 0 0,-1-29-258 0 0,2 0 1 0 0,1 0-1 0 0,1 0 1 0 0,1 0-1 0 0,3 5-15 0 0,3-13-238 0 0,-1-11-1930 0 0,-7-9 1891 0 0,-1-1-1 0 0,0 0 0 0 0,0 0 1 0 0,1 1-1 0 0,-1-1 1 0 0,0 0-1 0 0,1 0 0 0 0,-1 0 1 0 0,0 1-1 0 0,1-1 1 0 0,-1 0-1 0 0,0 0 0 0 0,1 0 1 0 0,-1 0-1 0 0,1 0 0 0 0,-1 0 1 0 0,0 0-1 0 0,1 0 1 0 0,-1 0-1 0 0,0 0 0 0 0,1 0 1 0 0,-1 0-1 0 0,1 0 1 0 0,-1 0-1 0 0,0 0 278 0 0,5-3-5917 0 0</inkml:trace>
  <inkml:trace contextRef="#ctx0" brushRef="#br0" timeOffset="1700.11">1780 191 7632 0 0,'0'0'348'0'0,"0"0"-7"0"0,2-2-220 0 0,8-15 458 0 0,-9 14-322 0 0,0 1 662 0 0,-1 2 45 0 0,0 0-7 0 0,1 0-803 0 0,1 0 0 0 0,-1 1-1 0 0,1-1 1 0 0,-1 0 0 0 0,0 0-1 0 0,1 1 1 0 0,-1-1 0 0 0,0 1-1 0 0,1-1 1 0 0,-1 1 0 0 0,0 0-1 0 0,1-1 1 0 0,-1 1 0 0 0,0 0-1 0 0,0 0 1 0 0,0 0-1 0 0,0 0 1 0 0,0 0 0 0 0,0 0-1 0 0,0 0 1 0 0,0 0 0 0 0,0 1-1 0 0,-1-1 1 0 0,1 0 0 0 0,0 0-1 0 0,-1 1 1 0 0,1-1 0 0 0,-1 0-1 0 0,1 1-153 0 0,1 5 258 0 0,0 1-1 0 0,-1-1 1 0 0,0 1-1 0 0,0 0 1 0 0,0 0-258 0 0,0 5 484 0 0,3 55 873 0 0,-4-42-153 0 0,4 21-1204 0 0,-2-19 307 0 0,-2-23-253 0 0,0 1 1 0 0,1-1-1 0 0,0 1 1 0 0,0-1-1 0 0,0 2-54 0 0,1 10 289 0 0,-2-16-238 0 0,0 1 0 0 0,0-1 0 0 0,0 0 0 0 0,0 1 0 0 0,0-1 0 0 0,0 1 0 0 0,1-1 0 0 0,-1 0-1 0 0,0 1 1 0 0,1-1 0 0 0,-1 0 0 0 0,1 1 0 0 0,-1-1 0 0 0,1 0 0 0 0,0 0 0 0 0,0 1 0 0 0,0-1-51 0 0,1 1 205 0 0,-2-2 50 0 0,-7-10-157 0 0,4 4-111 0 0,0 0-1 0 0,-1 0 0 0 0,1 0 1 0 0,-1 0-1 0 0,-1 1 1 0 0,1-1-1 0 0,-1 1 0 0 0,0 0 14 0 0,-11-10 301 0 0,-16-10-301 0 0,19 15 91 0 0,-4-2-313 0 0,0 0 0 0 0,-1 2 1 0 0,-10-4 221 0 0,5 2-323 0 0,17 10-178 0 0,0 0 0 0 0,0 1 0 0 0,-1-1 0 0 0,1 1 0 0 0,0 0 0 0 0,-1 1 0 0 0,1-1 0 0 0,-1 1 0 0 0,1 0 0 0 0,-1 1 0 0 0,1 0 0 0 0,0 0 0 0 0,-2 1 501 0 0,-12 2-2141 0 0</inkml:trace>
  <inkml:trace contextRef="#ctx0" brushRef="#br0" timeOffset="2680.831">715 1782 12440 0 0,'0'0'957'0'0,"1"1"-624"0"0,1 4-55 0 0,-1-4 964 0 0,-1-1 418 0 0,0 0 72 0 0,0 0-143 0 0,0 0-669 0 0,-5-4 271 0 0,2 0-967 0 0,0 1 0 0 0,0-1 0 0 0,0 0 0 0 0,1 0 0 0 0,-1 0 0 0 0,1 0-224 0 0,0 0 171 0 0,-1-1 1 0 0,0 1-1 0 0,0 0 0 0 0,0 0 1 0 0,0 0-1 0 0,-2-1-171 0 0,-4-4 226 0 0,0 0 1 0 0,0-1 0 0 0,1-1-227 0 0,1 2 125 0 0,0 1 0 0 0,0 0 0 0 0,-1 0 0 0 0,-5-3-125 0 0,-17-12 540 0 0,1-1 1 0 0,1-1-1 0 0,1-2-540 0 0,13 15-79 0 0,-1 1 1 0 0,1 0-1 0 0,-15-7 79 0 0,25 14 11 0 0,4 3 46 0 0,0 1 28 0 0,-2-1 10 0 0,-5-4-15 0 0,6-1-64 0 0,1 5-12 0 0,0 1-1 0 0,0-1 0 0 0,0 0 1 0 0,0 0-1 0 0,0 1 1 0 0,0-1-1 0 0,0 0 1 0 0,0 0-1 0 0,0 1 1 0 0,1-1-1 0 0,-1 0 1 0 0,0 0-1 0 0,1 1 0 0 0,-1-1 1 0 0,0 0-1 0 0,1 1 1 0 0,-1-1-1 0 0,1 0 1 0 0,-1 1-1 0 0,1-1 1 0 0,-1 1-1 0 0,1-1 0 0 0,0 1 1 0 0,-1-1-1 0 0,1 1-3 0 0,0-1 45 0 0,0 0 96 0 0,-1 0-129 0 0,1 1 1 0 0,-1 0-1 0 0,0-1 0 0 0,0 1 1 0 0,1 0-1 0 0,-1-1 0 0 0,0 1 0 0 0,0 0 1 0 0,0-1-1 0 0,1 1 0 0 0,-1 0 0 0 0,0-1 1 0 0,0 1-1 0 0,0-1 0 0 0,0 1 1 0 0,0 0-1 0 0,0-1 0 0 0,0 1 0 0 0,1-1 1 0 0,-1 1-1 0 0,0 0-12 0 0,0-2-450 0 0,2 7 448 0 0,0 0 0 0 0,-1 1 1 0 0,0-1-1 0 0,0 1 0 0 0,0-1 0 0 0,-1 1 0 0 0,0 0 0 0 0,0-1 1 0 0,0 1-1 0 0,-1 0 0 0 0,1-1 0 0 0,-1 1 0 0 0,-2 2 2 0 0,3 1 0 0 0,0-6 0 0 0,-1 0 0 0 0,1 0 0 0 0,0 0 0 0 0,-1 0 0 0 0,0 0 0 0 0,0 0 0 0 0,0-1 0 0 0,0 1 0 0 0,0 0 0 0 0,0 0 0 0 0,-1-1 0 0 0,0 2 0 0 0,2-3 2 0 0,0-1-1 0 0,0 0 1 0 0,0 0 0 0 0,-1 1-1 0 0,1-1 1 0 0,0 0-1 0 0,0 0 1 0 0,0 1 0 0 0,0-1-1 0 0,0 0 1 0 0,-1 0-1 0 0,1 1 1 0 0,0-1 0 0 0,0 0-1 0 0,0 0 1 0 0,-1 0-1 0 0,1 0 1 0 0,0 1 0 0 0,0-1-1 0 0,-1 0 1 0 0,1 0-1 0 0,0 0 1 0 0,0 0 0 0 0,-1 0-1 0 0,1 0 1 0 0,0 0-1 0 0,0 1 1 0 0,-1-1 0 0 0,1 0-1 0 0,0 0 1 0 0,-1 0-1 0 0,1 0 1 0 0,0 0 0 0 0,0 0-1 0 0,-1 0 1 0 0,1-1-1 0 0,0 1 1 0 0,-1 0 0 0 0,1 0-1 0 0,0 0 1 0 0,0 0 0 0 0,-1 0-1 0 0,1 0 1 0 0,0 0-1 0 0,0-1 1 0 0,-1 1 0 0 0,1 0-1 0 0,0 0 1 0 0,0 0-1 0 0,0 0 1 0 0,-1-1 0 0 0,1 1-1 0 0,0 0 1 0 0,0 0-1 0 0,0-1 1 0 0,0 1 0 0 0,0 0-1 0 0,-1 0 1 0 0,1-1-1 0 0,0 1 1 0 0,0 0 0 0 0,0 0-1 0 0,0-1 1 0 0,0 1-2 0 0,-1-3 32 0 0,0 1 1 0 0,0-1-1 0 0,0 1 0 0 0,0-1 1 0 0,0 0-1 0 0,1 1 1 0 0,-1-1-1 0 0,1 0 0 0 0,0 1 1 0 0,0-3-33 0 0,1-31-84 0 0,-1 18-107 0 0,0 8 267 0 0,0 0 0 0 0,1-1-1 0 0,0 1 1 0 0,1 0 0 0 0,0-1 0 0 0,2-4-76 0 0,-1 6-19 0 0,-1 0-97 0 0,1 0 0 0 0,0 0 0 0 0,0 1 0 0 0,1-1 0 0 0,5-6 116 0 0,-4 5-6 0 0,-3 7 12 0 0,-1 1 0 0 0,1-1 0 0 0,-1 1 1 0 0,1 0-1 0 0,0-1 0 0 0,0 1 0 0 0,0 0-6 0 0,6-8 254 0 0,-8 9-202 0 0,1 0 1 0 0,0-1 0 0 0,0 1-1 0 0,0 0 1 0 0,0 0 0 0 0,0 0-1 0 0,0 0 1 0 0,0 0 0 0 0,0 0-1 0 0,0 0 1 0 0,0 0-1 0 0,1 0 1 0 0,-1 1 0 0 0,0-1-1 0 0,1 0 1 0 0,-1 1 0 0 0,0-1-1 0 0,1 1 1 0 0,-1-1-1 0 0,1 1 1 0 0,0 0-53 0 0,23-2 69 0 0,-16 1-57 0 0,1 1 0 0 0,-1-1-1 0 0,8 2-11 0 0,-14 0 0 0 0,0-1 0 0 0,0 0-1 0 0,-1 1 1 0 0,1 0 0 0 0,-1 0 0 0 0,1 0-1 0 0,-1 0 1 0 0,1 0 0 0 0,-1 0-1 0 0,1 1 1 0 0,-1-1 0 0 0,0 1 0 0 0,0 0-1 0 0,0 0 1 0 0,1 0 0 0 0,2 3-5 0 0,0 0 1 0 0,1-1-1 0 0,0 0 0 0 0,4 3 5 0 0,-6-5-8 0 0,0 1-1 0 0,0-1 1 0 0,0 1 0 0 0,0 0-1 0 0,-1 0 1 0 0,0 0-1 0 0,1 0 1 0 0,-1 0 0 0 0,0 1-1 0 0,-1 0 1 0 0,1-1-1 0 0,-1 1 1 0 0,2 2 8 0 0,-4-4-306 0 0,1 0 1 0 0,0 0-1 0 0,0-1 0 0 0,0 1 0 0 0,0 0 1 0 0,0-1-1 0 0,0 1 0 0 0,1-1 1 0 0,-1 0-1 0 0,0 1 0 0 0,1-1 0 0 0,-1 0 1 0 0,1 0 305 0 0,-1 0-1759 0 0,3 2-274 0 0,12 11-58 0 0,-12-11-12 0 0</inkml:trace>
  <inkml:trace contextRef="#ctx0" brushRef="#br0" timeOffset="3337.156">1043 1474 9672 0 0,'1'2'748'0'0,"10"14"-478"0"0,-9-14-116 0 0,0 0 1 0 0,0 0-1 0 0,-1 0 0 0 0,1 0 0 0 0,-1 1 1 0 0,1-1-1 0 0,-1 1 0 0 0,0-1 0 0 0,0 1-154 0 0,2 14 1010 0 0,0-1-1 0 0,-1 1 1 0 0,-1-1-1 0 0,-1 1 1 0 0,0-1-1 0 0,-1 1 0 0 0,-2 4-1009 0 0,1 11 793 0 0,-1-1-45 0 0,-1-1 0 0 0,-3 4-748 0 0,2-5 1198 0 0,-3 28-1198 0 0,2 2 847 0 0,3-37-247 0 0,1 0 0 0 0,0 3-600 0 0,2-22 193 0 0,0-3-1 0 0,0 0-16 0 0,0 0-66 0 0,2-5 44 0 0,5-8 5 0 0,-1-1-1 0 0,-1 0 0 0 0,2-6-158 0 0,3-8 148 0 0,18-36 66 0 0,32-54-214 0 0,6-14 699 0 0,-58 116-626 0 0,1-1 0 0 0,0 1-1 0 0,1 1 1 0 0,0 0 0 0 0,2 0 0 0 0,0 1-1 0 0,0 0 1 0 0,1 1 0 0 0,1 0-73 0 0,-13 13 10 0 0,-1 0-1 0 0,0 0 1 0 0,0 0 0 0 0,1-1-1 0 0,-1 1 1 0 0,0 0 0 0 0,0 0-1 0 0,1 0 1 0 0,-1 0 0 0 0,0-1 0 0 0,1 1-1 0 0,-1 0 1 0 0,0 0 0 0 0,1 0-1 0 0,-1 0 1 0 0,0 0 0 0 0,1 0-1 0 0,-1 0 1 0 0,0 0 0 0 0,1 0 0 0 0,-1 0-1 0 0,0 0 1 0 0,1 0 0 0 0,-1 0-1 0 0,0 0 1 0 0,1 0 0 0 0,-1 1-1 0 0,0-1 1 0 0,0 0 0 0 0,1 0-1 0 0,-1 0 1 0 0,0 0 0 0 0,1 1 0 0 0,-1-1-1 0 0,0 0 1 0 0,0 0 0 0 0,1 0-1 0 0,-1 1 1 0 0,0-1 0 0 0,0 0-1 0 0,0 1 1 0 0,0-1 0 0 0,1 0 0 0 0,-1 0-1 0 0,0 1 1 0 0,0-1 0 0 0,0 0-10 0 0,8 21-12 0 0,-4-11-30 0 0,-2-1-15 0 0,1 0-1 0 0,-1 0 1 0 0,0 0-1 0 0,-1 0 0 0 0,0 1 1 0 0,-1-1-1 0 0,0 5 58 0 0,0-1-4 0 0,1 0 1 0 0,0 0 0 0 0,1-1-1 0 0,0 1 4 0 0,20 72 285 0 0,16 65-386 0 0,-20-93-15 0 0,-12-40 96 0 0,0 0 0 0 0,-2 1 0 0 0,3 15 20 0 0,-6-30 0 0 0,-1-1 0 0 0,1 1 0 0 0,0 0 0 0 0,0-1 0 0 0,0 1 0 0 0,0-1 0 0 0,0 2 0 0 0,9 21 0 0 0,-6-18 21 0 0,-3-6 95 0 0,-1-1 60 0 0,0 0 16 0 0,-1-2-213 0 0,0 0-1 0 0,1 0 0 0 0,-1 0 0 0 0,0 0 0 0 0,0 0 0 0 0,-1 0 1 0 0,1 0-1 0 0,0 0 0 0 0,0 0 0 0 0,-1 1 0 0 0,1-1 0 0 0,-1 0 0 0 0,0 1 1 0 0,0-1 21 0 0,-6-6-159 0 0,3 3 151 0 0,0 0 0 0 0,-1 0 0 0 0,1 1-1 0 0,-1 0 1 0 0,-5-3 8 0 0,-20-16 8 0 0,26 19-8 0 0,0 0 0 0 0,-1 1 0 0 0,1 0 0 0 0,-1 0 0 0 0,0 0 0 0 0,0 0 0 0 0,0 1 0 0 0,-4-1 0 0 0,-11-5 0 0 0,7 1 3 0 0,-1 1-1 0 0,1 1 1 0 0,-1 0 0 0 0,0 1-1 0 0,0 1 1 0 0,0 0 0 0 0,0 1-1 0 0,-10 0-2 0 0,-32-1 599 0 0,47 7-1129 0 0,5-2-939 0 0,6-8-301 0 0,12-20-2826 0 0,-4 15 2637 0 0</inkml:trace>
  <inkml:trace contextRef="#ctx0" brushRef="#br0" timeOffset="3753.511">1817 1385 15696 0 0,'3'1'718'0'0,"0"0"-627"0"0,1 0-1 0 0,-1 1 0 0 0,1 0 1 0 0,-1-1-1 0 0,1 1 1 0 0,-1 1-1 0 0,0-1 1 0 0,0 0-1 0 0,0 1 1 0 0,0-1-1 0 0,0 1 0 0 0,0 0-90 0 0,-2-1 172 0 0,-1-1 0 0 0,1 0 0 0 0,0 0 0 0 0,0 0 0 0 0,1 1 0 0 0,-1-1 0 0 0,0 0 0 0 0,0-1 0 0 0,1 1 0 0 0,-1 0-1 0 0,0 0 1 0 0,1-1 0 0 0,-1 1 0 0 0,0 0 0 0 0,1-1 0 0 0,1 1-172 0 0,-9 0 198 0 0,-1 0 0 0 0,1 0 1 0 0,0 0-1 0 0,0 1 0 0 0,0 0 0 0 0,-3 1-198 0 0,-14 7 0 0 0,19-7 0 0 0,0 1 0 0 0,-1 0 14 0 0,1-1-1 0 0,-1 1 1 0 0,1 1-1 0 0,0-1 0 0 0,0 1 1 0 0,1-1-1 0 0,-4 6-13 0 0,6-8 61 0 0,0 0 0 0 0,-1 1-1 0 0,1-1 1 0 0,0 1 0 0 0,0 0 0 0 0,1-1-1 0 0,-1 1 1 0 0,0 0 0 0 0,1-1-1 0 0,0 1 1 0 0,-1 0 0 0 0,1 0-1 0 0,0-1 1 0 0,0 1 0 0 0,1 0 0 0 0,-1 0-1 0 0,1-1 1 0 0,0 2-61 0 0,2 5 128 0 0,2 14 196 0 0,-3-17-234 0 0,-1 0 0 0 0,1 0 0 0 0,0 0 0 0 0,0 0 0 0 0,0 0-90 0 0,5 11 217 0 0,5 13 190 0 0,3 8 151 0 0,-10-20-361 0 0,-3-13-119 0 0,0 1 1 0 0,-1-1-1 0 0,1 1 1 0 0,-1-1-1 0 0,-1 1 1 0 0,1 3-79 0 0,-1-4 22 0 0,-1 1 1 0 0,0-1-1 0 0,0 0 1 0 0,0 0-1 0 0,0 0 0 0 0,-1 0 1 0 0,0 0-1 0 0,0 0 1 0 0,0 1-23 0 0,1-4-5 0 0,0-1 5 0 0,0 1 0 0 0,-1 0 0 0 0,1 0 0 0 0,0-1 0 0 0,-1 1 0 0 0,1-1 0 0 0,-1 1 0 0 0,0-1 0 0 0,1 1 0 0 0,-1-1 0 0 0,0 0 0 0 0,0 0 0 0 0,0 0 0 0 0,-2 1 0 0 0,-1 0 0 0 0,0 0 0 0 0,0-1 0 0 0,0 1 0 0 0,0-1 0 0 0,-4 1 0 0 0,-11-1-158 0 0,0-1 0 0 0,0 0-1 0 0,0-1 1 0 0,-4-2 158 0 0,18 3-628 0 0,0-1-1 0 0,0 1 1 0 0,0 1 0 0 0,0-1 0 0 0,0 1-1 0 0,0 0 1 0 0,0 0 0 0 0,1 1-1 0 0,-1 0 629 0 0,-8 3-7183 0 0</inkml:trace>
  <inkml:trace contextRef="#ctx0" brushRef="#br0" timeOffset="4469.976">1799 1563 7136 0 0,'3'-8'652'0'0,"4"-16"-383"0"0,-4 9 1071 0 0,6-11 2376 0 0,-8 23-3253 0 0,0-1 0 0 0,0 1 0 0 0,1 0 0 0 0,0 0 1 0 0,-1 0-1 0 0,1 0 0 0 0,0 0 0 0 0,1 1 0 0 0,-1-1 0 0 0,0 1 0 0 0,1-1-463 0 0,16-6 2408 0 0,-18 9-1976 0 0,29 0 1451 0 0,-23 7-1175 0 0,-5-5-601 0 0,0-1 0 0 0,0 0 0 0 0,1 0 0 0 0,-1 0 0 0 0,0 0 0 0 0,1 0 0 0 0,-1-1 0 0 0,1 1 0 0 0,-1-1 0 0 0,1 0 0 0 0,0 1-107 0 0,-2-1 144 0 0,1 0-74 0 0,4 0-180 0 0,-4 0-511 0 0,-2 0-210 0 0,-14 7-6356 0 0,0 1 163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15:15.5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30 163 9216 0 0,'0'0'706'0'0,"0"2"-463"0"0,10 26 2133 0 0,-6-17-618 0 0,-1 0 0 0 0,0 0 0 0 0,0 0 0 0 0,-1 0 0 0 0,0 6-1758 0 0,1 56 3035 0 0,-7 63-3035 0 0,-1-92 204 0 0,0 21-105 0 0,-3 81 645 0 0,8-145-919 0 0,0-1-17 0 0,0 0 47 0 0,1-2 222 0 0,11-30 190 0 0,6-29-267 0 0,4-10-479 0 0,11-34 440 0 0,-12 41 39 0 0,-9 28 0 0 0,15-33 0 0 0,8-20 0 0 0,-21 64 11 0 0,-14 25-8 0 0,1 0 0 0 0,-1 0 0 0 0,1 0 0 0 0,-1 0 0 0 0,1 0 0 0 0,0 1 0 0 0,-1-1 0 0 0,1 0 0 0 0,-1 0 0 0 0,1 1 0 0 0,-1-1-1 0 0,1 0 1 0 0,-1 1 0 0 0,0-1 0 0 0,1 0 0 0 0,-1 1 0 0 0,1-1 0 0 0,-1 1-3 0 0,2 2 0 0 0,0 0 0 0 0,0 0 0 0 0,0 0 0 0 0,-1 0 0 0 0,0 0 0 0 0,1 0 0 0 0,-1 1 0 0 0,0-1 0 0 0,0 0 0 0 0,-1 1 0 0 0,1-1 0 0 0,-1 1 0 0 0,0-1 0 0 0,0 2 0 0 0,0 7 0 0 0,-1 1 0 0 0,-1 0 0 0 0,-1 4 0 0 0,-2 30 0 0 0,5-7 0 0 0,1-25 0 0 0,-1-15 0 0 0,1 0 0 0 0,-1 1 0 0 0,0-1 0 0 0,0 0 0 0 0,0 0 0 0 0,0 1 0 0 0,1-1 0 0 0,-1 0 0 0 0,0 0 0 0 0,0 0 0 0 0,1 1 0 0 0,-1-1 0 0 0,0 0 0 0 0,0 0 0 0 0,1 0 0 0 0,-1 0 0 0 0,0 0 0 0 0,0 1 0 0 0,1-1 0 0 0,-1 0 0 0 0,0 0 0 0 0,1 0 0 0 0,-1 0 0 0 0,0 0 0 0 0,0 0 0 0 0,1 0 0 0 0,-1 0 0 0 0,0 0 0 0 0,1 0 0 0 0,-1 0 0 0 0,0 0 0 0 0,4-2 0 0 0,-1 0 0 0 0,0 1 0 0 0,0-1 0 0 0,0 0 0 0 0,-1-1 0 0 0,1 1 0 0 0,0 0 0 0 0,0-2 0 0 0,6-4 0 0 0,2-2 96 0 0,-1-1 0 0 0,-1 0-1 0 0,1 0 1 0 0,-2-1 0 0 0,5-8-96 0 0,18-24 225 0 0,8-12-650 0 0,-28 39 346 0 0,-1 9 91 0 0,2 8 47 0 0,-2 6 9 0 0,-8-3-53 0 0,1 1 1 0 0,-1 0-1 0 0,0-1 1 0 0,0 1-1 0 0,0 0 1 0 0,-1 0-1 0 0,1 1 1 0 0,-1-1-1 0 0,0 0 1 0 0,0 0-1 0 0,-1 1 1 0 0,1 0-16 0 0,1 14 92 0 0,-1 0 0 0 0,-1 2-92 0 0,0-19 3 0 0,4 66 66 0 0,-3-54-66 0 0,1-7-17 0 0,-1 0 1 0 0,1 1-1 0 0,0-1 0 0 0,1 1 14 0 0,4 15-106 0 0,-7-20 92 0 0,1-1 1 0 0,-1 0-1 0 0,1 1 1 0 0,0-1-1 0 0,0 0 1 0 0,0 1-1 0 0,0-1 0 0 0,0 0 1 0 0,0 0-1 0 0,1 0 1 0 0,-1 0-1 0 0,1 0 14 0 0,0 0 22 0 0,1 0 0 0 0,-1-1-1 0 0,1 1 1 0 0,0-1 0 0 0,0 1 0 0 0,-1-1-1 0 0,1 0 1 0 0,0 0 0 0 0,0-1 0 0 0,0 1-1 0 0,0 0 1 0 0,0-1 0 0 0,3 0-22 0 0,-2 1-12 0 0,0-1-1 0 0,0 0 1 0 0,0 0 0 0 0,-1 0-1 0 0,1-1 1 0 0,0 0 0 0 0,0 1 0 0 0,0-1-1 0 0,-1 0 1 0 0,1-1 0 0 0,0 1 0 0 0,-1-1-1 0 0,0 1 1 0 0,1-1 0 0 0,-1 0-1 0 0,0-1 1 0 0,3-1 12 0 0,3-4-15 0 0,1-2 1 0 0,-1 1-1 0 0,-1-1 0 0 0,5-6 15 0 0,1-2-56 0 0,-9 10 45 0 0,0 0 0 0 0,0 0 1 0 0,-1-1-1 0 0,0 1 0 0 0,0-1 1 0 0,-1 0-1 0 0,0-3 11 0 0,5-11 11 0 0,-6 18 26 0 0,-1 0 0 0 0,0 1-1 0 0,0-1 1 0 0,0 0 0 0 0,-1 0 0 0 0,1 0 0 0 0,-1 0-1 0 0,-1 0 1 0 0,1-2-37 0 0,-1-12-343 0 0,-10 16 164 0 0,9 3 171 0 0,0 0-1 0 0,0 0 1 0 0,0 0-1 0 0,0 0 1 0 0,0 0-1 0 0,0 0 0 0 0,0 0 1 0 0,0 0-1 0 0,0 1 1 0 0,0-1-1 0 0,0 1 1 0 0,0 0-1 0 0,0 0 1 0 0,0-1-1 0 0,0 1 1 0 0,1 0-1 0 0,-1 0 1 0 0,0 1-1 0 0,1-1 1 0 0,-1 0-1 0 0,-1 2 9 0 0,0 0-22 0 0,0 0 0 0 0,0 0 1 0 0,1 1-1 0 0,-1-1 0 0 0,1 1 0 0 0,-1 0 1 0 0,1-1-1 0 0,-1 5 22 0 0,-1 6-65 0 0,0 0-1 0 0,1 0 1 0 0,0 1 0 0 0,1-1 0 0 0,1 1-1 0 0,1-1 1 0 0,0 1 0 0 0,1 2 65 0 0,-1 4-233 0 0,0-12 262 0 0,1-1-1 0 0,0 1 0 0 0,0-1 0 0 0,1 1 1 0 0,0-1-1 0 0,1 0 0 0 0,0 0 0 0 0,0 0 1 0 0,1 0-1 0 0,-1 0 0 0 0,2 0 0 0 0,-1-1 1 0 0,1 0-1 0 0,0 0 0 0 0,1-1 1 0 0,0 1-1 0 0,0-1 0 0 0,0 0 0 0 0,1-1 1 0 0,0 1-29 0 0,-2-3 4 0 0,0-1 0 0 0,0 0 0 0 0,0 0 0 0 0,0 0 0 0 0,0 0 1 0 0,0-1-1 0 0,0 0 0 0 0,1 0 0 0 0,-1-1 0 0 0,0 1 0 0 0,1-1 0 0 0,-1 0 1 0 0,0-1-1 0 0,1 1 0 0 0,3-2-4 0 0,7-1 8 0 0,0-1-1 0 0,1 0 1 0 0,-1-1 0 0 0,5-4-8 0 0,-14 6 7 0 0,0 0 1 0 0,0-1-1 0 0,0 0 0 0 0,-1 0 0 0 0,0-1 1 0 0,0 1-1 0 0,0-2 0 0 0,1 0-7 0 0,9-11-5 0 0,-2 0 1 0 0,2-4 4 0 0,-2 3 4 0 0,-4 7-83 0 0,-1-1 0 0 0,-1-1-1 0 0,0 0 1 0 0,0 0 0 0 0,2-8 79 0 0,-8 17-2 0 0,-1 0 0 0 0,1 0 0 0 0,-1-1-1 0 0,0 1 1 0 0,0-1 0 0 0,0 1 0 0 0,-1-1 0 0 0,0 1 0 0 0,0-1 0 0 0,0 1 0 0 0,0-1 0 0 0,-1 1-1 0 0,1-1 1 0 0,-1 1 0 0 0,0-1 0 0 0,-1 1 0 0 0,1 0 0 0 0,-1-1 0 0 0,0 1 0 0 0,-1-2 2 0 0,2 5 6 0 0,0-1 0 0 0,0 1 1 0 0,-1 0-1 0 0,1 0 1 0 0,0 0-1 0 0,-1 0 1 0 0,0 0-1 0 0,1 0 0 0 0,-1 0 1 0 0,1 0-1 0 0,-1 0 1 0 0,0 1-1 0 0,1-1 1 0 0,-1 1-1 0 0,0-1 0 0 0,0 1 1 0 0,0 0-1 0 0,1 0 1 0 0,-1 0-1 0 0,0 0 1 0 0,0 0-1 0 0,0 0 1 0 0,0 0-1 0 0,-1 1-6 0 0,-1-1 5 0 0,1 1-1 0 0,-1-1 1 0 0,0 1 0 0 0,1 0 0 0 0,-1 0-1 0 0,1 1 1 0 0,-1-1 0 0 0,1 1 0 0 0,0-1 0 0 0,0 1-1 0 0,-3 2-4 0 0,-5 3 9 0 0,9-6-6 0 0,1 0 0 0 0,-1 0 0 0 0,1 0 0 0 0,-1 0 0 0 0,1 0 0 0 0,0 0 0 0 0,-1 0 0 0 0,1 0 0 0 0,0 0 0 0 0,0 1 0 0 0,0-1 0 0 0,0 1 0 0 0,0-1 0 0 0,0 0 0 0 0,-1 3-3 0 0,0 1-1 0 0,0 0 0 0 0,1 0 1 0 0,-1 0-1 0 0,1 0 0 0 0,0 1 1 0 0,0-1-1 0 0,1 3 1 0 0,0-5 46 0 0,0-1-1 0 0,0 1 0 0 0,0-1 1 0 0,0 1-1 0 0,1-1 1 0 0,-1 1-1 0 0,1-1 1 0 0,0 1-1 0 0,0-1 0 0 0,0 0 1 0 0,0 1-1 0 0,0-1 1 0 0,0 0-1 0 0,0 0 1 0 0,1 0-1 0 0,-1 0 0 0 0,1 0 1 0 0,0 0-1 0 0,0 0-45 0 0,-1 0-4 0 0,1 0-1 0 0,0-1 1 0 0,0 1 0 0 0,-1-1-1 0 0,1 1 1 0 0,0-1-1 0 0,1 0 1 0 0,-1 0 0 0 0,0 0-1 0 0,0 0 1 0 0,0 0-1 0 0,1 0 1 0 0,0 0 4 0 0,11 1-328 0 0,-9-1 314 0 0,-1 0 0 0 0,1-1 0 0 0,0 0 0 0 0,-1 1 0 0 0,1-1 0 0 0,0-1 0 0 0,-1 1-1 0 0,1-1 1 0 0,0 0 14 0 0,-1 0 48 0 0,-1 0-1 0 0,1 0 0 0 0,-1 0 0 0 0,1-1 1 0 0,-1 1-1 0 0,1-1 0 0 0,-1 0 1 0 0,0 0-1 0 0,0 0 0 0 0,0-1 1 0 0,0 1-1 0 0,0-1 0 0 0,2-2-47 0 0,2-4 90 0 0,0-1-1 0 0,0 1 1 0 0,3-9-90 0 0,-3 7-68 0 0,4 0 68 0 0,-9 10 0 0 0,-1 0 0 0 0,0 0 0 0 0,0 0 0 0 0,0 1 0 0 0,0-1 0 0 0,0 0 0 0 0,0 0 0 0 0,0 0 0 0 0,-1-1 0 0 0,1 1 0 0 0,0 0 0 0 0,0 0 0 0 0,-1 0 0 0 0,1-2 0 0 0,0-3-20 0 0,-1 4-90 0 0,0 2-65 0 0,0 0-17 0 0,-4 27 354 0 0,3-23-132 0 0,0 0 0 0 0,0 0-1 0 0,0 0 1 0 0,1 0 0 0 0,0 0-1 0 0,0 0 1 0 0,0 0 0 0 0,0 1-30 0 0,7 96-331 0 0,-7-99 278 0 0,1-1 0 0 0,-1 0 0 0 0,1 1-1 0 0,-1-1 1 0 0,1 0 0 0 0,-1 0 0 0 0,1 0-1 0 0,0 1 1 0 0,-1-1 0 0 0,1 0 0 0 0,0 0 0 0 0,0 0-1 0 0,0 0 1 0 0,0 0 0 0 0,0 0 0 0 0,0-1-1 0 0,0 1 1 0 0,0 0 0 0 0,0 0 0 0 0,1-1 0 0 0,-1 1-1 0 0,0-1 1 0 0,0 1 0 0 0,1-1 0 0 0,0 1 53 0 0,0 0-520 0 0,2 1-6 0 0,2-1-5820 0 0,9-1-735 0 0</inkml:trace>
  <inkml:trace contextRef="#ctx0" brushRef="#br0" timeOffset="354.679">1426 59 17735 0 0,'0'0'812'0'0,"0"0"-14"0"0,5 1-753 0 0,-5-1 30 0 0,1 0 1 0 0,-1 0-1 0 0,0 0 1 0 0,0 0 0 0 0,0 0-1 0 0,0 0 1 0 0,0 0 0 0 0,0 0-1 0 0,0 0 1 0 0,1 0-1 0 0,-1 0 1 0 0,0 0 0 0 0,0 0-1 0 0,0 0 1 0 0,0 0 0 0 0,0 0-1 0 0,0 0 1 0 0,0 0-1 0 0,0 0 1 0 0,1 0 0 0 0,-1 0-1 0 0,0 1 1 0 0,0-1 0 0 0,0 0-1 0 0,0 0 1 0 0,0 0-1 0 0,0 0 1 0 0,0 0 0 0 0,0 0-1 0 0,0 0 1 0 0,0 0 0 0 0,0 0-1 0 0,0 0 1 0 0,0 1-1 0 0,0-1 1 0 0,0 0 0 0 0,1 0-1 0 0,-1 0 1 0 0,0 0 0 0 0,0 0-1 0 0,0 0 1 0 0,0 0-1 0 0,0 1 1 0 0,0-1 0 0 0,0 0-1 0 0,0 0 1 0 0,0 0-1 0 0,-1 0 1 0 0,1 0 0 0 0,0 0-1 0 0,0 0 1 0 0,0 1-76 0 0,-3 1 35 0 0,-6 13 95 0 0,4-6-98 0 0,1-2-8 0 0,3-6-14 0 0,0 0-1 0 0,0 1 0 0 0,0-1 0 0 0,1 0 0 0 0,-1 1 1 0 0,0-1-1 0 0,1 1 0 0 0,-1-1 0 0 0,1 1 0 0 0,0-1 1 0 0,-1 1-1 0 0,1-1 0 0 0,0 1 0 0 0,0-1 0 0 0,0 1 1 0 0,0-1-1 0 0,0 1 0 0 0,0 0 0 0 0,0-1 1 0 0,1 1-1 0 0,-1-1 0 0 0,1 1-9 0 0,0 2 18 0 0,0-1 1 0 0,0 0-1 0 0,0 1 1 0 0,1-1-1 0 0,-1 0 0 0 0,1 1 1 0 0,0-1-1 0 0,0 0 1 0 0,0 0-1 0 0,0-1 0 0 0,1 1 1 0 0,-1 0-1 0 0,1-1 1 0 0,0 1-1 0 0,-1-1 0 0 0,1 0 1 0 0,0 0-1 0 0,2 1-18 0 0,0 0 30 0 0,-1 0-1 0 0,0 1 1 0 0,0-1 0 0 0,0 1 0 0 0,0 0-1 0 0,3 4-29 0 0,2 6 75 0 0,11 16 359 0 0,-19-28-380 0 0,0 0 0 0 0,0 1 0 0 0,0-1 0 0 0,0 0 0 0 0,0 1 0 0 0,-1-1 1 0 0,1 1-1 0 0,-1-1 0 0 0,0 1 0 0 0,0-1 0 0 0,0 0 0 0 0,0 1 0 0 0,0 0-54 0 0,0 0-32 0 0,-1 1-1 0 0,0 0 1 0 0,0 0 0 0 0,0 0-1 0 0,0-1 1 0 0,-1 1-1 0 0,1-1 1 0 0,-1 1-1 0 0,0-1 1 0 0,0 1 0 0 0,0-1-1 0 0,0 0 1 0 0,-1 0-1 0 0,0 0 1 0 0,1 0 0 0 0,-1-1-1 0 0,0 1 33 0 0,-3 1-10 0 0,-1 0-1 0 0,1 0 0 0 0,-1-1 1 0 0,0 0-1 0 0,0 0 0 0 0,0-1 1 0 0,0 1-1 0 0,-6 0 11 0 0,-2 1-91 0 0,-3 0-423 0 0,1 1 1 0 0,-3 1 513 0 0,18-6-454 0 0,1 0 0 0 0,-1 0 0 0 0,1 0 1 0 0,-1 0-1 0 0,1-1 0 0 0,-1 1 1 0 0,1 0-1 0 0,-1-1 0 0 0,1 1 0 0 0,-1-1 454 0 0,-1-3-1800 0 0</inkml:trace>
  <inkml:trace contextRef="#ctx0" brushRef="#br0" timeOffset="720.964">1650 99 14224 0 0,'0'0'322'0'0,"0"0"45"0"0,0 0 20 0 0,0 0-38 0 0,1 2-116 0 0,1 0-9 0 0,0 0 0 0 0,0 1 0 0 0,-1-1 0 0 0,1 1 0 0 0,-1 0 0 0 0,0-1 0 0 0,1 1 0 0 0,-1 0 0 0 0,0 0 0 0 0,-1 0 0 0 0,2 3-224 0 0,3 38 1458 0 0,-2-16-1125 0 0,3 61 537 0 0,-4-84-835 0 0,-1 0 0 0 0,0-1 0 0 0,1 1 0 0 0,0 0-1 0 0,0 0 1 0 0,1-1 0 0 0,-1 0 0 0 0,1 1 0 0 0,0-1 0 0 0,0 0-1 0 0,0 0 1 0 0,1-1 0 0 0,0 1 0 0 0,-1-1 0 0 0,1 1 0 0 0,0-1-1 0 0,4 2-34 0 0,5 2 74 0 0,-9-9-90 0 0,-3 2 14 0 0,5-2-6 0 0,-1 0-1 0 0,1-1 0 0 0,-1 1 0 0 0,0-1 1 0 0,0 0-1 0 0,0 0 0 0 0,0-1 1 0 0,0 0-1 0 0,-1 1 0 0 0,3-4 9 0 0,8-9 7 0 0,-1 0-1 0 0,3-7-6 0 0,7-7-6 0 0,0-6 6 0 0,-19 27 0 0 0,1 1 0 0 0,0-1 0 0 0,3-2 0 0 0,-2 2 2 0 0,-6 8 3 0 0,-1 0 0 0 0,1 0 0 0 0,0 0 0 0 0,0 0 0 0 0,-1 0 0 0 0,1 1 0 0 0,0-1 0 0 0,0 0-1 0 0,0 0 1 0 0,0 1 0 0 0,0-1 0 0 0,0 1 0 0 0,0-1 0 0 0,0 1 0 0 0,0-1 0 0 0,0 1 0 0 0,1-1-5 0 0,4-1 51 0 0,-6 2-38 0 0,0 0-1 0 0,1-1 0 0 0,-1 1 0 0 0,1 0 0 0 0,-1 0 1 0 0,1-1-1 0 0,-1 1 0 0 0,1 0 0 0 0,-1 0 0 0 0,1 0 1 0 0,-1 0-1 0 0,1 0 0 0 0,-1 0 0 0 0,1 0 0 0 0,-1 0 1 0 0,1 0-1 0 0,0 0 0 0 0,-1 0 0 0 0,1 0 0 0 0,-1 0 1 0 0,1 0-1 0 0,-1 1 0 0 0,1-1 0 0 0,-1 0 1 0 0,0 0-1 0 0,1 1 0 0 0,-1-1 0 0 0,1 0 0 0 0,-1 0 1 0 0,1 1-1 0 0,-1-1 0 0 0,0 1 0 0 0,1-1 0 0 0,-1 0-12 0 0,4 5-30 0 0,0-1 0 0 0,-1 1 0 0 0,0 0 0 0 0,0 0 0 0 0,0 0 0 0 0,0 0-1 0 0,-1 0 1 0 0,2 5 30 0 0,12 47-192 0 0,-11-36 569 0 0,-2 9 78 0 0,-3-25-348 0 0,1-1 0 0 0,-1 1 0 0 0,1-1 0 0 0,0 1-1 0 0,0 0 1 0 0,1 1-107 0 0,-2-4-736 0 0,5 13 2350 0 0,-4-11-4643 0 0,-2 0-4830 0 0,4-9 2166 0 0</inkml:trace>
  <inkml:trace contextRef="#ctx0" brushRef="#br0" timeOffset="1183.457">2141 86 13304 0 0,'1'9'478'0'0,"0"1"1"0"0,0-1 0 0 0,3 7-479 0 0,2 17 20 0 0,-5-2 441 0 0,-2-24-83 0 0,1 1-1 0 0,1 0 1 0 0,0-1-1 0 0,0 1 1 0 0,1 5-378 0 0,1-3 538 0 0,-1-1 0 0 0,0 2 1 0 0,-1-1-1 0 0,0 7-538 0 0,-1-16 62 0 0,0 0-1 0 0,0 0 1 0 0,1 0-1 0 0,-1-1 1 0 0,0 1 0 0 0,1 0-1 0 0,-1 0 1 0 0,1-1-1 0 0,-1 1 1 0 0,1 0 0 0 0,-1-1-1 0 0,1 1 1 0 0,-1-1-1 0 0,1 1 1 0 0,0-1 0 0 0,-1 1-1 0 0,1-1 1 0 0,0 1-1 0 0,-1-1 1 0 0,1 1-1 0 0,0-1 1 0 0,0 0 0 0 0,-1 1-1 0 0,1-1 1 0 0,0 0-1 0 0,0 0 1 0 0,0 0 0 0 0,-1 0-1 0 0,1 1 1 0 0,0-1-1 0 0,0 0 1 0 0,0 0 0 0 0,0-1-1 0 0,-1 1 1 0 0,1 0-1 0 0,0 0-61 0 0,9-4 215 0 0,-1 0-1 0 0,0 0 1 0 0,0-1-1 0 0,-1-1 0 0 0,4-2-214 0 0,14-8 648 0 0,-12 8-783 0 0,0 2-1 0 0,0 0 1 0 0,3 0 135 0 0,10-4-90 0 0,-19 7 101 0 0,-4 1 8 0 0,0 0 1 0 0,0 1 0 0 0,0-1 0 0 0,1 1-1 0 0,-1 0 1 0 0,0 0 0 0 0,1 1-1 0 0,2-1-19 0 0,-1 1 56 0 0,-1-1 1 0 0,0 0-1 0 0,0 0 0 0 0,1 0 0 0 0,-1-1 0 0 0,0 0 1 0 0,4-2-57 0 0,14-4 233 0 0,-19 6-231 0 0,0 0 0 0 0,0 0 0 0 0,0-1 0 0 0,-1 1 1 0 0,1-1-1 0 0,-1 0 0 0 0,1 0 0 0 0,-1 0 0 0 0,0 0 0 0 0,0-1 0 0 0,1-2-2 0 0,5-5 0 0 0,-1-1-1 0 0,0 0 0 0 0,0-2 1 0 0,-5 8 0 0 0,0 0 0 0 0,-1 0 0 0 0,1 0 0 0 0,-1-1 0 0 0,-1 1 0 0 0,1 0 0 0 0,0-7 0 0 0,-2 9 0 0 0,0 1 0 0 0,0-1 0 0 0,0 1 0 0 0,0-1 0 0 0,0 1 0 0 0,-1-1 0 0 0,0 1 0 0 0,0-1 0 0 0,0 1 0 0 0,0-1 0 0 0,0 1 0 0 0,-1 0 0 0 0,1 0 0 0 0,-2-3 0 0 0,3 6-1 0 0,0 0 0 0 0,-1-1 0 0 0,1 1 0 0 0,0 0 0 0 0,0 0 0 0 0,0-1 0 0 0,0 1 0 0 0,-1 0-1 0 0,1 0 1 0 0,0-1 0 0 0,0 1 0 0 0,-1 0 0 0 0,1 0 0 0 0,0 0 0 0 0,0-1 0 0 0,-1 1 0 0 0,1 0 0 0 0,0 0 0 0 0,0 0-1 0 0,-1 0 1 0 0,1 0 0 0 0,0 0 0 0 0,-1 0 0 0 0,1-1 0 0 0,0 1 0 0 0,-1 0 0 0 0,1 0 0 0 0,0 0 0 0 0,-1 0 0 0 0,1 0-1 0 0,0 1 1 0 0,0-1 0 0 0,-1 0 0 0 0,1 0 0 0 0,0 0 0 0 0,-1 0 0 0 0,1 0 0 0 0,0 0 0 0 0,0 0 0 0 0,-1 0 0 0 0,1 1-1 0 0,0-1 1 0 0,0 0 0 0 0,-1 0 0 0 0,1 0 0 0 0,0 1 0 0 0,0-1 0 0 0,-1 0 0 0 0,1 0 0 0 0,0 1 0 0 0,0-1 0 0 0,0 0-1 0 0,0 0 1 0 0,-1 1 0 0 0,1-1 1 0 0,-1 2-3 0 0,-7 4 7 0 0,1 1 0 0 0,0 0 0 0 0,-5 7-4 0 0,11-11 13 0 0,-1-1 0 0 0,0 1 0 0 0,0 0 1 0 0,1 0-1 0 0,0 0 0 0 0,-1 0 0 0 0,1 0 0 0 0,0 0 1 0 0,1 1-1 0 0,-1-1 0 0 0,0 0 0 0 0,1 1 0 0 0,0 1-13 0 0,0 13 9 0 0,-1-2-13 0 0,2-1 0 0 0,1 11 4 0 0,-2-21-2 0 0,1-1 1 0 0,0 0-1 0 0,0 1 1 0 0,1-1-1 0 0,-1 0 1 0 0,1 0-1 0 0,0 0 1 0 0,0 0-1 0 0,0 0 1 0 0,1 0-1 0 0,0 1 2 0 0,5 9 64 0 0,-7-11-93 0 0,0-1 1 0 0,1 1 0 0 0,-1-1 0 0 0,0 0-1 0 0,1 1 1 0 0,0-1 0 0 0,-1 0 0 0 0,1 0-1 0 0,0 0 1 0 0,0 0 0 0 0,0-1 0 0 0,0 1-1 0 0,1 0 29 0 0,-2-1-1572 0 0,-4 0-521 0 0,-9 4-92 0 0,9-4-20 0 0</inkml:trace>
  <inkml:trace contextRef="#ctx0" brushRef="#br0" timeOffset="2001.831">243 960 10656 0 0,'0'0'488'0'0,"0"0"-12"0"0,1 11 1292 0 0,-1 6-156 0 0,0-11 1460 0 0,-1 1 4302 0 0,-8 5-6794 0 0,-4 25 910 0 0,10-33-1429 0 0,1 1 0 0 0,0-1 0 0 0,1 1 0 0 0,-1 0 0 0 0,1 0 0 0 0,0 0 0 0 0,0 0-61 0 0,-5 17 81 0 0,2-7-51 0 0,-1 1 0 0 0,0 12-30 0 0,2-12 19 0 0,-1 0 0 0 0,-2 5-19 0 0,-9 37 54 0 0,10-39-160 0 0,0 0 0 0 0,-2 4 106 0 0,5-16-11 0 0,0 0 0 0 0,1 0 0 0 0,0 0-1 0 0,0 1 1 0 0,0-1 0 0 0,1 1 11 0 0,0 0 239 0 0,-1 0 1 0 0,0 0 0 0 0,0 0-1 0 0,-2 6-239 0 0,1-8 193 0 0,0 0 1 0 0,1 0-1 0 0,-1 0 0 0 0,1 0 1 0 0,0 7-194 0 0,-2-3 215 0 0,2-8-184 0 0,0 0 52 0 0,1-2-3 0 0,0 0-3 0 0,0 0-72 0 0,-1-1-1 0 0,1 0 0 0 0,-1 0 0 0 0,1 0 0 0 0,-1 0 0 0 0,1 0 1 0 0,-1 0-1 0 0,1 0 0 0 0,0 0 0 0 0,0 0 0 0 0,0 0 0 0 0,-1 0 1 0 0,1 0-1 0 0,0 0 0 0 0,0 0 0 0 0,0 0-4 0 0,0-31 0 0 0,-1 29 0 0 0,1 0 0 0 0,2-11 0 0 0,2 9 3 0 0,-4 5-4 0 0,1-1 0 0 0,-1 0 1 0 0,1 1-1 0 0,-1-1 0 0 0,1 0 0 0 0,-1 1 1 0 0,1-1-1 0 0,-1 0 0 0 0,0 0 0 0 0,1 1 1 0 0,-1-1-1 0 0,0 0 0 0 0,1 0 0 0 0,-1 0 1 0 0,0 0-1 0 0,0 1 0 0 0,0-1 0 0 0,0 0 0 0 0,0 0 1 0 0,0 0-1 0 0,0 0 0 0 0,0 1 0 0 0,-1-2 1 0 0,1 0-78 0 0,0 2-33 0 0,0 0 11 0 0,0 0 4 0 0,3-4-138 0 0,-3 4 199 0 0,0 0 0 0 0,0-1 0 0 0,0 1 0 0 0,0-1 0 0 0,0 1 0 0 0,0 0 0 0 0,1-1 0 0 0,-1 1 0 0 0,0 0 0 0 0,0-1 0 0 0,0 1 0 0 0,1 0 0 0 0,-1-1 0 0 0,0 1 0 0 0,0 0-1 0 0,1-1 1 0 0,-1 1 0 0 0,0 0 0 0 0,1 0 0 0 0,-1 0 0 0 0,0-1 0 0 0,1 1 0 0 0,-1 0 0 0 0,0 0 0 0 0,1 0 0 0 0,-1 0 0 0 0,1-1 35 0 0,-1 1-247 0 0,0 0 0 0 0,1 0 0 0 0,-1 0 1 0 0,0 0-1 0 0,1 0 0 0 0,-1 0 0 0 0,0 0 0 0 0,1-1 0 0 0,-1 1 0 0 0,0 0 0 0 0,1 0 0 0 0,-1 0 0 0 0,0-1 1 0 0,0 1-1 0 0,1 0 0 0 0,-1 0 0 0 0,0-1 0 0 0,0 1 0 0 0,0 0 0 0 0,1 0 0 0 0,-1-1 0 0 0,0 1 0 0 0,0 0 1 0 0,0-1-1 0 0,0 1 0 0 0,0 0 0 0 0,1-1 0 0 0,-1 1 247 0 0,1-2 216 0 0,3-6-2683 0 0</inkml:trace>
  <inkml:trace contextRef="#ctx0" brushRef="#br0" timeOffset="2334.132">575 903 7368 0 0,'0'0'568'0'0,"0"0"-3"0"0,0 0 1379 0 0,0 0 640 0 0,0 0 127 0 0,0 0-192 0 0,0 0-919 0 0,0 0-404 0 0,0 0-78 0 0,0 0-142 0 0,-2 0-518 0 0,-35-1 551 0 0,-11-4-1009 0 0,9 2 895 0 0,-12 0-895 0 0,-39 0-90 0 0,89 3-714 0 0,-7 3-2743 0 0,6-3-4203 0 0</inkml:trace>
  <inkml:trace contextRef="#ctx0" brushRef="#br0" timeOffset="2671.873">603 1199 9216 0 0,'1'9'-266'0'0,"-1"-8"856"0"0,1 0 0 0 0,-1 0 0 0 0,0 0 0 0 0,0 1 0 0 0,0-1 0 0 0,0 0 0 0 0,0 0 0 0 0,0 0 0 0 0,0 0 0 0 0,0 0 0 0 0,0 0 0 0 0,-1 0 0 0 0,1 0 0 0 0,0 1 0 0 0,-1-1-1 0 0,1 0 1 0 0,-1 0-590 0 0,-1 1 241 0 0,0 0-1 0 0,0 0 1 0 0,0 0-1 0 0,0 0 1 0 0,-1-1-1 0 0,1 1 1 0 0,0-1-1 0 0,-1 1 1 0 0,1-1-1 0 0,-1 0 1 0 0,0 0-1 0 0,1 0 1 0 0,-1-1-1 0 0,0 1 1 0 0,-1 0-241 0 0,-8 0 489 0 0,0 1 1 0 0,0-2 0 0 0,-3 0-490 0 0,4 0 181 0 0,1 0 0 0 0,-1 1 0 0 0,-3 1-181 0 0,-31 5 416 0 0,29-5-163 0 0,-1 0 0 0 0,-8 3-253 0 0,5 2-268 0 0,1 0 0 0 0,0 0 0 0 0,1 2 0 0 0,0 0 0 0 0,-5 5 268 0 0,21-14-1043 0 0,2 6-6235 0 0,0-5 434 0 0</inkml:trace>
  <inkml:trace contextRef="#ctx0" brushRef="#br0" timeOffset="3000.767">634 1453 2760 0 0,'0'0'624'0'0,"0"0"1580"0"0,0 0 694 0 0,0 0 140 0 0,-1 1 511 0 0,-3 6-2370 0 0,1-4-756 0 0,0-1 1 0 0,0 0-1 0 0,0 0 1 0 0,-1 0-1 0 0,1 0 1 0 0,0-1-1 0 0,-1 0 1 0 0,1 1-1 0 0,-1-1 1 0 0,-2 0-424 0 0,-41 8 1875 0 0,33-7-1543 0 0,-74 8 3162 0 0,-40-2-3494 0 0,108-7 299 0 0,-70 1 779 0 0,37-2-945 0 0,-22 4-133 0 0,72-4 4 0 0,-2 1 7 0 0,0 0 0 0 0,-1 0-1 0 0,1-1 1 0 0,-1 0-1 0 0,1 0 1 0 0,-1 0 0 0 0,1-1-1 0 0,0 0 1 0 0,-1 0 0 0 0,1 0-1 0 0,0-1 1 0 0,0 0-11 0 0,3 2-122 0 0,2 0-19 0 0,0-1-304 0 0,0 0-1 0 0,0 0 1 0 0,0 0 0 0 0,0 0-1 0 0,0 0 1 0 0,0 0-1 0 0,1 0 1 0 0,-1 0 0 0 0,0 1-1 0 0,0-1 1 0 0,1 0 0 0 0,-1 0-1 0 0,1 0 1 0 0,-1 0-1 0 0,1 1 1 0 0,-1-1 0 0 0,1 0-1 0 0,-1 0 1 0 0,1 0 445 0 0,2-2-2084 0 0,1-5-5265 0 0</inkml:trace>
  <inkml:trace contextRef="#ctx0" brushRef="#br0" timeOffset="3374.33">913 1453 5064 0 0,'2'0'80'0'0,"1"0"0"0"0,-1 0 0 0 0,0-1 0 0 0,1 1 0 0 0,-1-1 0 0 0,1 0 0 0 0,-1 0 0 0 0,2-1-80 0 0,3-3 2688 0 0,-7 5-2296 0 0,0-1 0 0 0,0 1 1 0 0,0-1-1 0 0,0 0 0 0 0,1 1 1 0 0,-1-1-1 0 0,0 1 0 0 0,0-1 0 0 0,0 0 1 0 0,0 1-1 0 0,0-1 0 0 0,0 0 1 0 0,-1 1-1 0 0,1-1 0 0 0,0 1 1 0 0,0-1-1 0 0,0 0 0 0 0,-1 1 0 0 0,1-1 1 0 0,0 1-1 0 0,0-1 0 0 0,-1 1 1 0 0,1-1-1 0 0,-1 0-392 0 0,-10-13 2040 0 0,10 13-1926 0 0,-1 0-7 0 0,1-1-1 0 0,-1 0 1 0 0,0 0 0 0 0,0 1 0 0 0,0-1 0 0 0,-1 1-1 0 0,1 0 1 0 0,0 0 0 0 0,-1 0 0 0 0,1 0-1 0 0,0 0 1 0 0,-1 0 0 0 0,1 0 0 0 0,-1 1-107 0 0,-5-1 134 0 0,1 0 1 0 0,-1 1 0 0 0,0 0-1 0 0,0 0-134 0 0,-9 1 369 0 0,13-1-355 0 0,1 0-1 0 0,0 1 1 0 0,-1-1-1 0 0,1 1 1 0 0,-1 0-1 0 0,1 0 1 0 0,0 0-1 0 0,0 0 1 0 0,0 1-1 0 0,0-1 1 0 0,0 1-1 0 0,0 0 1 0 0,0 0-1 0 0,0 0 1 0 0,1 0-1 0 0,-1 0 1 0 0,1 1-1 0 0,-1-1 1 0 0,1 1-1 0 0,0-1 1 0 0,0 1-1 0 0,0 0 1 0 0,0 0-1 0 0,1 0 1 0 0,-1 0-1 0 0,1 0 1 0 0,0 1-1 0 0,0-1 1 0 0,0 0-1 0 0,0 1 1 0 0,0-1-1 0 0,1 0 1 0 0,0 1 0 0 0,0-1-1 0 0,-1 1 1 0 0,2-1-1 0 0,-1 0 1 0 0,0 1-1 0 0,1-1 1 0 0,0 1-1 0 0,-1-1 1 0 0,2 0-1 0 0,-1 0 1 0 0,0 1-1 0 0,0-1 1 0 0,1 0-1 0 0,0 0 1 0 0,-1 0-1 0 0,1-1 1 0 0,0 1-1 0 0,1 0 1 0 0,-1-1-1 0 0,0 1 1 0 0,2 0-14 0 0,-1 0 2 0 0,1 1-1 0 0,1-1 1 0 0,-1 0 0 0 0,0-1 0 0 0,1 1 0 0 0,-1-1 0 0 0,1 0 0 0 0,3 2-2 0 0,-5-4 18 0 0,-1 1 0 0 0,0 0-1 0 0,0-1 1 0 0,0 0 0 0 0,1 1 0 0 0,-1-1 0 0 0,0 0 0 0 0,0 0 0 0 0,1 0 0 0 0,-1-1-1 0 0,0 1 1 0 0,0 0 0 0 0,0-1 0 0 0,1 0 0 0 0,-1 1 0 0 0,0-1 0 0 0,0 0 0 0 0,0 0 0 0 0,0 0-1 0 0,0 0 1 0 0,0-1-18 0 0,5-2-73 0 0,-5 2 41 0 0,1 1 1 0 0,-1-1-1 0 0,0 0 1 0 0,1 0-1 0 0,-1 0 0 0 0,0 0 1 0 0,0 0-1 0 0,0 0 1 0 0,-1-1-1 0 0,1 1 1 0 0,0-1-1 0 0,0 0 32 0 0,9-17-69 0 0,-9 18 69 0 0,0 0-1 0 0,0-1 0 0 0,-1 1 1 0 0,1-1-1 0 0,-1 1 1 0 0,0-1-1 0 0,0 0 1 0 0,0 0-1 0 0,0 1 0 0 0,-1-1 1 0 0,1 0-1 0 0,0-1 1 0 0,0-11 727 0 0,-3 38-402 0 0,0-8-298 0 0,2 1 0 0 0,0-1 0 0 0,0 0-1 0 0,1 0 1 0 0,1 1 0 0 0,1 1-27 0 0,-2-13-17 0 0,0 1-131 0 0,1 0 1 0 0,0 0-1 0 0,0 0 0 0 0,0-1 0 0 0,0 1 0 0 0,1 0 0 0 0,0-1 0 0 0,0 0 1 0 0,0 1-1 0 0,2 1 148 0 0,-4-6-127 0 0,-1 1 1 0 0,1 0-1 0 0,0-1 1 0 0,-1 1-1 0 0,1-1 1 0 0,0 1-1 0 0,-1 0 1 0 0,1-1 0 0 0,0 0-1 0 0,0 1 1 0 0,-1-1-1 0 0,1 1 1 0 0,0-1-1 0 0,0 0 1 0 0,0 0-1 0 0,0 1 1 0 0,-1-1-1 0 0,1 0 1 0 0,0 0 0 0 0,0 0-1 0 0,0 0 1 0 0,0 0-1 0 0,0 0 1 0 0,0 0-1 0 0,-1 0 1 0 0,2-1 126 0 0,11-3-7137 0 0</inkml:trace>
  <inkml:trace contextRef="#ctx0" brushRef="#br0" timeOffset="3835.046">1281 1102 8288 0 0,'0'0'381'0'0,"1"1"-6"0"0,-1 1-305 0 0,1 0-1 0 0,0-1 1 0 0,0 1 0 0 0,-1-1 0 0 0,1 1 0 0 0,0-1 0 0 0,0 1 0 0 0,0-1 0 0 0,1 1 0 0 0,-1-1-1 0 0,0 0-69 0 0,5 8 1932 0 0,6 31 6902 0 0,-10-28-7541 0 0,0 1-1 0 0,-1 0 0 0 0,0 10-1292 0 0,-1 47 1080 0 0,3-1 0 0 0,4 7-1080 0 0,1-45 720 0 0,-8-29-440 0 0,2-2-47 0 0,-1 1-223 0 0,1-1-1 0 0,0 1 0 0 0,0-1 1 0 0,0 0-1 0 0,-1 1 1 0 0,1-1-1 0 0,0 0 0 0 0,0 0 1 0 0,0 0-1 0 0,-1 0 0 0 0,1-1 1 0 0,0 1-1 0 0,0 0 0 0 0,0-1 1 0 0,-1 1-1 0 0,1-1 0 0 0,0 0 1 0 0,-1 1-1 0 0,1-1 0 0 0,0 0 1 0 0,-1 0-1 0 0,1 0 0 0 0,-1 0 1 0 0,2-1-10 0 0,2-4 253 0 0,-1 1 0 0 0,1-1 0 0 0,-1 1 0 0 0,0-1 1 0 0,3-6-255 0 0,6-9 138 0 0,20-35-672 0 0,-18 31 414 0 0,-6 7 28 0 0,-1 0-1 0 0,6-16 94 0 0,-12 27-46 0 0,2-1-42 0 0,0 1 1 0 0,0-1-1 0 0,3-4 88 0 0,6-9-815 0 0,-10 17 451 0 0,0 0 0 0 0,0 0 0 0 0,0 1 0 0 0,1 0 0 0 0,-1 0 0 0 0,1 0 0 0 0,0 0-1 0 0,1-1 365 0 0,20-10-9658 0 0,-24 14 3193 0 0</inkml:trace>
  <inkml:trace contextRef="#ctx0" brushRef="#br0" timeOffset="4226.542">1754 1119 11976 0 0,'0'0'11'0'0,"0"-1"1"0"0,0 1 0 0 0,0 0 0 0 0,0 0 0 0 0,0 0 0 0 0,-1 0-1 0 0,1 0 1 0 0,0 0 0 0 0,0 0 0 0 0,0 0 0 0 0,0 0-1 0 0,0 0 1 0 0,0 0 0 0 0,0 0 0 0 0,0 0 0 0 0,0 0 0 0 0,0-1-1 0 0,0 1 1 0 0,0 0 0 0 0,0 0 0 0 0,0 0 0 0 0,0 0 0 0 0,0 0-1 0 0,0 0 1 0 0,0 0 0 0 0,0 0 0 0 0,0 0 0 0 0,0 0-1 0 0,0-1 1 0 0,0 1 0 0 0,0 0 0 0 0,0 0 0 0 0,0 0 0 0 0,0 0-1 0 0,0 0 1 0 0,0 0 0 0 0,0 0 0 0 0,0 0 0 0 0,0 0 0 0 0,0 0-1 0 0,0-1 1 0 0,0 1 0 0 0,0 0 0 0 0,0 0 0 0 0,1 0-1 0 0,-1 0 1 0 0,0 0 0 0 0,0 0-12 0 0,6-2 341 0 0,-5 1-318 0 0,0 1 0 0 0,0 0 0 0 0,0 0 1 0 0,0-1-1 0 0,1 1 0 0 0,-1-1 0 0 0,0 1 0 0 0,0-1 0 0 0,0 0 0 0 0,0 1 0 0 0,-1-1 0 0 0,1 0 1 0 0,0 0-1 0 0,0 0 0 0 0,0 1 0 0 0,-1-1 0 0 0,1 0-23 0 0,12-20 461 0 0,-4 10 2656 0 0,-9 11-1906 0 0,0 0-291 0 0,0 0-125 0 0,0 0-26 0 0,0 0-41 0 0,0 0-141 0 0,0 0-62 0 0,-1 0-479 0 0,0 0 1 0 0,0 1-1 0 0,0-1 0 0 0,0 0 1 0 0,0 1-1 0 0,0-1 0 0 0,0 1 1 0 0,1 0-1 0 0,-1-1 0 0 0,0 1 1 0 0,0 0-1 0 0,0-1 0 0 0,1 1 1 0 0,-1 0-1 0 0,0 0 0 0 0,1 0 1 0 0,-1-1-1 0 0,0 1 0 0 0,1 0 1 0 0,-1 0-1 0 0,1 0 1 0 0,0 0-1 0 0,-1 1-46 0 0,-4 5 63 0 0,-2 4-63 0 0,5-9 0 0 0,0 1 0 0 0,0-1 0 0 0,0 1 0 0 0,0-1 0 0 0,0 1 0 0 0,1 0 0 0 0,0 0 0 0 0,-1 0 0 0 0,1 0 0 0 0,0 0 0 0 0,1 0 0 0 0,-1 0 0 0 0,0 3 0 0 0,0 21 476 0 0,0-16-91 0 0,1-1-1 0 0,0 0 1 0 0,1 6-385 0 0,-1-12 74 0 0,1-1-1 0 0,0 0 1 0 0,0 1-1 0 0,0-1 1 0 0,0 0-1 0 0,0 0 1 0 0,1 0-1 0 0,-1 0 1 0 0,1 0-1 0 0,0 0 1 0 0,0 0-1 0 0,2 2-73 0 0,-1-2 77 0 0,0 1-1 0 0,-1 0 0 0 0,1 0 1 0 0,-1 0-1 0 0,1 0 1 0 0,-1 0-1 0 0,-1 1 1 0 0,1-1-1 0 0,-1 1 0 0 0,1-1 1 0 0,-1 1-1 0 0,0-1 1 0 0,-1 1-1 0 0,1 0 0 0 0,-1 0 1 0 0,0 2-77 0 0,-1-3 18 0 0,-1-1 0 0 0,1 1 0 0 0,-1-1 1 0 0,0 0-1 0 0,0 1 0 0 0,0-1 0 0 0,0 0 0 0 0,0 0 1 0 0,-1 0-1 0 0,0-1 0 0 0,1 1 0 0 0,-1 0 0 0 0,0-1 1 0 0,0 0-1 0 0,-1 1-18 0 0,-8 7-143 0 0,9-8 136 0 0,-1 0-1 0 0,1 0 0 0 0,-1 0 0 0 0,0-1 0 0 0,1 1 0 0 0,-1-1 1 0 0,0 0-1 0 0,0 0 0 0 0,0 0 0 0 0,0-1 0 0 0,0 1 0 0 0,0-1 8 0 0,-15 3-3 0 0,14-1-2 0 0,-3-1 15 0 0,-14-7-82 0 0,18 5 13 0 0,3 0-17 0 0,-1 1-1 0 0,0-1 0 0 0,0 0 1 0 0,1 1-1 0 0,-1-1 0 0 0,0 0 1 0 0,1 0-1 0 0,-1 0 0 0 0,1 0 0 0 0,-1 0 77 0 0,2 0-155 0 0,0 1 1 0 0,-1-1-1 0 0,1 0 0 0 0,0 1 0 0 0,0-1 0 0 0,-1 0 0 0 0,1 1 0 0 0,0-1 0 0 0,0 0 0 0 0,0 1 0 0 0,0-1 0 0 0,0 0 0 0 0,0 1 0 0 0,0-1 0 0 0,1 0 1 0 0,-1 1-1 0 0,0-1 0 0 0,0 0 0 0 0,0 1 0 0 0,1-1 0 0 0,-1 1 0 0 0,0-1 0 0 0,0 0 0 0 0,1 1 0 0 0,-1-1 0 0 0,1 1 0 0 0,-1-1 155 0 0,4-7-8171 0 0</inkml:trace>
  <inkml:trace contextRef="#ctx0" brushRef="#br0" timeOffset="4570.649">2090 1277 8288 0 0,'10'15'368'0'0,"-4"-3"80"0"0,-3-4-360 0 0,2 5-88 0 0,-5-13 0 0 0,5 12 0 0 0,-5-12 2640 0 0,0 0 512 0 0,-5 9 103 0 0,5-9 17 0 0,-8 3-2600 0 0,-3 0-512 0 0,6-3-160 0 0,-3 0 64 0 0,-5-3-928 0 0,-1 0-184 0 0,1-2-40 0 0</inkml:trace>
  <inkml:trace contextRef="#ctx0" brushRef="#br0" timeOffset="4909.132">1335 1939 11056 0 0,'2'2'852'0'0,"0"-1"-687"0"0,0 1 0 0 0,-1-1 1 0 0,1 1-1 0 0,0-1 1 0 0,-1 1-1 0 0,1 0 1 0 0,-1 0-1 0 0,1 0 0 0 0,-1 0 1 0 0,0 0-1 0 0,0 0 1 0 0,0 0-1 0 0,0 0 1 0 0,0 0-1 0 0,0 0 0 0 0,-1 1 1 0 0,1-1-1 0 0,-1 0 1 0 0,1 1-1 0 0,-1-1 1 0 0,0 1-166 0 0,0 3 1022 0 0,2 7 412 0 0,-2-1 1 0 0,0 0-1 0 0,0 0 1 0 0,-2 5-1435 0 0,-3 12 483 0 0,0 0 0 0 0,-5 7-483 0 0,-2 12 355 0 0,-18 69-291 0 0,2-16-64 0 0,25-85-1571 0 0,1-1-1 0 0,0 1 1 0 0,1 10 1571 0 0,4-30-2136 0 0,16-13-21 0 0</inkml:trace>
  <inkml:trace contextRef="#ctx0" brushRef="#br0" timeOffset="4910.132">1618 1867 20591 0 0,'0'0'464'0'0,"0"0"68"0"0,0 0 34 0 0,0 0-68 0 0,-2-1-322 0 0,-1 0-160 0 0,0 0 0 0 0,-1 1 0 0 0,1-1 0 0 0,0 1 0 0 0,-1 0 0 0 0,1-1 0 0 0,-1 2 0 0 0,1-1 0 0 0,0 0 0 0 0,-1 1 0 0 0,1-1 0 0 0,-2 2-16 0 0,-12 0 411 0 0,-34 4 395 0 0,1 2-1 0 0,-8 4-805 0 0,-28 6 518 0 0,63-13-518 0 0,-1 2 0 0 0,2 0 0 0 0,-2 2 0 0 0,-6 2 0 0 0,-13 9-207 0 0,36-16 47 0 0,0-1 0 0 0,0 1 0 0 0,0-1-1 0 0,0 0 1 0 0,-1-1 0 0 0,1 0-1 0 0,-1 0 1 0 0,1-1 0 0 0,-2 1 160 0 0,8-2-1891 0 0,1 0-105 0 0</inkml:trace>
  <inkml:trace contextRef="#ctx0" brushRef="#br0" timeOffset="5704.181">297 3134 17503 0 0,'0'0'399'0'0,"0"0"60"0"0,0 0 21 0 0,0 0-59 0 0,2 0-128 0 0,20 3 2577 0 0,-22 9-1264 0 0,6 14-825 0 0,-5-22-692 0 0,0 0 0 0 0,0 0-1 0 0,0 0 1 0 0,-1 0 0 0 0,1 0 0 0 0,-1 1 0 0 0,0-1 0 0 0,0 0-1 0 0,0 0 1 0 0,-1 0 0 0 0,0 0 0 0 0,0 3-89 0 0,-2 6 202 0 0,1 0-1 0 0,0 1 1 0 0,0 4-202 0 0,1-4 108 0 0,0 0 0 0 0,-2 0 0 0 0,0 3-108 0 0,-43 120 897 0 0,41-122-739 0 0,3-7-80 0 0,-1-1 0 0 0,0 0-1 0 0,0 0 1 0 0,0 0 0 0 0,-1 0-1 0 0,0-1 1 0 0,0 1-78 0 0,2-5 89 0 0,1-2-74 0 0,0 1 1 0 0,0 0-1 0 0,0-1 0 0 0,0 0 0 0 0,0 1 1 0 0,-1-1-1 0 0,1 0 0 0 0,0 1 1 0 0,0-1-1 0 0,0 0 0 0 0,-1 0-15 0 0,-2-3 6 0 0,1-1 0 0 0,0 1-1 0 0,0-1 1 0 0,0 0 0 0 0,1 1-1 0 0,-1-1 1 0 0,1 0 0 0 0,0-1 0 0 0,0 1-1 0 0,0 0 1 0 0,1-1 0 0 0,0 1-1 0 0,0-1 1 0 0,-1-4-6 0 0,-3-35 0 0 0,2 25 0 0 0,2 1 0 0 0,-1-1 0 0 0,2 1 0 0 0,1-1 0 0 0,0 1 0 0 0,1-5 0 0 0,1 10 1 0 0,3-13 73 0 0,17 22 75 0 0,-18 3-124 0 0,-1 1 1 0 0,0 0-1 0 0,0 0 0 0 0,0 1 0 0 0,3 0-25 0 0,13 1 55 0 0,-7-2-32 0 0,1 2-1 0 0,-1 0 1 0 0,2 1-23 0 0,28 4 24 0 0,4-1 298 0 0,-28-3-56 0 0,0 0 1 0 0,15-1-267 0 0,-20 1-70 0 0,-13-3-114 0 0,1 1 0 0 0,-1-1 1 0 0,1 1-1 0 0,0-1 1 0 0,-1 0-1 0 0,1 1 0 0 0,0-1 1 0 0,-1 0-1 0 0,1 0 1 0 0,0 0-1 0 0,-1-1 0 0 0,1 1 1 0 0,1-1 183 0 0,41-13-7784 0 0,-40 12 5385 0 0</inkml:trace>
  <inkml:trace contextRef="#ctx0" brushRef="#br0" timeOffset="6185.51">926 3287 4144 0 0,'0'0'319'0'0,"0"0"73"0"0,5 0 5147 0 0,8 0-2013 0 0,19 0 2308 0 0,0-2-3394 0 0,-24 1-2252 0 0,-1 0 1 0 0,1-1-1 0 0,-1 0 0 0 0,0 0 0 0 0,1-1 0 0 0,-1 1 0 0 0,3-3-188 0 0,73-43 720 0 0,-76 43-660 0 0,0 0 0 0 0,0 0 0 0 0,-1-1 0 0 0,0 0 0 0 0,0 0 0 0 0,1-2-60 0 0,1-1 35 0 0,-5 5-34 0 0,0 0 0 0 0,0 0 0 0 0,0-1 0 0 0,0 0 0 0 0,-1 0 1 0 0,1 0-1 0 0,-1 0 0 0 0,-1 0 0 0 0,1 0 0 0 0,-1 0 0 0 0,0 0 0 0 0,1-6-1 0 0,-2 10 1 0 0,0-1-1 0 0,-1 1 1 0 0,1-1-1 0 0,0 1 1 0 0,0 0-1 0 0,-1-1 1 0 0,1 1 0 0 0,-1-1-1 0 0,0 1 1 0 0,1 0-1 0 0,-1-1 1 0 0,0 1-1 0 0,0 0 1 0 0,1 0-1 0 0,-1 0 1 0 0,0 0-1 0 0,0 0 1 0 0,-1 0-1 0 0,1 0 1 0 0,0 0-1 0 0,0 0 1 0 0,0 0 0 0 0,-1 0-1 0 0,1 1 1 0 0,0-1-1 0 0,-1 0 1 0 0,1 1-1 0 0,0-1 1 0 0,-1 1-1 0 0,1 0 1 0 0,-1-1-1 0 0,1 1 1 0 0,-1 0-1 0 0,1 0 1 0 0,-1 0-1 0 0,-2 0 3 0 0,-1-1 0 0 0,1 1 0 0 0,-1 1 1 0 0,1-1-1 0 0,0 0 0 0 0,-1 1 0 0 0,1 0 0 0 0,0 0 0 0 0,0 1 0 0 0,0-1 1 0 0,-3 2-4 0 0,1 0-71 0 0,0 1 1 0 0,-1 0-1 0 0,1 1 1 0 0,0-1-1 0 0,1 1 1 0 0,-1 0 0 0 0,1 0-1 0 0,0 1 1 0 0,1 0-1 0 0,-1 0 1 0 0,-1 3 70 0 0,-2 2-179 0 0,3-5 331 0 0,1 0 1 0 0,0 0 0 0 0,0 1 0 0 0,1-1-1 0 0,0 1 1 0 0,0-1 0 0 0,0 1 0 0 0,-1 7-153 0 0,2-7 50 0 0,1 0 1 0 0,-1 1-1 0 0,1-1 1 0 0,1 1-1 0 0,-1-1 1 0 0,1 1-1 0 0,1 0 1 0 0,-1-1 0 0 0,1 1-1 0 0,1-1 1 0 0,-1 1-1 0 0,2 2-50 0 0,3 8-121 0 0,-1-5 218 0 0,0 0 0 0 0,0 0-1 0 0,1-1 1 0 0,4 6-97 0 0,-8-14-49 0 0,1 0 0 0 0,0 0 0 0 0,1 0 0 0 0,-1-1 1 0 0,0 1-1 0 0,1-1 0 0 0,0 0 0 0 0,0 0 0 0 0,0 0 0 0 0,0-1 0 0 0,1 1 0 0 0,-1-1 0 0 0,1 0 1 0 0,2 1 48 0 0,4 1-521 0 0,17 6-2065 0 0,-8-5-2963 0 0,2-4-1576 0 0</inkml:trace>
  <inkml:trace contextRef="#ctx0" brushRef="#br0" timeOffset="6561.304">1599 3080 10136 0 0,'2'0'464'0'0,"1"0"-130"0"0,-2 0-274 0 0,17 7 178 0 0,-15-6 30 0 0,8 5 6854 0 0,-10-5-6880 0 0,-1-1 1 0 0,0 1-1 0 0,0-1 1 0 0,0 1 0 0 0,0-1-1 0 0,0 1 1 0 0,0 0-1 0 0,1-1 1 0 0,-1 1-1 0 0,0-1 1 0 0,-1 1 0 0 0,1-1-1 0 0,0 1 1 0 0,0 0-1 0 0,0-1 1 0 0,0 1-1 0 0,0-1 1 0 0,0 1 0 0 0,-1-1-1 0 0,1 1 1 0 0,0-1-1 0 0,-1 1 1 0 0,1-1-1 0 0,0 1 1 0 0,-1 0-243 0 0,-5 8 255 0 0,-1 1 1 0 0,-1-1-1 0 0,1-1 1 0 0,-1 1-1 0 0,-5 3-255 0 0,2-2-39 0 0,1 0-1 0 0,0 1 1 0 0,0 1 39 0 0,-20 23-161 0 0,21-25 371 0 0,0 1-1 0 0,-7 10-209 0 0,9-10 19 0 0,1 0 0 0 0,-5 10-19 0 0,9-18-181 0 0,1 0 0 0 0,0 0 0 0 0,0 0 0 0 0,0 1 0 0 0,0-1 0 0 0,1 0 0 0 0,-1 0 0 0 0,1 1 0 0 0,0-1-1 0 0,0 0 1 0 0,0 1 0 0 0,0-1 0 0 0,1 3 181 0 0,3 5-1012 0 0</inkml:trace>
  <inkml:trace contextRef="#ctx0" brushRef="#br0" timeOffset="6904.964">1677 3339 11056 0 0,'0'0'505'0'0,"0"0"-9"0"0,0-1 69 0 0,1-1-152 0 0,0 1 0 0 0,0-1 1 0 0,0 0-1 0 0,0 0 0 0 0,-1 1 0 0 0,1-1 0 0 0,-1 0 0 0 0,0 0 0 0 0,1 0 0 0 0,-1 0 0 0 0,0 0 0 0 0,0 1 0 0 0,0-1 0 0 0,0 0 0 0 0,0 0 1 0 0,-1 0-1 0 0,1 0 0 0 0,-1 0 0 0 0,1 0 0 0 0,-1 1 0 0 0,1-1 0 0 0,-1 0 0 0 0,0 0 0 0 0,-1-1-413 0 0,-4-7 827 0 0,0-1 0 0 0,-1 1 1 0 0,-7-8-828 0 0,-4-7 565 0 0,11 13-317 0 0,-1-1 0 0 0,0 1 0 0 0,-1 0 0 0 0,-1 1 0 0 0,0 0 0 0 0,0 1 0 0 0,-1 0 0 0 0,-10-8-248 0 0,9 9 151 0 0,0-1-1 0 0,-7-8-150 0 0,-3-4-874 0 0,18 20 847 0 0,0 0-692 0 0,3 2-2762 0 0,1 0 1745 0 0</inkml:trace>
  <inkml:trace contextRef="#ctx0" brushRef="#br0" timeOffset="6905.964">1863 2631 19007 0 0,'1'1'432'0'0,"10"14"506"0"0,-9-12-867 0 0,1 0 0 0 0,-1 0 0 0 0,0 0 0 0 0,0 1 0 0 0,-1-1 0 0 0,1 0 0 0 0,-1 1 0 0 0,1-1 0 0 0,-1 1 0 0 0,0 1-71 0 0,3 15 376 0 0,-2-1 0 0 0,-1 0 0 0 0,0 1 0 0 0,-2 12-376 0 0,0 22 730 0 0,0-22-180 0 0,-3 23-550 0 0,1-4 244 0 0,1 0-1 0 0,5 35-243 0 0,-1 7 45 0 0,-2-72-303 0 0,1 0 1 0 0,1 0-1 0 0,2 9 258 0 0,7 6-7449 0 0,-10-34 476 0 0</inkml:trace>
  <inkml:trace contextRef="#ctx0" brushRef="#br0" timeOffset="7236.688">1968 2890 12440 0 0,'0'0'565'0'0,"0"0"-5"0"0,-5 5-341 0 0,-2-3 944 0 0,0 1 1 0 0,-1-1 0 0 0,1-1-1 0 0,0 1 1 0 0,-6 0-1164 0 0,-14 3 2219 0 0,-91 18-417 0 0,108-23-1802 0 0,-5 2-3520 0 0,11 0-598 0 0,4-2-2763 0 0</inkml:trace>
  <inkml:trace contextRef="#ctx0" brushRef="#br0" timeOffset="7574.542">2090 2947 1840 0 0,'5'5'18'0'0,"-1"0"-1"0"0,-1 0 1 0 0,1 0-1 0 0,-1 0 1 0 0,0 1 0 0 0,0-1-1 0 0,0 1 1 0 0,-1 0-1 0 0,0 0 1 0 0,0 1-18 0 0,2 5 477 0 0,-1-4 860 0 0,-1 0 0 0 0,1 0 0 0 0,-2-1 0 0 0,1 1-1 0 0,-1 1 1 0 0,0 3-1337 0 0,1 37 9452 0 0,1-1-8015 0 0,-3-7-481 0 0,-1-40-682 0 0,-2 5-157 0 0,11-10-44 0 0,6-14-73 0 0,-11 15 0 0 0,0 0 0 0 0,0-1 0 0 0,0 1 0 0 0,0 0 0 0 0,1-4 0 0 0,9-10 0 0 0,8-6-6 0 0,-4 5-26 0 0,-1 0-1 0 0,2 2 0 0 0,19-15 33 0 0,-14 15-80 0 0,-13 11 112 0 0,-7 4-14 0 0,0 1-1 0 0,0-1 0 0 0,0 1 1 0 0,0-1-1 0 0,0 1 0 0 0,2 0-17 0 0,-4 0 1 0 0,-1 0 0 0 0,0 0 1 0 0,1 0-1 0 0,-1 0 0 0 0,1 0 0 0 0,-1 0 0 0 0,0 0 0 0 0,1 1 0 0 0,-1-1 0 0 0,1 0 0 0 0,-1 0 0 0 0,0 0 0 0 0,1 1 0 0 0,-1-1 0 0 0,0 0 1 0 0,1 0-1 0 0,-1 1 0 0 0,0-1 0 0 0,0 0 0 0 0,1 0 0 0 0,-1 1 0 0 0,0-1 0 0 0,0 0 0 0 0,1 1 0 0 0,-1-1 0 0 0,0 1 0 0 0,0-1 0 0 0,0 0 1 0 0,0 1-1 0 0,1-1 0 0 0,-1 0 0 0 0,0 1 0 0 0,0-1 0 0 0,0 1 0 0 0,0-1 0 0 0,0 0 0 0 0,0 1 0 0 0,0-1 0 0 0,0 1 0 0 0,0-1 0 0 0,0 0 0 0 0,-1 1 1 0 0,1-1-1 0 0,0 1 0 0 0,0-1 0 0 0,0 0 0 0 0,0 1 0 0 0,-1-1 0 0 0,1 0 0 0 0,0 1 0 0 0,0-1 0 0 0,-1 1-1 0 0,-6 26 64 0 0,6-23-50 0 0,1-1 1 0 0,-1 1 0 0 0,0-1 0 0 0,0 0-1 0 0,0 1 1 0 0,0-1 0 0 0,-1 0-1 0 0,1 0 1 0 0,-1 0 0 0 0,0 0 0 0 0,0 0-1 0 0,0 0 1 0 0,0-1 0 0 0,-2 3-15 0 0,3-4 29 0 0,-1 1 0 0 0,0-1 0 0 0,1 1 0 0 0,0 0 0 0 0,-1 0 0 0 0,1-1 0 0 0,0 1 0 0 0,0 0 0 0 0,0 0 0 0 0,0 0 0 0 0,0 0 0 0 0,0 2-29 0 0,-1 2 174 0 0,1-5-84 0 0,1-1-130 0 0,3 0-40 0 0,0 0 72 0 0,2 1 7 0 0,-1-1 0 0 0,0 0 0 0 0,1-1 0 0 0,-1 1 0 0 0,0-1 0 0 0,1 0 0 0 0,-1 0 0 0 0,0 0 0 0 0,0-1 0 0 0,2 0 1 0 0,1-2 0 0 0,0 0 0 0 0,-1 0 0 0 0,1 0 0 0 0,-1-1 0 0 0,0 0 0 0 0,-1 0 0 0 0,4-4 0 0 0,-5 1 0 0 0,-1 1 0 0 0,-2 6 0 0 0,-1 1 0 0 0,0 0 0 0 0,1 0 0 0 0,-1-1 0 0 0,1 1 0 0 0,-1 0 0 0 0,1 0 0 0 0,-1 0 0 0 0,0-1 0 0 0,1 1 0 0 0,-1 0 0 0 0,1 0 0 0 0,-1 0 0 0 0,1 0 0 0 0,-1 0 0 0 0,1 0 0 0 0,-1 0 0 0 0,1 0 0 0 0,-1 0 0 0 0,1 0 0 0 0,0 1 0 0 0,0 0 0 0 0,0 0 0 0 0,0 0 0 0 0,0 1 0 0 0,0-1 0 0 0,0 0 0 0 0,0 0 0 0 0,-1 1 0 0 0,1-1 0 0 0,0 0 0 0 0,-1 1 0 0 0,1-1 0 0 0,-1 1 0 0 0,1 0 0 0 0,0 1 0 0 0,0 0 0 0 0,-1-1 0 0 0,1 1 0 0 0,-1 0 0 0 0,1-1 0 0 0,-1 1 0 0 0,0 0 0 0 0,0 1 0 0 0,-1 0 0 0 0,1-1 0 0 0,-1 0 0 0 0,1 0 0 0 0,0 1 0 0 0,0-1 0 0 0,1 0 0 0 0,-1 1 0 0 0,1-1 0 0 0,0 2 0 0 0,1 9 0 0 0,-1 8-344 0 0,-1-20-32 0 0,2-1-952 0 0,8 5-3962 0 0,-4 0-1691 0 0</inkml:trace>
  <inkml:trace contextRef="#ctx0" brushRef="#br0" timeOffset="7991.121">2683 2956 13824 0 0,'18'16'1430'0'0,"-17"-16"-1204"0"0,-1 1 0 0 0,1-1-1 0 0,0 1 1 0 0,-1-1 0 0 0,1 1 0 0 0,0-1-1 0 0,-1 1 1 0 0,1 0 0 0 0,-1-1 0 0 0,1 1-1 0 0,-1 0 1 0 0,1-1 0 0 0,-1 1 0 0 0,0 0-1 0 0,1 0 1 0 0,-1-1 0 0 0,0 1 0 0 0,0 0-1 0 0,1 0 1 0 0,-1 0 0 0 0,0-1-1 0 0,0 1 1 0 0,0 0 0 0 0,0 0 0 0 0,0 0-1 0 0,0-1 1 0 0,0 1 0 0 0,0 0 0 0 0,-1 0-1 0 0,1 0 1 0 0,0-1 0 0 0,0 1 0 0 0,-1 0-1 0 0,1 0 1 0 0,0-1 0 0 0,-1 1 0 0 0,1 0-1 0 0,0-1 1 0 0,-1 1 0 0 0,0 0 0 0 0,1-1-1 0 0,-1 1 1 0 0,1 0-226 0 0,-3 4-1450 0 0,0 0 1452 0 0,-6 8 2 0 0,1 2 1 0 0,1-1-1 0 0,1 1 0 0 0,0 0 1 0 0,0 0-1 0 0,0 6-4 0 0,6-17 25 0 0,0-1 0 0 0,0 1 1 0 0,0 0-1 0 0,0 0 0 0 0,1 0 0 0 0,-1-1 0 0 0,1 1 0 0 0,0 0 0 0 0,0-1 0 0 0,1 1 0 0 0,-1 0 0 0 0,1-1 1 0 0,-1 0-1 0 0,1 1 0 0 0,0-1 0 0 0,0 0 0 0 0,1 0 0 0 0,-1 0 0 0 0,1 0 0 0 0,0 0 0 0 0,-1-1 1 0 0,1 1-1 0 0,2 1-25 0 0,-2-3-28 0 0,-1 1 1 0 0,1-1 0 0 0,0 0-1 0 0,-1 1 1 0 0,1-1 0 0 0,0-1-1 0 0,0 1 1 0 0,0 0-1 0 0,0-1 1 0 0,0 1 0 0 0,0-1-1 0 0,0 0 1 0 0,0 0 0 0 0,0 0-1 0 0,0 0 1 0 0,1-1 27 0 0,0 0-51 0 0,1 0 1 0 0,-1 0-1 0 0,1-1 1 0 0,-1 0-1 0 0,1 0 0 0 0,-1 0 1 0 0,0 0-1 0 0,0-1 0 0 0,3-2 51 0 0,4-4-163 0 0,0-1-1 0 0,-1 0 0 0 0,0-1 0 0 0,-1 0 0 0 0,0-1 1 0 0,2-4 163 0 0,7-12-608 0 0,-2-2 1 0 0,-1 1-1 0 0,-1-2 1 0 0,-2 0-1 0 0,3-10 608 0 0,6-32-3467 0 0,9-61 3467 0 0,-23 92-806 0 0,-1-13 806 0 0,0-5-169 0 0,-2 7 133 0 0,-3 35 359 0 0,0 0 1 0 0,2 0 0 0 0,1-8-324 0 0,-1 21 2569 0 0,-3 10-1754 0 0,-2 16-192 0 0,-38 163 1070 0 0,30-135-1547 0 0,2-6-126 0 0,2 1 0 0 0,1 0 0 0 0,3 1 0 0 0,2 7-20 0 0,2-15-1308 0 0,1 1-1 0 0,2-1 1 0 0,2 3 1308 0 0,1-8-4516 0 0,1-7-1177 0 0</inkml:trace>
  <inkml:trace contextRef="#ctx0" brushRef="#br0" timeOffset="8378.071">3170 2797 920 0 0,'0'-4'-14'0'0,"0"-1"0"0"0,-1 1 1 0 0,1-1-1 0 0,-1 1 0 0 0,-1-4 14 0 0,0 4 1200 0 0,1-1-1 0 0,-1 1 1 0 0,0-1-1 0 0,-1 1 1 0 0,1 0-1 0 0,-1 0 1 0 0,0 0-1 0 0,-2-2-1199 0 0,2 3 989 0 0,1 0-1 0 0,-1 0 0 0 0,0 1 1 0 0,0-1-1 0 0,0 1 1 0 0,-1 0-1 0 0,1 0 0 0 0,0 0 1 0 0,-1 1-1 0 0,-3-2-988 0 0,4 2 55 0 0,0 0 0 0 0,-1 0 1 0 0,1 1-1 0 0,0-1 0 0 0,-1 1 0 0 0,1 0 0 0 0,-1 0 1 0 0,0 0-56 0 0,-35 5 533 0 0,1 2 0 0 0,0 2 1 0 0,-13 5-534 0 0,-47 11 2 0 0,15-8-735 0 0,34-5 258 0 0</inkml:trace>
  <inkml:trace contextRef="#ctx0" brushRef="#br0" timeOffset="8964.385">652 4327 8752 0 0,'8'-9'688'0'0,"11"-15"146"0"0,-18 22-220 0 0,-1 1 1 0 0,1 0-1 0 0,0-1 1 0 0,-1 0-1 0 0,1 1 0 0 0,-1-1 1 0 0,0 1-1 0 0,1-1 1 0 0,-1 1-1 0 0,0-2-614 0 0,0 1 2252 0 0,0 2-743 0 0,0 0-326 0 0,0 0-60 0 0,0 0-89 0 0,0 0-306 0 0,0 0-137 0 0,-1 3-23 0 0,1-1-469 0 0,-2 7 249 0 0,0 1 0 0 0,0-1 1 0 0,-4 7-349 0 0,-2 3 291 0 0,2 0 0 0 0,-2 8-291 0 0,-2 6 43 0 0,-3 9 81 0 0,2 5-124 0 0,2-11 37 0 0,-1 0-1 0 0,-2 0-36 0 0,1 9 11 0 0,8-34-11 0 0,0-3-13 0 0,13-28 36 0 0,-1 0 0 0 0,0 0 0 0 0,-2-1 0 0 0,4-18-23 0 0,10-27 68 0 0,-6 20 13 0 0,-2-2-81 0 0,-1 5-55 0 0,8-17 55 0 0,6-18-14 0 0,-20 55 17 0 0,1 1 1 0 0,1 1-1 0 0,1-1 0 0 0,1 1 0 0 0,9-15-3 0 0,-5 21 86 0 0,-14 15-84 0 0,0 0 0 0 0,1-1-1 0 0,-1 1 1 0 0,0 0 0 0 0,0 0-1 0 0,1-1 1 0 0,-1 1-1 0 0,0 0 1 0 0,1 0 0 0 0,-1 0-1 0 0,0 0 1 0 0,1 0 0 0 0,-1-1-1 0 0,0 1 1 0 0,1 0-1 0 0,-1 0 1 0 0,0 0 0 0 0,1 0-1 0 0,-1 0 1 0 0,0 0 0 0 0,1 0-1 0 0,-1 0 1 0 0,0 0-1 0 0,1 0 1 0 0,-1 0 0 0 0,0 1-1 0 0,1-1 1 0 0,-1 0 0 0 0,0 0-1 0 0,1 0 1 0 0,-1 0-1 0 0,0 0 1 0 0,1 1 0 0 0,-1-1-1 0 0,0 0 1 0 0,0 0-1 0 0,1 0 1 0 0,-1 1 0 0 0,0-1-1 0 0,0 0 1 0 0,1 1 0 0 0,-1-1-1 0 0,0 0 1 0 0,0 0-1 0 0,0 1 1 0 0,0-1 0 0 0,1 0-2 0 0,-1 1 11 0 0,2 2 41 0 0,1-1 0 0 0,-1 1-1 0 0,0 0 1 0 0,0 0 0 0 0,-1 0-1 0 0,1 0 1 0 0,-1 0 0 0 0,1 1-1 0 0,-1-1 1 0 0,1 4-52 0 0,7 38 134 0 0,-6-29-359 0 0,34 154 702 0 0,-30-136-316 0 0,2-1 0 0 0,2 0 0 0 0,11 24-161 0 0,-17-41 89 0 0,-4-14-75 0 0,-1 1 1 0 0,1-1-1 0 0,0 0 1 0 0,-1 0 0 0 0,1 0-1 0 0,0-1 1 0 0,0 1-1 0 0,0 0 1 0 0,1 0 0 0 0,-1 0-1 0 0,1 0-14 0 0,3 5 61 0 0,-6-5 39 0 0,-12-4 99 0 0,5-1-159 0 0,-45-7-21 0 0,-6 1-19 0 0,38 7 8 0 0,0 0 1 0 0,0 2 0 0 0,0 0-1 0 0,-11 3-8 0 0,19-3 7 0 0,9 0-8 0 0,1 0 0 0 0,0 1-1 0 0,-1-1 1 0 0,1 1 0 0 0,-1-1 0 0 0,1 1 0 0 0,0 0-1 0 0,0 0 1 0 0,0 1 0 0 0,0-1 0 0 0,0 0-1 0 0,-3 2 2 0 0,6-3-68 0 0,0 0 0 0 0,0 0-1 0 0,0 0 1 0 0,0 0 0 0 0,0 0-1 0 0,0 0 1 0 0,0 0-1 0 0,0 0 1 0 0,0 0 0 0 0,0 0-1 0 0,0 0 1 0 0,0 0 0 0 0,0 0-1 0 0,0 0 1 0 0,0 0-1 0 0,0 0 1 0 0,0 0 0 0 0,0 0-1 0 0,0 0 1 0 0,0-1 0 0 0,0 1-1 0 0,0 0 1 0 0,0 0-1 0 0,0 0 1 0 0,0 0 0 0 0,0 0-1 0 0,0 0 1 0 0,0 0 0 0 0,0 0-1 0 0,0 0 1 0 0,0 0-1 0 0,0 0 1 0 0,0 0 0 0 0,0 0-1 0 0,0 0 1 0 0,0 0 0 0 0,-1 0-1 0 0,1 0 1 0 0,0 0-1 0 0,0 0 1 0 0,0 0 0 0 0,0 0-1 0 0,0 0 1 0 0,0 0 0 0 0,0 0-1 0 0,0 0 1 0 0,0 0-1 0 0,0 0 1 0 0,0 0 0 0 0,0 0-1 0 0,0 0 1 0 0,0 0 0 0 0,0 0-1 0 0,0 0 1 0 0,0 0-1 0 0,0 0 1 0 0,0 0 0 0 0,0 0-1 0 0,0 0 1 0 0,0 1 0 0 0,0-1 68 0 0,3-7-2157 0 0,12-14-969 0 0,-6 9-2559 0 0,-3 3-669 0 0</inkml:trace>
  <inkml:trace contextRef="#ctx0" brushRef="#br0" timeOffset="9764.554">1380 3987 9216 0 0,'0'0'706'0'0,"2"1"-98"0"0,5 5 1312 0 0,-5-5 620 0 0,-2-1 127 0 0,0 0-225 0 0,2 0-1023 0 0,1 0-1624 0 0,5-1 3067 0 0,-7 2-1530 0 0,-4 3-1160 0 0,-11 8-28 0 0,8-8-38 0 0,0 2 0 0 0,0-1 0 0 0,0 1 1 0 0,1-1-1 0 0,0 2-106 0 0,-22 24 62 0 0,21-26 3 0 0,1 0 0 0 0,0 1 0 0 0,0 0 0 0 0,1 0 0 0 0,0 0-1 0 0,0 0 1 0 0,0 1 0 0 0,-1 4-65 0 0,-1 4 315 0 0,4-12-227 0 0,1 0-1 0 0,-1 0 1 0 0,1 0-1 0 0,0 1 1 0 0,1-1-1 0 0,-1 3-87 0 0,-7 54 1641 0 0,8-59-1547 0 0,0-1-13 0 0,0 0 7 0 0,5 10 409 0 0,-6-3-474 0 0,1-6-42 0 0,-1 1 0 0 0,1 0 1 0 0,-1-1-1 0 0,0 1 0 0 0,0-1 0 0 0,1 1 0 0 0,-1-1 1 0 0,0 1-1 0 0,0-1 0 0 0,0 0 0 0 0,0 1 0 0 0,-1-1 19 0 0,-1 3-151 0 0,2-2 21 0 0,-1 0 0 0 0,1 0 0 0 0,-1 0 0 0 0,1 0-1 0 0,-1 0 1 0 0,0-1 0 0 0,0 1 0 0 0,0-1 130 0 0,-10 11-2007 0 0,11-11 1397 0 0,0 2 787 0 0,-1-3-5995 0 0,2 0-1785 0 0</inkml:trace>
  <inkml:trace contextRef="#ctx0" brushRef="#br0" timeOffset="10126.66">1308 3805 8288 0 0,'0'0'381'0'0,"1"2"-6"0"0,8 17-284 0 0,3 6 1138 0 0,-6-7 2999 0 0,-2 23 2315 0 0,-7 1-4263 0 0,-2-8-560 0 0,-6 16-1720 0 0,5-28 542 0 0,-1-1-1 0 0,-2 1-541 0 0,-9 30 621 0 0,-4 28 173 0 0,-14 47 185 0 0,29-102-486 0 0,-2 18-493 0 0,-3 10 421 0 0,9-39-216 0 0,1-1 1 0 0,-1 12-206 0 0,-3 16 214 0 0,5-38-274 0 0,1 14-335 0 0,13-21-139 0 0,-9 2 129 0 0,0 0 0 0 0,-1 0 0 0 0,1-1 0 0 0,-1 1 0 0 0,1-1 0 0 0,-1 0 0 0 0,0 0 0 0 0,0-1-1 0 0,0 1 1 0 0,-1 0 0 0 0,1-1 0 0 0,-1 0 0 0 0,0 1 0 0 0,1-4 405 0 0,21-42-4478 0 0,-11 17 2192 0 0</inkml:trace>
  <inkml:trace contextRef="#ctx0" brushRef="#br0" timeOffset="10455.333">1562 3854 13968 0 0,'0'0'637'0'0,"1"0"-13"0"0,0 1-609 0 0,-1-1 0 0 0,1 1 0 0 0,0-1 0 0 0,-1 1 0 0 0,1-1 1 0 0,-1 1-1 0 0,1 0 0 0 0,-1-1 0 0 0,1 1 0 0 0,-1 0 0 0 0,1-1 0 0 0,-1 1 0 0 0,0 0 0 0 0,1 0 1 0 0,-1-1-1 0 0,0 1 0 0 0,0 0 0 0 0,1 0 0 0 0,-1-1 0 0 0,0 1 0 0 0,0 0 0 0 0,0 0-15 0 0,0 2 129 0 0,2 4 586 0 0,0-1-1 0 0,-1 0 1 0 0,1 1-1 0 0,-2-1 1 0 0,1 1-1 0 0,-1 0 0 0 0,0-1 1 0 0,0 6-715 0 0,-3 7 1429 0 0,0-1 0 0 0,-3 8-1429 0 0,-3 21 1165 0 0,-5 14-274 0 0,8-37-176 0 0,-1 18-715 0 0,-12 60 814 0 0,9-54 29 0 0,-2 40-843 0 0,11-81 27 0 0,-5 84 334 0 0,3 0-361 0 0,3-90-146 0 0,0-1-324 0 0,1 0 378 0 0,-1-1-1 0 0,0 0 1 0 0,0 0-1 0 0,1 0 1 0 0,-1 0-1 0 0,1 0 0 0 0,-1 1 1 0 0,0-1-1 0 0,1 0 1 0 0,0 0-1 0 0,-1 1 0 0 0,1-1 1 0 0,-1 0-1 0 0,1 1 1 0 0,0-1-1 0 0,-1 1 1 0 0,1-1 92 0 0,4-3-429 0 0,-2-2-342 0 0,1-1 1 0 0,-1 1 0 0 0,0 0-1 0 0,-1-1 1 0 0,0 1-1 0 0,2-7 771 0 0,6-16-5945 0 0,-1 5-933 0 0</inkml:trace>
  <inkml:trace contextRef="#ctx0" brushRef="#br0" timeOffset="10791.675">1527 4185 15696 0 0,'-10'-1'348'0'0,"0"0"1"0"0,0-1 0 0 0,1 0 0 0 0,-1-1 0 0 0,-7-3-349 0 0,1 1-25 0 0,-57-11 5321 0 0,42 12-2769 0 0,30 4-2362 0 0,1-1-331 0 0,1 0 0 0 0,-1 0-1 0 0,0 0 1 0 0,1 1 0 0 0,-1-1 0 0 0,1 0 0 0 0,-1 0-1 0 0,1 1 1 0 0,0-1 0 0 0,-1 0 0 0 0,1 0-1 0 0,0 1 1 0 0,-1-1 0 0 0,1 1 0 0 0,0-1-1 0 0,0 0 167 0 0,11-6-1536 0 0</inkml:trace>
  <inkml:trace contextRef="#ctx0" brushRef="#br0" timeOffset="10792.675">1978 3554 3224 0 0,'6'0'2426'0'0,"-4"1"1830"0"0,0 0 4243 0 0,1 1-8232 0 0,-1-1 0 0 0,0 1 0 0 0,0 0 0 0 0,-1 0 0 0 0,1 1 0 0 0,0-1 0 0 0,-1 0 0 0 0,1 1 0 0 0,-1-1 1 0 0,0 1-1 0 0,0-1 0 0 0,0 1 0 0 0,0-1 0 0 0,0 1 0 0 0,0 0 0 0 0,-1 0 0 0 0,1-1 0 0 0,-1 1 0 0 0,0 2-267 0 0,1 11 384 0 0,-1 0 0 0 0,-1-1 0 0 0,0 5-385 0 0,-1-1 314 0 0,-7 58 29 0 0,5-49-253 0 0,0 0 0 0 0,2 12-89 0 0,0 20 617 0 0,0-30-1767 0 0,1 2-5583 0 0,1-32 4544 0 0</inkml:trace>
  <inkml:trace contextRef="#ctx0" brushRef="#br0" timeOffset="11155.445">2109 3664 13392 0 0,'0'0'612'0'0,"0"0"-15"0"0,0 0-189 0 0,0 0 617 0 0,-5 4 1716 0 0,2-2-2372 0 0,-1 1 0 0 0,0-1-1 0 0,0 0 1 0 0,0 0 0 0 0,0-1-1 0 0,0 1 1 0 0,0-1 0 0 0,0 0-1 0 0,-4 1-368 0 0,-42 5 628 0 0,48-7-598 0 0,-7 1-3 0 0,-47 3 144 0 0,50-4-117 0 0,-1 0-1 0 0,1 0 0 0 0,-1-1 0 0 0,1 0 1 0 0,-1 0-1 0 0,1 0 0 0 0,-2-1-53 0 0,6-1-15 0 0,0 1-4373 0 0,2 2-2619 0 0</inkml:trace>
  <inkml:trace contextRef="#ctx0" brushRef="#br0" timeOffset="11516.287">2109 3745 18919 0 0,'1'1'430'0'0,"3"9"117"0"0,-1 0 1 0 0,0 1-1 0 0,-1 0-547 0 0,-2-8 169 0 0,-1-1-1 0 0,0 1 1 0 0,1 0-1 0 0,-1 0 1 0 0,-1 0-1 0 0,1-1 1 0 0,0 1-1 0 0,-1-1 1 0 0,1 1 0 0 0,-1-1-1 0 0,0 0 1 0 0,0 1-1 0 0,0-1 1 0 0,0 0-1 0 0,0 0 1 0 0,0 0-1 0 0,0 0 1 0 0,-1-1-1 0 0,1 1 1 0 0,-1-1-169 0 0,-5 5 242 0 0,0-1 1 0 0,-1-1 0 0 0,0 0 0 0 0,0 0-1 0 0,-4 1-242 0 0,1-1 0 0 0,0-1 0 0 0,1-1 0 0 0,-1 0 0 0 0,0-1 0 0 0,-7 0 0 0 0,12-1 0 0 0,0-1 0 0 0,1-1 0 0 0,-1 1 0 0 0,1-1 0 0 0,-1 0 0 0 0,1 0 0 0 0,-4-3 0 0 0,-10-3-202 0 0,15 4-2292 0 0,0 3 982 0 0</inkml:trace>
  <inkml:trace contextRef="#ctx0" brushRef="#br0" timeOffset="11847.559">2301 4081 16671 0 0,'0'0'763'0'0,"0"0"-14"0"0,2 1-482 0 0,1 0-121 0 0,0 0 0 0 0,-1 1 0 0 0,1-1 0 0 0,0 1 0 0 0,-1 0 0 0 0,1 0 0 0 0,-1-1 0 0 0,0 2-1 0 0,0-1 1 0 0,0 0 0 0 0,2 3-146 0 0,2 2 686 0 0,-1-2-301 0 0,0 1-1 0 0,-1 0 1 0 0,0 0 0 0 0,0 0 0 0 0,0 1 0 0 0,-1-1-1 0 0,0 1 1 0 0,0 0 0 0 0,-1 0 0 0 0,0 0 0 0 0,0 0 0 0 0,0 0-1 0 0,-1 4-384 0 0,1 8 330 0 0,0 1-1 0 0,-2 0 0 0 0,0-1 1 0 0,-2 10-330 0 0,1-17 102 0 0,-1 1 1 0 0,0-1 0 0 0,-1 0 0 0 0,0 0 0 0 0,-1 0-103 0 0,2-7 17 0 0,0 0-1 0 0,0-1 1 0 0,0 1 0 0 0,-1-1 0 0 0,1 1 0 0 0,-1-1 0 0 0,0 0 0 0 0,0 0-1 0 0,0 0 1 0 0,-1-1 0 0 0,1 1 0 0 0,-1-1 0 0 0,-3 2-17 0 0,5-3 1 0 0,-1-1 0 0 0,1-1 0 0 0,-1 1 0 0 0,1 0 0 0 0,-1 0 0 0 0,0-1 0 0 0,1 0 0 0 0,-1 1 0 0 0,1-1 0 0 0,-1 0 0 0 0,0 0 0 0 0,1 0 0 0 0,-1-1 0 0 0,1 1 0 0 0,-1-1 0 0 0,0 1 0 0 0,1-1 0 0 0,-1 0 0 0 0,1 0 0 0 0,0 0 0 0 0,-1 0 1 0 0,1-1-1 0 0,0 1 0 0 0,0-1 0 0 0,0 1 0 0 0,-1-1-1 0 0,-2-2-14 0 0,1 1 1 0 0,-1-1 0 0 0,1 0 0 0 0,0 0 0 0 0,0-1-1 0 0,0 1 1 0 0,0-1 0 0 0,1 0 0 0 0,0 0-1 0 0,0 0 1 0 0,-1-2 13 0 0,-8-21-12 0 0,8 20 25 0 0,0-1 1 0 0,0 1 0 0 0,1-1-1 0 0,0 0 1 0 0,1 0-14 0 0,-2-9 118 0 0,3 12-138 0 0,-1 1 0 0 0,1-1 0 0 0,1 0-1 0 0,-1-5 21 0 0,1 11 11 0 0,0-1 0 0 0,0 1 1 0 0,0-1-1 0 0,0 1 0 0 0,1-1 0 0 0,-1 1 0 0 0,0-1 0 0 0,0 1 0 0 0,1-1 0 0 0,-1 1 0 0 0,0 0 0 0 0,0-1 0 0 0,1 1 0 0 0,-1-1 0 0 0,0 1 0 0 0,1 0 0 0 0,-1-1 0 0 0,1 1 0 0 0,-1 0 0 0 0,0 0 0 0 0,1-1 0 0 0,-1 1 0 0 0,1 0 0 0 0,-1 0 0 0 0,1 0 0 0 0,0-1-11 0 0,13-2 425 0 0,-11 2-422 0 0,8 0 141 0 0,0 1-1 0 0,-1 0 0 0 0,1 1 1 0 0,0 0-1 0 0,0 0 1 0 0,-1 1-1 0 0,4 2-143 0 0,-12-4 7 0 0,27 5 81 0 0,0-1 0 0 0,0-1 0 0 0,0-2 1 0 0,0-1-1 0 0,0-1 0 0 0,16-3-88 0 0,-36 1 20 0 0,-8 3-421 0 0,3-9-811 0 0,-1 5 762 0 0,-2 3 233 0 0,0 0 0 0 0,-1 1 0 0 0,1-1 0 0 0,-1 0-1 0 0,1 0 1 0 0,-1 0 0 0 0,1 0 0 0 0,-1 0-1 0 0,1 0 1 0 0,-1 0 0 0 0,0 0 0 0 0,0 0-1 0 0,1 0 1 0 0,-1 0 217 0 0,0-9-1524 0 0</inkml:trace>
  <inkml:trace contextRef="#ctx0" brushRef="#br0" timeOffset="12529.118">2869 3802 4608 0 0,'0'0'208'0'0,"5"7"32"0"0,10 19 1162 0 0,-12-19 97 0 0,-1 1 168 0 0,1-1 1 0 0,-1 0-1 0 0,-1 1 1 0 0,1-1-1 0 0,-1 1 1 0 0,0 7-1668 0 0,1 9 1515 0 0,-1-8-857 0 0,0 1 0 0 0,-1-1 0 0 0,-1 0 0 0 0,-1 1 0 0 0,-1 5-658 0 0,-3 36 934 0 0,-8 43 363 0 0,7-55-922 0 0,0-7-83 0 0,6-26-163 0 0,-1-1 1 0 0,-1 0 0 0 0,0 1-1 0 0,-4 9-129 0 0,6-17 65 0 0,0 0-1 0 0,0-1 0 0 0,0 1 1 0 0,1 0-1 0 0,-1 0 0 0 0,1 3-64 0 0,0-6 22 0 0,0 0 90 0 0,0-2-8 0 0,0-2-42 0 0,1-22-15 0 0,0 1 0 0 0,1-1 0 0 0,2 1 0 0 0,0 0 1 0 0,2 0-1 0 0,0 1 0 0 0,3-5-47 0 0,15-43-165 0 0,-7 20 261 0 0,19-40-96 0 0,-23 64 18 0 0,44-89 277 0 0,-45 95-182 0 0,0 0 0 0 0,2 1 0 0 0,0 0 0 0 0,8-7-113 0 0,11-11 99 0 0,-32 36-114 0 0,0 0 0 0 0,0 0-1 0 0,0 0 1 0 0,1 0 0 0 0,-1 0 0 0 0,0 0 0 0 0,1 1 0 0 0,-1-1 0 0 0,0 0 0 0 0,1 1-1 0 0,0-1 16 0 0,3-1-44 0 0,-4 2 43 0 0,0-1-1 0 0,-1 1 1 0 0,1 0-1 0 0,0 0 1 0 0,0-1-1 0 0,0 1 1 0 0,0 0 0 0 0,0 0-1 0 0,0 0 1 0 0,0 0-1 0 0,-1 0 1 0 0,1 0-1 0 0,0 0 1 0 0,0 1-1 0 0,0-1 1 0 0,0 0-1 0 0,0 0 1 0 0,-1 1 0 0 0,1-1-1 0 0,0 0 1 0 0,0 1-1 0 0,0-1 1 0 0,-1 1-1 0 0,1-1 1 0 0,0 1-1 0 0,-1-1 1 0 0,1 1-1 0 0,0 0 1 0 0,-1-1 0 0 0,1 1-1 0 0,-1 0 1 0 0,1 0-1 0 0,-1-1 1 0 0,1 2 1 0 0,1 0 47 0 0,-1 1 0 0 0,0-1 1 0 0,0 1-1 0 0,0 0 0 0 0,0 0 1 0 0,0-1-1 0 0,0 1 0 0 0,0 2-47 0 0,10 136 490 0 0,-5-80-1293 0 0,6 25 803 0 0,-9-66 79 0 0,1 6 107 0 0,1 1 0 0 0,1-1-1 0 0,1 1 1 0 0,1-2 0 0 0,5 10-186 0 0,1-4 25 0 0,-10-20 12 0 0,1 0 1 0 0,0 0-1 0 0,1-1 1 0 0,1 1 0 0 0,-1-1-1 0 0,2 0 1 0 0,-1-1-1 0 0,10 9-37 0 0,-9-12 366 0 0,-16-12-300 0 0,-1 2-73 0 0,-1-1-1 0 0,0 1 0 0 0,-1 1 1 0 0,1-1-1 0 0,-1 2 0 0 0,1 0 1 0 0,-1 0-1 0 0,0 1 0 0 0,-3 0 8 0 0,-4 0 29 0 0,0 1-1 0 0,0 1 0 0 0,0 1 0 0 0,0 0 0 0 0,-5 3-28 0 0,-34 7-77 0 0,42-6 361 0 0,3 0-1099 0 0,4-5-3632 0 0,9-22-4332 0 0,2 13 1945 0 0</inkml:trace>
  <inkml:trace contextRef="#ctx0" brushRef="#br0" timeOffset="12991.987">3747 3655 8288 0 0,'3'0'381'0'0,"39"0"189"0"0,-31 0 3738 0 0,-3 0 4500 0 0,-13-3-7776 0 0,1 1-940 0 0,0 0 0 0 0,-1 1 0 0 0,1 0 0 0 0,0 0 0 0 0,-1 0 0 0 0,1 1 0 0 0,-1-1-1 0 0,1 1 1 0 0,-1 0 0 0 0,1 0 0 0 0,-1 1 0 0 0,1-1 0 0 0,-1 1-92 0 0,-9 2 102 0 0,0 1 0 0 0,0 1-1 0 0,-5 2-101 0 0,-2 1 14 0 0,13-4 5 0 0,0 0 1 0 0,-1 1 0 0 0,2 0 0 0 0,-1 1 0 0 0,0-1-1 0 0,1 1 1 0 0,-4 5-20 0 0,9-9 6 0 0,-5 5 26 0 0,1 0 1 0 0,0 0 0 0 0,1 1 0 0 0,0 0 0 0 0,0 0-1 0 0,0 0 1 0 0,1 0 0 0 0,1 1 0 0 0,-1 0 0 0 0,1 0 0 0 0,1 0-1 0 0,0 0 1 0 0,0 3-33 0 0,1-4 56 0 0,1 0 0 0 0,0 0 0 0 0,0 0 1 0 0,1 0-1 0 0,0 0 0 0 0,0 0 0 0 0,1 0 0 0 0,0-1 0 0 0,0 1 0 0 0,1 0 0 0 0,0-1 0 0 0,0 0 0 0 0,1 0 0 0 0,0 1-56 0 0,5 6 215 0 0,0-1-1 0 0,1 0 1 0 0,0 0-1 0 0,1-1 1 0 0,0 0-1 0 0,7 5-214 0 0,29 36-48 0 0,-43-48 48 0 0,0-1 0 0 0,-1 1 0 0 0,1 1 0 0 0,-1-1 0 0 0,0 0 0 0 0,0 1 0 0 0,-1 0 0 0 0,0-1 0 0 0,0 1 0 0 0,0 0 0 0 0,-1 0 0 0 0,1 2 0 0 0,-2-7 1 0 0,0 1 0 0 0,0 0-1 0 0,0 0 1 0 0,0 0 0 0 0,0 0-1 0 0,-1 0 1 0 0,1-1 0 0 0,0 1-1 0 0,-1 0 1 0 0,0 0 0 0 0,1-1-1 0 0,-1 1 1 0 0,0 0 0 0 0,0-1-1 0 0,0 1 1 0 0,0 0 0 0 0,0-1-1 0 0,0 1 1 0 0,0-1 0 0 0,-1 0-1 0 0,1 1 1 0 0,0-1 0 0 0,-1 0-1 0 0,1 0 1 0 0,-1 0 0 0 0,1 0 0 0 0,-3 1-2 0 0,0 0 7 0 0,0 0-1 0 0,0 0 0 0 0,0 0 0 0 0,-1 0 1 0 0,1-1-1 0 0,-1 1 0 0 0,1-1 0 0 0,-1 0 1 0 0,0-1-1 0 0,-4 1-5 0 0,2-1-26 0 0,-1 0-1 0 0,1-1 1 0 0,-1 0-1 0 0,1-1 1 0 0,-1 0 0 0 0,1 0-1 0 0,0 0 1 0 0,-1-1 0 0 0,1 0-1 0 0,1 0 1 0 0,-2-1 26 0 0,3 1-255 0 0,1 0 1 0 0,-1 0-1 0 0,1-1 0 0 0,0 0 1 0 0,0 0-1 0 0,0 0 0 0 0,0 0 255 0 0,1 0-667 0 0,0 0-1 0 0,0 0 0 0 0,0-1 0 0 0,1 1 0 0 0,0-1 0 0 0,0 0 0 0 0,0 1 0 0 0,0-2 668 0 0,-3-10-7502 0 0</inkml:trace>
  <inkml:trace contextRef="#ctx0" brushRef="#br0" timeOffset="13374.58">3917 3077 3680 0 0,'9'1'381'0'0,"2"9"-353"0"0,2 16 4985 0 0,-4 2 432 0 0,-6-13-4650 0 0,0 21 682 0 0,-1-1-1 0 0,-3 32-1476 0 0,-1-42 446 0 0,0 1-115 0 0,1 1 0 0 0,1-1 0 0 0,2 1 0 0 0,1 8-331 0 0,1-2-146 0 0,-4-27 76 0 0,1 1-1 0 0,0 0 0 0 0,0 0 1 0 0,0 0-1 0 0,1-1 0 0 0,2 7 71 0 0,-3-11-12 0 0,0-1-3 0 0,-1-1-1 0 0,1 1 0 0 0,-1 0 1 0 0,0-1-1 0 0,1 1 0 0 0,-1 0 0 0 0,0 0 1 0 0,0-1-1 0 0,0 1 0 0 0,1 0 1 0 0,-1-1-1 0 0,0 1 0 0 0,0 0 1 0 0,0 0-1 0 0,0-1 0 0 0,0 1 1 0 0,0 0 15 0 0,0 0-1444 0 0,0-1-491 0 0,4-4-90 0 0,19-17-20 0 0</inkml:trace>
  <inkml:trace contextRef="#ctx0" brushRef="#br0" timeOffset="13715.19">4075 3258 13824 0 0,'12'21'629'0'0,"-10"-16"-12"0"0,3 6-367 0 0,-4-9-66 0 0,-1-1 1 0 0,1 0-1 0 0,-1 1 1 0 0,1-1-1 0 0,-1 1 1 0 0,0-1-1 0 0,0 1 1 0 0,0-1-1 0 0,1 1 1 0 0,-1-1-1 0 0,-1 1 1 0 0,1-1-1 0 0,0 1 1 0 0,0-1 0 0 0,0 0-1 0 0,-1 1 1 0 0,1-1-1 0 0,-1 1 1 0 0,1-1-1 0 0,-1 0 1 0 0,0 2-185 0 0,-1-1 154 0 0,1 0 1 0 0,-1 0 0 0 0,0 0 0 0 0,0 0-1 0 0,0 0 1 0 0,-1 0 0 0 0,1 0 0 0 0,0 0 0 0 0,0-1-1 0 0,-1 0 1 0 0,0 1-155 0 0,-8 3 264 0 0,0-1 0 0 0,0 0 0 0 0,0 0 0 0 0,-1-1 0 0 0,-1-1-264 0 0,-23 5 638 0 0,12-3-358 0 0,0 2 0 0 0,-1 0-280 0 0,24-5 5 0 0,0-1 0 0 0,1 0 0 0 0,-1 1-1 0 0,0-1 1 0 0,0 0 0 0 0,0 0 0 0 0,1 0-1 0 0,-1 1 1 0 0,0-1 0 0 0,0 0-1 0 0,0 0 1 0 0,1 0 0 0 0,-1-1 0 0 0,0 1-1 0 0,0 0 1 0 0,0 0 0 0 0,1 0 0 0 0,-1 0-5 0 0,-3-2-8 0 0,1 2 1 0 0,-1-1-1 0 0,0 0 1 0 0,1 1-1 0 0,-1 0 1 0 0,0 0 0 0 0,-1 0 7 0 0,2 0-343 0 0,-1-1 1 0 0,0 1 0 0 0,1-1 0 0 0,-1 1 0 0 0,0-1 0 0 0,1 0 0 0 0,-1-1-1 0 0,-1 0 343 0 0,4 2-1464 0 0</inkml:trace>
  <inkml:trace contextRef="#ctx0" brushRef="#br0" timeOffset="14065.329">4121 3453 8288 0 0,'0'0'381'0'0,"0"0"-6"0"0,0 0 45 0 0,-5 5 3086 0 0,1-3-2811 0 0,0 1-1 0 0,0-1 1 0 0,0 1-1 0 0,-1-1 1 0 0,1-1 0 0 0,-1 1-1 0 0,1-1 1 0 0,-4 1-695 0 0,-17 7 808 0 0,14-6-584 0 0,0 0 0 0 0,1 0 0 0 0,-1-1 0 0 0,0 0 0 0 0,0-1 0 0 0,0-1 0 0 0,-1 1-224 0 0,-5 0 138 0 0,0 0 0 0 0,-7 3-138 0 0,24-4-2 0 0,-3 1-32 0 0,0 0-1 0 0,0-1 1 0 0,0 1-1 0 0,0-1 1 0 0,0 0-1 0 0,0 1 1 0 0,-1-1-1 0 0,1 0 1 0 0,0-1-1 0 0,0 1 1 0 0,0-1-1 0 0,0 1 1 0 0,-2-2 34 0 0,4 2-1347 0 0,1 0-444 0 0</inkml:trace>
  <inkml:trace contextRef="#ctx0" brushRef="#br0" timeOffset="14554.008">3138 4237 9472 0 0,'0'0'432'0'0,"0"0"-6"0"0,1 3-276 0 0,-1-2 224 0 0,1 0 0 0 0,-1 1 0 0 0,0-1 0 0 0,0 1 1 0 0,0-1-1 0 0,0 0 0 0 0,0 1 0 0 0,0-1 0 0 0,-1 1 1 0 0,1-1-1 0 0,0 0 0 0 0,-1 1 0 0 0,1-1 0 0 0,-1 0 0 0 0,1 1 1 0 0,-1-1-1 0 0,0 0 0 0 0,1 0 0 0 0,-1 0 0 0 0,0 1 1 0 0,0-1-1 0 0,0 0 0 0 0,0 0 0 0 0,0 0 0 0 0,0 0-374 0 0,-17 9 1404 0 0,10-8-1142 0 0,-1-1 0 0 0,0 0 1 0 0,0 0-1 0 0,0 0 0 0 0,0-1 0 0 0,0-1 0 0 0,0 1 0 0 0,-5-2-262 0 0,-26-1 294 0 0,29 3-259 0 0,7-1-23 0 0,0 1-1 0 0,1 0 0 0 0,-1 0 0 0 0,0 1 0 0 0,0-1 0 0 0,0 1 1 0 0,1-1-1 0 0,-1 1 0 0 0,0 0 0 0 0,1 1 0 0 0,-4 0-11 0 0,5 0-203 0 0,0-1 0 0 0,-1 0 0 0 0,1-1 0 0 0,-1 1 0 0 0,1 0 0 0 0,-1-1 0 0 0,0 1 203 0 0,0-1-580 0 0,1 1-1415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15:34.6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1518 1064 6448 0 0,'0'2'498'0'0,"-1"7"-382"0"0,0 0 0 0 0,-1-1 0 0 0,0 1 0 0 0,-1 2-116 0 0,-3 14 1590 0 0,1 0 1901 0 0,-2-1 0 0 0,-1 1-3491 0 0,6-17 488 0 0,-34 88 4013 0 0,46-118-1117 0 0,13-18-3384 0 0,18-35 308 0 0,25-54 336 0 0,-29 61-181 0 0,3 3 0 0 0,2 1-1 0 0,4 2-462 0 0,93-133 904 0 0,-122 168-844 0 0,-1 0 0 0 0,-1-1 0 0 0,-1-1 0 0 0,3-13-60 0 0,-12 30 29 0 0,3-3 62 0 0,-1 1-1 0 0,2 1 1 0 0,0-1-1 0 0,1 1 1 0 0,8-9-91 0 0,-1 2 198 0 0,-9 11-124 0 0,-5 7-35 0 0,-1 0 0 0 0,1 0-1 0 0,-1-1 1 0 0,0 1 0 0 0,0-1 0 0 0,2-2-39 0 0,24-34 205 0 0,-1 2-129 0 0,-20 24-12 0 0,-6 9-3 0 0,1 1 1 0 0,0-1-1 0 0,0 1 1 0 0,0 0 0 0 0,0 0-1 0 0,1 0 1 0 0,-1 0-1 0 0,3-2-61 0 0,2 1-13 0 0,-4 1-41 0 0,-1-2 52 0 0,-2 3 56 0 0,1 2 5 0 0,3-2-36 0 0,-4 1 35 0 0,0 1 33 0 0,0 0 6 0 0,3 13-143 0 0,-3-12 27 0 0,1 1 0 0 0,-1 0-1 0 0,1-1 1 0 0,-1 1-1 0 0,0-1 1 0 0,0 1 0 0 0,0 0-1 0 0,0-1 1 0 0,0 1-1 0 0,0 1 20 0 0,-7 27 169 0 0,0 0-1 0 0,-2-1 1 0 0,-4 8-169 0 0,11-32 11 0 0,0 1 1 0 0,1-1 0 0 0,0 0-1 0 0,0 1 1 0 0,0 1-12 0 0,1-3-2 0 0,-1 0-1 0 0,0 0 1 0 0,1 0 0 0 0,-2 0 0 0 0,1 0-1 0 0,0 0 1 0 0,-1 0 0 0 0,0 1 2 0 0,1-4-22 0 0,1 0 1 0 0,0 0 0 0 0,-1 0 0 0 0,1 0-1 0 0,0 1 1 0 0,0-1 0 0 0,0 0-1 0 0,0 0 1 0 0,0 0 0 0 0,0 0-1 0 0,0 0 1 0 0,0 0 0 0 0,0 0-1 0 0,0 1 22 0 0,1 3 121 0 0,12-6 341 0 0,-9-1-368 0 0,1 1 0 0 0,-1-1 0 0 0,0-1-1 0 0,0 1 1 0 0,0-1 0 0 0,0 1 0 0 0,-1-1 0 0 0,1 0 0 0 0,-1 0 0 0 0,0-1 0 0 0,1 0-94 0 0,9-11-165 0 0,0 0 0 0 0,-2 0 1 0 0,0-1-1 0 0,-1-1 0 0 0,9-17 165 0 0,-6 3 244 0 0,-1-1 0 0 0,-2 0 0 0 0,6-28-244 0 0,-13 46-21 0 0,0 0 0 0 0,-1-1 0 0 0,-1 1 0 0 0,0-8 21 0 0,-1 21-5 0 0,0 1 1 0 0,-1-1-1 0 0,1 1 0 0 0,0-1 1 0 0,0 1-1 0 0,-1-1 0 0 0,1 1 0 0 0,0-1 1 0 0,0 1-1 0 0,-1-1 0 0 0,1 1 1 0 0,0-1-1 0 0,-1 1 0 0 0,1 0 0 0 0,-1-1 1 0 0,1 1-1 0 0,-1 0 0 0 0,1-1 1 0 0,-1 1-1 0 0,1 0 0 0 0,-1 0 0 0 0,1-1 1 0 0,-1 1-1 0 0,1 0 0 0 0,-1 0 1 0 0,1 0 4 0 0,-15-3-483 0 0,-1 7 468 0 0,-1 0-1 0 0,1 1 1 0 0,-6 3 15 0 0,3-1 2 0 0,0-1-1 0 0,-1-1-1 0 0,15-4 22 0 0,1 0 1 0 0,0-1-1 0 0,-1 1 0 0 0,1-1 0 0 0,-1 0 1 0 0,1 0-1 0 0,0-1 0 0 0,-1 1 1 0 0,1-1-1 0 0,0 0 0 0 0,0 0 0 0 0,-4-2-22 0 0,-1-1-756 0 0,2 0-1 0 0,-1 0 0 0 0,0-1 1 0 0,1 0-1 0 0,-6-5 757 0 0,2 2-1966 0 0,0 1-384 0 0</inkml:trace>
  <inkml:trace contextRef="#ctx0" brushRef="#br0" timeOffset="668.659">206 1485 18167 0 0,'1'11'605'0'0,"-1"7"726"0"0,-2-10-1297 0 0,1-1-1 0 0,1 1 1 0 0,-1 0-1 0 0,2 4-33 0 0,-2 15 1050 0 0,-8 80 3200 0 0,2-56-3219 0 0,-2 0-1 0 0,-4 9-1030 0 0,-22 110 17 0 0,31-153-17 0 0,-5 19 0 0 0,-10 29 0 0 0,0-20-216 0 0,16-39 0 0 0,-6 9-151 0 0,9-15 139 0 0,-1 1 1 0 0,1-1-1 0 0,-1 0 0 0 0,1 1 1 0 0,-1-1-1 0 0,1 0 0 0 0,-1 1 0 0 0,1-1 1 0 0,-1 0-1 0 0,1 0 0 0 0,-1 0 0 0 0,1 0 1 0 0,-1 1-1 0 0,0-1 0 0 0,1 0 0 0 0,-1 0 1 0 0,1 0-1 0 0,-1 0 0 0 0,0 0 1 0 0,1 0-1 0 0,-1 0 0 0 0,1-1 0 0 0,-1 1 1 0 0,1 0-1 0 0,-1 0 0 0 0,0 0 0 0 0,0-1 228 0 0,-2-2-7755 0 0</inkml:trace>
  <inkml:trace contextRef="#ctx0" brushRef="#br0" timeOffset="1203.169">1 1703 11976 0 0,'0'0'546'0'0,"0"2"-10"0"0,9 12-180 0 0,-8-13 380 0 0,-1-1 239 0 0,0 0 45 0 0,0 0-60 0 0,9-12 757 0 0,3-2-650 0 0,-2-1 0 0 0,6-9-1067 0 0,-7 9 486 0 0,1 1 1 0 0,1-1-1 0 0,3-1-486 0 0,-3 4 277 0 0,1-2 215 0 0,1 1 1 0 0,14-11-493 0 0,-21 20 120 0 0,-1 0 0 0 0,1 1 1 0 0,0-1-1 0 0,0 1 0 0 0,0 1 0 0 0,0-1 1 0 0,0 1-1 0 0,0 0 0 0 0,1 0 0 0 0,2 1-120 0 0,5-2 151 0 0,0 1-1 0 0,1 1 0 0 0,-1 1 1 0 0,15 1-151 0 0,-22 0 136 0 0,0 0 1 0 0,1 0-1 0 0,-1 1 1 0 0,0 0 0 0 0,0 0-1 0 0,0 1 1 0 0,0 0-1 0 0,-1 0 1 0 0,1 0 0 0 0,-1 1-1 0 0,0 0-136 0 0,-2-1 47 0 0,0 0 1 0 0,-1-1-1 0 0,1 2 0 0 0,-1-1 0 0 0,0 0 0 0 0,0 1 1 0 0,0-1-1 0 0,-1 1 0 0 0,1 0 0 0 0,-1 0 0 0 0,0 0 1 0 0,0 0-1 0 0,0 0 0 0 0,-1 0 0 0 0,1 1 0 0 0,-1-1 1 0 0,0 0-1 0 0,0 1 0 0 0,-1-1 0 0 0,1 1 0 0 0,-1 0 1 0 0,0-1-1 0 0,0 1 0 0 0,-1-1 0 0 0,0 3-47 0 0,0 2 9 0 0,-1-1-1 0 0,0 0 1 0 0,-1 1-1 0 0,0-1 0 0 0,0 0 1 0 0,-1-1-1 0 0,0 1 1 0 0,0 0-1 0 0,-2 0-8 0 0,-5 9-96 0 0,-2-1 0 0 0,0 0 0 0 0,-5 4 96 0 0,9-12-55 0 0,0 0 1 0 0,0-1-1 0 0,0 0 0 0 0,-1 0 0 0 0,-2 0 55 0 0,6-3 0 0 0,1-1 1 0 0,-1 0-1 0 0,0-1 0 0 0,0 1 0 0 0,0-1 0 0 0,0-1 1 0 0,0 1-1 0 0,0-1 0 0 0,-1 0 0 0 0,0 0 0 0 0,5-1 0 0 0,-1 0 0 0 0,-7-8 0 0 0,10 8 1 0 0,0-1 0 0 0,-1 0 1 0 0,1 1-1 0 0,-1-1 0 0 0,1 0 0 0 0,0 1 0 0 0,0-1 0 0 0,-1 0 0 0 0,1 0 1 0 0,0 0-1 0 0,0 1 0 0 0,0-1 0 0 0,0 0 0 0 0,0 0 0 0 0,0 0 0 0 0,0 1 1 0 0,0-1-1 0 0,0 0 0 0 0,0 0 0 0 0,0 0 0 0 0,1 1 0 0 0,-1-1 0 0 0,0 0 1 0 0,1 0-1 0 0,-1 1 0 0 0,0-1 0 0 0,1 0 0 0 0,0 0-1 0 0,-1 0 2 0 0,1 0 0 0 0,-1 0 0 0 0,1-1 0 0 0,0 1 0 0 0,0 0-1 0 0,0 0 1 0 0,0 0 0 0 0,0 0 0 0 0,0 0 0 0 0,0 0 0 0 0,0 0 0 0 0,0 1 0 0 0,0-1 0 0 0,0 0-1 0 0,0 1 1 0 0,1-1 0 0 0,-1 1-2 0 0,3-1-3 0 0,0 1 1 0 0,-1 0-1 0 0,1 0 0 0 0,0 0 0 0 0,-1 1 0 0 0,1-1 0 0 0,0 1 1 0 0,-1 0-1 0 0,1 0 0 0 0,0 0 0 0 0,-1 1 0 0 0,0-1 1 0 0,1 1-1 0 0,-1 0 0 0 0,0-1 0 0 0,0 2 0 0 0,0-1 0 0 0,0 0 1 0 0,0 1-1 0 0,0-1 3 0 0,3 4 6 0 0,0 1 0 0 0,0-1 0 0 0,0 1 0 0 0,-1 0 0 0 0,0 1 0 0 0,-1-1 0 0 0,4 8-6 0 0,-6-11 120 0 0,-1 0 0 0 0,0 1 0 0 0,0-1 1 0 0,-1 0-1 0 0,1 0 0 0 0,-1 0 1 0 0,0 1-1 0 0,0-1 0 0 0,0 0 1 0 0,-1 1-1 0 0,1-1 0 0 0,-1 0 1 0 0,-1 2-121 0 0,0 4-44 0 0,-1 0 0 0 0,-1 0 0 0 0,0 0 1 0 0,-4 8 43 0 0,2-9 51 0 0,-1 0 1 0 0,-1 0-1 0 0,1 0 1 0 0,-1-1 0 0 0,-1 0-1 0 0,1 0 1 0 0,-1-1-1 0 0,-1-1 1 0 0,0 1-52 0 0,0-1-85 0 0,-1 1 0 0 0,0-2 1 0 0,0 1-1 0 0,-1-1 0 0 0,0-1 1 0 0,1 0-1 0 0,-12 1 85 0 0,17-3-111 0 0,0-1 0 0 0,0 0 0 0 0,-1-1 0 0 0,1 1 0 0 0,-1-1 0 0 0,1-1 0 0 0,0 1 0 0 0,-1-1 0 0 0,1 0 0 0 0,0 0 0 0 0,0-1 0 0 0,0 0 0 0 0,0 0 0 0 0,0 0 0 0 0,0-1 0 0 0,-1 0 111 0 0,7 3-180 0 0,-1-1 1 0 0,1 1 0 0 0,-1-1 0 0 0,1 1 0 0 0,0-1 0 0 0,-1 1 0 0 0,1-1-1 0 0,0 1 1 0 0,-1-1 0 0 0,1 0 0 0 0,0 1 0 0 0,0-1 0 0 0,-1 1 0 0 0,1-1 0 0 0,0 0-1 0 0,0 1 1 0 0,0-1 0 0 0,0 0 0 0 0,0 1 0 0 0,0-1 0 0 0,0 0 0 0 0,0 1-1 0 0,0-1 1 0 0,0 1 0 0 0,0-1 0 0 0,1 0 0 0 0,-1 1 0 0 0,0-1 0 0 0,0 1 0 0 0,0-1-1 0 0,1 0 1 0 0,-1 0 179 0 0,2-3-443 0 0,-1-5-987 0 0</inkml:trace>
  <inkml:trace contextRef="#ctx0" brushRef="#br0" timeOffset="1571.629">603 1887 10136 0 0,'0'0'777'0'0,"0"0"-173"0"0,0 0 1148 0 0,0 0 559 0 0,0 0 110 0 0,0 0-223 0 0,0 0-1006 0 0,0 2-441 0 0,-1 4-461 0 0,0 0-1 0 0,-1 0 1 0 0,0 0-1 0 0,0 0 1 0 0,0 0 0 0 0,-1 0-1 0 0,0-1 1 0 0,0 1 0 0 0,0-1-1 0 0,-1 0 1 0 0,-1 3-290 0 0,-2 1 143 0 0,1 1 0 0 0,1 0 0 0 0,-1 0-143 0 0,4-4 24 0 0,0-1 0 0 0,0 1 0 0 0,1 0 0 0 0,-1 0 1 0 0,1 0-1 0 0,1-1 0 0 0,-1 1 0 0 0,1 0 1 0 0,0 0-1 0 0,0 0 0 0 0,0 0 0 0 0,1 0 0 0 0,1 3-24 0 0,-1-6 31 0 0,0 1 0 0 0,0-1 0 0 0,0 1 0 0 0,1-1 0 0 0,-1 0 0 0 0,1 0 0 0 0,0 0 0 0 0,0 0 0 0 0,0 0-1 0 0,0 0 1 0 0,1 0 0 0 0,-1-1 0 0 0,1 1 0 0 0,0-1 0 0 0,0 1 0 0 0,0-1 0 0 0,0 0 0 0 0,0 0 0 0 0,0-1-1 0 0,0 1 1 0 0,0-1 0 0 0,2 1-31 0 0,-1-1 51 0 0,0 0 0 0 0,1-1 0 0 0,-1 1 0 0 0,1-1 0 0 0,-1 0-1 0 0,1 0 1 0 0,-1 0 0 0 0,1-1 0 0 0,-1 1 0 0 0,1-1 0 0 0,-1 0 0 0 0,5-2-51 0 0,-3 1 36 0 0,0 0 1 0 0,0 0 0 0 0,0-1-1 0 0,0 0 1 0 0,0 0 0 0 0,-1-1-1 0 0,1 0 1 0 0,2-2-37 0 0,-2-2 3 0 0,0 1 1 0 0,0-1-1 0 0,-1 0 0 0 0,-1 0 0 0 0,1-1-3 0 0,-4 6 0 0 0,1 0 1 0 0,-1 0-1 0 0,0 0 0 0 0,-1-1 0 0 0,1 1 0 0 0,-1 0 1 0 0,1 0-1 0 0,-1 0 0 0 0,0-1 0 0 0,0 1 1 0 0,0 0-1 0 0,0 0 0 0 0,-1 0 0 0 0,1-1 0 0 0,-1 1 0 0 0,-2-8-4 0 0,-1 0-1 0 0,1 0 0 0 0,-4-4 5 0 0,6 13-2 0 0,-4-9-60 0 0,-1 1 1 0 0,0 1-1 0 0,-1-1 0 0 0,0 1 1 0 0,0 0-1 0 0,-1 1 0 0 0,0 0 1 0 0,-1 0-1 0 0,1 0 0 0 0,-2 1 1 0 0,1 1-1 0 0,-1-1 62 0 0,-23-8-1570 0 0,11 10-3657 0 0,13 5-2310 0 0</inkml:trace>
  <inkml:trace contextRef="#ctx0" brushRef="#br0" timeOffset="1922.649">867 1784 6448 0 0,'30'-6'1413'0'0,"-10"5"3968"0"0,-19 1-5085 0 0,0 0-1 0 0,0 0 0 0 0,0 1 0 0 0,0-1 0 0 0,0 0 1 0 0,0 0-1 0 0,0 0 0 0 0,-1 1 0 0 0,1-1 1 0 0,0 1-1 0 0,0-1 0 0 0,0 0 0 0 0,0 1 1 0 0,0 0-1 0 0,-1-1 0 0 0,1 1 0 0 0,0-1 1 0 0,0 1-1 0 0,-1 0 0 0 0,1-1 0 0 0,0 2-295 0 0,0 0 223 0 0,0 0 1 0 0,0 0-1 0 0,0 0 0 0 0,0 0 0 0 0,0 0 0 0 0,-1 0 0 0 0,1 0 0 0 0,-1 0 0 0 0,0 0 0 0 0,1 1-223 0 0,-1 3 220 0 0,0 1 0 0 0,0-1-1 0 0,0 1 1 0 0,-1-1 0 0 0,0 1-1 0 0,-2 5-219 0 0,1 1 308 0 0,-1-1-1 0 0,2 1 1 0 0,-1 1-308 0 0,2-3 177 0 0,-1-1 0 0 0,-1 0 0 0 0,0 0 0 0 0,-2 6-177 0 0,-2 3 460 0 0,1-1 0 0 0,-3 18-460 0 0,7-8 609 0 0,1-27-465 0 0,0-1 0 0 0,0 0-13 0 0,2-1-64 0 0,2-1-89 0 0,-1 0 0 0 0,1 0 1 0 0,0-1-1 0 0,-1 1 1 0 0,0-1-1 0 0,0 0 1 0 0,0 0-1 0 0,0 0 1 0 0,0 0-1 0 0,0 0 1 0 0,-1-1-1 0 0,0 1 1 0 0,1-3 21 0 0,2 0-192 0 0,-1 0 0 0 0,1 0 0 0 0,4-5 192 0 0,42-37 1818 0 0,-50 47-1816 0 0,1 0-1 0 0,0 0 1 0 0,0 1-1 0 0,-1 0 1 0 0,1-1-1 0 0,0 1 1 0 0,0 0-1 0 0,0 0 1 0 0,0 0-1 0 0,0 0 1 0 0,0 0-2 0 0,-1 0-1 0 0,7 4-63 0 0,-1 20-767 0 0,-4-10 342 0 0,3 14-116 0 0,-6-23 605 0 0,1-1-1 0 0,0 1 1 0 0,0-1-1 0 0,0 1 1 0 0,1-1-1 0 0,0 3 1 0 0,4 5 476 0 0,-3-5-1902 0 0,0 1 1 0 0,1-1-1 0 0,0 0 0 0 0,2 1 1426 0 0,-5-6-387 0 0,0 0 0 0 0,1-1 0 0 0,-1 1 0 0 0,1 0 0 0 0,0-1 0 0 0,-1 0 0 0 0,1 1-1 0 0,0-1 1 0 0,0 0 0 0 0,0 0 0 0 0,0 0 0 0 0,0 0 0 0 0,0 0 0 0 0,0 0 0 0 0,0 0 0 0 0,1-1 0 0 0,-1 1 387 0 0,21 0-2048 0 0</inkml:trace>
  <inkml:trace contextRef="#ctx0" brushRef="#br0" timeOffset="2365.781">1372 1999 11000 0 0,'0'0'498'0'0,"1"0"-3"0"0,6-4-316 0 0,-5 3 141 0 0,-1 1 0 0 0,0-1 0 0 0,0 0 0 0 0,1 1 0 0 0,-1-1 0 0 0,0 0 0 0 0,0 0 0 0 0,0 0 0 0 0,0 0 0 0 0,0 0-1 0 0,0 0 1 0 0,1-1-320 0 0,-2 2 79 0 0,0-1-1 0 0,0 1 0 0 0,0-1 0 0 0,1 1 0 0 0,-1-1 0 0 0,0 1 0 0 0,0-1 0 0 0,0 1 0 0 0,0-1 0 0 0,0 1 0 0 0,0-1 0 0 0,0 1 0 0 0,0-1 0 0 0,0 1 0 0 0,0-1 0 0 0,0 1 0 0 0,0-1 0 0 0,0 1 0 0 0,-1-1 0 0 0,1 1 0 0 0,0-1 0 0 0,0 1-78 0 0,-1-1 139 0 0,0 0 0 0 0,1 0 0 0 0,-1 0 0 0 0,0 0 1 0 0,0 0-1 0 0,0 0 0 0 0,0 0 0 0 0,0 0 0 0 0,0 0 0 0 0,0 1 0 0 0,0-1 1 0 0,0 0-1 0 0,0 1 0 0 0,-1-1 0 0 0,1 1 0 0 0,0-1-139 0 0,-5 0 194 0 0,4 0-95 0 0,-1 0-1 0 0,1 0 1 0 0,-1 1-1 0 0,0-1 0 0 0,0 1 1 0 0,1 0-1 0 0,-1-1 0 0 0,0 1 1 0 0,0 0-1 0 0,1 1 1 0 0,-1-1-1 0 0,0 1 0 0 0,0-1-98 0 0,-4 2 154 0 0,0 1-1 0 0,0-1 1 0 0,1 1-1 0 0,-1 1 1 0 0,1-1 0 0 0,0 1-1 0 0,0 0 1 0 0,0 0-1 0 0,1 1 1 0 0,0 0-1 0 0,-1 0 1 0 0,2 0-1 0 0,-4 4-153 0 0,3-2 255 0 0,1 1 0 0 0,0 0-1 0 0,1 0 1 0 0,0 0 0 0 0,0 0 0 0 0,-2 8-255 0 0,5-13 25 0 0,-1 0 1 0 0,1-1 0 0 0,0 1-1 0 0,0 0 1 0 0,0-1-1 0 0,0 1 1 0 0,0 0 0 0 0,1-1-1 0 0,-1 1 1 0 0,1-1 0 0 0,-1 1-1 0 0,1 0 1 0 0,0-1 0 0 0,0 1-1 0 0,0-1 1 0 0,1 0 0 0 0,-1 1-1 0 0,1-1 1 0 0,-1 0 0 0 0,1 0-1 0 0,0 0 1 0 0,-1 0 0 0 0,1 0-1 0 0,2 1-25 0 0,0 0 1 0 0,0 0-1 0 0,0 0 1 0 0,1 0-1 0 0,-1-1 1 0 0,1 0-1 0 0,0 0 1 0 0,-1 0-1 0 0,1 0 1 0 0,0-1-1 0 0,0 0 1 0 0,0 0-1 0 0,0 0 1 0 0,0 0-1 0 0,0-1 1 0 0,3 0-1 0 0,0-1 23 0 0,0 1 0 0 0,0-2 0 0 0,-1 1 0 0 0,1-1 1 0 0,-1 0-1 0 0,1-1 0 0 0,-1 0 0 0 0,0 0 0 0 0,7-4-23 0 0,-7 2 28 0 0,1 0 0 0 0,-1 0 0 0 0,0-1 0 0 0,0 0 1 0 0,-1 0-1 0 0,5-6-28 0 0,2-4 43 0 0,0-1 1 0 0,2-5-44 0 0,-4 1 14 0 0,0 0-1 0 0,-1-1 1 0 0,-1 0 0 0 0,-2-1-1 0 0,4-14-13 0 0,-4 13-4 0 0,3-12-4 0 0,-2 0-1 0 0,-2-1 1 0 0,-1-1 0 0 0,-2 1-1 0 0,-2-1 1 0 0,-1 1 0 0 0,-2-12 8 0 0,0 32-55 0 0,0 0 1 0 0,0 0-1 0 0,-2 0 1 0 0,0 1-1 0 0,-1-1 1 0 0,-5-11 54 0 0,10 28 5 0 0,0-1 19 0 0,-1-1 1 0 0,0 0-1 0 0,0 1 1 0 0,1-1 0 0 0,-1 1-1 0 0,0 0 1 0 0,0-1-1 0 0,-1 1 1 0 0,1 0-1 0 0,0 0 1 0 0,0-1 0 0 0,0 1-1 0 0,-1 0 1 0 0,1 0-1 0 0,-2 0-24 0 0,-5 1 82 0 0,6 1-72 0 0,0 1 1 0 0,0 0-1 0 0,0 1 1 0 0,0-1-1 0 0,0 0 0 0 0,0 1 1 0 0,1-1-1 0 0,-1 1 1 0 0,1-1-1 0 0,-1 2-10 0 0,1 0 10 0 0,-6 11 82 0 0,1 0 0 0 0,0 1-1 0 0,1-1 1 0 0,-1 13-92 0 0,-3 6 93 0 0,-3 19 55 0 0,3 1-1 0 0,2 0 0 0 0,2 0 1 0 0,3 7-148 0 0,-1 26 87 0 0,6 48-87 0 0,5-52-72 0 0,-3-36-1741 0 0,0 30 1813 0 0,-6-72-453 0 0,1-1-1 0 0,-1 1 1 0 0,1-1-1 0 0,-1 0 1 0 0,0 1-1 0 0,-1-1 1 0 0,1 0-1 0 0,-1 1 454 0 0,-3 4-1984 0 0</inkml:trace>
  <inkml:trace contextRef="#ctx0" brushRef="#br0" timeOffset="2704.539">115 2391 12440 0 0,'0'0'957'0'0,"1"2"-624"0"0,1 3 41 0 0,1 1-1 0 0,-1-1 1 0 0,0 1-1 0 0,-1-1 1 0 0,0 1 0 0 0,1 0-1 0 0,-2 0 1 0 0,1 0-1 0 0,-1 4-373 0 0,-2 59 5836 0 0,2-62-5626 0 0,-6 61 1759 0 0,-3 0 1 0 0,-6 14-1970 0 0,4-29 234 0 0,-16 68-18 0 0,21-100-391 0 0,-1 0-1 0 0,-1 0 1 0 0,-2 3 175 0 0,10-23-45 0 0,0-1 0 0 0,0 0 0 0 0,0 0 0 0 0,0 0 0 0 0,0 0 1 0 0,0 1-1 0 0,0-1 0 0 0,0 0 0 0 0,0 0 0 0 0,-1 0 0 0 0,1 0 1 0 0,0 1-1 0 0,0-1 0 0 0,0 0 0 0 0,0 0 0 0 0,0 0 0 0 0,0 0 1 0 0,0 0-1 0 0,0 1 0 0 0,-1-1 0 0 0,1 0 0 0 0,0 0 0 0 0,0 0 1 0 0,0 0-1 0 0,0 0 0 0 0,-1 0 0 0 0,1 0 0 0 0,0 0 0 0 0,0 0 1 0 0,0 0-1 0 0,0 0 0 0 0,-1 1 0 0 0,1-1 0 0 0,0 0 0 0 0,0 0 1 0 0,0 0-1 0 0,-1 0 0 0 0,1 0 0 0 0,0 0 0 0 0,0-1 0 0 0,0 1 1 0 0,0 0-1 0 0,-1 0 0 0 0,1 0 0 0 0,0 0 0 0 0,0 0 0 0 0,0 0 1 0 0,0 0-1 0 0,-1 0 0 0 0,1 0 0 0 0,0 0 0 0 0,0 0 0 0 0,0-1 1 0 0,0 1-1 0 0,0 0 0 0 0,0 0 0 0 0,-1 0 0 0 0,1 0 0 0 0,0 0 1 0 0,0-1-1 0 0,0 1 0 0 0,0 0 0 0 0,0 0 45 0 0,-5-12-7229 0 0,5 3-94 0 0</inkml:trace>
  <inkml:trace contextRef="#ctx0" brushRef="#br0" timeOffset="3124.062">16 2437 16727 0 0,'4'3'1514'0'0,"2"0"-1253"0"0,-4-2-195 0 0,-1 1-1 0 0,1-1 0 0 0,0 0 1 0 0,0 0-1 0 0,1 0 0 0 0,-1-1 1 0 0,0 1-1 0 0,0 0 0 0 0,0-1 1 0 0,0 0-1 0 0,1 1 0 0 0,-1-1 0 0 0,0 0 1 0 0,0 0-1 0 0,1 0 0 0 0,-1 0 1 0 0,1-1-66 0 0,56-10 4302 0 0,50-26-2674 0 0,-100 35-1398 0 0,0 0 0 0 0,0 1 0 0 0,0 0 0 0 0,0 0-1 0 0,0 1 1 0 0,1 0 0 0 0,-1 1 0 0 0,9 1-230 0 0,-16-1-58 0 0,0 0 1 0 0,0-1-1 0 0,1 1 0 0 0,-1 0 1 0 0,0 0-1 0 0,0 1 1 0 0,0-1-1 0 0,0 0 1 0 0,0 0-1 0 0,0 1 0 0 0,-1 0 1 0 0,1-1-1 0 0,0 1 1 0 0,-1 0-1 0 0,1 0 0 0 0,-1 0 1 0 0,0-1-1 0 0,1 2 1 0 0,-1-1-1 0 0,0 0 0 0 0,0 0 1 0 0,-1 0-1 0 0,1 0 1 0 0,0 1-1 0 0,-1-1 1 0 0,1 0 57 0 0,-1 4 59 0 0,1 0 1 0 0,-1 0 0 0 0,-1 0 0 0 0,1 0-1 0 0,-1 0 1 0 0,0 0 0 0 0,0 0 0 0 0,-1 0 0 0 0,0-1-1 0 0,0 1 1 0 0,0 0 0 0 0,0-1 0 0 0,-1 0 0 0 0,0 0-1 0 0,-1 1-59 0 0,-8 13 116 0 0,-2 0-1 0 0,0-1 0 0 0,-4 3-115 0 0,12-14-131 0 0,0 1 0 0 0,0-1 0 0 0,-1 0 0 0 0,0-1 0 0 0,0 0 0 0 0,-1 0 0 0 0,0-1 0 0 0,0 0 0 0 0,0 0 0 0 0,-7 3 131 0 0,0-2 199 0 0,27-9-198 0 0,22-4 989 0 0,-29 8-979 0 0,0 0-1 0 0,-1 0 1 0 0,1 0-1 0 0,0 1 1 0 0,-1-1-1 0 0,0 1 1 0 0,1 0-1 0 0,-1 1 1 0 0,0-1-1 0 0,0 1-10 0 0,6 3-106 0 0,-4-3 124 0 0,0 1 0 0 0,-1-1 0 0 0,1 1 0 0 0,-1 1 0 0 0,0-1 0 0 0,0 1 0 0 0,0 0 0 0 0,-1 0 0 0 0,0 0 1 0 0,0 1-1 0 0,0-1 0 0 0,-1 1 0 0 0,0 0 0 0 0,0 0 0 0 0,0 0 0 0 0,-1 1 0 0 0,0-1 0 0 0,0 1 0 0 0,0-1 0 0 0,-1 1 0 0 0,0-1 0 0 0,0 1 0 0 0,-1 0 0 0 0,0 0 1 0 0,0-1-1 0 0,-1 1 0 0 0,1 0 0 0 0,-2-1 0 0 0,1 3-18 0 0,-2 5 29 0 0,1-6-27 0 0,1 1 0 0 0,-1-1 1 0 0,0 0-1 0 0,-1 1 0 0 0,0-1 0 0 0,0 0 0 0 0,-1-1 1 0 0,0 1-1 0 0,-1-1 0 0 0,1 1 0 0 0,-2-1-2 0 0,6-7 0 0 0,-4 6 0 0 0,-1 0 0 0 0,0-1 0 0 0,0 0 0 0 0,-1 0 0 0 0,1 0 0 0 0,-1-1 0 0 0,0 1 0 0 0,0-2 0 0 0,-1 1 0 0 0,1-1 0 0 0,-5 2 0 0 0,-7 0-3 0 0,6-1-38 0 0,0-1 0 0 0,-1 0 0 0 0,-4 0 41 0 0,13-3-63 0 0,-1 1 0 0 0,1-1 0 0 0,0 0 1 0 0,0 0-1 0 0,0 0 0 0 0,0-1 0 0 0,-1 1 63 0 0,3-1-57 0 0,0 0-1 0 0,0 1 0 0 0,0-1 1 0 0,1 0-1 0 0,-1 0 0 0 0,0 0 1 0 0,1-1-1 0 0,-1 1 1 0 0,1 0-1 0 0,-1 0 0 0 0,1-1 1 0 0,0 1-1 0 0,0-1 0 0 0,0 1 1 0 0,-1-1-1 0 0,1-1 58 0 0,-1 0-318 0 0,0-1-1 0 0,0 1 1 0 0,1-1 0 0 0,0 1-1 0 0,-1-1 1 0 0,1 0-1 0 0,1 0 1 0 0,-1 1 0 0 0,0-1-1 0 0,1 0 1 0 0,0-2 318 0 0,0 0-1831 0 0,0 0 1 0 0,1 0-1 0 0,-1 0 0 0 0,2-3 1831 0 0,3-8-6614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15:47.0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80 228 5064 0 0,'1'2'389'0'0,"8"41"288"0"0,-5-12 3110 0 0,-2-12-1037 0 0,-2 1 1 0 0,0 0-1 0 0,-2 12-2750 0 0,-1-5 1074 0 0,-2 0-1 0 0,-1 0 1 0 0,-9 24-1074 0 0,8-26 549 0 0,4-14-197 0 0,0 0-1 0 0,-1-1 0 0 0,0 1 0 0 0,0-1 0 0 0,-1 0 0 0 0,-1 0 1 0 0,-3 5-352 0 0,-9 15 960 0 0,17-28-662 0 0,1-2-2 0 0,0 0 0 0 0,0 0-21 0 0,5-14 90 0 0,0 3-261 0 0,2-11 30 0 0,-3 6-69 0 0,1 1-1 0 0,1-1 1 0 0,1 1-1 0 0,1-1-64 0 0,12-27 92 0 0,-10 22 8 0 0,9-15-100 0 0,-8 16 60 0 0,13-21 51 0 0,-22 39-99 0 0,0 0 0 0 0,-1 0 0 0 0,1 0 0 0 0,0 0 0 0 0,0 0 0 0 0,0 0 0 0 0,0 0 0 0 0,1 1 0 0 0,-1-1 0 0 0,0 1 0 0 0,1 0 0 0 0,-1 0 0 0 0,1-1 0 0 0,0 1-12 0 0,-1 1 8 0 0,-1 1 1 0 0,0-1 0 0 0,0 1-1 0 0,1-1 1 0 0,-1 1-1 0 0,0-1 1 0 0,0 1 0 0 0,1 0-1 0 0,-1 0 1 0 0,0-1-1 0 0,0 1 1 0 0,0 0 0 0 0,0 0-1 0 0,0 0 1 0 0,0 0-1 0 0,-1 0 1 0 0,1 0-1 0 0,0 1 1 0 0,0-1 0 0 0,0 1-9 0 0,4 4 33 0 0,27 42 47 0 0,-22-34-75 0 0,-6-7 4 0 0,1-1 0 0 0,-1 0 0 0 0,1 0-1 0 0,2 1-8 0 0,-5-5 2 0 0,0 0 0 0 0,1 0 0 0 0,-1 0 0 0 0,1-1 0 0 0,0 1-1 0 0,-1-1 1 0 0,1 1 0 0 0,0-1 0 0 0,0 0 0 0 0,0 0 0 0 0,0 0-1 0 0,0-1 1 0 0,0 1-2 0 0,2-1-1 0 0,0 1-1 0 0,0-1 1 0 0,0 0-1 0 0,1-1 1 0 0,-1 1-1 0 0,0-1 1 0 0,0 0-1 0 0,0 0 1 0 0,0-1-1 0 0,0 1 1 0 0,-1-1-1 0 0,1 0 1 0 0,0 0-1 0 0,-1-1 1 0 0,1 0-1 0 0,-1 1 0 0 0,2-3 2 0 0,-1 1-3 0 0,1-1-1 0 0,-1 0 0 0 0,0 0 0 0 0,0 0 0 0 0,0-1 0 0 0,-1 0 0 0 0,0 0 0 0 0,0 0 0 0 0,-1 0 0 0 0,1-1 0 0 0,-1 1 0 0 0,0-2 4 0 0,-1 2-14 0 0,0 0-1 0 0,-1-1 1 0 0,1 1 0 0 0,-1-1-1 0 0,0 0 1 0 0,-1-5 14 0 0,0 9-4 0 0,0 1 0 0 0,0-1 0 0 0,0 0 0 0 0,-1 0 0 0 0,1 1 0 0 0,-1-1 0 0 0,1 0 0 0 0,-1 1 0 0 0,0-1 0 0 0,0 1 0 0 0,0-1 0 0 0,-1 1 0 0 0,1 0 0 0 0,0-1 0 0 0,-1 1 0 0 0,0 0 0 0 0,-1-2 4 0 0,1 2-7 0 0,1 1-1 0 0,-1 0 1 0 0,0-1-1 0 0,1 1 1 0 0,-1 0-1 0 0,0-1 1 0 0,0 1-1 0 0,0 0 1 0 0,0 0-1 0 0,0 1 1 0 0,0-1-1 0 0,0 0 0 0 0,0 1 1 0 0,0-1-1 0 0,0 1 1 0 0,0 0-1 0 0,0-1 1 0 0,0 1-1 0 0,0 0 1 0 0,-1 0-1 0 0,1 1 1 0 0,0-1-1 0 0,0 0 1 0 0,0 1-1 0 0,0-1 0 0 0,0 1 1 0 0,0 0-1 0 0,0-1 1 0 0,-1 2 7 0 0,-3 1-20 0 0,0 1 0 0 0,0 0 0 0 0,1 0 0 0 0,-1 0-1 0 0,1 1 1 0 0,0 0 0 0 0,1 0 0 0 0,-1 0 0 0 0,1 0 0 0 0,0 1 0 0 0,0 0 0 0 0,1 0 0 0 0,-1 0 0 0 0,1 0 0 0 0,1 0 0 0 0,-1 1 0 0 0,1-1 0 0 0,-1 8 20 0 0,-1 3-1 0 0,1 0 0 0 0,0 0 0 0 0,2 0 0 0 0,0 1 0 0 0,1-1 0 0 0,1 17 1 0 0,0-24 11 0 0,0 0 1 0 0,1 0-1 0 0,0-1 0 0 0,1 1 0 0 0,0 0 1 0 0,0-1-1 0 0,1 0 0 0 0,0 0 0 0 0,0 0 1 0 0,5 6-12 0 0,-4-8 0 0 0,0-1 1 0 0,0 0 0 0 0,1 0 0 0 0,-1-1 0 0 0,1 1 0 0 0,1-1 0 0 0,-1-1 0 0 0,1 1 0 0 0,0-1-1 0 0,0 0 1 0 0,0 0 0 0 0,0-1 0 0 0,5 1-1 0 0,-2-1-295 0 0,0 0 0 0 0,0 0 0 0 0,0-2 0 0 0,0 1 0 0 0,1-1 0 0 0,-1-1 0 0 0,0 1 0 0 0,1-2-1 0 0,-1 0 1 0 0,0 0 0 0 0,1-1 0 0 0,-1 0 0 0 0,0 0 0 0 0,0-1 0 0 0,0-1 0 0 0,4-2 295 0 0,-11 4-222 0 0,1 0 1 0 0,-1 0-1 0 0,0-1 1 0 0,0 1-1 0 0,0-1 0 0 0,0 0 1 0 0,0 0-1 0 0,-1 0 1 0 0,1 0-1 0 0,-1 0 1 0 0,0-1-1 0 0,0 1 0 0 0,1-3 222 0 0,2-4-395 0 0,-1 0 0 0 0,0-1 0 0 0,0 1 0 0 0,-1-3 395 0 0,-1 0-198 0 0,0 1 1 0 0,-1 0-1 0 0,0-1 0 0 0,-1 1 1 0 0,-1-5 197 0 0,0-8 2 0 0,1 23-82 0 0,0 2 46 0 0,0 0 256 0 0,0 0-170 0 0,-1 0-1 0 0,1 0 0 0 0,-1 0 0 0 0,1 0 0 0 0,0 0 0 0 0,-1-1 0 0 0,1 2 1 0 0,-1-1-1 0 0,1 0 0 0 0,0 0 0 0 0,-1 0 0 0 0,1 0 0 0 0,-1 0 0 0 0,1 0 0 0 0,0 0 1 0 0,-1 0-1 0 0,1 1 0 0 0,0-1 0 0 0,-1 0 0 0 0,1 0-51 0 0,-1 5 104 0 0,-1 0 0 0 0,1 0-1 0 0,-1 0 1 0 0,1 0 0 0 0,-2 0 0 0 0,1 0 0 0 0,0-1-1 0 0,-1 1 1 0 0,0 0-104 0 0,-10 19 399 0 0,-2 8 55 0 0,-6 16 244 0 0,15-31-428 0 0,4-12-164 0 0,0 0-1 0 0,0 1 0 0 0,1-1 1 0 0,-1 0-1 0 0,1 0 1 0 0,1 1-1 0 0,-1 4-105 0 0,-1 6 292 0 0,1-14-275 0 0,1-1 1 0 0,0 0 0 0 0,-1 1 0 0 0,1-1 0 0 0,0 0-1 0 0,0 1 1 0 0,0-1 0 0 0,0 0 0 0 0,0 1 0 0 0,0-1-1 0 0,1 0 1 0 0,-1 1 0 0 0,0-1 0 0 0,1 0 0 0 0,-1 1-1 0 0,1 0-17 0 0,0-1 87 0 0,3 6 8 0 0,-3-7-92 0 0,0 1 0 0 0,-1-1 1 0 0,1 0-1 0 0,0 0 1 0 0,0 1-1 0 0,-1-1 0 0 0,1 0 1 0 0,0 0-1 0 0,0 0 0 0 0,-1 0 1 0 0,1 0-1 0 0,0 0 1 0 0,0 0-1 0 0,-1 0 0 0 0,1 0 1 0 0,0 0-1 0 0,0-1 1 0 0,-1 1-1 0 0,1 0 0 0 0,0 0 1 0 0,0-1-1 0 0,-1 1 0 0 0,1 0 1 0 0,0-1-4 0 0,16-13 57 0 0,-8 7-35 0 0,-5 4-16 0 0,0-1 1 0 0,0 0-1 0 0,-1 0 1 0 0,1 0-1 0 0,-1 0 1 0 0,0-1-1 0 0,0 1 1 0 0,0-1-1 0 0,-1 0 1 0 0,2-2-7 0 0,9-17 24 0 0,-9 18 41 0 0,-1-1 0 0 0,0 1 0 0 0,0-1 0 0 0,1-2-65 0 0,7-18 201 0 0,-8 20-196 0 0,0 0 0 0 0,-1 0 0 0 0,0 0 0 0 0,1-5-5 0 0,-3 11 0 0 0,1 1 0 0 0,-1-1 0 0 0,0 1 0 0 0,0-1 0 0 0,0 1 0 0 0,0-1 0 0 0,0 1 0 0 0,0-1 0 0 0,0 1 0 0 0,0-1 0 0 0,0 1 0 0 0,0-1 0 0 0,-1 0 0 0 0,1 1 0 0 0,0-1 0 0 0,0 1 0 0 0,-1-1 0 0 0,1 1 0 0 0,0 0 0 0 0,0-1 0 0 0,0 1 0 0 0,-1 0 0 0 0,1 0 0 0 0,0 0 0 0 0,0 0 0 0 0,0-1 0 0 0,-1 1 0 0 0,1 0 0 0 0,0 0 0 0 0,0 0 0 0 0,-1 0 0 0 0,1 0 0 0 0,0 0 0 0 0,0 0 0 0 0,-1 0 0 0 0,1 0 0 0 0,0 0 0 0 0,-1 0 0 0 0,1 0 0 0 0,0 0 0 0 0,0 0 0 0 0,-1 0 0 0 0,1 0 0 0 0,0 0 0 0 0,0 0 0 0 0,-1 0 0 0 0,1 0 0 0 0,0 0 0 0 0,0 0 0 0 0,-1 0 0 0 0,1 0 0 0 0,0 1 0 0 0,0-1 0 0 0,-1 0 0 0 0,-8 11 0 0 0,-3 14 0 0 0,9-17 31 0 0,0 1 0 0 0,0 0 0 0 0,1 0 0 0 0,0 0-1 0 0,1 0 1 0 0,0 0 0 0 0,0 0 0 0 0,1 0 0 0 0,0 4-31 0 0,-2 24 605 0 0,1-30-523 0 0,1-1-1 0 0,-1 1 1 0 0,1-1-1 0 0,0 1 1 0 0,1-1-82 0 0,0 5 30 0 0,-1-7-17 0 0,1 0 0 0 0,-1 0-1 0 0,1 0 1 0 0,0 0 0 0 0,0 0-1 0 0,1 0 1 0 0,-1 0 0 0 0,1 0 0 0 0,0 0-1 0 0,1 1-12 0 0,5 3 0 0 0,-5-7-172 0 0,-1 0-1 0 0,0-1 0 0 0,1 1 1 0 0,-1-1-1 0 0,0 1 0 0 0,1-1 1 0 0,-1 0-1 0 0,1 0 1 0 0,-1 0-1 0 0,1 0 0 0 0,-1 0 1 0 0,0-1-1 0 0,1 1 0 0 0,-1-1 1 0 0,1 0-1 0 0,-1 1 1 0 0,0-1-1 0 0,0 0 0 0 0,1-1 1 0 0,-1 1-1 0 0,0 0 0 0 0,0 0 1 0 0,0-1 172 0 0,15-9-7685 0 0</inkml:trace>
  <inkml:trace contextRef="#ctx0" brushRef="#br0" timeOffset="753.763">948 1 15664 0 0,'1'2'718'0'0,"4"9"-486"0"0,0 1 0 0 0,-1 1 0 0 0,0-1 0 0 0,-1 0 0 0 0,-1 1 0 0 0,0 0 0 0 0,0 0 0 0 0,-1 4-232 0 0,-1 27 1596 0 0,1-3-61 0 0,-2 1-1 0 0,-4 20-1534 0 0,-2 11 913 0 0,-1 8-146 0 0,-32 226-125 0 0,40-303-646 0 0,0 0 0 0 0,0-1 0 0 0,0 1 0 0 0,1 0 0 0 0,0 3 4 0 0,1 9 16 0 0,-1-12 37 0 0,-1-4-53 0 0,0 0 0 0 0,0 1 1 0 0,0-1-1 0 0,0 0 0 0 0,1 0 1 0 0,-1 1-1 0 0,0-1 0 0 0,0 0 1 0 0,0 1-1 0 0,0-1 0 0 0,1 0 0 0 0,-1 0 1 0 0,0 1-1 0 0,0-1 0 0 0,1 0 1 0 0,-1 0-1 0 0,0 0 0 0 0,0 1 0 0 0,1-1 1 0 0,-1 0-1 0 0,0 0 0 0 0,1 0 1 0 0,-1 0-1 0 0,0 0 0 0 0,0 0 1 0 0,1 1-1 0 0,-1-1 0 0 0,0 0 0 0 0,1 0 1 0 0,-1 0-1 0 0,0 0 0 0 0,1 0 1 0 0,-1 0-1 0 0,0 0 0 0 0,1 0 0 0 0,-1-1 1 0 0,0 1-1 0 0,1 0 0 0 0,-1 0 1 0 0,0 0-1 0 0,1 0 0 0 0,-1 0 0 0 0,0 0 1 0 0,0-1-1 0 0,1 1 0 0 0,-1 0 1 0 0,0 0-1 0 0,1 0 0 0 0,-1-1-1 0 0,8-3-4 0 0,-1 0 1 0 0,0 0-1 0 0,-1 0 0 0 0,1-1 0 0 0,-1 0 1 0 0,0-1-1 0 0,0 1 0 0 0,-1-1 0 0 0,1 0 1 0 0,2-5 4 0 0,6-5-30 0 0,15-22-184 0 0,-24 29 223 0 0,1 0-1 0 0,1 1 1 0 0,5-6-9 0 0,-5 6 104 0 0,-1 0-1 0 0,0 0 1 0 0,0 0 0 0 0,-1-1-104 0 0,-1 2-62 0 0,0 1 0 0 0,1 0 0 0 0,-1 0 0 0 0,1 0 0 0 0,1 0 0 0 0,-1 1 62 0 0,-3 3 61 0 0,-2 2 71 0 0,0 0 17 0 0,0 0-35 0 0,0 0-164 0 0,-3 2 13 0 0,1-1 0 0 0,0 1 0 0 0,-1 0 0 0 0,1-1 0 0 0,0 1 0 0 0,0 0 0 0 0,0 0 0 0 0,1 0 0 0 0,-1 1 37 0 0,0-1-28 0 0,-3 4 13 0 0,0 0 0 0 0,0 1 0 0 0,1 0 0 0 0,-4 6 15 0 0,-11 18-40 0 0,16-27 28 0 0,1 1 0 0 0,-1-1 0 0 0,1 1 0 0 0,0 0 0 0 0,0 0 0 0 0,0 0 1 0 0,0 0-1 0 0,1 0 0 0 0,0 0 0 0 0,0 0 0 0 0,1 5 12 0 0,-1 3 23 0 0,1-1-1 0 0,0 1 1 0 0,1 0 0 0 0,1 4-23 0 0,-1-13 57 0 0,0 0-1 0 0,0-1 1 0 0,0 1 0 0 0,0-1-1 0 0,1 0 1 0 0,0 1 0 0 0,0-1-1 0 0,0 0 1 0 0,0 0 0 0 0,0 0-1 0 0,0 0 1 0 0,1-1 0 0 0,0 1-1 0 0,-1 0 1 0 0,1-1 0 0 0,0 0-1 0 0,0 0 1 0 0,0 0 0 0 0,1 0-1 0 0,-1 0 1 0 0,0-1 0 0 0,1 1-1 0 0,2 0-56 0 0,3 1 65 0 0,-1 0 0 0 0,1-1-1 0 0,0 0 1 0 0,0-1 0 0 0,0 0-1 0 0,0 0 1 0 0,0-1 0 0 0,0 0-1 0 0,3-1-64 0 0,-9 1 12 0 0,0-1 1 0 0,0 1-1 0 0,0-1 0 0 0,0 0 1 0 0,0 0-1 0 0,-1 0 0 0 0,1-1 1 0 0,0 1-1 0 0,-1-1 0 0 0,1 0-12 0 0,21-10 88 0 0,-2 1-148 0 0,-13 6 45 0 0,-4-2 5 0 0,4 14 10 0 0,-7-5 10 0 0,0 0 0 0 0,-1 0 0 0 0,1 0 0 0 0,-1 1 0 0 0,1-1 0 0 0,-1 0 1 0 0,0 0-1 0 0,0 2-10 0 0,8 12 97 0 0,7 1 69 0 0,-8-11-156 0 0,2-2-10 0 0,-5-3-5 0 0,-1-1 0 0 0,1 1 0 0 0,-1-1 0 0 0,1 1 0 0 0,0-2 0 0 0,-1 1 0 0 0,1 0 0 0 0,3-2 5 0 0,-1 1 8 0 0,0 0 1 0 0,-1 0-1 0 0,1 1 0 0 0,4 0-8 0 0,-10 0 4 0 0,1 0 0 0 0,0 0-1 0 0,0 1 1 0 0,0-1-1 0 0,0 1 1 0 0,0-1-1 0 0,-1 1 1 0 0,1 0 0 0 0,0-1-1 0 0,-1 1 1 0 0,1 0-1 0 0,0 0 1 0 0,-1 0-1 0 0,1 1 1 0 0,-1-1-1 0 0,0 0 1 0 0,1 0 0 0 0,-1 1-1 0 0,0-1 1 0 0,2 2-4 0 0,-1 1-18 0 0,1 0 0 0 0,-1 0 0 0 0,0 1-1 0 0,0-1 1 0 0,-1 0 0 0 0,1 1 0 0 0,-1-1 0 0 0,1 4 18 0 0,-2-5 1 0 0,0 0 0 0 0,0 1 0 0 0,0-1 0 0 0,0 0 0 0 0,-1 1 0 0 0,1-1 0 0 0,-1 0 0 0 0,0 1 0 0 0,-1 1-1 0 0,-3 16 115 0 0,4-10-125 0 0,-1-1-1 0 0,-1 1 1 0 0,0-1 0 0 0,0 0-1 0 0,-1 0 1 0 0,0-1 0 0 0,-1 1 0 0 0,0-1-1 0 0,0 0 1 0 0,-1 0 0 0 0,0-1-1 0 0,-5 5 11 0 0,9-10 12 0 0,-1-1 0 0 0,0 0 0 0 0,1 0 0 0 0,-1 0 0 0 0,0 0-1 0 0,0 0 1 0 0,0-1 0 0 0,-1 1 0 0 0,1-1 0 0 0,0 0 0 0 0,0 0 0 0 0,-1 0 0 0 0,1 0 0 0 0,-1 0-1 0 0,1-1 1 0 0,-1 0 0 0 0,1 0 0 0 0,-1 0 0 0 0,1 0 0 0 0,0 0 0 0 0,-1-1 0 0 0,1 1 0 0 0,-1-1-1 0 0,1 0 1 0 0,-2 0-12 0 0,1-1 2 0 0,-1 0 0 0 0,0 0 0 0 0,0 0 0 0 0,1 0 0 0 0,-1-1 0 0 0,1 1 0 0 0,0-1 0 0 0,0 0 0 0 0,0-1 0 0 0,0 1 0 0 0,0-1-1 0 0,1 0 1 0 0,0 1 0 0 0,0-1 0 0 0,0-1 0 0 0,-3-3-2 0 0,1-4-305 0 0,0 0-1 0 0,1 0 0 0 0,0 0 1 0 0,1 0-1 0 0,0-4 306 0 0,-4-37-7732 0 0,6 21-167 0 0</inkml:trace>
  <inkml:trace contextRef="#ctx0" brushRef="#br0" timeOffset="1106.86">1281 413 11520 0 0,'9'25'512'0'0,"1"-13"96"0"0,-7 0-480 0 0,2-1-128 0 0,-5 6 0 0 0,5 0 0 0 0,0-5 1760 0 0,-1 0 335 0 0,1 4 65 0 0,3-4 16 0 0,-8-12-1744 0 0,0 0-344 0 0,5 9-88 0 0,-5-9-5719 0 0,0 0-1161 0 0</inkml:trace>
  <inkml:trace contextRef="#ctx0" brushRef="#br0" timeOffset="1465.831">1786 271 17503 0 0,'5'-1'253'0'0,"-5"0"-143"0"0,1 1 1 0 0,-1 0-1 0 0,1-1 1 0 0,0 1-1 0 0,-1 0 1 0 0,1-1-1 0 0,0 1 1 0 0,0 0 0 0 0,-1 0-1 0 0,1-1 1 0 0,0 1-1 0 0,-1 0 1 0 0,1 0-1 0 0,0 0 1 0 0,0 0-1 0 0,-1 0 1 0 0,1 0-1 0 0,0 0 1 0 0,0 0 0 0 0,-1 1-1 0 0,1-1 1 0 0,0 0-1 0 0,-1 0 1 0 0,1 1-1 0 0,0-1 1 0 0,-1 0-1 0 0,1 1 1 0 0,0-1-1 0 0,-1 0 1 0 0,1 1-1 0 0,0-1 1 0 0,-1 1 0 0 0,1-1-1 0 0,-1 1 1 0 0,1 0-1 0 0,-1-1 1 0 0,0 1-1 0 0,1-1 1 0 0,-1 1-1 0 0,1 0 1 0 0,-1-1-1 0 0,0 1 1 0 0,0 0 0 0 0,1-1-1 0 0,-1 1 1 0 0,0 0-111 0 0,4 11 493 0 0,-1-1 1 0 0,-1 1-1 0 0,0-1 1 0 0,0 1 0 0 0,-1 0-1 0 0,-1-1 1 0 0,0 1-1 0 0,-1 5-493 0 0,2 40 530 0 0,1-32-322 0 0,-2-1 0 0 0,-2 22-208 0 0,1-12 64 0 0,1 12-64 0 0,0-12-67 0 0,0-29 68 0 0,1-1 0 0 0,-1 1-1 0 0,1-1 1 0 0,0 1 0 0 0,0-1-1 0 0,0 1 1 0 0,1-1 0 0 0,0 2-1 0 0,-1-4 88 0 0,9-2-3 0 0,-6-2-93 0 0,0 1-1 0 0,0-1 0 0 0,0-1 1 0 0,0 1-1 0 0,-1 0 1 0 0,1-1-1 0 0,0 0 0 0 0,-1 0 1 0 0,0 0-1 0 0,0 0 1 0 0,0 0-1 0 0,0-1 1 0 0,1-1 8 0 0,8-8-48 0 0,1-1 23 0 0,-1-1-1 0 0,-1-1 0 0 0,7-11 26 0 0,11-15-12 0 0,-12 18 12 0 0,-2-1 0 0 0,8-16 0 0 0,-1-1 0 0 0,0 10-2031 0 0,15-9-5712 0 0,-28 32 22 0 0</inkml:trace>
  <inkml:trace contextRef="#ctx0" brushRef="#br0" timeOffset="1806.22">2279 208 15664 0 0,'0'0'718'0'0,"0"0"-19"0"0,0 0-449 0 0,3 2-46 0 0,-3-1 707 0 0,2 3 902 0 0,-2-3-1740 0 0,0-1-1 0 0,0 0 0 0 0,1 0 1 0 0,-1 1-1 0 0,0-1 1 0 0,0 0-1 0 0,1 1 1 0 0,-1-1-1 0 0,0 0 0 0 0,0 1 1 0 0,0-1-1 0 0,0 0 1 0 0,0 1-1 0 0,0-1 1 0 0,1 1-1 0 0,-1-1 1 0 0,0 0-1 0 0,0 1 0 0 0,0-1 1 0 0,0 1-1 0 0,0-1 1 0 0,0 0-1 0 0,0 1 1 0 0,-1-1-1 0 0,1 1-72 0 0,-5 10 352 0 0,-1 0 1 0 0,0 0-1 0 0,-1 0 0 0 0,-4 4-352 0 0,-12 25 0 0 0,17-32 165 0 0,0 1-1 0 0,1 0 1 0 0,0 0-1 0 0,0 0 0 0 0,1 1 1 0 0,0-1-1 0 0,1 1 1 0 0,0 0-1 0 0,-1 4-164 0 0,4-10 36 0 0,0 1 0 0 0,0-1-1 0 0,0 1 1 0 0,1-1 0 0 0,-1 1 0 0 0,1-1-1 0 0,0 0 1 0 0,0 1 0 0 0,1-1 0 0 0,0 1-36 0 0,20 40-147 0 0,-16-33 392 0 0,26 37-101 0 0,-27-42-42 0 0,-4-6-49 0 0,-1 0-1 0 0,1 0 0 0 0,0 1 0 0 0,0-1 0 0 0,0 0 0 0 0,-1 1 0 0 0,1-1 1 0 0,-1 1-1 0 0,1-1 0 0 0,-1 0 0 0 0,0 1 0 0 0,1 1-52 0 0,1 10 865 0 0,-1-12-847 0 0,-1 0 0 0 0,0 0 0 0 0,1 0 0 0 0,-1 0 0 0 0,0 1 0 0 0,0-1 0 0 0,0 0 0 0 0,0 0-1 0 0,0 0 1 0 0,0 1 0 0 0,0-1 0 0 0,0 1-18 0 0,-1 0 5 0 0,0 1 0 0 0,-1-1 0 0 0,1 0 0 0 0,0 0 0 0 0,-1 0 0 0 0,1 0-1 0 0,-1 0 1 0 0,0 0 0 0 0,0 0 0 0 0,0 0 0 0 0,0 0 0 0 0,0-1 0 0 0,0 1 0 0 0,0-1 0 0 0,0 0 0 0 0,0 0 0 0 0,-1 0-1 0 0,1 0 1 0 0,-1 0 0 0 0,-1 1-5 0 0,-4 0-22 0 0,1 0 0 0 0,-1 0 0 0 0,0-1 0 0 0,0 1 0 0 0,0-2-1 0 0,-3 1 23 0 0,-2-2-623 0 0,1 1 0 0 0,0-2 0 0 0,0 0-1 0 0,-8-2 624 0 0,7-3-3262 0 0,8 6 1412 0 0</inkml:trace>
  <inkml:trace contextRef="#ctx0" brushRef="#br0" timeOffset="1807.22">2492 603 21743 0 0,'4'28'960'0'0,"1"-16"200"0"0,-5 2-928 0 0,0-8-232 0 0,5 8 0 0 0,-5-11 0 0 0,0-3 384 0 0,0 9 24 0 0,0-1 8 0 0,0-8 0 0 0,0 0-880 0 0,0 0-176 0 0,-5-8-32 0 0,5-1-5800 0 0,-5-11-1167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15:51.5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483 405 18575 0 0,'0'0'852'0'0,"0"0"-21"0"0,1 2-538 0 0,0 0 94 0 0,1 1 0 0 0,-1 0 0 0 0,0 0 0 0 0,0 0 0 0 0,-1 0 0 0 0,1 0 0 0 0,0 0 0 0 0,-1 0-1 0 0,0 0 1 0 0,0 0 0 0 0,0 0 0 0 0,0 0 0 0 0,0 0 0 0 0,0 0 0 0 0,-1 0 0 0 0,0 0 0 0 0,1 0-387 0 0,-1 3-1042 0 0,-1 8 904 0 0,-2 12-126 0 0,-2-7 633 0 0,1 1 0 0 0,1 2-369 0 0,1-7 94 0 0,-11 79 216 0 0,8-56 635 0 0,-1 19-945 0 0,2-10 419 0 0,2 16 317 0 0,2-51-579 0 0,1-10-95 0 0,0-2-110 0 0,0 0-43 0 0,0 0-5 0 0,0 0-133 0 0,-4-20-3086 0 0,3 17 2675 0 0,-1-1 0 0 0,2 0 1 0 0,-1 0-1 0 0,0 1 0 0 0,1-1 0 0 0,0 0 1 0 0,0 0-1 0 0,0-2 640 0 0,3-19-2355 0 0,-2 0-11 0 0</inkml:trace>
  <inkml:trace contextRef="#ctx0" brushRef="#br0" timeOffset="749.201">360 311 456 0 0,'0'0'2259'0'0,"0"0"278"0"0,0 0 119 0 0,0 0-204 0 0,0 0-970 0 0,5-4 548 0 0,63-93 4591 0 0,-62 88-6203 0 0,1 2 0 0 0,0-1 0 0 0,1 1-1 0 0,0 0 1 0 0,1-1-418 0 0,10-9 939 0 0,-14 13-712 0 0,1-1 0 0 0,-1 1-1 0 0,1 1 1 0 0,-1-1 0 0 0,1 1 0 0 0,0 0 0 0 0,0 1 0 0 0,1-1 0 0 0,-1 1 0 0 0,6-1-227 0 0,-7 2 56 0 0,-1 0 0 0 0,0 0 0 0 0,1 1 0 0 0,-1 0 0 0 0,1 0 0 0 0,-1 0 1 0 0,0 0-1 0 0,1 1 0 0 0,-1-1 0 0 0,0 1 0 0 0,1 0 0 0 0,-1 1 0 0 0,0-1 0 0 0,0 1 0 0 0,0 0 0 0 0,2 1-56 0 0,-3-2 39 0 0,-1 1 0 0 0,1 0 1 0 0,-1 0-1 0 0,1 0 0 0 0,-1 1 0 0 0,0-1 0 0 0,0 0 0 0 0,0 1 0 0 0,0 0 0 0 0,0-1 1 0 0,0 1-1 0 0,-1 0 0 0 0,1 0 0 0 0,-1 0 0 0 0,0 0 0 0 0,0 0 0 0 0,0 0 0 0 0,0 0 1 0 0,-1 1-1 0 0,1-1 0 0 0,-1 0 0 0 0,0 0 0 0 0,0 1 0 0 0,0-1 0 0 0,0 0 0 0 0,-1 0 1 0 0,1 0-1 0 0,-1 1 0 0 0,0 0-39 0 0,-3 11 11 0 0,-1 0 0 0 0,-1 0 0 0 0,0 0 0 0 0,-1-1 1 0 0,-4 7-12 0 0,5-10-102 0 0,0 0 129 0 0,0 0-1 0 0,-1 0 0 0 0,0 0 1 0 0,0-1-1 0 0,-1 0 0 0 0,-1-1 0 0 0,-6 6-26 0 0,1-1-18 0 0,8-8-35 0 0,1-1 1 0 0,-1 0-1 0 0,0-1 1 0 0,0 1-1 0 0,-4 1 53 0 0,8-5 77 0 0,2-1 5 0 0,0 0-36 0 0,1-1-55 0 0,0 0-1 0 0,1 1 0 0 0,-1-1 0 0 0,0 0 0 0 0,1 1 0 0 0,-1-1 0 0 0,0 1 1 0 0,1 0-1 0 0,-1-1 0 0 0,0 1 0 0 0,1 0 0 0 0,-1 0 0 0 0,1 0 0 0 0,-1 0 0 0 0,1 0 1 0 0,-1 0-1 0 0,1 0 10 0 0,23 6 237 0 0,-20-4-193 0 0,1 0 0 0 0,-1 1 0 0 0,0 0 0 0 0,0 0 0 0 0,0 1 0 0 0,0 0 0 0 0,0 0 0 0 0,-1 0 0 0 0,1 0 1 0 0,-1 0-1 0 0,0 1 0 0 0,0 0 0 0 0,-1 0 0 0 0,0 0 0 0 0,0 0 0 0 0,0 1 0 0 0,0-1 0 0 0,-1 1 0 0 0,2 4-44 0 0,2 9 104 0 0,-5-15-94 0 0,1 0 1 0 0,-1 1-1 0 0,0-1 0 0 0,0 0 0 0 0,-1 1 1 0 0,1-1-1 0 0,-1 2-10 0 0,0 16 69 0 0,-1 0 1 0 0,-1 7-70 0 0,0-21 72 0 0,1 1 0 0 0,-1-1 0 0 0,-1-1 0 0 0,1 1 1 0 0,-1 0-1 0 0,-1-1 0 0 0,-3 7-72 0 0,1-3-36 0 0,3-4-7 0 0,-1 0 1 0 0,0 0-1 0 0,-1-1 0 0 0,1 1 1 0 0,-1-1-1 0 0,0 0 0 0 0,-1 0 1 0 0,1 0-1 0 0,-1-1 0 0 0,0 0 1 0 0,-1 0-1 0 0,-1 0 43 0 0,5-3-5 0 0,0 1 0 0 0,-1-2 0 0 0,0 1 0 0 0,1 0 1 0 0,-1-1-1 0 0,0 1 0 0 0,0-1 0 0 0,0 0 0 0 0,0-1 0 0 0,0 1 0 0 0,0-1 0 0 0,0 1 0 0 0,0-1 5 0 0,0 0-36 0 0,0 0-1 0 0,1-1 1 0 0,-1 1 0 0 0,1-1-1 0 0,-1 1 1 0 0,1-1-1 0 0,-1 0 1 0 0,1-1 0 0 0,0 1-1 0 0,-1 0 1 0 0,-1-2 36 0 0,0-1-169 0 0,-1 0-1 0 0,1 0 1 0 0,0 0 0 0 0,0-1-1 0 0,-3-4 170 0 0,6 6-324 0 0,0 0 0 0 0,0 0 0 0 0,0 0 0 0 0,0 0 0 0 0,1 0-1 0 0,-1 0 1 0 0,1 0 0 0 0,0-1 0 0 0,0 1 0 0 0,0 0 0 0 0,1-1-1 0 0,-1 1 1 0 0,1-1 0 0 0,0 1 0 0 0,0-1 324 0 0,0-13-2051 0 0</inkml:trace>
  <inkml:trace contextRef="#ctx0" brushRef="#br0" timeOffset="1084.668">675 336 18487 0 0,'8'12'347'0'0,"-1"0"-1"0"0,0 1 1 0 0,-1-1-1 0 0,0 1 1 0 0,-1 0-1 0 0,0 1 1 0 0,-1-1-1 0 0,0 7-346 0 0,-2-10 592 0 0,-1 1 0 0 0,-1 1 0 0 0,1-1 0 0 0,-2 9-592 0 0,0 9 647 0 0,-1 13 749 0 0,-6 36-1396 0 0,7-66 187 0 0,-1 0 0 0 0,-1 0 0 0 0,-3 8-187 0 0,6-19 144 0 0,0-1 6 0 0,0 0 22 0 0,0 0 10 0 0,2 0-137 0 0,0 0-1 0 0,0-1 1 0 0,0 1 0 0 0,0-1-1 0 0,0 1 1 0 0,0-1 0 0 0,0 0-1 0 0,0 0 1 0 0,0 0-1 0 0,-1 0 1 0 0,1 0 0 0 0,0 0-1 0 0,-1-1 1 0 0,1 0-45 0 0,23-23 238 0 0,-15 15-142 0 0,-2 1-125 0 0,0-1 1 0 0,-1 1-1 0 0,0-1 1 0 0,1-4 28 0 0,17-23 16 0 0,-11 17 111 0 0,4-5 50 0 0,-8 13-157 0 0,-6 7-20 0 0,0 1 0 0 0,0-1 0 0 0,1 1-1 0 0,-1 0 1 0 0,1 1 0 0 0,0-1 0 0 0,5-2 0 0 0,-9 5-245 0 0,1 0 0 0 0,0 1 0 0 0,0-1-1 0 0,-1 1 1 0 0,1 0 0 0 0,0 0 0 0 0,0-1 0 0 0,-1 1-1 0 0,1 0 1 0 0,0 0 0 0 0,0 1 0 0 0,0-1 0 0 0,-1 0 0 0 0,2 1 245 0 0,8 0-1556 0 0,-9-1-460 0 0,-2 0-316 0 0</inkml:trace>
  <inkml:trace contextRef="#ctx0" brushRef="#br0" timeOffset="1418.626">1025 400 6912 0 0,'5'22'314'0'0,"-3"-13"-207"0"0,0 0 1 0 0,0 0-1 0 0,-1 1 1 0 0,0 0-108 0 0,1 14-286 0 0,3 0 3326 0 0,-3-15-90 0 0,0 0 0 0 0,-1 1-1 0 0,1 6-2949 0 0,-2 19 5326 0 0,0 26-2313 0 0,0-59-2964 0 0,0-2-141 0 0,0 0-15 0 0,0-9-1211 0 0,0 1-1030 0 0,0-1 0 0 0,1 1 0 0 0,1-1 0 0 0,0-1 2348 0 0,3-14-7242 0 0</inkml:trace>
  <inkml:trace contextRef="#ctx0" brushRef="#br0" timeOffset="1781.988">1193 360 7368 0 0,'0'1'568'0'0,"2"56"2429"0"0,1 2 4601 0 0,-4 1-907 0 0,-7 47-6691 0 0,6-89 454 0 0,2 0 0 0 0,1 5-454 0 0,-1-6 461 0 0,10-29-329 0 0,31-89-120 0 0,-32 82-15 0 0,0-3 8 0 0,1 1-1 0 0,1 1 1 0 0,14-19-5 0 0,-23 36 2 0 0,0-1 0 0 0,1 1 1 0 0,0 1-1 0 0,0-1 0 0 0,0 0 1 0 0,0 1-1 0 0,0-1 0 0 0,0 1 1 0 0,1 0-1 0 0,1-1-2 0 0,-3 2 4 0 0,0 0 1 0 0,-1 1-1 0 0,1-1 1 0 0,0 1-1 0 0,-1-1 1 0 0,1 1-1 0 0,0 0 0 0 0,0 0 1 0 0,-1 0-1 0 0,1 0 1 0 0,0 0-1 0 0,0 0 1 0 0,0 0-1 0 0,-1 1 0 0 0,1-1 1 0 0,0 0-1 0 0,-1 1 1 0 0,1 0-1 0 0,0-1 0 0 0,-1 1 1 0 0,1 0-1 0 0,-1 0 1 0 0,1 0-1 0 0,0 0-4 0 0,3 4 13 0 0,-1-1 1 0 0,1 0-1 0 0,-1 1 0 0 0,0 0 0 0 0,-1 0 1 0 0,1 0-1 0 0,-1 1 0 0 0,0-1 0 0 0,2 5-13 0 0,2 6 34 0 0,-1 0 0 0 0,-1 0-1 0 0,1 1-33 0 0,1 15 0 0 0,-5-21-18 0 0,0 0-1 0 0,1 0 1 0 0,1 0 0 0 0,-1 0 0 0 0,2-1 0 0 0,0 1 18 0 0,3 0-604 0 0,-7-9 253 0 0,-1-2-203 0 0,0 0-852 0 0,2 0-370 0 0,6 0-72 0 0</inkml:trace>
  <inkml:trace contextRef="#ctx0" brushRef="#br0" timeOffset="2271.036">1667 501 5984 0 0,'0'0'273'0'0,"2"2"-5"0"0,7 6-179 0 0,-5-8-70 0 0,-1 0-20 0 0,1 0 382 0 0,-2 1 407 0 0,-1-1 1 0 0,1 1 0 0 0,0-1-1 0 0,0 1 1 0 0,-1-1 0 0 0,1 0-1 0 0,0 0 1 0 0,0 0 0 0 0,0 0-1 0 0,-1 0 1 0 0,1-1 0 0 0,0 1-1 0 0,0 0 1 0 0,-1-1 0 0 0,1 1-1 0 0,1-1-788 0 0,-2 0 675 0 0,-1 1-130 0 0,0 0-29 0 0,0 0-4 0 0,0 0 0 0 0,0 0 0 0 0,0 0-26 0 0,0 0-113 0 0,0 0-48 0 0,-6 1 293 0 0,-7 2-544 0 0,1 2 0 0 0,-1 0 0 0 0,1 0 1 0 0,0 1-1 0 0,1 1 0 0 0,-1 0 1 0 0,-2 3-75 0 0,4-4-6 0 0,9-5 11 0 0,-1-1 1 0 0,1 1-1 0 0,0 0 0 0 0,0 0 1 0 0,-1-1-1 0 0,1 1 1 0 0,0 0-1 0 0,0 0 0 0 0,0 0 1 0 0,0 0-1 0 0,0 1 1 0 0,0-1-1 0 0,0 0 0 0 0,1 0 1 0 0,-1 0-1 0 0,0 1 1 0 0,1-1-1 0 0,-1 0 0 0 0,1 1 1 0 0,-1-1-1 0 0,1 1 1 0 0,0-1-1 0 0,-1 1 0 0 0,1-1 1 0 0,0 1-1 0 0,0-1-5 0 0,0 3 36 0 0,0 1 0 0 0,1-1 0 0 0,-1 0 0 0 0,1 0 0 0 0,0 0 0 0 0,1 2-36 0 0,2 5 0 0 0,6-6 0 0 0,-7-4 0 0 0,1-1 0 0 0,-1 1 0 0 0,1-1 0 0 0,-1-1 0 0 0,1 1 0 0 0,-1 0 0 0 0,1-1 0 0 0,-1 1 0 0 0,0-1 0 0 0,1 0 0 0 0,-1 0 0 0 0,0-1 0 0 0,0 1 0 0 0,0-1 0 0 0,0 1 0 0 0,0-1 0 0 0,0 0 0 0 0,0 0 0 0 0,0 0 0 0 0,0-1 0 0 0,9-8 0 0 0,-10 9 0 0 0,0 0 0 0 0,1 0 0 0 0,-1 0 0 0 0,0 0 0 0 0,-1 0 0 0 0,1 0 0 0 0,0-1 0 0 0,1-2 0 0 0,0 1 15 0 0,0-1 0 0 0,1 1-1 0 0,-1 0 1 0 0,1 0 0 0 0,0 0-1 0 0,2-1-14 0 0,-5 4 88 0 0,-1 1 0 0 0,0 0 44 0 0,0 0 187 0 0,0 0 86 0 0,0 0 13 0 0,2 3-376 0 0,0 0 0 0 0,-1 0 0 0 0,1 1 1 0 0,-1-1-1 0 0,0 1 0 0 0,0-1 0 0 0,0 1 1 0 0,0-1-1 0 0,-1 1 0 0 0,1 2-42 0 0,0 16 76 0 0,-1 1-1 0 0,-1 0 1 0 0,0-1-1 0 0,-2 1 0 0 0,-2 4-75 0 0,5-24 8 0 0,-10 56 421 0 0,-2 0 0 0 0,-3-1 0 0 0,-16 40-429 0 0,23-81 85 0 0,0 1 0 0 0,-2-1 0 0 0,0-1-1 0 0,-1 0 1 0 0,-10 12-85 0 0,20-28 0 0 0,1 1 0 0 0,-1 0 0 0 0,1 0 0 0 0,-1-1 0 0 0,0 1 0 0 0,1 0 0 0 0,-1-1 0 0 0,0 1 0 0 0,0-1 0 0 0,1 1 0 0 0,-1-1 0 0 0,0 1 0 0 0,0-1 0 0 0,0 1 0 0 0,0-1 0 0 0,0 0 0 0 0,0 1 0 0 0,0-1 0 0 0,0 0 0 0 0,0 0 0 0 0,0 0 0 0 0,0 0 0 0 0,1-1 0 0 0,-1 1 0 0 0,0 0 0 0 0,1 0 0 0 0,-1-1 0 0 0,0 1 0 0 0,0 0 0 0 0,1-1 0 0 0,-1 1 0 0 0,1 0 0 0 0,-1-1 0 0 0,0 1 0 0 0,1-1 0 0 0,-1 0 0 0 0,1 1 0 0 0,-1-1 0 0 0,-1-2 0 0 0,0 0 0 0 0,0 0 0 0 0,1 0 0 0 0,-1 0 0 0 0,1 0 0 0 0,0 0 0 0 0,-1-2 0 0 0,1 0-142 0 0,-1-1-1 0 0,1 0 0 0 0,1 0 1 0 0,-1 0-1 0 0,1 1 1 0 0,0-1-1 0 0,0 0 1 0 0,1 0-1 0 0,0 0 0 0 0,0-3 144 0 0,4-9-1295 0 0,0 1 0 0 0,6-13 1294 0 0,-7 21-325 0 0,0-1-471 0 0,0 1 1 0 0,1 0-1 0 0,0 1 1 0 0,1-1 0 0 0,1 0 795 0 0,2-5-830 0 0,15-24-1633 0 0</inkml:trace>
  <inkml:trace contextRef="#ctx0" brushRef="#br0" timeOffset="2657.399">1972 619 17855 0 0,'0'0'407'0'0,"0"2"60"0"0,3 15 231 0 0,-2-14-653 0 0,0 1-1 0 0,-1 0 0 0 0,1 0 0 0 0,-1-1 1 0 0,1 1-1 0 0,-1 0 0 0 0,0 0 0 0 0,-1-1 1 0 0,1 1-1 0 0,-1 0 0 0 0,0 2-44 0 0,-3 28 2055 0 0,4-33-1339 0 0,0-1-246 0 0,0 0-107 0 0,0 0-19 0 0,0 0-76 0 0,0 0-292 0 0,0 0-127 0 0,0 0-29 0 0,0-16-208 0 0,4-24-4621 0 0,-3 24-1849 0 0</inkml:trace>
  <inkml:trace contextRef="#ctx0" brushRef="#br0" timeOffset="3053.444">2054 510 456 0 0,'0'0'1836'0'0,"0"0"219"0"0,0 0 96 0 0,0 0-63 0 0,0 0-356 0 0,0 0-158 0 0,1 10 2558 0 0,0-2-2974 0 0,0 0 0 0 0,0 0 0 0 0,-1 0 0 0 0,0 0 0 0 0,0 3-1158 0 0,0 6 708 0 0,0-15-560 0 0,0 1 0 0 0,1 0 0 0 0,0-1 0 0 0,-1 1 0 0 0,1-1 0 0 0,0 1 0 0 0,0-1 0 0 0,1 1 0 0 0,-1-1 0 0 0,0 0 0 0 0,1 0 0 0 0,0 1-148 0 0,22 25 1145 0 0,-19-24-1170 0 0,1 0-1 0 0,0-1 0 0 0,0 1 1 0 0,0-1-1 0 0,1 0 1 0 0,-1-1-1 0 0,1 0 0 0 0,-1 0 1 0 0,1 0-1 0 0,1 0 26 0 0,12 3 100 0 0,-15-3-97 0 0,0-1 0 0 0,-1 0-1 0 0,1 0 1 0 0,0-1 0 0 0,0 1-1 0 0,0-1 1 0 0,-1 0 0 0 0,1 0 0 0 0,0-1-1 0 0,0 1 1 0 0,-1-1 0 0 0,1 0-1 0 0,0-1 1 0 0,-1 1 0 0 0,1-1 0 0 0,-1 0-1 0 0,1 0 1 0 0,-1 0 0 0 0,0 0-1 0 0,0-1 1 0 0,0 0 0 0 0,0 0 0 0 0,0 0-1 0 0,-1 0 1 0 0,0 0 0 0 0,1-1-1 0 0,-1 0 1 0 0,0 1 0 0 0,-1-1-1 0 0,1-1 1 0 0,0 0-3 0 0,0-7-161 0 0,-3 10 148 0 0,0 0 1 0 0,0 0 0 0 0,0 0 0 0 0,0 0-1 0 0,1 0 1 0 0,-1 0 0 0 0,1 0 0 0 0,0 0-1 0 0,-1 0 1 0 0,2-1 12 0 0,-2 1-2 0 0,0 1 0 0 0,0 0 0 0 0,-1-1 0 0 0,1 1-1 0 0,0-1 1 0 0,-1 1 0 0 0,1 0 0 0 0,-1-1 0 0 0,1 1-1 0 0,-1 0 1 0 0,0-1 0 0 0,1 1 0 0 0,-1 0 0 0 0,0 0 0 0 0,0 0-1 0 0,0 0 1 0 0,0 0 0 0 0,0 0 0 0 0,-1-1 2 0 0,-8 11-187 0 0,7-6 191 0 0,0 1-1 0 0,0-1 0 0 0,0 0 1 0 0,1 1-1 0 0,0 0 0 0 0,0-1 1 0 0,0 1-1 0 0,0 0 0 0 0,0 0 1 0 0,1 0-1 0 0,0 0 0 0 0,-1 0 1 0 0,2 1-1 0 0,-1-1 0 0 0,0 0 1 0 0,1 0-1 0 0,0 1 0 0 0,0 2-3 0 0,-1 2 54 0 0,0 0-1 0 0,0-1 0 0 0,-1 1 1 0 0,0 0-1 0 0,-1 1-53 0 0,-6 30 221 0 0,-5 80 1379 0 0,11-99-1381 0 0,0 0 0 0 0,-5 13-219 0 0,3-13 85 0 0,0 1 0 0 0,1 8-85 0 0,4-28 3 0 0,-1 0-1 0 0,1 0 0 0 0,-1 1 1 0 0,0-1-1 0 0,1 0 1 0 0,-1 0-1 0 0,0 0 0 0 0,0 0 1 0 0,0 0-1 0 0,-1 1-2 0 0,-5 9-157 0 0,7-11-539 0 0,-2-1-257 0 0,0 0 792 0 0,1 0 1 0 0,-1 0 0 0 0,1-1 0 0 0,0 1 0 0 0,-1 0 0 0 0,1-1 0 0 0,-1 0 0 0 0,1 1 0 0 0,0-1 0 0 0,-1 0 0 0 0,1 0 0 0 0,0 1 0 0 0,0-1 0 0 0,0 0 0 0 0,-1 0-1 0 0,1-1 1 0 0,0 1 0 0 0,0 0 0 0 0,0-1 160 0 0,-3-4-771 0 0,0 0-1 0 0,1 0 0 0 0,-1 0 1 0 0,-1-6 771 0 0,0-1-1085 0 0,1 0 0 0 0,-2-12 1085 0 0,-5-39-2175 0 0</inkml:trace>
  <inkml:trace contextRef="#ctx0" brushRef="#br0" timeOffset="3418.324">1889 0 8752 0 0,'5'12'776'0'0,"0"-4"-616"0"0,-5 9-160 0 0,4-2 0 0 0,1 2 1976 0 0,-5 0 360 0 0,0-2 80 0 0,5 5 15 0 0,-2 0-1599 0 0,-3-8-312 0 0,0 2-64 0 0,0-8-5903 0 0,0-6-1185 0 0</inkml:trace>
  <inkml:trace contextRef="#ctx0" brushRef="#br0" timeOffset="5301.956">565 1364 21191 0 0,'0'0'480'0'0,"0"0"67"0"0,0 0 32 0 0,0 0-58 0 0,0 0-294 0 0,0 0 25 0 0,0 0 48 0 0,0 0 10 0 0,0 0-12 0 0,0 0-64 0 0,-1-4 170 0 0,0 3-404 0 0,0 1 0 0 0,0-1-1 0 0,-1 1 1 0 0,1 0 0 0 0,0 0 0 0 0,0 0-1 0 0,0 0 1 0 0,0 0 0 0 0,0 0-1 0 0,-1 0 1 0 0,1 0 0 0 0,0 0 0 0 0,0 0-1 0 0,0 0 1 0 0,0 1 0 0 0,0-1-1 0 0,0 1 1 0 0,0-1 0 0 0,0 1 0 0 0,-1-1 0 0 0,0 1-41 0 0,1 0 1 0 0,-1-1 0 0 0,0 1 0 0 0,1 0 0 0 0,-1 0-1 0 0,1 0 1 0 0,-1 1 0 0 0,1-1 0 0 0,-1 0 0 0 0,1 0-1 0 0,0 1 1 0 0,-1 0 40 0 0,-10 14-530 0 0,10-14 466 0 0,0 0 0 0 0,1 0 0 0 0,-1 0 1 0 0,1 0-1 0 0,-1 0 0 0 0,1 0 0 0 0,0 0 1 0 0,0 0-1 0 0,0 0 0 0 0,0 1 0 0 0,0-1 64 0 0,0 4 41 0 0,-1 1 0 0 0,1-1 0 0 0,1 0 0 0 0,-1 1-1 0 0,1-1 1 0 0,0 1 0 0 0,1-1 0 0 0,-1 0 0 0 0,1 1-1 0 0,1-1 1 0 0,-1 0 0 0 0,1 1 0 0 0,1 2-41 0 0,5 11 411 0 0,-1-1 0 0 0,4 17-411 0 0,4 15 599 0 0,-14-48-560 0 0,0 1-1 0 0,0-1 0 0 0,0 1 1 0 0,-1-1-1 0 0,0 1 1 0 0,1-1-1 0 0,-1 1 0 0 0,-1-1 1 0 0,1 1-1 0 0,-1 2-38 0 0,-2 9 72 0 0,0-12-32 0 0,1-1-32 0 0,-1 2-97 0 0,-1-1-1 0 0,1 0 1 0 0,-1 0-1 0 0,1 0 1 0 0,-1 0-1 0 0,0-1 1 0 0,0 0-1 0 0,0 1 1 0 0,0-1-1 0 0,0-1 1 0 0,-1 1-1 0 0,1-1 1 0 0,0 1-1 0 0,-1-1 1 0 0,1 0-1 0 0,-1-1 1 0 0,-2 1 89 0 0,1-1-203 0 0,-1 1 0 0 0,0-1 0 0 0,0 0 0 0 0,0-1 0 0 0,1 0 0 0 0,-1 0 0 0 0,0 0 0 0 0,1-1 0 0 0,-1 0 0 0 0,1 0 0 0 0,-4-2 203 0 0,9 3-1482 0 0,1 1-42 0 0</inkml:trace>
  <inkml:trace contextRef="#ctx0" brushRef="#br0" timeOffset="6033.644">720 1497 19007 0 0,'4'9'930'0'0,"3"3"-305"0"0,-5-8-523 0 0,0 0-1 0 0,0 0 1 0 0,-1 0-1 0 0,1 0 1 0 0,0 4-102 0 0,7 22-14 0 0,-6-20 182 0 0,0-1-1 0 0,-1 1 0 0 0,0 0 0 0 0,0 0 1 0 0,-1 0-1 0 0,0 0 0 0 0,-1 9-167 0 0,-4 33 962 0 0,0 0 175 0 0,-5 26-1137 0 0,4-47 186 0 0,1-5-63 0 0,-1 0 0 0 0,0 0 0 0 0,-2-1 0 0 0,-1 1 0 0 0,-8 15-123 0 0,15-40 8 0 0,1 0-1 0 0,-1 0 1 0 0,0 0-1 0 0,1 0 1 0 0,-1 0 0 0 0,0 0-1 0 0,0 0 1 0 0,1 0-1 0 0,-1 0 1 0 0,0 0-1 0 0,0-1 1 0 0,0 1 0 0 0,0 0-1 0 0,0-1 1 0 0,-1 1-8 0 0,2-1 1 0 0,-1 0-1 0 0,0 1 1 0 0,0-1 0 0 0,1 0 0 0 0,-1 0 0 0 0,0 0 0 0 0,1 0 0 0 0,-1 0 0 0 0,0 0 0 0 0,1 0 0 0 0,-1-1-1 0 0,0 1 1 0 0,0 0 0 0 0,1 0 0 0 0,-1-1 0 0 0,0 1 0 0 0,1 0 0 0 0,-1 0 0 0 0,1-1 0 0 0,-1 1 0 0 0,0-1-1 0 0,1 1 1 0 0,-1-1 0 0 0,1 1 0 0 0,-1-1 0 0 0,1 1 0 0 0,-1-1 0 0 0,1 0-1 0 0,-1 0 4 0 0,0-1 0 0 0,0 1 0 0 0,1-1 0 0 0,-1 0 0 0 0,1 1-1 0 0,-1-1 1 0 0,1 0 0 0 0,0 1 0 0 0,-1-1 0 0 0,1 0 0 0 0,0 1 0 0 0,0-1 0 0 0,0 0 0 0 0,1-1-4 0 0,-2-6 9 0 0,0-10 19 0 0,1 0 0 0 0,0 0 0 0 0,2 0 1 0 0,1-7-29 0 0,15-77 106 0 0,-15 93-96 0 0,42-175 130 0 0,-33 152-105 0 0,1 0 0 0 0,8-14-35 0 0,1-2 14 0 0,-7 15-98 0 0,16-26 84 0 0,-25 51-12 0 0,0-1 0 0 0,1 0 0 0 0,0 1 0 0 0,0 0 0 0 0,1 1 0 0 0,0 0 0 0 0,9-7 12 0 0,-15 13 19 0 0,1 0 0 0 0,-1 0 0 0 0,1 1 0 0 0,-1-1-1 0 0,1 1 1 0 0,0 0 0 0 0,-1 0 0 0 0,1 0 0 0 0,0 0-1 0 0,0 0 1 0 0,0 1 0 0 0,0-1 0 0 0,0 1 0 0 0,0 0 0 0 0,0 0-1 0 0,0 0 1 0 0,2 0-19 0 0,-3 1 13 0 0,0 0 0 0 0,0-1 0 0 0,0 1-1 0 0,0 0 1 0 0,0 0 0 0 0,0 0 0 0 0,0 0 0 0 0,-1 0-1 0 0,1 1 1 0 0,0-1 0 0 0,-1 1 0 0 0,0-1 0 0 0,1 1-1 0 0,-1-1 1 0 0,0 1 0 0 0,1 0 0 0 0,-1-1 0 0 0,0 1-1 0 0,0 0 1 0 0,0 0 0 0 0,-1 0 0 0 0,1 0 0 0 0,0 0-1 0 0,-1 0 1 0 0,1 1-13 0 0,1 9-15 0 0,0 0-1 0 0,0 0 0 0 0,-1 0 1 0 0,-1 0-1 0 0,0 1 1 0 0,0-1-1 0 0,-1 0 0 0 0,-1 0 1 0 0,0 1-1 0 0,-1-2 1 0 0,0 1-1 0 0,-1 0 0 0 0,0 0 1 0 0,-1-1-1 0 0,0 0 0 0 0,-1 0 1 0 0,-3 4 15 0 0,2-4-48 0 0,4-4 23 0 0,-1-1 0 0 0,0 1 0 0 0,0-1 0 0 0,-1 0 0 0 0,0 0 0 0 0,0-1 0 0 0,0 1 0 0 0,-6 4 25 0 0,4-5-28 0 0,1-1 0 0 0,-1 0 1 0 0,0 0-1 0 0,-3 1 28 0 0,7-4-8 0 0,0 1-1 0 0,0-1 1 0 0,0-1 0 0 0,0 1-1 0 0,-1 0 1 0 0,1-1 0 0 0,0 0 0 0 0,0 1-1 0 0,-1-1 1 0 0,1-1 0 0 0,0 1-1 0 0,-1 0 9 0 0,-3-2-19 0 0,0 1 0 0 0,1-1 0 0 0,-1 0 0 0 0,1 0 0 0 0,-1 0 19 0 0,5 1-4 0 0,0 0-1 0 0,0 0 1 0 0,0 0-1 0 0,0 0 1 0 0,0-1-1 0 0,1 1 1 0 0,-1-1-1 0 0,0 1 0 0 0,1-1 1 0 0,-1 1-1 0 0,1-1 1 0 0,-1 0-1 0 0,1 1 1 0 0,0-1-1 0 0,0 0 1 0 0,0 0-1 0 0,-1-2 5 0 0,0 1 0 0 0,1 3 0 0 0,1-1 0 0 0,-1 1 0 0 0,1-1 0 0 0,0 1 0 0 0,-1-1 0 0 0,1 0 0 0 0,-1 1 0 0 0,1-1 0 0 0,0 0 0 0 0,0 1 0 0 0,-1-1 0 0 0,1 0 0 0 0,0 0 0 0 0,0 1 0 0 0,0-1 0 0 0,0 0 0 0 0,0 0 0 0 0,0 1 0 0 0,0-1 0 0 0,0 0 0 0 0,1-7 11 0 0,-1 7-6 0 0,1 0-1 0 0,0-1 1 0 0,0 1 0 0 0,0 0 0 0 0,0 0-1 0 0,1 1 1 0 0,-1-1 0 0 0,0 0 0 0 0,0 0-1 0 0,0 1 1 0 0,1-1 0 0 0,-1 0 0 0 0,0 1 0 0 0,1-1-1 0 0,-1 1 1 0 0,0 0 0 0 0,1-1 0 0 0,-1 1-1 0 0,1 0 1 0 0,-1 0 0 0 0,1 0 0 0 0,-1 0-1 0 0,0 0 1 0 0,1 0 0 0 0,-1 1 0 0 0,1-1-1 0 0,-1 0-4 0 0,5 1 12 0 0,-1 0-1 0 0,1 1 1 0 0,0-1-1 0 0,-1 1 1 0 0,0 0-1 0 0,3 1-11 0 0,41 15 79 0 0,-34-11-59 0 0,2-1 1 0 0,-1 0-1 0 0,1-2 0 0 0,-1 1 1 0 0,1-2-1 0 0,1 0 1 0 0,-1-1-1 0 0,4-1-20 0 0,-8-1 28 0 0,0 0 0 0 0,-1 0 0 0 0,1-2 0 0 0,0 1 0 0 0,-1-2 0 0 0,1 0 0 0 0,-1 0 0 0 0,0-1 0 0 0,0 0 0 0 0,0-2 0 0 0,6-3-28 0 0,-12 6 1 0 0,-1-1 0 0 0,0 0 0 0 0,0 0 1 0 0,-1-1-1 0 0,1 1 0 0 0,-1-1 1 0 0,0 0-1 0 0,0 0 0 0 0,-1-1 1 0 0,1 1-1 0 0,-1-1 0 0 0,0 1 0 0 0,-1-1 1 0 0,1 0-1 0 0,-1 0 0 0 0,0-1 1 0 0,-1 1-1 0 0,1-3-1 0 0,-1 5-12 0 0,0-1 1 0 0,-1 0-1 0 0,1 0 0 0 0,-1 1 1 0 0,0-1-1 0 0,0 0 0 0 0,-1 0 1 0 0,0 0-1 0 0,1 1 1 0 0,-2-1-1 0 0,1 0 0 0 0,0 1 1 0 0,-1-1-1 0 0,0 1 0 0 0,0-1 1 0 0,0 1-1 0 0,-1 0 0 0 0,1 0 1 0 0,-1 0-1 0 0,0 0 0 0 0,0 0 1 0 0,-1 1-1 0 0,1 0 1 0 0,-4-3 11 0 0,3 4-22 0 0,0-1 0 0 0,0 1 0 0 0,0 1 0 0 0,0-1 0 0 0,-1 1 0 0 0,1-1 0 0 0,-1 1 0 0 0,1 1 0 0 0,-1-1 0 0 0,0 0 0 0 0,1 1 0 0 0,-1 0 0 0 0,1 0 0 0 0,-1 1 0 0 0,0-1 0 0 0,1 1 0 0 0,-1 0 0 0 0,1 0 0 0 0,-1 1 0 0 0,1-1 0 0 0,0 1 0 0 0,-1 0 0 0 0,1 0 0 0 0,0 0 0 0 0,0 1 22 0 0,-2 2-24 0 0,1-1 0 0 0,-1 1-1 0 0,1 0 1 0 0,0 1 0 0 0,1-1-1 0 0,-1 1 1 0 0,1 0 0 0 0,0 0-1 0 0,0 1 1 0 0,1-1 0 0 0,0 1-1 0 0,0-1 1 0 0,1 1 0 0 0,-2 6 24 0 0,1 1-6 0 0,1 0 1 0 0,0 0-1 0 0,1 0 1 0 0,1 0-1 0 0,0 0 1 0 0,1 0 0 0 0,1 6 5 0 0,0-8-62 0 0,2 1 1 0 0,-1-1-1 0 0,1 1 1 0 0,1-1-1 0 0,0-1 1 0 0,1 1-1 0 0,0-1 1 0 0,1 0-1 0 0,0 0 1 0 0,6 7 61 0 0,-9-14-80 0 0,0 0 1 0 0,0-1-1 0 0,-1 0 0 0 0,2 0 1 0 0,-1 0-1 0 0,0 0 1 0 0,1 0-1 0 0,-1-1 0 0 0,1 0 1 0 0,0 0-1 0 0,0 0 80 0 0,-2-1-219 0 0,-1 0 0 0 0,1 0 0 0 0,0 0-1 0 0,0-1 1 0 0,0 1 0 0 0,0-1 0 0 0,0 0 0 0 0,0 0 0 0 0,0 0-1 0 0,0 0 1 0 0,0 0 0 0 0,0-1 0 0 0,0 1 0 0 0,0-1 0 0 0,0 0 0 0 0,0 0-1 0 0,0 0 1 0 0,0 0 0 0 0,-1 0 219 0 0,12-10-1943 0 0</inkml:trace>
  <inkml:trace contextRef="#ctx0" brushRef="#br0" timeOffset="6368.731">1435 1359 1376 0 0,'0'0'65'0'0,"9"12"6"0"0,-5-8 489 0 0,-3-3 2351 0 0,-1-1 1023 0 0,0 0 201 0 0,0 0-3919 0 0,0 1 0 0 0,0-1 0 0 0,0 0 0 0 0,0 1 0 0 0,0-1 0 0 0,0 0 0 0 0,0 1 0 0 0,0-1 0 0 0,0 0 0 0 0,0 1 0 0 0,0-1 0 0 0,0 0 0 0 0,0 0 0 0 0,-1 1 0 0 0,1-1 1 0 0,0 0-1 0 0,0 1 0 0 0,0-1 0 0 0,0 0 0 0 0,-1 0 0 0 0,1 1 0 0 0,0-1 0 0 0,0 0 0 0 0,0 0-216 0 0,-9 9 1807 0 0,-10 3-848 0 0,-42 20 1416 0 0,58-31-2377 0 0,0 0 0 0 0,1 0 0 0 0,-1 1-1 0 0,0-1 1 0 0,0 1 0 0 0,1 0 0 0 0,-1 0 0 0 0,1 0 0 0 0,-1 0 0 0 0,1 0-1 0 0,0 0 1 0 0,0 1 0 0 0,0-1 0 0 0,0 1 0 0 0,0-1 0 0 0,1 1 0 0 0,-1 0 0 0 0,1 0-1 0 0,-1 0 1 0 0,1 0 2 0 0,0 1 77 0 0,-1 0 0 0 0,1 0-1 0 0,0 0 1 0 0,0 1 0 0 0,0-1 0 0 0,1 0-1 0 0,0 0 1 0 0,-1 1 0 0 0,2-1-1 0 0,-1 0 1 0 0,0 1 0 0 0,1-1-1 0 0,0 0 1 0 0,0 0 0 0 0,0 0 0 0 0,0 0-1 0 0,1 1-76 0 0,0 0 50 0 0,0-1 0 0 0,0 1 0 0 0,1-1-1 0 0,0 0 1 0 0,-1 0 0 0 0,1 0 0 0 0,1 0-1 0 0,-1 0 1 0 0,3 2-50 0 0,-4-4 24 0 0,1 0-1 0 0,-1-1 1 0 0,1 1-1 0 0,0 0 1 0 0,-1-1-1 0 0,1 0 0 0 0,0 1 1 0 0,0-1-1 0 0,0 0 1 0 0,0-1-1 0 0,0 1 1 0 0,0 0-1 0 0,1-1 1 0 0,-1 0-1 0 0,2 0-23 0 0,14 3 6 0 0,-16-3-11 0 0,0 1 0 0 0,1-1 0 0 0,-1 1 0 0 0,1-1 0 0 0,-1 0 0 0 0,3 0 5 0 0,-2-1-103 0 0,29-6-257 0 0,-31 6 137 0 0,0 0 1 0 0,-1 1-1 0 0,1-1 1 0 0,0 0-1 0 0,-1 0 1 0 0,1 0 0 0 0,0 0-1 0 0,-1 0 1 0 0,1 0-1 0 0,-1-1 1 0 0,0 1-1 0 0,1 0 1 0 0,-1-1 0 0 0,0 1-1 0 0,0-1 1 0 0,1 0 222 0 0,2-7-1762 0 0</inkml:trace>
  <inkml:trace contextRef="#ctx0" brushRef="#br0" timeOffset="6704.7">1526 1416 4608 0 0,'3'3'19'0'0,"0"0"-1"0"0,-1 0 1 0 0,1 0 0 0 0,-1 0 0 0 0,0 0 0 0 0,0 0-1 0 0,0 1 1 0 0,0 0-19 0 0,2 5 2749 0 0,0 1 1 0 0,-1 1-1 0 0,2 9-2749 0 0,3 9 5568 0 0,-2-8-3636 0 0,-5-14-1675 0 0,2 1-1 0 0,-1-1 1 0 0,1 0 0 0 0,0 1-257 0 0,-2-7 87 0 0,-1 0 0 0 0,1 1 0 0 0,0-1 0 0 0,0 0 0 0 0,0 0 0 0 0,0 0 0 0 0,0 0 1 0 0,0 0-1 0 0,0-1 0 0 0,0 1 0 0 0,0 0 0 0 0,0 0 0 0 0,0-1 0 0 0,0 1 0 0 0,1 0 0 0 0,-1-1 1 0 0,0 0-1 0 0,0 1 0 0 0,1-1 0 0 0,-1 0 0 0 0,0 1 0 0 0,1-1 0 0 0,-1 0-87 0 0,7 1-39 0 0,-1-1 0 0 0,1 0 0 0 0,6-1 39 0 0,1 0-20 0 0,-5 0 12 0 0,1-1 1 0 0,-1 0-1 0 0,0 0 0 0 0,0-1 0 0 0,0-1 0 0 0,0 0 0 0 0,-1 0 1 0 0,10-6 7 0 0,-11 5 2 0 0,-1 0 1 0 0,0-1 0 0 0,0 0 0 0 0,0 0-1 0 0,0-1 1 0 0,-1 0 0 0 0,0 0 0 0 0,-1 0-1 0 0,0-1 1 0 0,0 0 0 0 0,0 0 0 0 0,-1 0 0 0 0,0-1-1 0 0,-1 0-2 0 0,-1 4-15 0 0,-1-1 0 0 0,0 0 0 0 0,-1 0 0 0 0,0 1 0 0 0,0-1 0 0 0,0 0 0 0 0,0 0-1 0 0,-1 0 1 0 0,-1-3 15 0 0,2 8 1 0 0,0-1-8 0 0,-1 1 1 0 0,1-1-1 0 0,-1 0 0 0 0,1 0 0 0 0,-1 1 1 0 0,0-1-1 0 0,0 1 0 0 0,0-1 0 0 0,0 1 0 0 0,0-1 1 0 0,0 1-1 0 0,0-1 0 0 0,0 1 0 0 0,-1 0 1 0 0,1 0-1 0 0,0-1 0 0 0,-1 1 0 0 0,1 0 1 0 0,-1 0-1 0 0,1 1 0 0 0,-1-1 7 0 0,1 0-1 0 0,-1 0 0 0 0,1 1 0 0 0,-1-1 1 0 0,1 1-1 0 0,-1 0 0 0 0,0 0 0 0 0,1-1 0 0 0,-1 1 0 0 0,1 0 0 0 0,-1 0 1 0 0,1 0-1 0 0,-1 0 0 0 0,0 1 0 0 0,1-1 0 0 0,-1 0 0 0 0,1 1 1 0 0,-1-1-1 0 0,1 1 0 0 0,-1-1 0 0 0,1 1 0 0 0,0 0 0 0 0,-1 0 0 0 0,1 0 1 0 0,-5 3-13 0 0,0 0 0 0 0,1 1 1 0 0,-1 0-1 0 0,-2 3 13 0 0,-3 2-4 0 0,8-6 12 0 0,-1 0 0 0 0,0 0 0 0 0,1 0 0 0 0,0 1 0 0 0,0-1 0 0 0,1 1 0 0 0,-1 0 0 0 0,1-1 0 0 0,0 1-1 0 0,0 0 1 0 0,0 0 0 0 0,1 0 0 0 0,0 1 0 0 0,0-1 0 0 0,0 0-8 0 0,0 10 73 0 0,0-1 0 0 0,1 0-1 0 0,1 1 1 0 0,0-1 0 0 0,1 2-73 0 0,-1-9-33 0 0,1 1 1 0 0,1-1 0 0 0,-1 1-1 0 0,1-1 1 0 0,3 7 32 0 0,5 12-33 0 0,-8-19 50 0 0,1-1-1 0 0,-1 0 0 0 0,1 0 1 0 0,0 0-1 0 0,0 0 0 0 0,1-1 1 0 0,0 1-1 0 0,0-1 1 0 0,0-1-1 0 0,2 3-16 0 0,-3-4-187 0 0,1 1 1 0 0,-1-1-1 0 0,1 0 1 0 0,-1 0-1 0 0,1-1 1 0 0,0 1-1 0 0,0-1 1 0 0,0 0-1 0 0,0 0 1 0 0,0-1-1 0 0,0 0 1 0 0,1 0-1 0 0,4 1 187 0 0,4-5-2289 0 0,-1-1-4640 0 0</inkml:trace>
  <inkml:trace contextRef="#ctx0" brushRef="#br0" timeOffset="7065.972">2118 1393 6448 0 0,'2'0'1516'0'0,"5"3"-3340"0"0,-1 0 5000 0 0,-6-1 7229 0 0,-9 2-10138 0 0,1 0 0 0 0,-1-1 1 0 0,1 0-1 0 0,-8 1-267 0 0,14-3 46 0 0,-1 0-1 0 0,1 0 1 0 0,-1 1 0 0 0,1-1-1 0 0,-1 1 1 0 0,1-1-1 0 0,0 1 1 0 0,0 0 0 0 0,0 0-1 0 0,0 0 1 0 0,0 0-1 0 0,0 0-45 0 0,-3 3 92 0 0,-2 5-76 0 0,6-6 41 0 0,0 0-1 0 0,0 1 1 0 0,1-1 0 0 0,-1 1 0 0 0,1 0 0 0 0,0-1 0 0 0,0 1 0 0 0,0-1-1 0 0,1 1 1 0 0,0-1 0 0 0,0 1 0 0 0,0-1 0 0 0,0 0 0 0 0,1 1-1 0 0,-1-1 1 0 0,1 0 0 0 0,0 0 0 0 0,1 0 0 0 0,-1 0 0 0 0,1 0 0 0 0,-1-1-1 0 0,2 1-56 0 0,3 5 305 0 0,1 0 0 0 0,0-1 0 0 0,0 1 0 0 0,1-2 0 0 0,1 0 0 0 0,-1 0 0 0 0,1 0 0 0 0,2 0-305 0 0,-7-4 63 0 0,-1 0-1 0 0,0 1 0 0 0,0-1 0 0 0,0 1 1 0 0,-1 0-1 0 0,1 0 0 0 0,-1 0 0 0 0,0 0 1 0 0,0 1-1 0 0,0-1 0 0 0,0 3-62 0 0,-1-5 19 0 0,-2-1-17 0 0,0-1-1 0 0,-1 1 0 0 0,1 0 0 0 0,0-1 1 0 0,0 1-1 0 0,0-1 0 0 0,-1 1 1 0 0,1 0-1 0 0,0-1 0 0 0,0 1 0 0 0,-1-1 1 0 0,1 1-1 0 0,0-1 0 0 0,-1 1 1 0 0,1-1-1 0 0,-1 1 0 0 0,1-1 1 0 0,-1 0-1 0 0,1 1 0 0 0,-1-1 0 0 0,1 0 1 0 0,-1 1-1 0 0,1-1 0 0 0,-1 0 1 0 0,1 1-1 0 0,-1-1 0 0 0,0 0 0 0 0,1 0-1 0 0,-2 1-8 0 0,-1 1-202 0 0,0 0 0 0 0,0-1-1 0 0,0 1 1 0 0,0-1 0 0 0,0 0 0 0 0,-1 1-1 0 0,1-1 1 0 0,0-1 0 0 0,-1 1-1 0 0,1-1 1 0 0,0 1 0 0 0,-1-1 0 0 0,1 0-1 0 0,0 0 1 0 0,-1 0 0 0 0,1-1-1 0 0,-1 1 1 0 0,1-1 0 0 0,0 0 0 0 0,-1 0-1 0 0,-1 0 211 0 0,-12-4-7867 0 0</inkml:trace>
  <inkml:trace contextRef="#ctx0" brushRef="#br0" timeOffset="7424.241">1780 1198 10592 0 0,'0'0'944'0'0,"0"0"-752"0"0,0 0-192 0 0,5 8 0 0 0,0 1 1960 0 0,-5-3 360 0 0,0-6 71 0 0,4 14 9 0 0,-4-14-1496 0 0,0 8-296 0 0,0-8-64 0 0,-4 7-16 0 0,4 1-528 0 0,-10 1-200 0 0,2-6 8 0 0,-2 2-5968 0 0,1-5-1191 0 0</inkml:trace>
  <inkml:trace contextRef="#ctx0" brushRef="#br0" timeOffset="7425.241">771 2162 17503 0 0,'44'35'1904'0'0,"-40"-31"-1749"0"0,1 1-1 0 0,-1 0 0 0 0,0 0 1 0 0,-1 0-1 0 0,1 0 0 0 0,-1 1 1 0 0,0-1-1 0 0,0 1 0 0 0,-1 0 1 0 0,0 0-1 0 0,0 0 0 0 0,0 3-154 0 0,1 0 382 0 0,-1 0 0 0 0,-1 0 0 0 0,0 1-1 0 0,0-1 1 0 0,-1 1 0 0 0,0-1-1 0 0,-1 0 1 0 0,0 1 0 0 0,0 0-382 0 0,-5 19 436 0 0,0 0 0 0 0,-4 6-436 0 0,-22 62 0 0 0,25-72 6 0 0,-4 9-553 0 0,5-16-40 0 0,4-15-8154 0 0,14-19 2675 0 0</inkml:trace>
  <inkml:trace contextRef="#ctx0" brushRef="#br0" timeOffset="7756.673">925 2266 14456 0 0,'0'0'661'0'0,"0"0"-16"0"0,-1-1-234 0 0,-16-5 1627 0 0,11 4-1465 0 0,0-1-1 0 0,-1 1 1 0 0,1 0 0 0 0,-1 1 0 0 0,0 0 0 0 0,0 0 0 0 0,-3 0-573 0 0,-47 6 1212 0 0,20-1-1126 0 0,-5 1-85 0 0,29-2-8 0 0,0-2 0 0 0,-10 1 7 0 0,19-2-548 0 0,1 0 0 0 0,-1 0 0 0 0,1 1-1 0 0,0 0 1 0 0,-1-1 0 0 0,1 1 0 0 0,0 0 0 0 0,0 0 0 0 0,-2 2 548 0 0,3-3-1758 0 0</inkml:trace>
  <inkml:trace contextRef="#ctx0" brushRef="#br0" timeOffset="8108.044">1094 2407 15664 0 0,'0'0'718'0'0,"0"0"-19"0"0,0 0-326 0 0,-2 0 288 0 0,-10-5 803 0 0,9 4-1249 0 0,0 0-1 0 0,0-1 0 0 0,0 1 1 0 0,0 1-1 0 0,0-1 0 0 0,0 0 1 0 0,0 1-1 0 0,-1 0 0 0 0,1-1 1 0 0,0 1-1 0 0,0 0 0 0 0,-2 1-214 0 0,2-1 94 0 0,1 1 0 0 0,0 0-1 0 0,-1-1 1 0 0,1 1-1 0 0,0 0 1 0 0,0 0 0 0 0,0 0-1 0 0,0 1 1 0 0,0-1-1 0 0,0 0 1 0 0,0 1 0 0 0,0-1-1 0 0,0 1 1 0 0,1 0 0 0 0,-1-1-1 0 0,1 1 1 0 0,-2 1-94 0 0,2-1 40 0 0,1-1 1 0 0,-1 1-1 0 0,0-1 0 0 0,0 1 1 0 0,0 0-1 0 0,1-1 1 0 0,-1 1-1 0 0,1 0 0 0 0,-1-1 1 0 0,1 1-1 0 0,0 0 1 0 0,0-1-1 0 0,0 1 0 0 0,0 0 1 0 0,0 0-1 0 0,0-1 1 0 0,0 1-1 0 0,0 0 1 0 0,1 0-1 0 0,-1-1 0 0 0,1 1 1 0 0,-1 0-1 0 0,1-1 1 0 0,0 2-41 0 0,2 1 62 0 0,-1 1 1 0 0,0-1 0 0 0,1 0-1 0 0,0 0 1 0 0,0 0 0 0 0,0 0-1 0 0,1-1 1 0 0,-1 1 0 0 0,1-1-1 0 0,0 0 1 0 0,0 0 0 0 0,0 0-1 0 0,3 1-62 0 0,2 1-61 0 0,-1-1 0 0 0,1-1 0 0 0,0 1 0 0 0,0-1 0 0 0,0-1 0 0 0,7 1 61 0 0,-14-2 17 0 0,1-1 0 0 0,0 1 0 0 0,0-1 0 0 0,0 0 0 0 0,-1 0 0 0 0,1 0 0 0 0,0 0 0 0 0,0-1 0 0 0,0 1 0 0 0,-1-1 0 0 0,1 0 0 0 0,0 0 0 0 0,-1 0 0 0 0,1 0 0 0 0,0 0 0 0 0,-1 0-1 0 0,1-1 1 0 0,-1 0 0 0 0,0 1 0 0 0,0-1 0 0 0,0 0 0 0 0,1 0 0 0 0,0-1-17 0 0,-2 0-49 0 0,1 0-1 0 0,-1 1 1 0 0,0-1 0 0 0,0 0-1 0 0,0 0 1 0 0,0 0-1 0 0,0 0 1 0 0,-1 0 0 0 0,1 0-1 0 0,-1 0 1 0 0,0 0-1 0 0,0 0 1 0 0,0 0 0 0 0,0 0-1 0 0,-1 0 1 0 0,1 0-1 0 0,-1 0 1 0 0,0 0 0 0 0,0 1-1 0 0,0-2 50 0 0,-2-5-197 0 0,0-1-1 0 0,-1 1 0 0 0,0 0 1 0 0,-1 0-1 0 0,-3-4 198 0 0,-6-10 45 0 0,10 16-101 0 0,0 0 1 0 0,0 0-1 0 0,-1 0 0 0 0,0 0 0 0 0,-1 1 1 0 0,1 0-1 0 0,-7-5 56 0 0,-14-16-6731 0 0,24 25 4176 0 0</inkml:trace>
  <inkml:trace contextRef="#ctx0" brushRef="#br0" timeOffset="8782.864">1407 2444 17503 0 0,'0'0'399'0'0,"1"-1"60"0"0,16-6 442 0 0,-16 7-895 0 0,0 0 0 0 0,0-1 1 0 0,0 1-1 0 0,0 0 0 0 0,0-1 0 0 0,-1 1 0 0 0,1 0 0 0 0,0-1 1 0 0,0 1-1 0 0,-1-1 0 0 0,1 1 0 0 0,0-1 0 0 0,0 0 0 0 0,-1 1 1 0 0,1-1-1 0 0,-1 0 0 0 0,1 1 0 0 0,-1-1 0 0 0,1 0 0 0 0,-1 0 0 0 0,1 0 1 0 0,-1 1-1 0 0,0-1 0 0 0,1 0 0 0 0,-1 0 0 0 0,0 0 0 0 0,1 0-6 0 0,0-3 67 0 0,-1 3-16 0 0,0 0-1 0 0,1 0 0 0 0,-1 0 1 0 0,0 1-1 0 0,1-1 0 0 0,-1 0 1 0 0,0 0-1 0 0,0 0 0 0 0,0 0 0 0 0,0 0 1 0 0,0 0-1 0 0,0 0 0 0 0,0 0 1 0 0,0 0-1 0 0,0 0 0 0 0,0 0 1 0 0,-1 0-1 0 0,1 0 0 0 0,0 0 1 0 0,-1 0-1 0 0,1 0 0 0 0,0 0 1 0 0,-1 0-51 0 0,-1-1 110 0 0,1 0 1 0 0,-1 0 0 0 0,1 1 0 0 0,-1-1 0 0 0,1 0 0 0 0,-1 1 0 0 0,0 0 0 0 0,0-1-1 0 0,0 1 1 0 0,-2-1-111 0 0,1 0 106 0 0,0 1-1 0 0,-1-1 0 0 0,0 1 0 0 0,1-1 0 0 0,-1 1 0 0 0,0 0 0 0 0,0 1 1 0 0,0-1-1 0 0,0 1 0 0 0,0 0 0 0 0,1-1 0 0 0,-3 2-105 0 0,-2 0 179 0 0,5 0-170 0 0,0-1 0 0 0,0 1 0 0 0,0 0 0 0 0,0-1 0 0 0,0 1 0 0 0,0 1 0 0 0,0-1 0 0 0,0 0 0 0 0,0 1 0 0 0,0 0-1 0 0,1-1 1 0 0,-1 1 0 0 0,1 0 0 0 0,-1 1-9 0 0,-8 5 15 0 0,10-7-7 0 0,0-1-1 0 0,0 1 1 0 0,0 0-1 0 0,0 0 0 0 0,0 0 1 0 0,0-1-1 0 0,0 1 1 0 0,0 0-1 0 0,0 0 0 0 0,1 0 1 0 0,-1 1-1 0 0,0-1 1 0 0,0 0-1 0 0,1 0 0 0 0,-1 0 1 0 0,1 0-1 0 0,-1 1 0 0 0,1-1 1 0 0,0 0-1 0 0,-1 0 1 0 0,1 1-1 0 0,0-1 0 0 0,0 0 1 0 0,0 1-1 0 0,0-1-7 0 0,0-1 0 0 0,0 3-20 0 0,0 0 1 0 0,0-1-1 0 0,0 1 0 0 0,1 0 1 0 0,-1 0-1 0 0,1-1 0 0 0,-1 1 1 0 0,1-1-1 0 0,0 2 20 0 0,1-2-68 0 0,-1 0 43 0 0,0-1 0 0 0,0 0 0 0 0,0 1 0 0 0,0-1 0 0 0,1 0-1 0 0,-1 0 1 0 0,0 0 0 0 0,0 0 0 0 0,1 0 0 0 0,-1 0 0 0 0,0 0 0 0 0,1-1 0 0 0,-1 1-1 0 0,1 0 1 0 0,-1-1 0 0 0,1 1 0 0 0,-1-1 0 0 0,1 0 0 0 0,0 1 0 0 0,-1-1 0 0 0,1 0 0 0 0,-1 0-1 0 0,1 0 1 0 0,0 0 25 0 0,4-1 84 0 0,-1 1 0 0 0,1-1 0 0 0,-1-1 0 0 0,0 1 0 0 0,1-1 0 0 0,3-2-84 0 0,2 0 244 0 0,8-5-878 0 0,-13 5 898 0 0,-5 3-218 0 0,0 1 1 0 0,0-1 0 0 0,1 1 0 0 0,-1 0-1 0 0,0-1 1 0 0,0 1 0 0 0,0 0 0 0 0,1 0-1 0 0,-1 0 1 0 0,0 0 0 0 0,0 0 0 0 0,0 0-1 0 0,1 0 1 0 0,-1 1 0 0 0,0-1 0 0 0,0 0-1 0 0,0 1 1 0 0,0-1 0 0 0,0 1 0 0 0,1-1-1 0 0,-1 1 1 0 0,0-1 0 0 0,0 1 0 0 0,0 0-1 0 0,0 0 1 0 0,-1-1 0 0 0,1 1 0 0 0,0 0-1 0 0,0 0 1 0 0,0 0 0 0 0,-1 0 0 0 0,1 0-1 0 0,0 0-46 0 0,1 2 62 0 0,-1 0 0 0 0,1 0 0 0 0,-1 0 0 0 0,1 0 0 0 0,-1 0 0 0 0,0 1 0 0 0,0-1 0 0 0,0 0 0 0 0,-1 0 0 0 0,1 1 0 0 0,-1-1 0 0 0,0 1-62 0 0,1 18 189 0 0,0-18-188 0 0,-1 0 1 0 0,0 0-1 0 0,0 1 1 0 0,0-1-1 0 0,0 0 0 0 0,-1 0 1 0 0,1 1-1 0 0,-2 0-1 0 0,-8 36 16 0 0,4-17 283 0 0,-1 0 0 0 0,0-1-1 0 0,-3 2-298 0 0,-5 13 422 0 0,10-25-251 0 0,0 0 1 0 0,-1 0-1 0 0,-4 6-171 0 0,0-5-87 0 0,0-1 0 0 0,-1 0 0 0 0,0 0 0 0 0,-6 3 87 0 0,15-14-14 0 0,0 0 1 0 0,0 0-1 0 0,0-1 0 0 0,0 1 1 0 0,0-1-1 0 0,0 0 0 0 0,-1 1 0 0 0,1-1 1 0 0,-2 0 13 0 0,3-1-3 0 0,1 1 1 0 0,0-1-1 0 0,-1 0 0 0 0,1 0 1 0 0,-1 0-1 0 0,1 0 0 0 0,-1 0 1 0 0,1 0-1 0 0,-1 0 1 0 0,1 0-1 0 0,-1 0 0 0 0,1 0 1 0 0,0 0-1 0 0,-1-1 0 0 0,1 1 1 0 0,-1 0-1 0 0,1 0 1 0 0,-1 0-1 0 0,1 0 0 0 0,0-1 1 0 0,-1 1 2 0 0,0-1 0 0 0,1 1 0 0 0,0-1 0 0 0,-1 0-1 0 0,1 1 1 0 0,-1-1 0 0 0,1 0 0 0 0,0 1 0 0 0,0-1 0 0 0,-1 0 0 0 0,1 1 0 0 0,0-1 0 0 0,0 0 0 0 0,0 0 0 0 0,0 1-1 0 0,0-1 1 0 0,0 0 0 0 0,0 0 0 0 0,0 0 0 0 0,0-3 5 0 0,1-1 0 0 0,0 0 0 0 0,0 1 0 0 0,0-1 0 0 0,1 0 0 0 0,0 1 0 0 0,0 0 0 0 0,0-1 0 0 0,0 1 0 0 0,0 0 0 0 0,1 0-5 0 0,5-7 158 0 0,-1 0 0 0 0,2 1 0 0 0,3-5-158 0 0,112-103-104 0 0,-85 83-303 0 0,-25 22 205 0 0,0-1 0 0 0,-1-1 1 0 0,0 0-1 0 0,-1 0 1 0 0,-1-1-1 0 0,8-14 202 0 0,-9 10 0 0 0,-4 11 0 0 0,-1 0 0 0 0,0 0 0 0 0,-1-1 0 0 0,0 0 0 0 0,-1 0 0 0 0,1-3 0 0 0,-1 1 0 0 0,5-29 0 0 0,-8 38 0 0 0,0 1 0 0 0,0-1 0 0 0,0 0 0 0 0,0 0 0 0 0,0 1 0 0 0,-1-1 0 0 0,1 0 0 0 0,-1 1 0 0 0,0-1 0 0 0,0 0 0 0 0,0 1 0 0 0,0-1 0 0 0,-1 0 0 0 0,2 2-5 0 0,0 0 0 0 0,-1 1 0 0 0,1-1 1 0 0,0 1-1 0 0,-1 0 0 0 0,1-1 0 0 0,-1 1 0 0 0,1-1 0 0 0,-1 1 0 0 0,1-1 0 0 0,-1 1 0 0 0,1 0 0 0 0,-1 0 0 0 0,1-1 0 0 0,-1 1 0 0 0,0 0 0 0 0,1 0 1 0 0,-1-1-1 0 0,1 1 0 0 0,-1 0 0 0 0,0 0 0 0 0,1 0 0 0 0,-1 0 0 0 0,1 0 0 0 0,-1 0 0 0 0,0 0 5 0 0,0 0-90 0 0,-1 1-1 0 0,1-1 1 0 0,-1 1-1 0 0,0-1 1 0 0,1 1-1 0 0,0-1 1 0 0,-1 1 0 0 0,1 0-1 0 0,-1 0 1 0 0,0 1 90 0 0,-1 0-150 0 0,-1 1 0 0 0,1 0 1 0 0,0 0-1 0 0,0 0 1 0 0,0 1-1 0 0,1-1 0 0 0,-3 3 150 0 0,-1 6-11 0 0,-1 1 9 0 0,0 1 1 0 0,0 0-1 0 0,-1 9 2 0 0,7-18 0 0 0,0 0 0 0 0,0 0 0 0 0,1 1 0 0 0,0-1 0 0 0,0 0 0 0 0,0 1 0 0 0,1-1 0 0 0,0 4 0 0 0,12 43 0 0 0,-9-38 0 0 0,-3-10 22 0 0,0-1 0 0 0,1 1-1 0 0,-1-1 1 0 0,0 0 0 0 0,1 0-1 0 0,0 0 1 0 0,0 0 0 0 0,0 0 0 0 0,0 0-1 0 0,0 0 1 0 0,0 0 0 0 0,1-1-1 0 0,-1 1 1 0 0,1-1 0 0 0,0 0-1 0 0,0 0 1 0 0,0 0 0 0 0,0 0-1 0 0,0-1 1 0 0,0 1 0 0 0,0-1-1 0 0,1 1 1 0 0,-1-1 0 0 0,0 0 0 0 0,1-1-1 0 0,0 1-21 0 0,2 0 48 0 0,-1-1 1 0 0,0 0-1 0 0,1 0 0 0 0,-1 0 0 0 0,0 0 1 0 0,1-1-1 0 0,-1 0 0 0 0,0 0 0 0 0,0-1 1 0 0,0 1-1 0 0,0-1 0 0 0,0 0 0 0 0,0-1 1 0 0,0 1-1 0 0,-1-1 0 0 0,1 0 0 0 0,1-2-48 0 0,5-4-44 0 0,0-1 0 0 0,-1 0-1 0 0,0 0 1 0 0,-1-1-1 0 0,0-1 1 0 0,-1 0 0 0 0,-1 0-1 0 0,1 0 1 0 0,0-4 44 0 0,11-26-436 0 0,-2 0 1 0 0,1-13 435 0 0,-3 13-82 0 0,-3 0 259 0 0,-1 0 0 0 0,4-39-177 0 0,-5 23 157 0 0,5-6-157 0 0,-3 8-320 0 0,4-13 299 0 0,-13 58 31 0 0,-2 8-40 0 0,-1 4-18 0 0,-5 25-86 0 0,-10 65 134 0 0,-1 18 0 0 0,2 52 0 0 0,9-118 59 0 0,3-23 124 0 0,-1 20-183 0 0,2-6 194 0 0,0-27-243 0 0,0 0 0 0 0,1 0 0 0 0,0 1 0 0 0,0-1 0 0 0,0 0 0 0 0,1 0 0 0 0,0 0 0 0 0,1 0 0 0 0,2 6 49 0 0,-4-11-1131 0 0,0-2-363 0 0,0 0-1125 0 0,0 0-4235 0 0</inkml:trace>
  <inkml:trace contextRef="#ctx0" brushRef="#br0" timeOffset="9152.845">2022 2067 2304 0 0,'0'0'677'0'0,"0"0"2004"0"0,0 0 875 0 0,0 0 175 0 0,-2 0-343 0 0,-7 0-2247 0 0,-6 0-328 0 0,1 0 1 0 0,-1 1 0 0 0,0 0-1 0 0,0 1 1 0 0,1 1-1 0 0,-6 2-813 0 0,11-3 185 0 0,0 0 0 0 0,0 0-1 0 0,-8 0-184 0 0,-16 3 150 0 0,-8 0 181 0 0,32-4-654 0 0,1 0 0 0 0,-1 0 0 0 0,1 0 0 0 0,-3 2 323 0 0,3-3-1632 0 0,2 0-87 0 0</inkml:trace>
  <inkml:trace contextRef="#ctx0" brushRef="#br0" timeOffset="9674.483">2127 1788 2304 0 0,'0'2'167'0'0,"2"1"44"0"0,-1 0 1 0 0,1 0 0 0 0,-1 1-1 0 0,0-1 1 0 0,-1 0-1 0 0,1 1 1 0 0,-1-1 0 0 0,1 1-1 0 0,-1 1-211 0 0,0 37 7896 0 0,-1-19-4075 0 0,1-3-2890 0 0,-1 0 1 0 0,-1 0 0 0 0,0 0 0 0 0,-2 0 0 0 0,-4 14-932 0 0,-7 25 458 0 0,-3 10 70 0 0,8-33 25 0 0,1-1 0 0 0,-1 20-553 0 0,1-8 652 0 0,-2 3-652 0 0,8-45 1 0 0,3-3 3 0 0,-1-1 0 0 0,1 1 0 0 0,-1-1 0 0 0,1 1 0 0 0,0-1 0 0 0,-1 1 0 0 0,1 0 0 0 0,0-1 0 0 0,0 1-1 0 0,0 0 1 0 0,0-1 0 0 0,1 2-4 0 0,-1-1 242 0 0,0-2 54 0 0,0 0 6 0 0,0 0-11 0 0,0 0-55 0 0,0 0-20 0 0,1-1-7 0 0,43-38-498 0 0,-33 25 146 0 0,-10 12 136 0 0,1 0 0 0 0,-1 0 0 0 0,0 1 0 0 0,1-1 0 0 0,-1 1 0 0 0,1-1 0 0 0,-1 1 0 0 0,1-1 7 0 0,4-2 44 0 0,0-1 0 0 0,0 2 0 0 0,1-1 0 0 0,-1 1 0 0 0,1 0 0 0 0,-1 0 0 0 0,1 1 0 0 0,3-1-44 0 0,-8 2 15 0 0,1 1 0 0 0,0 0-1 0 0,-1-1 1 0 0,1 1 0 0 0,0 0-1 0 0,0 1 1 0 0,-1-1 0 0 0,1 0-1 0 0,0 1 1 0 0,-1-1 0 0 0,1 1-1 0 0,-1 0 1 0 0,1 0 0 0 0,-1 0-1 0 0,1 0 1 0 0,-1 1 0 0 0,1-1-1 0 0,-1 1 1 0 0,0-1 0 0 0,0 1-1 0 0,0 0 1 0 0,0-1 0 0 0,0 1-1 0 0,0 1-14 0 0,12 11 0 0 0,-11-13 0 0 0,-1 2 0 0 0,0-1 0 0 0,1 0 0 0 0,-1 0 0 0 0,0 1 0 0 0,0-1 0 0 0,-1 1 0 0 0,1 0 0 0 0,0-1 0 0 0,-1 1 0 0 0,0 0 2 0 0,1 0-1 0 0,0 0 1 0 0,-1 0-1 0 0,1 0 1 0 0,0 0-1 0 0,0-1 1 0 0,0 1-1 0 0,1-1 1 0 0,-1 1-1 0 0,1-1 1 0 0,-1 0-1 0 0,1 0 1 0 0,0 0-1 0 0,0 0 1 0 0,0-1-1 0 0,0 1 1 0 0,0-1-1 0 0,0 0 1 0 0,0 0-1 0 0,0 0 1 0 0,0 0-1 0 0,1 0 1 0 0,1 0-2 0 0,-1-1-25 0 0,0 0-1 0 0,0 1 1 0 0,0-1 0 0 0,0-1 0 0 0,1 1 0 0 0,-1-1 0 0 0,0 0-1 0 0,0 0 1 0 0,0 0 0 0 0,0 0 0 0 0,0 0 0 0 0,0-1 0 0 0,-1 0-1 0 0,1 0 1 0 0,0 0 0 0 0,-1 0 0 0 0,4-3 25 0 0,-4 1-90 0 0,0 1 0 0 0,0-1 0 0 0,0 0 1 0 0,0 0-1 0 0,-1 0 0 0 0,0 0 0 0 0,0 0 0 0 0,0-1 0 0 0,0 1 1 0 0,1-5 89 0 0,1-5-343 0 0,0-1 1 0 0,0-10 342 0 0,-3 18 0 0 0,0 0 0 0 0,0 0 0 0 0,-1 0 0 0 0,0 0 0 0 0,0 1 0 0 0,-1-1 0 0 0,0 0 0 0 0,0 0 0 0 0,-1 0 0 0 0,0 0 0 0 0,-3-10 0 0 0,-3 10 0 0 0,8 7 0 0 0,0 0 0 0 0,0 0 0 0 0,0 0 0 0 0,-1-1 0 0 0,1 1 0 0 0,0 0 0 0 0,0 0 0 0 0,0 0 0 0 0,-1 0 0 0 0,1 0 0 0 0,0 0 0 0 0,0 0 0 0 0,-1 0 0 0 0,1 0 0 0 0,0 0 0 0 0,0 0 0 0 0,-1 0 0 0 0,1 0 0 0 0,0 0 0 0 0,0 0 0 0 0,-1 0 0 0 0,1 0 0 0 0,0 0 0 0 0,0 1 0 0 0,0-1 0 0 0,-1 0 0 0 0,1 0 0 0 0,-3 2-1 0 0,0 1-1 0 0,-1 0 1 0 0,1-1-1 0 0,1 1 1 0 0,-1 0-1 0 0,0 0 1 0 0,1 1-1 0 0,0-1 1 0 0,-1 0 0 0 0,1 1-1 0 0,0 0 1 0 0,1-1-1 0 0,-1 1 1 0 0,1 0-1 0 0,0 0 1 0 0,0 0-1 0 0,0 0 1 0 0,0 0-1 0 0,1 1 2 0 0,-1 3-3 0 0,0 0 0 0 0,1 0 0 0 0,0 0 0 0 0,1 0 0 0 0,0 0 0 0 0,0 0-1 0 0,1-1 1 0 0,0 1 0 0 0,2 5 3 0 0,-3-10 0 0 0,0-1 0 0 0,0 0 0 0 0,0 0 0 0 0,1 0 0 0 0,-1 0 0 0 0,1 0 0 0 0,-1 0 0 0 0,1 0 0 0 0,0-1 0 0 0,0 1 0 0 0,0 0 0 0 0,0-1 0 0 0,0 0 0 0 0,0 1 0 0 0,0-1 0 0 0,0 0 0 0 0,0 0 0 0 0,1 0 0 0 0,-1 0 0 0 0,0-1 0 0 0,1 1 0 0 0,-1 0 0 0 0,2-1 0 0 0,-3 0 0 0 0,0 1 0 0 0,-1-1 0 0 0,1 0 0 0 0,-1 0 0 0 0,1 0 0 0 0,0 1 0 0 0,-1-1 0 0 0,1 0 0 0 0,0 0 0 0 0,-1 0 0 0 0,1 0 0 0 0,-1 0 0 0 0,1 0 0 0 0,0 0 0 0 0,-1 0 0 0 0,1-1 0 0 0,0 1 0 0 0,-1 0 0 0 0,1 0 0 0 0,-1 0 0 0 0,1-1 0 0 0,-1 1 0 0 0,1 0 0 0 0,0-1 0 0 0,-1 1 0 0 0,2-2 0 0 0,3 0 2 0 0,-1 0 0 0 0,0 0 0 0 0,0 0-1 0 0,0-1 1 0 0,0 0 0 0 0,0 0 0 0 0,-1 0-1 0 0,1 0 1 0 0,-1 0 0 0 0,0-1 0 0 0,0 1-1 0 0,1-2-1 0 0,20-21-405 0 0,-17 19 327 0 0,0 1-678 0 0,-6 7 748 0 0,-1-1 1 0 0,1 0-1 0 0,-1 0 1 0 0,1 1-1 0 0,-1-1 1 0 0,1 0-1 0 0,-1 0 1 0 0,0 1 0 0 0,1-1-1 0 0,-1 1 1 0 0,0-1-1 0 0,1 0 1 0 0,-1 1-1 0 0,0-1 1 0 0,1 1-1 0 0,-1-1 1 0 0,0 1-1 0 0,0-1 1 0 0,0 1 0 0 0,1-1-1 0 0,-1 1 1 0 0,0-1 7 0 0,2 7-39 0 0,1-1 1 0 0,-1 0 0 0 0,-1 1 0 0 0,1 0 0 0 0,-1-1-1 0 0,0 1 1 0 0,-1 4 38 0 0,0 52-37 0 0,-1-26 744 0 0,1-36-650 0 0,0 1-1 0 0,0 0 0 0 0,-1-1 1 0 0,1 1-1 0 0,0-1 0 0 0,-1 1 1 0 0,1 0-1 0 0,0-1 1 0 0,-1 1-1 0 0,0-1 0 0 0,0 1-56 0 0,0 0 271 0 0,1-2-132 0 0,0 0 99 0 0,0 0 68 0 0,0 0 12 0 0,10-2 214 0 0,-2-2-433 0 0,0 0 1 0 0,-1-1-1 0 0,1-1 0 0 0,-1 1 0 0 0,0-1 0 0 0,1-1-99 0 0,14-12-29 0 0,-15 15-241 0 0,0-1 0 0 0,-1-1 0 0 0,0 0 1 0 0,0 0-1 0 0,-1 0 0 0 0,0 0 1 0 0,0-1-1 0 0,0 0 0 0 0,-1 0 1 0 0,0 0-1 0 0,3-6 270 0 0,1 1-1371 0 0</inkml:trace>
  <inkml:trace contextRef="#ctx0" brushRef="#br0" timeOffset="10153.079">1111 3221 17503 0 0,'6'9'2083'0'0,"-5"-8"-1814"0"0,-1-1 0 0 0,0 0-1 0 0,1 0 1 0 0,-1 0 0 0 0,1 0 0 0 0,-1 1 0 0 0,0-1 0 0 0,1 0-1 0 0,-1 0 1 0 0,0 1 0 0 0,1-1 0 0 0,-1 0 0 0 0,0 1-1 0 0,1-1 1 0 0,-1 0 0 0 0,0 1 0 0 0,0-1 0 0 0,1 0-1 0 0,-1 1 1 0 0,0-1 0 0 0,0 1 0 0 0,0-1 0 0 0,0 0-1 0 0,1 1-268 0 0,-3 11 2129 0 0,-15 17-3404 0 0,9-18 1771 0 0,-3 10-441 0 0,1 0-1 0 0,-2 7-54 0 0,9-19 18 0 0,1 0 0 0 0,-1 1 1 0 0,1-1-1 0 0,1 0 0 0 0,0 1 0 0 0,0-1 0 0 0,1 1-18 0 0,0-4-24 0 0,0 0-1 0 0,0 0 1 0 0,1-1 0 0 0,0 1-1 0 0,1 5 25 0 0,-1-9-10 0 0,0 0 1 0 0,-1 0-1 0 0,1 0 0 0 0,0-1 1 0 0,0 1-1 0 0,0 0 0 0 0,0 0 1 0 0,1 0-1 0 0,-1-1 0 0 0,0 1 1 0 0,1-1-1 0 0,-1 1 1 0 0,1-1-1 0 0,0 0 0 0 0,-1 1 1 0 0,1-1-1 0 0,0 0 0 0 0,0 0 10 0 0,2 1-16 0 0,0 0-1 0 0,0 0 0 0 0,1 0 1 0 0,-1 0-1 0 0,1-1 1 0 0,0 0-1 0 0,2 1 17 0 0,-5-2 11 0 0,1 0 0 0 0,-1-1 0 0 0,0 1 0 0 0,0 0 0 0 0,1-1 0 0 0,-1 1 0 0 0,0-1 0 0 0,0 1 0 0 0,0-1 0 0 0,0 0 0 0 0,0 0 0 0 0,0 0 0 0 0,0 0 0 0 0,0-1 0 0 0,0 1 0 0 0,0 0 0 0 0,-1-1-1 0 0,1 1-9 0 0,2-3 16 0 0,0-1 1 0 0,0 1 0 0 0,0-1 0 0 0,-1 1 0 0 0,0-1 0 0 0,0 0 0 0 0,0 0 0 0 0,-1 0 0 0 0,1-1 0 0 0,-1 1 0 0 0,0-1 0 0 0,-1 1 0 0 0,1-1-18 0 0,0-6-33 0 0,0 1 1 0 0,-1 0-1 0 0,0 0 1 0 0,0-1 0 0 0,-2 1-1 0 0,1-4 33 0 0,-2 7-19 0 0,1 0-1 0 0,-1 0 0 0 0,-2-7 20 0 0,-3-11 80 0 0,3 8-767 0 0,-2 1-1 0 0,0-1 0 0 0,-1 1 0 0 0,-1 0 0 0 0,-1 0 688 0 0,-1-5-1800 0 0,-3-5-1527 0 0,9 18 1640 0 0</inkml:trace>
  <inkml:trace contextRef="#ctx0" brushRef="#br0" timeOffset="10508.581">1312 3173 17503 0 0,'5'9'1338'0'0,"-3"-9"-1217"0"0,2 2 27 0 0,2 11 165 0 0,-3-2-36 0 0,-1-1-1 0 0,-1 1 1 0 0,0-1-1 0 0,0 1 0 0 0,-1 0 1 0 0,0-1-1 0 0,-2 6-276 0 0,1 14 107 0 0,1-16-2 0 0,0-8 86 0 0,-1-1 1 0 0,2 0 0 0 0,-1 1-1 0 0,0-1 1 0 0,1 0 0 0 0,0 0-1 0 0,1 4-191 0 0,-1-6 512 0 0,-1-3 0 0 0,0 0 0 0 0,2-1 0 0 0,20-11 631 0 0,-15 10-918 0 0,-1-1-1 0 0,0-1 1 0 0,0 1 0 0 0,0-1-1 0 0,-1 0 1 0 0,2-1-225 0 0,0-2 51 0 0,22-21 186 0 0,2 2 0 0 0,8-5-237 0 0,-18 14 83 0 0,-16 12-136 0 0,1 1-1 0 0,-1-1 1 0 0,1 1 0 0 0,0 0-1 0 0,4-1 54 0 0,22-9-120 0 0,-25 11-29 0 0,-5 2-624 0 0,-2 1-262 0 0,0 0-986 0 0,-1 2-3947 0 0,-3 9-1685 0 0</inkml:trace>
  <inkml:trace contextRef="#ctx0" brushRef="#br0" timeOffset="10998.27">219 4031 13824 0 0,'0'0'629'0'0,"2"0"-12"0"0,16 0 3194 0 0,-23 0 2008 0 0,-9 0-2182 0 0,8 1-5351 0 0,-7 6 1769 0 0,-1 0 0 0 0,1 0-1 0 0,1 2 1 0 0,0-1 0 0 0,0 2-1 0 0,-1 1-54 0 0,12-10 5 0 0,0 0-1 0 0,0 0 1 0 0,1 0-1 0 0,-1 0 0 0 0,0 0 1 0 0,1 0-1 0 0,-1 0 1 0 0,1 0-1 0 0,0 1 1 0 0,-1-1-1 0 0,1 0 1 0 0,0 0-1 0 0,-1 0 0 0 0,1 1 1 0 0,0-1-1 0 0,0 0 1 0 0,0 0-1 0 0,0 0 1 0 0,0 1-1 0 0,0-1 1 0 0,1 0-1 0 0,-1 0 0 0 0,0 0 1 0 0,1 1-1 0 0,-1-1 1 0 0,1 0-1 0 0,-1 0 1 0 0,1 0-1 0 0,-1 0 1 0 0,1 0-1 0 0,0 0 0 0 0,-1 0 1 0 0,1 0-1 0 0,0 0 1 0 0,0 0-1 0 0,1 0-4 0 0,1 3 20 0 0,0-1 0 0 0,1 0 0 0 0,0 0 0 0 0,0 0 0 0 0,0 0 0 0 0,0 0 0 0 0,0-1 0 0 0,3 1-20 0 0,4 2 18 0 0,-1-1-1 0 0,0 2 1 0 0,0-1-1 0 0,0 1 0 0 0,0 1 1 0 0,-1 0-1 0 0,0 0 1 0 0,0 1-1 0 0,-1 0 1 0 0,0 0-1 0 0,1 3-17 0 0,-5-6 0 0 0,-1-1 1 0 0,1 0-1 0 0,-1 1 1 0 0,0 0-1 0 0,0 0 1 0 0,0 0-1 0 0,0 0 1 0 0,-1 1-1 0 0,-1-4-1 0 0,-1-1 0 0 0,0 1 1 0 0,1-1-1 0 0,-1 1 1 0 0,0-1-1 0 0,0 1 0 0 0,0-1 1 0 0,0 1-1 0 0,0-1 0 0 0,-1 1 1 0 0,1-1-1 0 0,0 1 0 0 0,-1-1 1 0 0,1 1-1 0 0,-1-1 0 0 0,0 1 1 0 0,1-1-1 0 0,-1 0 0 0 0,0 1 1 0 0,0-1-1 0 0,0 0 0 0 0,0 1 1 0 0,0-1-1 0 0,0 0 0 0 0,0 0 1 0 0,0 0-1 0 0,0 0 1 0 0,-1 0 0 0 0,0 1-3 0 0,0-1-1 0 0,1 1 0 0 0,-1 0 0 0 0,0-1 0 0 0,0 1 0 0 0,0-1 0 0 0,-1 0 0 0 0,1 1 0 0 0,0-1 1 0 0,0 0-1 0 0,-1 0 0 0 0,1 0 0 0 0,0-1 0 0 0,-1 1 0 0 0,1-1 0 0 0,-1 1 0 0 0,1-1 0 0 0,-1 0 0 0 0,-1 0 4 0 0,-4 0-54 0 0,0 0 0 0 0,0-1 0 0 0,0 0 1 0 0,0-1-1 0 0,1 1 0 0 0,-1-2 0 0 0,0 1 0 0 0,-2-2 54 0 0,-3-2-145 0 0,0-1 0 0 0,1 0 0 0 0,-1-1 1 0 0,0-2 144 0 0,11 9-101 0 0,0 0 0 0 0,0-1 0 0 0,1 1 1 0 0,-1 0-1 0 0,1-1 0 0 0,-1 1 1 0 0,1-1-1 0 0,-1 0 0 0 0,1 0 0 0 0,0 1 1 0 0,-1-1-1 0 0,1 0 0 0 0,0 0 1 0 0,0 0-1 0 0,0-2 101 0 0,-4-4-509 0 0,-3-7-855 0 0,7 15 1091 0 0,1-1 0 0 0,0 0 0 0 0,0 0-1 0 0,0 1 1 0 0,0-1 0 0 0,0 0 0 0 0,0 0 0 0 0,0 1 0 0 0,0-1 0 0 0,0 0 0 0 0,0 0 0 0 0,1 1 0 0 0,-1-1 0 0 0,0 0 273 0 0,1-1-556 0 0,0 0 0 0 0,0 0 0 0 0,0 0-1 0 0,1 0 1 0 0,-1 1 0 0 0,0-1 0 0 0,1 0 0 0 0,-1 1 0 0 0,1-1-1 0 0,0 1 1 0 0,-1 0 0 0 0,1-1 0 0 0,0 1 0 0 0,0 0 0 0 0,1-1 556 0 0,0 1-2208 0 0</inkml:trace>
  <inkml:trace contextRef="#ctx0" brushRef="#br0" timeOffset="11345.124">210 4224 6448 0 0,'33'8'1899'0'0,"27"4"-1899"0"0,-30-7 3209 0 0,-20-3-1769 0 0,1-1 1 0 0,-1 0-1 0 0,1 0 1 0 0,8-2-1441 0 0,-12 1 366 0 0,1-1-1 0 0,-1-1 1 0 0,0 1 0 0 0,0-1-1 0 0,0-1 1 0 0,0 1 0 0 0,0-1 0 0 0,0 0-1 0 0,0-1 1 0 0,-1 1 0 0 0,1-2-366 0 0,1 0 231 0 0,0 0 0 0 0,0-1 1 0 0,-1 0-1 0 0,0 0 0 0 0,0 0 1 0 0,-1-1-1 0 0,0 0 0 0 0,0-1 1 0 0,0 1-1 0 0,0-2-231 0 0,4-8 321 0 0,-1-1 0 0 0,3-9-321 0 0,-9 20 67 0 0,-1 0 0 0 0,1-1 1 0 0,-2 1-1 0 0,1-1 0 0 0,-1 0 1 0 0,0 0-1 0 0,-1-6-67 0 0,0 13 0 0 0,0 0 0 0 0,0 0 0 0 0,0 0 0 0 0,0 0 0 0 0,0 0 0 0 0,0 0 0 0 0,-1 0 0 0 0,1 0 0 0 0,0 0 0 0 0,-1 0 0 0 0,1 0 0 0 0,-1 0 0 0 0,1 0 0 0 0,-1 0 0 0 0,1 0 0 0 0,-1 1 0 0 0,0-1 0 0 0,-2-4 0 0 0,2 4 2 0 0,0 0-1 0 0,0-1 1 0 0,0 1-1 0 0,0 0 0 0 0,0 0 1 0 0,-1 0-1 0 0,1-1 1 0 0,-1 1-1 0 0,1 1 1 0 0,-1-1-1 0 0,1 0 0 0 0,-1 0 1 0 0,1 0-1 0 0,-1 1 1 0 0,0-1-1 0 0,1 1 1 0 0,-1 0-1 0 0,0-1 0 0 0,1 1 1 0 0,-1 0-1 0 0,0 0 1 0 0,0 0-1 0 0,1 0 1 0 0,-1 0-1 0 0,0 0 0 0 0,0 1 1 0 0,1-1-1 0 0,-1 0 1 0 0,0 1-1 0 0,1-1 1 0 0,-1 1-1 0 0,1 0 0 0 0,-1 0 1 0 0,1 0-1 0 0,-1 0 1 0 0,1 0-1 0 0,-1 0 0 0 0,1 0 1 0 0,0 0-1 0 0,-1 0 1 0 0,1 0-1 0 0,0 1-1 0 0,-7 8-1 0 0,1-1 0 0 0,0 1-1 0 0,1 0 1 0 0,0 1 0 0 0,0 0-1 0 0,1 0 1 0 0,1 0 0 0 0,0 0-1 0 0,-1 4 2 0 0,4-7 0 0 0,0 0 0 0 0,0 1 0 0 0,0-1 0 0 0,1 1 0 0 0,1-1 0 0 0,0 0 0 0 0,0 6 0 0 0,1-5-169 0 0,0 0 1 0 0,1 0-1 0 0,0 0 0 0 0,0 0 1 0 0,1 0-1 0 0,0 0 0 0 0,0-1 0 0 0,4 5 169 0 0,-6-9-139 0 0,1 0-1 0 0,0 0 0 0 0,0 0 1 0 0,1 0-1 0 0,-1 0 1 0 0,1-1-1 0 0,-1 1 0 0 0,1-1 1 0 0,1 0-1 0 0,-1 0 0 0 0,0 0 1 0 0,1-1-1 0 0,-1 0 1 0 0,1 1-1 0 0,-1-2 0 0 0,3 1 140 0 0,3-2-1857 0 0,2-4-78 0 0</inkml:trace>
  <inkml:trace contextRef="#ctx0" brushRef="#br0" timeOffset="11689.707">819 4059 18199 0 0,'4'6'175'0'0,"-1"0"-1"0"0,-1 0 0 0 0,1 0 1 0 0,-1 0-1 0 0,0 1 0 0 0,-1-1 1 0 0,0 0-1 0 0,0 1 1 0 0,0-1-1 0 0,0 7-174 0 0,-1 12 124 0 0,-1-1 0 0 0,-1 5-124 0 0,-2-1 637 0 0,0 1 0 0 0,-4 4-637 0 0,2-5 582 0 0,1-9-31 0 0,-1-1 0 0 0,-5 12-551 0 0,1-5 280 0 0,5-11-216 0 0,-1-1 0 0 0,0 0 0 0 0,-2 0 1 0 0,1 0-1 0 0,-1-1 0 0 0,-1 0 0 0 0,0-1 1 0 0,-1 0-1 0 0,0 0 0 0 0,-1-1 0 0 0,-9 7-64 0 0,7-10 0 0 0,12-6 0 0 0,0-1 0 0 0,1 0 0 0 0,-1 0 0 0 0,0 0 0 0 0,0 0 0 0 0,0 0 0 0 0,0 0 0 0 0,0 0 0 0 0,0 0 0 0 0,1 0 0 0 0,-1 0 0 0 0,0 0 0 0 0,-1-1 0 0 0,1 1 1 0 0,-1-1 0 0 0,1 0 0 0 0,0 0-1 0 0,0 0 1 0 0,0 0 0 0 0,-1-1 0 0 0,1 1 0 0 0,0 0-1 0 0,0 0 1 0 0,0-1 0 0 0,1 1 0 0 0,-1 0 0 0 0,0-1-1 0 0,0 1 1 0 0,1-1 0 0 0,-1 1 0 0 0,1-1-1 0 0,0 1 1 0 0,-1-1 0 0 0,1 1 0 0 0,0-1 0 0 0,0 0-1 0 0,-1-6 30 0 0,1-1 1 0 0,0 1-1 0 0,1-7-30 0 0,-1 9 19 0 0,2-12 39 0 0,1 1-1 0 0,1 0 1 0 0,1 0-1 0 0,5-12-57 0 0,0-3 74 0 0,8-17-16 0 0,2 1 0 0 0,2 0-1 0 0,13-16-57 0 0,-6 8 17 0 0,-20 40 2 0 0,0 0 0 0 0,1 0 1 0 0,1 1-1 0 0,1 1 1 0 0,0 0-1 0 0,6-5-19 0 0,-10 11 19 0 0,0 1-1 0 0,0 1 1 0 0,0-1-1 0 0,1 1 1 0 0,0 1-1 0 0,0-1 1 0 0,1 2-1 0 0,-1-1 1 0 0,1 1-1 0 0,0 1 1 0 0,0 0-1 0 0,1 0-18 0 0,-9 2 10 0 0,1 1 1 0 0,-1 0-1 0 0,1-1 0 0 0,-1 1 0 0 0,1 0 0 0 0,-1 1 0 0 0,1-1 0 0 0,-1 0 1 0 0,1 1-1 0 0,-1-1 0 0 0,1 1 0 0 0,-1 0 0 0 0,0 0 0 0 0,1-1 1 0 0,-1 2-1 0 0,0-1 0 0 0,0 0 0 0 0,0 0 0 0 0,0 1 0 0 0,0-1 1 0 0,0 1-1 0 0,0 0 0 0 0,0-1 0 0 0,-1 1 0 0 0,1 0 0 0 0,0 2-10 0 0,0-1 7 0 0,0 0-1 0 0,0 1 1 0 0,-1-1-1 0 0,1 0 0 0 0,-1 1 1 0 0,0-1-1 0 0,0 1 1 0 0,0 0-1 0 0,-1-1 1 0 0,1 1-1 0 0,-1 0 0 0 0,0 0 1 0 0,0-1-1 0 0,0 1 1 0 0,0 0-1 0 0,-1 0 1 0 0,0 2-7 0 0,-1 2-16 0 0,0 0 1 0 0,0 0 0 0 0,-1 0 0 0 0,0 0 0 0 0,-1 0 0 0 0,0 0 0 0 0,0-1 0 0 0,0 0 0 0 0,-1 0 0 0 0,0 0 0 0 0,-1 0 0 0 0,1-1 0 0 0,-1 0 0 0 0,0 0 0 0 0,-1 0 0 0 0,1-1-1 0 0,-1 0 1 0 0,0-1 0 0 0,-1 1 0 0 0,0-1 15 0 0,-8 5-73 0 0,9-5 31 0 0,1 0 1 0 0,-1-1-1 0 0,0 0 0 0 0,1 0 0 0 0,-1-1 0 0 0,-1 0 1 0 0,1 0-1 0 0,0 0 0 0 0,-1-1 42 0 0,-3 0-314 0 0,-1-1-1 0 0,1 0 1 0 0,-1-1-1 0 0,-8-2 315 0 0,12 1-1125 0 0,0 0 1 0 0,0 0-1 0 0,0-1 0 0 0,-2 0 1125 0 0,0-5-7065 0 0</inkml:trace>
  <inkml:trace contextRef="#ctx0" brushRef="#br0" timeOffset="12489.81">1343 4066 4608 0 0,'2'1'208'0'0,"11"4"-9"0"0,11 4-98 0 0,-12-9 733 0 0,-1-2 7186 0 0,-2 2-5165 0 0,-6 0-1471 0 0,-2-2-647 0 0,0 1-709 0 0,0-1 147 0 0,0 0 0 0 0,1 0 1 0 0,-1 0-1 0 0,0 0 1 0 0,0-1-1 0 0,0 1 1 0 0,-1 0-1 0 0,1-1-175 0 0,-1 2 46 0 0,0 0 0 0 0,0 0-1 0 0,0 0 1 0 0,0 0 0 0 0,0 0 0 0 0,0 1-1 0 0,0-1 1 0 0,-1 0 0 0 0,1 0 0 0 0,0 0-1 0 0,-1 0 1 0 0,1 0 0 0 0,0 1 0 0 0,-1-1-1 0 0,1 0 1 0 0,-1 0 0 0 0,1 1 0 0 0,-1-1 0 0 0,1 0-1 0 0,-1 1 1 0 0,0-1 0 0 0,1 0 0 0 0,-1 1-1 0 0,0-1 1 0 0,0 1 0 0 0,1-1 0 0 0,-2 1-46 0 0,-2-2 75 0 0,0 1 0 0 0,0 0 0 0 0,0 0-1 0 0,-1 0 1 0 0,1 0 0 0 0,0 1 0 0 0,-1 0 0 0 0,1-1 0 0 0,-1 2 0 0 0,1-1 0 0 0,0 0 0 0 0,-1 1 0 0 0,1 0 0 0 0,-3 1-75 0 0,4-1 19 0 0,1 0 0 0 0,0 0 0 0 0,0 0 0 0 0,0 0 0 0 0,0 1 0 0 0,1-1 0 0 0,-1 0 0 0 0,0 1 0 0 0,0 0 0 0 0,1-1 0 0 0,-1 1 0 0 0,1 0-19 0 0,-12 10 111 0 0,8-8-83 0 0,1 0 0 0 0,0 1 0 0 0,0-1 0 0 0,0 1 0 0 0,0 0 0 0 0,1 0 0 0 0,-1 0 0 0 0,1 0 0 0 0,1 1 0 0 0,-1-1 0 0 0,1 1 0 0 0,0 0 0 0 0,0 0 0 0 0,1 0 0 0 0,-1 0 0 0 0,1 6-28 0 0,0-8 21 0 0,0 1 0 0 0,1 0 0 0 0,-1 0 0 0 0,1-1 0 0 0,1 1 0 0 0,-1 0 0 0 0,1 0 0 0 0,-1-1 0 0 0,2 1 0 0 0,-1 0 0 0 0,0-1-1 0 0,1 1 1 0 0,0-1 0 0 0,0 0 0 0 0,0 1 0 0 0,0-1 0 0 0,1 0 0 0 0,0 0 0 0 0,-1-1 0 0 0,2 1 0 0 0,-1 0 0 0 0,1-1-21 0 0,-3-1-5 0 0,1-1 0 0 0,0 0 0 0 0,0 1 0 0 0,0-1 0 0 0,0 0 0 0 0,0 0 0 0 0,0-1 1 0 0,0 1-1 0 0,0 0 0 0 0,0-1 0 0 0,1 1 0 0 0,-1-1 0 0 0,0 0 0 0 0,0 0 0 0 0,0 0 0 0 0,1 0 0 0 0,-1 0 5 0 0,2 0-12 0 0,0-1 0 0 0,0 0 0 0 0,0 0 0 0 0,0 0 0 0 0,0-1 0 0 0,0 1 0 0 0,0-1 0 0 0,0 0 0 0 0,-1 0 12 0 0,8-5-27 0 0,-1-1 0 0 0,0 1 0 0 0,0-2 0 0 0,-1 1 0 0 0,6-8 27 0 0,-6 6-42 0 0,-1 0-1 0 0,0 0 0 0 0,2-5 43 0 0,-11 19 0 0 0,0-1 0 0 0,0 0 0 0 0,0 0 0 0 0,-1 1 0 0 0,1-1 0 0 0,-2 1 0 0 0,2-1 0 0 0,-1 0 0 0 0,0 0 0 0 0,1 0 0 0 0,0 0 0 0 0,0 1 0 0 0,0-1 0 0 0,-1 4 0 0 0,0 5-75 0 0,0 1-1 0 0,-2-1 1 0 0,-1 4 75 0 0,-7 32-516 0 0,11-40 2 0 0,0-5 235 0 0,0-1 0 0 0,1 1 0 0 0,0-1 1 0 0,0 1-1 0 0,0-1 0 0 0,0 1 0 0 0,0 1 279 0 0,4 6-1456 0 0</inkml:trace>
  <inkml:trace contextRef="#ctx0" brushRef="#br0" timeOffset="13073.675">1575 4059 4608 0 0,'0'0'353'0'0,"1"1"150"0"0,1 2 358 0 0,0 0 1 0 0,-1 0-1 0 0,1 0 1 0 0,0 0-1 0 0,-1 0 1 0 0,0 0-1 0 0,1 0 0 0 0,-1 0 1 0 0,0 3-862 0 0,1 34 5236 0 0,-1-23-4490 0 0,-2-1 1 0 0,0 1 0 0 0,-1-1-1 0 0,-1 1 1 0 0,0-1 0 0 0,-1 1-747 0 0,2-11 178 0 0,0 1 0 0 0,1-1 0 0 0,0 1 0 0 0,0 0 0 0 0,1 0 0 0 0,0 5-178 0 0,1-4 101 0 0,0-7-8 0 0,-1-1-10 0 0,0 0-10 0 0,10-9 87 0 0,137-119 104 0 0,-98 87-200 0 0,-35 29-128 0 0,1 1-1 0 0,0 0 1 0 0,1 0-1 0 0,0 2 1 0 0,0 0 0 0 0,5-1 64 0 0,-14 6-60 0 0,-28 14-170 0 0,16-8 209 0 0,0 0-1 0 0,1 0 1 0 0,-1 0-1 0 0,1 1 1 0 0,-1-1-1 0 0,1 1 1 0 0,0 0-1 0 0,0 1 1 0 0,-1 0 21 0 0,-1 2 26 0 0,1 1 1 0 0,0-1-1 0 0,0 1 0 0 0,0 1 1 0 0,1-1-1 0 0,0 1 0 0 0,0-1 1 0 0,1 1-1 0 0,0 0 0 0 0,0 1 1 0 0,1-1-1 0 0,0 0 0 0 0,0 1 1 0 0,1-1-1 0 0,1 1 0 0 0,-1 4-26 0 0,2 5 0 0 0,1-14 0 0 0,0-2 0 0 0,4 7 0 0 0,2-1 0 0 0,-6-7 0 0 0,0-1 0 0 0,0 1 0 0 0,0 0 0 0 0,0-1 0 0 0,0 1 0 0 0,0-1 0 0 0,-1 1 0 0 0,1-1 0 0 0,0 0 0 0 0,0 0 0 0 0,0 0 0 0 0,0 0 0 0 0,0 0 0 0 0,0-1 0 0 0,0 1 0 0 0,0 0 0 0 0,0-1 0 0 0,0 0 0 0 0,0 1 0 0 0,0-1 0 0 0,0 0 0 0 0,-1 0 0 0 0,6-3 0 0 0,0 0 0 0 0,-1-1 0 0 0,0 1 0 0 0,0-1 0 0 0,0-1 0 0 0,2-1 0 0 0,-6 5 1 0 0,-1 1-1 0 0,1-1 1 0 0,0 0-1 0 0,-1 0 0 0 0,1 0 1 0 0,-1 0-1 0 0,0 0 1 0 0,1 0-1 0 0,0-2-3 0 0,0 1 1 0 0,1-1 0 0 0,0 1 0 0 0,-1-1-1 0 0,1 1 1 0 0,0 0 0 0 0,1 0 0 0 0,1-1 2 0 0,-1 28-10 0 0,-3-16 11 0 0,-1 1 0 0 0,0 0-1 0 0,0-1 1 0 0,-2 4-1 0 0,0 18-16 0 0,2-23 2 0 0,0 6-52 0 0,1-1 1 0 0,-1 1-1 0 0,4 11 66 0 0,-1-15-30 0 0,-3-8 8 0 0,1 0 1 0 0,-1-1-1 0 0,0 1 1 0 0,1-1-1 0 0,-1 1 0 0 0,1-1 1 0 0,-1 0-1 0 0,1 1 1 0 0,-1-1-1 0 0,1 1 1 0 0,-1-1-1 0 0,1 0 1 0 0,-1 1-1 0 0,1-1 1 0 0,-1 0-1 0 0,1 0 1 0 0,-1 1-1 0 0,1-1 1 0 0,0 0-1 0 0,-1 0 1 0 0,1 0-1 0 0,-1 0 1 0 0,1 0-1 0 0,0 0 1 0 0,-1 0-1 0 0,1 0 0 0 0,0 0 1 0 0,-1 0-1 0 0,1 0 22 0 0,0 0-139 0 0,1-1 0 0 0,0 1 0 0 0,-1 0-1 0 0,1-1 1 0 0,-1 1 0 0 0,1-1-1 0 0,-1 0 1 0 0,1 1 0 0 0,-1-1-1 0 0,2-1 140 0 0,0-1-779 0 0,1 0-1 0 0,-1-1 0 0 0,1 1 0 0 0,-1-1 1 0 0,2-3 779 0 0,9-11-6789 0 0</inkml:trace>
  <inkml:trace contextRef="#ctx0" brushRef="#br0" timeOffset="13431.241">2212 3501 15120 0 0,'3'2'107'0'0,"0"1"1"0"0,-1 0 0 0 0,0 0 0 0 0,0 0-1 0 0,0 1 1 0 0,0-1 0 0 0,0 0 0 0 0,-1 1 0 0 0,1-1-1 0 0,-1 1 1 0 0,0 0 0 0 0,0-1 0 0 0,0 1-108 0 0,2 12 156 0 0,-1 0 0 0 0,0 8-156 0 0,-1-10-58 0 0,3 23 300 0 0,-1-14 513 0 0,-1 0 1 0 0,-1 1-1 0 0,-1 0 0 0 0,-2 15-755 0 0,-34 199 1801 0 0,33-193-1985 0 0,2-29 164 0 0,0 1 0 0 0,-3 12 20 0 0,0-12 114 0 0,2 1 0 0 0,-1 0 0 0 0,2 13-114 0 0,1-25-237 0 0,0 1 0 0 0,0 0 0 0 0,1 0 0 0 0,0 0 0 0 0,1 0 0 0 0,-1-1 0 0 0,1 1 0 0 0,0-1 0 0 0,1 1 0 0 0,0-1 0 0 0,1 2 237 0 0,-4-7-1508 0 0,9-10-1550 0 0,-5 5 2723 0 0,-1 0 0 0 0,0-1 0 0 0,0 1 0 0 0,0-1 0 0 0,0 0 1 0 0,-1 0-1 0 0,0 0 0 0 0,0 0 0 0 0,0-1 335 0 0,2-9-971 0 0,0-1 1 0 0,0-7 970 0 0,5-25-1597 0 0,4-12 964 0 0,-6 23 3055 0 0,7-15-2422 0 0,-12 46 621 0 0,-1 0-1 0 0,0 0 1 0 0,0 0-1 0 0,-1 0 1 0 0,0-2-621 0 0,0 6 1377 0 0,-4 2-698 0 0,-1 1 1 0 0,0-1-1 0 0,0 1 1 0 0,1 0-1 0 0,-1 1 1 0 0,0-1-1 0 0,1 1 1 0 0,-1 0-1 0 0,1 0 1 0 0,-2 2-680 0 0,-10 6 145 0 0,0 0 1 0 0,-1 3-146 0 0,-14 9 612 0 0,6-8-333 0 0,16-9-116 0 0,1 0 0 0 0,-1 1 0 0 0,-3 3-163 0 0,-19 14 512 0 0,-15 9-512 0 0,44-30-456 0 0,-1 0-1 0 0,0 0 1 0 0,1 0-1 0 0,-1 1 1 0 0,1-1-1 0 0,0 1 1 0 0,0 0-1 0 0,-2 2 457 0 0,3-4-2072 0 0,1-1-27 0 0</inkml:trace>
  <inkml:trace contextRef="#ctx0" brushRef="#br0" timeOffset="13863.218">2318 4140 16416 0 0,'2'5'224'0'0,"0"1"0"0"0,0 0 0 0 0,-1-1 1 0 0,0 1-1 0 0,0 0 0 0 0,-1 0 0 0 0,1 0 1 0 0,-1-1-1 0 0,0 1 0 0 0,-1 0 1 0 0,0 0-1 0 0,0 0 0 0 0,0-1 0 0 0,0 1 1 0 0,-1 0-1 0 0,0-1 0 0 0,0 1 0 0 0,-1-1 1 0 0,-2 4-225 0 0,-8 31 1404 0 0,12-39-1319 0 0,2 1-12 0 0,3 7-13 0 0,0-1-48 0 0,2-3-12 0 0,-6-5-1 0 0,2 1 5 0 0,1 0 0 0 0,-1 0 0 0 0,0-1 0 0 0,0 1 0 0 0,1 0 0 0 0,-1-1 0 0 0,0 0 1 0 0,1 1-1 0 0,-1-1 0 0 0,0 0 0 0 0,1 0 0 0 0,-1-1 0 0 0,1 1 0 0 0,-1 0 0 0 0,0-1 0 0 0,2 0-4 0 0,14-6-78 0 0,0 0 0 0 0,0-2 0 0 0,-1 0 0 0 0,2-2 78 0 0,-16 9 0 0 0,1 0 0 0 0,-1 1 0 0 0,1-1 0 0 0,-1 1 0 0 0,1 0 0 0 0,0-1 0 0 0,0 1 0 0 0,3 0 0 0 0,1-3-10 0 0,-4 2 13 0 0,-4 2-11 0 0,19-1 271 0 0,-6-1-215 0 0,-13 2-45 0 0,1 0-1 0 0,0 0 1 0 0,-1 0 0 0 0,1 0 0 0 0,0 0-1 0 0,-1 0 1 0 0,1 0 0 0 0,0-1 0 0 0,-1 1-1 0 0,1 0 1 0 0,-1 0 0 0 0,1-1 0 0 0,0 1-1 0 0,-1 0 1 0 0,1-1 0 0 0,-1 1 0 0 0,1 0-1 0 0,-1-1 1 0 0,1 0-3 0 0,7-5 130 0 0,-5 3-95 0 0,-1 1 0 0 0,1-1 0 0 0,-1 1 1 0 0,0-1-1 0 0,0 0 0 0 0,2-2-35 0 0,9-13 337 0 0,-13 17-121 0 0,0 1 81 0 0,0 0 20 0 0,2 2-240 0 0,-1 1-1 0 0,0-1 0 0 0,0 0 0 0 0,0 1 1 0 0,0-1-1 0 0,0 1 0 0 0,-1-1 1 0 0,1 1-1 0 0,0 2-76 0 0,-1 4 146 0 0,1 0 0 0 0,-1 0 0 0 0,0 1 0 0 0,-1-1 0 0 0,-1 2-146 0 0,-1 27 677 0 0,3-26-550 0 0,-1 0 0 0 0,-1 0 0 0 0,0 3-127 0 0,-2-4 13 0 0,3-3-141 0 0,1-7-541 0 0,0-1-251 0 0,0 0-51 0 0</inkml:trace>
  <inkml:trace contextRef="#ctx0" brushRef="#br0" timeOffset="14209.013">2423 3772 9672 0 0,'0'0'748'0'0,"1"1"-492"0"0,-1 0-187 0 0,1 1 0 0 0,0-1 0 0 0,-1 1 1 0 0,1 0-1 0 0,-1-1 0 0 0,0 1 1 0 0,1-1-1 0 0,-1 1 0 0 0,0 1-69 0 0,0 2 1097 0 0,0 0 0 0 0,0 0-1 0 0,-1-1 1 0 0,0 1 0 0 0,-1 4-1097 0 0,-9 24 5487 0 0,3-16-4856 0 0,5-13-572 0 0,0 0 0 0 0,0-1 1 0 0,0 1-1 0 0,0 0 1 0 0,0-1-1 0 0,-1 0 0 0 0,0 0 1 0 0,1 0-1 0 0,-1 0 0 0 0,0 0 1 0 0,-1-1-1 0 0,1 0 1 0 0,0 0-1 0 0,-5 2-59 0 0,-7 1-752 0 0,0 0 1 0 0,0-1-1 0 0,-11 0 752 0 0,10-1-1586 0 0,-6 1-458 0 0</inkml:trace>
  <inkml:trace contextRef="#ctx0" brushRef="#br0" timeOffset="16495.486">32 4993 19895 0 0,'0'6'190'0'0,"0"1"-1"0"0,1-1 0 0 0,-1 0 1 0 0,1 0-1 0 0,0 1 0 0 0,1-1 1 0 0,0 0-1 0 0,0 1-189 0 0,1 2 74 0 0,-1-1 0 0 0,-1 1 0 0 0,0-1 1 0 0,0 1-1 0 0,0 0 0 0 0,-1 0 0 0 0,0-1 0 0 0,-1 1 0 0 0,0 3-74 0 0,-1 23 232 0 0,0-7 39 0 0,-1 0 0 0 0,-1 0 0 0 0,-1-1 0 0 0,-5 12-271 0 0,2-5 49 0 0,8-34-49 0 0,-1 5-59 0 0,-1 1 1 0 0,1 0 0 0 0,-1-1-1 0 0,0 1 1 0 0,-3 4 58 0 0,4-9-96 0 0,1-1-7 0 0,0 0-1 0 0,0 0-22 0 0,8-16-503 0 0,-5 12 504 0 0,-1 1 54 0 0,-1-1-1 0 0,1 0 1 0 0,-1 0 0 0 0,0 0-1 0 0,0 1 1 0 0,0-5 71 0 0,7-19-178 0 0,11-10-44 0 0,-2 3 138 0 0,6-20 84 0 0,-8 20-127 0 0,4-6 127 0 0,9-20-534 0 0,-23 42 205 0 0,-5 17 301 0 0,0 0 0 0 0,0-1 0 0 0,0 1 0 0 0,0 0 0 0 0,0 0 0 0 0,0 0-1 0 0,1 0 1 0 0,-1-1 0 0 0,1 1 0 0 0,-1 0 0 0 0,1 0 0 0 0,-1 0 0 0 0,1 0-1 0 0,-1 0 1 0 0,1 0 0 0 0,0 0 0 0 0,0 0 0 0 0,-1 0 0 0 0,1 0 0 0 0,0 1 0 0 0,0-1-1 0 0,0 0 1 0 0,0 0 0 0 0,0 1 28 0 0,0-1-77 0 0,-1 1 11 0 0,2 1 62 0 0,-1 0 0 0 0,0 0 0 0 0,0 1 1 0 0,0-1-1 0 0,0 0 0 0 0,0 0 0 0 0,0 1 0 0 0,0-1 0 0 0,-1 1 0 0 0,1-1 0 0 0,0 1 0 0 0,-1-1 0 0 0,1 1 0 0 0,-1-1 0 0 0,1 1 4 0 0,-1 0-5 0 0,8 20 61 0 0,-2 1 0 0 0,-1 0 0 0 0,0 5-56 0 0,-4-23 14 0 0,1-1-1 0 0,-1 1 0 0 0,1-1 0 0 0,0 1 0 0 0,0-1 0 0 0,0 0 0 0 0,0 1 0 0 0,1-1 0 0 0,0 0 1 0 0,0-1-1 0 0,3 4-13 0 0,-5-5 30 0 0,0-1 1 0 0,0 1-1 0 0,1-1 1 0 0,-1 1 0 0 0,1-1-1 0 0,0 0 1 0 0,-1 0-1 0 0,1 0 1 0 0,0 0-1 0 0,0 0 1 0 0,-1 0-1 0 0,1 0 1 0 0,0-1 0 0 0,0 1-1 0 0,0 0 1 0 0,0-1-1 0 0,0 0 1 0 0,0 1-1 0 0,0-1 1 0 0,0 0-1 0 0,0 0 1 0 0,0 0 0 0 0,0-1-1 0 0,0 1 1 0 0,0 0-1 0 0,0-1 1 0 0,0 1-1 0 0,1-1-30 0 0,5-3 50 0 0,1-1 0 0 0,0 0 0 0 0,-1 0 0 0 0,0-1 0 0 0,-1 0-1 0 0,1 0 1 0 0,-1-1 0 0 0,0 0 0 0 0,0 0 0 0 0,-1-1 0 0 0,0 0 0 0 0,-1 0-1 0 0,4-7-49 0 0,1-1 4 0 0,3-6 32 0 0,-1 1-1 0 0,3-12-35 0 0,3 0 43 0 0,-17 31-65 0 0,-1 2 116 0 0,0 0 19 0 0,0 14 112 0 0,-1-6-144 0 0,0 0-1 0 0,-1 0 0 0 0,0 0 0 0 0,0 0 0 0 0,-1 0 0 0 0,-3 7-80 0 0,0 2 79 0 0,-18 64 145 0 0,23-71-225 0 0,2 12 18 0 0,-1-20-3 0 0,1 0 0 0 0,-1 0 0 0 0,0 1-1 0 0,1-1 1 0 0,0 0 0 0 0,-1 0-1 0 0,1 0 1 0 0,0 0 0 0 0,1 1-14 0 0,0 2 52 0 0,-1-3 46 0 0,15 5 164 0 0,-14-6-219 0 0,2 0-23 0 0,-1 0 0 0 0,0 0 1 0 0,1-1-1 0 0,-1 1 0 0 0,1-1 1 0 0,-1 0-1 0 0,1 0 0 0 0,-1 0 0 0 0,1 0 1 0 0,-1 0-1 0 0,1-1 0 0 0,-1 0 0 0 0,0 0 1 0 0,4-1-21 0 0,0 0 10 0 0,1-1 0 0 0,0-1-1 0 0,-1 1 1 0 0,0-1 0 0 0,6-4-10 0 0,-3 1-3 0 0,-1-1-1 0 0,1 0 1 0 0,6-8 3 0 0,-17 17-14 0 0,1 1 1 0 0,1 0 0 0 0,-1 0 0 0 0,0-1 0 0 0,0 1-1 0 0,1 0 1 0 0,-1-1 0 0 0,0 1 0 0 0,1-1 0 0 0,0 2 13 0 0,1 2-23 0 0,-1 22-252 0 0,-1-23 256 0 0,-1 0 0 0 0,1 0 0 0 0,1-1 0 0 0,-1 1 0 0 0,1 0 0 0 0,-1-1 0 0 0,1 1 0 0 0,0 0 19 0 0,3 8-9 0 0,-3-9 4 0 0,-1 0 0 0 0,1 0 0 0 0,0 0 0 0 0,0 0 0 0 0,1 0 0 0 0,-1 0 0 0 0,1 0 0 0 0,-1 0 0 0 0,1-1 0 0 0,0 1-1 0 0,0-1 1 0 0,0 1 0 0 0,0-1 0 0 0,2 2 5 0 0,-1-2 0 0 0,0 0 0 0 0,1 0 0 0 0,-1 0 0 0 0,0-1 0 0 0,1 1 0 0 0,0-1 0 0 0,-1 0 0 0 0,1 0 0 0 0,0 0 0 0 0,-1 0 0 0 0,1 0 0 0 0,0-1 0 0 0,0 0 0 0 0,0 0 0 0 0,-1 0 0 0 0,4-1 0 0 0,-4 1 3 0 0,1-1-1 0 0,-1 0 0 0 0,0 0 0 0 0,1 0 1 0 0,-1 0-1 0 0,0-1 0 0 0,0 1 1 0 0,0-1-1 0 0,0 0 0 0 0,0 0 0 0 0,0 0 1 0 0,-1 0-1 0 0,1 0-2 0 0,5-6 11 0 0,0-1 1 0 0,-1 1-1 0 0,2-3-11 0 0,-7 7 0 0 0,1 1 0 0 0,-1-1 0 0 0,0 1 0 0 0,0-1 0 0 0,-1 0 0 0 0,1 1 0 0 0,-1-1 0 0 0,0 0 0 0 0,0 0 0 0 0,0 0 0 0 0,-1 0 0 0 0,1 0 0 0 0,-1 0 0 0 0,0 0 0 0 0,0-1 0 0 0,0 1 0 0 0,-1 0 0 0 0,1 0 0 0 0,-1 0 0 0 0,0 0 0 0 0,0 0 0 0 0,-1 0 0 0 0,1 1 0 0 0,-1-1 0 0 0,0 0 0 0 0,0 1 0 0 0,0-1 0 0 0,0 1 0 0 0,0 0 0 0 0,-1-1 0 0 0,-2-1 0 0 0,-12-11-64 0 0,-1 1 0 0 0,-1 1 0 0 0,0 1 0 0 0,0 1 0 0 0,-1 0 0 0 0,-13-4 64 0 0,2 4-1636 0 0,16 11-40 0 0</inkml:trace>
  <inkml:trace contextRef="#ctx0" brushRef="#br0" timeOffset="16976.6">956 4682 3224 0 0,'6'-5'283'0'0,"3"-2"-254"0"0,-2 3 327 0 0,-6 3 1489 0 0,-1 1 630 0 0,0 0 117 0 0,2 1-183 0 0,0 2-2107 0 0,0-1-1 0 0,-1 0 1 0 0,1 1 0 0 0,-1 0 0 0 0,1-1-1 0 0,-1 1 1 0 0,0 0 0 0 0,0 0-1 0 0,0-1 1 0 0,0 1 0 0 0,0 0 0 0 0,-1 0-1 0 0,1 0 1 0 0,-1 0 0 0 0,0 3-302 0 0,0 8 515 0 0,-1-1 0 0 0,0 1 0 0 0,-1 1-515 0 0,0 3 458 0 0,-14 95 871 0 0,14-93-1109 0 0,1 1 0 0 0,1-1 0 0 0,0 5-220 0 0,1 10 300 0 0,0-20-198 0 0,0-2 1 0 0,0 1-1 0 0,1 0 0 0 0,1 0 0 0 0,0 0 0 0 0,1-1 0 0 0,1 0 1 0 0,4 10-103 0 0,-6-18 57 0 0,-1-1 1 0 0,1 0 0 0 0,0 0 0 0 0,0 0-1 0 0,0 0 1 0 0,0 0 0 0 0,1-1-1 0 0,2 3-57 0 0,-5-5 35 0 0,1 1-1 0 0,-1-1 1 0 0,1 0-1 0 0,0 0 0 0 0,-1 0 1 0 0,1 0-1 0 0,0 0 1 0 0,-1 0-1 0 0,1-1 0 0 0,0 1 1 0 0,0-1-1 0 0,0 1 1 0 0,0-1-1 0 0,0 1 0 0 0,0-1 1 0 0,0 0-1 0 0,0 0 1 0 0,-1 0-1 0 0,1 0 0 0 0,0 0 1 0 0,0-1-1 0 0,2 0-34 0 0,-1 1-8 0 0,0-1-1 0 0,1 0 0 0 0,-1 0 0 0 0,0-1 1 0 0,0 1-1 0 0,0-1 0 0 0,0 1 1 0 0,0-1-1 0 0,0 0 0 0 0,0 0 1 0 0,-1-1-1 0 0,1 1 0 0 0,-1 0 0 0 0,1-1 1 0 0,-1 1-1 0 0,0-1 0 0 0,0 0 1 0 0,0 0-1 0 0,0-1 9 0 0,7-11 52 0 0,-6 11-33 0 0,-1 0-1 0 0,0 0 1 0 0,0 0 0 0 0,0 0-1 0 0,0 0 1 0 0,0 0 0 0 0,-1-1-1 0 0,1-3-18 0 0,-1 0-41 0 0,0 0 0 0 0,-1 0-1 0 0,0-1 1 0 0,0 1 0 0 0,0 0-1 0 0,-1 0 1 0 0,-2-5 41 0 0,2 9-22 0 0,0-1 0 0 0,0 1 1 0 0,-1 0-1 0 0,1-1 0 0 0,-1 1 0 0 0,-1 0 0 0 0,1 0 0 0 0,0 0 1 0 0,-1 1-1 0 0,0-1 0 0 0,0 0 0 0 0,0 1 0 0 0,0 0 1 0 0,-2-2 21 0 0,4 4-2 0 0,-1 0 1 0 0,1 0-1 0 0,-1 0 1 0 0,0 0-1 0 0,0 0 1 0 0,1 1 0 0 0,-1-1-1 0 0,0 0 1 0 0,0 1-1 0 0,0-1 1 0 0,0 1-1 0 0,0 0 1 0 0,0 0-1 0 0,0-1 1 0 0,0 1 0 0 0,0 0-1 0 0,0 1 1 0 0,1-1-1 0 0,-1 0 1 0 0,0 1-1 0 0,0-1 1 0 0,0 1-1 0 0,0-1 1 0 0,-1 2 1 0 0,-1-1-2 0 0,1 1 1 0 0,-1 0-1 0 0,1 0 1 0 0,0 1-1 0 0,-1-1 1 0 0,1 1-1 0 0,1-1 1 0 0,-1 1-1 0 0,0 0 0 0 0,1 0 1 0 0,-1 0-1 0 0,0 2 2 0 0,-1 2 44 0 0,0 0 0 0 0,0 0 1 0 0,1 1-1 0 0,0 0 0 0 0,0 0 0 0 0,1 0 0 0 0,-1 0 0 0 0,2 0 0 0 0,-1 0 0 0 0,1 0 0 0 0,1 1 0 0 0,0-1 1 0 0,0 4-45 0 0,0-3 2 0 0,0 0-1 0 0,0 1 1 0 0,1-1 0 0 0,0 0 0 0 0,1 0 0 0 0,0 0 0 0 0,1 0 0 0 0,0 0 0 0 0,0 0 0 0 0,1-1 0 0 0,0 1 0 0 0,0-1 0 0 0,1 0-1 0 0,0 0 1 0 0,1-1 0 0 0,5 7-2 0 0,-5-7-231 0 0,1-1-1 0 0,1 0 1 0 0,-1 0-1 0 0,1 0 1 0 0,7 4 231 0 0,-11-8-288 0 0,-1-1 0 0 0,0 1 0 0 0,1 0 0 0 0,-1-1 0 0 0,1 0 0 0 0,-1 0 0 0 0,1 0 0 0 0,0 0 0 0 0,-1-1 0 0 0,1 1 0 0 0,0-1 0 0 0,0 0 0 0 0,-1 0 0 0 0,1 0 0 0 0,0-1 0 0 0,0 1 288 0 0,11-5-6758 0 0</inkml:trace>
  <inkml:trace contextRef="#ctx0" brushRef="#br0" timeOffset="17311.998">1439 5010 15552 0 0,'-4'32'1653'0'0,"3"-20"-1627"0"0,-1-9 93 0 0,0 1-1 0 0,-1-1 0 0 0,1 0 0 0 0,0 0 0 0 0,-1 0 0 0 0,0 0 0 0 0,0 0 1 0 0,-1 0-119 0 0,-13 15 1478 0 0,5-3-443 0 0,-2-1-1 0 0,-10 9-1034 0 0,16-16 202 0 0,5-4-167 0 0,-1 0 1 0 0,1 1-1 0 0,0-1 0 0 0,0 1 0 0 0,0 0 1 0 0,1 0-1 0 0,-1 0 0 0 0,1 0 0 0 0,0 0 1 0 0,0 0-1 0 0,0 1 0 0 0,1-1 0 0 0,0 1 1 0 0,-1 3-36 0 0,2-5 12 0 0,-1 0 0 0 0,1 0 0 0 0,0 0 0 0 0,1 0 0 0 0,-1 0 0 0 0,1 0 0 0 0,-1 0 0 0 0,1-1 0 0 0,0 1 0 0 0,0 0-1 0 0,0 0 1 0 0,0-1 0 0 0,0 1 0 0 0,1-1 0 0 0,-1 1 0 0 0,1-1 0 0 0,0 1 0 0 0,0-1 0 0 0,0 0 0 0 0,0 0 0 0 0,0 0 0 0 0,0 0 0 0 0,1 0-12 0 0,0 1 21 0 0,1 0-1 0 0,0 0 0 0 0,1-1 0 0 0,-1 0 0 0 0,0 0 1 0 0,1 0-1 0 0,-1 0 0 0 0,1-1 0 0 0,0 1 1 0 0,-1-1-1 0 0,1 0 0 0 0,0-1 0 0 0,0 1 1 0 0,0-1-1 0 0,0 0-20 0 0,5-1-90 0 0,-1 0 1 0 0,1 0-1 0 0,-1-1 0 0 0,0 0 1 0 0,0 0-1 0 0,1-1 0 0 0,1-1 90 0 0,-8 2-421 0 0,-1 0-1 0 0,1 0 1 0 0,0 0-1 0 0,-1 0 0 0 0,1-1 1 0 0,-1 1-1 0 0,0 0 0 0 0,0-1 1 0 0,1 0-1 0 0,0-2 422 0 0,1 0-3062 0 0,2-6-3439 0 0</inkml:trace>
  <inkml:trace contextRef="#ctx0" brushRef="#br0" timeOffset="18299.5">1649 5062 2304 0 0,'0'9'200'0'0,"-1"8"4133"0"0,-1 0 0 0 0,-1 7-4333 0 0,-2 15 5187 0 0,3-25-4386 0 0,-1 1-1 0 0,0-1 1 0 0,-1 0 0 0 0,-3 6-801 0 0,-4 15 655 0 0,10-25-487 0 0,-1 0 0 0 0,1 1 0 0 0,0-1 0 0 0,1 7-168 0 0,0-15 55 0 0,0-1-1 0 0,0 1 1 0 0,0 0-1 0 0,0 0 1 0 0,1 0-1 0 0,-1 0 1 0 0,0-1-1 0 0,1 1 1 0 0,0 2-55 0 0,-1-4 22 0 0,0 0 1 0 0,0 0-1 0 0,0 0 1 0 0,1 0 0 0 0,-1 0-1 0 0,0 0 1 0 0,0 0-1 0 0,0 0 1 0 0,1 0 0 0 0,-1 0-1 0 0,0 0 1 0 0,0 0 0 0 0,0 0-1 0 0,1 0 1 0 0,-1 0-1 0 0,0 0 1 0 0,0 0 0 0 0,0 0-1 0 0,1 0 1 0 0,-1 0-1 0 0,0 0 1 0 0,0 0 0 0 0,0 0-1 0 0,0 0 1 0 0,1 0-1 0 0,-1 0 1 0 0,0-1 0 0 0,0 1-1 0 0,0 0 1 0 0,0 0-1 0 0,1 0 1 0 0,-1 0 0 0 0,0 0-1 0 0,0-1 1 0 0,0 1-23 0 0,5-3-122 0 0,0 0 122 0 0,0 0 0 0 0,0-1 0 0 0,0 1 0 0 0,-1-1 0 0 0,1 0 0 0 0,-1 0 0 0 0,0-1 0 0 0,0 0 0 0 0,0 1 0 0 0,1-4 0 0 0,17-17 0 0 0,-18 20 0 0 0,0 0 0 0 0,0 0 0 0 0,-1 0 0 0 0,2-4 0 0 0,-2 5 0 0 0,-1 0 0 0 0,1-1 0 0 0,0 1 0 0 0,0 0 0 0 0,4-3 0 0 0,-7 7 0 0 0,1 0 0 0 0,-1-1 0 0 0,0 1 0 0 0,0 0 0 0 0,1 0 0 0 0,-1-1 0 0 0,0 1 0 0 0,0 0 0 0 0,1 0 0 0 0,-1 0 0 0 0,0 0 0 0 0,1-1 0 0 0,-1 1 0 0 0,0 0 0 0 0,1 0 0 0 0,-1 0 0 0 0,0 0 0 0 0,1 0 0 0 0,-1 0 0 0 0,0 0 0 0 0,1 0 0 0 0,-1 0 0 0 0,0 0 0 0 0,1 0 0 0 0,-1 0 0 0 0,1 0 0 0 0,-1 0 0 0 0,0 0 0 0 0,1 0 0 0 0,-1 0 0 0 0,0 0 0 0 0,1 1 0 0 0,-1-1 0 0 0,0 0 0 0 0,0 0 0 0 0,1 0 0 0 0,-1 1 0 0 0,0-1 0 0 0,1 0 0 0 0,-1 0 0 0 0,0 1 0 0 0,0-1 0 0 0,1 0 0 0 0,3 11 0 0 0,-4-10 0 0 0,2 3-3 0 0,1 0 0 0 0,-1 0 0 0 0,1 0 0 0 0,-1-1-1 0 0,2 2 4 0 0,8 12-61 0 0,-11-16 61 0 0,0 1-1 0 0,0-1 1 0 0,-1 0 0 0 0,1 0-1 0 0,0 1 1 0 0,0-1-1 0 0,0 0 1 0 0,0 0 0 0 0,1 0-1 0 0,-1 0 1 0 0,0 0 0 0 0,0 0-1 0 0,1-1 1 0 0,-1 1-1 0 0,0 0 1 0 0,1-1 0 0 0,-1 1-1 0 0,1-1 1 0 0,-1 1 7 0 0,2 0 0 0 0,0-1 0 0 0,0 1 0 0 0,0-1 0 0 0,1 1 1 0 0,-1-1-1 0 0,0 0 0 0 0,0 0 0 0 0,0-1 0 0 0,0 1 0 0 0,0 0 0 0 0,0-1 0 0 0,0 0 0 0 0,0 0 0 0 0,0 0 1 0 0,0 0-1 0 0,1-1-7 0 0,8-4 102 0 0,-1 0 1 0 0,1-1-1 0 0,1-2-102 0 0,12-10 111 0 0,0-1 0 0 0,-2-1-1 0 0,0-1 1 0 0,13-18-111 0 0,-24 26-11 0 0,-4 3 11 0 0,0-1 0 0 0,-1 0 0 0 0,0 0 0 0 0,-1-1 0 0 0,0 1 0 0 0,-1-2 0 0 0,3-9 0 0 0,-6 15 1 0 0,0 0 0 0 0,0 0 0 0 0,-1 0-1 0 0,0 0 1 0 0,0 0 0 0 0,-1-2-1 0 0,1 6-5 0 0,-2 0 0 0 0,1-1 0 0 0,0 1 1 0 0,-1 0-1 0 0,0 0 0 0 0,0-1 0 0 0,0 1 0 0 0,-1 0 0 0 0,1 0 1 0 0,-1 0-1 0 0,0 0 0 0 0,-1-1 5 0 0,2 3 0 0 0,-1 0-1 0 0,1 0 1 0 0,-1 1-1 0 0,0-1 1 0 0,1 1-1 0 0,-1-1 1 0 0,0 1-1 0 0,0 0 1 0 0,0 0-1 0 0,0-1 1 0 0,0 1-1 0 0,0 0 1 0 0,0 1-1 0 0,-1-1 1 0 0,1 0-1 0 0,0 1 1 0 0,0-1-1 0 0,-1 1 1 0 0,1 0-1 0 0,0 0 1 0 0,0 0-1 0 0,-1 0 1 0 0,1 0-1 0 0,0 0 1 0 0,-1 0-1 0 0,0 1 1 0 0,-3 0 2 0 0,0 1-1 0 0,0 0 1 0 0,1 0-1 0 0,-1 0 0 0 0,0 0 1 0 0,1 1-1 0 0,0 0 1 0 0,0 0-1 0 0,-3 2-1 0 0,-1 3 9 0 0,1 0 0 0 0,-1 1 1 0 0,1-1-1 0 0,1 2 0 0 0,-1-1 0 0 0,2 1 1 0 0,-1 0-1 0 0,2 0 0 0 0,-1 1 0 0 0,1 0 1 0 0,1 0-1 0 0,0 0 0 0 0,0 0 0 0 0,1 1 1 0 0,0 4-10 0 0,0 1 12 0 0,0 1 0 0 0,2 0 0 0 0,0-1 1 0 0,0 1-1 0 0,2 0 0 0 0,0 0 0 0 0,1-1 1 0 0,1 1-1 0 0,1-1 0 0 0,1 1-12 0 0,-3-12 0 0 0,0 1 0 0 0,1-1 0 0 0,0 0 0 0 0,0 0 0 0 0,0-1 0 0 0,1 1 0 0 0,0-1 0 0 0,1 2 0 0 0,7 6 0 0 0,0 0 0 0 0,8 5 0 0 0,-17-16 0 0 0,0 0 0 0 0,0 1 0 0 0,1-1 0 0 0,-1 0 0 0 0,1-1 0 0 0,0 1 0 0 0,-1 0 0 0 0,1-1 0 0 0,0 0 0 0 0,0 0 0 0 0,0 0 0 0 0,0-1 0 0 0,0 1 0 0 0,0-1 0 0 0,0 0 0 0 0,0 0 0 0 0,0 0 0 0 0,2-1 0 0 0,1 0 0 0 0,-1 0 0 0 0,1-1 0 0 0,-1 1 0 0 0,1-1 0 0 0,-1-1 0 0 0,0 1 0 0 0,0-1 0 0 0,0 0 0 0 0,0-1 0 0 0,3-2 0 0 0,-6 4 0 0 0,3-2-16 0 0,-1 0 1 0 0,1 0-1 0 0,-1 0 0 0 0,0-1 1 0 0,0 0-1 0 0,-1 0 1 0 0,1 0-1 0 0,-1 0 1 0 0,0-1-1 0 0,2-5 16 0 0,10-16-45 0 0,-12 22 41 0 0,-1-1 0 0 0,0 1 0 0 0,0 0 1 0 0,0-1-1 0 0,-1 0 0 0 0,1 1 0 0 0,-2-1 0 0 0,2-5 4 0 0,-2 5-11 0 0,0 1 1 0 0,0-1-1 0 0,-1 1 0 0 0,0-1 0 0 0,0 1 0 0 0,-1-1 0 0 0,1 0 11 0 0,-1-1-62 0 0,1 7 59 0 0,0 0-1 0 0,0-1 1 0 0,0 1 0 0 0,0 0 0 0 0,-1 0 0 0 0,1 0 0 0 0,0-1 0 0 0,0 1 0 0 0,0 0 0 0 0,0 0 0 0 0,0 0 0 0 0,-1-1-1 0 0,1 1 1 0 0,0 0 0 0 0,0 0 0 0 0,0 0 0 0 0,-1 0 0 0 0,1 0 0 0 0,0-1 0 0 0,0 1 0 0 0,-1 0 0 0 0,1 0-1 0 0,0 0 1 0 0,0 0 0 0 0,-1 0 0 0 0,1 0 0 0 0,0 0 0 0 0,0 0 0 0 0,-1 0 0 0 0,1 0 0 0 0,0 0 0 0 0,0 0 0 0 0,-1 0-1 0 0,1 0 1 0 0,0 0 0 0 0,0 0 0 0 0,-1 0 0 0 0,1 0 0 0 0,0 0 3 0 0,-10 3-125 0 0,6 0 79 0 0,0 1 0 0 0,1-1 0 0 0,-1 1 0 0 0,1 0 0 0 0,0 0-1 0 0,0 0 1 0 0,0 0 0 0 0,1 0 0 0 0,0 1 0 0 0,-1-1 0 0 0,1 1 0 0 0,1 0-1 0 0,-1 1 47 0 0,-1 1-68 0 0,-5 27 298 0 0,7-24-145 0 0,2 0-68 0 0,6-1-33 0 0,-6-8 8 0 0,1 0 0 0 0,-1-1 0 0 0,1 1 0 0 0,-1 0 0 0 0,1-1 0 0 0,-1 1-1 0 0,1-1 1 0 0,-1 1 0 0 0,1-1 0 0 0,0 0 0 0 0,-1 1 0 0 0,1-1 0 0 0,0 0 0 0 0,-1 0 0 0 0,1 0-1 0 0,-1-1 1 0 0,1 1 0 0 0,0 0 0 0 0,-1-1 0 0 0,2 0 8 0 0,3 0 73 0 0,0-1 0 0 0,0 0 0 0 0,0 0 0 0 0,5-3-73 0 0,-7 3 25 0 0,0-1 0 0 0,1 1 0 0 0,-1-1 0 0 0,0 0 0 0 0,0 1 0 0 0,0-2 0 0 0,-1 1 0 0 0,1 0 0 0 0,1-3-25 0 0,-3 4 16 0 0,-1 1 1 0 0,1-1-1 0 0,-1 1 0 0 0,1-1 0 0 0,0 1 1 0 0,-1 0-1 0 0,1 0 0 0 0,0 0 0 0 0,2-1-16 0 0,7-5 83 0 0,-10 6-72 0 0,0 0 1 0 0,0 0-1 0 0,0 0 0 0 0,0 0 0 0 0,0 1 0 0 0,0-1 1 0 0,1 0-1 0 0,-1 1 0 0 0,0-1 0 0 0,0 1 0 0 0,0-1 0 0 0,1 1-11 0 0,20-11 58 0 0,-20 11 22 0 0,-1 2 14 0 0,0 1-83 0 0,0 1 0 0 0,-1 0 0 0 0,1 0 1 0 0,-1 0-1 0 0,1 1 0 0 0,-1-1 0 0 0,0 0 0 0 0,-1 0 1 0 0,1 0-1 0 0,-1 0 0 0 0,0 0 0 0 0,1 0 1 0 0,-2 0-1 0 0,1-1 0 0 0,0 1 0 0 0,-3 3-11 0 0,-1 4-19 0 0,0-1 0 0 0,-1 0-1 0 0,0 0 1 0 0,-1 0-1 0 0,-4 4 20 0 0,-13 8 0 0 0,23-21-7 0 0,0 0 0 0 0,0 0-1 0 0,0 0 1 0 0,-1-1 0 0 0,1 1 0 0 0,0 0-1 0 0,-1 0 1 0 0,1-1 0 0 0,-1 1 0 0 0,0 0 7 0 0,-5-2-29 0 0,5 0 18 0 0,-1 0-53 0 0,0-4 48 0 0,3-4 27 0 0,0 8-7 0 0,0 0 0 0 0,1 0 0 0 0,-1 1 0 0 0,1-1 0 0 0,-1 0 0 0 0,1 1 0 0 0,-1-1 0 0 0,1 1 0 0 0,0-1 0 0 0,-1 0 0 0 0,1 1 0 0 0,-1-1 0 0 0,2 1-4 0 0,3-5 12 0 0,-3 2-9 0 0,0 0 0 0 0,1 0 1 0 0,-1 1-1 0 0,1-1 0 0 0,0 1 0 0 0,0 0 1 0 0,0-1-1 0 0,0 1 0 0 0,0 0 1 0 0,0 1-1 0 0,1-1 0 0 0,-1 1 0 0 0,0-1 1 0 0,1 1-1 0 0,-1 0 0 0 0,3 0-3 0 0,6-1 20 0 0,0 0 1 0 0,0 1-1 0 0,0 0 0 0 0,6 1-20 0 0,-8 0-248 0 0,0-1 0 0 0,0 0 0 0 0,0 0-1 0 0,0-1 1 0 0,0-1 0 0 0,1 0 248 0 0,-4-2-2847 0 0,1 1 1207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16:46.0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637 5630 11888 0 0,'8'3'187'0'0,"8"0"1652"0"0,-15-2-1801 0 0,-1-1-1 0 0,1-1 1 0 0,0 1-1 0 0,-1 0 1 0 0,1 0-1 0 0,0 0 1 0 0,0 0-1 0 0,-1 0 1 0 0,1-1-1 0 0,0 1 1 0 0,-1 0-1 0 0,1 0 0 0 0,-1-1 1 0 0,1 1-1 0 0,0-1 1 0 0,-1 1-1 0 0,1 0 1 0 0,-1-1-1 0 0,1 1 1 0 0,-1-1-1 0 0,1 1 1 0 0,-1-1-1 0 0,1 0 1 0 0,-1 1-1 0 0,0-1 1 0 0,1 0-38 0 0,3-18 206 0 0,-1 4-4 0 0,-2 14-198 0 0,0 1 0 0 0,-1-1 0 0 0,1 0 0 0 0,-1 0 0 0 0,1 0 0 0 0,-1 0 0 0 0,1 0 0 0 0,-1 0 0 0 0,0 0 0 0 0,1 0 0 0 0,-1 0 0 0 0,0-1 0 0 0,0 1 0 0 0,0 0 0 0 0,0 0 0 0 0,0 0 0 0 0,0 0 0 0 0,0 0 0 0 0,0 0 1 0 0,-1 0-1 0 0,1 0 0 0 0,0 0 0 0 0,-1 0 0 0 0,1 0 0 0 0,0 0 0 0 0,-1 0 0 0 0,1 0 0 0 0,-1-1-4 0 0,-1 0 0 0 0,2 0 5 0 0,-1 0 0 0 0,1 1 0 0 0,0-1 0 0 0,-1 0 0 0 0,1 0 0 0 0,0 0 0 0 0,0 1 1 0 0,0-1-1 0 0,0 0 0 0 0,1-1-5 0 0,-1 2 4 0 0,0-1 0 0 0,0 0 0 0 0,0 1 0 0 0,0-1 1 0 0,0 1-1 0 0,0-1 0 0 0,0 1 0 0 0,0-1 0 0 0,-1 0 1 0 0,1 1-1 0 0,-1-1 0 0 0,1 1 0 0 0,-1 0 0 0 0,1-1 1 0 0,-2 0-5 0 0,-11-26 340 0 0,13 27-329 0 0,-1 0 0 0 0,1 0 1 0 0,-1 1-1 0 0,1-1 1 0 0,-1 0-1 0 0,0 0 1 0 0,1 1-1 0 0,-1-1 1 0 0,0 0-1 0 0,1 1 1 0 0,-1-1-1 0 0,0 1 1 0 0,0-1-1 0 0,1 1 1 0 0,-1-1-1 0 0,0 1 1 0 0,0-1-12 0 0,-9-6 173 0 0,9 6-38 0 0,0-1 5 0 0,-4-4-35 0 0,4 4-81 0 0,0 1-1 0 0,0 0 0 0 0,0 0 0 0 0,0 0 0 0 0,0-1 1 0 0,0 1-1 0 0,0 0 0 0 0,0-1 0 0 0,1 1 0 0 0,-1-1 1 0 0,1 1-1 0 0,-1-1 0 0 0,1 1 0 0 0,-1-1 0 0 0,1 0 0 0 0,0 1-23 0 0,-4-23 401 0 0,3 20-329 0 0,0 1 0 0 0,0 0 0 0 0,1-1 0 0 0,-1 1 0 0 0,1-1 0 0 0,0 1-1 0 0,0-2-71 0 0,5-18 319 0 0,-3 19-270 0 0,-1-1 1 0 0,0 1 0 0 0,0-1-1 0 0,0 1 1 0 0,-1-4-50 0 0,-1-6 92 0 0,0 10-63 0 0,1 1-1 0 0,-1-1 1 0 0,1 1-1 0 0,0-1 1 0 0,0 1 0 0 0,1-1-1 0 0,0-2-28 0 0,1-4 72 0 0,-1 6-47 0 0,0 1 0 0 0,0 0 1 0 0,0 0-1 0 0,-1 0 1 0 0,1-1-1 0 0,-1 1 0 0 0,0 0 1 0 0,0-1-1 0 0,0 1 0 0 0,-1-2-25 0 0,-2-11 106 0 0,1 9-62 0 0,0 0 0 0 0,1 0 0 0 0,0 0 0 0 0,1 0 0 0 0,-1 0 0 0 0,1-1 0 0 0,1-2-44 0 0,0-8 46 0 0,-2 0 1 0 0,1 1-1 0 0,-4-15-46 0 0,2 15 8 0 0,0 0 0 0 0,1 0-1 0 0,2-12-7 0 0,-1 24 10 0 0,0 0 0 0 0,0 0-1 0 0,-1-1 1 0 0,1 1 0 0 0,-1 0-1 0 0,0 0 1 0 0,-2-4-10 0 0,-3-26 99 0 0,0-13 19 0 0,3 31-49 0 0,1 1 0 0 0,1-1 0 0 0,1 1-1 0 0,0-5-68 0 0,1 2 81 0 0,-1 0 0 0 0,-1-2-81 0 0,0 7 34 0 0,1 0 1 0 0,0 0-1 0 0,1 0 0 0 0,0 0 1 0 0,1 0-35 0 0,2-1 8 0 0,-2 8 6 0 0,-1 1 0 0 0,1-1-1 0 0,-1 1 1 0 0,-1-1 0 0 0,1 0-1 0 0,-1-3-13 0 0,-1-6 14 0 0,0 5 17 0 0,0-1 0 0 0,1 1 0 0 0,1-8-31 0 0,2-2 49 0 0,-2 0 1 0 0,0-1-1 0 0,-1 1 0 0 0,-2-10-49 0 0,-7-79 144 0 0,0 6-9 0 0,6 57-92 0 0,-2 0 1 0 0,-5-18-44 0 0,7 52 88 0 0,2 0 1 0 0,-1 0 0 0 0,1 0 0 0 0,1 0 0 0 0,1-7-89 0 0,-1 0 99 0 0,0 0 0 0 0,-2 0 0 0 0,-2-10-99 0 0,1 6 3 0 0,1 0-1 0 0,1-3-2 0 0,1 20-1 0 0,0-28-69 0 0,-2 0 0 0 0,-1-6 70 0 0,1 27-50 0 0,2-1 0 0 0,0 0 0 0 0,1 1-1 0 0,0-1 1 0 0,4-13 50 0 0,-5 22 0 0 0,0-1 0 0 0,1 0 0 0 0,-2 0 0 0 0,1 1 0 0 0,-2-7 0 0 0,1 7 0 0 0,0-1 0 0 0,0 1 0 0 0,1-1 0 0 0,0 1 0 0 0,1-1 0 0 0,-1 0 0 0 0,2-3 0 0 0,0-1 0 0 0,-1 0 0 0 0,0 0 0 0 0,-1 0 0 0 0,0 0 0 0 0,-1 0 0 0 0,0-2 0 0 0,-5-34 0 0 0,2 0 0 0 0,3-16 0 0 0,-3-32 0 0 0,-13-7 112 0 0,2-139 160 0 0,-2 138-272 0 0,5-27 227 0 0,-8-15-227 0 0,17 113 41 0 0,2 21-8 0 0,0 0 0 0 0,-1 0 0 0 0,-1-4-33 0 0,0 4 48 0 0,1-1 1 0 0,0 0-1 0 0,1 1 0 0 0,0-1 0 0 0,1-6-48 0 0,-3-21 109 0 0,2 31-83 0 0,0-1-1 0 0,0 0 0 0 0,1 0 0 0 0,0 1 0 0 0,1-8-25 0 0,3-16 155 0 0,-2 1-1 0 0,-1-7-154 0 0,1-30 184 0 0,-1 53-120 0 0,-1-1 0 0 0,-1-5-64 0 0,0 9 22 0 0,0 0 0 0 0,2 1 0 0 0,-1-1 0 0 0,2-7-22 0 0,-1 11 0 0 0,0-1 0 0 0,-1 1 0 0 0,0 0 0 0 0,-1 0 0 0 0,-1-7 0 0 0,0-18 0 0 0,2 15 5 0 0,0 5 7 0 0,0 0 0 0 0,0-1 0 0 0,-2 1-1 0 0,1 0 1 0 0,-3-8-12 0 0,-5-31 28 0 0,7 39-16 0 0,0-1 0 0 0,-1 0 0 0 0,-2-7-12 0 0,4 17 0 0 0,0 0 0 0 0,0-1 0 0 0,1 1-1 0 0,-1 0 1 0 0,1 0 0 0 0,0-2 0 0 0,-2-18 17 0 0,-2 7 77 0 0,1 0 0 0 0,0-1 0 0 0,1 1 0 0 0,1-9-94 0 0,1 24-8 0 0,0-8-33 0 0,0 1 0 0 0,0 0 1 0 0,1 0-1 0 0,1 0 0 0 0,0-3 41 0 0,0 4 28 0 0,-1 0 0 0 0,0 0-1 0 0,0-1 1 0 0,-1 1-1 0 0,0-4-27 0 0,0 2 65 0 0,0 1 0 0 0,1-1-1 0 0,1-6-64 0 0,0 9 48 0 0,-2 0-1 0 0,1 0 1 0 0,-1-1-1 0 0,0-3-47 0 0,-1 3 33 0 0,1 1-1 0 0,0-1 0 0 0,1 1 1 0 0,0 0-1 0 0,0-1-32 0 0,1-3 37 0 0,-1 0 0 0 0,0 0 0 0 0,-1 0 0 0 0,0 0 0 0 0,-2-8-37 0 0,0-19 7 0 0,-6-64 68 0 0,8 97-65 0 0,-1 0 0 0 0,0 0 0 0 0,0 0 0 0 0,0 0 1 0 0,0-1-11 0 0,-1 1 0 0 0,1 1 1 0 0,0-1-1 0 0,1 0 1 0 0,-1 0-1 0 0,1-1 0 0 0,0-13 0 0 0,1 1 0 0 0,2-5 0 0 0,-3 20 0 0 0,0 0 0 0 0,0-1 0 0 0,0 1 0 0 0,0 0 0 0 0,0-1 0 0 0,-1 1 0 0 0,0-1 0 0 0,1 1 0 0 0,-1 0 0 0 0,1 0 0 0 0,-1 0 0 0 0,1 0 0 0 0,0 0 0 0 0,0 0 0 0 0,1-2 0 0 0,0-1 9 0 0,-1-1 0 0 0,1 1 0 0 0,-1-1 0 0 0,-1 1 0 0 0,1-1 0 0 0,-1-2-9 0 0,0 6 1 0 0,1 1 1 0 0,1 0-1 0 0,-1 0 1 0 0,0-1-1 0 0,0 1 0 0 0,1 0 1 0 0,-1 0-1 0 0,1-1 1 0 0,0 1-2 0 0,0 0 0 0 0,-1 0-1 0 0,1 0 1 0 0,-1 0 0 0 0,1 0-1 0 0,-1 0 1 0 0,0-1 0 0 0,0 1 0 0 0,0 0-1 0 0,0 0 1 0 0,-3-13 9 0 0,2 8 2 0 0,0 1 0 0 0,0 0 0 0 0,0-1 1 0 0,1-1-12 0 0,-3-32 42 0 0,1 29-6 0 0,1 1 0 0 0,1-1 0 0 0,0 1 0 0 0,0-2-36 0 0,-1-18 101 0 0,0 25-78 0 0,1 0 0 0 0,-1 0-1 0 0,1 0 1 0 0,1-5-23 0 0,-1 4 20 0 0,0 1 0 0 0,0-1 0 0 0,0 1 0 0 0,-1 0 0 0 0,1-1 0 0 0,-1 1 0 0 0,-2-4-20 0 0,3 7 2 0 0,0 0 1 0 0,0 1-1 0 0,-1-1 0 0 0,1 0 0 0 0,1 1 1 0 0,-1-1-1 0 0,0 0 0 0 0,0 1 0 0 0,1-1 1 0 0,-1 1-1 0 0,1-2-2 0 0,1-11 47 0 0,-1-5-15 0 0,0 14-23 0 0,-1 0 0 0 0,1-1-1 0 0,-2 1 1 0 0,1 0 0 0 0,-1-5-9 0 0,-4-36 64 0 0,-4-6-64 0 0,9 43 0 0 0,0 7 0 0 0,0 0 0 0 0,-1 0 0 0 0,1 0 0 0 0,0 0 0 0 0,-1 0 0 0 0,1 0 0 0 0,-1 0 0 0 0,0 0 0 0 0,1 1 0 0 0,-2-3 0 0 0,0 0 2 0 0,1 3 1 0 0,0 0 0 0 0,0-1-1 0 0,0 1 1 0 0,0-1 0 0 0,1 1-1 0 0,-1 0 1 0 0,0-1 0 0 0,1 1-1 0 0,0-1 1 0 0,-1 0 0 0 0,1 1 0 0 0,0-1-1 0 0,0 1 1 0 0,-1-1 0 0 0,1 1-1 0 0,1-1 1 0 0,-1 0 0 0 0,0 1 0 0 0,0-1-3 0 0,0-26 25 0 0,-1 24-15 0 0,1 0 0 0 0,0-1 0 0 0,0 1 0 0 0,0 0 0 0 0,0-1 0 0 0,1 0-10 0 0,-3-11 67 0 0,4 10-28 0 0,-2 0-1 0 0,-8-8 15 0 0,7 11-53 0 0,1 1 0 0 0,-1 0 0 0 0,0-1 0 0 0,0 1 0 0 0,0 0 0 0 0,0 0 0 0 0,0 0 0 0 0,0 0 0 0 0,-1 0 0 0 0,-2-1 0 0 0,3 3 0 0 0,1 0 0 0 0,-1 0 0 0 0,0 0 0 0 0,1-1 0 0 0,-1 1 0 0 0,0 0 0 0 0,1-1 0 0 0,-1 1 0 0 0,1-1 0 0 0,-1 1 0 0 0,1-1 0 0 0,-1 1 0 0 0,1-1 0 0 0,-1 1 0 0 0,1-1 0 0 0,0 1 0 0 0,-1-1 0 0 0,1 1 0 0 0,0-1 0 0 0,-1 0 0 0 0,4-4 11 0 0,-4 5 32 0 0,0-1-43 0 0,1 1 0 0 0,-1 0 1 0 0,0 0-1 0 0,1 0 1 0 0,-1 0-1 0 0,0 0 1 0 0,1 0-1 0 0,-1 0 1 0 0,1 0-1 0 0,-1 0 0 0 0,0 0 1 0 0,1 1-1 0 0,-1-1 1 0 0,1 0-1 0 0,-1 0 1 0 0,0 1-1 0 0,1-1 1 0 0,-1 0-1 0 0,1 1 0 0 0,-1-1 1 0 0,1 0-1 0 0,-1 1 1 0 0,1-1-1 0 0,-1 1 1 0 0,1-1-1 0 0,0 1 1 0 0,-1 0-2 0 0,-1 1 0 0 0,-36 20-19 0 0,0 0-14 0 0,35-20 32 0 0,0 0 0 0 0,0 0 0 0 0,0 1 0 0 0,0-1 0 0 0,1 1 0 0 0,-1 0 0 0 0,1 0 0 0 0,0 0 0 0 0,-2 3 2 0 0,3-4 5 0 0,-1 0 0 0 0,0 1 0 0 0,0-1 1 0 0,0 0-1 0 0,0 0 0 0 0,0 1 0 0 0,0-2 0 0 0,-1 1 0 0 0,1 0 0 0 0,-1 0 0 0 0,1-1 0 0 0,-2 1-5 0 0,-7 5 11 0 0,9-6-15 0 0,0 1-1 0 0,0 0 1 0 0,0 0-1 0 0,0 0 1 0 0,1 0-1 0 0,-1 0 1 0 0,0 1-1 0 0,1-1 1 0 0,0 0-1 0 0,-1 1 5 0 0,1 0-5 0 0,-1 0 0 0 0,1-1 0 0 0,-1 1 0 0 0,0 0 0 0 0,0-1 0 0 0,0 0 0 0 0,0 1 5 0 0,0-2 3 0 0,1 0-1 0 0,-1 0 0 0 0,1 0 1 0 0,0 0-1 0 0,-1 0 0 0 0,1 0 1 0 0,0 1-1 0 0,0-1 1 0 0,0 1-1 0 0,0-1 0 0 0,0 1 1 0 0,0-1-1 0 0,0 1 0 0 0,1-1 1 0 0,-1 1-1 0 0,0 0 1 0 0,1-1-1 0 0,0 1 0 0 0,-1 0 1 0 0,1 0-1 0 0,0-1 0 0 0,0 1 1 0 0,0 0-1 0 0,0 0 0 0 0,0-1 1 0 0,0 1-1 0 0,1 1-2 0 0,-1-3 0 0 0,0 1 0 0 0,0 0-1 0 0,0-1 1 0 0,0 1 0 0 0,0 0 0 0 0,-1-1 0 0 0,1 1-1 0 0,0-1 1 0 0,0 1 0 0 0,0 0 0 0 0,0-1-1 0 0,-1 1 1 0 0,1-1 0 0 0,0 1 0 0 0,-1-1-1 0 0,1 1 1 0 0,0-1 0 0 0,-1 1 0 0 0,1-1-1 0 0,-1 1 1 0 0,1-1 0 0 0,-1 1 0 0 0,1-1 0 0 0,-1 0-1 0 0,1 1 1 0 0,-1-1 0 0 0,1 0 0 0 0,-1 1-1 0 0,0-1 1 0 0,0 1-9 0 0,1-1 8 0 0,0 0 0 0 0,0 0 0 0 0,0 0 0 0 0,0 0 0 0 0,-1 0 0 0 0,1 0 0 0 0,0 0 0 0 0,0 0 0 0 0,0 0 0 0 0,0 0 0 0 0,0 0 0 0 0,0 0 0 0 0,0 0 0 0 0,0 0 0 0 0,0 0 0 0 0,0 0 0 0 0,0 0 0 0 0,0 0 0 0 0,0 0 0 0 0,0 0 0 0 0,-1 0 0 0 0,1 1 0 0 0,0-1 0 0 0,0 0 0 0 0,0 0 0 0 0,0 0 0 0 0,0 0 0 0 0,0 0 0 0 0,0 0 0 0 0,0 0 0 0 0,0 0 0 0 0,0 0 0 0 0,0 0 0 0 0,0 0 0 0 0,0 0 0 0 0,0 1 0 0 0,0-1 0 0 0,0 0 0 0 0,0 0 0 0 0,0 0 0 0 0,0 0 0 0 0,0 0 0 0 0,0 0 0 0 0,0 0 0 0 0,0 0 0 0 0,0 0 0 0 0,0 0 0 0 0,0 0 0 0 0,0 0 0 0 0,0 1 0 0 0,1-1 0 0 0,-1 0 0 0 0,0 0 0 0 0,0 0 0 0 0,0 0 0 0 0,0 0 0 0 0,0 0 0 0 0,0 0 0 0 0,0 0 0 0 0,0 0 0 0 0,0 0 0 0 0,0 0 0 0 0,0 0 0 0 0,0 0 1 0 0,1 1-1 0 0,-1-1 1 0 0,1 0-1 0 0,-1 1 0 0 0,0-1 0 0 0,1 1 1 0 0,-1-1-1 0 0,0 1 0 0 0,1-1 0 0 0,-1 1 0 0 0,0-1 1 0 0,0 1-1 0 0,0 0 0 0 0,1-1 0 0 0,-1 1 1 0 0,0-1-1 0 0,0 1 0 0 0,0-1 0 0 0,0 1 0 0 0,0 0 1 0 0,0-1-1 0 0,0 1 0 0 0,0-1 1 0 0,-9 15 1 0 0,8-14-1 0 0,0 0 0 0 0,1 0 0 0 0,-1 0 0 0 0,1 0 0 0 0,-1 0 0 0 0,1 0 0 0 0,-1 1 0 0 0,1-1 0 0 0,0 0 0 0 0,0 0 0 0 0,-1 0 0 0 0,1 1 0 0 0,0-1 0 0 0,0 0 0 0 0,0 1 0 0 0,-1 8 0 0 0,-7 1 0 0 0,2 0 0 0 0,7-8 0 0 0,-2 0 0 0 0,-8 4 0 0 0,-2 2 0 0 0,8-4 0 0 0,1 1 0 0 0,-1 0 0 0 0,1-1 0 0 0,0 1 0 0 0,0 2 0 0 0,2-5 0 0 0,-2 12 0 0 0,1-13 0 0 0,1 1 0 0 0,0-1 0 0 0,-1 1 0 0 0,1 0 0 0 0,0-1 0 0 0,0 1 0 0 0,1-1 0 0 0,-1 1 0 0 0,0 0 0 0 0,1-1 0 0 0,0 1 0 0 0,0 2 0 0 0,2 5 0 0 0,-3-10 0 0 0,0 1 0 0 0,0 0 0 0 0,0 0 0 0 0,0 0 0 0 0,0 0 0 0 0,0 0 0 0 0,0 0 0 0 0,0 0 0 0 0,-1 0 0 0 0,1 0 0 0 0,0 0 0 0 0,0 0 0 0 0,-1 0 0 0 0,1 0 0 0 0,-1 0 0 0 0,0 0 0 0 0,1-1 0 0 0,0 1 0 0 0,-1 0 0 0 0,1-1 0 0 0,0 1 0 0 0,-1-1 0 0 0,1 1 0 0 0,0 0 0 0 0,0-1 0 0 0,0 1 0 0 0,0 0 0 0 0,-1-1 0 0 0,1 1 0 0 0,0 0 0 0 0,0-1 0 0 0,0 1 0 0 0,0 0 0 0 0,0-1 0 0 0,1 1 0 0 0,-1 0 0 0 0,3 4 0 0 0,-2-5 0 0 0,0 1 0 0 0,-1-1 0 0 0,1 1 0 0 0,-1 0 0 0 0,0-1 0 0 0,1 1 0 0 0,-1-1 0 0 0,1 1 0 0 0,-1 0 0 0 0,0-1 0 0 0,1 1 0 0 0,-1 0 0 0 0,0-1 0 0 0,0 1 0 0 0,0 0 0 0 0,1 0 0 0 0,-1-1 0 0 0,0 1 0 0 0,0 0 0 0 0,0-1 0 0 0,0 1 0 0 0,0 0 0 0 0,-2 3 0 0 0,1 13 0 0 0,1-16 0 0 0,0 0 0 0 0,0 0 0 0 0,0 1 0 0 0,0-1 0 0 0,0 0 0 0 0,0 0 0 0 0,0 1 0 0 0,0-1 0 0 0,0 0 0 0 0,-1 0 0 0 0,1 1 0 0 0,-1-1 0 0 0,1 0 0 0 0,-1 0 0 0 0,1 0 0 0 0,-1 0 0 0 0,1 0 0 0 0,-1 0 0 0 0,0 0 0 0 0,0 0 0 0 0,0 0 0 0 0,0 1 0 0 0,-3 2 0 0 0,0 9 0 0 0,4-4 0 0 0,-10-1 11 0 0,1 3 32 0 0,9-11-43 0 0,-1 0 0 0 0,1 0 1 0 0,0 1-1 0 0,-1-1 1 0 0,1 0-1 0 0,0 1 1 0 0,0-1-1 0 0,0 0 1 0 0,-1 1-1 0 0,1-1 1 0 0,0 1-1 0 0,0-1 1 0 0,0 0-1 0 0,0 1 1 0 0,-1-1 0 0 0,1 1-1 0 0,0-1 1 0 0,0 0-1 0 0,0 1 1 0 0,0-1-1 0 0,0 1 0 0 0,6 6 11 0 0,-4-6 45 0 0,-2-1 19 0 0,-9 0 503 0 0,9-1-574 0 0,0 1-1 0 0,1 0 0 0 0,-1-1 1 0 0,0 1-1 0 0,1-1 0 0 0,-1 1 1 0 0,0 0-1 0 0,0-1 1 0 0,1 1-1 0 0,-1-1 0 0 0,0 1 1 0 0,0-1-1 0 0,0 1 0 0 0,0-1 1 0 0,1 1-1 0 0,-1-1 1 0 0,0 1-1 0 0,0-1 0 0 0,0 1 1 0 0,0-1-1 0 0,0 1 1 0 0,0 0-1 0 0,0-1 0 0 0,-1 1 1 0 0,1-1-1 0 0,0 1 0 0 0,0-1 1 0 0,0 1-1 0 0,0-1 1 0 0,-1 1-1 0 0,1-1-3 0 0,0 1 4 0 0,0-1-1 0 0,-1 1 1 0 0,1-1 0 0 0,0 0 0 0 0,0 1-1 0 0,0-1 1 0 0,0 1 0 0 0,0-1 0 0 0,-1 1-1 0 0,1-1 1 0 0,0 0 0 0 0,0 1 0 0 0,1-1-1 0 0,-1 1 1 0 0,0-1 0 0 0,0 1 0 0 0,0-1-1 0 0,0 1 1 0 0,0-1 0 0 0,1 0 0 0 0,-1 1-1 0 0,0-1 1 0 0,0 1 0 0 0,1-1 0 0 0,-1 1-1 0 0,0-1 1 0 0,1 1 0 0 0,-1 0 0 0 0,1-1-4 0 0,0 1 4 0 0,0-1 1 0 0,-1 0-1 0 0,1 1 1 0 0,0-1-1 0 0,0 0 1 0 0,0 0-1 0 0,-1 1 1 0 0,1-1-1 0 0,0 0 1 0 0,-1 0-1 0 0,1 0 1 0 0,0 0 0 0 0,-1 0-1 0 0,1 0 1 0 0,-1 0-1 0 0,0 0 1 0 0,1 0-1 0 0,-1 0 1 0 0,0 0-1 0 0,0 0 1 0 0,1 0-1 0 0,-1 0 1 0 0,0-1 0 0 0,0 1-1 0 0,0 0 1 0 0,0 0-1 0 0,-1-1-4 0 0,2-1 18 0 0,-1 0 0 0 0,1 0-1 0 0,0 0 1 0 0,0 0 0 0 0,0 0-1 0 0,0 0 1 0 0,1 0 0 0 0,-1 0-1 0 0,2-1-17 0 0,-1 0 21 0 0,0 0 0 0 0,0 0 0 0 0,0 0 0 0 0,-1 0 0 0 0,1-1 0 0 0,-1-2-21 0 0,2-7 38 0 0,-2 11-26 0 0,-1-1 0 0 0,1 1 1 0 0,-1 0-1 0 0,0-1 0 0 0,1 1 0 0 0,-2 0 0 0 0,1 0 0 0 0,0-1 0 0 0,-1-1-12 0 0,1 5 2 0 0,0-1 0 0 0,0 0-1 0 0,0 0 1 0 0,0 0 0 0 0,0 1 0 0 0,0-1-1 0 0,0 0 1 0 0,0 0 0 0 0,1 1 0 0 0,-1-1-1 0 0,0 0 1 0 0,0 1 0 0 0,1-1-1 0 0,-1 0 1 0 0,1 1 0 0 0,-1-1 0 0 0,0 0-1 0 0,1 1 1 0 0,-1-1 0 0 0,1 1 0 0 0,-1-1-1 0 0,1 0-1 0 0,0 1 2 0 0,-1-1-1 0 0,1 1 1 0 0,-1 0 0 0 0,1-1-1 0 0,-1 1 1 0 0,0-1-1 0 0,1 1 1 0 0,-1-1-1 0 0,0 1 1 0 0,1-1-1 0 0,-1 0 1 0 0,0 1-1 0 0,0-1 1 0 0,0 1-1 0 0,1-1 1 0 0,-1 0-1 0 0,0 1 1 0 0,0-1 0 0 0,0 1-1 0 0,0-1 1 0 0,0 0-1 0 0,0 0-1 0 0,-5-11-2 0 0,4 11 3 0 0,1 1-1 0 0,-1-1 1 0 0,1 0-1 0 0,-1 0 0 0 0,1 1 1 0 0,0-1-1 0 0,-1 0 0 0 0,1 0 1 0 0,0 0-1 0 0,0 1 0 0 0,0-1 1 0 0,0 0-1 0 0,-1 0 1 0 0,1 0-1 0 0,0 0 0 0 0,0 1 1 0 0,0-1-1 0 0,1 0 0 0 0,-1 0 1 0 0,0 0-1 0 0,0 0 0 0 0,0 0 1 0 0,1 1-1 0 0,-1-1 1 0 0,0 0-1 0 0,1 0 0 0 0,-1 1 1 0 0,1-1-1 0 0,-1 0 0 0 0,1 0 1 0 0,-1 1-1 0 0,1-1 0 0 0,-1 1 1 0 0,1-1-1 0 0,1-1 7 0 0,-1 0 0 0 0,0 0-1 0 0,1 0 1 0 0,-1 0 0 0 0,0-1 0 0 0,0 1 0 0 0,0 0 0 0 0,0-3-7 0 0,0 2 0 0 0,0 1-1 0 0,0-1 1 0 0,1 0 0 0 0,-1 0 0 0 0,1 1-1 0 0,-1-1 1 0 0,2-1 0 0 0,-1 1 4 0 0,0 1 1 0 0,0 0-1 0 0,-1-1 0 0 0,1 0 1 0 0,-1 1-1 0 0,0-1 0 0 0,0 0 0 0 0,0 1 1 0 0,0-1-1 0 0,0 0 0 0 0,-1 0 1 0 0,1 0-1 0 0,-1 0 0 0 0,1-2-4 0 0,-1 3 3 0 0,0 1-1 0 0,0 0 0 0 0,0-1 1 0 0,1 1-1 0 0,-1-1 1 0 0,0 1-1 0 0,1 0 0 0 0,0-1 1 0 0,-1 1-1 0 0,1 0 1 0 0,0 0-1 0 0,-1-1 0 0 0,1 1 1 0 0,0 0-1 0 0,0 0 1 0 0,0 0-1 0 0,0 0 0 0 0,0 0 1 0 0,1 0-3 0 0,-1 0 1 0 0,0 0 0 0 0,0 0 1 0 0,0 1-1 0 0,0-1 0 0 0,-1 0 0 0 0,1 0 1 0 0,0 0-1 0 0,-1 0 0 0 0,1 0 0 0 0,0 0 1 0 0,-1 0-1 0 0,1 0 0 0 0,-1 0 0 0 0,1 0 1 0 0,-1 0-1 0 0,0 0 0 0 0,0 0 1 0 0,1 0-1 0 0,-1-1 0 0 0,0 1 0 0 0,0 0 1 0 0,0 0-1 0 0,0 0 0 0 0,0-1-1 0 0,0 1 4 0 0,0 0-1 0 0,-1 1 0 0 0,1-1 1 0 0,0 0-1 0 0,0 1 1 0 0,0-1-1 0 0,0 0 0 0 0,1 1 1 0 0,-1-1-1 0 0,0 0 1 0 0,0 1-1 0 0,0-1 0 0 0,0 1 1 0 0,1-1-1 0 0,-1 0 0 0 0,0 1 1 0 0,1-1-1 0 0,-1 1 1 0 0,0-1-1 0 0,1 1 0 0 0,-1-1 1 0 0,1 1-1 0 0,-1-1 1 0 0,1 1-1 0 0,-1-1 0 0 0,1 1 1 0 0,-1-1-1 0 0,1 1 1 0 0,0 0-1 0 0,0-1-3 0 0,6-5 58 0 0,-6 5-48 0 0,0 0 7 0 0,-2 0-13 0 0,1 1 0 0 0,-1-1-1 0 0,1 1 1 0 0,0-1 0 0 0,0 1 0 0 0,-1-1-1 0 0,1 1 1 0 0,0-1 0 0 0,0 1 0 0 0,-1-1-1 0 0,1 1 1 0 0,0-1 0 0 0,0 1 0 0 0,0-1 0 0 0,0 1-1 0 0,0-1 1 0 0,0 1 0 0 0,0-1 0 0 0,0 0-1 0 0,0 1 1 0 0,0-1 0 0 0,0 1 0 0 0,0-1-1 0 0,0 0-3 0 0,3-5-43 0 0,0-1-62 0 0,-3 6 102 0 0,0 0 0 0 0,-1-1-1 0 0,1 1 1 0 0,-1 0-1 0 0,1 0 1 0 0,-1 0-1 0 0,1 0 1 0 0,-1 1-1 0 0,1-1 1 0 0,-1 0 0 0 0,0 0-1 0 0,0-1 4 0 0,0 2 0 0 0,-1-6 0 0 0,5 2 0 0 0,-3 4 0 0 0,1 0 0 0 0,0-1 0 0 0,0 1 0 0 0,-1 0 0 0 0,1-1 0 0 0,0 1 0 0 0,0-1 0 0 0,-1 1 0 0 0,1-1 0 0 0,-1 1 0 0 0,1-1 0 0 0,0 0 0 0 0,-1 1 0 0 0,1-1 0 0 0,-1 0 0 0 0,1 1 0 0 0,-1-1 0 0 0,0 0 0 0 0,1 0 0 0 0,0-1 0 0 0,-2 0 0 0 0,9-14 0 0 0,8-4 0 0 0,-16 20 0 0 0,2-3 0 0 0,1-7 0 0 0,-1 0 0 0 0,-4 8 0 0 0,2 2 0 0 0,0-1 0 0 0,0 1 0 0 0,-1 0 0 0 0,1 0 0 0 0,0 0 0 0 0,0 0 0 0 0,0-1 0 0 0,0 1 0 0 0,0 0 0 0 0,0 0 0 0 0,-1 0 0 0 0,1 0 0 0 0,0-1 0 0 0,0 1 0 0 0,0 0 0 0 0,0 0 0 0 0,0 0 0 0 0,0-1 0 0 0,0 1 0 0 0,0 0 0 0 0,0 0 0 0 0,0-1 0 0 0,0 1 0 0 0,0 0 0 0 0,0 0 0 0 0,0 0 0 0 0,0-1 0 0 0,0 1 0 0 0,0 0 0 0 0,0 0 0 0 0,0 0 0 0 0,0-1 0 0 0,0 1 0 0 0,0 0 0 0 0,1 0 0 0 0,-1 0 0 0 0,0-1 0 0 0,0 1 0 0 0,0 0 0 0 0,0 0 0 0 0,0 0 0 0 0,1 0 0 0 0,-1-1 0 0 0,0 1 0 0 0,2-9 0 0 0,-4 6 0 0 0,-7-5 0 0 0,6 1 0 0 0,10 3 0 0 0,3 1 0 0 0,0 3-11 0 0,-10-1 10 0 0,0 1-1 0 0,0 0 0 0 0,0 0 1 0 0,0-1-1 0 0,0 1 0 0 0,0 0 0 0 0,0 0 1 0 0,0 0-1 0 0,0-1 0 0 0,0 1 1 0 0,0 0-1 0 0,0 0 0 0 0,-1 0 0 0 0,1 0 1 0 0,0-1-1 0 0,0 1 0 0 0,0 0 1 0 0,0 0-1 0 0,0 0 0 0 0,-1 0 0 0 0,1 0 1 0 0,0-1-1 0 0,0 1 0 0 0,0 0 0 0 0,-1 0 1 0 0,1 0-1 0 0,0 0 0 0 0,0 0 1 0 0,0 0-1 0 0,-1 0 0 0 0,1 0 2 0 0,-4-2 0 0 0,-1-1 0 0 0,13 0 0 0 0,5-2 0 0 0,-7 2 8 0 0,19-2 37 0 0,-22 3-37 0 0,14 1 6 0 0,12 4 39 0 0,-10 0-53 0 0,-16-1 0 0 0,0 1 0 0 0,32 16 32 0 0,0 2 0 0 0,8 8-32 0 0,-28-17 0 0 0,0 0 0 0 0,-1 1 0 0 0,0 1 0 0 0,6 8 0 0 0,9 8 0 0 0,-19-21 0 0 0,-1 0 0 0 0,6 9 0 0 0,23 28 0 0 0,-23-29 0 0 0,0 1 0 0 0,-1 1 0 0 0,-1 0 0 0 0,-1 1 0 0 0,0 0 0 0 0,1 6 0 0 0,-12-23 0 0 0,1 0 0 0 0,-1 0 0 0 0,1 0 0 0 0,0-1 0 0 0,0 1 0 0 0,0-1 0 0 0,0 1 0 0 0,1-1 0 0 0,-3-1 0 0 0,8 11 0 0 0,-8-9-1 0 0,1 2 3 0 0,8 5-18 0 0,-7-8-154 0 0,-2-2-421 0 0,-3-2-162 0 0,1 2 640 0 0,-12-7-2076 0 0,4-2-3468 0 0,-3-5-2358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16:48.6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1 421 13560 0 0,'3'0'98'0'0,"0"0"0"0"0,1 1 0 0 0,-1-1 0 0 0,0 1 0 0 0,0 0 0 0 0,1 0 1 0 0,-1 0-1 0 0,0 0 0 0 0,0 1 0 0 0,0-1 0 0 0,0 1 0 0 0,-1 0 0 0 0,1 0 0 0 0,0 0 1 0 0,0 0-99 0 0,15 8 0 0 0,-15-9 52 0 0,0 0-1 0 0,0 1 1 0 0,0-1-1 0 0,0 1 0 0 0,0 0 1 0 0,2 1-52 0 0,17 15 566 0 0,-17-15-428 0 0,0 1 1 0 0,0-1-1 0 0,-1 1 0 0 0,0 1 1 0 0,1-1-1 0 0,0 3-138 0 0,16 14 568 0 0,-17-16-435 0 0,1-1-1 0 0,-1 1 1 0 0,0 0-1 0 0,2 3-132 0 0,19 24 133 0 0,-20-25-135 0 0,1 0 1 0 0,-1 1-1 0 0,0-1 0 0 0,0 1 0 0 0,-1 1 2 0 0,12 21 54 0 0,0 0-1 0 0,1-1 0 0 0,2 0 1 0 0,1-2-1 0 0,20 21-53 0 0,-37-45 45 0 0,0 0 0 0 0,-1 0 0 0 0,1 0-1 0 0,0-1 1 0 0,0 1 0 0 0,1-1 0 0 0,-1 0 0 0 0,0 0 0 0 0,1 0-1 0 0,-1 0 1 0 0,1 0 0 0 0,0-1 0 0 0,0 0 0 0 0,0 1-1 0 0,-1-1 1 0 0,1-1 0 0 0,0 1 0 0 0,0-1 0 0 0,0 1 0 0 0,0-1-1 0 0,0 0 1 0 0,0-1 0 0 0,0 1 0 0 0,2-1-45 0 0,3-2 227 0 0,1 0-1 0 0,-1 0 1 0 0,0-1 0 0 0,0 0-1 0 0,0 0 1 0 0,-1-1 0 0 0,1 0-1 0 0,-1-1 1 0 0,3-3-227 0 0,2 0 193 0 0,0-1 0 0 0,0-1 0 0 0,-1 0 1 0 0,-1 0-1 0 0,0-1 0 0 0,0-1 0 0 0,5-8-193 0 0,19-32 316 0 0,-16 25-249 0 0,-1 0 1 0 0,-1-1-1 0 0,-2-1 0 0 0,1-3-67 0 0,2-15-11 0 0,11-48 11 0 0,-23 70-182 0 0,-1-1 0 0 0,-1 0 1 0 0,-1 0-1 0 0,-1-16 182 0 0,3-6-591 0 0,-3 39 414 0 0,-1 1 0 0 0,0-1-1 0 0,-1 0 1 0 0,0 1-1 0 0,0-1 1 0 0,-1 0 177 0 0,-4-16-916 0 0,3 15-315 0 0,0-1 1 0 0,1 1-1 0 0,-1-11 1231 0 0,2-3-6078 0 0</inkml:trace>
  <inkml:trace contextRef="#ctx0" brushRef="#br0" timeOffset="386.356">410 858 5528 0 0,'0'0'422'0'0,"1"2"-276"0"0,14 17 14 0 0,-9-10 1132 0 0,0 0 0 0 0,-1 1 1 0 0,0 0-1 0 0,-1 0 1 0 0,0 0-1 0 0,0 0 0 0 0,2 10-1292 0 0,10 59 1247 0 0,7 30 75 0 0,9 14-258 0 0,4-14-372 0 0,-33-101-678 0 0,-1 0 0 0 0,-1 0 0 0 0,1 0 0 0 0,-1 0 0 0 0,-1 0 0 0 0,1 2-14 0 0,-1 0-17 0 0,0-8-64 0 0,0-2-139 0 0,0 0-595 0 0,0 0-265 0 0,0 0-51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16:53.9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643 4997 7368 0 0,'1'0'568'0'0,"1"0"-300"0"0,0 0 1 0 0,1 0 0 0 0,-1 0 0 0 0,0 0-1 0 0,0 0 1 0 0,0 0 0 0 0,0-1 0 0 0,0 1-1 0 0,0-1 1 0 0,0 0 0 0 0,0 1-1 0 0,0-1 1 0 0,0 0 0 0 0,0 0 0 0 0,0 0-1 0 0,0-1 1 0 0,0 1 0 0 0,-1 0 0 0 0,1-1-1 0 0,0 0-268 0 0,-1 2-8 0 0,5-17 680 0 0,-5 15-661 0 0,0 1 0 0 0,-1-1 0 0 0,1 0 0 0 0,-1 1 0 0 0,1-1 0 0 0,-1 0 1 0 0,0 0-1 0 0,1 1 0 0 0,-1-1 0 0 0,0 0 0 0 0,0 0 0 0 0,0 1 0 0 0,-1-2-11 0 0,-3-24 216 0 0,3 25-198 0 0,-3-30 239 0 0,-2-10 183 0 0,0 14 160 0 0,1 0 1 0 0,1-19-601 0 0,-7-35 529 0 0,5 25-260 0 0,4 35-135 0 0,0 1 1 0 0,-2 0-135 0 0,-4-24 496 0 0,2-1 1 0 0,-1-33-497 0 0,5 50 280 0 0,-6-26-280 0 0,-1 1 136 0 0,1-6 57 0 0,-6-22-193 0 0,8 54 22 0 0,0-22-22 0 0,-2-16 56 0 0,4 42 7 0 0,2-1 1 0 0,0 1 0 0 0,2-1 0 0 0,1 1-1 0 0,3-18-63 0 0,-2-9 463 0 0,-2-9-463 0 0,1-13 237 0 0,-4-140 308 0 0,0 102-168 0 0,5-22-377 0 0,-1 105 40 0 0,-2 0 0 0 0,-4-20-40 0 0,0-15 18 0 0,-10-128 38 0 0,-9-6-56 0 0,18 155 4 0 0,-25-142-4 0 0,8 46 0 0 0,16 87 0 0 0,0 7 0 0 0,2-3 0 0 0,-14-120 0 0 0,1 11 0 0 0,0-19 0 0 0,1 5 0 0 0,10 108 0 0 0,-9-51 0 0 0,10 75 47 0 0,0-33-47 0 0,1 3 17 0 0,1 37-14 0 0,2-1 0 0 0,1 0-1 0 0,1 0 1 0 0,5-27-3 0 0,-3 24 52 0 0,-2 26-31 0 0,0 0-1 0 0,1 0 0 0 0,1-6-20 0 0,3-34 12 0 0,-5 46-12 0 0,1 1 0 0 0,-1 0 0 0 0,0-1 0 0 0,0 1 0 0 0,0 0 0 0 0,-1-1 0 0 0,1 1 0 0 0,-1 0 0 0 0,0-2 0 0 0,-1-15 0 0 0,0-29 0 0 0,-3 1 0 0 0,-1-4 0 0 0,-5-44 0 0 0,-3-5 0 0 0,11 77 0 0 0,-19-66 0 0 0,16 62 22 0 0,2-1-1 0 0,2 1 0 0 0,-1-25-21 0 0,3-11 118 0 0,-1 62-161 0 0,0 1 43 0 0,0 0-1 0 0,0 0 1 0 0,1 0-1 0 0,-1 0 1 0 0,0 0-1 0 0,0 0 1 0 0,1 0-1 0 0,-1 0 1 0 0,0 0-1 0 0,0 0 1 0 0,1 0 0 0 0,-1 1-1 0 0,0-1 1 0 0,1 0-1 0 0,-1 0 1 0 0,0 1-1 0 0,1-1 1 0 0,-1 1-1 0 0,0-1 1 0 0,1 0-1 0 0,-1 1 1 0 0,1-1 0 0 0,-1 1-1 0 0,0 0 1 0 0,-11 9 0 0 0,11-10 0 0 0,1 0 0 0 0,0 0 0 0 0,-1 0 0 0 0,1 1 0 0 0,-1-1 0 0 0,1 0 0 0 0,-1 0 0 0 0,1 1 0 0 0,-1-1 0 0 0,1 0 0 0 0,0 1 0 0 0,-1-1 0 0 0,1 0 0 0 0,0 1 0 0 0,-1-1 0 0 0,1 1 0 0 0,0-1 0 0 0,-1 1 0 0 0,1-1 0 0 0,0 0 0 0 0,0 1 0 0 0,0-1 0 0 0,-1 1 0 0 0,1-1 0 0 0,-1 3 0 0 0,-4 1-1 0 0,4-3-4 0 0,0 0 0 0 0,0 0 0 0 0,-1 0-1 0 0,1 0 1 0 0,0 0 0 0 0,0 1 0 0 0,0-1-1 0 0,0 0 1 0 0,0 0 0 0 0,1 1 0 0 0,-1-1-1 0 0,0 1 6 0 0,-1 3 0 0 0,-1 1 0 0 0,0-1 0 0 0,-1 0 0 0 0,-1 2 0 0 0,-10 15 0 0 0,15-20 0 0 0,0-1 0 0 0,0-1 0 0 0,-1 1 0 0 0,1 0 0 0 0,0 0 0 0 0,0-1 0 0 0,-1 1 0 0 0,1 0 0 0 0,0-1 0 0 0,-1 1 0 0 0,1-1 0 0 0,0 1 0 0 0,-1 0 0 0 0,1-1 0 0 0,-1 1 0 0 0,1-1 0 0 0,-1 1 0 0 0,1-1 0 0 0,-1 1 0 0 0,0-1 0 0 0,1 0 0 0 0,-1 1 0 0 0,0-1 0 0 0,-16 18 0 0 0,12-15 0 0 0,-3 0 11 0 0,8-3 31 0 0,0 0 0 0 0,-1 1 0 0 0,1-1 0 0 0,0 0 0 0 0,0 0 0 0 0,-1 0 0 0 0,1 0 0 0 0,0 0 0 0 0,0 0 0 0 0,-1 0 0 0 0,1 0 0 0 0,0 0 0 0 0,0 0 0 0 0,-1 0 0 0 0,1 0 0 0 0,0 0 0 0 0,0 0 0 0 0,-1 0 0 0 0,1 0 0 0 0,0 0 0 0 0,0 0 0 0 0,-1 0 0 0 0,1-1 0 0 0,0 1 0 0 0,0 0 0 0 0,-1 0 0 0 0,1 0 0 0 0,0 0 0 0 0,0 0 0 0 0,-1-1 0 0 0,1 1 0 0 0,0 0 0 0 0,0 0 0 0 0,0-1-42 0 0,0-10 464 0 0,10-19-482 0 0,-8 24 237 0 0,21-45 229 0 0,-18 41-294 0 0,0 1 0 0 0,1 0 0 0 0,5-6-154 0 0,-5 5 85 0 0,-5 8-78 0 0,0 0-1 0 0,1 0 1 0 0,-1 0-1 0 0,1 0 1 0 0,-1 0-1 0 0,1 0 1 0 0,0 0-1 0 0,-1 1 1 0 0,1-1-1 0 0,0 1 1 0 0,1-1-7 0 0,0 0 43 0 0,6 0-32 0 0,-6 4-13 0 0,-3-1 3 0 0,11 10-1 0 0,-9-6 0 0 0,-1-1 0 0 0,10 17 0 0 0,7 11 0 0 0,-2 1 0 0 0,3 11 0 0 0,21 54 0 0 0,8 6 0 0 0,-34-73 0 0 0,-8-18-56 0 0,-1 0 0 0 0,0 1 0 0 0,-2 0 0 0 0,1 0 0 0 0,-2 0 0 0 0,0 0 0 0 0,0 0 0 0 0,-1 7 56 0 0,-2 15-2824 0 0,-3 16 2824 0 0,4-28-2000 0 0</inkml:trace>
  <inkml:trace contextRef="#ctx0" brushRef="#br0" timeOffset="957.245">634 4474 9672 0 0,'9'1'874'0'0,"-1"3"-718"0"0,10 5 124 0 0,-17-9-183 0 0,-1 0 0 0 0,1 1 0 0 0,0-1 0 0 0,-1 0 1 0 0,1 1-1 0 0,-1-1 0 0 0,1 0 0 0 0,0 0 0 0 0,-1 0 1 0 0,1 0-1 0 0,0 1 0 0 0,-1-1 0 0 0,1 0 0 0 0,0 0 1 0 0,0 0-98 0 0,-1 2 53 0 0,3 5-29 0 0,-2-3 40 0 0,2 1 5 0 0,-2-3-40 0 0,0-1-1 0 0,0 1 1 0 0,-1-1 0 0 0,1 1-1 0 0,-1-1 1 0 0,1 1-1 0 0,-1-1 1 0 0,0 1-1 0 0,0-1 1 0 0,1 1-1 0 0,-1 0 1 0 0,0-1 0 0 0,0 1-1 0 0,-1-1 1 0 0,1 1-1 0 0,0 0 1 0 0,0-1-1 0 0,-1 1 1 0 0,0 0-29 0 0,-1 12 416 0 0,1 1-94 0 0,-1-1 0 0 0,-1 1 0 0 0,0-1 0 0 0,-5 14-322 0 0,7-24 31 0 0,-4 12 65 0 0,3-11-66 0 0,0-1-1 0 0,1 1 1 0 0,0 0 0 0 0,0-1-1 0 0,0 1 1 0 0,1 0 0 0 0,-1 2-30 0 0,1 2 113 0 0,-2-1 0 0 0,1 1 0 0 0,-1 0 0 0 0,0-1 0 0 0,-1 1 0 0 0,-3 7-113 0 0,0 1 275 0 0,-21 67 1247 0 0,23-57-1335 0 0,5-4 245 0 0,1-8 9 0 0,0-9 745 0 0,-2-6-1121 0 0,1 0 0 0 0,-1 0 0 0 0,0 0 0 0 0,0 0 1 0 0,0 0-1 0 0,1 0 0 0 0,-1-1 0 0 0,0 1 0 0 0,0 0 1 0 0,0 0-1 0 0,0 0 0 0 0,0 0 0 0 0,0-1 1 0 0,1 1-1 0 0,-1 0 0 0 0,0 0 0 0 0,0 0 0 0 0,0-1 1 0 0,0 1-1 0 0,0 0 0 0 0,0 0 0 0 0,0 0 0 0 0,0-1 1 0 0,0 1-1 0 0,0 0 0 0 0,0 0 0 0 0,0-1 0 0 0,0 1 1 0 0,0 0-1 0 0,0 0 0 0 0,0 0 0 0 0,0-1-65 0 0,-1-11 85 0 0,-1 0 0 0 0,0 0 0 0 0,0 0 0 0 0,-1 0-1 0 0,-1 0-84 0 0,-14-28 64 0 0,0 8-64 0 0,16 29 0 0 0,1 1 0 0 0,0 0 0 0 0,-1 0 0 0 0,1 0 0 0 0,-1 1 0 0 0,0-1 0 0 0,0 0 0 0 0,0 1 0 0 0,0-1 0 0 0,0 1 0 0 0,0-1 0 0 0,0 1 0 0 0,0 0 0 0 0,-1 0 0 0 0,-36-15 0 0 0,29 13 0 0 0,-15-7 0 0 0,-3-1 0 0 0,-1 2 0 0 0,-26-6 0 0 0,38 8 1 0 0,8 2-12 0 0,4 4-40 0 0,-15-11-61 0 0,17 11-238 0 0,1-1 296 0 0,0 1-4080 0 0,1 0-3744 0 0,1 1 3980 0 0</inkml:trace>
  <inkml:trace contextRef="#ctx0" brushRef="#br0" timeOffset="1405.336">328 4692 5840 0 0,'2'1'266'0'0,"47"27"947"0"0,-18-8 3138 0 0,-28-18-3941 0 0,1 1-1 0 0,-1-1 1 0 0,1 0 0 0 0,0 0-1 0 0,-1 0 1 0 0,1-1-1 0 0,0 1 1 0 0,0-1-1 0 0,0 0 1 0 0,1 0 0 0 0,2 0-410 0 0,-5-1 415 0 0,0 0 1 0 0,73 0 2483 0 0,-74 0-2877 0 0,1 0 0 0 0,-1 0 0 0 0,0 0 0 0 0,0 1 0 0 0,0-1 1 0 0,1 0-1 0 0,-1 0 0 0 0,0 1 0 0 0,0-1 0 0 0,0 1 0 0 0,0-1 0 0 0,0 1 0 0 0,0-1 0 0 0,0 1 0 0 0,0 0 0 0 0,0-1 0 0 0,0 1 0 0 0,1 0-22 0 0,-2 0 108 0 0,1-1-92 0 0,0 0-1 0 0,0 0 0 0 0,0 1 0 0 0,0-1 0 0 0,0 0 1 0 0,0 1-1 0 0,0-1 0 0 0,0 1 0 0 0,-1-1 0 0 0,1 1 1 0 0,0-1-1 0 0,0 1 0 0 0,-1 0 0 0 0,1-1 1 0 0,0 1-1 0 0,-1 0 0 0 0,1 0-15 0 0,13 18 78 0 0,-6-6-16 0 0,5 2 132 0 0,-1 1-1 0 0,0 0 1 0 0,-1 1 0 0 0,0 3-194 0 0,-8-16 132 0 0,-1 0 1 0 0,1 0-1 0 0,0 0 1 0 0,0-1-1 0 0,1 1 1 0 0,-1-1-1 0 0,1 0-132 0 0,2 3 119 0 0,-5-5 91 0 0,-1-1 72 0 0,16 19 984 0 0,-5-12-1298 0 0,-9-8 77 0 0,6-3 48 0 0,0 0 0 0 0,0-1 0 0 0,-1 0 1 0 0,5-4-94 0 0,-9 6 32 0 0,0 0 0 0 0,0 0 0 0 0,0 0 0 0 0,-1 0 0 0 0,1-1 0 0 0,-1 1 0 0 0,0-1 0 0 0,0 0 0 0 0,0 0-32 0 0,57-117 1080 0 0,-45 95-1080 0 0,2 0 0 0 0,13-14 0 0 0,-8 18 8 0 0,3-1-188 0 0,-6 3-186 0 0,-14 17-1 0 0,-1-1-1 0 0,1 0 1 0 0,-1 1 0 0 0,0-1 0 0 0,0 0-1 0 0,0-1 368 0 0,-2 3-304 0 0,0 0-1 0 0,0 0 0 0 0,-1 1 1 0 0,1-1-1 0 0,-1 0 0 0 0,1 0 1 0 0,-1 0-1 0 0,0 0 0 0 0,1 0 1 0 0,-1-1-1 0 0,0 1 0 0 0,0 0 1 0 0,-1 0-1 0 0,1 0 0 0 0,0 0 1 0 0,-1 0-1 0 0,0-1 305 0 0,-7-27-2929 0 0,0-2-2964 0 0</inkml:trace>
  <inkml:trace contextRef="#ctx0" brushRef="#br0" timeOffset="2307.389">115 339 920 0 0,'0'-2'67'0'0,"4"-16"-54"0"0,-3 12 1227 0 0,-1 0 0 0 0,0 0 1 0 0,0 0-1 0 0,0 0 0 0 0,0 0 0 0 0,-1-1 1 0 0,0 1-1 0 0,-1 0 0 0 0,0-3-1240 0 0,-3-15 572 0 0,3 17-460 0 0,1 0 0 0 0,-1 0 0 0 0,-1 0-1 0 0,1 1 1 0 0,-4-5-112 0 0,-5-18 187 0 0,-6-1 69 0 0,16 28-218 0 0,1 2-96 0 0,0 0-10 0 0,0 0 30 0 0,0 0 113 0 0,0 0 48 0 0,0 0 6 0 0,0 0 22 0 0,0 0 69 0 0,2 2 32 0 0,32 23 1420 0 0,-33-23-1285 0 0,7 2 272 0 0,15 14 797 0 0,-22-17-1368 0 0,-1-1-7 0 0,0 12-1 0 0,-1 4-80 0 0,0 1 0 0 0,-3 8 0 0 0,2-12 0 0 0,-9 25 86 0 0,9-33-66 0 0,1 0 0 0 0,-1 0 0 0 0,0 0 0 0 0,-1 0 1 0 0,-2 5-21 0 0,-6 13 29 0 0,-3 11 7 0 0,-1-2 0 0 0,-3 2-36 0 0,-5-1-126 0 0,15-23-868 0 0,-2-4-350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10:23.5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734 421 10592 0 0,'3'11'157'0'0,"-2"-5"25"0"0,1-1 1 0 0,0 1 0 0 0,0-1 0 0 0,0 1-1 0 0,1-1 1 0 0,-1 0 0 0 0,2 2-183 0 0,-3-6 1473 0 0,-1-1 508 0 0,0 1-1620 0 0,0 0 0 0 0,0 0 0 0 0,0 0 0 0 0,0 0 0 0 0,-1 0 0 0 0,1 0 0 0 0,0-1-1 0 0,-1 1 1 0 0,1 0 0 0 0,0 0 0 0 0,-1 0 0 0 0,1 0 0 0 0,-1-1 0 0 0,1 1 0 0 0,-1 0 0 0 0,0 0 0 0 0,1-1-1 0 0,-1 1 1 0 0,0 0 0 0 0,0-1-361 0 0,-1 2 245 0 0,0-1 0 0 0,0 1 0 0 0,-1-1 0 0 0,1 0 0 0 0,-1 0 0 0 0,1 0 0 0 0,0-1 0 0 0,-1 1-245 0 0,-4 1 127 0 0,1-1 0 0 0,-1 0 0 0 0,0-1 0 0 0,1 1 0 0 0,-1-1 0 0 0,-1-1-127 0 0,-75-7 769 0 0,-42-4 319 0 0,-20 0-208 0 0,49 4-616 0 0,62 6-216 0 0,1-2 0 0 0,-1-2 0 0 0,-22-6-48 0 0,53 11-73 0 0,-1 0 0 0 0,1 0 0 0 0,0 0 1 0 0,-1 0-1 0 0,1 0 0 0 0,0-1 0 0 0,0 1 0 0 0,0-1 0 0 0,0 0 0 0 0,0 0 0 0 0,0 0 0 0 0,0 0 1 0 0,1-1-1 0 0,-1 1 0 0 0,-1-3 73 0 0,0 0-440 0 0,-5-10-2477 0 0,5 3-3078 0 0,0 0-1823 0 0</inkml:trace>
  <inkml:trace contextRef="#ctx0" brushRef="#br0" timeOffset="417.878">1448 98 5064 0 0,'1'0'389'0'0,"0"0"-374"0"0,0 1 0 0 0,0-1 0 0 0,-1 0 0 0 0,1 0 0 0 0,0 0-1 0 0,-1 0 1 0 0,1 1 0 0 0,0-1 0 0 0,-1 0 0 0 0,1 1 0 0 0,0-1 0 0 0,-1 1 0 0 0,1-1 0 0 0,0 0-1 0 0,-1 1 1 0 0,1-1 0 0 0,-1 1 0 0 0,1 0 0 0 0,-1-1 0 0 0,1 1 0 0 0,-1-1 0 0 0,0 1 0 0 0,1 0-1 0 0,-1-1 1 0 0,0 1 0 0 0,1 0-15 0 0,0 1 274 0 0,3 6 2365 0 0,1-1-1 0 0,-1 1 0 0 0,0 0 0 0 0,-1 0 0 0 0,1 1-2638 0 0,3 25 2260 0 0,-3-6-1656 0 0,-2 1 0 0 0,-1 0 0 0 0,-1 0 0 0 0,-1 0 0 0 0,-4 13-604 0 0,-3 13 373 0 0,-10 57-33 0 0,8-42-281 0 0,6-41-1 0 0,-6 25-58 0 0,10-37-1344 0 0,9-25-2673 0 0,0-1-3429 0 0</inkml:trace>
  <inkml:trace contextRef="#ctx0" brushRef="#br0" timeOffset="753.782">1740 0 11520 0 0,'0'0'886'0'0,"0"0"-352"0"0,0 0 683 0 0,0 0 355 0 0,0 0 76 0 0,-1 0-140 0 0,-62 9 974 0 0,-11 0-621 0 0,-62 16-1861 0 0,59-10-150 0 0,25-6 259 0 0,-131 29-1575 0 0,156-26-5362 0 0,25-11 399 0 0</inkml:trace>
  <inkml:trace contextRef="#ctx0" brushRef="#br0" timeOffset="1098.739">1880 663 19727 0 0,'8'11'447'0'0,"-6"-8"62"0"0,-2-3 33 0 0,0 0-65 0 0,-2 0-310 0 0,-13 6-153 0 0,7-3 29 0 0,1-1 0 0 0,-1 1 0 0 0,0-1 0 0 0,1-1 0 0 0,-2 1-43 0 0,-70 2 633 0 0,47-3-247 0 0,0 1 0 0 0,-20 4-386 0 0,-95 21 416 0 0,99-20-324 0 0,21-4-76 0 0,2 2 0 0 0,-1 0 0 0 0,-7 4-16 0 0,23-6-87 0 0,8-3 30 0 0,0 0 0 0 0,1 1-1 0 0,-1-1 1 0 0,0 1-1 0 0,0-1 1 0 0,0 1-1 0 0,1 0 1 0 0,-1 0-1 0 0,0 0 1 0 0,1 0 0 0 0,-1 1 57 0 0,1-2-1472 0 0,1 0-463 0 0,5-3-90 0 0,18-14-20 0 0</inkml:trace>
  <inkml:trace contextRef="#ctx0" brushRef="#br0" timeOffset="1427.348">2144 473 11056 0 0,'0'0'852'0'0,"0"0"-315"0"0,0 0 763 0 0,0 0 387 0 0,0 0 75 0 0,0 0-151 0 0,0 0-715 0 0,0 0-316 0 0,0 0-62 0 0,0 0-14 0 0,0 2-33 0 0,-3 5-297 0 0,0 0 0 0 0,0 0 1 0 0,0-1-1 0 0,-1 1 0 0 0,0-1 0 0 0,0 0 1 0 0,-2 3-175 0 0,-18 27 533 0 0,22-34-533 0 0,0 1 0 0 0,1 13 0 0 0,2-11 0 0 0,0 0 0 0 0,1 1 0 0 0,-1-1 0 0 0,1 0 0 0 0,0-1 0 0 0,0 1 0 0 0,1 0 0 0 0,-1-1 0 0 0,1 1 0 0 0,0-1 0 0 0,3 4 0 0 0,3 5 0 0 0,-2-3 62 0 0,-3-4 41 0 0,0-1 0 0 0,0 0 1 0 0,-1 1-1 0 0,0 0 0 0 0,0 0 1 0 0,-1 0-1 0 0,1 0 0 0 0,-1 0 1 0 0,0 0-1 0 0,-1 1 0 0 0,0-1 1 0 0,1 5-104 0 0,-2-6 7 0 0,0 0 0 0 0,-1 1 0 0 0,1-1 0 0 0,-1 0 1 0 0,0 0-1 0 0,-1 2-7 0 0,1-5 2 0 0,0 1 0 0 0,0-1-1 0 0,0 0 1 0 0,0 0 0 0 0,-1 1 0 0 0,1-1-1 0 0,-1 0 1 0 0,1 0 0 0 0,-1 0 0 0 0,0 0 0 0 0,0-1-1 0 0,0 1 1 0 0,-1 1-2 0 0,-8 3-9 0 0,0 0 0 0 0,0 0 1 0 0,0-1-1 0 0,-1 0 0 0 0,0-1 0 0 0,0 0 0 0 0,0-1 0 0 0,0-1 0 0 0,-11 2 9 0 0,16-4-16 0 0,0 1-1 0 0,1-1 1 0 0,-1 0 0 0 0,0-1-1 0 0,1 0 1 0 0,-1 0 0 0 0,0 0-1 0 0,1-1 1 0 0,0 0-1 0 0,-1 0 1 0 0,0-1 16 0 0,-3-1-26 0 0,8 4-64 0 0,-2-7-1683 0 0,3 5-126 0 0</inkml:trace>
  <inkml:trace contextRef="#ctx0" brushRef="#br0" timeOffset="1744.711">2618 582 7568 0 0,'0'0'348'0'0,"0"0"-7"0"0,0 0-5 0 0,0 0 792 0 0,0 0 373 0 0,0 0 71 0 0,0 0-40 0 0,0 2-237 0 0,-6 17 1159 0 0,5-15-2097 0 0,0-1 1 0 0,1 0 0 0 0,-1 0-1 0 0,0 1 1 0 0,-1-1 0 0 0,0 2-358 0 0,-33 64 3627 0 0,-9 40-2397 0 0,42-103-1149 0 0,-2 5-26 0 0,1 0-1 0 0,0 1 1 0 0,1-1-1 0 0,0 1 0 0 0,0 5-54 0 0,0 4 50 0 0,1-15-35 0 0,1 1 1 0 0,0-1 0 0 0,1 1 0 0 0,-1-1 0 0 0,1 1 0 0 0,2 5-16 0 0,-3-8 9 0 0,1-1 1 0 0,0 1 0 0 0,1 0 0 0 0,-1-1-1 0 0,1 1 1 0 0,0-1 0 0 0,0 0 0 0 0,0 1-1 0 0,0-1 1 0 0,0 0 0 0 0,1 0 0 0 0,-1 0-10 0 0,0-2 0 0 0,1 1 1 0 0,-1-1-1 0 0,0 0 1 0 0,1 0-1 0 0,-1 0 1 0 0,1 0 0 0 0,-1 0-1 0 0,1-1 1 0 0,0 1-1 0 0,-1-1 1 0 0,1 1 0 0 0,-1-1-1 0 0,1 0 1 0 0,0 0-1 0 0,-1 0 1 0 0,1-1 0 0 0,0 1-1 0 0,-1 0 1 0 0,1-1-1 0 0,-1 0 1 0 0,1 0-1 0 0,1 0 0 0 0,3-2-2 0 0,0 1 0 0 0,0-1-1 0 0,0-1 1 0 0,-1 1-1 0 0,1-1 1 0 0,-1 0 0 0 0,0-1 2 0 0,-2 2-8 0 0,0-1 1 0 0,0 0 0 0 0,-1 0 0 0 0,0 0 0 0 0,1 0 0 0 0,-1 0 0 0 0,-1-1-1 0 0,1 0 1 0 0,-1 1 0 0 0,1-1 0 0 0,0-3 7 0 0,1-7-22 0 0,0-1 0 0 0,0 1 0 0 0,-1-4 22 0 0,1-3-89 0 0,-3 14 66 0 0,-1 0-1 0 0,1 0 1 0 0,-1 0-1 0 0,-1 0 1 0 0,1 1-1 0 0,-1-1 1 0 0,-1 0 23 0 0,-1-30-92 0 0,3 31-6 0 0,-1 1-1 0 0,1-1 0 0 0,-1 1 1 0 0,0-1-1 0 0,-1 1 0 0 0,0 0 1 0 0,0-1-1 0 0,0 1 0 0 0,-1 0 1 0 0,1 0-1 0 0,-2 1 0 0 0,0-3 100 0 0,-2 0-505 0 0,1 2 1 0 0,-1-1-1 0 0,0 0 1 0 0,0 1-1 0 0,0 0 1 0 0,-1 1 0 0 0,0-1-1 0 0,-1 1 1 0 0,1 0 503 0 0,-14-7-2134 0 0</inkml:trace>
  <inkml:trace contextRef="#ctx0" brushRef="#br0" timeOffset="2094.176">3197 20 2304 0 0,'3'-1'-28'0'0,"1"0"-1"0"0,-1 0 1 0 0,1 0-1 0 0,-1 1 1 0 0,1-1 0 0 0,-1 1-1 0 0,1 0 1 0 0,-1 0-1 0 0,1 0 1 0 0,0 0 28 0 0,-1 1 715 0 0,1-1 1 0 0,-1 1-1 0 0,0 0 1 0 0,0-1-1 0 0,0 1 1 0 0,0 1-1 0 0,0-1 0 0 0,0 0 1 0 0,0 1-1 0 0,-1-1 1 0 0,1 1-1 0 0,0 0 1 0 0,-1 0-1 0 0,0 0 1 0 0,1 0-1 0 0,-1 1 0 0 0,0-1 1 0 0,0 0-1 0 0,0 1 1 0 0,0 0-1 0 0,0-1 1 0 0,-1 1-1 0 0,1 0 0 0 0,-1 0 1 0 0,0 0-1 0 0,0 0 1 0 0,0 1-716 0 0,4 26 932 0 0,-2 1 1 0 0,0-1-1 0 0,-3 1 1 0 0,-1 18-933 0 0,0 5 468 0 0,-6 100-468 0 0,1-73 0 0 0,4-31 0 0 0,-4 60 0 0 0,8 110 0 0 0,-2-206-588 0 0,3 13-2980 0 0,-3-25 3311 0 0,0-1 0 0 0,1 0 0 0 0,-1 0 0 0 0,1 0 0 0 0,-1 0 0 0 0,1 1 0 0 0,0-1 0 0 0,-1 0 0 0 0,1 0 0 0 0,0 0-1 0 0,0 0 1 0 0,0 0 0 0 0,0-1 0 0 0,0 1 0 0 0,0 0 0 0 0,0 0 0 0 0,0-1 0 0 0,0 1 0 0 0,0 0 0 0 0,0-1 257 0 0,9 5-7014 0 0</inkml:trace>
  <inkml:trace contextRef="#ctx0" brushRef="#br0" timeOffset="2500.254">3524 478 11520 0 0,'0'0'886'0'0,"-9"4"1016"0"0,3-2-809 0 0,-1 0 1 0 0,0 0 0 0 0,1 0 0 0 0,-1-1 0 0 0,-4 1-1094 0 0,3-1 320 0 0,0 1 0 0 0,0-1 0 0 0,-5 4-320 0 0,-70 27 2746 0 0,-30 5-2746 0 0,81-27 122 0 0,-14 8-122 0 0,-16 5 50 0 0,24-5-2434 0 0,29-15 1056 0 0</inkml:trace>
  <inkml:trace contextRef="#ctx0" brushRef="#br0" timeOffset="2883.23">3670 619 8752 0 0,'0'0'673'0'0,"1"2"-437"0"0,0-2-22 0 0,-1 0 1 0 0,0 0-1 0 0,0 1 1 0 0,1-1-1 0 0,-1 0 0 0 0,0 0 1 0 0,0 1-1 0 0,1-1 1 0 0,-1 0-1 0 0,0 1 0 0 0,0-1 1 0 0,0 0-1 0 0,0 1 1 0 0,1-1-1 0 0,-1 0 0 0 0,0 1 1 0 0,0-1-1 0 0,0 0 1 0 0,0 1-1 0 0,0-1 0 0 0,0 1 1 0 0,0-1-1 0 0,0 0 0 0 0,0 1 1 0 0,0-1-1 0 0,0 1-214 0 0,-4 5 4771 0 0,0-2-4454 0 0,1-1-1597 0 0,-25 23 1992 0 0,-2 1 220 0 0,-20 42 60 0 0,46-65-962 0 0,2 1-1 0 0,-1-1 1 0 0,0 0-1 0 0,1 1 1 0 0,0-1-1 0 0,0 1 1 0 0,0 0-1 0 0,1 0 0 0 0,0 0 1 0 0,-1 0-1 0 0,2-1 1 0 0,-1 2-1 0 0,1-1 1 0 0,-1 0-1 0 0,1 0 1 0 0,1 0-1 0 0,-1 0 1 0 0,1 0-1 0 0,0 0 0 0 0,0 0 1 0 0,0 0-1 0 0,1 1-29 0 0,0-3 37 0 0,-1-1 1 0 0,1 1-1 0 0,-1 0 0 0 0,1-1 0 0 0,0 0 0 0 0,0 1 0 0 0,0-1 0 0 0,0 0 0 0 0,0 0 1 0 0,1 0-1 0 0,-1 0 0 0 0,1-1 0 0 0,-1 1 0 0 0,1-1 0 0 0,0 1 0 0 0,1 0-37 0 0,0 0 70 0 0,1 0 0 0 0,0 0 0 0 0,0-1-1 0 0,1 1 1 0 0,-1-1 0 0 0,0 0 0 0 0,0 0-1 0 0,4 0-69 0 0,-5-2 0 0 0,-1 1-1 0 0,1-1 0 0 0,0 1 0 0 0,0-1 1 0 0,0 0-1 0 0,0 0 0 0 0,-1-1 0 0 0,1 1 1 0 0,-1-1-1 0 0,1 0 0 0 0,-1 0 1 0 0,1 0-1 0 0,-1 0 0 0 0,0-1 0 0 0,0 1 1 0 0,0-1-1 0 0,0 0 0 0 0,-1 0 0 0 0,1 0 1 0 0,-1 0-1 0 0,0 0 0 0 0,1-2 1 0 0,0 0-1 0 0,0 0 0 0 0,0 0 0 0 0,-1 0 0 0 0,0-1 0 0 0,0 1-1 0 0,0-1 1 0 0,-1 1 0 0 0,0-1 0 0 0,0 0 0 0 0,0 0 0 0 0,-1 1 0 0 0,0-1-1 0 0,0 0 1 0 0,0-4 1 0 0,-3-1-24 0 0,0 0 0 0 0,0 0-1 0 0,-1 1 1 0 0,0-1 0 0 0,-1 1-1 0 0,0 0 1 0 0,-4-6 24 0 0,8 13-12 0 0,-10-14-718 0 0,0 1-1 0 0,-1 0 1 0 0,-1 0 0 0 0,-1 1 0 0 0,-3-2 730 0 0,-1 1-1879 0 0</inkml:trace>
  <inkml:trace contextRef="#ctx0" brushRef="#br0" timeOffset="3260.505">3784 608 10136 0 0,'4'8'178'0'0,"-1"-1"2"0"0,0-1 0 0 0,-1 1 0 0 0,0-1 0 0 0,0 1 0 0 0,0 4-180 0 0,8 45 132 0 0,-6-34 1433 0 0,0 1-1 0 0,-1-1 1 0 0,-1 13-1565 0 0,-3 87 3733 0 0,-11 63-3733 0 0,7-137 394 0 0,4-42 252 0 0,2-7-174 0 0,4-15 94 0 0,7-25-2 0 0,-4 11-184 0 0,2 1-1 0 0,1 0 0 0 0,1 0 1 0 0,7-8-380 0 0,-5 8 184 0 0,-5 11-26 0 0,1 0 0 0 0,0 1 0 0 0,2-1-158 0 0,21-27 194 0 0,-13 16-4 0 0,2 0 1 0 0,0 1-1 0 0,3 2 0 0 0,25-23-190 0 0,-42 43 5 0 0,0 0 0 0 0,0 1 0 0 0,0 1-1 0 0,6-3-4 0 0,-5 2 2 0 0,5 1-2 0 0,-14 3 0 0 0,1 1 0 0 0,0 0 0 0 0,-1 0 0 0 0,1 0 0 0 0,0 0 0 0 0,-1 0 0 0 0,1 0 0 0 0,0 0 0 0 0,-1 0 0 0 0,1 0 0 0 0,0 0 0 0 0,-1 1 0 0 0,1-1 0 0 0,0 0 0 0 0,-1 0 0 0 0,1 1 0 0 0,0-1 0 0 0,0 1 2 0 0,-1 0-1 0 0,1 0 0 0 0,0 0 1 0 0,-1 0-1 0 0,1 0 0 0 0,0 0 1 0 0,-1 1-1 0 0,1-1 0 0 0,-1 0 1 0 0,0 0-1 0 0,1 1 0 0 0,-1-1 1 0 0,0 0-1 0 0,0 0 0 0 0,0 1 1 0 0,0-1-1 0 0,0 0 0 0 0,0 0 1 0 0,0 1-1 0 0,0-1 0 0 0,-1 0 1 0 0,1 0-1 0 0,0 1 0 0 0,-1 0-1 0 0,0 2 5 0 0,0 0-1 0 0,-1-1 1 0 0,1 1 0 0 0,-1 0-1 0 0,0 0 1 0 0,0-1-1 0 0,-1 2-4 0 0,-5 5 0 0 0,-1-1 0 0 0,-9 8 0 0 0,-4 4 0 0 0,14-12 0 0 0,0-1 0 0 0,-1-1 0 0 0,0 1 0 0 0,-1-1 0 0 0,0-1 0 0 0,0 0 0 0 0,0 0 0 0 0,-9 2 0 0 0,-17 11-128 0 0,28-15 67 0 0,0 0-1 0 0,-1 0 1 0 0,1 0 0 0 0,-1-1 0 0 0,1 0-1 0 0,-5 0 62 0 0,-1 0-118 0 0,9-1 16 0 0,-1-1 0 0 0,1 0 0 0 0,-1 0 0 0 0,0 0 0 0 0,1-1 0 0 0,-1 0 0 0 0,0 0 0 0 0,1 0 0 0 0,-1-1 0 0 0,0 0 0 0 0,1 0 0 0 0,-1 0 0 0 0,1-1 0 0 0,-4-1 102 0 0,8 3-567 0 0,-4-2 892 0 0,2-1-7487 0 0,-1-7 185 0 0</inkml:trace>
  <inkml:trace contextRef="#ctx0" brushRef="#br0" timeOffset="3261.505">4313 769 11520 0 0,'7'27'886'0'0,"-7"-18"-582"0"0,-6 38 1699 0 0,4-27 794 0 0,-1 0 0 0 0,-4 14-2797 0 0,4-24 337 0 0,2-7-248 0 0,1-1 0 0 0,-1 1 0 0 0,1 0 0 0 0,0 0-1 0 0,0 0 1 0 0,0 0 0 0 0,0-1 0 0 0,0 1 0 0 0,0 0-89 0 0,0 14 354 0 0,0-16-362 0 0,0-1 0 0 0,0 1 0 0 0,0-1 0 0 0,0 1 1 0 0,0-1-1 0 0,0 1 0 0 0,0-1 0 0 0,1 1 0 0 0,-1-1 0 0 0,0 1 0 0 0,0-1 0 0 0,0 1 1 0 0,0-1-1 0 0,1 1 0 0 0,-1-1 0 0 0,0 0 0 0 0,0 1 0 0 0,1-1 0 0 0,-1 1 0 0 0,0-1 1 0 0,1 0-1 0 0,-1 1 0 0 0,1-1 8 0 0,0 1-207 0 0,0-1 1 0 0,-1 0 0 0 0,1 0-1 0 0,0 0 1 0 0,0 0 0 0 0,0 0-1 0 0,0 0 1 0 0,0 0 0 0 0,0 0-1 0 0,0 0 1 0 0,0 0 0 0 0,0 0-1 0 0,0 0 1 0 0,-1-1 0 0 0,1 1-1 0 0,1-1 207 0 0,14-2-6835 0 0</inkml:trace>
  <inkml:trace contextRef="#ctx0" brushRef="#br0" timeOffset="3633.909">4681 683 17503 0 0,'1'2'399'0'0,"-1"-1"-275"0"0,1 1-1 0 0,0 0 1 0 0,0 0 0 0 0,0-1-1 0 0,0 1 1 0 0,0-1 0 0 0,0 1-1 0 0,0-1 1 0 0,0 1-1 0 0,1-1 1 0 0,-1 0-124 0 0,-1 13 161 0 0,0-11-100 0 0,0 1-1 0 0,-1 0 0 0 0,1-1 1 0 0,-1 1-1 0 0,0 0 0 0 0,0-1 1 0 0,-1 1-1 0 0,1-1 0 0 0,-1 0 1 0 0,0 1-1 0 0,1-1 0 0 0,-1 0 1 0 0,-1 0-1 0 0,1 0-60 0 0,-7 8 613 0 0,-1 0 0 0 0,0-1 0 0 0,-2 1-613 0 0,2-3 624 0 0,1 1-1 0 0,-7 9-623 0 0,0 2 121 0 0,9-13-112 0 0,1 0-1 0 0,0 1 1 0 0,1 0 0 0 0,0 0-1 0 0,0 0 1 0 0,-1 3-9 0 0,6-9 0 0 0,-1 0 0 0 0,0 0-1 0 0,1 0 1 0 0,-1 0 0 0 0,1 0 0 0 0,-1 0-1 0 0,1 0 1 0 0,0 0 0 0 0,0 1-1 0 0,0-1 1 0 0,0 0 0 0 0,1 0 0 0 0,-1 0-1 0 0,0 0 1 0 0,1 0 0 0 0,-1 0 0 0 0,1 0-1 0 0,0 0 1 0 0,0 0 0 0 0,0 0-1 0 0,0 0 1 0 0,0 0 0 0 0,0 0 0 0 0,0-1-1 0 0,1 1 1 0 0,-1-1 0 0 0,1 1 0 0 0,-1-1-1 0 0,2 2 1 0 0,1-1 0 0 0,0 1 0 0 0,0-1 0 0 0,0 0 0 0 0,1 0 0 0 0,-1-1 0 0 0,1 1 0 0 0,-1-1 0 0 0,1 0 0 0 0,0 0 0 0 0,-1-1 0 0 0,1 1 0 0 0,4-1 0 0 0,-8 0 0 0 0,24 1-66 0 0,0-1-1 0 0,19-2 67 0 0,-38 1-400 0 0,1 0 0 0 0,-1-1 0 0 0,0 0 1 0 0,1 0-1 0 0,2-2 400 0 0,5-1-1434 0 0,-13 5 929 0 0,1 0 1 0 0,-1-1 0 0 0,0 1-1 0 0,0-1 1 0 0,1 1-1 0 0,-1-1 1 0 0,0 0 0 0 0,0 0-1 0 0,0 1 1 0 0,1-2 504 0 0,4-10-6437 0 0</inkml:trace>
  <inkml:trace contextRef="#ctx0" brushRef="#br0" timeOffset="3634.909">4476 571 10080 0 0,'-77'-53'1010'0'0,"39"26"3186"0"0,-38-20-4196 0 0,68 42 981 0 0,7 4-783 0 0,1 0 0 0 0,-1 1-1 0 0,0-1 1 0 0,1 1-1 0 0,-1-1 1 0 0,0 1-1 0 0,1-1 1 0 0,-1 1 0 0 0,0 0-1 0 0,0-1 1 0 0,0 1-1 0 0,1 0 1 0 0,-1-1-1 0 0,0 1 1 0 0,0 0 0 0 0,0 0-1 0 0,0 0 1 0 0,1 0-1 0 0,-1 0 1 0 0,0 0-1 0 0,0 0 1 0 0,-1 0-198 0 0,29-15-1936 0 0,-5-1 913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17:03.2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2214 18655 0 0,'0'0'859'0'0,"8"0"273"0"0,-6-1-1128 0 0,0 0 1 0 0,0 1-1 0 0,0-1 1 0 0,0 0-1 0 0,-1 0 1 0 0,1 0-1 0 0,0 0 0 0 0,-1-1 1 0 0,1 1-1 0 0,-1 0 1 0 0,1-1-1 0 0,-1 1 0 0 0,1-2-4 0 0,18-25 196 0 0,-9 13-32 0 0,13-20 249 0 0,-1 0-1 0 0,-1-2 1 0 0,4-11-413 0 0,-7 12 230 0 0,57-110 240 0 0,44-80 616 0 0,-89 174-781 0 0,79-131 686 0 0,-71 119-296 0 0,28-66-695 0 0,-27 50 412 0 0,4 0-412 0 0,14-20 183 0 0,-19 31 103 0 0,44-58-286 0 0,-19 38 133 0 0,39-50 254 0 0,-70 94 9 0 0,4-11-396 0 0,-20 28 164 0 0,2 0 0 0 0,1 1 0 0 0,0 2 0 0 0,2 0 0 0 0,5-3-164 0 0,34-25 388 0 0,-56 48-371 0 0,2-1 43 0 0,-6 6-46 0 0,0 1 0 0 0,0-1 0 0 0,0 0 0 0 0,0 0 0 0 0,0 0 0 0 0,0 1 0 0 0,0-1 0 0 0,0 0 0 0 0,0 1 0 0 0,0-1 0 0 0,-1 1 0 0 0,1-1 0 0 0,0 1 0 0 0,0 0-14 0 0,-4 12 144 0 0,-2 5-141 0 0,0 0-1 0 0,-1-1 0 0 0,-1 0 1 0 0,-1 0-1 0 0,-3 5-2 0 0,2-4 0 0 0,0 0 0 0 0,2 0-1 0 0,0 1 1 0 0,-2 13 0 0 0,4-13 0 0 0,4-13 0 0 0,-1 0 0 0 0,1 0 0 0 0,0 1 0 0 0,0-1 0 0 0,1 0 0 0 0,-1 1 0 0 0,2-1 0 0 0,-1 1 0 0 0,1 2 0 0 0,-1-8 0 0 0,0 0 0 0 0,1 0 0 0 0,-1 0 0 0 0,0 0 0 0 0,1 1 0 0 0,-1-1 0 0 0,1 0 1 0 0,-1 0-1 0 0,1 0 0 0 0,-1 0 0 0 0,1 0 0 0 0,0 0 0 0 0,-1-1 0 0 0,1 1 0 0 0,-1-1 0 0 0,0 0 0 0 0,0 0-1 0 0,1 0 1 0 0,-1 0 0 0 0,0 1 0 0 0,1-1 0 0 0,-1 0 0 0 0,0 0 0 0 0,1 0 0 0 0,-1 0 0 0 0,0 0 0 0 0,1 0 0 0 0,-1 0 0 0 0,0 0 0 0 0,1 0 0 0 0,-1 0 0 0 0,0 0 0 0 0,1 0 0 0 0,-1 0-1 0 0,0 0 1 0 0,0 0 0 0 0,1 0 0 0 0,-1 0 0 0 0,2-1 1 0 0,-1 0 0 0 0,1 0 0 0 0,-1 0 1 0 0,0 0-1 0 0,1 0 0 0 0,-1 0 0 0 0,0 0 0 0 0,0-1 0 0 0,1 0-1 0 0,-1 1 3 0 0,8-11 6 0 0,1-1 0 0 0,-2 0 1 0 0,0 0-1 0 0,0-1 0 0 0,-2-1 0 0 0,5-10-9 0 0,7-26 60 0 0,2-17-60 0 0,-5 15 9 0 0,-14 49-9 0 0,7-18 0 0 0,-2 0 0 0 0,-1-1 0 0 0,0 1 0 0 0,-2-1 0 0 0,1-20 0 0 0,-4 42 0 0 0,0-1 0 0 0,0 1 0 0 0,0-1 0 0 0,0 0 0 0 0,-1 1 0 0 0,1-1 0 0 0,0 1 0 0 0,-1-1 0 0 0,1 1 0 0 0,-1-1 0 0 0,0 1 0 0 0,1-1 0 0 0,-1 1 0 0 0,0 0 0 0 0,0-1 0 0 0,0 1 0 0 0,0 0 0 0 0,0 0 0 0 0,-8-4 0 0 0,5 4-33 0 0,1 0 1 0 0,-1 0-1 0 0,1 1 0 0 0,-1-1 1 0 0,1 1-1 0 0,-1 0 0 0 0,1 0 1 0 0,-1 0-1 0 0,0 0 0 0 0,1 1 1 0 0,-1-1-1 0 0,1 1 0 0 0,-1 0 1 0 0,1 0-1 0 0,0 1 0 0 0,-2 0 33 0 0,-9 4-339 0 0,1 1-1 0 0,0 0 0 0 0,-5 5 340 0 0,5-4-225 0 0,-21 17-1932 0 0,1 2-1 0 0,1 0 1 0 0,-20 24 2157 0 0,35-34-1235 0 0,-24 26-6274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17:19.0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1954 348 13072 0 0,'0'0'597'0'0,"0"0"-9"0"0,2 0-380 0 0,3 0-171 0 0,-4 0-27 0 0,1 0-1 0 0,-1 0 1 0 0,0 0-1 0 0,0 0 1 0 0,0 0-1 0 0,0-1 1 0 0,0 1-1 0 0,0 0 1 0 0,0-1 0 0 0,0 1-1 0 0,0-1 1 0 0,0 1-1 0 0,0-1 1 0 0,0 0-10 0 0,-1 1-2 0 0,0 0 0 0 0,0 0 0 0 0,0 0 1 0 0,0 0-1 0 0,0 0 0 0 0,0 0 0 0 0,0 0 0 0 0,0 0 1 0 0,0 0-1 0 0,0 0 0 0 0,0 0 0 0 0,0 0 1 0 0,0 0-1 0 0,0 0 0 0 0,0 0 0 0 0,0 0 0 0 0,0 0 1 0 0,0 0-1 0 0,0 0 0 0 0,-1 0 0 0 0,1 0 0 0 0,0 0 1 0 0,0 0-1 0 0,0 0 0 0 0,0 0 0 0 0,0 0 1 0 0,0 0-1 0 0,0 0 0 0 0,0 0 0 0 0,0 0 0 0 0,0-1 1 0 0,0 1-1 0 0,0 0 0 0 0,0 0 0 0 0,0 0 1 0 0,0 0-1 0 0,0 0 0 0 0,0 0 0 0 0,0 0 0 0 0,0 0 1 0 0,0 0-1 0 0,0 0 0 0 0,0 0 0 0 0,0 0 1 0 0,0 0-1 0 0,0 0 0 0 0,0 0 0 0 0,0 0 0 0 0,0 0 1 0 0,0 0-1 0 0,0 0 0 0 0,0 0 0 0 0,0 0 0 0 0,0 0 1 0 0,0 0-1 0 0,1 0 0 0 0,-1 0 0 0 0,0 0 1 0 0,0 0-1 0 0,0-1 0 0 0,0 1 0 0 0,0 0 0 0 0,0 0 1 0 0,0 0 1 0 0,-9 4-42 0 0,-41 26 42 0 0,35-20 0 0 0,1-1 0 0 0,-16 7 0 0 0,17-10 10 0 0,0-1 1 0 0,0 0 0 0 0,0 0 0 0 0,0-2 0 0 0,-1 0 0 0 0,1 0 0 0 0,-1-1-1 0 0,0-1 1 0 0,0 0 0 0 0,0-1 0 0 0,1 0 0 0 0,-1-2 0 0 0,0 1 0 0 0,-7-3-11 0 0,-2-1 66 0 0,9 2 70 0 0,0 0-1 0 0,0 0 1 0 0,1-2-1 0 0,0 0 1 0 0,0 0 0 0 0,-11-7-136 0 0,-111-63 664 0 0,90 53-467 0 0,0 3 0 0 0,-1 1 0 0 0,-24-4-197 0 0,50 17 11 0 0,0 0 0 0 0,0 2 0 0 0,-1 0 0 0 0,1 2 0 0 0,-1 0 0 0 0,1 1 0 0 0,-2 1-11 0 0,-28 3 94 0 0,0 2-1 0 0,-13 6-93 0 0,-41 13 144 0 0,34-7-53 0 0,22-6 0 0 0,14-3 213 0 0,-17 2-304 0 0,38-10 187 0 0,0 1-1 0 0,0-2 0 0 0,0 0 0 0 0,0 0 1 0 0,-11-2-187 0 0,-3-3 663 0 0,-1-1 0 0 0,-8-4-663 0 0,30 8 54 0 0,0 1-1 0 0,0-1 1 0 0,0 2-1 0 0,0-1 1 0 0,0 0-1 0 0,0 1 1 0 0,-5 1-54 0 0,9-1 5 0 0,0 0 1 0 0,-1 0 0 0 0,1 1-1 0 0,0-1 1 0 0,0 1-1 0 0,0 0 1 0 0,-1 0 0 0 0,1 0-1 0 0,0 0 1 0 0,0 0-1 0 0,0 0 1 0 0,0 0 0 0 0,1 1-1 0 0,-1-1 1 0 0,0 1-1 0 0,0-1 1 0 0,1 1 0 0 0,-1 0-1 0 0,1 0 1 0 0,-1-1-1 0 0,0 3-5 0 0,-4 7 46 0 0,0 0-1 0 0,0 1 0 0 0,1-1 0 0 0,1 1 0 0 0,0 0 0 0 0,0 0 0 0 0,2 1-45 0 0,-6 25 47 0 0,5-28-32 0 0,1-1 0 0 0,0 1 0 0 0,1 0 0 0 0,0 0 0 0 0,0 0 0 0 0,1 0 0 0 0,1 4-15 0 0,-1 56 0 0 0,8 32 64 0 0,-5 1 0 0 0,-6 46-64 0 0,-15 20 11 0 0,-4-11 41 0 0,20-144-51 0 0,-20 98-1 0 0,4-26 0 0 0,-3 8 0 0 0,9-45 0 0 0,-5 47 0 0 0,9-25-6 0 0,-34 251-68 0 0,24-184 60 0 0,0 135 14 0 0,14-199-2 0 0,2 212 96 0 0,3-151-60 0 0,4 52-34 0 0,-5-175 0 0 0,0 71 0 0 0,9 52 0 0 0,1-26 0 0 0,11 72 0 0 0,-4-33-124 0 0,-2-9-8 0 0,-8-74 154 0 0,-3-1-1 0 0,-3 1 0 0 0,-5 33-21 0 0,1-41 0 0 0,-1 32 0 0 0,4-80 0 0 0,0 62 0 0 0,4 2 0 0 0,-3-26 0 0 0,-1-31 0 0 0,0 0 0 0 0,3 15 0 0 0,1 9 0 0 0,-1 0 0 0 0,-3 0 0 0 0,-1 6 0 0 0,0 15 0 0 0,-1-19 0 0 0,-3 15 0 0 0,1-15 0 0 0,2 15 0 0 0,1-36 0 0 0,-1-1 0 0 0,-2 9 0 0 0,1-14 0 0 0,1 0 0 0 0,1 1 0 0 0,0-1 0 0 0,2 12 0 0 0,0-12-8 0 0,0-4 45 0 0,0 1 1 0 0,0-1-1 0 0,1 0 1 0 0,0 1-1 0 0,1-1 0 0 0,0 0 1 0 0,1 0-1 0 0,0-1 0 0 0,4 7-37 0 0,-1-7 154 0 0,-5-7-150 0 0,0 0 0 0 0,0 0-1 0 0,-1 0 1 0 0,1 0 0 0 0,-1 0-1 0 0,1 2-3 0 0,-2-3 0 0 0,1-1 0 0 0,-1 1 0 0 0,1 0 0 0 0,-1 0 0 0 0,0 0 0 0 0,1 0 0 0 0,-1 0 0 0 0,0 0 0 0 0,0 0 0 0 0,-1 0 0 0 0,1 1 0 0 0,-1 6 0 0 0,0-6 0 0 0,1 0 0 0 0,-1 0 0 0 0,1-1 0 0 0,-1 1 0 0 0,0 0 0 0 0,0-1 0 0 0,0 1 1 0 0,-1 0-1 0 0,-5 17-54 0 0,7-18 41 0 0,-1 1 0 0 0,0-1-1 0 0,0 0 1 0 0,0 1 0 0 0,-1-1 0 0 0,1 0 0 0 0,-1 0 0 0 0,1 1 13 0 0,-1-1-21 0 0,1 0 1 0 0,0-1-1 0 0,-1 1 1 0 0,1 0-1 0 0,0 1 1 0 0,0-1-1 0 0,1 0 1 0 0,-1 0-1 0 0,0 0 1 0 0,1 0-1 0 0,-1 1 1 0 0,1-1-1 0 0,0 2 21 0 0,0-1-9 0 0,0-3 8 0 0,0 1 0 0 0,1 0 1 0 0,-1-1-1 0 0,0 1 0 0 0,0 0 0 0 0,0 0 1 0 0,0-1-1 0 0,0 1 0 0 0,-1 0 0 0 0,1-1 0 0 0,0 1 1 0 0,0 0-1 0 0,0-1 0 0 0,-1 1 0 0 0,1 0 1 0 0,0-1-1 0 0,-1 1 0 0 0,1 0 0 0 0,0-1 1 0 0,-1 1-1 0 0,1-1 0 0 0,-1 1 0 0 0,0 0 1 0 0,1 0-37 0 0,0-1 82 0 0,12 0 93 0 0,2 0-94 0 0,-8-1-19 0 0,0 1 1 0 0,1 1 0 0 0,-1-1 0 0 0,0 1-1 0 0,1 0 1 0 0,-1 0 0 0 0,3 2-26 0 0,8 0 22 0 0,-5 1 26 0 0,-5 3-25 0 0,1-2 20 0 0,24 7-33 0 0,-14-4-10 0 0,-11-6 0 0 0,-1-1 0 0 0,1 0 0 0 0,-1 0 0 0 0,1 0 0 0 0,0-1 0 0 0,-1 0 0 0 0,1 0 0 0 0,5-1 0 0 0,11 0 0 0 0,-17 1 0 0 0,0 1 0 0 0,0-1 0 0 0,0 2 0 0 0,0-1 0 0 0,0 1 0 0 0,0-1 0 0 0,0 2 0 0 0,-1-1 0 0 0,4 2 0 0 0,17 4 1 0 0,-21-7 9 0 0,-1 0 1 0 0,1 1 0 0 0,0-1-1 0 0,-1 1 1 0 0,0 0-1 0 0,4 1-10 0 0,19 6 0 0 0,-18-7 0 0 0,0 0 0 0 0,0 0 0 0 0,6 0 0 0 0,6 1 0 0 0,-9-1 0 0 0,0-1 0 0 0,0-1 0 0 0,7 0 0 0 0,22 1 0 0 0,153 12 208 0 0,-151-9-336 0 0,29-1 128 0 0,-63-3 0 0 0,15 0 0 0 0,-1 1 0 0 0,20 3 0 0 0,-4 1 0 0 0,0-3 0 0 0,38-1 0 0 0,-40-2 0 0 0,84-1 328 0 0,9-7-328 0 0,-84 7-221 0 0,30 3 221 0 0,-21-1-107 0 0,-15 2 107 0 0,0 2 0 0 0,20 5 0 0 0,-20-3 0 0 0,1-1 0 0 0,21-2 0 0 0,297-12 0 0 0,-304 7 0 0 0,0 2 0 0 0,55 7 0 0 0,-99-5 0 0 0,36 4 0 0 0,40 10 0 0 0,135 33 0 0 0,-5-9 0 0 0,-136-24-12 0 0,53 1 12 0 0,93 7 26 0 0,-175-19 146 0 0,-26-3-135 0 0,1 1-1 0 0,2 2-36 0 0,54 9-341 0 0,-46-9 306 0 0,0 2 0 0 0,9 4 35 0 0,-41-10 0 0 0,0 0 0 0 0,1 0 0 0 0,-1-1 0 0 0,0 0 0 0 0,0 0 0 0 0,2 0 0 0 0,19 1 0 0 0,-23-1-5 0 0,-1 0 0 0 0,0 0 0 0 0,0 0 0 0 0,0 0 0 0 0,1 0 0 0 0,-1 0 0 0 0,0 0 0 0 0,0-1 0 0 0,0 1-1 0 0,1-1 1 0 0,-1 0 0 0 0,0 1 0 0 0,0-1 0 0 0,0 0 0 0 0,0 0 0 0 0,0 0 0 0 0,0-1 0 0 0,-1 1 0 0 0,2-1 5 0 0,-1 0-16 0 0,0 0 0 0 0,-1 0 0 0 0,1-1 0 0 0,0 1 0 0 0,-1 0 0 0 0,0-1 0 0 0,1 1 0 0 0,-1-1 0 0 0,0 0 0 0 0,0 1 0 0 0,-1-1 0 0 0,1 0 0 0 0,0 1 0 0 0,-1-1 0 0 0,0-1 16 0 0,8-43-106 0 0,1-79-12 0 0,-11 9 41 0 0,0 30 52 0 0,3-1-1 0 0,7-25 26 0 0,-2 37 2 0 0,-2 26-57 0 0,3-6 55 0 0,12-94-11 0 0,0 13 11 0 0,-11 65 0 0 0,5-72 0 0 0,-6-17 0 0 0,-5 114 0 0 0,-2-38 0 0 0,-5-15 0 0 0,3 61 0 0 0,0-133 0 0 0,3 97 0 0 0,5-148 0 0 0,-1 149 0 0 0,5-14 0 0 0,1 0 0 0 0,12-125 0 0 0,17-242 0 0 0,-35 285 0 0 0,-1-43 0 0 0,-6 118-14 0 0,0 51-52 0 0,2-16 66 0 0,1 25-87 0 0,-4-19 87 0 0,1-12-46 0 0,7-231-29 0 0,-2 202 75 0 0,-1 30 0 0 0,-3-2 0 0 0,-2-196-10 0 0,2 255-2 0 0,-2-50-30 0 0,-4-18 42 0 0,5 56-12 0 0,1 0 0 0 0,1-17 12 0 0,0 15-40 0 0,-2-22 40 0 0,-1 3 0 0 0,2-13 0 0 0,1 14 0 0 0,-4-23 0 0 0,-5-16-40 0 0,-5-49 16 0 0,-36-125 24 0 0,37 208 3 0 0,-2 1-1 0 0,-12-23-2 0 0,18 45 6 0 0,5 13-8 0 0,0 1-1 0 0,0 0 1 0 0,-1 0-1 0 0,0 0 1 0 0,0 0-1 0 0,-1 1 1 0 0,0 0-1 0 0,-1 0 1 0 0,1 0-1 0 0,-1 1 1 0 0,0 0-1 0 0,-1 0 1 0 0,0 1-1 0 0,-2-1 3 0 0,2 1-19 0 0,0 1 0 0 0,-1 0 0 0 0,1 0 0 0 0,-1 1 0 0 0,0 1 0 0 0,0-1 0 0 0,0 1 0 0 0,-3 1 19 0 0,6-1 32 0 0,-6 0 30 0 0,1 0 1 0 0,-1 1-1 0 0,-7 0-62 0 0,-34 1 97 0 0,-131 3-66 0 0,139-2 19 0 0,15 0-47 0 0,-17 2-3 0 0,-89 10 0 0 0,50-6 0 0 0,-39 12 137 0 0,27-5-103 0 0,-148 10 19 0 0,206-22-53 0 0,1 1 0 0 0,0-2 0 0 0,-21-3 0 0 0,-386-62 0 0 0,-1-13-825 0 0,310 56-2130 0 0,64 8-3280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17:24.4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1276 753 11888 0 0,'2'30'484'0'0,"-1"-23"-368"0"0,-1 0 0 0 0,1 0 0 0 0,-1 1 0 0 0,-1-1 0 0 0,1 0 0 0 0,-1 0 0 0 0,-1 6-116 0 0,1-8 63 0 0,0 0 0 0 0,0 0 0 0 0,1-1 1 0 0,0 1-1 0 0,0 2-63 0 0,-2 22 470 0 0,-3 5 273 0 0,5-28-387 0 0,0 0 1 0 0,-1 0-1 0 0,0 0 0 0 0,0 0 1 0 0,0 0-1 0 0,-1 0 1 0 0,0 0-1 0 0,0-1 0 0 0,-1 1 1 0 0,0 0-357 0 0,2-4 658 0 0,1-2-2 0 0,0 0-565 0 0,-1 0 0 0 0,1 1 0 0 0,0-1 0 0 0,0 0 0 0 0,0 0 0 0 0,0 0 0 0 0,0 1-1 0 0,0-1 1 0 0,-1 0 0 0 0,1 0 0 0 0,0 0 0 0 0,0 0 0 0 0,0 1 0 0 0,-1-1 0 0 0,1 0 0 0 0,0 0-1 0 0,0 0 1 0 0,0 0 0 0 0,-1 0 0 0 0,1 0 0 0 0,0 0 0 0 0,0 0 0 0 0,-1 1 0 0 0,1-1 0 0 0,0 0-1 0 0,0 0 1 0 0,0 0 0 0 0,-1 0 0 0 0,1 0 0 0 0,0 0-91 0 0,-2-3 80 0 0,1-1 1 0 0,0 1-1 0 0,-1 0 0 0 0,1 0 0 0 0,1-1 1 0 0,-1 1-1 0 0,0 0 0 0 0,1-1 0 0 0,0 1 1 0 0,0-3-81 0 0,2-38 470 0 0,1 10-182 0 0,2-108 622 0 0,3 13-254 0 0,-3 0-450 0 0,-5 78-112 0 0,2 0-1 0 0,5-24-93 0 0,-6 62 38 0 0,0 1 1 0 0,-1-1-1 0 0,0 0 0 0 0,-3-11-38 0 0,0-19-254 0 0,3 42 252 0 0,0-11 102 0 0,0-1 0 0 0,-1 1 0 0 0,0-1 0 0 0,-3-9-100 0 0,3 5 11 0 0,-1 11 42 0 0,0 4 17 0 0,0-1 19 0 0,1 2-1 0 0,-3 1-9 0 0,4 0-11 0 0,0 0 1 0 0,-2 0-4 0 0,-3 0-1 0 0,4 0-62 0 0,1 0 1 0 0,0 0-1 0 0,-1 0 0 0 0,1 0 1 0 0,0 0-1 0 0,0 0 0 0 0,-1 0 1 0 0,1 0-1 0 0,0 0 0 0 0,0 0 0 0 0,-1 0 1 0 0,1 0-1 0 0,0 0 0 0 0,0 1 1 0 0,-1-1-1 0 0,1 0 0 0 0,0 0 1 0 0,0 0-1 0 0,-1 0 0 0 0,1 1 0 0 0,0-1 1 0 0,0 0-1 0 0,0 0 0 0 0,-1 0 1 0 0,1 1-1 0 0,0-1 0 0 0,0 0 0 0 0,0 1-2 0 0,-6 4 54 0 0,-3 0-2 0 0,0 0 0 0 0,0 1 1 0 0,0 0-1 0 0,1 1 0 0 0,0 0 1 0 0,1 0-1 0 0,-6 7-52 0 0,-9 8 28 0 0,0-5 47 0 0,19-13 379 0 0,5-2-168 0 0,10-6-67 0 0,16-9-120 0 0,-22 9-76 0 0,0-1 0 0 0,0 1 0 0 0,0-1 0 0 0,-1 0 0 0 0,0-1 0 0 0,0 1-1 0 0,3-6-22 0 0,4-3 6 0 0,-5 5 12 0 0,-1 1-1 0 0,0-1 0 0 0,0 0 0 0 0,3-7-17 0 0,1-8-135 0 0,15-27-262 0 0,-25 50 416 0 0,0 1 0 0 0,0 0 0 0 0,0-1 0 0 0,1 1-1 0 0,-1 0 1 0 0,0-1 0 0 0,0 1 0 0 0,1 0 0 0 0,-1-1 0 0 0,0 1-1 0 0,1 0 1 0 0,-1 0 0 0 0,0 0 0 0 0,1-1 0 0 0,-1 1 0 0 0,0 0-1 0 0,1 0 1 0 0,-1 0 0 0 0,0 0 0 0 0,1-1 0 0 0,-1 1 0 0 0,1 0-1 0 0,-1 0 1 0 0,0 0 0 0 0,1 0 0 0 0,-1 0 0 0 0,1 0 0 0 0,-1 0-1 0 0,0 0 1 0 0,1 0 0 0 0,-1 0 0 0 0,1 0 0 0 0,-1 1 0 0 0,0-1 0 0 0,1 0-1 0 0,-1 0 1 0 0,0 0 0 0 0,1 0 0 0 0,-1 1 0 0 0,1-1-19 0 0,11 11 123 0 0,-10-8-132 0 0,11 13 87 0 0,0 0 0 0 0,0 3-78 0 0,-1-2 78 0 0,0-1 0 0 0,2 0-78 0 0,5 1 79 0 0,-15-14-54 0 0,-1 0 0 0 0,0 0 0 0 0,1 0 0 0 0,-1 0 0 0 0,-1 1 0 0 0,3 1-25 0 0,-4-3 38 0 0,1 0-1 0 0,0 0 0 0 0,0 0 1 0 0,0 0-1 0 0,0 0 0 0 0,0-1 1 0 0,0 1-1 0 0,0-1 0 0 0,1 1 1 0 0,-1-1-1 0 0,1 0 0 0 0,-1 0 1 0 0,1 0-1 0 0,-1 0 1 0 0,1 0-1 0 0,0 0-37 0 0,25 3-1527 0 0,-9-4-3439 0 0,-19 0 2480 0 0</inkml:trace>
  <inkml:trace contextRef="#ctx0" brushRef="#br0" timeOffset="629.944">229 1369 13360 0 0,'-5'60'1424'0'0,"4"-39"-339"0"0,-2 0 1 0 0,0-1 0 0 0,-2 0 0 0 0,0 0-1 0 0,-1 1-1085 0 0,-3 13 1629 0 0,-4 19-593 0 0,3-8-558 0 0,-3 0 0 0 0,-1-1 0 0 0,-8 12-478 0 0,6-14 110 0 0,11-29-120 0 0,0 0 1 0 0,-1 0 0 0 0,-3 6 9 0 0,8-18-115 0 0,1-1-12 0 0,0 0-169 0 0,0 0-706 0 0,5-12-1686 0 0,3-4 1298 0 0</inkml:trace>
  <inkml:trace contextRef="#ctx0" brushRef="#br0" timeOffset="969.036">579 1170 17503 0 0,'1'3'168'0'0,"0"-1"-1"0"0,0 1 0 0 0,0-1 0 0 0,1 1 0 0 0,-1-1 0 0 0,0 0 1 0 0,1 1-1 0 0,0-1-167 0 0,0 0 421 0 0,-2-2-136 0 0,0 0 457 0 0,0 0 228 0 0,0 0 44 0 0,-14 3 175 0 0,-12 4-1178 0 0,0-2 0 0 0,0 0 0 0 0,-22-1-11 0 0,-17 4 0 0 0,4 3 0 0 0,27-4 0 0 0,-12 0 0 0 0,42-6-128 0 0,0-1-1 0 0,1 1 0 0 0,-1 0 1 0 0,1 0-1 0 0,-1 0 0 0 0,1 0 1 0 0,-1 1-1 0 0,1-1 0 0 0,-1 2 129 0 0,-11 6-7325 0 0,11-7 849 0 0</inkml:trace>
  <inkml:trace contextRef="#ctx0" brushRef="#br0" timeOffset="1297.778">493 1565 11056 0 0,'13'27'1441'0'0,"-12"-25"-69"0"0,-1-2 456 0 0,-1 8 1810 0 0,0-6-3558 0 0,1-1 0 0 0,-1 0 0 0 0,1 0 0 0 0,-1-1-1 0 0,0 1 1 0 0,0 0 0 0 0,1 0 0 0 0,-1 0-1 0 0,0 0 1 0 0,0-1 0 0 0,0 1 0 0 0,0 0 0 0 0,0-1-1 0 0,0 1 1 0 0,0 0 0 0 0,0-1 0 0 0,0 0-1 0 0,0 1 1 0 0,0-1 0 0 0,-1 1-80 0 0,-28 5 521 0 0,16-3-250 0 0,-56 17 430 0 0,-34 8 122 0 0,80-21-783 0 0,1 0 0 0 0,-14 7-40 0 0,-33 11-522 0 0,50-18-633 0 0,1 1 1 0 0,1 0-1 0 0,0 1 1 0 0,-9 6 1154 0 0,26-14-150 0 0,-11 7-1823 0 0</inkml:trace>
  <inkml:trace contextRef="#ctx0" brushRef="#br0" timeOffset="1649.732">470 1853 12896 0 0,'0'0'594'0'0,"0"0"-16"0"0,0 0-145 0 0,0 0 770 0 0,-1 2 374 0 0,-1 0-1226 0 0,0 1 0 0 0,0-1 0 0 0,0 0 0 0 0,0 1 0 0 0,0-1 0 0 0,-1 0 0 0 0,1 0 0 0 0,-1 0 0 0 0,1 0 0 0 0,-1-1 0 0 0,0 1 0 0 0,-2 0-351 0 0,-6 3 546 0 0,-1-1-1 0 0,-9 2-545 0 0,-11 3 722 0 0,-21 11-662 0 0,-78 31 559 0 0,97-37-432 0 0,1 3 0 0 0,-23 15-187 0 0,28-16 0 0 0,19-10-128 0 0,7-5-526 0 0,2-1-190 0 0,11 0-6145 0 0,1 0 197 0 0</inkml:trace>
  <inkml:trace contextRef="#ctx0" brushRef="#br0" timeOffset="2029.714">529 1574 2760 0 0,'1'0'207'0'0,"44"6"2871"0"0,-36-4 335 0 0,-8-2-2841 0 0,0 0 0 0 0,1 1-1 0 0,-1-1 1 0 0,0 1-1 0 0,0-1 1 0 0,1 1 0 0 0,-1 0-1 0 0,0-1 1 0 0,0 1-1 0 0,0 0 1 0 0,0 0 0 0 0,1 0-572 0 0,9 15 2590 0 0,-7-9-2062 0 0,-1 1 0 0 0,-1-1-1 0 0,3 7-527 0 0,-2 1 355 0 0,-1 0 0 0 0,0-1-1 0 0,0 1 1 0 0,-2 0-1 0 0,0 0 1 0 0,0 0 0 0 0,-4 14-355 0 0,-2 7 262 0 0,-1 1 0 0 0,-9 20-262 0 0,13-32 220 0 0,12-33-91 0 0,5-7-22 0 0,-1 0 0 0 0,9-12-107 0 0,-9 11-96 0 0,1-1 1 0 0,4-2 95 0 0,14-16-212 0 0,-25 27 282 0 0,0 0 0 0 0,1 0 1 0 0,0 0-1 0 0,0 1 0 0 0,1 0 0 0 0,8-5-70 0 0,-6 6 127 0 0,-1 0-83 0 0,0 1-1 0 0,0 0 1 0 0,1 0-44 0 0,-8 4 30 0 0,1 0 0 0 0,-1 0 0 0 0,1 0 0 0 0,0 1 0 0 0,-1-1 0 0 0,1 1 0 0 0,0 0 0 0 0,-1 0 0 0 0,1 0 0 0 0,-1 0 0 0 0,2 1-30 0 0,-2-1 39 0 0,-1 1-1 0 0,0 0 1 0 0,0 0-1 0 0,0 0 1 0 0,0 0-1 0 0,0 0 1 0 0,0 0-1 0 0,-1 1 1 0 0,1-1-1 0 0,0 1 1 0 0,-1-1-1 0 0,1 1 1 0 0,-1-1-1 0 0,1 1 0 0 0,-1 0 1 0 0,0 0-1 0 0,1 0 1 0 0,-1 0-1 0 0,0 0 1 0 0,0 0-1 0 0,-1 0-38 0 0,4 7-31 0 0,-1-1 0 0 0,0 1 0 0 0,-1 0 0 0 0,1 5 31 0 0,-2-4 10 0 0,0 0-1 0 0,0 1 1 0 0,-1-1 0 0 0,-1 0-1 0 0,1 1 1 0 0,-3 7-10 0 0,-4 18-297 0 0,-3 8 297 0 0,6-28-289 0 0,-11 37-2863 0 0,11-41 1576 0 0</inkml:trace>
  <inkml:trace contextRef="#ctx0" brushRef="#br0" timeOffset="2389.029">1198 1724 16208 0 0,'4'14'743'0'0,"-3"-12"-17"0"0,1-1-465 0 0,3 1-145 0 0,-3-1 329 0 0,-2-1 138 0 0,0 0 22 0 0,-2 1-46 0 0,-5 5-213 0 0,0 0 0 0 0,-1 0 0 0 0,-5 2-346 0 0,7-5 58 0 0,0 1 0 0 0,0 0 0 0 0,1 0 0 0 0,-1 1-1 0 0,1-1 1 0 0,0 1 0 0 0,0 0 0 0 0,1 0 0 0 0,-2 3-58 0 0,-38 52 122 0 0,43-58-13 0 0,0 0-1 0 0,0 0 1 0 0,0 0-1 0 0,1 0 1 0 0,-1-1-1 0 0,0 2 1 0 0,1-1-1 0 0,0 0 1 0 0,-1 0-1 0 0,1 0 1 0 0,0 0-1 0 0,0 0 1 0 0,0 0-109 0 0,0-1 3 0 0,0 0 1 0 0,0 0-1 0 0,0 0 1 0 0,0 0-1 0 0,0-1 1 0 0,0 1-1 0 0,1 0 1 0 0,-1 0-1 0 0,0 0 1 0 0,0 0-1 0 0,1-1 1 0 0,-1 1-1 0 0,0 0 1 0 0,1 0-1 0 0,-1-1 1 0 0,0 1-1 0 0,1 0-3 0 0,5 0-42 0 0,-5-1 38 0 0,4 1 22 0 0,0 0 0 0 0,0-1-1 0 0,0 1 1 0 0,0-1-1 0 0,0 0 1 0 0,0-1 0 0 0,0 1-1 0 0,0-1 1 0 0,0 0-1 0 0,0 0 1 0 0,-1-1 0 0 0,1 1-1 0 0,0-1 1 0 0,-1 0-1 0 0,1-1 1 0 0,-1 1 0 0 0,0-1-1 0 0,1 1 1 0 0,2-4-18 0 0,4-3 39 0 0,-1 0 0 0 0,0 0 0 0 0,0-1 0 0 0,-1 0 0 0 0,0-1 1 0 0,5-9-40 0 0,2-3 73 0 0,-1-1 0 0 0,-1-1 1 0 0,-1 0-1 0 0,-1-1 0 0 0,-1 0 1 0 0,4-21-74 0 0,-1 4 325 0 0,-10 32-265 0 0,0 0 0 0 0,-1-1 0 0 0,0 1 0 0 0,-1-2-60 0 0,4-33 417 0 0,-2-35-417 0 0,-4 70 22 0 0,-1 0-1 0 0,-1 0 0 0 0,0 1 1 0 0,0-1-1 0 0,-1 1 0 0 0,0-1 1 0 0,-1 1-1 0 0,0 0 0 0 0,-2-3-21 0 0,4 11 0 0 0,1 0 0 0 0,-1 0 0 0 0,1 0 0 0 0,-1 0 0 0 0,0 0 0 0 0,0 1 0 0 0,0-1 0 0 0,0 1 0 0 0,0-1 0 0 0,0 1 0 0 0,-1 0 0 0 0,0-1 0 0 0,2 2 0 0 0,1 0 0 0 0,0 0 0 0 0,-1-1 0 0 0,1 1 0 0 0,-1 0 0 0 0,1 0 0 0 0,-1 0 0 0 0,1 0 0 0 0,0 0 0 0 0,-1 0 0 0 0,1 0 0 0 0,-1 0 0 0 0,1 0 0 0 0,-1 0 0 0 0,1 0 0 0 0,-1 0 0 0 0,1 0 0 0 0,0 0 0 0 0,-1 0 0 0 0,-2 3 0 0 0,0 0 0 0 0,1 0 0 0 0,-1 0 0 0 0,1 0 0 0 0,0 0 0 0 0,0 0 0 0 0,0 1 0 0 0,0-1 0 0 0,1 1 0 0 0,-1-1 0 0 0,1 1 0 0 0,0 0 0 0 0,-1 1 0 0 0,-5 14 0 0 0,1 0 0 0 0,1 0 0 0 0,0 1 0 0 0,0 12 0 0 0,-5 82 0 0 0,8-80 0 0 0,1-9 0 0 0,2 0 0 0 0,1 0 0 0 0,3 17 0 0 0,-1-16 0 0 0,-1-4 39 0 0,1 0 0 0 0,0-1 0 0 0,2 1 0 0 0,1-1 0 0 0,1 0 0 0 0,0-1 1 0 0,5 6-40 0 0,-10-21 75 0 0,0 0 1 0 0,0-1-1 0 0,0 0 1 0 0,1 1 0 0 0,-1-1-1 0 0,1-1 1 0 0,0 1-1 0 0,0-1 1 0 0,1 1 0 0 0,-1-1-1 0 0,2 0-75 0 0,-4-1-6 0 0,1-1 0 0 0,0 1 0 0 0,-1-1 0 0 0,1 0 0 0 0,0 0 0 0 0,0 0 0 0 0,0 0 0 0 0,-1-1-1 0 0,1 1 1 0 0,0-1 0 0 0,0 0 0 0 0,0 0 0 0 0,0 0 0 0 0,0 0 0 0 0,0 0 0 0 0,0-1 0 0 0,0 1 0 0 0,0-1 0 0 0,-1 0 0 0 0,1 0 0 0 0,1 0 6 0 0,13-8-138 0 0,0-1 0 0 0,0 0 0 0 0,-1-1 0 0 0,-1-1 1 0 0,0 0-1 0 0,5-7 138 0 0,-16 15 21 0 0,2-1 58 0 0,-1 0 0 0 0,0 0 1 0 0,-1-1-1 0 0,1 1 0 0 0,-1-1-79 0 0,-1 3-16 0 0,-1 0-1 0 0,1 0 1 0 0,-1 1-1 0 0,1-1 1 0 0,0 1 0 0 0,3-2 16 0 0,-5 3-182 0 0,-2 2 172 0 0,0-1 0 0 0,0 1 0 0 0,0-1-1 0 0,0 1 1 0 0,0 0 0 0 0,1 0 0 0 0,-1 0-1 0 0,0-1 1 0 0,1 1 0 0 0,-1 0 0 0 0,0 0 0 0 0,1 0-1 0 0,-1 0 1 0 0,1 0 0 0 0,0 0 0 0 0,-1 0-1 0 0,1 0 1 0 0,0 0 10 0 0,-7 17 0 0 0,5-12 0 0 0,-1 0 0 0 0,1 0 0 0 0,1 0 0 0 0,-1 1 0 0 0,1-1 0 0 0,0 0 0 0 0,0 1 0 0 0,1-1 0 0 0,0 0 0 0 0,0 1 0 0 0,1 0 0 0 0,0 4 0 0 0,1 0 0 0 0,1 1 0 0 0,0-1 0 0 0,0-1 0 0 0,1 1 0 0 0,2 3 0 0 0,-4-9 0 0 0,2 1 0 0 0,-1-1 0 0 0,0 0 0 0 0,1 0 0 0 0,0 0 0 0 0,0 0 0 0 0,1 0 0 0 0,-1-1 0 0 0,1 0 0 0 0,0 0 0 0 0,5 3 0 0 0,-7-5 0 0 0,0 0 0 0 0,0 0 0 0 0,0 0 0 0 0,1 0 0 0 0,-1 0 0 0 0,0-1 0 0 0,1 1 0 0 0,-1-1 0 0 0,1 0 0 0 0,0 0 0 0 0,0 0 0 0 0,-1 0 0 0 0,1-1 0 0 0,0 1 0 0 0,0-1 0 0 0,-2 0 0 0 0,1 0 0 0 0,-1 0 0 0 0,1 0 0 0 0,0 0 0 0 0,-1 0 0 0 0,1-1 0 0 0,-1 1 0 0 0,1-1 0 0 0,-1 1 0 0 0,1-1 0 0 0,-1 0 0 0 0,1 0 0 0 0,-1 0 0 0 0,0-1 0 0 0,0 1 0 0 0,1 0 0 0 0,-1-1 0 0 0,0 0 0 0 0,0 1 0 0 0,0-1 0 0 0,-1 0 0 0 0,1 0 0 0 0,0 0 0 0 0,-1 0 0 0 0,1 0 0 0 0,-1 0 0 0 0,0-1 0 0 0,0 1 0 0 0,1-2 0 0 0,0 1 0 0 0,-1-1 0 0 0,0 1 0 0 0,0-1 0 0 0,0 0 0 0 0,0 1 0 0 0,-1-1 0 0 0,0 0 0 0 0,1 0 0 0 0,-1 1 0 0 0,-1-1 0 0 0,1 0 0 0 0,0 0 0 0 0,-1 0 0 0 0,0 1 0 0 0,0-1 0 0 0,0 1 0 0 0,0-1 0 0 0,-1 0 0 0 0,1 1 0 0 0,-1 0 0 0 0,0-1 0 0 0,0 1 0 0 0,0 0 0 0 0,0 0 0 0 0,-1 0 0 0 0,1 0 0 0 0,-1 1 0 0 0,0-1 0 0 0,-2-1 0 0 0,-24-23 0 0 0,22 19 0 0 0,0 2 0 0 0,0-1 0 0 0,0 1 0 0 0,-1 0 0 0 0,-4-2 0 0 0,-14-6-254 0 0,8 3-705 0 0,-1 2 0 0 0,-12-5 959 0 0,29 13-1573 0 0,0 1 1313 0 0,1 0-1 0 0,0 0 1 0 0,0 0 0 0 0,0 0 0 0 0,0 0-1 0 0,0 0 1 0 0,0 0 0 0 0,0 0-1 0 0,0 1 1 0 0,-1-1 0 0 0,1 1-1 0 0,0-1 1 0 0,0 1 260 0 0,-2 0-600 0 0,0 0-1446 0 0</inkml:trace>
  <inkml:trace contextRef="#ctx0" brushRef="#br0" timeOffset="2760.17">2054 1182 456 0 0,'7'0'476'0'0,"-4"0"552"0"0,-1 0-1 0 0,1 0 1 0 0,-1 0-1 0 0,1 1 1 0 0,-1-1-1 0 0,1 1 1 0 0,-1-1-1 0 0,0 1 1 0 0,0 0-1 0 0,1 0 1 0 0,1 1-1028 0 0,-3-1 196 0 0,0 0 0 0 0,0 0 0 0 0,0 0 0 0 0,1 0 0 0 0,-1 0 0 0 0,0 0 1 0 0,0 0-1 0 0,-1 1 0 0 0,1-1 0 0 0,0 0 0 0 0,0 1 0 0 0,0-1 0 0 0,-1 1 0 0 0,1-1 0 0 0,-1 1 1 0 0,1-1-1 0 0,-1 1 0 0 0,0-1 0 0 0,0 1-196 0 0,4 20 827 0 0,-2 0 1 0 0,0 1 0 0 0,-2-1-1 0 0,-1 15-827 0 0,-10 84 2159 0 0,-15 60-2159 0 0,-5 2 311 0 0,21-116-301 0 0,7-42-9 0 0,2-15-30 0 0,0-1 1 0 0,-1 0 0 0 0,0 1-1 0 0,-2 4 29 0 0,3-10-366 0 0,0 0 0 0 0,0 1 0 0 0,0-1 0 0 0,0 0 1 0 0,1 0-1 0 0,-1 0 0 0 0,1 5 366 0 0,1-11-1812 0 0,4-5-421 0 0</inkml:trace>
  <inkml:trace contextRef="#ctx0" brushRef="#br0" timeOffset="3113.898">2258 1619 4144 0 0,'0'0'191'0'0,"0"0"405"0"0,0 0 1598 0 0,0 0 1658 0 0,-4 4-1769 0 0,-1-1-1332 0 0,0 0 0 0 0,0-1 0 0 0,0 0 0 0 0,0 0 0 0 0,0 0 1 0 0,-4 0-752 0 0,-2 1 220 0 0,-119 38-388 0 0,114-37 548 0 0,1-1-1 0 0,0 0 0 0 0,-14 1-379 0 0,-22 3-5581 0 0,38-3-83 0 0</inkml:trace>
  <inkml:trace contextRef="#ctx0" brushRef="#br0" timeOffset="3601.841">2359 1145 12928 0 0,'0'3'297'0'0,"4"22"372"0"0,-3-19-579 0 0,0 1 0 0 0,0 0 0 0 0,0 0 0 0 0,-1-1 0 0 0,0 2-90 0 0,-1 9 239 0 0,1 0 1 0 0,1 0 0 0 0,1 0 0 0 0,1 2-240 0 0,2 23 913 0 0,-5-27-571 0 0,0 0 1 0 0,-1 0 0 0 0,0-1 0 0 0,-1 1-1 0 0,-1 2-342 0 0,-20 73 1395 0 0,3-12-706 0 0,-1 18-39 0 0,0-7 397 0 0,5 1-1047 0 0,11-45 328 0 0,5-45-317 0 0,0 0-2 0 0,0 0 0 0 0,-1 1-1 0 0,1-1 1 0 0,0 0 0 0 0,0 1 0 0 0,0-1-1 0 0,0 0 1 0 0,0 1 0 0 0,0-1 0 0 0,0 0-1 0 0,0 1 1 0 0,0-1 0 0 0,0 0 0 0 0,0 1-1 0 0,0-1 1 0 0,0 0 0 0 0,0 1 0 0 0,0-1-1 0 0,0 0 1 0 0,1 1 0 0 0,-1-1 0 0 0,0 0-1 0 0,0 1 1 0 0,0-1 0 0 0,0 0 0 0 0,1 0-9 0 0,7-1 72 0 0,-4-3-36 0 0,1 0 0 0 0,-1 0 1 0 0,0 0-1 0 0,3-3-36 0 0,4-6 9 0 0,-7 9-4 0 0,0-1 1 0 0,-1 0-1 0 0,0 1 0 0 0,0-1 0 0 0,0 0 0 0 0,-1-1 0 0 0,0 1 0 0 0,1-2-5 0 0,13-27 23 0 0,-5 17-15 0 0,-5 6 9 0 0,1 0 0 0 0,0 1 0 0 0,1 0 1 0 0,0 0-1 0 0,3-2-17 0 0,-1 6 53 0 0,-9 6-43 0 0,1 0 0 0 0,0 0 0 0 0,0 0 0 0 0,-1 1 0 0 0,1-1 0 0 0,0 1 0 0 0,-1-1 0 0 0,1 1 0 0 0,-1 0 0 0 0,1-1 0 0 0,-1 1 0 0 0,1 0 0 0 0,-1 0 0 0 0,1 0 0 0 0,-1 0 0 0 0,0 0 0 0 0,1 0 0 0 0,-1 1 0 0 0,0-1 0 0 0,0 0 0 0 0,0 1 0 0 0,0-1-10 0 0,6 8 155 0 0,-1 0-1 0 0,-1 0 1 0 0,1 2-155 0 0,-2-4 48 0 0,10 18-222 0 0,16 26-166 0 0,-26-46 334 0 0,0 0-1 0 0,0 0 1 0 0,0 0-1 0 0,1 0 1 0 0,0-1 0 0 0,0 0-1 0 0,5 4 7 0 0,3-2 0 0 0,0-5 0 0 0,-11-1 0 0 0,0-1 0 0 0,0 0 0 0 0,0 0 1 0 0,0 0-1 0 0,0 0 0 0 0,0 0 0 0 0,0 0 0 0 0,0 0 0 0 0,0 0 0 0 0,-1-1 0 0 0,1 1 0 0 0,0-1 0 0 0,-1 1 0 0 0,1-1 0 0 0,-1 0 0 0 0,0 0 0 0 0,1 0 0 0 0,18-34-10 0 0,-18 32 6 0 0,2-4-9 0 0,-1 0 0 0 0,0-1 1 0 0,0 1-1 0 0,-1-1 0 0 0,0 0 0 0 0,0 1 0 0 0,-1-1 1 0 0,0 0-1 0 0,-1 0 0 0 0,0 0 0 0 0,0 0 0 0 0,-1 0 1 0 0,0 0-1 0 0,-1 0 0 0 0,0-1 13 0 0,1 7-2 0 0,0 0 0 0 0,-1 1 0 0 0,1-1 0 0 0,-1 0 0 0 0,1 1 0 0 0,-1-1 0 0 0,0 1 0 0 0,0 0 0 0 0,0 0 0 0 0,0 0 0 0 0,0 0 0 0 0,-1 0 0 0 0,1 0 0 0 0,-1 0 0 0 0,1 1 0 0 0,-1-1 0 0 0,1 1 0 0 0,-1 0-1 0 0,0 0 1 0 0,0 0 2 0 0,-3-2-23 0 0,5 2 22 0 0,-1 1-1 0 0,1-1 1 0 0,-1 1-1 0 0,1-1 1 0 0,-1 1-1 0 0,1 0 1 0 0,-1-1 0 0 0,1 1-1 0 0,-1 0 1 0 0,1 0-1 0 0,-1 0 1 0 0,1 1 0 0 0,-1-1-1 0 0,0 0 1 0 0,1 0-1 0 0,-1 1 1 0 0,1-1-1 0 0,-1 1 1 0 0,1-1 0 0 0,0 1-1 0 0,-1 0 1 0 0,1 0-1 0 0,0 0 1 0 0,-1-1 0 0 0,1 1-1 0 0,0 0 1 0 0,0 0-1 0 0,0 1 1 0 0,0-1-1 0 0,0 0 1 0 0,0 0 0 0 0,0 1 1 0 0,-3 3-4 0 0,1-1 0 0 0,0 1 1 0 0,0 0-1 0 0,0 1 0 0 0,1-1 1 0 0,0 0-1 0 0,0 1 0 0 0,0 1 4 0 0,-2 6 0 0 0,2 0 0 0 0,-1 0 0 0 0,1 0 0 0 0,1 0 0 0 0,1 7 0 0 0,0-13 0 0 0,0 0 0 0 0,1 0 0 0 0,1 0 0 0 0,-1 0 0 0 0,1-1 0 0 0,0 1 0 0 0,0-1 0 0 0,1 1 0 0 0,0-1 0 0 0,0 0 0 0 0,3 5 0 0 0,-3-6-61 0 0,0-1-1 0 0,0 0 1 0 0,1 1-1 0 0,-1-1 0 0 0,1-1 1 0 0,0 1-1 0 0,0 0 1 0 0,4 2 61 0 0,-5-4-31 0 0,0-1 0 0 0,0 0 0 0 0,0 1 0 0 0,0-1 0 0 0,0 0 0 0 0,0 0 0 0 0,1-1 0 0 0,-1 1 0 0 0,0-1 0 0 0,0 1 0 0 0,1-1 0 0 0,-1 0 0 0 0,0 0 0 0 0,0-1 0 0 0,2 1 31 0 0,-3 0 11 0 0,0 0-1 0 0,1 0 1 0 0,0-1-1 0 0,0 1 1 0 0,0-1 0 0 0,-1 1-1 0 0,1-1 1 0 0,0 0-1 0 0,-1 0 1 0 0,1 0 0 0 0,0 0-1 0 0,-1 0 1 0 0,0 0-1 0 0,1-1 1 0 0,-1 0 0 0 0,0 1-1 0 0,1-1 1 0 0,-1 0-1 0 0,0 0 1 0 0,0 0 0 0 0,0-1-11 0 0,12-14-123 0 0,-7 9 20 0 0,0-1 0 0 0,-1 1 0 0 0,2-5 103 0 0,18-28-242 0 0,-26 41 241 0 0,0-1 0 0 0,0 1 0 0 0,0 0 0 0 0,0 0-1 0 0,0 0 1 0 0,0 0 0 0 0,0-1 0 0 0,0 1 0 0 0,1 0-1 0 0,-1 0 1 0 0,0 0 0 0 0,0 0 0 0 0,0 0 0 0 0,0-1-1 0 0,0 1 1 0 0,0 0 0 0 0,0 0 0 0 0,0 0 0 0 0,0 0-1 0 0,0 0 1 0 0,1 0 0 0 0,-1-1 0 0 0,0 1 0 0 0,0 0-1 0 0,0 0 1 0 0,0 0 0 0 0,0 0 0 0 0,0 0 0 0 0,1 0-1 0 0,-1 0 1 0 0,0 0 0 0 0,0 0 0 0 0,0 0 0 0 0,0 0-1 0 0,0 0 1 0 0,1 0 0 0 0,-1 0 0 0 0,0 0 0 0 0,0 0-1 0 0,0 0 1 0 0,0 0 0 0 0,1 0 0 0 0,-1 0 0 0 0,0 0-1 0 0,0 0 1 0 0,0 0 0 0 0,0 0 0 0 0,0 0 0 0 0,1 0-1 0 0,-1 0 1 0 0,0 0 0 0 0,0 0 0 0 0,0 0 0 0 0,0 0-1 0 0,0 1 2 0 0,5 11-11 0 0,-2 17 16 0 0,-3 35 419 0 0,0-63-264 0 0,0-1 2 0 0,0 0 4 0 0,0 0 2 0 0,0 0 0 0 0,0 0-8 0 0,14-11 176 0 0,12-20 286 0 0,11-7-622 0 0,-5 5 202 0 0,-18 18-148 0 0,1 2-1 0 0,0-1 0 0 0,8-4-53 0 0,-17 14-8 0 0,0-1-51 0 0,0 1 0 0 0,1 0 0 0 0,-1 0-1 0 0,1 1 1 0 0,4-2 59 0 0,-10 5-431 0 0,0-1-1 0 0,0 0 0 0 0,0 1 0 0 0,0-1 0 0 0,0 0 1 0 0,0 1-1 0 0,0-1 0 0 0,-1 0 0 0 0,1 0 1 0 0,0 0-1 0 0,-1 0 0 0 0,1 0 432 0 0,0 0-6826 0 0</inkml:trace>
  <inkml:trace contextRef="#ctx0" brushRef="#br0" timeOffset="4118.665">3106 1599 2760 0 0,'0'7'110'0'0,"1"1"1"0"0,1-1-1 0 0,-1 0 0 0 0,1 0 1 0 0,1 4-111 0 0,0-4 1173 0 0,-2-1 0 0 0,1 1 0 0 0,-1 0 0 0 0,0 0 0 0 0,0 3-1173 0 0,-2 49 8611 0 0,-1-38-8066 0 0,0-1 0 0 0,-2 1 0 0 0,0 2-545 0 0,2-14 0 0 0,0-1 0 0 0,1 1 0 0 0,1 0 0 0 0,-1 0 0 0 0,2 7 0 0 0,-1-16 0 0 0,0 0 0 0 0,0 1 0 0 0,0-1 0 0 0,0 0 0 0 0,0 0 0 0 0,-1 0 0 0 0,1 0 0 0 0,0 0 0 0 0,0 0 0 0 0,0 0 0 0 0,0 1 0 0 0,0-1 0 0 0,0 0 0 0 0,0 0 0 0 0,0 0 0 0 0,0 0 0 0 0,0 0 0 0 0,0 0 0 0 0,0 0 0 0 0,0 0 0 0 0,0 1 0 0 0,0-1 0 0 0,0 0 0 0 0,0 0 0 0 0,1 0 0 0 0,-1 0 0 0 0,0 0 0 0 0,0 0 0 0 0,0 0 0 0 0,0 0 0 0 0,0 1 0 0 0,0-1 0 0 0,0 0 0 0 0,0 0 0 0 0,0 0 0 0 0,0 0 0 0 0,0 0 0 0 0,0 0 0 0 0,1 0 0 0 0,-1 0 0 0 0,0 0 0 0 0,0 0 0 0 0,0 0 0 0 0,0 0 0 0 0,0 0 0 0 0,0 0 0 0 0,0 0 0 0 0,0 0 0 0 0,1 0 0 0 0,-1 0 0 0 0,0 0 0 0 0,0 0 0 0 0,0 0 0 0 0,0 0 0 0 0,0 0 0 0 0,0 0 0 0 0,0 0 0 0 0,1 0 0 0 0,-1 0 0 0 0,0 0 0 0 0,0 0 0 0 0,0 0 0 0 0,0 0 0 0 0,0 0 0 0 0,0 0 0 0 0,0 0 0 0 0,0 0 0 0 0,1 0 0 0 0,3-5 0 0 0,-3 4 0 0 0,30-42 0 0 0,-25 35 0 0 0,-1-1 0 0 0,0 1 0 0 0,0-1 0 0 0,1-3 0 0 0,13-23 0 0 0,-1 0 0 0 0,-18 34 0 0 0,0 1 0 0 0,0 0 0 0 0,0-1 0 0 0,0 1 0 0 0,0 0 0 0 0,0 0 0 0 0,1-1 0 0 0,-1 1 0 0 0,0 0 0 0 0,0 0 0 0 0,0 0 0 0 0,0-1 0 0 0,0 1 0 0 0,0 0 0 0 0,1 0 0 0 0,-1-1 0 0 0,0 1 0 0 0,0 0 0 0 0,0 0 0 0 0,1 0 0 0 0,-1 0 0 0 0,0-1 0 0 0,0 1 0 0 0,0 0 0 0 0,1 0 0 0 0,-1 0 0 0 0,0 0 0 0 0,0 0 0 0 0,1 0 0 0 0,-1 0 0 0 0,0 0 0 0 0,0 0 0 0 0,1 0 0 0 0,-1 0 0 0 0,0 0 0 0 0,1 0 0 0 0,-1 0 0 0 0,0 0 0 0 0,0 0 0 0 0,1 0 0 0 0,-1 0 0 0 0,0 0 0 0 0,0 0 0 0 0,1 0 0 0 0,-1 0 0 0 0,0 0 0 0 0,0 0 0 0 0,0 0 0 0 0,1 1 0 0 0,-1-1 0 0 0,0 0 0 0 0,0 0 0 0 0,1 0 0 0 0,-1 1 0 0 0,0-1 0 0 0,0 0 0 0 0,0 0 0 0 0,0 0 0 0 0,0 1 0 0 0,1-1 0 0 0,-1 0 0 0 0,0 0 0 0 0,0 1 0 0 0,0-1 0 0 0,0 0 0 0 0,0 0 0 0 0,0 1 0 0 0,0-1 0 0 0,0 0 0 0 0,0 1 0 0 0,3 7 0 0 0,0 1 0 0 0,-1-1 0 0 0,0 1 0 0 0,0 5 0 0 0,1-3 0 0 0,4-2 0 0 0,4-1 0 0 0,0-5 0 0 0,-8-4 0 0 0,-1 1 0 0 0,1-1 0 0 0,-1 0 0 0 0,0 1 0 0 0,1-1 0 0 0,-1 0 0 0 0,0 0 0 0 0,0-1 0 0 0,1 1 0 0 0,-1 0 0 0 0,0-1 0 0 0,0 1 0 0 0,0-1 0 0 0,-1 0 0 0 0,1 0 0 0 0,1-1 0 0 0,13-11 0 0 0,-6 5 0 0 0,4-9 0 0 0,-8 11 72 0 0,-4 5 299 0 0,-2 2 117 0 0,0 0 21 0 0,0 0-66 0 0,7 12-290 0 0,-7-11-141 0 0,3 8-12 0 0,0 0 0 0 0,-1 1 0 0 0,0-1 0 0 0,-1 1 0 0 0,0-1 0 0 0,-1 1 0 0 0,0-1 0 0 0,-1 7 0 0 0,1 1 0 0 0,0-8 0 0 0,0-8-21 0 0,0-1 0 0 0,0 0-1 0 0,0 0 1 0 0,0 0 0 0 0,0 1-1 0 0,0-1 1 0 0,0 0 0 0 0,0 0-1 0 0,0 0 1 0 0,0 0 0 0 0,0 1 0 0 0,0-1-1 0 0,0 0 1 0 0,0 0 0 0 0,0 0-1 0 0,0 1 1 0 0,0-1 0 0 0,0 0-1 0 0,0 0 1 0 0,0 0 0 0 0,1 0-1 0 0,-1 0 1 0 0,0 1 0 0 0,0-1-1 0 0,0 0 1 0 0,0 0 0 0 0,0 0-1 0 0,0 0 1 0 0,1 0 0 0 0,-1 0-1 0 0,0 1 1 0 0,0-1 0 0 0,0 0-1 0 0,0 0 1 0 0,1 0 0 0 0,-1 0 0 0 0,0 0-1 0 0,0 0 22 0 0,7-4-1094 0 0,4-7-2126 0 0,-5 0-2919 0 0</inkml:trace>
  <inkml:trace contextRef="#ctx0" brushRef="#br0" timeOffset="4506.299">3616 1626 15664 0 0,'0'0'356'0'0,"1"1"49"0"0,4 2-25 0 0,20 14 200 0 0,-24-16-529 0 0,1 0 0 0 0,-1 0 0 0 0,0 0 1 0 0,0 0-1 0 0,0 0 0 0 0,0 0 0 0 0,0 1 0 0 0,-1-1 1 0 0,1 0-1 0 0,0 1 0 0 0,-1-1 0 0 0,1 0 0 0 0,-1 1 0 0 0,1-1 1 0 0,-1 1-1 0 0,1-1 0 0 0,-1 1 0 0 0,0 0-51 0 0,0 8 112 0 0,-1-1 0 0 0,0 1-1 0 0,0 0 1 0 0,-1-1 0 0 0,-1 1-1 0 0,0-1 1 0 0,0 1 0 0 0,0-1 0 0 0,-1 0-1 0 0,-1 1-111 0 0,-19 34 0 0 0,6-13 0 0 0,18-31 0 0 0,-1 1 0 0 0,1 0 0 0 0,-1-1 0 0 0,1 1 0 0 0,0-1 0 0 0,-1 1 0 0 0,1-1 0 0 0,0 1 0 0 0,0 0 0 0 0,-1-1 0 0 0,1 1 0 0 0,0 0 0 0 0,0-1 0 0 0,0 1 0 0 0,0 0 0 0 0,0-1 0 0 0,0 1 0 0 0,0 0 0 0 0,0 0 0 0 0,0-1 0 0 0,2 7 0 0 0,4-5-50 0 0,0-1 0 0 0,-1 1 0 0 0,1-1 0 0 0,0 0 0 0 0,0-1 0 0 0,0 0 1 0 0,0 1-1 0 0,0-2 0 0 0,3 1 50 0 0,3-1-427 0 0,53-7 879 0 0,-63 7-252 0 0,7-2-94 0 0,-7 2-398 0 0,-2 1-175 0 0,0 0-40 0 0,0 0-5 0 0,0 0 0 0 0,0 0 0 0 0,0 0-635 0 0,0 0-2673 0 0,0 0-1148 0 0</inkml:trace>
  <inkml:trace contextRef="#ctx0" brushRef="#br0" timeOffset="4850.626">3698 1274 11600 0 0,'0'0'264'0'0,"0"0"34"0"0,0 0 21 0 0,0 0-36 0 0,0 2-186 0 0,0 3 67 0 0,1 0 343 0 0,-1-1 0 0 0,1 1 1 0 0,1-1-1 0 0,-1 1 0 0 0,0-1 1 0 0,1 0-1 0 0,0 0 0 0 0,1 1-507 0 0,1 5 915 0 0,-1-4-265 0 0,-1 0-1 0 0,1 0 1 0 0,1 0-1 0 0,-1 0 1 0 0,4 4-650 0 0,-6-9 107 0 0,-1-1-399 0 0,0 0-175 0 0,0 0-858 0 0,0 0-3444 0 0,0 0-1475 0 0</inkml:trace>
  <inkml:trace contextRef="#ctx0" brushRef="#br0" timeOffset="5185.837">4011 1639 3224 0 0,'0'0'720'0'0,"0"0"1816"0"0,0 0 801 0 0,0 0 160 0 0,0 0-383 0 0,0 0-1731 0 0,-1 2-763 0 0,-1 4-505 0 0,0 0 0 0 0,0-1 0 0 0,-1 0-1 0 0,0 0 1 0 0,0 1 0 0 0,0-2-1 0 0,0 1 1 0 0,-1 0 0 0 0,-2 1-115 0 0,-9 10 237 0 0,-1-1 1 0 0,-2-1-238 0 0,-27 28 719 0 0,41-38-685 0 0,2-3-14 0 0,1 0 1 0 0,0 0 0 0 0,0 0-1 0 0,0 0 1 0 0,0 0 0 0 0,0 0 0 0 0,0 0-1 0 0,1 0 1 0 0,-1 0 0 0 0,0 1-1 0 0,1-1 1 0 0,-1 0 0 0 0,0 0 0 0 0,1 1-1 0 0,0-1 1 0 0,-1 0 0 0 0,1 1-1 0 0,0-1 1 0 0,-1 0 0 0 0,1 1-1 0 0,0-1 1 0 0,0 1 0 0 0,0-1 0 0 0,0 0-1 0 0,1 1 1 0 0,-1-1 0 0 0,0 0-1 0 0,1 2-20 0 0,0 1 123 0 0,0-1-1 0 0,1 1 0 0 0,0 0 0 0 0,0-1 0 0 0,0 1 1 0 0,0-1-1 0 0,0 1 0 0 0,1-1 0 0 0,0 0 0 0 0,-1 0 0 0 0,1 0 1 0 0,0-1-1 0 0,0 1 0 0 0,1-1 0 0 0,-1 1 0 0 0,0-1 1 0 0,3 1-123 0 0,19 9 29 0 0,0 0 0 0 0,8 1-29 0 0,-22-9-59 0 0,-1 0 1 0 0,0 1-1 0 0,0 1 0 0 0,0 0 0 0 0,-1 0 0 0 0,6 6 59 0 0,-13-11-453 0 0,-2-1-1207 0 0,0 0-522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17:38.2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5308 465 17503 0 0,'0'1'399'0'0,"1"54"959"0"0,0-19-1304 0 0,-1 1 1 0 0,-2 0-1 0 0,-3 10-54 0 0,1-3 117 0 0,5-37 104 0 0,-2 0-1 0 0,1 0 0 0 0,-1-1 1 0 0,0 1-1 0 0,0 0 1 0 0,-1-1-1 0 0,0 1 0 0 0,0-1-220 0 0,1-4-44 0 0,2-3 110 0 0,1-5-55 0 0,0 1-1 0 0,0 0 1 0 0,-1-1 0 0 0,1 1 0 0 0,-1-1 0 0 0,-1 0 0 0 0,1-4-11 0 0,6-29-158 0 0,29-54 394 0 0,-31 83-236 0 0,4 4 0 0 0,-9 6 0 0 0,1-1 0 0 0,-1 1 0 0 0,1-1 0 0 0,-1 1 0 0 0,1 0 0 0 0,-1 0 0 0 0,1-1 0 0 0,-1 1 0 0 0,1 0 0 0 0,-1 0 0 0 0,1-1 0 0 0,-1 1 0 0 0,1 0 0 0 0,0 0 0 0 0,-1 0 0 0 0,1 0 0 0 0,-1 0 0 0 0,1 0 0 0 0,0 0 0 0 0,-1 0 0 0 0,1 0 0 0 0,-1 0 0 0 0,1 1 0 0 0,-1-1 0 0 0,1 0 0 0 0,0 0 0 0 0,-1 0 0 0 0,1 1 0 0 0,-1-1 0 0 0,1 0 0 0 0,-1 1 0 0 0,2 0 0 0 0,0 0 0 0 0,1 0 0 0 0,-1 0 0 0 0,0 1 0 0 0,0-1 0 0 0,0 0 0 0 0,0 1 0 0 0,0 0 0 0 0,0-1 0 0 0,0 1 0 0 0,-1 0 0 0 0,1 0 0 0 0,-1 0 0 0 0,1 0 0 0 0,-1 0 0 0 0,0 1 0 0 0,0-1 0 0 0,1 2 0 0 0,3 7 0 0 0,-2 1 0 0 0,0-1 0 0 0,1 7 0 0 0,2 7 0 0 0,17 54 0 0 0,-21-70 0 0 0,5-1 0 0 0,-6-8 0 0 0,0 1 0 0 0,0 0 0 0 0,1 0 0 0 0,-1-1 0 0 0,0 1 0 0 0,1-1 0 0 0,-1 0 0 0 0,1 1 0 0 0,-1-1 0 0 0,0 0 0 0 0,1 0 0 0 0,-1 0 0 0 0,1 0 0 0 0,-1 0 0 0 0,1 0 0 0 0,-1 0 0 0 0,0 0 0 0 0,1 0 0 0 0,-1-1 0 0 0,1 1 0 0 0,-1-1 0 0 0,0 1 0 0 0,1-1 0 0 0,-1 0 0 0 0,3 0 0 0 0,0-1 0 0 0,0 0 0 0 0,0-1 0 0 0,-1 1 0 0 0,1-1 0 0 0,2-2 0 0 0,10-11 0 0 0,-11 11 0 0 0,-1 1 0 0 0,0-1 0 0 0,1 1 0 0 0,0 0 0 0 0,3-1 0 0 0,10-6 0 0 0,45-27 0 0 0,-57 35 0 0 0,2 3 0 0 0,-3 0 71 0 0,-4 0 294 0 0,-1 0 122 0 0,0 0 22 0 0,0 0-66 0 0,1 1-294 0 0,1-1-141 0 0,1 2 1 0 0,4 10-34 0 0,-5-6-67 0 0,0-1 0 0 0,0 1 0 0 0,-1 0 0 0 0,0 0 0 0 0,0 0-1 0 0,0 0 1 0 0,-1 0 0 0 0,0 3 92 0 0,3 20 161 0 0,-3 12 382 0 0,5 8-510 0 0,-4-30-33 0 0,-1-16 0 0 0,0 0 0 0 0,1 0 0 0 0,-1 0 0 0 0,0 0 0 0 0,1-1 0 0 0,0 1 0 0 0,-1 0 0 0 0,1 0 0 0 0,0 0 0 0 0,1 1 0 0 0,3 4 0 0 0,-3-4 0 0 0,0 0 0 0 0,0 0 0 0 0,1 0 0 0 0,0-1 0 0 0,-1 1 0 0 0,1-1 0 0 0,1 1 0 0 0,-1-1 0 0 0,0 0 0 0 0,4 2 0 0 0,-4-3 0 0 0,0 0 0 0 0,0-1 0 0 0,0 1 0 0 0,1-1 0 0 0,-1 1 0 0 0,1-1 0 0 0,-1 0 0 0 0,1-1 0 0 0,-1 1 0 0 0,1 0 0 0 0,3-1 0 0 0,5 0 0 0 0,1 0 0 0 0,10-2 0 0 0,-18 1 0 0 0,4-1 0 0 0,-1-1 0 0 0,0 0 0 0 0,0 0 0 0 0,-1-1 0 0 0,1 0 0 0 0,-1 0 0 0 0,0-1 0 0 0,0 0 0 0 0,1-1 0 0 0,-7 5 0 0 0,4-3 0 0 0,0-1 0 0 0,0 0 0 0 0,-1-1 0 0 0,0 1 0 0 0,0-1 0 0 0,0 0 0 0 0,-1 0 0 0 0,0 0 0 0 0,1-3 0 0 0,-3 7 0 0 0,1 0 0 0 0,-1 1 0 0 0,-1 0 0 0 0,0 0 0 0 0,1 0 0 0 0,-1 1 0 0 0,0-1 0 0 0,0 0 0 0 0,1 0 0 0 0,-1 0 0 0 0,0 0 0 0 0,0 0 0 0 0,0 0 0 0 0,0 1 0 0 0,0-1 0 0 0,0 0 0 0 0,0 0 0 0 0,0 0 0 0 0,-1 0 0 0 0,1 0 0 0 0,0 1 0 0 0,0-1 0 0 0,0 1 0 0 0,0-1 0 0 0,0 1 0 0 0,-1 0 0 0 0,1-1 0 0 0,0 1 0 0 0,0-1 0 0 0,0 1 0 0 0,-1 0 0 0 0,1-1 0 0 0,0 1 0 0 0,-1 0 0 0 0,1 0 0 0 0,0-1 0 0 0,0 1 0 0 0,-1 0 0 0 0,1 0 0 0 0,0-1 0 0 0,-1 1 0 0 0,1 0 0 0 0,-1 0 0 0 0,1 0 0 0 0,0-1 0 0 0,-1 1 0 0 0,1 0 0 0 0,-1 0 0 0 0,1 0 0 0 0,0 0 0 0 0,-1 0 0 0 0,1 0 0 0 0,-1 0 0 0 0,1 0 0 0 0,0 0 0 0 0,-1 0 0 0 0,-15 3 0 0 0,14-2 0 0 0,1-1 0 0 0,-1 1 0 0 0,0 0 0 0 0,1 0 0 0 0,-1 0 0 0 0,0 0 0 0 0,1 0 0 0 0,0 0 0 0 0,-1 1 0 0 0,1-1 0 0 0,0 1 0 0 0,-1-1 0 0 0,1 1 0 0 0,0-1 0 0 0,0 1 0 0 0,0-1 0 0 0,0 1 0 0 0,1 0 0 0 0,-1 0 0 0 0,0 0 0 0 0,-10 31 0 0 0,10-31 0 0 0,1 1 0 0 0,-1 0 0 0 0,1 0 0 0 0,-1 0 0 0 0,1 0 0 0 0,0 0 0 0 0,0-1 0 0 0,0 1 0 0 0,1 0 0 0 0,-1 0 0 0 0,1 1 0 0 0,4 11 34 0 0,-4-11 5 0 0,1 1-1 0 0,-1 0 1 0 0,1-1-1 0 0,0 1 1 0 0,0-1-1 0 0,0 1 1 0 0,1-1-1 0 0,0 0 1 0 0,0 0-1 0 0,0 0 1 0 0,2 2-39 0 0,3 1 391 0 0,-6-5-334 0 0,0 0 0 0 0,0 0 0 0 0,0 0 0 0 0,0-1 0 0 0,0 1 0 0 0,0 0 0 0 0,0-1 0 0 0,1 0 0 0 0,-1 0 0 0 0,1 0 0 0 0,-1 0 1 0 0,1 0-1 0 0,-1 0 0 0 0,1 0 0 0 0,0-1 0 0 0,-1 1 0 0 0,1-1 0 0 0,0 0 0 0 0,-1 0 0 0 0,1 0 0 0 0,1 0-57 0 0,-2-1-57 0 0,-1 1 1 0 0,1-1-1 0 0,0 1 1 0 0,-1-1-1 0 0,1 0 1 0 0,0 1-1 0 0,-1-1 1 0 0,1 0-1 0 0,-1 0 1 0 0,1 0-1 0 0,-1-1 1 0 0,0 1-1 0 0,1 0 1 0 0,-1 0-1 0 0,0-1 1 0 0,0 1-1 0 0,0 0 1 0 0,1-2 56 0 0,-2 2-23 0 0,2-1-22 0 0,0 0 0 0 0,-1-1 0 0 0,1 0 0 0 0,-1 1 0 0 0,0-1 0 0 0,0 0 0 0 0,0 0 0 0 0,0 0 0 0 0,-1 1 0 0 0,1-1 0 0 0,-1 0 0 0 0,0 0 0 0 0,1 0 0 0 0,-1 0 0 0 0,-1 0 0 0 0,1 0 0 0 0,0 0 0 0 0,-1 0 0 0 0,1 0 0 0 0,-1 0 0 0 0,0-1 45 0 0,-2-3 8 0 0,0 0 0 0 0,0 0 0 0 0,0 0 0 0 0,-1 0 0 0 0,0 1 0 0 0,0-1 0 0 0,-3-3-8 0 0,1 3-29 0 0,5 5 27 0 0,-1 0 0 0 0,1-1 0 0 0,-1 1 0 0 0,1 1 0 0 0,-1-1 0 0 0,0 0 0 0 0,0 0 1 0 0,0 1-1 0 0,0-1 0 0 0,0 1 0 0 0,0-1 0 0 0,0 1 0 0 0,-2 0 2 0 0,-18-9-676 0 0,4 1-1572 0 0,0 3-4555 0 0,8 5 811 0 0</inkml:trace>
  <inkml:trace contextRef="#ctx0" brushRef="#br0" timeOffset="515.616">6076 626 12408 0 0,'0'0'565'0'0,"0"0"-5"0"0,1 2-363 0 0,6 18 801 0 0,-2-1-1 0 0,0 1 0 0 0,-1 0 0 0 0,1 16-997 0 0,-1 13 1752 0 0,-3 24-1752 0 0,-4-38 992 0 0,3-33-653 0 0,0-2-124 0 0,0 5 18 0 0,0-5-229 0 0,0 0-1 0 0,0 0 0 0 0,0 0 1 0 0,0-1-1 0 0,0 1 0 0 0,0 0 1 0 0,0 0-1 0 0,0 0 0 0 0,0 0 1 0 0,0 0-1 0 0,0 0 0 0 0,0 0 1 0 0,0 0-1 0 0,0 0 0 0 0,1 0 0 0 0,-1 0 1 0 0,0 0-1 0 0,0 1 0 0 0,0-1 1 0 0,0 0-1 0 0,0 0 0 0 0,0 0 1 0 0,0 0-1 0 0,0 0 0 0 0,0 0 1 0 0,0 0-1 0 0,0 0 0 0 0,0 0 1 0 0,0 0-1 0 0,0 0 0 0 0,0 0 1 0 0,0 0-1 0 0,0 0 0 0 0,0 0 0 0 0,0 0 1 0 0,0 0-1 0 0,0 0 0 0 0,0 0 1 0 0,0 0-1 0 0,0 0 0 0 0,0 0 1 0 0,1 0-1 0 0,-1 1 0 0 0,0-1 1 0 0,0 0-1 0 0,0 0 0 0 0,0 0 1 0 0,0 0-1 0 0,0 0 0 0 0,0 0 0 0 0,0 0 1 0 0,-1 0-1 0 0,1 0 0 0 0,0 0 1 0 0,0 0-1 0 0,0 0 0 0 0,0 0-3 0 0,14-20 25 0 0,-5 6-25 0 0,0 2-1 0 0,7-8 1 0 0,-6 10 0 0 0,5-4 0 0 0,-9 12 0 0 0,-2 2 0 0 0,8-7 0 0 0,1 2 0 0 0,18 13 74 0 0,-17-9 260 0 0,-10 1-160 0 0,-1 0-1 0 0,1 0 0 0 0,0 0 1 0 0,-1 0-1 0 0,1 1 0 0 0,2 0-173 0 0,3 0 68 0 0,-1 0-1 0 0,1-1 1 0 0,0 0 0 0 0,0 0-1 0 0,0-1 1 0 0,0 0-1 0 0,0-1 1 0 0,-1 0-1 0 0,9-2-67 0 0,-14 2 0 0 0,1 1 0 0 0,0-1 0 0 0,0 0 0 0 0,-1 0 0 0 0,1 0 0 0 0,1-2 0 0 0,3-1 0 0 0,-7 4 0 0 0,0 1 0 0 0,1-1 0 0 0,-1 1 0 0 0,0-1 0 0 0,0 0 0 0 0,0 1 0 0 0,0-1 0 0 0,-1 0 0 0 0,1 0 0 0 0,0 0 0 0 0,0 0 0 0 0,0 0 0 0 0,-1 0 0 0 0,1 0 0 0 0,0 0 0 0 0,-1 0 0 0 0,1 0 0 0 0,-1 0 0 0 0,1-1 0 0 0,-1 1 0 0 0,0 0 0 0 0,0 0 0 0 0,1 0 0 0 0,-1-1 0 0 0,0 0 0 0 0,1-4 0 0 0,2-5 0 0 0,-1 0 0 0 0,0 0 0 0 0,-1-1 0 0 0,0 1 0 0 0,-1-11 0 0 0,0 20 0 0 0,0 0 0 0 0,0 0 0 0 0,-1 0 0 0 0,1 0 0 0 0,-1 1 0 0 0,1-1 0 0 0,-1 0 0 0 0,0 0 0 0 0,1 1 0 0 0,-1-1 0 0 0,0 0 0 0 0,0 1 0 0 0,-1-1 0 0 0,1 1 0 0 0,0-1 0 0 0,0 1 0 0 0,-1 0 0 0 0,1 0 0 0 0,-1-1 0 0 0,1 1 0 0 0,-1 0 0 0 0,1 0 0 0 0,-1 0 0 0 0,0 0 0 0 0,1 1 0 0 0,-1-1 0 0 0,0 0 0 0 0,0 1 0 0 0,0-1 0 0 0,-1 0 0 0 0,0 1 0 0 0,0-1 0 0 0,0 1 0 0 0,0-1 0 0 0,0 1 0 0 0,0 0 0 0 0,0 0 0 0 0,0 0 0 0 0,0 0 0 0 0,0 1 0 0 0,0-1 0 0 0,0 1 0 0 0,0 0 0 0 0,0 0 0 0 0,0 0 0 0 0,0 0 0 0 0,-2 1 0 0 0,1 1 0 0 0,0 0 0 0 0,0 0 0 0 0,0 1 0 0 0,0-1 0 0 0,0 1 0 0 0,1 0 0 0 0,-1 0 0 0 0,1 0 0 0 0,0 0 0 0 0,1 1 0 0 0,-1-1 0 0 0,1 1 0 0 0,0 0 0 0 0,0 0 0 0 0,-1 2 0 0 0,1 0 0 0 0,1 1 0 0 0,-1-1 0 0 0,1 1 0 0 0,0 0 0 0 0,1-1 0 0 0,0 1 0 0 0,0-1 0 0 0,1 2 0 0 0,2 10 0 0 0,0 1 0 0 0,2-1 0 0 0,0 0 0 0 0,1 0 0 0 0,1-1 0 0 0,1 0 0 0 0,1 1 0 0 0,7 10 0 0 0,2 0 0 0 0,17 23 0 0 0,-4-7 0 0 0,-22-27-298 0 0,-8-17-1258 0 0,-1-1-562 0 0,0 0-930 0 0,0 0-3291 0 0</inkml:trace>
  <inkml:trace contextRef="#ctx0" brushRef="#br0" timeOffset="-5925.175">304 61 9216 0 0,'0'0'706'0'0,"0"2"-463"0"0,-1 8 1155 0 0,0 1 0 0 0,-1-1 0 0 0,-1 1 1 0 0,1-1-1 0 0,-2 0 0 0 0,-1 2-1398 0 0,-9 34 2359 0 0,-26 84 237 0 0,12-30-1395 0 0,-7 8-1201 0 0,-3 20 347 0 0,21-67-125 0 0,-12 24-222 0 0,20-61-16 0 0,2-4-174 0 0,-1 0 0 0 0,-1-1 0 0 0,-1 0 0 0 0,-1 2 190 0 0,7-19-216 0 0,0 2-689 0 0,3-3-3270 0 0,1-1-2992 0 0</inkml:trace>
  <inkml:trace contextRef="#ctx0" brushRef="#br0" timeOffset="-5492.416">96 76 15120 0 0,'0'0'693'0'0,"0"0"-21"0"0,2-1-432 0 0,5-1 75 0 0,1 0 1 0 0,-1-1-1 0 0,0 0 1 0 0,0-1-1 0 0,-1 1 1 0 0,1-1-1 0 0,-1-1 1 0 0,1 0-316 0 0,8-4 597 0 0,-1 0 0 0 0,1 1 1 0 0,8-2-598 0 0,-16 8 90 0 0,-1 0 1 0 0,1 1-1 0 0,-1 0 1 0 0,1 0-1 0 0,0 0 1 0 0,-1 1-1 0 0,1 0-90 0 0,-5 0 38 0 0,-1 0 1 0 0,1 0-1 0 0,-1 0 1 0 0,0 1-1 0 0,1-1 1 0 0,-1 0-1 0 0,0 1 0 0 0,1-1 1 0 0,-1 1-1 0 0,0-1 1 0 0,1 1-1 0 0,-1 0 0 0 0,0-1 1 0 0,0 1-1 0 0,0 0 1 0 0,0 0-1 0 0,0 0 1 0 0,0 0-1 0 0,0 0 0 0 0,1 0-38 0 0,-1 1 51 0 0,0 0 0 0 0,1 1 0 0 0,-1-1 0 0 0,0 0-1 0 0,0 1 1 0 0,0-1 0 0 0,0 0 0 0 0,-1 1-1 0 0,1-1 1 0 0,0 3-51 0 0,-1 2 60 0 0,1 0 1 0 0,-1-1-1 0 0,0 1 0 0 0,-1 0 0 0 0,0-1 0 0 0,0 1 0 0 0,0 0 0 0 0,-1-1-60 0 0,-25 71 402 0 0,10-33-236 0 0,10-28-140 0 0,0 0 0 0 0,-1-1 0 0 0,-1 1-26 0 0,-15 30 18 0 0,23-43-18 0 0,-1 0 0 0 0,1 0 0 0 0,-1 0 0 0 0,0 0 0 0 0,0 0 0 0 0,-1 0 0 0 0,3-2 0 0 0,7-5-28 0 0,0 1-1 0 0,0 0 1 0 0,0 0-1 0 0,1 1 0 0 0,-1 0 1 0 0,1 0-1 0 0,0 1 29 0 0,-4 1 12 0 0,0 0-1 0 0,0 0 0 0 0,-1 0 1 0 0,1 1-1 0 0,0 0 0 0 0,0-1 1 0 0,0 2-1 0 0,-1-1 0 0 0,1 0 1 0 0,-1 1-1 0 0,1-1 0 0 0,-1 1 1 0 0,1 0-1 0 0,-1 0 0 0 0,0 1 1 0 0,0-1-1 0 0,0 1 0 0 0,0-1 1 0 0,0 1-1 0 0,-1 0 0 0 0,1 0 1 0 0,-1 0-1 0 0,0 1 0 0 0,0-1-11 0 0,1 1 18 0 0,-1-1 1 0 0,1 1 0 0 0,-1-1 1 0 0,0 0-1 0 0,-1 1 0 0 0,1-1 1 0 0,-1 1-1 0 0,1-1 0 0 0,-1 1 1 0 0,0 0-1 0 0,0-1 0 0 0,-1 1 1 0 0,1 0-1 0 0,-1 0 0 0 0,0 0-19 0 0,0 9 7 0 0,-2 0 0 0 0,0 0 0 0 0,0 0 1 0 0,-1 0-1 0 0,-1-1 0 0 0,0 1 0 0 0,0-1 0 0 0,-2 0 0 0 0,1 0 0 0 0,-1-1 0 0 0,-1 1 0 0 0,0-2 0 0 0,-2 2-7 0 0,-3 4 7 0 0,0-1-1 0 0,-1-1 1 0 0,-1 0-1 0 0,0 0 1 0 0,-1-2-1 0 0,0 0 1 0 0,-1-1-1 0 0,-12 7-6 0 0,1-4-19 0 0,-1-2 0 0 0,-7 2 19 0 0,27-11-280 0 0,-1-1 1 0 0,0 0-1 0 0,0-1 1 0 0,0 0-1 0 0,0 0 1 0 0,1-1 0 0 0,-2 0 279 0 0,8 0-1179 0 0,2 0-768 0 0,0-2-3028 0 0,0-5-1297 0 0</inkml:trace>
  <inkml:trace contextRef="#ctx0" brushRef="#br0" timeOffset="-5106.427">510 570 11520 0 0,'0'0'886'0'0,"1"0"-582"0"0,23-15 2490 0 0,-23 14-2528 0 0,0-1 1 0 0,0 1 0 0 0,0 0 0 0 0,0 0-1 0 0,0 0 1 0 0,-1 0 0 0 0,1-1 0 0 0,0 1-1 0 0,-1 0 1 0 0,1-1 0 0 0,-1 1 0 0 0,0 0-267 0 0,2-3 489 0 0,-1 2 23 0 0,-1 2-52 0 0,0 0-44 0 0,0 0-143 0 0,0 0-66 0 0,0 0-14 0 0,0 0-1 0 0,-1 2-1 0 0,-8 8 100 0 0,7-9-264 0 0,1 0 0 0 0,-1 0 1 0 0,1 0-1 0 0,0 1 1 0 0,-1-1-1 0 0,1 1 0 0 0,0-1 1 0 0,0 1-1 0 0,0 0-27 0 0,-3 6 30 0 0,0 0 0 0 0,1 0-1 0 0,1 0 1 0 0,-1 0-1 0 0,1 1 1 0 0,0-1 0 0 0,1 1-1 0 0,0-1 1 0 0,1 1-1 0 0,-1 0-29 0 0,1-9 0 0 0,0 7 16 0 0,0 0 0 0 0,1 0 0 0 0,-1 0 0 0 0,2 4-16 0 0,-2-11 5 0 0,1 0 1 0 0,-1 1-1 0 0,0-1 0 0 0,0 1 0 0 0,1-1 0 0 0,-1 0 0 0 0,0 1 1 0 0,1-1-1 0 0,-1 0 0 0 0,1 0 0 0 0,-1 1 0 0 0,0-1 0 0 0,1 0 0 0 0,-1 0 1 0 0,1 1-1 0 0,-1-1 0 0 0,1 0 0 0 0,-1 0 0 0 0,0 0 0 0 0,1 0 1 0 0,-1 0-6 0 0,2 1 19 0 0,0 0 7 0 0,-1 0 0 0 0,1-1-1 0 0,-1 1 1 0 0,1 0 0 0 0,-1-1-1 0 0,1 1 1 0 0,-1-1 0 0 0,1 0-1 0 0,0 1 1 0 0,-1-1 0 0 0,1 0-1 0 0,0 0 1 0 0,-1 0 0 0 0,1 0-1 0 0,-1 0 1 0 0,1 0 0 0 0,0-1-1 0 0,-1 1 1 0 0,1 0 0 0 0,0-1-26 0 0,1-1 41 0 0,1 1 1 0 0,-1-1 0 0 0,0 1 0 0 0,0-1 0 0 0,0 0-1 0 0,-1-1 1 0 0,1 1 0 0 0,0 0 0 0 0,1-3-42 0 0,2-2 17 0 0,-1 1 0 0 0,0-1 0 0 0,0 0 0 0 0,-1 0 0 0 0,0-1 1 0 0,0 0-1 0 0,-1 1 0 0 0,1-3-17 0 0,-2 5-7 0 0,-1 0-1 0 0,0 0 1 0 0,0 0 0 0 0,0 0 0 0 0,-1-1-1 0 0,0 1 1 0 0,0 0 0 0 0,0 0-1 0 0,0 0 1 0 0,-1 0 0 0 0,0 0 0 0 0,0 0-1 0 0,-1 0 1 0 0,1 0 0 0 0,-1 0-1 0 0,0 0 1 0 0,0 1 0 0 0,0-1 0 0 0,-1 1-1 0 0,0-1 1 0 0,0 1 0 0 0,0 0-1 0 0,0 0 1 0 0,-1 0 0 0 0,1 1 0 0 0,-4-4 7 0 0,1 4-275 0 0,-24-17-1110 0 0,28 19 871 0 0,0 0 1 0 0,0 1 0 0 0,0-1 0 0 0,0 0 0 0 0,-1 1 0 0 0,1-1 0 0 0,0 1-1 0 0,-2 0 514 0 0,0 1-2114 0 0,-7 6-19 0 0</inkml:trace>
  <inkml:trace contextRef="#ctx0" brushRef="#br0" timeOffset="-4407.95">782 384 18343 0 0,'0'0'414'0'0,"0"0"56"0"0,1 1 33 0 0,0 2-447 0 0,0 0 0 0 0,0 0-1 0 0,0-1 1 0 0,0 1 0 0 0,0 0-1 0 0,-1 0 1 0 0,0 0 0 0 0,1 0 0 0 0,-1 0-1 0 0,0 0 1 0 0,-1 0 0 0 0,1 2-56 0 0,-8 41-7 0 0,6-36 162 0 0,-8 34 583 0 0,-3 4-738 0 0,11-39 37 0 0,0-1 1 0 0,1 1-1 0 0,0 0 1 0 0,0-1 0 0 0,1 5-38 0 0,-3 28 38 0 0,3-41-34 0 0,0 0 1 0 0,0 1-1 0 0,0-1 0 0 0,-1 0 0 0 0,1 0 0 0 0,0 0 0 0 0,0 1 0 0 0,0-1 1 0 0,0 0-1 0 0,0 0 0 0 0,0 0 0 0 0,0 1 0 0 0,0-1 0 0 0,0 0 0 0 0,0 0 1 0 0,0 1-1 0 0,0-1 0 0 0,0 0 0 0 0,0 0 0 0 0,0 0 0 0 0,0 1 0 0 0,0-1 1 0 0,0 0-1 0 0,0 0 0 0 0,0 1 0 0 0,0-1 0 0 0,0 0 0 0 0,0 0 0 0 0,0 0 1 0 0,1 1-1 0 0,-1-1 0 0 0,0 0 0 0 0,0 0 0 0 0,0 0 0 0 0,0 0 0 0 0,0 1 1 0 0,1-1-1 0 0,-1 0-4 0 0,8-6 247 0 0,-2 0-322 0 0,7-6 30 0 0,0 0 0 0 0,-1-1 0 0 0,-1-1 1 0 0,0 0-1 0 0,0 0 0 0 0,-2-1 0 0 0,8-15 45 0 0,-11 20 34 0 0,0 0 0 0 0,1 0 0 0 0,0 0 0 0 0,0 1 0 0 0,1 0 0 0 0,0 1 0 0 0,1 0 0 0 0,2-2-34 0 0,-10 9 9 0 0,-1 1 0 0 0,0 0 0 0 0,0 0 0 0 0,1-1 1 0 0,-1 1-1 0 0,1 0 0 0 0,-1 0 0 0 0,0-1 0 0 0,1 1 0 0 0,-1 0 0 0 0,1 0 0 0 0,-1 0 0 0 0,0 0 0 0 0,1 0 0 0 0,-1-1 0 0 0,1 1 0 0 0,-1 0 0 0 0,1 0 0 0 0,-1 0 0 0 0,0 0 0 0 0,1 0 0 0 0,-1 0 0 0 0,1 1 0 0 0,-1-1 0 0 0,1 0 0 0 0,-1 0 0 0 0,0 0 0 0 0,1 0-9 0 0,9 11-15 0 0,2 17-135 0 0,-9-16 70 0 0,-1 1 0 0 0,0 0 0 0 0,0 1 0 0 0,-1-1 0 0 0,-1 0 0 0 0,0 0 0 0 0,-1 3 80 0 0,0 0 24 0 0,1 1 0 0 0,1-1 0 0 0,1 1-1 0 0,0-1 1 0 0,2 5-24 0 0,-4-19 3 0 0,0 0-20 0 0,1-1-1 0 0,-1 1 1 0 0,0-1 0 0 0,1 1 0 0 0,-1 0 0 0 0,1-1 0 0 0,0 1-1 0 0,-1-1 1 0 0,1 1 0 0 0,1 0 17 0 0,-1 0-31 0 0,0 1-112 0 0,16 0-214 0 0,-15-3 338 0 0,-1 1-1 0 0,1-1 0 0 0,0 0 0 0 0,-1 1 0 0 0,1-1 0 0 0,0 0 0 0 0,-1 0 1 0 0,1 0-1 0 0,-1 0 0 0 0,1 0 0 0 0,0 0 0 0 0,-1-1 0 0 0,1 1 0 0 0,-1 0 1 0 0,1-1-1 0 0,1 0 20 0 0,4-2-125 0 0,0-1 0 0 0,0 0 0 0 0,0-1 0 0 0,0 0 0 0 0,-1 0 0 0 0,1 0-1 0 0,3-5 126 0 0,6-8-507 0 0,14-19 507 0 0,-6 5-149 0 0,-15 20 84 0 0,0 0 1 0 0,-1-1-1 0 0,5-11 65 0 0,-13 24 30 0 0,0-1-1 0 0,1 1 1 0 0,-1 0-1 0 0,0 0 1 0 0,0-1-1 0 0,1 1 1 0 0,-1 0-1 0 0,0-1 1 0 0,0 1-1 0 0,0 0 1 0 0,0-1-1 0 0,0 1 1 0 0,1 0-1 0 0,-1-1 1 0 0,0 1-1 0 0,0-1 1 0 0,0 1-1 0 0,0 0 1 0 0,0-1-1 0 0,0 1 1 0 0,0 0-1 0 0,0-1 1 0 0,0 1-1 0 0,0-1 1 0 0,0 1-1 0 0,0 0 1 0 0,-1-1-1 0 0,1 1 1 0 0,0 0-1 0 0,0-1 0 0 0,0 1 1 0 0,0 0-1 0 0,-1-1 1 0 0,1 1-1 0 0,0 0 1 0 0,0-1-1 0 0,-1 1 1 0 0,1 0-1 0 0,0 0 1 0 0,0-1-1 0 0,-1 1 1 0 0,1 0-1 0 0,0 0 1 0 0,-1 0-1 0 0,1-1 1 0 0,0 1-1 0 0,-1 0 1 0 0,1 0-1 0 0,0 0 1 0 0,-1 0-1 0 0,1 0 1 0 0,0 0-1 0 0,-1 0 1 0 0,0 0-30 0 0,0-1 47 0 0,-1 1 1 0 0,0 1-1 0 0,0-1 1 0 0,1 0-1 0 0,-1 0 1 0 0,0 1 0 0 0,1-1-1 0 0,-1 1 1 0 0,0-1-1 0 0,0 1-47 0 0,-2 2 50 0 0,0 0-1 0 0,1 0 1 0 0,-1 0 0 0 0,1 0-1 0 0,0 1 1 0 0,0-1-1 0 0,0 1 1 0 0,0 0-1 0 0,1 0 1 0 0,-1 0-1 0 0,1 0 1 0 0,-1 4-50 0 0,-9 12 87 0 0,7-11-68 0 0,-1 1-1 0 0,2 0 1 0 0,-1 0 0 0 0,2 0 0 0 0,-1 1 0 0 0,1 2-19 0 0,1-7 20 0 0,1 0 0 0 0,0 0 0 0 0,0 1 0 0 0,0-1 0 0 0,1 0 1 0 0,0 1-1 0 0,0-1 0 0 0,1 0 0 0 0,0 1 0 0 0,0-1 0 0 0,1 3-20 0 0,-2-8 23 0 0,1 0 0 0 0,-1 1-1 0 0,1-1 1 0 0,-1 0 0 0 0,1 0-1 0 0,0 0 1 0 0,-1 1 0 0 0,1-1-1 0 0,0 0 1 0 0,0 0 0 0 0,0 0 0 0 0,0 0-1 0 0,0 0 1 0 0,0-1 0 0 0,0 1-1 0 0,0 0 1 0 0,0 0 0 0 0,0-1-1 0 0,0 1 1 0 0,0 0 0 0 0,1-1-1 0 0,-1 1 1 0 0,1-1-23 0 0,0 1 42 0 0,0-1 0 0 0,1 0-1 0 0,-1 0 1 0 0,0 0 0 0 0,1 0 0 0 0,-1 0 0 0 0,0-1-1 0 0,1 1 1 0 0,-1-1 0 0 0,0 0 0 0 0,0 1 0 0 0,2-2-42 0 0,4-1 69 0 0,-1-1 0 0 0,0 0 0 0 0,0 0 0 0 0,-1-1 0 0 0,1 0 0 0 0,-1 0 0 0 0,2-2-69 0 0,7-9 77 0 0,0-1 1 0 0,-2-1-1 0 0,0 0 0 0 0,11-20-77 0 0,-6 4 32 0 0,0-2 0 0 0,3-14-32 0 0,-7 7 100 0 0,-1-1 0 0 0,-2-1 0 0 0,0-17-100 0 0,-7 33 48 0 0,-1-1-1 0 0,-2 1 0 0 0,-1-1 1 0 0,-3-21-48 0 0,2 39 10 0 0,-1 1 1 0 0,0 0-1 0 0,-1 0 1 0 0,0 0-1 0 0,-1 0 1 0 0,0 1-1 0 0,-1-1 1 0 0,0 1-1 0 0,-6-9-10 0 0,2 10 48 0 0,0 6 14 0 0,8 3-36 0 0,0 0 0 0 0,-1 1 0 0 0,1-1 0 0 0,0 0 0 0 0,0 1 0 0 0,0-1 0 0 0,0 1 0 0 0,0-1 0 0 0,0 1 1 0 0,0-1-1 0 0,1 1 0 0 0,-1 0 0 0 0,0 0 0 0 0,0-1 0 0 0,0 1 0 0 0,0 0 0 0 0,1 0 0 0 0,-1 0 0 0 0,1 0 1 0 0,-1 0-1 0 0,0 0 0 0 0,1 0 0 0 0,-1 0 0 0 0,1 0-26 0 0,-11 30 429 0 0,10-26-376 0 0,-7 28-49 0 0,2 0 0 0 0,1 0 0 0 0,1 1 0 0 0,2 10-4 0 0,2 43 128 0 0,3 7-128 0 0,2-50 2 0 0,2-1 0 0 0,1 1 0 0 0,4 5-2 0 0,-3-10-10 0 0,-2-9-180 0 0,1 0 0 0 0,1 0 1 0 0,1-1-1 0 0,2-1 1 0 0,9 17 189 0 0,-18-39-299 0 0,1-1 0 0 0,-1 0 0 0 0,1 0 0 0 0,0 0 0 0 0,0 0 0 0 0,2 1 299 0 0,-4-5-202 0 0,-1 0 0 0 0,0 0 0 0 0,0 0 0 0 0,1 0 0 0 0,-1 0 0 0 0,1 0-1 0 0,-1-1 1 0 0,1 1 0 0 0,-1 0 0 0 0,1-1 0 0 0,-1 1 0 0 0,1-1 0 0 0,-1 0 0 0 0,1 1 0 0 0,0-1-1 0 0,-1 0 1 0 0,1 0 0 0 0,-1 0 0 0 0,1 0 0 0 0,0-1 0 0 0,-1 1 0 0 0,1 0 0 0 0,-1-1-1 0 0,1 1 1 0 0,0-1 0 0 0,-1 1 0 0 0,1-1 202 0 0,1-1-357 0 0,0 1 0 0 0,-1-1 1 0 0,1 0-1 0 0,-1 0 0 0 0,1 0 0 0 0,0-2 357 0 0,12-15-2157 0 0</inkml:trace>
  <inkml:trace contextRef="#ctx0" brushRef="#br0" timeOffset="-3970.404">1647 242 15664 0 0,'0'0'718'0'0,"2"1"-19"0"0,15 7-421 0 0,-15-7 225 0 0,1-1 0 0 0,-1 1 0 0 0,1 0 0 0 0,0-1-1 0 0,-1 0 1 0 0,1 1 0 0 0,0-1 0 0 0,0 0 0 0 0,-1 0-1 0 0,3-1-502 0 0,0 13 960 0 0,-2-5-910 0 0,-1 0 0 0 0,-1-1 0 0 0,1 1 0 0 0,-1 0 0 0 0,0 0 0 0 0,-1 0 0 0 0,0 0 0 0 0,0 4-50 0 0,-2 14 974 0 0,-4 19-974 0 0,-1 11 501 0 0,-1 19-385 0 0,4-52-79 0 0,1 1-1 0 0,1-1 1 0 0,2 1 0 0 0,0 0 0 0 0,1-1 0 0 0,3 13-37 0 0,1-25 0 0 0,-3-9 0 0 0,0-1 0 0 0,1 1 0 0 0,-1-1 0 0 0,0 1 0 0 0,1-1 0 0 0,-1 0 0 0 0,1 0 0 0 0,-1 0 0 0 0,1 0 0 0 0,-1 0 0 0 0,1-1 0 0 0,-1 1 0 0 0,0-1 0 0 0,2 0 0 0 0,3 0 0 0 0,-1 0 55 0 0,-1 0 0 0 0,0-1 0 0 0,0 0 0 0 0,0 0-1 0 0,0 0 1 0 0,0 0 0 0 0,-1-1 0 0 0,4-2-55 0 0,17-8 281 0 0,-21 11-292 0 0,1 0 0 0 0,0 1 0 0 0,0 0 0 0 0,0 0-1 0 0,0 0 1 0 0,-1 0 0 0 0,1 1 0 0 0,0 0 0 0 0,0 0 0 0 0,0 0-1 0 0,0 1 1 0 0,0 0 0 0 0,0 0 0 0 0,2 0 11 0 0,-5 0 13 0 0,-1-1 0 0 0,1 1-1 0 0,0 0 1 0 0,0 0 0 0 0,0-1 0 0 0,0 1 0 0 0,-1 0 0 0 0,1 1-1 0 0,-1-1 1 0 0,1 0 0 0 0,-1 0 0 0 0,1 1 0 0 0,-1-1 0 0 0,1 1-1 0 0,-1-1 1 0 0,0 1 0 0 0,0-1 0 0 0,0 1 0 0 0,0 0-1 0 0,0 0 1 0 0,0 0 0 0 0,-1-1 0 0 0,1 1 0 0 0,0 0 0 0 0,-1 0-1 0 0,0 0 1 0 0,1 0 0 0 0,-1 0 0 0 0,0 0 0 0 0,0 0-1 0 0,0 0 1 0 0,0 0 0 0 0,0 0 0 0 0,-1 0 0 0 0,1 0 0 0 0,-1 0-13 0 0,0 4-7 0 0,0-1 0 0 0,-1 0 0 0 0,1 0 1 0 0,-1 0-1 0 0,0-1 0 0 0,-1 1 0 0 0,1 0 1 0 0,-1-1-1 0 0,0 1 0 0 0,0-1 1 0 0,-1 0-1 0 0,1 0 0 0 0,-1 0 0 0 0,0-1 1 0 0,0 1-1 0 0,0-1 0 0 0,0 0 1 0 0,0 0-1 0 0,-6 2 7 0 0,3-1-7 0 0,-1-1 0 0 0,0 0 0 0 0,0 0 1 0 0,-1-1-1 0 0,1 0 0 0 0,0-1 0 0 0,-1 1 0 0 0,1-2 1 0 0,-1 1-1 0 0,1-1 0 0 0,-1-1 0 0 0,0 0 7 0 0,0 1-209 0 0,1-1 0 0 0,-1 0 0 0 0,1-1-1 0 0,-1 0 1 0 0,-4-2 209 0 0,11 3-66 0 0,0 0-1 0 0,-1 0 1 0 0,1 0-1 0 0,0-1 1 0 0,0 1-1 0 0,0-1 1 0 0,0 1-1 0 0,0-1 1 0 0,0 0-1 0 0,0 1 1 0 0,1-1-1 0 0,-1 0 1 0 0,1 0-1 0 0,-1 0 1 0 0,1-1-1 0 0,0 1 1 0 0,-1 0-1 0 0,1 0 1 0 0,0-1-1 0 0,0-1 67 0 0,1 3-326 0 0,-1 0-1 0 0,1-1 0 0 0,0 1 0 0 0,0 0 1 0 0,0-1-1 0 0,0 1 0 0 0,-1 0 1 0 0,2 0-1 0 0,-1-1 0 0 0,0 1 1 0 0,0 0-1 0 0,0-1 0 0 0,1 0 327 0 0,-1 1-10 0 0,1-11-1989 0 0</inkml:trace>
  <inkml:trace contextRef="#ctx0" brushRef="#br0" timeOffset="-3172.14">1930 533 2760 0 0,'0'0'728'0'0,"1"1"2878"0"0,7 2-1169 0 0,-6-2 1692 0 0,0 0-3564 0 0,0 1 0 0 0,0-1 0 0 0,0 1 0 0 0,0 0 0 0 0,0-1 0 0 0,0 1 0 0 0,0 0 0 0 0,-1 0 0 0 0,1 1 0 0 0,-1-1 0 0 0,0 0 0 0 0,1 1-565 0 0,0 1 316 0 0,-1 0 1 0 0,1 0-1 0 0,-1 1 1 0 0,0-1-1 0 0,0 0 1 0 0,0 1 0 0 0,-1 0-317 0 0,1 5 111 0 0,-1 1 1 0 0,-1-1 0 0 0,0 1 0 0 0,0-1-1 0 0,-1 0 1 0 0,0 2-112 0 0,-16 100 193 0 0,17-101-193 0 0,1-10 0 0 0,0-1 0 0 0,0 0 0 0 0,0 1 0 0 0,0-1 0 0 0,0 0 0 0 0,0 0 0 0 0,0 1 0 0 0,0-1 0 0 0,0 0 0 0 0,0 1 0 0 0,0-1 0 0 0,0 0 0 0 0,0 1 0 0 0,0-1 0 0 0,0 0 0 0 0,1 0 0 0 0,-1 1 0 0 0,0-1 0 0 0,0 0 0 0 0,0 0 0 0 0,0 1 0 0 0,1-1 0 0 0,-1 0 0 0 0,0 0 0 0 0,0 0 0 0 0,0 1 0 0 0,1-1 0 0 0,-1 0 0 0 0,0 0 0 0 0,0 0 0 0 0,1 0 0 0 0,-1 1 0 0 0,0-1 0 0 0,1 0 0 0 0,-1 0 0 0 0,0 0 0 0 0,0 0 0 0 0,1 0 0 0 0,-1 0 0 0 0,0 0 0 0 0,1 0 0 0 0,-1 0 0 0 0,0 0 0 0 0,0 0 0 0 0,1 0 0 0 0,-1 0 0 0 0,0 0 0 0 0,1 0 0 0 0,-1 0 0 0 0,0 0 0 0 0,0 0 0 0 0,1-1 0 0 0,-1 1 0 0 0,0 0 0 0 0,1 0 0 0 0,-1 0 0 0 0,0 0 0 0 0,0-1 0 0 0,0 1 0 0 0,1 0 0 0 0,-1 0 0 0 0,0 0 0 0 0,0-1 0 0 0,0 1 0 0 0,1 0 0 0 0,-1 0 0 0 0,0-1 0 0 0,3-2 0 0 0,-1 0 0 0 0,1 0 0 0 0,-1 0 0 0 0,1-1 0 0 0,-1 1 0 0 0,1-3 0 0 0,6-9 0 0 0,0 2-8 0 0,1 0 0 0 0,0 1 0 0 0,0 0 0 0 0,2 1 0 0 0,-1 0 0 0 0,1 1 0 0 0,1 0 0 0 0,0 1 0 0 0,0 0 0 0 0,7-2 8 0 0,-7 4 3 0 0,-11 6 0 0 0,1-1 1 0 0,0 1 0 0 0,0-1-1 0 0,0 1 1 0 0,0 0-1 0 0,0 0 1 0 0,1 0 0 0 0,-1 0-1 0 0,0 1 1 0 0,0-1 0 0 0,1 1-1 0 0,-1 0 1 0 0,0 0 0 0 0,1 0-4 0 0,3 1 2 0 0,0 0 1 0 0,0 0 0 0 0,0 1-1 0 0,-1 0 1 0 0,7 2-3 0 0,-10-2 0 0 0,0-1 0 0 0,0 1-1 0 0,0-1 1 0 0,0 1 0 0 0,0 0 0 0 0,-1 0 0 0 0,1 0-1 0 0,-1 1 1 0 0,1-1 0 0 0,-1 1 0 0 0,0-1-1 0 0,0 1 1 0 0,1 2 0 0 0,0 0 0 0 0,1 0 0 0 0,-1-1 0 0 0,1 1 0 0 0,-1-1 0 0 0,1 0 0 0 0,1 0 0 0 0,-1 0 0 0 0,0 0 0 0 0,1-1 0 0 0,0 0 0 0 0,0 0 0 0 0,0 0 0 0 0,0 0 0 0 0,1-1 0 0 0,-4-1-3 0 0,0-1 0 0 0,0 0 0 0 0,0 0 0 0 0,0 0-1 0 0,1 0 1 0 0,-1 0 0 0 0,0 0 0 0 0,0-1 0 0 0,0 1 0 0 0,0-1-1 0 0,0 0 1 0 0,-1 1 0 0 0,1-1 0 0 0,0 0 0 0 0,0 0 0 0 0,0 0-1 0 0,0 0 1 0 0,-1 0 0 0 0,1-1 0 0 0,1 0 3 0 0,0-1-9 0 0,0 0-1 0 0,0 0 1 0 0,0 0 0 0 0,0 0 0 0 0,-1-1-1 0 0,1 0 1 0 0,-1 1 0 0 0,0-1 0 0 0,1-2 9 0 0,-1-1-9 0 0,0 0 0 0 0,0 0 0 0 0,-1 0 0 0 0,0-1 0 0 0,-1 1 0 0 0,1-1 0 0 0,-1 1 0 0 0,-1 0 0 0 0,1-1 0 0 0,-2-6 9 0 0,1 11 5 0 0,1 1 1 0 0,-1 0-1 0 0,1 0 0 0 0,-1 0 0 0 0,0 0 0 0 0,0 0 0 0 0,0 0 0 0 0,0 0 0 0 0,0 0 1 0 0,0 0-1 0 0,0 0 0 0 0,0 1 0 0 0,-1-1 0 0 0,1 0 0 0 0,-1 1 0 0 0,0-1 0 0 0,1 1 1 0 0,-1 0-1 0 0,0-1 0 0 0,0 1 0 0 0,0 0 0 0 0,0 0 0 0 0,-1 0-5 0 0,-2-1-62 0 0,0 0 0 0 0,-1 1 0 0 0,1-1-1 0 0,0 1 1 0 0,-1 0 0 0 0,0 1 0 0 0,1 0-1 0 0,-3-1 63 0 0,6 2-31 0 0,0 0 1 0 0,0 0-1 0 0,1-1 0 0 0,-1 1 0 0 0,1 0 0 0 0,-1 0 0 0 0,1 1 0 0 0,-1-1 1 0 0,1 0-1 0 0,0 0 0 0 0,-1 1 0 0 0,1-1 0 0 0,0 1 0 0 0,0-1 0 0 0,0 1 1 0 0,0-1-1 0 0,0 1 0 0 0,1 0 0 0 0,-1-1 0 0 0,0 1 0 0 0,0 1 31 0 0,-2 6-64 0 0,1-1 0 0 0,0 1 0 0 0,0 0 0 0 0,0 0 0 0 0,1 0 0 0 0,1 0 0 0 0,0 1 0 0 0,0-1 0 0 0,0 0 0 0 0,1 0 0 0 0,1 0 64 0 0,2 13 0 0 0,-3-12 0 0 0,1-1 0 0 0,0 0 0 0 0,1 0 0 0 0,0 0 0 0 0,0 0 0 0 0,1 0 0 0 0,2 3 0 0 0,-3-8 0 0 0,0 1-1 0 0,0-1 0 0 0,1 0 1 0 0,-1 0-1 0 0,1 0 0 0 0,0 0 0 0 0,0-1 1 0 0,1 0-1 0 0,-1 0 0 0 0,1 0 1 0 0,-1 0-1 0 0,1 0 0 0 0,0-1 1 0 0,4 1 0 0 0,-1 0 36 0 0,0-1 1 0 0,0 0 0 0 0,0 0-1 0 0,1-1 1 0 0,-1 0-1 0 0,1 0 1 0 0,-1-1 0 0 0,0 0-1 0 0,3-1-36 0 0,-6 1-14 0 0,-1-1 0 0 0,1 0 0 0 0,0-1 0 0 0,-1 1 1 0 0,1-1-1 0 0,-1 0 0 0 0,0 0 0 0 0,1 0 0 0 0,-1-1 0 0 0,0 1 0 0 0,0-1 0 0 0,-1 0 0 0 0,4-3 14 0 0,4-5-64 0 0,1-2 1 0 0,-1 1 0 0 0,1-5 63 0 0,-5 8 43 0 0,-4 6-56 0 0,-1-1-1 0 0,0 0 0 0 0,0 1 1 0 0,0-1-1 0 0,0 0 0 0 0,-1 0 0 0 0,0-1 1 0 0,1-2 13 0 0,-1 4-11 0 0,-1 1 1 0 0,1-1 0 0 0,-1 0 0 0 0,0 1 0 0 0,0-1-1 0 0,0 0 1 0 0,0 0 0 0 0,0 1 0 0 0,0-1-1 0 0,-1 0 1 0 0,1 1 0 0 0,-1-1 0 0 0,-1-1 10 0 0,1 2-12 0 0,0 1 9 0 0,1 1 0 0 0,0-1 0 0 0,0 1 0 0 0,-1-1 0 0 0,1 0 0 0 0,0 1 0 0 0,0-1 0 0 0,-1 0 0 0 0,1 0 0 0 0,0 1 0 0 0,0-1 0 0 0,0 0 0 0 0,0 1 0 0 0,0-1 0 0 0,0 0 0 0 0,0 0 0 0 0,0 1 0 0 0,1-1 3 0 0,-11-5-60 0 0,9 5 58 0 0,0 1 0 0 0,0-1 0 0 0,0 0 0 0 0,0 1 0 0 0,0-1 0 0 0,0 1 0 0 0,0-1 0 0 0,0 1 0 0 0,0-1-1 0 0,0 1 1 0 0,0 0 0 0 0,0 0 0 0 0,0-1 0 0 0,0 1 0 0 0,0 0 0 0 0,0 0 0 0 0,0 0 0 0 0,-1 0 0 0 0,1 0 0 0 0,0 1 0 0 0,0-1-1 0 0,0 0 1 0 0,0 0 0 0 0,0 1 0 0 0,0-1 0 0 0,0 1 0 0 0,0-1 0 0 0,0 1 0 0 0,0-1 0 0 0,0 1 0 0 0,0-1 0 0 0,0 1 0 0 0,0 0-1 0 0,0 0 3 0 0,-3 2-1 0 0,1 0 19 0 0,0 0-1 0 0,0 0 1 0 0,0 0-1 0 0,1 0 1 0 0,-1 1-1 0 0,1-1 1 0 0,0 1-1 0 0,0-1 0 0 0,0 1 1 0 0,1 0-1 0 0,-1 0 1 0 0,1-1-1 0 0,0 1 1 0 0,0 0-1 0 0,0 0 1 0 0,1 1-1 0 0,-1-1 1 0 0,1 0-1 0 0,0 0 0 0 0,0 0 1 0 0,0 0-1 0 0,1 1-17 0 0,3 4 0 0 0,-4-7 0 0 0,1-1 0 0 0,-1 1 0 0 0,1-1 0 0 0,0 1 0 0 0,-1-1 0 0 0,1 1 0 0 0,0-1 0 0 0,0 0 0 0 0,0 1 0 0 0,0-1 0 0 0,0 0 0 0 0,0 1 0 0 0,0-1 0 0 0,1 0 0 0 0,-1 0 0 0 0,1 0 0 0 0,4 4 0 0 0,-6-5 2 0 0,0 1-1 0 0,0-1 1 0 0,1 1-1 0 0,-1-1 1 0 0,1 1-1 0 0,-1-1 0 0 0,0 1 1 0 0,1-1-1 0 0,-1 1 1 0 0,1-1-1 0 0,-1 0 1 0 0,1 1-1 0 0,-1-1 1 0 0,1 0-1 0 0,-1 1 0 0 0,1-1 1 0 0,-1 0-1 0 0,1 0 1 0 0,0 1-1 0 0,-1-1 1 0 0,1 0-1 0 0,-1 0 1 0 0,1 0-1 0 0,0 0 0 0 0,-1 0 1 0 0,1 0-1 0 0,-1 0 1 0 0,1 0-1 0 0,0 0 1 0 0,-1 0-2 0 0,3 0 10 0 0,-1 0-7 0 0,-1 1 0 0 0,1-1 0 0 0,0 0 1 0 0,0 1-1 0 0,-1-1 0 0 0,1 0 0 0 0,0 0 0 0 0,0 0 1 0 0,0 0-1 0 0,0 0 0 0 0,-1-1 0 0 0,1 1 0 0 0,0 0 1 0 0,0-1-1 0 0,-1 0 0 0 0,1 1 0 0 0,0-1 0 0 0,-1 0 1 0 0,1 0-1 0 0,0 0 0 0 0,-1 0 0 0 0,0 0 0 0 0,1 0 1 0 0,-1 0-1 0 0,1 0 0 0 0,-1-1 0 0 0,0 1-3 0 0,16-12 61 0 0,-14 11-54 0 0,0-1-1 0 0,1 1 1 0 0,-1-1 0 0 0,0 0 0 0 0,0 0-1 0 0,0 0 1 0 0,-1 0 0 0 0,1 0 0 0 0,-1-1-1 0 0,2-1-6 0 0,-3 3 80 0 0,-1 2-6 0 0,0 0 14 0 0,0 2-66 0 0,0-1 0 0 0,1 1 1 0 0,-1-1-1 0 0,1 1 0 0 0,-1-1 0 0 0,1 1 1 0 0,0-1-1 0 0,-1 1 0 0 0,1-1 1 0 0,0 1-23 0 0,5 10 63 0 0,-1 13-34 0 0,-3-15-213 0 0,0 1 1 0 0,0-1-1 0 0,1 0 1 0 0,2 5 183 0 0,-4-13-87 0 0,-1-2 50 0 0,0 1 1 0 0,0 0-1 0 0,0-1 0 0 0,0 1 1 0 0,0-1-1 0 0,0 1 1 0 0,0-1-1 0 0,1 1 1 0 0,-1-1-1 0 0,0 1 0 0 0,0-1 1 0 0,1 1-1 0 0,-1-1 1 0 0,0 1-1 0 0,0-1 1 0 0,1 1-1 0 0,-1-1 1 0 0,1 0-1 0 0,-1 1 0 0 0,1-1 37 0 0,7 4-1224 0 0</inkml:trace>
  <inkml:trace contextRef="#ctx0" brushRef="#br0" timeOffset="-2691.038">2964 271 7832 0 0,'4'-2'322'0'0,"13"-12"438"0"0,-16 14-406 0 0,-1-1 0 0 0,1 1 0 0 0,-1 0-1 0 0,0-1 1 0 0,1 1 0 0 0,-1 0-1 0 0,1-1 1 0 0,-1 1 0 0 0,1 0 0 0 0,-1 0-1 0 0,1-1 1 0 0,-1 1 0 0 0,1 0-1 0 0,-1 0 1 0 0,1 0 0 0 0,-1 0 0 0 0,1 0-1 0 0,-1 0 1 0 0,1 0 0 0 0,-1 0-1 0 0,1 0-353 0 0,-1 0 163 0 0,1 0 0 0 0,-1 0 0 0 0,1 1 0 0 0,-1-1 0 0 0,0 0 0 0 0,1 0 0 0 0,-1 1 0 0 0,0-1 0 0 0,1 0 0 0 0,-1 1 0 0 0,0-1 0 0 0,0 0 1 0 0,1 1-1 0 0,-1-1 0 0 0,0 0 0 0 0,0 1 0 0 0,0-1 0 0 0,1 0 0 0 0,-1 1 0 0 0,0 0-163 0 0,0 1 124 0 0,1 0 1 0 0,-1 0-1 0 0,1 1 1 0 0,-1-1 0 0 0,0 0-1 0 0,0 1 1 0 0,0-1-1 0 0,0 2-124 0 0,-9 44 508 0 0,-2 0 0 0 0,-15 37-508 0 0,17-56-32 0 0,7-21 16 0 0,-6 16 126 0 0,1 0 1 0 0,1 0-1 0 0,2 1 1 0 0,0-1-1 0 0,1 7-110 0 0,8 12 293 0 0,-2-25-146 0 0,-2-12-49 0 0,1-1-1 0 0,-1 1 0 0 0,1-1 0 0 0,0 0 1 0 0,3 5-98 0 0,-5-8 45 0 0,1 0 0 0 0,0 0-1 0 0,0 0 1 0 0,1-1 0 0 0,-1 1 0 0 0,0 0 0 0 0,1 0 0 0 0,-1-1 0 0 0,1 1 0 0 0,-1 0 0 0 0,1-1 0 0 0,0 0-1 0 0,0 1 1 0 0,0-1 0 0 0,1 1-45 0 0,21 3 387 0 0,-24-5-369 0 0,1 0 0 0 0,0 0 1 0 0,-1 0-1 0 0,1 0 0 0 0,0 1 0 0 0,-1-1 1 0 0,1-1-1 0 0,0 1 0 0 0,-1 0 0 0 0,1 0 0 0 0,0 0 1 0 0,-1 0-1 0 0,1 0 0 0 0,-1-1 0 0 0,1 1 1 0 0,0 0-1 0 0,-1 0 0 0 0,1-1 0 0 0,0 1-18 0 0,2-2 67 0 0,10-2 14 0 0,-1-1-1 0 0,1 0 1 0 0,-2-1 0 0 0,1 0-1 0 0,0-1 1 0 0,-1-1-1 0 0,-1 1 1 0 0,1-2 0 0 0,7-7-81 0 0,-9 9 10 0 0,-9 7-10 0 0,0-1 0 0 0,1 1 0 0 0,-1 0 0 0 0,0 0 0 0 0,0-1 0 0 0,1 1 0 0 0,-1 0 0 0 0,0 0 0 0 0,0 0 0 0 0,1-1 0 0 0,-1 1 0 0 0,0 0 0 0 0,0 0 0 0 0,1 0 0 0 0,-1 0 0 0 0,0 0 0 0 0,0 0 0 0 0,1 0 0 0 0,-1 0 0 0 0,0 0 0 0 0,1 0 0 0 0,-1 0 0 0 0,0 0 0 0 0,1 0 0 0 0,-1 0 0 0 0,0 0 0 0 0,1 0 0 0 0,-1 0 0 0 0,0 0 0 0 0,0 0 0 0 0,1 0 0 0 0,-1 0 0 0 0,0 0 0 0 0,1 0 0 0 0,-1 1 0 0 0,0-1 0 0 0,0 0 0 0 0,1 0 0 0 0,-1 0 0 0 0,0 1 0 0 0,0-1 0 0 0,0 0 0 0 0,1 0 0 0 0,-1 0 0 0 0,0 1 0 0 0,0-1 0 0 0,0 0 0 0 0,0 1 0 0 0,1-1 0 0 0,-1 0 0 0 0,0 0 0 0 0,0 1 0 0 0,0-1 0 0 0,0 0 0 0 0,0 1 0 0 0,0-1 0 0 0,0 0 0 0 0,0 0 0 0 0,0 1 0 0 0,0-1 0 0 0,0 1 0 0 0,2 9 0 0 0,-1 0 0 0 0,-1 1 0 0 0,1-1 0 0 0,-2 1 0 0 0,0 5 0 0 0,0 16 0 0 0,-2-17 0 0 0,3-13 0 0 0,-1 0 0 0 0,1 1 0 0 0,0-1 0 0 0,0 0 0 0 0,-1 0 0 0 0,1 0 0 0 0,0 0 0 0 0,1 1 0 0 0,3 22 0 0 0,0-16 0 0 0,-2-7 15 0 0,-1-1 0 0 0,0 1 0 0 0,1-1 0 0 0,-1 1 0 0 0,1-1 0 0 0,0 0 0 0 0,-1 0 0 0 0,1 0 0 0 0,0 0 0 0 0,0 0 0 0 0,0 0 0 0 0,-1 0-1 0 0,1 0 1 0 0,0-1 0 0 0,0 1 0 0 0,0-1 0 0 0,0 1 0 0 0,0-1 0 0 0,1 0 0 0 0,0 0-15 0 0,3 0 31 0 0,0-1-1 0 0,0 0 1 0 0,0 0 0 0 0,0-1-1 0 0,0 0 1 0 0,0 0 0 0 0,0 0-1 0 0,2-2-30 0 0,2 0 0 0 0,-9 3-118 0 0,0 1 1 0 0,0 0-1 0 0,0-1 0 0 0,0 1 0 0 0,0 0 1 0 0,0-1-1 0 0,0 0 0 0 0,-1 1 0 0 0,1-1 0 0 0,0 1 1 0 0,0-1-1 0 0,0 0 0 0 0,-1 0 0 0 0,1 1 1 0 0,0-1-1 0 0,-1 0 0 0 0,1 0 0 0 0,-1 0 0 0 0,1 0 118 0 0,1-2-875 0 0,-2 3 724 0 0,1-1-1 0 0,-1 1 1 0 0,0-1-1 0 0,1 1 1 0 0,-1-1-1 0 0,0 1 1 0 0,0-1-1 0 0,1 0 1 0 0,-1 1-1 0 0,0-1 1 0 0,0 1-1 0 0,0-1 1 0 0,0 1-1 0 0,0-1 1 0 0,0 0-1 0 0,0 1 1 0 0,0-1 151 0 0,1-1-540 0 0,-1-7-1584 0 0</inkml:trace>
  <inkml:trace contextRef="#ctx0" brushRef="#br0" timeOffset="-2124.354">3351 703 4288 0 0,'0'0'197'0'0,"0"2"-15"0"0,-5 31 2105 0 0,0 5 3052 0 0,5-27-3945 0 0,0 0 0 0 0,0 0 0 0 0,1 0 1 0 0,1-1-1 0 0,0 1 0 0 0,3 10-1394 0 0,-1-11 720 0 0,-2-4-338 0 0,1 1 0 0 0,-1 0 0 0 0,0 0 0 0 0,-1 0 0 0 0,1 0 0 0 0,-1 2-382 0 0,-1-8 39 0 0,1 0 0 0 0,-1 0 0 0 0,1 0 0 0 0,0 0 0 0 0,-1 0 0 0 0,1 0 0 0 0,0 0 0 0 0,0 0 0 0 0,0-1 0 0 0,0 1 0 0 0,-1 0 1 0 0,1-1-1 0 0,0 1 0 0 0,0 0-39 0 0,1 0 0 0 0,-1 0 1 0 0,0-1-1 0 0,1 1 1 0 0,-1 0-1 0 0,0-1 1 0 0,1 1 0 0 0,-1 0-1 0 0,1-1 1 0 0,-1 0-1 0 0,1 1 1 0 0,-1-1-1 0 0,1 0 1 0 0,-1 0 0 0 0,1 0-1 0 0,0 0 1 0 0,-1 0-1 0 0,1 0 1 0 0,-1 0-1 0 0,1 0 1 0 0,1-1-1 0 0,3-1-9 0 0,11-1-163 0 0,-1-1 0 0 0,0-1 0 0 0,0-1 1 0 0,4-2 171 0 0,-15 6-70 0 0,5-3-103 0 0,-8 4 152 0 0,1 0 0 0 0,-1 0 0 0 0,0 0 0 0 0,1 0 0 0 0,-1 0 0 0 0,1 1 0 0 0,0 0 0 0 0,-1-1 0 0 0,1 1 0 0 0,2 0 21 0 0,71-8-16 0 0,-55 5 75 0 0,0 0 140 0 0,2 1-1 0 0,2 1-198 0 0,-21 0 1 0 0,0 1-1 0 0,0-1 1 0 0,0 1 0 0 0,0-1-1 0 0,-1 0 1 0 0,1-1-1 0 0,0 1 1 0 0,0-1 0 0 0,-1 0-1 0 0,1 0 1 0 0,-1 0-1 0 0,1 0 1 0 0,-1 0 0 0 0,0-1-1 0 0,0 1 1 0 0,0-1-1 0 0,0 0 1 0 0,2-3-1 0 0,-4 4 14 0 0,0 0-1 0 0,0-1 1 0 0,0 1-1 0 0,0 0 1 0 0,-1-1 0 0 0,1 1-1 0 0,-1-1 1 0 0,1 1 0 0 0,-1 0-1 0 0,0-1 1 0 0,0 1-1 0 0,0-1 1 0 0,0 1 0 0 0,-1-3-14 0 0,0-1-12 0 0,0 0 0 0 0,-1 0 0 0 0,0 1 1 0 0,0-1-1 0 0,-1-1 12 0 0,1 1-27 0 0,-2-3-14 0 0,-15-7 22 0 0,18 15 20 0 0,-1 0-1 0 0,1 0 0 0 0,-1 0 0 0 0,1 0 1 0 0,-1 0-1 0 0,0 1 0 0 0,1-1 0 0 0,-1 1 1 0 0,1-1-1 0 0,-1 1 0 0 0,0-1 0 0 0,0 1 1 0 0,1 0-1 0 0,-1 0 0 0 0,0 0 0 0 0,1 0 1 0 0,-1 0-1 0 0,0 0 0 0 0,-1 1 0 0 0,0 0 1 0 0,1 0 0 0 0,-1 0 1 0 0,1 0-1 0 0,-1 0 0 0 0,1 1 0 0 0,0-1 0 0 0,0 1 0 0 0,-1-1 0 0 0,1 1 1 0 0,0 0-1 0 0,1 0 0 0 0,-1 0-1 0 0,-5 7 10 0 0,0 0 0 0 0,1 0 0 0 0,0 0 0 0 0,1 1 1 0 0,-3 8-11 0 0,-2 5 111 0 0,1 1 1 0 0,2 0 0 0 0,0 1-1 0 0,-1 16-111 0 0,-11 101 135 0 0,19-141-134 0 0,-1 3 1 0 0,0 1 0 0 0,0 0 1 0 0,-1-1-1 0 0,1 1 0 0 0,-1-1 0 0 0,0 1-2 0 0,0-3 1 0 0,1 1-1 0 0,0 0 1 0 0,0 0 0 0 0,0 0 0 0 0,0 0 0 0 0,0 0-1 0 0,1 0 1 0 0,-1 0 0 0 0,1 0 0 0 0,0 0-1 0 0,0 0 1 0 0,0 1 0 0 0,0 2-1 0 0,1-5 3 0 0,-1 0 0 0 0,0 0-1 0 0,0 0 1 0 0,0 1 0 0 0,0-1 0 0 0,0 0 0 0 0,-1 0 0 0 0,1 0 0 0 0,0 0-1 0 0,0 0 1 0 0,-1 1 0 0 0,1-1 0 0 0,-1 0 0 0 0,1 0 0 0 0,-1 1-3 0 0,0-1-59 0 0,1-1-205 0 0,0 0-733 0 0,0-2-321 0 0,-3-26-5797 0 0,3 6 823 0 0</inkml:trace>
  <inkml:trace contextRef="#ctx0" brushRef="#br0" timeOffset="-1786.338">3373 599 10304 0 0,'0'0'456'0'0,"0"-8"96"0"0,0 8-440 0 0,0 0-112 0 0,0 0 0 0 0,0 0 0 0 0,0 0 1464 0 0,0 0 264 0 0,8 11 64 0 0,2 6-1 0 0,-1-2-1271 0 0,4 2-256 0 0,-3 3-48 0 0,4-4-16 0 0,-1 9-568 0 0,1-5-112 0 0,-4-3-32 0 0,7-5 0 0 0</inkml:trace>
  <inkml:trace contextRef="#ctx0" brushRef="#br0" timeOffset="-1440.652">4243 554 15896 0 0,'1'1'727'0'0,"4"8"-421"0"0,0-1-1 0 0,-1 1 1 0 0,0 0-1 0 0,0 0 1 0 0,-1 1-1 0 0,0-1 1 0 0,-1 1-1 0 0,0-1 1 0 0,0 1-1 0 0,-1 0 0 0 0,0 9-305 0 0,-3 12 191 0 0,0-1 1 0 0,-3 7-192 0 0,-2 14 36 0 0,-1 0-271 0 0,8-49-110 0 0,0-2-980 0 0,0 0-421 0 0</inkml:trace>
  <inkml:trace contextRef="#ctx0" brushRef="#br0" timeOffset="-1104.44">4280 481 5064 0 0,'-4'-14'232'0'0,"3"14"-226"0"0,1-1 0 0 0,0 0 1 0 0,0 1-1 0 0,0-1 0 0 0,0 0 0 0 0,0 1 0 0 0,0-1 1 0 0,0 1-1 0 0,1-1 0 0 0,-1 0 0 0 0,0 1 1 0 0,0-1-1 0 0,0 1 0 0 0,1-1 0 0 0,-1 0 1 0 0,0 1-1 0 0,1-1 0 0 0,-1 1 0 0 0,0-1 1 0 0,1 1-1 0 0,-1-1 0 0 0,1 1 0 0 0,-1-1 1 0 0,1 1-1 0 0,-1 0 0 0 0,1-1 0 0 0,-1 1 0 0 0,1-1 1 0 0,-1 1-1 0 0,1 0 0 0 0,-1 0 0 0 0,1-1 1 0 0,0 1-7 0 0,8 0 2959 0 0,5 3 4153 0 0,-13-4-6699 0 0,1 2 1 0 0,0-1 0 0 0,-1 0 0 0 0,1 0 0 0 0,-1 0 0 0 0,1 1 0 0 0,0-1 0 0 0,-1 1 0 0 0,1 0 0 0 0,-1-1 0 0 0,1 1 0 0 0,-1 0-1 0 0,0 0 1 0 0,2 0-414 0 0,-2 0 512 0 0,-1-1 0 0 0,0 0 0 0 0,0 0-273 0 0,0 0-1150 0 0,0 0-507 0 0,0 2-101 0 0,5 8-16 0 0</inkml:trace>
  <inkml:trace contextRef="#ctx0" brushRef="#br0" timeOffset="-722.968">4689 465 16727 0 0,'0'0'763'0'0,"0"1"-12"0"0,-1 1-714 0 0,1 0-1 0 0,0 0 1 0 0,0 0 0 0 0,-1 0 0 0 0,1-1 0 0 0,-1 1 0 0 0,0 0-1 0 0,1 0 1 0 0,-1 0 0 0 0,0-1 0 0 0,0 1 0 0 0,0 0 0 0 0,0-1-1 0 0,-1 1 1 0 0,1-1 0 0 0,0 1 0 0 0,-1-1 0 0 0,1 1 0 0 0,0-1-1 0 0,-1 0 1 0 0,0 0 0 0 0,1 0 0 0 0,-3 1-37 0 0,-2 3 207 0 0,0-1-47 0 0,0-1-1 0 0,0 1 1 0 0,0-1-1 0 0,0 0 1 0 0,0 0-1 0 0,-1-1 1 0 0,-3 1-160 0 0,2 0 150 0 0,0 0 1 0 0,0 0-1 0 0,1 1 1 0 0,-5 3-151 0 0,11-7 27 0 0,0 1 0 0 0,0 0 0 0 0,0 0 0 0 0,1 0 0 0 0,-1-1 0 0 0,0 1 0 0 0,1 0 0 0 0,-1 0 0 0 0,0 0 0 0 0,1 0 0 0 0,0 0 0 0 0,-1 1 0 0 0,1-1 0 0 0,-1 0 0 0 0,1 0 0 0 0,0 0 0 0 0,0 0 0 0 0,0 0 0 0 0,-1 0 0 0 0,1 1 0 0 0,0-1 0 0 0,1 0 0 0 0,-1 0 0 0 0,0 0 0 0 0,0 0 0 0 0,0 1 0 0 0,1-1 0 0 0,-1 0-27 0 0,2 6 211 0 0,0-1 0 0 0,1 1 0 0 0,-1-1 0 0 0,2 2-211 0 0,-3-5 29 0 0,6 10 136 0 0,1 0 0 0 0,0-1-1 0 0,7 8-164 0 0,-6-9 75 0 0,-1 1-1 0 0,0 1 1 0 0,6 12-75 0 0,-9-14 55 0 0,-1-4-5 0 0,-1-1 1 0 0,0 1 0 0 0,-1 1-1 0 0,0-1 1 0 0,0 0-1 0 0,0 0 1 0 0,-1 1-51 0 0,0-3 6 0 0,0 1 0 0 0,-1-1-1 0 0,0 0 1 0 0,0 1 0 0 0,-1-1 0 0 0,1 0 0 0 0,-1 0-1 0 0,0 1 1 0 0,0-1 0 0 0,-1 0 0 0 0,0 0 0 0 0,0 0-1 0 0,0 0 1 0 0,0 0 0 0 0,-1-1 0 0 0,0 1 0 0 0,1-1 0 0 0,-2 0-1 0 0,1 1 1 0 0,-1-1 0 0 0,1-1 0 0 0,-1 1 0 0 0,0 0-1 0 0,0-1 1 0 0,-1 0 0 0 0,1 0 0 0 0,-1 0 0 0 0,0 0-6 0 0,-7 2-118 0 0,0-1 1 0 0,0 0 0 0 0,0-1 0 0 0,-1 0 0 0 0,-5 0 117 0 0,-63 5-5631 0 0,69-7 3565 0 0,-21 0-4672 0 0</inkml:trace>
  <inkml:trace contextRef="#ctx0" brushRef="#br0" timeOffset="1102.785">232 1783 18431 0 0,'5'8'200'0'0,"-1"1"-1"0"0,0-1 0 0 0,0 1 0 0 0,-1 0 0 0 0,0 0 1 0 0,0 0-1 0 0,-1 0 0 0 0,0 0 0 0 0,-1 0 0 0 0,0 5-199 0 0,-2 47 910 0 0,-4 16-910 0 0,2-47 405 0 0,-1-1 0 0 0,-2-1-1 0 0,-7 21-404 0 0,11-42-8 0 0,-1 0 0 0 0,0-1-1 0 0,-1 1 1 0 0,-1 2 8 0 0,4-7-537 0 0,0-8-1802 0 0,-2-5-2585 0 0,7-5-1422 0 0</inkml:trace>
  <inkml:trace contextRef="#ctx0" brushRef="#br0" timeOffset="1447.934">192 1518 10592 0 0,'3'23'944'0'0,"7"-14"-752"0"0,-6 2-192 0 0,1 6 0 0 0,0-5 1448 0 0,-5 0 256 0 0,3 5 55 0 0,2-6 1 0 0,0-2-1440 0 0,4 2-320 0 0,-4 1 0 0 0,0-3-4999 0 0,3-1-985 0 0</inkml:trace>
  <inkml:trace contextRef="#ctx0" brushRef="#br0" timeOffset="1966.695">441 1743 9672 0 0,'2'16'5'0'0,"9"73"2525"0"0,-8-51 3628 0 0,-1 13-6158 0 0,-2 2 2765 0 0,11-58-2594 0 0,-5 0-144 0 0,0-1 0 0 0,0 0 1 0 0,0 0-1 0 0,-1 0 0 0 0,0-1 0 0 0,3-5-27 0 0,9-10 7 0 0,-14 17-2 0 0,5-3-2 0 0,-5 7 53 0 0,1-2 14 0 0,-3 3-69 0 0,-1 0 0 0 0,0 0 0 0 0,1 0 0 0 0,-1-1 0 0 0,0 1 0 0 0,1 0 0 0 0,-1 0 0 0 0,0 0 0 0 0,1 0 0 0 0,-1 0 0 0 0,1 0 0 0 0,-1 0 0 0 0,0 0 0 0 0,1 0 0 0 0,-1 0 0 0 0,1 0 0 0 0,-1 0 0 0 0,0 0 0 0 0,1 0 0 0 0,-1 0 0 0 0,0 0 0 0 0,1 0 0 0 0,-1 0 0 0 0,1 1 0 0 0,-1-1 0 0 0,0 0 0 0 0,1 0 0 0 0,-1 0 0 0 0,0 1 0 0 0,0-1 0 0 0,1 0 0 0 0,-1 0 0 0 0,0 1 0 0 0,1-1 0 0 0,-1 0 0 0 0,0 1 0 0 0,0-1-1 0 0,1 1 0 0 0,1 1-22 0 0,-1 0 0 0 0,1 0 0 0 0,0 0 0 0 0,-1 0 1 0 0,1 0-1 0 0,-1 1 0 0 0,0-1 0 0 0,1 0 0 0 0,-1 1 0 0 0,-1-1 0 0 0,1 1 0 0 0,0 0 1 0 0,0-1-1 0 0,-1 1 0 0 0,0-1 0 0 0,1 1 0 0 0,-1 0 0 0 0,0-1 0 0 0,0 3 22 0 0,0 6-50 0 0,2 0 1 0 0,-1 0-1 0 0,2 2 50 0 0,-2-5 6 0 0,-1-7 90 0 0,0-1 4 0 0,2 0-9 0 0,2 0-73 0 0,-1-1 1 0 0,0 1-1 0 0,0-1 1 0 0,0 0-1 0 0,0 0 0 0 0,0 0 1 0 0,0-1-1 0 0,1 0-18 0 0,18-6 10 0 0,0 1 84 0 0,-20 6-83 0 0,0 0 0 0 0,0 1 0 0 0,0-1 0 0 0,0 1 0 0 0,1-1 0 0 0,-1 1 0 0 0,0 0 0 0 0,2 0-11 0 0,5-1 11 0 0,-4 1-9 0 0,-1 0 0 0 0,1 0 0 0 0,0 0 0 0 0,0 1 1 0 0,-1 0-1 0 0,4 0-2 0 0,43 9 354 0 0,-40-6-59 0 0,5 0 77 0 0,-13-4-330 0 0,0 0-1 0 0,-1 0 1 0 0,1 0-1 0 0,0 1 1 0 0,-1-1-1 0 0,1 1 1 0 0,-1 0-1 0 0,1 0 1 0 0,-1 0-1 0 0,1 0 1 0 0,-1 0 0 0 0,1 0-1 0 0,-1 1 1 0 0,0-1-1 0 0,0 1 1 0 0,1 0-42 0 0,0 1 12 0 0,0 0 1 0 0,-1 0-1 0 0,1 1 1 0 0,-1-1-1 0 0,0 0 1 0 0,0 1-1 0 0,0 0 1 0 0,0-1 0 0 0,-1 1-1 0 0,1 1-12 0 0,2 11 9 0 0,0 0 0 0 0,-1 0 1 0 0,-1 0-1 0 0,-1 0 0 0 0,0 2-9 0 0,0-5 123 0 0,5 30 251 0 0,-4-32-306 0 0,0 0 0 0 0,-1 0 0 0 0,0 1 0 0 0,-1 8-68 0 0,-3 9-190 0 0,-1 0 0 0 0,-6 22 190 0 0,7-38-63 0 0,-1 0 0 0 0,-1 0-1 0 0,0 0 1 0 0,-1-1 0 0 0,0 0-1 0 0,-7 10 64 0 0,8-14 0 0 0,-4-4 0 0 0,8-4 0 0 0,-1 0 0 0 0,1-1 0 0 0,0 1 0 0 0,0 0 0 0 0,-1-1 0 0 0,1 1 0 0 0,0-1 0 0 0,0 1 0 0 0,0-1 0 0 0,-1 0 0 0 0,1 0 0 0 0,0 1 0 0 0,0-1 0 0 0,0 0 0 0 0,0 0 0 0 0,1 0 0 0 0,-1 0 0 0 0,0 0 0 0 0,0 0 0 0 0,0 0 0 0 0,1 0 0 0 0,-1-1 0 0 0,0 1 0 0 0,-2-4 0 0 0,0-1 0 0 0,0 1 0 0 0,0-1 0 0 0,0-3 0 0 0,-2-7 44 0 0,2-1-1 0 0,0 1 0 0 0,0-1 0 0 0,2 0 0 0 0,0 0 1 0 0,1 1-1 0 0,0-2-43 0 0,4-28 551 0 0,8-44-551 0 0,-4 45 389 0 0,2 1 1 0 0,2 0 0 0 0,3-3-390 0 0,-8 28-8 0 0,0-1 0 0 0,2 1 1 0 0,1 1-1 0 0,0 0 0 0 0,1 0 0 0 0,1 1 0 0 0,12-13 8 0 0,-18 23 0 0 0,1 0 0 0 0,0 1 0 0 0,0 0 0 0 0,0 0 0 0 0,2-1 0 0 0,-6 6 0 0 0,0-1 0 0 0,0 0 0 0 0,1 1 0 0 0,-1-1 0 0 0,0 1 0 0 0,1 0 0 0 0,-1 0 0 0 0,0 0 0 0 0,1 0 0 0 0,-1 1 0 0 0,1 0 0 0 0,0-1 0 0 0,-1 1 0 0 0,3 1 0 0 0,-4-1 14 0 0,-1 1 1 0 0,1-1-1 0 0,0 1 0 0 0,0 0 0 0 0,0 0 1 0 0,0 0-1 0 0,-1 0 0 0 0,1 0 0 0 0,0 0 1 0 0,-1 0-1 0 0,1 0 0 0 0,-1 1 0 0 0,1-1 1 0 0,-1 1-1 0 0,0-1 0 0 0,0 1 0 0 0,1 0 1 0 0,-1-1-1 0 0,0 1 0 0 0,-1 0 0 0 0,1 0 1 0 0,0 0-1 0 0,0 0 0 0 0,-1-1 0 0 0,1 2-14 0 0,2 7 150 0 0,-1 0 0 0 0,0-1-1 0 0,0 1 1 0 0,-1 5-150 0 0,0-3-70 0 0,-1 0 0 0 0,-1 0 1 0 0,0 0-1 0 0,-1 1 0 0 0,0-1 0 0 0,0-1 1 0 0,-2 1-1 0 0,0 1 70 0 0,-2 4-68 0 0,0 0 1 0 0,-2 0-1 0 0,0-1 0 0 0,-1 0 1 0 0,-2 1 67 0 0,7-11-41 0 0,0 0 1 0 0,-1-1-1 0 0,1 0 0 0 0,-1 0 1 0 0,0 0-1 0 0,-1-1 1 0 0,1 1-1 0 0,-1-1 0 0 0,0 0 1 0 0,0-1-1 0 0,-2 1 41 0 0,7-3-86 0 0,0-1-1 0 0,0 0 0 0 0,0 0 1 0 0,0 0-1 0 0,0 0 0 0 0,0 1 1 0 0,0-1-1 0 0,0 0 0 0 0,0-1 1 0 0,0 1-1 0 0,0 0 0 0 0,0 0 1 0 0,0 0-1 0 0,0-1 0 0 0,0 1 1 0 0,0 0-1 0 0,0-1 0 0 0,0 1 1 0 0,1-1-1 0 0,-1 1 0 0 0,0-1 1 0 0,0 0-1 0 0,0 1 0 0 0,0-1 1 0 0,1 0-1 0 0,-1 1 0 0 0,0-1 1 0 0,1 0-1 0 0,-1 0 1 0 0,1 0-1 0 0,-1 0 0 0 0,1 0 87 0 0,-2-1-311 0 0,0 0 1 0 0,1-1-1 0 0,0 1 0 0 0,0-1 0 0 0,0 1 0 0 0,0-1 1 0 0,0 0-1 0 0,0 1 0 0 0,1-1 0 0 0,-1 0 0 0 0,1-1 311 0 0,0-12-1793 0 0,1 1-1 0 0,0-1 0 0 0,2-4 1794 0 0,5-10-1878 0 0</inkml:trace>
  <inkml:trace contextRef="#ctx0" brushRef="#br0" timeOffset="2295.456">1243 1889 9672 0 0,'0'0'748'0'0,"2"1"-492"0"0,3 1 6 0 0,-3-1 952 0 0,-2-1 402 0 0,0 0 74 0 0,0 0-101 0 0,0 0-502 0 0,0 0-226 0 0,0 0-42 0 0,-1 12-244 0 0,-1 0-1 0 0,0-1 1 0 0,0 1-1 0 0,-1 0 1 0 0,-4 9-575 0 0,4-10 94 0 0,-1 0 1 0 0,2 0-1 0 0,-1 1 1 0 0,2-1-1 0 0,-1 10-94 0 0,2-9 50 0 0,0-1 0 0 0,1 0 0 0 0,0 0-1 0 0,1 0 1 0 0,2 8-50 0 0,-3-16 18 0 0,0 0 0 0 0,0 0 0 0 0,0-1 0 0 0,0 1 0 0 0,0 0 0 0 0,1-1 0 0 0,-1 1 0 0 0,1-1 0 0 0,-1 0 0 0 0,1 1 0 0 0,0-1 0 0 0,0 0 0 0 0,0 0 0 0 0,0 0 0 0 0,0 0 0 0 0,1 0 0 0 0,-1-1 0 0 0,1 1 0 0 0,-1-1 0 0 0,1 0 0 0 0,-1 1 0 0 0,1-1 0 0 0,0 0 0 0 0,0-1 0 0 0,0 1-18 0 0,0 0 26 0 0,0-1-1 0 0,1 0 1 0 0,-1 0 0 0 0,1 0-1 0 0,-1 0 1 0 0,1-1 0 0 0,-1 0-1 0 0,0 1 1 0 0,1-1 0 0 0,-1 0-1 0 0,0 0 1 0 0,0-1 0 0 0,0 1-1 0 0,0-1 1 0 0,0 0 0 0 0,0 0-1 0 0,0 0 1 0 0,0 0 0 0 0,-1 0-1 0 0,1 0 1 0 0,-1-1 0 0 0,1 1-1 0 0,-1-1 1 0 0,0 0 0 0 0,0 1-1 0 0,0-1 1 0 0,-1 0 0 0 0,2-2-26 0 0,0 0-2 0 0,-1 0 1 0 0,0 0 0 0 0,0 0 0 0 0,0-1-1 0 0,0 1 1 0 0,-1 0 0 0 0,0-1 0 0 0,0 1-1 0 0,0-1 1 0 0,-1 1 0 0 0,0-1 0 0 0,0 0-1 0 0,0 1 1 0 0,-1-1 0 0 0,0 1 0 0 0,0-1-1 0 0,-1-3 2 0 0,-7-12-42 0 0,-2 0 0 0 0,0 0 0 0 0,-1 1-1 0 0,-1 1 1 0 0,-2-2 42 0 0,0-1-202 0 0,-34-42-3227 0 0,49 64 3396 0 0,-6-8-2082 0 0,2 4-2589 0 0,3 4-1293 0 0</inkml:trace>
  <inkml:trace contextRef="#ctx0" brushRef="#br0" timeOffset="2629.692">1452 1910 5984 0 0,'3'5'263'0'0,"0"0"1"0"0,0 0-1 0 0,-1 1 1 0 0,1-1-1 0 0,-1 1 1 0 0,-1 0-1 0 0,1-1 1 0 0,-1 1-1 0 0,0 0 0 0 0,0 1-263 0 0,0 4 1589 0 0,-1 0-1 0 0,0 0 1 0 0,-1 0-1 0 0,0 0 1 0 0,-1 1-1589 0 0,0 12 1191 0 0,1-17-937 0 0,1-1 0 0 0,-1 0 1 0 0,0 0-1 0 0,0 0 0 0 0,-1 0 0 0 0,0 0-254 0 0,1-4 306 0 0,0 3-151 0 0,1-2 2091 0 0,7-3-877 0 0,13-6-1067 0 0,0-1-1 0 0,0-1 1 0 0,-1-1 0 0 0,1-1-302 0 0,3-1 297 0 0,1 1 0 0 0,8-2-297 0 0,16-3-1623 0 0,-45 13 1173 0 0,0 0-1 0 0,0 0 1 0 0,-1 0-1 0 0,1-1 1 0 0,0 1-1 0 0,-1-1 1 0 0,1 1-1 0 0,-1-1 1 0 0,2-2 450 0 0,0-7-2134 0 0</inkml:trace>
  <inkml:trace contextRef="#ctx0" brushRef="#br0" timeOffset="2995.258">1807 1457 7368 0 0,'3'-5'112'0'0,"0"1"0"0"0,0-1 0 0 0,0 1 0 0 0,1-1 0 0 0,0 1 0 0 0,0 0 0 0 0,4-3-112 0 0,4-3 184 0 0,-7 6 917 0 0,-1 0 0 0 0,0 0 0 0 0,1 1 0 0 0,4-3-1101 0 0,-8 5 204 0 0,1 1 0 0 0,-1-1-1 0 0,0 1 1 0 0,0-1 0 0 0,0 1 0 0 0,0-1-1 0 0,1 1 1 0 0,-1 0 0 0 0,0 0 0 0 0,0 0-1 0 0,1 0 1 0 0,-1 0 0 0 0,0 0 0 0 0,0 0-1 0 0,1 0 1 0 0,-1 0 0 0 0,0 0 0 0 0,0 1-1 0 0,0-1 1 0 0,1 0 0 0 0,-1 1 0 0 0,0-1-1 0 0,0 1 1 0 0,0 0-204 0 0,1 0 249 0 0,0 0-1 0 0,0 0 1 0 0,-1 0-1 0 0,1 1 1 0 0,-1-1-1 0 0,1 1 0 0 0,-1-1 1 0 0,1 1-1 0 0,-1 0 1 0 0,0-1-1 0 0,0 1 1 0 0,0 0-1 0 0,0 0 1 0 0,0 0-249 0 0,1 3 295 0 0,-1 0-1 0 0,0 1 1 0 0,0-1 0 0 0,0 0 0 0 0,-1 1-295 0 0,0-5 32 0 0,2 32 73 0 0,-2-1-1 0 0,-2 1 1 0 0,-3 17-105 0 0,3-36 6 0 0,-9 64-102 0 0,4-41-29 0 0,0 25 125 0 0,4-13-441 0 0,-2 88-1259 0 0,6-110-564 0 0,1-1 1 0 0,3 11 2263 0 0,0-8-6030 0 0</inkml:trace>
  <inkml:trace contextRef="#ctx0" brushRef="#br0" timeOffset="2996.258">2089 1893 5528 0 0,'2'-3'88'0'0,"-1"0"-1"0"0,0 0 1 0 0,0 0 0 0 0,0 0 0 0 0,-1 0-1 0 0,1-1 1 0 0,-1 1 0 0 0,0 0 0 0 0,1 0-1 0 0,-2 0 1 0 0,1-1 0 0 0,0 0-88 0 0,-7-38 6716 0 0,6 40-6475 0 0,0 0 0 0 0,0 0 0 0 0,0 0 0 0 0,0 0 0 0 0,0 1 0 0 0,0-1 0 0 0,-1 0 0 0 0,1 0 0 0 0,0 1 0 0 0,-1-1 0 0 0,0 1 0 0 0,1-1 0 0 0,-1 1 0 0 0,0 0 0 0 0,1-1 0 0 0,-1 1 1 0 0,0 0-1 0 0,0 0 0 0 0,0 1 0 0 0,0-1 0 0 0,0 0 0 0 0,0 1 0 0 0,-1-1 0 0 0,1 1-241 0 0,-5-2 208 0 0,0 1 1 0 0,0 0-1 0 0,0 1 1 0 0,-1-1-1 0 0,1 1 1 0 0,-7 1-209 0 0,-16 3 85 0 0,0 1-1 0 0,0 1 1 0 0,0 2 0 0 0,1 1 0 0 0,-7 4-85 0 0,19-7-223 0 0,10-4-284 0 0,1 1-1 0 0,0-1 0 0 0,0 1 0 0 0,-2 1 508 0 0,-1 3-1936 0 0</inkml:trace>
  <inkml:trace contextRef="#ctx0" brushRef="#br0" timeOffset="3335.649">2303 1926 5528 0 0,'0'0'422'0'0,"0"0"124"0"0,0 0 1544 0 0,-1-9 6246 0 0,0 7-8210 0 0,0 1 0 0 0,0-1 0 0 0,0 1-1 0 0,0-1 1 0 0,-1 1 0 0 0,1 0 0 0 0,0 0 0 0 0,-1-1 0 0 0,1 1 0 0 0,-1 0-1 0 0,1 0 1 0 0,-1 1 0 0 0,0-1 0 0 0,1 0 0 0 0,-1 0 0 0 0,0 1-1 0 0,-1-1-125 0 0,0 0 106 0 0,-1 1 1 0 0,0-1-1 0 0,1 1 0 0 0,-1 0 0 0 0,1 0 0 0 0,-1 1 0 0 0,0-1 0 0 0,1 1 0 0 0,-1 0-106 0 0,-3 0 103 0 0,0 1 0 0 0,0 0 0 0 0,1 1 0 0 0,0 0-1 0 0,-1 0 1 0 0,1 0 0 0 0,0 1 0 0 0,0 0 0 0 0,-3 3-103 0 0,6-5 38 0 0,-5 5 94 0 0,1-1 0 0 0,0 2 0 0 0,0-1 0 0 0,-6 8-132 0 0,11-12 24 0 0,1 0-1 0 0,-1 0 1 0 0,1-1 0 0 0,0 1 0 0 0,-1 0-1 0 0,1 0 1 0 0,0 0 0 0 0,1 1-1 0 0,-1-1 1 0 0,1 0 0 0 0,-1 0 0 0 0,1 0-1 0 0,0 0 1 0 0,0 1 0 0 0,0-1 0 0 0,1 0-1 0 0,-1 2-23 0 0,1-2 13 0 0,0 1-1 0 0,0 0 0 0 0,0 0 0 0 0,0-1 0 0 0,0 1 1 0 0,1-1-1 0 0,0 1 0 0 0,0-1 0 0 0,0 0 1 0 0,0 1-1 0 0,0-1 0 0 0,0 0 0 0 0,1 0 1 0 0,0-1-1 0 0,-1 1 0 0 0,1 0 0 0 0,0-1 0 0 0,0 0 1 0 0,1 0-1 0 0,-1 0 0 0 0,0 0 0 0 0,1 0 1 0 0,-1 0-1 0 0,1-1 0 0 0,-1 0 0 0 0,1 0 0 0 0,0 0 1 0 0,0 0-1 0 0,-1 0 0 0 0,1-1 0 0 0,0 0 1 0 0,0 0-1 0 0,0 0 0 0 0,0 0 0 0 0,1-1-12 0 0,-1 1 7 0 0,0-1 0 0 0,0 1 0 0 0,-1-1 0 0 0,1 0-1 0 0,0-1 1 0 0,-1 1 0 0 0,1 0 0 0 0,-1-1 0 0 0,0 0 0 0 0,1 0-1 0 0,-1 0 1 0 0,0 0 0 0 0,0-1 0 0 0,0 1 0 0 0,-1-1 0 0 0,1 1-1 0 0,0-1 1 0 0,-1 0 0 0 0,0 0 0 0 0,0 0 0 0 0,0-1 0 0 0,0 1-1 0 0,0 0 1 0 0,0-1-7 0 0,8-16-9 0 0,-8 17-60 0 0,0-1-1 0 0,0 1 1 0 0,0-1 0 0 0,-1 1-1 0 0,1-1 1 0 0,-1 0 0 0 0,0 1-1 0 0,0-1 1 0 0,0 0 0 0 0,0 0-1 0 0,-1 0 1 0 0,0-3 69 0 0,0 6 277 0 0,0 1 189 0 0,0 0 40 0 0,0 2-63 0 0,0 7-366 0 0,1 30 11 0 0,3 29-88 0 0,-3-49-220 0 0,3 14-2248 0 0,0-16 956 0 0</inkml:trace>
  <inkml:trace contextRef="#ctx0" brushRef="#br0" timeOffset="3685.92">2380 1861 10136 0 0,'1'2'464'0'0,"17"43"-507"0"0,-6-6 4053 0 0,-1 0 0 0 0,2 22-4010 0 0,-4-1 740 0 0,4 50-160 0 0,-13-107-618 0 0,2 7-190 0 0,-2-10 223 0 0,0 0-1 0 0,1 1 0 0 0,-1-1 1 0 0,1 0-1 0 0,-1 1 0 0 0,1-1 1 0 0,-1 0-1 0 0,1 0 0 0 0,-1 0 1 0 0,1 1-1 0 0,-1-1 0 0 0,1 0 1 0 0,-1 0-1 0 0,1 0 1 0 0,-1 0-1 0 0,1 0 0 0 0,-1 0 1 0 0,1 0-1 0 0,-1 0 0 0 0,1 0 1 0 0,-1 0-1 0 0,1 0 0 0 0,-1 0 1 0 0,1 0-1 0 0,-1-1 0 0 0,1 1 1 0 0,-1 0-1 0 0,1 0 0 0 0,-1-1 1 0 0,1 1-1 0 0,-1 0 0 0 0,0 0 1 0 0,1-1-1 0 0,-1 1 0 0 0,1 0 6 0 0,7-16-45 0 0,-6 11 0 0 0,5-7 10 0 0,-4 9-3 0 0,-1-1 0 0 0,0 0 0 0 0,0 0 0 0 0,0 0 1 0 0,0 0-1 0 0,0-2 38 0 0,3-6-24 0 0,-1 1 1 0 0,2-1-1 0 0,-1 1 1 0 0,2 1-1 0 0,-1-1 1 0 0,2 1-1 0 0,-1 0 1 0 0,4-2 23 0 0,-11 11 10 0 0,1 0 0 0 0,-1 1 1 0 0,1-1-1 0 0,0 1 0 0 0,-1-1 0 0 0,1 1 1 0 0,0-1-1 0 0,-1 1 0 0 0,1-1 1 0 0,0 1-1 0 0,0-1 0 0 0,0 1 0 0 0,-1 0 1 0 0,1-1-1 0 0,0 1 0 0 0,0 0 1 0 0,0 0-1 0 0,0 0 0 0 0,0 0 0 0 0,-1 0 1 0 0,1 0-1 0 0,0 0 0 0 0,0 0 0 0 0,0 0 1 0 0,0 0-1 0 0,0 0 0 0 0,-1 0 1 0 0,1 1-1 0 0,0-1 0 0 0,0 0 0 0 0,0 1 1 0 0,-1-1-1 0 0,1 1 0 0 0,0-1 1 0 0,0 1-1 0 0,-1-1 0 0 0,1 1 0 0 0,0-1 1 0 0,-1 1-11 0 0,2 1 30 0 0,0-1 0 0 0,0 1 0 0 0,0 0 0 0 0,-1 0 0 0 0,1 0 0 0 0,-1 0 0 0 0,1 0 0 0 0,-1 0 0 0 0,0 0 0 0 0,0 0 1 0 0,0 1-1 0 0,0-1 0 0 0,0 1-30 0 0,9 31 689 0 0,-7-26-623 0 0,-1 0 0 0 0,1 0 1 0 0,-2 1-1 0 0,2 6-66 0 0,0 4 40 0 0,0 0 1 0 0,6 14-41 0 0,-4-13-9 0 0,-1-11 9 0 0,-4-9-5 0 0,0 1-1 0 0,0-1 1 0 0,1 1-1 0 0,-1-1 1 0 0,0 1-1 0 0,0-1 1 0 0,1 1-1 0 0,-1-1 1 0 0,0 0-1 0 0,0 1 1 0 0,1-1-1 0 0,-1 1 0 0 0,1-1 1 0 0,-1 0-1 0 0,0 1 1 0 0,1-1-1 0 0,-1 0 1 0 0,1 0-1 0 0,-1 1 1 0 0,0-1-1 0 0,1 0 1 0 0,-1 0-1 0 0,1 0 1 0 0,-1 1-1 0 0,1-1 1 0 0,-1 0-1 0 0,1 0 1 0 0,-1 0-1 0 0,1 0 0 0 0,-1 0 1 0 0,1 0-1 0 0,-1 0 1 0 0,1 0-1 0 0,-1 0 1 0 0,1 0-1 0 0,-1 0 1 0 0,1-1-1 0 0,-1 1 1 0 0,1 0-1 0 0,-1 0 1 0 0,1 0-1 0 0,-1-1 1 0 0,1 1-1 0 0,-1 0 0 0 0,0 0 1 0 0,1-1-1 0 0,-1 1 1 0 0,0 0-1 0 0,1-1 1 0 0,-1 1-1 0 0,0-1 1 0 0,1 1-1 0 0,-1 0 1 0 0,0-1 5 0 0,1 0-76 0 0,20-23-1563 0 0,-9 6-2958 0 0,0-3-1472 0 0</inkml:trace>
  <inkml:trace contextRef="#ctx0" brushRef="#br0" timeOffset="4050.58">2836 1513 10304 0 0,'1'-3'85'0'0,"-1"1"1"0"0,1 0 0 0 0,0 0-1 0 0,0 0 1 0 0,0 0 0 0 0,0 0-1 0 0,0 0 1 0 0,0 0 0 0 0,0 0-1 0 0,0 0 1 0 0,1 1 0 0 0,-1-1-1 0 0,2-1-85 0 0,9-12 209 0 0,-12 14-108 0 0,0 1 0 0 0,0 0-1 0 0,0 0 1 0 0,0 0-1 0 0,1 0 1 0 0,-1-1-1 0 0,0 1 1 0 0,0 0 0 0 0,0 0-1 0 0,0 0 1 0 0,0 0-1 0 0,0 0 1 0 0,1 0 0 0 0,-1 0-1 0 0,0-1 1 0 0,0 1-1 0 0,0 0 1 0 0,0 0 0 0 0,1 0-1 0 0,-1 0 1 0 0,0 0-1 0 0,0 0 1 0 0,0 0 0 0 0,0 0-1 0 0,1 0 1 0 0,-1 0-1 0 0,0 0 1 0 0,0 0 0 0 0,0 0-1 0 0,1 0 1 0 0,-1 0-1 0 0,0 0 1 0 0,0 0 0 0 0,0 0-1 0 0,0 0 1 0 0,1 0-1 0 0,-1 0 1 0 0,0 1 0 0 0,0-1-1 0 0,0 0 1 0 0,0 0-1 0 0,0 0 1 0 0,1 0 0 0 0,-1 0-1 0 0,0 0-100 0 0,8 11 1505 0 0,3 17-313 0 0,-9-18-873 0 0,-1 0-1 0 0,0 1 0 0 0,-1-1 1 0 0,0 1-1 0 0,0-1 1 0 0,-2 4-319 0 0,0 26 297 0 0,0 13 152 0 0,-3 7-449 0 0,0 5 58 0 0,-1 1-18 0 0,2-32-64 0 0,2 1 1 0 0,1-1-1 0 0,4 31 24 0 0,0-23-259 0 0,-2-24-399 0 0,1 0 0 0 0,1 0-1 0 0,0 0 1 0 0,2 5 658 0 0,1-11-2204 0 0,3-3-3914 0 0</inkml:trace>
  <inkml:trace contextRef="#ctx0" brushRef="#br0" timeOffset="4051.58">2959 1756 11976 0 0,'-1'-11'253'0'0,"1"8"-134"0"0,-1 1-1 0 0,1-1 1 0 0,0 1-1 0 0,-1 0 0 0 0,1-1 1 0 0,-1 1-1 0 0,-1-2-118 0 0,2 3 59 0 0,-1-1 0 0 0,1 1-1 0 0,-1 0 1 0 0,0 0 0 0 0,0 0-1 0 0,1 0 1 0 0,-1 0 0 0 0,0 0-1 0 0,0 1 1 0 0,0-1 0 0 0,0 0-1 0 0,0 0 1 0 0,0 0 0 0 0,0 1-1 0 0,0-1 1 0 0,0 1 0 0 0,0-1-1 0 0,-1 1 1 0 0,1-1 0 0 0,0 1-1 0 0,0 0 1 0 0,0-1 0 0 0,-1 1-1 0 0,1 0 1 0 0,0 0 0 0 0,0 0-1 0 0,-1 0-58 0 0,-3 0 640 0 0,-1 1-1 0 0,1 0 0 0 0,-1 0 1 0 0,1 0-1 0 0,-3 1-639 0 0,-2 1 767 0 0,-27 7 103 0 0,1 2 0 0 0,0 1-1 0 0,-13 8-869 0 0,-18 6 22 0 0,38-18-5949 0 0,16-7-647 0 0</inkml:trace>
  <inkml:trace contextRef="#ctx0" brushRef="#br0" timeOffset="4532.198">3423 1464 8288 0 0,'0'0'638'0'0,"2"1"-414"0"0,0 1-33 0 0,0 1-1 0 0,-1-1 1 0 0,1 1 0 0 0,-1-1-1 0 0,1 1 1 0 0,-1 0-1 0 0,0 0 1 0 0,0-1-1 0 0,0 1 1 0 0,0 0-1 0 0,0 0-190 0 0,5 37 5471 0 0,-3-17-3629 0 0,1 2-795 0 0,-2-1 0 0 0,-1 0 0 0 0,-2 23-1047 0 0,0-7 506 0 0,-4 150 631 0 0,5-158-1263 0 0,0 20 674 0 0,2 2-548 0 0,0-37-631 0 0,0 1 0 0 0,2-1 0 0 0,-1 0 0 0 0,2 0 0 0 0,1 1 631 0 0,-3-8-5140 0 0,-3-8-1530 0 0</inkml:trace>
  <inkml:trace contextRef="#ctx0" brushRef="#br0" timeOffset="4851.36">3624 1740 18831 0 0,'-2'0'430'0'0,"-14"7"392"0"0,1-1 0 0 0,-14 10-822 0 0,0 0-10 0 0,-75 39 1117 0 0,26-15-746 0 0,65-37-403 0 0,12-3 24 0 0,0 0 0 0 0,0 0 1 0 0,1 0-1 0 0,-1 0 0 0 0,0 0 0 0 0,0 1 0 0 0,0-1 0 0 0,0 0 0 0 0,0 1 0 0 0,0-1 1 0 0,0 1-1 0 0,0-1 0 0 0,1 1 0 0 0,-1-1 0 0 0,0 1 0 0 0,0 0 18 0 0,0-1-957 0 0,1 0-304 0 0,0 0-61 0 0</inkml:trace>
  <inkml:trace contextRef="#ctx0" brushRef="#br0" timeOffset="5499.643">3751 1489 16727 0 0,'1'4'818'0'0,"5"8"-67"0"0,-5-11-730 0 0,0 0 0 0 0,0 0 0 0 0,0 0 0 0 0,0 1 0 0 0,0-1-1 0 0,-1 0 1 0 0,1 1 0 0 0,-1-1 0 0 0,1 1 0 0 0,-1-1 0 0 0,1 1 0 0 0,-1-1-1 0 0,0 2-20 0 0,0 9-6 0 0,-1-6 114 0 0,1-1 0 0 0,1 0 0 0 0,-1 1 1 0 0,0-1-1 0 0,2 2-108 0 0,-1 1 248 0 0,-1 0 1 0 0,1-1-1 0 0,-1 1 1 0 0,-1 0-1 0 0,1 0 0 0 0,-2 4-248 0 0,-1 30 554 0 0,1-17-421 0 0,0 0 1 0 0,-2 0-1 0 0,-1 2-133 0 0,-5 36 431 0 0,0-1-192 0 0,6-38-148 0 0,0-1 1 0 0,2 1 0 0 0,0-1 0 0 0,2 6-92 0 0,-1 8 31 0 0,0-30-18 0 0,1 1-1 0 0,0 0 0 0 0,0-1 1 0 0,0 1-1 0 0,1 0 0 0 0,0-1 1 0 0,0 1-1 0 0,1-1 1 0 0,0 1-1 0 0,1 0-12 0 0,3 0 53 0 0,-5-7-51 0 0,0 0-1 0 0,0-1 0 0 0,0 1 1 0 0,0 0-1 0 0,0-1 0 0 0,0 1 1 0 0,0-1-1 0 0,0 1 0 0 0,0-1 1 0 0,0 0-1 0 0,0 0 0 0 0,1 1 1 0 0,-1-1-1 0 0,0 0 0 0 0,0 0 0 0 0,0 0 1 0 0,0 0-1 0 0,0 0 0 0 0,0 0 1 0 0,1 0-1 0 0,-1-1 0 0 0,0 1 1 0 0,0 0-1 0 0,0-1 0 0 0,0 1 1 0 0,0 0-1 0 0,0-1 0 0 0,0 1 1 0 0,0-1-1 0 0,0 0 0 0 0,1 0-1 0 0,2-3 4 0 0,0 0-1 0 0,0 0 1 0 0,-1 0-1 0 0,0-1 0 0 0,1 0 1 0 0,0-1-4 0 0,7-11 2 0 0,10-12 6 0 0,-15 19 3 0 0,0 1 1 0 0,1 0-1 0 0,0 0 0 0 0,1 0 0 0 0,0 1 0 0 0,0 1 0 0 0,1-1 1 0 0,5-2-12 0 0,-13 9 125 0 0,-1 1 20 0 0,2 0-145 0 0,0 0 0 0 0,0 0-1 0 0,0 1 1 0 0,-1-1-1 0 0,1 1 1 0 0,0-1 0 0 0,0 1-1 0 0,-1 0 1 0 0,1-1 0 0 0,0 1-1 0 0,-1 0 1 0 0,1 0 0 0 0,-1 0-1 0 0,1 1 1 0 0,-1-1-1 0 0,1 0 1 0 0,-1 0 0 0 0,0 1-1 0 0,1 0 1 0 0,6 6-70 0 0,2 2 48 0 0,-9-6 23 0 0,-2-2 1 0 0,1 1 0 0 0,0-2-3 0 0,0-1 0 0 0,0 1 1 0 0,0 0-1 0 0,1 0 0 0 0,-1 0 1 0 0,0 0-1 0 0,0-1 0 0 0,1 1 0 0 0,-1 0 1 0 0,0 0-1 0 0,1 0 0 0 0,-1-1 1 0 0,1 1-1 0 0,-1 0 0 0 0,1-1 0 0 0,-1 1 1 0 0,1 0-1 0 0,-1-1 0 0 0,1 1 1 0 0,0 0-61 0 0,-1-1-18 0 0,-3-1 7 0 0,2 0 67 0 0,0 0 1 0 0,1 0-1 0 0,-1 1 1 0 0,0-1-1 0 0,0 0 1 0 0,1 0-1 0 0,-1 1 1 0 0,0-1 0 0 0,0 1-1 0 0,0-1 1 0 0,0 1-1 0 0,0-1 1 0 0,0 1-1 0 0,0-1 1 0 0,0 1-1 0 0,0 0 5 0 0,-14-9-64 0 0,12 8 64 0 0,1 1 0 0 0,-1-1 0 0 0,0 1 0 0 0,1-1 0 0 0,-1 1 0 0 0,0 0 0 0 0,1 0 0 0 0,-1 0 0 0 0,0 0 0 0 0,-1 0 0 0 0,-4 4 0 0 0,6-2 10 0 0,0 1 1 0 0,0-1-1 0 0,0 1 0 0 0,0-1 0 0 0,0 1 0 0 0,1 0 0 0 0,-1 0 1 0 0,1 0-1 0 0,-1 0 0 0 0,1 0 0 0 0,0 0 0 0 0,0 0 0 0 0,1 0 0 0 0,-1 0 1 0 0,1 1-1 0 0,-1-1 0 0 0,1 0 0 0 0,0 0 0 0 0,0 0 0 0 0,1 1 1 0 0,-1-1-1 0 0,1 0 0 0 0,-1 0 0 0 0,1 0 0 0 0,0 1-10 0 0,3 6 38 0 0,-1 1 0 0 0,1-1 1 0 0,1 0-1 0 0,0 0 0 0 0,0-1 0 0 0,5 7-38 0 0,-9-14 10 0 0,0-1 0 0 0,0 1 0 0 0,0-1 0 0 0,0 1 0 0 0,0-1 0 0 0,0 1 0 0 0,1-1 0 0 0,-1 0 0 0 0,0 0 0 0 0,1 0 0 0 0,-1 0 0 0 0,1 0 0 0 0,-1 0 0 0 0,1 0-1 0 0,0 0 1 0 0,0 0-10 0 0,-1-1 13 0 0,1 0 0 0 0,-1 0-1 0 0,0 0 1 0 0,1 0 0 0 0,-1 0 0 0 0,0-1-1 0 0,1 1 1 0 0,-1 0 0 0 0,0-1-1 0 0,0 1 1 0 0,1-1 0 0 0,-1 1-1 0 0,1-1-12 0 0,2-1 9 0 0,-2 1-6 0 0,0 0 0 0 0,0 0-1 0 0,0 0 1 0 0,0 0-1 0 0,-1-1 1 0 0,1 1 0 0 0,0-1-1 0 0,-1 1 1 0 0,1-1 0 0 0,-1 0-1 0 0,1 1 1 0 0,-1-1-1 0 0,0 0 1 0 0,0 0 0 0 0,0 0-1 0 0,0 0-2 0 0,3-7-4 0 0,0 0 0 0 0,-1-1 0 0 0,1-2 4 0 0,-3 5 26 0 0,1 0 1 0 0,1 0 0 0 0,0 0-1 0 0,1-3-26 0 0,1 3 11 0 0,-4 5 42 0 0,-1 2 18 0 0,0 0 28 0 0,0 0 11 0 0,0 2 2 0 0,17 22 274 0 0,-13-19-323 0 0,0 0 0 0 0,0 0 0 0 0,0 1 0 0 0,-1 0 0 0 0,0 0 0 0 0,0 0 0 0 0,-1 0 1 0 0,0 0-1 0 0,1 3-63 0 0,-2-5 28 0 0,-1-2-2 0 0,1 0 0 0 0,-1 0 0 0 0,1 1 0 0 0,-1-1 0 0 0,1 0 0 0 0,0 0 0 0 0,0 0 0 0 0,0 0 0 0 0,1 1-26 0 0,-2-2 84 0 0,0-1-16 0 0,0 0-4 0 0,2 0 0 0 0,0 0-59 0 0,0 0-1 0 0,1 0 1 0 0,-1 0 0 0 0,0 0-1 0 0,1-1 1 0 0,-1 1-1 0 0,0-1 1 0 0,0 0-1 0 0,1 1 1 0 0,-1-1 0 0 0,0 0-1 0 0,0 0 1 0 0,0 0-1 0 0,0-1 1 0 0,0 1-1 0 0,0 0 1 0 0,0-1 0 0 0,-1 1-1 0 0,1-1 1 0 0,0 0-1 0 0,-1 1 1 0 0,1-1-1 0 0,-1 0 1 0 0,0 0 0 0 0,0 0-1 0 0,0 0 1 0 0,0 0-1 0 0,1-2-4 0 0,0 1 0 0 0,0-1 0 0 0,0 1 0 0 0,0 0 0 0 0,0 0 0 0 0,0 0 0 0 0,1 0 0 0 0,0 0 0 0 0,5 0 0 0 0,-4 2 11 0 0,-2 1 3 0 0,-1 1-1 0 0,1-1 1 0 0,0 1 0 0 0,0-1-1 0 0,0 1 1 0 0,-1 0-1 0 0,1 0 1 0 0,0-1 0 0 0,-1 1-1 0 0,1 1 1 0 0,-1-1 0 0 0,1 0-1 0 0,-1 0 1 0 0,1 0 0 0 0,-1 1-1 0 0,0-1 1 0 0,0 1 0 0 0,1 0-14 0 0,0 0 32 0 0,0 1 0 0 0,0-1 0 0 0,0 0-1 0 0,1 0 1 0 0,-1 0 0 0 0,0-1 0 0 0,1 1 0 0 0,0 0-32 0 0,0-1 19 0 0,-1 0-1 0 0,1 0 0 0 0,-1 0 0 0 0,0 1 1 0 0,1-1-1 0 0,-1 1 0 0 0,0 0 1 0 0,0 0-1 0 0,0-1 0 0 0,0 1 0 0 0,1 2-18 0 0,11 11 109 0 0,-13-14-120 0 0,0 0 1 0 0,1 0-1 0 0,-1 0 1 0 0,0 1-1 0 0,0-2 1 0 0,1 1-1 0 0,-1 0 1 0 0,1 0-1 0 0,-1 0 1 0 0,1-1-1 0 0,-1 1 1 0 0,1 0-1 0 0,-1-1 1 0 0,1 1-1 0 0,-1-1 1 0 0,1 0-1 0 0,0 0 1 0 0,-1 0-1 0 0,1 1 1 0 0,1-2 10 0 0,-1 1-358 0 0,1-1 1 0 0,0 0-1 0 0,-1 0 1 0 0,1 0-1 0 0,-1 0 1 0 0,0 0-1 0 0,1-1 1 0 0,-1 1-1 0 0,0-1 1 0 0,1 1-1 0 0,-1-1 1 0 0,0-1 357 0 0,12-8-8113 0 0</inkml:trace>
  <inkml:trace contextRef="#ctx0" brushRef="#br0" timeOffset="5934.139">4552 1432 3224 0 0,'6'-18'240'0'0,"-5"16"-221"0"0,-1 1-1 0 0,1-1 1 0 0,0 1 0 0 0,0 0-1 0 0,0 0 1 0 0,0-1 0 0 0,0 1 0 0 0,0 0-1 0 0,0 0 1 0 0,2-1-19 0 0,-1 1 443 0 0,-1 0 0 0 0,1 0-1 0 0,0 0 1 0 0,0 1 0 0 0,0-1 0 0 0,0 0 0 0 0,0 1-1 0 0,0-1 1 0 0,0 1 0 0 0,0 0 0 0 0,0 0 0 0 0,0-1-1 0 0,1 1 1 0 0,-1 1 0 0 0,0-1 0 0 0,0 0 0 0 0,0 0-1 0 0,0 1 1 0 0,0-1 0 0 0,0 1 0 0 0,0 0 0 0 0,0 0-1 0 0,1 0-442 0 0,-2 0 125 0 0,1 0-1 0 0,-1 0 1 0 0,0-1-1 0 0,0 1 1 0 0,0 0-1 0 0,0 0 0 0 0,0 1 1 0 0,0-1-1 0 0,0 0 1 0 0,0 0-1 0 0,0 0 0 0 0,0 1 1 0 0,0-1-125 0 0,5 17 831 0 0,0 1 0 0 0,-1-1 0 0 0,0 1 1 0 0,-2 0-1 0 0,0 0 0 0 0,-2 0 0 0 0,1 10-831 0 0,-1-12 327 0 0,-1 5 100 0 0,0 0 0 0 0,-2 0 0 0 0,-1-1 0 0 0,-1 5-427 0 0,0 5 213 0 0,0 12-213 0 0,2-15 0 0 0,-1 0 0 0 0,-6 25 0 0 0,3-15 0 0 0,0 28 0 0 0,5-56 0 0 0,0 42 0 0 0,1-52 0 0 0,0 1 0 0 0,0-1 0 0 0,0 0 0 0 0,0 1 0 0 0,0-1 0 0 0,0 1 0 0 0,0-1 0 0 0,0 1 0 0 0,0-1 0 0 0,0 0 0 0 0,0 1 0 0 0,0-1 0 0 0,0 1 0 0 0,0-1 0 0 0,0 0 0 0 0,0 1 0 0 0,1-1 0 0 0,-1 0 0 0 0,0 1 0 0 0,0-1 0 0 0,0 0 0 0 0,1 1 0 0 0,-1-1 0 0 0,0 0 0 0 0,1 1 0 0 0,-1-1 0 0 0,0 0 0 0 0,0 1 0 0 0,1-1 0 0 0,-1 0 0 0 0,1 0 0 0 0,-1 0 0 0 0,0 1 0 0 0,1-1 0 0 0,-1 0 0 0 0,0 0 0 0 0,1 0 0 0 0,-1 0 0 0 0,1 0 0 0 0,-1 0 0 0 0,0 0 0 0 0,1 0 0 0 0,-1 0 0 0 0,1 0 0 0 0,-1 0 0 0 0,0 0 0 0 0,1 0 0 0 0,-1 0 0 0 0,1 0 0 0 0,-1 0 0 0 0,0 0 0 0 0,1 0 0 0 0,-1-1 0 0 0,1 1 0 0 0,-1 0 0 0 0,0 0 0 0 0,1 0 0 0 0,-1-1 0 0 0,0 1 0 0 0,1 0 0 0 0,-1 0 0 0 0,0-1 0 0 0,0 1 0 0 0,1-1 0 0 0,-1 1 0 0 0,5-3 0 0 0,0 0 0 0 0,0 0 0 0 0,0 0 0 0 0,4-4 0 0 0,-5 3 0 0 0,1 0 0 0 0,0 1 0 0 0,1-1 0 0 0,-1 1 0 0 0,3-1 0 0 0,-1 1 0 0 0,0 0 0 0 0,1 0 0 0 0,0 1 0 0 0,0-1 0 0 0,5 1 0 0 0,-10 1 0 0 0,1 1 0 0 0,-1 0 0 0 0,0 0 0 0 0,1 0 0 0 0,-1 1 0 0 0,0-1 0 0 0,1 1 0 0 0,-1 0 0 0 0,0 0 0 0 0,0 0 0 0 0,0 0 0 0 0,0 0 0 0 0,0 1 0 0 0,0 0 0 0 0,1 0 0 0 0,0 1 0 0 0,0-1 0 0 0,-1 1 0 0 0,1 0 0 0 0,-1 1 0 0 0,0-1 0 0 0,0 1 0 0 0,0-1 0 0 0,0 1 0 0 0,-1 0 0 0 0,0 0 0 0 0,0 0 0 0 0,0 0 0 0 0,0 0 0 0 0,0 0 0 0 0,-1 1 0 0 0,0-1 0 0 0,0 1 0 0 0,0-1 0 0 0,0 1 0 0 0,-1-1 0 0 0,1 1 0 0 0,-1-1 0 0 0,-1 1 0 0 0,1-1 0 0 0,-1 1 0 0 0,1-1 0 0 0,-1 1 0 0 0,0-1 0 0 0,-1 1 0 0 0,1-1 0 0 0,-1 0 0 0 0,0 0 0 0 0,0 0 0 0 0,0 0 0 0 0,-1 0 0 0 0,1 0 0 0 0,-1 0 0 0 0,0-1 0 0 0,0 1 0 0 0,-3 2 0 0 0,3-4-19 0 0,0 0-1 0 0,1 0 1 0 0,-1-1 0 0 0,0 1-1 0 0,0-1 1 0 0,0 1-1 0 0,0-1 1 0 0,0 0-1 0 0,0 0 1 0 0,-1 0 0 0 0,1-1-1 0 0,0 1 1 0 0,0-1-1 0 0,-1 1 1 0 0,1-1-1 0 0,0 0 1 0 0,0-1 0 0 0,-1 1-1 0 0,1 0 1 0 0,0-1-1 0 0,0 0 1 0 0,0 0-1 0 0,-1 0 1 0 0,1 0 0 0 0,-1-1 19 0 0,-1 0-307 0 0,1 0 1 0 0,-1 0 0 0 0,1-1 0 0 0,-1 0-1 0 0,1 0 1 0 0,0 0 0 0 0,0 0 0 0 0,1 0 0 0 0,-1-1-1 0 0,0 0 1 0 0,1 0 0 0 0,0 0 0 0 0,0 0 0 0 0,0 0-1 0 0,1-1 1 0 0,-1 0 306 0 0,-1-11-1223 0 0</inkml:trace>
  <inkml:trace contextRef="#ctx0" brushRef="#br0" timeOffset="6262.726">5054 2031 13824 0 0,'-5'9'1500'0'0,"5"-3"-1418"0"0,1 20 1448 0 0,0-21-1217 0 0,-1 0 0 0 0,0 0 0 0 0,0 0 1 0 0,0 1-1 0 0,0-1 0 0 0,-2 3-313 0 0,1 7 502 0 0,2 7-396 0 0,-1-19-26 0 0,0-1 0 0 0,1 0 0 0 0,-1 0 0 0 0,1 0 0 0 0,0 0 0 0 0,-1 0 0 0 0,1 0-1 0 0,0-1 1 0 0,0 1 0 0 0,1 0 0 0 0,-1 0 0 0 0,0-1 0 0 0,0 1 0 0 0,1 0-1 0 0,-1-1 1 0 0,1 0 0 0 0,0 1 0 0 0,-1-1 0 0 0,1 0 0 0 0,0 0 0 0 0,0 0 0 0 0,0 0-1 0 0,-1 0 1 0 0,1 0 0 0 0,0 0 0 0 0,2 0-80 0 0,5 2 276 0 0,0 0-1 0 0,0-1 1 0 0,1 0-1 0 0,-1 0 1 0 0,4-1-276 0 0,-9-1 43 0 0,0 0 0 0 0,1 0 0 0 0,-1 0 0 0 0,0-1 0 0 0,1 0 0 0 0,-1 0 0 0 0,0 0 0 0 0,0 0 0 0 0,0-1-1 0 0,0 0 1 0 0,0 0 0 0 0,0 0 0 0 0,0 0 0 0 0,2-3-43 0 0,-4 4 0 0 0,-1 0 0 0 0,1-1 0 0 0,0 0 0 0 0,-1 1 0 0 0,0-1 0 0 0,1 0 0 0 0,-1 0 0 0 0,0 0 0 0 0,0 0 0 0 0,0 0 0 0 0,0 0 0 0 0,0 0 0 0 0,-1 0 0 0 0,1 0 0 0 0,-1-1 0 0 0,1 1 0 0 0,-1 0 0 0 0,0-1 0 0 0,1-2 0 0 0,-1 0 0 0 0,1 0 0 0 0,-2 0 0 0 0,1 0 0 0 0,0 0 0 0 0,-1 0 0 0 0,-1-3 0 0 0,2 5 0 0 0,-1 0 0 0 0,0-1 0 0 0,0 1 0 0 0,0 0 0 0 0,-1-1 0 0 0,1 1 0 0 0,-1 0 0 0 0,0 0 0 0 0,0 0 0 0 0,0 1 0 0 0,0-1 0 0 0,0 0 0 0 0,-1 1 0 0 0,1-1 0 0 0,-1 1 0 0 0,0 0 0 0 0,1 0 0 0 0,-1 0 0 0 0,-2-1 0 0 0,-19-14-391 0 0,14 9-36 0 0,0 1-1 0 0,0 0 0 0 0,0 1 1 0 0,-1 0-1 0 0,1 1 428 0 0,-21-12-4476 0 0,26 15 3696 0 0,3 0-1130 0 0</inkml:trace>
  <inkml:trace contextRef="#ctx0" brushRef="#br0" timeOffset="6933.232">5318 1861 12872 0 0,'9'5'1369'0'0,"-2"0"-1359"0"0,-5-4 199 0 0,0 0 0 0 0,-1 0 0 0 0,1 1 1 0 0,-1-1-1 0 0,0 0 0 0 0,1 1 0 0 0,-1-1 0 0 0,0 1 0 0 0,1 0-209 0 0,0 2 296 0 0,1 1 0 0 0,-1-1 0 0 0,0 0 0 0 0,-1 0 0 0 0,1 1 0 0 0,-1-1 0 0 0,0 1 0 0 0,0 0 0 0 0,0 2-296 0 0,1 45 857 0 0,-2-38-641 0 0,0 0 0 0 0,1 0 0 0 0,2 7-216 0 0,-3-20 38 0 0,0 0 0 0 0,0 0 1 0 0,0-1-1 0 0,0 1 0 0 0,0 0 0 0 0,1-1 1 0 0,-1 1-1 0 0,0 0 0 0 0,1 0 0 0 0,-1-1 0 0 0,0 1 1 0 0,1 0-1 0 0,-1-1 0 0 0,1 1 0 0 0,0 0-38 0 0,0-1 13 0 0,-1 0-1 0 0,1 1 1 0 0,0-1-1 0 0,0 0 1 0 0,0 0-1 0 0,0 0 1 0 0,-1 0-1 0 0,1 0 1 0 0,0 0-1 0 0,0 0 0 0 0,0 0 1 0 0,0 0-1 0 0,0 0 1 0 0,-1 0-1 0 0,1-1 1 0 0,0 1-1 0 0,0-1-12 0 0,9-2 0 0 0,0-2 0 0 0,0 1 0 0 0,-1-1 0 0 0,3-2 0 0 0,0 0 0 0 0,3 0-16 0 0,0 0 0 0 0,0 1 0 0 0,0 1 0 0 0,11-2 16 0 0,-22 6 9 0 0,0 1-1 0 0,-1 0 1 0 0,1 0-1 0 0,0 1 1 0 0,0-1-1 0 0,0 1 1 0 0,-1 0 0 0 0,1 0-1 0 0,0 0 1 0 0,-1 0-1 0 0,1 1 1 0 0,-1-1-1 0 0,2 2-8 0 0,4 1 89 0 0,-7-4-19 0 0,3 4 62 0 0,-5-4-67 0 0,1 0 0 0 0,-1 0 0 0 0,1 0-1 0 0,-1 1 1 0 0,0-1 0 0 0,1 0 0 0 0,-1 0-1 0 0,0 0 1 0 0,1 0 0 0 0,-1 1 0 0 0,0-1-1 0 0,1 0 1 0 0,-1 0 0 0 0,0 1 0 0 0,0-1-1 0 0,1 0 1 0 0,-1 1 0 0 0,0-1 0 0 0,0 0-1 0 0,1 1 1 0 0,-1-1 0 0 0,0 0 0 0 0,0 1-1 0 0,0-1-64 0 0,-4 5 15 0 0,2-4-16 0 0,1 0 1 0 0,-1 0 0 0 0,1 0 0 0 0,-1 1 0 0 0,1-1-1 0 0,0 1 1 0 0,0-1 0 0 0,-1 1 0 0 0,1-1 0 0 0,0 1-1 0 0,0 1 1 0 0,-6 6 13 0 0,5-5 3 0 0,0 0 0 0 0,-1-1 1 0 0,1 1-1 0 0,1 0 0 0 0,-1 0 1 0 0,1 0-1 0 0,-1 0 0 0 0,1 0 1 0 0,0 0-1 0 0,1 1 0 0 0,-1 2-16 0 0,0-3 15 0 0,1 0-1 0 0,0-1 1 0 0,-1 1-1 0 0,1 0 1 0 0,1-1-1 0 0,-1 1 0 0 0,1 0 1 0 0,0 0-15 0 0,-1-2 7 0 0,0-1 0 0 0,1 1-1 0 0,-1 0 1 0 0,1-1 0 0 0,-1 1 0 0 0,1-1 0 0 0,0 0 0 0 0,-1 1-1 0 0,1-1 1 0 0,0 1 0 0 0,0-1 0 0 0,0 0 0 0 0,0 0 0 0 0,0 0-1 0 0,1 0 1 0 0,-1 0 0 0 0,0 0 0 0 0,0 0 0 0 0,2 1-7 0 0,1 0 17 0 0,-1-1 0 0 0,1 1 0 0 0,0-1 0 0 0,0 1 0 0 0,0-1 0 0 0,0 0 0 0 0,0-1 0 0 0,3 1-17 0 0,-5-1 16 0 0,1-1 1 0 0,-1 1-1 0 0,1 0 1 0 0,-1-1-1 0 0,0 0 0 0 0,1 0 1 0 0,-1 1-1 0 0,0-1 1 0 0,1-1-1 0 0,-1 1 1 0 0,0 0-1 0 0,0-1 1 0 0,0 1-1 0 0,1-2-16 0 0,7-5 87 0 0,-1 0-1 0 0,0-1 1 0 0,0 0-1 0 0,-1 0 1 0 0,0-1-1 0 0,-1 0 1 0 0,0 0-1 0 0,4-9-86 0 0,5-14 220 0 0,-2 0 0 0 0,4-14-220 0 0,-12 29 146 0 0,5-16-95 0 0,-1-1 0 0 0,-2 0 1 0 0,-2 0-1 0 0,-1 0 1 0 0,-2-1-1 0 0,-1 1 0 0 0,-2-1 1 0 0,-2 0-1 0 0,-5-34-51 0 0,6 60 0 0 0,-1 1 0 0 0,-1-1 0 0 0,0 1 0 0 0,0 0 0 0 0,0 0 0 0 0,-1 0 0 0 0,-5-7 0 0 0,9 15-2 0 0,0 0 0 0 0,-1 0 0 0 0,1 0 0 0 0,-1 0 0 0 0,1 1 0 0 0,-1-1 0 0 0,0 0 0 0 0,1 0 0 0 0,-1 0 0 0 0,0 1 0 0 0,1-1 0 0 0,-1 0 0 0 0,0 1-1 0 0,0-1 1 0 0,0 1 0 0 0,0-1 0 0 0,1 1 0 0 0,-1-1 0 0 0,0 1 0 0 0,0 0 0 0 0,0-1 0 0 0,0 1 0 0 0,0 0 0 0 0,0 0 0 0 0,0 0 0 0 0,0 0 0 0 0,0 0 0 0 0,0 0 0 0 0,0 0 0 0 0,0 0 0 0 0,0 0 0 0 0,0 0-1 0 0,0 0 1 0 0,0 1 0 0 0,0-1 0 0 0,0 0 0 0 0,0 1 0 0 0,0-1 0 0 0,0 1 0 0 0,1-1 0 0 0,-1 1 0 0 0,0-1 0 0 0,0 1 0 0 0,0 0 0 0 0,0 0 2 0 0,-2 2-5 0 0,-1 0 0 0 0,1 1 1 0 0,0-1-1 0 0,0 1 0 0 0,0 0 1 0 0,1 0-1 0 0,-1 0 0 0 0,1 0 1 0 0,-2 5 4 0 0,-3 7 26 0 0,1 1 0 0 0,0 0 0 0 0,1 1 0 0 0,1-1 0 0 0,1 1 0 0 0,-1 11-26 0 0,2 19 3 0 0,1 0 1 0 0,2 0-1 0 0,6 30-3 0 0,1-22 39 0 0,3-1-1 0 0,10 31-38 0 0,-15-67-106 0 0,0-1 0 0 0,2 1 0 0 0,0-2 1 0 0,1 1-1 0 0,1-1 0 0 0,0 0 0 0 0,1-1 0 0 0,1-1 0 0 0,4 4 106 0 0,-12-15-131 0 0,-1 0 0 0 0,1 0 0 0 0,1-1 0 0 0,-1 1 0 0 0,0-1 0 0 0,1 0 0 0 0,0 0 0 0 0,0-1 0 0 0,0 1 0 0 0,0-1 0 0 0,0 0 0 0 0,0-1 0 0 0,0 1 0 0 0,2-1 131 0 0,-4 0-208 0 0,0-1-1 0 0,1 0 0 0 0,-1 0 0 0 0,0 0 1 0 0,1 0-1 0 0,-1-1 0 0 0,0 1 1 0 0,1-1-1 0 0,-1 0 0 0 0,0 0 0 0 0,0 0 1 0 0,0 0-1 0 0,0-1 0 0 0,0 1 1 0 0,0-1-1 0 0,0 1 0 0 0,0-1 0 0 0,-1 0 1 0 0,1-1-1 0 0,-1 1 0 0 0,1 0 1 0 0,-1-1-1 0 0,2-2 209 0 0,10-14-1777 0 0</inkml:trace>
  <inkml:trace contextRef="#ctx0" brushRef="#br0" timeOffset="7286.442">6500 1449 10800 0 0,'3'0'241'0'0,"1"-1"-174"0"0,0 0 0 0 0,1 0 0 0 0,-1 0 0 0 0,1 0 0 0 0,-1-1 0 0 0,0 0 0 0 0,0 1 0 0 0,0-2 0 0 0,0 1 0 0 0,0 0 0 0 0,0-1 0 0 0,-1 0 0 0 0,3-2-67 0 0,11-10 107 0 0,-1 0 0 0 0,3-4-107 0 0,-18 17 12 0 0,2 0 221 0 0,-1-1 1 0 0,1 0-1 0 0,-1 0 0 0 0,1 0 0 0 0,-1-1 0 0 0,0 1 0 0 0,0-1 0 0 0,0 1 0 0 0,-1-1 1 0 0,1 1-1 0 0,-1-1 0 0 0,0 0 0 0 0,0-3-233 0 0,2-6 955 0 0,-2 8-645 0 0,0 1 0 0 0,0-1 0 0 0,-1 1 0 0 0,0-1 0 0 0,1 0 0 0 0,-2-2-310 0 0,1 5 56 0 0,0 1 0 0 0,-1-1 0 0 0,1 1 0 0 0,-1 0-1 0 0,1-1 1 0 0,-1 1 0 0 0,1 0 0 0 0,-1-1-1 0 0,0 1 1 0 0,0 0 0 0 0,0 0 0 0 0,1 0 0 0 0,-1 0-1 0 0,0 0 1 0 0,0 0 0 0 0,-1 0 0 0 0,1 0-1 0 0,0 0 1 0 0,0 0 0 0 0,0 0 0 0 0,-1 1 0 0 0,1-1-1 0 0,-1 0-55 0 0,-6-2 161 0 0,-1-1-1 0 0,1 1 0 0 0,-1 0 1 0 0,0 1-1 0 0,0 0 1 0 0,0 1-1 0 0,0 0 0 0 0,0 0 1 0 0,-1 1-1 0 0,1 0 0 0 0,-5 1-160 0 0,6 0 45 0 0,0 1 0 0 0,1 1 0 0 0,-1 0 0 0 0,1 0 0 0 0,0 0-1 0 0,-4 3-44 0 0,3-2 35 0 0,1 0-20 0 0,1 1 0 0 0,-1 0-1 0 0,1 0 1 0 0,0 1-1 0 0,1-1 1 0 0,-1 1 0 0 0,1 1-1 0 0,0-1 1 0 0,1 1-1 0 0,-2 3-14 0 0,-4 5-2 0 0,-2 2 105 0 0,2 1 0 0 0,0 1 0 0 0,1-1-1 0 0,1 1 1 0 0,0 1 0 0 0,2 0 0 0 0,-1 5-103 0 0,0 4 274 0 0,2 1 0 0 0,0-1 0 0 0,3 1 0 0 0,0 22-274 0 0,4-6 71 0 0,2 0 0 0 0,3 1-1 0 0,3 6-70 0 0,0 5-12 0 0,1 32 12 0 0,-8-51 3 0 0,0-9-457 0 0,-1 1 0 0 0,-2-1-1 0 0,-3 25 455 0 0,3-53-74 0 0,-1 1 1 0 0,1-1-1 0 0,-1 1 0 0 0,0-1 0 0 0,0 0 0 0 0,0 1 0 0 0,0-1 0 0 0,0 0 0 0 0,-1 1 74 0 0,-6 16-3883 0 0,8-19-2600 0 0</inkml:trace>
  <inkml:trace contextRef="#ctx0" brushRef="#br0" timeOffset="7650.982">6524 1777 2760 0 0,'0'0'631'0'0,"-10"-14"7636"0"0,6 11-7814 0 0,0 0-1 0 0,-1-1 1 0 0,1 1-1 0 0,-1 1 1 0 0,0-1-1 0 0,0 1 0 0 0,0 0 1 0 0,0 0-1 0 0,0 0 1 0 0,-1 1-1 0 0,1-1 1 0 0,0 1-1 0 0,-1 1 1 0 0,0-1-453 0 0,-13 0 421 0 0,-1 0 1 0 0,1 1 0 0 0,-6 2-422 0 0,6 0 31 0 0,1 1-1 0 0,-1 1 1 0 0,1 1-1 0 0,0 1 1 0 0,-2 1-31 0 0,7-3 12 0 0,8-2 9 0 0,-1 0 0 0 0,1 1 0 0 0,-1 0 0 0 0,1 0 0 0 0,0 0 0 0 0,0 1 0 0 0,-2 1-21 0 0,5-4-101 0 0,0 1 0 0 0,1-1 0 0 0,-1 1 0 0 0,0 0-1 0 0,1 0 1 0 0,-1 0 0 0 0,1 0 0 0 0,-1 0 0 0 0,1 0 0 0 0,0 0 0 0 0,0 1 0 0 0,0-1 0 0 0,0 0 0 0 0,0 1-1 0 0,0-1 1 0 0,1 0 0 0 0,-1 1 0 0 0,1 1 101 0 0,0 8-1902 0 0</inkml:trace>
  <inkml:trace contextRef="#ctx0" brushRef="#br0" timeOffset="7985.093">6569 1861 7368 0 0,'0'0'568'0'0,"0"0"-112"0"0,0 0 918 0 0,0 0 437 0 0,0 0 86 0 0,0 0-150 0 0,0 0-712 0 0,-1 1-308 0 0,-2 6-160 0 0,-11 16 2123 0 0,-8 20-2690 0 0,18-36 94 0 0,1 0-1 0 0,1 1 1 0 0,-1-1-1 0 0,1 1 1 0 0,1 0 0 0 0,-1 0-1 0 0,1 0 1 0 0,0 4-94 0 0,1 0 81 0 0,0 0 0 0 0,1 1 1 0 0,0-1-1 0 0,1 0 0 0 0,0 0 1 0 0,1 0-1 0 0,0 0 0 0 0,3 6-81 0 0,-4-15 1 0 0,0 0 1 0 0,0 0-1 0 0,0-1 0 0 0,0 1 0 0 0,0 0 0 0 0,1-1 0 0 0,-1 1 0 0 0,1-1 0 0 0,-1 0 0 0 0,1 0 0 0 0,0 0 0 0 0,0 0 1 0 0,0-1-1 0 0,0 1 0 0 0,1-1-1 0 0,-2 0 18 0 0,1 0 1 0 0,-1 0 0 0 0,1 0-1 0 0,-1 0 1 0 0,1-1 0 0 0,0 1-1 0 0,-1-1 1 0 0,1 0 0 0 0,0 0-1 0 0,0 0 1 0 0,-1 0-1 0 0,1 0 1 0 0,0 0 0 0 0,-1-1-1 0 0,1 0 1 0 0,-1 1 0 0 0,1-1-1 0 0,0 0 1 0 0,1-1-19 0 0,1-1 36 0 0,0 1 0 0 0,-1-1 1 0 0,1-1-1 0 0,-1 1 0 0 0,0 0 0 0 0,0-1 1 0 0,0 0-1 0 0,-1 0 0 0 0,1 0 0 0 0,-1 0 1 0 0,0-1-1 0 0,0 0 0 0 0,0 1 0 0 0,-1-1 1 0 0,1 0-1 0 0,-1 0 0 0 0,-1 0 0 0 0,1 0 1 0 0,-1-1-1 0 0,1 1 0 0 0,-2 0 0 0 0,1-2-36 0 0,0-1-6 0 0,-1 0-1 0 0,0 0 1 0 0,0 0 0 0 0,-1 0-1 0 0,0 0 1 0 0,-1 0-1 0 0,0 0 1 0 0,0 1 0 0 0,0-1-1 0 0,-1 1 1 0 0,0-1-1 0 0,-4-5 7 0 0,4 7-10 0 0,-1 0-1 0 0,0 0 0 0 0,0 0 0 0 0,0 1 0 0 0,-1-1 1 0 0,1 1-1 0 0,-1 0 0 0 0,-1 0 0 0 0,1 1 0 0 0,-1 0 1 0 0,0 0-1 0 0,0 0 0 0 0,0 0 0 0 0,-4-1 11 0 0,1 1-457 0 0,-1 0 0 0 0,0 0-1 0 0,0 1 1 0 0,0 0 0 0 0,-1 1-1 0 0,1 0 1 0 0,-1 1 0 0 0,-7-1 457 0 0,9 3-2396 0 0,4 3-3793 0 0</inkml:trace>
  <inkml:trace contextRef="#ctx0" brushRef="#br0" timeOffset="8348.065">6743 1901 11056 0 0,'1'2'852'0'0,"2"3"-619"0"0,0 0 1 0 0,0 0-1 0 0,-1 0 1 0 0,1 1-1 0 0,-1-1 1 0 0,-1 1-1 0 0,1 0 0 0 0,-1-1 1 0 0,1 3-234 0 0,0 13 2505 0 0,0-1 0 0 0,-2 2-2505 0 0,2 15 867 0 0,-3 11 375 0 0,-1-16-101 0 0,2-31-860 0 0,0-1-8 0 0,0 0-25 0 0,0 0-100 0 0,0 0-41 0 0,0 0-10 0 0,4-12 170 0 0,7-23 434 0 0,3-20-701 0 0,-7 27 72 0 0,-4 21-55 0 0,0 0 0 0 0,0 0-1 0 0,0 0 1 0 0,3-4-17 0 0,3-6 13 0 0,9-9 70 0 0,-15 23-28 0 0,9-2 3 0 0,2 6-62 0 0,10-1-166 0 0,-21 1 59 0 0,-1 0 0 0 0,0 0 1 0 0,0 1-1 0 0,0-1 0 0 0,0 0 1 0 0,0 1-1 0 0,0-1 1 0 0,0 1-1 0 0,1 1 111 0 0,-1-1-155 0 0,1 0-294 0 0,6 5-318 0 0,-5 1-3180 0 0,-1-1-2872 0 0</inkml:trace>
  <inkml:trace contextRef="#ctx0" brushRef="#br0" timeOffset="8833.008">7069 1849 7832 0 0,'1'2'602'0'0,"12"44"1242"0"0,-8-33 1200 0 0,-1 1 211 0 0,-4-14-3199 0 0,0 1 1 0 0,0-1 0 0 0,0 0-1 0 0,0 1 1 0 0,0-1-1 0 0,0 1 1 0 0,1-1-1 0 0,-1 0 1 0 0,0 0 0 0 0,0 1-1 0 0,0-1 1 0 0,0 0-1 0 0,0 1 1 0 0,0-1-1 0 0,1 0 1 0 0,-1 1-1 0 0,0-1 1 0 0,0 0 0 0 0,0 0-1 0 0,1 1 1 0 0,-1-1-1 0 0,0 0 1 0 0,0 0-1 0 0,1 1 1 0 0,-1-1 0 0 0,0 0-1 0 0,0 0 1 0 0,1 0-1 0 0,-1 0 1 0 0,0 1-1 0 0,1-1 1 0 0,-1 0 0 0 0,0 0-1 0 0,1 0 1 0 0,-1 0-1 0 0,0 0 1 0 0,1 0-1 0 0,-1 0 1 0 0,0 0 0 0 0,1 0-1 0 0,-1 0-56 0 0,13-3 821 0 0,-12 3-908 0 0,2-2 130 0 0,0 0 1 0 0,0 1-1 0 0,0-1 1 0 0,0 0-1 0 0,-1-1 0 0 0,1 1 1 0 0,-1 0-1 0 0,1-1 1 0 0,-1 0-1 0 0,0 1 1 0 0,0-1-1 0 0,1 0-43 0 0,21-38 189 0 0,-23 39-180 0 0,5-12 2 0 0,-4 10-10 0 0,0-1 0 0 0,0 1 1 0 0,1 0-1 0 0,-1 0 0 0 0,1 0 0 0 0,0 0 1 0 0,0 1-1 0 0,3-4-1 0 0,-5 7 53 0 0,-1 0 11 0 0,1 0-38 0 0,0 1-1 0 0,0 0 1 0 0,0-1-1 0 0,0 1 1 0 0,0 0-1 0 0,0 0 1 0 0,0 0-1 0 0,0 0 1 0 0,-1 0-1 0 0,1 0 0 0 0,0 0 1 0 0,0 0-1 0 0,-1 1 1 0 0,1-1-1 0 0,-1 0 1 0 0,1 0-1 0 0,-1 0 1 0 0,0 1-1 0 0,1-1 1 0 0,-1 0-26 0 0,0 1 34 0 0,1 0 1 0 0,-1-1 0 0 0,1 1-1 0 0,0-1 1 0 0,0 1 0 0 0,-1 0-1 0 0,1-1 1 0 0,0 0 0 0 0,1 2-35 0 0,1 1-96 0 0,-2-3 62 0 0,1 0 0 0 0,-1 0 1 0 0,0 1-1 0 0,0-1 0 0 0,0 0 0 0 0,1 0 1 0 0,-1 0-1 0 0,1 0 0 0 0,-1 0 1 0 0,1 0-1 0 0,-1-1 0 0 0,1 1 0 0 0,-1 0 1 0 0,1-1 33 0 0,-1 1 19 0 0,0-1 0 0 0,0 0 1 0 0,0 1-1 0 0,0-1 0 0 0,0 0 1 0 0,0 0-1 0 0,-1 0 0 0 0,1 0 1 0 0,0 1-1 0 0,0-1 0 0 0,0 0 0 0 0,0-1 1 0 0,0 1-1 0 0,0 0 0 0 0,0 0 1 0 0,0 0-1 0 0,0-1 0 0 0,0 1 1 0 0,0 0-1 0 0,-1-1 0 0 0,1 1 1 0 0,0 0-1 0 0,0-1 0 0 0,0 0 1 0 0,-1 1-1 0 0,1-1-19 0 0,27-12 204 0 0,-27 13-213 0 0,0-1-1 0 0,1 1 1 0 0,-1-1-1 0 0,1 1 1 0 0,-1-1-1 0 0,0 0 1 0 0,1 1-1 0 0,-1-1 1 0 0,0 0-1 0 0,0 0 0 0 0,0 0 1 0 0,0 0-1 0 0,0 0 1 0 0,0 0-1 0 0,0-1 1 0 0,0 1-1 0 0,0 0 1 0 0,0 0-1 0 0,-1-1 1 0 0,2 0 9 0 0,-1 1-75 0 0,5-1 72 0 0,-2 0 95 0 0,-4 1-84 0 0,0 1 0 0 0,1 0 0 0 0,-1 0 1 0 0,0 0-1 0 0,1 0 0 0 0,-1-1 0 0 0,0 1 0 0 0,1 0 0 0 0,-1 0 0 0 0,0 0 0 0 0,1 0 1 0 0,-1 0-1 0 0,0 0 0 0 0,1 0 0 0 0,-1 0 0 0 0,0 0 0 0 0,1 0 0 0 0,-1 0 0 0 0,0 0 1 0 0,1 0-1 0 0,-1 0 0 0 0,0 0 0 0 0,1 0 0 0 0,-1 1-8 0 0,12 1 13 0 0,-3 3-13 0 0,4 6 0 0 0,-2-5 0 0 0,-4-4 0 0 0,-5-1 6 0 0,0 0 72 0 0,1 0 1 0 0,-1 0 0 0 0,0 0-1 0 0,1 0 1 0 0,-1 0-1 0 0,1 0 1 0 0,0-1-1 0 0,-1 1 1 0 0,1-1-1 0 0,-1 0 1 0 0,1 0 0 0 0,0 0-1 0 0,-1 0 1 0 0,1 0-1 0 0,0-1 1 0 0,-1 1-1 0 0,1-1 1 0 0,-1 0-1 0 0,1 1 1 0 0,-1-1 0 0 0,1 0-1 0 0,-1 0 1 0 0,0-1-1 0 0,1 1 1 0 0,-1-1-1 0 0,2 0-78 0 0,-4 1 0 0 0,1 0 1 0 0,0 0-1 0 0,0 0 0 0 0,0 1 0 0 0,-1-1 1 0 0,1 0-1 0 0,0 0 0 0 0,-1 0 0 0 0,1 0 0 0 0,-1-1 1 0 0,1 1-1 0 0,-1 0 0 0 0,0 0 0 0 0,1 0 0 0 0,-1 0 1 0 0,0 0-1 0 0,0-1 0 0 0,0 1 0 0 0,0 0 0 0 0,-2-7-20 0 0,10 24 28 0 0,-2 0 0 0 0,3 10-8 0 0,-1 27 629 0 0,1 26-629 0 0,-4-33 294 0 0,-4-25 268 0 0,0-1-1 0 0,-2 6-561 0 0,1 4-6 0 0,-1-17 6 0 0,0 1 0 0 0,-1-1 0 0 0,-3 11 0 0 0,0-15 0 0 0,5-7 6 0 0,-1-1 0 0 0,0 0 0 0 0,1 0 0 0 0,-1 0 1 0 0,0 0-1 0 0,0 0 0 0 0,0-1 0 0 0,1 1 0 0 0,-1 0 0 0 0,0 0 0 0 0,0 0 0 0 0,0-1 0 0 0,-2 1-6 0 0,3 0-15 0 0,-1-1 0 0 0,1 0 0 0 0,-1 0 0 0 0,1 0 0 0 0,-1 0 1 0 0,1 0-1 0 0,-1 0 0 0 0,1 0 0 0 0,-1 0 0 0 0,1 0 0 0 0,-1 0 0 0 0,1 0 0 0 0,-1 0 0 0 0,1 0 0 0 0,-1 0 0 0 0,1-1 0 0 0,-1 1 0 0 0,1 0 1 0 0,-1 0-1 0 0,1-1 0 0 0,-1 1 15 0 0,0-1-224 0 0,0 0 0 0 0,0 0 0 0 0,-1-1 0 0 0,1 1 0 0 0,0 0 0 0 0,0-1 0 0 0,0 1 0 0 0,0-1 0 0 0,1 1 0 0 0,-1-1 0 0 0,0 1 0 0 0,1-1 224 0 0,-4-12-1654 0 0,-1-3-10 0 0</inkml:trace>
  <inkml:trace contextRef="#ctx0" brushRef="#br0" timeOffset="9182.392">7239 1513 20935 0 0,'0'0'456'0'0,"0"0"96"0"0,0 0 24 0 0,0 0 16 0 0,0 0-472 0 0,0 0-120 0 0,0 0 0 0 0,0 11 0 0 0,0 3 80 0 0,0-2-8 0 0,0-1 0 0 0,0 1-9447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18:20.4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87 392 2304 0 0,'15'15'-328'0'0,"12"12"3556"0"0,-14-6-702 0 0,-8 0-1933 0 0,-5 11-508 0 0,-1-10-45 0 0,-3 38 270 0 0,2-25 9 0 0,1-26-194 0 0,0 0 0 0 0,1 1 0 0 0,0 8-125 0 0,5 60 906 0 0,-3 8-906 0 0,4 65 408 0 0,2-6-144 0 0,1 15-130 0 0,18 168-58 0 0,-4-46 88 0 0,4 41 89 0 0,-13-133 62 0 0,-5-80 157 0 0,-4 17-472 0 0,0 18 114 0 0,-2 73 11 0 0,-3-73-112 0 0,1-111-13 0 0,9 253 0 0 0,-4-105 0 0 0,1 31 0 0 0,2-52-3 0 0,9 95 566 0 0,-12-209-299 0 0,-3-13 381 0 0,6 22-645 0 0,-4-28 236 0 0,-2 0 0 0 0,0 0 0 0 0,-2 7-236 0 0,2 32 287 0 0,-2-60-263 0 0,2 23 180 0 0,-1-1 0 0 0,-2 1 0 0 0,-1 9-204 0 0,-14 154-412 0 0,5-89 244 0 0,9-92 127 0 0,0 0 1 0 0,-2-1 0 0 0,1 1 0 0 0,-1-1 40 0 0,-7 34-111 0 0,-6 55 158 0 0,-2 6-214 0 0,14-86 96 0 0,3-18 69 0 0,0 1 1 0 0,0 0 0 0 0,0 0-1 0 0,1-1 1 0 0,0 1-1 0 0,-1 0 1 0 0,1 0-1 0 0,0 0 1 0 0,0 0-1 0 0,0 0 1 0 0,1-1 0 0 0,0 2 1 0 0,0 1 4 0 0,1-1 15 0 0,-1 1 0 0 0,0-1-1 0 0,0 1 1 0 0,0-1-1 0 0,-1 1 1 0 0,1 0-1 0 0,-1 2-18 0 0,0-3 44 0 0,1-1 0 0 0,-1 1 0 0 0,1 0 0 0 0,0-1 0 0 0,0 0 0 0 0,1 1-1 0 0,0 2-43 0 0,4 11 289 0 0,-5-14-216 0 0,0 0-1 0 0,1 0 1 0 0,-1 0-1 0 0,0 0 0 0 0,1-1 1 0 0,0 1-1 0 0,0 0-72 0 0,0-1 13 0 0,-1 0-1 0 0,0 0 1 0 0,0 0-1 0 0,1 0 1 0 0,-1 0-1 0 0,0 0 1 0 0,-1 0-1 0 0,1 0 1 0 0,0 1-1 0 0,-1-1 1 0 0,1 0-1 0 0,-1 1 1 0 0,1 0-13 0 0,-3 18-7 0 0,1-15-6 0 0,1 1 0 0 0,-1-1 0 0 0,1 1 0 0 0,1-1 0 0 0,-1 1 13 0 0,1-1-8 0 0,0 0 0 0 0,-1 0 1 0 0,0 0-1 0 0,0 0 0 0 0,0 0 1 0 0,-1 0-1 0 0,0 1 8 0 0,1-4-1 0 0,-1 0 0 0 0,1 1-1 0 0,0-1 1 0 0,0 0 0 0 0,1 1-1 0 0,-1-1 1 0 0,1 0 0 0 0,0 1 0 0 0,0 1 1 0 0,1 2 0 0 0,-1 1 0 0 0,1 0 0 0 0,-1 0 0 0 0,-1 0 1 0 0,0 3-1 0 0,5 7 178 0 0,-5-16-124 0 0,0-2 44 0 0,0 0 146 0 0,0 0 63 0 0,3 1 11 0 0,2 0-167 0 0,1-1-1 0 0,0 1 0 0 0,0-1 0 0 0,-1 0 1 0 0,1 0-1 0 0,0-1 0 0 0,-1 0 0 0 0,1 0 0 0 0,0 0 1 0 0,-1-1-1 0 0,1 0 0 0 0,-1 0 0 0 0,0 0 1 0 0,0-1-1 0 0,2-1-150 0 0,-6 4 5 0 0,0 0 1 0 0,0-1-1 0 0,0 1 1 0 0,0 0-1 0 0,-1-1 1 0 0,1 1-1 0 0,0 0 0 0 0,0 0 1 0 0,0 0-1 0 0,0 0 1 0 0,0 0-1 0 0,0 0 1 0 0,0 0-6 0 0,11-2-5 0 0,-9 0 5 0 0,13-1 0 0 0,-12 3 0 0 0,38-4-24 0 0,-30 4-2 0 0,1-1 0 0 0,-1 0-1 0 0,1-1 1 0 0,-1-1 0 0 0,0 0 0 0 0,0 0-1 0 0,5-3 27 0 0,39-15 0 0 0,-44 16 0 0 0,1 1 0 0 0,0-1 0 0 0,9 0 0 0 0,22-8 0 0 0,-19 6 19 0 0,0 1-1 0 0,0 0 0 0 0,1 2 1 0 0,11 0-19 0 0,8-2-10 0 0,6-2 73 0 0,0 0 456 0 0,14 1-519 0 0,-39 4-207 0 0,18-4 207 0 0,-18 2-175 0 0,19 0 175 0 0,-10 1 7 0 0,0-1 0 0 0,1-2-7 0 0,37-6 50 0 0,62-7 84 0 0,-93 14-123 0 0,36-3 42 0 0,-44 7-44 0 0,-1-1-6 0 0,1 2 1 0 0,-1 1-1 0 0,1 1 0 0 0,2 3-3 0 0,13 3-40 0 0,0 2 0 0 0,0 3-1 0 0,31 12 41 0 0,-50-15-66 0 0,29 7 66 0 0,3 0-54 0 0,-16-4 79 0 0,0-2 1 0 0,0-2-1 0 0,1-2 0 0 0,8-1-25 0 0,-6 0 92 0 0,-27-2 10 0 0,1-1 0 0 0,4-1-102 0 0,43 3-212 0 0,-15 0 199 0 0,-28-2 14 0 0,24 4-1 0 0,-10-1 1 0 0,-26-3-7 0 0,-1-1-1 0 0,12 4 7 0 0,15 4-119 0 0,26 1 119 0 0,11 3-77 0 0,-66-11 72 0 0,0 0-1 0 0,0-1 0 0 0,1-1 0 0 0,-1 0 0 0 0,0 0 0 0 0,0-1 1 0 0,1-1-1 0 0,-1 0 0 0 0,0 0 0 0 0,0-1 0 0 0,9-4 6 0 0,-17 6 0 0 0,-5 1 0 0 0,29-19 0 0 0,-26 18-10 0 0,0-1 0 0 0,-1 1-1 0 0,1-1 1 0 0,0 0-1 0 0,-1 0 1 0 0,0 1-1 0 0,1-1 1 0 0,-1 0-1 0 0,0 0 1 0 0,0 0 0 0 0,0-1-1 0 0,0 1 1 0 0,0 0-1 0 0,-1 0 1 0 0,1 0-1 0 0,-1-1 1 0 0,1 1-1 0 0,-1 0 1 0 0,0-1 0 0 0,0 1-1 0 0,0 0 1 0 0,0-1-1 0 0,0 1 1 0 0,0-1 10 0 0,0-38-147 0 0,-7-33 8 0 0,1 18 102 0 0,2 0 0 0 0,3-37 37 0 0,-1-42 2 0 0,0 76-2 0 0,6-39 0 0 0,-1-7 0 0 0,6-224 0 0 0,-2-14 0 0 0,-6 319 0 0 0,5-96 23 0 0,2-41 93 0 0,2-137-23 0 0,0-26-93 0 0,-8 266 0 0 0,17-381 0 0 0,-14 314-20 0 0,4-67-32 0 0,-3 76 52 0 0,2-14 0 0 0,0 9 0 0 0,2-16 0 0 0,-4 74 0 0 0,-2-20 0 0 0,-1 2 0 0 0,0 15-39 0 0,-1 13-66 0 0,7-39 105 0 0,-5 49 0 0 0,3-11 0 0 0,-1 17 0 0 0,1-34 0 0 0,1-7 0 0 0,6-56 0 0 0,-6 51-32 0 0,-4 0 0 0 0,-3-25 32 0 0,2 59 0 0 0,-2 34 0 0 0,0-1 0 0 0,0 1 0 0 0,-3-13 0 0 0,-4-86-50 0 0,0 10 36 0 0,-9-41 14 0 0,2 64 0 0 0,4 54-1 0 0,1 2 13 0 0,7 21-4 0 0,1 0-1 0 0,-1 0 1 0 0,0 0 0 0 0,0 0-1 0 0,-1 0 1 0 0,1 1-1 0 0,-2-2-7 0 0,-2-11 42 0 0,1 2-12 0 0,-2-6 24 0 0,2 15-44 0 0,-18-13 7 0 0,10 9-1 0 0,1-2 0 0 0,-1 1-1 0 0,-7-10-15 0 0,2 5 0 0 0,1 2 0 0 0,9 7 0 0 0,1 0 0 0 0,-1 0 0 0 0,-1 1 0 0 0,-5-3 0 0 0,-5-5 54 0 0,12 11-53 0 0,1 0 0 0 0,0 0 0 0 0,-1 0 0 0 0,1 1 0 0 0,-1 0 0 0 0,1 0 0 0 0,-1 0 0 0 0,0 1 0 0 0,1 0 0 0 0,-3 0-1 0 0,-11 1 0 0 0,0 1 0 0 0,0 1 0 0 0,0 1 0 0 0,-10 3 0 0 0,15-3 0 0 0,0 0 0 0 0,-1-1 0 0 0,1-1 0 0 0,-1 0 0 0 0,0-1 0 0 0,0 0 0 0 0,0-2 0 0 0,-6 0 0 0 0,-165-40 0 0 0,156 35 0 0 0,11 2 37 0 0,1 1 0 0 0,-11-1-37 0 0,2 2 34 0 0,12 0-19 0 0,1 1 0 0 0,0 1 0 0 0,0 0 0 0 0,-11 2-15 0 0,-34 9 0 0 0,-42 15 0 0 0,15-4 0 0 0,36-10 0 0 0,0-3 0 0 0,-1-3 0 0 0,0-1 0 0 0,-1-3 0 0 0,-31-3 0 0 0,36 0 0 0 0,0 1 0 0 0,-1 2 0 0 0,-9 4 0 0 0,-47 13 147 0 0,88-14-116 0 0,0 0 1 0 0,0 0-1 0 0,1 1 0 0 0,-13 8-31 0 0,10-5 35 0 0,6-3-12 0 0,0 1 0 0 0,1 0 0 0 0,-6 6-23 0 0,-19 12 20 0 0,12-10 20 0 0,1 2 0 0 0,-4 4-40 0 0,12-8 9 0 0,-1-1 0 0 0,0-1 0 0 0,-1 0-1 0 0,0-1 1 0 0,-11 4-9 0 0,20-12 2 0 0,1 1 1 0 0,-1-1-1 0 0,-1 0 0 0 0,1 0 0 0 0,0-1 0 0 0,0 0 0 0 0,-1-1 0 0 0,-3 0-2 0 0,-12-1 43 0 0,0-1 0 0 0,-6-3-43 0 0,7 1 45 0 0,-1 1-1 0 0,-14 1-44 0 0,-45-3 0 0 0,61 6 15 0 0,0 2-1 0 0,1 0 1 0 0,-1 1-1 0 0,-5 3-14 0 0,-3 0 6 0 0,-26 2-6 0 0,41-5 0 0 0,12-3 2 0 0,0-1-1 0 0,0 1 1 0 0,0 0-1 0 0,0-1 1 0 0,-1 0-1 0 0,1 1 1 0 0,0-1-1 0 0,-3-1-1 0 0,-10-2 89 0 0,1-1-1 0 0,-13-5-88 0 0,13 4 121 0 0,0 0 0 0 0,0 1 0 0 0,-2 1-121 0 0,-8-5 179 0 0,24 7-167 0 0,-1 0 0 0 0,0 1 1 0 0,0-1-1 0 0,0 0 0 0 0,0 1 0 0 0,1-1 1 0 0,-1 1-1 0 0,0-1 0 0 0,0 1 0 0 0,0 0 0 0 0,0 0 1 0 0,0 0-1 0 0,0 0 0 0 0,0 0 0 0 0,0 0 1 0 0,0 1-1 0 0,0-1 0 0 0,0 0 0 0 0,0 1 0 0 0,0 0 1 0 0,0-1-1 0 0,0 1 0 0 0,1 0 0 0 0,-1 0-12 0 0,-1 1 1 0 0,1-1 0 0 0,-1 0 1 0 0,0 0-1 0 0,1 0 0 0 0,-1 0 0 0 0,0-1 0 0 0,0 1 0 0 0,1-1 0 0 0,-1 0 0 0 0,-1 1-1 0 0,-14 7 64 0 0,-35 12 53 0 0,48-18-91 0 0,-1 0-1 0 0,1 0 1 0 0,-1-1-1 0 0,1 0 1 0 0,-2 0-26 0 0,-4 1 39 0 0,-8 0 46 0 0,16-3-59 0 0,0 1 0 0 0,0 1 0 0 0,0-1 0 0 0,0 0 0 0 0,0 1 0 0 0,0 0 0 0 0,0-1 0 0 0,-1 2-26 0 0,-19 4 284 0 0,-24 8 39 0 0,14 2-72 0 0,19-7-173 0 0,-5 6 14 0 0,9-6-55 0 0,5-5-24 0 0,-1 0 1 0 0,0 0-1 0 0,0 0 1 0 0,0 0-1 0 0,0-1 0 0 0,-1 0 1 0 0,0-1-1 0 0,-3 2-13 0 0,5-2 7 0 0,-1 1 0 0 0,1 0 0 0 0,-1 1 0 0 0,-3 2-7 0 0,5-3-18 0 0,0 0 0 0 0,0 0 0 0 0,0 0 1 0 0,-1-1-1 0 0,1 0 0 0 0,-1 0 0 0 0,1 0 1 0 0,-3 0 17 0 0,-23 7-1090 0 0,-9 2-5761 0 0,18-7 443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18:24.7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481 1433 1840 0 0,'-1'2'4'0'0,"0"1"0"0"0,1-1 1 0 0,-1 1-1 0 0,1-1 0 0 0,0 1 0 0 0,-1-1 0 0 0,1 0 1 0 0,0 1-1 0 0,1 0-4 0 0,-3 16 2621 0 0,2-17-1604 0 0,0 1 0 0 0,0 0 0 0 0,0 0 0 0 0,0-1 0 0 0,1 1 0 0 0,-1-1 1 0 0,1 1-1 0 0,-1 0 0 0 0,2 1-1017 0 0,2 16 2473 0 0,-4-20-2314 0 0,0 0 0 0 0,0 1 0 0 0,0-1 0 0 0,0 1 0 0 0,0-1 0 0 0,0 0 0 0 0,0 1 0 0 0,0-1 0 0 0,0 0 0 0 0,0 1 0 0 0,0-1 0 0 0,0 0 0 0 0,0 1 0 0 0,0-1 0 0 0,0 0 0 0 0,0 1-1 0 0,0-1 1 0 0,1 0 0 0 0,-1 1 0 0 0,0-1 0 0 0,0 0 0 0 0,0 0 0 0 0,1 1 0 0 0,-1-1 0 0 0,0 0 0 0 0,0 0 0 0 0,1 1 0 0 0,-1-1 0 0 0,0 0 0 0 0,1 0 0 0 0,-1 0 0 0 0,0 1 0 0 0,1-1-159 0 0,-1 0 70 0 0,1 0-1 0 0,0 0 1 0 0,0-1 0 0 0,-1 1 0 0 0,1 0-1 0 0,0 0 1 0 0,0-1 0 0 0,-1 1 0 0 0,1 0-1 0 0,0-1 1 0 0,-1 1 0 0 0,1-1-1 0 0,-1 1 1 0 0,1-1 0 0 0,0 0-70 0 0,2-2-17 0 0,1-1 1 0 0,-1 1-1 0 0,1-1 1 0 0,-1 0-1 0 0,1-2 17 0 0,9-20 580 0 0,-1 1 0 0 0,7-23-580 0 0,5-12 672 0 0,-10 24-280 0 0,-2 0 0 0 0,-1-2 0 0 0,-2 1 0 0 0,0-9-392 0 0,-2-9 237 0 0,-3 28-111 0 0,3-17-126 0 0,-4 29 11 0 0,0 0 1 0 0,-1 0 0 0 0,-1-15-12 0 0,-1 23 2 0 0,0 0 0 0 0,0-1 0 0 0,-1 1 0 0 0,0 0 0 0 0,-1 0 0 0 0,1 0 0 0 0,-2 0 0 0 0,1 0 0 0 0,-2-2-2 0 0,-1 0 0 0 0,2 2 11 0 0,3 5 42 0 0,0 2-17 0 0,0 0-122 0 0,-1 1 77 0 0,0-1 0 0 0,0 0 0 0 0,1 1 1 0 0,-1-1-1 0 0,0 1 0 0 0,1 0 1 0 0,-1-1-1 0 0,0 1 0 0 0,1 0 1 0 0,-1-1-1 0 0,1 1 0 0 0,-1 0 1 0 0,1 0-1 0 0,-1-1 0 0 0,1 1 0 0 0,0 0 1 0 0,-1 0-1 0 0,1 0 0 0 0,0-1 1 0 0,0 1-1 0 0,-1 0 0 0 0,1 0 1 0 0,0 0-1 0 0,0 0 0 0 0,0 0 9 0 0,-3 8 286 0 0,2-7-256 0 0,-1 0 1 0 0,1 0-1 0 0,-1 0 1 0 0,0 0-1 0 0,0 0 1 0 0,0 0-1 0 0,0 0 1 0 0,0-1-1 0 0,0 1 1 0 0,-1-1-31 0 0,2-1 7 0 0,0-1 0 0 0,1 0 0 0 0,-1 1 1 0 0,1-1-1 0 0,-1 0 0 0 0,1 0 0 0 0,0 1 0 0 0,-1-1 1 0 0,1 0-1 0 0,0 0 0 0 0,-1 0 0 0 0,1 0 0 0 0,0 0 0 0 0,0 1 1 0 0,0-1-1 0 0,0 0 0 0 0,0 0 0 0 0,0 0-7 0 0,-4-63 483 0 0,3 42-339 0 0,-1-1-1 0 0,-1 1 1 0 0,-6-20-144 0 0,6 29 50 0 0,-4-14 51 0 0,0 1-1 0 0,-2 0 0 0 0,-1 0-100 0 0,-12-17 71 0 0,21 41-65 0 0,1 1-1 0 0,-1 0 1 0 0,1-1 0 0 0,-1 1-1 0 0,1 0 1 0 0,-1 0 0 0 0,0-1-1 0 0,0 1 1 0 0,1 0-1 0 0,-1 0 1 0 0,0 0 0 0 0,0 0-1 0 0,0 0 1 0 0,0 0 0 0 0,-1 0-1 0 0,1 1 1 0 0,0-1-1 0 0,0 0 1 0 0,0 0 0 0 0,-1 1-1 0 0,1-1 1 0 0,0 1 0 0 0,-1-1-1 0 0,1 1 1 0 0,0 0-1 0 0,-1-1 1 0 0,1 1 0 0 0,0 0-1 0 0,-1 0 1 0 0,1 0 0 0 0,-1 0-1 0 0,0 0-5 0 0,-6 3 97 0 0,6-2-81 0 0,1 0 0 0 0,-1 0-1 0 0,1 0 1 0 0,0 0-1 0 0,0 0 1 0 0,-1 1-1 0 0,1-1 1 0 0,0 1-1 0 0,0-1 1 0 0,1 1-1 0 0,-1-1 1 0 0,0 1-1 0 0,0 0-15 0 0,-2 4 37 0 0,-17 31 91 0 0,17-32-89 0 0,-10 14-14 0 0,6-5-25 0 0,-1-4 0 0 0,-1 1 0 0 0,8-10 0 0 0,0 0 0 0 0,0 0 0 0 0,0 0 0 0 0,0 0 0 0 0,-1 0 0 0 0,1 0 0 0 0,0 0 0 0 0,0 0 0 0 0,-1 0 0 0 0,1-1 0 0 0,-1 1 0 0 0,1 0 0 0 0,-2-1 0 0 0,-6-2 0 0 0,7 1 0 0 0,-1 1 0 0 0,0-1 0 0 0,0 0 0 0 0,0 0 0 0 0,1 0 0 0 0,-1 0 0 0 0,0 0 0 0 0,1 0 0 0 0,-1-1 0 0 0,1 1 0 0 0,0-1 0 0 0,-1 0 0 0 0,1 0 0 0 0,0 0 0 0 0,0 0 0 0 0,0 0 0 0 0,0 0 0 0 0,0 0 0 0 0,1-1 0 0 0,-2-1 0 0 0,-32-82 0 0 0,30 71 75 0 0,2-1 1 0 0,-1-7-76 0 0,2 6 96 0 0,-1 1 1 0 0,-4-9-97 0 0,5 17 48 0 0,1 1 0 0 0,0-1-1 0 0,0 1 1 0 0,0-4-48 0 0,1 5 32 0 0,0-1 0 0 0,-1 1-1 0 0,0 0 1 0 0,-1-1 0 0 0,1 1-1 0 0,-1 0-31 0 0,0-1 36 0 0,0 0 0 0 0,0 0 0 0 0,1-1 0 0 0,0 1 0 0 0,0-2-36 0 0,-3-19 103 0 0,3 11-29 0 0,1 15-72 0 0,0 0 0 0 0,0 0 0 0 0,0-1-1 0 0,-1 1 1 0 0,1 0 0 0 0,-1 0 0 0 0,1-1 0 0 0,-1 1 0 0 0,0-1-2 0 0,-5-18 57 0 0,6 19-57 0 0,0 0-1 0 0,0 0 1 0 0,0 0 0 0 0,-1 0-1 0 0,1 0 1 0 0,-1 1 0 0 0,0-1-1 0 0,0 0 1 0 0,1 0 0 0 0,-1 0-1 0 0,0 1 1 0 0,-1-2 0 0 0,1 0 9 0 0,-1 0-1 0 0,1 0 0 0 0,0 0 1 0 0,0 0-1 0 0,1 0 1 0 0,-1-1-1 0 0,1-2-8 0 0,-1 2 5 0 0,-4-28-5 0 0,-3-12 0 0 0,6 39 6 0 0,2 4 5 0 0,1-30 25 0 0,-1 26-25 0 0,0-1-11 0 0,0 2 11 0 0,0 3 42 0 0,0 1 11 0 0,0 0 0 0 0,0 0 0 0 0,0 0 0 0 0,0 0 1 0 0,-1 0-60 0 0,0 1-1 0 0,0-1 1 0 0,0 1-1 0 0,1-1 1 0 0,-1 1-1 0 0,0-1 1 0 0,0 1-1 0 0,1 0 1 0 0,-1 0-1 0 0,0-1 1 0 0,1 1-1 0 0,-1 0 1 0 0,0 0-1 0 0,1 0-4 0 0,-5 5 8 0 0,-2-1-8 0 0,-1 4 0 0 0,7-6 0 0 0,0 0 0 0 0,-2-2 0 0 0,0 0 0 0 0,-4 10 0 0 0,6-9 0 0 0,-1 0 0 0 0,1 0 0 0 0,-1 0 0 0 0,1 0 0 0 0,-1 0 0 0 0,0 0 0 0 0,-1 1 0 0 0,1-2 0 0 0,0 1 0 0 0,0 0 0 0 0,1 0 0 0 0,-1-1 0 0 0,0 1 0 0 0,1 0 0 0 0,0 1 0 0 0,-1-1 0 0 0,1 0 0 0 0,-1 2 0 0 0,1 0 6 0 0,-1 0-1 0 0,-1 0 1 0 0,1 0 0 0 0,0 0 0 0 0,-1-1-1 0 0,-2 4-5 0 0,1-3 6 0 0,1 0 0 0 0,0 0 0 0 0,0 0 0 0 0,1 1 0 0 0,-1 1-6 0 0,0 0 11 0 0,0-1-1 0 0,1 0 1 0 0,-2 1 0 0 0,1-1-1 0 0,0-1 1 0 0,-2 2-11 0 0,0 1 0 0 0,4-5 0 0 0,0 0 0 0 0,0 0 0 0 0,0 0 0 0 0,0 0 0 0 0,0 0 0 0 0,-1 0 0 0 0,1 0 0 0 0,-1-1 0 0 0,0 1 0 0 0,1 0 0 0 0,-2 0 0 0 0,-3 3 0 0 0,-12 7 11 0 0,17-11 31 0 0,-1 2-20 0 0,0-2 20 0 0,2-1-41 0 0,0 0 0 0 0,-1 0 0 0 0,1 0 0 0 0,0 0 0 0 0,-1 0-1 0 0,1 0 1 0 0,-1 0 0 0 0,1 0 0 0 0,0 0 0 0 0,-1 0 0 0 0,1-1 0 0 0,0 1-1 0 0,-1 0 1 0 0,1 0 0 0 0,0 0 0 0 0,-1-1 0 0 0,1 1 0 0 0,0 0-1 0 0,0 0 1 0 0,-1-1 0 0 0,1 1 0 0 0,0 0 0 0 0,0-1 0 0 0,-1 1-1 0 0,1 0 1 0 0,0-1 0 0 0,0 1 0 0 0,0 0 0 0 0,0-1 0 0 0,0 1 0 0 0,0 0-1 0 0,-1-1 1 0 0,1 1-1 0 0,0-3 36 0 0,-1 2 1 0 0,0-1 0 0 0,0 0-1 0 0,1 0 1 0 0,-1 0-1 0 0,1 1 1 0 0,-1-1 0 0 0,1 0-1 0 0,0 0 1 0 0,0 0-1 0 0,0 0 1 0 0,0 0 0 0 0,0 0-1 0 0,0 0 1 0 0,1 0-1 0 0,-1 0 1 0 0,1 0-37 0 0,-1-1 105 0 0,8-19-409 0 0,-2 3 419 0 0,-5 8-17 0 0,-1 8-128 0 0,0 0-1 0 0,0 0 1 0 0,1 0-1 0 0,-1 0 0 0 0,1 0 1 0 0,0 0-1 0 0,0 0 1 0 0,0 0-1 0 0,0 0 1 0 0,0 0-1 0 0,1 0 1 0 0,0 0 30 0 0,-1 1 153 0 0,-1 2 31 0 0,1-1 0 0 0,6-6-31 0 0,-3 0-139 0 0,-3 6-110 0 0,-1 1-58 0 0,0 0-19 0 0,14-11 613 0 0,-4 3-440 0 0,-8 6 0 0 0,0 1 0 0 0,0 0 0 0 0,-1-1 0 0 0,1 1 0 0 0,-1-1 0 0 0,1 1 0 0 0,-1-1 0 0 0,1 0 0 0 0,-1 1 0 0 0,0-1 0 0 0,0 0 0 0 0,0 0 0 0 0,0 0 0 0 0,0 0 0 0 0,-1 0 0 0 0,1-1 0 0 0,6-16-17 0 0,7-23-406 0 0,-11 41 292 0 0,1-1 162 0 0,0 13-78 0 0,-1 1 19 0 0,-1-7 27 0 0,6 7 1 0 0,-2-1 36 0 0,1-1 0 0 0,1 0 0 0 0,0 0 0 0 0,0-1 0 0 0,0 0 0 0 0,1-1 0 0 0,1 1 0 0 0,3 1-36 0 0,-9-6 38 0 0,1 0 1 0 0,0 0-1 0 0,-1 0 0 0 0,0 1 1 0 0,1 1-39 0 0,14 14 148 0 0,-16-17-125 0 0,0 0 0 0 0,1 0 0 0 0,0-1 0 0 0,-1 1 0 0 0,4 0-23 0 0,27 17 57 0 0,-29-16-78 0 0,-4-3-81 0 0,-1-1 2 0 0,0 0-121 0 0,0 0-554 0 0,0 0-243 0 0,0 0-50 0 0,-10 4-2224 0 0,-4-1 929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18:26.1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547 89 8288 0 0,'0'0'381'0'0,"0"0"-6"0"0,2 1-242 0 0,1 0 554 0 0,-1 0 1 0 0,1 0-1 0 0,0 0 0 0 0,-1 0 0 0 0,1 1 1 0 0,-1-1-1 0 0,1 1 0 0 0,-1 0 0 0 0,0-1 1 0 0,0 1-1 0 0,0 0 0 0 0,0 0 0 0 0,1 2-687 0 0,-1-2 359 0 0,-1 0-1 0 0,0 0 0 0 0,0 0 0 0 0,0 0 0 0 0,0 1 0 0 0,-1-1 0 0 0,1 0 0 0 0,0 0 1 0 0,-1 1-1 0 0,0-1 0 0 0,0 0 0 0 0,1 1 0 0 0,-1 0-358 0 0,-1 7 330 0 0,-1-1-1 0 0,0 1 1 0 0,0-1 0 0 0,-1 0-1 0 0,0 0 1 0 0,0 0-1 0 0,-1 1-329 0 0,-8 22 579 0 0,-17 61 667 0 0,-11 17-1246 0 0,-4 14 385 0 0,-9 14-1312 0 0,-48 92 927 0 0,95-220-1438 0 0,-1 1-6034 0 0,6 0-55 0 0</inkml:trace>
  <inkml:trace contextRef="#ctx0" brushRef="#br0" timeOffset="330.631">265 271 8288 0 0,'-1'-2'381'0'0,"-1"-3"-296"0"0,1 0 1 0 0,-1-1-1 0 0,-1 1 0 0 0,1 0 1 0 0,-1 1-1 0 0,0-1 0 0 0,0 0 1 0 0,0 1-1 0 0,0-1 0 0 0,-2 0-85 0 0,-1-1-225 0 0,3 2 7159 0 0,3 5-4535 0 0,2 2 3041 0 0,1 3-4824 0 0,6 13 131 0 0,-1 1-1 0 0,-1 0 1 0 0,1 5-747 0 0,1 6 649 0 0,2-1 0 0 0,3 5-649 0 0,11 28 727 0 0,17 45 92 0 0,-18-50-305 0 0,-1 5-514 0 0,-15-40 74 0 0,2-1-1 0 0,0-1 0 0 0,3 3-73 0 0,-1-2 21 0 0,-2 1 0 0 0,5 13-21 0 0,4 3 72 0 0,-15-31-160 0 0,0 0 0 0 0,0 0 1 0 0,-1 0-1 0 0,0 1 0 0 0,1 7 88 0 0,0-7-38 0 0,1 1-2553 0 0,-4-4-6954 0 0,-1-6 1764 0 0</inkml:trace>
  <inkml:trace contextRef="#ctx0" brushRef="#br0" timeOffset="660.894">657 530 11520 0 0,'0'0'886'0'0,"0"0"-284"0"0,-2 1 970 0 0,-10 3 163 0 0,-1-1 1 0 0,1 0 0 0 0,-1-1 0 0 0,-1 0-1736 0 0,-17 2 379 0 0,-52 17 769 0 0,0 3-1 0 0,1 3-1147 0 0,-11 4 1218 0 0,25-7-1040 0 0,27-9-484 0 0,-12 2 306 0 0,49-16-152 0 0,0 0-1 0 0,1 0 1 0 0,-1 0 0 0 0,0-1-1 0 0,0 0 1 0 0,0 0 0 0 0,0 0-1 0 0,0 0 153 0 0,3 0-128 0 0,0 0-1 0 0,0-1 0 0 0,0 1 1 0 0,0 0-1 0 0,0 0 1 0 0,0-1-1 0 0,0 1 0 0 0,0-1 1 0 0,0 1-1 0 0,1-1 1 0 0,-1 0-1 0 0,0 1 0 0 0,0-1 1 0 0,0 0-1 0 0,0 1 1 0 0,1-1-1 0 0,-1 0 0 0 0,0 0 1 0 0,1 0-1 0 0,-1 0 1 0 0,1 0-1 0 0,-1 1 0 0 0,1-1 1 0 0,-1 0-1 0 0,1 0 1 0 0,0 0-1 0 0,0 0 0 0 0,-1-1 129 0 0,0-7-1972 0 0</inkml:trace>
  <inkml:trace contextRef="#ctx0" brushRef="#br0" timeOffset="1000.702">197 0 5064 0 0,'0'0'232'0'0,"1"2"-14"0"0,8 16-219 0 0,-6-11 671 0 0,1 0 1 0 0,-1 0 0 0 0,0 1 0 0 0,-1-1-1 0 0,0 1-670 0 0,4 27 10161 0 0,0 11-10161 0 0,1 35 3192 0 0,2 25-2285 0 0,11 64 184 0 0,18 129 114 0 0,-22-194-1110 0 0,-4-25 30 0 0,7 15-125 0 0,-7-36 29 0 0,-2-12-3185 0 0,3 2 3156 0 0,-13-47-1752 0 0,0-2-324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18:28.9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146 211 9672 0 0,'0'0'440'0'0,"1"2"-6"0"0,2 1-329 0 0,-1 1-1 0 0,1 0 0 0 0,-1-1 0 0 0,0 1 0 0 0,0 0 1 0 0,0 0-1 0 0,-1 0 0 0 0,1 3-104 0 0,4 24 3954 0 0,-1-4-425 0 0,-3-21-2824 0 0,-1 1 0 0 0,0-1-1 0 0,0 1 1 0 0,0 3-705 0 0,0 83 3060 0 0,-3 104-518 0 0,-8-80-1855 0 0,7-91-574 0 0,0 0 0 0 0,-2 0-1 0 0,-3 6-112 0 0,1-1 165 0 0,-1 19-165 0 0,14-95-64 0 0,2 0 1 0 0,9-27 63 0 0,96-277-92 0 0,-108 331 92 0 0,-3 11 0 0 0,0 0 0 0 0,0 1 0 0 0,1-1 0 0 0,0 0 0 0 0,0 1 0 0 0,0-1 0 0 0,3-2 0 0 0,-6 9 0 0 0,0 0 0 0 0,1-1 0 0 0,-1 1 0 0 0,0 0 0 0 0,1 0 0 0 0,-1-1 0 0 0,0 1 0 0 0,1 0 0 0 0,-1 0 0 0 0,1-1 0 0 0,-1 1 0 0 0,0 0 0 0 0,1 0 0 0 0,-1 0 0 0 0,1 0 0 0 0,-1 0 0 0 0,0 0 0 0 0,1-1 0 0 0,-1 1 0 0 0,1 0 0 0 0,0 1 0 0 0,0-1 0 0 0,1 0 0 0 0,-1 1 0 0 0,0-1 0 0 0,1 0 0 0 0,-1 1 0 0 0,0 0 0 0 0,0-1 0 0 0,1 1 0 0 0,-1 0 0 0 0,0 0 0 0 0,0-1 0 0 0,0 1 0 0 0,0 0 0 0 0,0 0 0 0 0,0 0 0 0 0,0 0 0 0 0,0 0 0 0 0,-1 1 0 0 0,1-1 0 0 0,0 0 0 0 0,-1 0 0 0 0,1 0 0 0 0,-1 1 0 0 0,1-1 0 0 0,-1 1 0 0 0,3 6 0 0 0,-1-1 0 0 0,0 1 0 0 0,0 0 0 0 0,-1 0 0 0 0,0-7 0 0 0,7 56-68 0 0,10 43-40 0 0,-9-36 86 0 0,-8-49 13 0 0,1 0 1 0 0,1 0 0 0 0,0 0-1 0 0,1 0 1 0 0,2 5 8 0 0,0-4-3 0 0,-1-2-9 0 0,0-1 0 0 0,1 0 0 0 0,1 0 12 0 0,-5-10-1 0 0,0 0-1 0 0,0 0 0 0 0,0 0 0 0 0,0-1 0 0 0,0 1 1 0 0,0-1-1 0 0,1 1 0 0 0,0-1 0 0 0,-1 0 0 0 0,1 0 1 0 0,0 0-1 0 0,0 0 0 0 0,0 0 0 0 0,2 0 2 0 0,-3-1 0 0 0,0-1-1 0 0,0 0 1 0 0,0 0-1 0 0,0 1 1 0 0,1-1-1 0 0,-1-1 1 0 0,0 1-1 0 0,0 0 1 0 0,0 0 0 0 0,0-1-1 0 0,0 1 1 0 0,0-1-1 0 0,0 0 1 0 0,0 0-1 0 0,0 0 1 0 0,0 0-1 0 0,0 0 1 0 0,0 0-1 0 0,-1 0 1 0 0,1 0 0 0 0,0-1-1 0 0,-1 1 1 0 0,1-1-1 0 0,-1 1 1 0 0,1-1-1 0 0,-1 0 1 0 0,6-6-12 0 0,-1 0 0 0 0,0 0 0 0 0,-1 0 0 0 0,0 0 0 0 0,1-2 12 0 0,7-17-37 0 0,0-1-1 0 0,-2 0 1 0 0,-1 0 0 0 0,-1-1-1 0 0,-2 0 1 0 0,3-20 37 0 0,-8 37-1 0 0,2-10-12 0 0,-2 1 1 0 0,0-1-1 0 0,-1 1 1 0 0,-1-1-1 0 0,-2-16 13 0 0,2 36-6 0 0,0 1 0 0 0,-1-1-1 0 0,1 1 1 0 0,0-1 0 0 0,-1 1-1 0 0,1-1 1 0 0,-1 1 0 0 0,1 0-1 0 0,-1-1 1 0 0,0 1 0 0 0,0 0-1 0 0,0-1 1 0 0,1 1 0 0 0,-1 0-1 0 0,0 0 1 0 0,0 0 0 0 0,-1 0-1 0 0,1 0 1 0 0,-1-1 6 0 0,1 2-9 0 0,0-1 0 0 0,0 1 0 0 0,0 0 0 0 0,-1-1 0 0 0,1 1 0 0 0,0 0 0 0 0,0 0 0 0 0,-1 0 0 0 0,1 0 0 0 0,0 0 0 0 0,0 0 0 0 0,-1 0 0 0 0,1 0 0 0 0,0 1 0 0 0,0-1 0 0 0,0 0 0 0 0,-1 1 0 0 0,1-1 0 0 0,0 1 0 0 0,0-1 0 0 0,0 1 0 0 0,0 0 0 0 0,0-1 0 0 0,-1 1 9 0 0,-2 3-65 0 0,-1 0-1 0 0,0 0 1 0 0,1 0-1 0 0,0 1 1 0 0,0-1-1 0 0,0 1 1 0 0,1 0-1 0 0,0 0 0 0 0,0 1 1 0 0,0-1-1 0 0,-2 5 66 0 0,-2 8-156 0 0,0 0-1 0 0,1 1 1 0 0,1 1 156 0 0,-1 5-97 0 0,1-1 1 0 0,2 1 0 0 0,0 0-1 0 0,2 9 97 0 0,1-27 0 0 0,0-1 0 0 0,1 0 0 0 0,-1 0 0 0 0,2 1 0 0 0,-1-1 0 0 0,1 0 0 0 0,0 0 0 0 0,0 0 0 0 0,0 0 0 0 0,1 0 0 0 0,0-1 0 0 0,0 1 0 0 0,1-1 0 0 0,-1 0 0 0 0,1 0 0 0 0,0 0 0 0 0,1 0 0 0 0,-1-1 0 0 0,1 0 0 0 0,0 0 0 0 0,0 0 0 0 0,0 0 0 0 0,0-1 0 0 0,1 0 0 0 0,-1 0 0 0 0,5 2 0 0 0,0-2-11 0 0,0 1 0 0 0,0-1-1 0 0,1-1 1 0 0,-1 1 0 0 0,1-2 0 0 0,-1 0-1 0 0,1 0 1 0 0,0-1 0 0 0,-1 0 0 0 0,1 0-1 0 0,0-2 1 0 0,-1 1 0 0 0,1-1 0 0 0,-1-1-1 0 0,0 0 1 0 0,1 0 0 0 0,-1-1 0 0 0,8-4 11 0 0,4-4-36 0 0,-1-1 1 0 0,-1-1-1 0 0,0 0 1 0 0,0-2-1 0 0,16-16 36 0 0,-31 25-7 0 0,0 0 0 0 0,0 1 0 0 0,-1-2 0 0 0,0 1 0 0 0,0-1 0 0 0,-1 1 0 0 0,1-1 0 0 0,-2 0 0 0 0,1 0 0 0 0,-1 0 0 0 0,-1 0 0 0 0,1-3 7 0 0,-2 7-5 0 0,0 1 0 0 0,0-1 0 0 0,0 0 0 0 0,-1 1 0 0 0,0-1-1 0 0,0 1 1 0 0,0-1 0 0 0,0 1 0 0 0,0 0 0 0 0,0-1 0 0 0,-1 1 0 0 0,0 0 0 0 0,0 0 0 0 0,0 0-1 0 0,0 0 1 0 0,0 0 0 0 0,0 0 0 0 0,-1 1 0 0 0,0-1 5 0 0,1 1-8 0 0,-1-1 0 0 0,1 1 0 0 0,-1 0 0 0 0,0 0 0 0 0,1 0-1 0 0,-1 0 1 0 0,0 1 0 0 0,0-1 0 0 0,-1 1 0 0 0,1 0 0 0 0,0 0 0 0 0,0 0 0 0 0,-1 0 0 0 0,1 0 0 0 0,0 1 0 0 0,-1 0 0 0 0,1-1 0 0 0,-1 1 0 0 0,-1 1 8 0 0,0-1-30 0 0,1 1 0 0 0,-1 1 0 0 0,0-1 0 0 0,1 1 0 0 0,-1-1 0 0 0,1 1 0 0 0,-1 0 0 0 0,1 1 0 0 0,0-1 0 0 0,0 1 0 0 0,0 0 0 0 0,0 0 0 0 0,0 0 0 0 0,1 1 0 0 0,-1-1 0 0 0,1 1 0 0 0,0 0 0 0 0,0 0 0 0 0,1 0 0 0 0,-1 0 0 0 0,0 2 30 0 0,-7 11-92 0 0,7-12 88 0 0,0-1-1 0 0,0 1 0 0 0,1 0 1 0 0,0 0-1 0 0,0 0 0 0 0,-1 4 5 0 0,-1 5-2 0 0,3-9-20 0 0,-1 0 0 0 0,1-1 0 0 0,0 1-1 0 0,0 0 1 0 0,1 0 0 0 0,-1 0 0 0 0,1 0 0 0 0,0 0 0 0 0,1 0 0 0 0,-1-1 0 0 0,1 1 0 0 0,0 0-1 0 0,0 0 1 0 0,1 1 22 0 0,2 5-35 0 0,-2-6 23 0 0,0 0 1 0 0,0 0-1 0 0,1 0 1 0 0,-1 0 0 0 0,1-1-1 0 0,2 3 12 0 0,-4-6-2 0 0,0 1 0 0 0,1-1 0 0 0,-1 0 0 0 0,1 1 0 0 0,0-1 0 0 0,-1 0-1 0 0,1 0 1 0 0,0 0 0 0 0,0 0 0 0 0,-1-1 0 0 0,1 1 0 0 0,0 0 0 0 0,0-1 0 0 0,0 1 0 0 0,0-1 0 0 0,0 0-1 0 0,0 0 1 0 0,0 0 0 0 0,2 0 2 0 0,0 0-5 0 0,0 0 0 0 0,0 0 0 0 0,0-1-1 0 0,0 0 1 0 0,0 0 0 0 0,0 0 0 0 0,0 0-1 0 0,0 0 1 0 0,0-1 0 0 0,2-1 5 0 0,4-3-21 0 0,-1 0-1 0 0,0-1 1 0 0,3-3 21 0 0,-12 10-1 0 0,9-7-10 0 0,-6 5 4 0 0,-1 1 1 0 0,0-1-1 0 0,0 0 0 0 0,0 0 0 0 0,0 0 1 0 0,0 0-1 0 0,0 0 0 0 0,0-1 0 0 0,0 1 0 0 0,-1 0 1 0 0,1-2 6 0 0,15-29 12 0 0,10-12-12 0 0,-27 45 2 0 0,9 10 68 0 0,-8-7-30 0 0,0 0 1 0 0,0 0 0 0 0,0 1-1 0 0,0-1 1 0 0,0 0-1 0 0,-1 0 1 0 0,1 1 0 0 0,-1-1-1 0 0,0 4-40 0 0,-2 31 663 0 0,1-31-573 0 0,-4 61 482 0 0,-1 6-280 0 0,-10 48-292 0 0,8-77 78 0 0,2-10-23 0 0,-1 1 0 0 0,-2-1 1 0 0,-2-1-1 0 0,-7 17-55 0 0,14-41 14 0 0,-8 18 155 0 0,-2-1-1 0 0,-14 24-168 0 0,23-44 39 0 0,1-1 0 0 0,-1 1 1 0 0,0-1-1 0 0,0 0 0 0 0,-1-1 0 0 0,0 1 1 0 0,0-1-1 0 0,0 0 0 0 0,0 0 0 0 0,-1-1 1 0 0,0 0-1 0 0,0 0 0 0 0,-4 1-39 0 0,9-4 6 0 0,-1-1 0 0 0,1 1 0 0 0,0-1 0 0 0,-1 1 0 0 0,1-1 0 0 0,0 0 0 0 0,-1 0 0 0 0,1 0-1 0 0,0 0 1 0 0,-1-1 0 0 0,1 1 0 0 0,0 0 0 0 0,-1-1 0 0 0,1 0 0 0 0,0 0 0 0 0,0 1 0 0 0,0-1 0 0 0,-1 0 0 0 0,1-1 0 0 0,0 1-1 0 0,0 0 1 0 0,0-1 0 0 0,1 1 0 0 0,-1-1 0 0 0,0 1 0 0 0,1-1 0 0 0,-1 0 0 0 0,0-1-6 0 0,-4-4 12 0 0,1 0 1 0 0,1 0-1 0 0,-1-1 1 0 0,1 0-1 0 0,1 1 1 0 0,-1-2 0 0 0,0-3-13 0 0,0-1 20 0 0,1-1 1 0 0,1 1-1 0 0,0 0 1 0 0,0-1 0 0 0,1-2-21 0 0,1-23 88 0 0,1-7-88 0 0,1 27 15 0 0,1 1-1 0 0,0-1 0 0 0,1 1 0 0 0,1 0 1 0 0,1 0-1 0 0,3-5-14 0 0,-3 10-23 0 0,0 1-1 0 0,0 0 1 0 0,2 0 0 0 0,-1 1 0 0 0,1 0 0 0 0,1 0-1 0 0,0 0 1 0 0,0 2 0 0 0,1-1 0 0 0,1 1-1 0 0,-1 0 1 0 0,6-2 23 0 0,22-14-324 0 0,1 3 1 0 0,1 1-1 0 0,6-1 324 0 0,-42 20-25 0 0,95-38-553 0 0,-49 21 310 0 0,3-4 268 0 0,-37 16-39 0 0,-1-2 1 0 0,0 0-1 0 0,0-1 0 0 0,-1 0 0 0 0,4-4 39 0 0,-15 11-4 0 0,-1 1 1 0 0,0 1 1 0 0,0-1-1 0 0,0 1 1 0 0,-1-1-1 0 0,1 0 0 0 0,-1 0 1 0 0,1 1-1 0 0,-1-1 1 0 0,0 0-1 0 0,0 0 1 0 0,1 0-1 0 0,-2-1 1 0 0,1 1-1 0 0,0 0 1 0 0,0 0-1 0 0,-1-1 1 0 0,1 1-1 0 0,-1 0 1 0 0,1 0-1 0 0,-1-1 1 0 0,0 1-1 0 0,0-3 3 0 0,-1 5-2 0 0,1-1 0 0 0,0 1 0 0 0,-1-1 0 0 0,1 1 0 0 0,0-1-1 0 0,-1 1 1 0 0,1-1 0 0 0,-1 1 0 0 0,1-1 0 0 0,-1 1 0 0 0,1 0 0 0 0,-1-1-1 0 0,1 1 1 0 0,-1 0 0 0 0,1-1 0 0 0,-1 1 0 0 0,0 0 0 0 0,1 0 0 0 0,-1-1 0 0 0,1 1-1 0 0,-1 0 1 0 0,0 0 2 0 0,-13-4-29 0 0,9 4 31 0 0,0-1 1 0 0,0 1-1 0 0,1 0 0 0 0,-1 0 0 0 0,0 1 0 0 0,0-1 0 0 0,1 1 1 0 0,-1 0-1 0 0,1 0 0 0 0,-1 1 0 0 0,-4 1-2 0 0,-2 3 12 0 0,0-1 0 0 0,0 2-1 0 0,-7 5-11 0 0,-2 2 5 0 0,14-11 7 0 0,1 0-1 0 0,0 1 0 0 0,0 0 1 0 0,0 0-1 0 0,1 0 1 0 0,-1 0-1 0 0,1 1 0 0 0,0 0 1 0 0,0-1-1 0 0,1 2 1 0 0,-2 1-12 0 0,-8 15 20 0 0,11-18-7 0 0,-1-1-1 0 0,1 1 1 0 0,0 0 0 0 0,0 0-1 0 0,0 0 1 0 0,0 0-1 0 0,1 0 1 0 0,0 1-1 0 0,0-1 1 0 0,0 0-1 0 0,0 1-12 0 0,1-5 4 0 0,0 1-1 0 0,1-1 0 0 0,-1 1 1 0 0,0-1-1 0 0,0 1 0 0 0,1-1 1 0 0,-1 1-1 0 0,0-1 0 0 0,1 1 1 0 0,-1-1-1 0 0,0 0 0 0 0,1 1 1 0 0,-1-1-1 0 0,1 0 0 0 0,-1 1 1 0 0,1-1-1 0 0,-1 0 0 0 0,0 0 0 0 0,1 1 1 0 0,-1-1-1 0 0,1 0 0 0 0,0 0-3 0 0,-1 1 11 0 0,3 1-8 0 0,-1-1 0 0 0,0 1 0 0 0,1 0 0 0 0,-1-1-1 0 0,1 1 1 0 0,-1-1 0 0 0,1 1 0 0 0,0-1 0 0 0,0 0 0 0 0,-1-1-1 0 0,1 1 1 0 0,0 0 0 0 0,0-1 0 0 0,0 1 0 0 0,0-1 0 0 0,0 0 0 0 0,0 0-1 0 0,0 0 1 0 0,0-1 0 0 0,0 1 0 0 0,0 0 0 0 0,2-2-3 0 0,2-1 9 0 0,-1 0 1 0 0,0 0 0 0 0,0-1-1 0 0,0 0 1 0 0,0 0-1 0 0,0 0 1 0 0,3-5-10 0 0,18-12 14 0 0,-23 18-14 0 0,-2 2 0 0 0,0 0 1 0 0,0-1 0 0 0,-1 1 0 0 0,1-1-1 0 0,0 1 1 0 0,-1-1 0 0 0,0 0-1 0 0,2-1 0 0 0,1-2 6 0 0,1 1 54 0 0,-5 4 33 0 0,2 2-10 0 0,0 2-65 0 0,0 0 0 0 0,0 0 0 0 0,-1 1-1 0 0,1-1 1 0 0,-1 0 0 0 0,0 1 0 0 0,0 0 0 0 0,0-1 0 0 0,-1 1 0 0 0,0 0 0 0 0,0-1 0 0 0,0 1-1 0 0,0 0 1 0 0,-1 1-18 0 0,2 36 87 0 0,1-13-74 0 0,-1-21-152 0 0,-1 0 1 0 0,1 0-1 0 0,0 0 0 0 0,1 0 0 0 0,0 0 0 0 0,0-1 1 0 0,1 1-1 0 0,0 0 139 0 0,-2-7-354 0 0,-1 1-1 0 0,1-1 1 0 0,0 0-1 0 0,-1 0 1 0 0,1 0 0 0 0,0 0-1 0 0,0 0 1 0 0,0 0 0 0 0,0 0-1 0 0,0 0 1 0 0,0 0-1 0 0,0 0 1 0 0,0 0 0 0 0,1 0 354 0 0,6 0-7405 0 0</inkml:trace>
  <inkml:trace contextRef="#ctx0" brushRef="#br0" timeOffset="357.366">1629 1 12440 0 0,'16'3'565'0'0,"-13"-3"-5"0"0,-2 1-544 0 0,-1-1-1 0 0,1 1 1 0 0,0-1-1 0 0,0 1 1 0 0,-1-1-1 0 0,1 1 1 0 0,0 0 0 0 0,-1-1-1 0 0,1 1 1 0 0,0 0-1 0 0,-1-1 1 0 0,1 1 0 0 0,-1 0-16 0 0,1 0 16 0 0,2 4 258 0 0,0 0 1 0 0,0 0 0 0 0,-1 0-1 0 0,1 1 1 0 0,-1-1 0 0 0,0 1-1 0 0,0-1 1 0 0,-1 1 0 0 0,0 0-1 0 0,0-1 1 0 0,0 1-1 0 0,-1 1-274 0 0,-11 103 4263 0 0,2-52-3084 0 0,-11 39-1179 0 0,4-19 381 0 0,-30 165 191 0 0,42-224-563 0 0,-1 1-7 0 0,2 0-1 0 0,0 0 0 0 0,0 18-1 0 0,2-22-25 0 0,0 1-1 0 0,-3 8 26 0 0,1-3-209 0 0,3-20 181 0 0,-1 0-1 0 0,1 0 1 0 0,1-1-1 0 0,-1 1 1 0 0,0 0 0 0 0,0 0-1 0 0,1 0 1 0 0,-1 0-1 0 0,1 0 1 0 0,0-1-1 0 0,-1 1 1 0 0,1 1 28 0 0,4 14-2305 0 0,-5-17 459 0 0</inkml:trace>
  <inkml:trace contextRef="#ctx0" brushRef="#br0" timeOffset="687.498">1739 445 9672 0 0,'0'0'748'0'0,"0"0"-732"0"0,0 0 0 0 0,0 0 0 0 0,-1 1 0 0 0,1-1 0 0 0,0 0 1 0 0,0 0-1 0 0,0 0 0 0 0,0 1 0 0 0,0-1 0 0 0,0 0 0 0 0,0 0 0 0 0,0 0 1 0 0,0 0-1 0 0,-1 1 0 0 0,1-1 0 0 0,0 0 0 0 0,0 0 0 0 0,0 0 0 0 0,0 0 1 0 0,0 0-1 0 0,-1 0 0 0 0,1 1 0 0 0,0-1 0 0 0,0 0 0 0 0,0 0 0 0 0,0 0 1 0 0,-1 0-1 0 0,1 0 0 0 0,0 0 0 0 0,0 0 0 0 0,0 0 0 0 0,-1 0 0 0 0,1 0 1 0 0,0 0-1 0 0,0 0 0 0 0,0 0 0 0 0,-1 0-16 0 0,-3 1 294 0 0,2-1 284 0 0,1 0 0 0 0,-1 0 0 0 0,1 0 0 0 0,-1 0 0 0 0,1 1-1 0 0,-1-1 1 0 0,1 1 0 0 0,-1-1 0 0 0,1 1 0 0 0,-1 0-578 0 0,-45 23 3491 0 0,-151 109-2682 0 0,189-126-1580 0 0,7-5-41 0 0</inkml:trace>
  <inkml:trace contextRef="#ctx0" brushRef="#br0" timeOffset="1034.098">1829 473 14744 0 0,'6'17'648'0'0,"-1"-5"144"0"0,-5 8-632 0 0,0 0-160 0 0,0 9 0 0 0,0 3 0 0 0,0-3 455 0 0,5 3 65 0 0,-2 0 16 0 0,2 1 0 0 0,-5-1-368 0 0,5 0-72 0 0,-2-3-8 0 0,2-6-8 0 0,1 2-888 0 0</inkml:trace>
  <inkml:trace contextRef="#ctx0" brushRef="#br0" timeOffset="1372.081">1981 499 15752 0 0,'8'30'1221'0'0,"-6"-24"-1141"0"0,0 0 1 0 0,0 0-1 0 0,0 1 1 0 0,-1-1-1 0 0,0 0 0 0 0,-1 3-80 0 0,9 112 3584 0 0,-8-92-2935 0 0,1-1 0 0 0,3 3-649 0 0,-5-30 5 0 0,0 10 76 0 0,0-9 7 0 0,2-1 35 0 0,7 7 62 0 0,-8-6-157 0 0,1-1 0 0 0,-1 1 0 0 0,1-1 0 0 0,-1 0 0 0 0,1 0 0 0 0,-1 1 0 0 0,1-1 0 0 0,0 0 0 0 0,0 0 0 0 0,-1-1 0 0 0,1 1 0 0 0,0 0 0 0 0,0-1 0 0 0,0 1 0 0 0,0-1 0 0 0,0 1 0 0 0,1-1-28 0 0,2 0 31 0 0,0-1 0 0 0,-1 1 0 0 0,1-1 0 0 0,0 0 0 0 0,0 0 0 0 0,-1-1 0 0 0,1 1 0 0 0,-1-1 0 0 0,1 0 0 0 0,3-3-31 0 0,5-3 56 0 0,-1 0 0 0 0,11-10-56 0 0,4-3 66 0 0,2-7 6 0 0,-29 28-72 0 0,0-1 0 0 0,0 1 0 0 0,1 0 0 0 0,-1 0 0 0 0,0 0 0 0 0,1-1 0 0 0,-1 1 0 0 0,0 0 0 0 0,1 0 0 0 0,-1 0 0 0 0,1 0 0 0 0,-1 0 0 0 0,0 0 0 0 0,1 0 0 0 0,-1 0 0 0 0,1-1 0 0 0,-1 1 0 0 0,0 1 0 0 0,1-1 0 0 0,-1 0 0 0 0,1 0 0 0 0,1 2 0 0 0,-1 0 0 0 0,1 0 0 0 0,0 0 0 0 0,-1 0 0 0 0,1 1 0 0 0,-1-1 0 0 0,0 0 0 0 0,0 1 0 0 0,0-1 0 0 0,0 1 0 0 0,0 0 0 0 0,0 2 0 0 0,1 0 0 0 0,2 13 0 0 0,-3-15 0 0 0,0 0 0 0 0,0 0 0 0 0,0 0 0 0 0,0 0 0 0 0,0 0 0 0 0,1 1 0 0 0,8 17 0 0 0,-10-18 0 0 0,1-1 0 0 0,0 0 0 0 0,0 1 0 0 0,0-1 0 0 0,0 0 0 0 0,1 1 0 0 0,-1-1 0 0 0,1 0 0 0 0,-1 0 0 0 0,1 0 0 0 0,0 0 0 0 0,-1-1 0 0 0,1 1 0 0 0,0 0 0 0 0,0-1 0 0 0,0 1 0 0 0,1-1 0 0 0,8 6 8 0 0,-6-4 4 0 0,0-1 0 0 0,-1 1-1 0 0,1-1 1 0 0,0 0 0 0 0,0 0 0 0 0,5 1-12 0 0,6-2 57 0 0,-11-4 7 0 0,-2 1-48 0 0,4-1-7 0 0,-1-1 1 0 0,0 0-1 0 0,1-1 0 0 0,-1 1 0 0 0,-1-1 0 0 0,1 0 0 0 0,-1-1 0 0 0,1 1 1 0 0,-2-1-1 0 0,1 0 0 0 0,-1 0 0 0 0,0-1 0 0 0,0 1 0 0 0,2-5-9 0 0,-1 1 14 0 0,-1-1 1 0 0,0 1-1 0 0,0-1 0 0 0,-1 0 0 0 0,0 0 1 0 0,-1 0-1 0 0,-1-1 0 0 0,0 1 0 0 0,0-6-14 0 0,-1 10-41 0 0,-1-1 0 0 0,0 1 1 0 0,-1-1-1 0 0,0 1 0 0 0,0-1 0 0 0,0 1 0 0 0,-1 0 0 0 0,0 0 0 0 0,-3-5 41 0 0,4 8-19 0 0,1 1 0 0 0,-1 0-1 0 0,-1-1 1 0 0,1 1-1 0 0,0 0 1 0 0,-1 0 0 0 0,1 0-1 0 0,-1 0 1 0 0,0 1 0 0 0,0-1-1 0 0,0 1 1 0 0,0-1-1 0 0,-1 1 1 0 0,1 0 0 0 0,-1 1-1 0 0,1-1 1 0 0,-1 0 0 0 0,0 1-1 0 0,-1-1 20 0 0,4 2 0 0 0,1 0 0 0 0,-1 0 0 0 0,1 0 0 0 0,-1 0 0 0 0,1 0 0 0 0,0 0 0 0 0,-1 0 0 0 0,1 0 0 0 0,-1 0 0 0 0,1 0 0 0 0,-1 0 0 0 0,1 0 0 0 0,0 0 0 0 0,-1 1 0 0 0,1-1 0 0 0,-1 0 0 0 0,1 0 0 0 0,0 0 0 0 0,-1 1 0 0 0,-1 1 0 0 0,1 1 0 0 0,-1-1 0 0 0,1 1 0 0 0,-1 0 0 0 0,1-1 0 0 0,0 1 0 0 0,0 0 0 0 0,1 0 0 0 0,-1 0 0 0 0,0 0 0 0 0,1 2 0 0 0,-3 9 0 0 0,-2 4 17 0 0,1 0-1 0 0,1 0 1 0 0,1 1-1 0 0,1-1 1 0 0,0 0-1 0 0,1 1 1 0 0,1-1-1 0 0,1 0 1 0 0,1 1-1 0 0,0-1 1 0 0,1 1-17 0 0,0-5-23 0 0,0 0 1 0 0,1 0-1 0 0,0 0 1 0 0,1 0 0 0 0,1-1-1 0 0,4 7 23 0 0,-6-13 4 0 0,0 0 0 0 0,0 0-1 0 0,0-1 1 0 0,1 1 0 0 0,0-1 0 0 0,0-1-1 0 0,1 1 1 0 0,-1-1 0 0 0,1 0 0 0 0,0 0-1 0 0,8 3-3 0 0,-13-7-188 0 0,0-1-1 0 0,1 1 0 0 0,-1 0 0 0 0,0-1 0 0 0,1 1 1 0 0,-1-1-1 0 0,0 0 0 0 0,1 0 0 0 0,-1 0 1 0 0,1 0-1 0 0,-1 0 0 0 0,1 0 189 0 0,7-3-1391 0 0</inkml:trace>
  <inkml:trace contextRef="#ctx0" brushRef="#br0" timeOffset="1723.848">2058 33 15200 0 0,'0'0'672'0'0,"0"0"143"0"0,0 0-655 0 0,-5 11-160 0 0,-3-2 0 0 0,8 3 0 0 0,0 4 624 0 0,0 0 88 0 0,-5 0 24 0 0,5 5 0 0 0,0-5-1488 0 0,0 5-296 0 0</inkml:trace>
  <inkml:trace contextRef="#ctx0" brushRef="#br0" timeOffset="2493.042">2526 542 10592 0 0,'6'8'225'0'0,"-3"-4"-115"0"0,0 0 0 0 0,0 0 0 0 0,-1 0-1 0 0,1 1 1 0 0,-1-1 0 0 0,0 1 0 0 0,0-1 0 0 0,0 2-110 0 0,2 4 497 0 0,0 0 1 0 0,0 0-1 0 0,2 1-497 0 0,-2-2 1749 0 0,0 0-1 0 0,0 0 1 0 0,2 9-1749 0 0,3 9 2067 0 0,-6-19-1238 0 0,0 1-1 0 0,-1-1 0 0 0,0 0 1 0 0,0 1-1 0 0,-1-1 0 0 0,0 3-828 0 0,-10-20-781 0 0,2-13-3031 0 0,5 13 397 0 0,-3-11-4104 0 0</inkml:trace>
  <inkml:trace contextRef="#ctx0" brushRef="#br0" timeOffset="2836.241">2504 384 11056 0 0,'5'17'984'0'0,"-2"-2"-792"0"0,3 2-192 0 0,-1-5 0 0 0,-5 0 2296 0 0,3 1 415 0 0,-3-13 81 0 0,5 12 24 0 0,-5-12-1928 0 0,0 0-384 0 0,0 0-80 0 0,0 0-8 0 0,5 8-256 0 0,-5-8-40 0 0,0 0-16 0 0</inkml:trace>
  <inkml:trace contextRef="#ctx0" brushRef="#br0" timeOffset="5038.932">319 1453 13392 0 0,'0'0'612'0'0,"0"0"-15"0"0,0 0-173 0 0,0 0 684 0 0,0 0 342 0 0,1 1 72 0 0,2 2-1250 0 0,0 0 0 0 0,-1 0-1 0 0,0 1 1 0 0,0-1 0 0 0,0 1 0 0 0,0-1 0 0 0,0 1 0 0 0,0 0 0 0 0,-1-1 0 0 0,0 1-1 0 0,0 0 1 0 0,0 0 0 0 0,0 0 0 0 0,-1 0 0 0 0,1 0 0 0 0,-1 0 0 0 0,0 0 0 0 0,0 1-272 0 0,-2 12 280 0 0,0-1 0 0 0,-1 0 0 0 0,0 0 0 0 0,-2 1-280 0 0,-3 19 431 0 0,-33 218-414 0 0,32-209-17 0 0,-18 101-10 0 0,23-120-139 0 0,0 1-757 0 0,1 1-1 0 0,1 11 907 0 0,2-37-869 0 0,0-2-192 0 0,0 0-769 0 0,0 0-326 0 0</inkml:trace>
  <inkml:trace contextRef="#ctx0" brushRef="#br0" timeOffset="5376.032">396 1723 3680 0 0,'0'0'284'0'0,"0"0"395"0"0,-1 2 2352 0 0,-2 0-1348 0 0,1 0-1 0 0,-1 1 1 0 0,0-1-1 0 0,1 0 0 0 0,-1-1 1 0 0,-2 2-1683 0 0,-20 7 4608 0 0,17-7-4670 0 0,-19 8 917 0 0,13-5-220 0 0,0-1-1 0 0,-12 4-634 0 0,-127 29 1128 0 0,110-23-1346 0 0,35-11-393 0 0,7-4-342 0 0,1 0-922 0 0,0 0-3642 0 0,0 0-1564 0 0</inkml:trace>
  <inkml:trace contextRef="#ctx0" brushRef="#br0" timeOffset="5859.009">469 1717 10136 0 0,'4'14'475'0'0,"0"0"1"0"0,-1 1-1 0 0,0-1 1 0 0,-1 1-1 0 0,-1 0 0 0 0,0 0 1 0 0,-1 12-476 0 0,-4 22 3349 0 0,-6 34-3349 0 0,9-79 1 0 0,-8 43 2321 0 0,-6 16-2322 0 0,8-35 1143 0 0,6-26-1081 0 0,0 3 1696 0 0,4-8 121 0 0,2-1-2215 0 0,4-5 594 0 0,0-1-1 0 0,-1 1 1 0 0,5-9-258 0 0,11-12 151 0 0,13-14-21 0 0,-18 22 5 0 0,0 0 1 0 0,19-16-136 0 0,-31 32 0 0 0,2-3 0 0 0,1 1 0 0 0,0 0 0 0 0,0 1 0 0 0,1-1 0 0 0,0 2 0 0 0,0 0 0 0 0,0 0 0 0 0,9-2 0 0 0,-4 1 0 0 0,-13 5 0 0 0,0 1 0 0 0,0 0 0 0 0,0-1 0 0 0,0 1 0 0 0,0 1 0 0 0,0-1 0 0 0,0 0 0 0 0,2 0 0 0 0,16-4-252 0 0,-11 3 37 0 0,-17 5 114 0 0,1-1 98 0 0,0 0 0 0 0,1 0 0 0 0,0 1 0 0 0,-1 0 0 0 0,1 0 0 0 0,0 1 0 0 0,0 0 0 0 0,1-1 0 0 0,-1 1 1 0 0,1 1-1 0 0,0-1 0 0 0,0 1 0 0 0,0 0 3 0 0,1-1-2 0 0,1-1 1 0 0,-1 1-1 0 0,1 1 1 0 0,0-1 0 0 0,0 0-1 0 0,0 0 1 0 0,0 1-1 0 0,1-1 1 0 0,0 1-1 0 0,0-1 1 0 0,0 1 0 0 0,0 0-1 0 0,1 0 1 0 0,0-1-1 0 0,0 1 1 0 0,0 4 1 0 0,3 4 25 0 0,0-10-3 0 0,-1-1-16 0 0,-2-2-5 0 0,1 1 1 0 0,-1 0-1 0 0,0-1 0 0 0,1 1 0 0 0,-1 0 0 0 0,0-1 0 0 0,1 1 0 0 0,-1 0 1 0 0,1-1-1 0 0,-1 1 0 0 0,1-1 0 0 0,-1 1 0 0 0,1-1 0 0 0,-1 1 0 0 0,1-1 1 0 0,0 1-1 0 0,-1-1 0 0 0,1 1 0 0 0,0-1 0 0 0,-1 0 0 0 0,1 0 0 0 0,0 1 1 0 0,-1-1-1 0 0,1 0 0 0 0,0 0 0 0 0,0 0 0 0 0,-1 0 0 0 0,1 0 0 0 0,0 0 1 0 0,0 0-1 0 0,-1 0 0 0 0,1 0-1 0 0,3 0 17 0 0,-1 1-21 0 0,0-1 1 0 0,-1 0 0 0 0,1 0 0 0 0,-1 0 0 0 0,1 0 0 0 0,-1-1 0 0 0,1 1 0 0 0,-1-1 0 0 0,1 1-1 0 0,-1-1 1 0 0,1 0 0 0 0,-1 0 0 0 0,0 0 0 0 0,1 0 0 0 0,-1 0 0 0 0,0-1 0 0 0,0 1 0 0 0,0-1-1 0 0,0 1 1 0 0,0-1 0 0 0,0 0 0 0 0,0 0 0 0 0,0-1 3 0 0,5-5-144 0 0,0 0 0 0 0,-1-1 1 0 0,0 0-1 0 0,0 0 0 0 0,0-3 144 0 0,-2 4 125 0 0,0-1 0 0 0,-1 0 0 0 0,0 0 1 0 0,-1-1-126 0 0,2-4-37 0 0,-4 14 41 0 0,0 0-1 0 0,0 0 1 0 0,0 0 0 0 0,0 0-1 0 0,0-1 1 0 0,0 1 0 0 0,0 0 0 0 0,0 0-1 0 0,0 0 1 0 0,0 0 0 0 0,0-1-1 0 0,0 1 1 0 0,0 0 0 0 0,0 0 0 0 0,1 0-1 0 0,-1 0 1 0 0,0 0 0 0 0,0-1-1 0 0,0 1 1 0 0,0 0 0 0 0,0 0 0 0 0,0 0-1 0 0,0 0 1 0 0,0 0 0 0 0,0 0-1 0 0,1 0 1 0 0,-1-1 0 0 0,0 1 0 0 0,0 0-1 0 0,0 0 1 0 0,0 0 0 0 0,0 0-1 0 0,1 0 1 0 0,-1 0 0 0 0,0 0-1 0 0,0 0 1 0 0,0 0 0 0 0,0 0 0 0 0,0 0-1 0 0,1 0 1 0 0,-1 0-4 0 0,3 6 77 0 0,0 11-19 0 0,-4 19 22 0 0,0-1-70 0 0,2-1-1 0 0,1 1 0 0 0,2-1 0 0 0,4 17-9 0 0,1-19-111 0 0,-4-11-1890 0 0,-1-8-3339 0 0,-4-1-2002 0 0</inkml:trace>
  <inkml:trace contextRef="#ctx0" brushRef="#br0" timeOffset="6194.169">1002 1691 16296 0 0,'0'9'291'0'0,"1"-1"1"0"0,0 0-1 0 0,1 0 1 0 0,1 4-292 0 0,-1-4 152 0 0,-1 0 1 0 0,1 0-1 0 0,-2 1 0 0 0,1 3-152 0 0,-2 42 45 0 0,0-14 1161 0 0,4 39-1206 0 0,-3-70 22 0 0,0 0 0 0 0,0 0 0 0 0,-1 0 0 0 0,0 0 0 0 0,-2 3-22 0 0,-1 15-1 0 0,7 7 993 0 0,-2-37-922 0 0,0 1 0 0 0,0-1-1 0 0,0 1 1 0 0,0 0 0 0 0,0-1-1 0 0,0 1 1 0 0,1 0 0 0 0,-1 0-1 0 0,1 0 1 0 0,0 0 0 0 0,1-1-70 0 0,3-5 105 0 0,4-8-22 0 0,-1 0-1 0 0,2-8-82 0 0,11-17 15 0 0,-11 21 85 0 0,18-28 145 0 0,-26 43-204 0 0,1 0 1 0 0,-1 1 0 0 0,1-1-1 0 0,1 1 1 0 0,-1 0 0 0 0,0 0-1 0 0,5-2-41 0 0,11-3 170 0 0,-19 9-157 0 0,0 0 1 0 0,-1 0-1 0 0,1 0 1 0 0,0 0-1 0 0,-1 0 1 0 0,1 0 0 0 0,0 0-1 0 0,-1 0 1 0 0,1 1-1 0 0,0-1 1 0 0,-1 0-1 0 0,1 0 1 0 0,-1 1-1 0 0,1-1 1 0 0,0 0 0 0 0,-1 1-1 0 0,1-1 1 0 0,-1 1-1 0 0,1-1 1 0 0,-1 0-1 0 0,1 1 1 0 0,-1-1-1 0 0,1 1 1 0 0,-1-1 0 0 0,1 1-1 0 0,-1 0 1 0 0,0-1-1 0 0,1 1 1 0 0,-1 0-14 0 0,8 18 295 0 0,-6-5-140 0 0,-1 0 1 0 0,-1 0 0 0 0,-1 11-156 0 0,0 4 49 0 0,-4 39-135 0 0,0-28-988 0 0,5-38 71 0 0,0-2-1242 0 0,0 0-4784 0 0</inkml:trace>
  <inkml:trace contextRef="#ctx0" brushRef="#br0" timeOffset="6544.876">1448 1680 11056 0 0,'0'10'392'0'0,"0"1"0"0"0,1 0 0 0 0,2 5-392 0 0,-3-11 358 0 0,1-1 0 0 0,-1 0 1 0 0,0 0-1 0 0,0 1 1 0 0,-1-1-1 0 0,1 0 0 0 0,-1 0 1 0 0,0 0-1 0 0,0 1 1 0 0,-1-1-1 0 0,1 0 0 0 0,-1-1 1 0 0,0 1-1 0 0,0 0 0 0 0,0 0 1 0 0,0-1-1 0 0,-1 1 1 0 0,0 0-359 0 0,-8 10 870 0 0,-1 0 1 0 0,-1-1 0 0 0,-8 7-871 0 0,13-13-106 0 0,-13 9 317 0 0,17-13-166 0 0,0 0 1 0 0,0 0 0 0 0,0 0-1 0 0,0 0 1 0 0,1 0 0 0 0,-1 1-1 0 0,-1 2-45 0 0,-2-1 126 0 0,5-3 270 0 0,5 4-111 0 0,1-2-233 0 0,-1 0 1 0 0,1 0-1 0 0,-1-1 1 0 0,1 1-1 0 0,0-1 1 0 0,0 0-1 0 0,1-1 1 0 0,2 3-53 0 0,6 3 17 0 0,1 1 41 0 0,-11-8-53 0 0,-1 0 1 0 0,0 0-1 0 0,0 0 0 0 0,0 0 1 0 0,-1 1-1 0 0,1-1 0 0 0,0 1 0 0 0,0 0 1 0 0,-1-1-1 0 0,1 1 0 0 0,-1 0 1 0 0,0 0-1 0 0,1 0 0 0 0,-1 1-5 0 0,0-1 0 0 0,0-1 0 0 0,0 1 0 0 0,0 0 1 0 0,0 0-1 0 0,-1 0 0 0 0,1 0 0 0 0,-1 0 0 0 0,1 0 0 0 0,-1 0 0 0 0,0 0 0 0 0,0 0 0 0 0,1 0 0 0 0,-2 0 0 0 0,1 0 0 0 0,0 0 0 0 0,0 0 0 0 0,-2 3-2 0 0,1 0 0 0 0,-1-1 0 0 0,0 1 0 0 0,-1-1-1 0 0,1 1 1 0 0,-1-1 2 0 0,1 1-13 0 0,-1-1 0 0 0,0 0 0 0 0,0 1 0 0 0,0-1 0 0 0,0-1-1 0 0,-1 1 1 0 0,1 0 0 0 0,-1-1 0 0 0,0 0 0 0 0,0 0 0 0 0,0 0 0 0 0,-1 0-1 0 0,1-1 1 0 0,-2 1 13 0 0,3-1-94 0 0,0 0-1 0 0,-1-1 0 0 0,1 0 1 0 0,0 0-1 0 0,-1 0 0 0 0,0 0 1 0 0,1 0-1 0 0,-1 0 0 0 0,1-1 1 0 0,-1 0-1 0 0,-3 0 95 0 0,2 0-1235 0 0</inkml:trace>
  <inkml:trace contextRef="#ctx0" brushRef="#br0" timeOffset="6890.89">1552 1939 10592 0 0,'4'14'264'0'0,"-2"-5"-87"0"0,0-1 1 0 0,0 1-1 0 0,0 0 1 0 0,-1 0 0 0 0,-1 2-178 0 0,1-4 1460 0 0,-1 0 1 0 0,0 0 0 0 0,-1 0 0 0 0,0 0-1 0 0,0 0 1 0 0,-1 0 0 0 0,-1 6-1461 0 0,2-11 329 0 0,0-1-117 0 0,0 1-702 0 0,-4 6 1491 0 0,4-3-7778 0 0,1-5-203 0 0</inkml:trace>
  <inkml:trace contextRef="#ctx0" brushRef="#br0" timeOffset="6891.89">1794 1230 11520 0 0,'8'15'595'0'0,"-5"-9"-42"0"0,1 0-1 0 0,-1 0 0 0 0,-1 1 1 0 0,1-1-1 0 0,-1 1 1 0 0,0-1-1 0 0,0 1 0 0 0,-1 0 1 0 0,0-1-1 0 0,0 1 0 0 0,-1 1-552 0 0,-1 19 981 0 0,-1-1 0 0 0,-1 1 0 0 0,-5 16-981 0 0,-23 80 96 0 0,7-30 145 0 0,0 25-595 0 0,-2 43 354 0 0,26-157-116 0 0,0 0-1 0 0,0 0 1 0 0,0-1 0 0 0,0 1 0 0 0,1 0 0 0 0,-1 0 0 0 0,2 1 116 0 0,4 16-5711 0 0,-2-13-570 0 0</inkml:trace>
  <inkml:trace contextRef="#ctx0" brushRef="#br0" timeOffset="7225.229">1875 1680 6912 0 0,'0'0'528'0'0,"-2"0"-342"0"0,-12 6 988 0 0,8-3 499 0 0,-1 0 0 0 0,1 0 0 0 0,-1-1 0 0 0,-5 1-1673 0 0,-1 0 1120 0 0,1 1 0 0 0,0 0 0 0 0,-1 1 0 0 0,-2 2-1120 0 0,-29 10 694 0 0,12-7-412 0 0,0 2 0 0 0,-21 11-282 0 0,42-18 21 0 0,1 0 0 0 0,0-1 0 0 0,-6 1-21 0 0,15-4-60 0 0,-1-1 1 0 0,0 1-1 0 0,1 0 1 0 0,-1-1-1 0 0,1 1 1 0 0,0 0-1 0 0,-1 0 1 0 0,1 0-1 0 0,-1 0 1 0 0,1 0-1 0 0,0 0 1 0 0,0 0-1 0 0,0 0 1 0 0,0 1-1 0 0,0-1 1 0 0,0 0 59 0 0,-5 8-590 0 0</inkml:trace>
  <inkml:trace contextRef="#ctx0" brushRef="#br0" timeOffset="7226.229">1981 1922 15952 0 0,'0'0'703'0'0,"0"8"153"0"0,0 1-688 0 0,0-9-168 0 0,0 11 0 0 0,-5 1 0 0 0,5 0 184 0 0,-5 1 0 0 0,1-1 0 0 0,4 0 0 0 0,-5 0-184 0 0,-5-4 0 0 0,10-8 0 0 0,0 0-4887 0 0,0 9-1009 0 0</inkml:trace>
  <inkml:trace contextRef="#ctx0" brushRef="#br0" timeOffset="7589.871">2045 1873 920 0 0,'4'11'356'0'0,"6"17"-115"0"0,-7-5 7210 0 0,-5-2 377 0 0,0 1-4304 0 0,1-13-3256 0 0,-1 0 0 0 0,2 0 1 0 0,-1 0-1 0 0,2 1 0 0 0,-1-1 1 0 0,1 0-1 0 0,0 0-268 0 0,2 4 133 0 0,-3-9-72 0 0,1 0-1 0 0,0 0 1 0 0,0 0 0 0 0,0 1 0 0 0,1-2 0 0 0,0 1-1 0 0,-1 0-60 0 0,0-2 30 0 0,1-1-1 0 0,-1 1 1 0 0,0-1-1 0 0,0 1 0 0 0,1-1 1 0 0,-1 0-1 0 0,0 0 1 0 0,1 1-1 0 0,0-1 1 0 0,-1 0-1 0 0,1 0 0 0 0,0-1 1 0 0,-1 1-1 0 0,1 0 1 0 0,0 0-1 0 0,0-1 1 0 0,-1 1-1 0 0,2-1-29 0 0,4 1 35 0 0,-1 0 1 0 0,1-1-1 0 0,0 0 1 0 0,-1 0-1 0 0,1-1 0 0 0,-1 0 1 0 0,1 0-1 0 0,-1-1 1 0 0,0 1-1 0 0,1-1 0 0 0,-1 0 1 0 0,0-1-1 0 0,0 0 1 0 0,-1 0-1 0 0,1 0 0 0 0,0-1 1 0 0,-1 1-1 0 0,0-1 1 0 0,0-1-1 0 0,4-3-35 0 0,-8 6-8 0 0,0 1-1 0 0,0-1 1 0 0,0 1-1 0 0,0-1 1 0 0,-1 0 0 0 0,1 1-1 0 0,-1-1 1 0 0,1 0-1 0 0,-1 1 1 0 0,0-1 0 0 0,1 0-1 0 0,-1 0 1 0 0,0 1 0 0 0,0-1-1 0 0,0 0 1 0 0,0 0-1 0 0,-1 1 1 0 0,1-1 0 0 0,0 0-1 0 0,-1 0 1 0 0,0 1-1 0 0,1-1 1 0 0,-1 0 0 0 0,0 1-1 0 0,1-1 1 0 0,-1 1 0 0 0,0-1-1 0 0,0 1 1 0 0,0 0-1 0 0,-1-1 1 0 0,1 0 8 0 0,-8-5-29 0 0,0-1 0 0 0,0 1 0 0 0,-1 1 1 0 0,0-1-1 0 0,0 2 0 0 0,0-1 0 0 0,-1 2 0 0 0,-2-2 29 0 0,4 2-17 0 0,-2-1-246 0 0,1 1 0 0 0,-1 0-1 0 0,1 1 1 0 0,-1 0 0 0 0,0 1 0 0 0,0 0 0 0 0,0 1 0 0 0,-9 0 263 0 0,13 1-1422 0 0</inkml:trace>
  <inkml:trace contextRef="#ctx0" brushRef="#br0" timeOffset="7944.024">2344 1732 3224 0 0,'3'10'108'0'0,"0"0"0"0"0,-1 0 1 0 0,-1 0-1 0 0,0 1 0 0 0,0-1 0 0 0,-1 1 1 0 0,0-1-1 0 0,-1 0 0 0 0,-1 9-108 0 0,-1 26 3967 0 0,2-15-431 0 0,-2-1 0 0 0,-2 9-3536 0 0,1-10 1089 0 0,1 1-1 0 0,1 9-1088 0 0,5-24 187 0 0,-3-13-178 0 0,0-1 1 0 0,0 0-1 0 0,0 0 0 0 0,1 1 1 0 0,-1-1-1 0 0,0 0 0 0 0,0 0 1 0 0,1 0-1 0 0,-1 1 0 0 0,0-1 1 0 0,0 0-1 0 0,1 0 0 0 0,-1 0 1 0 0,0 0-1 0 0,0 0 0 0 0,1 1 1 0 0,-1-1-1 0 0,0 0 0 0 0,1 0 0 0 0,-1 0 1 0 0,0 0-1 0 0,1 0 0 0 0,-1 0 1 0 0,0 0-1 0 0,0 0 0 0 0,1 0 1 0 0,-1 0-10 0 0,1-1 46 0 0,0 1 0 0 0,0-1 0 0 0,0 1 0 0 0,1-1 0 0 0,-1 0 0 0 0,0 1 0 0 0,-1-1 0 0 0,1 0 0 0 0,0 0 0 0 0,0 0 0 0 0,0 0 1 0 0,0 0-1 0 0,-1 0 0 0 0,1 0 0 0 0,0 0 0 0 0,-1 0 0 0 0,1 0 0 0 0,-1 0 0 0 0,1 0 0 0 0,-1-1-46 0 0,7-19 216 0 0,-5 15-192 0 0,0 1 0 0 0,0-1 0 0 0,0 1-1 0 0,0 0 1 0 0,1 0 0 0 0,1-2-24 0 0,9-13 10 0 0,-6 8-10 0 0,1 0-1 0 0,7-7 1 0 0,-14 17 1 0 0,1 0 1 0 0,1-1 0 0 0,-1 1-1 0 0,0 0 1 0 0,1 0 0 0 0,-1 1-1 0 0,1-1 1 0 0,-1 0 0 0 0,1 1-1 0 0,0-1 1 0 0,0 1-1 0 0,-1 0 1 0 0,1 0 0 0 0,1 0-2 0 0,-2 1 17 0 0,-1 0 0 0 0,1-1-1 0 0,-1 2 1 0 0,1-1 0 0 0,-1 0 0 0 0,1 0 0 0 0,-1 0 0 0 0,1 1 0 0 0,-1-1 0 0 0,1 0 0 0 0,-1 1-1 0 0,1 0 1 0 0,-1-1 0 0 0,0 1 0 0 0,1 0 0 0 0,-1 0 0 0 0,0-1 0 0 0,0 1 0 0 0,1 0 0 0 0,-1 0-1 0 0,0 1 1 0 0,0-1 0 0 0,0 0 0 0 0,0 1-17 0 0,4 4 4 0 0,-1 0 1 0 0,-1 1-1 0 0,1-1 0 0 0,1 5-4 0 0,-1-2-52 0 0,3 6 285 0 0,-1-1-1 0 0,-1 1 0 0 0,-1 0 1 0 0,1 6-233 0 0,-2-9 385 0 0,1 0-1 0 0,0 0 1 0 0,0-1 0 0 0,1 1 0 0 0,0-1 0 0 0,1 0-1 0 0,0-1 1 0 0,7 9-385 0 0,-13-18 37 0 0,1 0-1 0 0,0-1 0 0 0,-1 1 1 0 0,1 0-1 0 0,0 0 1 0 0,0-1-1 0 0,-1 1 0 0 0,1 0 1 0 0,0-1-1 0 0,0 1 1 0 0,0-1-1 0 0,0 1 0 0 0,0-1 1 0 0,0 1-1 0 0,0-1 1 0 0,0 0-1 0 0,0 1 0 0 0,0-1 1 0 0,0 0-1 0 0,0 0 1 0 0,0 0-1 0 0,0 0 0 0 0,0 0 1 0 0,0 0-1 0 0,0 0 1 0 0,0 0-1 0 0,0 0 0 0 0,0 0 1 0 0,0-1-37 0 0,1 0-65 0 0,0 0 1 0 0,0 0 0 0 0,-1 0 0 0 0,1 0-1 0 0,0 0 1 0 0,-1 0 0 0 0,1-1-1 0 0,-1 1 1 0 0,1-1 0 0 0,-1 1-1 0 0,0-1 1 0 0,0 0 0 0 0,0 1-1 0 0,0-1 1 0 0,1-1 64 0 0,0-2-506 0 0,0 1 0 0 0,0-1 1 0 0,0 1-1 0 0,-1-1 0 0 0,0 0 0 0 0,1-1 506 0 0,0-20-5454 0 0,-2-2-1099 0 0</inkml:trace>
  <inkml:trace contextRef="#ctx0" brushRef="#br0" timeOffset="8309.238">2232 1360 7832 0 0,'-6'0'696'0'0,"-4"8"-560"0"0,2-1-136 0 0,3 7 0 0 0,2-3 1728 0 0,-2 1 320 0 0,-1 0 64 0 0,1 5 15 0 0,2 0-1255 0 0,-2-2-248 0 0,0 2-48 0 0,5 3-16 0 0,-3-5-1680 0 0,3 2-328 0 0</inkml:trace>
  <inkml:trace contextRef="#ctx0" brushRef="#br0" timeOffset="8639.439">263 2635 19351 0 0,'0'0'886'0'0,"3"1"-21"0"0,10 1-410 0 0,-10-2 321 0 0,-3 0 198 0 0,0 0 40 0 0,0 0-61 0 0,0 0-288 0 0,11 8 395 0 0,-11-8-1049 0 0,0 0-1 0 0,0 0 0 0 0,0 0 0 0 0,1 0 1 0 0,-1 0-1 0 0,0 0 0 0 0,0 0 1 0 0,0 0-1 0 0,0 0 0 0 0,0 0 1 0 0,0 0-1 0 0,0 0 0 0 0,0 0 1 0 0,0 0-1 0 0,0 0 0 0 0,1 1 1 0 0,-1-1-1 0 0,0 0 0 0 0,0 0 1 0 0,0 0-1 0 0,0 0 0 0 0,0 0 1 0 0,0 0-1 0 0,0 0 0 0 0,0 0 1 0 0,0 1-1 0 0,0-1 0 0 0,0 0 1 0 0,0 0-1 0 0,0 0 0 0 0,0 0 1 0 0,0 0-1 0 0,0 0 0 0 0,0 0 1 0 0,0 1-1 0 0,0-1 0 0 0,0 0 1 0 0,0 0-1 0 0,0 0 0 0 0,0 0 1 0 0,0 0-1 0 0,0 0 0 0 0,0 0-10 0 0,-2 5 13 0 0,1 0-1 0 0,-1-1 1 0 0,0 1 0 0 0,-1-1-1 0 0,1 0 1 0 0,-1 0-1 0 0,0 0 1 0 0,0 0 0 0 0,0 0-1 0 0,0 0 1 0 0,-1-1 0 0 0,0 1-13 0 0,-13 11 11 0 0,0-1 0 0 0,-4 1-11 0 0,-1 2-2 0 0,-37 27 13 0 0,54-41 47 0 0,5-2-46 0 0,1 0-1 0 0,-1 0 1 0 0,0 0-1 0 0,0 0 0 0 0,0 0 1 0 0,1 0-1 0 0,-1 0 1 0 0,1 0-1 0 0,-1 0 0 0 0,0 0 1 0 0,1 0-1 0 0,0 1-11 0 0,-1-2 7 0 0,4 5-16 0 0,-1 0-1 0 0,1 0 0 0 0,0-1 0 0 0,1 0 1 0 0,-1 1-1 0 0,1-2 0 0 0,-1 1 0 0 0,1 0 1 0 0,1-1-1 0 0,1 1 10 0 0,1 1-17 0 0,0 1 0 0 0,-1-1 0 0 0,0 1 0 0 0,2 3 17 0 0,1 1 0 0 0,-3-4 0 0 0,-1 2 0 0 0,1-1 0 0 0,-1 1 0 0 0,1 2 0 0 0,-5-7 0 0 0,-1 0 0 0 0,1 0 0 0 0,-1 0 0 0 0,0 0 0 0 0,0 0 0 0 0,0 0 0 0 0,0 0 0 0 0,-1 0 0 0 0,1 0 0 0 0,-1 1 0 0 0,0-1 0 0 0,0 0 0 0 0,0 0 0 0 0,0 0 0 0 0,-1 2 0 0 0,0 1 1 0 0,0-1-1 0 0,-1 1 0 0 0,0-1 1 0 0,0 0-1 0 0,0 0 0 0 0,-1 0 1 0 0,0 0-1 0 0,0 0 0 0 0,0 0 1 0 0,0-1-1 0 0,-1 1 1 0 0,0-1-1 0 0,0 0 0 0 0,0 0 1 0 0,0-1-1 0 0,-1 1 0 0 0,1-1 1 0 0,-1 0-1 0 0,0 0 1 0 0,0 0-1 0 0,0-1 0 0 0,0 0 1 0 0,-1 0-1 0 0,1 0 0 0 0,-1 0 1 0 0,1-1-1 0 0,-1 0 0 0 0,1 0 1 0 0,-4-1-1 0 0,5 1-7 0 0,-9 0 3 0 0,0-1 1 0 0,0 0-1 0 0,-9-1 4 0 0,18 1-274 0 0,0-1 0 0 0,0 0 0 0 0,1 0 0 0 0,-1 0 0 0 0,0 0 0 0 0,0-1 0 0 0,0 0 0 0 0,1 0 0 0 0,-1 0 0 0 0,1 0 0 0 0,-1 0 0 0 0,1 0 0 0 0,-2-3 274 0 0,-9-8-6041 0 0,1 1-1748 0 0</inkml:trace>
  <inkml:trace contextRef="#ctx0" brushRef="#br0" timeOffset="8976.996">474 2388 16439 0 0,'1'1'754'0'0,"1"2"-668"0"0,0-1 0 0 0,0 1 0 0 0,0-1 1 0 0,0 1-1 0 0,-1 0 0 0 0,1 0 0 0 0,-1 0 1 0 0,0 0-1 0 0,0 0 0 0 0,0 0 0 0 0,0 0 0 0 0,-1 0 1 0 0,1 0-1 0 0,-1 0 0 0 0,1 1 0 0 0,-1 2-86 0 0,-1 7 358 0 0,0 0 0 0 0,-1 1 0 0 0,-2 7-358 0 0,-1 9 615 0 0,-4 24 380 0 0,-3 0 1 0 0,-5 10-996 0 0,-4 16 811 0 0,11-27-668 0 0,1-1 0 0 0,2 16-143 0 0,6-57-527 0 0,1-1 0 0 0,0 1 0 0 0,1 3 527 0 0,0-10-840 0 0,-1 1 0 0 0,1-1 0 0 0,0 0 0 0 0,0 1 0 0 0,1-1 0 0 0,-1 0 0 0 0,1 0 0 0 0,0 0 0 0 0,0 0 840 0 0,8 9-6144 0 0</inkml:trace>
  <inkml:trace contextRef="#ctx0" brushRef="#br0" timeOffset="8977.996">615 2736 5984 0 0,'0'0'464'0'0,"-6"-1"-288"0"0,-2-1 620 0 0,-1-1-1 0 0,0 1 1 0 0,0 1 0 0 0,0 0 0 0 0,0 0-1 0 0,0 1 1 0 0,0 0 0 0 0,-1 0-796 0 0,-23 3 7015 0 0,-17 4-7015 0 0,47-6 41 0 0,-49 9 1010 0 0,-46 15-1051 0 0,94-24-88 0 0,-2 1-95 0 0,-1 0 0 0 0,1 0 0 0 0,0 0-1 0 0,1 0 1 0 0,-1 1 0 0 0,0 0 0 0 0,1 0-1 0 0,-3 3 184 0 0,-2 1-1505 0 0,1-3-77 0 0</inkml:trace>
  <inkml:trace contextRef="#ctx0" brushRef="#br0" timeOffset="9308.225">756 2946 9672 0 0,'0'0'748'0'0,"-5"-5"-464"0"0,-11-14 1237 0 0,14 15-1112 0 0,0 1 0 0 0,0 0 0 0 0,-1 0 0 0 0,1 1 0 0 0,-1-1 0 0 0,0 0 0 0 0,-1 0-409 0 0,-4-2 431 0 0,0 0 0 0 0,-1 0 0 0 0,1 1 1 0 0,-1 0-1 0 0,0 1 0 0 0,0 0 0 0 0,-1 0 1 0 0,1 1-1 0 0,-3-1-431 0 0,8 3 136 0 0,0 0 1 0 0,0 1-1 0 0,0-1 1 0 0,-1 1-1 0 0,1-1 1 0 0,0 1-1 0 0,0 0 1 0 0,0 1 0 0 0,0-1-1 0 0,0 1 1 0 0,1 0-1 0 0,-1 0 1 0 0,0 0-1 0 0,1 0 1 0 0,-1 1-1 0 0,1-1 1 0 0,0 1-1 0 0,0 0 1 0 0,0 0-1 0 0,-2 3-136 0 0,4-5 18 0 0,1 0-1 0 0,-1 0 0 0 0,0 0 0 0 0,1 1 1 0 0,-1-1-1 0 0,0 0 0 0 0,1 1 0 0 0,0-1 1 0 0,-1 0-1 0 0,1 1 0 0 0,0-1 0 0 0,0 0 1 0 0,0 1-1 0 0,0-1 0 0 0,0 1 0 0 0,0-1 0 0 0,0 0 1 0 0,0 1-1 0 0,1-1 0 0 0,-1 0 0 0 0,0 1 1 0 0,1-1-1 0 0,-1 0 0 0 0,1 1 0 0 0,-1-1 1 0 0,1 0-1 0 0,1 1-17 0 0,-1 1 16 0 0,1 0 0 0 0,1 0 1 0 0,-1 0-1 0 0,0 0 0 0 0,1-1 1 0 0,-1 1-1 0 0,1-1 0 0 0,0 0 0 0 0,1 1-16 0 0,1 4 7 0 0,-1-2 18 0 0,15 7 26 0 0,-9-7-8 0 0,4 1-33 0 0,-1-5-10 0 0,-8-1 3 0 0,15-7 208 0 0,-16 6-165 0 0,-4 0 7 0 0,1 1 0 0 0,-1 0 0 0 0,1 0 0 0 0,-1 0 0 0 0,1 0 0 0 0,-1 0 0 0 0,1 0 0 0 0,-1 0 0 0 0,1 0 0 0 0,-1 0 0 0 0,1 0 0 0 0,-1 0 0 0 0,1 0 0 0 0,-1 0 0 0 0,1 0 0 0 0,-1 0 0 0 0,1 0 0 0 0,-1 1 0 0 0,1-1 0 0 0,-1 0 0 0 0,1 0 0 0 0,-1 1 0 0 0,0-1 0 0 0,1 0 0 0 0,-1 1 0 0 0,1-1 0 0 0,-1 0 0 0 0,0 1-53 0 0,2 0 55 0 0,-1 1-1 0 0,0 0 0 0 0,0 0 0 0 0,0-1 1 0 0,0 1-1 0 0,0 0 0 0 0,0 0 1 0 0,0 1-55 0 0,1 7 24 0 0,1 0 0 0 0,-2 0 0 0 0,1 2-24 0 0,1 21 58 0 0,-1-11-331 0 0,1 0 0 0 0,3 8 273 0 0,-6-29-151 0 0,0 0 0 0 0,0-1 0 0 0,0 1 0 0 0,0-1 0 0 0,1 1 0 0 0,-1 0 0 0 0,0-1 0 0 0,1 1 0 0 0,-1-1 0 0 0,0 1 0 0 0,1-1 0 0 0,-1 1 0 0 0,1-1 0 0 0,-1 1 0 0 0,1-1 0 0 0,-1 0 0 0 0,1 1 0 0 0,-1-1 0 0 0,1 0 0 0 0,-1 1 0 0 0,1-1 0 0 0,0 0 0 0 0,-1 0 0 0 0,1 1 0 0 0,-1-1 0 0 0,1 0 0 0 0,0 0 0 0 0,-1 0 151 0 0,10 1-7358 0 0</inkml:trace>
  <inkml:trace contextRef="#ctx0" brushRef="#br0" timeOffset="9644.097">1052 2327 17503 0 0,'1'2'803'0'0,"9"16"294"0"0,-8-15-1097 0 0,0-1 1 0 0,0 1-1 0 0,0 0 1 0 0,-1 0-1 0 0,1 0 1 0 0,-1 0-1 0 0,0 1 1 0 0,0-1-1 0 0,0 3 0 0 0,1 7 212 0 0,-2 1 0 0 0,1-1 0 0 0,-2 0 0 0 0,0 0 0 0 0,-1 8-212 0 0,-6 19 839 0 0,-3 5-839 0 0,3-10 441 0 0,-3 29-441 0 0,-5 24-76 0 0,9-52 0 0 0,1 0 0 0 0,2 5 76 0 0,2-18 0 0 0,-2-1 0 0 0,-4 16 0 0 0,4-23 0 0 0,1 0 0 0 0,0 0 0 0 0,1 1 0 0 0,1-1 0 0 0,0 1 0 0 0,2 12 0 0 0,0 12-1418 0 0,-1-39 1250 0 0,1 1 0 0 0,-1 0 1 0 0,0 0-1 0 0,1-1 0 0 0,0 1 1 0 0,-1 0-1 0 0,1-1 0 0 0,0 1 0 0 0,0-1 1 0 0,0 1-1 0 0,0-1 0 0 0,0 1 1 0 0,0-1-1 0 0,0 0 0 0 0,1 0 1 0 0,-1 1-1 0 0,1-1 168 0 0,1 2-421 0 0,0 0-1272 0 0</inkml:trace>
  <inkml:trace contextRef="#ctx0" brushRef="#br0" timeOffset="10025.201">1133 2667 15664 0 0,'0'0'356'0'0,"0"0"49"0"0,0 0 21 0 0,-1 1-42 0 0,-53 22-166 0 0,-12 6 1965 0 0,-3 5-2183 0 0,1 1 179 0 0,58-31-228 0 0,0 2 0 0 0,1-1-1 0 0,0 1 1 0 0,-2 3 49 0 0,8-8 55 0 0,1 1-1 0 0,0 0 1 0 0,0 0 0 0 0,0-1 0 0 0,0 2 0 0 0,1-1 0 0 0,-1 0 0 0 0,0 0 0 0 0,1 0 0 0 0,0 1 0 0 0,-1-1-1 0 0,1 1 1 0 0,0-1 0 0 0,0 1 0 0 0,0-1 0 0 0,1 1 0 0 0,-1 0 0 0 0,1 0 0 0 0,-1-1-55 0 0,2 2 76 0 0,0 0 0 0 0,0-1 1 0 0,0 1-1 0 0,0-1 0 0 0,1 1 1 0 0,-1-1-1 0 0,1 1 0 0 0,1 1-76 0 0,1-1 20 0 0,0 1-1 0 0,0-1 0 0 0,0 0 0 0 0,1 0 1 0 0,-1 0-1 0 0,1 0 0 0 0,0-1 1 0 0,0 0-1 0 0,5 2-19 0 0,4 4 10 0 0,81 46-500 0 0,-40-26 287 0 0,-31-15 293 0 0,1-2 1 0 0,1 0-91 0 0,-16-8 55 0 0,-1-1 0 0 0,0 0 0 0 0,1 0 0 0 0,-1-1-1 0 0,1-1 1 0 0,0 1 0 0 0,6-1-55 0 0,4 0 103 0 0,-16-1-100 0 0,0 1-1 0 0,0-1 0 0 0,0 0 0 0 0,0 0 0 0 0,0 0 1 0 0,0 0-1 0 0,0-1 0 0 0,0 1 0 0 0,0-1 0 0 0,0 0 1 0 0,-1 0-1 0 0,1-1 0 0 0,0 1 0 0 0,-1-1 0 0 0,1 0-2 0 0,-2 1 0 0 0,0 0 0 0 0,0-1 0 0 0,-1 1 0 0 0,1-1 0 0 0,0 0 0 0 0,-1 1 0 0 0,1-1 0 0 0,-1 0 0 0 0,0 0 0 0 0,1 0 0 0 0,-1 0 0 0 0,0 0 0 0 0,0 0 0 0 0,0 0 0 0 0,-1 0 0 0 0,1 0 0 0 0,0-1 0 0 0,-1 1 0 0 0,0 0 0 0 0,1 0 0 0 0,-1-1 0 0 0,0 1 0 0 0,0 0 0 0 0,0-1 0 0 0,0 1 0 0 0,-1 0 0 0 0,1 0 0 0 0,-1-1 0 0 0,1 1 0 0 0,-1 0 0 0 0,0 0 0 0 0,0 0 0 0 0,0-1 0 0 0,-1-2 135 0 0,0 1 0 0 0,0-1 0 0 0,-1 0 0 0 0,1 1 0 0 0,-1 0 0 0 0,0 0 0 0 0,-1 0 0 0 0,1 0 0 0 0,-1 0 0 0 0,1 0 0 0 0,-2 0-135 0 0,3 3 17 0 0,0-1-1 0 0,0 1 0 0 0,1 0 1 0 0,-1-1-1 0 0,0 1 0 0 0,-1 0 1 0 0,1 0-1 0 0,0 0 1 0 0,0 1-1 0 0,0-1 0 0 0,-1 1 1 0 0,1-1-1 0 0,0 1 0 0 0,0-1 1 0 0,-1 1-1 0 0,1 0 1 0 0,0 0-1 0 0,-1 1 0 0 0,1-1 1 0 0,0 0-1 0 0,-1 1 0 0 0,1-1 1 0 0,0 1-1 0 0,0 0 1 0 0,0-1-1 0 0,-1 2-16 0 0,1-1-28 0 0,0 0-1 0 0,1 0 1 0 0,-1 1 0 0 0,1-1 0 0 0,-1 1-1 0 0,1 0 1 0 0,-1-1 0 0 0,1 1 0 0 0,0 0-1 0 0,-1 0 1 0 0,1 0 0 0 0,0 0 0 0 0,1 0-1 0 0,-1 0 1 0 0,0 0 0 0 0,0 1 28 0 0,0 1 53 0 0,0 0 1 0 0,0 0-1 0 0,0 1 1 0 0,1-1 0 0 0,-1 0-1 0 0,1 1 1 0 0,0 3-54 0 0,2 3-10 0 0,-1 0 0 0 0,2 0 0 0 0,-1 0 1 0 0,2-1-1 0 0,-1 1 0 0 0,2-1 0 0 0,-1 0 1 0 0,1 0-1 0 0,1 0 0 0 0,4 6 10 0 0,0-2-210 0 0,0 0 0 0 0,1-1-1 0 0,1 0 1 0 0,5 4 210 0 0,-2-4-1879 0 0,0 0-1 0 0,3 0 1880 0 0,0 3-6871 0 0</inkml:trace>
  <inkml:trace contextRef="#ctx0" brushRef="#br0" timeOffset="10378.9">1712 2832 17503 0 0,'0'3'803'0'0,"-1"33"286"0"0,0-3 446 0 0,4 25-1535 0 0,-2-35 390 0 0,-1 0 1 0 0,-1-1-1 0 0,-1 1 0 0 0,-1 0 0 0 0,-1-1 1 0 0,-1 0-1 0 0,-1 2-390 0 0,5-16-91 0 0,-1 0-1 0 0,1 0 1 0 0,0 0 0 0 0,1 3 91 0 0,0-9-952 0 0,0-2-1328 0 0,0 0-5089 0 0</inkml:trace>
  <inkml:trace contextRef="#ctx0" brushRef="#br0" timeOffset="10379.9">1739 2642 13040 0 0,'0'0'288'0'0,"5"8"56"0"0,0 1 8 0 0,-2 2 24 0 0,7 1-304 0 0,-5 2-72 0 0,4-8 0 0 0,-4 8-3848 0 0,-5-14-792 0 0</inkml:trace>
  <inkml:trace contextRef="#ctx0" brushRef="#br0" timeOffset="10759.675">1872 2869 11520 0 0,'-1'26'115'0'0,"1"29"3222"0"0,1 1-1 0 0,3 0 1 0 0,9 42-3337 0 0,-9-88 2019 0 0,-3-10-1991 0 0,-1 0 1 0 0,1 0-1 0 0,-1 0 1 0 0,0 0 0 0 0,1 0-1 0 0,-1 0 1 0 0,0 0-1 0 0,1 0 1 0 0,-1 0 0 0 0,0 0-1 0 0,1 0 1 0 0,-1 0-1 0 0,0-1 1 0 0,1 1 0 0 0,-1 0-1 0 0,0 0 1 0 0,0 0-1 0 0,1-1 1 0 0,-1 1 0 0 0,0 0-1 0 0,0 0 1 0 0,1-1-1 0 0,-1 1 1 0 0,0 0-1 0 0,0 0 1 0 0,0-1 0 0 0,1 1-1 0 0,-1 0 1 0 0,0-1-1 0 0,0 1 1 0 0,0 0 0 0 0,0-1-1 0 0,0 1-28 0 0,9-16 108 0 0,0 0 0 0 0,-2 0 1 0 0,0-1-1 0 0,4-16-108 0 0,-4 12 74 0 0,1 1 1 0 0,0 0-1 0 0,5-7-74 0 0,-11 25 9 0 0,-1 0 1 0 0,0 0-1 0 0,1 0 0 0 0,-1 1 0 0 0,1-1 0 0 0,0 0 0 0 0,-1 0 1 0 0,1 1-1 0 0,0-1 0 0 0,0 1 0 0 0,0 0 0 0 0,0 0 1 0 0,0-1-1 0 0,0 1 0 0 0,1 1 0 0 0,-1-1 0 0 0,2 0-9 0 0,-3 0 5 0 0,1 1 1 0 0,-1 0-1 0 0,0 0 0 0 0,1 0 0 0 0,-1 0 0 0 0,1 0 1 0 0,-1 0-1 0 0,1 0 0 0 0,-1 1 0 0 0,0-1 0 0 0,1 1 1 0 0,-1-1-1 0 0,0 1 0 0 0,1-1 0 0 0,-1 1 0 0 0,0 0 1 0 0,0-1-1 0 0,1 1 0 0 0,-1 0 0 0 0,0 0 0 0 0,0 0 1 0 0,0 0-1 0 0,0 0 0 0 0,0 0 0 0 0,0 0 0 0 0,0 0 1 0 0,-1 1-1 0 0,1-1 0 0 0,0 0 0 0 0,0 1-5 0 0,6 16-40 0 0,0-1 1 0 0,0 1-1 0 0,-2 0 0 0 0,1 4 40 0 0,-2-3-310 0 0,2-1 0 0 0,0 0 0 0 0,1-1 1 0 0,1 3 309 0 0,-3-9-733 0 0,2 1-1647 0 0,0-6-2600 0 0,-3-2-1960 0 0</inkml:trace>
  <inkml:trace contextRef="#ctx0" brushRef="#br0" timeOffset="11344.028">2294 2748 10592 0 0,'1'2'818'0'0,"3"7"-907"0"0,-1-3 805 0 0,0 1 0 0 0,-1 0-1 0 0,1 0 1 0 0,-1 0 0 0 0,-1 0-1 0 0,1 0 1 0 0,-1 0 0 0 0,0 0-1 0 0,-1 1-715 0 0,-1 15 1728 0 0,-1 1 0 0 0,-3 9-1728 0 0,-1 12 684 0 0,-5 19 520 0 0,7-45-1142 0 0,1 1-1 0 0,0 1 1 0 0,1 8-62 0 0,4-16-1 0 0,-1-11 9 0 0,0 0 0 0 0,0 0 0 0 0,0 0-1 0 0,0 0 1 0 0,0 0 0 0 0,1 0 0 0 0,-1-1 0 0 0,1 1 0 0 0,-1 0 0 0 0,1-1-1 0 0,-1 1 1 0 0,1-1 0 0 0,0 1 0 0 0,0-1 0 0 0,0 0 0 0 0,0 0 0 0 0,1 0-8 0 0,-2 0 2 0 0,1-1 0 0 0,-1 0 1 0 0,1 1-1 0 0,0-1 0 0 0,-1 0 1 0 0,1 0-1 0 0,-1 0 0 0 0,1 0 1 0 0,0-1-1 0 0,-1 1 1 0 0,1 0-1 0 0,-1-1 0 0 0,1 1 1 0 0,-1-1-1 0 0,1 0 0 0 0,-1 1 1 0 0,1-1-1 0 0,-1 0 0 0 0,0 0 1 0 0,1 0-1 0 0,-1 0 0 0 0,0 0 1 0 0,0 0-1 0 0,1 0 1 0 0,-1 0-1 0 0,0 0 0 0 0,0-1-2 0 0,13-15 0 0 0,-1 0 0 0 0,-1-1 0 0 0,-1-1 0 0 0,4-7 0 0 0,1-2 0 0 0,12-15 0 0 0,-20 31 0 0 0,-1-1 0 0 0,0 0 0 0 0,-1 0 0 0 0,0-1 0 0 0,4-9 0 0 0,-9 21 0 0 0,0 0 0 0 0,0 0 0 0 0,-1-1 0 0 0,1 1 0 0 0,-1 0 0 0 0,1 0 0 0 0,-1 0 0 0 0,0-1 0 0 0,0 1 0 0 0,0 0 0 0 0,1 0 0 0 0,-1 0 0 0 0,1 0 0 0 0,-1 0 0 0 0,1 0 0 0 0,-1 1 0 0 0,2-3 0 0 0,-2 4 0 0 0,0 0 0 0 0,0 0 0 0 0,0-1 0 0 0,0 1 0 0 0,0 0 0 0 0,0 0 0 0 0,0 0 0 0 0,0-1 0 0 0,0 1 0 0 0,0 0 0 0 0,0 0 0 0 0,1 0 0 0 0,-1-1 0 0 0,0 1 0 0 0,0 0 0 0 0,0 0 0 0 0,0 0 0 0 0,0 0 0 0 0,1-1 0 0 0,-1 1 0 0 0,0 0 0 0 0,0 0 0 0 0,0 0 0 0 0,1 0 0 0 0,-1 0 0 0 0,0 0 0 0 0,0-1 0 0 0,0 1 0 0 0,1 0 0 0 0,-1 0 0 0 0,0 0 0 0 0,0 0 0 0 0,0 0 0 0 0,1 0 0 0 0,-1 0 0 0 0,0 0 0 0 0,0 0 0 0 0,1 0 0 0 0,-1 0 0 0 0,0 0 0 0 0,0 0 0 0 0,0 0 0 0 0,1 0 0 0 0,-1 1 0 0 0,0-1 0 0 0,0 0 0 0 0,1 0 0 0 0,-1 0 0 0 0,0 0 0 0 0,0 0 0 0 0,0 0 0 0 0,0 1 0 0 0,1-1 0 0 0,-1 0 0 0 0,0 0 0 0 0,0 0 0 0 0,0 0 0 0 0,0 1 0 0 0,0-1 0 0 0,1 0 0 0 0,-1 0 0 0 0,0 0 0 0 0,0 1 0 0 0,0-1 0 0 0,0 0 0 0 0,0 0 0 0 0,0 0 0 0 0,0 1 0 0 0,0-1 0 0 0,0 0 0 0 0,7 9 0 0 0,-1-1 0 0 0,0 0 0 0 0,1 0 0 0 0,-2-1 0 0 0,0-1 0 0 0,-3-5 7 0 0,0 0 0 0 0,-1 0 0 0 0,1 0 0 0 0,0 0 0 0 0,0 0 0 0 0,0 0-1 0 0,0 0 1 0 0,0-1 0 0 0,2 1-7 0 0,1 1 72 0 0,-4-1 49 0 0,-1-1-8 0 0,1 0-112 0 0,-1 0 0 0 0,0 1-1 0 0,0-1 1 0 0,1 0 0 0 0,-1 1-1 0 0,0-1 1 0 0,0 0 0 0 0,1 1 0 0 0,-1-1-1 0 0,0 0 1 0 0,1 0 0 0 0,-1 1-1 0 0,0-1 1 0 0,1 0 0 0 0,-1 0-1 0 0,0 1 1 0 0,1-1 0 0 0,-1 0-1 0 0,1 0 1 0 0,-1 0 0 0 0,1 0 0 0 0,-1 0-1 0 0,7 4-184 0 0,-5-2 115 0 0,-1-1 72 0 0,0 0 0 0 0,1 0-1 0 0,-1 0 1 0 0,0 0 0 0 0,1 0 0 0 0,-1-1-1 0 0,1 1 1 0 0,-1-1 0 0 0,1 1 0 0 0,-1-1-1 0 0,1 1 1 0 0,-1-1 0 0 0,1 0-3 0 0,23 9 160 0 0,-18-8-212 0 0,-5 0 41 0 0,1-1 0 0 0,-1 0 0 0 0,0 0 0 0 0,0 1 0 0 0,1-1 0 0 0,-1-1 0 0 0,0 1 0 0 0,1 0 0 0 0,-1-1 0 0 0,0 1 0 0 0,0-1 0 0 0,1 1 0 0 0,-1-1 0 0 0,0 0 0 0 0,0 0 0 0 0,0 0 0 0 0,1-1 11 0 0,5-1 0 0 0,-8 3 0 0 0,0 0 0 0 0,0 0 0 0 0,0-1 0 0 0,0 1 0 0 0,0 0 0 0 0,0 0 0 0 0,0 0 0 0 0,1 0 0 0 0,-1 0 0 0 0,0 0 0 0 0,0 0 0 0 0,0 0 0 0 0,0 0 0 0 0,0 0 0 0 0,0 0 0 0 0,0 0 0 0 0,1 0 0 0 0,-1 0 0 0 0,0 0 0 0 0,0 0 0 0 0,0 0 0 0 0,0 0 0 0 0,0 0 0 0 0,0 0 0 0 0,1 0 0 0 0,-1 0 0 0 0,0 0 0 0 0,0 0 0 0 0,0 0 0 0 0,0 0 0 0 0,0 0 0 0 0,0 1 0 0 0,0-1 0 0 0,0 0 0 0 0,1 0 0 0 0,-1 0 0 0 0,0 0 0 0 0,0 0 0 0 0,0 0 0 0 0,0 0 0 0 0,0 0 0 0 0,0 1 0 0 0,0 5 0 0 0,-3 6 0 0 0,3-12 0 0 0,-5 37 0 0 0,5-31 0 0 0,0 0 0 0 0,0 0 0 0 0,1-1 0 0 0,0 1 0 0 0,0 0 0 0 0,0 0 0 0 0,1-1 0 0 0,0 1 0 0 0,2 4 0 0 0,-3-7 0 0 0,12 29 0 0 0,-12-30 40 0 0,0-1-1 0 0,1 1 1 0 0,-1-1-1 0 0,0 0 1 0 0,0 1 0 0 0,1-1-1 0 0,-1 0 1 0 0,1 0-1 0 0,-1 0 1 0 0,1 0-1 0 0,-1 0 1 0 0,1 0-1 0 0,0 0 1 0 0,-1 0-1 0 0,1-1 1 0 0,0 1-1 0 0,0-1 1 0 0,0 1 0 0 0,-1-1-1 0 0,1 0 1 0 0,0 0-1 0 0,0 0 1 0 0,0 0-1 0 0,0 0 1 0 0,0 0-1 0 0,-1 0 1 0 0,1-1-1 0 0,0 1 1 0 0,0 0 0 0 0,0-1-1 0 0,-1 0 1 0 0,1 1-1 0 0,0-1 1 0 0,-1 0-1 0 0,2-1-39 0 0,-1 1 22 0 0,0 0 0 0 0,0-1 0 0 0,0 1 0 0 0,0 0 0 0 0,0-1 1 0 0,-1 1-1 0 0,1-1 0 0 0,0 0 0 0 0,-1 0 0 0 0,0 1 0 0 0,1-1 0 0 0,-1 0 0 0 0,0 0 0 0 0,0 0 0 0 0,1-2-22 0 0,0-2 1 0 0,0 0 0 0 0,0 0 0 0 0,-1 0 0 0 0,0 0 0 0 0,0-1-1 0 0,0 2-15 0 0,-1 0-1 0 0,0 0 0 0 0,-1 0 1 0 0,1 0-1 0 0,-1 0 0 0 0,0 1 1 0 0,0-1-1 0 0,-1 0 0 0 0,1 0 1 0 0,-1 1-1 0 0,0-1 0 0 0,0 1 1 0 0,-1-1 15 0 0,-1-3-68 0 0,-1 1 1 0 0,0 0-1 0 0,0-1 1 0 0,-1 2 0 0 0,0-1-1 0 0,-6-4 68 0 0,-10-13-221 0 0,17 18 74 0 0,0 1 0 0 0,-1-1 1 0 0,1 1-1 0 0,-2-1 147 0 0,-20-14-1957 0 0,13 11 82 0 0</inkml:trace>
  <inkml:trace contextRef="#ctx0" brushRef="#br0" timeOffset="11711.787">3022 2262 14744 0 0,'4'13'379'0'0,"-1"0"0"0"0,-1 0 1 0 0,0 0-1 0 0,-1 1 1 0 0,-1-1-1 0 0,0 1 0 0 0,0-1 1 0 0,-1 0-1 0 0,-1 1 1 0 0,-1-1-1 0 0,1 0 1 0 0,-2 0-1 0 0,0 0 0 0 0,-1 1-379 0 0,-22 62 1292 0 0,-37 97 456 0 0,50-141-1500 0 0,8-18-22 0 0,0 0 0 0 0,0 1 0 0 0,1-1 0 0 0,-2 15-226 0 0,1 0 1195 0 0,11-27-873 0 0,-2-1-1856 0 0,-2 0-3430 0 0,-1-1 2905 0 0</inkml:trace>
  <inkml:trace contextRef="#ctx0" brushRef="#br0" timeOffset="12584.454">2987 2768 6448 0 0,'0'0'498'0'0,"2"1"-28"0"0,0-1-30 0 0,0 1 0 0 0,-1 0-1 0 0,1 0 1 0 0,-1 0 0 0 0,1 0 0 0 0,-1 0 0 0 0,1 1 0 0 0,-1-1 0 0 0,0 0 0 0 0,1 1 0 0 0,-1-1 0 0 0,0 1-1 0 0,0-1 1 0 0,0 1 0 0 0,0 0 0 0 0,0-1 0 0 0,0 1 0 0 0,-1 0 0 0 0,1 0 0 0 0,-1-1 0 0 0,1 2-440 0 0,2 9 922 0 0,0 0 0 0 0,-1 0 0 0 0,0 0-922 0 0,-1-3 542 0 0,0-4-278 0 0,-1 0 1 0 0,0 0-1 0 0,0 0 0 0 0,0 1 0 0 0,-1-1 1 0 0,0 1-265 0 0,0-1 166 0 0,0 0 0 0 0,1 0 1 0 0,0 0-1 0 0,0 0 0 0 0,0 2-166 0 0,2 12 276 0 0,1-1-1 0 0,1 1 0 0 0,1-1 0 0 0,0 0 0 0 0,4 6-275 0 0,-7-18-128 0 0,-2-5 162 0 0,0 0-1 0 0,0 0 0 0 0,1-1 1 0 0,-1 1-1 0 0,0 0 0 0 0,1 0 0 0 0,-1 0 1 0 0,0 0-1 0 0,1 0 0 0 0,-1 0 1 0 0,1 0-1 0 0,0-1 0 0 0,-1 1 1 0 0,1 0-1 0 0,-1 0 0 0 0,1-1 0 0 0,0 1 1 0 0,0 0-1 0 0,0-1 0 0 0,-1 1 1 0 0,1-1-1 0 0,0 1 0 0 0,0-1 0 0 0,0 1 1 0 0,0-1-1 0 0,0 0 0 0 0,0 1 1 0 0,0-1-1 0 0,0 0 0 0 0,0 0 1 0 0,0 0-1 0 0,0 0 0 0 0,0 0 0 0 0,0 0 1 0 0,0 0-1 0 0,0 0 0 0 0,0 0 1 0 0,-1 0-1 0 0,1-1 0 0 0,1 1-33 0 0,5-1 46 0 0,-1-1 0 0 0,1 1-1 0 0,-1-1 1 0 0,0-1-1 0 0,0 1 1 0 0,0-1 0 0 0,0 0-1 0 0,0 0 1 0 0,-1-1 0 0 0,1 0-1 0 0,-1 0 1 0 0,0 0 0 0 0,0-1-1 0 0,3-3-45 0 0,6-8-165 0 0,-1-1-1 0 0,0-1 0 0 0,7-15 166 0 0,-2 5-78 0 0,-15 23 89 0 0,-1 0 1 0 0,1-1-1 0 0,-1 1 0 0 0,0-1 0 0 0,1-4-11 0 0,-2 4 108 0 0,1 1 0 0 0,-1 0 0 0 0,2 0 0 0 0,1-5-108 0 0,-3 9-88 0 0,-1 1-82 0 0,0 0-20 0 0,0 0 50 0 0,0 0 218 0 0,0 0 91 0 0,0 0 20 0 0,0 0-50 0 0,0 0-224 0 0,0 2 24 0 0,0 0-1 0 0,0 0 1 0 0,1 0 0 0 0,-1 0 0 0 0,0 0 0 0 0,1-1 0 0 0,0 1 0 0 0,-1 0 0 0 0,1 1 61 0 0,0-3-30 0 0,2 8-84 0 0,-1 0 1 0 0,1 0 0 0 0,-1 0-1 0 0,-1 0 1 0 0,1 8 113 0 0,-2-13-142 0 0,3 0-256 0 0,8 5 271 0 0,-10-7 127 0 0,0 0 0 0 0,1 0 0 0 0,0 0 0 0 0,-1 0 0 0 0,1-1 0 0 0,-1 1 0 0 0,1 0 0 0 0,0-1 0 0 0,0 1 0 0 0,-1-1 0 0 0,1 0 0 0 0,0 1 0 0 0,0-1 0 0 0,-1 0 0 0 0,1 0 0 0 0,0 0 0 0 0,0 0 0 0 0,0-1 0 0 0,1 0 0 0 0,0 1 0 0 0,0-1 0 0 0,-1 0 0 0 0,1-1 0 0 0,-1 1 0 0 0,1 0 0 0 0,-1-1 0 0 0,1 0 0 0 0,-1 1 0 0 0,0-1 0 0 0,2-1 0 0 0,3-3 82 0 0,0-1-1 0 0,0 1 0 0 0,-1-1 1 0 0,1 0-1 0 0,-1-1 0 0 0,-1 1 1 0 0,0-1-1 0 0,0 0 0 0 0,3-8-81 0 0,0 1-141 0 0,-7 12 80 0 0,1 0-1 0 0,-1 0 1 0 0,0 0-1 0 0,0 0 1 0 0,0 0-1 0 0,0 0 1 0 0,-1 0-1 0 0,1 0 1 0 0,-1-2 61 0 0,0 2-24 0 0,0 2 24 0 0,-1 1 1 0 0,1-1-1 0 0,0 0 0 0 0,0 0 0 0 0,0 1 0 0 0,1-1 0 0 0,-1 0 1 0 0,0 0-1 0 0,0 1 0 0 0,0-1 0 0 0,0 0 0 0 0,1 1 0 0 0,-1-1 0 0 0,0 0 1 0 0,1 1-1 0 0,-1-1 0 0 0,1 0 0 0 0,-1 1 0 0 0,0-1 0 0 0,1 1 1 0 0,0-1-1 0 0,0-1 97 0 0,-1 2 63 0 0,0 0 21 0 0,0 0-46 0 0,0 0-207 0 0,0 0-89 0 0,0 0-21 0 0,-1 2 164 0 0,0-1-1 0 0,0 0 0 0 0,0 0 0 0 0,0 0 1 0 0,1 0-1 0 0,-1 0 0 0 0,-1 0 1 0 0,1 0-1 0 0,0 0 0 0 0,-1 0 19 0 0,-4 5 3 0 0,3 0-4 0 0,0 1 0 0 0,0 0 0 0 0,0 0 1 0 0,1 0-1 0 0,0 0 0 0 0,0 0 0 0 0,1 0 0 0 0,0 4 1 0 0,-1-1-14 0 0,2-8-11 0 0,0 1-1 0 0,-1-1 1 0 0,1 1-1 0 0,1-1 1 0 0,-1 0 0 0 0,0 1-1 0 0,1-1 1 0 0,0 3 25 0 0,1 12-152 0 0,-2-13 133 0 0,0-1-1 0 0,0 0 1 0 0,1 1 0 0 0,-1-1-1 0 0,1 0 1 0 0,0 0-1 0 0,0 1 20 0 0,-1-3-6 0 0,0 0-1 0 0,0 0 0 0 0,1 0 1 0 0,-1-1-1 0 0,0 1 0 0 0,0 0 1 0 0,1 0-1 0 0,-1-1 0 0 0,1 1 1 0 0,-1 0-1 0 0,1 0 0 0 0,-1-1 1 0 0,1 1-1 0 0,-1-1 0 0 0,1 1 1 0 0,-1 0-1 0 0,1-1 0 0 0,0 1 1 0 0,-1-1-1 0 0,1 1 0 0 0,1-1 7 0 0,0 2-20 0 0,9 5 4 0 0,-9-6 17 0 0,1-1-1 0 0,-1 1 1 0 0,1-1-1 0 0,0 1 1 0 0,-1-1-1 0 0,1 0 0 0 0,0 0 1 0 0,-1 0-1 0 0,1 0 1 0 0,0-1-1 0 0,-1 1 1 0 0,1-1-1 0 0,-1 1 0 0 0,1-1 1 0 0,-1 0-1 0 0,1 0 1 0 0,-1 0-1 0 0,1 0 0 0 0,5-4 17 0 0,1-1 0 0 0,-1 1 1 0 0,0-1-1 0 0,2-3-17 0 0,7-4 3 0 0,-13 10 46 0 0,0 0 0 0 0,0-1 0 0 0,0 1 0 0 0,0-1 0 0 0,-1 0 0 0 0,0 1 0 0 0,1-2 0 0 0,0-1-49 0 0,-4 6 0 0 0,1-1 0 0 0,-1 1-1 0 0,0 0 1 0 0,0 0-1 0 0,0 0 1 0 0,0-1 0 0 0,1 1-1 0 0,-1 0 1 0 0,0 0 0 0 0,0 0-1 0 0,1 0 1 0 0,-1-1 0 0 0,0 1-1 0 0,0 0 1 0 0,1 0-1 0 0,-1 0 1 0 0,0 0 0 0 0,0 0-1 0 0,1 0 1 0 0,-1 0 0 0 0,0 0-1 0 0,0 0 1 0 0,1 0-1 0 0,-1 0 1 0 0,0 0 0 0 0,0 0-1 0 0,1 0 1 0 0,-1 0 0 0 0,0 0-1 0 0,0 0 1 0 0,1 0 0 0 0,-1 0-1 0 0,0 1 1 0 0,0-1-1 0 0,1 0 1 0 0,-1 0 0 0 0,0 0-1 0 0,0 0 1 0 0,0 0 0 0 0,1 1-1 0 0,-1-1 1 0 0,0 0 0 0 0,0 0-1 0 0,0 0 1 0 0,9 8-175 0 0,-9-8 198 0 0,1 2-26 0 0,1 1-1 0 0,0 0 0 0 0,-1 0 1 0 0,0 0-1 0 0,0 0 1 0 0,0 0-1 0 0,0 0 0 0 0,0 0 1 0 0,-1 0-1 0 0,1 0 1 0 0,-1 0-1 0 0,0 0 0 0 0,0 0 1 0 0,0 0-1 0 0,0 0 1 0 0,-1 1-1 0 0,0 0 4 0 0,-1 10 79 0 0,-1-1 1 0 0,-1 1-1 0 0,-2 3-79 0 0,6-16 15 0 0,-3 8-66 0 0,0-1 0 0 0,0 1-1 0 0,-1-1 1 0 0,0 0 0 0 0,0 0-1 0 0,-1 0 1 0 0,0-1 0 0 0,0 1-1 0 0,-1-1 1 0 0,-6 6 51 0 0,1-2-40 0 0,7-8 43 0 0,0 1-1 0 0,0-1 1 0 0,0 0 0 0 0,0 0 0 0 0,0 0 0 0 0,0 0 0 0 0,-4 1-3 0 0,6-3 27 0 0,0-1-1 0 0,0 1 0 0 0,0-1 0 0 0,1 0 0 0 0,-1 0 1 0 0,0 0-1 0 0,0 0 0 0 0,0 0 0 0 0,0 0 0 0 0,0 0 1 0 0,0 0-1 0 0,1-1 0 0 0,-1 1 0 0 0,0-1 0 0 0,0 1 1 0 0,1-1-1 0 0,-1 0 0 0 0,0 0 0 0 0,1 0 0 0 0,-1 0 1 0 0,0 0-1 0 0,1 0 0 0 0,-1 0 0 0 0,1-1-26 0 0,-1 1 44 0 0,1 0-1 0 0,0-1 0 0 0,0 1 0 0 0,0-1 1 0 0,0 0-1 0 0,0 1 0 0 0,0-1 1 0 0,0 0-1 0 0,0 0 0 0 0,0 0 0 0 0,1 0 1 0 0,-1 1-1 0 0,1-1 0 0 0,0 0 1 0 0,-1 0-1 0 0,1 0 0 0 0,0 0 0 0 0,0 0 1 0 0,0 0-1 0 0,0 0 0 0 0,1 0 1 0 0,-1 0-1 0 0,1 0 0 0 0,-1 0 0 0 0,1 1 1 0 0,-1-1-1 0 0,1 0 0 0 0,0 0 1 0 0,0 0-1 0 0,0 0-43 0 0,0 0 26 0 0,1-1 1 0 0,-1 0-1 0 0,1 0 0 0 0,-1 1 1 0 0,1-1-1 0 0,0 1 1 0 0,0 0-1 0 0,0-1 0 0 0,0 1 1 0 0,0 0-1 0 0,1 0 1 0 0,-1 0-1 0 0,1 1 0 0 0,-1-1 1 0 0,1 0-1 0 0,0 1 0 0 0,0 0 1 0 0,-1-1-1 0 0,2 1-26 0 0,-3 1-89 0 0,0 0 1 0 0,0 0-1 0 0,0-1 0 0 0,0 1 0 0 0,0 0 0 0 0,-1-1 0 0 0,1 1 0 0 0,0 0 0 0 0,0-1 1 0 0,-1 1-1 0 0,1-1 0 0 0,0 1 0 0 0,0-1 0 0 0,-1 0 0 0 0,1 1 0 0 0,-1-1 1 0 0,1 0 88 0 0,-1 1-1010 0 0</inkml:trace>
  <inkml:trace contextRef="#ctx0" brushRef="#br0" timeOffset="13265.969">559 3589 8752 0 0,'0'2'398'0'0,"2"13"-113"0"0,-2-12-247 0 0,0 1 0 0 0,1-1 1 0 0,-1 1-1 0 0,0-1 1 0 0,-1 1-1 0 0,1-1 1 0 0,-1 3-39 0 0,-3 31 3986 0 0,4-27-1982 0 0,-1-1-1 0 0,0 1 1 0 0,-2 6-2004 0 0,-6 29 2291 0 0,7-31-1586 0 0,0-1 0 0 0,-4 9-705 0 0,-1 29 1636 0 0,6-49-1292 0 0,1-2-7 0 0,0 2-18 0 0,0-2-287 0 0,0 1 0 0 0,0-1 0 0 0,0 0 0 0 0,0 1 0 0 0,0-1 0 0 0,0 1 0 0 0,0-1 0 0 0,0 0 0 0 0,0 1 0 0 0,0-1 0 0 0,0 0 0 0 0,0 1 0 0 0,0-1 0 0 0,0 1 0 0 0,1-1 0 0 0,-1 0 0 0 0,0 1 0 0 0,0-1 0 0 0,0 0 0 0 0,1 1 0 0 0,-1-1 0 0 0,0 0 0 0 0,0 0 0 0 0,1 1 0 0 0,-1-1 0 0 0,0 0 0 0 0,1 0 1 0 0,-1 1-1 0 0,0-1 0 0 0,1 0 0 0 0,-1 0-32 0 0,17-1 326 0 0,-14 0-323 0 0,0-1 0 0 0,0 0 0 0 0,0 0 1 0 0,-1 0-1 0 0,1 0 0 0 0,-1 0 0 0 0,1 0 1 0 0,-1-1-1 0 0,2-2-3 0 0,4-3 35 0 0,-4 4-29 0 0,1 0 0 0 0,-1 0 1 0 0,1 0-1 0 0,0 1 1 0 0,0-1-1 0 0,0 1 0 0 0,0 1 1 0 0,1-1-1 0 0,-1 1 1 0 0,6-2-8 0 0,-7 2 8 0 0,0 1 0 0 0,0 0-1 0 0,1 0 1 0 0,-1 0 0 0 0,0 1-1 0 0,1 0 1 0 0,-1-1-1 0 0,0 1 1 0 0,1 1 0 0 0,-1-1-1 0 0,0 1 1 0 0,1 0-1 0 0,-1 0 1 0 0,0 0 0 0 0,0 0-1 0 0,0 1 1 0 0,0-1-1 0 0,0 1 1 0 0,0 0 0 0 0,0 0-1 0 0,0 1 1 0 0,-1-1 0 0 0,2 2-8 0 0,-1 0 25 0 0,-1 0 0 0 0,1 0 0 0 0,-1 0-1 0 0,0 1 1 0 0,0-1 0 0 0,-1 1-1 0 0,1 0 1 0 0,-1 0 0 0 0,0 0-1 0 0,0 0 1 0 0,-1 0 0 0 0,1 0-1 0 0,-1 1-23 0 0,1 9 59 0 0,0 0-1 0 0,0 0 0 0 0,-2 14-58 0 0,0-23 2 0 0,-1 0-1 0 0,0 1 0 0 0,0-1 1 0 0,0 0-1 0 0,-1 0 1 0 0,0 0-1 0 0,0 0 0 0 0,-1-1 1 0 0,1 1-1 0 0,-1-1 1 0 0,0 1-1 0 0,-1-1 1 0 0,-2 4-2 0 0,1-3-2 0 0,-1 1 0 0 0,0-1 1 0 0,0 0-1 0 0,0-1 1 0 0,-1 1-1 0 0,1-1 0 0 0,-1 0 1 0 0,-1-1-1 0 0,-5 3 2 0 0,8-5-7 0 0,0 0-1 0 0,-1 0 1 0 0,0-1-1 0 0,1 0 1 0 0,-1 0-1 0 0,0 0 1 0 0,0-1-1 0 0,0 0 1 0 0,1 0-1 0 0,-1 0 1 0 0,0-1-1 0 0,0 1 1 0 0,0-2-1 0 0,-2 0 8 0 0,2 1-7 0 0,1-1-1 0 0,0 0 0 0 0,-1 0 1 0 0,1 0-1 0 0,0 0 1 0 0,1-1-1 0 0,-1 0 1 0 0,0 0-1 0 0,1 0 0 0 0,-1-1 1 0 0,1 0-1 0 0,0 1 1 0 0,0-1-1 0 0,1-1 0 0 0,-1 0 9 0 0,2 2-138 0 0,0 1 0 0 0,1-1 1 0 0,-1 0-1 0 0,1 0 1 0 0,0 1-1 0 0,0-1 1 0 0,0 0-1 0 0,0 0 1 0 0,0 0-1 0 0,0-3 137 0 0,1 4-450 0 0,0 0-1 0 0,0 0 1 0 0,0 0-1 0 0,1-1 1 0 0,-1 1-1 0 0,1 0 1 0 0,-1 0-1 0 0,1 0 1 0 0,-1 0-1 0 0,1 0 451 0 0,3-7-8138 0 0</inkml:trace>
  <inkml:trace contextRef="#ctx0" brushRef="#br0" timeOffset="13701.801">992 3799 18831 0 0,'0'10'133'0'0,"-1"-6"-35"0"0,1 0-1 0 0,1 0 1 0 0,-1 0 0 0 0,0 0 0 0 0,1 0-1 0 0,0 0 1 0 0,0 0 0 0 0,1 1-98 0 0,0 6 281 0 0,1 0 1 0 0,-1 1-1 0 0,-1-1 0 0 0,0 8-281 0 0,3 29 24 0 0,-1-35 403 0 0,-1 1-1 0 0,-1 0 0 0 0,0 0 0 0 0,-1 0 0 0 0,-1 0 0 0 0,0 0 0 0 0,-1-1 1 0 0,-1 2-427 0 0,2-9 161 0 0,0-1 0 0 0,1 1 1 0 0,-1-1-1 0 0,1 1 0 0 0,0 1-161 0 0,0-6 255 0 0,0-1-6 0 0,0 0-1 0 0,0 0-25 0 0,0 0-106 0 0,0-8 23 0 0,-1-17-136 0 0,2-1-1 0 0,1 1 1 0 0,1-1-1 0 0,1 1 1 0 0,1 0 0 0 0,7-20-4 0 0,2-12-668 0 0,-12 51 735 0 0,0 1 0 0 0,0-1 0 0 0,1 1 0 0 0,0-1 0 0 0,0 1 0 0 0,1 0 0 0 0,0 0 0 0 0,-1 1 0 0 0,1-1 0 0 0,1 1 0 0 0,-1 0 0 0 0,5-4-67 0 0,-8 7 55 0 0,1 1 1 0 0,-1 0 0 0 0,0 0 0 0 0,0-1 0 0 0,0 1-1 0 0,0 0 1 0 0,0 0 0 0 0,0 0 0 0 0,0 0 0 0 0,0 0 0 0 0,0 0-1 0 0,1 0 1 0 0,-1 1 0 0 0,0-1 0 0 0,0 0 0 0 0,0 1-1 0 0,0-1 1 0 0,0 1 0 0 0,0-1-56 0 0,2 1 54 0 0,4 2-152 0 0,0 0-1 0 0,0 0 0 0 0,0 1 1 0 0,-1 0-1 0 0,1 0 0 0 0,-1 1 1 0 0,3 2 98 0 0,38 37-868 0 0,-46-44 730 0 0,0 1 0 0 0,0 0 0 0 0,0-1 1 0 0,0 1-1 0 0,0-1 0 0 0,0 0 1 0 0,0 1-1 0 0,0-1 0 0 0,0 0 0 0 0,1 1 1 0 0,-1-1-1 0 0,1 0 138 0 0,7-1-6115 0 0,-4-3-1758 0 0</inkml:trace>
  <inkml:trace contextRef="#ctx0" brushRef="#br0" timeOffset="14284.614">442 3549 11976 0 0,'0'-2'546'0'0,"8"-9"-241"0"0,1 1 0 0 0,-1 0-1 0 0,1 0 1 0 0,2 0-305 0 0,-7 6 420 0 0,4-6 993 0 0,2 0 191 0 0,-8 9-875 0 0,-2 1-110 0 0,0 0-19 0 0,0 0-25 0 0,0 0-79 0 0,0 0-31 0 0,0 0-8 0 0,0 2-31 0 0,-2 17-44 0 0,0-1 1 0 0,-1 1 0 0 0,-3 8-383 0 0,0 3 314 0 0,-14 90 230 0 0,15-90-533 0 0,3-18 6 0 0,0 0-1 0 0,0 0 0 0 0,1 7-16 0 0,1-9 6 0 0,0 3 17 0 0,0 0 1 0 0,-1 0-1 0 0,-2 12-23 0 0,2-22-7 0 0,0 1 25 0 0,6 15-167 0 0,-4-17-570 0 0,-1-2-245 0 0,2 1-1285 0 0,10 2-4960 0 0</inkml:trace>
  <inkml:trace contextRef="#ctx0" brushRef="#br0" timeOffset="14728.746">1357 3796 20183 0 0,'1'17'993'0'0,"0"1"0"0"0,3 8-993 0 0,-1-8 299 0 0,-1-1-1 0 0,0 11-298 0 0,-2-16 276 0 0,1 18 64 0 0,-2-1 0 0 0,-1 1 0 0 0,-1 0 0 0 0,-4 14-340 0 0,6-37-69 0 0,1-5-509 0 0,0-2-240 0 0,-1-2-1396 0 0,-3-5-5365 0 0</inkml:trace>
  <inkml:trace contextRef="#ctx0" brushRef="#br0" timeOffset="15097.944">1279 3520 15664 0 0,'0'0'696'0'0,"5"13"135"0"0,-1-1-663 0 0,6 0-168 0 0,-7 0 0 0 0,7 5 0 0 0,-10-6 448 0 0,5-2 48 0 0,-5-1 16 0 0,4 4 0 0 0,1-4-1072 0 0,-5-8-208 0 0,0 0-48 0 0,0 0-7 0 0</inkml:trace>
  <inkml:trace contextRef="#ctx0" brushRef="#br0" timeOffset="16033.191">1512 3589 14336 0 0,'4'7'106'0'0,"-3"-5"-40"0"0,0 0 0 0 0,1 0 0 0 0,-1 0 0 0 0,0 0 1 0 0,0 0-1 0 0,0 0 0 0 0,0 0 0 0 0,-1 0 0 0 0,1 0 0 0 0,-1 0 0 0 0,1 0 0 0 0,-1 1 0 0 0,0-1 0 0 0,1 0 0 0 0,-1 0 0 0 0,0 1 0 0 0,-1-1 0 0 0,1 0 0 0 0,0 0 0 0 0,-1 0 0 0 0,1 1 1 0 0,-1 0-67 0 0,-12 36 895 0 0,13-38-845 0 0,0-1 0 0 0,-1 1 0 0 0,1 0-1 0 0,0 0 1 0 0,0-1 0 0 0,-1 1-1 0 0,1 0 1 0 0,0 0 0 0 0,0-1 0 0 0,0 1-1 0 0,0 0 1 0 0,0 0 0 0 0,0-1-1 0 0,0 1 1 0 0,0 0 0 0 0,0 0-50 0 0,1 4 150 0 0,-8 14 503 0 0,6-16-511 0 0,0 0 0 0 0,0 0 0 0 0,0 0 0 0 0,0 0 0 0 0,1 0 0 0 0,-1 2-142 0 0,1-5 6 0 0,0 1 1 0 0,0-1-1 0 0,0 0 0 0 0,0 1 0 0 0,0-1 0 0 0,0 0 1 0 0,0 1-1 0 0,0-1 0 0 0,0 0 0 0 0,0 0 0 0 0,0 1 1 0 0,0-1-1 0 0,0 0 0 0 0,-1 1 0 0 0,1-1 0 0 0,0 0 1 0 0,0 0-1 0 0,0 1 0 0 0,0-1 0 0 0,-1 0 1 0 0,1 0-1 0 0,0 0 0 0 0,0 1 0 0 0,-1-1 0 0 0,1 0 1 0 0,0 0-1 0 0,0 0 0 0 0,-1 0 0 0 0,1 1 0 0 0,0-1 1 0 0,0 0-1 0 0,-1 0 0 0 0,1 0-6 0 0,0 0 6 0 0,-1 0 1 0 0,1 0-1 0 0,0 0 0 0 0,0 1 0 0 0,-1-1 1 0 0,1 0-1 0 0,0 0 0 0 0,0 0 0 0 0,-1 0 0 0 0,1 1 1 0 0,0-1-1 0 0,0 0 0 0 0,0 0 0 0 0,-1 0 1 0 0,1 1-1 0 0,0-1 0 0 0,0 0 0 0 0,0 0 0 0 0,0 1 1 0 0,-1-1-1 0 0,1 0 0 0 0,0 1 0 0 0,0-1 1 0 0,0 0-1 0 0,0 0 0 0 0,0 1 0 0 0,0-1 1 0 0,0 0-1 0 0,0 1 0 0 0,0-1 0 0 0,0 0 0 0 0,0 0 1 0 0,0 1-7 0 0,0 4 191 0 0,0-3-103 0 0,-1-1 1 0 0,1 1-1 0 0,0-1 0 0 0,0 1 0 0 0,0-1 0 0 0,1 1 1 0 0,-1-1-1 0 0,0 0 0 0 0,0 1 0 0 0,1-1 1 0 0,-1 1-1 0 0,1-1 0 0 0,-1 1 0 0 0,1-1 0 0 0,0 1-88 0 0,0-1 159 0 0,1 0-6 0 0,-1 0-132 0 0,0 0-1 0 0,0 0 1 0 0,1 0-1 0 0,-1-1 1 0 0,0 1-1 0 0,1 0 1 0 0,-1-1-1 0 0,1 0 0 0 0,-1 1 1 0 0,0-1-1 0 0,1 0 1 0 0,-1 1-1 0 0,1-1 1 0 0,0 0-21 0 0,1 0 9 0 0,1 0 0 0 0,-1-1 0 0 0,1 1 0 0 0,-1-1 0 0 0,1 0 0 0 0,-1 0 0 0 0,1 0 0 0 0,-1 0 0 0 0,2-2-9 0 0,-4 2 1 0 0,0 1-1 0 0,0-1 0 0 0,0 0 0 0 0,0 1 0 0 0,0-1 1 0 0,0 1-1 0 0,0-1 0 0 0,1 1 0 0 0,-1 0 1 0 0,0-1-1 0 0,0 1 0 0 0,0 0 0 0 0,0 0 0 0 0,1 0 1 0 0,0 0-1 0 0,1 0 15 0 0,-2-1 77 0 0,-1 1 13 0 0,0 0-1 0 0,2 5 36 0 0,1-2-124 0 0,2 13 260 0 0,-2-4-276 0 0,1-1-119 0 0,-1-20-371 0 0,-1 4 113 0 0,0-5-1174 0 0,-4 13-1372 0 0,-3 5 2329 0 0,4-7 590 0 0,1 0 0 0 0,-1-1 1 0 0,0 1-1 0 0,1 0 0 0 0,-1 0 1 0 0,0 0-1 0 0,1 0 0 0 0,-1 0 1 0 0,1 0-1 0 0,0 0 0 0 0,-1 0 1 0 0,1 1 3 0 0,2 3 13 0 0,-1-4-10 0 0,0 29 967 0 0,-1-29-650 0 0,0-1 2 0 0,0 2 4 0 0,0 6 2 0 0,0-6-6 0 0,0-2-30 0 0,0 0-18 0 0,0 0-2 0 0,0 0-12 0 0,0 0-49 0 0,0 0-19 0 0,0 0-7 0 0,0 0-3 0 0,0 0-12 0 0,0 0-2 0 0,0 0 0 0 0,0 0-8 0 0,0 0-34 0 0,0 0-20 0 0,0 0-2 0 0,-1 1 0 0 0,0 2-69 0 0,0-1 0 0 0,0 0-1 0 0,0 1 1 0 0,0-1 0 0 0,0 1-1 0 0,1-1 1 0 0,-1 1 0 0 0,1 0-1 0 0,-1 0-34 0 0,1-1 100 0 0,0-1-17 0 0,-1 6-16 0 0,0-6-53 0 0,1 1-1 0 0,-1-1 1 0 0,1 1-1 0 0,-1-1 1 0 0,1 1-1 0 0,0-1 1 0 0,-1 1-1 0 0,1 0 1 0 0,0-1-1 0 0,0 1 1 0 0,0 0-14 0 0,0-1 65 0 0,0-1-1 0 0,0 0 0 0 0,6-5 80 0 0,19-24-46 0 0,-16 19-71 0 0,0-1-1 0 0,0 0 0 0 0,-1 0 1 0 0,0-1-1 0 0,-1 0 0 0 0,3-8-26 0 0,-9 19 1 0 0,1-6 8 0 0,1 1-1 0 0,-1-1 1 0 0,1 1-1 0 0,1 0 0 0 0,0 0 1 0 0,-1 0-1 0 0,2 0 1 0 0,-1 1-1 0 0,1-1 0 0 0,0 1 1 0 0,0 0-1 0 0,0 1 1 0 0,0-1-1 0 0,1 1 0 0 0,0 0 1 0 0,0 1-1 0 0,2-2-8 0 0,1 3 0 0 0,-6 3 0 0 0,-1 0 0 0 0,0 0 0 0 0,0 0 0 0 0,-1 1 0 0 0,1-1 0 0 0,0 0 0 0 0,0 1 0 0 0,-1-1 0 0 0,1 1 0 0 0,0 0 0 0 0,-1 0 0 0 0,0-1 0 0 0,1 1 0 0 0,-1 0 0 0 0,0 0 0 0 0,0 0 0 0 0,0 0 0 0 0,0 0 0 0 0,0 2 0 0 0,1 2 0 0 0,0 0 0 0 0,-1 0 0 0 0,1 0 0 0 0,-1 0 0 0 0,0 0 0 0 0,-1 0 0 0 0,0 1 0 0 0,1 1 27 0 0,0 0 0 0 0,0 0-1 0 0,1-1 1 0 0,0 1 0 0 0,0 0-27 0 0,5 21 124 0 0,-7-26-80 0 0,6 8 144 0 0,-5-9-139 0 0,0-1-46 0 0,0-1-1 0 0,0 1 1 0 0,0-1-1 0 0,0 1 1 0 0,0-1-1 0 0,0 1 1 0 0,0-1 0 0 0,0 1-1 0 0,0-1 1 0 0,0 0-1 0 0,0 0 1 0 0,0 0-1 0 0,0 1 1 0 0,0-1 0 0 0,0 0-1 0 0,0 0 1 0 0,0 0-1 0 0,0-1 1 0 0,0 1-1 0 0,1 0-2 0 0,-1 0 2 0 0,1 0-8 0 0,0 0 0 0 0,-1 0 0 0 0,1 0 0 0 0,0 0 0 0 0,-1 0 0 0 0,1 0 0 0 0,0 0 0 0 0,-1-1 0 0 0,1 1 0 0 0,-1-1 0 0 0,1 1 0 0 0,-1-1 0 0 0,1 0 0 0 0,-1 1 0 0 0,1-2 6 0 0,3 0-96 0 0,-1 0 22 0 0,-1 1 0 0 0,0-1 0 0 0,0 1 0 0 0,0-1 1 0 0,0 0-1 0 0,-1 0 0 0 0,1-1 0 0 0,0 1 1 0 0,-1 0-1 0 0,0-1 0 0 0,1 0 0 0 0,-1 1 0 0 0,0-1 1 0 0,0 0-1 0 0,-1 0 0 0 0,1 0 0 0 0,-1 0 1 0 0,1-1 73 0 0,0 1-107 0 0,0-1-59 0 0,1 0 1 0 0,-1 0-1 0 0,1 1 1 0 0,0-1-1 0 0,2-2 166 0 0,2-1-15 0 0,0-1-1 0 0,-1 0 1 0 0,0 0 0 0 0,3-7 15 0 0,-8 13 184 0 0,-1 2 105 0 0,0 0 30 0 0,0 0-26 0 0,-23 13 20 0 0,18-11-285 0 0,1 1 0 0 0,0-1 0 0 0,0 1 0 0 0,0 0 0 0 0,0 0-1 0 0,0 1 1 0 0,1-1 0 0 0,-1 1 0 0 0,1 0 0 0 0,0 0 0 0 0,0 1-28 0 0,-8 11 109 0 0,1 1-1 0 0,0 2-108 0 0,9-18 6 0 0,-1 3 45 0 0,1 1 1 0 0,0-1 0 0 0,0 1-1 0 0,0 0 1 0 0,1-1 0 0 0,-1 1 0 0 0,1-1-1 0 0,0 1 1 0 0,1 0 0 0 0,0 4-52 0 0,0 9 143 0 0,-1-13-85 0 0,1 1 0 0 0,0-1 0 0 0,0 1-1 0 0,0-1 1 0 0,1 1 0 0 0,0-1 0 0 0,0 0 0 0 0,0 0 0 0 0,1 1 0 0 0,0 0-58 0 0,10 23 601 0 0,0-6-18 0 0,0 2-96 0 0,-12-21-405 0 0,0 0 0 0 0,0 1 1 0 0,0-1-1 0 0,-1 1 0 0 0,0-1 0 0 0,1 1 0 0 0,-2 0 0 0 0,1-1 0 0 0,0 1 1 0 0,-2 2-83 0 0,0 12 36 0 0,2-16-36 0 0,0 0 0 0 0,-1 0 0 0 0,1 0-1 0 0,-1 0 1 0 0,0 0 0 0 0,0 0 0 0 0,0 0-1 0 0,0-1 1 0 0,0 2 0 0 0,-7 10 36 0 0,0 1 0 0 0,-1-1 0 0 0,0-1 0 0 0,-7 7-36 0 0,13-16 10 0 0,-1 0 1 0 0,0 0-1 0 0,-1 0 0 0 0,1 0 1 0 0,-1-1-1 0 0,1 0 0 0 0,-1 0 0 0 0,0 0 1 0 0,0 0-1 0 0,-1-1 0 0 0,1 0 1 0 0,0 0-1 0 0,-1 0 0 0 0,-2 0-10 0 0,6-1-10 0 0,0-1-1 0 0,0 1 1 0 0,0-1-1 0 0,0 0 1 0 0,-1 0-1 0 0,1 0 0 0 0,0 0 1 0 0,0 0-1 0 0,0 0 1 0 0,0-1-1 0 0,0 1 1 0 0,0 0 10 0 0,1-1-1 0 0,0 0 0 0 0,0 0 0 0 0,1 1 0 0 0,-1-1 0 0 0,0 0 0 0 0,1 0 0 0 0,-1 0 0 0 0,1 1 0 0 0,-1-1 0 0 0,1 0 0 0 0,-1 0 0 0 0,1 0 0 0 0,0 0 0 0 0,-1 0 0 0 0,1 0 0 0 0,0 0 0 0 0,0 0 0 0 0,0 0 0 0 0,0 0 0 0 0,0 0 0 0 0,0 0 0 0 0,0 0 0 0 0,0 0 0 0 0,0-1 0 0 0,0-5 44 0 0,1 1 0 0 0,0-1 0 0 0,0 1 0 0 0,0-1 0 0 0,1 1 0 0 0,0 0 0 0 0,0-1 0 0 0,1 1 0 0 0,0 0 0 0 0,0 0-1 0 0,0 1 1 0 0,0-1 0 0 0,1 1 0 0 0,0 0 0 0 0,0 0 0 0 0,1 0 0 0 0,3-4-43 0 0,13-11 68 0 0,-15 13-326 0 0,0 1 0 0 0,0 0 0 0 0,1 1-1 0 0,0 0 1 0 0,3-2 258 0 0,-3 2-409 0 0,14-7-7206 0 0,-7 3-532 0 0</inkml:trace>
  <inkml:trace contextRef="#ctx0" brushRef="#br0" timeOffset="16379.781">2272 3663 12440 0 0,'1'2'565'0'0,"9"20"2"0"0,9 23 1108 0 0,-12-13 2823 0 0,-4-16-2863 0 0,-3-11-1412 0 0,1-1 1 0 0,0 0-1 0 0,-1 1 0 0 0,0-1 0 0 0,0 0 0 0 0,0 1 0 0 0,-1 3-223 0 0,-10 32 900 0 0,-9 26-900 0 0,18-57 33 0 0,2-7-33 0 0,0-1 1 0 0,0 1-1 0 0,0-1 0 0 0,0 1 0 0 0,-1-1 1 0 0,1 1-1 0 0,-1-1 0 0 0,1 1 1 0 0,-1-1-1 0 0,0 0 0 0 0,1 1 1 0 0,-1-1-1 0 0,0 0 0 0 0,0 1 0 0 0,0-1-169 0 0,2-2-391 0 0,0 0 411 0 0,15-16-1848 0 0,-8 4-3386 0 0,-2-3-1358 0 0</inkml:trace>
  <inkml:trace contextRef="#ctx0" brushRef="#br0" timeOffset="16864.573">2477 3621 11488 0 0,'0'0'264'0'0,"-1"2"34"0"0,-3 14 109 0 0,0-1-1 0 0,1 1 0 0 0,0 0 0 0 0,1 4-406 0 0,-4 24 3338 0 0,6-38-2885 0 0,0 0 0 0 0,0 0 1 0 0,0 0-1 0 0,1 0 0 0 0,0 0 0 0 0,0-1 1 0 0,0 1-1 0 0,1 1-453 0 0,2 13 918 0 0,-4-19-812 0 0,0 0 1 0 0,1 0-1 0 0,-1 0 0 0 0,0 0 1 0 0,0 0-1 0 0,1 0 1 0 0,-1-1-1 0 0,1 1 1 0 0,-1 0-1 0 0,1 0 1 0 0,-1 0-1 0 0,1 0 0 0 0,-1-1 1 0 0,1 1-1 0 0,0 0 1 0 0,-1 0-1 0 0,1-1 1 0 0,0 1-107 0 0,0 0 3 0 0,0 0 1 0 0,-1-1 0 0 0,1 1 0 0 0,0-1-1 0 0,-1 0 1 0 0,1 1 0 0 0,0-1 0 0 0,-1 0-1 0 0,1 1 1 0 0,0-1 0 0 0,0 0-1 0 0,0 0 1 0 0,-1 1 0 0 0,1-1 0 0 0,0 0-1 0 0,0 0 1 0 0,-1 0 0 0 0,1 0 0 0 0,0 0-1 0 0,0 0 1 0 0,0 0 0 0 0,0-1-4 0 0,2 1 4 0 0,12-1-4 0 0,-1-3 0 0 0,26-10 0 0 0,-27 12 0 0 0,1-2 0 0 0,0 1 0 0 0,0 2 0 0 0,-1-3 0 0 0,-4-1 0 0 0,10-7 0 0 0,-14 9 0 0 0,7-14 0 0 0,-3-2 0 0 0,-9 19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0,0-1 0 0 0,0 1 0 0 0,0 0 0 0 0,0 0 0 0 0,0 0 0 0 0,0 0 0 0 0,0 0 0 0 0,2 6 0 0 0,-1 10 0 0 0,-7 31 373 0 0,2 1 0 0 0,1 11-373 0 0,2-33 310 0 0,-2-1-1 0 0,-1 0 1 0 0,-6 21-310 0 0,-4 26 569 0 0,12-56-592 0 0,-1 0-1 0 0,0 0 1 0 0,-2 0-1 0 0,0 0 1 0 0,0-1-1 0 0,-1 0 1 0 0,-1 0-1 0 0,-3 4 24 0 0,10-18-79 0 0,-1-1 0 0 0,1 1 0 0 0,0-1-1 0 0,0 1 1 0 0,-1-1 0 0 0,1 1 0 0 0,0-1 0 0 0,-1 1 0 0 0,1-1-1 0 0,0 1 1 0 0,-1-1 0 0 0,1 1 0 0 0,-1-1 0 0 0,1 0-1 0 0,-1 1 1 0 0,1-1 0 0 0,-1 1 0 0 0,1-1 0 0 0,-1 0 0 0 0,1 0-1 0 0,-1 1 1 0 0,0-1 0 0 0,1 0 0 0 0,-1 0 0 0 0,1 0-1 0 0,-1 0 1 0 0,0 0 0 0 0,1 0 0 0 0,-1 0 0 0 0,1 0 0 0 0,-1 0-1 0 0,0 0 1 0 0,1 0 0 0 0,-1 0 0 0 0,0 0 0 0 0,1 0-1 0 0,-1-1 1 0 0,1 1 0 0 0,-1 0 0 0 0,1 0 0 0 0,-1-1 0 0 0,1 1-1 0 0,-1 0 1 0 0,1-1 0 0 0,-1 1 79 0 0,-2-3-962 0 0,0 0 0 0 0,1-1 0 0 0,0 1-1 0 0,0 0 1 0 0,0-1 0 0 0,0 1 0 0 0,0-1 962 0 0,-7-16-6637 0 0</inkml:trace>
  <inkml:trace contextRef="#ctx0" brushRef="#br0" timeOffset="17202.916">2400 3375 16583 0 0,'0'0'360'0'0,"0"0"80"0"0,0 0 8 0 0,0 0 32 0 0,0 0-384 0 0,0 0-96 0 0,0 0 0 0 0,8 9 0 0 0,-3 3 632 0 0,-1-1 104 0 0,-4 6 32 0 0,5-2 0 0 0,0 2-1024 0 0,0-2-208 0 0,-2-1-40 0 0</inkml:trace>
  <inkml:trace contextRef="#ctx0" brushRef="#br0" timeOffset="18593.308">3396 3278 6912 0 0,'0'0'528'0'0,"1"1"-342"0"0,1 5 784 0 0,1 0 0 0 0,-1-1 0 0 0,1 1-1 0 0,-2 0 1 0 0,1 1 0 0 0,-1-1 0 0 0,0 0-1 0 0,0 0 1 0 0,0 3-970 0 0,0 18 8656 0 0,-2 18-8656 0 0,-1-7 289 0 0,1-10 260 0 0,-2-1 1 0 0,-2 1-1 0 0,0-1 0 0 0,-2 1-549 0 0,-6 32 514 0 0,-18 101 298 0 0,28-148-763 0 0,-1 0 0 0 0,0 0-1 0 0,-4 8-48 0 0,-5 15-13 0 0,13-34-56 0 0,0-2-53 0 0,0 0-19 0 0,0 0-140 0 0,0 0-578 0 0,0 0-254 0 0,0 0-51 0 0,1 0 925 0 0,0-1 0 0 0,0 1 1 0 0,0 0-1 0 0,-1 0 0 0 0,1 0 0 0 0,0-1 1 0 0,0 1-1 0 0,0 0 0 0 0,0-1 0 0 0,-1 1 1 0 0,1 0-1 0 0,0-1 0 0 0,0 0 0 0 0,0 1 239 0 0,8-11-2296 0 0</inkml:trace>
  <inkml:trace contextRef="#ctx0" brushRef="#br0" timeOffset="18917.885">3510 3634 2760 0 0,'9'2'-472'0'0,"-5"0"1781"0"0,5 1 5555 0 0,-9-3-2720 0 0,0 0-366 0 0,0 0-1707 0 0,0 0-750 0 0,-14 4 894 0 0,-35 4-970 0 0,11-3-389 0 0,-1 2-1 0 0,-30 11-855 0 0,60-15 46 0 0,-7 2-12 0 0,1 0 1 0 0,-1-1-1 0 0,1 0 0 0 0,-1-1 1 0 0,0-1-1 0 0,-3-1-34 0 0,-4-4-623 0 0,22 3 210 0 0,2-2-170 0 0,-1 0 0 0 0,1 0 0 0 0,0 1 1 0 0,0-1-1 0 0,0 0 0 0 0,0 1 0 0 0,1-1 0 0 0,-1 1 1 0 0,1-2 582 0 0,11-8-7765 0 0</inkml:trace>
  <inkml:trace contextRef="#ctx0" brushRef="#br0" timeOffset="19282.41">3751 3261 19807 0 0,'0'3'455'0'0,"3"6"-180"0"0,-1 1 1 0 0,-1 0-1 0 0,0-1 1 0 0,-1 1-1 0 0,1 0 0 0 0,-2 4-275 0 0,-7 64 65 0 0,5-52 14 0 0,-3 16 878 0 0,-2 0-1 0 0,-9 30-956 0 0,0-12 368 0 0,-21 67 123 0 0,28-98-392 0 0,4-8 13 0 0,-2 0 0 0 0,0 0-112 0 0,7-19 174 0 0,1-2 68 0 0,1-1 12 0 0,2-1-222 0 0,0 0 0 0 0,-1 0 0 0 0,0 0 0 0 0,1 0 0 0 0,-1 0-1 0 0,0-1 1 0 0,0 1 0 0 0,0-1 0 0 0,-1 1 0 0 0,2-2-32 0 0,8-11 1 0 0,26-33-1 0 0,14-26 0 0 0,-45 64 0 0 0,12-11 0 0 0,-11 14 0 0 0,1 3 0 0 0,-7 5 0 0 0,0-1 0 0 0,0 0 0 0 0,0 0 0 0 0,0 1 0 0 0,0-1 0 0 0,-1 1 0 0 0,1-1 0 0 0,0 1 0 0 0,0-1 0 0 0,-1 1 0 0 0,1-1 0 0 0,0 1 0 0 0,0-1 0 0 0,-1 1 0 0 0,1 0 0 0 0,-1 0 0 0 0,1-1 0 0 0,-1 1 0 0 0,1 0 0 0 0,-1 0 0 0 0,1 0 0 0 0,-1-1 0 0 0,0 1 0 0 0,1 0 0 0 0,-1 0 0 0 0,0 0 0 0 0,0 0 0 0 0,0 0 0 0 0,6 30 0 0 0,-6-25 0 0 0,3 25 48 0 0,-1 18-48 0 0,2 23 160 0 0,-2-44-143 0 0,-2-20-17 0 0,1 1 0 0 0,0 0-1 0 0,1 0 1 0 0,1 6 0 0 0,2 1-10 0 0,2 1-100 0 0,-3-14 15 0 0,-2-2-16 0 0,-1-1-186 0 0,0 1 0 0 0,0-1 0 0 0,0 1 1 0 0,0-1-1 0 0,0 0 0 0 0,0 1 0 0 0,1-1 1 0 0,-1 0-1 0 0,0 0 0 0 0,0 1 0 0 0,0-1 1 0 0,0 0-1 0 0,0 0 0 0 0,0 0 0 0 0,0 0 1 0 0,2-1 296 0 0,10-2-7861 0 0</inkml:trace>
  <inkml:trace contextRef="#ctx0" brushRef="#br0" timeOffset="19619.38">4033 3727 18719 0 0,'0'29'832'0'0,"0"-18"160"0"0,0-11-792 0 0,5 17-200 0 0,-10-5 0 0 0,5 5 0 0 0,0-6 576 0 0,-5 5 80 0 0,5-3 16 0 0,0-1 0 0 0,0-12-536 0 0,0 0-136 0 0,0 0 0 0 0,0 0 0 0 0,0 0-1184 0 0,0 0-280 0 0,-3-9-56 0 0,3-7-16 0 0</inkml:trace>
  <inkml:trace contextRef="#ctx0" brushRef="#br0" timeOffset="19950.543">4161 3589 4144 0 0,'0'0'191'0'0,"1"2"-11"0"0,0 2-68 0 0,1 1 0 0 0,-1 0 0 0 0,0-1 1 0 0,-1 1-1 0 0,1 0 0 0 0,-1 0 1 0 0,0 0-1 0 0,0 2-112 0 0,-5 45 6607 0 0,2-33-3421 0 0,-9 61 558 0 0,7-41-2039 0 0,5-37-1199 0 0,0-2-165 0 0,0 0-76 0 0,0 0-10 0 0,0 0-22 0 0,0 0-69 0 0,7-4 96 0 0,-4 1-238 0 0,0-1-1 0 0,-1 1 0 0 0,1 0 1 0 0,-1-1-1 0 0,0 1 0 0 0,0-1 0 0 0,-1 0 1 0 0,2-2-22 0 0,8-17 21 0 0,-3 12-15 0 0,0-1 17 0 0,0 1 0 0 0,0 0 0 0 0,1 1 0 0 0,0 0 0 0 0,1 0 0 0 0,5-3-23 0 0,-11 10 5 0 0,1 0 0 0 0,0 0-1 0 0,-1 1 1 0 0,1 0 0 0 0,0 0 0 0 0,0 0-1 0 0,0 1 1 0 0,0 0 0 0 0,0 0-1 0 0,1 0 1 0 0,-1 0 0 0 0,0 1-1 0 0,0 0 1 0 0,1 0 0 0 0,-1 0 0 0 0,0 1-1 0 0,1 0-4 0 0,1 0 7 0 0,0 0 0 0 0,0 1-1 0 0,0 0 1 0 0,0 1 0 0 0,-1-1-1 0 0,1 1 1 0 0,-1 0 0 0 0,1 1-1 0 0,-1 0 1 0 0,0 0 0 0 0,0 0-1 0 0,1 2-6 0 0,-6-4 1 0 0,0-1-1 0 0,1 0 0 0 0,-1 0 0 0 0,0 0 1 0 0,1 0-1 0 0,-1 0 0 0 0,1 0 0 0 0,-1 0 1 0 0,1 0-1 0 0,0-1 0 0 0,1 2 0 0 0,-3-2-2 0 0,0 0 0 0 0,1 0 0 0 0,-1 0-1 0 0,0 0 1 0 0,0 0 0 0 0,1 0 0 0 0,-1 0 0 0 0,0 1 0 0 0,0-1-1 0 0,1 0 1 0 0,-1 0 0 0 0,0 0 0 0 0,0 1 0 0 0,0-1 0 0 0,0 0-1 0 0,1 0 1 0 0,-1 0 0 0 0,0 1 0 0 0,0-1 0 0 0,0 0 0 0 0,0 0-1 0 0,0 1 1 0 0,0-1 0 0 0,1 0 0 0 0,-1 0 0 0 0,0 1 0 0 0,0-1-1 0 0,0 0 1 0 0,0 1 2 0 0,4 5-12 0 0,9-2 12 0 0,7-1 0 0 0,-16-4 0 0 0,-1-1 0 0 0,-2 2 0 0 0,0-1 0 0 0,1 1 0 0 0,-1 0 0 0 0,0-1 0 0 0,0 1 0 0 0,0-1 0 0 0,0 1 0 0 0,1-1 0 0 0,-1 1 0 0 0,0-1 0 0 0,0 0 0 0 0,0 0 0 0 0,0 0 0 0 0,0 0 0 0 0,-1 1 0 0 0,1-1 0 0 0,0 0 0 0 0,0 0 0 0 0,0-1 0 0 0,-1 1 0 0 0,1 0-1 0 0,-1 0 1 0 0,1 0 0 0 0,0-1 0 0 0,3-6 13 0 0,-4 8-13 0 0,0 0 0 0 0,0 0 0 0 0,0 0-1 0 0,1 0 1 0 0,-1-1 0 0 0,0 1 0 0 0,0 0 0 0 0,0 0-1 0 0,1 0 1 0 0,-1 0 0 0 0,0-1 0 0 0,0 1-1 0 0,0 0 1 0 0,0 0 0 0 0,1 0 0 0 0,-1-1 0 0 0,0 1-1 0 0,0 0 1 0 0,0 0 0 0 0,0-1 0 0 0,0 1-1 0 0,0 0 1 0 0,0 0 0 0 0,0-1 0 0 0,0 1 0 0 0,0 0-1 0 0,0 0 1 0 0,0-1 0 0 0,0 1 0 0 0,0 0 0 0 0,0 0-1 0 0,0-1 1 0 0,0 1 0 0 0,0 0 0 0 0,0 0-1 0 0,0 0 1 0 0,0-1 0 0 0,0 1 0 0 0,0 0 0 0 0,-1 0-1 0 0,1-1 1 0 0,0 1 0 0 0,0 0 0 0 0,0 0-1 0 0,0 0 1 0 0,0-1 0 0 0,-1 1 0 0 0,1 0 0 0 0,0 0-1 0 0,0 0 1 0 0,0 0 0 0 0,-1 0 0 0 0,1-1-1 0 0,0 1 1 0 0,0 0 0 0 0,-1 0 0 0 0,1 0 0 0 0,0 0-1 0 0,0 0 1 0 0,-1 0 0 0 0,1 0 0 0 0,-11 12 26 0 0,1 2 0 0 0,1-1 1 0 0,0 1-1 0 0,0 0 0 0 0,1 1 1 0 0,1 0-27 0 0,2-5 121 0 0,-34 58 749 0 0,21-40-528 0 0,2 1 0 0 0,-1 6-342 0 0,-16 25 487 0 0,12-21-22 0 0,7-16-145 0 0,-3 10 96 0 0,16-31-269 0 0,1-2-23 0 0,0 0-11 0 0,0 0-1 0 0,-1-1-8 0 0,-1-1-97 0 0,1-1-1 0 0,0 1 0 0 0,0 0 1 0 0,0 0-1 0 0,0-1 0 0 0,0 1 1 0 0,0-1-1 0 0,1 1 1 0 0,0-1-1 0 0,-1 1 0 0 0,1-1 1 0 0,0 1-1 0 0,0-1 0 0 0,0 1 1 0 0,0-1-1 0 0,1 1 1 0 0,-1 0-1 0 0,1-1 0 0 0,-1 0-6 0 0,2-6-123 0 0,0 0 1 0 0,1 1-1 0 0,0-1 0 0 0,0 1 0 0 0,2-2 123 0 0,27-58-2200 0 0,-18 45 717 0 0,3 2-277 0 0</inkml:trace>
  <inkml:trace contextRef="#ctx0" brushRef="#br0" timeOffset="20302.595">4863 3565 16903 0 0,'0'2'210'0'0,"0"0"0"0"0,1 0 0 0 0,-1 0-1 0 0,0 0 1 0 0,0 0 0 0 0,0 0 0 0 0,0 1-1 0 0,0-1 1 0 0,-1 0 0 0 0,1 0 0 0 0,-1-1-1 0 0,1 1 1 0 0,-1 0 0 0 0,0 0 0 0 0,0 0-1 0 0,1 0 1 0 0,-1 0 0 0 0,-1 0-210 0 0,-1 3 367 0 0,-1 0-1 0 0,0 0 1 0 0,0-1 0 0 0,0 1 0 0 0,-3 1-367 0 0,-35 24 944 0 0,-38 43 134 0 0,77-70-1014 0 0,0 0-1 0 0,1 0 0 0 0,-1 1 1 0 0,1-1-1 0 0,-1 1 1 0 0,1-1-1 0 0,0 1 0 0 0,0 0 1 0 0,1 0-1 0 0,-1 0 0 0 0,1 0 1 0 0,0 0-1 0 0,-1 3-63 0 0,2-6 199 0 0,0-1 29 0 0,0 0-215 0 0,1 0-1 0 0,-1 0 1 0 0,0 0 0 0 0,0 1-1 0 0,0-1 1 0 0,0 0 0 0 0,0 0-1 0 0,0 0 1 0 0,0 1 0 0 0,0-1-1 0 0,0 0 1 0 0,0 0 0 0 0,1 0-1 0 0,-1 1 1 0 0,0-1 0 0 0,0 0-1 0 0,0 0 1 0 0,0 0 0 0 0,0 1-1 0 0,0-1 1 0 0,0 0 0 0 0,-1 0-1 0 0,1 0 1 0 0,0 1 0 0 0,0-1-1 0 0,0 0 1 0 0,0 0 0 0 0,0 0-1 0 0,0 1-12 0 0,0-1 22 0 0,0 1 0 0 0,-1-1-1 0 0,1 1 1 0 0,0-1 0 0 0,0 1-1 0 0,0-1 1 0 0,0 1 0 0 0,0-1-1 0 0,0 1 1 0 0,0-1 0 0 0,0 1-1 0 0,0-1 1 0 0,0 1 0 0 0,0-1-1 0 0,1 1 1 0 0,-1-1 0 0 0,0 1-22 0 0,3 5 165 0 0,0 0 1 0 0,0 0 0 0 0,0 0-1 0 0,1 0 1 0 0,1 1-166 0 0,-3-5 118 0 0,-2-2-28 0 0,4 11 116 0 0,-4-10-198 0 0,1 0 1 0 0,-1-1 0 0 0,1 1 0 0 0,-1 0-1 0 0,1 0 1 0 0,-1 0 0 0 0,0 0 0 0 0,1 0-1 0 0,-1 0 1 0 0,0 0 0 0 0,0 0 0 0 0,1 0-1 0 0,-1-1 1 0 0,0 1 0 0 0,0 0 0 0 0,0 0-1 0 0,0 0 1 0 0,-1 0 0 0 0,1 0-1 0 0,0 0 1 0 0,0 0 0 0 0,0 0 0 0 0,-1 0-1 0 0,1 0 1 0 0,0 0 0 0 0,-1 0 0 0 0,1-1-1 0 0,-1 1 1 0 0,1 0 0 0 0,-1 0-9 0 0,-4 3-95 0 0,0-1 0 0 0,1 0-1 0 0,-1 0 1 0 0,-1-1 0 0 0,1 1 0 0 0,0-1 0 0 0,-1 0 0 0 0,1-1 0 0 0,-1 1-1 0 0,1-1 1 0 0,-1 0 0 0 0,-2-1 95 0 0,-17 3-2738 0 0,-1-3 0 0 0,-8 0 2738 0 0,6 0-5099 0 0,-6 0-1954 0 0</inkml:trace>
  <inkml:trace contextRef="#ctx0" brushRef="#br0" timeOffset="20836.538">1840 4265 16184 0 0,'0'15'388'0'0,"-1"1"0"0"0,0-1 0 0 0,-1 0 1 0 0,0 0-1 0 0,-2 2-388 0 0,-4 23 2448 0 0,7-27-1210 0 0,-2 0 1 0 0,-3 10-1239 0 0,-8 16 2538 0 0,-12 20-2538 0 0,8-19 1297 0 0,0 8-1297 0 0,2-7 914 0 0,-5 7-914 0 0,-11 28 479 0 0,-19 47-14 0 0,47-113-480 0 0,3-8-161 0 0,1-2-446 0 0,0 0-194 0 0,10-12-1755 0 0,-5 7 1786 0 0,34-39-2743 0 0,-16 8 1729 0 0</inkml:trace>
  <inkml:trace contextRef="#ctx0" brushRef="#br0" timeOffset="21200.557">1885 4539 11976 0 0,'5'13'922'0'0,"-5"-12"-889"0"0,0-1 1 0 0,1 1-1 0 0,-1 0 0 0 0,0-1 0 0 0,0 1 0 0 0,1 0 0 0 0,-1 0 0 0 0,0-1 0 0 0,0 1 1 0 0,0 0-1 0 0,0 0 0 0 0,0-1 0 0 0,0 1 0 0 0,0 0 0 0 0,0-1 0 0 0,0 1 1 0 0,-1 0-1 0 0,1 0 0 0 0,0-1 0 0 0,0 1 0 0 0,-1 0-33 0 0,-6 4 960 0 0,4-4-364 0 0,-2 1 93 0 0,1 1-1 0 0,-1-1 1 0 0,0 0 0 0 0,0 0-1 0 0,-1-1 1 0 0,1 0-1 0 0,0 1 1 0 0,-1-2 0 0 0,1 1-1 0 0,0-1 1 0 0,-2 0-689 0 0,-16 3 305 0 0,-24 3 1097 0 0,-6-3-1402 0 0,-24 4 754 0 0,33-3-620 0 0,6 0-17 0 0,-31 8-117 0 0,30-5-236 0 0,38-6-74 0 0,1-1-1071 0 0,0 0-4379 0 0,0 0-1878 0 0</inkml:trace>
  <inkml:trace contextRef="#ctx0" brushRef="#br0" timeOffset="21555.258">2021 4605 8288 0 0,'0'0'638'0'0,"0"0"-68"0"0,0 0 1246 0 0,0 0 588 0 0,0 0 116 0 0,-1 1-243 0 0,-4 7-1653 0 0,0-1 0 0 0,-1 0 0 0 0,0-1 0 0 0,-1 1 0 0 0,-4 2-624 0 0,4-2 272 0 0,-1 0 0 0 0,1 1 1 0 0,0-1-1 0 0,-5 9-272 0 0,7-9 46 0 0,1 0 0 0 0,-1 0 0 0 0,1 1 0 0 0,1-1 0 0 0,-1 1 0 0 0,1 0 0 0 0,1 0 1 0 0,-1 0-1 0 0,1 3-46 0 0,1-6 78 0 0,1 1 0 0 0,0-1 0 0 0,0 1 0 0 0,0-1 0 0 0,1 5-78 0 0,-1-7 37 0 0,1-1 1 0 0,0 1 0 0 0,0-1 0 0 0,0 0-1 0 0,0 1 1 0 0,0-1 0 0 0,0 0 0 0 0,1 0-1 0 0,-1 0 1 0 0,1 0 0 0 0,-1 0 0 0 0,1 0 0 0 0,0 0-1 0 0,0 0-37 0 0,2 0 47 0 0,-1 1 0 0 0,0-1 0 0 0,1 0 0 0 0,-1 0 0 0 0,1 0 0 0 0,-1-1 0 0 0,1 1 0 0 0,0-1 0 0 0,0 0 0 0 0,0 0 0 0 0,0 0 0 0 0,0 0 0 0 0,0-1 0 0 0,0 0 0 0 0,0 0 0 0 0,0 0 0 0 0,0 0 0 0 0,0 0 0 0 0,0-1 0 0 0,0 0 0 0 0,1 0-47 0 0,2-1 26 0 0,-1 0-1 0 0,0 0 1 0 0,0 0 0 0 0,0-1-1 0 0,-1 0 1 0 0,1 0-1 0 0,-1 0 1 0 0,0-1 0 0 0,1 0-1 0 0,-1 0 1 0 0,-1 0 0 0 0,1 0-1 0 0,0-2-25 0 0,-2 3-3 0 0,-1 0 0 0 0,0 0-1 0 0,0 0 1 0 0,0 0 0 0 0,0-1-1 0 0,0 1 1 0 0,-1 0 0 0 0,1-1-1 0 0,-1 1 1 0 0,0-1 0 0 0,0 0-1 0 0,0 1 1 0 0,-1-1 0 0 0,1 0-1 0 0,-1 0 1 0 0,0 1 0 0 0,0-1-1 0 0,0 0 1 0 0,-1 0 0 0 0,0 0 3 0 0,1-1-13 0 0,-2 0 1 0 0,1-1-1 0 0,0 1 1 0 0,-1 0-1 0 0,0 0 1 0 0,-1 0-1 0 0,1 1 1 0 0,-1-1-1 0 0,1 0 1 0 0,-1 1-1 0 0,-1 0 1 0 0,1 0-1 0 0,-1 0 13 0 0,-7-8-1153 0 0,-1 0 0 0 0,-1 2 0 0 0,-9-7 1153 0 0,10 5-1585 0 0,2 1-14 0 0</inkml:trace>
  <inkml:trace contextRef="#ctx0" brushRef="#br0" timeOffset="22291.209">2445 4637 456 0 0,'1'1'44'0'0,"0"0"0"0"0,0 0-1 0 0,0 0 1 0 0,0-1 0 0 0,0 1 0 0 0,1 0-1 0 0,-1-1 1 0 0,0 1 0 0 0,0-1 0 0 0,0 1 0 0 0,1-1-1 0 0,-1 1 1 0 0,0-1 0 0 0,1 0 0 0 0,-1 0-1 0 0,0 1 1 0 0,1-1-44 0 0,6 1 3109 0 0,-6 0 1236 0 0,-2-1 214 0 0,0 0-4312 0 0,0-1 0 0 0,0 1-1 0 0,0 0 1 0 0,0 0 0 0 0,1 0 0 0 0,-1 0 0 0 0,0-1 0 0 0,0 1-1 0 0,0 0 1 0 0,0 0 0 0 0,0 0 0 0 0,0 0 0 0 0,0 0 0 0 0,1-1 0 0 0,-1 1-1 0 0,0 0 1 0 0,0 0 0 0 0,0 0 0 0 0,0 0 0 0 0,0 0 0 0 0,1 0-1 0 0,-1 0 1 0 0,0 0 0 0 0,0 0 0 0 0,0 0 0 0 0,0 0 0 0 0,1 0-1 0 0,-1 0 1 0 0,0 0 0 0 0,0 0 0 0 0,0 0 0 0 0,1 0 0 0 0,-1 0-247 0 0,1-1 1281 0 0,-7-2-1270 0 0,2 1 97 0 0,1 1-1 0 0,-1 0 0 0 0,1 0 1 0 0,-1 0-1 0 0,0 0 0 0 0,0 1 1 0 0,1-1-1 0 0,-1 1 1 0 0,0 0-1 0 0,0 0 0 0 0,1 1 1 0 0,-1-1-1 0 0,0 1-107 0 0,-7 1 101 0 0,0 1 0 0 0,0 1 0 0 0,-6 3-101 0 0,1-1 57 0 0,7-2-26 0 0,0 0 0 0 0,1 1-1 0 0,0 0 1 0 0,0 0 0 0 0,0 1-1 0 0,1 0 1 0 0,0 0 0 0 0,0 1-1 0 0,1 0 1 0 0,-1 0 0 0 0,2 1-1 0 0,-6 7-30 0 0,10-13-4 0 0,-1 0-1 0 0,1 1 0 0 0,0-1 1 0 0,0 0-1 0 0,0 1 0 0 0,1-1 1 0 0,-1 1-1 0 0,0-1 1 0 0,1 1-1 0 0,0-1 0 0 0,-1 1 1 0 0,1-1-1 0 0,0 1 0 0 0,0-1 1 0 0,1 1-1 0 0,-1-1 1 0 0,0 1-1 0 0,1-1 0 0 0,0 3 5 0 0,0-3-4 0 0,0 0 0 0 0,0-1 0 0 0,1 1 0 0 0,-1 0 0 0 0,0 0 0 0 0,1 0 0 0 0,-1-1 0 0 0,1 1 0 0 0,0-1 0 0 0,-1 1 0 0 0,1-1 0 0 0,0 0 0 0 0,0 0 0 0 0,0 0 0 0 0,0 0 0 0 0,0 0 0 0 0,0 0 0 0 0,0 0 0 0 0,0-1 0 0 0,1 1 0 0 0,-1-1 0 0 0,2 1 4 0 0,-1 0-7 0 0,1-1 1 0 0,-1 0-1 0 0,1 1 0 0 0,-1-1 0 0 0,0 0 0 0 0,1 0 0 0 0,-1-1 0 0 0,1 1 0 0 0,-1-1 1 0 0,2 0 6 0 0,2-2-23 0 0,-1 0 1 0 0,0 0 0 0 0,0 0 0 0 0,4-3 22 0 0,80-63-221 0 0,-69 53 858 0 0,-19 15-406 0 0,-2 1 7 0 0,0 0 4 0 0,0 0 4 0 0,-1 8-129 0 0,1 1-1 0 0,-1 0 1 0 0,-1 0-1 0 0,1-1 0 0 0,-1 1 1 0 0,-1-1-1 0 0,0 0 1 0 0,0 0-1 0 0,-3 5-116 0 0,-24 61 97 0 0,14-34-46 0 0,9-21-43 0 0,1 1-1 0 0,-1 10-7 0 0,4-15-1 0 0,-1-1 1 0 0,0 0-1 0 0,-1 0 1 0 0,-1 0-1 0 0,-3 6 1 0 0,-31 51 0 0 0,37-67-4 0 0,0 0-1 0 0,0 0 1 0 0,-1 0-1 0 0,1 0 1 0 0,-1 0-1 0 0,-1 0 5 0 0,-16 19-39 0 0,12-15 25 0 0,9-8 13 0 0,-1 1 1 0 0,0-1-1 0 0,1 0 0 0 0,-1 0 0 0 0,1 0 0 0 0,-1 1 0 0 0,0-1 1 0 0,1 0-1 0 0,-1 0 0 0 0,1 0 0 0 0,-1 0 0 0 0,0 0 0 0 0,1 0 1 0 0,-1 0-1 0 0,0 0 0 0 0,1 0 0 0 0,-1-1 0 0 0,1 1 0 0 0,-1 0 1 0 0,0 0-1 0 0,1 0 0 0 0,-1-1 0 0 0,1 1 0 0 0,-1 0 0 0 0,1-1 1 0 0,-1 1-1 0 0,1 0 0 0 0,-1-1 0 0 0,1 1 0 0 0,-1-1 0 0 0,1 1 1 0 0,0-1-1 0 0,-1 1 0 0 0,1-1 0 0 0,0 1 0 0 0,-1-1 0 0 0,1 1 1 0 0,0-1-1 0 0,-1 0 0 0 0,1 1 0 0 0,0-1 0 0 0,0 1 0 0 0,0-1 1 0 0,0 0-1 0 0,0 1 1 0 0,-1-3-7 0 0,0 0 1 0 0,1 0-1 0 0,0 0 0 0 0,-1 1 1 0 0,1-1-1 0 0,0 0 0 0 0,1 0 1 0 0,-1-2 6 0 0,2-5-5 0 0,0 1 1 0 0,1 0 0 0 0,0 0 0 0 0,1 0 0 0 0,-1 0 0 0 0,2 0 0 0 0,-1 1 0 0 0,1-1 0 0 0,1 1 0 0 0,-1 1-1 0 0,1-1 1 0 0,1 1 0 0 0,3-3 4 0 0,7-6-13 0 0,-3 2-36 0 0,0 2 0 0 0,0 0 0 0 0,1 1 0 0 0,1 1 0 0 0,7-5 49 0 0,8 1-365 0 0,22-7 365 0 0,22-9-186 0 0,-29 10 55 0 0,-33 16 127 0 0,-1-2 0 0 0,1 1-1 0 0,-1-2 1 0 0,0 0-1 0 0,-1 0 1 0 0,1-1 0 0 0,-1 0 4 0 0,-7 4-19 0 0,24-22-28 0 0,-26 24 40 0 0,0-1 1 0 0,-1 1-1 0 0,1 0 0 0 0,0-1 1 0 0,-1 1-1 0 0,1-1 0 0 0,-1 0 1 0 0,0 1-1 0 0,0-1 1 0 0,0 0-1 0 0,0-1 7 0 0,1-5-29 0 0,-1 0 0 0 0,-1 0 0 0 0,0 0 0 0 0,0 0 0 0 0,-1-3 29 0 0,1 9-10 0 0,0 0-1 0 0,-1-1 1 0 0,0 1 0 0 0,1 0 0 0 0,-1 0-1 0 0,-1 0 1 0 0,1 0 0 0 0,0 0-1 0 0,-1 0 1 0 0,1 0 0 0 0,-1 0 0 0 0,0 1-1 0 0,0-1 1 0 0,0 1 0 0 0,0-1 0 0 0,-2-1 10 0 0,2 3-10 0 0,1 0 0 0 0,0 0 0 0 0,-1 0 0 0 0,1 0 0 0 0,-1 1 0 0 0,1-1 0 0 0,-1 0 0 0 0,0 1 0 0 0,1-1 0 0 0,-1 1 0 0 0,0-1 0 0 0,1 1 0 0 0,-1 0 0 0 0,0 0 0 0 0,1-1 1 0 0,-1 1-1 0 0,0 0 0 0 0,0 1 0 0 0,1-1 0 0 0,-3 0 10 0 0,2 1-15 0 0,-1 0 1 0 0,0 1-1 0 0,0-1 1 0 0,1 0 0 0 0,-1 1-1 0 0,1-1 1 0 0,-1 1-1 0 0,1 0 1 0 0,0 0-1 0 0,-1 0 1 0 0,0 2 14 0 0,-2 1-16 0 0,0 1 0 0 0,1 0 0 0 0,0 0 0 0 0,0 0 0 0 0,0 0 0 0 0,1 1 0 0 0,0 0 0 0 0,0-1 0 0 0,0 4 16 0 0,1-3 14 0 0,0-1-1 0 0,1 1 1 0 0,-1 0-1 0 0,1 0 1 0 0,1 0-1 0 0,-1 0 1 0 0,1 0-1 0 0,1 1 1 0 0,-1-1-1 0 0,1 0 1 0 0,1 0-1 0 0,-1-1 1 0 0,1 1-1 0 0,0 0 1 0 0,3 6-14 0 0,-3-9 16 0 0,1 0 1 0 0,-1-1 0 0 0,1 1-1 0 0,0 0 1 0 0,0-1-1 0 0,0 1 1 0 0,1-1-1 0 0,-1 0 1 0 0,1 0-1 0 0,0 0 1 0 0,-1-1 0 0 0,1 0-1 0 0,1 1 1 0 0,-1-1-1 0 0,0 0 1 0 0,0-1-1 0 0,1 1 1 0 0,-1-1-1 0 0,1 0 1 0 0,-1 0 0 0 0,1 0-1 0 0,0-1 1 0 0,-1 0-1 0 0,1 0-16 0 0,3 0 3 0 0,0 0 0 0 0,-1-1 0 0 0,1-1 0 0 0,-1 1 0 0 0,1-1 0 0 0,-1 0 0 0 0,0-1 0 0 0,0 0 0 0 0,0 0 0 0 0,0 0 1 0 0,0-1-1 0 0,3-3-3 0 0,10-7-163 0 0,-1-2 1 0 0,-1 0 0 0 0,5-6 162 0 0,-4 4-190 0 0,1-4-177 0 0,-1 0 0 0 0,0-2 0 0 0,-2 0 0 0 0,-1 0 0 0 0,-1-2 0 0 0,4-10 367 0 0,-9 16-295 0 0,-2-1 0 0 0,0-1 0 0 0,-1 1 0 0 0,3-22 295 0 0,-2 8-466 0 0,6-8 466 0 0,-6 19-78 0 0,8-20 115 0 0,-2-2 0 0 0,4-27-37 0 0,-13 55 1255 0 0,-4 15 582 0 0,-3 12-989 0 0,-9 20-369 0 0,8-21-404 0 0,0 0 1 0 0,0 1 0 0 0,0-1 0 0 0,1 1 0 0 0,1 0 0 0 0,-1 1-76 0 0,-2 27 11 0 0,-3 0 0 0 0,-9 30-11 0 0,2-7-225 0 0,1 5-480 0 0,3 0-1 0 0,2 3 706 0 0,8-58-283 0 0,0 1-1 0 0,1 0 1 0 0,0-1-1 0 0,1 1 1 0 0,0-1-1 0 0,1 1 1 0 0,0-1-1 0 0,0 0 1 0 0,1 0-1 0 0,1 0 1 0 0,0 0 283 0 0,-4-6-234 0 0,-1-4 143 0 0,1 0 0 0 0,-1 1 0 0 0,0-1 0 0 0,0 0 0 0 0,1 1 1 0 0,-1-1-1 0 0,0 0 0 0 0,1 0 0 0 0,-1 1 0 0 0,0-1 0 0 0,0 0 0 0 0,1 0 0 0 0,-1 1 0 0 0,1-1 0 0 0,-1 0 0 0 0,0 0 0 0 0,1 0 0 0 0,-1 0 0 0 0,0 0 0 0 0,1 0 0 0 0,-1 0 0 0 0,1 0 0 0 0,-1 1 0 0 0,0-1 0 0 0,1-1 0 0 0,-1 1 91 0 0,2 1-375 0 0,0-1-147 0 0,1 0 0 0 0,-1 0 0 0 0,0 0 0 0 0,0 0-1 0 0,1 0 1 0 0,-1 0 0 0 0,0-1 0 0 0,0 1 0 0 0,0-1-1 0 0,0 1 1 0 0,1-1 0 0 0,1-1 522 0 0,9-8-5153 0 0</inkml:trace>
  <inkml:trace contextRef="#ctx0" brushRef="#br0" timeOffset="22635.226">3315 4513 12032 0 0,'0'0'553'0'0,"0"-9"176"0"0,0 5-560 0 0,0 0 0 0 0,0 1-1 0 0,-1-1 1 0 0,1 1 0 0 0,-1-1-1 0 0,0 0 1 0 0,0 1 0 0 0,0 0-1 0 0,-1-4-168 0 0,1 5 309 0 0,-1 0 0 0 0,1 0 0 0 0,-1 0 0 0 0,1 0-1 0 0,-1 0 1 0 0,0 0 0 0 0,0 1 0 0 0,0-1 0 0 0,0 1 0 0 0,0-1-1 0 0,0 1 1 0 0,0 0 0 0 0,0-1 0 0 0,-1 1 0 0 0,-1 0-309 0 0,-7-3 500 0 0,0 0 0 0 0,0 1 1 0 0,0 1-1 0 0,0 0 0 0 0,-1 0 1 0 0,-2 1-501 0 0,-21 0 1215 0 0,-14 2-1215 0 0,4 0 376 0 0,-26-5-133 0 0,33 1-114 0 0,-1 0-4006 0 0,39 3 2219 0 0</inkml:trace>
  <inkml:trace contextRef="#ctx0" brushRef="#br0" timeOffset="23268.627">3374 4084 1376 0 0,'0'2'107'0'0,"4"14"277"0"0,4 36 10549 0 0,-7-30-8795 0 0,-2 29 1455 0 0,-3 0 0 0 0,-5 20-3593 0 0,-22 100 1835 0 0,14-101-1336 0 0,-2-1 0 0 0,-4 0-1 0 0,-5 6-498 0 0,23-64 75 0 0,1 1 90 0 0,-1-1-1 0 0,-1 0 0 0 0,-2 4-164 0 0,4-11 98 0 0,3-4-184 0 0,1 0-28 0 0,2-6 139 0 0,-1-1 0 0 0,1 0 0 0 0,0 0 0 0 0,0 1 0 0 0,1 0 1 0 0,0-1-1 0 0,0 1 0 0 0,1 0 0 0 0,2-4-25 0 0,-1 2-28 0 0,4-6-19 0 0,0 0 0 0 0,2 0 0 0 0,-1 1 0 0 0,2 0 1 0 0,4-3 46 0 0,-11 12 19 0 0,-1 0 1 0 0,1 1-1 0 0,-1-1 1 0 0,1 1 0 0 0,0 0-1 0 0,0 1 1 0 0,0-1-1 0 0,1 1-19 0 0,-4 1 3 0 0,0 0-1 0 0,1 1 0 0 0,-1-1 1 0 0,0 1-1 0 0,1-1 0 0 0,-1 1 0 0 0,0 0 1 0 0,1 0-1 0 0,-1 0 0 0 0,0 0 1 0 0,1 0-1 0 0,-1 1 0 0 0,0-1 0 0 0,1 1 1 0 0,-1-1-1 0 0,0 1 0 0 0,0 0 1 0 0,0 0-1 0 0,0 0 0 0 0,1 1-2 0 0,6 3-46 0 0,-1 2 1 0 0,-1-1-1 0 0,1 1 0 0 0,4 6 46 0 0,14 12-161 0 0,-23-22 148 0 0,1-1 1 0 0,0 1-1 0 0,0-1 0 0 0,1 0 0 0 0,-1 0 1 0 0,0 0-1 0 0,1 0 0 0 0,-1-1 0 0 0,1 0 1 0 0,-1 0-1 0 0,1 0 0 0 0,0 0 0 0 0,-1-1 1 0 0,1 0-1 0 0,0 0 0 0 0,-1 0 0 0 0,1-1 1 0 0,0 1-1 0 0,-1-1 0 0 0,1 0 0 0 0,-1 0 1 0 0,1-1-1 0 0,-1 1 0 0 0,1-1 0 0 0,-1 0 1 0 0,0 0-1 0 0,0-1 0 0 0,0 1 0 0 0,0-1 1 0 0,0 0-1 0 0,-1 0 0 0 0,2-1 13 0 0,-5 3-1 0 0,5-3-27 0 0,0 0 1 0 0,0-1 0 0 0,-1 1 0 0 0,1-1 0 0 0,-1-1-1 0 0,0 1 1 0 0,2-5 27 0 0,5-9 0 0 0,-7 12 0 0 0,0 0 0 0 0,0 0 0 0 0,2-7 0 0 0,-5 12 0 0 0,0-1 0 0 0,0 1 0 0 0,-1-1 0 0 0,1 1 0 0 0,-1-1 0 0 0,0 1 0 0 0,0-1 0 0 0,0 1 0 0 0,0-1 0 0 0,0 1 0 0 0,-1-1 0 0 0,1 1 0 0 0,-1 0 0 0 0,0-3 0 0 0,0 1-6 0 0,-1-1-1 0 0,0 1 0 0 0,0 0 1 0 0,0 0-1 0 0,-1 0 0 0 0,-2-2 7 0 0,4 4-2 0 0,0 1 0 0 0,0 0 0 0 0,0-1 0 0 0,-1 1 0 0 0,1 0 0 0 0,0 0-1 0 0,-1 0 1 0 0,1 0 0 0 0,-1 0 0 0 0,0 0 0 0 0,1 0 0 0 0,-1 1 0 0 0,1-1 0 0 0,-1 1 0 0 0,0-1 0 0 0,0 1-1 0 0,1-1 1 0 0,-1 1 0 0 0,-1 0 2 0 0,0 0-12 0 0,-1 0 1 0 0,1 0-1 0 0,0 0 0 0 0,0 0 0 0 0,0 1 0 0 0,0 0 0 0 0,0-1 0 0 0,0 1 0 0 0,1 0 1 0 0,-1 0-1 0 0,0 1 0 0 0,0-1 0 0 0,1 1 0 0 0,-1-1 0 0 0,0 1 0 0 0,1 0 1 0 0,0 0-1 0 0,-1 0 0 0 0,1 0 0 0 0,0 0 0 0 0,0 0 0 0 0,0 1 0 0 0,0-1 1 0 0,1 1-1 0 0,-1-1 0 0 0,1 1 0 0 0,-1 0 0 0 0,1 0 0 0 0,0 1 12 0 0,-5 10-57 0 0,2-1-1 0 0,-1 1 1 0 0,2-1-1 0 0,0 1 0 0 0,1 0 1 0 0,0 3 57 0 0,1-9-39 0 0,1 1 0 0 0,0-1 0 0 0,0 0 0 0 0,1 1 0 0 0,0-1-1 0 0,0 1 1 0 0,1-1 0 0 0,0 0 0 0 0,1 0 0 0 0,3 7 39 0 0,-4-11-21 0 0,-1-1 1 0 0,1 0-1 0 0,0 0 0 0 0,0 0 0 0 0,0 0 0 0 0,1 0 0 0 0,-1 0 0 0 0,1 0 1 0 0,-1-1-1 0 0,1 1 0 0 0,0-1 0 0 0,0 0 0 0 0,0 0 0 0 0,0 0 0 0 0,1 0 1 0 0,-1 0-1 0 0,0-1 0 0 0,1 0 0 0 0,-1 1 0 0 0,1-1 0 0 0,0 0 0 0 0,-1-1 1 0 0,1 1-1 0 0,0-1 0 0 0,-1 0 0 0 0,1 0 0 0 0,0 0 0 0 0,-1 0 0 0 0,1 0 1 0 0,0-1-1 0 0,3 0 21 0 0,41-15-255 0 0,-44 15 242 0 0,0-1-1 0 0,0 0 1 0 0,-1 0-1 0 0,1 0 1 0 0,-1 0-1 0 0,1 0 1 0 0,-1-1-1 0 0,0 0 1 0 0,0 0-1 0 0,0 0 1 0 0,1 0 13 0 0,12-19-170 0 0,17-15 170 0 0,-18 21-178 0 0,0-1-1 0 0,10-17 179 0 0,-22 30-28 0 0,-3 3 25 0 0,1-1 1 0 0,0 1 0 0 0,0 0-1 0 0,-1-1 1 0 0,1 1 0 0 0,0 0-1 0 0,0 0 1 0 0,0 0-1 0 0,1 0 1 0 0,-1 0 0 0 0,0 0-1 0 0,0 0 1 0 0,0 0 0 0 0,1 1-1 0 0,-1-1 1 0 0,0 0-1 0 0,1 1 1 0 0,-1-1 0 0 0,1 1-1 0 0,0-1 3 0 0,4 13 127 0 0,-4-9-122 0 0,-1 1 0 0 0,1 0 0 0 0,-1 0 0 0 0,0 0 0 0 0,0 0 0 0 0,0 0 0 0 0,0 0-1 0 0,-1 0 1 0 0,0 0 0 0 0,0 0 0 0 0,0 0 0 0 0,0 0 0 0 0,-1 1-5 0 0,-1 11 16 0 0,-1 0-1 0 0,-4 12-15 0 0,1-4 1 0 0,3-15 28 0 0,0 0-1 0 0,0-1 1 0 0,-1 1-1 0 0,0-1 1 0 0,0 0-1 0 0,-1 0 1 0 0,0-1-1 0 0,-1 1-28 0 0,2-1 39 0 0,1 0-29 0 0,2-6-9 0 0,1-1 0 0 0,0 1-1 0 0,-1 0 1 0 0,1 0 0 0 0,0 0-1 0 0,-1 0 1 0 0,0 0 0 0 0,1-1 0 0 0,-1 1-1 0 0,1 0 1 0 0,-1-1 0 0 0,0 1-1 0 0,1 0 1 0 0,-1-1 0 0 0,0 1 0 0 0,0-1-1 0 0,0 1 0 0 0,0 0 59 0 0,1-13 53 0 0,1 9-33 0 0,-1-1 0 0 0,1 1 0 0 0,0-1 0 0 0,0 1 1 0 0,1-1-1 0 0,-1 1 0 0 0,1 0 0 0 0,-1 0 0 0 0,1 0 0 0 0,0 0 0 0 0,0 0 0 0 0,1 0 0 0 0,0-1-79 0 0,7-7 299 0 0,1 0-1 0 0,6-5-298 0 0,-8 8 239 0 0,0 1 0 0 0,0 0-1 0 0,1 1 1 0 0,0 0-1 0 0,10-4-238 0 0,-15 7 77 0 0,0 1 0 0 0,0 1 1 0 0,0-1-1 0 0,0 1 0 0 0,0 0 0 0 0,0 0 0 0 0,0 0 0 0 0,0 1 0 0 0,0 0 0 0 0,0 0 0 0 0,0 0 0 0 0,0 0 0 0 0,1 1 0 0 0,0 0-77 0 0,11 4 229 0 0,-1 0-1 0 0,0 0 0 0 0,9 6-228 0 0,28 16-1074 0 0,-51-26-1222 0 0,-2-1-6490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17:04.1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4908 223 11056 0 0,'0'2'505'0'0,"5"28"190"0"0,-4-16 470 0 0,0-1-1 0 0,-2 1 1 0 0,1-1 0 0 0,-2 1 0 0 0,0 0 0 0 0,-1-1 0 0 0,-3 12-1165 0 0,-1 7 1109 0 0,-69 283 113 0 0,25-103-804 0 0,46-192-375 0 0,-1 5 80 0 0,0-1-1 0 0,-9 20-122 0 0,13-39 26 0 0,1-4-14 0 0,1 0 0 0 0,-1 0 1 0 0,1 1-1 0 0,-1-1 0 0 0,1 0 0 0 0,0 0 1 0 0,0 1-1 0 0,-1-1 0 0 0,1 0 1 0 0,0 1-1 0 0,0-1 0 0 0,0 0 0 0 0,0 1 1 0 0,1 0-13 0 0,-1-14 31 0 0,2 0 0 0 0,0 1 0 0 0,0-1 0 0 0,4-7-31 0 0,1-12 14 0 0,70-280 58 0 0,-41 198-72 0 0,-4 15 0 0 0,50-176 64 0 0,-70 224-63 0 0,-8 32-7 0 0,1-1 1 0 0,5-12 5 0 0,-7 27-7 0 0,0-1 0 0 0,0 1 0 0 0,0-1 0 0 0,0 1 0 0 0,0 0 1 0 0,1 1-1 0 0,0-1 0 0 0,0 0 0 0 0,0 1 0 0 0,0 0 1 0 0,0 0-1 0 0,1 0 0 0 0,-1 1 0 0 0,1-1 0 0 0,0 1 0 0 0,0 0 1 0 0,1 0 6 0 0,-4 2 48 0 0,0 0 1 0 0,0 0 0 0 0,-1 0 0 0 0,1 0 0 0 0,0 0-1 0 0,0 0 1 0 0,-1 0 0 0 0,1 1 0 0 0,0-1-1 0 0,-1 0 1 0 0,1 1 0 0 0,0 0 0 0 0,-1-1 0 0 0,1 1-1 0 0,-1 0 1 0 0,1 0 0 0 0,1 1-49 0 0,0 0 80 0 0,1 1 0 0 0,0 0 0 0 0,-1 0 0 0 0,1 0 0 0 0,1 3-80 0 0,4 7 90 0 0,-1 0-1 0 0,-1 1 1 0 0,0-1 0 0 0,-1 2-1 0 0,0-1 1 0 0,-1 0-1 0 0,1 10-89 0 0,-3-14 30 0 0,12 48 21 0 0,-2 2 0 0 0,-3 0-1 0 0,1 31-50 0 0,-7-62 0 0 0,1-1 0 0 0,4 8 0 0 0,4 17 0 0 0,-12-47 0 0 0,0 3 9 0 0,1 1 0 0 0,0-1-1 0 0,0 0 1 0 0,1 0 0 0 0,0 0-1 0 0,1 0 1 0 0,0-1 0 0 0,5 8-9 0 0,2 5 131 0 0,-11-19-92 0 0,1 0 0 0 0,0 0 1 0 0,0 0-1 0 0,0 1 0 0 0,0-1 1 0 0,0 0-1 0 0,1-1 0 0 0,-1 1 1 0 0,1 0-1 0 0,-1 0 0 0 0,1-1 1 0 0,0 1-1 0 0,0 0-39 0 0,-1-2 192 0 0,-1 0-174 0 0,0 0 1 0 0,1-1-1 0 0,-1 1 0 0 0,0-1 0 0 0,0 1 0 0 0,1-1 0 0 0,-1 1 1 0 0,0-1-1 0 0,0 1 0 0 0,0-1 0 0 0,0 1 0 0 0,0-1 0 0 0,0 0 1 0 0,0 1-1 0 0,0-1 0 0 0,0 1 0 0 0,0-1 0 0 0,0 1 0 0 0,0-1 1 0 0,0 1-1 0 0,0-1 0 0 0,0 1 0 0 0,0-1 0 0 0,-1 1 0 0 0,1-1 1 0 0,0 1-19 0 0,-9-17-10 0 0,3 6 19 0 0,4 7-9 0 0,2 2 0 0 0,-1-1 0 0 0,0 1 0 0 0,0-1 0 0 0,0 1 0 0 0,0-1 0 0 0,-1 1 0 0 0,1 0 0 0 0,0 0 0 0 0,-1 0 0 0 0,0-1 0 0 0,0 1 0 0 0,1 1 0 0 0,-1-1 0 0 0,0 0 0 0 0,0 0 0 0 0,-1 1 0 0 0,1-1 0 0 0,-1 0 0 0 0,-28-22-1 0 0,25 18 18 0 0,0 1 0 0 0,-1-1 0 0 0,0 1 0 0 0,0 1 0 0 0,-2-1-17 0 0,0 0 42 0 0,-2 0 42 0 0,-1-1 0 0 0,0 2-1 0 0,-3-1-83 0 0,-10-4-74 0 0,16 6 8 0 0,0 0 0 0 0,1 1-1 0 0,-5-1 67 0 0,-10-3-90 0 0,20 5 86 0 0,-1 0 0 0 0,1-1 0 0 0,-1 2 1 0 0,0-1-1 0 0,1 0 0 0 0,-1 1 0 0 0,1 0 0 0 0,-1-1 0 0 0,0 1 0 0 0,0 1 0 0 0,-1-1 4 0 0,-12 5-47 0 0,-17 3-157 0 0,30-7 155 0 0,1-1 0 0 0,-1 1 1 0 0,1 0-1 0 0,0 1 0 0 0,-1-1 0 0 0,1 1 0 0 0,0-1 0 0 0,0 1 0 0 0,0 0 0 0 0,0 0 0 0 0,0 0 0 0 0,-2 3 49 0 0,-6 6-584 0 0,0 0 0 0 0,-4 6 584 0 0,-8 9-1153 0 0,19-22 691 0 0,-25 26-2664 0 0,13-7-3905 0 0,10-11 1207 0 0</inkml:trace>
  <inkml:trace contextRef="#ctx0" brushRef="#br0" timeOffset="565.187">5736 478 5984 0 0,'5'-7'322'0'0,"-1"0"0"0"0,1 0 1 0 0,-1 0-1 0 0,0 0 0 0 0,-1-1 1 0 0,2-4-323 0 0,-4 10 275 0 0,0 1 0 0 0,-1-1 1 0 0,0 1-1 0 0,1-1 0 0 0,-1 1 1 0 0,0-1-1 0 0,0 0 0 0 0,1 1 1 0 0,-1-1-1 0 0,-1 0 0 0 0,1 1 0 0 0,0-1 1 0 0,0 1-1 0 0,-1-1 0 0 0,1 0 1 0 0,0 1-1 0 0,-1-1 0 0 0,0 1 1 0 0,1-1-1 0 0,-1 1 0 0 0,0-1 1 0 0,0 1-1 0 0,0 0 0 0 0,0-1 0 0 0,0 1 1 0 0,0 0-1 0 0,0 0 0 0 0,0 0 1 0 0,0 0-1 0 0,-1 0 0 0 0,1 0 1 0 0,0 0-1 0 0,-1 0 0 0 0,1 0 0 0 0,-1 1 1 0 0,0-1-276 0 0,0 0 76 0 0,0 1-1 0 0,-1-1 1 0 0,1 1 0 0 0,-1 0-1 0 0,1 0 1 0 0,-1 0 0 0 0,1 0 0 0 0,-1 0-1 0 0,1 1 1 0 0,-1-1 0 0 0,1 1-1 0 0,0-1 1 0 0,-1 1 0 0 0,1 0 0 0 0,0 0-1 0 0,0 0 1 0 0,-1 0 0 0 0,1 0-76 0 0,-8 5 255 0 0,0 0 1 0 0,0 0-1 0 0,-1 2-255 0 0,3-2 139 0 0,0-1 1 0 0,1 1-1 0 0,0 1 0 0 0,0-1 1 0 0,1 1-1 0 0,-6 7-139 0 0,-5 4 206 0 0,16-17-181 0 0,-1 0 0 0 0,1 0 0 0 0,-1 0 0 0 0,1 1 0 0 0,-1-1 0 0 0,1 0 0 0 0,0 1 0 0 0,0-1 0 0 0,0 1 0 0 0,0 0 0 0 0,0-1 0 0 0,0 1 0 0 0,0 0 0 0 0,1-1 0 0 0,-1 1 0 0 0,0 0 0 0 0,1 0 0 0 0,0 0 0 0 0,-1 0-25 0 0,1-1 278 0 0,0-1 8 0 0,2 1-208 0 0,-1 0-1 0 0,1-1 0 0 0,-1 1 1 0 0,1 0-1 0 0,-1 0 1 0 0,1 0-1 0 0,-1 1 0 0 0,0-1 1 0 0,1 0-1 0 0,-1 1-77 0 0,8 6 228 0 0,0-4-87 0 0,0 1 0 0 0,1-1 0 0 0,-1-1 0 0 0,1 0 1 0 0,0 0-1 0 0,0-1 0 0 0,0 0 0 0 0,0-1 0 0 0,0 0 1 0 0,5 0-142 0 0,-1-1 82 0 0,-7-1-52 0 0,0 1 0 0 0,0 0 0 0 0,0 1 0 0 0,0-1 0 0 0,0 1 0 0 0,0 1 0 0 0,0-1 0 0 0,5 3-30 0 0,-2 1-10 0 0,-10-5 6 0 0,1 0 1 0 0,-1 0 0 0 0,1 1-1 0 0,-1-1 1 0 0,1 1 0 0 0,-1-1 0 0 0,0 0-1 0 0,1 1 1 0 0,-1-1 0 0 0,0 1-1 0 0,1-1 1 0 0,-1 1 0 0 0,0-1-1 0 0,1 1 1 0 0,-1-1 0 0 0,0 1 0 0 0,0 0 3 0 0,0 1-13 0 0,0 0 1 0 0,0 0-1 0 0,-1 0 1 0 0,1 0-1 0 0,-1 0 1 0 0,1 0-1 0 0,-1 0 1 0 0,0-1-1 0 0,0 1 1 0 0,0 0-1 0 0,0 0 1 0 0,0 0-1 0 0,0-1 1 0 0,0 1-1 0 0,-1 0 13 0 0,-21 24-146 0 0,12-16 17 0 0,0-1-1 0 0,0 0 0 0 0,-2 0 1 0 0,1-1-1 0 0,-1-1 1 0 0,-3 2 129 0 0,-14 4-1903 0 0,0 0 1 0 0,-9 0 1902 0 0,22-8-1651 0 0,-2 0-227 0 0</inkml:trace>
  <inkml:trace contextRef="#ctx0" brushRef="#br0" timeOffset="902.948">6023 296 5064 0 0,'0'0'232'0'0,"-1"-2"97"0"0,-5-4 10334 0 0,4 5-8768 0 0,0 2-1851 0 0,0-1 0 0 0,0 0-1 0 0,1 1 1 0 0,-1-1-1 0 0,0 1 1 0 0,0 0-1 0 0,1-1 1 0 0,-1 1-1 0 0,1 0 1 0 0,-1 0-1 0 0,1 0 1 0 0,-1 0-1 0 0,1 1 1 0 0,-1-1-1 0 0,1 0 1 0 0,0 0 0 0 0,0 1-1 0 0,0-1 1 0 0,-1 1-1 0 0,1-1 1 0 0,0 1-44 0 0,-4 8 220 0 0,-1 0 1 0 0,1 0 0 0 0,0 3-221 0 0,-1 1 87 0 0,3-9-90 0 0,1 1-1 0 0,0 0 1 0 0,0 0-1 0 0,0 0 1 0 0,1 0-1 0 0,0 0 0 0 0,0 3 4 0 0,1-6 98 0 0,0 0-1 0 0,0 0 0 0 0,0 1 0 0 0,0-1 1 0 0,0 0-1 0 0,1 0 0 0 0,0 0 0 0 0,0 0 0 0 0,-1 0 1 0 0,2-1-1 0 0,-1 1 0 0 0,0 0 0 0 0,1 0 1 0 0,-1-1-1 0 0,1 1 0 0 0,0 0-97 0 0,15 26 654 0 0,-15-24-587 0 0,1-1 1 0 0,-1 0-1 0 0,1 0 0 0 0,-1 0 1 0 0,1 0-1 0 0,0 0 0 0 0,4 3-67 0 0,-6-6 22 0 0,1 1-1 0 0,-1-1 0 0 0,0 0 0 0 0,1 1 0 0 0,-1-1 1 0 0,0 1-1 0 0,0 0 0 0 0,0-1 0 0 0,0 2-21 0 0,5 7 137 0 0,-6-9-126 0 0,1 1 0 0 0,-1-1 1 0 0,0 0-1 0 0,0 0 0 0 0,0 1 0 0 0,0-1 0 0 0,0 0 0 0 0,0 0 0 0 0,0 1 0 0 0,-1-1 0 0 0,1 0 0 0 0,0 0 0 0 0,-1 1 0 0 0,1-1 1 0 0,0 0-1 0 0,-1 0 0 0 0,0 0 0 0 0,1 1-11 0 0,-1 0 8 0 0,-1 2-14 0 0,0 1 0 0 0,0-1 0 0 0,0 0 0 0 0,0 0 0 0 0,-1 0 1 0 0,0 0-1 0 0,0 0 0 0 0,0 0 0 0 0,0-1 0 0 0,0 0 0 0 0,-1 1 0 0 0,0-1 0 0 0,1 0 0 0 0,-1-1 0 0 0,0 1 0 0 0,-3 1 6 0 0,3-3-6 0 0,1 1 0 0 0,-1-1 1 0 0,1 0-1 0 0,-1 0 0 0 0,0 0 0 0 0,1 0 1 0 0,-1-1-1 0 0,0 1 0 0 0,0-1 0 0 0,0 0 1 0 0,1 0-1 0 0,-1 0 0 0 0,0-1 0 0 0,0 1 0 0 0,1-1 1 0 0,-1 0-1 0 0,0 0 0 0 0,1-1 0 0 0,-1 1 1 0 0,-1-1 5 0 0,0 0-76 0 0,1 0 1 0 0,-1 1 0 0 0,0 0-1 0 0,1 0 1 0 0,-6 0 75 0 0,-10 0-3471 0 0,19 1-1350 0 0,1 0-1299 0 0</inkml:trace>
  <inkml:trace contextRef="#ctx0" brushRef="#br0" timeOffset="1234.147">6191 353 6448 0 0,'0'0'498'0'0,"0"0"-50"0"0,-12 5 4960 0 0,8-2-4963 0 0,0 0 0 0 0,1 0 0 0 0,-1 0-1 0 0,1 1 1 0 0,0 0 0 0 0,0 0 0 0 0,0-1-1 0 0,1 2 1 0 0,-1-1 0 0 0,1 0 0 0 0,-1 2-445 0 0,1 0 194 0 0,-1 0 1 0 0,1 0-1 0 0,0 0 1 0 0,0 0 0 0 0,1 0-1 0 0,0 1 1 0 0,0-1-1 0 0,0 3-194 0 0,6 26 165 0 0,-4-27-158 0 0,4 5-7 0 0,-4-11 2 0 0,0 0 0 0 0,0-1-1 0 0,0 1 1 0 0,1 0 0 0 0,-1-1-1 0 0,0 1 1 0 0,1-1 0 0 0,-1 0-1 0 0,1 1 1 0 0,0-1 0 0 0,-1 0-1 0 0,1 0 1 0 0,0 0 0 0 0,0 0-1 0 0,0 0-1 0 0,3 1 176 0 0,0-1 0 0 0,1 1 0 0 0,-1-1 0 0 0,5 0-176 0 0,11 3 711 0 0,-17-3-670 0 0,-1-1 0 0 0,1 0 0 0 0,0 0 0 0 0,-1 0 0 0 0,1 0 0 0 0,-1 0 0 0 0,1-1 0 0 0,0 0-1 0 0,-1 1 1 0 0,1-1 0 0 0,-1-1 0 0 0,0 1 0 0 0,1 0 0 0 0,-1-1 0 0 0,0 0 0 0 0,0 0 0 0 0,3-2-41 0 0,1 0 172 0 0,-5 3-147 0 0,-1 1-1 0 0,0-1 1 0 0,0 0-1 0 0,0 1 0 0 0,0-1 1 0 0,0 0-1 0 0,0 0 1 0 0,0 0-1 0 0,-1 0 1 0 0,1 0-1 0 0,0 0 0 0 0,0 0 1 0 0,-1 0-1 0 0,1 0 1 0 0,0-1-1 0 0,-1 1 0 0 0,0 0 1 0 0,1 0-1 0 0,-1 0 1 0 0,0-1-1 0 0,1 1 1 0 0,-1 0-1 0 0,0-1 0 0 0,0 1 1 0 0,0 0-1 0 0,0 0 1 0 0,0-1-1 0 0,0 1 0 0 0,0 0 1 0 0,-1 0-1 0 0,1-1 1 0 0,0 1-1 0 0,-1 0 1 0 0,1 0-1 0 0,-1-1 0 0 0,0 1 1 0 0,1 0-1 0 0,-1 0 1 0 0,0 0-25 0 0,-2-5 6 0 0,-1 1 0 0 0,0-1 0 0 0,0 1 1 0 0,0 0-1 0 0,0 1 0 0 0,-1-1 0 0 0,-1 0-6 0 0,-3-1-211 0 0,0 0-1 0 0,-1 1 0 0 0,0-1 0 0 0,0 2 1 0 0,-1 0-1 0 0,1 0 0 0 0,-1 1 1 0 0,-3-1 211 0 0,-22-7-7338 0 0,25 6 1410 0 0</inkml:trace>
  <inkml:trace contextRef="#ctx0" brushRef="#br0" timeOffset="1595.098">6533 299 12496 0 0,'0'0'572'0'0,"0"0"-11"0"0,0 0-218 0 0,-1-1-61 0 0,0 1 0 0 0,0-1 0 0 0,0 0 0 0 0,-1 1 0 0 0,1-1 0 0 0,0 1 0 0 0,0 0 1 0 0,0-1-1 0 0,-1 1 0 0 0,0 0-282 0 0,-1 1 170 0 0,0 0 1 0 0,0 0-1 0 0,1 0 1 0 0,-1 1 0 0 0,0 0-1 0 0,0-1 1 0 0,1 1-1 0 0,-1 0 1 0 0,1 0-1 0 0,0 1 1 0 0,0-1-1 0 0,0 0 1 0 0,-1 2-171 0 0,2-4 20 0 0,-5 9 249 0 0,-1 0 0 0 0,2 0 0 0 0,-1 1 0 0 0,1 0 0 0 0,0 0 0 0 0,1 0 0 0 0,0 0 0 0 0,1 2-269 0 0,-5 9 412 0 0,6-16-350 0 0,1 0 0 0 0,0 0 1 0 0,-1 0-1 0 0,2 1 0 0 0,-1-1 0 0 0,1 0 1 0 0,-1 1-1 0 0,1-1 0 0 0,1 0 0 0 0,-1 1 1 0 0,1-1-1 0 0,0 0 0 0 0,0 1 0 0 0,1-1 0 0 0,-1 0 1 0 0,1 0-1 0 0,0 0 0 0 0,2 2-62 0 0,2 3 117 0 0,0 1 0 0 0,1-1 0 0 0,0-1 0 0 0,1 1 0 0 0,0-1 0 0 0,1 0 0 0 0,5 4-117 0 0,-10-10-3 0 0,-1-1 0 0 0,1 1 0 0 0,0-1 0 0 0,1 1 0 0 0,-1-1 0 0 0,0-1 0 0 0,1 1 0 0 0,-1 0 0 0 0,1-1 0 0 0,-1 0 0 0 0,1 0 0 0 0,-1-1 0 0 0,1 1 0 0 0,1-1 3 0 0,1 0-313 0 0,0 0-1 0 0,-1 0 0 0 0,1-1 1 0 0,0 0-1 0 0,-1 0 1 0 0,1 0-1 0 0,-1-1 0 0 0,1 0 1 0 0,3-2 313 0 0,43-17-4688 0 0,-28 5 2267 0 0</inkml:trace>
  <inkml:trace contextRef="#ctx0" brushRef="#br0" timeOffset="1933.12">6765 434 10136 0 0,'1'5'332'0'0,"0"1"1"0"0,0-1-1 0 0,1 1 1 0 0,-1-1-1 0 0,1 1 1 0 0,1-1-1 0 0,0 2-332 0 0,6 16 4047 0 0,-1-8-319 0 0,-7-14-3434 0 0,0 1 0 0 0,0-1 0 0 0,0 0 0 0 0,0 1 0 0 0,0-1 0 0 0,-1 1 0 0 0,1-1 0 0 0,-1 1 0 0 0,1-1 1 0 0,-1 1-1 0 0,1 1-294 0 0,-1 1 225 0 0,1-1 3 0 0,-1 1-1 0 0,1 0 1 0 0,-1-1-1 0 0,1 1 0 0 0,0-1 1 0 0,1 1-1 0 0,-1-1 1 0 0,2 3-228 0 0,-2-5 267 0 0,-1 2-137 0 0,-5 21-152 0 0,4-22-1021 0 0,1-2-408 0 0,0 0-77 0 0</inkml:trace>
  <inkml:trace contextRef="#ctx0" brushRef="#br0" timeOffset="2483.796">5586 1320 17967 0 0,'4'32'677'0'0,"1"-1"-1"0"0,2 0 1 0 0,3 8-677 0 0,-4-14 421 0 0,0 1 1 0 0,-2-1 0 0 0,-1 1-1 0 0,-1 0 1 0 0,-2 15-422 0 0,2 12 68 0 0,-1-20-12 0 0,-2 0 1 0 0,-4 24-57 0 0,1-10-7 0 0,0-20 7 0 0,0 6 0 0 0,3-20 0 0 0,34-147-72 0 0,-17 67 72 0 0,-4 24 0 0 0,0-15 0 0 0,34-186 0 0 0,-45 241-13 0 0,-1-1-1 0 0,1 1 1 0 0,1-1 0 0 0,-1 1-1 0 0,1-1 1 0 0,-1 1-1 0 0,1-1 1 0 0,0 1-1 0 0,0 0 1 0 0,0 0-1 0 0,1 0 1 0 0,1-2 13 0 0,-4 5-10 0 0,1 0 1 0 0,-1-1-1 0 0,1 1 0 0 0,-1 0 0 0 0,1 0 1 0 0,-1 0-1 0 0,1-1 0 0 0,-1 1 0 0 0,1 0 1 0 0,-1 0-1 0 0,1 0 0 0 0,-1 0 1 0 0,1 0-1 0 0,-1 0 0 0 0,1 0 0 0 0,-1 0 1 0 0,1 0-1 0 0,-1 0 0 0 0,1 0 0 0 0,-1 0 1 0 0,1 0-1 0 0,-1 1 0 0 0,1-1 1 0 0,-1 0-1 0 0,1 0 0 0 0,-1 0 0 0 0,0 1 1 0 0,1-1-1 0 0,-1 0 0 0 0,1 1 0 0 0,-1-1 1 0 0,0 0-1 0 0,1 1 0 0 0,-1-1 1 0 0,0 0-1 0 0,1 1 0 0 0,-1-1 0 0 0,0 1 1 0 0,1-1-1 0 0,-1 1 0 0 0,0-1 0 0 0,0 1 1 0 0,0-1-1 0 0,0 1 10 0 0,12 26 131 0 0,-9-20-49 0 0,-1-2-31 0 0,3 6-87 0 0,-1 0-1 0 0,0 0 1 0 0,-1 1 0 0 0,1 2 36 0 0,-3-12-9 0 0,-1 1 0 0 0,2-1 1 0 0,-1 1-1 0 0,0-1 0 0 0,0 1 0 0 0,1-1 1 0 0,-1 0-1 0 0,1 0 0 0 0,0 0 1 0 0,0 0-1 0 0,1 2 9 0 0,7 8-54 0 0,-10-12 54 0 0,1 1 0 0 0,-1-1-1 0 0,1 1 1 0 0,-1-1 0 0 0,1 1-1 0 0,-1-1 1 0 0,1 1 0 0 0,-1-1-1 0 0,1 0 1 0 0,0 1-1 0 0,-1-1 1 0 0,1 0 0 0 0,-1 1-1 0 0,1-1 1 0 0,0 0 0 0 0,-1 0-1 0 0,1 0 1 0 0,0 1 0 0 0,-1-1-1 0 0,1 0 1 0 0,0 0 0 0 0,-1 0-1 0 0,1 0 1 0 0,1-1-1 0 0,0 1 0 0 0,1 0 0 0 0,-1-1-1 0 0,0 1 1 0 0,0-1 0 0 0,0 0 0 0 0,-1 1 0 0 0,3-2 1 0 0,0 0 12 0 0,0-1 0 0 0,0 1 1 0 0,0-1-1 0 0,0 0 1 0 0,-1 0-1 0 0,1-1 1 0 0,2-2-13 0 0,16-24-55 0 0,0-2 0 0 0,15-33 55 0 0,-21 38 129 0 0,2-6 146 0 0,4-13-275 0 0,-21 45-4 0 0,-1 0-1 0 0,1 0 0 0 0,0 0 0 0 0,0 0 1 0 0,-1 1-1 0 0,1-1 0 0 0,0 0 1 0 0,0 0-1 0 0,0 1 0 0 0,0-1 0 0 0,1 0 5 0 0,0 0-26 0 0,-2 1 20 0 0,0 0 1 0 0,0 0-1 0 0,0 0 1 0 0,0 0-1 0 0,0 0 1 0 0,1 0-1 0 0,-1 0 0 0 0,0 0 1 0 0,0 0-1 0 0,0 0 1 0 0,0 0-1 0 0,0 0 1 0 0,1 0-1 0 0,-1 0 1 0 0,0 0-1 0 0,0 0 1 0 0,0 0-1 0 0,0 0 1 0 0,0 0-1 0 0,1 0 1 0 0,-1 0-1 0 0,0 0 1 0 0,0 0-1 0 0,0 1 1 0 0,0-1-1 0 0,0 0 0 0 0,0 0 1 0 0,0 0-1 0 0,0 0 1 0 0,1 0-1 0 0,-1 0 1 0 0,0 0-1 0 0,0 1 1 0 0,0-1-1 0 0,0 0 1 0 0,0 0-1 0 0,0 0 1 0 0,0 0-1 0 0,0 0 1 0 0,0 1-1 0 0,0-1 1 0 0,0 0-1 0 0,0 0 1 0 0,0 0-1 0 0,0 0 1 0 0,0 0-1 0 0,0 1 6 0 0,1 4-47 0 0,1 1 114 0 0,0 0 1 0 0,-1 0-1 0 0,0 0 0 0 0,0 0 1 0 0,-1 0-1 0 0,0 1-67 0 0,2 12 129 0 0,2 23-99 0 0,6 33-21 0 0,-7-61 18 0 0,0 2-8 0 0,0 0-1 0 0,1 1 1 0 0,1-2-1 0 0,3 7-18 0 0,-6-18 29 0 0,0 1 0 0 0,0-1 0 0 0,1 1 0 0 0,0-1 0 0 0,0 0 0 0 0,0 0 0 0 0,0 0 0 0 0,1-1 0 0 0,-1 1 0 0 0,1-1 0 0 0,0 0 0 0 0,0 0 0 0 0,0 0 0 0 0,0 0 0 0 0,1-1 0 0 0,2 1-29 0 0,-5-2 29 0 0,1 0-1 0 0,0 0 0 0 0,-1 0 1 0 0,1 0-1 0 0,0-1 1 0 0,-1 1-1 0 0,1-1 0 0 0,0 0 1 0 0,0 0-1 0 0,-1 0 1 0 0,1 0-1 0 0,0 0 0 0 0,0-1 1 0 0,-1 1-1 0 0,1-1 1 0 0,0 0-1 0 0,1 0-28 0 0,0-1 17 0 0,0 0 1 0 0,0-1-1 0 0,0 1 1 0 0,-1-1-1 0 0,1 1 0 0 0,-1-1 1 0 0,0 0-1 0 0,1 0 1 0 0,-1 0-1 0 0,2-4-17 0 0,0 0 1 0 0,-1 1-1 0 0,0-1 1 0 0,0 0-1 0 0,-1 0 1 0 0,0 0 0 0 0,0 0-1 0 0,0-1 1 0 0,-1 1-1 0 0,0-1 1 0 0,-1 1 0 0 0,0-1-1 0 0,1-7 0 0 0,-2 4-2 0 0,-1 1-1 0 0,0-1 0 0 0,0 1 1 0 0,-1-1-1 0 0,-1-3 3 0 0,0 11-53 0 0,-19-15 27 0 0,9 11-22 0 0,-1 8 36 0 0,-4 5 12 0 0,1 2 0 0 0,13-6 6 0 0,1 1-1 0 0,0-1 1 0 0,0 1-1 0 0,1 0 1 0 0,-1 0-1 0 0,0 0 1 0 0,1 0-1 0 0,0 0 0 0 0,0 1 1 0 0,0-1-1 0 0,0 1 1 0 0,0-1-1 0 0,1 1 1 0 0,-1 0-1 0 0,1 0 1 0 0,0 0-1 0 0,0 0 1 0 0,1-1-1 0 0,-1 1 1 0 0,1 0-1 0 0,0 0 1 0 0,0 0-1 0 0,0 0 0 0 0,0 0 1 0 0,1 0-1 0 0,0 2-5 0 0,1 3 24 0 0,0 0 0 0 0,0-1 0 0 0,1 0 0 0 0,0 1 0 0 0,0-1 0 0 0,1 0 0 0 0,0-1 0 0 0,0 1 0 0 0,1-1 0 0 0,0 1 0 0 0,5 4-24 0 0,-3-5-24 0 0,-1 0 0 0 0,2 0 0 0 0,-1-1 0 0 0,1 1 0 0 0,-1-2 0 0 0,2 1 0 0 0,-1-1 1 0 0,0-1-1 0 0,1 0 0 0 0,0 0 0 0 0,8 3 24 0 0,-3-3-298 0 0,5 2-115 0 0,2 0 0 0 0,4-1 413 0 0,-18-4-472 0 0,0 0 0 0 0,0 0-1 0 0,0-1 1 0 0,0 0 0 0 0,0-1-1 0 0,-1 1 1 0 0,1-1-1 0 0,5-2 473 0 0,11-3-1769 0 0,-4 1-13 0 0</inkml:trace>
  <inkml:trace contextRef="#ctx0" brushRef="#br0" timeOffset="2821.233">6610 1404 13824 0 0,'2'-3'112'0'0,"5"-16"480"0"0,-7 18-556 0 0,0 0 0 0 0,1 0 0 0 0,-1 1 0 0 0,0-1 0 0 0,0 0 0 0 0,0 0 0 0 0,0 0 0 0 0,0 0 0 0 0,0 0 0 0 0,0 0 0 0 0,-1 0 0 0 0,1 0 0 0 0,0 1 0 0 0,0-1 0 0 0,-1 0 0 0 0,1 0 0 0 0,0 0 0 0 0,-1 0 0 0 0,0 0-36 0 0,-2-2 74 0 0,2 3-73 0 0,1-1 0 0 0,-1 1 1 0 0,1 0-1 0 0,-1 0 0 0 0,1 0 0 0 0,0-1 1 0 0,-1 1-1 0 0,1 0 0 0 0,-1 0 0 0 0,1-1 1 0 0,0 1-1 0 0,-1 0 0 0 0,1-1 0 0 0,0 1 1 0 0,-1 0-1 0 0,1-1 0 0 0,0 1 0 0 0,0-1 1 0 0,-1 1-1 0 0,1 0 0 0 0,0-1 0 0 0,0 1 0 0 0,0-1 1 0 0,0 1-1 0 0,0-1 0 0 0,-1 1 0 0 0,1-1 1 0 0,0 1-1 0 0,0-1 0 0 0,0 1 0 0 0,0-1 1 0 0,0 1-1 0 0,0 0 0 0 0,1-1 0 0 0,-1 1 1 0 0,0-1-1 0 0,0 1 0 0 0,0-1 0 0 0,0 1 1 0 0,1-1-2 0 0,2 1-121 0 0,-2 6 1507 0 0,-2 6 1212 0 0,-10 13-550 0 0,-2 18-29 0 0,7-27-1943 0 0,1 1 1 0 0,1 0-1 0 0,-2 16-76 0 0,1 1-17 0 0,3-24 8 0 0,0-1 1 0 0,1 0-1 0 0,1 1 0 0 0,-1-1 0 0 0,1 1 0 0 0,1-1 0 0 0,0 1 0 0 0,0 0 9 0 0,2 4 10 0 0,-3-11-6 0 0,0 0 1 0 0,1 1-1 0 0,-1-1 0 0 0,1 0 1 0 0,0 0-1 0 0,0-1 1 0 0,0 1-1 0 0,0 0 0 0 0,1 0 1 0 0,-1 0-1 0 0,1-1 1 0 0,-1 1-1 0 0,1-1 0 0 0,0 1 1 0 0,0-1-1 0 0,0 0-4 0 0,1 1 0 0 0,-1-1 0 0 0,1-1 0 0 0,0 1 0 0 0,0 0 0 0 0,0-1 0 0 0,0 1 0 0 0,0-1 0 0 0,0 0 0 0 0,0 0 0 0 0,0 0 0 0 0,0 0 0 0 0,1-1 0 0 0,-1 1 0 0 0,0-1 0 0 0,0 0 0 0 0,1 0 0 0 0,-1 0 0 0 0,0 0 0 0 0,1-1 0 0 0,-1 1 0 0 0,0-1 0 0 0,0 0 0 0 0,0 0 0 0 0,0 0 0 0 0,2-1 0 0 0,1 0 5 0 0,0-1 0 0 0,0 1 0 0 0,0-1 0 0 0,-1 0 0 0 0,1-1 0 0 0,-1 1 0 0 0,1-1 0 0 0,-1 0 0 0 0,4-5-5 0 0,3-4-577 0 0,-1 0 0 0 0,10-15 577 0 0,-2 2-1732 0 0,-10 14-610 0 0,-1 0 1 0 0,0-1-1 0 0,2-6 2342 0 0,5-10-5901 0 0</inkml:trace>
  <inkml:trace contextRef="#ctx0" brushRef="#br0" timeOffset="3320.389">6952 906 14256 0 0,'1'-1'83'0'0,"0"0"1"0"0,0 0 0 0 0,0 0 0 0 0,1-1 0 0 0,-1 1 0 0 0,-1 0-1 0 0,1-1 1 0 0,0 1 0 0 0,0-1 0 0 0,-1 1 0 0 0,1-1 0 0 0,0 1 0 0 0,-1-1-1 0 0,0 0 1 0 0,1 1 0 0 0,-1-1 0 0 0,0-1-84 0 0,2 1 121 0 0,3 0 59 0 0,-3 2 684 0 0,7 12 1515 0 0,-6-5-2000 0 0,-1 1 1 0 0,0-1 0 0 0,0 1-1 0 0,-1 0 1 0 0,0 0-1 0 0,0-1 1 0 0,-1 1 0 0 0,0 1-380 0 0,1 9 416 0 0,0 7-216 0 0,-2 0 0 0 0,-1 0 0 0 0,-1 0 0 0 0,-3 9-200 0 0,0 7 41 0 0,3-21 4 0 0,-6 44 288 0 0,2 24-333 0 0,0-13 110 0 0,4-41-6 0 0,0 20-104 0 0,2-9 39 0 0,0-17-13 0 0,1-1 1 0 0,1 1-1 0 0,2 0 0 0 0,1 3-26 0 0,4-10-10 0 0,4 5 186 0 0,-2-33-86 0 0,-1-2-90 0 0,0-1 0 0 0,-1-1 0 0 0,-1 0 0 0 0,0 0 0 0 0,0 0 0 0 0,-1-1 0 0 0,-1 0 0 0 0,4-10 0 0 0,-3 6 0 0 0,2 1 0 0 0,-1-1 0 0 0,2 1 0 0 0,9-12 0 0 0,-17 25 0 0 0,0 0 0 0 0,0 1 0 0 0,0-1 0 0 0,0 1 0 0 0,1-1 0 0 0,-1 1 0 0 0,0 0 0 0 0,0 0 0 0 0,1-1 0 0 0,-1 1 0 0 0,1 0 0 0 0,-1 0 0 0 0,1 0 0 0 0,-1 1 0 0 0,1-1 0 0 0,0 0 0 0 0,-1 1 0 0 0,1-1 0 0 0,0 1 0 0 0,0-1 0 0 0,0 1 0 0 0,-1-1 0 0 0,1 1 0 0 0,0 0 0 0 0,-1-1 0 0 0,1 1 0 0 0,0 0 0 0 0,-1 0 0 0 0,1 0 0 0 0,0 0 0 0 0,-1 0 0 0 0,1 0 0 0 0,0 1 0 0 0,-1-1 0 0 0,1 1 0 0 0,0-1 0 0 0,-1 1 0 0 0,1-1 0 0 0,-1 1 0 0 0,1 0 0 0 0,-1 0 0 0 0,1 0 0 0 0,-1 0 0 0 0,0 0 0 0 0,1 0 0 0 0,-1 0 0 0 0,0 0 0 0 0,0 0 0 0 0,0 1 0 0 0,0-1 0 0 0,0 0 0 0 0,0 1 0 0 0,0-1 0 0 0,0 1 0 0 0,-1-1 0 0 0,1 2 0 0 0,5 7-2 0 0,0 2-39 0 0,1 1 1 0 0,7 8 40 0 0,-11-17-51 0 0,1 0 1 0 0,-1 0 0 0 0,1 0 0 0 0,0 0-1 0 0,1-1 1 0 0,-1 0 0 0 0,0 0 0 0 0,1 0-1 0 0,1 1 51 0 0,-4-3-8 0 0,0 1 0 0 0,1-1 0 0 0,-1 0-1 0 0,1 0 1 0 0,-1 0 0 0 0,1 0 0 0 0,0 0-1 0 0,-1 0 1 0 0,1-1 0 0 0,0 1 0 0 0,-1-1 0 0 0,1 0-1 0 0,0 0 1 0 0,0 0 0 0 0,-1 0 0 0 0,1 0-1 0 0,0-1 1 0 0,0 1 0 0 0,-1-1 0 0 0,1 0-1 0 0,0 1 1 0 0,-1-1 0 0 0,1 0 0 0 0,-1-1 0 0 0,1 1-1 0 0,-1 0 1 0 0,0-1 0 0 0,1 0 0 0 0,-1 1-1 0 0,0-1 1 0 0,0 0 0 0 0,0 0 0 0 0,0 0 0 0 0,-1 0-1 0 0,1-1 9 0 0,4-4-5 0 0,0 0 1 0 0,-1 0-1 0 0,0-1 0 0 0,0 0 0 0 0,0-2 5 0 0,-3 6-5 0 0,0 1 0 0 0,-1 0-1 0 0,0-1 1 0 0,0 0 0 0 0,0 1-1 0 0,0-1 1 0 0,-1 0 0 0 0,1 0-1 0 0,-1 1 1 0 0,0-1 0 0 0,0 0-1 0 0,0 0 1 0 0,-1 1 0 0 0,1-1-1 0 0,-2-3 6 0 0,1-2 0 0 0,-3 1 0 0 0,2 7 0 0 0,1-1 0 0 0,0 1 0 0 0,0 0 0 0 0,-1 0 0 0 0,1 0 0 0 0,-1 0 0 0 0,1 0 0 0 0,-1 0 0 0 0,1 1 0 0 0,-1-1 0 0 0,1 0 0 0 0,-1 1 0 0 0,0-1 0 0 0,1 1 0 0 0,-1 0 0 0 0,0 0 0 0 0,0-1 0 0 0,1 1 0 0 0,-1 0 0 0 0,0 0 0 0 0,0 0 0 0 0,1 1 0 0 0,-1-1 0 0 0,0 0 0 0 0,1 1 0 0 0,-1-1 0 0 0,0 1 0 0 0,1 0 0 0 0,-1-1 0 0 0,-1 2 0 0 0,-1 0 0 0 0,0 0 0 0 0,0 0 0 0 0,0 1 0 0 0,0 0 0 0 0,0 0 0 0 0,1 0 0 0 0,-1 0 0 0 0,1 0 0 0 0,0 1 0 0 0,0-1 0 0 0,-1 3 0 0 0,-8 11 0 0 0,8-13 0 0 0,1 1 0 0 0,-1 0 0 0 0,1 0 0 0 0,0 0 0 0 0,1 0 0 0 0,-1 0 0 0 0,0 5 0 0 0,0-2 14 0 0,1-2 31 0 0,1 0 1 0 0,-1 0-1 0 0,1 0 0 0 0,0 0 1 0 0,0 0-1 0 0,0 0 0 0 0,1 0 0 0 0,0 0 1 0 0,1 0-1 0 0,-1 0 0 0 0,1 0 1 0 0,1 4-46 0 0,-2-9-5 0 0,0 0 1 0 0,1 0-1 0 0,-1-1 0 0 0,0 1 1 0 0,0 0-1 0 0,1 0 1 0 0,-1 0-1 0 0,1-1 1 0 0,-1 1-1 0 0,0 0 1 0 0,1-1-1 0 0,0 1 1 0 0,-1 0-1 0 0,1-1 1 0 0,-1 1-1 0 0,1-1 1 0 0,0 1-1 0 0,-1-1 0 0 0,1 1 1 0 0,0-1-1 0 0,-1 0 1 0 0,1 1-1 0 0,0-1 1 0 0,0 0-1 0 0,0 1 1 0 0,-1-1-1 0 0,1 0 1 0 0,0 0-1 0 0,0 0 1 0 0,0 0-1 0 0,-1 0 1 0 0,1 0 4 0 0,1 0-24 0 0,0 0 0 0 0,-1-1 0 0 0,1 1 0 0 0,-1-1 1 0 0,1 1-1 0 0,-1-1 0 0 0,1 0 0 0 0,-1 1 1 0 0,1-1-1 0 0,-1 0 0 0 0,1 0 0 0 0,-1 0 0 0 0,0 0 1 0 0,0-1-1 0 0,0 1 0 0 0,0 0 0 0 0,1-1 24 0 0,4-5 0 0 0,0-1 0 0 0,-1 1 0 0 0,0-1 0 0 0,0 0 0 0 0,-1 0 0 0 0,0 0 0 0 0,1-6 0 0 0,0 2 362 0 0,-1-1 1 0 0,2 2-1 0 0,0-1 0 0 0,0 0 0 0 0,5-5-362 0 0,-4 9 150 0 0,-3 8-124 0 0,-3 6-37 0 0,3 12 7 0 0,-1-7-39 0 0,0 1-1 0 0,-1-1 1 0 0,-1 1 0 0 0,0 3 43 0 0,0 4-321 0 0,1 0 1 0 0,1 5 320 0 0,0-1-212 0 0,-2-18 187 0 0,0-1 1 0 0,1 0-1 0 0,-1 0 1 0 0,1 0-1 0 0,0 0 1 0 0,1 2 24 0 0,-1-3-234 0 0,-1 0 0 0 0,1 0 0 0 0,-1 0 0 0 0,0 0 0 0 0,0 0 0 0 0,0 1-1 0 0,0-1 1 0 0,0 0 0 0 0,-1 1 234 0 0,0-3-1798 0 0,0-1-3375 0 0,0 0-1443 0 0</inkml:trace>
  <inkml:trace contextRef="#ctx0" brushRef="#br0" timeOffset="3684.423">7443 1272 14080 0 0,'1'11'236'0'0,"1"0"0"0"0,1 0 0 0 0,0 0 0 0 0,0 0 0 0 0,1 0 1 0 0,0-1-1 0 0,2 3-236 0 0,-2-7 309 0 0,-1 1 1 0 0,-1-1-1 0 0,1 1 1 0 0,-1-1-1 0 0,-1 1 0 0 0,1 0 1 0 0,-1-1-1 0 0,0 1 1 0 0,0 0-1 0 0,-1 0 1 0 0,0 3-311 0 0,4 36 574 0 0,4 12 10 0 0,-7-42-432 0 0,0-1 0 0 0,2 0 0 0 0,3 14-151 0 0,2 7 722 0 0,-8-36-707 0 0,0 0 1 0 0,0 0-1 0 0,0 1 0 0 0,0-1 0 0 0,0 0 0 0 0,1 0 0 0 0,-1 1 0 0 0,0-1 0 0 0,0 0 0 0 0,0 0 0 0 0,0 0 0 0 0,0 1 0 0 0,1-1 0 0 0,-1 0 1 0 0,0 0-1 0 0,0 0 0 0 0,0 0 0 0 0,1 1 0 0 0,-1-1 0 0 0,0 0 0 0 0,0 0 0 0 0,1 0 0 0 0,-1 0 0 0 0,0 0 0 0 0,0 0 0 0 0,1 0 0 0 0,-1 0 1 0 0,0 0-1 0 0,0 0 0 0 0,1 0 0 0 0,-1 0 0 0 0,0 0 0 0 0,0 0 0 0 0,1 0 0 0 0,-1 0 0 0 0,0 0 0 0 0,0 0 0 0 0,1 0 0 0 0,-1 0 1 0 0,0 0-1 0 0,0 0 0 0 0,1 0 0 0 0,-1-1 0 0 0,0 1 0 0 0,0 0 0 0 0,0 0 0 0 0,1 0 0 0 0,-1 0 0 0 0,0-1-15 0 0,9-8 279 0 0,-9 9-242 0 0,7-10-2 0 0,-2 0-1 0 0,1 0 1 0 0,-2-1 0 0 0,1 1-1 0 0,-1-1 1 0 0,-1 0 0 0 0,0 0-1 0 0,0-5-34 0 0,11-33 56 0 0,-7 28 13 0 0,-5 14 8 0 0,0 0 1 0 0,1 1 0 0 0,0-1 0 0 0,0 0-78 0 0,-2 5 10 0 0,0 0 1 0 0,1 0-1 0 0,-1 0 0 0 0,0 0 0 0 0,1 1 0 0 0,0-1 0 0 0,-1 0 0 0 0,1 1 0 0 0,0 0 1 0 0,0-1-1 0 0,-1 1 0 0 0,1 0 0 0 0,0 0 0 0 0,0 0 0 0 0,1 0-10 0 0,-3 1-4 0 0,1 0 0 0 0,0 0-1 0 0,0 0 1 0 0,-1 1 0 0 0,1-1-1 0 0,0 0 1 0 0,0 0 0 0 0,-1 1-1 0 0,1-1 1 0 0,0 1 0 0 0,-1-1-1 0 0,1 0 1 0 0,0 1 0 0 0,-1-1-1 0 0,1 1 1 0 0,-1-1 0 0 0,1 1-1 0 0,-1 0 1 0 0,1-1 0 0 0,-1 1-1 0 0,1-1 1 0 0,-1 1 0 0 0,0 0-1 0 0,1-1 1 0 0,-1 1 0 0 0,0 0-1 0 0,1 0 1 0 0,-1-1 0 0 0,0 2 4 0 0,11 25 241 0 0,-4 0-155 0 0,2 17-86 0 0,-6-28 23 0 0,0 1 0 0 0,1-1 0 0 0,1 1 0 0 0,1-1 0 0 0,0-1 0 0 0,1 1-23 0 0,-7-15-79 0 0,0-1-1 0 0,0 1 1 0 0,0-1 0 0 0,0 0-1 0 0,1 1 1 0 0,-1-1 0 0 0,0 1-1 0 0,0-1 1 0 0,0 0-1 0 0,1 1 1 0 0,-1-1 0 0 0,0 0-1 0 0,0 1 1 0 0,1-1-1 0 0,-1 0 1 0 0,0 1 0 0 0,1-1-1 0 0,-1 0 1 0 0,0 0-1 0 0,1 1 1 0 0,-1-1 0 0 0,0 0-1 0 0,1 0 1 0 0,-1 0-1 0 0,1 1 1 0 0,-1-1 0 0 0,0 0-1 0 0,1 0 1 0 0,-1 0 0 0 0,1 0-1 0 0,-1 0 1 0 0,0 0-1 0 0,1 0 1 0 0,-1 0 0 0 0,1 0-1 0 0,-1 0 1 0 0,1 0-1 0 0,-1 0 1 0 0,0 0 0 0 0,1 0-1 0 0,-1 0 1 0 0,1-1-1 0 0,-1 1 1 0 0,0 0 0 0 0,1 0-1 0 0,-1 0 1 0 0,1-1-1 0 0,-1 1 1 0 0,0 0 0 0 0,1-1-1 0 0,-1 1 1 0 0,0 0-1 0 0,0 0 1 0 0,1-1 0 0 0,-1 1 79 0 0,9-8-7145 0 0</inkml:trace>
  <inkml:trace contextRef="#ctx0" brushRef="#br0" timeOffset="4034.632">7811 1312 19351 0 0,'2'2'439'0'0,"2"4"-278"0"0,1 0 0 0 0,-2 0 0 0 0,1 1 0 0 0,-1-1 0 0 0,0 1 0 0 0,0 0 1 0 0,-1 0-1 0 0,0 0 0 0 0,0 0 0 0 0,0 3-161 0 0,1 9 333 0 0,-1 0 1 0 0,0 0 0 0 0,-2 10-334 0 0,4 46 1168 0 0,0-30-1467 0 0,-3 4 299 0 0,-1-47-1293 0 0,0-2-472 0 0,0 0-97 0 0</inkml:trace>
  <inkml:trace contextRef="#ctx0" brushRef="#br0" timeOffset="4368.746">8067 1332 11056 0 0,'2'2'852'0'0,"17"31"273"0"0,-18-31-602 0 0,0 1 0 0 0,0-1 0 0 0,0 1 0 0 0,-1 0 0 0 0,1-1 0 0 0,-1 1 0 0 0,1 0 0 0 0,-1 0-523 0 0,0-1 1688 0 0,0-1-1404 0 0,-1 1 1 0 0,0 0 0 0 0,1 0-1 0 0,-1 0 1 0 0,0-1 0 0 0,0 1-1 0 0,0 0 1 0 0,0-1 0 0 0,0 1-1 0 0,-1 1-284 0 0,-1 0 512 0 0,-2 6 178 0 0,1-1-687 0 0,0-1 0 0 0,-1 1 1 0 0,0-1-1 0 0,-4 3-3 0 0,-8 13-77 0 0,14-18 191 0 0,0 0 0 0 0,-1-1 1 0 0,1 0-1 0 0,-1 0 1 0 0,-3 3-115 0 0,4-5 21 0 0,2-2-21 0 0,1 1 1 0 0,-1-1-1 0 0,0 1 1 0 0,1-1 0 0 0,-1 1-1 0 0,0-1 1 0 0,1 1 0 0 0,-1 0-1 0 0,1-1 1 0 0,-1 1 0 0 0,1 0-1 0 0,-1-1 1 0 0,1 1 0 0 0,-1 0-1 0 0,1 0 1 0 0,0 0 0 0 0,-1-1-1 0 0,1 1 1 0 0,0 0 0 0 0,0 0-1 0 0,0 1 0 0 0,-5 19-96 0 0,5-19 2 0 0,18 14 112 0 0,9 10 154 0 0,-18-13-172 0 0,-9-11 0 0 0,1-1 0 0 0,0 0 0 0 0,-1 0 0 0 0,1 1 0 0 0,0-1 0 0 0,0 0 0 0 0,0 0 0 0 0,0 0 0 0 0,0 0 0 0 0,0 1 0 0 0,1-1 0 0 0,-1 0 0 0 0,0 0 0 0 0,0 0 0 0 0,1 1 0 0 0,-1-1 0 0 0,0 0 0 0 0,0 1 0 0 0,0-1 0 0 0,-1 1 0 0 0,1-1 0 0 0,0 1 0 0 0,0-1 0 0 0,-1 1 0 0 0,1 0 0 0 0,-1-1 0 0 0,0 1 0 0 0,1 0 0 0 0,-1-1 0 0 0,0 1 0 0 0,0 0 0 0 0,0-1 0 0 0,0 1 0 0 0,0 0 0 0 0,0-1 0 0 0,-1 1 0 0 0,1 0 0 0 0,-1-1 0 0 0,1 1 0 0 0,-1 0 0 0 0,1-1 0 0 0,-1 1 0 0 0,0-1 0 0 0,0 1 0 0 0,0-1 0 0 0,0 1 0 0 0,0 0 0 0 0,-2 2 0 0 0,-1 0 0 0 0,1 0 0 0 0,-1-1 0 0 0,1 1 0 0 0,-1-1 0 0 0,0 0 0 0 0,0 0 0 0 0,0 0 0 0 0,-1 0 0 0 0,1-1 0 0 0,-1 0 0 0 0,-1 1 0 0 0,1-1-74 0 0,0 0 0 0 0,0 0-1 0 0,-1-1 1 0 0,1 0 0 0 0,-1 0-1 0 0,1 0 1 0 0,-1-1-1 0 0,1 1 1 0 0,-1-1 0 0 0,1-1-1 0 0,-1 1 1 0 0,1-1 0 0 0,-6-1 74 0 0,5 1-699 0 0,1 0 0 0 0,-1-1 0 0 0,1 0 0 0 0,-1 0 0 0 0,-3-2 699 0 0,-8-9-7034 0 0</inkml:trace>
  <inkml:trace contextRef="#ctx0" brushRef="#br0" timeOffset="4751.24">8171 1388 7832 0 0,'2'14'124'0'0,"-1"-5"53"0"0,0-1 1 0 0,0 0-1 0 0,1 0 0 0 0,1 3-177 0 0,0 0 202 0 0,0-1-1 0 0,-2 1 1 0 0,1 1-202 0 0,7 33 5750 0 0,-6-27-3547 0 0,-2-15-2094 0 0,-1 0 1 0 0,0 0-1 0 0,1 0 0 0 0,0-1 0 0 0,-1 1 1 0 0,1 0-1 0 0,0-1 0 0 0,0 1 0 0 0,1-1 1 0 0,-1 1-1 0 0,0-1 0 0 0,2 3-109 0 0,-1-4 239 0 0,-2-1-47 0 0,0 0-22 0 0,0 0-2 0 0,0 0-17 0 0,2-1-80 0 0,4-6-63 0 0,1 0 0 0 0,-1-1 0 0 0,0 0 1 0 0,0 0-1 0 0,-1 0 0 0 0,0-1 0 0 0,-1 1 1 0 0,1-1-1 0 0,-2 0 0 0 0,1-1 0 0 0,1-7-8 0 0,1-10 0 0 0,-4 19 0 0 0,0 0 0 0 0,0 1 0 0 0,0-1 0 0 0,2-3 0 0 0,1 3 0 0 0,-2 5 12 0 0,-2 2 52 0 0,-1 1 30 0 0,0 0 8 0 0,11 1 252 0 0,4 8 36 0 0,-13-8-341 0 0,1 0 1 0 0,-1 0 0 0 0,0 1-1 0 0,0-1 1 0 0,0 1 0 0 0,0-1-1 0 0,0 1 1 0 0,0 0 0 0 0,0-1-1 0 0,1 3-49 0 0,0 1 95 0 0,2 3 150 0 0,0-1-1 0 0,0-1 1 0 0,0 1 0 0 0,3 2-245 0 0,56 55 2138 0 0,-59-60-2005 0 0,-3-2-49 0 0,0 0 1 0 0,0 0-1 0 0,0 0 0 0 0,1 0 1 0 0,-1-1-1 0 0,1 1 0 0 0,0-1 1 0 0,-1 1-1 0 0,3 0-84 0 0,-3-1 284 0 0,8 3 240 0 0,-4-4-450 0 0,-1 0 0 0 0,1-1 0 0 0,-1 1 0 0 0,1-1 0 0 0,-1 0 0 0 0,1-1 0 0 0,-1 1 0 0 0,0-1 0 0 0,1 0 0 0 0,-1-1 0 0 0,0 1-74 0 0,4-2-26 0 0,-8 4-11 0 0,0 0-1 0 0,-1-1 1 0 0,1 1 0 0 0,-1 0-1 0 0,1 0 1 0 0,0 0 0 0 0,-1 0-1 0 0,1 0 1 0 0,-1 0 0 0 0,1 0-1 0 0,0 0 1 0 0,-1 0-1 0 0,1 0 1 0 0,-1 0 0 0 0,1 1-1 0 0,0-1 1 0 0,-1 0 0 0 0,1 0-1 0 0,0 1 38 0 0,6 1-3959 0 0,-7-2 2256 0 0</inkml:trace>
  <inkml:trace contextRef="#ctx0" brushRef="#br0" timeOffset="132455.714">5236 4019 5528 0 0,'0'0'249'0'0,"0"0"-1"0"0,-6-1 419 0 0,-3 2 5010 0 0,-1 1 2496 0 0,-2-3-6433 0 0,11 1-1742 0 0,0 0 0 0 0,0 0 1 0 0,0 0-1 0 0,0 0 0 0 0,0-1 0 0 0,0 1 0 0 0,0 0 0 0 0,0-1 0 0 0,0 1 0 0 0,0-1 0 0 0,0 1 0 0 0,0-1 0 0 0,1 1 0 0 0,-1-1 0 0 0,0 0 0 0 0,0 1 0 0 0,0-1 0 0 0,0 0 2 0 0,0-1 180 0 0,1 2-52 0 0,0-1-80 0 0,1-1 0 0 0,-1 1-1 0 0,0 0 1 0 0,0-1 0 0 0,1 1-1 0 0,-1 0 1 0 0,1-1 0 0 0,-1 1-1 0 0,1 0 1 0 0,-1-1 0 0 0,1 1-1 0 0,0-1-47 0 0,1 0 28 0 0,0-1 0 0 0,0 1-1 0 0,0 0 1 0 0,0-1 0 0 0,1 1-1 0 0,-1 0 1 0 0,1 0 0 0 0,-1 1-1 0 0,1-1 1 0 0,0 0 0 0 0,0 1-1 0 0,-1 0 1 0 0,1-1 0 0 0,0 1 0 0 0,0 1-1 0 0,2-2-27 0 0,1 2-1 0 0,-1-1 0 0 0,1 1 1 0 0,0 0-1 0 0,-1 0 0 0 0,1 1 0 0 0,0 0 0 0 0,-1 0 0 0 0,5 1 1 0 0,40 12-372 0 0,10 6 372 0 0,-29-10 63 0 0,15 5 248 0 0,1-2 0 0 0,1-3 0 0 0,42 5-311 0 0,74 6 199 0 0,19 3-82 0 0,244 15-178 0 0,-268-26 119 0 0,-51-6-51 0 0,8 6-7 0 0,245 34 318 0 0,25 3 112 0 0,-301-40-146 0 0,25-3-284 0 0,-56-3 20 0 0,112 0 248 0 0,32-9-268 0 0,12 1 212 0 0,246-7-54 0 0,-340 13-24 0 0,-32 0-23 0 0,317 14 534 0 0,-270-6-448 0 0,138 4 67 0 0,441-10-362 0 0,-434 7-96 0 0,-160-4 273 0 0,399 45-299 0 0,-457-44 203 0 0,599 93-252 0 0,-152-21 175 0 0,-255-43 94 0 0,-113-15 0 0 0,-28-4 0 0 0,140 22 0 0 0,71 10 0 0 0,89 6 0 0 0,-314-42 22 0 0,48 4 20 0 0,82 11-63 0 0,-38-5-11 0 0,238 32-43 0 0,-325-44 91 0 0,47-3-16 0 0,100-5 34 0 0,-49-2-6 0 0,202-5 102 0 0,-317-1-130 0 0,-10 1 0 0 0,13 3 0 0 0,33 4 0 0 0,76 3 0 0 0,-62-4 0 0 0,-25-2 0 0 0,80 2 0 0 0,76-13 0 0 0,-87-9 348 0 0,121-29-348 0 0,-263 42 12 0 0,258-63 353 0 0,-168 29-231 0 0,-40 12-69 0 0,13-9-65 0 0,-16 5 12 0 0,155-63-12 0 0,-171 67 0 0 0,10-7 20 0 0,-37 16 51 0 0,20-6-71 0 0,58-12 389 0 0,-115 36-381 0 0,0 0-1 0 0,-1 1 1 0 0,1-1-1 0 0,0 1 1 0 0,0-1-1 0 0,0 1 1 0 0,-1 0-1 0 0,1 0 1 0 0,0-1-1 0 0,0 2 1 0 0,1-1-8 0 0,20 0 33 0 0,-28 11-138 0 0,-14 12 0 0 0,15-18 100 0 0,0 0-1 0 0,0 0 1 0 0,0 1 0 0 0,0-1 0 0 0,-2 7 5 0 0,5-10 0 0 0,0 0 0 0 0,-1 0 0 0 0,1 0 0 0 0,0 0 0 0 0,-1 0 0 0 0,0 0 0 0 0,1 0 0 0 0,-1-1 0 0 0,0 1 0 0 0,-1 1 0 0 0,0-2 0 0 0,1 1 0 0 0,0 0 0 0 0,1-1 0 0 0,-1 1 0 0 0,0 0 0 0 0,0 0 0 0 0,1 0 0 0 0,-2 3 0 0 0,-33 59 124 0 0,34-61-116 0 0,0 0-1 0 0,0-1 1 0 0,0 1-1 0 0,0-1 1 0 0,0 1-1 0 0,0-1 1 0 0,-3 2-8 0 0,3-2 4 0 0,0 0 0 0 0,0 0 1 0 0,0 0-1 0 0,0 0 1 0 0,0 0-1 0 0,1 1 0 0 0,-1-1 1 0 0,1 1-1 0 0,-1 1-4 0 0,-2 4 12 0 0,2-4-3 0 0,0 0 0 0 0,1 0-1 0 0,-1 0 1 0 0,1 0 0 0 0,0 0-1 0 0,-1 3-8 0 0,-5 11 0 0 0,3-10 3 0 0,1 0 34 0 0,5 5-2 0 0,-2-11 18 0 0,3 1 14 0 0,-3-2-58 0 0,0-1-1 0 0,0 0 0 0 0,1 0 0 0 0,-1 1 1 0 0,0-1-1 0 0,0 0 0 0 0,0 1 1 0 0,1-1-1 0 0,-1 0 0 0 0,0 0 1 0 0,0 1-1 0 0,1-1 0 0 0,-1 0 0 0 0,0 0 1 0 0,1 0-1 0 0,-1 1 0 0 0,0-1 1 0 0,1 0-1 0 0,-1 0 0 0 0,0 0 1 0 0,1 0-1 0 0,-1 0 0 0 0,0 0 0 0 0,1 0 1 0 0,-1 0-1 0 0,0 0 0 0 0,1 0 1 0 0,-1 0-1 0 0,0 0 0 0 0,1 0 1 0 0,-1 0-1 0 0,0 0 0 0 0,1 0 0 0 0,-1 0-8 0 0,3-1 13 0 0,0 0 0 0 0,-1 0 0 0 0,1 0 0 0 0,0 0 0 0 0,-1-1 0 0 0,0 1 0 0 0,1-1 0 0 0,-1 0 0 0 0,0 1 0 0 0,0-1 0 0 0,0 0 0 0 0,1-2-13 0 0,19-28 166 0 0,-12 16-106 0 0,-1 0-15 0 0,-2 0 1 0 0,0 0-1 0 0,-1 0 0 0 0,0-1 1 0 0,-1 0-1 0 0,1-11-45 0 0,-2 8 32 0 0,0 7-20 0 0,-2-1 1 0 0,0 1-1 0 0,0-1 1 0 0,-1 0-1 0 0,-1 0 1 0 0,-1 0-1 0 0,0 0 1 0 0,0 1 0 0 0,-1-1-1 0 0,-4-9-12 0 0,6 20 0 0 0,-1 1 0 0 0,0-1 0 0 0,0 1 0 0 0,0 0 0 0 0,0 0 0 0 0,-1-1 0 0 0,1 1 0 0 0,0 0 0 0 0,-1 0 0 0 0,0 0 0 0 0,1 1 0 0 0,-1-1 0 0 0,0 0 0 0 0,0 1 0 0 0,0-1 0 0 0,0 1 0 0 0,0-1 0 0 0,0 1 0 0 0,-1 0 0 0 0,1 0 0 0 0,0 0 0 0 0,-1 0 0 0 0,1 0 0 0 0,-1 1 0 0 0,1-1 0 0 0,-1 1 0 0 0,1-1 0 0 0,-1 1 0 0 0,1 0 0 0 0,-1 0 0 0 0,1 0 0 0 0,-1 1 0 0 0,1-1 0 0 0,-2 1 0 0 0,-45 0 0 0 0,36-1 0 0 0,-1 0 0 0 0,0 0 0 0 0,-9 3 0 0 0,-76 9 59 0 0,98-12-58 0 0,-36 2 24 0 0,0-2 1 0 0,0-1-1 0 0,0-2 0 0 0,-11-4-25 0 0,29 4 19 0 0,1-2 1 0 0,0 0-1 0 0,0-2 0 0 0,1 0 0 0 0,0 0 0 0 0,0-2 0 0 0,-13-8-19 0 0,-112-81-2284 0 0,105 69 1144 0 0,11 3-11 0 0</inkml:trace>
  <inkml:trace contextRef="#ctx0" brushRef="#br0" timeOffset="133793.468">1079 3109 10136 0 0,'0'0'464'0'0,"2"0"-10"0"0,1 0-361 0 0,14 7 416 0 0,-16-6-66 0 0,0-1 1 0 0,0 0-1 0 0,0 1 0 0 0,1-1 1 0 0,-1 0-1 0 0,0 0 1 0 0,0 0-1 0 0,1 0 1 0 0,-1 0-1 0 0,0 0 1 0 0,0 0-1 0 0,0 0 0 0 0,1 0-443 0 0,4-1 8649 0 0,-6 13-8049 0 0,-3-5-554 0 0,1 0 0 0 0,-1 0-1 0 0,0 0 1 0 0,0-1 0 0 0,-1 1 0 0 0,0-1 0 0 0,0 1 0 0 0,-1-1 0 0 0,1-1 0 0 0,-6 6-46 0 0,-17 23 7 0 0,3-3-7 0 0,17-22 0 0 0,0-1 0 0 0,0 1 0 0 0,1 1 0 0 0,1-1 0 0 0,-1 1 0 0 0,1 0 0 0 0,1 0 0 0 0,-2 7 0 0 0,3-5 2 0 0,-1 0 1 0 0,0 0-1 0 0,-3 4-2 0 0,-2 5 64 0 0,9-19 5 0 0,21 4 165 0 0,-19-5-208 0 0,15 2 19 0 0,1-1 0 0 0,3 0-45 0 0,31 3 26 0 0,-22 1 43 0 0,-11-3 147 0 0,1 0 1 0 0,18 8-217 0 0,-32-9 28 0 0,0 0 1 0 0,1 1 0 0 0,-1 0-1 0 0,0 1 1 0 0,0-1 0 0 0,-1 1-1 0 0,1 1 1 0 0,-1-1-1 0 0,0 1 1 0 0,2 2-29 0 0,-4-4-2 0 0,-1 0 0 0 0,0 0 1 0 0,0 0-1 0 0,0 0 0 0 0,0 1 0 0 0,-1-1 0 0 0,1 1 1 0 0,-1 0-1 0 0,0-1 0 0 0,0 1 0 0 0,0 0 0 0 0,0-1 0 0 0,-1 1 1 0 0,0 0-1 0 0,0 0 0 0 0,0 0 0 0 0,0 0 0 0 0,0-1 1 0 0,-1 1-1 0 0,0 0 0 0 0,1 0 0 0 0,-2-1 0 0 0,1 1 0 0 0,-1 3 2 0 0,-4 6-13 0 0,0 1-1 0 0,-1-1 0 0 0,-1 0 0 0 0,1-1 0 0 0,-8 9 14 0 0,6-10-75 0 0,-1 0 0 0 0,-1 0 1 0 0,0-1-1 0 0,0 0 0 0 0,-1 0 1 0 0,0-2-1 0 0,-1 1 0 0 0,0-2 1 0 0,0 0-1 0 0,-1 0 1 0 0,1-1-1 0 0,-1-1 0 0 0,-1 0 1 0 0,1-1-1 0 0,-1-1 75 0 0,-2 2-262 0 0,15-4 65 0 0,0 0 1 0 0,-1 0 0 0 0,1 0-1 0 0,-1-1 1 0 0,1 1-1 0 0,-1-1 1 0 0,1 1-1 0 0,-1-1 1 0 0,1 0 0 0 0,-1 0-1 0 0,1 0 1 0 0,-1-1-1 0 0,0 1 1 0 0,-1-1 196 0 0,1 1-536 0 0,-4-1-329 0 0,5 1-5479 0 0,2 0-761 0 0</inkml:trace>
  <inkml:trace contextRef="#ctx0" brushRef="#br0" timeOffset="134485.191">1370 3083 17247 0 0,'0'0'794'0'0,"0"0"-22"0"0,2 2-372 0 0,3 3 61 0 0,-1 1-1 0 0,1 0 1 0 0,-1 1 0 0 0,0-1 0 0 0,-1 1-1 0 0,1-1 1 0 0,-1 1 0 0 0,0 2-461 0 0,10 20 387 0 0,-10-23-273 0 0,0 1 1 0 0,-1 0-1 0 0,0 0 0 0 0,0 0 1 0 0,0 7-115 0 0,-1-6 103 0 0,1-1 0 0 0,0 1 0 0 0,0-1 0 0 0,0 0 0 0 0,3 4-103 0 0,3 9 140 0 0,-6-16-118 0 0,-1 1-1 0 0,1-1 0 0 0,0 0 0 0 0,0 0 0 0 0,0-1 0 0 0,0 1 1 0 0,1 0-1 0 0,0-1 0 0 0,-1 1 0 0 0,1-1 0 0 0,0 0 0 0 0,1 0 1 0 0,2 2-22 0 0,9 2 66 0 0,-11-6-12 0 0,0 0 0 0 0,1-1 0 0 0,-1 0 0 0 0,1 1 0 0 0,4-2-54 0 0,-2 1 114 0 0,-5-1-92 0 0,-1 0-1 0 0,1 0 0 0 0,-1 0 0 0 0,0 1 1 0 0,1-2-1 0 0,-1 1 0 0 0,0 0 0 0 0,0 0 1 0 0,0 0-1 0 0,0 0 0 0 0,0-1 0 0 0,0 1 1 0 0,0-1-1 0 0,0 1 0 0 0,1-2-21 0 0,-2 3 1 0 0,10-13-1 0 0,-8 12 0 0 0,-1 0 0 0 0,0 0 0 0 0,0 0 0 0 0,-1 0 0 0 0,1 0 0 0 0,0-1 0 0 0,0 1 0 0 0,0 0 0 0 0,-1 0 0 0 0,1-1 0 0 0,0 1 0 0 0,-1 0 0 0 0,0-1 0 0 0,1 0 0 0 0,0-2 0 0 0,0 0 0 0 0,0 1 0 0 0,0 0 0 0 0,0-1 0 0 0,0 1 0 0 0,1-1 0 0 0,0 1 0 0 0,-1 0 0 0 0,3-3 0 0 0,-3 6 0 0 0,0-1 0 0 0,-1 0 0 0 0,1 1 0 0 0,-1-1 0 0 0,1 0 0 0 0,-1 0 0 0 0,1 1 0 0 0,-1-1 0 0 0,0 0 0 0 0,1 0 0 0 0,-1 0 0 0 0,0 1 0 0 0,0-1 0 0 0,1 0 0 0 0,-1 0 0 0 0,0 0 0 0 0,0 0 0 0 0,0 0 0 0 0,0 1 0 0 0,0-1 0 0 0,0 0 0 0 0,0 0 0 0 0,-1 0 0 0 0,1 0 0 0 0,0 0 0 0 0,0 1 0 0 0,-1-1 0 0 0,1 0 0 0 0,0 0 0 0 0,-1 0 0 0 0,1 1 0 0 0,-1-1 0 0 0,1 0 0 0 0,-3-4 0 0 0,2-14-360 0 0,1 19 356 0 0,0-1 0 0 0,0 1-1 0 0,0-1 1 0 0,0 1 0 0 0,0-1-1 0 0,0 1 1 0 0,0-1 0 0 0,0 1-1 0 0,0-1 1 0 0,0 1 0 0 0,1-1-1 0 0,-1 1 1 0 0,0-1 0 0 0,0 1-1 0 0,1-1 1 0 0,-1 1 0 0 0,0 0-1 0 0,0-1 1 0 0,1 1 0 0 0,-1-1-1 0 0,0 1 1 0 0,1 0 0 0 0,-1-1-1 0 0,1 1 1 0 0,-1 0 0 0 0,0-1-1 0 0,1 1 1 0 0,-1 0 0 0 0,1 0-1 0 0,-1-1 1 0 0,1 1 4 0 0,0-1-10 0 0,2-2 225 0 0,0 0 1 0 0,0 1-1 0 0,0-1 0 0 0,1 1 1 0 0,-1-1-1 0 0,1 1 0 0 0,-1 0 0 0 0,1 0 1 0 0,3-1-216 0 0,7 3 605 0 0,7 3-586 0 0,-14 2-24 0 0,-4-1-8 0 0,6 3 9 0 0,-1 0 0 0 0,0 0 1 0 0,-1 1-1 0 0,0 0 0 0 0,0 1 0 0 0,-1 0 0 0 0,1 0 0 0 0,2 7 4 0 0,1-1 43 0 0,3 7-36 0 0,-1 0-1 0 0,0 4-6 0 0,-3-8-1 0 0,-1 3 1 0 0,-1 0 0 0 0,0 0 0 0 0,-1 1 0 0 0,-2 0 0 0 0,1 10 0 0 0,-2-16 0 0 0,2 18 0 0 0,-1 0 0 0 0,-2 0 0 0 0,-1 1 0 0 0,-2-1 0 0 0,-4 31 0 0 0,4-59-2 0 0,-1 5-31 0 0,0 0-1 0 0,0 1 0 0 0,-3 4 34 0 0,4-14-7 0 0,1 0 1 0 0,-1 0-1 0 0,0 0 1 0 0,0 0-1 0 0,0 0 1 0 0,0 0 0 0 0,0-1-1 0 0,0 1 1 0 0,0 0-1 0 0,-1-1 1 0 0,1 1-1 0 0,-1 0 1 0 0,1-1 0 0 0,-1 0-1 0 0,0 1 1 0 0,1-1-1 0 0,-1 0 1 0 0,0 0-1 0 0,0 0 1 0 0,0 0 0 0 0,0 0 6 0 0,1-1-5 0 0,0 0 0 0 0,-1 0 1 0 0,1 0-1 0 0,0 0 1 0 0,0 0-1 0 0,-1 0 1 0 0,1-1-1 0 0,0 1 0 0 0,0 0 1 0 0,-1-1-1 0 0,1 1 1 0 0,0-1-1 0 0,0 1 1 0 0,0-1-1 0 0,0 1 1 0 0,0-1-1 0 0,0 0 0 0 0,0 0 1 0 0,0 1-1 0 0,0-1 1 0 0,0 0-1 0 0,0 0 1 0 0,0 0 4 0 0,-3-4 1 0 0,0 1 1 0 0,1-1 0 0 0,0 0 0 0 0,-2-2-2 0 0,-5-12 0 0 0,0-1 0 0 0,2 0 1 0 0,1 0-1 0 0,0-1 0 0 0,-1-8 0 0 0,-6-37 159 0 0,2-5-159 0 0,6 21 59 0 0,3 1 0 0 0,1-1-1 0 0,4-27-58 0 0,0 61 0 0 0,0-1 0 0 0,2 1 0 0 0,-1 0 0 0 0,2 0 0 0 0,4-9 0 0 0,1-8 0 0 0,-4 14 0 0 0,1 0 0 0 0,8-16 0 0 0,-11 27 0 0 0,1-1 0 0 0,0 1 0 0 0,1 1 0 0 0,-1-1 0 0 0,1 1 0 0 0,1 0 0 0 0,1-2 0 0 0,-7 8 0 0 0,0 0 0 0 0,1 0 0 0 0,-1-1 0 0 0,0 1 0 0 0,1 0 0 0 0,-1 0 0 0 0,1 1 0 0 0,-1-1 0 0 0,1 0 0 0 0,0 0 0 0 0,-1 1 0 0 0,1-1 0 0 0,0 1 0 0 0,-1-1 0 0 0,1 1 0 0 0,0 0 0 0 0,0 0 0 0 0,-1 0 0 0 0,1 0 0 0 0,0 0 0 0 0,0 0 0 0 0,-1 0 0 0 0,1 0 0 0 0,0 1 0 0 0,0-1 0 0 0,-1 1 0 0 0,1-1 0 0 0,1 2 0 0 0,-1-1 0 0 0,0 0 0 0 0,0 1 0 0 0,0 0 0 0 0,0-1 0 0 0,0 1 0 0 0,0 0 0 0 0,0 0 0 0 0,0 0 0 0 0,-1 1 0 0 0,1-1 0 0 0,-1 0 0 0 0,0 0 0 0 0,1 1 0 0 0,-1-1 0 0 0,0 1 0 0 0,-1-1 0 0 0,1 1 0 0 0,0 1 0 0 0,2 10-82 0 0,-1 0-1 0 0,0 0 1 0 0,-2 0-1 0 0,1 1 1 0 0,-2-1-1 0 0,0 0 1 0 0,0 0-1 0 0,-3 10 83 0 0,-1-3-162 0 0,-1 1-1 0 0,-1-1 1 0 0,-1 0 0 0 0,-1-1-1 0 0,-2 4 163 0 0,7-16-213 0 0,-1 0-1 0 0,0 0 1 0 0,0 0 0 0 0,0-1-1 0 0,-1 0 1 0 0,-1 0-1 0 0,1 0 1 0 0,-1-1 0 0 0,0 0-1 0 0,0 0 1 0 0,-1 0-1 0 0,1-1 1 0 0,-1 0-1 0 0,-1-1 1 0 0,1 0 0 0 0,-7 2 213 0 0,12-5-239 0 0,1-1 0 0 0,0 1 0 0 0,0-1 0 0 0,0 0 0 0 0,-1 0 0 0 0,1 1 0 0 0,0-2 0 0 0,0 1 0 0 0,-1 0 0 0 0,0-1 239 0 0,-7-2-5438 0 0,0-2-999 0 0</inkml:trace>
  <inkml:trace contextRef="#ctx0" brushRef="#br0" timeOffset="134891.307">1912 3051 7832 0 0,'4'-4'186'0'0,"-2"2"-130"0"0,0 1 1 0 0,-1-1 0 0 0,1 1-1 0 0,0-1 1 0 0,-1 1 0 0 0,1 0-1 0 0,0 0 1 0 0,0 0 0 0 0,0 0-1 0 0,0 0 1 0 0,1 0-57 0 0,-2 1 51 0 0,-1 0 1 0 0,1 0-1 0 0,-1 0 0 0 0,1 0 0 0 0,0 0 0 0 0,-1 0 1 0 0,1 0-1 0 0,-1 0 0 0 0,1 0 0 0 0,-1 0 1 0 0,1 0-1 0 0,0 1 0 0 0,-1-1 0 0 0,1 0 0 0 0,-1 0 1 0 0,1 1-1 0 0,-1-1 0 0 0,0 0 0 0 0,1 1 1 0 0,-1-1-1 0 0,1 1 0 0 0,-1-1 0 0 0,0 1 0 0 0,1-1 1 0 0,-1 0-1 0 0,0 1 0 0 0,1 0-51 0 0,-1 0 254 0 0,7 5 1003 0 0,-1 0 0 0 0,0 1-1 0 0,-1-1 1 0 0,1 2-1 0 0,-1-1 1 0 0,1 4-1257 0 0,6 10 2198 0 0,6 18-2198 0 0,-3-5 510 0 0,6 16 481 0 0,-1 2 0 0 0,6 35-991 0 0,-19-66 163 0 0,13 62 583 0 0,-3 0 0 0 0,5 70-746 0 0,-19-125 123 0 0,4 42 998 0 0,-3 67-1121 0 0,-4-134 37 0 0,0 0 0 0 0,0 0-1 0 0,-1-1 1 0 0,1 1 0 0 0,-1 0-1 0 0,1 0 1 0 0,-1-1 0 0 0,0 1-1 0 0,0 0 1 0 0,0-1 0 0 0,0 1-1 0 0,-1 0-36 0 0,1-3 20 0 0,0 0 1 0 0,0-1-1 0 0,1 1 0 0 0,-1-1 0 0 0,0 1 0 0 0,0-1 0 0 0,1 1 1 0 0,-1-1-1 0 0,1 1 0 0 0,-1-1 0 0 0,0 0 0 0 0,1 1 0 0 0,-1-1-20 0 0,1 1 16 0 0,-4-6 16 0 0,-1 0 0 0 0,1 0 0 0 0,1 0 0 0 0,-1 0 0 0 0,1-1 0 0 0,0 1 0 0 0,0-1 0 0 0,0-2-32 0 0,-5-18 228 0 0,-2-15-228 0 0,4 14 112 0 0,-19-98 1006 0 0,-7-101-1118 0 0,26 176 207 0 0,2 0 0 0 0,2 0 0 0 0,5-51-207 0 0,-1 75 21 0 0,1-6 23 0 0,2 0-1 0 0,1 0 1 0 0,5-16-44 0 0,-8 41 13 0 0,-1-1 0 0 0,1 1 0 0 0,1 0 0 0 0,0 0 0 0 0,0 0 0 0 0,0 1 0 0 0,1 0 0 0 0,0-1 0 0 0,0 1 0 0 0,1 1 0 0 0,0-1 0 0 0,0 1 0 0 0,1 0 0 0 0,0 1 0 0 0,4-3-13 0 0,-7 5 8 0 0,0 1 1 0 0,1 0-1 0 0,-1 0 0 0 0,1 0 0 0 0,-1 1 0 0 0,1-1 1 0 0,0 1-1 0 0,0 1 0 0 0,-1-1 0 0 0,1 0 1 0 0,0 1-1 0 0,0 0 0 0 0,0 0 0 0 0,0 1 0 0 0,0-1 1 0 0,-1 1-1 0 0,1 0 0 0 0,4 2-8 0 0,-5-2 6 0 0,0 0-1 0 0,0 1 1 0 0,-1 0 0 0 0,1 0-1 0 0,0 0 1 0 0,-1 0 0 0 0,0 1-1 0 0,1-1 1 0 0,-1 1-1 0 0,0 0 1 0 0,0 0 0 0 0,0 0-1 0 0,-1 0 1 0 0,1 0 0 0 0,-1 1-1 0 0,0-1 1 0 0,0 1 0 0 0,0 0-1 0 0,0-1 1 0 0,-1 1-1 0 0,1 0 1 0 0,0 3-6 0 0,16 81-311 0 0,-17-81 250 0 0,1 0 0 0 0,-1-1-1 0 0,-1 1 1 0 0,0 0 0 0 0,0 0-1 0 0,0 0 1 0 0,-1 0 0 0 0,1-1-1 0 0,-2 1 1 0 0,1 0-1 0 0,-1-1 1 0 0,0 1 0 0 0,0-1-1 0 0,-1 1 1 0 0,0-1 0 0 0,0 0-1 0 0,-2 2 62 0 0,-1 1-33 0 0,0 0-1 0 0,-1-1 1 0 0,-1 0 0 0 0,1 0-1 0 0,-1-1 1 0 0,0 1-1 0 0,-1-2 1 0 0,0 1 0 0 0,0-1-1 0 0,-6 3 34 0 0,13-8-9 0 0,-4 2-63 0 0,0 1 0 0 0,0-1 0 0 0,0 0 0 0 0,0 0 0 0 0,0-1 0 0 0,-1 0 0 0 0,1 0 0 0 0,-1 0 0 0 0,0-1 0 0 0,1 0 0 0 0,-1 0 0 0 0,-3-1 72 0 0,0 0-419 0 0,1-1 1 0 0,-1 1-1 0 0,1-2 0 0 0,0 0 1 0 0,-9-2 418 0 0,12 2-492 0 0,1 0 1 0 0,0 0 0 0 0,0 0-1 0 0,1-1 1 0 0,-1 1-1 0 0,0-1 1 0 0,1 0 0 0 0,-1-1-1 0 0,1 1 1 0 0,0-1-1 0 0,0 0 492 0 0,-3-7-1958 0 0,-1-4-31 0 0</inkml:trace>
  <inkml:trace contextRef="#ctx0" brushRef="#br0" timeOffset="135223.933">2231 2991 13760 0 0,'3'-3'127'0'0,"0"1"0"0"0,0-1 0 0 0,0 1 0 0 0,0 0 0 0 0,0 0 0 0 0,1 0 0 0 0,-1 0 0 0 0,1 1 1 0 0,0-1-128 0 0,-2 2 29 0 0,1-1 1 0 0,-1 1 0 0 0,0-1 0 0 0,0 1 0 0 0,0 0 0 0 0,1 0 0 0 0,-1 0 0 0 0,0 0-1 0 0,0 1 1 0 0,1-1 0 0 0,-1 0 0 0 0,0 1 0 0 0,0 0 0 0 0,0-1 0 0 0,0 1 0 0 0,0 0 0 0 0,1 0-30 0 0,-3-1 44 0 0,1 1 184 0 0,0 0-1 0 0,0-1 1 0 0,1 1 0 0 0,-1-1 0 0 0,0 1-1 0 0,0-1 1 0 0,1 0 0 0 0,-1 1 0 0 0,0-1 0 0 0,0 0-1 0 0,1 0 1 0 0,-1 0 0 0 0,1 0-228 0 0,-1 0 134 0 0,-1 1 1 0 0,1-1-1 0 0,-1 1 0 0 0,1-1 1 0 0,-1 1-1 0 0,1-1 1 0 0,-1 1-1 0 0,0 0 1 0 0,1-1-1 0 0,-1 1 0 0 0,0-1 1 0 0,1 1-1 0 0,-1 0 1 0 0,0-1-1 0 0,0 1 0 0 0,0 0 1 0 0,1-1-1 0 0,-1 1 1 0 0,0 0-1 0 0,0-1 1 0 0,0 1-1 0 0,0 0-134 0 0,2 18 665 0 0,-3-15-598 0 0,1-1 0 0 0,-1 1 0 0 0,0 0 0 0 0,0-1-1 0 0,0 1 1 0 0,0-1 0 0 0,-2 3-67 0 0,-6 23 210 0 0,6-11-187 0 0,1-10 2 0 0,1 0 0 0 0,0 0 0 0 0,0 0 0 0 0,1 0-1 0 0,0 1 1 0 0,0-1 0 0 0,1 0 0 0 0,0 0 0 0 0,0 0 0 0 0,2 2-25 0 0,-2-3 58 0 0,0-6-47 0 0,-1 0 0 0 0,0 0 0 0 0,0 0 0 0 0,0 0 0 0 0,1 0 0 0 0,-1 0 0 0 0,1 0 0 0 0,-1 0 0 0 0,0 0 0 0 0,1-1 0 0 0,0 1 0 0 0,-1 0 0 0 0,1 0-11 0 0,4 5 47 0 0,-4-4-29 0 0,0-1 0 0 0,0 0 0 0 0,0 0 0 0 0,0 1 1 0 0,0-1-1 0 0,1 0 0 0 0,-1 0 0 0 0,0 0 0 0 0,1 0 0 0 0,-1 0 0 0 0,0-1 0 0 0,1 1 0 0 0,-1 0 0 0 0,1-1 0 0 0,-1 1 1 0 0,1-1-1 0 0,0 1 0 0 0,-1-1 0 0 0,1 0 0 0 0,-1 1 0 0 0,1-1 0 0 0,0 0 0 0 0,-1 0 0 0 0,2 0-18 0 0,4 0 107 0 0,0 0 1 0 0,0-1-1 0 0,0 1 0 0 0,0-1 0 0 0,0-1 0 0 0,0 1 0 0 0,0-1 0 0 0,-1 0 0 0 0,1-1 1 0 0,-1 1-1 0 0,1-1 0 0 0,-1-1 0 0 0,0 1 0 0 0,0-1 0 0 0,0 0 0 0 0,-1-1 0 0 0,1 1 1 0 0,-1-1-1 0 0,0 0 0 0 0,-1 0 0 0 0,1-1 0 0 0,-1 1 0 0 0,2-4-107 0 0,-1 1 51 0 0,0-1 0 0 0,0 0 0 0 0,-1-1 0 0 0,0 1 0 0 0,0-1 0 0 0,-1 0 0 0 0,0 0-1 0 0,-1 0 1 0 0,0 0 0 0 0,-1 0 0 0 0,0-6-51 0 0,-1 6-10 0 0,0 1 0 0 0,-1 0-1 0 0,0-1 1 0 0,-1 1 0 0 0,0 0 0 0 0,-1-5 10 0 0,1 10-12 0 0,1 1 1 0 0,0-1 0 0 0,-1 1 0 0 0,0 0 0 0 0,0-1 0 0 0,0 1 0 0 0,0 0 0 0 0,0 0 0 0 0,-1 0 0 0 0,0 0 0 0 0,1 1 0 0 0,-1-1 0 0 0,0 1 0 0 0,0 0 0 0 0,0-1 0 0 0,0 1 0 0 0,-3-1 11 0 0,-1 1-213 0 0,1-1 1 0 0,-1 1-1 0 0,1 0 1 0 0,-1 0-1 0 0,0 1 0 0 0,0 0 1 0 0,-2 0 212 0 0,-30 0-4787 0 0,25 1-2720 0 0</inkml:trace>
  <inkml:trace contextRef="#ctx0" brushRef="#br0" timeOffset="135726.766">2490 2720 9216 0 0,'14'22'3571'0'0,"-2"1"1"0"0,-1 1-1 0 0,6 17-3571 0 0,-3 10 355 0 0,-3 1 97 0 0,0-2 422 0 0,9 26-874 0 0,5 5 1331 0 0,-25-80-1267 0 0,1 0 1 0 0,-1 1-1 0 0,0-1 0 0 0,1 1 1 0 0,-1-1-1 0 0,1 0 1 0 0,0 0-1 0 0,-1 1 0 0 0,1-1 1 0 0,0 0-1 0 0,0 0 1 0 0,-1 0-1 0 0,1 0 0 0 0,1 1-64 0 0,0 0 243 0 0,-2-2-19 0 0,0 0-7 0 0,2-2-25 0 0,1 0-183 0 0,-1 1 0 0 0,0-1-1 0 0,1-1 1 0 0,-1 1-1 0 0,0 0 1 0 0,0 0 0 0 0,0-1-1 0 0,-1 1 1 0 0,1-1 0 0 0,1-2-9 0 0,13-33 63 0 0,0-1-37 0 0,19-36-26 0 0,-31 67 0 0 0,11-14 0 0 0,-14 20 2 0 0,-1 1-2 0 0,0 1-1 0 0,1-1 0 0 0,-1 1 0 0 0,0-1 1 0 0,1 1-1 0 0,-1-1 0 0 0,0 1 0 0 0,1-1 1 0 0,-1 1-1 0 0,1 0 0 0 0,-1-1 0 0 0,1 1 1 0 0,-1 0-1 0 0,1-1 0 0 0,-1 1 0 0 0,1 0 1 0 0,-1-1-1 0 0,1 1 0 0 0,-1 0 0 0 0,1 0 1 0 0,-1 0-1 0 0,1-1 0 0 0,0 1 0 0 0,0 0 1 0 0,2-1-20 0 0,0 1 1 0 0,0-1-1 0 0,0 1 0 0 0,0 0 0 0 0,1-1 0 0 0,-1 1 1 0 0,0 1-1 0 0,0-1 0 0 0,2 1 20 0 0,9 0-122 0 0,-8-1 113 0 0,-1-1 0 0 0,0 1-1 0 0,0-1 1 0 0,0 0 0 0 0,0 0-1 0 0,0 0 1 0 0,0-1 0 0 0,0 0-1 0 0,0 0 1 0 0,-1 0 0 0 0,1-1-1 0 0,-1 1 1 0 0,1-1 0 0 0,-1 0 9 0 0,2-2-24 0 0,0 0 0 0 0,-1-1 1 0 0,1 1-1 0 0,-1-1 1 0 0,-1 0-1 0 0,1-1 0 0 0,-1 1 1 0 0,0-1-1 0 0,0 0 24 0 0,3-10-40 0 0,1-1-1 0 0,-2 1 0 0 0,-1-1 0 0 0,0-1 1 0 0,-1 1-1 0 0,-1-1 0 0 0,0-7 41 0 0,-2 3-52 0 0,-1 0 0 0 0,-2-1 0 0 0,0 1 0 0 0,-2 0 0 0 0,0 0 0 0 0,-4-7 52 0 0,1-3-20 0 0,3 16 301 0 0,-1 1 0 0 0,-4-9-281 0 0,-1-2 178 0 0,9 23-177 0 0,-2-7 9 0 0,-6 19 97 0 0,7-3-90 0 0,1 1 0 0 0,-1-1 0 0 0,1 0 0 0 0,0 1 0 0 0,0-1 0 0 0,0 1 0 0 0,1-1 0 0 0,0 1 0 0 0,0-1 0 0 0,1 5-17 0 0,5 41 27 0 0,2-1 0 0 0,3 0-1 0 0,12 38-26 0 0,-7-40-142 0 0,-4-10-754 0 0,1-1 0 0 0,15 25 896 0 0,-8-18-3775 0 0,-8-31-3283 0 0</inkml:trace>
  <inkml:trace contextRef="#ctx0" brushRef="#br0" timeOffset="136075.955">3072 2542 10136 0 0,'0'0'777'0'0,"-4"0"-474"0"0,-115 4 9832 0 0,56 6-8985 0 0,27-3-881 0 0,8-2-40 0 0,-16 7-229 0 0,-11 3 186 0 0,-60 19-2636 0 0,98-32 882 0 0</inkml:trace>
  <inkml:trace contextRef="#ctx0" brushRef="#br0" timeOffset="136441.49">3232 2562 15056 0 0,'0'0'693'0'0,"0"0"-21"0"0,0 0-307 0 0,0 0 307 0 0,-6 0 1069 0 0,2 0-1565 0 0,0 0 0 0 0,0 0 0 0 0,0 1 0 0 0,0 0 0 0 0,1 0 0 0 0,-1 0 0 0 0,0 0 0 0 0,0 0 0 0 0,1 1-1 0 0,-1 0 1 0 0,1-1 0 0 0,-1 1 0 0 0,1 1 0 0 0,-1 0-176 0 0,1 2 264 0 0,3-4-251 0 0,0-1-1 0 0,0 0 1 0 0,0 0 0 0 0,0 0 0 0 0,0 1 0 0 0,0-1 0 0 0,0 0 0 0 0,0 0 0 0 0,0 1 0 0 0,0-1 0 0 0,-1 0 0 0 0,1 0 0 0 0,0 0 0 0 0,0 1 0 0 0,0-1 0 0 0,0 0 0 0 0,0 0 0 0 0,0 0 0 0 0,-1 0 0 0 0,1 1 0 0 0,0-1 0 0 0,0 0 0 0 0,0 0 0 0 0,0 0 0 0 0,-1 0 0 0 0,1 0 0 0 0,0 0 0 0 0,0 0 0 0 0,0 1 0 0 0,-1-1 0 0 0,1 0 0 0 0,0 0 0 0 0,0 0 0 0 0,-1 0-13 0 0,0 1 48 0 0,0 0-1 0 0,0 0 1 0 0,-1 0 0 0 0,1 0-1 0 0,0 0 1 0 0,0 0-1 0 0,0 1 1 0 0,0-1-1 0 0,0 0 1 0 0,1 1 0 0 0,-1-1-1 0 0,0 0 1 0 0,0 1-1 0 0,1-1 1 0 0,-1 1-1 0 0,1 0 1 0 0,0-1 0 0 0,-1 1-1 0 0,1-1 1 0 0,0 1-1 0 0,0-1 1 0 0,0 1-1 0 0,0 0 1 0 0,0-1 0 0 0,0 2-48 0 0,1-1 37 0 0,-1-1 0 0 0,1 0 0 0 0,-1 0 0 0 0,1 1 0 0 0,-1-1 1 0 0,1 0-1 0 0,-1 0 0 0 0,1 0 0 0 0,0 0 0 0 0,0 0 0 0 0,0 0 0 0 0,1 1-37 0 0,2 4 157 0 0,4 6 426 0 0,-6-8-458 0 0,0-1-1 0 0,0 0 0 0 0,0 1 1 0 0,0-1-1 0 0,-1 1 1 0 0,1 1-125 0 0,7 13 261 0 0,-9-17-258 0 0,1 0 0 0 0,0 0 0 0 0,-1 0 0 0 0,1 0 0 0 0,-1 0 0 0 0,1 0 0 0 0,-1 1-1 0 0,1-1 1 0 0,-1 0 0 0 0,0 0 0 0 0,1 0 0 0 0,-1 0 0 0 0,0 1 0 0 0,0-1 0 0 0,0 0-1 0 0,0 0 1 0 0,0 1 0 0 0,0-1 0 0 0,-1 0 0 0 0,1 0 0 0 0,0 0 0 0 0,0 1 0 0 0,-1-1-3 0 0,-2 7-16 0 0,0-1 1 0 0,-1 0-1 0 0,0 0 1 0 0,0 0-1 0 0,0 0 1 0 0,-1-1-1 0 0,0 1 1 0 0,-1-1-1 0 0,1-1 1 0 0,-1 1-1 0 0,0-1 1 0 0,0 0-1 0 0,-4 2 16 0 0,-19 20 0 0 0,-7 6 0 0 0,-86 61-2069 0 0,90-70 922 0 0</inkml:trace>
  <inkml:trace contextRef="#ctx0" brushRef="#br0" timeOffset="137030.109">1962 4293 11056 0 0,'0'0'505'0'0,"0"0"-9"0"0,1 2-317 0 0,4 12 1544 0 0,-1 1 0 0 0,0 0 1 0 0,-1 0-1 0 0,-1 0 1 0 0,0 0-1 0 0,-1 6-1723 0 0,0 5 706 0 0,-2-1 1 0 0,-2 1-1 0 0,-2 13-706 0 0,-31 134 440 0 0,18-122-454 0 0,21-68-218 0 0,-3 13 178 0 0,1-1 0 0 0,-1 1 1 0 0,1 0-1 0 0,0 0 1 0 0,0 0-1 0 0,1-1 54 0 0,8-20-284 0 0,-2 0 1 0 0,5-21 283 0 0,1-5-193 0 0,-4 13-59 0 0,3-27 252 0 0,0-1-32 0 0,5-29-28 0 0,1 22 60 0 0,-14 53 13 0 0,-4 15 10 0 0,0 0 1 0 0,1 0 0 0 0,-1 1-1 0 0,1-1 1 0 0,0 0-1 0 0,0 1 1 0 0,1-1-1 0 0,-1 1 1 0 0,1 0-1 0 0,0 0 1 0 0,0 0-1 0 0,0 0 1 0 0,1 0-24 0 0,20-4 516 0 0,-16 15-71 0 0,-4-1-381 0 0,0-1 1 0 0,0 1-1 0 0,-1 0 0 0 0,1 0 0 0 0,-1 0 1 0 0,-1 0-1 0 0,1 1 0 0 0,-1-1 0 0 0,1 7-64 0 0,3 13 49 0 0,1 27-49 0 0,-3-22 5 0 0,6 48-5 0 0,-4-1 0 0 0,-3 22 0 0 0,0-51 0 0 0,-3-49 0 0 0,0 1 0 0 0,0-1 0 0 0,0 0 0 0 0,0 1 0 0 0,0-1 0 0 0,0 1 0 0 0,0-1 0 0 0,0 0 0 0 0,0 1 0 0 0,0-1 0 0 0,0 0-1 0 0,0 1 1 0 0,-1-1 0 0 0,1 0 0 0 0,0 1 0 0 0,0-1 0 0 0,0 0 0 0 0,-1 1 0 0 0,1-1 0 0 0,0 0 0 0 0,0 0 0 0 0,-1 1 0 0 0,1-1 0 0 0,0 0 0 0 0,-1 0 0 0 0,1 1-1 0 0,0-1 1 0 0,-1 0 0 0 0,1 0 0 0 0,0 0 0 0 0,-1 0 0 0 0,1 0 0 0 0,-1 1 0 0 0,1-1 0 0 0,0 0 0 0 0,-1 0 0 0 0,1 0 0 0 0,0 0 0 0 0,-1 0 0 0 0,1 0 0 0 0,-1 0 0 0 0,1 0-1 0 0,0 0 1 0 0,-1-1 0 0 0,1 1 0 0 0,0 0 0 0 0,-1 0 0 0 0,1 0 0 0 0,0 0 0 0 0,-1 0 0 0 0,1-1 0 0 0,0 1 0 0 0,-1 0 0 0 0,1 0 0 0 0,0-1 0 0 0,-1 1 0 0 0,-1-1-7 0 0,-8-1 18 0 0,1-1 1 0 0,-1-1 0 0 0,1 1 0 0 0,-9-6-12 0 0,-14-5 150 0 0,15 7-284 0 0,0 1-1 0 0,-1 1 1 0 0,0 0 0 0 0,0 1 0 0 0,0 1 0 0 0,-16 0 134 0 0,20 4-1083 0 0,-7-1-2042 0 0,11 0-2120 0 0,6 4-1371 0 0</inkml:trace>
  <inkml:trace contextRef="#ctx0" brushRef="#br0" timeOffset="137394.296">2467 4079 8288 0 0,'0'0'381'0'0,"2"1"-6"0"0,8 1 151 0 0,-7-1 1532 0 0,-3-1-1768 0 0,1 0 1 0 0,-1 1 0 0 0,0-1 0 0 0,1 1 0 0 0,-1-1 0 0 0,0 1-1 0 0,1-1 1 0 0,-1 0 0 0 0,0 1 0 0 0,0-1 0 0 0,0 1-1 0 0,1 0 1 0 0,-1-1 0 0 0,0 1 0 0 0,0-1 0 0 0,0 1 0 0 0,0-1-1 0 0,0 1 1 0 0,0-1 0 0 0,0 1 0 0 0,0-1 0 0 0,0 1 0 0 0,0-1-1 0 0,-1 1 1 0 0,1-1 0 0 0,0 1 0 0 0,0-1 0 0 0,0 1-1 0 0,-1-1 1 0 0,1 1-291 0 0,-8 18 1474 0 0,-5-3-1069 0 0,-2-1-1 0 0,0 0 1 0 0,0-1-1 0 0,-3 1-404 0 0,-32 30 75 0 0,24-20-67 0 0,-19 13-8 0 0,39-33 3 0 0,5-4 50 0 0,14 3 85 0 0,-2-1-169 0 0,0 0 1 0 0,0-1 0 0 0,9 1 30 0 0,-8-1-31 0 0,0 0-1 0 0,12 4 32 0 0,-15-4 129 0 0,0 1 1 0 0,0 1-1 0 0,-1 0 0 0 0,1 0 0 0 0,-1 0 1 0 0,1 2-130 0 0,-7-5 29 0 0,0 1 1 0 0,0-1 0 0 0,0 1 0 0 0,0-1 0 0 0,-1 1-1 0 0,1 0 1 0 0,-1 0 0 0 0,1-1 0 0 0,-1 1 0 0 0,0 0-1 0 0,0 0 1 0 0,0 1 0 0 0,0-1 0 0 0,0 0 0 0 0,0 0-1 0 0,0 0 1 0 0,-1 1 0 0 0,1-1 0 0 0,-1 0 0 0 0,0 1-1 0 0,0-1 1 0 0,0 0 0 0 0,0 1 0 0 0,0-1 0 0 0,0 0-1 0 0,0 1 1 0 0,-1-1-30 0 0,0 3 3 0 0,0-1 0 0 0,0 0 0 0 0,-1 0 0 0 0,1 0 0 0 0,-1 0 0 0 0,0-1 0 0 0,0 1 0 0 0,-1 0 0 0 0,1-1 0 0 0,-1 1 0 0 0,0 0-3 0 0,-5 4 57 0 0,-1 0 0 0 0,0 0 0 0 0,-3 1-57 0 0,-7 7 31 0 0,16-14-359 0 0,0 0 0 0 0,0 0 0 0 0,0 0 0 0 0,0 0 0 0 0,0-1 0 0 0,0 1 0 0 0,0-1 0 0 0,-2 1 328 0 0,-16 2-6870 0 0,11-3-2 0 0</inkml:trace>
  <inkml:trace contextRef="#ctx0" brushRef="#br0" timeOffset="137761.593">2691 3913 8752 0 0,'0'0'673'0'0,"0"0"-165"0"0,0 0 927 0 0,0 0 447 0 0,0 0 94 0 0,0 0-184 0 0,0 0-859 0 0,0 0-373 0 0,0 0-74 0 0,0 2-6 0 0,1 1-320 0 0,0 0-1 0 0,0 0 1 0 0,-1 0 0 0 0,0 0 0 0 0,1 1 0 0 0,-1-1-1 0 0,0 0 1 0 0,-1 0 0 0 0,1 0 0 0 0,-1 0 0 0 0,1 0 0 0 0,-1 0-1 0 0,-1 3-159 0 0,-3 8 528 0 0,0 0 0 0 0,-5 7-528 0 0,-6 15 157 0 0,16-35-144 0 0,-1 0-1 0 0,1 0 1 0 0,0-1 0 0 0,-1 1-1 0 0,1 0 1 0 0,0 0-1 0 0,-1 0 1 0 0,1 0-1 0 0,-1-1 1 0 0,0 1 0 0 0,1 0-1 0 0,-1 0 1 0 0,0-1-1 0 0,0 1-12 0 0,0 0 96 0 0,1-1 0 0 0,0 0 18 0 0,0 0 72 0 0,0 0 34 0 0,0 0 4 0 0,2 1-1 0 0,2 3-34 0 0,0-1 0 0 0,0 0 1 0 0,1 0-1 0 0,-1 0 0 0 0,4 1-189 0 0,5 3 319 0 0,-10-5-269 0 0,0 1-1 0 0,0 0 0 0 0,0 0 0 0 0,-1 0 1 0 0,1 0-1 0 0,-1 0 0 0 0,0 1 1 0 0,0-1-1 0 0,0 1 0 0 0,-1-1 1 0 0,1 1-1 0 0,-1 0 0 0 0,1-1-49 0 0,1 5 67 0 0,-2-4-66 0 0,0 0 0 0 0,0 0-1 0 0,-1 0 1 0 0,1 0 0 0 0,-1 0-1 0 0,1 0 1 0 0,-1 0 0 0 0,-1 0-1 0 0,1 0 1 0 0,-1 0 0 0 0,1 0-1 0 0,-1 0 1 0 0,0 0 0 0 0,0 0-1 0 0,-1 0 1 0 0,-1 2-1 0 0,-1 9 1 0 0,0-9-7 0 0,1 1-1 0 0,-1-1 0 0 0,0 0 1 0 0,-1 0-1 0 0,1-1 0 0 0,-1 1 1 0 0,-1-1-1 0 0,1 0 0 0 0,-5 3 7 0 0,-1 1-26 0 0,0 0 1 0 0,0-1-1 0 0,-1 0 26 0 0,8-6-183 0 0,0 0 0 0 0,0 0-1 0 0,0 0 1 0 0,0 0 0 0 0,0-1 0 0 0,-1 0 0 0 0,1 0-1 0 0,0 0 1 0 0,-1 0 0 0 0,-3 0 183 0 0,7-1-1604 0 0,1 0-424 0 0,0 0-83 0 0</inkml:trace>
  <inkml:trace contextRef="#ctx0" brushRef="#br0" timeOffset="138129.307">2869 3771 5528 0 0,'0'0'422'0'0,"0"0"40"0"0,0 0 1194 0 0,0 0 552 0 0,0 2 109 0 0,1 0-1807 0 0,0 1 1 0 0,0 0-1 0 0,-1-1 0 0 0,1 1 1 0 0,-1 0-1 0 0,0 0 1 0 0,1 0-1 0 0,-2 2-510 0 0,0 5 563 0 0,0 0 0 0 0,-1 0 0 0 0,-2 4-563 0 0,-3 20 370 0 0,6-28-337 0 0,-1 12 22 0 0,0 1 1 0 0,1-1-1 0 0,1 1 1 0 0,1 8-56 0 0,-1-23 28 0 0,1 1-1 0 0,-1-1 1 0 0,1 0 0 0 0,0 1 0 0 0,1-1-1 0 0,-1 0 1 0 0,1 1 0 0 0,0-1 0 0 0,0 0-1 0 0,0 0 1 0 0,0 0 0 0 0,1 0 0 0 0,-1-1-1 0 0,1 1 1 0 0,0-1 0 0 0,0 0 0 0 0,0 1-1 0 0,1-1 1 0 0,-1-1 0 0 0,5 3-28 0 0,-5-3 94 0 0,0 0 0 0 0,1 0 0 0 0,-1-1 0 0 0,1 1 0 0 0,-1-1 0 0 0,1 0 0 0 0,0 0 0 0 0,-1-1 0 0 0,1 1 0 0 0,0-1 0 0 0,0 1 1 0 0,-1-1-1 0 0,1-1 0 0 0,0 1 0 0 0,0 0 0 0 0,-1-1 0 0 0,1 0 0 0 0,0 0 0 0 0,-1 0 0 0 0,1 0 0 0 0,-1 0 0 0 0,1-1 0 0 0,-1 0 0 0 0,1 1 0 0 0,-1-1 0 0 0,0-1 1 0 0,0 1-1 0 0,0 0 0 0 0,0-1 0 0 0,-1 1 0 0 0,1-1 0 0 0,0 0 0 0 0,-1 0 0 0 0,0 0 0 0 0,0 0 0 0 0,0 0 0 0 0,0-1 0 0 0,0-1-94 0 0,-1 3 11 0 0,4-7 60 0 0,0-1-1 0 0,-1 1 1 0 0,-1-1 0 0 0,2-6-71 0 0,-4 14 6 0 0,-1-1 0 0 0,1 0 1 0 0,-1 0-1 0 0,0 0 0 0 0,0 0 1 0 0,0 0-1 0 0,0 0 1 0 0,0 0-1 0 0,-1 0 0 0 0,0 0 1 0 0,1 1-1 0 0,-1-1 0 0 0,0 0 1 0 0,0 0-1 0 0,0 1 1 0 0,-1-1-1 0 0,1 0 0 0 0,-1 0-6 0 0,0 1 4 0 0,0 0-1 0 0,0 0 1 0 0,0 1-1 0 0,-1-1 0 0 0,1 0 1 0 0,0 1-1 0 0,-1 0 1 0 0,1-1-1 0 0,-1 1 1 0 0,-1 0-4 0 0,-27-10-172 0 0,-17 2-2141 0 0,15 4-3902 0 0,9 1-199 0 0</inkml:trace>
  <inkml:trace contextRef="#ctx0" brushRef="#br0" timeOffset="138492.123">3104 3598 13880 0 0,'1'2'630'0'0,"1"2"-548"0"0,-1-1 0 0 0,0 1 0 0 0,0 0 0 0 0,0 0 0 0 0,-1-1 0 0 0,0 1 0 0 0,1 0 0 0 0,-1 0 0 0 0,0 0 0 0 0,-1 0 0 0 0,1 0-82 0 0,-2 10 400 0 0,-1-1 0 0 0,-3 9-400 0 0,2-9 799 0 0,0-1-75 0 0,0-1 0 0 0,-1 1 0 0 0,-2 2-724 0 0,3-7 323 0 0,0 0 0 0 0,1 1 0 0 0,0-1 0 0 0,0 1 0 0 0,1-1 0 0 0,0 1 0 0 0,0 0 0 0 0,1 0 0 0 0,0 4-323 0 0,0-7 260 0 0,1 0 1 0 0,-1-1-1 0 0,0 1 0 0 0,-1 0 1 0 0,1 0-1 0 0,-1 0 1 0 0,0-1-261 0 0,2-2 512 0 0,0-2 6 0 0,1 1-95 0 0,8 2-411 0 0,-7-2-10 0 0,0 0 1 0 0,0 0 0 0 0,0-1 0 0 0,0 1 0 0 0,1 0 0 0 0,-1-1 0 0 0,0 0 0 0 0,1 1-1 0 0,-1-1 1 0 0,0 0 0 0 0,1 0 0 0 0,-1 0 0 0 0,0-1 0 0 0,1 1 0 0 0,-1-1-3 0 0,15-3 30 0 0,0-2 1 0 0,-1 0 0 0 0,0-1 0 0 0,0-1 0 0 0,7-5-31 0 0,3-3-711 0 0,-2 0-3858 0 0,-24 15 3048 0 0,0 1-22 0 0</inkml:trace>
  <inkml:trace contextRef="#ctx0" brushRef="#br0" timeOffset="139145.493">3296 3610 13104 0 0,'0'0'597'0'0,"0"0"-9"0"0,1 1-380 0 0,0 0-179 0 0,0 1 0 0 0,-1-1 1 0 0,1 0-1 0 0,0 0 0 0 0,-1 1 0 0 0,1-1 1 0 0,-1 0-1 0 0,1 1 0 0 0,-1-1 0 0 0,0 1 0 0 0,1-1 1 0 0,-1 0-1 0 0,0 1 0 0 0,0 1-29 0 0,0 2 651 0 0,5 36 4130 0 0,-3-20-3862 0 0,-2-18-796 0 0,0 0-1 0 0,0 0 1 0 0,0 0 0 0 0,0 0 0 0 0,1 0 0 0 0,0 0 0 0 0,-1-1-1 0 0,2 3-122 0 0,-2-5 4 0 0,3 9 365 0 0,-1 13 197 0 0,-2-22-623 0 0,0 0 1 0 0,0 1 0 0 0,0-1-1 0 0,0 0 1 0 0,0 0-1 0 0,0 0 1 0 0,0 1-1 0 0,0-1 1 0 0,0 0-1 0 0,0 0 1 0 0,0 0-1 0 0,1 0 1 0 0,-1 1-1 0 0,0-1 1 0 0,0 0-1 0 0,0 0 1 0 0,0 0-1 0 0,0 1 1 0 0,0-1 0 0 0,0 0-1 0 0,0 0 1 0 0,1 0-1 0 0,-1 0 1 0 0,0 0-1 0 0,0 0 1 0 0,0 1-1 0 0,0-1 1 0 0,1 0-1 0 0,-1 0 1 0 0,0 0-1 0 0,0 0 1 0 0,0 0-1 0 0,0 0 1 0 0,1 0-1 0 0,-1 0 1 0 0,0 0 0 0 0,0 0-1 0 0,0 0 1 0 0,1 0-1 0 0,-1 0 1 0 0,0 0-1 0 0,0 0 1 0 0,0 0-1 0 0,1 0 1 0 0,-1 0-1 0 0,0 0 1 0 0,0 0-1 0 0,0 0 57 0 0,11-9-900 0 0,8-20 270 0 0,-17 23 477 0 0,0-1 1 0 0,0 1-1 0 0,-1-1 1 0 0,1 0-1 0 0,-1-4 153 0 0,0 2-263 0 0,0 1-1 0 0,1-1 0 0 0,2-4 264 0 0,8-47 46 0 0,-11 58 335 0 0,-1 2 99 0 0,0 0-396 0 0,1 0-1 0 0,-1 0 1 0 0,1 0 0 0 0,-1 0-1 0 0,0 0 1 0 0,1-1 0 0 0,-1 1-1 0 0,1 0 1 0 0,-1 0-1 0 0,0-1 1 0 0,1 1 0 0 0,-1 0-1 0 0,0 0 1 0 0,0-1 0 0 0,1 1-1 0 0,-1 0 1 0 0,0-1 0 0 0,0 1-1 0 0,1 0 1 0 0,-1-1-1 0 0,0 1 1 0 0,0 0 0 0 0,0-1-1 0 0,1 1 1 0 0,-1-1 0 0 0,0 1-84 0 0,2-3 1918 0 0,-2 10-1384 0 0,0 6-544 0 0,0-1 0 0 0,-1 1 0 0 0,-2 5 10 0 0,3-14-7 0 0,0 0-1 0 0,0 0 1 0 0,1 0-1 0 0,-1 0 1 0 0,1 0-1 0 0,0 0 1 0 0,0 0-1 0 0,1 0 1 0 0,-1-1-1 0 0,1 1 1 0 0,-1 0-1 0 0,3 2 8 0 0,2 8-355 0 0,-5-13 325 0 0,-1-1 0 0 0,0 1 1 0 0,1-1-1 0 0,-1 1 0 0 0,0-1 0 0 0,1 1 0 0 0,-1-1 1 0 0,1 1-1 0 0,-1-1 0 0 0,0 1 0 0 0,1-1 0 0 0,-1 0 1 0 0,1 1-1 0 0,0-1 0 0 0,-1 0 0 0 0,1 1 30 0 0,2 1-95 0 0,6 5-150 0 0,3-6 195 0 0,-10-1 81 0 0,-1 0 0 0 0,1 0 1 0 0,-1-1-1 0 0,1 1 0 0 0,-1-1 0 0 0,0 1 0 0 0,1-1 0 0 0,-1 1 0 0 0,0-1 0 0 0,1 0 0 0 0,-1 0 0 0 0,0 1 0 0 0,0-1 0 0 0,1 0 0 0 0,-1 0 0 0 0,0 0 0 0 0,0-1 1 0 0,0 1-1 0 0,-1 0 0 0 0,1 0 0 0 0,0 0 0 0 0,0-1 0 0 0,0 1 0 0 0,-1 0 0 0 0,1-1 0 0 0,-1 1-31 0 0,3-6 227 0 0,0-1 1 0 0,-1 1-1 0 0,0-1 0 0 0,0-2-227 0 0,-2 8 3 0 0,0-1 26 0 0,1 0 1 0 0,-1-1-1 0 0,-1 1 0 0 0,1 0 0 0 0,0 0 0 0 0,-1 0 1 0 0,0-1-30 0 0,-1-14-5 0 0,-3-6-302 0 0,2 16 120 0 0,1 7 163 0 0,1 6 20 0 0,-2 6 6 0 0,9 20-12 0 0,-6-30 3 0 0,0 0 0 0 0,0 0 0 0 0,1-1 0 0 0,-1 1 0 0 0,0 0 0 0 0,1-1 0 0 0,-1 1 0 0 0,1 0 0 0 0,-1-1-1 0 0,1 1 1 0 0,-1-1 0 0 0,1 1 0 0 0,0-1 0 0 0,-1 1 0 0 0,1-1 0 0 0,-1 1 0 0 0,1-1 0 0 0,0 0 0 0 0,0 1 0 0 0,-1-1 0 0 0,1 0 0 0 0,0 0 0 0 0,0 1 7 0 0,15 3-65 0 0,-14-4 62 0 0,0 0-1 0 0,0 0 1 0 0,-1 0-1 0 0,1-1 1 0 0,0 1 0 0 0,0 0-1 0 0,-1-1 1 0 0,1 0-1 0 0,-1 1 1 0 0,1-1 0 0 0,0 0-1 0 0,-1 0 1 0 0,1 0 0 0 0,-1 0-1 0 0,1 0 1 0 0,-1 0-1 0 0,0 0 1 0 0,0 0 0 0 0,1-1-1 0 0,-1 1 1 0 0,0 0-1 0 0,0-2 4 0 0,3-2 17 0 0,0-1 1 0 0,0 1-1 0 0,-1-1 0 0 0,0 0 0 0 0,0-2-17 0 0,8-18 131 0 0,-1 0 1 0 0,-1-1 0 0 0,-1 0 0 0 0,-2-1-1 0 0,1-6-131 0 0,2-20 110 0 0,-4 26-109 0 0,-1 0 0 0 0,-1-7-1 0 0,-1-25 430 0 0,-3 0 0 0 0,-2 0 0 0 0,-3 0 0 0 0,-12-52-430 0 0,12 90 75 0 0,-1-1-1 0 0,-5-9-74 0 0,5 13-135 0 0,5 15 107 0 0,0 0 1 0 0,0 0 0 0 0,0 0 0 0 0,0 1-1 0 0,0-1 1 0 0,-1 1 0 0 0,0-1 0 0 0,0 1-1 0 0,0 0 1 0 0,0 0 0 0 0,0 0 0 0 0,0 1-1 0 0,-1-1 1 0 0,-3-2 27 0 0,6 5 0 0 0,1 0 0 0 0,0 0 0 0 0,0 0 0 0 0,-1 0 0 0 0,1 0 0 0 0,0 0 0 0 0,-1 0 0 0 0,1 0 0 0 0,0-1 0 0 0,-1 1 0 0 0,1 0 0 0 0,0 0 0 0 0,-1 0 0 0 0,1 1 0 0 0,-1-1 0 0 0,1 0 0 0 0,0 0 0 0 0,-1 0 0 0 0,1 0 0 0 0,0 0 0 0 0,0 0 0 0 0,-1 0 0 0 0,-1 2 4 0 0,0-1 0 0 0,0 0-1 0 0,0 0 1 0 0,0 1 0 0 0,0-1-1 0 0,1 1 1 0 0,-1 0 0 0 0,0-1 0 0 0,1 1-1 0 0,-1 0 1 0 0,1 0 0 0 0,0 0-1 0 0,0 0 1 0 0,0 0 0 0 0,0 0-1 0 0,0 0 1 0 0,0 0 0 0 0,0 1-4 0 0,-2 8 27 0 0,1 0 0 0 0,0 0 0 0 0,0 7-27 0 0,-1-1 0 0 0,-13 97-77 0 0,15-105 5 0 0,1 0 0 0 0,0 1 0 0 0,0-1 0 0 0,1 0 0 0 0,1 1 0 0 0,0 3 72 0 0,2 13-248 0 0,-1-6 95 0 0,1 1 0 0 0,1-1-1 0 0,1-1 1 0 0,7 17 153 0 0,11 19-379 0 0,3 0 379 0 0,-20-43-469 0 0,0 0-1 0 0,0 0 1 0 0,4 3 469 0 0,15 15-5836 0 0,-7-10-1062 0 0</inkml:trace>
  <inkml:trace contextRef="#ctx0" brushRef="#br0" timeOffset="139510.015">3798 3083 17135 0 0,'-9'1'828'0'0,"-11"12"114"0"0,12-6-856 0 0,-27 15 1109 0 0,-2-1 1 0 0,-19 7-1196 0 0,-26 14 1495 0 0,-49 34-871 0 0,120-69-831 0 0,-16 10 331 0 0,26-16-243 0 0,0-1-1 0 0,-1 1 0 0 0,1-1 1 0 0,0 1-1 0 0,0-1 0 0 0,0 0 1 0 0,-1 1-1 0 0,1-1 0 0 0,0 0 1 0 0,0 0-1 0 0,-1 0 0 0 0,1 0 1 0 0,0 0-1 0 0,0 0 0 0 0,-1 0 0 0 0,1-1 1 0 0,0 1-1 0 0,0 0 0 0 0,0-1 1 0 0,-1 1 119 0 0,-4-5-2322 0 0</inkml:trace>
  <inkml:trace contextRef="#ctx0" brushRef="#br0" timeOffset="139962.377">3720 3112 10136 0 0,'18'-3'464'0'0,"-17"3"-452"0"0,-1 0 1 0 0,1 0-1 0 0,-1 0 1 0 0,1 0 0 0 0,-1 0-1 0 0,1 0 1 0 0,0 0-1 0 0,-1 0 1 0 0,1 1 0 0 0,-1-1-1 0 0,0 0 1 0 0,1 0-1 0 0,-1 0 1 0 0,1 1-1 0 0,-1-1 1 0 0,1 0 0 0 0,-1 1-1 0 0,1-1 1 0 0,-1 0-1 0 0,0 1 1 0 0,1-1 0 0 0,-1 0-1 0 0,0 1 1 0 0,1-1-1 0 0,-1 1 1 0 0,0-1-1 0 0,0 1 1 0 0,1-1 0 0 0,-1 0-1 0 0,0 1 1 0 0,0-1-1 0 0,1 1-12 0 0,2 16 220 0 0,-3-15-210 0 0,13 70 5256 0 0,-13-37-3562 0 0,1-33-1420 0 0,6 6 647 0 0,-5-7-930 0 0,0 0-1 0 0,0-1 1 0 0,0 1 0 0 0,0-1 0 0 0,0 0 0 0 0,0 1 0 0 0,0-1 0 0 0,0 0-1 0 0,1 0 1 0 0,-1 0 0 0 0,0-1 0 0 0,0 1 0 0 0,0 0 0 0 0,0-1 0 0 0,0 1 0 0 0,1-1-1 0 0,38-17 125 0 0,-5 2 134 0 0,-28 14-118 0 0,1 1 0 0 0,0-1 0 0 0,0 1 0 0 0,-1 1 0 0 0,1 0 0 0 0,0 0 0 0 0,0 1 0 0 0,-1 0 0 0 0,1 0 0 0 0,3 2-141 0 0,-7-3 144 0 0,-1 0 1 0 0,1 0 0 0 0,0 0 0 0 0,-1 0-1 0 0,1-1 1 0 0,-1 0 0 0 0,1 0-1 0 0,0 0 1 0 0,-1-1 0 0 0,0 1-1 0 0,1-1 1 0 0,-1 0 0 0 0,0 0 0 0 0,0-1-1 0 0,2 0-144 0 0,-3-1 95 0 0,-1 1-1 0 0,1-1 1 0 0,0 0-1 0 0,-1 0 1 0 0,0 0-1 0 0,0 0 1 0 0,0-1-1 0 0,0 1 1 0 0,0-2-95 0 0,3-10 125 0 0,0 0 0 0 0,-1 0-1 0 0,1-8-124 0 0,-4 17 8 0 0,0 0-1 0 0,-1 0 1 0 0,0 0-1 0 0,0 0 1 0 0,-1 0-1 0 0,0 1 0 0 0,0-1 1 0 0,0 0-1 0 0,-2-4-7 0 0,1 5-18 0 0,2 6 16 0 0,0 0-1 0 0,0 0 0 0 0,0 0 0 0 0,0 0 1 0 0,0 0-1 0 0,0 0 0 0 0,0 0 0 0 0,0 0 1 0 0,0 0-1 0 0,0 0 0 0 0,0 0 0 0 0,0 0 1 0 0,0 0-1 0 0,0 0 0 0 0,0 0 0 0 0,0 0 0 0 0,0 0 1 0 0,0 0-1 0 0,0 0 0 0 0,0 0 0 0 0,0 0 1 0 0,0 0-1 0 0,-1 0 0 0 0,1 0 0 0 0,0 0 1 0 0,0 0-1 0 0,0 0 0 0 0,0 0 0 0 0,0 0 1 0 0,0 0-1 0 0,0 0 0 0 0,0 0 3 0 0,-3 6-11 0 0,1 0 10 0 0,0-1 0 0 0,1 1 0 0 0,-1 0 0 0 0,1 0 0 0 0,0 0 0 0 0,0 0 0 0 0,1-1 0 0 0,0 1 0 0 0,0 0 0 0 0,0 0 0 0 0,1 0 0 0 0,0 0 0 0 0,0 0 0 0 0,0 0 0 0 0,1 0 0 0 0,0 0 1 0 0,5 12 14 0 0,0 1 1 0 0,1-2 0 0 0,2 1 0 0 0,2 3-15 0 0,11 16 10 0 0,-22-36-48 0 0,-1 1 1 0 0,1-1-1 0 0,0 0 0 0 0,0-1 0 0 0,0 1 0 0 0,-1 0 0 0 0,1 0 0 0 0,0 0 0 0 0,0 0 1 0 0,1-1-1 0 0,-1 1 0 0 0,0 0 0 0 0,0-1 0 0 0,0 1 0 0 0,0-1 0 0 0,0 1 1 0 0,1-1-1 0 0,-1 0 0 0 0,0 1 0 0 0,0-1 0 0 0,1 0 0 0 0,-1 0 0 0 0,0 0 1 0 0,0 0-1 0 0,1 0 0 0 0,-1 0 0 0 0,0 0 0 0 0,0-1 0 0 0,1 1 0 0 0,-1 0 0 0 0,0-1 1 0 0,1 0 37 0 0,0 1-70 0 0,-1-1 0 0 0,1 0 0 0 0,-1 0 0 0 0,0 0 0 0 0,0 1 0 0 0,1-1 0 0 0,-1-1 0 0 0,0 1 0 0 0,0 0 0 0 0,0 0 0 0 0,0 0 0 0 0,0-1 0 0 0,0 1 0 0 0,0 0 0 0 0,0-1 0 0 0,-1 1 0 0 0,1-1 0 0 0,-1 1 0 0 0,1-1 0 0 0,-1 1 0 0 0,1-1 0 0 0,-1 1 0 0 0,0-1 0 0 0,0 0 0 0 0,0 0 70 0 0,0-5-855 0 0,-1-1 1 0 0,0 1-1 0 0,-1-1 0 0 0,1 1 1 0 0,-2-1-1 0 0,1 1 0 0 0,-1 0 1 0 0,0 0-1 0 0,0 0 0 0 0,-1 1 1 0 0,0-1-1 0 0,-2-2 855 0 0,-11-13-3210 0 0,0 0-1 0 0,-16-14 3211 0 0,28 30-406 0 0,-113-112 1012 0 0,88 92 1854 0 0,-1 0 0 0 0,-2 2 0 0 0,-4 0-2460 0 0,-19-4 4017 0 0,49 24-3112 0 0,6 3-46 0 0,1 1-191 0 0,0 0-85 0 0,0 0-21 0 0,0 0-70 0 0,0 0-286 0 0,0 0-122 0 0,0 2-196 0 0,3 8-2180 0 0,-3-10 890 0 0</inkml:trace>
  <inkml:trace contextRef="#ctx0" brushRef="#br0" timeOffset="141012.126">3182 4367 13016 0 0,'0'17'704'0'0,"0"1"0"0"0,4 16-704 0 0,3 35 923 0 0,-4-29-414 0 0,12 80-429 0 0,-8-93-369 0 0,-6-23 282 0 0,0-1 0 0 0,0 0 0 0 0,0 1 0 0 0,0-1 0 0 0,-1 1 0 0 0,1 0 7 0 0,-1-3 261 0 0,0-1 25 0 0,0 0-21 0 0,8-1 36 0 0,-7-1-282 0 0,1 0-1 0 0,-1 0 1 0 0,1 0-1 0 0,-1 0 0 0 0,0 0 1 0 0,0 0-1 0 0,0 0 1 0 0,0 0-1 0 0,0-1 1 0 0,-1 1-1 0 0,1 0 1 0 0,-1-1-1 0 0,1 0-18 0 0,4-13 1 0 0,-3 7 16 0 0,0 1-1 0 0,0-1 1 0 0,0 0-1 0 0,-1 0 1 0 0,-1 1-1 0 0,0-1 0 0 0,0 0 1 0 0,-1-2-17 0 0,1-6 12 0 0,0-156 1076 0 0,1 161-939 0 0,1-1 0 0 0,0 0 0 0 0,0 1 0 0 0,2-1-1 0 0,0 0-148 0 0,0 6 181 0 0,1 8 29 0 0,3 14 66 0 0,-7-12-287 0 0,9 18 170 0 0,-1 0 0 0 0,2 9-159 0 0,-1-2-6 0 0,-8-24 27 0 0,-1 0-1 0 0,1 0 1 0 0,0 0 0 0 0,0-1-1 0 0,0 1 1 0 0,0-1-1 0 0,1 1 1 0 0,0-1-1 0 0,-1 0 1 0 0,1 0-1 0 0,0 0 1 0 0,1 0-1 0 0,-1-1 1 0 0,0 1-1 0 0,2 0-20 0 0,-4-3 21 0 0,1 1 1 0 0,-1-1-1 0 0,0 1 0 0 0,1-1 0 0 0,-1 0 0 0 0,1 0 0 0 0,-1 1 0 0 0,0-1 0 0 0,1 0 0 0 0,-1 0 0 0 0,0-1 0 0 0,1 1 0 0 0,-1 0 0 0 0,1 0 1 0 0,-1-1-1 0 0,0 1 0 0 0,0-1 0 0 0,1 1 0 0 0,-1-1 0 0 0,0 1 0 0 0,0-1 0 0 0,1 0 0 0 0,-1 0 0 0 0,0 1 0 0 0,0-1 0 0 0,0 0 0 0 0,0 0 1 0 0,0 0-1 0 0,0 0 0 0 0,0-1-21 0 0,5-6 55 0 0,0 0-1 0 0,0-1 1 0 0,-1 1 0 0 0,1-4-55 0 0,4-5 24 0 0,14-19 30 0 0,6-5-54 0 0,-28 40 5 0 0,-1-1 0 0 0,1 1-1 0 0,0-1 1 0 0,0 1 0 0 0,-1 0 0 0 0,1 0 0 0 0,0 0 0 0 0,0 0 0 0 0,0 0 0 0 0,1 0 0 0 0,-1 1 0 0 0,0-1 0 0 0,0 1 0 0 0,0-1-1 0 0,0 1 1 0 0,1 0 0 0 0,-1 0 0 0 0,0 0 0 0 0,0 0 0 0 0,1 0 0 0 0,-1 1 0 0 0,0-1 0 0 0,0 0 0 0 0,0 1 0 0 0,0 0 0 0 0,0 0-1 0 0,1-1 1 0 0,-1 1 0 0 0,-1 0 0 0 0,1 1 0 0 0,0-1 0 0 0,1 1-5 0 0,-2-1 4 0 0,0 0 1 0 0,0-1-1 0 0,1 1 1 0 0,-1 0-1 0 0,0-1 1 0 0,0 1-1 0 0,0-1 1 0 0,0 1-1 0 0,1-1 0 0 0,-1 0 1 0 0,0 0-1 0 0,1 1-4 0 0,-1-1 7 0 0,1 0-1 0 0,-1 0 0 0 0,0 1 0 0 0,1-1 0 0 0,-1 1 0 0 0,0-1 1 0 0,1 1-1 0 0,-1 0 0 0 0,0-1 0 0 0,0 1 0 0 0,1 0-6 0 0,1 1 46 0 0,1 0-1 0 0,-1 0 0 0 0,1 0 0 0 0,0 0 0 0 0,0-1 1 0 0,0 0-1 0 0,-1 0 0 0 0,1 0 0 0 0,0 0 1 0 0,1-1-1 0 0,-1 1 0 0 0,0-1 0 0 0,0 0 1 0 0,0 0-46 0 0,0 0 82 0 0,1 0 1 0 0,0-1 0 0 0,-1 0-1 0 0,1 1 1 0 0,-1-1 0 0 0,0-1-1 0 0,1 1 1 0 0,-1-1 0 0 0,0 1-1 0 0,1-1 1 0 0,-1 0 0 0 0,1-2-83 0 0,-3 3 21 0 0,-1-1 0 0 0,0 1 0 0 0,0-1 0 0 0,1 1 0 0 0,-1-1 1 0 0,0 1-1 0 0,-1-1 0 0 0,1 0 0 0 0,0 1 0 0 0,0-1 0 0 0,-1 0 1 0 0,1 0-1 0 0,-1 0 0 0 0,1 0 0 0 0,-1 0 0 0 0,0 1 0 0 0,0-1 1 0 0,0 0-1 0 0,0 0 0 0 0,0-1-21 0 0,0 1 21 0 0,0-1 0 0 0,0 0 1 0 0,0 0-1 0 0,1 1 0 0 0,-1-1 1 0 0,1 0-1 0 0,0 1 0 0 0,-1-1 0 0 0,1 1 1 0 0,1-1-1 0 0,-1 1-21 0 0,1-1 8 0 0,-1-1 0 0 0,1 1 0 0 0,-1 0 0 0 0,1 0 0 0 0,-1-1 0 0 0,0 1 0 0 0,0-1 0 0 0,-1 1 0 0 0,1-1 1 0 0,-1 1-1 0 0,0-1 0 0 0,0 1 0 0 0,0-1 0 0 0,0 1 0 0 0,0-1 0 0 0,-1 0 0 0 0,0 1 0 0 0,1-1 0 0 0,-2 1 0 0 0,1 0 0 0 0,0-1 0 0 0,-1 0-8 0 0,1 2-8 0 0,0 1 0 0 0,0-1 0 0 0,0 0 0 0 0,0 1 0 0 0,-1-1 0 0 0,1 1 0 0 0,0-1 0 0 0,-1 1 0 0 0,1 0 0 0 0,-1-1 0 0 0,0 1 0 0 0,1 0 0 0 0,-1 0 0 0 0,0 0 0 0 0,0 0 0 0 0,1 1 0 0 0,-1-1 0 0 0,0 0 0 0 0,0 1 0 0 0,0-1 0 0 0,0 1 0 0 0,0 0 0 0 0,-2 0 8 0 0,1-1-57 0 0,0 1 0 0 0,0 0 0 0 0,0 0 0 0 0,-1 1 0 0 0,1-1 0 0 0,0 1 0 0 0,0-1 0 0 0,0 1 0 0 0,0 0 0 0 0,0 0 0 0 0,0 0 0 0 0,1 1 0 0 0,-1-1 0 0 0,0 1 0 0 0,0 0 57 0 0,-5 3-531 0 0,0 1 1 0 0,1 0-1 0 0,-1 1 0 0 0,-1 2 531 0 0,5-5-40 0 0,0 0 0 0 0,0 1 0 0 0,1 0 0 0 0,0 0 0 0 0,0 0-1 0 0,0 0 1 0 0,0 0 0 0 0,1 1 0 0 0,0-1 0 0 0,0 1 0 0 0,0-1 0 0 0,0 1 0 0 0,1 0 0 0 0,0 0 0 0 0,1 0 0 0 0,-1 0 0 0 0,1 0 0 0 0,0-1 0 0 0,1 1 0 0 0,-1 0 0 0 0,1 0 0 0 0,0 0 0 0 0,1 0 0 0 0,-1-1 0 0 0,1 1 0 0 0,0-1 0 0 0,1 1 0 0 0,-1-1 0 0 0,1 0 0 0 0,0 0 0 0 0,0 0 0 0 0,1 0 0 0 0,0 0 0 0 0,0-1 0 0 0,0 1-1 0 0,0-1 1 0 0,2 1 40 0 0,-1-1-72 0 0,0 0-1 0 0,0 0 0 0 0,0-1 0 0 0,0 0 0 0 0,0 0 0 0 0,1 0 1 0 0,0 0-1 0 0,0-1 0 0 0,-1 0 0 0 0,1 0 0 0 0,0-1 0 0 0,1 1 1 0 0,-1-2-1 0 0,0 1 0 0 0,0 0 0 0 0,0-1 0 0 0,1 0 0 0 0,-1-1 0 0 0,3 0 73 0 0,10-3-6427 0 0</inkml:trace>
  <inkml:trace contextRef="#ctx0" brushRef="#br0" timeOffset="141363.202">4030 4010 1376 0 0,'0'0'640'0'0,"0"0"2152"0"0,0 0 948 0 0,0 0 188 0 0,0 0-379 0 0,0 0-1737 0 0,0 0-763 0 0,0 0-154 0 0,-1 2-99 0 0,-7 10-371 0 0,2 2 0 0 0,-1-1 0 0 0,2 1 0 0 0,-1 0 0 0 0,2 0 0 0 0,-1 5-425 0 0,4-16 54 0 0,-3 12-113 0 0,1-1 0 0 0,1 1 0 0 0,0 0 0 0 0,1 4 59 0 0,1-15 28 0 0,0 1 0 0 0,0-1 0 0 0,1 1 0 0 0,-1 0 0 0 0,1-1-1 0 0,0 0 1 0 0,1 1 0 0 0,-1-1 0 0 0,1 0 0 0 0,0 1 0 0 0,0-1 0 0 0,0 0 0 0 0,0 0 0 0 0,1-1-1 0 0,0 1 1 0 0,1 1-28 0 0,-4-4-45 0 0,1 0-1 0 0,0-1 1 0 0,0 1 0 0 0,0 0-1 0 0,0 0 1 0 0,0-1-1 0 0,0 1 1 0 0,0 0 0 0 0,1-1-1 0 0,-1 1 1 0 0,0-1-1 0 0,0 1 1 0 0,0-1 0 0 0,1 0-1 0 0,-1 1 1 0 0,0-1-1 0 0,0 0 1 0 0,1 0-1 0 0,0 0 46 0 0,0 0-85 0 0,1-1 0 0 0,-1 1-1 0 0,1-1 1 0 0,-1 1-1 0 0,1-1 1 0 0,-1 0-1 0 0,0 0 1 0 0,1 0-1 0 0,1-1 86 0 0,4-3-494 0 0,-1 0 0 0 0,1-1-1 0 0,-1 0 1 0 0,0 0-1 0 0,0-1 495 0 0,10-10-4791 0 0,1-2-1449 0 0</inkml:trace>
  <inkml:trace contextRef="#ctx0" brushRef="#br0" timeOffset="141931.398">4179 3423 4144 0 0,'-9'-34'408'0'0,"6"29"40"0"0,2 4 1873 0 0,1 1 791 0 0,-1 6 1885 0 0,-4 5-3095 0 0,0-2-1105 0 0,-1 9-47 0 0,1 1 1 0 0,1-1-1 0 0,-1 9-750 0 0,0 0 303 0 0,-3 22 463 0 0,0 32-766 0 0,5-42 138 0 0,0 31 93 0 0,3 0 0 0 0,3 1-1 0 0,10 57-230 0 0,-10-110 32 0 0,1 0-1 0 0,1-1 0 0 0,0 1 1 0 0,7 12-32 0 0,-11-27 5 0 0,0-1 0 0 0,0 0 0 0 0,1 1 0 0 0,-1-1 0 0 0,0 0 1 0 0,1 0-1 0 0,0 0 0 0 0,-1 0 0 0 0,1 0 0 0 0,0 0 0 0 0,0-1 1 0 0,0 1-1 0 0,0 0 0 0 0,0-1 0 0 0,2 1-5 0 0,-3-1 5 0 0,1-1-1 0 0,-1 1 1 0 0,0-1-1 0 0,1 1 1 0 0,-1-1 0 0 0,1 1-1 0 0,-1-1 1 0 0,1 0-1 0 0,0 0 1 0 0,-1 0-1 0 0,1 0 1 0 0,-1 0 0 0 0,1 0-1 0 0,-1 0 1 0 0,1 0-1 0 0,-1-1 1 0 0,1 1 0 0 0,-1 0-1 0 0,1-1 1 0 0,-1 0-1 0 0,1 1 1 0 0,-1-1-1 0 0,1 0 1 0 0,-1 1 0 0 0,0-1-5 0 0,7-6 17 0 0,0 0 1 0 0,-1-1 0 0 0,0 1-1 0 0,0-1 1 0 0,-1-1 0 0 0,0 1-1 0 0,-1-1 1 0 0,0 0 0 0 0,0 0-1 0 0,2-7-17 0 0,13-22 120 0 0,27-51 46 0 0,-45 85-146 0 0,-1 2-8 0 0,0-1 0 0 0,0 1-1 0 0,1 0 1 0 0,-1 0 0 0 0,0 0 0 0 0,1 0 0 0 0,0 1 0 0 0,-1-1 0 0 0,2-1-12 0 0,1-2 25 0 0,2-1 66 0 0,-6 6-85 0 0,1 0 0 0 0,0 0-1 0 0,-1 1 1 0 0,1-1 0 0 0,-1 0 0 0 0,1 0 0 0 0,-1 0 0 0 0,1 0 0 0 0,0 0 0 0 0,-1 1-1 0 0,1-1 1 0 0,-1 0 0 0 0,1 1 0 0 0,-1-1 0 0 0,1 0 0 0 0,-1 1 0 0 0,0-1 0 0 0,1 0-1 0 0,-1 1 1 0 0,1-1-6 0 0,2 4 6 0 0,1 0 0 0 0,-1 0 0 0 0,0 1 0 0 0,0-1 0 0 0,-1 1 0 0 0,1 0 0 0 0,-1-1 0 0 0,0 1 1 0 0,-1 0-1 0 0,1 0 0 0 0,-1 0 0 0 0,1 5-6 0 0,-1-5-64 0 0,0 1 1 0 0,1-1 0 0 0,-1 0 0 0 0,1 1 0 0 0,1-1-1 0 0,-1 0 1 0 0,1 0 0 0 0,-1 0 0 0 0,1 0 0 0 0,1-1-1 0 0,-1 1 1 0 0,1-1 0 0 0,1 1 63 0 0,-3-3-54 0 0,0 0 0 0 0,0-1 0 0 0,1 0-1 0 0,-1 0 1 0 0,0 1 0 0 0,1-1 0 0 0,-1-1 0 0 0,1 1 0 0 0,-1 0-1 0 0,1 0 1 0 0,0-1 0 0 0,-1 0 0 0 0,1 1 0 0 0,0-1 0 0 0,-1 0-1 0 0,1-1 1 0 0,-1 1 0 0 0,1 0 0 0 0,0-1 0 0 0,-1 1 0 0 0,1-1 0 0 0,-1 0-1 0 0,1 0 1 0 0,-1 0 0 0 0,1 0 0 0 0,-1 0 0 0 0,1-1 54 0 0,4-2-58 0 0,0-1 1 0 0,0 1 0 0 0,0-2-1 0 0,-1 1 1 0 0,0-1-1 0 0,0 0 1 0 0,5-6 57 0 0,-7 5-22 0 0,1 0 0 0 0,-1 0 0 0 0,-1 0 1 0 0,0 0-1 0 0,0-1 0 0 0,0 0 0 0 0,0-2 22 0 0,6-16 13 0 0,-6 19 38 0 0,-1 0 0 0 0,0-1 0 0 0,0 0-1 0 0,-1 1 1 0 0,0-1 0 0 0,0 0 0 0 0,-1 0 0 0 0,0 0 0 0 0,0 0-1 0 0,-1 1 1 0 0,0-1 0 0 0,-1 0 0 0 0,1 0 0 0 0,-1 1 0 0 0,-1-1-1 0 0,0 1-50 0 0,1 0 170 0 0,0 1-1 0 0,-1 0 0 0 0,0 0 0 0 0,0 1 0 0 0,-1-2-169 0 0,3 6 56 0 0,0-1 1 0 0,0 1-1 0 0,0-1 0 0 0,0 1 0 0 0,-1 0 0 0 0,1 0 0 0 0,0-1 0 0 0,-1 1 0 0 0,1 0 0 0 0,-1 0 0 0 0,1 0 0 0 0,-1 1 1 0 0,1-1-1 0 0,-1 0 0 0 0,0 0 0 0 0,1 1 0 0 0,-1-1 0 0 0,0 1 0 0 0,0 0 0 0 0,1-1 0 0 0,-3 1-56 0 0,1 0 1 0 0,0 0 0 0 0,0 0-1 0 0,0 0 1 0 0,0 0 0 0 0,0 0 0 0 0,0 0-1 0 0,0 1 1 0 0,0 0 0 0 0,0 0 0 0 0,0 0-1 0 0,0 0 1 0 0,1 0 0 0 0,-1 0-1 0 0,0 1 1 0 0,1-1 0 0 0,-1 1 0 0 0,0 0-1 0 0,1-1 1 0 0,0 1 0 0 0,0 1 0 0 0,-1-1-1 0 0,1 0 0 0 0,-8 8 0 0 0,8-8 0 0 0,-1 0 0 0 0,1 1 0 0 0,-1 0 0 0 0,1-1 0 0 0,0 1 0 0 0,0 0 0 0 0,0 0 0 0 0,0 0 0 0 0,0 1 0 0 0,-12 18 0 0 0,12-19 0 0 0,0 0 0 0 0,-1 0 0 0 0,1 0 0 0 0,0 1 0 0 0,0-1 0 0 0,1 1 0 0 0,-1-1 0 0 0,1 1 0 0 0,0-1 0 0 0,0 1 0 0 0,0 0 0 0 0,0 0 0 0 0,1 0 0 0 0,-1-2 0 0 0,1-1 0 0 0,0 1 0 0 0,0-1 0 0 0,0 1 0 0 0,0-1 0 0 0,0 0 0 0 0,0 1 0 0 0,0-1 0 0 0,1 1 0 0 0,-1-1 0 0 0,0 1 0 0 0,1-1 0 0 0,-1 0 0 0 0,1 1 0 0 0,0 0 0 0 0,1 3 0 0 0,-2-4-7 0 0,1 0 0 0 0,-1 0 0 0 0,1 0 0 0 0,-1 0 0 0 0,1 0-1 0 0,-1 0 1 0 0,1 0 0 0 0,0 0 0 0 0,0 0 0 0 0,-1 0 0 0 0,1 0 0 0 0,0 0-1 0 0,0 0 1 0 0,0-1 0 0 0,0 1 0 0 0,0 0 0 0 0,0-1 0 0 0,0 1 0 0 0,0-1-1 0 0,0 1 1 0 0,0-1 0 0 0,0 1 0 0 0,0-1 0 0 0,1 0 0 0 0,-1 0 0 0 0,0 1-1 0 0,0-1 1 0 0,0 0 0 0 0,0 0 0 0 0,1 0 0 0 0,-1 0 7 0 0,2 0 15 0 0,0 0 0 0 0,-1-1 1 0 0,1 1-1 0 0,-1 0 1 0 0,1-1-1 0 0,0 1 0 0 0,-1-1 1 0 0,1 0-1 0 0,-1 0 0 0 0,0 0 1 0 0,1 0-1 0 0,-1-1 0 0 0,0 1 1 0 0,2-2-16 0 0,-1 0 3 0 0,1-1 1 0 0,-1 0-1 0 0,0 0 1 0 0,-1 0-1 0 0,2-3-3 0 0,9-12-3 0 0,-11 15 27 0 0,1-1 0 0 0,-1 0 1 0 0,0 0-1 0 0,0 0 0 0 0,0 0 0 0 0,-1 0 0 0 0,0 0 0 0 0,0-1 0 0 0,0 1 0 0 0,-1 0 0 0 0,1-1 1 0 0,-1 1-1 0 0,-1-3-24 0 0,1 7 166 0 0,0 1-42 0 0,0 0-186 0 0,0 0-88 0 0,0 0-11 0 0,5 12-6 0 0,-1 8 334 0 0,1-1 0 0 0,4 10-167 0 0,-6-22-20 0 0,1 1 0 0 0,-1-1-1 0 0,1 0 1 0 0,0 0 0 0 0,1 0 0 0 0,0 0-1 0 0,3 4 21 0 0,-6-9-96 0 0,1 0 1 0 0,-1 1-1 0 0,0-1 0 0 0,0 0 0 0 0,1 0 1 0 0,-1 0-1 0 0,1-1 0 0 0,0 1 96 0 0,-2-1-87 0 0,0-1 0 0 0,0 0 0 0 0,0 0 0 0 0,0 0 0 0 0,0 0 0 0 0,-1 0 0 0 0,1 0 0 0 0,0 0 0 0 0,0 0 0 0 0,0 0 0 0 0,0 0 0 0 0,0 0 0 0 0,-1 0 0 0 0,1-1 0 0 0,0 1 0 0 0,0 0 0 0 0,0-1 0 0 0,-1 1 0 0 0,1 0 0 0 0,0-1 0 0 0,0 1 0 0 0,-1-1 0 0 0,1 1 0 0 0,0-1 0 0 0,-1 0 0 0 0,1 1-1 0 0,0-1 1 0 0,-1 0 0 0 0,1 1 0 0 0,-1-1 0 0 0,1 0 87 0 0,8-8-1824 0 0</inkml:trace>
  <inkml:trace contextRef="#ctx0" brushRef="#br0" timeOffset="142317.003">4635 3400 5064 0 0,'0'0'389'0'0,"1"8"63"0"0,11 29 5889 0 0,-3-9-3557 0 0,-1 5 165 0 0,1 14-2949 0 0,1 5 898 0 0,-2-2-93 0 0,-6-33-330 0 0,1-1-1 0 0,3 14-474 0 0,2 2 548 0 0,-7-24-396 0 0,0-1 1 0 0,1 1 0 0 0,0-1 0 0 0,2 5-153 0 0,0 3 218 0 0,-3-10 133 0 0,3-14-239 0 0,1-9-112 0 0,-1-1 0 0 0,0 0 0 0 0,-2 0 0 0 0,0 0 0 0 0,-1-1 0 0 0,0 7 0 0 0,0 1 0 0 0,0-1 0 0 0,2-1 0 0 0,2-22 0 0 0,-3 25 35 0 0,0-1 0 0 0,1 0 0 0 0,1 1 0 0 0,0-1 0 0 0,1 0-35 0 0,-4 10 73 0 0,-1 2-58 0 0,1-1 0 0 0,-1 1-1 0 0,1 0 1 0 0,0-1 0 0 0,-1 1-1 0 0,1 0 1 0 0,-1-1 0 0 0,1 1-1 0 0,-1 0 1 0 0,1 0 0 0 0,0 0-1 0 0,-1 0 1 0 0,1-1 0 0 0,0 1-1 0 0,-1 0 1 0 0,1 0 0 0 0,-1 0-1 0 0,1 0-14 0 0,5 6 17 0 0,-1-1-1 0 0,0 1 0 0 0,-1-1 1 0 0,0 1-1 0 0,0 1 0 0 0,0-1 1 0 0,0 0-1 0 0,-1 1 1 0 0,0 0-1 0 0,-1 0 0 0 0,2 6-16 0 0,-1-4-55 0 0,1 1-1 0 0,-1-1 0 0 0,2 1 0 0 0,-1-1 1 0 0,2 0 55 0 0,6 15-519 0 0,-11-22 348 0 0,0 0 1 0 0,0-1-1 0 0,-1 1 1 0 0,1-1-1 0 0,0 1 1 0 0,0-1-1 0 0,1 0 0 0 0,-1 1 1 0 0,0-1-1 0 0,0 0 1 0 0,1 0-1 0 0,-1 0 1 0 0,0 0-1 0 0,1 0 0 0 0,1 1 171 0 0,4 1-2064 0 0</inkml:trace>
  <inkml:trace contextRef="#ctx0" brushRef="#br0" timeOffset="142660.818">4903 3314 18631 0 0,'0'0'422'0'0,"1"1"56"0"0,1 4-195 0 0,0 1-1 0 0,0-1 0 0 0,0 1 0 0 0,1 5-282 0 0,3 13 11 0 0,4 8 2141 0 0,4 25-2152 0 0,-8-30-725 0 0,1 0 0 0 0,2 0-1 0 0,1 0 726 0 0,-7-20-5139 0 0,-3-5-1545 0 0</inkml:trace>
  <inkml:trace contextRef="#ctx0" brushRef="#br0" timeOffset="142995.506">5180 3201 10592 0 0,'0'0'488'0'0,"0"0"-12"0"0,0 0-74 0 0,0 0 826 0 0,0 0 394 0 0,0 0 76 0 0,0 0-145 0 0,0 2-686 0 0,-3 3-643 0 0,0 0 1 0 0,-1-1-1 0 0,1 1 1 0 0,-1-1-1 0 0,0 0 0 0 0,0 0 1 0 0,0 0-1 0 0,-4 2-224 0 0,-7 7 301 0 0,14-12-158 0 0,-4 28 159 0 0,5-28-297 0 0,-1 0-1 0 0,1 1 0 0 0,-1-1 0 0 0,1 1 1 0 0,0 0-1 0 0,0-1 0 0 0,0 1 0 0 0,0-1 1 0 0,0 1-1 0 0,0-1 0 0 0,0 1 1 0 0,0-1-1 0 0,0 1-4 0 0,1 3 16 0 0,-4 5-1 0 0,3-7-11 0 0,-1 0 0 0 0,1 0 0 0 0,-1-1 1 0 0,1 1-1 0 0,0 0 0 0 0,0 0 0 0 0,1 0 1 0 0,-1 0-1 0 0,0-1 0 0 0,1 1 0 0 0,0 0 0 0 0,0 0 1 0 0,0 0-5 0 0,-1 6 586 0 0,-1-7-499 0 0,1 0 0 0 0,0-1 0 0 0,0 1 1 0 0,0 0-1 0 0,1-1 0 0 0,-1 1 0 0 0,0 0 0 0 0,0-1 0 0 0,1 1 1 0 0,-1-1-1 0 0,1 1 0 0 0,0 0 0 0 0,-1-1 0 0 0,2 2-87 0 0,-2-3 6 0 0,0 1-1 0 0,0-1 0 0 0,0 1 0 0 0,0-1 1 0 0,0 1-1 0 0,0-1 0 0 0,0 1 0 0 0,0 0 1 0 0,0-1-1 0 0,0 1 0 0 0,0-1 0 0 0,0 1 1 0 0,-1-1-1 0 0,1 1 0 0 0,0-1 0 0 0,0 1 1 0 0,0-1-1 0 0,-1 1 0 0 0,1-1 0 0 0,-1 1-5 0 0,0 1 47 0 0,-2 22 1170 0 0,3-20-1141 0 0,0 0 1 0 0,-1 0-1 0 0,1 0 1 0 0,-1 0-1 0 0,0 0 1 0 0,-1 0-1 0 0,1 0 1 0 0,0 0-1 0 0,-1 0 1 0 0,-1 1-77 0 0,2-3 0 0 0,0 0 1 0 0,0 0 0 0 0,-1 0 0 0 0,1 0 0 0 0,-1 0 0 0 0,1 0 0 0 0,-1 0 0 0 0,0-1 0 0 0,0 1 0 0 0,0 0 0 0 0,0-1 0 0 0,0 0 0 0 0,0 1-1 0 0,-5 2-2 0 0,4-2-209 0 0,0 0 1 0 0,-1 0-1 0 0,1 0 0 0 0,-1 0 0 0 0,1-1 0 0 0,-1 1 1 0 0,0-1-1 0 0,1 0 0 0 0,-1 0 0 0 0,0 0 0 0 0,0-1 0 0 0,0 1 1 0 0,1-1-1 0 0,-1 0 0 0 0,0 0 0 0 0,0 0 0 0 0,0-1 1 0 0,0 0-1 0 0,1 1 0 0 0,-1-1 0 0 0,0 0 0 0 0,0-1 0 0 0,1 1 1 0 0,-1-1-1 0 0,1 1 0 0 0,-3-3 211 0 0,-8 0-7462 0 0</inkml:trace>
  <inkml:trace contextRef="#ctx0" brushRef="#br0" timeOffset="142996.506">4735 3092 10016 0 0,'0'-20'448'0'0,"0"20"88"0"0,0 0-432 0 0,0 0-104 0 0,0 0 0 0 0,0 0 0 0 0,0 0 784 0 0,0 0 136 0 0,0 0 24 0 0,10 0-4488 0 0,-2 0-896 0 0</inkml:trace>
  <inkml:trace contextRef="#ctx0" brushRef="#br0" timeOffset="143376.827">5413 3213 4144 0 0,'-3'48'228'0'0,"2"-27"812"0"0,0 0 1 0 0,-2 7-1041 0 0,1-22 1308 0 0,1 1 0 0 0,-1 0 0 0 0,0-1 0 0 0,0 0 0 0 0,-3 4-1308 0 0,5-9 637 0 0,0-1-77 0 0,0 0-20 0 0,0 0-22 0 0,0 0-8 0 0,0-8-340 0 0,0-1 0 0 0,1 0 0 0 0,0 1-1 0 0,1-1 1 0 0,0 0 0 0 0,0 1 0 0 0,1 0 0 0 0,0 0-1 0 0,0-1 1 0 0,1 2 0 0 0,0-1 0 0 0,1 0 0 0 0,0 1-1 0 0,5-7-169 0 0,-4 6 108 0 0,-4 6-75 0 0,-1 0 0 0 0,1 0 1 0 0,-1 0-1 0 0,1 1 0 0 0,-1-1 0 0 0,1 0 1 0 0,0 1-1 0 0,1-2-33 0 0,0 2 25 0 0,0-1 0 0 0,0 1 0 0 0,0 0 1 0 0,0 0-1 0 0,0 0 0 0 0,0 0 0 0 0,0 0 1 0 0,0 1-1 0 0,2-1-25 0 0,-3 1 8 0 0,-1 0 0 0 0,1 0 0 0 0,-1 0 0 0 0,1 0 0 0 0,-1 0 0 0 0,1 0 0 0 0,-1 0 0 0 0,1 1 0 0 0,-1-1 0 0 0,1 1 0 0 0,-1-1 0 0 0,1 1 0 0 0,-1-1 0 0 0,0 1 0 0 0,1 0 0 0 0,-1 0 0 0 0,0-1-1 0 0,0 1 1 0 0,0 0 0 0 0,1 0 0 0 0,-1 1-8 0 0,2 1 4 0 0,-1-1 0 0 0,1 1 0 0 0,-1-1 0 0 0,1 0 0 0 0,0 0 0 0 0,-1 0 0 0 0,2 0-4 0 0,-1-1 4 0 0,0 1 1 0 0,-1-1-1 0 0,0 1 1 0 0,1 0-1 0 0,-1 0 1 0 0,0 0-1 0 0,0 0 1 0 0,0 0-1 0 0,1 2-4 0 0,0 1-29 0 0,-2-3 17 0 0,0 0 0 0 0,0-1-1 0 0,-1 1 1 0 0,1-1 0 0 0,0 1 0 0 0,0-1 0 0 0,1 0 0 0 0,-1 1 0 0 0,0-1-1 0 0,0 0 1 0 0,1 0 0 0 0,-1 0 0 0 0,0 0 0 0 0,1 0 0 0 0,-1 0 0 0 0,1 0-1 0 0,-1 0 1 0 0,1-1 0 0 0,0 1 0 0 0,-1 0 0 0 0,1-1 0 0 0,0 0 0 0 0,-1 1-1 0 0,1-1 1 0 0,0 0 0 0 0,0 0 12 0 0,-1 0 12 0 0,1-1 0 0 0,-1 0 0 0 0,0 1 0 0 0,0-1 0 0 0,1 0 1 0 0,-1 0-1 0 0,0 1 0 0 0,0-1 0 0 0,0 0 0 0 0,0 0 0 0 0,0 0 0 0 0,0-1 0 0 0,-1 1 0 0 0,1 0 0 0 0,0 0-12 0 0,1-1 32 0 0,1-3 147 0 0,5-3 145 0 0,-1 0 0 0 0,-1 0 0 0 0,2-3-324 0 0,-6 7 129 0 0,1 1-1 0 0,0-1 1 0 0,0 1 0 0 0,0 0-1 0 0,1 0 1 0 0,0-1-129 0 0,5-4 316 0 0,-8 7-263 0 0,0 0 0 0 0,1 0-1 0 0,-1 0 1 0 0,1 1 0 0 0,-1-1-1 0 0,1 0 1 0 0,-1 0 0 0 0,1 1 0 0 0,-1-1-1 0 0,1 1 1 0 0,-1-1 0 0 0,1 1 0 0 0,0 0-1 0 0,-1 0 1 0 0,1 0 0 0 0,0 0 0 0 0,0 0-1 0 0,-1 0 1 0 0,1 0 0 0 0,1 0-53 0 0,3 2 144 0 0,1-1 0 0 0,0 1 1 0 0,-1 0-1 0 0,2 2-144 0 0,-5-3 65 0 0,3 2-3 0 0,1 1 0 0 0,-1 0 0 0 0,0 0-1 0 0,0 1 1 0 0,0 0 0 0 0,-1 0 0 0 0,1 0 0 0 0,-1 1-1 0 0,-1-1 1 0 0,3 5-62 0 0,1-1 47 0 0,0 0 1 0 0,1 0-1 0 0,2 2-47 0 0,-6-7 15 0 0,0 1-1 0 0,-1 0 0 0 0,1 1 1 0 0,-1-1-1 0 0,0 1 0 0 0,-1 0 1 0 0,1-1-1 0 0,0 5-14 0 0,12 18 29 0 0,9 0-261 0 0,-23-27-632 0 0,-2-1-269 0 0,-1 1-1220 0 0,-2 6-4704 0 0</inkml:trace>
  <inkml:trace contextRef="#ctx0" brushRef="#br0" timeOffset="145343.428">5996 4002 15288 0 0,'14'0'280'0'0,"-1"-1"1"0"0,1 0 0 0 0,-1 0 0 0 0,1-2 0 0 0,-1 0-1 0 0,0 0 1 0 0,0-1 0 0 0,8-4-281 0 0,-4 1 495 0 0,0 0-1 0 0,-1-2 0 0 0,0 0 1 0 0,0 0-1 0 0,10-10-494 0 0,0-3 201 0 0,-1 0 0 0 0,-1-2 0 0 0,0-2 0 0 0,-2 0 1 0 0,-2 0-1 0 0,3-7-201 0 0,-7 8 10 0 0,-2 0 0 0 0,-1-1 0 0 0,-1-1 0 0 0,-1 1 0 0 0,-1-2 0 0 0,-2 1 0 0 0,-1-2 0 0 0,3-23-10 0 0,-5 18-1 0 0,-3 1 1 0 0,0 0-1 0 0,-2-1 0 0 0,-2 1 0 0 0,-1 0 0 0 0,-1 0 0 0 0,-6-19 1 0 0,-2 11 19 0 0,-1-1-1 0 0,-6-8-18 0 0,13 35 17 0 0,-10-22 42 0 0,-2 0-1 0 0,-1 2 1 0 0,-16-22-59 0 0,23 40-6 0 0,-27-42 40 0 0,-3 3 0 0 0,-3 1 0 0 0,-2 2 0 0 0,-40-33-34 0 0,-7 3 0 0 0,33 30 0 0 0,-88-68 92 0 0,-1 14 250 0 0,103 71-133 0 0,-1 2 0 0 0,-2 2-209 0 0,24 17 40 0 0,0 1 0 0 0,-1 2 0 0 0,-1 0 0 0 0,-26-6-40 0 0,51 17-1 0 0,-12-4 18 0 0,-1 1 0 0 0,0 0 0 0 0,0 1 0 0 0,0 1 0 0 0,-5 1-17 0 0,-20 0 0 0 0,25 0 0 0 0,-1 0 0 0 0,1 2 0 0 0,-1 0 0 0 0,1 1 0 0 0,-3 1 0 0 0,-35 7-112 0 0,28-5 12 0 0,-26 7 100 0 0,37-8-30 0 0,-1 0 0 0 0,-9 0 30 0 0,-6 0 0 0 0,-93 17 0 0 0,90-17 0 0 0,0-1 0 0 0,-8-2 0 0 0,-33 3 0 0 0,22 0 0 0 0,0-3 0 0 0,-1-2 0 0 0,1-2 0 0 0,1-3 0 0 0,-1-2 0 0 0,1-2 0 0 0,-6-4 0 0 0,0-5 23 0 0,1-1 0 0 0,1-4 0 0 0,-21-13-23 0 0,41 20 3 0 0,18 9 0 0 0,-4-3 9 0 0,0 1 0 0 0,0 1 1 0 0,-1 1-1 0 0,0 1 0 0 0,-4 0-12 0 0,-59-6 0 0 0,-62 1 0 0 0,98 9 121 0 0,-1-2 0 0 0,1-3 0 0 0,-12-4-121 0 0,13 4 88 0 0,46 8-82 0 0,0 0 1 0 0,1 0-1 0 0,-1 0 1 0 0,0 0-1 0 0,0 0 1 0 0,1 0-1 0 0,-1 1 1 0 0,-1 0-7 0 0,-17 1 12 0 0,9-1 28 0 0,0 0-1 0 0,0 1 1 0 0,0 0-40 0 0,-1 0 162 0 0,1 0 0 0 0,-1 0 0 0 0,-1-2-162 0 0,-18-1 380 0 0,14 1-452 0 0,0 0-1 0 0,-18 2 73 0 0,27 0 24 0 0,-1 0-1 0 0,0 1 1 0 0,1 0-1 0 0,-3 2-23 0 0,-25 8 45 0 0,16-8 7 0 0,5-1-33 0 0,0 0 1 0 0,-1-1 0 0 0,0-1-1 0 0,-14 0-19 0 0,-61-3 78 0 0,-103 3 260 0 0,149 3-242 0 0,-1 3 0 0 0,1 2 0 0 0,1 1 0 0 0,-26 12-96 0 0,-50 20 92 0 0,33-10-56 0 0,-6 5 3 0 0,23-7-14 0 0,-3-1-25 0 0,-66 24 0 0 0,54-27 256 0 0,-45 8-256 0 0,41-14 221 0 0,-40 8 189 0 0,97-24-407 0 0,-1 2 1 0 0,1 2 0 0 0,0 1-1 0 0,1 1 1 0 0,0 2 0 0 0,1 1-1 0 0,-4 3-3 0 0,-3 6 18 0 0,-11 5 89 0 0,1 3 0 0 0,-9 8-107 0 0,8-2 109 0 0,16-13 79 0 0,1 1 1 0 0,-22 24-189 0 0,39-34 64 0 0,5-4 6 0 0,0-1 0 0 0,-1 0 0 0 0,-5 4-70 0 0,1-4 76 0 0,1 1 1 0 0,1 1-1 0 0,-1 0 0 0 0,2 1 0 0 0,0 0 0 0 0,-6 9-76 0 0,-5 6 214 0 0,-1 0-1 0 0,-7 4-213 0 0,-1 1 153 0 0,-5 9-153 0 0,10-9 9 0 0,4-6-8 0 0,1 2-1 0 0,1 0 1 0 0,1 1-1 0 0,-1 6 0 0 0,7-8-1 0 0,5-13-2 0 0,2 0 0 0 0,0 0 0 0 0,1 1 0 0 0,0 0 0 0 0,1 1 3 0 0,-11 68-133 0 0,10-58 149 0 0,1 0 0 0 0,1 0 0 0 0,0 17-16 0 0,2 83 81 0 0,2-99-77 0 0,0 29 25 0 0,5 17-29 0 0,-2-50 12 0 0,1 1-1 0 0,0-1 0 0 0,2 0 1 0 0,4 7-12 0 0,-1-4 24 0 0,-1 0-2 0 0,2 0 0 0 0,1-1 1 0 0,1 0-1 0 0,1-1 1 0 0,5 7-23 0 0,-7-16 10 0 0,70 108 97 0 0,-60-93-92 0 0,1-2-1 0 0,1 0 0 0 0,2-1 1 0 0,0-2-1 0 0,5 2-14 0 0,-5-4 8 0 0,18 19 48 0 0,3 5-56 0 0,-24-25 0 0 0,1 0 0 0 0,3-1 0 0 0,25 25 0 0 0,15 19 0 0 0,3-4 0 0 0,22 13 0 0 0,-27-24 0 0 0,-34-26 0 0 0,0-2 0 0 0,25 14 0 0 0,-21-16 13 0 0,2-3 1 0 0,0 0-1 0 0,1-3 0 0 0,37 11-13 0 0,95 10 105 0 0,91 3-105 0 0,74 14 34 0 0,-200-19-34 0 0,-37-8 0 0 0,37 10-57 0 0,42 9 42 0 0,-115-32 15 0 0,0-3 0 0 0,12-2 0 0 0,-43-6 0 0 0,37 3 0 0 0,45-4 0 0 0,-22-5 0 0 0,129-8 0 0 0,-79 5-60 0 0,26 5 60 0 0,-111 2-4 0 0,140 6 4 0 0,-145-7-16 0 0,-1-2 0 0 0,3-2 16 0 0,-31 2-6 0 0,1-1-1 0 0,-2-1 1 0 0,1 0 0 0 0,0-2-1 0 0,18-8 7 0 0,218-115 0 0 0,-220 107 36 0 0,9-9-36 0 0,25-16 28 0 0,-61 42-28 0 0,-1-1 0 0 0,0-1 0 0 0,1-1 0 0 0,15-12 0 0 0,28-23 0 0 0,-3-2 0 0 0,3-6 0 0 0,-49 48 0 0 0,33-37 0 0 0,-21 22 0 0 0,1 2 0 0 0,5-4 0 0 0,49-44 0 0 0,-59 54 0 0 0,-6 5 0 0 0,-1 1 0 0 0,0 1 0 0 0,1-1 0 0 0,2 0 0 0 0,-2 1 0 0 0,4-3 0 0 0,1 0 0 0 0,1 1 0 0 0,-1 0 0 0 0,1 1 0 0 0,2 0 0 0 0,-11 4 5 0 0,0-1 0 0 0,0 1 0 0 0,0-1-1 0 0,0 1 1 0 0,0-1 0 0 0,-1 0 0 0 0,1 0 0 0 0,0-1-1 0 0,0 0-4 0 0,14-11 21 0 0,-14 12-21 0 0,-1 0 0 0 0,0 0 0 0 0,0 0 0 0 0,0 0 0 0 0,0 0 0 0 0,0 0 0 0 0,-1-1 0 0 0,1 1 0 0 0,-1-1 0 0 0,12-14 0 0 0,-7 9 13 0 0,0 0-1 0 0,0 0 1 0 0,-1-1 0 0 0,0 0-1 0 0,-1 0 1 0 0,0 0 0 0 0,0 0-1 0 0,-1-1 1 0 0,0 1 0 0 0,0-5-13 0 0,13-34 1 0 0,-4 18 3 0 0,-8 15 3 0 0,2 1 0 0 0,0 0 0 0 0,1 0 0 0 0,0 0 0 0 0,1 1 0 0 0,0 0 0 0 0,10-11-7 0 0,-13 20 3 0 0,-3 1 7 0 0,0 0 0 0 0,0 0 1 0 0,1 1-1 0 0,-1-1 0 0 0,1 1 0 0 0,-1 0 0 0 0,1 0 0 0 0,0 0 1 0 0,0 0-1 0 0,0 0 0 0 0,0 1 0 0 0,1-1 0 0 0,-1 1 0 0 0,0 0 0 0 0,1 0 1 0 0,-1 0-1 0 0,0 0 0 0 0,1 1 0 0 0,-1-1 0 0 0,1 1 0 0 0,1 0-10 0 0,7 0 42 0 0,0 1-1 0 0,11 1-41 0 0,-21-1 2 0 0,1 0 0 0 0,-1 0-1 0 0,1 0 1 0 0,0-1 0 0 0,-1 0 0 0 0,1 1 0 0 0,0-1-1 0 0,-1 0 1 0 0,1 0 0 0 0,0 0 0 0 0,0-1-1 0 0,-1 1 1 0 0,1-1 0 0 0,-1 1 0 0 0,1-1 0 0 0,0 0-1 0 0,-1 0 1 0 0,3-1-2 0 0,-2 0 3 0 0,0-1-1 0 0,0 1 1 0 0,0 0 0 0 0,0-1-1 0 0,0 1 1 0 0,-1-1 0 0 0,1 0-1 0 0,-1 0 1 0 0,0 0 0 0 0,0 0-1 0 0,0-1 1 0 0,2-2-3 0 0,0-4-294 0 0,0 0-1 0 0,0 0 1 0 0,-1 0-1 0 0,2-9 295 0 0,1-23-8538 0 0,-6 14 111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28:41.7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5946 3224 0 0,'0'0'444'0'0,"0"0"656"0"0,0 0 290 0 0,0 0 61 0 0,0 0-136 0 0,0 0-622 0 0,0 0-276 0 0,0 0-53 0 0,2 0 24 0 0,38 0 4568 0 0,-35-3-4541 0 0,-5 2-377 0 0,1 1 1 0 0,-1 0-1 0 0,0-1 0 0 0,0 1 0 0 0,1 0 1 0 0,-1-1-1 0 0,0 1 0 0 0,1 0 1 0 0,-1 0-1 0 0,0-1 0 0 0,1 1 0 0 0,-1 0 1 0 0,1 0-1 0 0,-1 0 0 0 0,0-1 0 0 0,1 1 1 0 0,-1 0-1 0 0,1 0 0 0 0,-1 0 1 0 0,0 0-1 0 0,1 0-38 0 0,7-19 841 0 0,-8 14-725 0 0,0 5-116 0 0,0-1 0 0 0,0 1 0 0 0,0-1 0 0 0,0 1 0 0 0,0 0 1 0 0,0-1-1 0 0,0 1 0 0 0,0-1 0 0 0,0 1 0 0 0,0 0 0 0 0,0-1 0 0 0,0 1 1 0 0,1-1-1 0 0,-1 1 0 0 0,0 0 0 0 0,0-1 0 0 0,0 1 0 0 0,1 0 1 0 0,-1-1-1 0 0,0 1 0 0 0,0 0 0 0 0,1-1 0 0 0,-1 1 0 0 0,0 0 0 0 0,0 0 1 0 0,1-1-1 0 0,-1 1 0 0 0,0 0 0 0 0,1 0 0 0 0,4-16 53 0 0,-3 12-5 0 0,1-1-1 0 0,-1 1 0 0 0,1 0 1 0 0,-1 0-1 0 0,1 0 0 0 0,0 1 0 0 0,1-1 1 0 0,-1 1-1 0 0,1 0 0 0 0,-1 0 0 0 0,5-3-47 0 0,-7 5 128 0 0,0-9 286 0 0,0 7-296 0 0,0 1 1 0 0,1-1 0 0 0,-1 1 0 0 0,1-1-1 0 0,-1 1 1 0 0,1-1 0 0 0,0 1 0 0 0,1-2-119 0 0,0 2 45 0 0,-1-1 0 0 0,0 1 0 0 0,0-1 0 0 0,0 0 0 0 0,0 0 0 0 0,-1 0 0 0 0,1-1-45 0 0,23-49 426 0 0,3 0-1 0 0,4-4-425 0 0,-21 40 94 0 0,30-53 224 0 0,-26 41-260 0 0,-12 21-38 0 0,1 0 0 0 0,0 1 0 0 0,1-1 0 0 0,0 0-20 0 0,2-2 16 0 0,0-1-1 0 0,-1-1 1 0 0,0 1-1 0 0,3-9-15 0 0,10-20 14 0 0,9-19 124 0 0,-5 12-53 0 0,9-18 159 0 0,-4-1 66 0 0,-7 18-85 0 0,30-68 73 0 0,-25 75-226 0 0,-22 34-72 0 0,0 1 0 0 0,0-1 0 0 0,1 1-1 0 0,0-1 1 0 0,-1 1 3 0 0,1 0 0 0 0,-1 0 0 0 0,0 0 0 0 0,-1-1-3 0 0,12-20 75 0 0,0 0 0 0 0,17-19-75 0 0,-3 3 127 0 0,-3 5-3 0 0,-8 12 390 0 0,9-20-514 0 0,-20 34 20 0 0,-4 8-21 0 0,-1 0 1 0 0,0 0 0 0 0,0 0 0 0 0,0-1-1 0 0,0-1 1 0 0,1-3-68 0 0,0 0 0 0 0,1 0 0 0 0,0 0-1 0 0,3-5 69 0 0,-2 5-79 0 0,0 1-1 0 0,-1-1 0 0 0,2-10 80 0 0,16-37 459 0 0,-15 41-188 0 0,0 0 0 0 0,1 0 0 0 0,7-11-271 0 0,-7 13 170 0 0,0 0 0 0 0,-1 0 0 0 0,-1-1 0 0 0,1-2-170 0 0,3-3-60 0 0,-1 5-16 0 0,-6 8 68 0 0,0 0 0 0 0,1 0-1 0 0,0 0 1 0 0,0 1 0 0 0,1-2 8 0 0,-1 2 21 0 0,0 0 1 0 0,0 0 0 0 0,0-1-1 0 0,-1 0 1 0 0,0 0-22 0 0,12-22 57 0 0,2-5-50 0 0,-12 21 10 0 0,1 0 0 0 0,0 1-1 0 0,5-8-16 0 0,11-19 63 0 0,-1-4-14 0 0,9-22 32 0 0,-24 50-56 0 0,1 0 0 0 0,1 1 1 0 0,0 0-1 0 0,3-3-25 0 0,26-52 171 0 0,-33 59-156 0 0,1 0 1 0 0,-1 1-1 0 0,2-9-15 0 0,11-21 28 0 0,87-152 154 0 0,-88 162-121 0 0,6-8 144 0 0,14-38-205 0 0,-26 54 16 0 0,0 1 0 0 0,4-5-16 0 0,-3 5 16 0 0,0 0 0 0 0,0-5-16 0 0,-4 3 13 0 0,-6 17-6 0 0,0 0 0 0 0,0 0-1 0 0,1 0 1 0 0,-1 0 0 0 0,1 1 0 0 0,2-4-7 0 0,6-11 33 0 0,-1 0 0 0 0,7-17-33 0 0,-6 13 80 0 0,9-15-80 0 0,36-65 64 0 0,-41 74-21 0 0,-3 8 117 0 0,10-16-160 0 0,5 4 97 0 0,-20 26-78 0 0,0 0 0 0 0,0-1 0 0 0,-1 0 0 0 0,0 0 0 0 0,0-1-19 0 0,27-46 117 0 0,-26 44-89 0 0,2 0 0 0 0,-1 0 0 0 0,1 1 0 0 0,4-3-28 0 0,-4 3 29 0 0,93-108 326 0 0,-88 104-355 0 0,-10 11 0 0 0,0-1 0 0 0,0 0 0 0 0,0 0 0 0 0,-1 0 0 0 0,1 0 0 0 0,-1-1 0 0 0,1 1 0 0 0,-1-1 0 0 0,0 1 0 0 0,0-2 0 0 0,-1 1 0 0 0,1 0 0 0 0,0 0 0 0 0,1 0 0 0 0,-1 0 0 0 0,1 0 0 0 0,1-2 0 0 0,-1 3 0 0 0,0-1 0 0 0,0 0 0 0 0,-1 0 0 0 0,0 0 0 0 0,0 0 0 0 0,1-3 0 0 0,1-1 0 0 0,-1 1 0 0 0,1-1 0 0 0,1 1 0 0 0,-1 0 0 0 0,5-5 0 0 0,13-21 0 0 0,6-8-1 0 0,-11 18 13 0 0,-16 21-8 0 0,1 0 0 0 0,0 0 1 0 0,0 0-1 0 0,0 0 0 0 0,0 1 1 0 0,0-1-1 0 0,0 1 0 0 0,0-1-4 0 0,1 0 3 0 0,0 1 0 0 0,-1-1-1 0 0,0 0 1 0 0,1 0 0 0 0,-1 0-1 0 0,0-1 1 0 0,1 0-3 0 0,12-13 0 0 0,-12 14 0 0 0,0-1 0 0 0,0 0 0 0 0,-1 0 0 0 0,1 0 0 0 0,-1 0 0 0 0,0 0 0 0 0,1-1 0 0 0,-1 1 6 0 0,0 0-1 0 0,1-1 1 0 0,-1 1-1 0 0,1 1 1 0 0,0-1-1 0 0,0 0 1 0 0,0 1-1 0 0,0 0 1 0 0,1-1-1 0 0,2 0-5 0 0,-3 1 8 0 0,1 0 0 0 0,-1-1 0 0 0,1 1-1 0 0,-1-1 1 0 0,0 0 0 0 0,0 0 0 0 0,0 0-1 0 0,1-2-7 0 0,-1 2 2 0 0,-1 1 0 0 0,0-1 0 0 0,0 1 0 0 0,1 0 0 0 0,-1 0 0 0 0,2-1-2 0 0,14-12-1 0 0,-8 4 1 0 0,2 6 0 0 0,8-5-2 0 0,-16 8 12 0 0,0 0-1 0 0,0 0 0 0 0,1 1 0 0 0,-1-1 0 0 0,0 1 0 0 0,2 0-9 0 0,30-10 11 0 0,-4 5 42 0 0,-30 5-51 0 0,1 1-1 0 0,0 0 0 0 0,-1 0 0 0 0,1 0 1 0 0,-1 0-1 0 0,1 0 0 0 0,0 0 0 0 0,0 1-1 0 0,-2-1 2 0 0,-1 0 0 0 0,1 1-1 0 0,0-1 1 0 0,0 0 0 0 0,0 0 0 0 0,-1 0-1 0 0,1 0 1 0 0,0 0 0 0 0,0 0 0 0 0,0 0-1 0 0,-1 0 1 0 0,1 0 0 0 0,0 0 0 0 0,0 0-1 0 0,0-1 1 0 0,-1 1 0 0 0,1 0 0 0 0,0-1-1 0 0,0 1 1 0 0,-1 0 0 0 0,1-1 0 0 0,0 1-1 0 0,-1-1 1 0 0,1 1 0 0 0,-1-1 0 0 0,1 1-1 0 0,0-1 1 0 0,-1 1 0 0 0,1-1 0 0 0,-1 0-1 0 0,1 0-1 0 0,-1 1 2 0 0,1-1-2 0 0,-1 0 0 0 0,0 0 1 0 0,1 0-1 0 0,0 0 0 0 0,-1 0 1 0 0,1 0-1 0 0,-1 0 0 0 0,1 0 1 0 0,0 1-1 0 0,0-1 0 0 0,0 0 1 0 0,-1 1-1 0 0,1-1 0 0 0,0 0 1 0 0,0 1-1 0 0,0-1 0 0 0,0 1 1 0 0,0-1-1 0 0,0 1 0 0 0,0 0 1 0 0,0-1-1 0 0,0 1 0 0 0,0 0 1 0 0,0 0-1 0 0,0 0 0 0 0,0 0 1 0 0,0 0-1 0 0,1 0 0 0 0,-1 0 0 0 0,0-1 0 0 0,0 1 0 0 0,0 0 0 0 0,0 0 0 0 0,0 0 0 0 0,0-1 0 0 0,0 1 0 0 0,0-1 0 0 0,-1 1 0 0 0,1 0 0 0 0,0-1 0 0 0,0 1 0 0 0,-1-1 0 0 0,1 0 0 0 0,0 1 0 0 0,0-2 0 0 0,0 2 0 0 0,-1-1 0 0 0,1 1 0 0 0,0-1 0 0 0,-1 0 0 0 0,1 1 0 0 0,0 0 0 0 0,0-1 0 0 0,-1 1 0 0 0,1-1 0 0 0,0 1 0 0 0,0 0 0 0 0,0-1 0 0 0,-1 1 0 0 0,1 0 0 0 0,0 0 0 0 0,1 0 0 0 0,7 0 5 0 0,-8 0-3 0 0,0 0 0 0 0,0 0 0 0 0,0 1 1 0 0,0-1-1 0 0,0-1 0 0 0,0 1 0 0 0,0 0 0 0 0,0 0 0 0 0,0 0 0 0 0,0 0 0 0 0,0-1 0 0 0,0 1 0 0 0,0 0 1 0 0,0-1-1 0 0,0 1 0 0 0,-1-1 0 0 0,1 1 0 0 0,0-1 0 0 0,0 1 0 0 0,0-1 0 0 0,-1 0 0 0 0,1 1 0 0 0,0-2-2 0 0,-1 2 1 0 0,1 0-1 0 0,-1-1 1 0 0,0 1-1 0 0,1 0 0 0 0,-1 0 1 0 0,0 0-1 0 0,1-1 1 0 0,-1 1-1 0 0,0 0 0 0 0,1 0 1 0 0,-1 0-1 0 0,1 0 1 0 0,-1 0-1 0 0,0-1 0 0 0,1 1 1 0 0,-1 0-1 0 0,1 0 1 0 0,-1 0-1 0 0,0 0 0 0 0,1 0 1 0 0,-1 0-1 0 0,1 0 1 0 0,-1 1-1 0 0,0-1 0 0 0,1 0 1 0 0,-1 0-1 0 0,0 0 1 0 0,1 0-1 0 0,-1 0 0 0 0,11 9-1 0 0,5 3 54 0 0,36 10 78 0 0,-16-7 66 0 0,16 4-197 0 0,-33-11 11 0 0,-17-6-11 0 0,0-1 0 0 0,1 0 0 0 0,-1 0 0 0 0,0 0 0 0 0,0 0 0 0 0,1 0 0 0 0,-1-1 0 0 0,0 1 0 0 0,1-1 0 0 0,-1 1 0 0 0,1-1 0 0 0,-1 0 0 0 0,1 0 0 0 0,-1 0 0 0 0,0 0 0 0 0,1 0 0 0 0,-1-1 0 0 0,1 1 0 0 0,-1-1 1 0 0,-1 1-1 0 0,1-1 1 0 0,0 1-1 0 0,0 0 1 0 0,0 0-1 0 0,0 0 1 0 0,-1 0-1 0 0,1 0 1 0 0,0 0-1 0 0,0 0 1 0 0,0 0-1 0 0,-1 1 1 0 0,1-1-1 0 0,0 1 1 0 0,0-1-1 0 0,-1 1 1 0 0,1 0-1 0 0,29 18 43 0 0,-27-15-39 0 0,1-1 0 0 0,-1 0 0 0 0,1 0 0 0 0,0-1 0 0 0,0 1 0 0 0,3 0-4 0 0,-4-1 8 0 0,-1-1 1 0 0,1 0-1 0 0,0 1 0 0 0,-1 0 0 0 0,1 0 1 0 0,-1 0-1 0 0,0 0 0 0 0,0 1 1 0 0,1-1-1 0 0,-2 1 0 0 0,1 0 0 0 0,0 0 1 0 0,0 0-1 0 0,-1 0 0 0 0,1 1-8 0 0,-2-2 0 0 0,1-1 0 0 0,-1 1 0 0 0,1-1 0 0 0,0 0 0 0 0,0 1 0 0 0,0-1 0 0 0,-1 0 0 0 0,2 0 0 0 0,-1 0 0 0 0,0 1 0 0 0,-1-1 0 0 0,1 0 0 0 0,0 1 0 0 0,0-1 0 0 0,0 1 0 0 0,-1-1 0 0 0,1 1 0 0 0,76 86 64 0 0,-63-70-64 0 0,-6-6 0 0 0,1-1 0 0 0,8 8 0 0 0,-10-12 0 0 0,-2 0 0 0 0,1 0 0 0 0,2 5 0 0 0,12 13 0 0 0,-16-20 0 0 0,-1 1 0 0 0,1 0 0 0 0,-1-1 0 0 0,0 2 0 0 0,-1-1 0 0 0,1-1 0 0 0,0 1 0 0 0,0-1 0 0 0,1 0 0 0 0,0 0 0 0 0,25 26 0 0 0,-17-17 0 0 0,1 0 0 0 0,2 0 0 0 0,9 8 14 0 0,-14-12-2 0 0,1 0 1 0 0,0-1 0 0 0,0 0-1 0 0,2-1-12 0 0,17 12 0 0 0,-23-14 0 0 0,1 0 0 0 0,0-1 0 0 0,0 0 0 0 0,0-1 0 0 0,7 3 0 0 0,24 11 0 0 0,-29-12 0 0 0,-1-2 0 0 0,11 5 0 0 0,-1-2 0 0 0,17 10 0 0 0,-27-12 0 0 0,23 16-2 0 0,-27-17 13 0 0,0 0 0 0 0,0 0 0 0 0,1 0 0 0 0,-1 0 0 0 0,8 2-11 0 0,38 14 13 0 0,-35-12-13 0 0,0-1-1 0 0,1-1 0 0 0,11 2 1 0 0,29 12 64 0 0,-34-13-27 0 0,0-1 1 0 0,24 2-38 0 0,-18-3 54 0 0,-17-3-33 0 0,0 0 0 0 0,1-1 0 0 0,3 0-21 0 0,34 0 0 0 0,-14 0 0 0 0,1-1 0 0 0,-1-2 0 0 0,23-5 0 0 0,4-1 11 0 0,-12-1 45 0 0,-29 5-39 0 0,-1 0 0 0 0,0-1 0 0 0,0-1 0 0 0,-1-1 0 0 0,7-4-17 0 0,-20 7 40 0 0,1 1-34 0 0,-1-1 1 0 0,0-1 0 0 0,-1 1 0 0 0,4-4-7 0 0,24-15-50 0 0,-26 18 37 0 0,0 0-1 0 0,-1-1 1 0 0,0-1-1 0 0,0 1 1 0 0,0-1-1 0 0,2-3 14 0 0,32-30 0 0 0,-21 20 0 0 0,1 0 0 0 0,1 2 0 0 0,18-12 0 0 0,10-8 0 0 0,-22 18 0 0 0,15-12 0 0 0,-39 27 0 0 0,11-9 0 0 0,0-1 0 0 0,-2 0 0 0 0,9-12 0 0 0,-14 17 14 0 0,0-1 1 0 0,1 1-1 0 0,3-2-14 0 0,13-14 21 0 0,157-190-21 0 0,-146 164 0 0 0,7-9 0 0 0,-31 43 0 0 0,-1-1 0 0 0,0 0 0 0 0,-2 0 0 0 0,2-5 0 0 0,-1 1 0 0 0,2 1 0 0 0,13-20 0 0 0,0 1 0 0 0,-10 14 0 0 0,14-23 0 0 0,9-23 0 0 0,51-86 0 0 0,-71 126 0 0 0,27-36 0 0 0,-39 58 0 0 0,1 1-1 0 0,0 0 1 0 0,9-8 0 0 0,13-18 12 0 0,-26 32 1 0 0,-1 0 1 0 0,1 0-1 0 0,-1 0 0 0 0,5-3-13 0 0,-5 5 0 0 0,0-1 0 0 0,0 0 0 0 0,-1 0 0 0 0,1 0 0 0 0,-1 0 0 0 0,2-3 0 0 0,27-39 0 0 0,-19 28 0 0 0,-1 0 0 0 0,8-16 0 0 0,45-97 0 0 0,-48 97 0 0 0,1 1 0 0 0,18-24 0 0 0,-22 35 0 0 0,-7 11 0 0 0,1 0 0 0 0,0 0 0 0 0,7-7 0 0 0,3-2 0 0 0,-1 2 0 0 0,0 0 0 0 0,16-11 0 0 0,6-4 21 0 0,-15 12 22 0 0,16-10-43 0 0,29-23 0 0 0,-54 41 0 0 0,-1-1 0 0 0,0 0 0 0 0,-1-1 0 0 0,-1-1 0 0 0,7-9 0 0 0,-9 10 0 0 0,1 0 0 0 0,0 1 0 0 0,1 1 0 0 0,1 0 0 0 0,0 0 0 0 0,1 1 0 0 0,1 0 0 0 0,-1 1 8 0 0,-1 1-1 0 0,0-2 1 0 0,1-2-8 0 0,26-21 30 0 0,-16 15-24 0 0,1 2-1 0 0,14-7-5 0 0,24-10 65 0 0,14-8-13 0 0,23-7-52 0 0,-55 29 6 0 0,-1-2-1 0 0,12-10-5 0 0,-42 25 0 0 0,0 1 0 0 0,0 1 0 0 0,0 0 0 0 0,3 0 0 0 0,15-6 0 0 0,22-9 32 0 0,1 3 0 0 0,44-7-32 0 0,-30 13 32 0 0,0 2 0 0 0,46 2-32 0 0,-100 6 0 0 0,84-1 11 0 0,31 4-11 0 0,64 19 49 0 0,-143-15-45 0 0,7 4 40 0 0,40 12-44 0 0,-7-1 20 0 0,-66-15-20 0 0,-1 1 0 0 0,1 2 0 0 0,1 1 0 0 0,8 2 0 0 0,-3 1 39 0 0,12 7-39 0 0,12 5 25 0 0,-21-11-25 0 0,-1 2 0 0 0,-1 0 0 0 0,-1 2 0 0 0,0 2 0 0 0,-2 0 0 0 0,3 5 0 0 0,-12-10 0 0 0,1 0 0 0 0,11 5 0 0 0,25 19 0 0 0,-16-9 0 0 0,31 17 0 0 0,-52-33 0 0 0,-1 1 0 0 0,0 1 0 0 0,-1 0 0 0 0,0 2 0 0 0,4 6 0 0 0,34 35 0 0 0,-30-34 11 0 0,-2 1-1 0 0,0 1 1 0 0,-2 1 0 0 0,-1 1-1 0 0,-1 0 1 0 0,13 29-11 0 0,-16-26 0 0 0,12 23 0 0 0,-2 2 0 0 0,-1 7 0 0 0,32 85 0 0 0,19 56 0 0 0,-22-56 0 0 0,-46-127 0 0 0,10 19 0 0 0,1 6 0 0 0,-18-45 0 0 0,112 283 0 0 0,-41-117 0 0 0,-22-47 0 0 0,-16-37 0 0 0,2 8 0 0 0,14 33 0 0 0,41 94 0 0 0,-51-128 17 0 0,-16-32 30 0 0,33 54-47 0 0,6 3 53 0 0,17 28 22 0 0,-34-74-77 0 0,-12-20 15 0 0,2 9-13 0 0,6 22 55 0 0,10 18-57 0 0,-27-61 2 0 0,-15-23 27 0 0,0 0-1 0 0,7 16-26 0 0,51 110 11 0 0,-23-41 42 0 0,2-6 35 0 0,-8-20 23 0 0,4 6 14 0 0,8 17-19 0 0,68 73-15 0 0,-51-77-54 0 0,-24-36 63 0 0,30 28-100 0 0,-16-18 28 0 0,-9-16 31 0 0,-32-35-40 0 0,-1 1 1 0 0,-1 0-1 0 0,2 5-19 0 0,19 23 112 0 0,1-2 0 0 0,40 36-112 0 0,-58-60 29 0 0,11 8 52 0 0,33 23-81 0 0,-34-27 5 0 0,-2-3 49 0 0,21 10-54 0 0,1 1-1 0 0,26 15 44 0 0,-35-23 31 0 0,0 2-74 0 0,32 17 91 0 0,-36-22-14 0 0,-18-11-27 0 0,0 2-1 0 0,0 0-49 0 0,46 30 0 0 0,23 27 64 0 0,-47-27 21 0 0,2-9 39 0 0,-12-8 19 0 0,13 6-143 0 0,-27-20 12 0 0,26 15 40 0 0,-37-21-63 0 0,-4-3-154 0 0,-1-1-476 0 0,-10 7-2929 0 0,-3 1-6707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10:27.7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19351 0 0,'2'-1'53'0'0,"-1"1"-1"0"0,0 0 1 0 0,1 1-1 0 0,-1-1 1 0 0,0 0-1 0 0,0 0 1 0 0,1 0-1 0 0,-1 1 1 0 0,0-1-1 0 0,0 1 1 0 0,0-1-1 0 0,0 1 1 0 0,1-1-1 0 0,-1 1 1 0 0,0 0-1 0 0,0-1 1 0 0,0 1-1 0 0,0 0 1 0 0,0 0-53 0 0,1 2 156 0 0,0 0 1 0 0,-1-1 0 0 0,1 1 0 0 0,0 0 0 0 0,-1 1 0 0 0,1 1-157 0 0,-2-4 4 0 0,5 11 67 0 0,-1-1 1 0 0,0 2-1 0 0,-1-1 1 0 0,-1 0-1 0 0,0 1-71 0 0,0 4 341 0 0,-1 1-1 0 0,-1 0 1 0 0,0 0-1 0 0,-1 0 1 0 0,-2 6-341 0 0,-20 183 703 0 0,22-200-646 0 0,-3 18 183 0 0,1 1-1 0 0,1 0 0 0 0,1 0 1 0 0,1 0-1 0 0,3 11-239 0 0,-1-16 104 0 0,-1-12-80 0 0,0 0 0 0 0,0 0 0 0 0,1-1 0 0 0,0 1 0 0 0,2 3-24 0 0,-2-7 0 0 0,-1-1 0 0 0,1 0 0 0 0,0 1 0 0 0,0-1 0 0 0,1 0 0 0 0,-1 0 0 0 0,1 0 0 0 0,0 0 0 0 0,0-1 0 0 0,1 1 0 0 0,-1-1 0 0 0,0 0 0 0 0,1 0 0 0 0,0 0 0 0 0,0 0 0 0 0,0 0 0 0 0,0-1 0 0 0,0 0 0 0 0,1 0 0 0 0,-1 0 0 0 0,3 0 0 0 0,2 1 0 0 0,0-1 0 0 0,0 0 0 0 0,1 0 0 0 0,-1-1 0 0 0,1 0 0 0 0,0-1 0 0 0,-1 0 0 0 0,7-1 0 0 0,1-1 0 0 0,-1 0 0 0 0,1-1 0 0 0,-1-1 0 0 0,8-3 0 0 0,-4 0 0 0 0,-1-1 0 0 0,1 0 0 0 0,-2-2 0 0 0,1 0 0 0 0,-1-1 0 0 0,-1-1 0 0 0,8-7 0 0 0,-24 18-19 0 0,0 0 0 0 0,0-1 0 0 0,1 1-1 0 0,-1-1 1 0 0,0 0 0 0 0,0 1 0 0 0,0-1 0 0 0,0 0-1 0 0,-1 0 1 0 0,1 1 0 0 0,0-1 0 0 0,-1 0-1 0 0,0 0 1 0 0,1 0 0 0 0,-1 0 0 0 0,0 0 0 0 0,0 0-1 0 0,0 1 1 0 0,0-1 0 0 0,0 0 0 0 0,0 0 0 0 0,-1 0-1 0 0,1 0 1 0 0,0 0 0 0 0,-1 0 0 0 0,0 0-1 0 0,1 1 1 0 0,-1-1 0 0 0,0 0 0 0 0,0 1 0 0 0,0-1-1 0 0,0 0 1 0 0,0 1 0 0 0,-1-1 0 0 0,1 1 0 0 0,0 0-1 0 0,-1-1 1 0 0,1 1 0 0 0,-1 0 0 0 0,1 0 0 0 0,-1 0-1 0 0,1 0 1 0 0,-1 0 0 0 0,-1-1 19 0 0,-3 0-12 0 0,0 0 0 0 0,0 0 0 0 0,0 0 0 0 0,0 0 0 0 0,0 1 0 0 0,-1 0 0 0 0,1 0 0 0 0,0 1 1 0 0,-1 0-1 0 0,1 0 0 0 0,-1 0 0 0 0,1 1 0 0 0,0 0 0 0 0,0 0 0 0 0,-1 1 0 0 0,1 0 0 0 0,0 0 0 0 0,0 0 0 0 0,1 0 0 0 0,-4 3 12 0 0,5-3 66 0 0,0 0 0 0 0,-1 0-1 0 0,1 0 1 0 0,0 1-1 0 0,1 0 1 0 0,-1 0 0 0 0,0 0-1 0 0,1 0 1 0 0,-1 0 0 0 0,1 1-1 0 0,0 0 1 0 0,0-1 0 0 0,1 1-1 0 0,-1 0 1 0 0,1 1 0 0 0,0-1-1 0 0,-1 1-65 0 0,2 0 0 0 0,-1 0 0 0 0,1 0 0 0 0,0 0 0 0 0,0 0 0 0 0,0 0 0 0 0,1 0 0 0 0,0 0 0 0 0,0 0 0 0 0,0 1 0 0 0,0-1 0 0 0,1 0 0 0 0,0 0 0 0 0,0 0 0 0 0,0 0 0 0 0,1 0 0 0 0,0-1 0 0 0,0 1 0 0 0,0 0 0 0 0,0-1 0 0 0,2 2 0 0 0,1 0 0 0 0,1-1 0 0 0,0 1 0 0 0,0-1 0 0 0,0 0 0 0 0,0-1 0 0 0,1 1 0 0 0,0-1 0 0 0,-6-4 0 0 0,7 5 8 0 0,0 0 0 0 0,1-1 0 0 0,-1 0 0 0 0,1-1 0 0 0,1 1-8 0 0,-6-3 17 0 0,0 0 1 0 0,0 0-1 0 0,0 0 1 0 0,0-1-1 0 0,0 1 1 0 0,0-1-1 0 0,0 0 1 0 0,0 0-1 0 0,0 0 1 0 0,0-1-1 0 0,0 0 1 0 0,3 0-18 0 0,-5 0-70 0 0,-1 1 74 0 0,1 0 0 0 0,-1 0 1 0 0,0 0-1 0 0,1-1 0 0 0,-1 1 0 0 0,0 0 0 0 0,1-1 0 0 0,-1 1 0 0 0,0-1 0 0 0,0 0 1 0 0,2 0-5 0 0,-2 0 12 0 0,1 1 1 0 0,-1-1 0 0 0,1 1 0 0 0,0-1 0 0 0,-1 1-1 0 0,1 0 1 0 0,-1 0 0 0 0,1-1 0 0 0,0 1 0 0 0,-1 0 0 0 0,1 1-1 0 0,0-1-12 0 0,-2 0-1 0 0,2 0-98 0 0,-2 0-12 0 0,0 0 34 0 0,0 0 146 0 0,2 1 69 0 0,10 14 139 0 0,-11-14-276 0 0,0 0 0 0 0,0-1 0 0 0,0 1 0 0 0,-1 0 0 0 0,1 0 0 0 0,0 0 0 0 0,-1 0 0 0 0,1 0 0 0 0,-1-1 0 0 0,1 1 0 0 0,-1 0 0 0 0,0 0 0 0 0,1 0 0 0 0,-1 0 0 0 0,0 1 0 0 0,1-1 0 0 0,-1 0 0 0 0,0 0 0 0 0,0 0 0 0 0,0 0 0 0 0,0 0 0 0 0,0 0 0 0 0,0 0 0 0 0,-1 1-1 0 0,1 6 1 0 0,2-2-6 0 0,0 0 0 0 0,0 0 0 0 0,0 1 0 0 0,1-1 1 0 0,0 0-1 0 0,0-1 0 0 0,1 1 5 0 0,13 15-2059 0 0,-15-20 1259 0 0,0 1 1 0 0,-1-1 0 0 0,1 0 0 0 0,0 0 0 0 0,0 0-1 0 0,0 0 1 0 0,0 0 0 0 0,0 0 0 0 0,2 0 799 0 0,10 3-7281 0 0</inkml:trace>
  <inkml:trace contextRef="#ctx0" brushRef="#br0" timeOffset="693.944">734 110 9216 0 0,'0'0'706'0'0,"0"0"-150"0"0,1 2 1094 0 0,7 22 3474 0 0,-5-17-4258 0 0,0 0 1 0 0,0 1-1 0 0,-1-1 1 0 0,1 7-867 0 0,-2-6 362 0 0,5 40 1880 0 0,-1 46-2242 0 0,-5-86 25 0 0,5 145 123 0 0,-3-99-150 0 0,-1-27 99 0 0,1-1-1 0 0,2 9-96 0 0,-1-13 72 0 0,-1-12-94 0 0,-1 0 0 0 0,1 0 0 0 0,1 0 1 0 0,0 0-1 0 0,2 4 22 0 0,-5-13 32 0 0,0 0 0 0 0,1 0 1 0 0,-1 0-1 0 0,1 0 0 0 0,0 1 1 0 0,-1-1-1 0 0,1 0 0 0 0,0 0 1 0 0,-1 0-1 0 0,1 0 0 0 0,0-1 0 0 0,0 1 1 0 0,0 0-1 0 0,0 0 0 0 0,0 0 1 0 0,0-1-1 0 0,0 1 0 0 0,0-1 1 0 0,0 1-1 0 0,0-1 0 0 0,1 1-32 0 0,0-1 25 0 0,0 0 0 0 0,0 0-1 0 0,0 0 1 0 0,0 0 0 0 0,0 0-1 0 0,0 0 1 0 0,0-1 0 0 0,0 1-1 0 0,0 0 1 0 0,0-1 0 0 0,0 0-1 0 0,2 0-24 0 0,55-22 264 0 0,-52 20-225 0 0,1 0 0 0 0,0 1-1 0 0,0 0 1 0 0,0 0 0 0 0,0 1-1 0 0,1 0 1 0 0,-1 1 0 0 0,0-1-1 0 0,0 2 1 0 0,1-1 0 0 0,1 2-39 0 0,-6-2 0 0 0,-1 1 1 0 0,0-1 0 0 0,-1 1 0 0 0,1 0 0 0 0,0 0 0 0 0,0 0-1 0 0,0 1 1 0 0,0-1 0 0 0,-1 0 0 0 0,1 1 0 0 0,-1 0-1 0 0,1 0 1 0 0,-1 0 0 0 0,0 0 0 0 0,0 0 0 0 0,1 1-1 0 0,0 1 11 0 0,0 0 0 0 0,0 1 0 0 0,0-1 0 0 0,-1 1 0 0 0,1 0 0 0 0,-1 0 0 0 0,-1-1 0 0 0,1 1 0 0 0,0 2-11 0 0,0 4 21 0 0,0 1-1 0 0,0-1 1 0 0,-1 0 0 0 0,-1 0 0 0 0,0 1 0 0 0,0-1-1 0 0,-1 0 1 0 0,-2 7-21 0 0,1-8-4 0 0,-1 0 0 0 0,0 0 0 0 0,0-1 0 0 0,-1 1-1 0 0,0-1 1 0 0,-1 0 0 0 0,0 0 0 0 0,-1 1 4 0 0,2-4-5 0 0,-1 0 1 0 0,1 0-1 0 0,-1-1 1 0 0,0 0-1 0 0,0 0 1 0 0,-1 0 0 0 0,0-1-1 0 0,1 0 1 0 0,-1 0-1 0 0,-1 0 1 0 0,-4 2 4 0 0,6-4-13 0 0,0-1 0 0 0,0 0 0 0 0,0 0 0 0 0,0-1 1 0 0,1 1-1 0 0,-1-1 0 0 0,0 0 0 0 0,0 0 0 0 0,0-1 1 0 0,-5 0 12 0 0,10 1-2 0 0,-1 0 0 0 0,1 0 1 0 0,-1-1-1 0 0,1 1 1 0 0,-1 0-1 0 0,1 0 0 0 0,-1 0 1 0 0,1 0-1 0 0,0-1 1 0 0,-1 1-1 0 0,1 0 0 0 0,-1-1 1 0 0,1 1-1 0 0,0 0 1 0 0,-1-1-1 0 0,1 1 0 0 0,-1 0 1 0 0,1-1-1 0 0,0 1 1 0 0,0 0-1 0 0,-1-1 0 0 0,1 1 1 0 0,0-1-1 0 0,0 1 1 0 0,0-1-1 0 0,-1 1 0 0 0,1-1 1 0 0,0 1-1 0 0,0-1 1 0 0,0 1-1 0 0,0-1 2 0 0,0 1-4 0 0,-1-1 4 0 0,0-1 0 0 0,1 1 0 0 0,-1 0 0 0 0,1 0 0 0 0,-1 0 0 0 0,1-1 0 0 0,-1 1 0 0 0,1 0 0 0 0,0 0 0 0 0,0-1 0 0 0,0 1 0 0 0,-1 0 0 0 0,1-1 0 0 0,0 1 0 0 0,1 0 0 0 0,-1-1 0 0 0,0 1 0 0 0,0 0 0 0 0,1 0 0 0 0,-1-1 0 0 0,0 1 0 0 0,1 0 0 0 0,-1 0 0 0 0,1-1 0 0 0,0 1 0 0 0,-1 0 0 0 0,1 0 0 0 0,0 0 0 0 0,0-1 0 0 0,2-1 0 0 0,1-1 11 0 0,0 0 0 0 0,1 0-1 0 0,0 0 1 0 0,0 1 0 0 0,0-1-1 0 0,0 1 1 0 0,1 0 0 0 0,-1 1-1 0 0,1 0 1 0 0,-1 0 0 0 0,1 0-1 0 0,1 0-10 0 0,0 0 8 0 0,0 1 0 0 0,0 0 0 0 0,1 1 0 0 0,-1-1 0 0 0,0 1 0 0 0,0 1 0 0 0,1-1 0 0 0,4 2-8 0 0,11 0 0 0 0,-14-2 0 0 0,0 1 0 0 0,0 0 0 0 0,7 2 0 0 0,-6 0 2 0 0,1-2 0 0 0,-1 1 0 0 0,1-1 0 0 0,8-1-2 0 0,7 1 46 0 0,-16 0-65 0 0,0 0 1 0 0,-1-1 0 0 0,1-1 0 0 0,0 0 0 0 0,0 0 0 0 0,0-1-1 0 0,-1 0 1 0 0,1-1 0 0 0,-1 0 0 0 0,0 0 0 0 0,0-1 0 0 0,0 0-1 0 0,0-1 1 0 0,-1 0 0 0 0,1 0 0 0 0,6-6 18 0 0,-12 8-11 0 0,-1 0 0 0 0,1 0 1 0 0,-1 1-1 0 0,0-2 0 0 0,0 1 0 0 0,0 0 1 0 0,0 0-1 0 0,-1-1 0 0 0,1 1 0 0 0,-1 0 0 0 0,0-1 1 0 0,0 0-1 0 0,0 1 0 0 0,-1-1 0 0 0,1 0 1 0 0,-1 1-1 0 0,0-1 0 0 0,0 0 0 0 0,0 1 1 0 0,-1-5 10 0 0,1 5-9 0 0,0 0 0 0 0,-1-1 0 0 0,0 1 0 0 0,0-1 0 0 0,0 1 0 0 0,0 0 0 0 0,0 0 1 0 0,-1 0-1 0 0,1-1 0 0 0,-1 1 0 0 0,0 1 0 0 0,0-1 0 0 0,0 0 0 0 0,0 0 0 0 0,-1 1 1 0 0,1-1-1 0 0,-1 1 0 0 0,0 0 0 0 0,1 0 0 0 0,-1 0 0 0 0,0 0 0 0 0,-3-1 9 0 0,0 0 0 0 0,3 1 0 0 0,0 1 0 0 0,-1-1 0 0 0,1 1 0 0 0,-1 0 0 0 0,1 0 0 0 0,-1 0 0 0 0,1 0 0 0 0,-1 1 0 0 0,0 0 0 0 0,1-1 0 0 0,-1 1 0 0 0,-3 1 0 0 0,4-1 17 0 0,0 0 0 0 0,0 0 0 0 0,0 1 0 0 0,0-1 0 0 0,0 1 0 0 0,0 0 0 0 0,1 0-1 0 0,-1 0 1 0 0,0 0 0 0 0,0 0 0 0 0,1 1 0 0 0,-1-1 0 0 0,1 1 0 0 0,-1 0 0 0 0,1 0 0 0 0,0 0 0 0 0,-1 0 0 0 0,1 0-1 0 0,0 0 1 0 0,0 1 0 0 0,1-1 0 0 0,-1 1 0 0 0,0-1 0 0 0,1 1 0 0 0,0 0 0 0 0,-1-1 0 0 0,1 1 0 0 0,0 2-17 0 0,-1 3 5 0 0,1 0 0 0 0,0 0 1 0 0,0-1-1 0 0,1 1 0 0 0,0 0 1 0 0,1 0-1 0 0,-1 0 0 0 0,2 0 1 0 0,-1-1-1 0 0,1 1 0 0 0,2 5-5 0 0,1 3-332 0 0,2-1-1 0 0,-1 0 1 0 0,2 0-1 0 0,0-1 1 0 0,3 4 332 0 0,-6-11-62 0 0,1 1 1 0 0,0-1-1 0 0,0 0 0 0 0,1-1 1 0 0,0 0-1 0 0,0 0 1 0 0,0 0-1 0 0,1-1 1 0 0,0 0-1 0 0,0 0 1 0 0,0-1-1 0 0,0 0 1 0 0,1-1-1 0 0,2 1 62 0 0,-5-2-252 0 0,-1 0 0 0 0,1-1 1 0 0,-1 0-1 0 0,1 0 0 0 0,0 0 0 0 0,-1-1 0 0 0,1 0 1 0 0,0 0-1 0 0,0-1 0 0 0,-1 1 0 0 0,1-1 0 0 0,-1 0 1 0 0,1-1-1 0 0,-1 1 0 0 0,1-1 0 0 0,-1 0 0 0 0,0-1 1 0 0,1 1-1 0 0,-2-1 0 0 0,1 0 0 0 0,0 0 0 0 0,0-1 0 0 0,3-3 252 0 0,6-8-1919 0 0</inkml:trace>
  <inkml:trace contextRef="#ctx0" brushRef="#br0" timeOffset="1348.771">1817 263 15000 0 0,'17'30'1207'0'0,"-14"-25"-866"0"0,1 0 1 0 0,-1 0 0 0 0,-1 0 0 0 0,1 1-1 0 0,-1-1 1 0 0,0 1 0 0 0,0-1 0 0 0,0 4-342 0 0,4 24 1127 0 0,-2 1 0 0 0,-2 0 1 0 0,0 0-1 0 0,-3 1-1127 0 0,-6 285 2117 0 0,6-273-2117 0 0,0-6 0 0 0,2 5 0 0 0,7 118 0 0 0,-7-140-5 0 0,1 11 19 0 0,-2-33-24 0 0,0 0 1 0 0,0 0 0 0 0,1 0 0 0 0,-1 0-1 0 0,1-1 1 0 0,0 1 0 0 0,-1 0 0 0 0,1 0-1 0 0,0 0 1 0 0,0-1 0 0 0,0 1-1 0 0,0 0 1 0 0,1 0 9 0 0,0 0-586 0 0,-2-2-225 0 0,0 0-49 0 0,9-9-1981 0 0,12-14-633 0 0,-14 14 2645 0 0,11-14-1369 0 0</inkml:trace>
  <inkml:trace contextRef="#ctx0" brushRef="#br0" timeOffset="2605.129">2108 453 14280 0 0,'0'0'322'0'0,"0"0"45"0"0,0 0 21 0 0,0 0-33 0 0,2 1-49 0 0,-1 0-118 0 0,0 0 0 0 0,0 0 1 0 0,1 0-1 0 0,-1 0 0 0 0,0 0 0 0 0,0 0 0 0 0,0 1 0 0 0,-1-1 0 0 0,1 0 0 0 0,0 1 1 0 0,0-1-1 0 0,-1 0 0 0 0,1 1 0 0 0,-1-1 0 0 0,1 1 0 0 0,-1 1-188 0 0,5 28 2143 0 0,-3-12-1500 0 0,5 35 897 0 0,-3 1-1 0 0,-1 10-1539 0 0,-2-28 305 0 0,2 284 739 0 0,-3-214-1265 0 0,-2-83 16 0 0,1-20 210 0 0,1 0 1 0 0,-1 0-1 0 0,1 1 1 0 0,0-1 0 0 0,0 0-1 0 0,1 1 1 0 0,-1-1-1 0 0,1 0 1 0 0,0 2-6 0 0,0-5 149 0 0,-1-1-174 0 0,0 0-744 0 0,0 0-325 0 0,1-1-918 0 0,3-7-3586 0 0,1-8-1535 0 0</inkml:trace>
  <inkml:trace contextRef="#ctx0" brushRef="#br0" timeOffset="3150.954">2277 931 4144 0 0,'0'0'91'0'0,"0"0"11"0"0,0 0 12 0 0,0 0 27 0 0,0 0 72 0 0,0 0 38 0 0,0 0 5 0 0,0 0 14 0 0,0 0 62 0 0,0 0 27 0 0,0 0 8 0 0,0 0 114 0 0,0 0 476 0 0,0 0 209 0 0,0 0 39 0 0,0 0 19 0 0,0 0 40 0 0,0 0 16 0 0,0 0 7 0 0,0 0-25 0 0,0 0-106 0 0,0 1-48 0 0,2 2-709 0 0,0-1-1 0 0,0 0 1 0 0,0 1 0 0 0,1-1-1 0 0,-1 0 1 0 0,0 0 0 0 0,3 1-399 0 0,14 14 1421 0 0,-13-10-1304 0 0,-1 1 0 0 0,0 0 0 0 0,-1 1 0 0 0,1-1 1 0 0,-2 1-1 0 0,1 0 0 0 0,-1 0 0 0 0,-1 0 0 0 0,0 0 0 0 0,0 0 0 0 0,0 0 0 0 0,-1 1-117 0 0,-1-5 5 0 0,1 0-1 0 0,0 1 0 0 0,0-1 1 0 0,1 0-1 0 0,-1 0 1 0 0,1 0-1 0 0,0 0 0 0 0,1 0 1 0 0,-1 0-1 0 0,1-1 1 0 0,0 1-1 0 0,0-1 0 0 0,0 0 1 0 0,1 0-1 0 0,-1 0 1 0 0,1 0-1 0 0,2 1-4 0 0,6 3 33 0 0,-6-4-27 0 0,0 0 0 0 0,1 0-1 0 0,0-1 1 0 0,4 2-6 0 0,-9-4 0 0 0,1-1 0 0 0,0 1 0 0 0,0 0-1 0 0,-1-1 1 0 0,1 0 0 0 0,0 1 0 0 0,0-1 0 0 0,0-1-1 0 0,0 1 1 0 0,-1 0 0 0 0,1-1 0 0 0,0 1-1 0 0,0-1 1 0 0,0 0 0 0 0,13-5 62 0 0,-1-2-1 0 0,-1 1 0 0 0,1-2 1 0 0,-1 0-1 0 0,-1-1 0 0 0,0 0 1 0 0,7-7-62 0 0,6-4 162 0 0,-13 9-62 0 0,0 0-1 0 0,6-8-99 0 0,17-16 89 0 0,6-13 359 0 0,-25 29-546 0 0,-17 20-84 0 0,0 0 50 0 0,0 0 219 0 0,0 0 97 0 0,0 0 21 0 0,0 0-19 0 0,0 0-90 0 0,0 2-15 0 0,-3 17 38 0 0,0 0 0 0 0,2 1-119 0 0,-6 38 69 0 0,-9 46 403 0 0,2 34-472 0 0,2-25 410 0 0,-4 0-410 0 0,12-71 8 0 0,4-34-14 0 0,0 0-1 0 0,-1 0 1 0 0,0 0-1 0 0,0 0 1 0 0,-1 0-1 0 0,-2 5 7 0 0,4-11-96 0 0,0-2-249 0 0,0 0-1073 0 0,-1-3-470 0 0,-4-14-94 0 0</inkml:trace>
  <inkml:trace contextRef="#ctx0" brushRef="#br0" timeOffset="3486.102">2514 862 6912 0 0,'-24'-44'304'0'0,"16"27"64"0"0,-6 2-296 0 0,4-2-72 0 0,-3 1 0 0 0,4 4 0 0 0,-1 3 2520 0 0,-3 6 488 0 0,4 3 96 0 0,-4 3 15 0 0,3 2-2015 0 0,2-1-400 0 0,-6-4-88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28:45.6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1386 697 13824 0 0,'3'0'94'0'0,"1"0"0"0"0,-1 1 1 0 0,0-1-1 0 0,1 1 0 0 0,-1 0 1 0 0,1 0-1 0 0,-1 0 0 0 0,0 1 1 0 0,0-1-1 0 0,0 1 0 0 0,0 0 1 0 0,0 0-1 0 0,0 0 0 0 0,0 0 1 0 0,-1 0-1 0 0,1 1 0 0 0,0 0-94 0 0,4 3-107 0 0,6 3 464 0 0,7 5 6931 0 0,-13-9-5326 0 0,-6-5-1323 0 0,-1 0-88 0 0,0 0-55 0 0,0 2-438 0 0,-1 0 0 0 0,1 1 0 0 0,-1-1 1 0 0,0 0-1 0 0,1 0 0 0 0,-1 0 0 0 0,0 0 1 0 0,0 0-1 0 0,0 0 0 0 0,-1-1 0 0 0,1 1 1 0 0,0 0-1 0 0,-1 0 0 0 0,1-1 0 0 0,-1 1 1 0 0,1-1-1 0 0,-1 1 0 0 0,0-1 0 0 0,0 0 1 0 0,0 0-1 0 0,0 0-58 0 0,-9 6 65 0 0,-1 0 0 0 0,1-2 1 0 0,-4 2-66 0 0,3-2 46 0 0,-60 25-154 0 0,-7-1 108 0 0,31-11 577 0 0,-43 12 550 0 0,-19 0-1127 0 0,1 0-11 0 0,-94 36 627 0 0,156-47-411 0 0,1 1 1 0 0,1 3-1 0 0,-10 7-205 0 0,43-22 12 0 0,1 0 0 0 0,-1 1 0 0 0,1 0 0 0 0,1 1 0 0 0,0 0 0 0 0,-6 8-12 0 0,3-4 63 0 0,11-13-50 0 0,0 1 0 0 0,1-1 0 0 0,-1 1 0 0 0,0-1 0 0 0,1 1 0 0 0,-1 0 1 0 0,1-1-1 0 0,0 1 0 0 0,0 0 0 0 0,0 0 0 0 0,0 0 0 0 0,0 0 0 0 0,0 0 0 0 0,0 0 0 0 0,0 1 0 0 0,1-1 0 0 0,-1 0 0 0 0,1 0 0 0 0,0 0 0 0 0,0 1-13 0 0,-1 4-4 0 0,-3 0-99 0 0,4-6-105 0 0,-1 14-613 0 0,-1-13 365 0 0,1-1 1 0 0,0 1-1 0 0,-1 0 0 0 0,1-1 0 0 0,-1 0 1 0 0,0 1-1 0 0,1-1 0 0 0,-1 0 0 0 0,0 0 1 0 0,0 1-1 0 0,0-2 0 0 0,0 1 0 0 0,0 0 1 0 0,0 0-1 0 0,0-1 0 0 0,0 1 0 0 0,0-1 456 0 0,-6 0-2560 0 0</inkml:trace>
  <inkml:trace contextRef="#ctx0" brushRef="#br0" timeOffset="412.863">220 803 7832 0 0,'0'0'602'0'0,"0"2"-395"0"0,-1 21 1616 0 0,1-15-4 0 0,-1-1 1 0 0,0 0-1 0 0,-1 0 1 0 0,1 0-1 0 0,-1 0 1 0 0,-3 7-1820 0 0,-15 42 1871 0 0,13-32-581 0 0,-8 15-1290 0 0,-95 224 2961 0 0,99-234-2348 0 0,-5 23-613 0 0,3-11 403 0 0,9-29-248 0 0,1 0 1 0 0,0-1-1 0 0,1 1 0 0 0,1 0 0 0 0,0 0 1 0 0,0 0-1 0 0,1 0 0 0 0,1 0 0 0 0,0 2-155 0 0,-1-12 26 0 0,1-1-1 0 0,-1 0 1 0 0,0 0-1 0 0,1 0 0 0 0,-1 0 1 0 0,1 0-1 0 0,0 0 1 0 0,-1 0-1 0 0,1-1 0 0 0,0 1 1 0 0,0 0-1 0 0,-1 0 0 0 0,1 0 1 0 0,0-1-1 0 0,0 1 1 0 0,0 0-1 0 0,0-1 0 0 0,0 1 1 0 0,0-1-1 0 0,0 1 1 0 0,0-1-1 0 0,0 0 0 0 0,0 1 1 0 0,0-1-1 0 0,0 0 0 0 0,0 0 1 0 0,1 1-26 0 0,4 0 37 0 0,1-1 1 0 0,-1 1 0 0 0,1-1-1 0 0,2-1-37 0 0,1 1 23 0 0,49-1 129 0 0,0-3 0 0 0,5-4-152 0 0,-51 8 0 0 0,1 0 0 0 0,0 0 0 0 0,-1 1 0 0 0,1 1 0 0 0,11 3 0 0 0,-19-4 0 0 0,5 1-42 0 0,-1 2 0 0 0,0-1 0 0 0,-1 1 0 0 0,1 1 0 0 0,-1-1 0 0 0,1 2 0 0 0,-1-1 0 0 0,0 2 42 0 0,-2-2-255 0 0,0 1 1 0 0,-1 0-1 0 0,0 1 0 0 0,1 0 1 0 0,-2 0-1 0 0,1 0 0 0 0,1 4 255 0 0,-4-7-475 0 0,0 0 0 0 0,0 0-1 0 0,1-1 1 0 0,-1 1 0 0 0,1 0 475 0 0,16 18-2789 0 0,7 8-2038 0 0,-20-22 3770 0 0,-4-5-990 0 0</inkml:trace>
  <inkml:trace contextRef="#ctx0" brushRef="#br0" timeOffset="1218.129">1904 0 11520 0 0,'10'13'755'0'0,"0"0"1"0"0,0 0-1 0 0,-1 1 0 0 0,-1 0 1 0 0,-1 1-1 0 0,0 0 1 0 0,0 0-1 0 0,-2 0 1 0 0,0 1-1 0 0,0 0 1 0 0,0 10-756 0 0,3 27 1354 0 0,-2 0 0 0 0,-2 49-1354 0 0,-2-33 773 0 0,-1-13-713 0 0,-5 30-60 0 0,0 19 54 0 0,-3 10 420 0 0,0 1 290 0 0,8-111-718 0 0,-1 0 0 0 0,-1 0-1 0 0,1 1 1 0 0,-1-1 0 0 0,0 0-1 0 0,0 0 1 0 0,0 0 0 0 0,0 0-1 0 0,-1 0 1 0 0,0 0 0 0 0,0 0-1 0 0,-2 3-45 0 0,3-9 1 0 0,0 1 0 0 0,0-1 0 0 0,0 0 0 0 0,0 1 0 0 0,0-1-1 0 0,1 0 1 0 0,-1 0 0 0 0,0 0 0 0 0,0 1 0 0 0,1-1 0 0 0,-1 0 0 0 0,1 0-1 0 0,-1 0 1 0 0,0-1-1 0 0,0-1-2 0 0,1-1-1 0 0,-1 1 0 0 0,0 0 1 0 0,1-1-1 0 0,0 1 0 0 0,0 0 1 0 0,0-1-1 0 0,0 1 0 0 0,0 0 1 0 0,1-1 2 0 0,0-12-34 0 0,0-24 34 0 0,3 0 0 0 0,1 0 0 0 0,2 1 0 0 0,2 0 0 0 0,2 0 0 0 0,21-60-20 0 0,-21 68 20 0 0,1 1 0 0 0,13-23 0 0 0,-9 20 0 0 0,-4 12 0 0 0,0 0 0 0 0,1 1 0 0 0,1 1 0 0 0,11-11 0 0 0,-3 2 0 0 0,-9 13 30 0 0,1 1 0 0 0,0 1 1 0 0,0 0-1 0 0,2 1 0 0 0,15-10-30 0 0,-26 18 9 0 0,7-2 15 0 0,-1 0 0 0 0,1 0 0 0 0,0 1 0 0 0,1 1 0 0 0,-1 0 0 0 0,1 1 0 0 0,-1 0 0 0 0,13 0-24 0 0,-20 2-11 0 0,-3 0 10 0 0,-1 1 0 0 0,1 0 0 0 0,-1 0 0 0 0,1 0 0 0 0,0 0 0 0 0,-1 0 0 0 0,1 0 1 0 0,0 0-1 0 0,-1 0 0 0 0,1 1 0 0 0,-1-1 0 0 0,1 1 0 0 0,-1-1 0 0 0,1 1 0 0 0,-1 0 0 0 0,1-1 1 0 0,0 2 0 0 0,3-1-19 0 0,5 4-29 0 0,-12 7-22 0 0,2-10 59 0 0,-2 3-5 0 0,1-1 0 0 0,-1 1 0 0 0,0 0 0 0 0,0-1 0 0 0,0 1 0 0 0,-1-1 0 0 0,0 0 0 0 0,1 1 0 0 0,-1-1 0 0 0,-1-1 1 0 0,1 1-1 0 0,-1 0 0 0 0,-1 0 16 0 0,-1 3-22 0 0,0 0 1 0 0,0 0 0 0 0,-3 5 21 0 0,5-4-15 0 0,-1-1 0 0 0,0 0 0 0 0,0 0 0 0 0,0-1 0 0 0,-1 1 0 0 0,0-1 0 0 0,-1 0 0 0 0,0 0 15 0 0,-9 8-18 0 0,0 1 0 0 0,1 0-1 0 0,1 1 1 0 0,0 0 0 0 0,-11 19 18 0 0,2-4 31 0 0,-6 16 365 0 0,8-13-232 0 0,13-14-507 0 0,5-4 206 0 0,4-12 180 0 0,0-2-17 0 0,-1 1 74 0 0,1-3-4 0 0,3 3-52 0 0,0-1 0 0 0,0 1 0 0 0,0-1-1 0 0,-1 1 1 0 0,1 0 0 0 0,-1 1 0 0 0,0-1-1 0 0,2 3-43 0 0,-1-1 258 0 0,1 0-1 0 0,0 0 1 0 0,0-1-1 0 0,6 4-257 0 0,16 9 848 0 0,-8-6-408 0 0,0 1 1 0 0,-1 1-1 0 0,-1 0 0 0 0,8 9-440 0 0,-20-17 66 0 0,0-1-1 0 0,0 0 0 0 0,0 0 1 0 0,1 0-1 0 0,0-1 0 0 0,-1 1 1 0 0,1-1-1 0 0,1 0-65 0 0,-4-2 13 0 0,-1 0 0 0 0,0 0 0 0 0,0 0 0 0 0,0 0-1 0 0,0 1 1 0 0,-1-1 0 0 0,1 0 0 0 0,0 1 0 0 0,-1 0 0 0 0,2 0-13 0 0,0 1 2 0 0,0 0 0 0 0,0 0-1 0 0,0 0 1 0 0,1 0 0 0 0,-1-1 0 0 0,1 1 0 0 0,0-1 0 0 0,1 1-2 0 0,-3-3-583 0 0,-13 0-2143 0 0,-2 0-3875 0 0,0-5-2000 0 0</inkml:trace>
  <inkml:trace contextRef="#ctx0" brushRef="#br0" timeOffset="2771.243">2023 143 1840 0 0,'11'28'1153'0'0,"-11"-28"-924"0"0,1 1-1 0 0,-1-1 0 0 0,1 1 1 0 0,-1 0-1 0 0,1-1 1 0 0,-1 1-1 0 0,1-1 1 0 0,0 1-1 0 0,-1-1 1 0 0,1 0-1 0 0,0 1 0 0 0,-1-1 1 0 0,1 0-1 0 0,0 1 1 0 0,0-1-229 0 0,0 0 2453 0 0,-1 0-198 0 0,0 0-907 0 0,12 20 1294 0 0,-9-12-2151 0 0,-1 0 1 0 0,1 0-1 0 0,-2 0 0 0 0,1 0 0 0 0,-1 0 0 0 0,0 0 0 0 0,-1 6-491 0 0,0 12 1822 0 0,-4 19-1822 0 0,2-27 461 0 0,-2 21 1375 0 0,-5 9-1836 0 0,-2 15 828 0 0,-6 31-828 0 0,7-46 0 0 0,-13 68 1364 0 0,20-100-1166 0 0,2-14-166 0 0,1 1 0 0 0,-1-1-1 0 0,1 1 1 0 0,0-1 0 0 0,-1 1 0 0 0,1-1 0 0 0,0 1 0 0 0,0-1-1 0 0,1 0 1 0 0,-1 3-32 0 0,4-14 143 0 0,-2 0 0 0 0,1 1 0 0 0,-1-1 0 0 0,0-1 0 0 0,0-6-143 0 0,-2-16-6 0 0,2-1 1 0 0,2 1-1 0 0,0 0 1 0 0,3 0-1 0 0,0 1 1 0 0,5-11 5 0 0,10-32 556 0 0,-10 30-356 0 0,14-32-200 0 0,-16 51 39 0 0,2 0 0 0 0,0 1 1 0 0,1 0-1 0 0,1 1 1 0 0,7-6-40 0 0,-14 20 37 0 0,2 0 1 0 0,-1 0-1 0 0,1 1 0 0 0,0 1 1 0 0,1-1-1 0 0,-1 1 0 0 0,1 1 1 0 0,1 0-1 0 0,-1 0 0 0 0,1 1 1 0 0,0 1-1 0 0,1 0 0 0 0,-1 0 1 0 0,1 1-1 0 0,-1 0 0 0 0,11 0-37 0 0,-19 3 3 0 0,1-1 0 0 0,-1 1-1 0 0,1 0 1 0 0,-1 1 0 0 0,1-1 0 0 0,-1 1 0 0 0,1-1-1 0 0,-1 1 1 0 0,1 0 0 0 0,-1 0 0 0 0,0 1-1 0 0,1-1 1 0 0,0 1-3 0 0,-2 0 2 0 0,0-1 0 0 0,0 0 0 0 0,0 0-1 0 0,0 1 1 0 0,0-1 0 0 0,-1 1 0 0 0,1 0 0 0 0,0-1-1 0 0,-1 1 1 0 0,0 0 0 0 0,1 0 0 0 0,-1 0 0 0 0,0 0-1 0 0,0 0 1 0 0,0 0 0 0 0,0 0 0 0 0,0 1 0 0 0,-1-1-1 0 0,1 0 1 0 0,0 1-2 0 0,-1 1 0 0 0,1 0 0 0 0,1 0 0 0 0,-1 0 0 0 0,1 0 0 0 0,0 2 0 0 0,0-3 0 0 0,-1 0 0 0 0,0 0 0 0 0,0 0 0 0 0,0 0 0 0 0,0 0 0 0 0,0 0 0 0 0,-1 0 0 0 0,1 0 0 0 0,-1 0 0 0 0,0 0 0 0 0,0 0 0 0 0,0 1 0 0 0,-5 42-14 0 0,4-23 0 0 0,-2 1-1 0 0,0-1 1 0 0,-2-1-1 0 0,-1 4 15 0 0,0-8-17 0 0,0 0 0 0 0,-2 0 0 0 0,-3 6 17 0 0,8-19-5 0 0,0 1-1 0 0,0-1 1 0 0,-1 0-1 0 0,1 0 1 0 0,-1 0-1 0 0,0-1 1 0 0,-1 1-1 0 0,1-1 1 0 0,-1 0-1 0 0,0 0 0 0 0,0-1 1 0 0,-3 2 5 0 0,-2 1 14 0 0,3-2-10 0 0,0 0 0 0 0,0-1 0 0 0,0 0-1 0 0,0 0 1 0 0,-1-1 0 0 0,1 0 0 0 0,-1 0 0 0 0,1-1 0 0 0,-1 0 0 0 0,0 0 0 0 0,0-1 0 0 0,-6 0-4 0 0,15 1 4 0 0,-1 0 1 0 0,1 0-1 0 0,-1 1 0 0 0,1-1 0 0 0,-1 0 1 0 0,1 0-1 0 0,-1 0 0 0 0,0 0 1 0 0,1 1-1 0 0,-1-1 0 0 0,0 0 0 0 0,0 0 1 0 0,0 0-1 0 0,0 1 0 0 0,0 0-4 0 0,0 2 4 0 0,1-1 1 0 0,-1 1-1 0 0,1 0 0 0 0,0-1 1 0 0,1 1-1 0 0,-1-1 0 0 0,0 1 0 0 0,1-1 1 0 0,0 0-1 0 0,0 0 0 0 0,0 0 1 0 0,0 0-1 0 0,2 2-4 0 0,5 6 35 0 0,0-1 0 0 0,0-1 0 0 0,3 1-35 0 0,91 88 1087 0 0,-77-71-645 0 0,-18-18-263 0 0,1-1 0 0 0,-1 0 0 0 0,1-1-1 0 0,8 6-178 0 0,-1-3 130 0 0,-8-6-96 0 0,-1 1 1 0 0,1 0 0 0 0,-1 1-1 0 0,0-1 1 0 0,3 5-35 0 0,-9-9-399 0 0,-1-1-153 0 0,-8-1-830 0 0,2-1 392 0 0,0-1 1 0 0,0 0-1 0 0,1 0 0 0 0,-1 0 1 0 0,-2-3 989 0 0,-5-2-933 0 0,-14-8-1225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28:57.0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8137 4608 0 0,'0'0'101'0'0,"0"0"22"0"0,0 0 5 0 0,0 0 51 0 0,0 0 212 0 0,0 0 97 0 0,0 0 22 0 0,0 0-60 0 0,0 0-256 0 0,0 0-112 0 0,0 0 45 0 0,0 0 249 0 0,0 0 84 0 0,0 0 11 0 0,0 0 6 0 0,0 0 23 0 0,0 0 11 0 0,0 0 1 0 0,0 0-11 0 0,0 0-42 0 0,0 0-13 0 0,0 0-4 0 0,0 0-13 0 0,0 0-45 0 0,0 0-21 0 0,1 2-3 0 0,10 15 2599 0 0,-10-16-2788 0 0,10 4-32 0 0,-11-5-136 0 0,0 1 1 0 0,0-1 0 0 0,0 0-1 0 0,0 1 1 0 0,0-1 0 0 0,0 0-1 0 0,0 1 1 0 0,0-1 0 0 0,0 0-1 0 0,0 0 1 0 0,0 1 0 0 0,1-1-1 0 0,-1 0 1 0 0,0 1-1 0 0,0-1 1 0 0,0 0 0 0 0,0 0-1 0 0,1 1 1 0 0,-1-1 0 0 0,0 0-1 0 0,0 0 1 0 0,1 0 0 0 0,-1 1-1 0 0,0-1 1 0 0,0 0 0 0 0,1 0-1 0 0,-1 0 1 0 0,0 0-1 0 0,1 0 1 0 0,-1 0 0 0 0,0 1-1 0 0,0-1 1 0 0,1 0 0 0 0,-1 0-1 0 0,0 0 1 0 0,1 0 0 0 0,-1 0-1 0 0,0 0 1 0 0,1 0 0 0 0,-1 0-1 0 0,0 0 1 0 0,1 0-4 0 0,4 0 745 0 0,-1 1-607 0 0,-1 1 0 0 0,1-1-1 0 0,-1-1 1 0 0,1 1-1 0 0,0 0 1 0 0,0-1-1 0 0,-1 0 1 0 0,2 0-138 0 0,22 4 485 0 0,-24-3-507 0 0,0-1 0 0 0,0 1 0 0 0,0-1-1 0 0,-1 0 1 0 0,1 0 0 0 0,0 0 0 0 0,0 0 0 0 0,0-1 0 0 0,0 1 0 0 0,0-1 22 0 0,18-1 886 0 0,-14 1-720 0 0,0 0-1 0 0,0-1 1 0 0,-1 1 0 0 0,1-1-1 0 0,0-1 1 0 0,-1 1 0 0 0,6-3-166 0 0,19-8-49 0 0,-23 10-19 0 0,-7 2 68 0 0,0 0 0 0 0,0 0 0 0 0,0 0 1 0 0,1 1-1 0 0,-1-1 0 0 0,0 1 1 0 0,0-1-1 0 0,0 1 0 0 0,1-1 0 0 0,-1 1 1 0 0,0-1-1 0 0,1 1 0 0 0,-1 0 1 0 0,0 0-1 0 0,1 0 0 0 0,-2 0 21 0 0,1 0 0 0 0,-1 0-1 0 0,1 0 1 0 0,-1-1 0 0 0,1 1 0 0 0,-1 0 0 0 0,1 0 0 0 0,-1 0 0 0 0,1 0-1 0 0,-1 0 1 0 0,0-1 0 0 0,1 1 0 0 0,-1 0 0 0 0,1 0 0 0 0,-1-1 0 0 0,0 1-1 0 0,1 0 1 0 0,-1-1 0 0 0,0 1 0 0 0,1-1-21 0 0,2-1 113 0 0,0 0 0 0 0,0-1 0 0 0,0 1 1 0 0,1 0-1 0 0,-1 1 0 0 0,1-1 0 0 0,3-1-113 0 0,17-7 181 0 0,-15 6-118 0 0,1-1-1 0 0,0 0 0 0 0,-1 0 1 0 0,0-1-1 0 0,5-5-62 0 0,-12 10 14 0 0,0 0 0 0 0,-1 0-1 0 0,1 0 1 0 0,0 0 0 0 0,-1 0-1 0 0,1 0 1 0 0,0 0 0 0 0,0 1-1 0 0,0-1-13 0 0,12-6 96 0 0,-6 2-11 0 0,-1 0-1 0 0,1 0 1 0 0,0 0-1 0 0,0 1 1 0 0,0 0-1 0 0,0 1 1 0 0,1 0 0 0 0,4-1-85 0 0,7-3 80 0 0,38-18 182 0 0,-2-4-77 0 0,30-15 144 0 0,-42 25-211 0 0,-22 10-54 0 0,-16 5 8 0 0,-3 3-8 0 0,-2 1-50 0 0,0-1 1 0 0,0 1-1 0 0,1-1 0 0 0,-1 1 1 0 0,-1-1-1 0 0,1 0 0 0 0,0 1 1 0 0,0-1-1 0 0,0 0 0 0 0,0 0 1 0 0,0 0-1 0 0,0 0 1 0 0,-1 0-1 0 0,1 0 0 0 0,0 1 1 0 0,-1-2-1 0 0,1 1 0 0 0,-1 0-14 0 0,21-20 0 0 0,-17 18 0 0 0,-1 0 0 0 0,1-1 0 0 0,-1 1 0 0 0,0-1 0 0 0,0 1 0 0 0,2-4 0 0 0,13-17 12 0 0,-15 20 16 0 0,1 0-1 0 0,-1 0 1 0 0,1 1 0 0 0,4-4-28 0 0,12-12-1 0 0,-19 17-8 0 0,1 1 1 0 0,0-1 0 0 0,0 0 0 0 0,0 0 0 0 0,0 1 0 0 0,0-1 0 0 0,0 1 0 0 0,1 0 0 0 0,-1-1 0 0 0,2 1 8 0 0,0-1 2 0 0,-1 0 0 0 0,0 1 1 0 0,1-1-1 0 0,-1 0 0 0 0,0-1 0 0 0,0 1 1 0 0,-1 0-1 0 0,2-2-2 0 0,23-20 333 0 0,11-16-322 0 0,-17 22 49 0 0,-2 3 8 0 0,19-22 60 0 0,-6 10-11 0 0,-31 26-113 0 0,0-1-1 0 0,0 1 0 0 0,1 0 1 0 0,-1 0-1 0 0,1 0 1 0 0,-1 0-1 0 0,1 0 1 0 0,0 0-1 0 0,-1 0 0 0 0,1 0 1 0 0,1 0-4 0 0,15-7 26 0 0,13-12 38 0 0,9-8-64 0 0,-18 16 61 0 0,-19 11-59 0 0,1 0 0 0 0,-1-1 0 0 0,0 1 0 0 0,-1-1 0 0 0,1 0 0 0 0,0 0 0 0 0,0 0-2 0 0,7-6 185 0 0,1 2 0 0 0,0-1 0 0 0,-1 1 0 0 0,11-3-185 0 0,46-27 305 0 0,-65 34-305 0 0,1 1 0 0 0,-1-1 0 0 0,1 0 0 0 0,-1 0 0 0 0,0 0 0 0 0,0 0 0 0 0,0 0 0 0 0,0-1 0 0 0,1 0 0 0 0,13-14 0 0 0,6-3 0 0 0,-14 15-1 0 0,-1-1 0 0 0,0-1 0 0 0,5-5 1 0 0,-5 5-16 0 0,1-3-67 0 0,-6 8 72 0 0,-1 0 1 0 0,1 0 0 0 0,0 0 0 0 0,0 1 0 0 0,0-1 0 0 0,0 0-1 0 0,0 1 1 0 0,1-2 10 0 0,0 1 0 0 0,0 1 0 0 0,0-2 0 0 0,0 1 0 0 0,0 0 0 0 0,-1 0 0 0 0,1-1 0 0 0,-1 0-1 0 0,1 0 1 0 0,-1 1 1 0 0,-1-1 0 0 0,1 1 0 0 0,0 0 0 0 0,1 0 0 0 0,-1 0 0 0 0,0 1 0 0 0,0-1 0 0 0,1 0 0 0 0,-1 1 0 0 0,1 0 0 0 0,0-1 0 0 0,1 1-1 0 0,2-2 5 0 0,0 0 0 0 0,0-1 1 0 0,-1 0-1 0 0,1 0 0 0 0,-1 0 0 0 0,0 0 1 0 0,0-1-1 0 0,0 0 0 0 0,-1 0 0 0 0,2-2-5 0 0,-1 2 1 0 0,45-43 63 0 0,-19 20 119 0 0,-16 16-65 0 0,-13 10-106 0 0,0 1 0 0 0,0-1 0 0 0,1 0 0 0 0,-1 0 0 0 0,0 0 0 0 0,-1 0 0 0 0,1 0 0 0 0,0-1-12 0 0,5-5 21 0 0,-1 0 0 0 0,1 0 0 0 0,1 1 0 0 0,-1 0 0 0 0,3-1-21 0 0,0 0 48 0 0,0-2-1 0 0,6-7-47 0 0,35-39-318 0 0,-45 48 360 0 0,0 1 0 0 0,1 1 0 0 0,0-1 1 0 0,1 0-43 0 0,-1 1 66 0 0,0-1 1 0 0,0 0 0 0 0,2-2-67 0 0,-3 2-1 0 0,1 0 1 0 0,0 0-1 0 0,0 1 0 0 0,8-5 1 0 0,-6 4 5 0 0,-1 0-1 0 0,0 0 1 0 0,6-7-5 0 0,9-10 54 0 0,-16 18-49 0 0,-1-1 1 0 0,0 1 0 0 0,-1-1 0 0 0,1 0 0 0 0,-1 0 0 0 0,-1-1 0 0 0,1 1 0 0 0,-1-1-1 0 0,2-7-5 0 0,6-16 21 0 0,10-19-21 0 0,0 3-130 0 0,-10 21 51 0 0,1 0 0 0 0,2 1 0 0 0,0 1 1 0 0,1 0-1 0 0,2 1 0 0 0,2 0 79 0 0,5-13-38 0 0,-20 28 40 0 0,0 0-1 0 0,1 0 0 0 0,0 0 1 0 0,0 1-1 0 0,4-2-1 0 0,-2 1 87 0 0,-1 0 0 0 0,0 0 0 0 0,0-1 1 0 0,-1 0-1 0 0,0 0 0 0 0,0-1 0 0 0,-1 1 0 0 0,0-2-87 0 0,-2 6 7 0 0,42-72-7 0 0,15-36 0 0 0,-41 79 0 0 0,2-4 0 0 0,-11 16 50 0 0,10-16-50 0 0,-6 13 14 0 0,-6 10-14 0 0,3-5 0 0 0,-1-1 0 0 0,0 0 0 0 0,2-12 0 0 0,-6 17 0 0 0,1 1 0 0 0,0-1 0 0 0,4-3 0 0 0,-2 2 0 0 0,0 0 0 0 0,1-9 0 0 0,-7 22 0 0 0,-1-1 0 0 0,0 0 0 0 0,1 1 0 0 0,0 0 0 0 0,0-1 0 0 0,3-1 0 0 0,-2 1 0 0 0,-1 1 0 0 0,0 0 0 0 0,0-1 0 0 0,0 0 0 0 0,1-2 0 0 0,7-21 18 0 0,2 0 0 0 0,1 1-1 0 0,16-24-17 0 0,-22 40 1 0 0,-1 1-1 0 0,0-1 1 0 0,-1 0-1 0 0,0 0 0 0 0,-1-1 1 0 0,0 0-1 0 0,2-7 0 0 0,3-14-353 0 0,-9 28 307 0 0,1 0 1 0 0,-1 0-1 0 0,1 0 0 0 0,1 0 1 0 0,-1 0-1 0 0,1 0 46 0 0,9-20 396 0 0,-3 2-271 0 0,-7 19-192 0 0,-1 1 0 0 0,1-1-1 0 0,-1 0 1 0 0,0 0 0 0 0,0 0-1 0 0,0 0 1 0 0,0 0 67 0 0,2-10-61 0 0,0 0-1 0 0,1 0 1 0 0,0 1 0 0 0,3-4 61 0 0,-1-1 7 0 0,0 1 0 0 0,0-5-7 0 0,18-51 369 0 0,-23 69-293 0 0,0 0-1 0 0,1-1 0 0 0,0 1 0 0 0,0 0 0 0 0,0 0 0 0 0,2-3-75 0 0,-1 4 2 0 0,-1 0 0 0 0,-1 0 0 0 0,1 0-1 0 0,0-1 1 0 0,-1 1 0 0 0,0-1 0 0 0,1 1 0 0 0,-1-1 0 0 0,-1 1-1 0 0,1-1 1 0 0,0-1-2 0 0,-1 3 0 0 0,0 0 0 0 0,1-1 0 0 0,-1 1 0 0 0,1 0 0 0 0,-1 0 0 0 0,1 0 0 0 0,0 0 0 0 0,0-1 0 0 0,0 1 0 0 0,1 0 0 0 0,5-17 0 0 0,7-25 47 0 0,-6 23-30 0 0,26-65-17 0 0,-28 71 0 0 0,2 0 0 0 0,-6 13 0 0 0,-1 0 0 0 0,0 0 0 0 0,1 0 0 0 0,-1-1 0 0 0,0 1 0 0 0,0-1 0 0 0,0-1 0 0 0,14-38 64 0 0,-10 27-64 0 0,-4 12 0 0 0,1 0 0 0 0,-1-1 0 0 0,0 1 0 0 0,0 0 0 0 0,-1 0 0 0 0,1-1 0 0 0,-1 1 0 0 0,0-1 0 0 0,1-4 0 0 0,0-1 0 0 0,0 0 0 0 0,1 0 0 0 0,1-4 0 0 0,-1 4 0 0 0,0 1 0 0 0,0-1 0 0 0,-1 0 0 0 0,0-5 0 0 0,-1 2 0 0 0,2-1 0 0 0,0 1 0 0 0,0 0 0 0 0,3-7 0 0 0,1-9 0 0 0,9-21 64 0 0,-13 42-58 0 0,0 0 0 0 0,0 1 1 0 0,0-1-1 0 0,1 1 0 0 0,0-1 0 0 0,1-1-6 0 0,0 1 9 0 0,0 0 0 0 0,-1-1 0 0 0,2-7-9 0 0,-4 9 0 0 0,1 0 0 0 0,-1 0 0 0 0,1 0 0 0 0,1 1 0 0 0,-1-1 0 0 0,1 1 0 0 0,2-5 0 0 0,-3 8 0 0 0,-1 0 0 0 0,0-1 0 0 0,0 1 0 0 0,0 0 0 0 0,0-1 0 0 0,0 1 0 0 0,-1-1 0 0 0,1 1 0 0 0,-1-1 0 0 0,0 0 0 0 0,1 1 0 0 0,2-16 0 0 0,-3 15 0 0 0,0 3 0 0 0,0-1 0 0 0,-1 0 0 0 0,1 1 0 0 0,0-1 0 0 0,0 1 0 0 0,0-1 0 0 0,0 0 0 0 0,0 1 0 0 0,0-1 0 0 0,0 0 0 0 0,0 1 0 0 0,0-1 0 0 0,0 1 0 0 0,1-1 0 0 0,-1 0 0 0 0,0 1 0 0 0,0-1 0 0 0,0 1 0 0 0,1-1 0 0 0,-1 1 0 0 0,0-1 0 0 0,1 1 0 0 0,12-46 0 0 0,-13 42 0 0 0,6-13 11 0 0,0 3 5 0 0,-1 2-4 0 0,0 0 1 0 0,-1 0-1 0 0,2-10-12 0 0,9-20-3 0 0,-10 30 10 0 0,-1 0 0 0 0,2-11-7 0 0,8-29 53 0 0,6-44-53 0 0,-8 48 0 0 0,-8 38 0 0 0,-1-1 0 0 0,-1 1 0 0 0,0-1 0 0 0,0 0 0 0 0,-1-5 0 0 0,0 6 8 0 0,1 1 0 0 0,0 0 0 0 0,0 0 0 0 0,1 1 0 0 0,0-1 0 0 0,0 0 0 0 0,1 1 0 0 0,4-7-8 0 0,-8 15 0 0 0,3-6 0 0 0,-1-1 0 0 0,0 1 0 0 0,0-1 0 0 0,0 0 0 0 0,-1 0 0 0 0,0 1 0 0 0,0 0 0 0 0,1-1 0 0 0,0 1 0 0 0,0 0 0 0 0,1 0 0 0 0,-1 1 0 0 0,-1 1 0 0 0,1-1 0 0 0,-1 0 0 0 0,0 0 0 0 0,0 0 0 0 0,0-4 0 0 0,0 5 0 0 0,-1-1 0 0 0,1 0 0 0 0,0 0 0 0 0,1 0 0 0 0,-1 1 0 0 0,2-3 0 0 0,0-1 55 0 0,0 1 1 0 0,-1 0-1 0 0,0-1 0 0 0,1-6-55 0 0,-1 6 15 0 0,0 0-1 0 0,0 1 1 0 0,0-1 0 0 0,4-6-15 0 0,-5 13-127 0 0,4-2 122 0 0,0 0-1 0 0,0-1 1 0 0,0 0-1 0 0,0 0 1 0 0,2-3 5 0 0,-6 4 0 0 0,1 1 0 0 0,0-1 1 0 0,-1 0-1 0 0,1 0 0 0 0,-1 0 0 0 0,0 0 1 0 0,0-1-1 0 0,0 1 0 0 0,0-2 0 0 0,7-20 0 0 0,8-19 0 0 0,5-16 0 0 0,-16 47 0 0 0,0 0 0 0 0,6-11 0 0 0,10-22 0 0 0,-4 2 53 0 0,-15 39-50 0 0,0 0-1 0 0,0 0 0 0 0,1 0 0 0 0,0 0 0 0 0,0 1 0 0 0,1-3-2 0 0,10-14-2 0 0,-12 17 2 0 0,1 1-1 0 0,0-1 1 0 0,0 0-1 0 0,0 1 0 0 0,3-3 1 0 0,-2 3 3 0 0,0-1-1 0 0,-1 0 0 0 0,0 1 0 0 0,0-1 1 0 0,0 0-1 0 0,1-3-2 0 0,38-62 53 0 0,-31 58-53 0 0,-10 11 0 0 0,-1-1 0 0 0,1 1 0 0 0,0-1 0 0 0,0 0 0 0 0,0 1 0 0 0,-1-1 0 0 0,1 0 0 0 0,0 0 0 0 0,-1 1 0 0 0,1-1 0 0 0,0 0 0 0 0,-1 0 0 0 0,1 0 0 0 0,0-3 0 0 0,1 0 0 0 0,0 0 0 0 0,0 0 0 0 0,0 0 0 0 0,0 0 0 0 0,1 1 0 0 0,0-1 0 0 0,0 0 0 0 0,24-22 0 0 0,9-9 64 0 0,-33 33-59 0 0,-1-1 0 0 0,1 1 1 0 0,0 0-1 0 0,0 0 0 0 0,0 0 0 0 0,0 1 0 0 0,0-1 0 0 0,0 0-5 0 0,8-4 23 0 0,-6 1-23 0 0,1 0 1 0 0,0 0-1 0 0,0 1 1 0 0,5-3-1 0 0,5-3 9 0 0,70-39 55 0 0,-44 29-11 0 0,-14 6-53 0 0,21-12 0 0 0,-25 15 0 0 0,-8 5 0 0 0,-2-2 0 0 0,-13 7 0 0 0,1 0 0 0 0,0-1 0 0 0,0 1 0 0 0,0 1 0 0 0,0-1 0 0 0,0 0 0 0 0,0 0 0 0 0,0 1 0 0 0,0-1 0 0 0,0 1 0 0 0,1-1 0 0 0,36-9 28 0 0,-29 7-16 0 0,-1 0 0 0 0,1 0 0 0 0,9 0-12 0 0,24 0 55 0 0,41 2-55 0 0,-34 1 9 0 0,19 7 55 0 0,-64-7-64 0 0,1 1 0 0 0,0 0 0 0 0,-1 1 0 0 0,1-1 0 0 0,-1 1 0 0 0,2 1 0 0 0,16 4 0 0 0,-13-4 10 0 0,-1 1-1 0 0,1 0 1 0 0,-1 0-1 0 0,7 5-9 0 0,-2-1 15 0 0,3 1-8 0 0,33 17 8 0 0,43 16-15 0 0,-21-14-7 0 0,-67-25 19 0 0,1-1 0 0 0,-1 0 0 0 0,1 0 0 0 0,0-1 0 0 0,0 0 0 0 0,0 0 0 0 0,0 0-12 0 0,-2 0 11 0 0,-1-1 1 0 0,1 1-1 0 0,-1-1 1 0 0,1 1-1 0 0,-1 0 1 0 0,0 1-1 0 0,4 0-11 0 0,-1 1 5 0 0,1-1 0 0 0,0 1 0 0 0,0-2 0 0 0,0 1 0 0 0,4 0-5 0 0,21 5 28 0 0,6 3-15 0 0,-17-4-14 0 0,0 1 0 0 0,13 6 1 0 0,-15-6 0 0 0,-16-6 0 0 0,-1 0 0 0 0,1 0 0 0 0,-1 0 0 0 0,0 0 0 0 0,1 0 0 0 0,-1 1 0 0 0,0 0 0 0 0,2 1 0 0 0,12 7 0 0 0,-9-6 0 0 0,-1 1 0 0 0,1-1 0 0 0,-1 1 0 0 0,0 1 0 0 0,0-1 0 0 0,2 5 0 0 0,47 42 30 0 0,-27-27 4 0 0,4 7-34 0 0,-10-8 0 0 0,-2 1 0 0 0,6 11 0 0 0,0-2 0 0 0,-17-23 0 0 0,0 0 0 0 0,-1 1 0 0 0,-1 0 0 0 0,2 5 0 0 0,-6-13 0 0 0,-1-1 0 0 0,0 1 0 0 0,1 0 0 0 0,0-1 0 0 0,0 0 0 0 0,0 0 0 0 0,1 2 0 0 0,0-2 0 0 0,-1 0 0 0 0,0 0 0 0 0,0 1 0 0 0,-1 0 0 0 0,1-1 0 0 0,0 1 0 0 0,-1 0 0 0 0,-2-3 0 0 0,16 32 0 0 0,20 31 0 0 0,7-7 0 0 0,3 3 0 0 0,-14-21 21 0 0,-25-32-14 0 0,0 1 1 0 0,-1 0-1 0 0,0 1 0 0 0,0 0 0 0 0,-1 0 0 0 0,4 7-7 0 0,23 52 0 0 0,-18-39 0 0 0,-9-22 0 0 0,-1 1 0 0 0,-1 0 0 0 0,2 5 0 0 0,15 37 28 0 0,1 9 8 0 0,-3-4-36 0 0,-10-32 0 0 0,-1 1 0 0 0,2 12 0 0 0,0 6 42 0 0,3-1 0 0 0,4 8-42 0 0,14 49 44 0 0,-22-73-44 0 0,1 1 0 0 0,4 6 0 0 0,-3-7 0 0 0,-1 0 0 0 0,1 8 0 0 0,5 11 0 0 0,-10-34 0 0 0,-2 0 0 0 0,1 0 0 0 0,-2 1 0 0 0,2 5 0 0 0,-2-8 9 0 0,0 1-1 0 0,0-1 1 0 0,1 0 0 0 0,2 4-9 0 0,-2-3 9 0 0,0-1 1 0 0,0 1 0 0 0,0 6-10 0 0,14 61 30 0 0,3-1-1 0 0,5 6-29 0 0,-10-33 5 0 0,2-1 26 0 0,2-1-1 0 0,21 34-30 0 0,-28-56 3 0 0,-1 1 57 0 0,5 15-60 0 0,-12-29 4 0 0,-2-2-4 0 0,0 0 0 0 0,0 0 0 0 0,-1 0 0 0 0,0 0 0 0 0,0 0 0 0 0,-2 8 0 0 0,3 21 0 0 0,4-4 19 0 0,1-1 0 0 0,1 0 0 0 0,5 6-19 0 0,-2-2 7 0 0,-6-18-33 0 0,3 9 299 0 0,2 1-1 0 0,0-1 1 0 0,2 0-273 0 0,5 16 6 0 0,-12-32-224 0 0,-1 1 0 0 0,2-1 0 0 0,0 0 218 0 0,20 37-6 0 0,4 5 96 0 0,-1 6-90 0 0,-1-3 59 0 0,-13-29 6 0 0,6 20-65 0 0,29 73 64 0 0,-41-97-51 0 0,1 0 0 0 0,2-1-1 0 0,0-1 1 0 0,1 0 0 0 0,9 12-13 0 0,-1-11 24 0 0,0 0 1 0 0,1-2-1 0 0,1-1 1 0 0,1-1-1 0 0,14 8-24 0 0,-14-9 6 0 0,-12-7 5 0 0,0-1 0 0 0,-1 2 1 0 0,-1-1-1 0 0,3 5-11 0 0,15 16 35 0 0,80 77 357 0 0,-85-84-390 0 0,-9-9-8 0 0,1 0 1 0 0,1-1 0 0 0,0-1-1 0 0,15 10 6 0 0,-9-8-105 0 0,-1 0-1 0 0,12 12 106 0 0,-12-8 112 0 0,2-2 0 0 0,4 2-112 0 0,44 40-201 0 0,121 66 201 0 0,-114-82 160 0 0,-49-28-153 0 0,11 3-7 0 0,-9-5-127 0 0,8 6 127 0 0,117 74 0 0 0,-130-77 0 0 0,-13-8 0 0 0,0 0 0 0 0,8 3 0 0 0,13 6 28 0 0,27 20-28 0 0,-35-21 12 0 0,0-1 0 0 0,2-1 0 0 0,7 2-12 0 0,56 23 22 0 0,49 19 20 0 0,-108-46-42 0 0,23 15 0 0 0,19 8 0 0 0,34 16 0 0 0,-38-17 0 0 0,-35-17 0 0 0,29 10 0 0 0,-26-12 0 0 0,-21-8 0 0 0,0-1 0 0 0,8 2 0 0 0,18 4 13 0 0,4 1 38 0 0,11 0-51 0 0,84 19 0 0 0,-7 3 64 0 0,-46-11-64 0 0,-52-16 0 0 0,0 1 0 0 0,1 3 0 0 0,-32-11 0 0 0,103 27 0 0 0,12 9 0 0 0,50 17 0 0 0,-154-48 0 0 0,24 8 0 0 0,1-2 0 0 0,30 5 0 0 0,-31-10 0 0 0,80 13 0 0 0,-6-6 64 0 0,21 10-64 0 0,-58-13 0 0 0,-27-3 0 0 0,16-2 0 0 0,-36-1 0 0 0,-1-2 0 0 0,1-1 0 0 0,2-2 0 0 0,3 1 0 0 0,31 7 0 0 0,-55-8 0 0 0,-1 0 0 0 0,0 0 0 0 0,1-1 0 0 0,-2 0 0 0 0,-1 0 0 0 0,0 1 0 0 0,1 0 0 0 0,7 2 0 0 0,1 0 0 0 0,0-1 0 0 0,1-1 0 0 0,-1-1 0 0 0,1-1 0 0 0,-1 0 0 0 0,5-2 0 0 0,-19 3 0 0 0,115-18 0 0 0,-71 9 11 0 0,2-1 42 0 0,-32 7-54 0 0,0 0-1 0 0,12-5 2 0 0,-16 4 4 0 0,0 0-1 0 0,1 1 0 0 0,-1 1 1 0 0,14 0-4 0 0,-10 1 29 0 0,0-1 0 0 0,8-1-29 0 0,-8 0-3 0 0,0 1 1 0 0,8 1 2 0 0,10 1 72 0 0,1-2 0 0 0,16-4-72 0 0,-40 5 21 0 0,0 0-1 0 0,0 1 1 0 0,8 1-21 0 0,6-1 77 0 0,-1 4-63 0 0,-17-2-14 0 0,0-1 0 0 0,-1 0-1 0 0,1 0 1 0 0,7-1 0 0 0,-8 0 9 0 0,13 4 42 0 0,-5 0-47 0 0,-5-2-4 0 0,-7-2 0 0 0,0 0 0 0 0,0 1 0 0 0,0 0 0 0 0,0 0 0 0 0,-1 0 0 0 0,4 1 0 0 0,-2-1 21 0 0,17 10-159 0 0,-15-7-325 0 0,-9-4-1207 0 0,-11-4-6802 0 0,4-1-853 0 0</inkml:trace>
  <inkml:trace contextRef="#ctx0" brushRef="#br0" timeOffset="1247.668">5751 927 5528 0 0,'4'-7'322'0'0,"19"-31"293"0"0,-10 9 2818 0 0,-7 12-382 0 0,-4 11-2342 0 0,0 0 0 0 0,1 0 0 0 0,-1 1 0 0 0,1-1 0 0 0,2-2-709 0 0,-4 7 655 0 0,-1 1-81 0 0,0 0-35 0 0,0 0-10 0 0,-10 11 939 0 0,-13 19 150 0 0,1 1 0 0 0,-6 13-1618 0 0,-1 8 11 0 0,6-8 601 0 0,-2-2 0 0 0,-1-1 0 0 0,-21 23-612 0 0,-22 26 800 0 0,4 2 0 0 0,-12 32-800 0 0,55-90 139 0 0,-54 84 259 0 0,60-94-292 0 0,-1 0 0 0 0,-1-1 0 0 0,-1 0 0 0 0,-1-1-106 0 0,-11 5 86 0 0,21-20-160 0 0,1 1 1 0 0,1 0-1 0 0,-3 3 74 0 0,6-5-28 0 0,3-3 22 0 0,-1 0-1 0 0,1 0 0 0 0,-1 0 0 0 0,0-1 0 0 0,0 1 0 0 0,1-1 0 0 0,-2 0 0 0 0,1 1 0 0 0,0-2 0 0 0,-2 2 7 0 0,1 1 0 0 0,2-1 0 0 0,2-5 0 0 0,3-4 0 0 0,6-5-12 0 0,4 8-47 0 0,22-3-872 0 0,-34 6 864 0 0,1-1 1 0 0,-1 1 0 0 0,0-1 0 0 0,1 1 0 0 0,-1-1 0 0 0,0 0 0 0 0,0 1 0 0 0,1-1 0 0 0,-1 0-1 0 0,0 0 1 0 0,0 0 0 0 0,0 0 0 0 0,0 0 0 0 0,0 0 0 0 0,0 0 0 0 0,-1 0 0 0 0,1 0 0 0 0,0-1 0 0 0,0 1 66 0 0,1-3-207 0 0,3-1-59 0 0,1-1 1 0 0,-1 1-1 0 0,1 0 0 0 0,0 1 1 0 0,0 0-1 0 0,0-1 0 0 0,4-1 266 0 0,28-19-665 0 0,25-23-497 0 0,-60 46 1213 0 0,1 0 0 0 0,0-1 0 0 0,0 1 0 0 0,0 1 0 0 0,0-1 0 0 0,0 1 0 0 0,0 0 0 0 0,4-1-51 0 0,-6 1 82 0 0,-1 1-1 0 0,1-1 1 0 0,-1 1-1 0 0,1-1 1 0 0,-1 0-1 0 0,0 0 1 0 0,0 1-1 0 0,1-1 1 0 0,0-1-82 0 0,-2 1 36 0 0,1 1 1 0 0,0-1 0 0 0,-1 1-1 0 0,1-1 1 0 0,0 1 0 0 0,-1-1-1 0 0,1 1 1 0 0,0 0-1 0 0,0-1 1 0 0,-1 1 0 0 0,1 0-1 0 0,0-1 1 0 0,0 1 0 0 0,0 0-1 0 0,0 0 1 0 0,-1 0-1 0 0,1 0 1 0 0,0 0 0 0 0,0 0-1 0 0,0 0 1 0 0,0 0 0 0 0,-1 0-1 0 0,2 0-36 0 0,4 1 59 0 0,-12 11 444 0 0,-35 37 559 0 0,-7 17-686 0 0,29-40-160 0 0,-1 0 0 0 0,-2-2-1 0 0,0 0 1 0 0,-3 0-216 0 0,12-11 387 0 0,8-8-266 0 0,0 0 1 0 0,0-1-1 0 0,0 1 1 0 0,-6 2-122 0 0,9-6 32 0 0,-1 1 0 0 0,0-1 0 0 0,0 0 0 0 0,0 0 0 0 0,0 0 0 0 0,0 0 0 0 0,0-1 0 0 0,0 1 0 0 0,0-1 0 0 0,0 0 0 0 0,-2 0-32 0 0,5 0 0 0 0,0 0 0 0 0,-1 0 0 0 0,1 0 0 0 0,-1 0 0 0 0,1 0 0 0 0,0 0 0 0 0,-1-1 0 0 0,1 1 0 0 0,0 0 0 0 0,0 0 0 0 0,-1-1 0 0 0,1 1 0 0 0,0 0 0 0 0,-1 0 0 0 0,1-1 0 0 0,0 1 0 0 0,0 0 0 0 0,0-1 0 0 0,-1 1 0 0 0,1 0 0 0 0,0-1 0 0 0,0 1 0 0 0,0 0 0 0 0,0-1 0 0 0,0 1 0 0 0,-1 0 0 0 0,1-1 0 0 0,0 1 0 0 0,0 0 0 0 0,0-1 0 0 0,0 1 0 0 0,0-1 0 0 0,0 1 0 0 0,0 0 0 0 0,1-1 0 0 0,-1 1 0 0 0,0-1 0 0 0,0 1 0 0 0,-11-64 711 0 0,2-2-711 0 0,-1-13 358 0 0,9 75-354 0 0,0 1 0 0 0,0 0-1 0 0,0 0 1 0 0,0-1-1 0 0,-1 1 1 0 0,1 0-1 0 0,-1 0 1 0 0,0 0-1 0 0,0 0 1 0 0,0 1 0 0 0,0-1-1 0 0,0 0 1 0 0,-1 1-1 0 0,1 0 1 0 0,-1-1-1 0 0,1 1 1 0 0,-1 0-1 0 0,0 0 1 0 0,0 1 0 0 0,0-1-1 0 0,-1 0-3 0 0,2 1-33 0 0,0 1 1 0 0,0-1-1 0 0,-1 1 1 0 0,1 0-1 0 0,0-1 0 0 0,0 1 1 0 0,-1 0-1 0 0,1 0 0 0 0,0 0 1 0 0,0 1-1 0 0,-1-1 33 0 0,2 0-33 0 0,0 1 1 0 0,-1-1-1 0 0,1 0 0 0 0,0 0 1 0 0,0 0-1 0 0,-1 0 1 0 0,1 0-1 0 0,0 0 0 0 0,-1-1 1 0 0,1 1-1 0 0,0 0 0 0 0,0-1 1 0 0,0 1-1 0 0,-2-1 33 0 0,1 0-231 0 0,1 1-1 0 0,-1-1 1 0 0,0 0 0 0 0,0 0-1 0 0,1 0 1 0 0,-1 0-1 0 0,0 0 1 0 0,1 0 0 0 0,-1-1-1 0 0,1 1 1 0 0,-1 0-1 0 0,1-1 1 0 0,0 1 0 0 0,0-1-1 0 0,0 0 1 0 0,0 1 0 0 0,0-1-1 0 0,0 0 1 0 0,0 0-1 0 0,0 1 1 0 0,1-1 0 0 0,-1-1 231 0 0,0-9-1766 0 0</inkml:trace>
  <inkml:trace contextRef="#ctx0" brushRef="#br0" timeOffset="1647.141">6074 57 17711 0 0,'1'0'80'0'0,"0"-1"-1"0"0,1 0 0 0 0,-1 0 0 0 0,0 1 1 0 0,1-1-1 0 0,-1 1 0 0 0,1-1 0 0 0,-1 1 1 0 0,1 0-1 0 0,-1-1 0 0 0,0 1 0 0 0,1 0 0 0 0,-1 0 1 0 0,1 0-1 0 0,-1 0 0 0 0,1 0 0 0 0,-1 1 1 0 0,1-1-1 0 0,-1 0 0 0 0,1 1 0 0 0,-1-1 1 0 0,1 1-1 0 0,-1-1 0 0 0,0 1 0 0 0,1 0 0 0 0,-1 0 1 0 0,0-1-1 0 0,0 1 0 0 0,1 0 0 0 0,-1 0 1 0 0,0 0-1 0 0,0 0 0 0 0,0 1 0 0 0,0-1 1 0 0,0 0-1 0 0,0 0 0 0 0,-1 0 0 0 0,1 1-79 0 0,3 5 396 0 0,0-1 0 0 0,-1 1-1 0 0,0 0 1 0 0,0 1 0 0 0,0-1 0 0 0,0 7-396 0 0,7 35 392 0 0,-2 1 0 0 0,-3 0 0 0 0,-1 0 0 0 0,-3 1 0 0 0,-4 25-392 0 0,-10 62 22 0 0,11-124-17 0 0,0-1 0 0 0,-1 1 0 0 0,-1 3-5 0 0,1-7-59 0 0,1 1 1 0 0,0 0 0 0 0,0 0 0 0 0,1 4 58 0 0,1-13-158 0 0,-3 3-30 0 0,0 0-2389 0 0,4-12 798 0 0,4-44-5752 0 0,0 34 2607 0 0</inkml:trace>
  <inkml:trace contextRef="#ctx0" brushRef="#br0" timeOffset="1998.944">6069 335 6824 0 0,'-2'-29'1137'0'0,"0"0"0"0"0,-5-20-1137 0 0,5 40 852 0 0,1 0-149 0 0,0 1-1 0 0,1-1 0 0 0,0 1 0 0 0,1-1 0 0 0,-1 1 0 0 0,2-1 1 0 0,-1 1-1 0 0,1-1 0 0 0,0 1 0 0 0,1 0 0 0 0,0-1-702 0 0,0 3 299 0 0,-1 1 0 0 0,1-1 0 0 0,0 0 0 0 0,0 1 0 0 0,1 0 0 0 0,0 0 0 0 0,0 0 0 0 0,0 0 0 0 0,0 0 0 0 0,1 1 0 0 0,0 0 0 0 0,0 0 0 0 0,0 0 0 0 0,0 1 0 0 0,2-1-299 0 0,2-2 283 0 0,1 2-1 0 0,-1-1 1 0 0,1 2-1 0 0,0-1 1 0 0,0 1-1 0 0,7-1-282 0 0,11 0 558 0 0,-10 1-174 0 0,1 1-1 0 0,0 0 1 0 0,11 1-384 0 0,-25 2 73 0 0,1-1 0 0 0,0 1 1 0 0,-1 0-1 0 0,1 0 0 0 0,-1 0 0 0 0,1 1 1 0 0,-1 0-1 0 0,0 0 0 0 0,0 0 0 0 0,0 1 1 0 0,0 0-1 0 0,0 0 0 0 0,0 0 1 0 0,-1 1-74 0 0,-1-2 70 0 0,-1 0 1 0 0,0 0 0 0 0,0 1 0 0 0,0-1 0 0 0,0 1 0 0 0,0-1 0 0 0,0 2-71 0 0,-2-3 26 0 0,1 0 0 0 0,0 0 0 0 0,-1 1 0 0 0,1-1 0 0 0,-1 0 0 0 0,1 0 0 0 0,-1 1 0 0 0,0-1-1 0 0,1 0 1 0 0,-1 1 0 0 0,0-1 0 0 0,0 1 0 0 0,0-1 0 0 0,0 0 0 0 0,0 1 0 0 0,0-1 0 0 0,-1 1-26 0 0,-5 14-174 0 0,1 2-1 0 0,0-1 1 0 0,0 9 174 0 0,4-22-6 0 0,0 0 0 0 0,-1 0 0 0 0,1 1 0 0 0,-1-1 0 0 0,0 0 0 0 0,0 0 0 0 0,0 0 0 0 0,0-1 1 0 0,-1 1-1 0 0,0-1 0 0 0,1 1 0 0 0,-1-1 0 0 0,0 0 0 0 0,-1 0 0 0 0,1 0 0 0 0,-1 0 0 0 0,-2 1 6 0 0,-9 5-9 0 0,-1 0 1 0 0,1-1-1 0 0,-16 5 9 0 0,4-1 22 0 0,5 0-201 0 0,0 1 0 0 0,1 1 1 0 0,-13 12 178 0 0,28-22-289 0 0,3-1-68 0 0,0 0 0 0 0,0 0 1 0 0,0 0-1 0 0,0 1 1 0 0,0-1-1 0 0,1 1 1 0 0,0-1-1 0 0,0 1 357 0 0,-11 21-4997 0 0,9-18 2424 0 0,-5 12-4197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29:18.4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6026 1840 0 0,'0'0'609'0'0,"0"0"1887"0"0,0 0 825 0 0,0 0 167 0 0,0 0-432 0 0,1-1-1936 0 0,0-1-1079 0 0,0 0 1 0 0,0 0-1 0 0,-1 0 0 0 0,1 0 0 0 0,0 0 0 0 0,-1 0 1 0 0,0 0-1 0 0,1 0 0 0 0,-1 0 0 0 0,0-1-41 0 0,0-1 2 0 0,1 0-1 0 0,-1 0 1 0 0,1 1 0 0 0,0-1-1 0 0,0 0 1 0 0,0 1 0 0 0,1-1-1 0 0,-1 1 1 0 0,3-4-2 0 0,8-5-65 0 0,-9 6 4 0 0,-3 6 59 0 0,0 0 0 0 0,0 0-1 0 0,0-1 1 0 0,0 1 0 0 0,0 0 0 0 0,1 0 0 0 0,-1-1 0 0 0,0 1 0 0 0,0 0 0 0 0,0 0 0 0 0,0 0-1 0 0,0-1 1 0 0,1 1 0 0 0,-1 0 0 0 0,0 0 0 0 0,0 0 0 0 0,0 0 0 0 0,0 0 0 0 0,1-1-1 0 0,-1 1 1 0 0,0 0 0 0 0,0 0 0 0 0,1 0 0 0 0,-1 0 0 0 0,0 0 0 0 0,0 0 0 0 0,0 0 0 0 0,1 0 2 0 0,8-6 15 0 0,-9 1 5 0 0,0 5-14 0 0,1-3 33 0 0,-1 1-1 0 0,1 0 1 0 0,0 0 0 0 0,0 0 0 0 0,0 0 0 0 0,1 0-1 0 0,-1 0 1 0 0,1 1 0 0 0,-1-1 0 0 0,1 0-39 0 0,0 0 83 0 0,0 0-1 0 0,-1 0 1 0 0,1 0 0 0 0,-1 0 0 0 0,1 0 0 0 0,-1-1-1 0 0,0 1 1 0 0,0 0 0 0 0,0-1 0 0 0,0 1-1 0 0,0-2-82 0 0,-1 2 44 0 0,0 1-1 0 0,0-1 0 0 0,1 0 1 0 0,-1 0-1 0 0,1 0 0 0 0,-1 1 1 0 0,1-1-1 0 0,0 0 0 0 0,-1 1 0 0 0,1-1 1 0 0,0 0-1 0 0,0 1 0 0 0,0-1 1 0 0,0 1-1 0 0,0-1 0 0 0,1 1 0 0 0,0-1-43 0 0,-1 1 9 0 0,-1 0-1 0 0,0 0 1 0 0,1 1-1 0 0,-1-1 0 0 0,1 0 1 0 0,-1 0-1 0 0,0 0 1 0 0,1 0-1 0 0,-1 0 1 0 0,0 0-1 0 0,0 0 0 0 0,0-1-8 0 0,1-3 54 0 0,9-12 15 0 0,9-18-55 0 0,7-23-14 0 0,-3-6 441 0 0,-18 51-282 0 0,0 0 0 0 0,2 1 0 0 0,-1-1 0 0 0,2 2 0 0 0,1-4-159 0 0,-7 12 11 0 0,10-6 84 0 0,-6 5-47 0 0,5 3-25 0 0,-9 1 2 0 0,-2 0-97 0 0,9-15-84 0 0,-7 11 156 0 0,0-1 0 0 0,0 1 0 0 0,0-1 0 0 0,-1 0 0 0 0,1 1 0 0 0,-1-1 0 0 0,0 0 0 0 0,-1 0 0 0 0,1 0 0 0 0,-1 0 0 0 0,3-20 54 0 0,2-12 30 0 0,-4 28-51 0 0,0 0 0 0 0,0 0 0 0 0,1 0 0 0 0,3-8-33 0 0,-1 3 21 0 0,-4 11-12 0 0,1-1 0 0 0,0 1 0 0 0,0 0 0 0 0,0 0-1 0 0,1-1 1 0 0,1-1-9 0 0,4-10 6 0 0,-5 10 6 0 0,0 1-1 0 0,0 0 1 0 0,0 0-1 0 0,1 0 1 0 0,-1 0-1 0 0,2 0-11 0 0,6-7 57 0 0,2 1-61 0 0,-4-2 37 0 0,0 1 0 0 0,0-1 0 0 0,-2-1 0 0 0,1 1 0 0 0,-1-1 0 0 0,-1 0 0 0 0,0-1 0 0 0,1-7-33 0 0,-2 10 47 0 0,0 1-1 0 0,1 0 1 0 0,0 1-1 0 0,1-1 1 0 0,4-5-47 0 0,1-3 47 0 0,25-20 28 0 0,-35 37-71 0 0,-1 1 0 0 0,0-1 0 0 0,1 1 0 0 0,-1-1 0 0 0,1 1 0 0 0,-1-1 0 0 0,1 1 0 0 0,-1 0 0 0 0,1-1 0 0 0,-1 1 0 0 0,1 0 0 0 0,-1-1 0 0 0,1 1 0 0 0,0 0 0 0 0,-1-1 0 0 0,1 1 0 0 0,0 0-5 0 0,-1 0 9 0 0,1 0-1 0 0,0-1 0 0 0,0 1 0 0 0,-1 0 0 0 0,1 0 0 0 0,-1-1 1 0 0,1 1-1 0 0,0-1 0 0 0,-1 1 0 0 0,1 0 0 0 0,-1-1 1 0 0,1 1-1 0 0,-1-1 0 0 0,1 0 0 0 0,-1 1 0 0 0,1-1 0 0 0,-1 0-7 0 0,26-25 232 0 0,-9 12-51 0 0,-15 13-182 0 0,0 0 1 0 0,0-1-1 0 0,-1 1 1 0 0,1-1-1 0 0,-1 1 1 0 0,1-1-1 0 0,-1 1 1 0 0,0-1-1 0 0,1-1 1 0 0,3-4-5 0 0,2-3 31 0 0,-1 0 0 0 0,0-1 0 0 0,0 1 1 0 0,-1-1-1 0 0,0-2-26 0 0,1-6 43 0 0,-3 11-26 0 0,0 0 0 0 0,0-1 0 0 0,1 1 0 0 0,-1 0 0 0 0,3-2-17 0 0,4-9 8 0 0,-9 16-1 0 0,1 0 0 0 0,-1-1-1 0 0,1 1 1 0 0,0 0 0 0 0,0 0 0 0 0,0 0-1 0 0,0 1 1 0 0,0-1 0 0 0,1 0 0 0 0,-1 1-1 0 0,4-3-6 0 0,-1 2 7 0 0,0-1 26 0 0,0 0 1 0 0,0 1 0 0 0,0 0 0 0 0,0 1 0 0 0,5-2-34 0 0,45-17 451 0 0,-53 20-445 0 0,0 0-1 0 0,0 0 1 0 0,1-1-1 0 0,-1 1 1 0 0,0-1 0 0 0,0 1-1 0 0,0-1 1 0 0,-1 0-1 0 0,1 0 1 0 0,0 1-1 0 0,-1-1 1 0 0,1-1 0 0 0,-1 1-1 0 0,0 0 1 0 0,1 0-1 0 0,-1-1-5 0 0,3-6 38 0 0,-1 0 0 0 0,0 0 0 0 0,2-7-38 0 0,0-3 18 0 0,8-47-18 0 0,-2 28 38 0 0,1 0-1 0 0,2 1-37 0 0,10-9 78 0 0,-7 15 36 0 0,-15 25-99 0 0,0-1 0 0 0,0 1 0 0 0,-1 0 0 0 0,0 0-1 0 0,0-1 1 0 0,0 1 0 0 0,-1 0 0 0 0,0-6-15 0 0,2-23-2 0 0,-1 27 16 0 0,0-1 0 0 0,-1 0 0 0 0,0 0 0 0 0,-1 0 0 0 0,0 0-1 0 0,-2-4-13 0 0,-1-30 45 0 0,3 34-34 0 0,1 1 0 0 0,-2-1 0 0 0,0-4-11 0 0,-3-25 31 0 0,6 30-14 0 0,0-1 0 0 0,0 0 0 0 0,1 0 0 0 0,1 1 0 0 0,0-1 0 0 0,0 1 0 0 0,0-1-1 0 0,1 1 1 0 0,0 0 0 0 0,1 1 0 0 0,-1-1 0 0 0,4-2-17 0 0,8-10 53 0 0,-13 17-54 0 0,0 0 1 0 0,0-1-1 0 0,0 1 0 0 0,-1-1 0 0 0,2-2 1 0 0,-1 2 11 0 0,-1 0 1 0 0,1 0 0 0 0,0 0-1 0 0,0 0 1 0 0,3-2-12 0 0,0 0-32 0 0,-1 0 0 0 0,-1 0 0 0 0,1-1 0 0 0,-1 0 0 0 0,0 0 0 0 0,-1 0 0 0 0,3-6 32 0 0,2-5-144 0 0,-5 11 220 0 0,0 0 1 0 0,0 0 0 0 0,-1 0-1 0 0,1-8-76 0 0,-1 8 0 0 0,1 0 0 0 0,-1 0 0 0 0,1 0 0 0 0,2-1 0 0 0,7-24 0 0 0,-10 28 4 0 0,-1 0 0 0 0,1 1 0 0 0,0 0 0 0 0,0-1 0 0 0,0 1 0 0 0,0 0 0 0 0,1 0 0 0 0,0 0 0 0 0,-1 0 0 0 0,1 0 0 0 0,1 0-4 0 0,13-17 20 0 0,-6 2-8 0 0,-8 13-6 0 0,0 0-1 0 0,0 0 1 0 0,0 0 0 0 0,1 1 0 0 0,0-1 0 0 0,0 1 0 0 0,0 0-1 0 0,0 0 1 0 0,1 0-6 0 0,30-27 0 0 0,-10 8 0 0 0,-23 21 0 0 0,0 0 0 0 0,1 0 0 0 0,-1-1 0 0 0,0 1 0 0 0,-1-1 0 0 0,1 1 0 0 0,0-1 0 0 0,0-1 0 0 0,10-14 0 0 0,-8 13 0 0 0,-1 0 0 0 0,1-1 0 0 0,-1 1 0 0 0,3-5 0 0 0,6-11 0 0 0,-3-2 27 0 0,-8 19-21 0 0,0 1-1 0 0,0-1 0 0 0,1 1 1 0 0,0-1-1 0 0,-1 1 0 0 0,1 0 0 0 0,1-2-5 0 0,-1 2 4 0 0,0 0 0 0 0,0 0-1 0 0,-1 0 1 0 0,1-1 0 0 0,-1 1 0 0 0,0-1-1 0 0,1-1-3 0 0,-2 2 6 0 0,1 0 0 0 0,1 0 0 0 0,-1 0 0 0 0,0 0 0 0 0,1 0 0 0 0,-1 0 0 0 0,1 0 0 0 0,0 1 0 0 0,0-1-6 0 0,58-75 422 0 0,-47 62-409 0 0,-11 12-14 0 0,1 0 1 0 0,0 0-1 0 0,0 0 1 0 0,1 1-1 0 0,0-1 1 0 0,-2 2 1 0 0,0-1-1 0 0,0 1 1 0 0,0 0-1 0 0,0-1 1 0 0,0 1-1 0 0,-1-1 1 0 0,1 0-1 0 0,-1 1 1 0 0,0-1-1 0 0,1-1-3 0 0,-1 1-1 0 0,1 0 1 0 0,0 0 0 0 0,0 0 0 0 0,0 0 0 0 0,1 0 0 0 0,2-3 3 0 0,0 1-67 0 0,0 0 0 0 0,0-1 0 0 0,0 0 0 0 0,0-1 67 0 0,2-3 5 0 0,26-28 219 0 0,-30 34-221 0 0,15-21 121 0 0,0-1 0 0 0,1-7-124 0 0,-14 27 7 0 0,-1-1 1 0 0,1 1 0 0 0,0 0-1 0 0,1-1-7 0 0,-2 2 3 0 0,0 1 1 0 0,0-1-1 0 0,0 0 0 0 0,-1-1 1 0 0,0 1-1 0 0,0-1 0 0 0,2-3-3 0 0,18-48 0 0 0,-23 53 0 0 0,2 1 0 0 0,-1-1 0 0 0,0 1 0 0 0,1 0 0 0 0,0-1 0 0 0,1-2 0 0 0,2-4 0 0 0,23-42-8 0 0,-25 47 8 0 0,0 0 0 0 0,0 0 0 0 0,0 0 0 0 0,3-3 0 0 0,8-13 0 0 0,-10 15 17 0 0,1-2 13 0 0,-1-1-1 0 0,1 0 0 0 0,-1 1 0 0 0,-1-2 0 0 0,0 1 0 0 0,2-8-29 0 0,3-10 0 0 0,-6 22 0 0 0,0 0 0 0 0,-1 0 0 0 0,1-1 0 0 0,-1 1 0 0 0,0-1 0 0 0,0-3 0 0 0,-1 5 0 0 0,0 0 0 0 0,1 0 0 0 0,0 0 0 0 0,0 0 0 0 0,0 0 0 0 0,1-1 0 0 0,1-4 0 0 0,1 1 0 0 0,-3 7 0 0 0,0-1 0 0 0,0 1 0 0 0,0-1 0 0 0,0 1 0 0 0,0-1 0 0 0,0 1 0 0 0,0-1 0 0 0,-1 0 0 0 0,1 1 0 0 0,-1-1 0 0 0,1 0 0 0 0,-1-1 0 0 0,1-3 0 0 0,-1 6 0 0 0,-1-1 0 0 0,1 1 0 0 0,0-1 0 0 0,0 1 0 0 0,0-1 0 0 0,0 1 0 0 0,1-1 0 0 0,-1 1 0 0 0,0-1 0 0 0,0 1 0 0 0,0-1 0 0 0,0 1 0 0 0,0 0 0 0 0,1-1 0 0 0,-1 1 0 0 0,0-1 0 0 0,0 1 0 0 0,1-1 0 0 0,-1 1 0 0 0,0 0 0 0 0,1-1 0 0 0,-1 1 0 0 0,0 0 0 0 0,1-1 0 0 0,-1 1 0 0 0,1 0 0 0 0,-1-1 0 0 0,1 1 0 0 0,0-1 0 0 0,0 0 0 0 0,0-1 0 0 0,0 1 0 0 0,0-1 0 0 0,0 1 0 0 0,-1-1 0 0 0,1 1 0 0 0,-1-1 0 0 0,1 0 0 0 0,-1 1-1 0 0,0-1 1 0 0,3-9 13 0 0,-3 11-10 0 0,0-1-1 0 0,0 1 1 0 0,0-1-1 0 0,0 1 1 0 0,0-1-1 0 0,0 0 1 0 0,0 1-1 0 0,1-1 1 0 0,-1 1-1 0 0,0-1 0 0 0,0 1 1 0 0,1 0-1 0 0,-1-1 1 0 0,0 1-1 0 0,1-1 1 0 0,-1 1-1 0 0,0-1 1 0 0,1 1-1 0 0,-1 0 1 0 0,0-1-1 0 0,1 1 1 0 0,-1 0-1 0 0,1-1 1 0 0,-1 1-1 0 0,1 0-2 0 0,1-1 9 0 0,16-31 130 0 0,-14 24-60 0 0,-2 5-64 0 0,0 0 0 0 0,0-1 0 0 0,-1 1 0 0 0,0 0 0 0 0,1-1 1 0 0,-1 1-1 0 0,0-1 0 0 0,-1 1 0 0 0,1-1 0 0 0,-1-1-15 0 0,1 4 3 0 0,-1 1 1 0 0,0-1-1 0 0,0 0 0 0 0,1 1 0 0 0,-1-1 1 0 0,0 1-1 0 0,1-1 0 0 0,-1 1 1 0 0,1-1-1 0 0,-1 1 0 0 0,1-1 0 0 0,-1 1 1 0 0,1 0-1 0 0,-1-1 0 0 0,1 1 0 0 0,-1 0 1 0 0,1-1-4 0 0,1 0 4 0 0,-1 0-4 0 0,0-1 0 0 0,0 1 0 0 0,0-1 0 0 0,0 1 0 0 0,0-1 0 0 0,-1 1 0 0 0,1-1 0 0 0,0 1 0 0 0,-1-1 0 0 0,1 0 0 0 0,-1 0 0 0 0,1 0 0 0 0,-1 0 0 0 0,1-1 0 0 0,0 1 0 0 0,0 0 0 0 0,0-1 0 0 0,0 1 0 0 0,0 0 0 0 0,0-1 0 0 0,1 1 0 0 0,-1 0 0 0 0,1 0 0 0 0,-1 0 0 0 0,1 0 0 0 0,0 1 0 0 0,0-1 0 0 0,0 0 0 0 0,0 1 0 0 0,1-2 7 0 0,-1 0 0 0 0,1 1 0 0 0,0-1 0 0 0,-1 0 0 0 0,0 0 0 0 0,0 0 0 0 0,0-1 0 0 0,0 1 0 0 0,0 0-7 0 0,1-4 1 0 0,20-10-1 0 0,-16 11 4 0 0,8-5 31 0 0,18-3-10 0 0,-6 6-25 0 0,-13 6 0 0 0,-12 2 0 0 0,0-1 0 0 0,0 1 0 0 0,0 0 0 0 0,0 0 0 0 0,0-1 0 0 0,0 1 0 0 0,0-1 0 0 0,0 0 0 0 0,0 0 0 0 0,0 1 0 0 0,0-1 0 0 0,0 0 0 0 0,0-1 0 0 0,-1 1 0 0 0,1 0 0 0 0,10-6 174 0 0,0 2-1 0 0,0-1 1 0 0,0 2 0 0 0,0-1-1 0 0,8 0-173 0 0,-9 2 20 0 0,-3 1-56 0 0,-1 1 0 0 0,0 0 0 0 0,1 0 1 0 0,0 1-1 0 0,4 0 36 0 0,-4 0 49 0 0,-1 0 0 0 0,1 0 0 0 0,-1-1 1 0 0,8-2-50 0 0,-8 3-42 0 0,1-1 0 0 0,-1 1 0 0 0,1 0 0 0 0,-1 0 0 0 0,1 1 0 0 0,-1 0 0 0 0,1 0 0 0 0,0 1 42 0 0,8 1 30 0 0,41 11 366 0 0,-45-11-461 0 0,-8-1 37 0 0,0 0 1 0 0,1-1-1 0 0,-1 2 1 0 0,0-1-1 0 0,0 0 1 0 0,-1 1-1 0 0,5 3 28 0 0,9 6-98 0 0,7 12-48 0 0,-22-22 135 0 0,3 0-1 0 0,5 3-32 0 0,26 6 33 0 0,-31-10 11 0 0,0 0 0 0 0,0-1 0 0 0,-1 1 0 0 0,1-1 0 0 0,2 0 0 0 0,-3 0 0 0 0,0 0 0 0 0,0 0 0 0 0,0 0 0 0 0,0 1 0 0 0,0 0 0 0 0,0 0 0 0 0,0 0 0 0 0,2 1 0 0 0,-3-1 0 0 0,0 0 0 0 0,0 0 0 0 0,0 0 0 0 0,0 0 0 0 0,0 0 0 0 0,1-1 0 0 0,-1 1 0 0 0,0-1 0 0 0,0 0 0 0 0,2 0 0 0 0,10 4 16 0 0,-3 0 40 0 0,-12-4-41 0 0,1 0 0 0 0,0 0 0 0 0,-1 0 0 0 0,1 0 0 0 0,0 0 1 0 0,-1 0-1 0 0,1 1 0 0 0,-1-1 0 0 0,1 0 0 0 0,0 0 0 0 0,-1 0 0 0 0,1 1 0 0 0,-1-1 0 0 0,1 0 0 0 0,0 1 0 0 0,0-1-15 0 0,0 2 23 0 0,1-1-1 0 0,0 0 1 0 0,0-1-1 0 0,0 1 1 0 0,0 0 0 0 0,0 0-1 0 0,0-1 1 0 0,0 1-1 0 0,0-1 1 0 0,1 0-23 0 0,15 5 24 0 0,8-1-53 0 0,-24-4-99 0 0,-1 2-6 0 0,4 1 162 0 0,0 1 0 0 0,1-1-1 0 0,-1 0 1 0 0,1 0 0 0 0,0-1-1 0 0,-1 0 1 0 0,1 0 0 0 0,0 0 0 0 0,4 0-28 0 0,19 7-258 0 0,-19-6 313 0 0,-1 0 0 0 0,2 0-1 0 0,3-1-54 0 0,-12-1 12 0 0,3 0-42 0 0,0 0 0 0 0,0 1 0 0 0,0 0 0 0 0,0 0 0 0 0,0 0 0 0 0,-1 1 0 0 0,1 0 0 0 0,3 2 30 0 0,5 3-32 0 0,-1 1 32 0 0,-1 0 0 0 0,1 0 0 0 0,-1 1 0 0 0,-1 0 0 0 0,0 1 0 0 0,2 4 0 0 0,7 6 0 0 0,1 0 0 0 0,11 8 0 0 0,-13-15 0 0 0,10 10 0 0 0,14 16 64 0 0,-15-15-64 0 0,-19-18 0 0 0,-1 1 0 0 0,4 1 0 0 0,-2-2 11 0 0,-5-4 8 0 0,4 0 13 0 0,3 0-30 0 0,43 9 62 0 0,-38-6-64 0 0,6 5 0 0 0,5 9 16 0 0,-20-14 14 0 0,0-1 0 0 0,0 0-1 0 0,1-1 1 0 0,-1 1 0 0 0,1-2-1 0 0,0 1 1 0 0,3 0-30 0 0,-5 0-2 0 0,-5-3-1 0 0,1 0 1 0 0,-1 0-1 0 0,0 0 0 0 0,1-1 0 0 0,-1 1 0 0 0,0-1 0 0 0,1 1 0 0 0,-1-1 1 0 0,1 1-1 0 0,-1-1 0 0 0,1 0 0 0 0,-1 1 0 0 0,1-1 0 0 0,-1 0 0 0 0,1 0 1 0 0,-1 0-1 0 0,1 0 0 0 0,-1-1 3 0 0,9 2-1 0 0,-1 1 0 0 0,1 0 0 0 0,-1 0 0 0 0,0 1 0 0 0,0 0 0 0 0,0 1 0 0 0,0-1 0 0 0,3 3 1 0 0,34 13-83 0 0,64 27 59 0 0,-104-44 24 0 0,55 19 0 0 0,-55-18 0 0 0,-1-1 0 0 0,1 1 0 0 0,0-2 0 0 0,-1 1 0 0 0,1-1 0 0 0,0 0 0 0 0,0 0 0 0 0,0 0 0 0 0,0-1 0 0 0,0 0 0 0 0,0 0 0 0 0,0 0 0 0 0,5-2 0 0 0,32 0-5 0 0,-3 1 82 0 0,-30 0-67 0 0,-1 1 1 0 0,1 1-1 0 0,0 0 0 0 0,0 0 0 0 0,-1 1 1 0 0,9 2-11 0 0,-8-2 2 0 0,12 0-2 0 0,6 1 0 0 0,-18-1 0 0 0,0-1 0 0 0,1 1 0 0 0,-1-2 0 0 0,1 1 0 0 0,9-2 0 0 0,2 0 0 0 0,-16 1 0 0 0,1-1 0 0 0,0 0 0 0 0,-1-1 0 0 0,1 1 0 0 0,3-3 0 0 0,25-4 0 0 0,-1 0 25 0 0,-26 6-17 0 0,-1 0 0 0 0,0 1-1 0 0,1-1 1 0 0,-1 1 0 0 0,5 1-8 0 0,8 2 0 0 0,-16-1 0 0 0,0 0 0 0 0,0-1 0 0 0,0 1 0 0 0,-1-1 0 0 0,1 0 0 0 0,0 0 0 0 0,0-1 0 0 0,0 1 0 0 0,34-4 0 0 0,-31 4 0 0 0,0 0 0 0 0,0-1 0 0 0,0 0 0 0 0,1 0 0 0 0,-1-1 0 0 0,2 0 0 0 0,72-22 54 0 0,-56 18-15 0 0,-21 6-33 0 0,1-1 0 0 0,-1 0 0 0 0,0 0 0 0 0,0 0-1 0 0,0 0 1 0 0,2-2-6 0 0,-1 1 0 0 0,1 0 0 0 0,-1 1 0 0 0,0-1 0 0 0,0 1 0 0 0,2 0 0 0 0,-1 0 0 0 0,0 0 0 0 0,0-1 0 0 0,0 0 0 0 0,4-2 0 0 0,-6 3 0 0 0,0 0 0 0 0,0 0 0 0 0,0 0 0 0 0,0 0 0 0 0,0 1 0 0 0,0-1 0 0 0,0 1 0 0 0,2 0 0 0 0,-1 1 0 0 0,0-2 0 0 0,0 1 0 0 0,-1-1 0 0 0,1 1 0 0 0,1-2 0 0 0,1 0 5 0 0,29-5 54 0 0,-2 0-44 0 0,-33 6-7 0 0,1 1 1 0 0,-1-1-1 0 0,0 0 1 0 0,1 1 0 0 0,-1-1-1 0 0,0 0 1 0 0,0 0-1 0 0,0 1 1 0 0,0-1-1 0 0,0 0 1 0 0,0 0-1 0 0,0 0 1 0 0,0-1-9 0 0,3-1 29 0 0,-3 2-24 0 0,0 0 1 0 0,0 0-1 0 0,0 0 0 0 0,0 0 1 0 0,0 0-1 0 0,0-1 0 0 0,0 1 1 0 0,-1 0-1 0 0,1 0 1 0 0,0-1-1 0 0,-1 1 0 0 0,1-1 1 0 0,-1 1-6 0 0,1 0 6 0 0,-1 0 1 0 0,1-1-1 0 0,-1 1 0 0 0,1 0 1 0 0,-1 0-1 0 0,1 0 1 0 0,0 0-1 0 0,-1 0 1 0 0,1 0-1 0 0,0 0 1 0 0,0 0-1 0 0,0 1 0 0 0,0-1 1 0 0,0 0-7 0 0,1-2 10 0 0,1 1-1 0 0,-1-1 1 0 0,-1 1 0 0 0,1-1 0 0 0,0 0-1 0 0,0 0 1 0 0,-1 0 0 0 0,0 0 0 0 0,0 0-1 0 0,1 0 1 0 0,-2 0 0 0 0,1 0-10 0 0,7-18 32 0 0,7-3-12 0 0,-12 20-13 0 0,0-1-1 0 0,0 1 0 0 0,-1-1 0 0 0,0 1 1 0 0,0-1-1 0 0,0 0 0 0 0,1-4-6 0 0,0 1 0 0 0,5-6 0 0 0,-5 4 0 0 0,0 0 0 0 0,-1-1 0 0 0,0 0 0 0 0,0 1 0 0 0,-1-1 0 0 0,-1-5 0 0 0,0 10 0 0 0,1 1 0 0 0,-1 0 0 0 0,1 0 0 0 0,0 0 0 0 0,0 0 0 0 0,2-4 0 0 0,0-3 0 0 0,9-20 0 0 0,20-41 0 0 0,-22 50-1 0 0,-3 8 5 0 0,-1-1 0 0 0,0 0 0 0 0,3-16-4 0 0,-8 29 8 0 0,0 0-1 0 0,0 0 1 0 0,0 0 0 0 0,0 1 0 0 0,1-1-1 0 0,-1 0 1 0 0,2 0-8 0 0,7-19-1 0 0,-8 18 11 0 0,0-1 1 0 0,0 1-1 0 0,0 0 0 0 0,1 0 0 0 0,0 0 0 0 0,0 0-10 0 0,0-1 20 0 0,0 1-1 0 0,0-1 0 0 0,-1 1 1 0 0,2-5-20 0 0,15-27 65 0 0,8-21 67 0 0,-24 51-123 0 0,0 0 0 0 0,0 0-1 0 0,1 1 1 0 0,0-1 0 0 0,0 1-1 0 0,3-3-8 0 0,6-8 12 0 0,-3 2 6 0 0,7-7 55 0 0,3 0-1 0 0,-12 12-25 0 0,1 1 0 0 0,0 0 0 0 0,4-3-47 0 0,2-3 0 0 0,-13 12 0 0 0,0-1 0 0 0,0 1 0 0 0,0 1 0 0 0,0-1 0 0 0,1 0 0 0 0,-1 0 0 0 0,0 1 0 0 0,3-2 0 0 0,1 0 0 0 0,-1-1 0 0 0,1 0 0 0 0,-1 0 0 0 0,0 0 0 0 0,0-1 0 0 0,0 0 0 0 0,-1 1 0 0 0,1-2 0 0 0,-1 1 0 0 0,0-1 0 0 0,2-4 0 0 0,-2 5 0 0 0,0 0 0 0 0,1 0 0 0 0,0 0 0 0 0,0 0 0 0 0,3-1 0 0 0,16-17 0 0 0,-8 8 0 0 0,3-6 0 0 0,-18 20 2 0 0,0 0 1 0 0,0 0-1 0 0,0 0 0 0 0,0 0 1 0 0,1 0-1 0 0,-1 0 0 0 0,0 1 1 0 0,0-1-1 0 0,1 0 0 0 0,-1 0 0 0 0,1 1 1 0 0,0-1-3 0 0,0 0 3 0 0,-1 1 1 0 0,1-1 0 0 0,-1 1-1 0 0,1-1 1 0 0,-1 0-1 0 0,0 0 1 0 0,1 0 0 0 0,-1 0-1 0 0,0 0 1 0 0,1 0 0 0 0,-1 0-1 0 0,0-1 1 0 0,0 1-4 0 0,10-21 64 0 0,-9 18-53 0 0,0 1 0 0 0,0-1 0 0 0,0 0 0 0 0,0 1 0 0 0,0-1 0 0 0,2-1-11 0 0,2-3 24 0 0,0 0-1 0 0,-1 0 1 0 0,-1 0-1 0 0,1-1 0 0 0,-1 0 1 0 0,-1 0-1 0 0,0 0 0 0 0,2-8-23 0 0,13-32 24 0 0,-13 32-24 0 0,-5 14 0 0 0,1 0 0 0 0,-1 0 0 0 0,1 0 0 0 0,0 0 0 0 0,0 0 0 0 0,1-2 0 0 0,1 1 0 0 0,-1 0 0 0 0,0-1 0 0 0,0 1 0 0 0,-1-1 0 0 0,1 1 0 0 0,-1-1 0 0 0,0-1 0 0 0,2 0 0 0 0,0-1 0 0 0,0 0 0 0 0,0 1 0 0 0,1-1 0 0 0,0 1 0 0 0,0 0 0 0 0,1 0 0 0 0,0 1 0 0 0,0-1 0 0 0,0 1 0 0 0,1 0 0 0 0,11-7 0 0 0,9-8 0 0 0,-20 15 2 0 0,0 0 0 0 0,1 0 0 0 0,0 1 1 0 0,-1 0-1 0 0,3-1-2 0 0,-7 4 4 0 0,0 0 1 0 0,0 0-1 0 0,0 0 1 0 0,-1-1-1 0 0,1 1 1 0 0,0 0-1 0 0,-1-1 1 0 0,1 1-1 0 0,0-3-4 0 0,9-6 13 0 0,11-7 30 0 0,19-19-43 0 0,0 1 21 0 0,16-11-21 0 0,60-70 0 0 0,-76 86 0 0 0,-20 13 0 0 0,0 0 0 0 0,8-3 0 0 0,-5 3 0 0 0,17-15 0 0 0,-28 20 0 0 0,-5 5 0 0 0,0-1 0 0 0,0 0 0 0 0,6-7 0 0 0,-9 9 0 0 0,1 0 0 0 0,0 0 0 0 0,0 0 0 0 0,4-2 0 0 0,19-18 0 0 0,73-74 0 0 0,-81 87 0 0 0,3-3 0 0 0,15-13 0 0 0,-30 23 0 0 0,1-1 0 0 0,-1 0 0 0 0,0-1 0 0 0,1-1 0 0 0,21-21 0 0 0,-14 12 0 0 0,-13 15 0 0 0,-1 1 0 0 0,0-2 0 0 0,0 1 0 0 0,0 0 0 0 0,0-1 0 0 0,-1 1 0 0 0,1-1 0 0 0,-1 0 0 0 0,1-2 0 0 0,8-16 0 0 0,1 1 0 0 0,0 0 0 0 0,4-3 0 0 0,-8 16 0 0 0,-6 7 0 0 0,-1 0 0 0 0,1-1 0 0 0,-1 1 0 0 0,0 0 0 0 0,1-1 0 0 0,-1 1 0 0 0,0-1 0 0 0,0 1 0 0 0,0-1 0 0 0,0 0 0 0 0,-1 1 0 0 0,0 1 0 0 0,0-1 0 0 0,0 1 0 0 0,0-1 0 0 0,0 0 0 0 0,1 1 0 0 0,-1-1 0 0 0,0 1 0 0 0,0-1 0 0 0,0 1 0 0 0,1-1 0 0 0,-1 1 0 0 0,0-1 0 0 0,1 1 0 0 0,-1-1 0 0 0,0 1 0 0 0,1-1 0 0 0,-1 1 0 0 0,1-1 0 0 0,16-17 0 0 0,-4-1 0 0 0,4-5 0 0 0,23-22 0 0 0,-14 26 0 0 0,-23 16 0 0 0,1 1 0 0 0,-1-1 0 0 0,1 1 0 0 0,4-3 0 0 0,-4 3 0 0 0,1 0 0 0 0,-2 0 0 0 0,1-1 0 0 0,0 0 0 0 0,-1 1 0 0 0,62-67 0 0 0,-60 64 0 0 0,3 0 0 0 0,-6 4 0 0 0,-2 1 0 0 0,1 1 0 0 0,-1-1 0 0 0,1 0 0 0 0,-1 1 0 0 0,1-1 0 0 0,-1 0 0 0 0,1 1 0 0 0,-1-1 0 0 0,1 1 0 0 0,0-1 0 0 0,0 1 0 0 0,-1-1 0 0 0,1 1 0 0 0,0-1 0 0 0,0 1 0 0 0,-1 0 0 0 0,1-1 0 0 0,0 1 0 0 0,0 0 0 0 0,0 0 0 0 0,0 0 0 0 0,15-3 0 0 0,15-10 0 0 0,-19 10 0 0 0,-7 2 0 0 0,0 0 0 0 0,0-1 0 0 0,0 1 0 0 0,0-1 0 0 0,4-3 0 0 0,-7 4 0 0 0,1 0 0 0 0,0-1 0 0 0,0 1 0 0 0,-1-1 0 0 0,1 0 0 0 0,1-1 0 0 0,14-11 0 0 0,7 0 0 0 0,-14 8 0 0 0,0 0 0 0 0,0-1 0 0 0,2-2 0 0 0,1 0 0 0 0,-1 5 0 0 0,-2 0 0 0 0,16-3-13 0 0,-23 6 6 0 0,0 1 0 0 0,0-1 1 0 0,0 1-1 0 0,0-1 0 0 0,0 1 0 0 0,0 0 0 0 0,3 1 7 0 0,15-1-3 0 0,14 0 3 0 0,-13 1 0 0 0,-1-1 0 0 0,1-1 0 0 0,0-1 0 0 0,11-3 0 0 0,3-2 0 0 0,1 2 0 0 0,1 2 0 0 0,-1 1 0 0 0,10 2 0 0 0,-41 1-4 0 0,-1-1-1 0 0,1 1 0 0 0,0 1 1 0 0,-1-1-1 0 0,1 1 0 0 0,-1 0 1 0 0,1 0-1 0 0,-1 1 5 0 0,9 4-27 0 0,0 1-1 0 0,10 7 28 0 0,-20-10-35 0 0,-4-4 33 0 0,0 0-1 0 0,0 0 1 0 0,0 0 0 0 0,1 0 0 0 0,-1 0 0 0 0,0 0-1 0 0,0-1 1 0 0,0 1 0 0 0,1 0 0 0 0,-1-1 0 0 0,1 1-1 0 0,-1-1 1 0 0,0 1 0 0 0,1-1 0 0 0,-1 1-1 0 0,2-1 3 0 0,22 8-53 0 0,-20-6 53 0 0,0-1 0 0 0,0 0 0 0 0,0 0 0 0 0,0 0 0 0 0,0 0 0 0 0,0-1 0 0 0,0 0 0 0 0,0 0 0 0 0,0 0 0 0 0,0-1 0 0 0,5-1 0 0 0,-4 2 0 0 0,0 0 0 0 0,0 0 0 0 0,0 1 0 0 0,0-1 0 0 0,0 1 0 0 0,0 1 0 0 0,5 1 0 0 0,14 2 0 0 0,-13-3 2 0 0,1 1 0 0 0,-1 0-1 0 0,-1 1 1 0 0,1 0 0 0 0,0 1 0 0 0,1 1-2 0 0,9 4 32 0 0,-19-9-29 0 0,0 0 1 0 0,0 0-1 0 0,1 0 1 0 0,-1 1 0 0 0,0-1-1 0 0,2 3-3 0 0,0-1 0 0 0,0-1 0 0 0,0 1 0 0 0,0-1 0 0 0,1 0 0 0 0,-1 0 0 0 0,3 0 0 0 0,17 7 0 0 0,-15-5 0 0 0,1-1 0 0 0,-1 0 0 0 0,1 0 0 0 0,0-1 0 0 0,1-1 0 0 0,10 3 0 0 0,11-3 0 0 0,-27-1 0 0 0,0 0 0 0 0,0 0 0 0 0,0 1 0 0 0,-1-1 0 0 0,6 2 0 0 0,24 9 0 0 0,-1 1 0 0 0,16 10 0 0 0,-19-9 0 0 0,-24-9 0 0 0,1 0 0 0 0,-1 1 0 0 0,0 0 0 0 0,0 0 0 0 0,4 5 0 0 0,23 17 0 0 0,-29-24-5 0 0,-1 0-1 0 0,1 0 1 0 0,-1 1-1 0 0,0 0 1 0 0,1 1 5 0 0,1 1-7 0 0,0 1-1 0 0,1-2 1 0 0,0 1 0 0 0,0-1-1 0 0,2 1 8 0 0,4 6 0 0 0,-11-9 0 0 0,0-1 0 0 0,1 0 0 0 0,-1 1 0 0 0,1-1 0 0 0,-1 0 0 0 0,1 0 0 0 0,0-1 0 0 0,-1 1 0 0 0,1-1 0 0 0,0 1 0 0 0,2 0 0 0 0,13 9 0 0 0,-10-7 0 0 0,-1 0 0 0 0,1 0 0 0 0,0-1 0 0 0,0 0 0 0 0,1 0 0 0 0,-1-1 0 0 0,4 1 0 0 0,-8-2 0 0 0,0 1 0 0 0,0 0 0 0 0,0 0 0 0 0,0 1 0 0 0,0-1 0 0 0,0 1 0 0 0,0 0 0 0 0,-1 0 0 0 0,0 0 0 0 0,3 3 0 0 0,9 7 0 0 0,-2-2 0 0 0,-1 0 0 0 0,1 1 0 0 0,-2 0 0 0 0,0 1 0 0 0,5 8 0 0 0,-12-15-1 0 0,10 8-3 0 0,-8-8-2 0 0,-2-4-17 0 0,10 13-7 0 0,-12-13 30 0 0,4 5 0 0 0,1 0 0 0 0,-1 0 0 0 0,1-1 0 0 0,0 0 0 0 0,1-1 0 0 0,0 1 0 0 0,1-1 0 0 0,22 20 0 0 0,-25-21 0 0 0,-1 0 0 0 0,0 1 0 0 0,0-1 0 0 0,0 1 0 0 0,3 4 0 0 0,1 0 0 0 0,3 1 0 0 0,-10-9 0 0 0,0 0 0 0 0,0 0 0 0 0,0 1 0 0 0,0-1 0 0 0,0 1 0 0 0,-1-1 0 0 0,1 1 0 0 0,-1 0 0 0 0,2 1 0 0 0,18 23 0 0 0,-16-21 0 0 0,0 0 0 0 0,0 1 0 0 0,-1-1 0 0 0,0 1 0 0 0,2 3 0 0 0,-3-2 0 0 0,1-1 0 0 0,0 0 0 0 0,1-1 0 0 0,-1 1 0 0 0,5 2 0 0 0,-5-3 0 0 0,0-1 0 0 0,1 1 0 0 0,-2 0 0 0 0,1 0 0 0 0,-1 1 0 0 0,3 4 0 0 0,-2-3 0 0 0,0 0 0 0 0,0-1 0 0 0,0 0 0 0 0,0 0 0 0 0,3 3 0 0 0,12 15 0 0 0,1 7 0 0 0,-2 0 0 0 0,-1 1 0 0 0,1 8 0 0 0,-3-10 0 0 0,-8-16 0 0 0,-1 0 0 0 0,2 8 0 0 0,43 119-64 0 0,-31-89 0 0 0,24 42 64 0 0,-31-67 0 0 0,-3-8 0 0 0,0 0 0 0 0,2 1 0 0 0,-4-6 0 0 0,0 0 0 0 0,4 13 0 0 0,6 10 0 0 0,-4-8 0 0 0,-1 1 0 0 0,-1 3 0 0 0,9 20 0 0 0,-7-18 0 0 0,0 0 0 0 0,7 36 0 0 0,-17-54 0 0 0,2 0 0 0 0,0-1 0 0 0,0 1 0 0 0,2-1 0 0 0,6 10 0 0 0,-8-15 0 0 0,-1-1 0 0 0,-1 1 0 0 0,1 4 0 0 0,8 18 0 0 0,1-2 0 0 0,22 51 0 0 0,-25-53 0 0 0,24 64 0 0 0,2 20 0 0 0,-1 13 0 0 0,-20-80 0 0 0,13 26 0 0 0,-16-41 0 0 0,20 34 0 0 0,-24-47 0 0 0,12 17 0 0 0,7 16 0 0 0,-8-7 32 0 0,3 0 0 0 0,17 23-32 0 0,-12-18 0 0 0,10 24 0 0 0,-5-9 0 0 0,-18-36 0 0 0,7 13 0 0 0,10 12 0 0 0,105 165 280 0 0,-123-196-281 0 0,2-1-1 0 0,7 8 2 0 0,5 7-140 0 0,37 42 43 0 0,-43-46 97 0 0,7 10 0 0 0,24 25 0 0 0,16 16 0 0 0,-19-22 0 0 0,4-1 0 0 0,86 85 0 0 0,-125-130 45 0 0,-1 1-1 0 0,1 4-44 0 0,15 16 86 0 0,-9-12-37 0 0,-6-7-9 0 0,0 0 0 0 0,2-1-40 0 0,3 3-16 0 0,-2 1 0 0 0,7 9 16 0 0,16 18-52 0 0,-3-5-91 0 0,4 11 143 0 0,-9-13 11 0 0,23 24-11 0 0,34 31 0 0 0,-41-41 0 0 0,-29-32 0 0 0,0 0 0 0 0,9 7 0 0 0,25 25-1 0 0,-25-25 13 0 0,-2 4 38 0 0,-22-25-46 0 0,1-1-1 0 0,1 1 0 0 0,0-1 1 0 0,5 4-4 0 0,-8-7 11 0 0,-1 0-1 0 0,1 0 1 0 0,0 0 0 0 0,-1 0-1 0 0,0 1 1 0 0,0-1 0 0 0,1 4-11 0 0,0-2 13 0 0,-1 0 0 0 0,1-1 1 0 0,0 1-1 0 0,4 3-13 0 0,13 9 46 0 0,-16-15-53 0 0,0 1 1 0 0,0 0-1 0 0,-1 1 0 0 0,0-1 1 0 0,0 1-1 0 0,0 0 1 0 0,2 3 6 0 0,-3-4-2 0 0,0 0-1 0 0,0 0 1 0 0,0-1 0 0 0,0 1 0 0 0,1-1-1 0 0,2 2 3 0 0,-2-1 1 0 0,0-1-1 0 0,-1 0 1 0 0,0 1-1 0 0,1-1 0 0 0,-1 1 1 0 0,-1 0-1 0 0,1 1 0 0 0,2 2 0 0 0,0 0 0 0 0,1 0 0 0 0,0-1 0 0 0,0 1 0 0 0,4 2 0 0 0,17 20 0 0 0,-15-17 0 0 0,-10-10 0 0 0,0 0 0 0 0,0-1 0 0 0,0 1 0 0 0,-1 0 0 0 0,1 1 0 0 0,-1-1 0 0 0,1 0 0 0 0,-1 0 0 0 0,1 1 0 0 0,0 1 0 0 0,-1 0 5 0 0,2 1 1 0 0,-1-1-1 0 0,0 0 0 0 0,1-1 1 0 0,0 1-1 0 0,0 0 0 0 0,0-1 0 0 0,3 4-5 0 0,14 15 22 0 0,-16-16-4 0 0,1-1 0 0 0,0 0 0 0 0,0 0 0 0 0,0 0 0 0 0,1 0 0 0 0,1 0-18 0 0,23 21 87 0 0,-21-17-28 0 0,1 0 0 0 0,0-1 1 0 0,1 0-1 0 0,7 4-59 0 0,-5-4 66 0 0,-1 1 0 0 0,0 0 1 0 0,7 7-67 0 0,32 28 164 0 0,14 14-58 0 0,-57-50-88 0 0,0-1 0 0 0,1 0 0 0 0,6 4-18 0 0,16 13 21 0 0,-26-20-11 0 0,1 0 0 0 0,-1 0 0 0 0,1-1-1 0 0,0 0 1 0 0,3 2-10 0 0,-7-4 4 0 0,3 1-1 0 0,-1 0-1 0 0,-1 0 0 0 0,1 0 0 0 0,0 1 0 0 0,-1 0 1 0 0,2 0-3 0 0,5 4-3 0 0,7 0-238 0 0,-15-3-243 0 0,-2-3 333 0 0,-1 1-82 0 0,0 0 0 0 0,0-1 0 0 0,0 1 0 0 0,0-1 0 0 0,0 1 0 0 0,0-1-1 0 0,0 1 1 0 0,0-1 0 0 0,0 0 0 0 0,-1 1 0 0 0,1-1 0 0 0,-2 1 233 0 0,-13 7-1943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28:20.9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7481 2315 13360 0 0,'10'2'524'0'0,"7"2"-74"0"0,0 0 0 0 0,15 0-450 0 0,-6-1 303 0 0,-21-2 207 0 0,-1 0-1 0 0,1-1 1 0 0,0 1-1 0 0,0-1 1 0 0,0 0 0 0 0,0 0-1 0 0,0-1 1 0 0,0 1-1 0 0,0-1 1 0 0,0 0-1 0 0,0-1 1 0 0,-1 1-1 0 0,1-1 1 0 0,3-1-510 0 0,-8 3 2 0 0,1-1 1 0 0,-1 1-1 0 0,1 0 1 0 0,-1-1-1 0 0,1 1 1 0 0,-1 0-1 0 0,1-1 1 0 0,-1 1-1 0 0,0-1 1 0 0,1 1-1 0 0,-1 0 1 0 0,1-1-1 0 0,-1 1 1 0 0,0-1-1 0 0,1 1 1 0 0,-1-1-1 0 0,0 0 1 0 0,0 1-1 0 0,0-1 1 0 0,1 1-1 0 0,-1-1 1 0 0,0 1-1 0 0,0-1 1 0 0,0 1-1 0 0,0-1 1 0 0,0 0-1 0 0,0 1 1 0 0,0-1-3 0 0,0-1-7 0 0,-1 1 1 0 0,1 0-1 0 0,-1-1 1 0 0,1 1-1 0 0,-1 0 1 0 0,0-1-1 0 0,1 1 1 0 0,-1 0-1 0 0,0 0 1 0 0,0-1-1 0 0,0 1 1 0 0,0 0 6 0 0,-4-4-54 0 0,0 0 0 0 0,0 1 0 0 0,-1 0 0 0 0,0 0 0 0 0,0 0 54 0 0,-14-8-151 0 0,-1 1-1 0 0,0 1 1 0 0,0 2-1 0 0,-14-4 152 0 0,-93-23-691 0 0,91 26 412 0 0,-53-11-1166 0 0,-73-5 1445 0 0,-93 0-1082 0 0,216 22 949 0 0,-547-50-623 0 0,291 23 1503 0 0,-53-4 972 0 0,245 27-1211 0 0,-248-11 966 0 0,-577 43 20 0 0,623-11-1324 0 0,-93-16-170 0 0,290-2 0 0 0,-246-13 0 0 0,-435-56 1607 0 0,258 41-966 0 0,147 28 15 0 0,158 3-227 0 0,108-1 268 0 0,-13 5-697 0 0,-5 2 1218 0 0,-19-7-1218 0 0,-13-6 343 0 0,142 5-222 0 0,0-1 1 0 0,-19-6-122 0 0,-4 0 51 0 0,12 3 792 0 0,23 3-2145 0 0,12 3-1792 0 0,7 0-2395 0 0,11 1-3081 0 0</inkml:trace>
  <inkml:trace contextRef="#ctx0" brushRef="#br0" timeOffset="-8303.268">683 564 456 0 0,'0'0'2456'0'0,"0"0"304"0"0,0 0 137 0 0,1 0 306 0 0,7 3-1895 0 0,-5-1 2623 0 0,12 12-1365 0 0,-15-14-2520 0 0,1 0 0 0 0,-1 0 0 0 0,0 1 0 0 0,0-1 0 0 0,0 0 0 0 0,1 1 0 0 0,-1-1 0 0 0,0 0 0 0 0,0 1 0 0 0,0-1 0 0 0,0 0 0 0 0,0 1 0 0 0,0-1 0 0 0,1 1 0 0 0,-1-1 0 0 0,0 0 0 0 0,0 1 0 0 0,0-1 0 0 0,0 0 0 0 0,0 1 0 0 0,0-1 0 0 0,-1 1 0 0 0,1-1-46 0 0,0 3 188 0 0,2 17 376 0 0,-2 1-1 0 0,-1 0 1 0 0,0-1 0 0 0,-1 1-1 0 0,-2 4-563 0 0,0 2 292 0 0,-14 184 1022 0 0,14 3-250 0 0,5-125-761 0 0,1-28-182 0 0,-2-58-121 0 0,0 0 0 0 0,1 0 0 0 0,-1-1 1 0 0,0 1-1 0 0,1 0 0 0 0,0 0 0 0 0,0 0 0 0 0,0 0 0 0 0,0-1 0 0 0,0 1 0 0 0,0 0 0 0 0,1-1 0 0 0,0 1 1 0 0,0 1-1 0 0,-1-3-84 0 0,-1-1-59 0 0,13-4-332 0 0,-10 2 134 0 0,0-1 0 0 0,0 1-1 0 0,0-1 1 0 0,0 1 0 0 0,-1-1 0 0 0,1 0 0 0 0,-1 0-1 0 0,0 0 1 0 0,0 0 0 0 0,1-2 341 0 0,9-20-6355 0 0,-7 2-673 0 0</inkml:trace>
  <inkml:trace contextRef="#ctx0" brushRef="#br0" timeOffset="-7935.667">1008 503 10592 0 0,'4'-5'165'0'0,"10"-10"803"0"0,-7 11-621 0 0,-5 3 1354 0 0,-2 1 587 0 0,0 0 117 0 0,0 0-232 0 0,0 0-1073 0 0,-11-3 62 0 0,5 3-926 0 0,-1-1 1 0 0,0 1-1 0 0,1 1 1 0 0,-1-1-1 0 0,1 1 1 0 0,-1 0-1 0 0,1 1 1 0 0,-1 0-237 0 0,-51 18 975 0 0,31-10-869 0 0,-154 50 171 0 0,39-16-314 0 0,78-26-15 0 0,-33 9-250 0 0,-157 50 113 0 0,236-70-269 0 0,0 1 0 0 0,1 0 0 0 0,-6 4 458 0 0,-24 19-4632 0 0,35-20-415 0 0,5-2-1239 0 0</inkml:trace>
  <inkml:trace contextRef="#ctx0" brushRef="#br0" timeOffset="-7599.723">1011 1143 6448 0 0,'0'0'498'0'0,"0"0"158"0"0,0 0 1882 0 0,0 2 2797 0 0,0 12-529 0 0,-1-12-4605 0 0,1 0 1 0 0,-1 0-1 0 0,0 0 1 0 0,0 0-1 0 0,0 0 1 0 0,0 0-1 0 0,0 0 1 0 0,0 0-1 0 0,0 0 1 0 0,0 0-1 0 0,-1 0 0 0 0,1-1 1 0 0,-2 2-202 0 0,-25 18 744 0 0,17-14-427 0 0,-10 7 171 0 0,-2-1 1 0 0,0-1 0 0 0,-11 4-489 0 0,-76 26 542 0 0,44-18-432 0 0,-193 71-62 0 0,227-81 54 0 0,26-11-208 0 0,1 0 0 0 0,-1 0-1 0 0,0-1 1 0 0,0 0 0 0 0,0 0-1 0 0,-4 1 107 0 0,-2 1-635 0 0,12-4 419 0 0,-1 1-1 0 0,0-1 1 0 0,1 0 0 0 0,-1 1-1 0 0,1-1 1 0 0,-1 0-1 0 0,0 0 1 0 0,1 1 0 0 0,-1-1-1 0 0,0 0 1 0 0,1 0-1 0 0,-1 0 1 0 0,0 0 0 0 0,1 0-1 0 0,-1 0 1 0 0,0 0-1 0 0,0 0 1 0 0,1 0 0 0 0,-1 0-1 0 0,0 0 1 0 0,1-1-1 0 0,-1 1 217 0 0,-4-7-7483 0 0</inkml:trace>
  <inkml:trace contextRef="#ctx0" brushRef="#br0" timeOffset="-7264.983">1152 899 15000 0 0,'0'0'686'0'0,"0"0"-15"0"0,0-2-431 0 0,0-2-115 0 0,0 3 382 0 0,0 1 155 0 0,0 0 30 0 0,0 0-21 0 0,0 0-106 0 0,0 0-42 0 0,0 0-10 0 0,-1 0-69 0 0,-1 0-401 0 0,1 0-1 0 0,-1 0 1 0 0,1 0-1 0 0,-1 1 0 0 0,0-1 1 0 0,1 0-1 0 0,-1 1 1 0 0,1 0-1 0 0,-1-1 0 0 0,1 1 1 0 0,-1 0-1 0 0,1-1 1 0 0,0 1-1 0 0,-1 0 0 0 0,1 0 1 0 0,0 0-1 0 0,-1 0 1 0 0,1 1-1 0 0,0-1 1 0 0,0 0-1 0 0,0 0 0 0 0,0 1 1 0 0,0-1-1 0 0,1 1 1 0 0,-1-1-1 0 0,0 1-42 0 0,-2 3 55 0 0,1 0 0 0 0,1 0-1 0 0,-1 0 1 0 0,1 0 0 0 0,-1 1 0 0 0,1-1-1 0 0,1 0 1 0 0,-1 0 0 0 0,1 1 0 0 0,0-1 0 0 0,0 0-1 0 0,1 1 1 0 0,-1-1 0 0 0,1 0 0 0 0,0 1-1 0 0,1-1 1 0 0,-1 0-55 0 0,3 6-6 0 0,1 0-1 0 0,0-1 1 0 0,0 0-1 0 0,1 0 0 0 0,0 0 1 0 0,1 0-1 0 0,4 3 7 0 0,39 51-96 0 0,-43-54 109 0 0,1 1 0 0 0,-1 0-1 0 0,-1 1 1 0 0,0-1 0 0 0,-1 1-1 0 0,0 2-12 0 0,-3-11 10 0 0,-1 1 0 0 0,0-1 0 0 0,0 1-1 0 0,-1 0 1 0 0,1-1 0 0 0,-1 1 0 0 0,1 0 0 0 0,-1 0-1 0 0,0-1 1 0 0,-1 1 0 0 0,1 0 0 0 0,-1-1 0 0 0,1 1-1 0 0,-1 0 1 0 0,0-1 0 0 0,0 1 0 0 0,-1-1 0 0 0,1 1-1 0 0,-1-1 1 0 0,0 0 0 0 0,0 1 0 0 0,0-1 0 0 0,0 0-1 0 0,0 0 1 0 0,-1-1 0 0 0,1 1 0 0 0,-1 0-1 0 0,0-1 1 0 0,0 1-10 0 0,-10 4 2 0 0,1 0 0 0 0,-1-1-1 0 0,1 0 1 0 0,-2-1-1 0 0,1 0 1 0 0,0-1 0 0 0,-1-1-1 0 0,0 0 1 0 0,-5-1-2 0 0,-4 1 34 0 0,1 0 1 0 0,-1-2-1 0 0,1-1 0 0 0,-5-1-34 0 0,11 0-87 0 0,0 2 0 0 0,0 0-1 0 0,0 0 1 0 0,-8 3 87 0 0,22-3-19 0 0,-2-1-269 0 0,-1-1-1 0 0,1 1 1 0 0,0-1-1 0 0,0 0 1 0 0,0 0-1 0 0,0 0 1 0 0,0-1-1 0 0,0 1 1 0 0,1-1-1 0 0,-1 0 1 0 0,0 0-1 0 0,1 0 1 0 0,-2-1 288 0 0,4 2-1490 0 0</inkml:trace>
  <inkml:trace contextRef="#ctx0" brushRef="#br0" timeOffset="-6914.378">1440 1062 5528 0 0,'0'0'422'0'0,"5"-9"2017"0"0,1 8 6176 0 0,-5 7-4797 0 0,-5 15-4123 0 0,0 3 458 0 0,3-8-51 0 0,1 1-39 0 0,0 0 0 0 0,1 0 0 0 0,1 0 0 0 0,2 7-63 0 0,-3-20 1 0 0,0 1 1 0 0,0 0-1 0 0,1 0 1 0 0,0-1-1 0 0,0 1 0 0 0,0-1 1 0 0,1 0-1 0 0,-1 0 0 0 0,1 0 1 0 0,0 0-1 0 0,0 0 1 0 0,1 0-1 0 0,-1-1 0 0 0,1 1 1 0 0,-1-1-1 0 0,1 0 0 0 0,2 1-1 0 0,2 1 62 0 0,0 0 0 0 0,1-1 0 0 0,0 0 0 0 0,0 0 0 0 0,0-1 0 0 0,0 0 0 0 0,0-1 0 0 0,0 0 0 0 0,1 0 0 0 0,0-1-62 0 0,-5-1 103 0 0,1 1 1 0 0,-1-1-1 0 0,0-1 0 0 0,1 1 1 0 0,-1-1-1 0 0,1 0 0 0 0,-1 0 0 0 0,0-1 1 0 0,0 1-1 0 0,0-1 0 0 0,1 0 0 0 0,-2-1 1 0 0,1 1-1 0 0,0-1 0 0 0,0 0 0 0 0,-1 0 1 0 0,0 0-1 0 0,2-2-103 0 0,0 0 109 0 0,-5 4-100 0 0,1 0-1 0 0,-1 1 1 0 0,0-1-1 0 0,0 0 1 0 0,0 0 0 0 0,0 0-1 0 0,0 0 1 0 0,0 0 0 0 0,0 0-1 0 0,0 0 1 0 0,0 0 0 0 0,0-1-1 0 0,0 1 1 0 0,-1 0-1 0 0,1 0 1 0 0,-1-1 0 0 0,1 1-1 0 0,-1-1 1 0 0,1 1 0 0 0,-1 0-1 0 0,0-1 1 0 0,1 1 0 0 0,-1-1-1 0 0,0 1 1 0 0,0-1-1 0 0,0 1 1 0 0,0 0 0 0 0,-1-1-1 0 0,1 1 1 0 0,0-1 0 0 0,-1 1-1 0 0,1 0 1 0 0,-1-1 0 0 0,1 1-9 0 0,-1-1-9 0 0,1 1 1 0 0,-1 0 0 0 0,0 0-1 0 0,1 0 1 0 0,-1-1-1 0 0,0 1 1 0 0,0 0 0 0 0,0 0-1 0 0,0 0 1 0 0,0 0 0 0 0,0 1-1 0 0,0-1 1 0 0,0 0 0 0 0,0 0-1 0 0,-1 1 1 0 0,1-1 0 0 0,0 0-1 0 0,0 1 1 0 0,-1-1-1 0 0,0 1 9 0 0,-31-7-312 0 0,14 5-339 0 0,-37-11-1941 0 0,17 7-2649 0 0,-5 0-1220 0 0</inkml:trace>
  <inkml:trace contextRef="#ctx0" brushRef="#br0" timeOffset="-5681.888">1435 1069 1376 0 0,'0'-2'107'0'0,"0"-2"239"0"0,0 3 1344 0 0,0 1 587 0 0,0 0 112 0 0,0 0-194 0 0,0 0-890 0 0,0 0-390 0 0,0 0-78 0 0,0 0-76 0 0,0 0-243 0 0,0 0-109 0 0,0 0-22 0 0,0 0 7 0 0,0 0 43 0 0,0 0 13 0 0,0 0 4 0 0,0 0 18 0 0,0 0 68 0 0,0 0 32 0 0,1 0-444 0 0,0 0-1 0 0,0-1 0 0 0,0 1 0 0 0,0 0 0 0 0,0 0 0 0 0,0-1 1 0 0,0 1-1 0 0,0 0 0 0 0,0-1 0 0 0,0 1 0 0 0,0-1 1 0 0,0 1-1 0 0,0-1-127 0 0,2 0 210 0 0,0-1-1 0 0,0 1 1 0 0,0 0 0 0 0,0 0 0 0 0,0 1 0 0 0,0-1-1 0 0,1 1 1 0 0,0-1-210 0 0,17-3 612 0 0,-15 3-560 0 0,1-1 0 0 0,0 2 0 0 0,-1-1 0 0 0,1 1 0 0 0,0 0 0 0 0,-1 0 0 0 0,1 1 0 0 0,0 0 0 0 0,-1 0 0 0 0,1 0 0 0 0,-1 1 0 0 0,1 0-52 0 0,25 12 31 0 0,-18-8-99 0 0,-12-5-10 0 0,0 0-1 0 0,1 1 1 0 0,-1-1 0 0 0,0 1-1 0 0,1 0 1 0 0,-1 0 0 0 0,0 0-1 0 0,0 0 1 0 0,0 0 0 0 0,-1 0-1 0 0,1 0 1 0 0,0 1 0 0 0,-1-1-1 0 0,0 0 1 0 0,1 1 0 0 0,-1-1 0 0 0,0 1 78 0 0,2 7-954 0 0,0-1 1 0 0,-1 1 0 0 0,0-1 0 0 0,-1 4 953 0 0,1-7-669 0 0,2 10-1224 0 0</inkml:trace>
  <inkml:trace contextRef="#ctx0" brushRef="#br0" timeOffset="-5260.475">1953 863 14136 0 0,'4'7'1000'0'0,"-4"-4"5159"0"0,-4 1-5970 0 0,-1 0 0 0 0,1-1 0 0 0,-1 0 0 0 0,0 1 0 0 0,0-2 0 0 0,-1 1 0 0 0,1 0 0 0 0,-1-1 0 0 0,1 0 0 0 0,-4 0-189 0 0,2 1-147 0 0,0 0 108 0 0,-1 1-1 0 0,1 0 1 0 0,-1 1-1 0 0,-3 3 40 0 0,-11 7-25 0 0,21-15 30 0 0,0 1-1 0 0,0-1 1 0 0,0 1-1 0 0,0 0 0 0 0,0-1 1 0 0,0 1-1 0 0,0 0 1 0 0,0 0-1 0 0,1 0 0 0 0,-1 0 1 0 0,0-1-1 0 0,0 2-4 0 0,-2 3 34 0 0,3-5-29 0 0,-1 1-1 0 0,1-1 1 0 0,0 0 0 0 0,0 1 0 0 0,0-1-1 0 0,-1 0 1 0 0,1 1 0 0 0,0-1-1 0 0,0 0 1 0 0,0 1 0 0 0,0-1 0 0 0,0 1-1 0 0,0-1 1 0 0,0 0 0 0 0,0 1-1 0 0,0-1 1 0 0,0 1 0 0 0,0-1 0 0 0,0 0-1 0 0,0 1 1 0 0,0-1 0 0 0,0 1 0 0 0,1-1-1 0 0,-1 0 1 0 0,0 1 0 0 0,0-1-1 0 0,0 0 1 0 0,0 1 0 0 0,1-1 0 0 0,-1 0-1 0 0,0 1 1 0 0,0-1 0 0 0,1 0-1 0 0,-1 1-4 0 0,8 4 14 0 0,-8-5-8 0 0,30 20 358 0 0,14 5-364 0 0,-18-11 62 0 0,-1 1 0 0 0,9 8-62 0 0,-31-21 11 0 0,0 0 0 0 0,0 1 1 0 0,-1-1-1 0 0,1 1 0 0 0,-1-1 0 0 0,1 1 0 0 0,-1 0 1 0 0,0 0-1 0 0,0 0 0 0 0,-1 0 0 0 0,1 1 1 0 0,0-1-1 0 0,-1 0 0 0 0,0 1 0 0 0,0-1 0 0 0,0 1 1 0 0,0-1-1 0 0,0 1 0 0 0,-1 0 0 0 0,0-1 1 0 0,0 1-1 0 0,0 0 0 0 0,0-1 0 0 0,0 2-11 0 0,-1-3 0 0 0,1-1 0 0 0,0 0 0 0 0,-1 1 0 0 0,1-1 0 0 0,-1 0 0 0 0,0 1 0 0 0,1-1 0 0 0,-1 0 0 0 0,0 0 0 0 0,0 1 0 0 0,0-1 0 0 0,0 0 0 0 0,0 0 0 0 0,0 0 0 0 0,0 0 0 0 0,0 0 0 0 0,0 0 0 0 0,0-1 0 0 0,-1 1 0 0 0,1 0 0 0 0,0-1 0 0 0,0 1 0 0 0,-1 0 0 0 0,1-1 0 0 0,-1 0 0 0 0,1 1 0 0 0,0-1 0 0 0,-1 0 0 0 0,0 0 0 0 0,-6 1 0 0 0,1 0 0 0 0,-1-1 0 0 0,0 0 0 0 0,0-1 0 0 0,0 0 0 0 0,0 0 0 0 0,-32-1-140 0 0,18 2-321 0 0,0-2 0 0 0,-12-3 461 0 0,16 4-875 0 0,0 1-1064 0 0,8-3-3131 0 0,1-4-1383 0 0</inkml:trace>
  <inkml:trace contextRef="#ctx0" brushRef="#br0" timeOffset="-4479.464">2263 362 920 0 0,'1'0'4'0'0,"0"0"0"0"0,0-1 1 0 0,-1 1-1 0 0,1 0 0 0 0,0 0 0 0 0,0 0 0 0 0,0 0 0 0 0,0 0 1 0 0,0 1-1 0 0,0-1 0 0 0,0 0 0 0 0,0 0 0 0 0,0 1 1 0 0,0-1-1 0 0,-1 0 0 0 0,1 1 0 0 0,0-1 0 0 0,0 1 0 0 0,0-1 1 0 0,-1 1-1 0 0,1-1 0 0 0,0 1 0 0 0,0 0 0 0 0,-1-1 1 0 0,1 1-1 0 0,-1 0 0 0 0,1-1 0 0 0,0 1 0 0 0,-1 0 0 0 0,0 0 1 0 0,1 0-1 0 0,-1 0 0 0 0,1-1 0 0 0,-1 2-4 0 0,3 4 514 0 0,2 2 1890 0 0,-1 1-1 0 0,0 0 1 0 0,-1-1 0 0 0,0 2-1 0 0,0-1 1 0 0,0 3-2404 0 0,8 24 2556 0 0,1 2-1055 0 0,-2 2 0 0 0,0 6-1501 0 0,2 11 777 0 0,-5-19-496 0 0,-2-1 0 0 0,-2 1 0 0 0,-1 0 0 0 0,-3 18-281 0 0,1-9 496 0 0,2 0 0 0 0,4 24-496 0 0,-3-41 932 0 0,0 24-932 0 0,0 8 186 0 0,9-2-186 0 0,-11-53-13 0 0,8-11-118 0 0,-4-2 126 0 0,-1 1 0 0 0,0-1 0 0 0,0 0 0 0 0,0 0 0 0 0,-1 0 0 0 0,0 0 0 0 0,0 0 0 0 0,0-1 0 0 0,-1-1 5 0 0,2-2 15 0 0,0 1 0 0 0,0-1 0 0 0,3-2-15 0 0,-4 6 3 0 0,0 0 0 0 0,0 0 0 0 0,0 0-1 0 0,0-6-2 0 0,-2 8 5 0 0,1 1 0 0 0,-1-1-1 0 0,0 0 1 0 0,1 0-1 0 0,0 1 1 0 0,-1-1-1 0 0,2 1 1 0 0,-1 0-1 0 0,0 0 1 0 0,1 0-1 0 0,-1 0 1 0 0,1 0-1 0 0,0 0 1 0 0,0 0-5 0 0,4-2 35 0 0,1-1 1 0 0,0 1 0 0 0,0 1-1 0 0,0-1 1 0 0,1 1-1 0 0,6-2-35 0 0,-11 5 2 0 0,-1 0 0 0 0,1 0 0 0 0,0 1 0 0 0,-1-1 0 0 0,1 1 0 0 0,0 0 0 0 0,-1 0 0 0 0,1 0 0 0 0,0 0 0 0 0,0 0 0 0 0,-1 1 0 0 0,1 0 0 0 0,-1 0 0 0 0,1 0 0 0 0,0 0 0 0 0,-1 1 0 0 0,0-1 0 0 0,2 1-2 0 0,0 2 45 0 0,0-1-1 0 0,0 0 1 0 0,0 1 0 0 0,0 0-1 0 0,-1 0 1 0 0,0 1 0 0 0,0-1-1 0 0,0 1 1 0 0,0 0 0 0 0,0 0-1 0 0,-1 0 1 0 0,0 0-1 0 0,0 1 1 0 0,-1-1 0 0 0,0 1-1 0 0,0 0 1 0 0,0 0 0 0 0,0 2-45 0 0,0 0 15 0 0,-1 1 0 0 0,0 0 1 0 0,0 0-1 0 0,-1-1 1 0 0,0 1-1 0 0,-1 0 0 0 0,0 0 1 0 0,0-1-1 0 0,-1 1 0 0 0,0 0 1 0 0,-1-1-1 0 0,-1 5-15 0 0,1-7-18 0 0,0 0-1 0 0,-1 1 0 0 0,0-2 1 0 0,0 1-1 0 0,0 0 0 0 0,0-1 1 0 0,-1 0-1 0 0,0 0 0 0 0,0 0 1 0 0,-1 0-1 0 0,1-1 0 0 0,-1 0 1 0 0,0 0-1 0 0,0-1 0 0 0,0 1 1 0 0,-1-1-1 0 0,1-1 0 0 0,-1 1 1 0 0,1-1-1 0 0,-1 0 0 0 0,-2 0 19 0 0,-4-2-62 0 0,0 0-1 0 0,1 0 1 0 0,-1-1-1 0 0,0-1 0 0 0,1 0 1 0 0,0-1-1 0 0,-1 0 1 0 0,1-1-1 0 0,0 0 1 0 0,1-1-1 0 0,-4-2 63 0 0,11 5-41 0 0,2 1-1 0 0,-1-1 1 0 0,0 0-1 0 0,0 0 0 0 0,0-1 1 0 0,1 1-1 0 0,0-1 1 0 0,-1 1-1 0 0,1-1 1 0 0,0 1-1 0 0,0-1 1 0 0,0 0-1 0 0,1 0 0 0 0,-1 0 1 0 0,1 0-1 0 0,-1-1 1 0 0,1 1-1 0 0,0-1 42 0 0,-1-2-92 0 0,1 1-1 0 0,0-1 1 0 0,0 0 0 0 0,0 0-1 0 0,1 0 1 0 0,-1 0-1 0 0,1 0 1 0 0,1 0 0 0 0,-1 1-1 0 0,2-5 93 0 0,-1 7-58 0 0,0 0 0 0 0,0-1 1 0 0,1 1-1 0 0,-1 0 0 0 0,1 0 0 0 0,0 1 0 0 0,0-1 58 0 0,-2 3 0 0 0,0-1-1 0 0,1 0 1 0 0,-1 0 0 0 0,1 0-1 0 0,-1 0 1 0 0,1 0-1 0 0,-1 0 1 0 0,1 1-1 0 0,0-1 1 0 0,-1 0-1 0 0,1 0 1 0 0,0 1-1 0 0,0-1 1 0 0,0 0-1 0 0,-1 1 1 0 0,1-1-1 0 0,0 1 1 0 0,0-1-1 0 0,0 1 1 0 0,0-1-1 0 0,0 1 1 0 0,0 0 0 0 0,4-1-1 0 0,5-4-11 0 0,1 1-1 0 0,0 1 1 0 0,1 0 0 0 0,-1 1-1 0 0,0 0 1 0 0,1 1-1 0 0,0 0 13 0 0,29 0-414 0 0,15 1 414 0 0,-8 1-41 0 0,-16-1 368 0 0,1-1 0 0 0,-1-1 0 0 0,0-2 0 0 0,-1-2 1 0 0,23-6-328 0 0,-41 7 146 0 0,-1-1 1 0 0,1 1 0 0 0,-1-2-1 0 0,-1 0 1 0 0,1 0 0 0 0,-1-1-1 0 0,9-8-146 0 0,-17 13 25 0 0,0 0 0 0 0,-1 0-1 0 0,1 0 1 0 0,-1 0 0 0 0,0-1-1 0 0,0 1 1 0 0,0-1 0 0 0,0 1 0 0 0,-1-1-1 0 0,1 0 1 0 0,-1 0 0 0 0,0 0-1 0 0,0 0 1 0 0,0 0 0 0 0,-1 0-1 0 0,1 0 1 0 0,-1-1-25 0 0,0 0 30 0 0,0 0 0 0 0,0 1 0 0 0,0-1 0 0 0,-1 1 0 0 0,1-1 0 0 0,-1 1 0 0 0,0-1 0 0 0,-1 1 0 0 0,1-1 0 0 0,-1 1 0 0 0,0 0 0 0 0,0 0 0 0 0,0 0 0 0 0,-3-4-30 0 0,2 5 0 0 0,1 1 0 0 0,-1-1 0 0 0,0 0 0 0 0,0 1 0 0 0,0 0 0 0 0,-1 0 0 0 0,1 0 0 0 0,0 0 0 0 0,-1 0 0 0 0,1 1 0 0 0,-4-2 0 0 0,0 1 0 0 0,-1 0 0 0 0,0 0 0 0 0,1 1 0 0 0,-8-1 0 0 0,11 1 0 0 0,-7 0-7 0 0,0 1-1 0 0,0 0 1 0 0,-3 0 7 0 0,11 1-4 0 0,-1-1-1 0 0,1 1 1 0 0,0-1 0 0 0,0 1-1 0 0,0 0 1 0 0,0 0 0 0 0,1 0-1 0 0,-1 1 1 0 0,0-1 0 0 0,0 1-1 0 0,1-1 1 0 0,-1 1 0 0 0,-1 1 4 0 0,-6 6-77 0 0,1 0 1 0 0,0 0 0 0 0,-6 9 76 0 0,13-15-12 0 0,-1 0 0 0 0,1 1 1 0 0,0-1-1 0 0,0 1 0 0 0,1 0 0 0 0,-1 0 0 0 0,1-1 0 0 0,0 1 0 0 0,0 0 0 0 0,0 0 1 0 0,0 1-1 0 0,0-1 0 0 0,1 3 12 0 0,0 3-18 0 0,1 0 1 0 0,1 0-1 0 0,-1 0 1 0 0,1 0-1 0 0,1 0 1 0 0,0 0-1 0 0,0-1 1 0 0,1 1-1 0 0,0-1 1 0 0,1 0-1 0 0,0 0 1 0 0,1-1-1 0 0,-1 0 1 0 0,1 0-1 0 0,5 5 18 0 0,1-1-28 0 0,0 0-1 0 0,1 0 1 0 0,0-1-1 0 0,1-1 1 0 0,0 0-1 0 0,0-1 1 0 0,1-1-1 0 0,14 6 29 0 0,-11-6-633 0 0,0-1 0 0 0,0-1-1 0 0,6 1 634 0 0,7-1-2751 0 0,-9-4-2996 0 0,-3-2-822 0 0</inkml:trace>
  <inkml:trace contextRef="#ctx0" brushRef="#br0" timeOffset="-4134.385">3255 919 11888 0 0,'5'-12'324'0'0,"0"1"0"0"0,1 1 0 0 0,0-1 0 0 0,5-5-324 0 0,-2 9 3417 0 0,-9 6-2307 0 0,0 1-503 0 0,0 0-226 0 0,0 0-42 0 0,0 0 16 0 0,0 0 103 0 0,-1 2 44 0 0,-9 9-279 0 0,0-2 1 0 0,0 1 0 0 0,-1-2 0 0 0,0 1-1 0 0,-9 4-223 0 0,15-10 0 0 0,0 0 0 0 0,0 1 0 0 0,0 0 0 0 0,1 0 0 0 0,0 1 0 0 0,-1-1 0 0 0,-2 5 0 0 0,-21 24 0 0 0,27-32 64 0 0,0 0-1 0 0,0 0 1 0 0,1 0-1 0 0,-1 0 1 0 0,0 1-1 0 0,1-1 1 0 0,-1 0-1 0 0,1 0 1 0 0,-1 1-1 0 0,1-1 1 0 0,0 0-1 0 0,-1 1 1 0 0,1-1-1 0 0,0 1 1 0 0,0-1-1 0 0,0 0 1 0 0,0 1-1 0 0,0-1 1 0 0,0 0-1 0 0,1 1 1 0 0,-1-1-1 0 0,0 1 1 0 0,1-1-1 0 0,-1 0 1 0 0,1 0-1 0 0,-1 1 1 0 0,1-1-1 0 0,0 0 1 0 0,0 0-1 0 0,-1 0 1 0 0,1 1-1 0 0,1-1-63 0 0,1 3 1 0 0,1 0 1 0 0,0-1-1 0 0,0 1 0 0 0,0-1 0 0 0,0 0 0 0 0,1 0 0 0 0,-1-1 0 0 0,1 1 1 0 0,0-1-1 0 0,0 0 0 0 0,0 0 0 0 0,0 0 0 0 0,3 0-1 0 0,13 5 1 0 0,2 3 372 0 0,0 1-1 0 0,-1 1 0 0 0,-1 1 1 0 0,7 5-373 0 0,-23-15 31 0 0,-2 1 0 0 0,1-1 1 0 0,0 1-1 0 0,-1 0 0 0 0,0 0 1 0 0,1 0-1 0 0,-2 0 0 0 0,1 1 1 0 0,1 2-32 0 0,-3-5 5 0 0,1 1 0 0 0,-1 0 1 0 0,0 0-1 0 0,0 0 0 0 0,0 0 0 0 0,-1 0 1 0 0,1 0-1 0 0,-1 0 0 0 0,1 0 1 0 0,-1 0-1 0 0,0 0 0 0 0,0 0 0 0 0,-1 0 1 0 0,1 0-1 0 0,0 0 0 0 0,-1 1-5 0 0,-1 1 5 0 0,0 0 0 0 0,-1 0-1 0 0,1 0 1 0 0,-1 0 0 0 0,0-1 0 0 0,0 1-1 0 0,0-1 1 0 0,-1 1 0 0 0,0-1 0 0 0,0-1 0 0 0,0 1-1 0 0,0 0 1 0 0,0-1 0 0 0,-1 0 0 0 0,1 0-1 0 0,-1 0 1 0 0,0-1 0 0 0,-3 2-5 0 0,-3 0-15 0 0,0 0 0 0 0,0-1 0 0 0,0 0 0 0 0,0 0 0 0 0,0-1 1 0 0,0-1-1 0 0,-1 0 0 0 0,-5-1 15 0 0,-20 2-206 0 0,-17-1-415 0 0,49-1 423 0 0,0-1-1 0 0,0 0 0 0 0,0 0 1 0 0,0 0-1 0 0,0 0 0 0 0,0-1 1 0 0,0 0-1 0 0,1 0 0 0 0,-2-1 199 0 0,-5-1-796 0 0,-3-4-767 0 0,7-1-3896 0 0,3-3-978 0 0</inkml:trace>
  <inkml:trace contextRef="#ctx0" brushRef="#br0" timeOffset="-3728.284">3634 409 15056 0 0,'5'-6'1365'0'0,"-5"5"-1341"0"0,0 1 0 0 0,0 0 0 0 0,1 0 0 0 0,-1 0-1 0 0,0-1 1 0 0,1 1 0 0 0,-1 0 0 0 0,0 0 0 0 0,1 0 0 0 0,-1 0 0 0 0,0 0 0 0 0,1-1 0 0 0,-1 1 0 0 0,0 0 0 0 0,1 0 0 0 0,-1 0 0 0 0,0 0 0 0 0,1 0-1 0 0,-1 0 1 0 0,1 0 0 0 0,-1 0 0 0 0,0 1 0 0 0,1-1 0 0 0,-1 0 0 0 0,0 0 0 0 0,1 0 0 0 0,-1 0 0 0 0,0 0 0 0 0,1 1 0 0 0,-1-1 0 0 0,0 0 0 0 0,0 0-1 0 0,1 0 1 0 0,-1 1 0 0 0,0-1 0 0 0,1 0 0 0 0,-1 0 0 0 0,0 1 0 0 0,0-1 0 0 0,0 0 0 0 0,1 1 0 0 0,-1-1 0 0 0,0 0 0 0 0,0 1-24 0 0,0-1 59 0 0,3 2 195 0 0,-1 1 0 0 0,0 0 0 0 0,1 1 0 0 0,-1-1 1 0 0,0 0-1 0 0,-1 0 0 0 0,1 1 0 0 0,0-1 0 0 0,-1 1 0 0 0,0 0 1 0 0,0 0-255 0 0,9 44 1274 0 0,-10-46-1223 0 0,9 67 1000 0 0,-3 0-1 0 0,-2 32-1050 0 0,-4-75 53 0 0,2 215 258 0 0,4-137-487 0 0,8 33 176 0 0,-12-120-59 0 0,0 0-99 0 0,0-1 0 0 0,1 1 0 0 0,1-1 0 0 0,1 0 0 0 0,1 2 158 0 0,-5-15-102 0 0,1-1-1 0 0,-1 1 1 0 0,1 0 0 0 0,0-1 0 0 0,0 1-1 0 0,0-1 1 0 0,0 1 102 0 0,-1-2-133 0 0,-1-1 1 0 0,1 1-1 0 0,-1-1 0 0 0,0 1 1 0 0,1-1-1 0 0,-1 0 0 0 0,1 1 1 0 0,-1-1-1 0 0,1 0 0 0 0,-1 1 1 0 0,1-1-1 0 0,-1 0 0 0 0,1 1 1 0 0,-1-1-1 0 0,1 0 0 0 0,-1 0 1 0 0,1 0-1 0 0,0 0 0 0 0,-1 0 1 0 0,1 1-1 0 0,-1-1 0 0 0,1 0 1 0 0,-1 0-1 0 0,1-1 0 0 0,0 1 1 0 0,-1 0-1 0 0,1 0 0 0 0,-1 0 1 0 0,1 0-1 0 0,0 0 0 0 0,-1 0 1 0 0,1-1-1 0 0,-1 1 0 0 0,1 0 1 0 0,-1-1-1 0 0,1 1 0 0 0,-1 0 1 0 0,1-1-1 0 0,-1 1 0 0 0,1-1 133 0 0,8-9-6407 0 0</inkml:trace>
  <inkml:trace contextRef="#ctx0" brushRef="#br0" timeOffset="-3395.732">3853 863 12608 0 0,'-11'-45'1345'0'0,"10"43"-1249"0"0,1 0 0 0 0,-1 0 1 0 0,0 0-1 0 0,0 0 0 0 0,0 0 1 0 0,0 1-1 0 0,0-1 0 0 0,0 0 0 0 0,0 0 1 0 0,-1 1-1 0 0,1-1 0 0 0,0 1 1 0 0,-1-1-1 0 0,0 1 0 0 0,1 0 0 0 0,-1-1 1 0 0,0 1-1 0 0,0 0 0 0 0,1 0 1 0 0,-1 0-1 0 0,0 1 0 0 0,0-1 0 0 0,0 0 1 0 0,0 1-1 0 0,-1-1-96 0 0,-5-1 791 0 0,0 0 0 0 0,0 0 0 0 0,0 1 0 0 0,-1 1 0 0 0,-6-1-791 0 0,1 2 444 0 0,-1 0 0 0 0,1 1 0 0 0,0 0-1 0 0,0 2 1 0 0,-8 2-444 0 0,-17 7 1047 0 0,-11 7-1047 0 0,8 0 92 0 0,25-12-145 0 0,0 0 0 0 0,-2 0 53 0 0,14-5 449 0 0,3-2-2074 0 0,2 0-3487 0 0,20-1 3193 0 0</inkml:trace>
  <inkml:trace contextRef="#ctx0" brushRef="#br0" timeOffset="-3046.157">3994 924 13824 0 0,'5'9'422'0'0,"-2"-5"-220"0"0,-1 0-1 0 0,0 0 1 0 0,0 0 0 0 0,-1 0-1 0 0,2 5-201 0 0,-1-2 585 0 0,-1 0 0 0 0,0 0 0 0 0,0 0 0 0 0,-1 0 0 0 0,1 0 0 0 0,-2 0 0 0 0,0 5-585 0 0,2 31 2456 0 0,8 57-742 0 0,-8-95-1892 0 0,-1 0 0 0 0,1 0 0 0 0,0 0-1 0 0,0-1 1 0 0,0 1 0 0 0,1-1-1 0 0,0 1 1 0 0,0-1 0 0 0,0 1 0 0 0,1 1 178 0 0,-2-4-461 0 0,2 2-166 0 0,-1-2-5113 0 0,-2-2-697 0 0</inkml:trace>
  <inkml:trace contextRef="#ctx0" brushRef="#br0" timeOffset="-3045.157">4303 895 17103 0 0,'0'0'786'0'0,"0"0"-21"0"0,2 1-490 0 0,0-1-201 0 0,-1 1 1 0 0,1 0-1 0 0,0 0 1 0 0,-1-1-1 0 0,1 1 1 0 0,-1 0-1 0 0,1 0 1 0 0,-1 1-1 0 0,1-1 1 0 0,-1 0-1 0 0,0 0 1 0 0,1 1-1 0 0,-1 0-74 0 0,2 1 458 0 0,-3-2-361 0 0,1 1-1 0 0,-1-1 1 0 0,1 1-1 0 0,-1-1 0 0 0,0 0 1 0 0,0 1-1 0 0,0-1 1 0 0,0 1-1 0 0,0-1 0 0 0,0 1 1 0 0,0-1-1 0 0,0 1 1 0 0,0-1-1 0 0,-1 0 0 0 0,1 1 1 0 0,-1-1-1 0 0,1 1 1 0 0,-1-1-1 0 0,1 1-96 0 0,-2 3 130 0 0,-1 6-42 0 0,0 1 0 0 0,-1 0 0 0 0,0-1 0 0 0,-2 3-88 0 0,5-12 2 0 0,-8 19 15 0 0,1-1 0 0 0,1 1 0 0 0,1 1 0 0 0,-2 10-17 0 0,8-29 9 0 0,0 0 0 0 0,-1 0-1 0 0,1-1 1 0 0,1 1-1 0 0,-1 0 1 0 0,0 0 0 0 0,1 0-1 0 0,-1 0 1 0 0,1-1-1 0 0,0 1 1 0 0,0 0 0 0 0,0-1-1 0 0,0 1 1 0 0,0-1 0 0 0,1 1-1 0 0,-1-1 1 0 0,1 1-1 0 0,0-1 1 0 0,0 0 0 0 0,0 0-1 0 0,0 0 1 0 0,0 0-1 0 0,0 0 1 0 0,0 0 0 0 0,1 0-9 0 0,0 0 6 0 0,0 0 1 0 0,0-1 0 0 0,0 1 0 0 0,0-1-1 0 0,1 1 1 0 0,-1-1 0 0 0,0 0 0 0 0,1 0 0 0 0,-1-1-1 0 0,1 1 1 0 0,-1-1 0 0 0,1 1 0 0 0,-1-1-1 0 0,1 0 1 0 0,-1 0 0 0 0,1-1 0 0 0,-1 1-1 0 0,1-1 1 0 0,-1 0 0 0 0,1 0-7 0 0,5-2-362 0 0,-1 0 1 0 0,0-1-1 0 0,1 0 1 0 0,-1 0-1 0 0,3-3 362 0 0,4-7-1051 0 0</inkml:trace>
  <inkml:trace contextRef="#ctx0" brushRef="#br0" timeOffset="-2699.267">4048 636 6448 0 0,'-7'14'498'0'0,"6"-13"-481"0"0,0 0 0 0 0,0 0-1 0 0,0 0 1 0 0,1-1-1 0 0,-1 1 1 0 0,0 0-1 0 0,0-1 1 0 0,0 1-1 0 0,0-1 1 0 0,0 1-1 0 0,0-1 1 0 0,0 1-1 0 0,0-1 1 0 0,-1 0 0 0 0,1 1-17 0 0,-3 0 386 0 0,3 0 336 0 0,-1-1 1 0 0,1 1-1 0 0,0 0 0 0 0,0-1 1 0 0,0 1-1 0 0,0 0 1 0 0,0 0-1 0 0,0 0 0 0 0,0 0 1 0 0,1 0-1 0 0,-1 0 0 0 0,0 0 1 0 0,0 0-1 0 0,1 0 0 0 0,-1 0 1 0 0,1 0-1 0 0,-1 1-722 0 0,-2 20 5277 0 0,4-20-5208 0 0,0 0 0 0 0,0-1 1 0 0,-1 1-1 0 0,1-1 0 0 0,0 1 0 0 0,1-1 0 0 0,-1 0 1 0 0,0 1-1 0 0,0-1 0 0 0,1 0 0 0 0,-1 0 1 0 0,2 1-70 0 0,-2 0 49 0 0,1-1-240 0 0,0 0-1 0 0,0 0 1 0 0,0-1 0 0 0,0 1-1 0 0,0 0 1 0 0,0-1 0 0 0,0 1 0 0 0,0-1-1 0 0,0 1 1 0 0,0-1 0 0 0,0 0 0 0 0,0 0-1 0 0,1 0 192 0 0,2 0-1222 0 0,13 1-6927 0 0</inkml:trace>
  <inkml:trace contextRef="#ctx0" brushRef="#br0" timeOffset="-2361.232">5282 426 15408 0 0,'1'1'704'0'0,"15"29"307"0"0,-11-21-968 0 0,0 1 0 0 0,0-1-1 0 0,0 2-42 0 0,0 5 1376 0 0,-1 0 0 0 0,2 15-1376 0 0,5 18 1882 0 0,2-3-956 0 0,-3 2 1 0 0,0 7-927 0 0,5 29 392 0 0,-6-45-220 0 0,-3 1 0 0 0,-1 0-172 0 0,-1 2 55 0 0,1 23-370 0 0,-5-63 123 0 0,0-10-1181 0 0,-8-26-2419 0 0,3 8-3209 0 0</inkml:trace>
  <inkml:trace contextRef="#ctx0" brushRef="#br0" timeOffset="-2360.232">5163 253 10136 0 0,'0'0'777'0'0,"0"-9"-474"0"0,0 6 150 0 0,1 0 1 0 0,-1 0-1 0 0,1 0 1 0 0,-1 0 0 0 0,1 0-1 0 0,0 0 1 0 0,0 0-1 0 0,1 0 1 0 0,-1 1-1 0 0,1-1 1 0 0,-1 0 0 0 0,1 1-1 0 0,0-1 1 0 0,0 1-1 0 0,0 0 1 0 0,0-1-1 0 0,2-1-453 0 0,0 1 716 0 0,-1 0 1 0 0,1 0-1 0 0,0 1 0 0 0,0-1 0 0 0,0 1 0 0 0,1 0 0 0 0,-1 0 0 0 0,0 0 0 0 0,1 1 0 0 0,0-1 0 0 0,1 1-716 0 0,-5 1 6 0 0,14-4 213 0 0,0 2-1 0 0,0 0 0 0 0,0 1 1 0 0,1 0-1 0 0,-1 1 0 0 0,13 2-218 0 0,2 2-39 0 0,-1 2 0 0 0,1 1 0 0 0,-1 1 0 0 0,9 5 39 0 0,-29-10-19 0 0,0 1-1 0 0,0 1 1 0 0,0-1-1 0 0,-1 1 1 0 0,1 1-1 0 0,-1 0 1 0 0,0 0-1 0 0,-1 0 1 0 0,0 1-1 0 0,0 0 1 0 0,0 1 0 0 0,-1-1-1 0 0,0 1 1 0 0,-1 0-1 0 0,1 2 20 0 0,-4-6 0 0 0,0 0 0 0 0,0 0 0 0 0,-1 0 0 0 0,0 0 0 0 0,0 0 0 0 0,0 0 0 0 0,0 0 0 0 0,-1 1 0 0 0,1-1 0 0 0,-1 1 0 0 0,-1 7 0 0 0,1-1 0 0 0,-4 12 0 0 0,2-6 0 0 0,0-5-108 0 0,-1 0-1 0 0,0-1 1 0 0,-1 1 0 0 0,0-1-1 0 0,-1 1 1 0 0,0-1 0 0 0,-1-1-1 0 0,0 1 1 0 0,-1-1 0 0 0,0 0-1 0 0,-1 0 1 0 0,0-1 0 0 0,0 0-1 0 0,-1-1 1 0 0,0 1 0 0 0,0-2-1 0 0,-1 1 1 0 0,0-1 0 0 0,-3 0 108 0 0,9-5-10 0 0,0 0-1 0 0,-1 0 1 0 0,1 0 0 0 0,-1-1 0 0 0,1 0 0 0 0,-1 0 0 0 0,0 0 0 0 0,1 0 0 0 0,-3-1 10 0 0,-24 6-49 0 0,14 0-15 0 0,12-3 30 0 0,-1-1 1 0 0,0 0-1 0 0,1-1 0 0 0,-1 1 1 0 0,-4-1 33 0 0,-8 1-261 0 0,0-2 0 0 0,1 0 0 0 0,-1-1 0 0 0,1-1 0 0 0,-1-1 1 0 0,1 0-1 0 0,0-1 0 0 0,-6-3 261 0 0,17 5 169 0 0,0 1-1451 0 0,4 0-4774 0 0,2 1-825 0 0</inkml:trace>
  <inkml:trace contextRef="#ctx0" brushRef="#br0" timeOffset="-2012.165">6033 702 5984 0 0,'0'0'464'0'0,"0"0"125"0"0,-9 0 4671 0 0,-24 2 2693 0 0,27-2-7560 0 0,0 0 0 0 0,1 0 0 0 0,-1 1 0 0 0,0-1 1 0 0,1 1-1 0 0,-5 2-393 0 0,7-2 156 0 0,0 0-1 0 0,0 0 1 0 0,0 0 0 0 0,0 0 0 0 0,1 1 0 0 0,-1-1 0 0 0,0 1 0 0 0,1 0 0 0 0,-1 0 0 0 0,1 0 0 0 0,0 0 0 0 0,0 0-1 0 0,-1 0 1 0 0,2 1 0 0 0,-1-1 0 0 0,0 1 0 0 0,-1 2-156 0 0,0 2 117 0 0,0 0-1 0 0,1 0 1 0 0,0 0-1 0 0,0 0 1 0 0,1 1 0 0 0,0-1-1 0 0,0 2-116 0 0,0 2 100 0 0,0-1-1 0 0,0 0 0 0 0,1 1 0 0 0,1-1 1 0 0,1 7-100 0 0,-2-12 31 0 0,2 0 0 0 0,-1-1 0 0 0,0 1 0 0 0,1-1 0 0 0,0 1 0 0 0,0-1 0 0 0,0 0 0 0 0,1 0 0 0 0,0 0 0 0 0,-1 0 0 0 0,1 0 0 0 0,1-1 0 0 0,1 3-31 0 0,0-1 39 0 0,-2-2-32 0 0,0 1 0 0 0,0-1-1 0 0,1 0 1 0 0,-1-1 0 0 0,1 1 0 0 0,-1 0-1 0 0,1-1 1 0 0,0 0 0 0 0,0 0 0 0 0,1 0-7 0 0,1 1 15 0 0,0-1-1 0 0,0 0 1 0 0,0-1 0 0 0,0 1-1 0 0,1-1 1 0 0,-1-1 0 0 0,0 1-1 0 0,1-1 1 0 0,-1 0 0 0 0,0 0-1 0 0,1-1 1 0 0,-1 0-1 0 0,0 0-13 0 0,0 0-5 0 0,0-1 1 0 0,-1 0-1 0 0,1-1 1 0 0,0 1 0 0 0,-1-1-1 0 0,0 0 1 0 0,0-1 0 0 0,0 1-1 0 0,0-1 1 0 0,-1 0 0 0 0,1 0-1 0 0,-1 0 1 0 0,0-1 0 0 0,0 1-1 0 0,0-1 1 0 0,-1 0 0 0 0,0 0-1 0 0,0-1 1 0 0,0 1-1 0 0,-1-1 1 0 0,1 1 0 0 0,-1-1-1 0 0,-1 0 1 0 0,1 0 0 0 0,-1 0-1 0 0,0 0 1 0 0,0 0 0 0 0,-1 0-1 0 0,0 0 1 0 0,0 0 0 0 0,0 0-1 0 0,-1 0 1 0 0,1 0 0 0 0,-2 0-1 0 0,0-4 4 0 0,-2 0-7 0 0,0-1-1 0 0,0 1 1 0 0,-1 0 0 0 0,-1 0-1 0 0,0 0 1 0 0,0 1 0 0 0,0 0-1 0 0,-1 0 1 0 0,-1 1 0 0 0,0 0-1 0 0,0 0 1 0 0,0 1 0 0 0,-1 0-1 0 0,0 0 1 0 0,0 1-1 0 0,-1 0 1 0 0,0 1 0 0 0,0 0-1 0 0,0 0 1 0 0,-1 1 0 0 0,1 1-1 0 0,-1-1 1 0 0,0 2 0 0 0,0 0-1 0 0,-9-1 8 0 0,16 3-72 0 0,-1 0-1 0 0,1 0 1 0 0,0 0-1 0 0,-1 0 1 0 0,1 1-1 0 0,0 0 1 0 0,0 0-1 0 0,0 0 0 0 0,0 0 1 0 0,-1 1-1 0 0,2 0 1 0 0,-1 0-1 0 0,0 0 1 0 0,0 0-1 0 0,1 0 1 0 0,-1 1 72 0 0,1-1-310 0 0,1 1 1 0 0,-1-1-1 0 0,1 0 0 0 0,0 1 1 0 0,0-1-1 0 0,0 1 1 0 0,0 0-1 0 0,1-1 1 0 0,-1 1-1 0 0,1 0 0 0 0,-1 0 1 0 0,1 0-1 0 0,0 0 1 0 0,0 1 309 0 0,1 7-2430 0 0</inkml:trace>
  <inkml:trace contextRef="#ctx0" brushRef="#br0" timeOffset="-1648.549">6369 742 16815 0 0,'1'2'770'0'0,"6"16"-279"0"0,0 1 0 0 0,-2-1 1 0 0,0 1-1 0 0,0 6-491 0 0,1 0 1231 0 0,1-1-1 0 0,1 0 1 0 0,10 19-1231 0 0,-13-30 49 0 0,9 18 256 0 0,-9-20-235 0 0,0 1-1 0 0,0 0 1 0 0,2 11-70 0 0,-6-18-65 0 0,1 0 0 0 0,0 0 0 0 0,0 0 0 0 0,0-1 0 0 0,1 1 0 0 0,-1-1 0 0 0,1 1 1 0 0,0-1-1 0 0,2 2 65 0 0,-4-4-390 0 0</inkml:trace>
  <inkml:trace contextRef="#ctx0" brushRef="#br0" timeOffset="-1309.837">6169 402 1840 0 0,'5'4'160'0'0,"3"4"-160"0"0,-2 1 0 0 0,2-3 0 0 0,-3 8 3144 0 0,5 1 600 0 0,-2 5 112 0 0,6 0 23 0 0,-4 0-3551 0 0,3-3-712 0 0,1 0-135 0 0</inkml:trace>
  <inkml:trace contextRef="#ctx0" brushRef="#br0" timeOffset="-1308.837">6492 725 11520 0 0,'13'31'958'0'0,"-9"-23"-846"0"0,0 0 1 0 0,0 1-1 0 0,-1 0 1 0 0,1 8-113 0 0,6 22 1959 0 0,-6-29-1173 0 0,-1 1 1 0 0,-1-1-1 0 0,0 1 1 0 0,-1-1-1 0 0,1 2-786 0 0,-2-10 427 0 0,0-2-28 0 0,0 0-81 0 0,0 0-35 0 0,0 0-10 0 0,0 0-25 0 0,0-1-220 0 0,1 0-1 0 0,0 0 0 0 0,0-1 1 0 0,0 1-1 0 0,-1 0 0 0 0,1 0 0 0 0,-1-1 1 0 0,1 1-1 0 0,-1-1 0 0 0,1 1 1 0 0,-1 0-1 0 0,0-1 0 0 0,0 1 0 0 0,0-1 1 0 0,0 0-28 0 0,1-7 5 0 0,-1 0 0 0 0,0-1 0 0 0,-1-8-5 0 0,-1-16-1 0 0,0 9 1 0 0,1 17 13 0 0,1 1 1 0 0,0-1-1 0 0,0 1 1 0 0,0 0-1 0 0,2-4-13 0 0,-1-2 33 0 0,-2 12-26 0 0,1-1 0 0 0,0 1 1 0 0,0-1-1 0 0,0 1 0 0 0,1 0 0 0 0,-1-1 0 0 0,0 1 1 0 0,0-1-1 0 0,1 1 0 0 0,-1-1 0 0 0,1 1 0 0 0,-1 0 1 0 0,1-1-1 0 0,0 1 0 0 0,-1 0 0 0 0,1-1 0 0 0,0 1 1 0 0,1-1-8 0 0,-1 2 0 0 0,-1-1 0 0 0,1 1 1 0 0,-1 0-1 0 0,1 0 0 0 0,0-1 1 0 0,-1 1-1 0 0,1 0 0 0 0,0 0 0 0 0,0 0 1 0 0,-1 0-1 0 0,1 0 0 0 0,0 0 1 0 0,-1 0-1 0 0,1 0 0 0 0,0 0 1 0 0,-1 0-1 0 0,1 0 0 0 0,0 0 0 0 0,-1 1 1 0 0,1-1-1 0 0,0 0 0 0 0,-1 0 1 0 0,1 1-1 0 0,-1-1 0 0 0,1 0 1 0 0,0 1-1 0 0,-1-1 0 0 0,1 1 1 0 0,-1-1-1 0 0,1 1 0 0 0,-1-1 0 0 0,1 1 0 0 0,0 0 1 0 0,4 4-1 0 0,0-1 0 0 0,0 1 0 0 0,0 0 0 0 0,-1 1 0 0 0,0-1 0 0 0,0 1 0 0 0,0 0 0 0 0,-1 0 0 0 0,8 10 0 0 0,-5-6 0 0 0,0 1 0 0 0,0 0 0 0 0,1 4 0 0 0,9 18 0 0 0,3 5 182 0 0,-2-5-792 0 0,-3-12-4840 0 0,-9-15-1223 0 0</inkml:trace>
  <inkml:trace contextRef="#ctx0" brushRef="#br0" timeOffset="-979.543">6756 0 12440 0 0,'0'0'957'0'0,"2"2"-624"0"0,3 2 41 0 0,0 1-1 0 0,-1 1 0 0 0,1-1 1 0 0,-1 1-1 0 0,0-1 0 0 0,-1 1 1 0 0,1 0-1 0 0,2 7-373 0 0,4 13 3318 0 0,6 18-3318 0 0,-9-23-113 0 0,17 58 1070 0 0,10 65-957 0 0,16 67 479 0 0,-36-165-1409 0 0,1-2 0 0 0,3 0-1 0 0,12 21 931 0 0,-21-44-1392 0 0</inkml:trace>
  <inkml:trace contextRef="#ctx0" brushRef="#br0" timeOffset="-607.455">7062 317 15264 0 0,'0'0'696'0'0,"0"0"-14"0"0,-1 0-278 0 0,-8 1 353 0 0,0 0 0 0 0,1 1-1 0 0,0 0 1 0 0,-1 0 0 0 0,1 1 0 0 0,0 0 0 0 0,-7 5-757 0 0,-3-1 335 0 0,-4 3 0 0 0,11-5-277 0 0,-1 0 1 0 0,0 0 0 0 0,-7 1-59 0 0,-17 2-262 0 0,-1 0 1 0 0,0-2-1 0 0,-1-2 0 0 0,-14-1 262 0 0,25-3-1577 0 0,4 0-86 0 0</inkml:trace>
  <inkml:trace contextRef="#ctx0" brushRef="#br0" timeOffset="3472.837">2974 3314 12872 0 0,'0'0'588'0'0,"0"0"-12"0"0,0 0-268 0 0,0 0 244 0 0,3 1 148 0 0,6 2-222 0 0,-6-3-322 0 0,0 1 0 0 0,1-1-1 0 0,-1 1 1 0 0,0 0 0 0 0,0 1 0 0 0,0-1-1 0 0,0 0 1 0 0,0 1 0 0 0,-1-1-1 0 0,1 1 1 0 0,0 0 0 0 0,-1 0 0 0 0,1 0-1 0 0,-1 1 1 0 0,0-1 0 0 0,1 0 0 0 0,-1 1-1 0 0,0-1 1 0 0,-1 1 0 0 0,3 2-156 0 0,4 12 49 0 0,2 0 0 0 0,0-1-1 0 0,6 7-48 0 0,-12-17 3 0 0,-1-1-1 0 0,0 1 0 0 0,0 0 1 0 0,-1 0-1 0 0,2 5-2 0 0,5 13 42 0 0,-6-16-48 0 0,0 0-1 0 0,0 0 1 0 0,-1 0 0 0 0,0 1 0 0 0,0-1-1 0 0,-1 0 1 0 0,0 1 0 0 0,-1-1 0 0 0,1 3 6 0 0,-1 0-7 0 0,1-1 1 0 0,0 1-1 0 0,3 7 7 0 0,2 26-54 0 0,-6 185 61 0 0,-2-94 278 0 0,-1-79-90 0 0,1-27 172 0 0,2 19-367 0 0,4 61 496 0 0,-1-29-190 0 0,2 0 1 0 0,6 7-307 0 0,-4-29 223 0 0,-2 2-223 0 0,4 37 220 0 0,-1 0 37 0 0,-5-50-180 0 0,5 23-77 0 0,25 177-352 0 0,-15-94 360 0 0,9 9-8 0 0,6 30 72 0 0,-15-76 0 0 0,8 107 168 0 0,-16-117-70 0 0,16 151 283 0 0,-20-151-345 0 0,-2-21-33 0 0,4 109 45 0 0,-9 51-120 0 0,-1-65 26 0 0,-4-50-26 0 0,1-34 0 0 0,-7 80 0 0 0,-17 61 0 0 0,26-216 0 0 0,-3 41 0 0 0,3-29 0 0 0,-1 0 0 0 0,-3 4 0 0 0,-36 226 46 0 0,38-230-38 0 0,-23 206 293 0 0,24-195 154 0 0,1 3-455 0 0,1-5 362 0 0,-4 15-362 0 0,6-57 1 0 0,-8 52 113 0 0,3-1-1 0 0,0 24-113 0 0,-3 103 72 0 0,5-103-61 0 0,1-34 42 0 0,1 13-53 0 0,1-12 0 0 0,-3 24 0 0 0,-2 20 0 0 0,3-30 0 0 0,0-36 0 0 0,1-1 0 0 0,1 1 0 0 0,2 15 0 0 0,4 25-64 0 0,-3 1 64 0 0,-1-39 0 0 0,1 1 0 0 0,1-1 0 0 0,4 33 0 0 0,12 105 32 0 0,1-1 0 0 0,-11-100-32 0 0,-6-40 0 0 0,0 0 0 0 0,0 18 0 0 0,-1 2 0 0 0,2 1 0 0 0,2 2 0 0 0,7 46 0 0 0,13 103-64 0 0,-23-162 69 0 0,2-1 0 0 0,1 3-5 0 0,1-2 54 0 0,2 28-54 0 0,-2-16-30 0 0,0 0 0 0 0,12 28 30 0 0,9 39-4 0 0,-2 29 68 0 0,-25-121-64 0 0,0-1 0 0 0,-1 9 0 0 0,3 22 0 0 0,1 1 0 0 0,-1 0 0 0 0,-3 0 0 0 0,-2 4 0 0 0,0 0 0 0 0,7 2 74 0 0,-6-49-62 0 0,0 0 1 0 0,1 0-1 0 0,0 1 1 0 0,0-1-1 0 0,0 0 1 0 0,1-1 0 0 0,-1 1-1 0 0,1 0 1 0 0,1 2-13 0 0,-1-2-1 0 0,0 0 1 0 0,0 1-1 0 0,0-1 1 0 0,-1 1 0 0 0,0 0-1 0 0,1 0 1 0 0,0 5 27 0 0,0-1-1 0 0,1 0 0 0 0,0-1 0 0 0,3 8-26 0 0,9 24 199 0 0,-8-16-118 0 0,4 17 30 0 0,-5-19-67 0 0,-5-18-38 0 0,0 0 0 0 0,1 0 0 0 0,-2 0 0 0 0,1 0 0 0 0,0 0 0 0 0,-1 2-6 0 0,5 14 0 0 0,-5-8 0 0 0,0 1 0 0 0,0-5 0 0 0,-1-7 0 0 0,0 1 0 0 0,1 0 0 0 0,-1 0 0 0 0,1 0 0 0 0,-1 0 0 0 0,1 0 0 0 0,0 0 0 0 0,0 0 0 0 0,0 1 0 0 0,0-2 0 0 0,0 1 0 0 0,-1-1 0 0 0,1 0 0 0 0,0 1 0 0 0,0-1 0 0 0,-1 0 0 0 0,1 1 0 0 0,-1-1 0 0 0,1 0 0 0 0,-1 0 0 0 0,0 1 0 0 0,1-1 0 0 0,-1 0 0 0 0,-1 1 0 0 0,1 4 0 0 0,2-1 0 0 0,-6 21 0 0 0,3-17 0 0 0,0 1 0 0 0,1-1 0 0 0,2 0 0 0 0,1-2 11 0 0,-1-6-7 0 0,0-1-1 0 0,0 1 1 0 0,0 0-1 0 0,0-1 1 0 0,0 1 0 0 0,0-1-1 0 0,0 1 1 0 0,0-1 0 0 0,0 1-1 0 0,0-1 1 0 0,0 0 0 0 0,0 0-1 0 0,0 1 1 0 0,0-1-4 0 0,4 1 2 0 0,2 1-2 0 0,-1-1-1 0 0,1 1 1 0 0,-1-2-1 0 0,1 1 0 0 0,0-1 1 0 0,-1 0-1 0 0,1 0 1 0 0,1-1 0 0 0,32 2 58 0 0,137 22-48 0 0,-119-16 75 0 0,0-3-1 0 0,0-3 0 0 0,0-2 1 0 0,7-3-85 0 0,-31 1 256 0 0,13-4-256 0 0,26-2 166 0 0,117-13 5 0 0,56-4 34 0 0,-120 17-193 0 0,-37 1 14 0 0,-1 5 0 0 0,63 5-26 0 0,-56 3 79 0 0,32-6-79 0 0,49 1 60 0 0,33 9 24 0 0,110 3 701 0 0,-198-10-305 0 0,4 5-480 0 0,-50-2 116 0 0,104 13-112 0 0,-35 0-149 0 0,8 1-14 0 0,81 8 334 0 0,-101-14-102 0 0,62 1-91 0 0,25 4 17 0 0,-13 2 244 0 0,-130-13-268 0 0,18-3 25 0 0,37 2-2 0 0,-8 0 66 0 0,48-7-64 0 0,-52 0 11 0 0,46 0-90 0 0,184 3-170 0 0,-292 1 260 0 0,43 1 31 0 0,65 3-27 0 0,-62-3-72 0 0,10-3 57 0 0,273-17 221 0 0,-153 1-69 0 0,6 0-184 0 0,0 0 0 0 0,-162 10 32 0 0,27-1 0 0 0,82-2 0 0 0,162 8 216 0 0,426-33 381 0 0,-658 17-532 0 0,-28 3-55 0 0,26-1-23 0 0,52-6-62 0 0,18 6 75 0 0,-1 2 0 0 0,-42 4 0 0 0,175-9 0 0 0,-269 14 0 0 0,27-4 0 0 0,0-3 0 0 0,61-16 0 0 0,-52 7 0 0 0,29-8 0 0 0,-58 15 134 0 0,42-5-134 0 0,-54 11 34 0 0,21-2-77 0 0,54 1 43 0 0,-59 5 91 0 0,-27 2 354 0 0,30 4-445 0 0,15 0 251 0 0,-35-5-251 0 0,-1-2 0 0 0,3-2 0 0 0,206-30 64 0 0,-164 29-64 0 0,-39 3 0 0 0,-22 2 0 0 0,0 2 0 0 0,19 2 0 0 0,4 1 0 0 0,133 13 4 0 0,-147-13 4 0 0,-8-2 22 0 0,0-2 1 0 0,15-1-31 0 0,7 0-1 0 0,-9-1 1 0 0,16-3 0 0 0,14-1 0 0 0,35-2 0 0 0,38 5 0 0 0,1-2 133 0 0,40 1-111 0 0,-80-4-26 0 0,0-4 1 0 0,50-15 3 0 0,0 2 41 0 0,-109 19-30 0 0,-18 3-11 0 0,-1-1 0 0 0,1-1 0 0 0,1-2 0 0 0,20-5 22 0 0,8 0-22 0 0,-12 3 50 0 0,25-9-50 0 0,-58 15 0 0 0,0 1 0 0 0,0 1 0 0 0,9-1 0 0 0,-10 1 0 0 0,1 0 0 0 0,0-1 0 0 0,-1 0 0 0 0,5-2 0 0 0,-7 3-263 0 0,0 0 1 0 0,0 0-1 0 0,0 0 0 0 0,0 1 1 0 0,0 0-1 0 0,5 1 263 0 0,-1-1-1629 0 0,-8 0-5142 0 0,-2 0-2092 0 0</inkml:trace>
  <inkml:trace contextRef="#ctx0" brushRef="#br0" timeOffset="5240.972">488 7483 13936 0 0,'19'100'960'0'0,"-3"1"0"0"0,-6 2-960 0 0,-1 37 1629 0 0,-8 118-1629 0 0,-16-100 74 0 0,11-128-45 0 0,0 7 692 0 0,6-55-55 0 0,0-5-344 0 0,-4-18 600 0 0,2 0 1 0 0,3-23-923 0 0,0 6 476 0 0,13-220 969 0 0,-8 160-893 0 0,0-31 160 0 0,-5 37-393 0 0,-1-59-230 0 0,-9-99-89 0 0,6 247 0 0 0,1 1 0 0 0,1 0 0 0 0,1-1 0 0 0,1 1 0 0 0,4-11 0 0 0,-7 32-3 0 0,0 1 0 0 0,0 0 0 0 0,0-1-1 0 0,0 1 1 0 0,0 0 0 0 0,0-1 0 0 0,0 1 0 0 0,0 0-1 0 0,0-1 1 0 0,1 1 0 0 0,-1 0 0 0 0,0 0-1 0 0,0-1 1 0 0,0 1 0 0 0,1 0 0 0 0,-1 0 0 0 0,0-1-1 0 0,0 1 1 0 0,1 0 0 0 0,-1 0 0 0 0,0 0-1 0 0,0-1 1 0 0,1 1 0 0 0,-1 0 0 0 0,0 0 0 0 0,1 0-1 0 0,-1 0 1 0 0,0 0 0 0 0,1 0 0 0 0,-1-1 0 0 0,0 1-1 0 0,1 0 1 0 0,-1 0 0 0 0,0 0 0 0 0,1 0-1 0 0,-1 0 1 0 0,0 0 0 0 0,1 1 0 0 0,-1-1 0 0 0,0 0-1 0 0,1 0 4 0 0,1 1-15 0 0,-1-1 0 0 0,1 1 0 0 0,0 0-1 0 0,0 0 1 0 0,-1 0 0 0 0,1 1 0 0 0,0-1-1 0 0,1 1 16 0 0,2 3-48 0 0,0 1-1 0 0,0-1 1 0 0,0 1-1 0 0,2 4 49 0 0,103 167-637 0 0,-35-54 321 0 0,-13-22 173 0 0,2 15 143 0 0,-5-10 248 0 0,-32-61 233 0 0,-2 1 0 0 0,5 17-481 0 0,-11-22 304 0 0,-10-24-137 0 0,-1-1 1 0 0,-2 1-1 0 0,1 1-167 0 0,6 23 106 0 0,-2-3-40 0 0,6 28-66 0 0,-16-61-58 0 0,4 33-155 0 0,-4-36 136 0 0,-1 0 0 0 0,0 0 0 0 0,0 1 0 0 0,0-1 0 0 0,-1 0 1 0 0,1 1-1 0 0,0-1 0 0 0,-1 0 0 0 0,0 0 0 0 0,1 0 0 0 0,-1 1 0 0 0,0-1 1 0 0,-1 1 76 0 0,2-3-38 0 0,-1 1 1 0 0,1-1 0 0 0,0 0 0 0 0,-1 1 0 0 0,1-1 0 0 0,-1 0 0 0 0,1 0-1 0 0,-1 1 1 0 0,1-1 0 0 0,-1 0 0 0 0,1 0 0 0 0,-1 0 0 0 0,1 0-1 0 0,-1 0 1 0 0,1 0 0 0 0,-1 0 0 0 0,1 0 0 0 0,-1 0 0 0 0,1 0-1 0 0,-1 0 1 0 0,1 0 0 0 0,-1 0 0 0 0,1 0 0 0 0,-1 0 0 0 0,1 0 0 0 0,-1 0-1 0 0,1-1 1 0 0,-1 1 0 0 0,1 0 0 0 0,-1 0 0 0 0,1-1 37 0 0,-16-9-798 0 0,14 9 653 0 0,-9-9-212 0 0,0 0 0 0 0,1-1-1 0 0,0-1 1 0 0,1 0 0 0 0,0 0 0 0 0,-4-8 357 0 0,6 9-168 0 0,-31-42-406 0 0,-19-29-24 0 0,34 47 622 0 0,-28-31-24 0 0,38 50 350 0 0,13 15-279 0 0,-1 1 0 0 0,1-1 0 0 0,-1 1 0 0 0,1-1 0 0 0,-1 1 0 0 0,1-1 0 0 0,-1 1 0 0 0,1-1 0 0 0,-1 1 0 0 0,1 0 0 0 0,-1-1 0 0 0,0 1 0 0 0,1 0 0 0 0,-1 0 0 0 0,0-1 0 0 0,1 1 0 0 0,-1 0 0 0 0,0 0 0 0 0,1 0 0 0 0,-1 0 0 0 0,0 0 0 0 0,1 0 0 0 0,-1 0 0 0 0,0 0 0 0 0,1 0 0 0 0,-1 0 0 0 0,0 0 1 0 0,1 0-1 0 0,-1 0 0 0 0,0 1 0 0 0,1-1 0 0 0,-1 0-71 0 0,-3 2 146 0 0,1 0 1 0 0,0 0 0 0 0,1 0 0 0 0,-1 1 0 0 0,0-1 0 0 0,0 1-147 0 0,-7 6 296 0 0,-39 23 194 0 0,40-27-447 0 0,0 0 0 0 0,0-1 1 0 0,0-1-1 0 0,0 1 0 0 0,-1-1 1 0 0,1-1-1 0 0,-1 0 0 0 0,-7 1-43 0 0,11-3 18 0 0,1 0 0 0 0,-1 0 0 0 0,0-1 0 0 0,0 1 0 0 0,0-1 0 0 0,0 0 0 0 0,1-1 0 0 0,-6-1-18 0 0,-15-4 32 0 0,-7-4-29 0 0,8 2-30 0 0,22 8-42 0 0,0 0-1 0 0,0 0 0 0 0,0-1 1 0 0,0 1-1 0 0,0-1 0 0 0,0 0 1 0 0,0 1-1 0 0,0-1 1 0 0,0-1-1 0 0,1 1 0 0 0,-3-2 70 0 0,-5-11-6100 0 0,1 4-985 0 0</inkml:trace>
  <inkml:trace contextRef="#ctx0" brushRef="#br0" timeOffset="5730.387">961 6827 11520 0 0,'35'38'1222'0'0,"-19"-21"52"0"0,-1 0-1 0 0,-1 1 0 0 0,2 3-1273 0 0,2 10 2450 0 0,0 2 0 0 0,7 21-2450 0 0,-10-20 103 0 0,2 6 166 0 0,2 9-269 0 0,1 4-57 0 0,-7-15-193 0 0,5 22 250 0 0,2 6-205 0 0,42 133-960 0 0,-34-124 839 0 0,-16-46 20 0 0,7 25 306 0 0,-15-37 5 0 0,-3-11 20 0 0,1 0 0 0 0,0 1 0 0 0,0-1 0 0 0,0 0 1 0 0,1 0-1 0 0,0 0-25 0 0,0 0 58 0 0,1 1 0 0 0,-2 0 0 0 0,1 0 1 0 0,-1 0-1 0 0,2 6-58 0 0,1 5 249 0 0,-5-17-218 0 0,1 0 0 0 0,-1 0 1 0 0,0 0-1 0 0,0 0 0 0 0,1 0 1 0 0,-1 0-1 0 0,1 0 0 0 0,-1-1 1 0 0,1 1-1 0 0,-1 0 0 0 0,1 0 1 0 0,-1-1-1 0 0,1 1 0 0 0,0 0 1 0 0,0-1-1 0 0,-1 1 0 0 0,1 0 1 0 0,0-1-1 0 0,0 1 0 0 0,0-1-31 0 0,1 1 310 0 0,-2-1-44 0 0,1-2-11 0 0,3-5-182 0 0,0 0 0 0 0,-1 0 0 0 0,0 0-1 0 0,0 0 1 0 0,-1-1 0 0 0,0 1 0 0 0,0-1 0 0 0,-1 0 0 0 0,0 0-1 0 0,0 1 1 0 0,-1-7-73 0 0,4-13 152 0 0,6-25-152 0 0,-1 10 91 0 0,4-9-21 0 0,-3 18-71 0 0,-7 21 15 0 0,1 0-1 0 0,0 1 0 0 0,1 0 1 0 0,5-10-14 0 0,-7 17 4 0 0,0-1 1 0 0,-1 0 0 0 0,2 1-1 0 0,-1 0 1 0 0,0 0 0 0 0,1 0-1 0 0,0 0 1 0 0,0 0 0 0 0,0 1-1 0 0,0 0 1 0 0,0 0 0 0 0,2-1-5 0 0,-4 3-16 0 0,1 0 1 0 0,-1 0 0 0 0,1 0-1 0 0,0 0 1 0 0,-1 0 0 0 0,1 1-1 0 0,0-1 1 0 0,0 1-1 0 0,0 0 1 0 0,1-1 15 0 0,-3 2-8 0 0,0-1 0 0 0,0 0 1 0 0,0 0-1 0 0,1 0 0 0 0,-1 0 0 0 0,0 1 0 0 0,0-1 0 0 0,0 1 1 0 0,0-1-1 0 0,0 1 0 0 0,0-1 0 0 0,0 1 0 0 0,0-1 0 0 0,-1 1 1 0 0,1 0-1 0 0,0-1 0 0 0,0 1 0 0 0,0 0 0 0 0,-1 0 0 0 0,1 0 0 0 0,0 0 1 0 0,-1 0-1 0 0,1 0 0 0 0,-1 0 0 0 0,1 0 0 0 0,-1 0 8 0 0,2 2-20 0 0,-1 0-1 0 0,1 0 0 0 0,0-1 1 0 0,0 1-1 0 0,0 0 0 0 0,0-1 1 0 0,0 0-1 0 0,2 2 21 0 0,-2-2-6 0 0,0 0-1 0 0,0-1 1 0 0,-1 1-1 0 0,1 0 1 0 0,-1 0-1 0 0,1 0 1 0 0,-1 0-1 0 0,0 0 1 0 0,1 0-1 0 0,-1 0 1 0 0,0 0 0 0 0,0 0-1 0 0,-1 1 1 0 0,1-1-1 0 0,0 0 1 0 0,-1 0-1 0 0,0 1 1 0 0,1-1-1 0 0,-1 2 7 0 0,1 7-6 0 0,0 0-1 0 0,0 0 0 0 0,2 0 0 0 0,1 6 7 0 0,-1-6-4 0 0,-1-1 0 0 0,0 1 1 0 0,0-1-1 0 0,-1 7 4 0 0,-2 0 90 0 0,0 0 1 0 0,-3 7-91 0 0,-1 17 95 0 0,5-35-89 0 0,0 0 0 0 0,-1 1 1 0 0,1-1-1 0 0,-1 0 1 0 0,-1 0-1 0 0,1 0 0 0 0,-1 0 1 0 0,0 0-1 0 0,-1 0 0 0 0,1 0 1 0 0,-1 0-1 0 0,0-1 1 0 0,0 0-1 0 0,-3 3-6 0 0,-2 1 29 0 0,0-1 0 0 0,-1 0 0 0 0,-1 0 0 0 0,1 0 0 0 0,-2-1 0 0 0,1-1 0 0 0,0 0 0 0 0,-1 0 0 0 0,0-1 0 0 0,-10 3-29 0 0,13-5-79 0 0,0-1 0 0 0,0 0 0 0 0,0 0 0 0 0,-1 0 0 0 0,1-1-1 0 0,0-1 1 0 0,0 1 0 0 0,-1-1 0 0 0,1-1 0 0 0,0 0 0 0 0,-1 0 0 0 0,1 0-1 0 0,0-1 1 0 0,0 0 0 0 0,0-1 0 0 0,0 0 79 0 0,-12-9-1169 0 0,-3-4-57 0 0</inkml:trace>
  <inkml:trace contextRef="#ctx0" brushRef="#br0" timeOffset="6131.39">1726 7220 19295 0 0,'-7'5'400'0'0,"-24"17"5097"0"0,20-13-5972 0 0,2 2 501 0 0,-7 5-268 0 0,15-16 211 0 0,0 1 0 0 0,0-1 0 0 0,0 1 0 0 0,0 0 0 0 0,0 0 0 0 0,0 0 1 0 0,0 0-1 0 0,0 0 0 0 0,0 0 0 0 0,1 0 0 0 0,-1 0 0 0 0,0 0 0 0 0,1 0 0 0 0,-1 0 0 0 0,1 0 0 0 0,-1 0 1 0 0,1 1-1 0 0,-1-1 0 0 0,1 0 0 0 0,0 0 0 0 0,-1 1 0 0 0,1-1 0 0 0,0 0 0 0 0,0 1 31 0 0,0 22-836 0 0,0-22 704 0 0,-1 0 0 0 0,1 1 0 0 0,0-1 0 0 0,0 1 0 0 0,0-1-1 0 0,0 1 1 0 0,1-1 0 0 0,-1 1 0 0 0,1-1 0 0 0,-1 0 0 0 0,1 1 0 0 0,0-1 0 0 0,0 0 0 0 0,1 2 132 0 0,11 18-129 0 0,-10-16 208 0 0,1 1 1 0 0,-1-1 0 0 0,1 0-1 0 0,1 0 1 0 0,-1-1-1 0 0,1 1 1 0 0,0-1 0 0 0,1 0-1 0 0,-1-1 1 0 0,4 3-80 0 0,26 19 1432 0 0,7 5 294 0 0,-25-21-1211 0 0,-3-1 90 0 0,0-1 0 0 0,0 0 0 0 0,1-1 0 0 0,0-1 0 0 0,5 1-605 0 0,-4-1 509 0 0,-12-5-427 0 0,0 1 1 0 0,0-1 0 0 0,0 0-1 0 0,1 0 1 0 0,-1 0-1 0 0,0-1 1 0 0,1 0-1 0 0,3 0-82 0 0,-24-5 7 0 0,-5-2-146 0 0,-28 4-32 0 0,15 2 20 0 0,8 0-507 0 0,-1 1 0 0 0,0 1 0 0 0,0 1 0 0 0,-11 3 658 0 0,-8 4-3314 0 0,0 4-3280 0 0,14-2-596 0 0</inkml:trace>
  <inkml:trace contextRef="#ctx0" brushRef="#br0" timeOffset="7324.915">13272 1635 19951 0 0,'0'0'455'0'0,"1"2"61"0"0,1 0-252 0 0,13 11 675 0 0,-14-11-930 0 0,1-1 0 0 0,-1 1 0 0 0,1 0 0 0 0,-1-1 0 0 0,0 1 0 0 0,0 0 0 0 0,0 0 0 0 0,0 0 0 0 0,0 0 0 0 0,0 1-9 0 0,1 4 108 0 0,-1-1 0 0 0,0 0 0 0 0,0 1 0 0 0,0-1 0 0 0,-1 1-108 0 0,3 24 331 0 0,1-4-140 0 0,-1 0-1 0 0,-1 3-190 0 0,2 23 144 0 0,12 202 348 0 0,-14-183-340 0 0,-5 275 402 0 0,1-297-484 0 0,0-13 70 0 0,-2-1 0 0 0,-2 0 0 0 0,-1 0 0 0 0,-8 23-140 0 0,15-59 7 0 0,0 0 0 0 0,0 0-1 0 0,-1 1 1 0 0,1-1 0 0 0,0 0 0 0 0,0 0-1 0 0,0 0 1 0 0,-1 0 0 0 0,1 1 0 0 0,0-1-1 0 0,0 0 1 0 0,-1 0 0 0 0,1 0-1 0 0,0 0 1 0 0,-1 0 0 0 0,1 0 0 0 0,0 0-1 0 0,0 0 1 0 0,-1 1 0 0 0,1-1 0 0 0,0 0-1 0 0,-1 0 1 0 0,1 0 0 0 0,0 0-1 0 0,0-1 1 0 0,-1 1 0 0 0,1 0 0 0 0,0 0-1 0 0,0 0 1 0 0,-1 0 0 0 0,1 0 0 0 0,0 0-1 0 0,-1 0 1 0 0,1 0 0 0 0,0-1 0 0 0,0 1-1 0 0,-1 0-6 0 0,-7-5 63 0 0,6 3-49 0 0,0 0 0 0 0,0 0 0 0 0,1 0-1 0 0,-1 0 1 0 0,1 0 0 0 0,0 0 0 0 0,0-1-1 0 0,-1 1 1 0 0,2-1 0 0 0,-1 1 0 0 0,0-1-1 0 0,0 0-13 0 0,-5-35 49 0 0,5 29-39 0 0,-17-229 246 0 0,16 144-188 0 0,4 0-1 0 0,4-1 0 0 0,4 2 1 0 0,6-8-68 0 0,-4 43 21 0 0,3 0 1 0 0,3 1 0 0 0,1 1-1 0 0,17-31-21 0 0,-26 69 22 0 0,-1 1-1 0 0,2 0 1 0 0,0 0-1 0 0,1 1 1 0 0,1 1-1 0 0,0 0 1 0 0,12-10-22 0 0,-15 16 28 0 0,1 1 0 0 0,0 0 0 0 0,0 0 0 0 0,1 1 0 0 0,0 1 1 0 0,0 0-1 0 0,0 1 0 0 0,1 0 0 0 0,0 1 0 0 0,0 0 0 0 0,4 0-28 0 0,-15 3 4 0 0,0 1 0 0 0,0 0 0 0 0,1-1 0 0 0,-1 1 0 0 0,0 0 0 0 0,0 0-1 0 0,1 0 1 0 0,-1 0 0 0 0,0 1 0 0 0,1-1 0 0 0,-1 1 0 0 0,0-1 0 0 0,0 1 0 0 0,0 0 0 0 0,0 0-1 0 0,1 0 1 0 0,-1 0 0 0 0,1 1-4 0 0,-1-1 2 0 0,0 1 0 0 0,1 1 0 0 0,-1-1 0 0 0,0 0-1 0 0,0 0 1 0 0,-1 1 0 0 0,1-1 0 0 0,0 1 0 0 0,-1-1-1 0 0,0 1 1 0 0,1 0 0 0 0,-1 0 0 0 0,0 0-2 0 0,1 5-9 0 0,0-1-1 0 0,0 1 1 0 0,-1 0-1 0 0,0 0 1 0 0,-1 0 0 0 0,0-1-1 0 0,0 1 1 0 0,0 0 0 0 0,-1 0-1 0 0,-2 7 10 0 0,0 0-18 0 0,-5 23-79 0 0,-8 17 97 0 0,13-46-11 0 0,0 1 0 0 0,-1-1 0 0 0,-1 0 1 0 0,1 0-1 0 0,-1-1 0 0 0,-1 1 1 0 0,0-1-1 0 0,0 0 11 0 0,-10 12-98 0 0,0 1 1 0 0,2 0-1 0 0,-8 16 98 0 0,-16 24-274 0 0,34-56 272 0 0,1 0-1 0 0,-1-1 0 0 0,0 1 1 0 0,0-1-1 0 0,-2 1 3 0 0,-19 18-41 0 0,24-21 135 0 0,19 14 270 0 0,-12-11-300 0 0,0 0 0 0 0,0-1 0 0 0,1 0 0 0 0,1 1-64 0 0,21 13 132 0 0,-11-4-48 0 0,-4-3-3 0 0,-1 0 0 0 0,0 1-1 0 0,-1 1 1 0 0,0 0 0 0 0,7 11-81 0 0,-3 1 80 0 0,-2 0 0 0 0,-1 1 0 0 0,-1 0 0 0 0,-1 1 0 0 0,-2 0 0 0 0,-1 1 0 0 0,5 28-80 0 0,-7-36-471 0 0,-4-14-323 0 0,-1 0 0 0 0,1 0 1 0 0,-1 0-1 0 0,0 0 1 0 0,-1 1-1 0 0,1 5 794 0 0,-1-22-8406 0 0</inkml:trace>
  <inkml:trace contextRef="#ctx0" brushRef="#br0" timeOffset="8195.633">14155 2130 5064 0 0,'0'0'389'0'0,"-8"5"576"0"0,7-4 4085 0 0,2-1 4969 0 0,45-16-7890 0 0,-37 11-1813 0 0,1 1 0 0 0,0 1 0 0 0,0 0 0 0 0,0 0 0 0 0,0 1-1 0 0,1 0 1 0 0,4 0-316 0 0,175 13 1840 0 0,-140-7-1828 0 0,31 3 603 0 0,10 1 482 0 0,10-4-1097 0 0,106-14 315 0 0,-178 7-258 0 0,-18 3-25 0 0,-1-1-1 0 0,0 2 0 0 0,0-1 1 0 0,1 1-1 0 0,-1 1 1 0 0,0 0-1 0 0,0 0-31 0 0,-7-1 13 0 0,0 0 0 0 0,0 0 1 0 0,0 0-1 0 0,0-1 0 0 0,0 1 0 0 0,0-1 0 0 0,0 0 1 0 0,0 0-1 0 0,0 0 0 0 0,1-1 0 0 0,-1 1 0 0 0,0-1 1 0 0,0 1-1 0 0,0-1 0 0 0,0 0 0 0 0,0 0 0 0 0,-1 0 1 0 0,1-1-1 0 0,0 1 0 0 0,0-1-13 0 0,-1 1 65 0 0,-3 1-63 0 0,-1 1-1 0 0,0 0 0 0 0,1 0 0 0 0,0 1 0 0 0,-1-1 0 0 0,1 0 0 0 0,0 0 0 0 0,-1 1 0 0 0,1-1 0 0 0,0 1-1 0 0,-2 1-4 0 0,-11 10-88 0 0,0-2 1 0 0,-12 9 91 0 0,16-14-41 0 0,1 0 0 0 0,0 1-1 0 0,0 1 1 0 0,0-1 0 0 0,1 1 0 0 0,1 1 0 0 0,-1 0 0 0 0,-5 8 41 0 0,6-5 125 0 0,5-8-88 0 0,-1 0 0 0 0,1 0 0 0 0,0 0 0 0 0,0 0 0 0 0,0 1 0 0 0,1-1 0 0 0,-1 1 0 0 0,0 3-37 0 0,-5 12 22 0 0,7-14 31 0 0,0-5 11 0 0,3 0-57 0 0,0-1-1 0 0,0 0 1 0 0,0 0 0 0 0,0-1-1 0 0,0 1 1 0 0,0 0 0 0 0,0-1-1 0 0,0 0 1 0 0,-1 0 0 0 0,1 0-1 0 0,0 0 1 0 0,2-1-7 0 0,1-1 10 0 0,0 0-1 0 0,0 0 1 0 0,-1 0-1 0 0,1-1 1 0 0,2-2-10 0 0,-1-2 12 0 0,1-1 0 0 0,-1 1 0 0 0,-1-1-1 0 0,0-1 1 0 0,0 1 0 0 0,-1-1 0 0 0,3-7-12 0 0,-3 7 131 0 0,-1-1 1 0 0,-1 0-1 0 0,0 0 0 0 0,0 0 1 0 0,-1 0-1 0 0,-1 0 1 0 0,1-1-132 0 0,-3 10-57 0 0,1 0 1 0 0,-1-1 0 0 0,1 1-1 0 0,-1 0 1 0 0,0-1-1 0 0,1 1 1 0 0,-1 0 0 0 0,0 0-1 0 0,-1-1 57 0 0,-2-7-195 0 0,2 5 186 0 0,0 0 1 0 0,-1 1-1 0 0,1-1 1 0 0,-1 1-1 0 0,0-1 1 0 0,0 1-1 0 0,0 0 0 0 0,-1 0 1 0 0,-1-1 8 0 0,-6-5-14 0 0,-1 0-1 0 0,-6-4 15 0 0,-1 0-2 0 0,7 6 2 0 0,0 0 0 0 0,0 1 0 0 0,0 1 0 0 0,-1-1 0 0 0,-10-2 0 0 0,17 7 0 0 0,0 1 0 0 0,1 0 0 0 0,-1 0 0 0 0,0 1 0 0 0,0-1 0 0 0,0 1 0 0 0,0 0 0 0 0,1 1 0 0 0,-1-1 0 0 0,-18 1 0 0 0,23-1-1 0 0,0 0-1 0 0,0 0 1 0 0,-1 0-1 0 0,1-1 1 0 0,0 1-1 0 0,0-1 1 0 0,-1 1-1 0 0,1-1 1 0 0,0 1-1 0 0,0-1 1 0 0,0 0-1 0 0,0 0 1 0 0,0 0 0 0 0,0 1-1 0 0,0-1 2 0 0,0 0-6 0 0,0 0 0 0 0,0 0-1 0 0,0 1 1 0 0,0-1 0 0 0,0 0 0 0 0,0 1-1 0 0,0-1 1 0 0,0 1 0 0 0,0-1 0 0 0,0 1-1 0 0,0-1 1 0 0,0 1 0 0 0,-1 0 0 0 0,0 0 6 0 0,2-1-51 0 0,-1 0 1 0 0,0 1-1 0 0,1-1 1 0 0,-1 0-1 0 0,1 0 1 0 0,-1 1-1 0 0,1-1 1 0 0,-1 0-1 0 0,1 0 1 0 0,-1 0-1 0 0,1 1 1 0 0,0-1-1 0 0,-1 0 1 0 0,1-1 50 0 0,-3-6-459 0 0,2 6 191 0 0,0 0-1 0 0,0 0 1 0 0,0 0-1 0 0,1 0 1 0 0,-1-1-1 0 0,1 1 1 0 0,0 0-1 0 0,-1 0 1 0 0,1 0-1 0 0,0-1 0 0 0,0 1 1 0 0,0 0-1 0 0,1 0 1 0 0,-1-1-1 0 0,1 1 1 0 0,-1 0-1 0 0,1 0 1 0 0,0 0-1 0 0,0-1 269 0 0,1-5-1404 0 0,2-3-807 0 0</inkml:trace>
  <inkml:trace contextRef="#ctx0" brushRef="#br0" timeOffset="8548.927">15607 1615 17103 0 0,'0'2'786'0'0,"0"2"-629"0"0,1 0 1 0 0,0 1-1 0 0,0-1 1 0 0,0 0 0 0 0,0 0-1 0 0,1 0 1 0 0,2 4-158 0 0,7 23 106 0 0,11 50 2533 0 0,-2 1-505 0 0,28 73-2134 0 0,0-1 1531 0 0,-13-28-1366 0 0,2 11-165 0 0,-16-57-4202 0 0,-20-78 2668 0 0,-1-2-3 0 0,0 0-6 0 0,0-2-783 0 0,0-8-3131 0 0</inkml:trace>
  <inkml:trace contextRef="#ctx0" brushRef="#br0" timeOffset="8897.028">15561 1770 10592 0 0,'0'-17'488'0'0,"0"17"-462"0"0,0-1 1 0 0,0 1-1 0 0,0-1 1 0 0,0 1 0 0 0,0-1-1 0 0,0 1 1 0 0,0-1-1 0 0,1 1 1 0 0,-1 0 0 0 0,0-1-1 0 0,0 1 1 0 0,0-1-1 0 0,1 1 1 0 0,-1-1-1 0 0,0 1 1 0 0,0 0 0 0 0,1-1-1 0 0,-1 1 1 0 0,0 0-1 0 0,1-1 1 0 0,-1 1 0 0 0,0 0-1 0 0,1-1-26 0 0,1-1 34 0 0,-1 0-10 0 0,-1-1 0 0 0,1 1 1 0 0,-1 0-1 0 0,0 0 0 0 0,0-1 1 0 0,0 1-1 0 0,0 0 0 0 0,0 0 0 0 0,-1 0 1 0 0,1-1-1 0 0,-1 1 0 0 0,1-1-24 0 0,-1 0 387 0 0,0 0 0 0 0,1 0 0 0 0,-1 0 0 0 0,1 0 0 0 0,0 0-1 0 0,0 0 1 0 0,0 0 0 0 0,0 0 0 0 0,1-2-387 0 0,2-6 1369 0 0,-1 1-315 0 0,1 1 0 0 0,0-1-1 0 0,1 0 1 0 0,0 1-1054 0 0,-2 5 160 0 0,0 0 0 0 0,0 1-1 0 0,1-1 1 0 0,-1 1 0 0 0,1 0 0 0 0,0 0-1 0 0,0 0 1 0 0,0 0 0 0 0,0 0 0 0 0,0 1-1 0 0,4-3-159 0 0,0 1 149 0 0,1 0-1 0 0,-1 0 0 0 0,1 0 0 0 0,0 1 1 0 0,0 0-1 0 0,1 1 0 0 0,-1 0 0 0 0,0 0 1 0 0,1 1-1 0 0,-1 0 0 0 0,1 0 0 0 0,-1 1 1 0 0,1 0-1 0 0,0 1 0 0 0,3 0-148 0 0,0 1 57 0 0,0 0 0 0 0,0 1-1 0 0,0 0 1 0 0,0 1 0 0 0,-1 0-1 0 0,1 1 1 0 0,-1 1 0 0 0,0-1-1 0 0,0 2 1 0 0,7 5-57 0 0,-11-6 107 0 0,-1-1 1 0 0,1 1-1 0 0,-1 1 1 0 0,0-1-1 0 0,-1 1 1 0 0,3 5-108 0 0,28 47 648 0 0,-14-21-388 0 0,-18-29-246 0 0,1 0-1 0 0,-1 0 0 0 0,-1 0 1 0 0,0 0-1 0 0,0 1 1 0 0,-1 0-1 0 0,0-1 0 0 0,0 1 1 0 0,-1 0-1 0 0,0 2-13 0 0,-1 9 21 0 0,0 0-1 0 0,-2 0 1 0 0,0 1-1 0 0,-2 3-20 0 0,1-13-3 0 0,0-1-1 0 0,0 1 1 0 0,-1-1 0 0 0,0 0-1 0 0,-1 0 1 0 0,0-1 0 0 0,-1 1-1 0 0,-1-1 1 0 0,1 0 0 0 0,-1-1-1 0 0,-1 0 1 0 0,-4 5 3 0 0,1-3-23 0 0,0-1 0 0 0,-1-1 0 0 0,0 1 0 0 0,0-2 0 0 0,-1 0 0 0 0,0 0-1 0 0,0-2 1 0 0,-1 1 0 0 0,-11 2 23 0 0,-5 1-866 0 0,0-1 1 0 0,-12 0 865 0 0,19-5-3671 0 0,0-1 0 0 0,-2-1 3671 0 0,-20-1-7790 0 0</inkml:trace>
  <inkml:trace contextRef="#ctx0" brushRef="#br0" timeOffset="12881.195">16663 11566 6912 0 0,'19'-16'1130'0'0,"-18"15"-786"0"0,0 1 0 0 0,0-1 0 0 0,0 1-1 0 0,0-1 1 0 0,0 1 0 0 0,0 0-1 0 0,0-1 1 0 0,0 1 0 0 0,0 0-1 0 0,0 0 1 0 0,0 0 0 0 0,0-1 0 0 0,0 1-1 0 0,0 1-343 0 0,0-1 2902 0 0,-1 0-240 0 0,2 0-1126 0 0,0 1-1386 0 0,0-1 0 0 0,-1 1 0 0 0,1 0-1 0 0,0 0 1 0 0,-1 0 0 0 0,1 0 0 0 0,-1 0 0 0 0,1 1 0 0 0,-1-1-1 0 0,0 0 1 0 0,1 1 0 0 0,-1-1 0 0 0,0 1 0 0 0,0-1 0 0 0,0 1-1 0 0,0 0 1 0 0,0-1 0 0 0,0 1 0 0 0,0 0 0 0 0,0 1-150 0 0,1 4 341 0 0,0 1 1 0 0,-1 0 0 0 0,0-1 0 0 0,0 6-342 0 0,0-5 144 0 0,0 0 3 0 0,-1-1 0 0 0,-1 1-1 0 0,1-1 1 0 0,-1 1 0 0 0,-2 6-147 0 0,-1 20 218 0 0,2 0-13 0 0,1 1-12 0 0,-2 0 1 0 0,-3 6-194 0 0,1-3 104 0 0,1 11-104 0 0,1-14 73 0 0,-5 30-73 0 0,-2-7-153 0 0,5-23-191 0 0,-4 8 344 0 0,5-22-1796 0 0,1-1 1 0 0,-1 21 1795 0 0,2-10-3213 0 0,1-10-3925 0 0</inkml:trace>
  <inkml:trace contextRef="#ctx0" brushRef="#br0" timeOffset="13214.777">16322 12585 15864 0 0,'1'2'362'0'0,"4"2"-168"0"0,1 0 1 0 0,-1 0-1 0 0,1 0 0 0 0,0 0 1 0 0,0-1-1 0 0,0 0 0 0 0,3 0-194 0 0,50 19 206 0 0,-45-18 119 0 0,10 5 405 0 0,0-2 1 0 0,0-1 0 0 0,1-1-1 0 0,18 1-730 0 0,-1-1 555 0 0,-25-2-338 0 0,-1-1-1 0 0,8-1-216 0 0,-21-1 22 0 0,0 1 0 0 0,0-1 0 0 0,0 1 0 0 0,0-1 0 0 0,0 1 0 0 0,0 0 0 0 0,-1 0-1 0 0,1 1 1 0 0,0-1 0 0 0,-1 0 0 0 0,1 1 0 0 0,-1 0 0 0 0,1 0 0 0 0,-1-1 0 0 0,0 1 0 0 0,0 1 0 0 0,2 1-23 0 0,-2-2 15 0 0,0-1 0 0 0,-1 1-1 0 0,0 0 1 0 0,1 1-1 0 0,-1-1 1 0 0,0 0-1 0 0,0 0 1 0 0,0 1 0 0 0,0-1-1 0 0,0 0 1 0 0,0 1-1 0 0,-1-1 1 0 0,0 1-1 0 0,1-1 1 0 0,-1 1 0 0 0,0-1-1 0 0,0 1 1 0 0,0-1-1 0 0,0 1 1 0 0,0-1-1 0 0,-1 0 1 0 0,0 1-14 0 0,-3 9 18 0 0,-3 13 44 0 0,4-8-59 0 0,-1 0 1 0 0,-1-1-1 0 0,0 0 0 0 0,-2 3-3 0 0,-6 19 0 0 0,-50 193 11 0 0,53-155 96 0 0,7-58-94 0 0,1 0 1 0 0,0 0 0 0 0,2 0 0 0 0,0 0 0 0 0,1 0-1 0 0,1 5-13 0 0,-1-11-123 0 0,1 0 0 0 0,1 0 0 0 0,0 0 0 0 0,1 0-1 0 0,2 5 124 0 0,3-8-410 0 0,1-5-2917 0 0,1-1 1384 0 0</inkml:trace>
  <inkml:trace contextRef="#ctx0" brushRef="#br0" timeOffset="13582.837">16895 13184 7832 0 0,'0'0'602'0'0,"1"-1"-395"0"0,-1 1-167 0 0,0 0-1 0 0,1-1 1 0 0,-1 1 0 0 0,0-1-1 0 0,0 1 1 0 0,0-1 0 0 0,0 1-1 0 0,1-1 1 0 0,-1 1 0 0 0,0-1 0 0 0,0 1-1 0 0,0-1 1 0 0,0 1 0 0 0,0-1-1 0 0,0 1 1 0 0,0-1 0 0 0,0 1-1 0 0,0-1 1 0 0,-1 1 0 0 0,1-1-1 0 0,0 1 1 0 0,0-1 0 0 0,0 1-1 0 0,0-1 1 0 0,-1 1 0 0 0,1-1-1 0 0,0 1 1 0 0,-1-1 0 0 0,1 1-40 0 0,-1-1 168 0 0,0-1 1 0 0,0 1-1 0 0,0 0 1 0 0,0 0-1 0 0,0 0 0 0 0,0 0 1 0 0,0 0-1 0 0,-1 0 1 0 0,1 0-1 0 0,0 0 1 0 0,-1 0-1 0 0,1 1 1 0 0,0-1-1 0 0,-1 0 0 0 0,1 1 1 0 0,-1-1-1 0 0,1 1 1 0 0,-1 0-1 0 0,1-1 1 0 0,-1 1-1 0 0,1 0 1 0 0,-1 0-1 0 0,1 0 1 0 0,-2 0-169 0 0,-6 1 353 0 0,1-1 0 0 0,0 2 0 0 0,0-1 0 0 0,-1 1-353 0 0,-1 0 135 0 0,5-1-45 0 0,-77 13 690 0 0,-1-3-1 0 0,-66-1-779 0 0,113-6-1113 0 0,21-3-101 0 0</inkml:trace>
  <inkml:trace contextRef="#ctx0" brushRef="#br0" timeOffset="13950.804">17100 12868 15288 0 0,'0'0'697'0'0,"0"0"-9"0"0,0 0-376 0 0,0 0 61 0 0,0 0 71 0 0,0 0 17 0 0,0 0-38 0 0,0 0-175 0 0,0 1-79 0 0,-10 13 307 0 0,1-1 0 0 0,-9 8-476 0 0,18-21 2 0 0,-4 5 112 0 0,0 1 0 0 0,1 0 1 0 0,0 0-1 0 0,-1 1 0 0 0,2-1 1 0 0,-1 0-1 0 0,1 2-114 0 0,-13 47 281 0 0,14-52-260 0 0,-1 4 76 0 0,1 1 0 0 0,-1-1 0 0 0,1 0 0 0 0,1 1 0 0 0,-1-1 0 0 0,1 3-97 0 0,1-7 47 0 0,-1-1-1 0 0,0 0 1 0 0,1 0-1 0 0,0 1 1 0 0,-1-1-1 0 0,1 0 0 0 0,0 0 1 0 0,0 0-1 0 0,0 0 1 0 0,1 0-1 0 0,-1 0 1 0 0,0 0-1 0 0,1 0 1 0 0,-1-1-1 0 0,1 1 1 0 0,-1 0-1 0 0,1-1 0 0 0,0 1 1 0 0,0-1-1 0 0,0 0 1 0 0,0 1-1 0 0,2 0-46 0 0,-1-1 25 0 0,1 1 1 0 0,0-1-1 0 0,0 0 0 0 0,0 0 0 0 0,0 0 0 0 0,0 0 0 0 0,0-1 0 0 0,0 1 0 0 0,0-1 0 0 0,0 0 1 0 0,0 0-1 0 0,0-1 0 0 0,0 1 0 0 0,0-1 0 0 0,0 0 0 0 0,-1 0 0 0 0,3-1-25 0 0,-2 1 23 0 0,1-1-1 0 0,-1 0 0 0 0,1 0 1 0 0,-1 0-1 0 0,0-1 0 0 0,0 0 1 0 0,0 0-1 0 0,0 0 1 0 0,0 0-1 0 0,-1 0 0 0 0,0-1 1 0 0,1 1-1 0 0,-1-1 0 0 0,1-1-22 0 0,6-11 28 0 0,-4 7 45 0 0,0 1-1 0 0,-1-1 1 0 0,0-1 0 0 0,0 1-1 0 0,-1-1 1 0 0,0 0-1 0 0,1-6-72 0 0,-5 13 8 0 0,4-13 119 0 0,-1-1-1 0 0,-1 1 1 0 0,0-5-127 0 0,-2 15 26 0 0,-1-1 0 0 0,1 0 1 0 0,-1 1-1 0 0,0-1 0 0 0,-1 1 0 0 0,1-1 1 0 0,-1 1-1 0 0,0 0 0 0 0,-3-5-26 0 0,2 5-7 0 0,0-1 0 0 0,-1 1 0 0 0,1 0-1 0 0,-1 0 1 0 0,0 0 0 0 0,-1 1 0 0 0,0-1 0 0 0,0 1-1 0 0,0 0 1 0 0,0 1 0 0 0,-1-1 0 0 0,0 1 0 0 0,1 0-1 0 0,-2 0 1 0 0,1 1 0 0 0,0 0 0 0 0,-1 0 0 0 0,1 0-1 0 0,-1 1 1 0 0,-6-2 7 0 0,6 5-165 0 0,-1-1 0 0 0,1 1 0 0 0,-1 0 0 0 0,1 1 0 0 0,0-1 0 0 0,0 2 0 0 0,0-1 0 0 0,-5 3 165 0 0,10-4-148 0 0,0 0-1 0 0,0 0 0 0 0,0 0 0 0 0,1 0 1 0 0,-1 0-1 0 0,0 0 0 0 0,1 0 0 0 0,-1 1 0 0 0,0-1 1 0 0,1 1-1 0 0,0 0 0 0 0,-1-1 0 0 0,1 1 1 0 0,0 0-1 0 0,0-1 0 0 0,0 1 0 0 0,0 1 149 0 0,-6 20-6977 0 0,3-11 1052 0 0</inkml:trace>
  <inkml:trace contextRef="#ctx0" brushRef="#br0" timeOffset="14335.969">17455 12780 12152 0 0,'5'-1'109'0'0,"-1"0"0"0"0,1 0 1 0 0,-1-1-1 0 0,0 0 0 0 0,0 0 1 0 0,0 0-1 0 0,0 0 0 0 0,0-1 1 0 0,0 1-1 0 0,-1-1 0 0 0,1 0 1 0 0,1-1-110 0 0,-5 3 29 0 0,0 1 0 0 0,1-1 1 0 0,-1 0-1 0 0,0 1 1 0 0,1-1-1 0 0,-1 1 1 0 0,1-1-1 0 0,-1 1 1 0 0,1 0-1 0 0,-1-1 1 0 0,1 1-1 0 0,0-1 0 0 0,-1 1 1 0 0,1 0-1 0 0,-1-1 1 0 0,1 1-1 0 0,0 0 1 0 0,-1 0-1 0 0,1 0 1 0 0,0-1-1 0 0,-1 1 1 0 0,1 0-30 0 0,1 0 714 0 0,-2 0 29 0 0,0 0-11 0 0,0 0-79 0 0,-1 2-40 0 0,-7 15 351 0 0,0 3-586 0 0,0-1 0 0 0,0 4-378 0 0,-8 18 349 0 0,12-31-152 0 0,0-1 0 0 0,1 1 0 0 0,-1 0-1 0 0,0 7-196 0 0,-4 15 390 0 0,6-27-350 0 0,1 0 1 0 0,-1 0-1 0 0,1 0 0 0 0,0 0 0 0 0,1 0 0 0 0,-1 0 0 0 0,1 0 1 0 0,0 0-1 0 0,0 0 0 0 0,0 0 0 0 0,1 1 0 0 0,0 2-40 0 0,2 2 78 0 0,-1-3-14 0 0,0 1-1 0 0,0-1 1 0 0,1-1-1 0 0,-1 1 0 0 0,1 0 1 0 0,1 0-1 0 0,0-1 1 0 0,-1 0-1 0 0,2 0 0 0 0,0 1-63 0 0,2 0 61 0 0,0 0-1 0 0,1-1 1 0 0,0 0-1 0 0,0 0 1 0 0,1 0-1 0 0,-1-1 0 0 0,1-1 1 0 0,0 0-1 0 0,1 0 1 0 0,-1 0-1 0 0,0-1 1 0 0,1-1-1 0 0,0 0 1 0 0,0 0-1 0 0,0 0 0 0 0,0-2 1 0 0,0 1-1 0 0,9-2-60 0 0,0 0 97 0 0,-15 1-79 0 0,1 0-1 0 0,-1 0 1 0 0,0-1-1 0 0,1 0 1 0 0,-1 0-1 0 0,0 0 1 0 0,1 0-1 0 0,-1 0 1 0 0,0-1 0 0 0,0 0-1 0 0,0 0 1 0 0,0 0-1 0 0,0 0 1 0 0,0-1-1 0 0,2-2-17 0 0,3-3 22 0 0,-4 5-17 0 0,0-1 0 0 0,-1 0 0 0 0,0 0 0 0 0,0 0 0 0 0,0-1 0 0 0,0 1 0 0 0,-1-1 0 0 0,0 0 0 0 0,0 0 0 0 0,2-4-5 0 0,-4 4 0 0 0,1-1 0 0 0,-1 0 0 0 0,0 0 0 0 0,0 0 0 0 0,-1-1 0 0 0,0 1 0 0 0,0 0 0 0 0,0 0 0 0 0,-1 0 0 0 0,0 0 0 0 0,0 0 0 0 0,0 0 0 0 0,-1 0 0 0 0,0 0 0 0 0,-2-5 0 0 0,-6-8 0 0 0,0 1 0 0 0,-1 0 0 0 0,0 0 0 0 0,-2 0 0 0 0,2 2 0 0 0,-4-2-487 0 0,-1 0 0 0 0,0 1-1 0 0,-1 1 1 0 0,-1 1 0 0 0,-7-6 487 0 0,-5-3-1614 0 0,-15-15-5543 0 0</inkml:trace>
  <inkml:trace contextRef="#ctx0" brushRef="#br0" timeOffset="11113.914">5219 11805 18943 0 0,'0'0'432'0'0,"0"0"66"0"0,0 0 22 0 0,0 0-64 0 0,0 2-299 0 0,-6 57 395 0 0,-3 115 1734 0 0,0 3-2563 0 0,3-40 277 0 0,5-128-130 0 0,-1 1-1 0 0,0-1 0 0 0,0 0 1 0 0,-1 0-1 0 0,-3 6 131 0 0,2-4-1209 0 0,0 0-1 0 0,1 1 1 0 0,-1 4 1209 0 0,1 12-7110 0 0</inkml:trace>
  <inkml:trace contextRef="#ctx0" brushRef="#br0" timeOffset="11484.849">4877 12977 15752 0 0,'9'58'1703'0'0,"-5"-36"-1702"0"0,-1-9 263 0 0,0 0 0 0 0,-2 1-1 0 0,1 9-263 0 0,-2-15 170 0 0,1 0-1 0 0,-1-1 0 0 0,2 1 1 0 0,-1 0-1 0 0,1 0 0 0 0,0-1 1 0 0,1 1-1 0 0,0-1 0 0 0,2 5-169 0 0,-3-9 82 0 0,0 0 0 0 0,0-1 0 0 0,1 1 0 0 0,-1 0 0 0 0,1-1 0 0 0,-1 0 0 0 0,1 1 0 0 0,0-1 0 0 0,0 0 0 0 0,0 0 0 0 0,0-1 0 0 0,0 1 0 0 0,0-1 0 0 0,1 0 0 0 0,-1 1 0 0 0,0-1-1 0 0,1-1 1 0 0,-1 1 0 0 0,1 0 0 0 0,-1-1 0 0 0,3 0-82 0 0,10 1 139 0 0,-1-1-1 0 0,1-1 1 0 0,0-1-1 0 0,4-1-138 0 0,-15 3 33 0 0,121-24 429 0 0,-88 17-456 0 0,-18 2-83 0 0,1 2 0 0 0,0 0-1 0 0,10 1 78 0 0,15-3-4062 0 0,-35 5-2679 0 0</inkml:trace>
  <inkml:trace contextRef="#ctx0" brushRef="#br0" timeOffset="11831.663">5400 12954 3680 0 0,'0'2'167'0'0,"-5"61"441"0"0,3-18 10879 0 0,-7 38-11487 0 0,-1 24 2163 0 0,4-5-1537 0 0,0-35-471 0 0,4 1 0 0 0,5 36-155 0 0,-3-98-291 0 0,1 0 0 0 0,0 0 0 0 0,0-1 0 0 0,0 1 0 0 0,1 0 0 0 0,1 4 291 0 0,-2-8-1759 0 0</inkml:trace>
  <inkml:trace contextRef="#ctx0" brushRef="#br0" timeOffset="12193.926">5627 12893 1840 0 0,'2'2'133'0'0,"5"8"-23"0"0,-7-9 574 0 0,1 1 0 0 0,0 0 1 0 0,0 0-1 0 0,-1 0 1 0 0,1 0-1 0 0,-1-1 1 0 0,0 1-1 0 0,1 0 0 0 0,-1 2-684 0 0,2 29 6937 0 0,-1-24-6431 0 0,0-1 1 0 0,0 1-1 0 0,-1 0 1 0 0,-1 4-507 0 0,-4 13 341 0 0,-1 1 1 0 0,-2-1-1 0 0,-1 2-341 0 0,6-18 64 0 0,1-6-53 0 0,-7 25 40 0 0,1 1 1 0 0,-2 14-52 0 0,8-36 15 0 0,1 0 1 0 0,1 0 0 0 0,-1 1-1 0 0,1-1 1 0 0,0 0 0 0 0,1 0 0 0 0,0 0-1 0 0,0 0 1 0 0,1 0 0 0 0,0 0-1 0 0,3 5-15 0 0,-4-10 32 0 0,0-1 0 0 0,0 0 0 0 0,1 0 0 0 0,-1 1 0 0 0,1-1 0 0 0,0 0 0 0 0,0 0-1 0 0,0-1 1 0 0,0 1 0 0 0,0 0 0 0 0,0-1 0 0 0,0 1 0 0 0,0-1 0 0 0,0 0 0 0 0,1 1 0 0 0,-1-1-1 0 0,1 0 1 0 0,-1-1 0 0 0,1 1 0 0 0,-1 0 0 0 0,1-1 0 0 0,0 1 0 0 0,-1-1 0 0 0,1 0-1 0 0,-1 0 1 0 0,1 0 0 0 0,0 0 0 0 0,-1 0 0 0 0,3-1-32 0 0,2 0 114 0 0,0 0-1 0 0,1-1 1 0 0,-1 0-1 0 0,0 0 1 0 0,0-1-1 0 0,-1 1 1 0 0,1-1-1 0 0,0-1 1 0 0,-1 0-1 0 0,1 0-113 0 0,7-6 246 0 0,0-1-1 0 0,-1-1 1 0 0,0 0-1 0 0,0 0 1 0 0,5-9-246 0 0,-12 13 40 0 0,0-1 1 0 0,0 1-1 0 0,-1-1 1 0 0,-1 0-1 0 0,1 0 0 0 0,-1 0 1 0 0,-1-1-1 0 0,0 1 1 0 0,0-1-1 0 0,0-4-40 0 0,-3 11 0 0 0,0 0 0 0 0,0-1 0 0 0,0 1 0 0 0,-1-1 0 0 0,1 1 0 0 0,-1 0 0 0 0,0-1 0 0 0,1 1 0 0 0,-2 0 0 0 0,1 0 0 0 0,0 0 0 0 0,-1 0 0 0 0,1 0 0 0 0,-1 0 0 0 0,0 0 0 0 0,0 0 0 0 0,-3-4 0 0 0,0 1 0 0 0,0-1 0 0 0,-1 1 0 0 0,0 0 0 0 0,-7-5 0 0 0,3 3-69 0 0,0 1-1 0 0,-1 0 1 0 0,0 0-1 0 0,0 1 1 0 0,-9-3 69 0 0,14 6-241 0 0,0 1 1 0 0,-1 0-1 0 0,1 1 1 0 0,0 0-1 0 0,0 0 0 0 0,-1 0 1 0 0,1 1-1 0 0,-1-1 1 0 0,1 2-1 0 0,0-1 0 0 0,-1 1 1 0 0,-3 1 240 0 0,4-1-427 0 0,-8 2-4997 0 0,12-3-266 0 0</inkml:trace>
  <inkml:trace contextRef="#ctx0" brushRef="#br0" timeOffset="12530.643">6078 12925 11056 0 0,'2'2'852'0'0,"1"3"-732"0"0,0 1 0 0 0,0 0 1 0 0,0-1-1 0 0,-1 1 1 0 0,1 0-121 0 0,1 5 1326 0 0,-4-10-866 0 0,1 1 0 0 0,-1-1 0 0 0,1 0 0 0 0,-1 1 1 0 0,0-1-1 0 0,0 1 0 0 0,0-1 0 0 0,1 1 0 0 0,-2-1 1 0 0,1 1-1 0 0,0 0-460 0 0,-1 3 177 0 0,0-1 0 0 0,0 0 1 0 0,-1 1-1 0 0,1-1 0 0 0,-2 1-177 0 0,0 2 278 0 0,-22 45 54 0 0,12-28-149 0 0,-7 22-183 0 0,18-39 18 0 0,0-1 1 0 0,0 1 0 0 0,1 0-1 0 0,0-1 1 0 0,0 1-1 0 0,0 1-18 0 0,1-6 16 0 0,0-1-1 0 0,0 1 1 0 0,0 0-1 0 0,0 0 1 0 0,0-1-1 0 0,0 1 0 0 0,1 0 1 0 0,-1-1-1 0 0,1 1 1 0 0,-1 0-1 0 0,1-1 1 0 0,-1 1-1 0 0,1 0 0 0 0,0-1 1 0 0,0 1-1 0 0,0-1 1 0 0,0 0-1 0 0,0 1 0 0 0,0-1 1 0 0,0 0-1 0 0,0 1 1 0 0,1-1-1 0 0,-1 0 1 0 0,0 0-1 0 0,2 1-15 0 0,2-1 118 0 0,-1 1-1 0 0,1-1 0 0 0,-1 0 1 0 0,1 0-1 0 0,0-1 1 0 0,-1 1-1 0 0,1-1 1 0 0,0 0-1 0 0,-1-1 1 0 0,1 1-1 0 0,0-1 1 0 0,-1 1-1 0 0,1-1 1 0 0,-1-1-1 0 0,1 1-117 0 0,6-3 213 0 0,1 0-1 0 0,-1 0 1 0 0,0-1 0 0 0,-1 0-1 0 0,6-4-212 0 0,-8 2 74 0 0,1 0 0 0 0,-2 0 0 0 0,1-1 0 0 0,-1 0 0 0 0,0 0 0 0 0,2-4-74 0 0,-5 6 8 0 0,-1-1 0 0 0,0 0 0 0 0,0 1-1 0 0,-1-1 1 0 0,0 0 0 0 0,0-1 0 0 0,0 1-1 0 0,-1 0 1 0 0,0-1 0 0 0,-1 1 0 0 0,1 0-1 0 0,-1-1 1 0 0,-1 1 0 0 0,1 0 0 0 0,-1-1-1 0 0,-1 1 1 0 0,-1-5-8 0 0,-1 1 8 0 0,0 0-1 0 0,-1 0 1 0 0,-1 1-1 0 0,0-1 0 0 0,0 1 1 0 0,-1 0-1 0 0,0 1 1 0 0,-1 0-1 0 0,-3-3-7 0 0,-3-1-180 0 0,0 1 1 0 0,0 0-1 0 0,-1 1 0 0 0,-1 0 0 0 0,-9-3 180 0 0,16 9-697 0 0,0 1 0 0 0,0 0-1 0 0,0 1 1 0 0,-8-2 697 0 0,15 5-285 0 0,-26-9-7244 0 0</inkml:trace>
  <inkml:trace contextRef="#ctx0" brushRef="#br0" timeOffset="10378.028">9078 13184 3224 0 0,'1'1'143'0'0,"11"18"125"0"0,7 11-319 0 0,-10-7 2891 0 0,7 17 5049 0 0,5 0-4074 0 0,6 14-1990 0 0,45 98 1759 0 0,-18-37-1922 0 0,-44-90-1152 0 0,-1 0-1 0 0,4 21-509 0 0,7 23 340 0 0,55 118-293 0 0,-60-152-177 0 0,-7-14-439 0 0,-6-14 206 0 0,1-1 0 0 0,-1 1 0 0 0,1-1 0 0 0,2 4 363 0 0,13 26-4285 0 0,-17-34 2394 0 0,-1-2-11 0 0</inkml:trace>
  <inkml:trace contextRef="#ctx0" brushRef="#br0" timeOffset="10710.653">9278 13731 11520 0 0,'-3'13'251'0'0,"0"-1"1"0"0,-1 1-1 0 0,-1-1 1 0 0,0 0-1 0 0,0 0 1 0 0,-5 7-252 0 0,-62 95 6864 0 0,-41 55-3876 0 0,62-93-1966 0 0,-27 41-198 0 0,74-112-789 0 0,-1 1 0 0 0,1-1 0 0 0,-1 0-1 0 0,-4 3-34 0 0,-10 12 44 0 0,16-16-107 0 0,0-1 0 0 0,0 1 0 0 0,0-1 1 0 0,-1 0-1 0 0,0 1 0 0 0,0-2 0 0 0,0 1 63 0 0,2-1-573 0 0,-1-1-1 0 0,1 1 1 0 0,-1-1 0 0 0,0 0-1 0 0,1 0 1 0 0,-1-1 0 0 0,-2 2 573 0 0,-3-2-7545 0 0</inkml:trace>
  <inkml:trace contextRef="#ctx0" brushRef="#br0" timeOffset="64302.166">13299 1632 12296 0 0,'2'11'215'0'0,"0"0"1"0"0,0 1 0 0 0,-1-1 0 0 0,-1 1 0 0 0,0-1 0 0 0,0 0-1 0 0,-1 1 1 0 0,0-1 0 0 0,-1 0 0 0 0,-1 1-216 0 0,-3 36 1447 0 0,-2 19-358 0 0,4-44-697 0 0,1 1 1 0 0,1 0-1 0 0,1 0 0 0 0,2 9-392 0 0,3 54 854 0 0,-1-35 580 0 0,4 23-1434 0 0,-4-45 728 0 0,-1 14-728 0 0,1 3 367 0 0,-1-7-115 0 0,-2 0 1 0 0,-1 1-1 0 0,-2-1 0 0 0,-8 38-252 0 0,9-59 17 0 0,2-13-10 0 0,-1 1-1 0 0,0-1 1 0 0,0 1 0 0 0,-1-1 0 0 0,1 1 0 0 0,-1-1-1 0 0,-2 2-6 0 0,2-5-4 0 0,0 0 5 0 0,2 14 25 0 0,-13-43 435 0 0,11 12-454 0 0,1 0-1 0 0,1 0 1 0 0,1-13-7 0 0,0 0 20 0 0,4-184 494 0 0,0 101-350 0 0,5-1 1 0 0,14-52-165 0 0,-8 62 136 0 0,-10 60-73 0 0,2 0 0 0 0,2 1 0 0 0,6-15-63 0 0,-9 36 23 0 0,1 0 0 0 0,0 0 0 0 0,1 1 0 0 0,1 0 0 0 0,1 0 1 0 0,1 2-1 0 0,10-12-23 0 0,-3 6 67 0 0,1 1 1 0 0,1 1-68 0 0,-13 12 29 0 0,1 1 1 0 0,0 1-1 0 0,1 0 1 0 0,-1 0-1 0 0,1 0 1 0 0,5-1-30 0 0,-5 4 36 0 0,0 1 0 0 0,-1 0 0 0 0,1 0 1 0 0,0 1-1 0 0,0 0 0 0 0,0 1 0 0 0,-1 0 1 0 0,1 1-1 0 0,0 0 0 0 0,2 1-36 0 0,-8-1 15 0 0,0 0 0 0 0,0 0 0 0 0,0 0 1 0 0,-1 1-1 0 0,1 0 0 0 0,0 0 0 0 0,-1 0 0 0 0,1 0 0 0 0,-1 0 0 0 0,0 1 0 0 0,1-1 0 0 0,-1 1 0 0 0,0 0 0 0 0,-1 0 0 0 0,1 0 0 0 0,-1 1 0 0 0,1-1 1 0 0,-1 0-1 0 0,1 3-15 0 0,1 1 7 0 0,-1 0 0 0 0,0 0 0 0 0,0 1 1 0 0,0-1-1 0 0,-1 1 0 0 0,0 0 1 0 0,-1 0-1 0 0,0 0 0 0 0,0 3-7 0 0,3 25 0 0 0,-2-24-5 0 0,-1 1 0 0 0,0-1-1 0 0,-2 12 6 0 0,-4 39-269 0 0,-12 53 269 0 0,10-84 19 0 0,-1-1 0 0 0,-1 0 0 0 0,-2 0 0 0 0,-8 16-19 0 0,15-38-1 0 0,-1-1 0 0 0,0 1 0 0 0,-1-1 0 0 0,0 0 0 0 0,0 0 0 0 0,0 0 0 0 0,-1-1 0 0 0,0 0-1 0 0,-1 0 1 0 0,1-1 0 0 0,-1 0 0 0 0,-1 0 0 0 0,1-1 0 0 0,-9 4 1 0 0,12-7 1 0 0,3-1 1 0 0,0 0 0 0 0,0 0 0 0 0,1 0 0 0 0,-1 1 0 0 0,0-1-1 0 0,0 0 1 0 0,1 1 0 0 0,-2 0-2 0 0,3-1 80 0 0,0 1-52 0 0,0 0-1 0 0,1 0 1 0 0,-1 0-1 0 0,1 0 1 0 0,0 0-1 0 0,-1 0 1 0 0,1 0-1 0 0,0 0 1 0 0,0 0-1 0 0,1 0 1 0 0,-1-1-1 0 0,0 1 1 0 0,0 0-1 0 0,1-1 1 0 0,0 1-28 0 0,26 24 140 0 0,-17-16-85 0 0,11 10 54 0 0,-2 0 0 0 0,-1 2 0 0 0,0 0 0 0 0,-2 2 0 0 0,0 0 0 0 0,-2 0 0 0 0,-1 1 0 0 0,-1 1 0 0 0,4 12-108 0 0,16 43 115 0 0,25 70 1017 0 0,-57-148-1111 0 0,0 0 0 0 0,0 0 0 0 0,1 0 1 0 0,-1-1-1 0 0,1 1 0 0 0,0 0 0 0 0,-1-1 0 0 0,1 0 0 0 0,2 2-22 0 0,10 14 43 0 0,-13-17-593 0 0,-1-1-242 0 0,0 0-52 0 0,0 0-140 0 0,0 0-544 0 0,0 0-231 0 0</inkml:trace>
  <inkml:trace contextRef="#ctx0" brushRef="#br0" timeOffset="65648.535">14246 2206 4608 0 0,'0'2'353'0'0,"5"27"93"0"0,-5-27 1167 0 0,0-2 563 0 0,-1 1 796 0 0,-2 4-2304 0 0,3-5 7095 0 0,17-16-6349 0 0,-15 13-1262 0 0,0 1 0 0 0,0 0 0 0 0,0 0 1 0 0,0 0-1 0 0,1 0 0 0 0,-1 0 0 0 0,1 0 1 0 0,-1 1-1 0 0,1-1 0 0 0,0 1 0 0 0,0 0 1 0 0,0-1-1 0 0,-1 1 0 0 0,1 1 0 0 0,0-1 1 0 0,3 0-153 0 0,3-1 501 0 0,1 1-331 0 0,0-1 1 0 0,0 1 0 0 0,1 1-1 0 0,-1 0 1 0 0,0 0 0 0 0,0 1 0 0 0,0 0-171 0 0,-5 0 124 0 0,1-1 0 0 0,-1 0 0 0 0,0 0 0 0 0,0-1 0 0 0,0 1 1 0 0,0-1-1 0 0,0 0 0 0 0,2-1-124 0 0,14-2 341 0 0,40-8 347 0 0,-47 9-546 0 0,-5 2-62 0 0,-1-1 1 0 0,1 1 0 0 0,0 1-1 0 0,0-1-80 0 0,19-2 172 0 0,-21 2-121 0 0,0 0 0 0 0,0 1 0 0 0,0 0 0 0 0,5 0-51 0 0,11-1 74 0 0,-17 1-69 0 0,0 0 0 0 0,0 0 1 0 0,0 0-1 0 0,0 1 0 0 0,1 0-5 0 0,25 4 67 0 0,0-1-1 0 0,1-1 1 0 0,23-2-67 0 0,-7-10 151 0 0,-46 9-139 0 0,0 0 1 0 0,-1-1 0 0 0,1 1 0 0 0,0-1-1 0 0,0 0 1 0 0,-1 0 0 0 0,1 0-1 0 0,0-1-12 0 0,19-5 69 0 0,8 2 2 0 0,-21 2-34 0 0,1 1 1 0 0,0 1 0 0 0,1 0-1 0 0,-1 0 1 0 0,0 1-1 0 0,0 0 1 0 0,8 2-38 0 0,-17-2 1 0 0,9 2 35 0 0,1-1 0 0 0,-1 0 0 0 0,7 0-36 0 0,-15-1 0 0 0,-1 0 0 0 0,1 0 0 0 0,-1 0 0 0 0,0 0 0 0 0,1 0 0 0 0,-1 0 0 0 0,0 0 0 0 0,1 1 0 0 0,-1-1 0 0 0,1 0 0 0 0,-1 1 0 0 0,1-1 0 0 0,3 2 0 0 0,19 1 0 0 0,-17-2 0 0 0,-1 2 0 0 0,-5-3 0 0 0,0 1 0 0 0,-1-1 0 0 0,1 1 0 0 0,-1-1 0 0 0,1 0 0 0 0,-1 1 0 0 0,1-1 0 0 0,-1 1 0 0 0,1 0 0 0 0,-1-1 0 0 0,1 1 0 0 0,-1-1 0 0 0,1 1 0 0 0,-1 0 0 0 0,0-1 0 0 0,1 1 0 0 0,-1-1 0 0 0,0 1 0 0 0,0 0 0 0 0,0 0 0 0 0,0-1 0 0 0,1 1 0 0 0,-1 0 0 0 0,0-1 0 0 0,0 1 0 0 0,0 0 0 0 0,0 0 0 0 0,0-1 0 0 0,-1 1 0 0 0,1 0 0 0 0,0-1 0 0 0,0 1 0 0 0,0 0 0 0 0,-1-1 0 0 0,1 2 0 0 0,-1 0 0 0 0,-6 23 0 0 0,4-9 0 0 0,-1-11 0 0 0,1-2 0 0 0,1 3 0 0 0,0-1 0 0 0,-13 14 0 0 0,-1 3 0 0 0,9-10 0 0 0,0-5-12 0 0,6-7 5 0 0,1 0 1 0 0,0 1-1 0 0,-1-1 0 0 0,1 1 0 0 0,-1-1 1 0 0,1 1-1 0 0,0-1 0 0 0,-1 1 0 0 0,1 0 1 0 0,0-1-1 0 0,0 1 0 0 0,-1-1 0 0 0,1 1 1 0 0,0 0-1 0 0,0-1 0 0 0,0 1 0 0 0,0-1 0 0 0,0 1 1 0 0,0 0 6 0 0,0 2-28 0 0,-10 12 126 0 0,8-13-2 0 0,9-8-50 0 0,-4 3-46 0 0,-1 1 0 0 0,0-1 0 0 0,0 0 0 0 0,0 0 0 0 0,0 0 0 0 0,0 0 0 0 0,-1-1 0 0 0,1 1 0 0 0,-1 0 0 0 0,1 0 0 0 0,0 0 0 0 0,0 0 0 0 0,0 1 0 0 0,1-1 0 0 0,-1 0 0 0 0,3-3 5 0 0,0 1 0 0 0,-1-1 1 0 0,0 0-1 0 0,-1 0 0 0 0,1-1 0 0 0,-1 1 0 0 0,0-1 1 0 0,0 1-1 0 0,-1-1 0 0 0,1-6-5 0 0,8-17 12 0 0,-10 27-12 0 0,0 0 0 0 0,0 0 0 0 0,0-1 0 0 0,-1 1 0 0 0,1-1 0 0 0,-1 1 0 0 0,0 0 0 0 0,0-1 0 0 0,0 1 0 0 0,0-1 0 0 0,-1 1 0 0 0,1 0 0 0 0,-1-1 0 0 0,0 1 0 0 0,0 0 0 0 0,0-1 0 0 0,-4-7 0 0 0,0 0 0 0 0,-1 0 0 0 0,-6-9 0 0 0,3 4 0 0 0,6 12 0 0 0,1 1 0 0 0,-1-1 0 0 0,1 1 0 0 0,-1 0 0 0 0,0 0 0 0 0,0 0 0 0 0,-1 0 0 0 0,1 1 0 0 0,-1-1 0 0 0,-2-1 0 0 0,-40-17 0 0 0,37 17 0 0 0,-1 0 0 0 0,0 2 0 0 0,0-1 0 0 0,1 1 0 0 0,-9 0 0 0 0,-7-2 0 0 0,3 3-368 0 0,12 4 107 0 0,9-3-365 0 0,7-2-226 0 0,-3 0 253 0 0,11-4-1898 0 0,-3 5-4301 0 0,1 1-1072 0 0</inkml:trace>
  <inkml:trace contextRef="#ctx0" brushRef="#br0" timeOffset="66415.912">15657 1716 6448 0 0,'1'2'297'0'0,"8"6"-138"0"0,-3-3 80 0 0,-1 0 0 0 0,0 1-1 0 0,0-1 1 0 0,0 1 0 0 0,-1 0 0 0 0,0 1 0 0 0,0 0-239 0 0,0 1 916 0 0,-1 1 1 0 0,0 0-1 0 0,-1 0 1 0 0,1 5-917 0 0,6 21 1954 0 0,-5-22-1438 0 0,-1-1 0 0 0,-1 1 1 0 0,0 0-1 0 0,0 4-516 0 0,4 26 1562 0 0,10 61 980 0 0,-7-40-516 0 0,2 0-2026 0 0,38 181 2656 0 0,-39-203-1944 0 0,0 15-712 0 0,0-22 227 0 0,-4-22-121 0 0,-5-10-14 0 0,-1-4 43 0 0,-5-17-129 0 0,2-1-1 0 0,-2-15-5 0 0,4 21-75 0 0,-1-1 0 0 0,0 1 0 0 0,-1 0-1 0 0,0 0 1 0 0,-1 0 0 0 0,-5-9 75 0 0,6 14-100 0 0,0 0-1 0 0,0 0 1 0 0,1 0-1 0 0,-1-1 101 0 0,1-1-95 0 0,-1 0 0 0 0,0 1-1 0 0,-3-4 96 0 0,-10-19-250 0 0,9 19-59 0 0,0 0 1 0 0,1 0-1 0 0,-1-4 309 0 0,-16-42-488 0 0,15 41 641 0 0,1 0 0 0 0,1-1 0 0 0,0 1 1 0 0,1-1-1 0 0,0-12-153 0 0,-4-30 34 0 0,4 22-34 0 0,0-9 0 0 0,4 35 3 0 0,1 0-1 0 0,1-1 1 0 0,0 1 0 0 0,1 0 0 0 0,2-8-3 0 0,-2 12 33 0 0,0-6 47 0 0,2 1 0 0 0,-1 1 0 0 0,2-1 0 0 0,0 0 1 0 0,1 1-1 0 0,0 0 0 0 0,1 0 0 0 0,2-2-80 0 0,1 1 230 0 0,-6 7-166 0 0,1 0 0 0 0,0 0-1 0 0,0 1 1 0 0,1-1 0 0 0,0 1-1 0 0,0 1 1 0 0,0-1 0 0 0,1 1-1 0 0,-1 0 1 0 0,4-1-64 0 0,0 1-36 0 0,3-1 7 0 0,0 0-1 0 0,0 1 1 0 0,3 0 29 0 0,-11 3 125 0 0,-1 1 0 0 0,1 0 0 0 0,0 1 0 0 0,0-1 0 0 0,0 1 0 0 0,0 0-1 0 0,0 1 1 0 0,0-1 0 0 0,0 1 0 0 0,4 0-125 0 0,1 2 95 0 0,0-1 0 0 0,0 2 0 0 0,0-1 0 0 0,2 2-95 0 0,-8-2-24 0 0,0-1-1 0 0,0 0 1 0 0,0 1 0 0 0,0 0 0 0 0,-1 0-1 0 0,1 0 1 0 0,-1 0 0 0 0,0 1 0 0 0,0-1-1 0 0,2 4 25 0 0,-1-2 39 0 0,-1 0 0 0 0,0 0-1 0 0,0 0 1 0 0,-1 0-1 0 0,1 1 1 0 0,-1-1-1 0 0,0 1 1 0 0,-1 0-1 0 0,1 0 1 0 0,-1-1 0 0 0,0 1-1 0 0,-1 2-38 0 0,2 8-12 0 0,-1 0 0 0 0,-1 0 0 0 0,-1 0 0 0 0,0 0 0 0 0,-1-1 0 0 0,-1 1 0 0 0,0 0 0 0 0,-1-1 0 0 0,-1 0 0 0 0,0 0 0 0 0,-1 0 0 0 0,0 0 0 0 0,-2-1 0 0 0,-3 5 12 0 0,5-9 0 0 0,0-1 0 0 0,0 0 0 0 0,-1 0 0 0 0,0-1 0 0 0,-1 0 0 0 0,0 0 0 0 0,0-1 0 0 0,0 0 0 0 0,-1 0 0 0 0,0-1 0 0 0,-4 2 0 0 0,-2-1-89 0 0,-1 0-1 0 0,0 0 1 0 0,-1-2-1 0 0,1 0 0 0 0,-1-1 1 0 0,0 0-1 0 0,0-2 1 0 0,-1 0-1 0 0,1-1 1 0 0,0 0-1 0 0,-1-2 1 0 0,-9-1 89 0 0,5 2-1438 0 0,0 0-74 0 0</inkml:trace>
  <inkml:trace contextRef="#ctx0" brushRef="#br0" timeOffset="68722.157">12069 3959 7832 0 0,'5'4'705'0'0,"3"6"-361"0"0,-8-9 700 0 0,0-1 357 0 0,0 0 67 0 0,0 0-153 0 0,0 0-715 0 0,0 0-315 0 0,0 0-58 0 0,0 1-51 0 0,-22 35 1172 0 0,15-18-812 0 0,1 1-1 0 0,0 0 1 0 0,1 1 0 0 0,2-1-1 0 0,-2 19-535 0 0,-12 128 1095 0 0,-2-16-46 0 0,16-105-812 0 0,2-32-297 0 0,0 0 1 0 0,0 0-1 0 0,-1 0 60 0 0,0 1-46 0 0,2-13 78 0 0,0 1 0 0 0,0-1 0 0 0,0 1 0 0 0,0 0 0 0 0,0-1 0 0 0,-1 1-1 0 0,1-1 1 0 0,-1 1 0 0 0,1-1 0 0 0,-1 1-32 0 0,1-2 16 0 0,-1 1 0 0 0,1-1 0 0 0,0 0 0 0 0,0 0 0 0 0,0 1 0 0 0,-1-1 0 0 0,1 0-1 0 0,0 1 1 0 0,0-1 0 0 0,0 0 0 0 0,0 1 0 0 0,0-1 0 0 0,0 0 0 0 0,0 1 0 0 0,0-1 0 0 0,0 1 0 0 0,0-1 0 0 0,0 0 0 0 0,0 1 0 0 0,0-1 0 0 0,0 0-1 0 0,0 1 1 0 0,0-1 0 0 0,0 0 0 0 0,0 1-16 0 0,1 0 18 0 0,-1 0 0 0 0,0 0-1 0 0,0 0 1 0 0,0 1 0 0 0,0-1-1 0 0,0 0 1 0 0,0 0 0 0 0,0 0 0 0 0,0 0-1 0 0,0 1 1 0 0,0-1 0 0 0,-1 0-1 0 0,1 0 1 0 0,0 0 0 0 0,-1 0 0 0 0,1 0-1 0 0,-1 0 1 0 0,0 0 0 0 0,1 0-18 0 0,-1 1 70 0 0,1 0-10 0 0,0 3-34 0 0,0-3 38 0 0,0-2 10 0 0,0 0 28 0 0,0 0-5 0 0,1 0-76 0 0,0 1 0 0 0,-1-1-1 0 0,1 1 1 0 0,0-1 0 0 0,0 1 0 0 0,0-1-1 0 0,0 0 1 0 0,0 1 0 0 0,0-1 0 0 0,0 0 0 0 0,0 0-1 0 0,0 0 1 0 0,0 0 0 0 0,0 0 0 0 0,0 0-1 0 0,0 0 1 0 0,1 0-21 0 0,1-1 44 0 0,6-2 52 0 0,-1 0-1 0 0,0-1 0 0 0,0 0 1 0 0,0 0-1 0 0,-1 0 0 0 0,6-6-95 0 0,-11 10 15 0 0,-1-1 0 0 0,0 0 0 0 0,1 0 0 0 0,-1 0 0 0 0,0 0 0 0 0,1 1 0 0 0,-1-1 0 0 0,1 1 0 0 0,-1-1 0 0 0,1 1-15 0 0,-1 0 8 0 0,0 0 0 0 0,0-1-1 0 0,0 1 1 0 0,0 0 0 0 0,-1 0 0 0 0,1-1-1 0 0,0 1 1 0 0,0 0 0 0 0,-1-1 0 0 0,1 1-1 0 0,0-1 1 0 0,-1 1 0 0 0,1-1 0 0 0,0 1-1 0 0,-1-1 1 0 0,1 0 0 0 0,-1 1 0 0 0,1-1-1 0 0,-1 0 1 0 0,1 1 0 0 0,-1-1 0 0 0,1 0-1 0 0,-1 0-7 0 0,17-21 54 0 0,-8-6-43 0 0,-5 13 22 0 0,1 1 0 0 0,6-12-33 0 0,-10 23 17 0 0,0-1 0 0 0,0 1 1 0 0,0-1-1 0 0,0 1 0 0 0,-1-1 1 0 0,1 0-1 0 0,-1-2-17 0 0,3-15 66 0 0,-2 19-2 0 0,-1 2 2 0 0,0 0 1 0 0,0 0 10 0 0,0 0 3 0 0,0 0 0 0 0,0 0 0 0 0,0 0 0 0 0,0 1 0 0 0,2 4-53 0 0,-1 0-1 0 0,-1-1 0 0 0,1 1 1 0 0,-1 0-1 0 0,1 0 1 0 0,-2 0-1 0 0,1-1 1 0 0,0 2-27 0 0,-1 15 76 0 0,1-17-70 0 0,-1 1 0 0 0,1 0 0 0 0,-1-1-1 0 0,0 1 1 0 0,0-1 0 0 0,-1 1 0 0 0,1-1 0 0 0,-1 1 0 0 0,0-1-1 0 0,0 0 1 0 0,-3 4-6 0 0,4-7 6 0 0,0 0 1 0 0,1 0-1 0 0,-1 0 0 0 0,0-1 0 0 0,0 1 1 0 0,0 0-1 0 0,0 0 0 0 0,0-1 1 0 0,0 1-1 0 0,0 0 0 0 0,0-1 0 0 0,0 1 1 0 0,0-1-1 0 0,0 0 0 0 0,0 1 0 0 0,0-1 1 0 0,0 0-1 0 0,-1 1 0 0 0,1-1 0 0 0,0 0 1 0 0,0 0-1 0 0,0 0 0 0 0,-1 0 0 0 0,1 0-6 0 0,-1-1 8 0 0,-23 3 134 0 0,0 0 1 0 0,-14 3-143 0 0,39-5 0 0 0,-22 6 62 0 0,17-5-38 0 0,1 0-1 0 0,-1 1 1 0 0,0-2 0 0 0,0 1-1 0 0,1-1 1 0 0,-2 1-24 0 0,4-1 28 0 0,0-1 0 0 0,-1 1 0 0 0,1 0 0 0 0,0-1 0 0 0,0 0 1 0 0,-1 1-1 0 0,1-1 0 0 0,0 0 0 0 0,0 0 0 0 0,0 0 0 0 0,0 0 0 0 0,0-1 0 0 0,0 1-28 0 0,0 0 32 0 0,-3-3-23 0 0,-1 0 0 0 0,1-1 0 0 0,1 1 1 0 0,-1-1-1 0 0,1 0 0 0 0,-3-3-9 0 0,-25-38 36 0 0,27 37-40 0 0,1 3 17 0 0,1 0 0 0 0,0 0 1 0 0,1-1-1 0 0,-2-3-13 0 0,-2-6 12 0 0,-2-1 124 0 0,8 17-135 0 0,0 0 0 0 0,0 0 1 0 0,0 0-1 0 0,0 0 0 0 0,0 0 0 0 0,0 1 1 0 0,0-1-1 0 0,0 0 0 0 0,0 0 1 0 0,0 0-1 0 0,0 0 0 0 0,0 0 1 0 0,0 0-1 0 0,0 0 0 0 0,0 0 1 0 0,0 0-1 0 0,-1 0 0 0 0,1 0 1 0 0,0 0-1 0 0,0 0 0 0 0,0 0 0 0 0,0 0 1 0 0,0 0-1 0 0,0 0 0 0 0,0 0 1 0 0,0 0-1 0 0,0 0 0 0 0,0 0 1 0 0,0 0-1 0 0,0 0 0 0 0,0 0 1 0 0,0 0-1 0 0,-1 0 0 0 0,1 0 1 0 0,0 0-1 0 0,0-1 0 0 0,0 1 1 0 0,0 0-1 0 0,0 0 0 0 0,0 0 0 0 0,0 0 1 0 0,0 0-1 0 0,0 0 0 0 0,0 0 1 0 0,0 0-1 0 0,0 0 0 0 0,0 0 1 0 0,0 0-1 0 0,0 0 0 0 0,0 0 1 0 0,0 0-1 0 0,0 0 0 0 0,0 0 1 0 0,0-1-1 0 0,0 1 0 0 0,0 0 0 0 0,0 0 1 0 0,0 0-1 0 0,0 0 0 0 0,0 0 1 0 0,0 0-1 0 0,0 0-1 0 0,3 20-306 0 0,-1-8-554 0 0,-6 9-3029 0 0,0-9-2812 0 0,4-4 21 0 0</inkml:trace>
  <inkml:trace contextRef="#ctx0" brushRef="#br0" timeOffset="73985.945">12210 2991 15288 0 0,'0'1'130'0'0,"1"-1"1"0"0,-1 0-1 0 0,0 0 1 0 0,1 1-1 0 0,-1-1 1 0 0,0 0-1 0 0,0 1 1 0 0,1-1-1 0 0,-1 0 1 0 0,0 1-1 0 0,0-1 1 0 0,0 1-1 0 0,0-1 1 0 0,1 0-1 0 0,-1 1 1 0 0,0-1-1 0 0,0 1 1 0 0,0-1-1 0 0,0 0 1 0 0,0 1-1 0 0,0-1 1 0 0,0 1-1 0 0,0-1 1 0 0,0 1-1 0 0,0-1 1 0 0,-1 1-131 0 0,-17 18 1016 0 0,11-12-749 0 0,0 1 0 0 0,1 0 0 0 0,-1 0 0 0 0,1 0 0 0 0,1 1 0 0 0,-1 1-267 0 0,-12 30 171 0 0,6-15-170 0 0,-9 17-1 0 0,-37 63 0 0 0,-14 24 0 0 0,64-117 12 0 0,2 0-1 0 0,0 0 1 0 0,0 1-1 0 0,1 0 1 0 0,-1 5-12 0 0,5-11 74 0 0,-1-1 1 0 0,1 1-1 0 0,0-1 1 0 0,0 1-1 0 0,1 0 0 0 0,0-1 1 0 0,0 1-1 0 0,0 0 1 0 0,1-1-1 0 0,0 1 1 0 0,1-1-1 0 0,-1 2-74 0 0,0-6 27 0 0,0 0 0 0 0,0 0 1 0 0,0 1-1 0 0,0-1 0 0 0,0 0 0 0 0,0 0 1 0 0,1 0-1 0 0,-1 0 0 0 0,1 0 0 0 0,-1 0 0 0 0,1-1 1 0 0,0 1-1 0 0,0-1 0 0 0,0 1 0 0 0,0-1 1 0 0,0 1-1 0 0,0-1 0 0 0,1 1-27 0 0,1-1 53 0 0,-1 0 0 0 0,1 0 0 0 0,0 0 0 0 0,-1 0 0 0 0,1 0 0 0 0,0-1 0 0 0,0 0 0 0 0,-1 1 0 0 0,1-1 0 0 0,0-1 0 0 0,2 1-53 0 0,1-1 32 0 0,1-1 0 0 0,-1 0 1 0 0,0 0-1 0 0,0 0 1 0 0,1-1-1 0 0,-1 0 1 0 0,-1 0-1 0 0,1-1 0 0 0,0 0 1 0 0,-1 0-1 0 0,6-5-32 0 0,-3 1-38 0 0,-1-1 0 0 0,1 0 0 0 0,-2 0-1 0 0,1-1 1 0 0,-1 0 0 0 0,-1 0 0 0 0,0-1 0 0 0,1-3 38 0 0,-4 10 11 0 0,-1-1-1 0 0,0-1 1 0 0,0 1 0 0 0,-1 0 0 0 0,1 0 0 0 0,-1-1 0 0 0,0 1 0 0 0,-1-1 0 0 0,0 1 0 0 0,1-1-1 0 0,-2 1 1 0 0,1-1 0 0 0,0 1 0 0 0,-1-1 0 0 0,0 1 0 0 0,-1 0 0 0 0,1-1 0 0 0,-1 1 0 0 0,-2-4-11 0 0,2 5 1 0 0,-1 0 0 0 0,1 0 0 0 0,-1 0 1 0 0,0 0-1 0 0,0 0 0 0 0,-1 1 0 0 0,1-1 1 0 0,-1 1-1 0 0,0 0 0 0 0,0 0 0 0 0,0 1 1 0 0,0-1-1 0 0,0 1 0 0 0,0 0 0 0 0,-1 0 1 0 0,1 0-1 0 0,-1 1 0 0 0,1-1 0 0 0,-1 1 1 0 0,0 0-1 0 0,0 0 0 0 0,1 1 0 0 0,-1 0 1 0 0,0-1-1 0 0,0 2 0 0 0,0-1 0 0 0,0 0 1 0 0,1 1-1 0 0,-1 0 0 0 0,0 0 0 0 0,-4 2-1 0 0,-3 3-275 0 0,0-1 1 0 0,0 2-1 0 0,1 0 0 0 0,-6 4 275 0 0,12-7-550 0 0,0 0 0 0 0,0 0 0 0 0,1 0 0 0 0,-1 1 0 0 0,1-1 0 0 0,0 1 0 0 0,1 0 0 0 0,-1 0 0 0 0,1 1-1 0 0,-3 4 551 0 0,5 0-2681 0 0,1 1-2893 0 0</inkml:trace>
  <inkml:trace contextRef="#ctx0" brushRef="#br0" timeOffset="74323.56">12410 3178 7832 0 0,'10'-15'1097'0'0,"-10"13"418"0"0,0 2 483 0 0,0 0 97 0 0,0 0-190 0 0,0 0-861 0 0,0 3-380 0 0,-15 39 1887 0 0,-7 14-2551 0 0,6-19 385 0 0,3 0 0 0 0,-3 11-385 0 0,14-36 0 0 0,-1 0 0 0 0,1 1 0 0 0,1-1 0 0 0,0 1 0 0 0,1 11 0 0 0,0-19 32 0 0,1-1-1 0 0,0 1 0 0 0,-1-1 1 0 0,2 1-1 0 0,-1-1 0 0 0,0 1 1 0 0,1-1-1 0 0,0 1-31 0 0,-1-3 47 0 0,0 0 0 0 0,1 0 0 0 0,-1 0 0 0 0,0 0 0 0 0,1 0 0 0 0,-1-1 1 0 0,1 1-1 0 0,0-1 0 0 0,-1 1 0 0 0,1-1 0 0 0,0 1 0 0 0,0-1 0 0 0,0 0 0 0 0,0 0 0 0 0,0 0 0 0 0,1 0-47 0 0,1 0 115 0 0,0 0 0 0 0,0 0 1 0 0,0 0-1 0 0,0 0 0 0 0,1-1 0 0 0,-1 0 0 0 0,0 0 0 0 0,0 0 0 0 0,1-1 0 0 0,-1 1 0 0 0,0-1 0 0 0,1 0-115 0 0,2-1 86 0 0,-1 0-1 0 0,1 0 1 0 0,-1-1 0 0 0,0 1-1 0 0,0-1 1 0 0,0-1-1 0 0,0 0-85 0 0,0 0 16 0 0,-1-1-1 0 0,0 0 1 0 0,0 0-1 0 0,0 0 1 0 0,0-1-1 0 0,-1 1 1 0 0,0-1-1 0 0,0 0 1 0 0,-1 0-1 0 0,0-1 1 0 0,0 1-1 0 0,0-1 1 0 0,-1 1-1 0 0,0-1 1 0 0,0 0-1 0 0,-1 0 1 0 0,1-7-16 0 0,-1 6-8 0 0,0-1 0 0 0,0 0 1 0 0,-1 0-1 0 0,-1 0 0 0 0,0 0 1 0 0,0 0-1 0 0,0 0 0 0 0,-1 0 1 0 0,-1 1-1 0 0,1-1 1 0 0,-1 1-1 0 0,-1-1 0 0 0,-3-6 8 0 0,1 5-11 0 0,-1 0-1 0 0,1 1 0 0 0,-2-1 1 0 0,1 2-1 0 0,-1-1 0 0 0,-1 1 12 0 0,5 4-74 0 0,-1 0 1 0 0,0 0-1 0 0,0 1 0 0 0,0-1 0 0 0,-1 1 0 0 0,1 1 0 0 0,0-1 1 0 0,-1 1-1 0 0,0 0 0 0 0,0 0 0 0 0,0 0 0 0 0,-1 1 74 0 0,2 0-390 0 0,1 1-1 0 0,0 0 1 0 0,0 0-1 0 0,0 0 0 0 0,0 1 1 0 0,-1-1-1 0 0,1 1 1 0 0,0 0-1 0 0,0 0 0 0 0,0 1 1 0 0,0-1-1 0 0,1 1 1 0 0,-1 0-1 0 0,0 0 1 0 0,1 0-1 0 0,-1 0 0 0 0,1 1 1 0 0,-4 2 390 0 0,-2 7-6313 0 0</inkml:trace>
  <inkml:trace contextRef="#ctx0" brushRef="#br0" timeOffset="74684.931">12765 3173 7832 0 0,'0'0'602'0'0,"1"2"-395"0"0,0 1 197 0 0,0 1-1 0 0,0-1 0 0 0,0 1 1 0 0,0-1-1 0 0,-1 1 1 0 0,1 0-1 0 0,-1-1 1 0 0,0 1-1 0 0,0 0 1 0 0,-1-1-1 0 0,1 1 0 0 0,-1 0-403 0 0,-2 10 2653 0 0,-1 0 0 0 0,-3 8-2653 0 0,-3 9 489 0 0,-7 24-49 0 0,9-31-551 0 0,1 0 0 0 0,-2 11 111 0 0,9-32-6 0 0,-1-1 5 0 0,1 1 0 0 0,0-1 1 0 0,-1 0-1 0 0,1 0 0 0 0,0 0 1 0 0,0 0-1 0 0,0 0 0 0 0,0 0 1 0 0,0 0-1 0 0,1 0 0 0 0,-1 1 1 0 0,1-1-1 0 0,-1 0 0 0 0,1 0 1 0 0,3 10 131 0 0,-3-11-88 0 0,-1 0 1 0 0,0-1 0 0 0,0 1-1 0 0,0 0 1 0 0,1 0 0 0 0,-1-1 0 0 0,0 1-1 0 0,1 0 1 0 0,-1 0 0 0 0,1-1-1 0 0,-1 1 1 0 0,1 0 0 0 0,-1-1-1 0 0,1 1 1 0 0,-1-1 0 0 0,1 1-1 0 0,0-1 1 0 0,-1 1 0 0 0,1-1-1 0 0,0 1-43 0 0,-1-1 14 0 0,3 2 110 0 0,0 0 0 0 0,0 0 0 0 0,0 0 0 0 0,0 0 0 0 0,0 0-1 0 0,0-1 1 0 0,0 0 0 0 0,0 0 0 0 0,1 1 0 0 0,-1-2 0 0 0,1 1 0 0 0,-1 0 0 0 0,1-1 0 0 0,-1 0 0 0 0,0 1 0 0 0,1-1 0 0 0,-1-1-1 0 0,1 1 1 0 0,-1 0 0 0 0,2-1-124 0 0,-2 0 59 0 0,1 0 1 0 0,0-1-1 0 0,0 1 0 0 0,-1-1 0 0 0,1 1 0 0 0,-1-1 1 0 0,1 0-1 0 0,-1-1 0 0 0,0 1 0 0 0,0-1 0 0 0,0 1 1 0 0,0-1-1 0 0,0 0 0 0 0,-1 0 0 0 0,2-2-59 0 0,3-4 73 0 0,-2 3-65 0 0,0 0 0 0 0,0 0-1 0 0,-1-1 1 0 0,0 0 0 0 0,0 0 0 0 0,-1 0 0 0 0,2-6-8 0 0,-2 3-28 0 0,0-1 0 0 0,-1 1 0 0 0,-1-1-1 0 0,0 0 1 0 0,0 0 0 0 0,-1 1 0 0 0,0-1 0 0 0,-1 0-1 0 0,0 0 1 0 0,-1 1 0 0 0,0-1 0 0 0,-4-10 28 0 0,5 19-8 0 0,0-1 0 0 0,0 1 0 0 0,0-1 1 0 0,-1 1-1 0 0,1-1 0 0 0,-1 1 0 0 0,0 0 1 0 0,1 0-1 0 0,-1 0 0 0 0,0 0 0 0 0,0 0 1 0 0,-1 0-1 0 0,1 0 0 0 0,0 1 0 0 0,0-1 1 0 0,-1 1-1 0 0,1-1 0 0 0,-1 1 0 0 0,0 0 1 0 0,1 0-1 0 0,-4 0 8 0 0,2-1-211 0 0,0 1 1 0 0,-1 0 0 0 0,1 1-1 0 0,0-1 1 0 0,-1 1-1 0 0,1 0 1 0 0,-1 0-1 0 0,1 0 1 0 0,-1 1-1 0 0,1 0 1 0 0,-1-1-1 0 0,1 1 1 0 0,-1 1 210 0 0,-10 4-2357 0 0,-3 4-4464 0 0</inkml:trace>
  <inkml:trace contextRef="#ctx0" brushRef="#br0" timeOffset="75125.838">13007 3388 10592 0 0,'2'3'818'0'0,"1"3"-653"0"0,0 0 0 0 0,0 1-1 0 0,-1-1 1 0 0,0 1 0 0 0,0 0-1 0 0,-1 0 1 0 0,0-1-1 0 0,0 1 1 0 0,0 4-165 0 0,-1 10 1533 0 0,-1 1 0 0 0,-1 8-1533 0 0,-2 28 232 0 0,3-47-154 0 0,0-1 1 0 0,0 0-1 0 0,-3 11-78 0 0,2-12 136 0 0,0 0 0 0 0,1 0 0 0 0,-1 9-136 0 0,2-16 134 0 0,0-2 2 0 0,0 0 24 0 0,0 0 100 0 0,0 0 42 0 0,0 0 8 0 0,2-1 8 0 0,5-7-74 0 0,0 1 1 0 0,-1-1 0 0 0,0 0-1 0 0,-1-1 1 0 0,1 0 0 0 0,1-4-245 0 0,12-26 86 0 0,7-8-86 0 0,-20 37 14 0 0,0 1-1 0 0,0 0 0 0 0,1 0 1 0 0,0 1-14 0 0,0-3 21 0 0,-6 11-18 0 0,-1 1-1 0 0,1-1 1 0 0,0 0-1 0 0,-1 0 0 0 0,1 0 1 0 0,-1 0-1 0 0,1 0 1 0 0,-1 1-1 0 0,1-1 1 0 0,0 0-1 0 0,-1 0 1 0 0,1 1-1 0 0,-1-1 1 0 0,0 0-1 0 0,1 1 1 0 0,-1-1-1 0 0,1 0 1 0 0,-1 1-1 0 0,1-1 1 0 0,-1 1-1 0 0,0 0-2 0 0,0-1 1 0 0,2 1-3 0 0,0 1-1 0 0,0 0 0 0 0,0 0 0 0 0,-1 1 0 0 0,1-1 0 0 0,-1 0 0 0 0,1 0 1 0 0,-1 1-1 0 0,0-1 0 0 0,0 1 0 0 0,0-1 0 0 0,0 1 0 0 0,0 2 3 0 0,0 2-55 0 0,0 1 0 0 0,-1-1 0 0 0,0 1-1 0 0,0 1 56 0 0,1 27-142 0 0,2-18 111 0 0,-2 1 1 0 0,0-1-1 0 0,-1 5 31 0 0,0-17 2 0 0,0-4-58 0 0,0-2 4 0 0,1 1 109 0 0,5 5 71 0 0,-5-5 21 0 0,1-2-6 0 0,0 0-131 0 0,1 0 0 0 0,0 1 0 0 0,0-1-1 0 0,0 1 1 0 0,-1-1 0 0 0,1 1 0 0 0,0 0 0 0 0,0 0 0 0 0,0 0 0 0 0,0 0 0 0 0,-1 0-1 0 0,1 1 1 0 0,0 0 0 0 0,0-1 0 0 0,0 1 0 0 0,-1 0 0 0 0,1 0 0 0 0,-1 0-1 0 0,2 1-11 0 0,-3-1-618 0 0,1-1-198 0 0,6 3-30 0 0</inkml:trace>
  <inkml:trace contextRef="#ctx0" brushRef="#br0" timeOffset="75694.368">13440 3631 14024 0 0,'0'2'314'0'0,"1"16"361"0"0,0-12-565 0 0,-1 0-1 0 0,0 0 0 0 0,0 1 0 0 0,-1-1 1 0 0,1 0-110 0 0,-5 20 187 0 0,2-12 580 0 0,0 0 0 0 0,1 0 0 0 0,1 0 0 0 0,0 0 0 0 0,1 2-767 0 0,9-25 608 0 0,8-16-334 0 0,0-1 0 0 0,-2 0 0 0 0,9-22-274 0 0,-1 2 27 0 0,-3 12 25 0 0,-18 31-51 0 0,0 1 0 0 0,0 0 0 0 0,0 0 0 0 0,0 0 0 0 0,0 0 0 0 0,1 0 0 0 0,-1 0 0 0 0,1 1 0 0 0,-1-1 0 0 0,1 1 0 0 0,-1-1 0 0 0,2 1-1 0 0,8-2 12 0 0,-3 4 36 0 0,-7 0-39 0 0,0 0-1 0 0,0 1 1 0 0,0-1-1 0 0,0 1 1 0 0,-1-1-1 0 0,1 1 1 0 0,-1 0-1 0 0,1 0 1 0 0,-1 0-1 0 0,1 0 0 0 0,-1 0 1 0 0,0 0-1 0 0,0 0 1 0 0,0 0-1 0 0,0 1 1 0 0,-1-1-1 0 0,1 0 1 0 0,0 1-9 0 0,2 11 48 0 0,-1-1 0 0 0,1 12-48 0 0,-1-10 19 0 0,3 38-19 0 0,-4-38 0 0 0,1-5 0 0 0,2-11 0 0 0,3-8 0 0 0,-7 9 0 0 0,37-68 471 0 0,-35 64-281 0 0,1 0 0 0 0,0 0 0 0 0,-1 1-1 0 0,1-1 1 0 0,2-1-190 0 0,9-12 503 0 0,-10 11-467 0 0,1-1-1 0 0,0 1 1 0 0,0 0 0 0 0,1 0 0 0 0,5-5-36 0 0,-9 10-1 0 0,-1 0 1 0 0,1 0-1 0 0,-1 0 1 0 0,1 0-1 0 0,-1 0 1 0 0,1 0-1 0 0,0 0 1 0 0,0 0-1 0 0,-1 1 1 0 0,1-1-1 0 0,0 1 1 0 0,0-1-1 0 0,0 1 1 0 0,-1 0-1 0 0,1 0 1 0 0,0 0-1 0 0,0 0 1 0 0,0 0-1 0 0,0 0 1 0 0,0 0-1 0 0,0 0 1 0 0,-1 1-1 0 0,1-1 1 0 0,0 1-1 0 0,0 0 1 0 0,-1-1-1 0 0,2 2 1 0 0,5 3 249 0 0,-1 0 1 0 0,0 1-1 0 0,0 0 0 0 0,2 2-249 0 0,17 14 886 0 0,-16-13-830 0 0,0-1-1 0 0,0 2 1 0 0,-1 0-1 0 0,0 0 1 0 0,0 2-56 0 0,2 1 168 0 0,0-1-1 0 0,9 9-167 0 0,19 18-580 0 0,-37-37-518 0 0,3-10-1873 0 0,0 1 1436 0 0</inkml:trace>
  <inkml:trace contextRef="#ctx0" brushRef="#br0" timeOffset="78228.142">8551 4137 8288 0 0,'0'0'638'0'0,"0"2"-272"0"0,2 62 5216 0 0,-1 6-3547 0 0,-1-33-1450 0 0,0 18 2784 0 0,5 33-3369 0 0,-4-62 427 0 0,-1-18-382 0 0,0 1 1 0 0,1 0-1 0 0,0-1 0 0 0,1 3-45 0 0,0-4 15 0 0,-1 1 0 0 0,0-1 0 0 0,-1 1-1 0 0,1-1 1 0 0,-2 3-15 0 0,1-3 48 0 0,0 0 0 0 0,1-1-1 0 0,-1 1 1 0 0,1-1 0 0 0,0 1-1 0 0,1 0-47 0 0,0-1 9 0 0,-1 0-1 0 0,0 1 0 0 0,0-1 1 0 0,-1 0-1 0 0,0 4-8 0 0,3 22-326 0 0,-3-21 306 0 0,2-5 20 0 0,6-11 0 0 0,-5 2-21 0 0,1-1 0 0 0,-1 1 0 0 0,0-1 0 0 0,0 1-1 0 0,0-1 1 0 0,-1 0 0 0 0,1 0 0 0 0,-1-1 0 0 0,1-2 21 0 0,8-12-94 0 0,-10 17 90 0 0,1 1-1 0 0,-1-1 0 0 0,0 1 1 0 0,1 0-1 0 0,-1-1 0 0 0,1 1 1 0 0,-1 0-1 0 0,1 0 0 0 0,0 0 5 0 0,8-7-42 0 0,-4 2 53 0 0,-4 5 48 0 0,-2 1 31 0 0,0 0 6 0 0,0 0 0 0 0,0 2-66 0 0,0 0 0 0 0,0-1 0 0 0,0 1-1 0 0,0 0 1 0 0,-1 0 0 0 0,1 0-1 0 0,0 0 1 0 0,-1 0 0 0 0,1 0 0 0 0,-1-1-1 0 0,0 1 1 0 0,0 0 0 0 0,0 0-30 0 0,-13 24 276 0 0,12-23-211 0 0,-1 0-14 0 0,1 0 0 0 0,-1 0 0 0 0,0 0 0 0 0,0 0-1 0 0,0-1 1 0 0,-1 1 0 0 0,1-1 0 0 0,-1 0 0 0 0,1 0 0 0 0,-1 0-1 0 0,0 0 1 0 0,1 0 0 0 0,-1-1 0 0 0,0 0 0 0 0,0 0-1 0 0,0 0 1 0 0,-3 0-51 0 0,1-1 70 0 0,-1-1 0 0 0,1 0 0 0 0,0 0 0 0 0,0-1 0 0 0,-1 0 0 0 0,1 0 0 0 0,0 0 0 0 0,0-1 0 0 0,1 0 0 0 0,-3-1-70 0 0,0-1 32 0 0,0 0-1 0 0,1 0 1 0 0,-1-1 0 0 0,1 0 0 0 0,0 0 0 0 0,1-1 0 0 0,-1 0-32 0 0,-9-8 47 0 0,14 14-42 0 0,0-1-1 0 0,1 1 1 0 0,-1-1 0 0 0,0 1-1 0 0,1-1 1 0 0,-1 0 0 0 0,1 0-1 0 0,-1 1 1 0 0,1-1 0 0 0,0 0 0 0 0,0 0-1 0 0,0 0 1 0 0,-1-2-5 0 0,-19-44-2484 0 0,20 44 457 0 0</inkml:trace>
  <inkml:trace contextRef="#ctx0" brushRef="#br0" timeOffset="78826.109">7885 3469 1376 0 0,'40'-4'995'0'0,"-22"1"3313"0"0,-1 2 4578 0 0,-15 1-4428 0 0,-2 0-2615 0 0,0 0-1150 0 0,0 0-226 0 0,0 0-34 0 0,0 0 47 0 0,0 0 28 0 0,0 0 4 0 0,0 0-69 0 0,-1 2-422 0 0,-1 0-1 0 0,0 0 1 0 0,1-1 0 0 0,-1 1-1 0 0,0 0 1 0 0,0-1 0 0 0,0 1-1 0 0,-1 0-20 0 0,-28 18-168 0 0,15-11 100 0 0,14-8 67 0 0,0 0 1 0 0,0 1-1 0 0,0-1 1 0 0,0 0 0 0 0,1 0-1 0 0,-1 1 1 0 0,0-1-1 0 0,0 1 1 0 0,-1 2 0 0 0,-1-1 0 0 0,1 1 0 0 0,-1-1 0 0 0,0 0 0 0 0,-1 0 0 0 0,-13 9 1 0 0,16-8 2 0 0,2-2 4 0 0,-2 1 23 0 0,0-1 0 0 0,1 1 1 0 0,0-1-1 0 0,0 1 0 0 0,0-1 0 0 0,0 1 1 0 0,0 0-1 0 0,0 0-30 0 0,1-2 3 0 0,0 8-3 0 0,2-6 0 0 0,-1 0 0 0 0,1 0 0 0 0,0 0 0 0 0,0 0 0 0 0,0-1 0 0 0,1 1 0 0 0,-1-1 0 0 0,1 1 0 0 0,-1-1 0 0 0,1 0 0 0 0,0 0 0 0 0,0 0 0 0 0,0-1 0 0 0,0 1 0 0 0,2 0 0 0 0,-1 0 0 0 0,0 1 0 0 0,1-1 0 0 0,-1 1 0 0 0,-1 0 0 0 0,1 0 0 0 0,3 4 0 0 0,3 4 0 0 0,-6-6 0 0 0,0 0 0 0 0,0 0 0 0 0,-1 0 0 0 0,3 4 0 0 0,-5-6 0 0 0,0-1 0 0 0,0 0 0 0 0,0 1 0 0 0,-1-1 0 0 0,1 1 0 0 0,-1-1 0 0 0,0 1 0 0 0,1-1 0 0 0,-1 1 0 0 0,0-1 0 0 0,0 0 0 0 0,-1 1 0 0 0,1-1 0 0 0,0 2 0 0 0,-5 20 0 0 0,-1 0 0 0 0,-4 12 0 0 0,8-29 0 0 0,-1-1 0 0 0,0 1 0 0 0,0 0 0 0 0,0-1 0 0 0,-1 0 0 0 0,0 0 0 0 0,0 0 0 0 0,-1 0 0 0 0,1-1 0 0 0,-6 5 0 0 0,-6 4 0 0 0,1-1 0 0 0,-1 0 0 0 0,-12 7 0 0 0,23-19-1658 0 0,5-1 1013 0 0,-1 1 1 0 0,0-1-1 0 0,0 0 1 0 0,0 0-1 0 0,0 0 1 0 0,0 0-1 0 0,0 0 0 0 0,-1 0 1 0 0,1 0-1 0 0,0 0 1 0 0,0 0-1 0 0,0 0 645 0 0,1 0-6998 0 0</inkml:trace>
  <inkml:trace contextRef="#ctx0" brushRef="#br0" timeOffset="79160.215">8109 3472 16240 0 0,'0'0'743'0'0,"1"2"-17"0"0,2 3-376 0 0,-2-3-231 0 0,-1-1 0 0 0,1 1 0 0 0,-1-1 0 0 0,1 1-1 0 0,-1 0 1 0 0,1-1 0 0 0,-1 1 0 0 0,0-1-1 0 0,0 1 1 0 0,0 0 0 0 0,0-1 0 0 0,0 1-1 0 0,0-1 1 0 0,0 1 0 0 0,-1 0-119 0 0,-6 25 839 0 0,2-12-578 0 0,-6 24 188 0 0,7-26-418 0 0,1-1-1 0 0,0 1 1 0 0,0 0 0 0 0,1 0-1 0 0,1 4-30 0 0,1-12 11 0 0,0 0-1 0 0,1 1 1 0 0,-1-1 0 0 0,2 0-1 0 0,-1 0 1 0 0,0 0-1 0 0,1 0 1 0 0,0 0-1 0 0,0 0 1 0 0,0 0-1 0 0,1-1 1 0 0,0 1 0 0 0,0 0-11 0 0,-2-4 39 0 0,0 1 0 0 0,1 0 1 0 0,-1 0-1 0 0,1-1 1 0 0,-1 1-1 0 0,1-1 1 0 0,0 1-1 0 0,0-1 1 0 0,0 0-1 0 0,0 0 1 0 0,0 0-1 0 0,0 0 1 0 0,0 0-1 0 0,0 0 1 0 0,0 0-1 0 0,0-1 1 0 0,1 1-1 0 0,-1-1 0 0 0,0 1 1 0 0,0-1-1 0 0,1 0 1 0 0,-1 0-1 0 0,0 0 1 0 0,0 0-1 0 0,1-1 1 0 0,-1 1-1 0 0,0 0 1 0 0,0-1-1 0 0,1 0 1 0 0,0 0-40 0 0,5-2 165 0 0,1-1 1 0 0,-1 1 0 0 0,-1-1-1 0 0,1-1 1 0 0,2-1-166 0 0,-7 4 28 0 0,0-1 1 0 0,0 1-1 0 0,0-1 1 0 0,0 0-1 0 0,-1 0 0 0 0,1 0 1 0 0,-1 0-1 0 0,0 0 1 0 0,0-1-1 0 0,0 1 1 0 0,0-1-1 0 0,1-3-28 0 0,7-16 50 0 0,-8 20-41 0 0,0 0 0 0 0,-1 0 0 0 0,1 0 0 0 0,-1 0 0 0 0,0 0 0 0 0,0 0 1 0 0,0 0-1 0 0,0 0 0 0 0,-1-1 0 0 0,1 1 0 0 0,-1 0 0 0 0,0 0 0 0 0,0-1 0 0 0,0 1 1 0 0,0-2-10 0 0,-2-5 13 0 0,2 8-9 0 0,0 0 0 0 0,0 0-1 0 0,0 0 1 0 0,0 0-1 0 0,-1 0 1 0 0,1 0-1 0 0,-1 0 1 0 0,1 0 0 0 0,-1 1-1 0 0,0-1 1 0 0,0 0-1 0 0,0 0 1 0 0,0 0-1 0 0,0 1 1 0 0,0-1 0 0 0,0 1-1 0 0,-1-1 1 0 0,1 1-1 0 0,-1-1 1 0 0,1 1-4 0 0,-12-9 47 0 0,12 8-46 0 0,-1 1-1 0 0,0-1 0 0 0,1 1 1 0 0,-1-1-1 0 0,0 1 0 0 0,0 0 1 0 0,0 0-1 0 0,0 0 1 0 0,0 0-1 0 0,0 0 0 0 0,0 0 1 0 0,0 1-1 0 0,0-1 1 0 0,0 1-1 0 0,0-1 0 0 0,-1 1 0 0 0,-9 1-378 0 0,1 1 1 0 0,-1 0-1 0 0,1 1 0 0 0,0 0 0 0 0,0 0 1 0 0,-1 1 377 0 0,10-3-1678 0 0,0 1-1055 0 0,-9 5-3933 0 0</inkml:trace>
  <inkml:trace contextRef="#ctx0" brushRef="#br0" timeOffset="79507.533">8354 3351 13760 0 0,'0'0'629'0'0,"0"2"-12"0"0,0 1-509 0 0,0-3-62 0 0,9 16 50 0 0,-9-14-3 0 0,1 0 0 0 0,0 0 1 0 0,-1 0-1 0 0,1-1 1 0 0,-1 1-1 0 0,0 0 0 0 0,0 0 1 0 0,1 0-1 0 0,-1 0 1 0 0,-1 0-1 0 0,1 0 0 0 0,0 0 1 0 0,-1 1-94 0 0,-7 28 2226 0 0,0-1-901 0 0,0-2-622 0 0,7-24-632 0 0,-1 0 1 0 0,1 0-1 0 0,0 1 1 0 0,0-1-1 0 0,0 0 1 0 0,0 1-1 0 0,1-1 1 0 0,0 1-1 0 0,0 1-71 0 0,0-2 63 0 0,0-1-1 0 0,1 1 1 0 0,-1 0 0 0 0,1-1-1 0 0,0 1 1 0 0,0 0-1 0 0,0-1 1 0 0,1 1-1 0 0,-1-1 1 0 0,1 0-1 0 0,0 1 1 0 0,0-1-1 0 0,0 0 1 0 0,0 0-1 0 0,0 0 1 0 0,1 0 0 0 0,-1-1-1 0 0,1 1 1 0 0,0-1-1 0 0,0 1 1 0 0,0-1-1 0 0,1 0-62 0 0,-3-1 37 0 0,1-1 0 0 0,0 1 0 0 0,0-1 0 0 0,0 0 0 0 0,0 0 0 0 0,0 0 0 0 0,-1 0-1 0 0,1 0 1 0 0,0 0 0 0 0,0 0 0 0 0,0-1 0 0 0,0 1 0 0 0,0 0 0 0 0,-1-1 0 0 0,1 0 0 0 0,0 1-1 0 0,0-1 1 0 0,-1 0 0 0 0,1 0 0 0 0,-1 0 0 0 0,2-1-37 0 0,14-5 192 0 0,-13 6-146 0 0,1 0 1 0 0,-1-1-1 0 0,0 1 1 0 0,1-1-1 0 0,-1 0 0 0 0,0 0 1 0 0,0 0-1 0 0,0 0 1 0 0,0-1-1 0 0,0 0-46 0 0,24-15 167 0 0,-24 16-158 0 0,0 0 0 0 0,0 0 0 0 0,-1 0 0 0 0,1-1 0 0 0,-1 0 0 0 0,1 1 0 0 0,-1-1 0 0 0,0 0 0 0 0,0-1 0 0 0,0 1 0 0 0,0 0 0 0 0,-1-1 0 0 0,0 0 1 0 0,1 1-1 0 0,-1-1-9 0 0,0-3 1 0 0,-1 6-3 0 0,0-1-1 0 0,0 0 1 0 0,0 1-1 0 0,0-1 1 0 0,-1 0-1 0 0,1 0 1 0 0,-1 1-1 0 0,1-1 1 0 0,-1 0-1 0 0,0 0 1 0 0,0 0-1 0 0,0 0 1 0 0,0 1-1 0 0,0-1 1 0 0,0 0-1 0 0,0 0 1 0 0,-1 0-1 0 0,1 0 1 0 0,0 1-1 0 0,-1-1 1 0 0,0 0-1 0 0,1 0 1 0 0,-1 0 2 0 0,-6-12-9 0 0,6 11 1 0 0,0-1 0 0 0,-1 1 0 0 0,1 0 0 0 0,-1 0 0 0 0,0 0 0 0 0,0 0 0 0 0,0 0 0 0 0,0 0 0 0 0,-1 1 1 0 0,1-1-1 0 0,-3-1 8 0 0,-13-10-14 0 0,12 9-129 0 0,1 0 0 0 0,-1 0-1 0 0,-1 1 1 0 0,1 0 0 0 0,-1 0 0 0 0,1 1-1 0 0,-1 0 1 0 0,0 0 0 0 0,-5-1 143 0 0,8 3-553 0 0,-1-1 0 0 0,0 0 0 0 0,0 0 0 0 0,1 0 1 0 0,-1 0-1 0 0,-2-3 553 0 0,6 4-1570 0 0</inkml:trace>
  <inkml:trace contextRef="#ctx0" brushRef="#br0" timeOffset="80144.958">8687 3340 9584 0 0,'0'0'438'0'0,"0"0"-8"0"0,1 1-276 0 0,0 2-56 0 0,-1 0 0 0 0,1-1 0 0 0,0 1 0 0 0,0-1 0 0 0,0 1 0 0 0,0-1 0 0 0,1 1 0 0 0,-1-1 0 0 0,1 0 0 0 0,-1 0 0 0 0,1 1-98 0 0,5 7 796 0 0,-7-8-115 0 0,1 1 75 0 0,16 53 2446 0 0,-16-54-2939 0 0,-1-2 162 0 0,0 0 73 0 0,5 13 1691 0 0,-3-13-2141 0 0,-1 0-1 0 0,1 0 1 0 0,0-1 0 0 0,0 1 0 0 0,0 0-1 0 0,-1-1 1 0 0,1 0 0 0 0,0 1-1 0 0,-1-1 1 0 0,1 0 0 0 0,0 0-1 0 0,-1 0 1 0 0,1 0 0 0 0,-1 0 0 0 0,1 0-1 0 0,-1 0 1 0 0,0-1 0 0 0,0 1-1 0 0,1-1 1 0 0,-1 0-48 0 0,4-4 20 0 0,-1-1 0 0 0,0 0 0 0 0,-1 0-1 0 0,2-2-19 0 0,4-10 83 0 0,8-11-41 0 0,-11 18-8 0 0,1-1-1 0 0,0 1 1 0 0,1 1-1 0 0,0-1 1 0 0,1 1 0 0 0,0 1-1 0 0,2-1-33 0 0,-10 10 4 0 0,0 1 0 0 0,-1-1-1 0 0,1 0 1 0 0,0 1-1 0 0,0-1 1 0 0,0 0 0 0 0,1 1-1 0 0,-1-1 1 0 0,0 1-1 0 0,0 0 1 0 0,0-1 0 0 0,0 1-1 0 0,0 0 1 0 0,0 0-1 0 0,1 0 1 0 0,-1 0 0 0 0,0 0-1 0 0,0 0 1 0 0,0 0-1 0 0,2 0-3 0 0,-1 2 3 0 0,0 0 0 0 0,0-1-1 0 0,-1 1 1 0 0,1 0-1 0 0,0 0 1 0 0,-1 1-1 0 0,1-1 1 0 0,-1 0 0 0 0,0 0-1 0 0,0 1 1 0 0,1-1-1 0 0,-2 1 1 0 0,1-1 0 0 0,1 3-3 0 0,7 40 37 0 0,-8-37-47 0 0,6 53 10 0 0,-7-48-48 0 0,0-10-194 0 0,3 3 81 0 0,-2-1-1502 0 0,0-4-2978 0 0,-1-1-1931 0 0</inkml:trace>
  <inkml:trace contextRef="#ctx0" brushRef="#br0" timeOffset="80693.901">9088 3247 13824 0 0,'1'1'314'0'0,"5"11"137"0"0,1 0-1 0 0,-2 0 1 0 0,3 6-451 0 0,-4-8 274 0 0,-3-7-31 0 0,0 1 0 0 0,0 0 0 0 0,0-1 0 0 0,-1 1 0 0 0,1 0 0 0 0,-1-1 1 0 0,0 1-1 0 0,0 0 0 0 0,-1 2-243 0 0,1 13 1506 0 0,0-18-1222 0 0,0-1 61 0 0,0 0 9 0 0,0 0-24 0 0,0 0-115 0 0,0 0-50 0 0,0 0-6 0 0,1-1-31 0 0,39-82-103 0 0,-31 63-25 0 0,-5 9 0 0 0,1 1 0 0 0,0 0 0 0 0,0 0 0 0 0,3-2 0 0 0,-1 4 0 0 0,-6 8 0 0 0,0 0 0 0 0,0 0 0 0 0,0-1 0 0 0,0 1 0 0 0,0 0 0 0 0,0 0 0 0 0,0 0 0 0 0,0 0 0 0 0,0 0 0 0 0,0 0 0 0 0,1 1 0 0 0,-1-1 0 0 0,0 0 0 0 0,0 0 0 0 0,0 1 0 0 0,0-1 0 0 0,0 1 0 0 0,-1-1 0 0 0,1 1 0 0 0,0-1 0 0 0,0 1 0 0 0,0-1 0 0 0,0 1 0 0 0,0 0 0 0 0,-1 0 0 0 0,1-1 0 0 0,0 1 0 0 0,-1 0 0 0 0,1 0 0 0 0,0 0 0 0 0,-1 0 0 0 0,1 0 0 0 0,3 6 0 0 0,0-1 0 0 0,-1 1 0 0 0,0 0 0 0 0,1 2 0 0 0,-2-5 0 0 0,35 84 0 0 0,-17-60 142 0 0,-19-26-78 0 0,-1-2-108 0 0,2-1 64 0 0,1 0 0 0 0,-1 0 0 0 0,1 0 0 0 0,-1 0 0 0 0,0 0 0 0 0,0-1 0 0 0,1 1 0 0 0,-1-1 0 0 0,0 1 0 0 0,0-1 0 0 0,0 0 0 0 0,-1 0 0 0 0,1 0 0 0 0,0 0 0 0 0,0-1-20 0 0,-1 2 13 0 0,12-18 232 0 0,-12 18-223 0 0,-1 1 0 0 0,0-1 0 0 0,1 0 0 0 0,-1 1 0 0 0,0-1 0 0 0,1 0 0 0 0,-1 1 0 0 0,0-1 0 0 0,0 0 0 0 0,0 1 0 0 0,1-1 0 0 0,-1 0 0 0 0,0 1 0 0 0,0-1 0 0 0,0 0 0 0 0,0 1 0 0 0,0-1 0 0 0,0 0 0 0 0,-1 0-22 0 0,1-3 88 0 0,2-4-60 0 0,1 0 1 0 0,0-1-1 0 0,0 1 1 0 0,0 1-1 0 0,1-1 1 0 0,0 1-1 0 0,1-1 1 0 0,-1 1-1 0 0,1 0 1 0 0,4-3-29 0 0,-8 9-10 0 0,0-1 0 0 0,0 1 0 0 0,0-1 0 0 0,0 1 1 0 0,1 0-1 0 0,-1-1 0 0 0,0 1 0 0 0,1 0 0 0 0,-1 0 0 0 0,1 0 0 0 0,0 0 0 0 0,-1 0 0 0 0,1 0 1 0 0,0 0-1 0 0,-1 1 0 0 0,1-1 0 0 0,0 0 0 0 0,0 1 0 0 0,0 0 10 0 0,2-1-4 0 0,-2 1 17 0 0,-1 0 1 0 0,1 0-1 0 0,-1 0 0 0 0,1 0 1 0 0,-1 1-1 0 0,1-1 0 0 0,-1 0 0 0 0,1 1 1 0 0,-1-1-1 0 0,0 1 0 0 0,1 0 1 0 0,-1-1-1 0 0,0 1 0 0 0,1 0 1 0 0,-1 0-1 0 0,0 0 0 0 0,1 1-13 0 0,2 0 39 0 0,3 3 7 0 0,-1 0-1 0 0,1 0 0 0 0,-1 0 1 0 0,0 0-1 0 0,0 1 0 0 0,-1 0 1 0 0,0 1-1 0 0,0-1 0 0 0,2 4-45 0 0,8 9 46 0 0,-12-15-42 0 0,0 0 1 0 0,0 0-1 0 0,0 0 1 0 0,0 0-1 0 0,0 0 0 0 0,-1 2-4 0 0,6 8-274 0 0,-7-12-1149 0 0,-1-2-472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30:20.4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 33 5384 0 0,'0'0'241'0'0,"0"0"0"0"0,0 0-113 0 0,0 0 75 0 0,0 0 48 0 0,0 0 6 0 0,0 0 35 0 0,0 0 124 0 0,0 0 52 0 0,0 0 11 0 0,0 0 26 0 0,2 1 107 0 0,5 5 48 0 0,-6-5 11 0 0,-1-1 18 0 0,0 0 74 0 0,5 6 2266 0 0,-4-4-2885 0 0,-1 0 1 0 0,1 1-1 0 0,0-1 0 0 0,-1 0 1 0 0,1 0-1 0 0,-1 1 0 0 0,0-1 1 0 0,1 0-1 0 0,-1 1 0 0 0,0-1 1 0 0,-1 0-1 0 0,1 0 0 0 0,0 1 1 0 0,-1-1-1 0 0,1 0 0 0 0,-1 0 1 0 0,0 1-145 0 0,-1 15 427 0 0,2-15-361 0 0,-1 4-18 0 0,-9 6 26 0 0,7-10-42 0 0,-4 3 56 0 0,7-6-64 0 0,0 0-1 0 0,-1 1 0 0 0,1-1 1 0 0,-1 0-1 0 0,1 0 1 0 0,0 0-1 0 0,-1 0 1 0 0,1 1-1 0 0,-1-1 0 0 0,1 0 1 0 0,-1 0-1 0 0,1 0 1 0 0,-1 0-1 0 0,1 0 0 0 0,0 0 1 0 0,-1 0-1 0 0,1 0 1 0 0,-1 0-1 0 0,1 0 1 0 0,-1 0-1 0 0,1-1 0 0 0,0 1 1 0 0,-1 0-1 0 0,1 0 1 0 0,-1 0-1 0 0,1-1 1 0 0,0 1-1 0 0,-1 0 0 0 0,1 0-23 0 0,-1-1 37 0 0,0 0 0 0 0,0 0 0 0 0,0 0 0 0 0,1 0 0 0 0,-1 0-1 0 0,0 0 1 0 0,1 0 0 0 0,-1 0 0 0 0,1-1 0 0 0,-1 1 0 0 0,1-1-37 0 0,-1-1 74 0 0,0 0 1 0 0,0-1-1 0 0,1 1 1 0 0,-1 0 0 0 0,1-1-1 0 0,0 1 1 0 0,0-1-1 0 0,0 0-74 0 0,2-4 192 0 0,0 0 0 0 0,0 0 0 0 0,1 0-1 0 0,1-4-191 0 0,-2 9 44 0 0,-1 0-1 0 0,1-1 1 0 0,0 1-1 0 0,-1 0 0 0 0,1 1 1 0 0,1-1-1 0 0,-1 0 1 0 0,0 1-1 0 0,1-1 1 0 0,-1 1-1 0 0,1 0 0 0 0,0-1-43 0 0,-1 2 9 0 0,0-1 1 0 0,0 1-1 0 0,0 0 0 0 0,1-1 0 0 0,-1 1 0 0 0,0 0 0 0 0,0 0 0 0 0,3 0-9 0 0,-1 0 62 0 0,-3 1 66 0 0,-1 0-7 0 0,19 9 223 0 0,-18-8-322 0 0,1 1 1 0 0,0 0-1 0 0,-1-1 0 0 0,1 1 0 0 0,-1 0 0 0 0,1 0 0 0 0,-1 0 1 0 0,0 0-1 0 0,0 1 0 0 0,0-1 0 0 0,0 0 0 0 0,0 0 0 0 0,0 1 0 0 0,-1-1 1 0 0,1 0-1 0 0,-1 1 0 0 0,0-1 0 0 0,1 1 0 0 0,-1-1 0 0 0,0 0 0 0 0,-1 1 1 0 0,1 2-23 0 0,-2 7 22 0 0,0 0 1 0 0,-1 1-1 0 0,0-1 1 0 0,-1 1-23 0 0,-1 5 28 0 0,1-6-38 0 0,-1-1 0 0 0,0 0 0 0 0,0-1 0 0 0,-1 1 0 0 0,-6 7 10 0 0,6-11-12 0 0,-2-3 2 0 0,7-4 8 0 0,0 0 1 0 0,0 0 0 0 0,-1 0-1 0 0,1 0 1 0 0,0 0-1 0 0,-1 0 1 0 0,1 0 0 0 0,0-1-1 0 0,0 1 1 0 0,-1 0 0 0 0,1-1-1 0 0,0 1 1 0 0,0-1 0 0 0,0 0-1 0 0,0 1 1 0 0,0-1-1 0 0,-1 0 1 0 0,1 0 0 0 0,1 1-1 0 0,-1-1 1 0 0,0 0 0 0 0,0 0-1 0 0,0 0 1 0 0,0 0 0 0 0,1 0-1 0 0,-1-1 1 0 0,0 1-1 0 0,1 0 1 0 0,-1 0 0 0 0,1 0-1 0 0,-1 0 1 0 0,1-1 0 0 0,0 1-1 0 0,-1 0 1 0 0,1 0 0 0 0,0-1-1 0 0,0 1 1 0 0,0 0-1 0 0,0-1 1 0 0,0 1 0 0 0,0-1 1 0 0,1-8 26 0 0,1 0 0 0 0,0 1 0 0 0,0 0-1 0 0,1-1 1 0 0,2-4-26 0 0,0-2 75 0 0,-3 9-14 0 0,1 0 0 0 0,0 1-1 0 0,0-1 1 0 0,1 1 0 0 0,0-1 0 0 0,0 1 0 0 0,0 0 0 0 0,1 1 0 0 0,0-1 0 0 0,0 1 0 0 0,0 0 0 0 0,1 0 0 0 0,0 0 0 0 0,2-1-61 0 0,1 2 8 0 0,-8 4-16 0 0,0 0 1 0 0,-1 0-1 0 0,1 0 0 0 0,0 0 0 0 0,0 0 1 0 0,0 0-1 0 0,0 0 0 0 0,0 0 1 0 0,0 0-1 0 0,0 0 0 0 0,0 1 0 0 0,0-1 1 0 0,0 1 7 0 0,9 0 480 0 0,-5 12 127 0 0,-2-4-474 0 0,0-1 0 0 0,0 0 0 0 0,-1 1 0 0 0,-1 0 0 0 0,1-1 0 0 0,-1 5-133 0 0,-1-10-6 0 0,0 0 0 0 0,1 0 0 0 0,-2 0 0 0 0,1 0 0 0 0,0 0 0 0 0,-1 0 0 0 0,1 0-1 0 0,-1 0 1 0 0,0 0 0 0 0,0 0 0 0 0,0 0 0 0 0,-1 0 0 0 0,1 0 0 0 0,0 0 0 0 0,-1-1 0 0 0,0 1-1 0 0,0-1 1 0 0,0 1 0 0 0,-1 0 6 0 0,-4 4-138 0 0,6-6 19 0 0,-9-2-9 0 0,8 0 124 0 0,0 0 1 0 0,0-1-1 0 0,1 1 0 0 0,-1-1 0 0 0,0 0 1 0 0,1 0-1 0 0,0 1 0 0 0,-1-1 1 0 0,1 0-1 0 0,0 0 0 0 0,0 0 1 0 0,0 0-1 0 0,0-1 0 0 0,0 1 0 0 0,1 0 1 0 0,-1 0-1 0 0,1 0 0 0 0,-1-1 1 0 0,1 1-1 0 0,0 0 0 0 0,0-1 1 0 0,0 1-1 0 0,0 0 0 0 0,0 0 0 0 0,0-1 1 0 0,1 1-1 0 0,-1 0 0 0 0,1 0 1 0 0,0-1-1 0 0,-1 1 0 0 0,2-1 4 0 0,-1 1-137 0 0,-1 2-14 0 0,3-4-1683 0 0,-3 3-52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30:32.0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783 365 9216 0 0,'5'25'1336'0'0,"-5"-22"-1043"0"0,1 0-1 0 0,0 0 1 0 0,0 0-1 0 0,-1 0 1 0 0,0 0-1 0 0,1 0 1 0 0,-1 0-1 0 0,0 0 1 0 0,-1 3-293 0 0,0-1 384 0 0,0 0-1 0 0,0-1 1 0 0,0 1 0 0 0,0-1 0 0 0,-1 1 0 0 0,0-1-1 0 0,0 1 1 0 0,0-1 0 0 0,-3 3-384 0 0,3-5 102 0 0,0 1 1 0 0,0-1-1 0 0,0 0 1 0 0,0 0 0 0 0,0 0-1 0 0,-1-1 1 0 0,1 1-1 0 0,-1 0 1 0 0,1-1-1 0 0,-1 0 1 0 0,0 1-1 0 0,1-1 1 0 0,-1 0-1 0 0,0-1 1 0 0,0 1-1 0 0,-2 0-102 0 0,-8 1 175 0 0,0-1-1 0 0,0-1 0 0 0,-1 0 1 0 0,1 0-1 0 0,0-2 0 0 0,0 0 1 0 0,0 0-1 0 0,0-1 0 0 0,-4-2-174 0 0,-21-7 549 0 0,0-2 0 0 0,-15-9-549 0 0,-52-29 1038 0 0,50 24-943 0 0,37 19-90 0 0,-1 0 0 0 0,0 2 0 0 0,-12-4-5 0 0,0 1 84 0 0,23 7-57 0 0,0 0-1 0 0,0 1 1 0 0,-1 0-1 0 0,1 0 0 0 0,0 1 1 0 0,-1 0-1 0 0,-1 0-26 0 0,4 1 43 0 0,-1 0-1 0 0,0 0 1 0 0,1 1 0 0 0,-1 0-1 0 0,1 0 1 0 0,-1 0-1 0 0,1 1 1 0 0,0 0-1 0 0,-1 0 1 0 0,1 0 0 0 0,0 1-1 0 0,0 0 1 0 0,0 0-1 0 0,0 1-42 0 0,-2 1 153 0 0,7-4-125 0 0,0-1 1 0 0,0 0 0 0 0,0 1-1 0 0,0-1 1 0 0,0 1 0 0 0,1-1-1 0 0,-1 1 1 0 0,0 0 0 0 0,0-1 0 0 0,1 1-1 0 0,-1 0 1 0 0,0-1 0 0 0,1 1-1 0 0,-1 0 1 0 0,1 0 0 0 0,-1 0-1 0 0,1 0 1 0 0,-1-1 0 0 0,1 1 0 0 0,0 0-1 0 0,-1 0 1 0 0,1 0 0 0 0,0 0-1 0 0,0 0 1 0 0,0 0 0 0 0,-1 0-1 0 0,1 0 1 0 0,0 0 0 0 0,0 0 0 0 0,1 0-1 0 0,-1 0 1 0 0,0 0-29 0 0,0 1 12 0 0,1-1 55 0 0,0 1-26 0 0,1 1-30 0 0,16 2 298 0 0,-14-4-285 0 0,0 0 0 0 0,1 0 0 0 0,-1-1 0 0 0,1 0 0 0 0,-1 0 0 0 0,1 0 0 0 0,-1 0-1 0 0,2-1-23 0 0,3 0 102 0 0,-1 0-1 0 0,1 1 0 0 0,-1 0 0 0 0,7 1-101 0 0,40 4 659 0 0,27-2-659 0 0,73 0 146 0 0,-70-3-55 0 0,-1-3 0 0 0,39-9-91 0 0,-105 10 20 0 0,1 1 0 0 0,10 1-20 0 0,-14 0 9 0 0,0 0-1 0 0,0-1 1 0 0,0-1-1 0 0,4-1-8 0 0,-8 1-1 0 0,1-1-7 0 0,-1 1 1 0 0,0-2-1 0 0,7-2 8 0 0,-14 4-3 0 0,-1 0 0 0 0,1 0 0 0 0,-1 0 0 0 0,0 0 0 0 0,1 0 0 0 0,-1-1 0 0 0,0 0 0 0 0,0 1 0 0 0,-1-1 0 0 0,1 0 0 0 0,0 0 0 0 0,0-2 3 0 0,4-4-12 0 0,-6 7 13 0 0,0 1 0 0 0,0 0 0 0 0,0 0 0 0 0,0 0 0 0 0,0-1 0 0 0,0 1 0 0 0,0-1 0 0 0,-1 1 0 0 0,1 0 0 0 0,0-1 0 0 0,-1 1 0 0 0,1-1 0 0 0,-1 0 0 0 0,0 0-1 0 0,3-11 76 0 0,-2 5-118 0 0,0 0-1 0 0,0 0 0 0 0,0 0 1 0 0,-1-4 42 0 0,0 10-5 0 0,0 0 1 0 0,0 1 0 0 0,-1-1 0 0 0,1 0-1 0 0,0 1 1 0 0,-1-1 0 0 0,1 1-1 0 0,-1-1 1 0 0,1 0 0 0 0,-1 1-1 0 0,0 0 1 0 0,0-1 0 0 0,1 1-1 0 0,-1-1 1 0 0,0 1 0 0 0,0 0-1 0 0,-1 0 1 0 0,1-1 0 0 0,0 1-1 0 0,0 0 1 0 0,0 0 0 0 0,-1 0 0 0 0,1 0-1 0 0,-1 0 5 0 0,2 1-1 0 0,-1 0 0 0 0,0 0 0 0 0,0 0 0 0 0,1-1 0 0 0,-1 1 0 0 0,0 0-1 0 0,0 0 1 0 0,0 0 0 0 0,1 0 0 0 0,-1 0 0 0 0,0 1 0 0 0,0-1 0 0 0,0 0 0 0 0,1 0 0 0 0,-1 0 0 0 0,0 1-1 0 0,0-1 1 0 0,1 0 0 0 0,-1 1 0 0 0,0-1 1 0 0,-16 12-35 0 0,9-6 28 0 0,-37 32 75 0 0,7-6 26 0 0,-79 61-118 0 0,40-38-74 0 0,57-42 85 0 0,1 0 1 0 0,-2-1-1 0 0,0-1 0 0 0,0-1 0 0 0,-17 5 13 0 0,31-13 0 0 0,-1 0 0 0 0,1 0 0 0 0,0-1 0 0 0,-1 0 0 0 0,1-1 0 0 0,0 1 0 0 0,-1-2 0 0 0,1 1 0 0 0,-1-1 0 0 0,1 0 0 0 0,0 0 0 0 0,0-1 0 0 0,-1 0 0 0 0,1 0 0 0 0,0-1 0 0 0,1 0 0 0 0,-1 0 0 0 0,-4-3 0 0 0,-5-3 0 0 0,-1-2 0 0 0,13 7 0 0 0,0 0 0 0 0,-1 1 0 0 0,1 0 0 0 0,-1 0 0 0 0,1 0 0 0 0,-1 1 0 0 0,0-1 0 0 0,0 1 0 0 0,-4-1 0 0 0,6 1 12 0 0,-14 6 60 0 0,6 1-56 0 0,9-5-15 0 0,1 1 1 0 0,0-1 0 0 0,0 1-1 0 0,0 0 1 0 0,0-1-1 0 0,0 0 1 0 0,0 1-1 0 0,-1-1 1 0 0,1 0 0 0 0,0 0-1 0 0,0 1 1 0 0,-1-1-1 0 0,1 0 1 0 0,0 0 0 0 0,0 0-1 0 0,0-1 1 0 0,-1 1-1 0 0,1 0 1 0 0,0 0 0 0 0,0-1-1 0 0,0 1 1 0 0,-1 0-1 0 0,1-1 1 0 0,0 0-1 0 0,0 1 1 0 0,0-1 0 0 0,0 1-1 0 0,0-1-1 0 0,-24-17 64 0 0,24 12-53 0 0,1 5 42 0 0,14 5 22 0 0,-10-2-62 0 0,2-1-2 0 0,0 1-1 0 0,0 0 0 0 0,0 0 0 0 0,-1 0 0 0 0,4 2-10 0 0,15 9 53 0 0,2-2 1 0 0,-1-1-1 0 0,7 1-53 0 0,5 2 37 0 0,-12-6 64 0 0,0-1 0 0 0,0-1-1 0 0,1-1 1 0 0,-1-1 0 0 0,9-1-101 0 0,25 3 144 0 0,-26-3-102 0 0,-1-1 0 0 0,1-2 0 0 0,27-5-42 0 0,-40 3 4 0 0,0-1 0 0 0,0-1 1 0 0,0-1-5 0 0,33-9-3 0 0,-7 2 3 0 0,-1-2 0 0 0,0-2 0 0 0,40-22 0 0 0,-47 22 0 0 0,-24 10 0 0 0,-1-1 0 0 0,8-6 0 0 0,8-5 0 0 0,-2 3 0 0 0,-1-2 0 0 0,0-2 0 0 0,-24 18 0 0 0,1-1 0 0 0,1 0 0 0 0,-1 0 0 0 0,0 0 0 0 0,0-1 0 0 0,2-2 0 0 0,7-9 0 0 0,-8 9 53 0 0,1 1 0 0 0,-1-1-1 0 0,0 0 1 0 0,0 0 0 0 0,-1-1-1 0 0,0 1-52 0 0,6-11 93 0 0,-8 15-141 0 0,-1 2-58 0 0,0 0-13 0 0,0 0 7 0 0,-2 0 97 0 0,-1 1 0 0 0,0-1 0 0 0,0 1 0 0 0,0 0 0 0 0,1-1 0 0 0,-1 1 0 0 0,1 0 0 0 0,-1 1 0 0 0,-1 0 15 0 0,-6 2-19 0 0,-111 48-38 0 0,22-8 60 0 0,74-34-5 0 0,-27 11-18 0 0,-1-1-1 0 0,-1-3 0 0 0,-9-1 21 0 0,39-11 0 0 0,-28 6-4 0 0,-16-1 4 0 0,51-9-1 0 0,0 0 0 0 0,0-1 1 0 0,0 0-1 0 0,-1-2 1 0 0,1 0-1 0 0,-1-1 1 0 0,7 1 0 0 0,5 1 0 0 0,0 0 0 0 0,0-1 0 0 0,0 1 0 0 0,0-1 0 0 0,0 0 0 0 0,-2-2 0 0 0,-20-9 0 0 0,-1 1 0 0 0,-7-1 0 0 0,28 10 0 0 0,4 2 0 0 0,-1-1 0 0 0,1 1 0 0 0,-1 1 0 0 0,0-1 0 0 0,-4 0 0 0 0,-29-4 0 0 0,29 5 0 0 0,-5 4 0 0 0,11-3 19 0 0,-27 0 26 0 0,22-1-34 0 0,7 0 42 0 0,14 8 65 0 0,-7-4-114 0 0,1-1 0 0 0,0-1 0 0 0,0 1 0 0 0,0-1 1 0 0,0 0-1 0 0,1-1 0 0 0,4 1-4 0 0,24 5 45 0 0,-3 0-13 0 0,0-1 0 0 0,28 0-32 0 0,-32-4 0 0 0,0-1 0 0 0,1-2 0 0 0,17-3 0 0 0,87-17 0 0 0,-103 16 0 0 0,0-2 0 0 0,0-1 0 0 0,0-1 0 0 0,-1-2 0 0 0,-1-1 0 0 0,0-1 0 0 0,0-1 0 0 0,16-13 0 0 0,26-21 0 0 0,-63 42-8 0 0,0-1 1 0 0,-1 0-1 0 0,0 0 0 0 0,0 0 0 0 0,0-1 1 0 0,3-6 7 0 0,4-6-40 0 0,-2-1 1 0 0,2-4 39 0 0,-13 22-7 0 0,1 0 1 0 0,-1-1 0 0 0,0 1-1 0 0,0 0 1 0 0,0-1-1 0 0,-1 1 1 0 0,1 0 0 0 0,-1-1-1 0 0,1 1 1 0 0,-1-1-1 0 0,0 1 1 0 0,-1-1 0 0 0,1 1-1 0 0,-1 0 1 0 0,1-1-1 0 0,-1 1 1 0 0,0-1 0 0 0,0 1-1 0 0,-1 0 1 0 0,0-3 6 0 0,-4 0-28 0 0,0 5-9 0 0,1 0 0 0 0,0 1 0 0 0,0 0 0 0 0,0 0 0 0 0,-1 0 0 0 0,1 0 0 0 0,-2 1 37 0 0,-12 0-100 0 0,13 1 76 0 0,0-1 1 0 0,0 1-1 0 0,1 0 0 0 0,-1 1 0 0 0,1-1 1 0 0,-1 1-1 0 0,1 0 0 0 0,0 1 0 0 0,0-1 24 0 0,2-1-2 0 0,-6 5-11 0 0,0 0 0 0 0,0 1-1 0 0,1-1 1 0 0,-6 8 13 0 0,-2 2-11 0 0,-13 18-22 0 0,21-23 14 0 0,-1-1-1 0 0,-9 8 20 0 0,1-1-34 0 0,0 1 0 0 0,0 2 34 0 0,6-7-1 0 0,0 0 0 0 0,-1-1 1 0 0,-1 0-1 0 0,0-1 0 0 0,-8 5 1 0 0,8-8 0 0 0,-1 0 0 0 0,0 0 0 0 0,0-2 0 0 0,-1 0 0 0 0,0-1 0 0 0,0 0 0 0 0,-1-1 0 0 0,-8 1 0 0 0,2-1 7 0 0,7-3-45 0 0,-1 1-1 0 0,1-2 0 0 0,-9 1 39 0 0,8-3-17 0 0,0 1 1 0 0,1-2-1 0 0,-1 0 0 0 0,-2-1 17 0 0,17 3 0 0 0,-32-7 0 0 0,1-2 0 0 0,0-1 0 0 0,-29-13 0 0 0,54 20 0 0 0,-3-2 0 0 0,-1 0 0 0 0,1 1 0 0 0,-12-3 0 0 0,14 4 0 0 0,0 0 0 0 0,0 0 0 0 0,-6-4 0 0 0,-12-5 0 0 0,25 12 0 0 0,0-1 0 0 0,0 1 0 0 0,-1 0 0 0 0,1-1 0 0 0,0 1 0 0 0,-1 0 0 0 0,1 0 0 0 0,0 0 0 0 0,-1 0 0 0 0,1 0 0 0 0,-1 1 0 0 0,-1-1 0 0 0,1 0 0 0 0,0 0 0 0 0,0 0 0 0 0,-1 0 0 0 0,1 0 0 0 0,0 0 0 0 0,0-1 0 0 0,-1 1 0 0 0,1-1 0 0 0,0 1 0 0 0,-2-2 0 0 0,3 1 0 0 0,0 1 0 0 0,0-1 0 0 0,0 0 0 0 0,0 1 0 0 0,0-1 0 0 0,1 0 0 0 0,-1 0 0 0 0,0 0 0 0 0,0 0 0 0 0,1 1 0 0 0,-1-2 0 0 0,-3-3 0 0 0,0 4 11 0 0,3 1-8 0 0,1-1-1 0 0,-1 1 1 0 0,1 0 0 0 0,0-1 0 0 0,-1 1 0 0 0,1 0-1 0 0,0-1 1 0 0,-1 1 0 0 0,1-1 0 0 0,0 1-1 0 0,-1-1 1 0 0,1 1 0 0 0,0-1 0 0 0,0 1 0 0 0,0-1-1 0 0,-1 1 1 0 0,1-1 0 0 0,0 1 0 0 0,0-1 0 0 0,0 1-1 0 0,0-1 1 0 0,0 1 0 0 0,0-1-3 0 0,-6-4 469 0 0,13 9-452 0 0,-1 0-1 0 0,1 0 0 0 0,0 0 1 0 0,-1 1-1 0 0,0 0 0 0 0,0 0 1 0 0,-1 1-1 0 0,4 4-16 0 0,-2-2 15 0 0,1-1 1 0 0,0 1-1 0 0,0-1 0 0 0,2 0-15 0 0,-7-5 8 0 0,0 0 0 0 0,0 0 0 0 0,0 1 1 0 0,-1-1-1 0 0,1 1 0 0 0,-1-1 0 0 0,2 3-8 0 0,20 20 61 0 0,-6-1-40 0 0,-15-19 10 0 0,1-1 0 0 0,-2 1 0 0 0,1 0 0 0 0,1 4-31 0 0,4 7-7667 0 0,-4-8-664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30:40.1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166 92 1840 0 0,'-22'53'403'0'0,"20"-51"-339"0"0,1 0 0 0 0,0-1 1 0 0,0 1-1 0 0,-1 0 0 0 0,1-1 1 0 0,-1 0-1 0 0,1 1 0 0 0,-1-1 1 0 0,0 0-1 0 0,0 0 1 0 0,1 0-1 0 0,-1 0 0 0 0,-2 1-64 0 0,-5 3 506 0 0,9-5-431 0 0,-1 1-1 0 0,1-1 0 0 0,0 0 0 0 0,-1 0 1 0 0,1 0-1 0 0,0 1 0 0 0,-1-1 1 0 0,1 0-1 0 0,0 0 0 0 0,-1 0 0 0 0,1 0 1 0 0,0 0-1 0 0,-1 1 0 0 0,1-1 1 0 0,0 0-1 0 0,-1 0 0 0 0,1 0 1 0 0,-1 0-1 0 0,1 0 0 0 0,0 0 0 0 0,-1 0 1 0 0,1 0-1 0 0,-1 0 0 0 0,1-1 1 0 0,0 1-1 0 0,-1 0-74 0 0,-3-9 3780 0 0,2 4-3963 0 0,0-4 660 0 0,1 1-1 0 0,0-1 0 0 0,0 0 0 0 0,0 1 0 0 0,1-1 0 0 0,0 0 0 0 0,1 0 1 0 0,0 1-1 0 0,0-1 0 0 0,2-5-476 0 0,-2 10 172 0 0,0-3 185 0 0,0 3-217 0 0,-1 0 1 0 0,1-1-1 0 0,0 1 1 0 0,1 0-1 0 0,-1 0 1 0 0,2-4-141 0 0,-2 7 124 0 0,-1 1 152 0 0,0 0 68 0 0,0 0 9 0 0,0 0-23 0 0,0 0-115 0 0,0 0-50 0 0,0 0-6 0 0,-1 17-6 0 0,-17 34-153 0 0,6-22 0 0 0,10-14 0 0 0,3-14 0 0 0,-1 0 0 0 0,0 1 0 0 0,0-1 0 0 0,-1 0 0 0 0,1 0 0 0 0,0 0 0 0 0,0 0 0 0 0,0 1 0 0 0,-1-1 0 0 0,1 0 0 0 0,-1 0 0 0 0,1 0 0 0 0,-1 0 0 0 0,0 1 0 0 0,0 0 1 0 0,-6 8 20 0 0,6-9 84 0 0,1-1 16 0 0,-9-20 252 0 0,5 12-266 0 0,1 2-52 0 0,1 1-1 0 0,0 0 0 0 0,1 0 0 0 0,-1-1 1 0 0,1 1-1 0 0,0-1 0 0 0,0 1 0 0 0,1-1 0 0 0,0 0-54 0 0,-3-13 79 0 0,3 17-73 0 0,-1 0 0 0 0,1 0 0 0 0,-1 1 0 0 0,1-1 0 0 0,0 0-1 0 0,0 0 1 0 0,0 0 0 0 0,0 0 0 0 0,0 0 0 0 0,0 0 0 0 0,1 1 0 0 0,-1-1 0 0 0,1 0 0 0 0,-1 0 0 0 0,1 0 0 0 0,0 0-6 0 0,0-1 53 0 0,-1-5-28 0 0,-1 8 8 0 0,1 0 0 0 0,0-1-1 0 0,0 1 1 0 0,0 0 0 0 0,0-1-1 0 0,0 1 1 0 0,0 0 0 0 0,0 0 0 0 0,0-1-1 0 0,0 1 1 0 0,0 0 0 0 0,0-1-1 0 0,0 1 1 0 0,0 0 0 0 0,0-1-1 0 0,0 1 1 0 0,0 0 0 0 0,0 0-1 0 0,0-1 1 0 0,0 1 0 0 0,1 0-1 0 0,-1-1 1 0 0,0 1 0 0 0,0 0-1 0 0,0 0 1 0 0,1-1 0 0 0,-1 1-1 0 0,0 0 1 0 0,0 0 0 0 0,0 0-1 0 0,1-1 1 0 0,-1 1 0 0 0,0 0-1 0 0,0 0-32 0 0,7 8 208 0 0,4 20-219 0 0,-10-20 13 0 0,0 1-1 0 0,0 0 0 0 0,-1 0 0 0 0,0 0 1 0 0,0 0-1 0 0,-1-1 0 0 0,-1 1 0 0 0,1 0 0 0 0,-1-1 1 0 0,-1 1-1 0 0,0-1 0 0 0,0 1 0 0 0,-2 2-1 0 0,-4 9 0 0 0,4-12 0 0 0,5-8 0 0 0,0 0 0 0 0,0 0 0 0 0,0 0 0 0 0,0 0 0 0 0,0 0 0 0 0,-1 0 0 0 0,1 0 0 0 0,0 0 0 0 0,0 0 0 0 0,0 0 0 0 0,-1 1 0 0 0,1-1 0 0 0,0 0 0 0 0,0 0 0 0 0,0 0 0 0 0,0 0 0 0 0,-1 0 0 0 0,1 0 0 0 0,0 0 0 0 0,0 0 0 0 0,0-1 0 0 0,-1 1 0 0 0,1 0 0 0 0,0 0 0 0 0,0 0 0 0 0,0 0 0 0 0,0 0 0 0 0,-1 0 0 0 0,1 0 0 0 0,0 0 0 0 0,0 0 0 0 0,0 0 0 0 0,-2-2 3 0 0,1 1 0 0 0,-1 0 0 0 0,1 0 0 0 0,0-1 0 0 0,-1 1 0 0 0,1-1 0 0 0,0 1 0 0 0,0-1 0 0 0,0 0 0 0 0,0 1-1 0 0,0-1 1 0 0,0 0 0 0 0,1 0 0 0 0,-1 0 0 0 0,0 0 0 0 0,1 1 0 0 0,0-1 0 0 0,-1 0 0 0 0,1 0 0 0 0,0 0 0 0 0,0 0 0 0 0,0 0-1 0 0,0 0 1 0 0,1-1-3 0 0,0-7 63 0 0,0-1 1 0 0,2 0-1 0 0,-1 1 0 0 0,2-2-63 0 0,0-2 69 0 0,-3 10-18 0 0,-1 0 0 0 0,2 0 0 0 0,-1 1 0 0 0,0-1 0 0 0,1 0 0 0 0,0 1 0 0 0,0-1 0 0 0,0 1 0 0 0,0-1-1 0 0,0 1 1 0 0,2-1-51 0 0,-3 3 144 0 0,-1 1 6 0 0,0 0 22 0 0,0 0 10 0 0,0 0 2 0 0,0 0-13 0 0,0 0-55 0 0,6 13 69 0 0,-5-10-179 0 0,1 1 1 0 0,-1-1-1 0 0,1 1 0 0 0,-1 0 0 0 0,0-1 0 0 0,0 1 1 0 0,-1 0-1 0 0,1-1 0 0 0,-1 1 0 0 0,0 0 0 0 0,0 0 0 0 0,0 0 1 0 0,0 0-1 0 0,-1-1 0 0 0,1 1 0 0 0,-1 1-6 0 0,-3 6-11 0 0,0 0-1 0 0,0 0 1 0 0,-1-1 0 0 0,-5 9 11 0 0,-3 15-1595 0 0,12-32-3506 0 0,1-2-1680 0 0</inkml:trace>
  <inkml:trace contextRef="#ctx0" brushRef="#br0" timeOffset="1186.138">16 150 7944 0 0,'0'0'364'0'0,"1"-2"-8"0"0,5-3-124 0 0,-5 3 314 0 0,-1 2 166 0 0,0 0 31 0 0,0 0-39 0 0,0 0-195 0 0,0 0-86 0 0,0 0-20 0 0,0 0-11 0 0,0 0-32 0 0,0 0-10 0 0,0 0-4 0 0,0 0-18 0 0,0 0-68 0 0,0 0-32 0 0,0 0-4 0 0,-3 8 173 0 0,2-3-74 0 0,0-10-84 0 0,2 3-204 0 0,-1 0 0 0 0,1 0 0 0 0,-1 0 0 0 0,1-1 0 0 0,0 1 0 0 0,0 0 0 0 0,0 0 0 0 0,0 1 0 0 0,0-1 0 0 0,0 0-1 0 0,0 0 1 0 0,1 0-35 0 0,6-11 237 0 0,-8 13-224 0 0,0-1 0 0 0,0 1-1 0 0,0-1 1 0 0,0 1-1 0 0,0-1 1 0 0,0 1-1 0 0,1-1 1 0 0,-1 1-1 0 0,0 0 1 0 0,0-1-1 0 0,1 1 1 0 0,-1-1-1 0 0,0 1 1 0 0,0 0-1 0 0,1-1 1 0 0,-1 1-1 0 0,0 0 1 0 0,1-1-1 0 0,-1 1 1 0 0,0 0-1 0 0,1 0 1 0 0,-1-1-1 0 0,1 1 1 0 0,-1 0-1 0 0,1 0 1 0 0,-1 0 0 0 0,0 0-1 0 0,1-1 1 0 0,-1 1-1 0 0,1 0 1 0 0,-1 0-1 0 0,1 0 1 0 0,-1 0-1 0 0,1 0 1 0 0,-1 0-1 0 0,1 0 1 0 0,-1 0-1 0 0,0 0 1 0 0,1 0-1 0 0,-1 1 1 0 0,1-1-1 0 0,-1 0 1 0 0,1 0-13 0 0,0 1 18 0 0,0 0-1 0 0,0 0 1 0 0,0 0 0 0 0,0 0 0 0 0,0 0 0 0 0,0 0-1 0 0,0 0 1 0 0,0 0 0 0 0,-1 0 0 0 0,1 0 0 0 0,0 1-1 0 0,0 0-17 0 0,-1-1 3 0 0,0 0 0 0 0,0 0 0 0 0,0 0 0 0 0,0 0 0 0 0,0 0 0 0 0,0 0 0 0 0,-1 0 0 0 0,1 0 0 0 0,0 0 0 0 0,-1 0 0 0 0,1-1 0 0 0,0 1 0 0 0,-1 0 0 0 0,1 0 0 0 0,-1 0 0 0 0,1 0 0 0 0,-1 0 0 0 0,1-1 0 0 0,-1 1 0 0 0,0 0 0 0 0,0 0 0 0 0,1-1 0 0 0,-2 1-3 0 0,-2 4 3 0 0,-4 9 3 0 0,6-10-70 0 0,0 0-1 0 0,0 0 0 0 0,-1 0 0 0 0,0 0 0 0 0,1 0 0 0 0,-1-1 0 0 0,-3 3 65 0 0,4-5-256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30:44.6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974 1818 1376 0 0,'0'0'365'0'0,"0"0"998"0"0,6-15 5605 0 0,-6 12-6719 0 0,1 1 1 0 0,0-1-1 0 0,-1 0 1 0 0,0 1-1 0 0,1-1 0 0 0,-1 0 1 0 0,0 0-1 0 0,0 0-249 0 0,-1-1 438 0 0,1 2 273 0 0,7-10 4375 0 0,3 30-4863 0 0,-2 0 0 0 0,0 1 0 0 0,-1 0 0 0 0,-1 0 0 0 0,2 12-223 0 0,-6-22 14 0 0,3 31 132 0 0,-5-36-46 0 0,0 1 0 0 0,0-1 1 0 0,1 1-1 0 0,-1-1 0 0 0,1 1 0 0 0,0-1 1 0 0,0 1-1 0 0,1-1 0 0 0,-1 0 1 0 0,1 0-1 0 0,0 1 0 0 0,0-1 1 0 0,1 1-101 0 0,-2-4 12 0 0,0 0 0 0 0,-1 0 0 0 0,1 0-1 0 0,0 0 1 0 0,-1 0 0 0 0,0 1 0 0 0,1-1 0 0 0,-1 0 0 0 0,0 0 0 0 0,1 0 0 0 0,-1 1 0 0 0,0-1 0 0 0,0 0 0 0 0,0 1 0 0 0,0-1 0 0 0,0 0-12 0 0,0 1 15 0 0,0-2-9 0 0,0 1 1 0 0,0-1-1 0 0,0 1 0 0 0,1-1 0 0 0,-1 1 0 0 0,0-1 0 0 0,0 1 0 0 0,0-1 0 0 0,1 1 0 0 0,-1-1 0 0 0,0 1 0 0 0,1-1 1 0 0,-1 1-1 0 0,0-1 0 0 0,1 0 0 0 0,-1 1 0 0 0,1-1 0 0 0,-1 1 0 0 0,1-1 0 0 0,-1 0 0 0 0,1 0 0 0 0,-1 1 1 0 0,1-1-7 0 0,0 1 19 0 0,2 3-3 0 0,-1 0 0 0 0,1 1 0 0 0,-1 0 0 0 0,0-1 0 0 0,0 1 0 0 0,0 0 0 0 0,-1 0 0 0 0,0 0 0 0 0,0 0 0 0 0,0 0 0 0 0,-1 0 0 0 0,1 0 0 0 0,-1 4-16 0 0,0-1 4 0 0,1-1 0 0 0,0 1 0 0 0,0 0 0 0 0,3 5-4 0 0,2 5 0 0 0,-1 0 0 0 0,2 9 0 0 0,-5-5 0 0 0,-2-18 0 0 0,1 0 0 0 0,-1 0 0 0 0,1 0 0 0 0,0 0 0 0 0,-1 0 0 0 0,2 0 0 0 0,0 2 0 0 0,20 51 0 0 0,-4-12 0 0 0,5 15 0 0 0,-20-52 28 0 0,0-1 0 0 0,0 1-1 0 0,-1 0 1 0 0,0 0 0 0 0,0 6-28 0 0,-1-9-2 0 0,0 1 0 0 0,0-1 1 0 0,0 0-1 0 0,1 1 0 0 0,-1-1 0 0 0,1 0 1 0 0,1 0-1 0 0,-1 0 0 0 0,1 0 1 0 0,1 2 1 0 0,-2-5-47 0 0,-2 0 102 0 0,0 1-1 0 0,0 0 1 0 0,0 0-1 0 0,0-1 1 0 0,0 1-1 0 0,1 0 1 0 0,0-1 0 0 0,-1 1-1 0 0,1 0 1 0 0,0 0-55 0 0,3 13 54 0 0,-3-12-11 0 0,3 6-33 0 0,-1 0 1 0 0,-2-3 44 0 0,-3-3-58 0 0,4 15 4 0 0,3 3 585 0 0,-5-20-276 0 0,0 1-82 0 0,0-2-126 0 0,-1 0-140 0 0,1 0 0 0 0,0 0 0 0 0,0 1 0 0 0,0-1 0 0 0,0 0 0 0 0,0 1 0 0 0,0-1 0 0 0,1 0 0 0 0,-1 1 0 0 0,0-1 0 0 0,1 0 0 0 0,-1 0 0 0 0,1 1 0 0 0,-1-1 0 0 0,1 0 0 0 0,-1 0 0 0 0,1 0-1 0 0,0 0 1 0 0,0 0 0 0 0,-1 0 0 0 0,1 0 0 0 0,0 0 0 0 0,0 0 0 0 0,0 0 0 0 0,0 0 0 0 0,0-1 0 0 0,0 1 0 0 0,1 0 0 0 0,-1 0 38 0 0,1-1 53 0 0,-2 0 11 0 0,0 0 6 0 0,0 0 20 0 0,0 0 6 0 0,0 0 0 0 0,2 2-4 0 0,-1 0 4 0 0,9-3-52 0 0,-5-3-44 0 0,11-14 261 0 0,-16 18-241 0 0,1-1 1 0 0,0 1-1 0 0,-1-1 0 0 0,1 1 1 0 0,0 0-1 0 0,-1-1 0 0 0,1 1 0 0 0,0 0 1 0 0,-1-1-1 0 0,1 1 0 0 0,0 0 1 0 0,0 0-1 0 0,-1 0 0 0 0,1 0 1 0 0,1 0-21 0 0,3-14 309 0 0,-3 12-292 0 0,0 0-1 0 0,-1-1 1 0 0,1 1 0 0 0,0 0 0 0 0,-1 0-1 0 0,0-1 1 0 0,0 1 0 0 0,0-1-1 0 0,0 1 1 0 0,0-1 0 0 0,0-1-17 0 0,0 2 10 0 0,-1 1-1 0 0,1 0 1 0 0,0 0 0 0 0,-1 0 0 0 0,1 0-1 0 0,0 0 1 0 0,0 0 0 0 0,-1 0 0 0 0,1 0-1 0 0,0 0 1 0 0,0 0 0 0 0,0 0 0 0 0,0 0-1 0 0,0 0 1 0 0,1 0-10 0 0,8-8 46 0 0,0-15 270 0 0,-7 18 8 0 0,-3 23-167 0 0,-4 1-157 0 0,4-11 0 0 0,0-6 0 0 0,0 1 0 0 0,0 0 0 0 0,-1-1 0 0 0,1 1 0 0 0,0-1 0 0 0,-1 1 0 0 0,1-1 0 0 0,-1 1 0 0 0,1-1 0 0 0,-1 1 0 0 0,0-1 0 0 0,0 0 0 0 0,1 1 0 0 0,-1-1 0 0 0,-1 1 0 0 0,-1 4 82 0 0,1 0 0 0 0,-1 0 0 0 0,1 0 0 0 0,-1 6-82 0 0,-2 6 84 0 0,2 7-268 0 0,1-6 84 0 0,-1 13 100 0 0,2-23 16 0 0,1-8-7 0 0,0-1-1 0 0,0 1 0 0 0,0-1 1 0 0,0 0-1 0 0,0 1 0 0 0,0-1 1 0 0,0 0-1 0 0,0 1 1 0 0,0-1-1 0 0,0 1 0 0 0,0-1 1 0 0,0 0-1 0 0,-1 1 0 0 0,1-1 1 0 0,0 0-1 0 0,0 1 1 0 0,0-1-1 0 0,-1 0 0 0 0,1 1 1 0 0,0-1-1 0 0,0 0 0 0 0,-1 1 1 0 0,1-1-1 0 0,0 0 1 0 0,-1 0-1 0 0,1 0 0 0 0,0 1 1 0 0,-1-1-1 0 0,1 0 0 0 0,0 0 1 0 0,-1 0-1 0 0,1 0 1 0 0,0 1-1 0 0,-1-1 0 0 0,1 0 1 0 0,-1 0-1 0 0,1 0 0 0 0,0 0 1 0 0,-1 0-1 0 0,1 0 1 0 0,-1 0-1 0 0,1 0 0 0 0,-1 0-8 0 0,-1 0 13 0 0,-1 0 0 0 0,1 0 0 0 0,-1 0-1 0 0,1-1 1 0 0,-1 1 0 0 0,0-1 0 0 0,1 1 0 0 0,-1-1-1 0 0,1 0 1 0 0,-2-1-13 0 0,-6-1 54 0 0,-7-4-134 0 0,14 6 62 0 0,1-1 0 0 0,0 1 0 0 0,0 1 0 0 0,-1-1 0 0 0,1 0 0 0 0,-1 0 0 0 0,-1 1 18 0 0,-44-18 322 0 0,19 3-636 0 0,28 14 297 0 0,0 1 0 0 0,0-1 0 0 0,-1 1 0 0 0,1-1 0 0 0,0 1 0 0 0,0-1 0 0 0,0 1 0 0 0,0 0 0 0 0,0-1 0 0 0,-1 1 0 0 0,1 0 0 0 0,0 0 0 0 0,0 0 0 0 0,0 0 0 0 0,-1 0 0 0 0,1 0 0 0 0,0 0 0 0 0,0 1 0 0 0,0-1 0 0 0,-1 0 0 0 0,1 1 0 0 0,0-1 0 0 0,0 0 0 0 0,0 1 0 0 0,0 0 0 0 0,0-1 17 0 0,-13 5-1861 0 0,5-2-3996 0 0,-1 2-1662 0 0</inkml:trace>
  <inkml:trace contextRef="#ctx0" brushRef="#br0" timeOffset="919.913">0 1116 8752 0 0,'0'22'1121'0'0,"0"-22"3"0"0,0 0 341 0 0,0 0 67 0 0,1 0-1300 0 0,0 0 0 0 0,0 0 0 0 0,0 0 0 0 0,0 1 0 0 0,0-1 0 0 0,0 0 0 0 0,0 0 0 0 0,0 1 0 0 0,0-1 0 0 0,0 1 0 0 0,0-1 0 0 0,0 1 0 0 0,-1-1-232 0 0,3 4 193 0 0,-1-1 0 0 0,1 1-1 0 0,-1-1 1 0 0,0 1 0 0 0,0 0 0 0 0,-1 0-1 0 0,1 0 1 0 0,-1 0 0 0 0,0 0 0 0 0,0 0-1 0 0,0 1-192 0 0,1 11 346 0 0,-1 0 0 0 0,0 7-346 0 0,2 21 492 0 0,9 11-49 0 0,-11-51-371 0 0,0-1 1 0 0,0 0 0 0 0,0 0 0 0 0,1 0 0 0 0,-1 0-1 0 0,1 0 1 0 0,-1 0 0 0 0,1 0 0 0 0,0-1-1 0 0,0 1 1 0 0,0-1 0 0 0,1 1 0 0 0,-1-1 0 0 0,1 0-1 0 0,-1 1-72 0 0,0-2 45 0 0,0 1 0 0 0,-1-1 0 0 0,1 0 0 0 0,0 0 0 0 0,0 1-1 0 0,0-1 1 0 0,0 0 0 0 0,0-1 0 0 0,1 1 0 0 0,-1 0 0 0 0,0 0 0 0 0,0-1 0 0 0,0 0-1 0 0,1 1 1 0 0,-1-1 0 0 0,0 0 0 0 0,1 0 0 0 0,-1 0 0 0 0,0 0 0 0 0,0-1-1 0 0,1 1 1 0 0,0-1-45 0 0,-1 1 30 0 0,0-1-1 0 0,0 1 0 0 0,0-1 0 0 0,1 1 1 0 0,-1 0-1 0 0,0 0 0 0 0,0 0 0 0 0,1 0-29 0 0,-2 0-2 0 0,1 0-1 0 0,0 0 0 0 0,-1 0 0 0 0,1 0 1 0 0,-1 0-1 0 0,1 0 0 0 0,0-1 1 0 0,-1 1-1 0 0,1 0 0 0 0,-1-1 0 0 0,1 1 1 0 0,-1-1-1 0 0,1 0 0 0 0,-1 0 1 0 0,1 0 2 0 0,20-12-959 0 0,-8 6-3258 0 0,-11 6-386 0 0,4-6-1127 0 0</inkml:trace>
  <inkml:trace contextRef="#ctx0" brushRef="#br0" timeOffset="1252.3">227 1141 12152 0 0,'-1'51'2908'0'0,"-2"0"-1"0"0,-2 2-2907 0 0,3-33 215 0 0,0 1 0 0 0,2-1 0 0 0,0 1 0 0 0,2-1 0 0 0,0 5-215 0 0,2 8 123 0 0,-4-26-79 0 0,1-1 1 0 0,-1 1 0 0 0,1-1 0 0 0,1 1 0 0 0,-1-1 0 0 0,1 0 0 0 0,1 3-45 0 0,5 12 148 0 0,-7-19-205 0 0,4 3-1750 0 0,-5-5 172 0 0</inkml:trace>
  <inkml:trace contextRef="#ctx0" brushRef="#br0" timeOffset="1585.36">491 1024 11520 0 0,'0'0'886'0'0,"0"0"-392"0"0,0 0 516 0 0,0 0 286 0 0,0 0 59 0 0,0 0-135 0 0,0 0-614 0 0,-13 0 261 0 0,8 0-842 0 0,1 1-1 0 0,-1-1 1 0 0,1 1 0 0 0,-1 1-1 0 0,1-1 1 0 0,0 0 0 0 0,0 1-1 0 0,-1 0 1 0 0,1 0 0 0 0,0 0-1 0 0,-3 3-24 0 0,-3 3 130 0 0,0-1-1 0 0,0 1 1 0 0,-5 7-130 0 0,6-5 15 0 0,0 1-1 0 0,1 0 1 0 0,0 0-1 0 0,0 2-14 0 0,-10 15-386 0 0,18-27 454 0 0,-1 0-1 0 0,1 0 1 0 0,-1 0 0 0 0,1-1-1 0 0,0 2 1 0 0,-1-1-1 0 0,1 0 1 0 0,0 0 0 0 0,0 0-1 0 0,-1 0 1 0 0,1 0 0 0 0,0 0-1 0 0,0 0 1 0 0,0 0 0 0 0,1 0-68 0 0,-1 2 262 0 0,0-2 180 0 0,1 1-298 0 0,0 1-133 0 0,-1-1-7 0 0,1-1 1 0 0,-1 0-1 0 0,1 0 0 0 0,-1 0 0 0 0,1 0 0 0 0,-1 0 1 0 0,1 0-1 0 0,0 0 0 0 0,-1 0 0 0 0,1 0 0 0 0,0 0 1 0 0,0-1-1 0 0,0 1 0 0 0,0 0 0 0 0,0 0 0 0 0,0 0-4 0 0,1 1 21 0 0,16 13 22 0 0,-3-6-69 0 0,-11-8 9 0 0,1 0 0 0 0,-2 3 8 0 0,16 11 74 0 0,-17-14-60 0 0,-1 1 0 0 0,1-1 0 0 0,0 0 0 0 0,-1 1 0 0 0,1 0 0 0 0,-1-1-1 0 0,1 1 1 0 0,-1 0 0 0 0,1 0-5 0 0,0 8-83 0 0,-2-7 98 0 0,1 28-75 0 0,-1-31 60 0 0,0 1 0 0 0,0-1 0 0 0,0 1 0 0 0,0-1 0 0 0,0 1 0 0 0,0 0 0 0 0,0-1 0 0 0,0 1 0 0 0,0-1 0 0 0,-1 1 0 0 0,1-1 0 0 0,0 1 0 0 0,0 0 0 0 0,0-1 0 0 0,-1 1 0 0 0,1-1 0 0 0,0 1 0 0 0,-1-1 0 0 0,1 0 0 0 0,0 1 0 0 0,-1-1 0 0 0,1 1 0 0 0,-1-1 0 0 0,1 0 0 0 0,-1 1 0 0 0,1-1 0 0 0,-3 2 0 0 0,1 2-17 0 0,-1-1-1 0 0,0 0 1 0 0,0 0-1 0 0,0 0 1 0 0,0 0-1 0 0,-1-1 1 0 0,1 1-1 0 0,-2-1 18 0 0,-8 12-295 0 0,12-13 270 0 0,1 0 0 0 0,-1 0-1 0 0,0 0 1 0 0,0 0 0 0 0,0 0 0 0 0,0 0-1 0 0,1 0 1 0 0,-1-1 0 0 0,0 1 0 0 0,-1 0-1 0 0,1 0 1 0 0,0-1 0 0 0,0 1 0 0 0,0-1-1 0 0,0 1 1 0 0,0-1 0 0 0,-1 1 0 0 0,1-1-1 0 0,0 0 1 0 0,0 0 0 0 0,-1 1 0 0 0,1-1-1 0 0,-1 0 26 0 0,1 0-249 0 0,-1 0-1 0 0,0 0 0 0 0,0 0 1 0 0,1 1-1 0 0,-1-1 0 0 0,0 1 1 0 0,0-1-1 0 0,1 1 0 0 0,-1 0 1 0 0,1-1-1 0 0,-1 1 0 0 0,1 0 1 0 0,-1 0-1 0 0,1 0 0 0 0,-1 0 1 0 0,1 1-1 0 0,0-1 0 0 0,0 0 1 0 0,-2 2 249 0 0,3-2-5864 0 0</inkml:trace>
  <inkml:trace contextRef="#ctx0" brushRef="#br0" timeOffset="1971.939">592 1104 7368 0 0,'0'1'-85'0'0,"2"14"986"0"0,-1-7 1810 0 0,-1 0 1 0 0,1-1-1 0 0,-2 1 0 0 0,1 1-2711 0 0,-3 5-368 0 0,0-2 629 0 0,0 0 0 0 0,1 0 1 0 0,1 0-1 0 0,0 0 0 0 0,0 0 1 0 0,1 0-1 0 0,2 12-261 0 0,-1-21 13 0 0,-1 0 1 0 0,1 1-1 0 0,1-1 1 0 0,-1 0-1 0 0,0-1 0 0 0,1 1 1 0 0,-1 0-1 0 0,1 0 0 0 0,0 0 1 0 0,0-1-1 0 0,0 1 0 0 0,2 1-13 0 0,-3-3 30 0 0,1 1 0 0 0,0 0 0 0 0,0-1 0 0 0,0 1-1 0 0,0-1 1 0 0,0 1 0 0 0,0-1 0 0 0,0 0 0 0 0,0 0 0 0 0,0 0-1 0 0,1 0 1 0 0,-1 0 0 0 0,0-1 0 0 0,1 1 0 0 0,-1-1-1 0 0,2 1-29 0 0,22 2 345 0 0,-23-2-288 0 0,0-1 0 0 0,1 1 0 0 0,-1-1 0 0 0,0 1 0 0 0,0-1 1 0 0,0 0-1 0 0,0-1 0 0 0,0 1 0 0 0,1 0 0 0 0,-1-1 0 0 0,0 1 0 0 0,0-1 0 0 0,0 0 1 0 0,0 0-1 0 0,2-1-57 0 0,0-2 17 0 0,0 0 0 0 0,0 0 0 0 0,0 0 0 0 0,0 0 0 0 0,0-1 0 0 0,-1 0 0 0 0,0 0 0 0 0,0 0 0 0 0,0 0 1 0 0,-1-1-1 0 0,0 1 0 0 0,0-2-17 0 0,11-14-7 0 0,-13 18 3 0 0,1-1-1 0 0,-1 1 1 0 0,0 0 0 0 0,0 0-1 0 0,0-1 1 0 0,0 1-1 0 0,0-1 1 0 0,-1 1-1 0 0,0-1 1 0 0,1 1-1 0 0,-1-1 1 0 0,-1 1-1 0 0,1-1 1 0 0,0 1 0 0 0,-1 0-1 0 0,0-3 5 0 0,0 2-5 0 0,0 0 0 0 0,0 0 0 0 0,-1 1 0 0 0,1-1 0 0 0,-1 0 0 0 0,0 1 0 0 0,1-1 0 0 0,-2 1 0 0 0,1 0 0 0 0,0 0 0 0 0,-1-1 0 0 0,1 1 0 0 0,-1 1 0 0 0,-3-4 5 0 0,2 3-45 0 0,0 1-1 0 0,-1-1 1 0 0,1 0 0 0 0,-1 1 0 0 0,0 0-1 0 0,1 0 1 0 0,-1 0 0 0 0,0 1 0 0 0,0 0-1 0 0,0 0 1 0 0,0 0 0 0 0,-1 0 45 0 0,2 1-895 0 0,-1 0 0 0 0,1 0 0 0 0,-1 1 0 0 0,1 0 0 0 0,0-1 1 0 0,-1 1-1 0 0,1 1 0 0 0,0-1 0 0 0,-2 1 895 0 0,-9 6-5957 0 0</inkml:trace>
  <inkml:trace contextRef="#ctx0" brushRef="#br0" timeOffset="2356.525">993 1210 5984 0 0,'4'5'622'0'0,"-1"13"-343"0"0,-2-17 1076 0 0,-1 1 462 0 0,0 1-1071 0 0,1 0 0 0 0,-1 0 0 0 0,1 0 0 0 0,0 0 0 0 0,0 0 0 0 0,1 2-746 0 0,0-2 559 0 0,-1 1 0 0 0,0-1 1 0 0,0 1-1 0 0,0-1 0 0 0,0 1 0 0 0,-1 0 0 0 0,0 0-559 0 0,0-4 16 0 0,0 0 0 0 0,0 0 0 0 0,0 1 0 0 0,0-1 0 0 0,0 0 0 0 0,0 0 0 0 0,0 0 0 0 0,0 0 0 0 0,0 1 0 0 0,0-1 0 0 0,1 0 0 0 0,-1 0 0 0 0,0 0 0 0 0,0 0 0 0 0,0 1 0 0 0,0-1 0 0 0,0 0 0 0 0,0 0-1 0 0,0 0 1 0 0,0 0 0 0 0,0 1 0 0 0,1-1 0 0 0,-1 0 0 0 0,0 0 0 0 0,0 0 0 0 0,0 0 0 0 0,0 0 0 0 0,0 0 0 0 0,1 0 0 0 0,-1 1 0 0 0,0-1 0 0 0,0 0 0 0 0,0 0 0 0 0,0 0 0 0 0,1 0 0 0 0,-1 0 0 0 0,0 0-1 0 0,0 0 1 0 0,0 0 0 0 0,0 0 0 0 0,1 0 0 0 0,-1 0 0 0 0,0 0 0 0 0,0 0 0 0 0,0 0 0 0 0,1 0 0 0 0,-1 0 0 0 0,0 0 0 0 0,0 0 0 0 0,0 0 0 0 0,0 0 0 0 0,1-1 0 0 0,-1 1 0 0 0,0 0 0 0 0,0 0 0 0 0,0 0 0 0 0,0 0-1 0 0,0 0 1 0 0,1 0 0 0 0,-1 0 0 0 0,0-1-16 0 0,10-6 389 0 0,-10 6-424 0 0,3-1 71 0 0,0-1-1 0 0,0 0 1 0 0,-1 0-1 0 0,0-1 1 0 0,0 1 0 0 0,1 0-1 0 0,-2-1 1 0 0,2-1-36 0 0,9-15 74 0 0,-2 3-161 0 0,-7 12 0 0 0,0-1 1 0 0,1 1-1 0 0,0-1 0 0 0,0 1 1 0 0,0 0-1 0 0,4-2 87 0 0,15-17 1 0 0,-23 24 26 0 0,1-1 1 0 0,-1 1-1 0 0,1-1 0 0 0,-1 1 0 0 0,1-1 0 0 0,-1 1 0 0 0,1-1 0 0 0,-1 1 0 0 0,1-1 0 0 0,0 1 0 0 0,-1 0 0 0 0,1 0 0 0 0,0-1 0 0 0,-1 1 0 0 0,1 0 0 0 0,0 0 0 0 0,-1 0 1 0 0,1-1-1 0 0,0 1 0 0 0,0 0 0 0 0,-1 0 0 0 0,1 0-27 0 0,0 1 33 0 0,0-1 0 0 0,0 1 0 0 0,0-1 0 0 0,0 1 0 0 0,0-1 0 0 0,-1 1 0 0 0,1 0 0 0 0,0-1 0 0 0,0 1 0 0 0,-1 0 0 0 0,1-1 0 0 0,-1 1 0 0 0,1 0 0 0 0,0 0 0 0 0,-1 0-33 0 0,4 5 30 0 0,-1-1 0 0 0,0 1 0 0 0,0-1-1 0 0,-1 1 1 0 0,1 0 0 0 0,-1 0 0 0 0,-1 1 0 0 0,1-1 0 0 0,-1 2-30 0 0,1 13-28 0 0,0 0 0 0 0,-2 12 28 0 0,0-20-5 0 0,0-11-234 0 0,0-2-94 0 0,0 0-19 0 0,2 0-216 0 0,1 0 197 0 0,-1 0 1 0 0,0-1-1 0 0,1 1 0 0 0,-1-1 0 0 0,0 0 1 0 0,1 0-1 0 0,-1 1 0 0 0,0-1 0 0 0,0-1 1 0 0,0 1-1 0 0,1 0 0 0 0,-1 0 0 0 0,-1-1 1 0 0,3-1 370 0 0,9-11-1920 0 0</inkml:trace>
  <inkml:trace contextRef="#ctx0" brushRef="#br0" timeOffset="2934.727">1337 1104 4144 0 0,'0'0'319'0'0,"0"0"94"0"0,1 2 1176 0 0,3 8 474 0 0,-1-6-1271 0 0,-1 0 0 0 0,0 1 0 0 0,-1-1 0 0 0,1 1 0 0 0,-1-1 0 0 0,0 1 0 0 0,0 0 0 0 0,0 1-792 0 0,4 33 3193 0 0,-5-38-3175 0 0,0-1 0 0 0,0 1 1 0 0,0-1-1 0 0,0 0 0 0 0,0 1 1 0 0,0-1-1 0 0,0 1 0 0 0,0-1 0 0 0,0 1 1 0 0,0-1-1 0 0,0 0 0 0 0,0 1 1 0 0,0-1-1 0 0,0 1 0 0 0,1-1 0 0 0,-1 0 1 0 0,0 1-1 0 0,0-1 0 0 0,1 1 1 0 0,-1-1-1 0 0,0 0 0 0 0,0 1 1 0 0,1-1-1 0 0,-1 0-18 0 0,1 0 19 0 0,-1 0 0 0 0,0 0 0 0 0,1 0 0 0 0,-1 0 0 0 0,1 0 0 0 0,-1 0 0 0 0,0 0 0 0 0,1 0 0 0 0,-1 0 0 0 0,0 0 0 0 0,1-1 0 0 0,-1 1 0 0 0,0 0 0 0 0,1 0 0 0 0,-1 0 0 0 0,0-1 0 0 0,1 1 0 0 0,-1 0 0 0 0,0 0 0 0 0,0-1 0 0 0,1 1-19 0 0,11-19 160 0 0,7-28-160 0 0,-13 33 0 0 0,0 0 0 0 0,-1 0 0 0 0,-1-1 0 0 0,3-14 0 0 0,-8 26 0 0 0,2 3 0 0 0,-1-1 0 0 0,0 0 0 0 0,0 0 0 0 0,0 1 0 0 0,0-1 0 0 0,0 0 0 0 0,1 0 0 0 0,-1 1 0 0 0,0-1 0 0 0,1 0 0 0 0,-1 1 0 0 0,1-1 0 0 0,-1 0 0 0 0,0 1 0 0 0,1-1 0 0 0,-1 1 0 0 0,1-1 0 0 0,0 1 0 0 0,-1-1 0 0 0,1 0 0 0 0,0 1 2 0 0,-1 0-1 0 0,0 0 1 0 0,0-1-1 0 0,0 1 1 0 0,0 0-1 0 0,1 0 1 0 0,-1 0-1 0 0,0 0 1 0 0,0-1-1 0 0,1 1 1 0 0,-1 0-1 0 0,0 0 1 0 0,0 0-1 0 0,1 0 1 0 0,-1 0-1 0 0,0 0 1 0 0,0 0-1 0 0,1 0 1 0 0,-1 0-1 0 0,0 0 1 0 0,1 0-1 0 0,-1 0 1 0 0,0 0-1 0 0,0 0 1 0 0,1 0-1 0 0,-1 0 1 0 0,0 0-1 0 0,0 0 1 0 0,1 0-1 0 0,-1 0 1 0 0,0 0-1 0 0,0 0 1 0 0,1 1-1 0 0,-1-1 1 0 0,0 0-1 0 0,0 0 1 0 0,0 0-2 0 0,10 12 28 0 0,-8-8-19 0 0,1 1 0 0 0,-1-1 0 0 0,0 1 0 0 0,-1 0-1 0 0,1 2-8 0 0,1 9-5 0 0,8 28 266 0 0,-10-42-195 0 0,-1-2 6 0 0,0 0 8 0 0,0 0 6 0 0,1-1-71 0 0,0 1-1 0 0,0-1 1 0 0,0 0 0 0 0,0 0-1 0 0,0 0 1 0 0,-1 0-1 0 0,1 0 1 0 0,0 0-1 0 0,0 0 1 0 0,-1 0-1 0 0,1-1 1 0 0,-1 1 0 0 0,1 0-1 0 0,-1 0 1 0 0,1-1-15 0 0,1-3 31 0 0,11-16 64 0 0,-2-2 0 0 0,2-5-95 0 0,-10 23 20 0 0,0-1 0 0 0,0 1 0 0 0,0-1 0 0 0,1 1 0 0 0,0 1 0 0 0,0-1 0 0 0,0 0 0 0 0,4-2-20 0 0,-6 5 14 0 0,0 1 1 0 0,-1-1 0 0 0,1 0 0 0 0,0 1 0 0 0,0 0 0 0 0,0-1 0 0 0,0 1 0 0 0,0 0 0 0 0,1 0 0 0 0,-1 0 0 0 0,0 1 0 0 0,0-1 0 0 0,1 0 0 0 0,-1 1 0 0 0,0-1 0 0 0,1 1 0 0 0,-1 0 0 0 0,0 0 0 0 0,1 0-1 0 0,-1 0 1 0 0,0 0 0 0 0,3 1-15 0 0,-3 1 53 0 0,1 0-1 0 0,-1 0 0 0 0,1 0 0 0 0,-1 0 1 0 0,0 0-1 0 0,0 0 0 0 0,0 1 0 0 0,0-1 1 0 0,-1 1-1 0 0,1-1 0 0 0,-1 1 0 0 0,1 0 1 0 0,0 2-53 0 0,-1-3 56 0 0,0 1-22 0 0,0-1-1 0 0,0 0 1 0 0,0 1-1 0 0,-1-1 1 0 0,1 1-1 0 0,-1-1 1 0 0,1 1-1 0 0,-1 0-33 0 0,7 32 342 0 0,-7-33-429 0 0,0-2-20 0 0,0 0-187 0 0,6-8-2242 0 0,2-4 1030 0 0</inkml:trace>
  <inkml:trace contextRef="#ctx0" brushRef="#br0" timeOffset="4866.788">4174 899 6072 0 0,'0'-2'274'0'0,"4"-32"165"0"0,-2 25 465 0 0,0 0 0 0 0,-1-1 0 0 0,0-3-904 0 0,-1 1 1240 0 0,1 8-813 0 0,-1-1 1 0 0,0 1 0 0 0,0-1-1 0 0,0 0 1 0 0,-1 1 0 0 0,1-1-1 0 0,-1 1 1 0 0,0 0 0 0 0,-1-1-1 0 0,1 1 1 0 0,-1 0 0 0 0,0-2-428 0 0,1 4 501 0 0,1 2-48 0 0,0 0-6 0 0,-4 7 320 0 0,-5 12-402 0 0,0-1 0 0 0,1 1 0 0 0,1 1 0 0 0,1-1 1 0 0,-1 13-366 0 0,-4 26 498 0 0,1 16-498 0 0,-5 27 662 0 0,9-55-400 0 0,4-27-73 0 0,-1 0 0 0 0,-5 16-189 0 0,-5 29 408 0 0,8-40-157 0 0,4-20-117 0 0,1 1 0 0 0,-1-1 1 0 0,0 1-1 0 0,-1-1 0 0 0,1 1 0 0 0,-1 0-134 0 0,0-2 34 0 0,1 0-1 0 0,0 0 0 0 0,0 1 0 0 0,0-1 1 0 0,0 1-1 0 0,0 1-33 0 0,-5 19-576 0 0,4-18 449 0 0,0-4 162 0 0,1 1 1 0 0,0 0-1 0 0,0 0 1 0 0,0 0-1 0 0,0 0 1 0 0,1-1-1 0 0,-1 1 0 0 0,1 1-35 0 0,-5 3 442 0 0,2-5-418 0 0,0 2-30 0 0,1 0 0 0 0,0 0 1 0 0,0 0-1 0 0,0 1 0 0 0,0-1 1 0 0,0 0-1 0 0,1 1 1 0 0,0-1-1 0 0,-1 5 6 0 0,2-8-13 0 0,0-1-181 0 0,1 2-35 0 0,3 7 45 0 0,0-1 216 0 0,-2-6 47 0 0,0 1-11 0 0,0-1-10 0 0,5 0-34 0 0,-5-3 35 0 0,2-4 6 0 0,-2 4-52 0 0,0 0-1 0 0,-1-1 1 0 0,1 1-1 0 0,-1 0 0 0 0,1-1 1 0 0,-1 1-1 0 0,1 0 1 0 0,-1-1-1 0 0,0 0 0 0 0,0 1 1 0 0,0-1-1 0 0,0 0 1 0 0,0 1-1 0 0,0-1 0 0 0,1-2-12 0 0,3-7 58 0 0,6-9 49 0 0,-10 18-102 0 0,0 0-1 0 0,-1-1 1 0 0,2 1-1 0 0,-1 0 1 0 0,0 0-1 0 0,0 0 1 0 0,1 0-1 0 0,0 0-4 0 0,21-23 199 0 0,-22 23-257 0 0,-1 2 170 0 0,0 0 75 0 0,0 0 18 0 0,0 0-21 0 0,2 7-119 0 0,-1 19-42 0 0,-2-22-23 0 0,0 1 0 0 0,0-1 0 0 0,0 1 0 0 0,-1-1 0 0 0,0 0 0 0 0,0 1 0 0 0,0-1 0 0 0,-1 0 0 0 0,0 1 0 0 0,-6 10 0 0 0,9-13 0 0 0,-1-1 0 0 0,1 1 0 0 0,-1-1 0 0 0,0 1 0 0 0,0-1-1 0 0,0 1 1 0 0,0-1 0 0 0,0 0 0 0 0,0 1 0 0 0,0-1 0 0 0,0 0 0 0 0,-1 0-1 0 0,1 0 1 0 0,0 0 0 0 0,-1 0 0 0 0,1 0 0 0 0,-2 0 0 0 0,-14 11 14 0 0,15-11 3 0 0,1 1-9 0 0,-1-1 1 0 0,1 1-1 0 0,-1-1 1 0 0,0 0 0 0 0,1 0-1 0 0,-1 0 1 0 0,0 0-1 0 0,0 0 1 0 0,0 0 0 0 0,0-1-1 0 0,1 1 1 0 0,-1 0-1 0 0,0-1 1 0 0,0 0 0 0 0,0 1-1 0 0,0-1 1 0 0,0 0-1 0 0,0 0 1 0 0,0 0 0 0 0,0 0-1 0 0,0-1 1 0 0,0 1-1 0 0,0 0 1 0 0,-1-1-9 0 0,1 0 22 0 0,0 1-1 0 0,-1-1 1 0 0,1 0-1 0 0,0 0 1 0 0,-1 0 0 0 0,1-1-1 0 0,0 1 1 0 0,0-1-1 0 0,0 1 1 0 0,0-1 0 0 0,0 1-1 0 0,1-1 1 0 0,-1 0 0 0 0,0 0-1 0 0,1 0 1 0 0,-1 0-1 0 0,0-1-21 0 0,0-1 58 0 0,0 1-1 0 0,1-1 0 0 0,-1 1 0 0 0,1-1 1 0 0,-1 1-1 0 0,1-1 0 0 0,0 0 0 0 0,1 1 1 0 0,-1-1-1 0 0,1 0 0 0 0,-1-2-57 0 0,1 2 42 0 0,-1-5 51 0 0,-2-1 47 0 0,3 9-139 0 0,-5-14 79 0 0,-5-7-172 0 0,9 20-6 0 0,0 1 0 0 0,1 0 0 0 0,-1-1 0 0 0,0 1-1 0 0,0 0 1 0 0,0 0 0 0 0,0 0 0 0 0,-1 0 0 0 0,1 0 0 0 0,0 0-1 0 0,0 0 1 0 0,-1 0 0 0 0,1 0 0 0 0,0 1 0 0 0,-1-1 0 0 0,0 0 98 0 0,1 1-1575 0 0,1 0-80 0 0</inkml:trace>
  <inkml:trace contextRef="#ctx0" brushRef="#br0" timeOffset="5912.201">4029 198 9904 0 0,'-2'-6'164'0'0,"1"4"-18"0"0,1 0 0 0 0,-1 1 1 0 0,1-1-1 0 0,-1 0 0 0 0,1 1 0 0 0,0-1 0 0 0,0 0 0 0 0,0 1 0 0 0,0-1 1 0 0,0 0-1 0 0,0 0-146 0 0,0 1 70 0 0,0 1 1 0 0,0-1-1 0 0,0 1 1 0 0,-1 0-1 0 0,1-1 0 0 0,0 1 1 0 0,0-1-1 0 0,-1 1 1 0 0,1 0-1 0 0,0-1 1 0 0,0 1-1 0 0,-1-1 1 0 0,1 1-1 0 0,0 0 1 0 0,-1 0-1 0 0,1-1 1 0 0,0 1-1 0 0,-1 0 0 0 0,1-1 1 0 0,-1 1-1 0 0,1 0 1 0 0,0 0-1 0 0,-1 0 1 0 0,1 0-1 0 0,-1-1 1 0 0,1 1-1 0 0,-1 0 1 0 0,1 0-1 0 0,-1 0 1 0 0,1 0-1 0 0,-1 0 1 0 0,1 0-1 0 0,-1 0 0 0 0,1 0 1 0 0,0 0-1 0 0,-1 0 1 0 0,0 1-71 0 0,-17 2 442 0 0,-5 6 335 0 0,-20 12-777 0 0,-11 5 322 0 0,51-25-262 0 0,1 1 0 0 0,-1-1 0 0 0,1 1 0 0 0,0-1 0 0 0,0 1 0 0 0,0 0 1 0 0,0 0-1 0 0,0 0 0 0 0,0 0-60 0 0,-4 4 356 0 0,5-5-323 0 0,1-1 0 0 0,-1 1 0 0 0,1-1 1 0 0,0 1-1 0 0,-1-1 0 0 0,1 1 0 0 0,-1-1 0 0 0,1 1 1 0 0,0-1-1 0 0,0 1 0 0 0,-1-1 0 0 0,1 1 0 0 0,0-1 1 0 0,0 1-1 0 0,0 0 0 0 0,0-1 0 0 0,-1 1 1 0 0,1 0-1 0 0,0-1-33 0 0,0 2 93 0 0,-1 0 144 0 0,1-2-219 0 0,-1 1 0 0 0,1-1 0 0 0,-1 0-1 0 0,1 1 1 0 0,0-1 0 0 0,-1 1 0 0 0,1-1 0 0 0,0 1 0 0 0,-1-1 0 0 0,1 0-1 0 0,0 1 1 0 0,-1 0 0 0 0,1-1 0 0 0,0 1 0 0 0,0-1 0 0 0,0 1-1 0 0,-1-1 1 0 0,1 1 0 0 0,0-1 0 0 0,0 1 0 0 0,0 0 0 0 0,0-1-1 0 0,0 1-17 0 0,-3 8 395 0 0,2-8-375 0 0,-1 1 4 0 0,1 13 24 0 0,1 17 63 0 0,-3-25-251 0 0,3-6 129 0 0,0-1 0 0 0,-1 0 0 0 0,1 1 0 0 0,0-1 0 0 0,0 0 0 0 0,0 1 0 0 0,0-1 0 0 0,-1 0 0 0 0,1 1 0 0 0,0-1-1 0 0,0 1 1 0 0,0-1 0 0 0,0 0 0 0 0,0 1 0 0 0,0-1 0 0 0,0 1 0 0 0,0-1 0 0 0,0 0 0 0 0,0 1 0 0 0,0-1 0 0 0,0 1 0 0 0,0-1 0 0 0,0 0 0 0 0,1 1 11 0 0,-1 1-126 0 0,1 1 1 0 0,0-1 0 0 0,1 1-1 0 0,-1-1 1 0 0,0 0 0 0 0,1 1-1 0 0,-1-1 1 0 0,1 0 0 0 0,0 0-1 0 0,-1 0 1 0 0,1 0 0 0 0,0 0-1 0 0,0-1 1 0 0,0 1 0 0 0,1-1-1 0 0,-1 1 1 0 0,0-1 0 0 0,1 0 0 0 0,-1 1-1 0 0,1-1 1 0 0,-1 0 0 0 0,1-1-1 0 0,-1 1 126 0 0,17 7-19 0 0,-5-1 20 0 0,4 2 26 0 0,-14-2 241 0 0,-3-3 313 0 0,-7 8 507 0 0,5-9-1085 0 0,1-1-1 0 0,-1 0 0 0 0,0 1 0 0 0,-1-1 1 0 0,1 0-1 0 0,0 0 0 0 0,-1 0 0 0 0,1 0 1 0 0,-1 0-1 0 0,1 0 0 0 0,-1-1 0 0 0,-1 2-2 0 0,-46 42 0 0 0,46-42-2 0 0,2-2 11 0 0,-18 8-80 0 0,15-7-217 0 0,1 0-1 0 0,-1-1 1 0 0,0 0-1 0 0,0 1 0 0 0,0-1 1 0 0,0 0-1 0 0,0-1 0 0 0,-3 1 289 0 0,4-1-5458 0 0</inkml:trace>
  <inkml:trace contextRef="#ctx0" brushRef="#br0" timeOffset="6324.753">4152 77 1840 0 0,'0'1'133'0'0,"0"5"295"0"0,-1-5 238 0 0,1-1 0 0 0,-1 1 0 0 0,0 0-1 0 0,1 0 1 0 0,-1 0 0 0 0,0 0 0 0 0,0-1 0 0 0,1 1-1 0 0,-1 0 1 0 0,0-1 0 0 0,0 1 0 0 0,0 0 0 0 0,0-1-666 0 0,-3 2 1768 0 0,-36 28 735 0 0,-2-1-2271 0 0,17-11-184 0 0,24-17-126 0 0,1-1-3 0 0,0 0 84 0 0,-2 3 511 0 0,2-3-489 0 0,0 0 0 0 0,0 1 0 0 0,0-1 0 0 0,-1 0 1 0 0,1 0-1 0 0,0 0 0 0 0,0 0 0 0 0,0 1 0 0 0,0-1 0 0 0,-1 0 1 0 0,1 0-1 0 0,0 1 0 0 0,0-1 0 0 0,0 0 0 0 0,0 0 0 0 0,0 0 1 0 0,0 1-1 0 0,0-1 0 0 0,0 0 0 0 0,0 0 0 0 0,0 1 0 0 0,0-1 1 0 0,0 0-1 0 0,0 0 0 0 0,0 1 0 0 0,0-1 0 0 0,0 0 0 0 0,0 0 1 0 0,0 1-1 0 0,0-1-25 0 0,2 3 127 0 0,0 0 1 0 0,0 1-1 0 0,0-1 1 0 0,0-1-1 0 0,1 1 1 0 0,-1 0-1 0 0,1 0 1 0 0,1 0-128 0 0,2 1-36 0 0,-1 1-1 0 0,-1-1 1 0 0,1 1 0 0 0,0 0 0 0 0,-1 0-1 0 0,0 0 1 0 0,0 0 0 0 0,0 1 36 0 0,10 14 124 0 0,-13-18-124 0 0,0-1 0 0 0,0 1-1 0 0,0-1 1 0 0,0 1-1 0 0,-1-1 1 0 0,1 1-1 0 0,0 0 1 0 0,-1 0-1 0 0,1-1 1 0 0,-1 1-1 0 0,0 0 1 0 0,0 0-1 0 0,0-1 1 0 0,1 1 0 0 0,-2 0-1 0 0,1 0 1 0 0,-6 31-197 0 0,3-21 152 0 0,2-10 46 0 0,0 0-1 0 0,0 0 1 0 0,1-1-1 0 0,-1 1 1 0 0,0 0-1 0 0,0 0 1 0 0,-1 0 0 0 0,1 0-1 0 0,0-1 1 0 0,-1 1-1 0 0,1-1 1 0 0,-1 1-1 0 0,1-1 1 0 0,-1 0 0 0 0,0 1-1 0 0,0-1 1 0 0,1 0-1 0 0,-1 0 1 0 0,0 0-1 0 0,0 0 1 0 0,0-1-1 0 0,0 1 1 0 0,-1 0-1 0 0,-5 1-578 0 0,0 0 0 0 0,-1-1 0 0 0,1 0 0 0 0,0-1 0 0 0,-8 0 578 0 0,5 0-1409 0 0</inkml:trace>
  <inkml:trace contextRef="#ctx0" brushRef="#br0" timeOffset="6673.819">4229 105 11432 0 0,'2'7'173'0'0,"-2"-6"-93"0"0,1 0 0 0 0,-1 1 1 0 0,1-1-1 0 0,-1 1 1 0 0,1-1-1 0 0,0 0 1 0 0,0 1-1 0 0,0-1 1 0 0,-1 0-1 0 0,1 0 0 0 0,0 1 1 0 0,1-1-1 0 0,0 1-80 0 0,-1-1 98 0 0,-1 1-1 0 0,1 0 0 0 0,0-1 1 0 0,-1 1-1 0 0,1 0 0 0 0,-1 0 1 0 0,1 0-1 0 0,-1-1 1 0 0,0 1-1 0 0,0 0 0 0 0,0 0 1 0 0,0 0-1 0 0,0 0 0 0 0,0 0 1 0 0,0-1-1 0 0,-1 1 0 0 0,1 1-97 0 0,-10 36 1607 0 0,7-31-1723 0 0,-2 7 169 0 0,3-9 5 0 0,0-1-1 0 0,0 1 1 0 0,1-1-1 0 0,0 1 1 0 0,0-1-1 0 0,0 2-57 0 0,1-7 12 0 0,1 1 1 0 0,-1-1-1 0 0,0 1 0 0 0,0 0 1 0 0,1-1-1 0 0,-1 1 0 0 0,1-1 1 0 0,-1 1-1 0 0,0-1 0 0 0,1 1 0 0 0,-1-1 1 0 0,1 1-1 0 0,-1-1 0 0 0,1 1 1 0 0,-1-1-1 0 0,1 1 0 0 0,0-1 0 0 0,-1 0 1 0 0,1 1-1 0 0,-1-1 0 0 0,1 0 1 0 0,0 0-1 0 0,-1 0 0 0 0,2 1-12 0 0,13 2 350 0 0,-11-3-279 0 0,0-1-1 0 0,0 0 0 0 0,0 0 0 0 0,0 0 1 0 0,-1-1-1 0 0,1 1 0 0 0,-1-1 0 0 0,1 0 1 0 0,-1 0-1 0 0,1 0 0 0 0,-1 0 0 0 0,2-2-70 0 0,1-1 103 0 0,1-1 0 0 0,0 1 0 0 0,-1-2 0 0 0,5-5-103 0 0,-5 4 43 0 0,-1 1-1 0 0,1-1 1 0 0,-2 0-1 0 0,1-1 1 0 0,-1 1 0 0 0,3-9-43 0 0,-6 15-1 0 0,0 0 0 0 0,-1 0 0 0 0,1-1 1 0 0,-1 1-1 0 0,0 0 0 0 0,1 0 0 0 0,-1 0 1 0 0,0 0-1 0 0,0 0 0 0 0,-1-1 0 0 0,1 1 1 0 0,0 0-1 0 0,-1 0 0 0 0,1 0 0 0 0,-1 0 1 0 0,0 0-1 0 0,1 0 0 0 0,-1 0 0 0 0,0 0 0 0 0,0 0 1 0 0,-1 0-1 0 0,1 1 0 0 0,0-1 0 0 0,-1 0 1 0 0,1 1-1 0 0,0-1 0 0 0,-1 1 0 0 0,0-1 1 0 0,1 1-1 0 0,-1 0 0 0 0,-2-1 1 0 0,1 0-77 0 0,0 0 0 0 0,0 1 0 0 0,0-1-1 0 0,0 1 1 0 0,0 0 0 0 0,-1 0 0 0 0,1 0 0 0 0,-1 0-1 0 0,1 1 1 0 0,-1 0 0 0 0,1-1 0 0 0,0 1 0 0 0,-1 0-1 0 0,1 1 1 0 0,-1-1 0 0 0,1 1 0 0 0,-1-1 0 0 0,1 1-1 0 0,-3 1 78 0 0,-8 1-667 0 0</inkml:trace>
  <inkml:trace contextRef="#ctx0" brushRef="#br0" timeOffset="7145.187">4443 1 2304 0 0,'1'2'167'0'0,"34"43"1702"0"0,-33-40-1194 0 0,1 0 1 0 0,-1 0-1 0 0,0 0 1 0 0,0 0-1 0 0,0 0 1 0 0,-1 0-1 0 0,0 0 0 0 0,0 1 1 0 0,0-1-1 0 0,-1 1-675 0 0,1 9 140 0 0,-1-12-127 0 0,1 1-1 0 0,-1-1 1 0 0,0 1 0 0 0,1-1 0 0 0,0 0-1 0 0,1 3-12 0 0,-1-2 139 0 0,0 0 0 0 0,0 0 0 0 0,-1 0 0 0 0,1 1 0 0 0,-1-1 0 0 0,0 0 0 0 0,0 0 0 0 0,-1 0 0 0 0,1 0 0 0 0,-1 0 0 0 0,0 0 0 0 0,0 0 0 0 0,0 1-139 0 0,-2 9 305 0 0,2-6 15 0 0,4-7 958 0 0,7-12 1231 0 0,-4 5-2664 0 0,1-2 391 0 0,1-1-1 0 0,-1 0 1 0 0,0-1-1 0 0,-1 1 1 0 0,0-1-1 0 0,0-1 1 0 0,-1 1-1 0 0,1-7-235 0 0,-5 16 4 0 0,-1-1 0 0 0,0 1 0 0 0,1-1 1 0 0,-1 1-1 0 0,1 0 0 0 0,-1-1 0 0 0,1 1 0 0 0,0 0 0 0 0,0 0 0 0 0,0-1 1 0 0,-1 1-1 0 0,1 0 0 0 0,0 0 0 0 0,0 0 0 0 0,0 0 0 0 0,1 0 0 0 0,-1 0 0 0 0,0 0 1 0 0,0 0-1 0 0,0 1 0 0 0,1-1 0 0 0,-1 0 0 0 0,0 1 0 0 0,1-1 0 0 0,-1 1 1 0 0,1-1-1 0 0,-1 1 0 0 0,1 0 0 0 0,-1 0 0 0 0,1-1 0 0 0,-1 1 0 0 0,1 0 0 0 0,-1 0 1 0 0,0 1-1 0 0,1-1 0 0 0,-1 0 0 0 0,1 0 0 0 0,-1 1 0 0 0,1-1 0 0 0,-1 1-4 0 0,1 0 0 0 0,-1 1 0 0 0,1-1 0 0 0,-1 1 0 0 0,0 0 0 0 0,0 0 0 0 0,0 0 0 0 0,0 0 0 0 0,0 0 0 0 0,0 0 0 0 0,0 0 0 0 0,0 1 0 0 0,0 3-82 0 0,0 0-1 0 0,0 0 1 0 0,-1 0-1 0 0,0 1 1 0 0,0-1 82 0 0,1 13-268 0 0,0 5 18 0 0,-2-18 249 0 0,2 1 0 0 0,-1-1 0 0 0,1 0 0 0 0,0 0-1 0 0,1 4 2 0 0,2 10 0 0 0,-3-17-2 0 0,-1 0 0 0 0,1 1 0 0 0,0-1 0 0 0,0 0-1 0 0,0 0 1 0 0,0 0 0 0 0,0 0 0 0 0,1 0 0 0 0,-1 0 0 0 0,1 0-1 0 0,1 0 3 0 0,-2-1-125 0 0,3 3-439 0 0,-1-5-4113 0 0,2-4-956 0 0</inkml:trace>
  <inkml:trace contextRef="#ctx0" brushRef="#br0" timeOffset="7737.042">4729 82 11024 0 0,'6'11'360'0'0,"0"1"0"0"0,-1 1 1 0 0,0-1-1 0 0,-1 1 0 0 0,0-1 0 0 0,-1 1 1 0 0,0 2-361 0 0,2 8 1511 0 0,-4-16-1222 0 0,-1-5 10 0 0,0-2 48 0 0,0 0 6 0 0,0 0-23 0 0,-4-13 209 0 0,3 8-525 0 0,0-1 0 0 0,1 1 0 0 0,-1 0 0 0 0,1-1 1 0 0,1 1-1 0 0,-1 0 0 0 0,1-1 0 0 0,0 1 0 0 0,0 0 0 0 0,1-4-14 0 0,0 3 12 0 0,-2 5-12 0 0,2-9 0 0 0,0 0 0 0 0,1 1 0 0 0,0-1 0 0 0,4-7 0 0 0,-1 10 0 0 0,-6 7 0 0 0,1 0 0 0 0,-1 0 0 0 0,1 1 0 0 0,0-1 0 0 0,-1 0 0 0 0,1 0 0 0 0,0 0 0 0 0,-1 0 0 0 0,1 1 0 0 0,-1-1 0 0 0,1 0 0 0 0,-1 1 0 0 0,1-1 0 0 0,0 0 0 0 0,-1 1 0 0 0,1-1 0 0 0,-1 0 0 0 0,1 1 0 0 0,2 3 0 0 0,1 1 0 0 0,-1-1 0 0 0,0 1 0 0 0,-1 0 0 0 0,1-1 0 0 0,0 3 0 0 0,8 13 0 0 0,-11-19 0 0 0,0-1 0 0 0,1 0 0 0 0,-1 1 0 0 0,0-1 0 0 0,1 1 0 0 0,-1-1 0 0 0,0 1 0 0 0,0-1 0 0 0,1 1 0 0 0,-1-1 0 0 0,0 0 0 0 0,0 1 0 0 0,0-1 0 0 0,0 1 0 0 0,0 0 0 0 0,0-1 0 0 0,0 1 0 0 0,0-1 0 0 0,0 1 0 0 0,0 1 0 0 0,0-1 0 0 0,0 1 0 0 0,1-1 0 0 0,-1 1 0 0 0,0 0 0 0 0,1-1 0 0 0,-1 1 0 0 0,1-1 0 0 0,-1 1 0 0 0,1-1 0 0 0,0 1 0 0 0,-1-1 0 0 0,1 0 0 0 0,0 1 0 0 0,-1-2 0 0 0,1 1 0 0 0,-1-1 0 0 0,0 0 0 0 0,0 1 0 0 0,0-1 0 0 0,0 0 0 0 0,1 0 0 0 0,-1 1 0 0 0,0-1 0 0 0,0 0 0 0 0,0 1 0 0 0,1-1 0 0 0,-1 0 0 0 0,0 0 0 0 0,1 1 0 0 0,-1-1 0 0 0,0 0 0 0 0,0 0 0 0 0,1 0 0 0 0,-1 0 0 0 0,0 1 0 0 0,1-1 0 0 0,-1 0 0 0 0,1 0 0 0 0,9-4 74 0 0,74-43 1908 0 0,-81 45-1982 0 0,3-1 0 0 0,16 1 0 0 0,6 3 0 0 0,-15 2 0 0 0,-7 1 339 0 0,1 0 0 0 0,-1 1-1 0 0,0-1 1 0 0,0 1 0 0 0,0 0-1 0 0,-1 1-338 0 0,3 5-43 0 0,-8-6-181 0 0,-1-2-1155 0 0,1-2-3477 0 0,-3 3-1577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31:05.7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0 3224 0 0,'-1'6'93'0'0,"6"16"358"0"0,-4-15 2316 0 0,-3-10 2881 0 0,0-5-1000 0 0,1 2-6213 0 0,1 5 2005 0 0,-2-4 63 0 0,1 3-67 0 0,0 3 2181 0 0,2 7-2413 0 0,-1 0-1 0 0,1 0 1 0 0,0 0 0 0 0,1 0-1 0 0,0 0 1 0 0,0-1-1 0 0,2 5-203 0 0,-3-9 112 0 0,0 1 0 0 0,0 0 0 0 0,0 0-1 0 0,0 0 1 0 0,-1 0 0 0 0,1 3-112 0 0,3 18 344 0 0,4 4-125 0 0,-1 0 0 0 0,-1 1 0 0 0,-1-1 0 0 0,-2 1-1 0 0,-1 0 1 0 0,-2 11-219 0 0,0-35 51 0 0,0-1 0 0 0,0 1 0 0 0,-1-1 0 0 0,0 0 0 0 0,0 1 0 0 0,0-1 0 0 0,-2 4-51 0 0,2-7-87 0 0,0 1 0 0 0,-1 0-1 0 0,1-1 1 0 0,-1 1 0 0 0,1-1 0 0 0,-1 0 0 0 0,0 1-1 0 0,0-1 1 0 0,0 0 0 0 0,0 0 0 0 0,-1 0 0 0 0,1 0 0 0 0,0-1-1 0 0,-3 2 88 0 0,-8 3-1560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31:52.4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 3518 3224 0 0,'0'0'143'0'0,"0"2"-3"0"0,-1 0-129 0 0,1 1 1 0 0,-1-1-1 0 0,1 0 1 0 0,-1 1 0 0 0,0-1-1 0 0,0 0 1 0 0,0 0 0 0 0,0 0-1 0 0,0 0 1 0 0,0 0 0 0 0,0 0-1 0 0,-1 0 1 0 0,1 0-12 0 0,-1 0 268 0 0,0 0 1 0 0,1 0-1 0 0,0 0 1 0 0,-1 0-1 0 0,1 0 1 0 0,0 1-1 0 0,0-1 1 0 0,0 0-1 0 0,1 1 0 0 0,-1-1 1 0 0,0 0-1 0 0,1 1 1 0 0,0 0-269 0 0,0-2 820 0 0,0-1 4 0 0,0 0-38 0 0,0 0-156 0 0,0 0-72 0 0,0 0-12 0 0,0 0 8 0 0,0 0 46 0 0,0 0 22 0 0,0 0 2 0 0,0 0-27 0 0,0 0-112 0 0,0 0-49 0 0,0 0-10 0 0,-1 0-388 0 0,1 0 1 0 0,-1 0-1 0 0,0 0 1 0 0,1 0 0 0 0,-1 0-1 0 0,1-1 1 0 0,-1 1 0 0 0,1 0-1 0 0,-1 0 1 0 0,1-1 0 0 0,-1 1-1 0 0,1 0 1 0 0,0-1 0 0 0,-1 1-1 0 0,1 0 1 0 0,-1-1-1 0 0,1 1 1 0 0,0-1 0 0 0,-1 1-1 0 0,1-1 1 0 0,0 1 0 0 0,-1-1-1 0 0,1 1 1 0 0,0-1 0 0 0,0 1-1 0 0,0-1 1 0 0,0 1 0 0 0,-1-1-1 0 0,1 0-38 0 0,-2-15 413 0 0,2 15-336 0 0,0 1 59 0 0,0 0 21 0 0,1-20 163 0 0,0 16-310 0 0,0 0-1 0 0,1-1 0 0 0,0 1 0 0 0,0 0 1 0 0,0 0-1 0 0,0 1 0 0 0,1-2-9 0 0,8-14-1 0 0,-8 13 60 0 0,0 1-1 0 0,1-1 0 0 0,-1 1 0 0 0,1 0 0 0 0,3-3-58 0 0,10-15 220 0 0,14-14 21 0 0,-18 17-130 0 0,-7 12-55 0 0,-1 0 0 0 0,-1 0 1 0 0,0 0-1 0 0,0 0 0 0 0,1-5-56 0 0,0 0 150 0 0,0 0-1 0 0,7-10-149 0 0,3-8 421 0 0,-5 12-258 0 0,-8 16-200 0 0,0 0 0 0 0,0 0 0 0 0,0-1 0 0 0,0 1-1 0 0,-1-1 1 0 0,0 0 0 0 0,1-2 37 0 0,-2 5-2 0 0,1-1 1 0 0,0 1-1 0 0,-1-1 1 0 0,1 1-1 0 0,0 0 0 0 0,0-1 1 0 0,0 1-1 0 0,0 0 1 0 0,0-1-1 0 0,0 1 0 0 0,1-1 2 0 0,8-10 57 0 0,-4 3-30 0 0,0 1 0 0 0,0 1 0 0 0,7-7-27 0 0,15-19 57 0 0,18-27-57 0 0,-19 20 0 0 0,-14 22 0 0 0,0-1 0 0 0,-2 0 0 0 0,1-3 0 0 0,-6 11 16 0 0,0 1-1 0 0,1 0 0 0 0,0-1-15 0 0,14-20 49 0 0,-12 13 59 0 0,2 1 1 0 0,0 0-1 0 0,1 1 0 0 0,5-5-108 0 0,-3 2 0 0 0,-11 15 2 0 0,-1 1 0 0 0,1-1 0 0 0,-1 1 0 0 0,1-1 0 0 0,1 1 0 0 0,1-1-2 0 0,21-20 181 0 0,-16 15-163 0 0,1 0 0 0 0,-1 0 0 0 0,1 1-1 0 0,7-3-17 0 0,-14 8 2 0 0,-1 1-1 0 0,1-2 1 0 0,-1 1-1 0 0,0 0 1 0 0,0-1-1 0 0,0 1 1 0 0,0-1 0 0 0,-1 0-1 0 0,2-2-1 0 0,-1 1 15 0 0,1 0 1 0 0,-1 0-1 0 0,1 1 0 0 0,4-5-15 0 0,-3 4 26 0 0,0 0 1 0 0,0 0-1 0 0,-1-1 1 0 0,1 0-27 0 0,8-11 59 0 0,-12 16-53 0 0,1-1 0 0 0,-1 1 0 0 0,-1-1 0 0 0,1 1 0 0 0,0-1 0 0 0,0 0 0 0 0,-1 1 0 0 0,1-1 0 0 0,0 0 0 0 0,-1 0 0 0 0,0 1 0 0 0,1-1 0 0 0,-1 0 0 0 0,0-1-6 0 0,4-17 56 0 0,33-49-33 0 0,-29 58 23 0 0,-7 11-46 0 0,0-1 1 0 0,-1 0-1 0 0,1 0 1 0 0,0 0 0 0 0,-1 1-1 0 0,1-1 1 0 0,0 0-1 0 0,-1 0 1 0 0,1 0 0 0 0,-1 0-1 0 0,1 0 1 0 0,-1 0-1 0 0,0 0 0 0 0,2-4 0 0 0,-1 1 0 0 0,1 0 0 0 0,0 0 0 0 0,0 0 0 0 0,0 0 0 0 0,1 1 0 0 0,-1-1 0 0 0,1 1 0 0 0,0-1 0 0 0,1 0 0 0 0,-2 2 0 0 0,0 0 5 0 0,-1-1-1 0 0,1 1 0 0 0,-1-1 1 0 0,0 1-1 0 0,1-1 0 0 0,-1 0 1 0 0,0 1-1 0 0,-1-1 0 0 0,1-1-4 0 0,0 1 3 0 0,0 1 0 0 0,-1-1 0 0 0,1 1 0 0 0,0-1-1 0 0,0 1 1 0 0,1 0 0 0 0,-1-1 0 0 0,0 1-1 0 0,2-2-2 0 0,4-5 0 0 0,-1 0 0 0 0,0 0 0 0 0,5-9 0 0 0,5-9 0 0 0,17-35 127 0 0,-20 37 188 0 0,12-17-315 0 0,-11 17 125 0 0,-11 18-57 0 0,1 1 0 0 0,0 0 0 0 0,0 0 0 0 0,5-5-68 0 0,-5 5 55 0 0,0 0-1 0 0,-1 0 1 0 0,1 0-1 0 0,-1 0 1 0 0,-1 0 0 0 0,1-1-1 0 0,-1 0 1 0 0,0 1 0 0 0,0-3-55 0 0,4-12 45 0 0,0-8-45 0 0,-6 25 0 0 0,1-1 0 0 0,0 0 0 0 0,0 1 0 0 0,0-1 0 0 0,1 1 0 0 0,1-3 0 0 0,4-21 75 0 0,-3 21-17 0 0,-2 1-63 0 0,-2 3 5 0 0,2-5 0 0 0,5-7 0 0 0,-1 3 0 0 0,-3 7 0 0 0,-1 1 0 0 0,0 0 0 0 0,0-1 0 0 0,0 1 0 0 0,0-3 0 0 0,12-24 197 0 0,-2 8-18 0 0,-3 11-91 0 0,-8 11-81 0 0,0 1 1 0 0,0-1-1 0 0,-1 0 0 0 0,1 0 0 0 0,0 0 0 0 0,-1 0 1 0 0,1 0-1 0 0,-1 0 0 0 0,1 0 0 0 0,-1 0 0 0 0,1 0 0 0 0,-1 0 1 0 0,1-1-8 0 0,1-4 23 0 0,1-1 1 0 0,0 1 0 0 0,0 0-1 0 0,0 0 1 0 0,1 0 0 0 0,0 1 0 0 0,0-1-1 0 0,1 1 1 0 0,1-1-24 0 0,-1-7 133 0 0,36-40 733 0 0,-36 48-788 0 0,0-1 0 0 0,0 0 1 0 0,-1 0-1 0 0,4-7-78 0 0,-3 5 70 0 0,-1 0 1 0 0,2 1 0 0 0,3-5-71 0 0,12-19 161 0 0,-1 4-161 0 0,-20 26-1 0 0,1-1 0 0 0,0 0 0 0 0,-1 1 0 0 0,1-1 0 0 0,0 1 0 0 0,0-1 0 0 0,0 1 0 0 0,0-1 0 0 0,2 0 1 0 0,8-14 47 0 0,4 3 643 0 0,9-12-409 0 0,-19 21-286 0 0,0-1 0 0 0,0 0 0 0 0,-1-1 0 0 0,0 1 0 0 0,3-4 5 0 0,11-14 0 0 0,14-60 0 0 0,-23 66-66 0 0,14-20 52 0 0,-17 24 15 0 0,-4 7 1 0 0,1 1 0 0 0,0-1 0 0 0,0 1 0 0 0,0 0 0 0 0,3-3-2 0 0,26-39 319 0 0,-20 34-486 0 0,-10 11 163 0 0,0 0-1 0 0,0 0 1 0 0,0-1 0 0 0,0 1-1 0 0,-1 0 1 0 0,1-1 0 0 0,-1 1-1 0 0,1-2 5 0 0,7-7-1 0 0,-8 10 2 0 0,-1 0 0 0 0,1 0 0 0 0,0 0 0 0 0,0 0 0 0 0,-1 0 0 0 0,1 0 0 0 0,0 0 0 0 0,-1 0 0 0 0,1 0 0 0 0,-1 0 0 0 0,1 0 0 0 0,-1 0 0 0 0,1-1-1 0 0,0-1 21 0 0,0-1 0 0 0,1 1-1 0 0,0-1 1 0 0,-1 1 0 0 0,1 0-1 0 0,1 0 1 0 0,-1 0-1 0 0,0 0 1 0 0,1 0 0 0 0,-1 1-1 0 0,2-2-20 0 0,-1 1 30 0 0,0 0 0 0 0,0 0 0 0 0,0-1 0 0 0,-1 0 0 0 0,1 1 0 0 0,0-4-30 0 0,-1 5 53 0 0,1 0 17 0 0,0 1 33 0 0,-2-1-78 0 0,4-8 1 0 0,4 0-25 0 0,-8 10 2 0 0,0 0 1 0 0,-1-1-1 0 0,1 1 0 0 0,0-1 0 0 0,-1 1 0 0 0,1-1 0 0 0,-1 0 0 0 0,1 1 0 0 0,-1-1 0 0 0,1 1 0 0 0,-1-1 0 0 0,1 0 0 0 0,-1 0 0 0 0,0 1 0 0 0,1-1 0 0 0,-1 0 1 0 0,0 0-4 0 0,3-7 21 0 0,1 0 0 0 0,0-1 1 0 0,4-6-22 0 0,0 4 21 0 0,1 1 37 0 0,-8 10-58 0 0,-1-1 0 0 0,1 1 1 0 0,-1-1-1 0 0,1 1 1 0 0,-1-1-1 0 0,1 1 0 0 0,-1-1 1 0 0,1 1-1 0 0,-1-1 0 0 0,0 1 1 0 0,1-1-1 0 0,-1 0 0 0 0,0 1 1 0 0,1-1-1 0 0,-1 0 0 0 0,0 1 1 0 0,0-1-1 0 0,0 0 2 0 0,0 0 0 0 0,1 1 1 0 0,-1-1-1 0 0,0 1 0 0 0,0-1 0 0 0,1 1 1 0 0,-1-1-1 0 0,0 1 0 0 0,0-1 1 0 0,1 1-1 0 0,-1-1 0 0 0,0 1 0 0 0,1 0 1 0 0,-1-1-1 0 0,1 1 0 0 0,-1-1 0 0 0,1 1 1 0 0,-1 0-1 0 0,1-1-2 0 0,13-13 139 0 0,-13 13-66 0 0,0 1-56 0 0,0-1 0 0 0,0 0 0 0 0,0 1 0 0 0,1-1 0 0 0,-1 0 1 0 0,0 0-1 0 0,0 1 0 0 0,0-1 0 0 0,0 0 0 0 0,0-1-17 0 0,2-6 64 0 0,4 1-8 0 0,-2 2-45 0 0,17-15 38 0 0,-18 16-27 0 0,0 1 0 0 0,0-1-1 0 0,0 0 1 0 0,-1 0-1 0 0,1-1-21 0 0,19-19 131 0 0,-18 21-120 0 0,-3 1 7 0 0,0 0 0 0 0,1 0 1 0 0,-1-1-1 0 0,0 1 0 0 0,0 0 1 0 0,0-1-1 0 0,0 1 0 0 0,-1-1 1 0 0,1 0-1 0 0,0-2-18 0 0,-1 3 11 0 0,0 0 0 0 0,1-1 1 0 0,-1 1-1 0 0,0 0 0 0 0,1 0 0 0 0,0 0 1 0 0,-1 0-1 0 0,1 0 0 0 0,0 0 0 0 0,0 1 0 0 0,0-1-11 0 0,5 0 23 0 0,-1-3 39 0 0,-5 3-53 0 0,12-6 55 0 0,-10 6-54 0 0,0 0 1 0 0,-1 0 0 0 0,1 1-1 0 0,0-1 1 0 0,1 1 0 0 0,-1 0-1 0 0,0-1 1 0 0,0 2 0 0 0,0-1-1 0 0,1 0 1 0 0,2 0-11 0 0,-4 1 11 0 0,2-1 0 0 0,0 0 1 0 0,0-1 0 0 0,0 1-1 0 0,0-1 1 0 0,0 0-1 0 0,0 0 1 0 0,-1 0 0 0 0,1 0-1 0 0,-1-1 1 0 0,1 1-1 0 0,-1-1-11 0 0,-1 1 9 0 0,1 0 0 0 0,-1 0 0 0 0,0 1 0 0 0,1-1-1 0 0,-1 1 1 0 0,1-1 0 0 0,2 0-9 0 0,-1 1 17 0 0,-1 0-1 0 0,1-1 1 0 0,-1 1-1 0 0,0-1 1 0 0,1 0 0 0 0,-1 0-1 0 0,0 0 1 0 0,-1 0-1 0 0,1-1 1 0 0,0 1-1 0 0,0-1 1 0 0,-1 0 0 0 0,0 1-1 0 0,2-3-16 0 0,-2 2 12 0 0,1-1 1 0 0,0 1-1 0 0,0 1 0 0 0,0-1 0 0 0,1 0 0 0 0,-1 1 1 0 0,1-1-1 0 0,1 0-12 0 0,16-12 46 0 0,-4 3-46 0 0,-10 5 30 0 0,27-22 68 0 0,-7 9-98 0 0,-22 15 15 0 0,-3 3-10 0 0,-1 1-1 0 0,1-1 1 0 0,0 1-1 0 0,0-1 0 0 0,-1 1 1 0 0,1 0-1 0 0,0 0 1 0 0,0 0-1 0 0,0 0 1 0 0,0 0-1 0 0,1 0-4 0 0,19-8 0 0 0,10-6 64 0 0,-23 7-64 0 0,-4 2 0 0 0,14-12 0 0 0,-17 16 0 0 0,22-17 0 0 0,-7 0 11 0 0,-14 17 31 0 0,4 2-20 0 0,-4 0 20 0 0,4-4-31 0 0,2-3-11 0 0,10-3 0 0 0,-13 7 0 0 0,0 0 0 0 0,0 0 0 0 0,0-1 0 0 0,-1 0 0 0 0,1 0 0 0 0,-1 0 0 0 0,-4 1 0 0 0,0 3 1 0 0,-1-1-1 0 0,0 1 1 0 0,1 0-1 0 0,-1-1 1 0 0,1 1-1 0 0,-1-1 1 0 0,1 1-1 0 0,-1 0 1 0 0,0-1-1 0 0,1 1 1 0 0,-1 0-1 0 0,1 0 1 0 0,0-1-1 0 0,-1 1 0 0 0,1 0 1 0 0,-1 0-1 0 0,1 0 1 0 0,-1 0-1 0 0,1-1 1 0 0,0 1-1 0 0,-1 0 1 0 0,1 0-1 0 0,2 0 42 0 0,-2 0-36 0 0,0 0 0 0 0,1 0-1 0 0,-1 0 1 0 0,0 0-1 0 0,0 0 1 0 0,0 0-1 0 0,1 0 1 0 0,-1-1-1 0 0,0 1 1 0 0,0 0-1 0 0,0-1 1 0 0,1 0-6 0 0,0 1 2 0 0,-1-1-1 0 0,0 1 1 0 0,0 0-1 0 0,1-1 1 0 0,-1 1-1 0 0,0 0 1 0 0,1 0-1 0 0,-1-1 1 0 0,0 1 0 0 0,1 0-1 0 0,-1 1 1 0 0,1-1-2 0 0,2 0 8 0 0,0 0 0 0 0,0 0 0 0 0,0 0 1 0 0,0 0-1 0 0,-1-1 0 0 0,1 1 0 0 0,0-1 0 0 0,0 0 1 0 0,0-1-1 0 0,-1 1 0 0 0,1 0 0 0 0,-1-1 0 0 0,2-1-8 0 0,2 0 30 0 0,-1 0 0 0 0,1 0 0 0 0,-1 1-1 0 0,3 0-29 0 0,-1-1 33 0 0,3 1 22 0 0,-9 2-47 0 0,0 0-1 0 0,0 0 1 0 0,-1-1-1 0 0,1 1 1 0 0,0-1 0 0 0,0 1-1 0 0,-1-1 1 0 0,1 0-1 0 0,0 1 1 0 0,0-2-8 0 0,43-22 0 0 0,-38 20 18 0 0,0 0 0 0 0,-1 0 0 0 0,1 1 1 0 0,1 0-1 0 0,-1 0 0 0 0,1 0-18 0 0,6-2 19 0 0,0 4-19 0 0,-9 0 0 0 0,0-1 0 0 0,0 0 0 0 0,0 0 0 0 0,0 0 0 0 0,0-1 0 0 0,0 1 0 0 0,0-2 0 0 0,-4 2 0 0 0,21-1 0 0 0,-17 1 0 0 0,0 0 0 0 0,0 0 0 0 0,0 0 0 0 0,0 0 0 0 0,-1-1 0 0 0,1 1 0 0 0,-1-1 0 0 0,22-11 0 0 0,6-2 0 0 0,-20 8 35 0 0,-2 7 37 0 0,-2 1-62 0 0,7 2 4 0 0,-13-2-15 0 0,23-10-1 0 0,-2-2 20 0 0,2-1 17 0 0,-25 13-34 0 0,1 0-1 0 0,-1 0 1 0 0,0 0-1 0 0,1 0 1 0 0,-1 0-1 0 0,1-1 1 0 0,-1 1-1 0 0,0 0 0 0 0,1 0 1 0 0,-1-1-1 0 0,0 1 1 0 0,1 0-1 0 0,-1-1 1 0 0,0 1-1 0 0,1 0 1 0 0,-1-1-1 0 0,0 1 0 0 0,0 0 1 0 0,1-1-1 0 0,-1 1 0 0 0,1-1 5 0 0,0-1-1 0 0,0 1 1 0 0,0 0-1 0 0,0 0 0 0 0,0 0 1 0 0,0-1-1 0 0,1 1 1 0 0,-1 1-1 0 0,0-1 0 0 0,1 0 1 0 0,-1 0-1 0 0,1 0 1 0 0,-1 1-1 0 0,1-1-4 0 0,21-8 65 0 0,-16 3-43 0 0,-4 4 20 0 0,5 0-31 0 0,0-2 0 0 0,0-1 34 0 0,-6 4-35 0 0,8-9-12 0 0,5 5 61 0 0,-5 2-43 0 0,-10 2-4 0 0,6 0 28 0 0,8 2 21 0 0,2-2-109 0 0,-9 1-92 0 0,-1-1-1 0 0,0 1 1 0 0,0 0-1 0 0,0 1 1 0 0,1-1-1 0 0,-1 1 1 0 0,0 1-1 0 0,3 0 141 0 0,-5-2-1157 0 0,4-4-54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16:17.1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25 5064 0 0,'0'0'389'0'0,"1"-1"-250"0"0,2-6-1067 0 0,5-6 11064 0 0,-3 10-8246 0 0,-5 3-1777 0 0,1 0 0 0 0,-1 0-1 0 0,1 0 1 0 0,-1 0 0 0 0,1 1 0 0 0,-1-1-1 0 0,1 0 1 0 0,0 1 0 0 0,-1-1-1 0 0,0 0 1 0 0,1 1 0 0 0,-1-1 0 0 0,1 0-1 0 0,-1 1 1 0 0,1-1 0 0 0,-1 1-1 0 0,0-1 1 0 0,1 1 0 0 0,-1 0-113 0 0,1-1 285 0 0,3 5-30 0 0,0-1 1 0 0,0 1-1 0 0,-1-1 1 0 0,0 1-1 0 0,0 0 1 0 0,0 0-1 0 0,0 1 1 0 0,-1-1-1 0 0,0 1 1 0 0,0-1-1 0 0,0 1 1 0 0,-1-1-1 0 0,1 7-255 0 0,1 12 227 0 0,0 0 0 0 0,-2 22-227 0 0,0-2 161 0 0,1 6-120 0 0,-2 0 0 0 0,-2 7-41 0 0,1-33 13 0 0,2 0-1 0 0,1 7-12 0 0,0 23 29 0 0,-4-34-19 0 0,2-18-1 0 0,-1 1 0 0 0,1 0 0 0 0,0-1 0 0 0,0 1-1 0 0,0 0 1 0 0,0-1 0 0 0,0 1 0 0 0,1 0 0 0 0,-1-1-1 0 0,1 3-8 0 0,0-3 80 0 0,1-2 11 0 0,1 0-84 0 0,1-1 1 0 0,0 1-1 0 0,0-1 0 0 0,0 1 1 0 0,0-1-1 0 0,0-1 0 0 0,-1 1 1 0 0,1 0-1 0 0,-1-1 0 0 0,1 0 1 0 0,-1 1-1 0 0,1-2 0 0 0,-1 1 1 0 0,0 0-1 0 0,0-1 0 0 0,0 1 1 0 0,1-2-8 0 0,13-10 8 0 0,-14 12-7 0 0,7-5 12 0 0,-1 0-1 0 0,-1 0 1 0 0,1-1 0 0 0,-2 0-1 0 0,1 0-12 0 0,-6 6 0 0 0,-1 1-1 0 0,1 0 0 0 0,0 0 1 0 0,-1-1-1 0 0,1 1 1 0 0,0 0-1 0 0,0 1 0 0 0,0-1 1 0 0,1 0 0 0 0,-1 0-9 0 0,-2 1 7 0 0,1 0 0 0 0,-1 0 0 0 0,0-1 0 0 0,0 1 0 0 0,1 0 0 0 0,-1 0 0 0 0,0 0 0 0 0,0 0 0 0 0,1 0 0 0 0,-1 0-1 0 0,0 0 1 0 0,0 0 0 0 0,1 0 0 0 0,-1 0 0 0 0,0 0 0 0 0,0 0 0 0 0,1 0 0 0 0,-1 0 0 0 0,0 1 0 0 0,0-1 0 0 0,1 0 0 0 0,-1 0 0 0 0,0 0 0 0 0,0 0 0 0 0,0 0 0 0 0,1 0 0 0 0,-1 1 0 0 0,0-1 0 0 0,0 0 0 0 0,0 0 0 0 0,0 0 0 0 0,1 0 0 0 0,-1 1 0 0 0,0-1 0 0 0,0 0 0 0 0,0 0 0 0 0,0 1 0 0 0,0-1 0 0 0,0 0 2 0 0,3 11 11 0 0,-3-8-17 0 0,2 4 6 0 0,2 18 0 0 0,-3-21 0 0 0,-1 1 0 0 0,1-1 0 0 0,0 1 0 0 0,0 0 0 0 0,1-1 0 0 0,-1 0 0 0 0,1 1 0 0 0,1 1 0 0 0,0 0 0 0 0,-2-4 0 0 0,-1 0 0 0 0,1-1 0 0 0,-1 1 0 0 0,0 0 0 0 0,1-1 0 0 0,-1 1 0 0 0,0 0 0 0 0,0 0 0 0 0,0-1 0 0 0,0 1 0 0 0,-1 0 0 0 0,1-1 0 0 0,0 1 0 0 0,0 0 0 0 0,0-1 0 0 0,1 1 0 0 0,-1-1 0 0 0,0 1 0 0 0,0-1 0 0 0,1 1 0 0 0,-1-1 0 0 0,1 1 0 0 0,0-1 0 0 0,-1 1 0 0 0,3 3 27 0 0,0 0 1 0 0,0-1-1 0 0,1 1 0 0 0,-1-1 0 0 0,1 0 0 0 0,0 1 1 0 0,0-2-1 0 0,0 1 0 0 0,1 0 0 0 0,-1-1 0 0 0,1 0 1 0 0,0 0-1 0 0,0 0 0 0 0,0-1 0 0 0,2 1-27 0 0,-4-2 85 0 0,0 0-1 0 0,0-1 1 0 0,0 1-1 0 0,1-1 1 0 0,-1 0-1 0 0,0 0 1 0 0,0 0-1 0 0,0 0 0 0 0,0 0 1 0 0,0-1-1 0 0,0 0 1 0 0,0 1-1 0 0,0-1 1 0 0,0 0-1 0 0,0 0 1 0 0,0-1-1 0 0,0 1 1 0 0,-1-1-1 0 0,1 1 1 0 0,0-1-1 0 0,-1 0 1 0 0,1 0-1 0 0,0-1-84 0 0,2-1-584 0 0,1-1 1 0 0,-1 0-1 0 0,0-1 0 0 0,2-3 584 0 0,-3 4-1881 0 0,-1 0 0 0 0,1-1-1 0 0,-1 1 1 0 0,1-5 1881 0 0,2-5-6938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31:57.6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1962 2760 0 0,'0'0'461'0'0,"0"0"897"0"0,0 0 391 0 0,0 0 77 0 0,0 0-134 0 0,0 0-640 0 0,0 0-277 0 0,0 0-58 0 0,0 0-38 0 0,0 0-115 0 0,0 0-55 0 0,0 0-11 0 0,0 0-20 0 0,0 0-71 0 0,0 0-30 0 0,0 0-7 0 0,0 0-1 0 0,0 0 5 0 0,0 0 2 0 0,0 0 0 0 0,6 8 2016 0 0,3-9-2099 0 0,-1-1-1 0 0,1 0 0 0 0,-1 0 0 0 0,1-1 0 0 0,-1 0 0 0 0,0-1 0 0 0,0 1 0 0 0,2-3-292 0 0,11-4 489 0 0,-20 9-462 0 0,2 0 60 0 0,0 0 0 0 0,-1 0 1 0 0,1-1-1 0 0,-1 1 0 0 0,0-1 0 0 0,1 0 1 0 0,-1 1-1 0 0,1-2-87 0 0,-2 1 40 0 0,1 1-1 0 0,-1 0 1 0 0,1 0 0 0 0,0 0-1 0 0,-1 0 1 0 0,1 0-1 0 0,0 0 1 0 0,0 0 0 0 0,-1 1-1 0 0,1-1 1 0 0,0 1 0 0 0,0-1-1 0 0,0 1 1 0 0,0 0 0 0 0,0-1-1 0 0,0 1 1 0 0,0 0-40 0 0,5 1 140 0 0,0-1-1 0 0,0 1 1 0 0,0 1-1 0 0,1 0-139 0 0,-3-1 61 0 0,9 6 13 0 0,-12-6-35 0 0,-1 0 0 0 0,0 0 0 0 0,1 0 0 0 0,0 0 0 0 0,-1 0 0 0 0,1 0 0 0 0,0-1 0 0 0,-1 1 0 0 0,1 0 0 0 0,0-1 0 0 0,0 0 0 0 0,-1 1 0 0 0,1-1 0 0 0,0 0-39 0 0,16 2 200 0 0,-15-2-174 0 0,0 1 0 0 0,0-1 0 0 0,0 0 0 0 0,0 0 0 0 0,0 0 0 0 0,0 0 0 0 0,0 0 0 0 0,0 0 0 0 0,0-1 0 0 0,-1 0 0 0 0,1 1 0 0 0,1-2-26 0 0,35-12 18 0 0,-23 8 18 0 0,1 0 1 0 0,5-4-37 0 0,4-2 101 0 0,-20 10-60 0 0,0 0 0 0 0,0-1 0 0 0,0 0 0 0 0,3-3-41 0 0,-5 4 42 0 0,0-1 0 0 0,-1 1 0 0 0,1 0 0 0 0,0 0 0 0 0,0 0 0 0 0,0 1 0 0 0,1-1 0 0 0,-1 1 0 0 0,0 0 0 0 0,0 0 0 0 0,1 1 0 0 0,-1-1 0 0 0,1 1 0 0 0,-1 0 0 0 0,0 0 0 0 0,1 0 0 0 0,-1 1 0 0 0,0 0 0 0 0,1-1 0 0 0,-1 1 0 0 0,0 1 0 0 0,0-1 0 0 0,0 1 0 0 0,0 0 0 0 0,0 0 0 0 0,3 1-42 0 0,-6-2 0 0 0,1 1 0 0 0,0-1 0 0 0,-1 0 0 0 0,1 0 0 0 0,0 0 0 0 0,0 0 0 0 0,0-1 0 0 0,0 1 0 0 0,0 0 0 0 0,0-1 0 0 0,0 0 0 0 0,0 1 0 0 0,0-1 0 0 0,0 0 0 0 0,0 0 0 0 0,0 0 0 0 0,1 0 0 0 0,-1 0 0 0 0,0-1 0 0 0,0 1 0 0 0,0-1 0 0 0,0 1 0 0 0,33-7-2 0 0,-32 7 7 0 0,-1 0 0 0 0,0 0-1 0 0,0 0 1 0 0,0-1-1 0 0,0 1 1 0 0,0-1 0 0 0,1 0-1 0 0,-1 1 1 0 0,0-1-1 0 0,0 0 1 0 0,-1 0-1 0 0,3-2-4 0 0,3 0 15 0 0,-1-1-1 0 0,1 1 0 0 0,0 0 0 0 0,3 0-14 0 0,12-5 18 0 0,10-7 35 0 0,-23 13-30 0 0,3 2 20 0 0,-9-1-28 0 0,-1 1 0 0 0,0 0 1 0 0,1 0-1 0 0,-1 0 1 0 0,1 0-1 0 0,-1 1 0 0 0,1-1 1 0 0,-1 1-1 0 0,1 0-15 0 0,0 0 16 0 0,0 1 0 0 0,0-1-1 0 0,0 1 1 0 0,0 0-1 0 0,-1 0 1 0 0,1 0 0 0 0,-1 0-1 0 0,1 1 1 0 0,-1-1-1 0 0,1 2-15 0 0,-1-1 35 0 0,-2 0-2 0 0,8 6-18 0 0,-1-4-4 0 0,-2-3-4 0 0,0 0 1 0 0,0 0 0 0 0,0 0-1 0 0,0-1 1 0 0,0 0 0 0 0,0 0-1 0 0,3 0-7 0 0,-5 0 0 0 0,0-2 0 0 0,0 1 0 0 0,0 0 0 0 0,0 0 0 0 0,-1-1 0 0 0,1 0 0 0 0,2 0 0 0 0,5-1 0 0 0,6 0 0 0 0,2 3 53 0 0,-5 0-23 0 0,-11-1-23 0 0,0 1 0 0 0,-1-1 0 0 0,1 0 0 0 0,0 1 0 0 0,-1-1 0 0 0,1 1 0 0 0,-1-1 0 0 0,1 1 1 0 0,-1-1-1 0 0,2 2-7 0 0,-1-1 4 0 0,0 0 0 0 0,1 0 0 0 0,-1 0 1 0 0,1 0-1 0 0,-1 0 0 0 0,0-1 0 0 0,1 1 0 0 0,-1-1 1 0 0,1 1-1 0 0,-1-1 0 0 0,2 0-4 0 0,-3 0 0 0 0,-1 0 0 0 0,1 0 0 0 0,0 0 0 0 0,0 0 0 0 0,-1 0 0 0 0,1 0 0 0 0,0 0 0 0 0,0 0 0 0 0,-1-1 0 0 0,1 1 0 0 0,0 0 0 0 0,-1 0 0 0 0,1-1 0 0 0,0 1 0 0 0,-1 0 0 0 0,1-1 0 0 0,0 1 0 0 0,6-2 0 0 0,1 1 0 0 0,16-6 0 0 0,-24 7 2 0 0,1-1 0 0 0,0 1 0 0 0,-1 0-1 0 0,1 0 1 0 0,-1-1 0 0 0,1 1 0 0 0,0 0 0 0 0,-1 0-1 0 0,1-1 1 0 0,-1 1 0 0 0,1 0 0 0 0,0 0 0 0 0,-1 0-1 0 0,1 0 1 0 0,0 0 0 0 0,-1 0 0 0 0,1 0 0 0 0,0 0-1 0 0,-1 1 1 0 0,1-1 0 0 0,0 0 0 0 0,-1 0 0 0 0,1 1-2 0 0,2-1 11 0 0,16 0 144 0 0,7 0-75 0 0,-25 0-80 0 0,0 0 0 0 0,-1 0 0 0 0,1 0 0 0 0,0 0 0 0 0,0 0 0 0 0,0 0 0 0 0,-1 0 0 0 0,1 0 0 0 0,0 0 0 0 0,0 0 0 0 0,-1 0 0 0 0,1 0 0 0 0,0 1 0 0 0,0-1 0 0 0,0 0 0 0 0,-1 1 0 0 0,1-1 0 0 0,0 0 0 0 0,-1 1 0 0 0,3 1 0 0 0,6-2 0 0 0,1-4 0 0 0,10-3 14 0 0,-17 6-8 0 0,1 0 1 0 0,-1 0 0 0 0,1 0-1 0 0,-1 0 1 0 0,1 1-1 0 0,3-1-6 0 0,7-2 12 0 0,-11 1-13 0 0,0-1 1 0 0,6-1 0 0 0,1-3 0 0 0,2 3 0 0 0,1-1 0 0 0,-2 2 0 0 0,2-1 0 0 0,1 0 11 0 0,2 2 7 0 0,-12 3 0 0 0,-1 0-6 0 0,10-2-7 0 0,-3-2-5 0 0,12-6 0 0 0,9-7 0 0 0,-26 14 8 0 0,0 0-1 0 0,0 0 1 0 0,-1 1 0 0 0,1 0-1 0 0,3 0-7 0 0,22-6 37 0 0,-19 3 13 0 0,3 0-47 0 0,-13 4-3 0 0,1 0 0 0 0,-1 0 0 0 0,0 0 0 0 0,0 0 0 0 0,1 0 0 0 0,-1 0 0 0 0,0 0 0 0 0,0 0 0 0 0,0 0 0 0 0,1-1 0 0 0,-1 1 0 0 0,0-1 0 0 0,0 1 0 0 0,1-1 0 0 0,-1 1 0 0 0,0-1 0 0 0,1 1 0 0 0,-1-1 0 0 0,1 1 0 0 0,-1 0 0 0 0,1 0 0 0 0,-1 0 0 0 0,0 0 0 0 0,1 0 0 0 0,-1 0 0 0 0,2 0 0 0 0,34-7 64 0 0,-20 4-64 0 0,-15 3 0 0 0,0-1 0 0 0,0 0 0 0 0,0 1 0 0 0,0 0 0 0 0,1-1 0 0 0,-1 1 0 0 0,0 0 0 0 0,0 0 0 0 0,3 1 0 0 0,-2-1 4 0 0,0 0 0 0 0,0 0-1 0 0,0 0 1 0 0,0 0 0 0 0,0-1 0 0 0,0 1-1 0 0,0-1 1 0 0,0 0 0 0 0,0 0 0 0 0,2-1-4 0 0,-2 1 4 0 0,1 0 0 0 0,0 0 1 0 0,0 0-1 0 0,0 0 1 0 0,-1 1-1 0 0,2-1-4 0 0,4 0 0 0 0,-1 0 0 0 0,0-1 0 0 0,0 0 0 0 0,0-1 0 0 0,0 1 0 0 0,0-2 0 0 0,3-1 0 0 0,8-3 0 0 0,31-16 41 0 0,-17 8-18 0 0,-24 14-23 0 0,-7 2 0 0 0,0-1 0 0 0,0 1 0 0 0,-1 0 0 0 0,1-1 0 0 0,0 1 0 0 0,0-1 0 0 0,0 1 0 0 0,0-1 0 0 0,-1 0 0 0 0,3-1 0 0 0,14-9 0 0 0,-13 8 0 0 0,1 0 0 0 0,0 0 0 0 0,0 0 0 0 0,0 1 0 0 0,1-1 0 0 0,3-1 0 0 0,15-7 0 0 0,-19 8 0 0 0,1-1 0 0 0,0 1 0 0 0,0 1 0 0 0,0-1 0 0 0,6 0 0 0 0,-8 2 6 0 0,-1-1 1 0 0,0 1-1 0 0,1-1 0 0 0,-1 0 1 0 0,0 0-1 0 0,0-1 0 0 0,2 0-6 0 0,13-8 20 0 0,26-11-20 0 0,-42 21 0 0 0,-1 0 0 0 0,9-11 0 0 0,29-13 0 0 0,-34 20 0 0 0,0 0 0 0 0,0 0 0 0 0,1 1 0 0 0,-1 0 0 0 0,1 1 0 0 0,0-1 0 0 0,0 1 0 0 0,5-1 0 0 0,-9 3 6 0 0,0-1 1 0 0,1 0-1 0 0,-1 0 0 0 0,0-1 0 0 0,0 1 1 0 0,0-1-1 0 0,0 1 0 0 0,1-3-6 0 0,7-5 14 0 0,-6 5-10 0 0,1 1 2 0 0,-1 0 1 0 0,1-1-1 0 0,-2 1 0 0 0,1-1 0 0 0,0 0 0 0 0,-1-1 0 0 0,0 1 0 0 0,2-5-6 0 0,-2 6 1 0 0,-1 1 1 0 0,0-1-1 0 0,1 0 0 0 0,0 1 0 0 0,-1 0 0 0 0,1 0 0 0 0,1 0 0 0 0,2-1-1 0 0,11-9 55 0 0,-12 8-52 0 0,0 1-1 0 0,1-1 0 0 0,0 1 0 0 0,-1 0 0 0 0,7-2-2 0 0,10-6 0 0 0,4 0 0 0 0,-2-4 53 0 0,-17 11-39 0 0,-7 5-15 0 0,0 0 1 0 0,0-1 0 0 0,0 1 0 0 0,0-1 0 0 0,0 1 0 0 0,0-1-1 0 0,-1 1 1 0 0,1-1 0 0 0,0 1 0 0 0,0-1 0 0 0,-1 0 0 0 0,1 1-1 0 0,0-1 1 0 0,-1 0 0 0 0,1 0 0 0 0,0-1 2 0 0,1-1 5 0 0,-1 1 0 0 0,0 0 0 0 0,0 0 0 0 0,1 0 0 0 0,0 0 0 0 0,-1 0-1 0 0,1 1 1 0 0,0-1 0 0 0,1-1-7 0 0,-2 3 3 0 0,0-1 0 0 0,0 0-1 0 0,0 0 1 0 0,0 0 0 0 0,0 0 0 0 0,0 0 0 0 0,0 0-1 0 0,-1 0 1 0 0,1 0 0 0 0,0 0 0 0 0,0 0-3 0 0,-1-1 3 0 0,1 1 0 0 0,0 0 0 0 0,0 0 0 0 0,-1-1 0 0 0,1 1 0 0 0,0 0 0 0 0,0 0 0 0 0,0 0 0 0 0,1 0 0 0 0,-1 0 0 0 0,1 0-3 0 0,29-24 64 0 0,-8 7-53 0 0,-17 16 17 0 0,10-10 8 0 0,45-31 81 0 0,-59 40-117 0 0,-1 2 1 0 0,-1 0 0 0 0,1 0-1 0 0,0 1 1 0 0,-1-1-1 0 0,1 0 1 0 0,0 1 0 0 0,0-1-1 0 0,-1 0 1 0 0,1 1-1 0 0,0-1 1 0 0,0 1 0 0 0,0 0-1 0 0,0-1 1 0 0,0 1 0 0 0,0-1-1 0 0,0 1 1 0 0,0 0-1 0 0,7-3 34 0 0,-1 0-21 0 0,16-16 46 0 0,-22 16-50 0 0,1 1-7 0 0,12-8 62 0 0,-7 6-63 0 0,13-12 9 0 0,-15 11 32 0 0,1-2-31 0 0,1 2-11 0 0,-3 2 0 0 0,0-1 0 0 0,0 0 0 0 0,-1 0 0 0 0,0 0 0 0 0,3-4 0 0 0,3 2 0 0 0,-1-1 0 0 0,-8 7 0 0 0,1-1 0 0 0,0 1 0 0 0,-1 0 0 0 0,1-1 0 0 0,-1 1 0 0 0,1-1 0 0 0,-1 0 0 0 0,1 1 0 0 0,-1-1 0 0 0,0 1 0 0 0,1-1 0 0 0,-1 0 0 0 0,0 1 0 0 0,1-1 0 0 0,-1 0 0 0 0,0 1 0 0 0,0-1 0 0 0,1 0 0 0 0,-1 1 0 0 0,0-1 0 0 0,7-5 0 0 0,11-5 0 0 0,0-4 0 0 0,-13 10 0 0 0,-4 4 0 0 0,0 0 0 0 0,0 0 0 0 0,1 0 0 0 0,-1 0 0 0 0,0 0 0 0 0,1 0 0 0 0,-1 0 0 0 0,1 0 0 0 0,-1 0 0 0 0,1 1 0 0 0,1-1 0 0 0,12-9 18 0 0,11-9 17 0 0,-21 16-25 0 0,12-7-9 0 0,-17 10-1 0 0,6-3 0 0 0,-1 0 0 0 0,0 0 0 0 0,0-1 0 0 0,0 0 0 0 0,-1 1 0 0 0,1-2 0 0 0,2-3 0 0 0,-5 7 3 0 0,-1-1-1 0 0,1 0 1 0 0,-1 1 0 0 0,1-1 0 0 0,0 1-1 0 0,0-1 1 0 0,0 1 0 0 0,0 0-1 0 0,0 0 1 0 0,1 0-3 0 0,3-2 26 0 0,19-13-13 0 0,-19 13-13 0 0,1-1-1 0 0,-1 1 1 0 0,0-2 0 0 0,0 1-1 0 0,1-3 1 0 0,-2 3 7 0 0,0 0 0 0 0,0 1 0 0 0,0-1 1 0 0,0 1-1 0 0,1 0 0 0 0,-1 1 0 0 0,1-1 0 0 0,0 1 0 0 0,5-2-7 0 0,-8 3 0 0 0,-1 0 0 0 0,1-1 0 0 0,-1 1 0 0 0,1-1 0 0 0,-1 0 0 0 0,0 0 0 0 0,0 0 0 0 0,1 0 0 0 0,0-2 0 0 0,0 1 0 0 0,0 1 0 0 0,-1-1 0 0 0,1 1 0 0 0,0-1 0 0 0,0 1 0 0 0,0 0 0 0 0,10-5 16 0 0,0 0 0 0 0,-1-1 0 0 0,0-1 0 0 0,7-5-16 0 0,-13 5 0 0 0,-6 8 0 0 0,0 0 0 0 0,1 1 0 0 0,-1-1 0 0 0,1 0 0 0 0,-1 0 0 0 0,1 0 0 0 0,0 0 0 0 0,-1 1 0 0 0,1-1 0 0 0,0 0 0 0 0,0 1 0 0 0,-1-1 0 0 0,2 0 0 0 0,61-50 0 0 0,-31 30 0 0 0,-29 20 0 0 0,2-4 0 0 0,1-2 0 0 0,4-1 0 0 0,-9 7 0 0 0,0 1 0 0 0,0-1 0 0 0,0 0 0 0 0,0 0 0 0 0,0 0 0 0 0,0 0 0 0 0,0 0 0 0 0,0 0 0 0 0,0 0 0 0 0,0-1 0 0 0,0 1 0 0 0,-1-1 0 0 0,0 1 0 0 0,1 0 0 0 0,-1 0 0 0 0,1 0 0 0 0,-1 0 0 0 0,1 0 0 0 0,0 0 0 0 0,-1 0 0 0 0,1 0 0 0 0,0 1 0 0 0,0-1 0 0 0,0 0 0 0 0,-1 0 0 0 0,1 0 0 0 0,0 1 0 0 0,0-1 0 0 0,0 1 0 0 0,0-1 0 0 0,0 0 0 0 0,0 1 0 0 0,1 0 0 0 0,3-3 0 0 0,1-5 0 0 0,-4 6 0 0 0,-1 0 0 0 0,0 0 0 0 0,0 1 0 0 0,1-1 0 0 0,-1 0 0 0 0,1 1 0 0 0,-1-1 0 0 0,2 0 0 0 0,6-7 0 0 0,-8 6 0 0 0,0 0 0 0 0,10-6 0 0 0,65-52 0 0 0,-75 60 0 0 0,0 0 0 0 0,0 0 0 0 0,0 1 0 0 0,0-1 0 0 0,0 1 0 0 0,0-1 0 0 0,0 0 0 0 0,0 1 0 0 0,0 0 0 0 0,0-1 0 0 0,0 1 0 0 0,0 0 0 0 0,0-1 0 0 0,9-3 0 0 0,-6 0 0 0 0,-3 2 0 0 0,0 1 0 0 0,0 0 0 0 0,0 0 0 0 0,0 0 0 0 0,0 0 0 0 0,1 0 0 0 0,-1 1 0 0 0,0-1 0 0 0,0 0 0 0 0,1 1 0 0 0,-1-1 0 0 0,1 1 0 0 0,-1-1 0 0 0,0 1 0 0 0,8-5 0 0 0,-5 2 0 0 0,1-1 0 0 0,-1 1 0 0 0,1 0 0 0 0,0 0 0 0 0,0 0 0 0 0,4-1 0 0 0,-9 4 0 0 0,1 0 0 0 0,13-7 21 0 0,0 1 1 0 0,0 1-1 0 0,10-2-21 0 0,-10 2 0 0 0,0 2 0 0 0,-6 2 0 0 0,0-1 0 0 0,1 0 0 0 0,-1 0 0 0 0,0-1 0 0 0,-1 0 0 0 0,1 0 0 0 0,0-1 0 0 0,1-1 0 0 0,6-2 0 0 0,30-13 0 0 0,-17 4 0 0 0,-11 8 0 0 0,-16 8 0 0 0,0 0 0 0 0,1-1 0 0 0,-1 1 0 0 0,0-1 0 0 0,0 1 0 0 0,0-1 0 0 0,0 0 0 0 0,0 1 0 0 0,0-1 0 0 0,0 0 0 0 0,-1 0 0 0 0,1 1 0 0 0,0-1 0 0 0,0 0 0 0 0,1-2 0 0 0,9-5 0 0 0,-10 7 0 0 0,-1 1 0 0 0,1 0 0 0 0,0 0 0 0 0,-1 0 0 0 0,1-1 0 0 0,-1 1 0 0 0,1 0 0 0 0,-1-1 0 0 0,1 1 0 0 0,-1 0 0 0 0,1-1 0 0 0,-1 1 0 0 0,0-1 0 0 0,1 1 0 0 0,-1-1 0 0 0,0 1 0 0 0,1-1 0 0 0,-1 1 0 0 0,0-1 0 0 0,1 1 0 0 0,-1-1 0 0 0,0 1 0 0 0,0-1 0 0 0,2-1 0 0 0,9-3 0 0 0,-8 5 0 0 0,21-16 0 0 0,-11 10 0 0 0,1-3 0 0 0,13-8 0 0 0,11-4 0 0 0,-21 12 0 0 0,-11 9 0 0 0,-5 0 0 0 0,0 0 0 0 0,-1 0 0 0 0,1 0 0 0 0,0 0 0 0 0,0 0 0 0 0,0 0 0 0 0,0-1 0 0 0,-1 1 0 0 0,1 0 0 0 0,0 0 0 0 0,0-1 0 0 0,0 1 0 0 0,-1-1 0 0 0,1 1 0 0 0,0 0 0 0 0,0-1 0 0 0,-1 1 0 0 0,1-1 0 0 0,0 0 0 0 0,0 0 0 0 0,50-32 0 0 0,-29 24 53 0 0,-5-2-42 0 0,-3 2-11 0 0,18-6 0 0 0,-14 4 0 0 0,-18 11 0 0 0,0-1 0 0 0,1 1 0 0 0,-1-1 0 0 0,1 1 0 0 0,-1-1 0 0 0,1 1 0 0 0,-1-1 0 0 0,1 1 0 0 0,-1 0 0 0 0,1-1 0 0 0,0 1 0 0 0,-1 0 0 0 0,1-1 0 0 0,0 1 0 0 0,-1 0 0 0 0,1 0 0 0 0,0 0 0 0 0,-1 0 0 0 0,1-1 0 0 0,0 1 0 0 0,-1 0 0 0 0,1 0 0 0 0,0 0 0 0 0,-1 0 0 0 0,1 1 0 0 0,0-1 0 0 0,-1 0 0 0 0,8 0 0 0 0,16-10 0 0 0,-22 8 0 0 0,1 0 0 0 0,0 1 0 0 0,0-1 0 0 0,0 1 0 0 0,0 0 0 0 0,0 0 0 0 0,0 0 0 0 0,0 0 0 0 0,1 1 0 0 0,1-1 0 0 0,39-4 0 0 0,-21 2 26 0 0,-17 2-16 0 0,0 0-1 0 0,1 0 1 0 0,-1 1-1 0 0,7-1-9 0 0,-2 1 0 0 0,-1 1 8 0 0,-8 1 11 0 0,2 5 6 0 0,18 7-13 0 0,-3-2-12 0 0,-5-6 0 0 0,-12-5 0 0 0,0 0 0 0 0,1-1 0 0 0,-1 1 0 0 0,0 0 0 0 0,-1 1 0 0 0,1-1 0 0 0,0 0 0 0 0,0 1 0 0 0,39 19 0 0 0,-24-13 0 0 0,24 20 0 0 0,-31-24 0 0 0,1 1 0 0 0,-9-2 0 0 0,-1 0 0 0 0,13 3 0 0 0,-10-6 0 0 0,23 11 0 0 0,5 2 0 0 0,-23-9 0 0 0,14 10 0 0 0,-8-1 0 0 0,-7-8 70 0 0,-7-4 6 0 0,1 0 0 0 0,0 0 0 0 0,0 1-1 0 0,-1-1 1 0 0,1 0 0 0 0,0 1 0 0 0,-1-1-1 0 0,1 1 1 0 0,0 0-76 0 0,0 2-67 0 0,1-1 1 0 0,-1 0-1 0 0,1 1 1 0 0,0-1-1 0 0,0-1 1 0 0,1 2 66 0 0,13 11-225 0 0,1 4 849 0 0,-2-7-1207 0 0,-15-10 532 0 0,-1-2 51 0 0,24 17 10 0 0,-17-10-10 0 0,-5-6 0 0 0,-1 1 0 0 0,1 0 0 0 0,0 0 0 0 0,0-1 0 0 0,1 1 0 0 0,-1-1 0 0 0,0 0 0 0 0,0 1 0 0 0,1-1 0 0 0,1 0 0 0 0,-3 0 0 0 0,1 0 0 0 0,-1 0 0 0 0,1 0 0 0 0,-1-1 0 0 0,0 1 0 0 0,1 1 0 0 0,-1-1 0 0 0,0 0 0 0 0,0 0 0 0 0,0 0 0 0 0,0 1 0 0 0,0-1 0 0 0,1 2 0 0 0,1 0 0 0 0,-1 1 0 0 0,1 0 0 0 0,0-1 0 0 0,0 0 0 0 0,1 1 0 0 0,1 0 0 0 0,23 27 0 0 0,20 21 28 0 0,0-15 215 0 0,10 9-98 0 0,-8-4-383 0 0,-40-33 273 0 0,-5-3-23 0 0,0 0 0 0 0,0 1 0 0 0,0 0 0 0 0,0-1 0 0 0,-1 1 0 0 0,-1 1 0 0 0,1-1 0 0 0,-1 1 0 0 0,0 1-12 0 0,2 2-85 0 0,0 0-1 0 0,0-1 0 0 0,5 8 86 0 0,7 5 0 0 0,21 35 0 0 0,-36-55 0 0 0,1 1 0 0 0,-1-1 0 0 0,0 0 0 0 0,1-1 0 0 0,0 1 0 0 0,0 0 0 0 0,0-1 0 0 0,0 1 0 0 0,0 0 0 0 0,0 0 0 0 0,0 0 0 0 0,-1 0 0 0 0,1 0 0 0 0,0 1 0 0 0,1 2 101 0 0,1 0 0 0 0,0 0 0 0 0,0-1 0 0 0,0 0-1 0 0,6 4-100 0 0,5 6 156 0 0,6 6-777 0 0,15 28 731 0 0,-24-34 50 0 0,-7-8-35 0 0,0 1 0 0 0,0 0-1 0 0,0 0 1 0 0,2 6-125 0 0,10 11-377 0 0,-15-22 291 0 0,0 1 0 0 0,0 0-1 0 0,0-1 1 0 0,-1 1 0 0 0,3 5 86 0 0,-5-6 0 0 0,4 2 0 0 0,4 4 0 0 0,1 1 0 0 0,-2 0 0 0 0,0 1 0 0 0,0 0 0 0 0,0 1 0 0 0,11 18 0 0 0,-12-19 0 0 0,0 0 0 0 0,0 1 0 0 0,1 5 0 0 0,11 22 0 0 0,8 6 0 0 0,6 5 0 0 0,-14-23 0 0 0,92 137 0 0 0,0 8 0 0 0,-99-154 0 0 0,-2 0 0 0 0,5 12 0 0 0,-7-15 0 0 0,0-1 0 0 0,1 1 0 0 0,0-1 0 0 0,1-1 0 0 0,3 3 0 0 0,21 31 0 0 0,-7-8 0 0 0,32 33 0 0 0,-50-63 0 0 0,-1 1 0 0 0,-1 0 0 0 0,1 1 0 0 0,1 5 0 0 0,-1-4 0 0 0,-1-1 0 0 0,2 1 0 0 0,5 6 0 0 0,4 5-26 0 0,-1 0-1 0 0,5 10 27 0 0,-3-4-11 0 0,5 11 11 0 0,-9-17 0 0 0,0-2 0 0 0,4 5 0 0 0,19 29 0 0 0,-24-33 0 0 0,-6-11 0 0 0,-5-7 0 0 0,1 0 0 0 0,-1-1 0 0 0,1 1 0 0 0,0 0 0 0 0,0-1 0 0 0,0 0 0 0 0,2 2 0 0 0,13 11 0 0 0,-1 1 0 0 0,-1 0 0 0 0,0 3 0 0 0,18 18 0 0 0,-19-20-13 0 0,-1 0 0 0 0,-1 0 1 0 0,-1 1-1 0 0,0 1 0 0 0,-1 1 13 0 0,21 27 0 0 0,-26-36 0 0 0,1 0 0 0 0,1 0 0 0 0,0 0 0 0 0,13 20 0 0 0,11 18 0 0 0,1 5-38 0 0,-7-12 12 0 0,-11-18 26 0 0,-7-12 0 0 0,-1 1 0 0 0,0 0 0 0 0,2 7 0 0 0,-4-8 0 0 0,1-1 0 0 0,0 0 0 0 0,1 1 0 0 0,-2-3 0 0 0,0 0 0 0 0,0 0 0 0 0,2 9 0 0 0,-3-8 0 0 0,1 1 0 0 0,0-1 0 0 0,6 10 0 0 0,9 17 0 0 0,-16-29 0 0 0,1 0 0 0 0,0 0 0 0 0,5 5 0 0 0,10 17 0 0 0,-8-9 0 0 0,2-1 0 0 0,11 14 0 0 0,-24-33 0 0 0,19 22 0 0 0,22 22 0 0 0,5 6 0 0 0,-12-14 0 0 0,36 32 0 0 0,-54-55 0 0 0,30 36 0 0 0,-9-9 0 0 0,-29-32 0 0 0,0 1 0 0 0,0 0 0 0 0,1 4 0 0 0,14 18 0 0 0,12 11 0 0 0,-22-26 0 0 0,1-1 0 0 0,0-1 0 0 0,1-1 0 0 0,6 5 0 0 0,-8-6 0 0 0,-1 1 0 0 0,0 0 0 0 0,0 3 0 0 0,-8-12 0 0 0,19 30 0 0 0,-18-26 0 0 0,0-1 0 0 0,1 1 0 0 0,0-1 0 0 0,2 1 0 0 0,80 89 0 0 0,-73-81 0 0 0,12 17 0 0 0,-6-5 0 0 0,-8-11 0 0 0,1 1 0 0 0,1-1 0 0 0,34 42 0 0 0,-45-56 0 0 0,-1 0 0 0 0,1 0 0 0 0,0-1 0 0 0,0 1 0 0 0,0-1 0 0 0,3 2 0 0 0,42 28 0 0 0,-32-22 0 0 0,-1 0 0 0 0,12 12 0 0 0,8 6 0 0 0,-17-13 0 0 0,-1 0 0 0 0,12 15 0 0 0,8 7 0 0 0,2 3 0 0 0,-18-18 0 0 0,10 6 0 0 0,-10-10-4 0 0,-16-15-4 0 0,0 1 0 0 0,-1 0 0 0 0,1 0-1 0 0,-1 0 1 0 0,-1 1 0 0 0,5 6 8 0 0,-8-10-309 0 0,0 0 0 0 0,-1 0 0 0 0,1 0 1 0 0,-1 0-1 0 0,0 0 0 0 0,0 0 0 0 0,0 0 1 0 0,0 1-1 0 0,0-1 0 0 0,-1 0 0 0 0,1 1 1 0 0,-1-1 308 0 0,0 9-9746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32:07.8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4783 7368 0 0,'0'9'446'0'0,"2"28"-203"0"0,-2-35 23 0 0,1 0 0 0 0,-1 1-1 0 0,1-1 1 0 0,-1 0 0 0 0,1 0 0 0 0,0 0 0 0 0,0 1 0 0 0,0-1 0 0 0,0 0-1 0 0,1 0 1 0 0,-1-1 0 0 0,0 1 0 0 0,2 1-266 0 0,-2-2 1096 0 0,10 10 1143 0 0,-11-10-2204 0 0,0-1 1 0 0,1 0 0 0 0,-1 0 0 0 0,0 0 0 0 0,0 1 0 0 0,1-1 0 0 0,-1 0 0 0 0,0 0 0 0 0,1 0 0 0 0,-1 0-1 0 0,0 0 1 0 0,1 0 0 0 0,-1 0 0 0 0,0 0 0 0 0,1 0 0 0 0,-1 0 0 0 0,0 0 0 0 0,0 0 0 0 0,1 0-1 0 0,-1 0 1 0 0,0 0 0 0 0,1 0 0 0 0,-1 0 0 0 0,0 0 0 0 0,1 0 0 0 0,-1 0 0 0 0,0 0 0 0 0,1-1 0 0 0,-1 1-1 0 0,0 0 1 0 0,0 0 0 0 0,1 0 0 0 0,-1-1 0 0 0,0 1 0 0 0,0 0-36 0 0,12-14 197 0 0,-9 10-217 0 0,-1 0 1 0 0,0-1-1 0 0,0 1 1 0 0,0-1-1 0 0,0 1 1 0 0,0-3 19 0 0,-1 0 25 0 0,1 1 0 0 0,0-1 0 0 0,0 1 1 0 0,1 0-1 0 0,-1 0 0 0 0,1 0 1 0 0,3-3-26 0 0,8-20 151 0 0,-9 19-59 0 0,0 0 1 0 0,1 1 0 0 0,4-5-93 0 0,10-18 273 0 0,57-95 1054 0 0,-45 71-950 0 0,-20 32-180 0 0,-11 20-167 0 0,1-1 0 0 0,1 1-1 0 0,-1-1 1 0 0,1 1 0 0 0,1-3-30 0 0,32-41 196 0 0,-15 20-73 0 0,3-3 436 0 0,22-20-559 0 0,-43 47 25 0 0,0 0 0 0 0,-1 0 0 0 0,1 0 0 0 0,0 0 0 0 0,-1 0 0 0 0,0-1 0 0 0,0-2-25 0 0,10-17 55 0 0,20-27 83 0 0,0-7-138 0 0,-20 38 0 0 0,-9 15 0 0 0,0 1 0 0 0,0-1 0 0 0,-1 0 0 0 0,1 0 0 0 0,-1-1 0 0 0,2-4 4 0 0,1 1 0 0 0,0-1 0 0 0,1 1 0 0 0,2-3-4 0 0,13-22 59 0 0,11-11-6 0 0,-26 36-35 0 0,0-1-1 0 0,1 1 0 0 0,0 0 1 0 0,7-6-18 0 0,5-6 48 0 0,18-21 93 0 0,-25 29-31 0 0,0 0 0 0 0,0-1 0 0 0,-1 0 0 0 0,-1-1-1 0 0,6-12-109 0 0,-10 16 144 0 0,1 1-1 0 0,0-1 1 0 0,1 1 0 0 0,6-6-144 0 0,-2 1 133 0 0,29-41-105 0 0,-1 4-28 0 0,-20 28 0 0 0,-16 18 0 0 0,0 0 0 0 0,0 1 0 0 0,1-1 0 0 0,1 1 0 0 0,25-24 0 0 0,-8 11 192 0 0,-1-1 0 0 0,15-17-192 0 0,-32 31 80 0 0,15-14 215 0 0,-11 12-176 0 0,-1-1 0 0 0,0 0 0 0 0,0-1-119 0 0,8-8 95 0 0,-13 15-78 0 0,1-1 1 0 0,-2 0-1 0 0,1 0 0 0 0,0 0 1 0 0,-1-1-1 0 0,2-2-17 0 0,0 1 9 0 0,0 1 1 0 0,0-1-1 0 0,0 1 0 0 0,0 0 0 0 0,1 0 1 0 0,2-2-10 0 0,20-19 8 0 0,-18 15 104 0 0,0 0 1 0 0,1 1-1 0 0,3-2-112 0 0,-3 2 252 0 0,-7 7-220 0 0,0-1 28 0 0,0 0 0 0 0,0 0 0 0 0,0-1 0 0 0,0 0 0 0 0,0 1 0 0 0,-1-1-60 0 0,8-13 0 0 0,-3 7 0 0 0,-6 9 0 0 0,0-1 0 0 0,0 1 0 0 0,0-1 0 0 0,0 1 0 0 0,0-1 0 0 0,0 0 0 0 0,0 1 0 0 0,-1-1 0 0 0,1 0 0 0 0,0-1 0 0 0,0 1 0 0 0,0 0 0 0 0,0 0 0 0 0,0 0 0 0 0,0 0 0 0 0,0 0 0 0 0,1 0 0 0 0,0-1 0 0 0,5-5 0 0 0,16-15 0 0 0,-15 15 25 0 0,-2 3 3 0 0,-1 0 1 0 0,1 0-1 0 0,0 0 1 0 0,4-2-29 0 0,20-19 261 0 0,-4 5-101 0 0,-19 14-144 0 0,-6 7-17 0 0,-1 0-1 0 0,1-1 0 0 0,-1 1 1 0 0,0 0-1 0 0,1 0 0 0 0,-1-1 1 0 0,1 1-1 0 0,-1 0 0 0 0,0-1 1 0 0,1 1-1 0 0,-1 0 1 0 0,0-1-1 0 0,0 1 0 0 0,1-1 1 0 0,-1 1-1 0 0,0 0 0 0 0,0-1 1 0 0,0 1-1 0 0,1-1 0 0 0,-1 1 1 0 0,0-1-1 0 0,0 1 0 0 0,0 0 1 0 0,0-1-1 0 0,0 0 2 0 0,1-2-32 0 0,3-3 72 0 0,1-1 0 0 0,1 1-1 0 0,-1 0 1 0 0,1 0 0 0 0,0 1 0 0 0,0-1 0 0 0,1 1 0 0 0,0 0-40 0 0,67-51 154 0 0,11-9 372 0 0,-75 57-440 0 0,0 1 1 0 0,-1-1 0 0 0,4-4-87 0 0,1-2 110 0 0,12-15 96 0 0,-11 9-54 0 0,-13 19-138 0 0,3-5 25 0 0,1 1 1 0 0,-1 0-1 0 0,1 0 0 0 0,0 0 0 0 0,1 1 0 0 0,-1-1 0 0 0,1 2 0 0 0,0-1 0 0 0,5-1-39 0 0,55-25 210 0 0,-38 10-175 0 0,-8 5 16 0 0,-16 10-5 0 0,-3 3-51 0 0,-1 0-1 0 0,1 1 1 0 0,0-1-1 0 0,-1 0 1 0 0,1 1-1 0 0,0 0 1 0 0,0 0-1 0 0,0-1 1 0 0,0 1 0 0 0,0 0-1 0 0,0 0 1 0 0,0 1-1 0 0,1-1 1 0 0,-1 0-1 0 0,0 1 1 0 0,0-1 0 0 0,2 1 5 0 0,2-3 24 0 0,0 0 0 0 0,1 0 0 0 0,-1 0 0 0 0,-1-1 1 0 0,1 0-1 0 0,4-4-24 0 0,11-8-3 0 0,-5 2 197 0 0,-15 13-192 0 0,1-1-1 0 0,0 0 1 0 0,0 0-1 0 0,-1 0 0 0 0,2 1 1 0 0,-1-1-1 0 0,2 0-1 0 0,-4 2 0 0 0,1-1 0 0 0,-1 1 0 0 0,0 0 0 0 0,1 0 0 0 0,-1-1 0 0 0,1 1 0 0 0,-1 0 0 0 0,1-1 0 0 0,-1 1 0 0 0,0-1 0 0 0,1 1 0 0 0,-1-1 0 0 0,0 1 0 0 0,0 0 0 0 0,1-1 0 0 0,-1 1 0 0 0,0-1 0 0 0,0 1 0 0 0,0-1 0 0 0,1 1 0 0 0,-1-1 0 0 0,0 1 0 0 0,0-1 0 0 0,0 0 0 0 0,0 1 0 0 0,0-1 0 0 0,0 1 0 0 0,1-1 0 0 0,-1 0 0 0 0,0 1 0 0 0,0-1 0 0 0,1 1 0 0 0,-1-1 0 0 0,0 1 0 0 0,1-1 0 0 0,-1 1 0 0 0,0-1 0 0 0,1 1 0 0 0,-1 0 0 0 0,1-1 0 0 0,-1 1 0 0 0,1-1 0 0 0,0 1 0 0 0,1-2-1 0 0,1 0 1 0 0,-1 1-1 0 0,0-1 0 0 0,0 0 1 0 0,1-1-1 0 0,-1 1 0 0 0,1-2 1 0 0,15-16 59 0 0,-2 6 4 0 0,13-11 73 0 0,-15 15-112 0 0,-6 4-15 0 0,0 0-1 0 0,-1 0 1 0 0,1-1-1 0 0,-2 0 1 0 0,1 0-1 0 0,3-5-8 0 0,-8 9 0 0 0,0 1 0 0 0,0-1 0 0 0,0 1 0 0 0,0 0 0 0 0,0 0 0 0 0,1 0 0 0 0,-1 0 0 0 0,3-2 0 0 0,-3 3 0 0 0,1-1 0 0 0,-1 1 0 0 0,0-1 0 0 0,0 0 0 0 0,0 0 0 0 0,-1 0 0 0 0,1 0 0 0 0,0 0 0 0 0,-1 0 0 0 0,10-9 17 0 0,-1 0 0 0 0,8-4-17 0 0,15-17 30 0 0,-28 24-30 0 0,-4 7 0 0 0,0-1 0 0 0,0 1 0 0 0,0-1 0 0 0,1 1 0 0 0,-1 0 0 0 0,0 0 0 0 0,0-1 0 0 0,1 1 0 0 0,0 0 0 0 0,13-14 0 0 0,0 3 20 0 0,-11 9-11 0 0,0 0 0 0 0,0 0 0 0 0,-1 0-1 0 0,1-1 1 0 0,1-1-9 0 0,37-35 0 0 0,-39 38 0 0 0,-1-1 0 0 0,1 1 0 0 0,0 0 0 0 0,0 0 0 0 0,0 1 0 0 0,0-1 0 0 0,2 0 0 0 0,-3 1 0 0 0,1-1 0 0 0,0 1 0 0 0,-1 0 0 0 0,1-1 0 0 0,-1 0 0 0 0,0 1 0 0 0,0-1 0 0 0,1 0 0 0 0,-1-1 0 0 0,0 1 3 0 0,0 1 0 0 0,0-1 0 0 0,0 0-1 0 0,0 0 1 0 0,1 1 0 0 0,-1-1 0 0 0,0 1 0 0 0,1 0 0 0 0,-1 0-1 0 0,1 0 1 0 0,1 0-3 0 0,-1 0 3 0 0,-1 0 0 0 0,1 0 0 0 0,0-1 0 0 0,-1 1 0 0 0,1 0 0 0 0,-1-1 0 0 0,1 0 0 0 0,-1 1 0 0 0,0-1 0 0 0,1 0 0 0 0,0-2-3 0 0,-1 2 0 0 0,-1 1 0 0 0,1-1 0 0 0,0 0 0 0 0,0 0 0 0 0,1 1-1 0 0,-1-1 1 0 0,0 1 0 0 0,0 0 0 0 0,2-1 0 0 0,16-10 12 0 0,2-4 41 0 0,-11 10-53 0 0,-7 6 0 0 0,-1 0 0 0 0,11-5 21 0 0,-1-1 1 0 0,0-1-1 0 0,2-1-21 0 0,17-21 0 0 0,8-3 0 0 0,-17 11 53 0 0,-14 11-41 0 0,-9 9-12 0 0,1-1 0 0 0,0 1 0 0 0,-1 0 0 0 0,1 0 0 0 0,0 1 0 0 0,0-1 0 0 0,0 0 0 0 0,0 0-1 0 0,0 0 1 0 0,0 0 0 0 0,0 1 0 0 0,0-1 0 0 0,0 1 0 0 0,1-1 0 0 0,-1 1 0 0 0,0-1 0 0 0,0 1 0 0 0,0 0 0 0 0,0 0 0 0 0,0-1 0 0 0,0 1 0 0 0,0-1 0 0 0,0 1 0 0 0,0-1 0 0 0,0 1 0 0 0,0-1 0 0 0,-1 0 0 0 0,1 1 0 0 0,0-1 0 0 0,0 0 0 0 0,-1 1 0 0 0,1-1 0 0 0,0 0 0 0 0,-1 0 0 0 0,1 0 0 0 0,-1 0 0 0 0,1 0 0 0 0,3-5 0 0 0,73-59 0 0 0,-59 44 0 0 0,6-11 0 0 0,0-3 0 0 0,-17 29 0 0 0,1-3 0 0 0,-5 7 0 0 0,-1 0 0 0 0,0 0 0 0 0,-1 0 0 0 0,1 0 0 0 0,0 0 0 0 0,0 0 0 0 0,-1-1 0 0 0,0 1 0 0 0,1-1 0 0 0,-1 1 0 0 0,0-1 0 0 0,0 1 0 0 0,0-1 0 0 0,-1 0 0 0 0,1-1 0 0 0,7-14 0 0 0,0 1 0 0 0,2-3 0 0 0,-3 7 0 0 0,10-17 0 0 0,-12 21 0 0 0,1 0 0 0 0,-2 0 0 0 0,1-1 0 0 0,-1 0 0 0 0,19-29 0 0 0,-22 35 0 0 0,0 1 0 0 0,1-1 0 0 0,-1 0 0 0 0,1 1 0 0 0,0 0 0 0 0,0-1 0 0 0,0 1 0 0 0,1 0 0 0 0,0-1 0 0 0,0 0 0 0 0,3-8-1 0 0,2-13 13 0 0,24-34 41 0 0,-30 54-53 0 0,1 1 0 0 0,0 0 0 0 0,0-1 0 0 0,0 1 0 0 0,0 1 0 0 0,1-1 0 0 0,-1 0 0 0 0,2 1 0 0 0,18-22 33 0 0,-21 23-29 0 0,-1 0 1 0 0,1 0-1 0 0,0 0 1 0 0,0 0-1 0 0,0 0 1 0 0,1 0-1 0 0,-1 1-4 0 0,43-38 11 0 0,-12 3 42 0 0,-7 12-53 0 0,-25 24 2 0 0,0-1 0 0 0,-1 1-1 0 0,1-1 1 0 0,0 1 0 0 0,-1-1 0 0 0,1 0 0 0 0,-1 1-1 0 0,1-1 1 0 0,-1 0 0 0 0,1 0 0 0 0,-1 1 0 0 0,1-1-1 0 0,-1-1-1 0 0,1 1 3 0 0,-1 0-1 0 0,1-1 1 0 0,0 1-1 0 0,0 0 0 0 0,0 0 1 0 0,0 0-1 0 0,0 0 1 0 0,0-1-1 0 0,0 1 0 0 0,0 0 1 0 0,0 1-1 0 0,0-1 1 0 0,0 0-1 0 0,1 0 0 0 0,-1 0 1 0 0,0 1-1 0 0,1-1-2 0 0,4-2 0 0 0,-1-1 0 0 0,0 0 0 0 0,0 0 0 0 0,0-1 0 0 0,4-4 0 0 0,7-6 0 0 0,25-26 64 0 0,-19 14 11 0 0,-6 15 19 0 0,0-2-3 0 0,-14 11-81 0 0,-1 0-11 0 0,15-6 121 0 0,-16 9-119 0 0,1-1-1 0 0,-1 1 0 0 0,1 0 1 0 0,-1 0-1 0 0,1 0 1 0 0,-1-1-1 0 0,0 1 0 0 0,1 0 1 0 0,-1 0-1 0 0,1-1 0 0 0,-1 1 1 0 0,0 0-1 0 0,1-1 0 0 0,-1 1 1 0 0,0-1-1 0 0,1 1 0 0 0,-1-1 1 0 0,0 1-1 0 0,1 0 0 0 0,-1-1 1 0 0,0 1-1 0 0,0-1 0 0 0,0 1 1 0 0,1-1-1 0 0,-1 1 0 0 0,0-1 1 0 0,0 1-1 0 0,0-1 0 0 0,0 0 0 0 0,0 0 1 0 0,19-26-1 0 0,-11 22 0 0 0,5-2 11 0 0,-11 2 12 0 0,-2 5-22 0 0,0-1 1 0 0,1 0-1 0 0,-1 0 1 0 0,0 1-1 0 0,1-1 1 0 0,-1 0-1 0 0,1 1 1 0 0,-1-1-1 0 0,1 0 0 0 0,-1 1 1 0 0,1-1-1 0 0,-1 1 1 0 0,1-1-1 0 0,0 1 1 0 0,-1-1-1 0 0,1 1 0 0 0,0-1 1 0 0,0 1-1 0 0,-1 0 1 0 0,1-1-1 0 0,0 1-1 0 0,3-4 11 0 0,-1 2 31 0 0,9-5-31 0 0,-3 3-11 0 0,1 0 5 0 0,-7 3 17 0 0,0-3 3 0 0,18-10-13 0 0,10-6 63 0 0,-28 19-33 0 0,4-4-31 0 0,-6 3-8 0 0,1 1 0 0 0,-1 0 0 0 0,1-1 0 0 0,0 1 0 0 0,0 0 0 0 0,-1 0 0 0 0,1 0 0 0 0,0 0 1 0 0,0 0-1 0 0,0 0 0 0 0,0 1 0 0 0,1-1-3 0 0,-1 0 3 0 0,0 1 1 0 0,0-1-1 0 0,1 0 0 0 0,-1 0 1 0 0,0 0-1 0 0,0 0 1 0 0,0 0-1 0 0,2-1-3 0 0,-3 0 0 0 0,0 1 0 0 0,1 0 0 0 0,-1-1 0 0 0,0 1 0 0 0,0 0 0 0 0,0-1 0 0 0,0 1 0 0 0,0-1 0 0 0,0 0 0 0 0,0-1 0 0 0,2-3 0 0 0,1 1 0 0 0,-1-1 0 0 0,1 1 0 0 0,2-3 0 0 0,-4 7 6 0 0,4-9 52 0 0,-3 7-5 0 0,13-1-43 0 0,-11 1 9 0 0,3-2 16 0 0,4-1 40 0 0,-8 5-22 0 0,-4 1-51 0 0,1 0 0 0 0,0 1 0 0 0,0-1 0 0 0,0 0 0 0 0,0 0 0 0 0,0 0 0 0 0,0-1 0 0 0,0 1 0 0 0,-1 0-1 0 0,1 0 1 0 0,0 0 0 0 0,0-1 0 0 0,0 1 0 0 0,0 0 0 0 0,0-1 0 0 0,-1 1 0 0 0,1-1 0 0 0,0 1 0 0 0,0-1 0 0 0,-1 1-1 0 0,1-1 1 0 0,0 1 0 0 0,-1-1 0 0 0,1 0 0 0 0,-1 0 0 0 0,1 1 0 0 0,-1-1-2 0 0,10-10 23 0 0,-2 6-7 0 0,0-1 0 0 0,0 1 0 0 0,1 0 0 0 0,2 0-16 0 0,-9 5 0 0 0,3-3 0 0 0,2-1 0 0 0,-4 3 0 0 0,-3 1 0 0 0,1 0 0 0 0,-1 0 0 0 0,1 0 0 0 0,-1 0 0 0 0,1 0 0 0 0,-1 0 0 0 0,1 0 0 0 0,-1 0 0 0 0,0 0 0 0 0,1 0 0 0 0,-1 0 0 0 0,1-1 0 0 0,-1 1 0 0 0,1 0 0 0 0,-1 0 0 0 0,1 0 0 0 0,-1-1 0 0 0,0 1 0 0 0,1 0 0 0 0,-1-1 0 0 0,0 1 0 0 0,1 0 0 0 0,-1-1 0 0 0,0 1 0 0 0,1 0 0 0 0,0-3 0 0 0,1 1 0 0 0,9-4 0 0 0,31-14 64 0 0,-34 17-43 0 0,-6 3-16 0 0,0-1-1 0 0,0 1 0 0 0,0-1 0 0 0,0 1 1 0 0,0-1-1 0 0,0 0 0 0 0,-1 0 1 0 0,1 0-1 0 0,0 0 0 0 0,1-1-4 0 0,-3 2 0 0 0,1 0 0 0 0,-1 0 0 0 0,0 0 0 0 0,1-1 0 0 0,-1 1 0 0 0,1 0 0 0 0,-1 0 0 0 0,0 0 0 0 0,0 0 0 0 0,1-1 0 0 0,-1 1 0 0 0,0 0 0 0 0,1 0 0 0 0,-1-1 0 0 0,0 1 0 0 0,0 0 0 0 0,1 0 0 0 0,-1-1 0 0 0,0 1 0 0 0,0 0 0 0 0,0-1 0 0 0,0 1 0 0 0,1 0 0 0 0,-1-1 0 0 0,0 1 0 0 0,0 0 0 0 0,0-1 0 0 0,11-4 0 0 0,-6 4 11 0 0,68 1 106 0 0,-56-1-117 0 0,-13 0 2 0 0,0 1 0 0 0,0 0-1 0 0,0 0 1 0 0,0 0 0 0 0,0 1 0 0 0,1-1-2 0 0,-5 0 1 0 0,1 1 1 0 0,-1-1-1 0 0,0 0 1 0 0,1 0 0 0 0,-1 0-1 0 0,1 1 1 0 0,-1-1-1 0 0,1 0 1 0 0,-1 0-1 0 0,0 0 1 0 0,1 0-1 0 0,-1 0 1 0 0,1 0-1 0 0,-1 0 1 0 0,1 0 0 0 0,-1 0-1 0 0,1 0 1 0 0,-1 0-1 0 0,0 0 1 0 0,1 0-1 0 0,-1-1 1 0 0,1 1-1 0 0,-1 0 1 0 0,0 0 0 0 0,1 0-1 0 0,-1-1 1 0 0,1 1-1 0 0,-1 0 1 0 0,0 0-1 0 0,1-1-1 0 0,0 0 7 0 0,2 0 4 0 0,14 4 51 0 0,-15-3-60 0 0,6 2 13 0 0,-7-2-13 0 0,1 1 1 0 0,-1-1-1 0 0,0 1 1 0 0,1-1 0 0 0,-1 1-1 0 0,1-1 1 0 0,-1 1-1 0 0,0 0 1 0 0,0 0-1 0 0,1 0 1 0 0,-1 0-1 0 0,0 0 1 0 0,0 0 0 0 0,0 0-1 0 0,0 0-2 0 0,11 10 11 0 0,-9-10 31 0 0,4 0-31 0 0,5 1-11 0 0,-9-2 0 0 0,13-4 0 0 0,-12 2 0 0 0,-1 0 0 0 0,22 2 0 0 0,8 0 64 0 0,-20 1-64 0 0,-2 2 0 0 0,2-3 0 0 0,0-3 0 0 0,-2 2 12 0 0,30-2 259 0 0,-37 2-229 0 0,0 0-27 0 0,0-1 0 0 0,1 1-1 0 0,-1-1 1 0 0,0 0-1 0 0,0 0 1 0 0,1-1-15 0 0,-2 1-2 0 0,-1 1 56 0 0,4-1 96 0 0,-4 2-128 0 0,0-1 1 0 0,0 0 0 0 0,-1 1 0 0 0,1-1 0 0 0,0 1-1 0 0,0 0 1 0 0,0 0 0 0 0,0 0 0 0 0,0 0-1 0 0,0 0 1 0 0,0 0 0 0 0,1 0-23 0 0,9-2 0 0 0,36-15 181 0 0,-26 12-94 0 0,-19 3-72 0 0,11 1 41 0 0,-13 1-54 0 0,0 0 0 0 0,0 0-1 0 0,0 0 1 0 0,0 0 0 0 0,0 0 0 0 0,0 1 0 0 0,0-1 0 0 0,0 0 0 0 0,0 0 0 0 0,0 1 0 0 0,0-1 0 0 0,-1 1 0 0 0,1-1 0 0 0,0 1 0 0 0,0-1 0 0 0,0 1-1 0 0,-1 0 1 0 0,1-1 0 0 0,0 1 0 0 0,0 0 0 0 0,-1 0 0 0 0,1-1 0 0 0,-1 1-2 0 0,14 13 9 0 0,-10-13 2 0 0,-4-1-9 0 0,1 0 0 0 0,-1 0-1 0 0,1 0 1 0 0,0 1 0 0 0,-1-1 0 0 0,1 0 0 0 0,-1 0 0 0 0,1 0-1 0 0,-1 1 1 0 0,1-1 0 0 0,0 0 0 0 0,-1 0 0 0 0,1 1 0 0 0,-1-1 0 0 0,1 0-1 0 0,-1 1 1 0 0,1-1 0 0 0,-1 1 0 0 0,0-1 0 0 0,1 1 0 0 0,-1-1 0 0 0,0 1-1 0 0,1 0-1 0 0,6 6 11 0 0,4-3-11 0 0,22 0 0 0 0,22-1 0 0 0,-23 2 0 0 0,-18-4 0 0 0,-13-1 0 0 0,0 0 0 0 0,0 0 0 0 0,0 0 0 0 0,0 0 0 0 0,0 0 0 0 0,1 0 0 0 0,-1 1 0 0 0,0-1 0 0 0,0 0 0 0 0,0 1 0 0 0,0-1 0 0 0,0 0 0 0 0,0 1 0 0 0,0-1 0 0 0,0 1 0 0 0,4 3 6 0 0,1-1 1 0 0,-1-1-1 0 0,1 1 1 0 0,0-1-1 0 0,2 2-6 0 0,43 7 32 0 0,-44-8-32 0 0,-6-3 0 0 0,0 1 0 0 0,0 0 0 0 0,0-1 0 0 0,0 1 0 0 0,1-1 0 0 0,-1 0 0 0 0,0 1 0 0 0,0-1 0 0 0,0 0 0 0 0,1 1 0 0 0,-1-1 0 0 0,0 0 0 0 0,0 0 0 0 0,1 0 0 0 0,-1 0 0 0 0,1-1 0 0 0,13 2 0 0 0,16-1 0 0 0,9-1 0 0 0,-26 2 0 0 0,-7-1 0 0 0,-1 0 0 0 0,1 0 0 0 0,0-1 0 0 0,-1 1 0 0 0,1-1 0 0 0,-1-1 0 0 0,1 1 0 0 0,5-2 0 0 0,10 1 0 0 0,27 0 0 0 0,-30 1 0 0 0,-15-1 0 0 0,0 0 0 0 0,0 2 0 0 0,0-1 0 0 0,0 0 0 0 0,0-1 0 0 0,0 1 0 0 0,3-2 0 0 0,-6 2 0 0 0,0 0 0 0 0,0 1 0 0 0,0-1 0 0 0,1 0 0 0 0,-1 1 0 0 0,0-1 0 0 0,0 1 0 0 0,1 0 0 0 0,-1-1 0 0 0,0 1 0 0 0,1 0 0 0 0,-1 0 0 0 0,1-1 0 0 0,-1 1 0 0 0,1 1 0 0 0,6-3 0 0 0,-7 0 0 0 0,1 1 0 0 0,0 0 0 0 0,-1 0 0 0 0,1 0 0 0 0,0 0 0 0 0,0 0 0 0 0,0 0 0 0 0,0 0 0 0 0,0 0 0 0 0,0 1 0 0 0,2-1 0 0 0,14-3 0 0 0,2-4 0 0 0,2 5 0 0 0,-19 3 0 0 0,0 0 0 0 0,1 0 0 0 0,-1-1 0 0 0,0 0 0 0 0,1 1 0 0 0,-1-1 0 0 0,0 0 0 0 0,1-1 0 0 0,46-14 0 0 0,13-7 0 0 0,-61 22 0 0 0,1 0 0 0 0,-1 1 0 0 0,1-1 0 0 0,0 1 0 0 0,-1 0 0 0 0,1 0 0 0 0,0 0 0 0 0,-1 0 0 0 0,1 0 0 0 0,0 1 0 0 0,-1-1 0 0 0,1 1 0 0 0,2 0 0 0 0,15 2 0 0 0,-16-2 0 0 0,1-1 0 0 0,-1 1 0 0 0,1 0 0 0 0,-1 0 0 0 0,0 0 0 0 0,5 2 0 0 0,14 4 0 0 0,-14-7 0 0 0,0 0 0 0 0,0 0 0 0 0,-1-1 0 0 0,1 0 0 0 0,0-1 0 0 0,-1 0 0 0 0,1 0 0 0 0,-1-1 0 0 0,2-1 0 0 0,-4-1-3 0 0,-5 4 4 0 0,0 1 0 0 0,0-1 0 0 0,0 0 0 0 0,0 0 0 0 0,0 1 0 0 0,0-1 0 0 0,0 0 0 0 0,0 1 0 0 0,0-1 0 0 0,1 1 0 0 0,-1 0 0 0 0,0-1 0 0 0,0 1 0 0 0,0 0-1 0 0,1 0 1 0 0,-1-1 0 0 0,1 1-1 0 0,7-1 54 0 0,3 2-41 0 0,0-1-13 0 0,10-4 0 0 0,-19 2 0 0 0,-1 1 0 0 0,12-6 0 0 0,-2-5 0 0 0,7-5 0 0 0,-10 10 0 0 0,0 2 0 0 0,0-3 0 0 0,0 0 0 0 0,-2 1-11 0 0,-3 4-31 0 0,4-3 31 0 0,3-2 11 0 0,-8 4 0 0 0,0-5 0 0 0,2-2 0 0 0,-1 3-12 0 0,-3 6-52 0 0,-1 2-59 0 0,0 0-126 0 0,0 0-31 0 0,0 0 0 0 0,-1 1 157 0 0,0 0 1 0 0,1 0-1 0 0,-1-1 0 0 0,0 1 1 0 0,0 0-1 0 0,0-1 0 0 0,0 1 0 0 0,0-1 1 0 0,0 1-1 0 0,0-1 0 0 0,0 0 1 0 0,0 1-1 0 0,0-1 0 0 0,0 0 0 0 0,0 0 1 0 0,0 1-1 0 0,-1-1 0 0 0,1 0 1 0 0,0 0-1 0 0,0 0 0 0 0,0-1 1 0 0,0 1-1 0 0,0 0 0 0 0,0 0 0 0 0,0 0 1 0 0,0-1-1 0 0,0 1 0 0 0,0-1 1 0 0,0 1-1 0 0,-1-1 123 0 0,-2-1-421 0 0,-1 0 0 0 0,-1 0-1 0 0,1 1 1 0 0,0-1 0 0 0,0 1 0 0 0,-4 0 421 0 0,-11-4-888 0 0,14 4 869 0 0,1 0-1 0 0,0 1 1 0 0,-1-1-1 0 0,1 1 1 0 0,-1 0-1 0 0,1 0 1 0 0,-1 0 0 0 0,1 1-1 0 0,-1 0 1 0 0,1 0-1 0 0,0 0 1 0 0,0 1-1 0 0,-1 0 1 0 0,1 0-1 0 0,0 0 1 0 0,0 1-1 0 0,1-1 1 0 0,-1 1-1 0 0,1 1 1 0 0,-2 0 19 0 0,-9 4 56 0 0,14-7-49 0 0,-1 0-1 0 0,1-1 1 0 0,-1 1 0 0 0,1 0 0 0 0,0 0-1 0 0,-1 0 1 0 0,1-1 0 0 0,0 2 0 0 0,0-1-1 0 0,0 0 1 0 0,0 0 0 0 0,0 0 0 0 0,0 0-1 0 0,0 1 1 0 0,0-1 0 0 0,0 0 0 0 0,0 2-7 0 0,-2 4-9 0 0,-1-1 0 0 0,1 0 0 0 0,-1 0 0 0 0,0-1 0 0 0,-4 5 9 0 0,5-7-2 0 0,1 0 1 0 0,-1 1-1 0 0,0-1 1 0 0,1 1-1 0 0,0 0 1 0 0,0 0 0 0 0,0-1-1 0 0,0 1 1 0 0,1 1-1 0 0,-1-1 1 0 0,1 0-1 0 0,0 0 1 0 0,0 0-1 0 0,0 1 1 0 0,1 2 1 0 0,0-6 15 0 0,-2 24 2 0 0,2-24-7 0 0,0 0 0 0 0,-1-1-1 0 0,1 1 1 0 0,0-1 0 0 0,0 1 0 0 0,0 0 0 0 0,-1-1 0 0 0,1 1 0 0 0,0 0-1 0 0,-1-1 1 0 0,1 1 0 0 0,-1-1 0 0 0,1 1 0 0 0,0-1 0 0 0,-1 1-1 0 0,1-1 1 0 0,-1 1 0 0 0,0-1 0 0 0,1 1 0 0 0,-1-1 0 0 0,1 0 0 0 0,-1 1-1 0 0,1-1 1 0 0,-1 0 0 0 0,0 0 0 0 0,1 1 0 0 0,-1-1 0 0 0,0 0 0 0 0,1 0-1 0 0,-1 0 1 0 0,0 0-10 0 0,-1 0 302 0 0,2 0 8 0 0,-1 1-12 0 0,-1 0-269 0 0,0-1 0 0 0,1 1 1 0 0,-1-1-1 0 0,0 1 1 0 0,1-1-1 0 0,-1 0 0 0 0,0 0 1 0 0,0 1-1 0 0,1-1 1 0 0,-1-1-1 0 0,0 1 0 0 0,0 0 1 0 0,1 0-1 0 0,-1-1 0 0 0,0 1 1 0 0,0-1-1 0 0,1 1 1 0 0,-1-1-1 0 0,1 1 0 0 0,-1-1 1 0 0,0 0-1 0 0,0-1-29 0 0,1 2 127 0 0,0-9 202 0 0,-5 2-153 0 0,5 6 2 0 0,1 1 4 0 0,0 0 2 0 0,0 0 0 0 0,0 0-1 0 0,6-4 346 0 0,6-3 111 0 0,-12 6-493 0 0,3 0-23 0 0,4 0 36 0 0,0-1 0 0 0,0 1 1 0 0,1 0-1 0 0,-1 1 1 0 0,1-1-1 0 0,4 2-160 0 0,-3-1 18 0 0,0 0-1 0 0,0-1 1 0 0,0 0 0 0 0,-1 0-1 0 0,7-2-17 0 0,32-14 192 0 0,-2-2-1 0 0,0-2 1 0 0,14-11-192 0 0,-22 12 376 0 0,-8 6-250 0 0,-16 8-80 0 0,-1 0 0 0 0,0 0 0 0 0,0-2-1 0 0,1-1-45 0 0,-7 5 11 0 0,-1 1 0 0 0,1-1-1 0 0,0 1 1 0 0,0 0 0 0 0,0 1-1 0 0,1-1 1 0 0,0 1-11 0 0,-7 2 3 0 0,0 0 0 0 0,0 0 0 0 0,0-1 0 0 0,1 1 0 0 0,-1 0 0 0 0,0 0 0 0 0,0 0 0 0 0,0 0 0 0 0,0 0 0 0 0,0-1 0 0 0,0 1 0 0 0,0 0 0 0 0,0 0 0 0 0,0 0 0 0 0,0 0 0 0 0,0-1 0 0 0,0 1 0 0 0,0 0 0 0 0,0 0 0 0 0,0 0 0 0 0,0 0 0 0 0,0-1 0 0 0,0 1 0 0 0,0 0 0 0 0,0 0 0 0 0,0 0 0 0 0,0 0 0 0 0,0 0 0 0 0,0-1 0 0 0,0 1 0 0 0,-1 0 0 0 0,1 0 0 0 0,0 0 0 0 0,0 0 0 0 0,0 0 0 0 0,0-1 0 0 0,0 1 0 0 0,0 0 0 0 0,0 0 0 0 0,-1 0 0 0 0,1 0 0 0 0,0 0 0 0 0,0 0 0 0 0,0 0 0 0 0,0 0 0 0 0,0 0 0 0 0,-1 0 0 0 0,1 0 0 0 0,0 0 0 0 0,0 0 0 0 0,0 0 0 0 0,0 0 0 0 0,-1 0 0 0 0,1 0-3 0 0,-11-6 287 0 0,-28-3-394 0 0,15 2-221 0 0,0 1 1 0 0,-1 2 0 0 0,0 1-1 0 0,-19-1 328 0 0,-12 8 1081 0 0,55-4-1070 0 0,1 0-1 0 0,0 0 0 0 0,0-1 0 0 0,0 1 0 0 0,-1 0 1 0 0,1 0-1 0 0,0 0 0 0 0,0 0 0 0 0,0 0 0 0 0,-1 0 1 0 0,1 0-1 0 0,0 0 0 0 0,0 0 0 0 0,0 1 0 0 0,0-1 1 0 0,-1 0-1 0 0,1 0 0 0 0,0 0 0 0 0,0 0 0 0 0,0 0 1 0 0,-1 0-1 0 0,1 0 0 0 0,0 0 0 0 0,0 0 0 0 0,0 1 1 0 0,0-1-1 0 0,0 0 0 0 0,-1 0 0 0 0,1 0 0 0 0,0 0 0 0 0,0 0 1 0 0,0 1-1 0 0,0-1 0 0 0,0 0-10 0 0,4 5 362 0 0,8 4-232 0 0,-7-8-143 0 0,0 1 0 0 0,1-1 0 0 0,-1 0-1 0 0,0 0 1 0 0,1-1 0 0 0,-1 1 0 0 0,0-1 0 0 0,1-1 0 0 0,-1 1 0 0 0,4-1 13 0 0,10 0-350 0 0,-6 0 373 0 0,0 0 1 0 0,0-1-1 0 0,-1-1 1 0 0,1 0-1 0 0,-1-1 0 0 0,8-3-23 0 0,-5 2-35 0 0,0 0 0 0 0,1 1 0 0 0,-1 1 0 0 0,3 0 35 0 0,27-9 106 0 0,31-3 285 0 0,-66 12-428 0 0,0 1 0 0 0,0-1 0 0 0,0-1 0 0 0,2-1 37 0 0,-3 1-12 0 0,0 1 0 0 0,-1 0 1 0 0,1 0-1 0 0,0 1 0 0 0,2 0 12 0 0,19-3 227 0 0,-19 3-335 0 0,1 0-1 0 0,-1 1 1 0 0,6 0 108 0 0,20 1-391 0 0,58-3 535 0 0,-91 2-152 0 0,1 1 0 0 0,0-1 0 0 0,0 0 1 0 0,-1-1-1 0 0,1 1 0 0 0,-1-1 0 0 0,1 0 0 0 0,2-2 8 0 0,21-7-81 0 0,-9 4 81 0 0,-10 5 0 0 0,21 0 0 0 0,-24 0 0 0 0,13-5 0 0 0,1 5 0 0 0,-18 2 0 0 0,0 0 0 0 0,-1 0 0 0 0,1 0 0 0 0,0-1 0 0 0,0 1 0 0 0,0 0 0 0 0,0-1 0 0 0,0 1 0 0 0,0-1 0 0 0,0 0 0 0 0,0 0 0 0 0,-1 0 0 0 0,1 0 0 0 0,29-11 0 0 0,56-48 0 0 0,-82 58 0 0 0,0-1 0 0 0,0 1 0 0 0,0 0 0 0 0,0 0 0 0 0,1 0 0 0 0,4 0 0 0 0,-6 1 0 0 0,3-1 0 0 0,2 0 0 0 0,-1-1 0 0 0,0 1 0 0 0,1-1 0 0 0,0-2 0 0 0,-7 4 0 0 0,0 0 0 0 0,0 1 0 0 0,0-1 0 0 0,0 0 0 0 0,0 1 0 0 0,0-1 0 0 0,0 1 0 0 0,0-1 0 0 0,0 1 0 0 0,0 0 0 0 0,0 0 0 0 0,0 0 0 0 0,0 0 0 0 0,0 0 0 0 0,0 1 0 0 0,0-1 0 0 0,0 0 0 0 0,0 1 0 0 0,0 0 0 0 0,0-1 0 0 0,0 1 0 0 0,-1 0 0 0 0,1 0 0 0 0,0 0 0 0 0,0 0 0 0 0,-1 0 0 0 0,1 1 0 0 0,0-1 0 0 0,0 0 0 0 0,0 0 0 0 0,0 0 0 0 0,0 0 0 0 0,1-1 0 0 0,-1 1 0 0 0,0-1 0 0 0,0 1 0 0 0,0-1 0 0 0,1 0 0 0 0,2 0 0 0 0,0-1 0 0 0,0 0 0 0 0,0 0 0 0 0,-1 0 0 0 0,1-1 0 0 0,0 1 0 0 0,-1-1 0 0 0,1 0 0 0 0,-1-1 0 0 0,0 1 0 0 0,0-1 0 0 0,0 0 0 0 0,0 0 0 0 0,1-1 0 0 0,2-1 0 0 0,1-1 0 0 0,-1 2 0 0 0,7-4 0 0 0,10 3 0 0 0,-21 5 0 0 0,-1-1 0 0 0,1 1 0 0 0,-1 0 0 0 0,0-1 0 0 0,1 1 0 0 0,-1-1 0 0 0,0 0 0 0 0,0 1 0 0 0,1-1 0 0 0,-1 0 0 0 0,0-1 0 0 0,0 1 0 0 0,0 0 0 0 0,0-1 0 0 0,0 0 0 0 0,-1 1 0 0 0,0 0 0 0 0,0 0 0 0 0,0 0 0 0 0,0 1 0 0 0,0-1 0 0 0,0 0 0 0 0,0 1 0 0 0,0-1 0 0 0,0 1 0 0 0,1-1 0 0 0,-1 1 0 0 0,0-1 0 0 0,0 1 0 0 0,0 0 0 0 0,1-1 0 0 0,-1 1 0 0 0,0 0 0 0 0,1 0 0 0 0,-1 0 0 0 0,0 0 0 0 0,0 0 0 0 0,1 0 0 0 0,-1 1 0 0 0,33-10 0 0 0,17 9 0 0 0,-29 3 0 0 0,26 6 0 0 0,-35-9 0 0 0,-1 1 0 0 0,-2 3 0 0 0,-4-2 0 0 0,-1 0 0 0 0,1-1 0 0 0,-1 1 0 0 0,1-1 0 0 0,2 0 0 0 0,-7-1 0 0 0,1 1 0 0 0,0-1 0 0 0,-1 0 0 0 0,1 1 0 0 0,-1-1 0 0 0,1 1 0 0 0,-1-1 0 0 0,1 1 0 0 0,-1 0 0 0 0,1 0 0 0 0,0 0 0 0 0,1 0 0 0 0,0 1 0 0 0,-1-1 0 0 0,1-1 0 0 0,0 1 0 0 0,0 0 0 0 0,0-1 0 0 0,0 1 0 0 0,1-1 0 0 0,-1 0 0 0 0,0 0 0 0 0,0 0 0 0 0,0 0 0 0 0,2-1 0 0 0,-2 0 0 0 0,-1 1 0 0 0,1 0 0 0 0,-1-1 0 0 0,1 1 0 0 0,0 0 0 0 0,-1 0 0 0 0,1 0 0 0 0,-1 1 0 0 0,1-1 0 0 0,0 1 0 0 0,-1-1 0 0 0,1 1 0 0 0,-1 0 0 0 0,0 0 0 0 0,1 0 0 0 0,-1 0 0 0 0,0 1 0 0 0,1-1 0 0 0,-1 1 0 0 0,0-1 0 0 0,1 2 0 0 0,8 8 0 0 0,0-1 0 0 0,1 0 0 0 0,0 0 0 0 0,1-1 0 0 0,4 2 0 0 0,-6-1 0 0 0,4 1 0 0 0,24 16 0 0 0,-29-20 6 0 0,-7-5 7 0 0,-1 0 0 0 0,1 0 0 0 0,0 0 0 0 0,0-1 0 0 0,0 1 0 0 0,0-1 1 0 0,0 0-1 0 0,0 0 0 0 0,0 0 0 0 0,1 0 0 0 0,-1 0 0 0 0,0-1 0 0 0,3 1-13 0 0,-1-1 3 0 0,0 1 0 0 0,-1-1 0 0 0,1 1-1 0 0,0 0 1 0 0,-1 1 0 0 0,1-1 0 0 0,-1 1 0 0 0,0-1-1 0 0,1 1 1 0 0,-1 1 0 0 0,0-1 0 0 0,0 1-3 0 0,9 6-32 0 0,1 1-1 0 0,8 10 33 0 0,8 6-25 0 0,-7-8 25 0 0,-2 2 0 0 0,-1 0 0 0 0,1 2 0 0 0,1 4 0 0 0,-14-16 0 0 0,1 0 0 0 0,-1-1 0 0 0,2 0 0 0 0,-1 0 0 0 0,4 1 0 0 0,-6-5 0 0 0,-2 1 0 0 0,1 0 0 0 0,-1 0 0 0 0,1 1 0 0 0,-2-1 0 0 0,5 7 0 0 0,17 22 0 0 0,-14-20 0 0 0,0 1 0 0 0,2 3 0 0 0,-3-3 0 0 0,1-1 0 0 0,5 6 0 0 0,3-1 0 0 0,17 12 0 0 0,5 4 0 0 0,-4-5 0 0 0,-27-23 0 0 0,-1 0 0 0 0,0 0 0 0 0,8 10 0 0 0,-11-10 0 0 0,1-1 0 0 0,0 0 0 0 0,3 2 0 0 0,23 22 0 0 0,-12-10 0 0 0,11 14 0 0 0,-8-5 0 0 0,-14-18 0 0 0,0 1 0 0 0,-1 1 0 0 0,-1-1 0 0 0,0 2 0 0 0,0 0 0 0 0,-3-3 0 0 0,2 1 0 0 0,-1-2 0 0 0,3 2 0 0 0,12 20 0 0 0,18 24 0 0 0,30 57 0 0 0,-58-95 0 0 0,0 0 0 0 0,13 13 0 0 0,-9-11 0 0 0,13 21 0 0 0,-14-19 0 0 0,2 0 0 0 0,4 4 0 0 0,10 13 0 0 0,-17-24 0 0 0,0 0 0 0 0,17 14 0 0 0,4 4 0 0 0,-14-12 0 0 0,-5-6 0 0 0,-1 1 0 0 0,0 0 0 0 0,-1 1 0 0 0,5 10 0 0 0,-11-17 0 0 0,-1 0 0 0 0,1 0 0 0 0,1-1 0 0 0,1 0 0 0 0,-1 0 0 0 0,-1 0 0 0 0,0 0 0 0 0,0 0 0 0 0,0 2 0 0 0,0 0 0 0 0,0 0 0 0 0,1-1 0 0 0,1 1 0 0 0,1 1 0 0 0,20 17 0 0 0,-24-24 0 0 0,-1 0 0 0 0,1 0 0 0 0,-1 1 0 0 0,3 4 0 0 0,22 30 0 0 0,13 20 0 0 0,11 31 0 0 0,44 66 0 0 0,-53-100 0 0 0,1-1 0 0 0,4-2 0 0 0,19 14 0 0 0,-58-56 0 0 0,-1 0 0 0 0,0 1 0 0 0,8 14 0 0 0,-7-9 0 0 0,13 14 0 0 0,-6-9 0 0 0,-2 0 0 0 0,-1 1 0 0 0,1 3 0 0 0,24 37 0 0 0,-15-25-20 0 0,-3 0 0 0 0,0 3 20 0 0,24 42-24 0 0,7 7 24 0 0,-10-16 0 0 0,44 55 0 0 0,-37-65-19 0 0,39 53-26 0 0,-61-77 45 0 0,2-1 0 0 0,2-1 0 0 0,11 8 0 0 0,-15-15 0 0 0,12 18 0 0 0,-17-22 0 0 0,27 40 0 0 0,4 4 0 0 0,-21-29 0 0 0,-25-30 0 0 0,2 0 0 0 0,-1-1 0 0 0,2-1 0 0 0,0 0 0 0 0,0-1 0 0 0,3 2 0 0 0,48 37 0 0 0,-46-38 0 0 0,51 32 0 0 0,-35-23 0 0 0,10 8 0 0 0,-23-14 0 0 0,45 36 0 0 0,-40-30 0 0 0,-4-1-4 0 0,-1 0 0 0 0,-1 1 0 0 0,-1 0 0 0 0,0 3 4 0 0,-12-16-9 0 0,-2-3-91 0 0,-1 0 0 0 0,1 1 0 0 0,-1-1 1 0 0,-1 1-1 0 0,1 0 0 0 0,0 2 100 0 0,-3-6-777 0 0,-11 1-1840 0 0,10-3 1903 0 0,-1 1-1 0 0,1-1 0 0 0,-1 0 1 0 0,1 1-1 0 0,-1-1 0 0 0,1 0 0 0 0,-1 0 1 0 0,1 0-1 0 0,-1 0 0 0 0,0 0 715 0 0,-20-5-8546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32:29.8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597 516 9672 0 0,'0'0'748'0'0,"0"0"-160"0"0,0 0 1161 0 0,0 0 562 0 0,0 0 110 0 0,0 0-180 0 0,1 1-826 0 0,1 4-1074 0 0,-1-1 1 0 0,0 1-1 0 0,0-1 0 0 0,-1 1 1 0 0,1-1-1 0 0,-1 1 1 0 0,0-1-1 0 0,-1 4-341 0 0,-4 41 942 0 0,3-34-747 0 0,-37 232 1131 0 0,-4 27-1014 0 0,37-225-290 0 0,0-9 46 0 0,2 0 0 0 0,2 1 0 0 0,2 27-68 0 0,0-65 17 0 0,1 1 1 0 0,-1 0 0 0 0,1-1 0 0 0,0 1 0 0 0,0-1 0 0 0,0 1 0 0 0,1-1 0 0 0,-1 0 0 0 0,1 1 0 0 0,0-1-1 0 0,0 0 1 0 0,0 0 0 0 0,0 0 0 0 0,3 2-18 0 0,-5-5 8 0 0,1 0-1 0 0,0 1 1 0 0,-1-1-1 0 0,1 0 1 0 0,0 0-1 0 0,-1 0 1 0 0,1 0 0 0 0,0 0-1 0 0,-1 0 1 0 0,1 0-1 0 0,0 0 1 0 0,-1 0-1 0 0,1-1 1 0 0,-1 1-1 0 0,1 0 1 0 0,0 0 0 0 0,-1 0-1 0 0,1-1 1 0 0,0 1-1 0 0,-1 0-7 0 0,2-1 24 0 0,4-1-12 0 0,0 0 0 0 0,0-1-1 0 0,-1 0 1 0 0,1 1 0 0 0,-1-2 0 0 0,0 1 0 0 0,0-1 0 0 0,0 1 0 0 0,0-2 0 0 0,-1 1 0 0 0,1 0-1 0 0,-1-1 1 0 0,3-3-12 0 0,6-11 52 0 0,0-1 0 0 0,-1 0 0 0 0,0-2-52 0 0,0 1 11 0 0,13-28-11 0 0,1-9 0 0 0,-9 20 0 0 0,1-14-11 0 0,-14 60-42 0 0,-2 18 33 0 0,-1 0-1 0 0,-2 3 21 0 0,1-4-52 0 0,0-1 0 0 0,3 13 52 0 0,-2-29 0 0 0,0 0 1 0 0,1 0-1 0 0,1 0 1 0 0,-1 0-1 0 0,1 0 1 0 0,0 0-1 0 0,1 0 0 0 0,0-1 1 0 0,1 3-1 0 0,-3-8 9 0 0,0 0 0 0 0,-1 1 0 0 0,1-1 0 0 0,0 0 1 0 0,0 0-1 0 0,0 0 0 0 0,0-1 0 0 0,1 1 0 0 0,-1 0 0 0 0,0-1 0 0 0,1 0 1 0 0,-1 1-1 0 0,1-1 0 0 0,0 0 0 0 0,-1 0 0 0 0,1 0 0 0 0,0-1 0 0 0,-1 1 1 0 0,1-1-1 0 0,0 1 0 0 0,0-1 0 0 0,0 0 0 0 0,-1 0 0 0 0,1 0 0 0 0,0-1 1 0 0,0 1-1 0 0,0-1 0 0 0,-1 1 0 0 0,1-1 0 0 0,0 0 0 0 0,1 0-9 0 0,5-3 57 0 0,1 0-1 0 0,-1-1 0 0 0,0 0 0 0 0,0 0 1 0 0,0-1-1 0 0,-1 0 0 0 0,7-7-56 0 0,12-12 61 0 0,-2-2-1 0 0,-1-1 1 0 0,-1-1-1 0 0,-2-1 1 0 0,-1 0 0 0 0,-1-2-1 0 0,9-21-60 0 0,-4 1 0 0 0,-2-1 0 0 0,-1-5 0 0 0,-11 25 0 0 0,-1-1 0 0 0,1-19 0 0 0,-2 9 0 0 0,-2 13-62 0 0,-2 0 0 0 0,-1-1-1 0 0,-1 0 1 0 0,-2 0 0 0 0,-1 0 0 0 0,-2 1 0 0 0,-1-1-1 0 0,-1 1 1 0 0,-4-12 62 0 0,7 38-164 0 0,1 0-1 0 0,0 1 1 0 0,-1-1 0 0 0,0 1-1 0 0,0-1 1 0 0,0 1-1 0 0,-1 0 1 0 0,0 0 0 0 0,-2-3 164 0 0,3 5-226 0 0,1 1 0 0 0,-1-1 0 0 0,0 1 0 0 0,0 0 0 0 0,0-1 0 0 0,1 1 0 0 0,-1 0 0 0 0,-1 0 0 0 0,1 1 0 0 0,0-1 0 0 0,0 0 0 0 0,0 1 0 0 0,0-1 0 0 0,0 1 0 0 0,-1-1 0 0 0,1 1 0 0 0,0 0 0 0 0,0 0 0 0 0,-1 0 0 0 0,1 1 0 0 0,-2-1 226 0 0,-9 3-2207 0 0</inkml:trace>
  <inkml:trace contextRef="#ctx0" brushRef="#br0" timeOffset="696.025">1211 248 14544 0 0,'0'0'662'0'0,"0"0"-11"0"0,6 3-388 0 0,-4-2-185 0 0,0-1 0 0 0,0 1 0 0 0,1 0 1 0 0,-1 0-1 0 0,-1 1 0 0 0,1-1 1 0 0,0 0-1 0 0,0 1 0 0 0,0-1 1 0 0,-1 1-1 0 0,1-1 0 0 0,-1 1 0 0 0,1 0 1 0 0,-1 0-1 0 0,1 0 0 0 0,-1 0 1 0 0,0 0-1 0 0,0 0 0 0 0,0 0 1 0 0,0 0-1 0 0,-1 0 0 0 0,1 0 0 0 0,-1 0 1 0 0,1 1-79 0 0,2 9 332 0 0,-1 0-1 0 0,-1 0 1 0 0,0 1 0 0 0,-1 1-332 0 0,1 1-49 0 0,0 18 631 0 0,-4 27-582 0 0,0-12 283 0 0,-7 88 2338 0 0,-10 34-2621 0 0,5-56 695 0 0,5-30-508 0 0,4 1-1 0 0,3 66-186 0 0,4-139 141 0 0,0 0 0 0 0,1 1 1 0 0,1 5-142 0 0,-2-15 68 0 0,0 1-1 0 0,0-1 1 0 0,0 0 0 0 0,0 0 0 0 0,1 0 0 0 0,-1 0 0 0 0,1 0 0 0 0,0 0 0 0 0,-1 0 0 0 0,2 0 0 0 0,-1-1 0 0 0,0 1 0 0 0,0-1 0 0 0,2 2-68 0 0,-3-3 17 0 0,1-1 1 0 0,-1 1-1 0 0,0-1 1 0 0,0 0-1 0 0,1 1 1 0 0,-1-1 0 0 0,0 0-1 0 0,1 0 1 0 0,-1 0-1 0 0,0 0 1 0 0,1 0-1 0 0,-1 0 1 0 0,0 0-1 0 0,0 0 1 0 0,1-1-1 0 0,-1 1 1 0 0,0 0-1 0 0,1-1 1 0 0,-1 1-1 0 0,0-1 1 0 0,1 0-18 0 0,24-14 165 0 0,-18 7-159 0 0,0 0 0 0 0,0-1 0 0 0,0 0 0 0 0,1-3-6 0 0,8-10-4 0 0,-5 8-74 0 0,-2-1-1 0 0,4-6 79 0 0,-5 6-109 0 0,2 0-1 0 0,8-9 110 0 0,-7 12-152 0 0,-12 12 145 0 0,1 0-1 0 0,-1 0 1 0 0,1 0-1 0 0,0 0 1 0 0,-1 0-1 0 0,1 1 1 0 0,-1-1-1 0 0,1 0 0 0 0,-1 0 1 0 0,1 1-1 0 0,-1-1 1 0 0,1 1-1 0 0,-1-1 1 0 0,1 0-1 0 0,-1 1 1 0 0,1-1-1 0 0,-1 1 8 0 0,3 4-26 0 0,0 0-1 0 0,-1 0 1 0 0,0 0 0 0 0,0 1-1 0 0,-1-1 1 0 0,1 0 0 0 0,-1 1-1 0 0,0-1 1 0 0,0 6 26 0 0,0 0-43 0 0,5 18-15 0 0,0 0 0 0 0,2-1 0 0 0,1 1 0 0 0,3 4 58 0 0,-10-28 13 0 0,0-1 1 0 0,0 1-1 0 0,1-1 0 0 0,-1 0 0 0 0,1 0 0 0 0,0 0 0 0 0,0-1 0 0 0,1 1 0 0 0,-1-1 1 0 0,1 0-1 0 0,0 1 0 0 0,-1-2 0 0 0,1 1 0 0 0,1 0 0 0 0,-1-1 0 0 0,0 0 1 0 0,1 0-1 0 0,-1 0 0 0 0,1 0 0 0 0,-1-1 0 0 0,1 0 0 0 0,0 0 0 0 0,-1 0 1 0 0,1 0-1 0 0,0-1 0 0 0,0 0 0 0 0,0 0 0 0 0,0 0 0 0 0,-1-1 0 0 0,1 1 0 0 0,0-1 1 0 0,0 0-1 0 0,-1 0 0 0 0,2-1-13 0 0,3-2 47 0 0,0 1-1 0 0,0-2 1 0 0,0 1-1 0 0,0-1 1 0 0,-1-1 0 0 0,1 0-1 0 0,-1 0 1 0 0,-1 0-1 0 0,1-2-46 0 0,15-14 118 0 0,-2-2 0 0 0,4-6-118 0 0,-5 6 96 0 0,-10 12-87 0 0,-6 6 4 0 0,1 0 0 0 0,0 0 0 0 0,0 1 0 0 0,0 0 0 0 0,1 0 1 0 0,5-3-14 0 0,-11 7 3 0 0,1 1 0 0 0,-1 0 0 0 0,1 0 0 0 0,-1-1 0 0 0,1 1 0 0 0,-1 0 0 0 0,1 0 0 0 0,0 0 0 0 0,-1 0 0 0 0,1 0 0 0 0,-1 0 0 0 0,1 0 0 0 0,0 0 0 0 0,-1 0 0 0 0,1 0 0 0 0,-1 0 0 0 0,1 0 1 0 0,0 0-1 0 0,-1 0 0 0 0,1 1 0 0 0,-1-1 0 0 0,1 0 0 0 0,-1 0 0 0 0,1 1 0 0 0,-1-1 0 0 0,1 0 0 0 0,-1 1 0 0 0,1-1 0 0 0,-1 0 0 0 0,1 1 0 0 0,-1-1 0 0 0,0 1 0 0 0,1-1 0 0 0,-1 1 0 0 0,0-1 0 0 0,1 1 1 0 0,-1-1-1 0 0,0 1 0 0 0,0-1 0 0 0,1 1 0 0 0,-1-1 0 0 0,0 1 0 0 0,0 0 0 0 0,0-1-3 0 0,9 33 41 0 0,-7-26-10 0 0,1 12-28 0 0,0 0 0 0 0,-2 0 0 0 0,0 0 0 0 0,-1 3-3 0 0,1 30 0 0 0,2 20-10 0 0,-3 1-1 0 0,-4 0 0 0 0,-2-1 1 0 0,-4 0-1 0 0,-14 51 11 0 0,7-41-3 0 0,12-49 43 0 0,-2-1 0 0 0,-1 1 0 0 0,-2-1 0 0 0,-1-1 0 0 0,-5 8-40 0 0,15-37 19 0 0,0 0 1 0 0,0 0-1 0 0,0 0 0 0 0,0 0 0 0 0,-1 0 1 0 0,1 0-1 0 0,-1 0 0 0 0,1-1 0 0 0,-1 1 1 0 0,0-1-1 0 0,0 1 0 0 0,0-1 0 0 0,0 1 1 0 0,0-1-1 0 0,0 0 0 0 0,0 0 1 0 0,0 0-1 0 0,0 0 0 0 0,-2 0-19 0 0,2-1 13 0 0,1 0 1 0 0,-1 0-1 0 0,1 0 1 0 0,-1 0-1 0 0,1-1 1 0 0,-1 1-1 0 0,1 0 1 0 0,-1-1-1 0 0,1 1 0 0 0,-1-1 1 0 0,1 1-1 0 0,0-1 1 0 0,-1 0-1 0 0,1 1 1 0 0,0-1-1 0 0,-1 0 1 0 0,1 0-1 0 0,0 0 1 0 0,0 0-1 0 0,0 0 0 0 0,0 0 1 0 0,0-1-1 0 0,0 1 1 0 0,0 0-1 0 0,1 0 1 0 0,-1-1-1 0 0,0 1 1 0 0,1 0-1 0 0,-1-1 0 0 0,0 1 1 0 0,1-2-14 0 0,-14-38 145 0 0,1 0-1 0 0,2-1 1 0 0,3-1 0 0 0,-1-13-145 0 0,5 30 46 0 0,-4-36 218 0 0,0-52-264 0 0,6 75 56 0 0,1 11-18 0 0,1 1 1 0 0,0 0-1 0 0,3-1 0 0 0,0 1 0 0 0,1 0 0 0 0,4-6-38 0 0,-7 28 14 0 0,1 0-1 0 0,0 1 0 0 0,0 0 0 0 0,0-1 0 0 0,1 1 0 0 0,-1 0 0 0 0,1 0 0 0 0,0 0 0 0 0,0 0 0 0 0,2-1-13 0 0,-1 1 27 0 0,-3 3-34 0 0,-1 0 0 0 0,1 0-1 0 0,0 1 1 0 0,0-1 0 0 0,0 0 0 0 0,-1 1 0 0 0,1-1 0 0 0,0 1 0 0 0,0-1-1 0 0,0 1 1 0 0,0-1 0 0 0,0 1 0 0 0,0-1 0 0 0,0 1 0 0 0,0 0 0 0 0,0 0-1 0 0,0 0 1 0 0,0 0 0 0 0,0 0 0 0 0,0-1 0 0 0,1 2 7 0 0,1-1-25 0 0,-1 0 0 0 0,0 1-1 0 0,0 0 1 0 0,0 0 0 0 0,1-1 0 0 0,-1 1 0 0 0,0 0-1 0 0,0 1 1 0 0,0-1 0 0 0,0 0 25 0 0,5 5-225 0 0,0 0-1 0 0,0 0 0 0 0,-1 0 1 0 0,4 5 225 0 0,15 19-1899 0 0,-1 2-1 0 0,1 3 1900 0 0,-3-2-1740 0 0</inkml:trace>
  <inkml:trace contextRef="#ctx0" brushRef="#br0" timeOffset="1217.141">2601 1025 21535 0 0,'2'1'107'0'0,"0"0"-1"0"0,1 0 0 0 0,-1-1 1 0 0,0 2-1 0 0,0-1 0 0 0,0 0 1 0 0,0 0-1 0 0,0 1 0 0 0,0-1 1 0 0,-1 1-1 0 0,1-1 1 0 0,0 1-1 0 0,-1 0 0 0 0,1 0 1 0 0,-1-1-1 0 0,0 1 0 0 0,1 0 1 0 0,-1 1-1 0 0,0-1 0 0 0,0 0 1 0 0,0 0-1 0 0,-1 0 0 0 0,1 0 1 0 0,0 3-107 0 0,2 7 29 0 0,-1 0 1 0 0,0 1-1 0 0,-1 0 0 0 0,0 2-29 0 0,-1-5 372 0 0,1 1-231 0 0,0 8 208 0 0,0 1-1 0 0,-2 18-348 0 0,-1 3-440 0 0,2 20 440 0 0,1-20-7778 0 0,-1-38 365 0 0</inkml:trace>
  <inkml:trace contextRef="#ctx0" brushRef="#br0" timeOffset="1549.772">2692 507 10592 0 0,'0'0'472'0'0,"0"0"96"0"0,0 0-456 0 0,13 3-112 0 0,-13-3 0 0 0,9 6 0 0 0,1-3 1104 0 0,-7 2 200 0 0,7 7 40 0 0</inkml:trace>
  <inkml:trace contextRef="#ctx0" brushRef="#br0" timeOffset="1889.02">3060 349 14280 0 0,'3'8'226'0'0,"-1"1"0"0"0,0 0 0 0 0,0 0 0 0 0,-1-1 1 0 0,-1 1-1 0 0,1 0 0 0 0,-1 0 0 0 0,-2 9-226 0 0,2 8 925 0 0,-13 289 4659 0 0,-7-117-4445 0 0,0 32-438 0 0,18-201-663 0 0,0-7-125 0 0,1 0-1 0 0,1 0 1 0 0,1-1 0 0 0,1 1-1 0 0,4 14 88 0 0,-3-22-338 0 0,-3-13 278 0 0,0-1 0 0 0,0 0 0 0 0,0 1 0 0 0,1-1 0 0 0,-1 0 0 0 0,0 1 0 0 0,0-1 0 0 0,1 0 0 0 0,-1 1 0 0 0,0-1 0 0 0,0 0 0 0 0,1 1 0 0 0,-1-1 0 0 0,0 0 0 0 0,1 0 0 0 0,-1 0 0 0 0,0 1 0 0 0,1-1 0 0 0,-1 0 0 0 0,1 0 0 0 0,-1 0 0 0 0,0 0 0 0 0,1 0 0 0 0,-1 1 0 0 0,1-1 0 0 0,-1 0 0 0 0,0 0 0 0 0,1 0 0 0 0,-1 0 0 0 0,1 0 0 0 0,-1 0 0 0 0,0 0 0 0 0,1-1 60 0 0,0 1-200 0 0,15-4-2238 0 0,-2-3-4629 0 0</inkml:trace>
  <inkml:trace contextRef="#ctx0" brushRef="#br0" timeOffset="1890.02">3239 904 6448 0 0,'1'-2'68'0'0,"0"-2"195"0"0,1 1 1 0 0,-1-1 0 0 0,0 1 0 0 0,0-1-1 0 0,-1 1 1 0 0,1-4-264 0 0,-1 6 286 0 0,0 0 0 0 0,0-1 0 0 0,0 1 0 0 0,0 0 0 0 0,0 0-1 0 0,0 0 1 0 0,-1 0 0 0 0,1 0 0 0 0,0 0 0 0 0,-1 0 0 0 0,1 0 0 0 0,-1 0 0 0 0,1 0 0 0 0,-1 0 0 0 0,0 1-1 0 0,1-1 1 0 0,-1 0 0 0 0,0 0 0 0 0,1 0 0 0 0,-1 1 0 0 0,0-1 0 0 0,0 0 0 0 0,0 1 0 0 0,0-1 0 0 0,0 1 0 0 0,0-1-286 0 0,-4-1 780 0 0,-1-1 1 0 0,1 1 0 0 0,0 0 0 0 0,-1 1 0 0 0,1 0 0 0 0,-1-1-781 0 0,-13 0 992 0 0,1 0-1 0 0,-9 1-991 0 0,-7 0 667 0 0,2 0-294 0 0,0 1 0 0 0,-1 1-1 0 0,1 2 1 0 0,-26 6-373 0 0,-50 6 259 0 0,91-12-321 0 0,0 0 0 0 0,-15-1 62 0 0,27-2-298 0 0,-1 0 0 0 0,0 0 0 0 0,0 0 0 0 0,1-1 0 0 0,-1 0 0 0 0,0 0 0 0 0,1-1 0 0 0,-1 0 0 0 0,1 1 0 0 0,-1-2 298 0 0,-8-5-1602 0 0</inkml:trace>
  <inkml:trace contextRef="#ctx0" brushRef="#br0" timeOffset="2708.853">3583 721 8752 0 0,'7'11'106'0'0,"-2"1"-1"0"0,0 0 1 0 0,0 0 0 0 0,-1 1 0 0 0,-1-1-1 0 0,0 1 1 0 0,0 0 0 0 0,-1 0 0 0 0,-1 6-106 0 0,0 17 2225 0 0,-1-1 1 0 0,-3 1 0 0 0,-2 12-2226 0 0,-3 32 2585 0 0,-5 77-1836 0 0,9-121-673 0 0,2-21-46 0 0,1 1 0 0 0,0 0 0 0 0,2 0 0 0 0,1 15-30 0 0,-1-18-13 0 0,-1-13 7 0 0,0 0 0 0 0,0 0 0 0 0,1 1 0 0 0,-1-1 0 0 0,0 0 0 0 0,1 0 0 0 0,-1 0 0 0 0,0 0 0 0 0,1 0 0 0 0,-1 0 0 0 0,0 0 0 0 0,1 0 0 0 0,-1 0 0 0 0,0 0 0 0 0,1 0 0 0 0,-1 0 0 0 0,0-1 0 0 0,1 1 0 0 0,-1 0 0 0 0,0 0 0 0 0,0 0 0 0 0,1 0 0 0 0,-1 0 0 0 0,0-1 0 0 0,0 1 0 0 0,1 0 0 0 0,-1 0 0 0 0,0-1 0 0 0,0 1 0 0 0,1 0 6 0 0,3-4-26 0 0,1 0 0 0 0,-1 0 0 0 0,0-1 0 0 0,0 1 0 0 0,0-1 1 0 0,0 0-1 0 0,-1 0 0 0 0,0 0 0 0 0,2-5 26 0 0,6-14 97 0 0,5-17-97 0 0,-10 25 15 0 0,0 2-10 0 0,3-8-52 0 0,-1 0-1 0 0,-1-1 0 0 0,3-18 48 0 0,-7 19-69 0 0,1 0-1 0 0,1 1 1 0 0,0 0-1 0 0,2 0 1 0 0,1 1-1 0 0,0 0 1 0 0,2 0-1 0 0,3-6 70 0 0,7-7-110 0 0,11-15 83 0 0,-28 43-72 0 0,1 1-1 0 0,0-1 1 0 0,1 1-1 0 0,-1-1 1 0 0,1 1 0 0 0,0 1-1 0 0,5-4 100 0 0,-10 7-27 0 0,1 0-1 0 0,0 1 1 0 0,-1-1-1 0 0,1 0 1 0 0,-1 0-1 0 0,1 1 1 0 0,-1-1-1 0 0,1 0 1 0 0,-1 1-1 0 0,1-1 1 0 0,-1 1-1 0 0,1-1 1 0 0,-1 1-1 0 0,1-1 1 0 0,-1 1-1 0 0,1-1 1 0 0,-1 1 27 0 0,1 0-42 0 0,2 2 86 0 0,-1 0 0 0 0,1 0 1 0 0,-1 0-1 0 0,0 0 0 0 0,0 0 0 0 0,0 0 1 0 0,-1 0-1 0 0,1 1 0 0 0,-1-1 1 0 0,0 1-1 0 0,0-1 0 0 0,0 1 0 0 0,0-1 1 0 0,0 1-45 0 0,0 11 194 0 0,1-1 0 0 0,-2 1 0 0 0,0 0-194 0 0,0-10 32 0 0,0 30 196 0 0,0 32-112 0 0,2 0 0 0 0,5 7-116 0 0,-4-50-50 0 0,0 2 127 0 0,1 0-1 0 0,4 11-76 0 0,1-9 73 0 0,-9-28-73 0 0,0 1 0 0 0,0-1 0 0 0,0 0 0 0 0,0 1 0 0 0,0-1 0 0 0,0 0 0 0 0,1 0 0 0 0,-1 1 0 0 0,0-1 0 0 0,0 0 0 0 0,0 0 0 0 0,0 1 0 0 0,1-1 0 0 0,-1 0 0 0 0,0 0 0 0 0,0 0 0 0 0,1 1 0 0 0,-1-1 0 0 0,0 0 0 0 0,0 0 0 0 0,1 0 0 0 0,-1 0 0 0 0,0 0 0 0 0,0 0 0 0 0,1 1 0 0 0,-1-1 0 0 0,0 0 0 0 0,1 0 0 0 0,-1 0 0 0 0,0 0 0 0 0,0 0 0 0 0,1 0 0 0 0,-1 0 0 0 0,0 0 0 0 0,1 0 0 0 0,-1 0 0 0 0,0-1 0 0 0,1 1 0 0 0,-1 0 0 0 0,0 0 0 0 0,0 0 0 0 0,1 0 0 0 0,-1 0 0 0 0,0 0 0 0 0,0-1 0 0 0,1 1 0 0 0,-1 0 0 0 0,0 0 0 0 0,0 0 0 0 0,1-1 0 0 0,-1 1 0 0 0,0 0 0 0 0,0 0 0 0 0,0 0 0 0 0,0-1 0 0 0,1 1 0 0 0,-1 0 0 0 0,0-1 0 0 0,0 1 0 0 0,0 0 0 0 0,0 0 0 0 0,0-1 0 0 0,7-7 0 0 0,-1 0 0 0 0,0-1 0 0 0,0 0 0 0 0,-1 0 0 0 0,0 0 0 0 0,0-1 0 0 0,23-62 0 0 0,-14 31 0 0 0,36-79 37 0 0,-37 93 106 0 0,1 1 0 0 0,1 1 0 0 0,8-10-143 0 0,-20 31-54 0 0,1-1 0 0 0,-1 0 0 0 0,1 1 0 0 0,1 0 0 0 0,-1 0 0 0 0,0 0 0 0 0,4-2 54 0 0,0 2-146 0 0,-4 5 66 0 0,0 4 70 0 0,0-1 1 0 0,0 1 0 0 0,-1-1 0 0 0,0 1-1 0 0,0 0 1 0 0,0 1 0 0 0,-1-1-1 0 0,1 0 1 0 0,-1 1 0 0 0,-1-1 0 0 0,1 1-1 0 0,0 1 10 0 0,2 14-19 0 0,0 0 0 0 0,0 17 19 0 0,-2 28 0 0 0,-1-38 0 0 0,1 0 0 0 0,2 11 0 0 0,-2-23 45 0 0,1 0 0 0 0,0 0 0 0 0,1 0 0 0 0,1-1 0 0 0,1 1 0 0 0,0-1 0 0 0,1 0-45 0 0,-6-13 29 0 0,-1-1-1 0 0,1 0 1 0 0,0 0 0 0 0,0 0 0 0 0,0 0-1 0 0,0 1 1 0 0,0-1 0 0 0,0 0-1 0 0,0-1 1 0 0,0 1 0 0 0,1 0-1 0 0,-1 0 1 0 0,0 0 0 0 0,0-1-1 0 0,1 1 1 0 0,-1-1 0 0 0,1 1 0 0 0,-1-1-1 0 0,0 1 1 0 0,1-1 0 0 0,-1 0-1 0 0,1 0 1 0 0,-1 0 0 0 0,1 1-1 0 0,-1-2 1 0 0,1 1 0 0 0,-1 0-1 0 0,1 0 1 0 0,-1 0 0 0 0,0-1 0 0 0,1 1-1 0 0,-1 0 1 0 0,1-1 0 0 0,-1 0-1 0 0,1 0-28 0 0,4-2 83 0 0,1 0 0 0 0,-1 0 0 0 0,0-1 0 0 0,-1 0 0 0 0,1-1-1 0 0,3-3-82 0 0,-4 3 50 0 0,0-1 0 0 0,0 0-1 0 0,-1 0 1 0 0,0 0-1 0 0,0 0 1 0 0,1-3-50 0 0,9-14 102 0 0,-1 3-20 0 0,-1 0-1 0 0,-2 0 1 0 0,2-5-82 0 0,8-16 49 0 0,-17 36-48 0 0,-1 0-1 0 0,0-1 1 0 0,0 1 0 0 0,0 0 0 0 0,-1-1 0 0 0,0 1 0 0 0,0-1 0 0 0,0 1 0 0 0,-1-1 0 0 0,1 1-1 0 0,-1-1 1 0 0,-1-5-1 0 0,2-7 0 0 0,0 17 0 0 0,-1 1 0 0 0,0-1-1 0 0,1 0 1 0 0,-1 0 0 0 0,0 0 0 0 0,0 0-1 0 0,0 1 1 0 0,0-1 0 0 0,0 0 0 0 0,1 0-1 0 0,-2 0 1 0 0,1 0 0 0 0,0 0-1 0 0,0 1 1 0 0,0-1 0 0 0,0 0 0 0 0,0 0-1 0 0,-1 0 1 0 0,1 0 0 0 0,0 1 0 0 0,-1-1-1 0 0,1 0 1 0 0,0 0 0 0 0,-1 1-1 0 0,1-1 1 0 0,-1 0 0 0 0,0 1 0 0 0,1-1-1 0 0,-1 0 1 0 0,1 1 0 0 0,-1-1 0 0 0,0 1-1 0 0,1-1 1 0 0,-1 1 0 0 0,0-1-1 0 0,0 1 1 0 0,1 0 0 0 0,-1-1 0 0 0,0 1 0 0 0,-3-1-5 0 0,-1 0 0 0 0,1 0 0 0 0,0 1-1 0 0,-1 0 1 0 0,1-1 0 0 0,-1 1 0 0 0,1 1 0 0 0,0-1 0 0 0,-1 1 0 0 0,1 0 0 0 0,0 0 5 0 0,-4 0-10 0 0,0 1 0 0 0,1 1-1 0 0,-1-1 1 0 0,1 1 0 0 0,-5 3 10 0 0,2 0-1 0 0,1-1-1 0 0,0 1 1 0 0,1 1-1 0 0,-1 0 1 0 0,1 0-1 0 0,1 0 1 0 0,-1 1-1 0 0,-4 7 2 0 0,9-10 0 0 0,0 0 1 0 0,0 0-1 0 0,0 0 0 0 0,0 1 0 0 0,1-1 0 0 0,0 1 0 0 0,0-1 0 0 0,1 1 0 0 0,-1 0 0 0 0,1 0 0 0 0,0-1 0 0 0,1 1 0 0 0,0 0 0 0 0,0 0 0 0 0,0 0 0 0 0,1 2 0 0 0,-1-5 3 0 0,0-1 0 0 0,0 1 0 0 0,1-1 0 0 0,0 1 0 0 0,-1-1 0 0 0,1 0 0 0 0,0 1 0 0 0,0-1-1 0 0,0 0 1 0 0,0 0 0 0 0,1 1 0 0 0,-1-1 0 0 0,1 0 0 0 0,-1 0 0 0 0,1 0 0 0 0,0-1 0 0 0,-1 1 0 0 0,1 0 0 0 0,0-1-1 0 0,0 1 1 0 0,0-1 0 0 0,0 0 0 0 0,1 1 0 0 0,-1-1 0 0 0,0 0 0 0 0,1 0 0 0 0,-1-1 0 0 0,0 1 0 0 0,1 0-1 0 0,-1-1 1 0 0,1 0 0 0 0,-1 1 0 0 0,1-1 0 0 0,-1 0 0 0 0,1 0-3 0 0,5 0 170 0 0,0-1 0 0 0,0 0 0 0 0,0 0 0 0 0,0-1 0 0 0,0 0 1 0 0,-1 0-1 0 0,1 0 0 0 0,-1-1 0 0 0,1-1 0 0 0,1 0-170 0 0,1-3-96 0 0,-1 1 0 0 0,0-1 1 0 0,0-1-1 0 0,0 1 0 0 0,3-6 96 0 0,13-11-60 0 0,-13 10 61 0 0,3-5-12 0 0,-15 45-107 0 0,-8 4 122 0 0,-1 7 46 0 0,8-15-59 0 0,0 1 0 0 0,1 0 1 0 0,1 0-1 0 0,1-1 0 0 0,1 1 1 0 0,2-1-1 0 0,0 1 0 0 0,4 9 9 0 0,-9-31-85 0 0,1 0 1 0 0,0 0-1 0 0,-1 1 0 0 0,1-1 0 0 0,0 0 0 0 0,0 0 0 0 0,-1 0 0 0 0,1 0 1 0 0,0 0-1 0 0,0 0 0 0 0,0 0 0 0 0,0 0 0 0 0,1 0 0 0 0,-1 0 0 0 0,0-1 1 0 0,0 1-1 0 0,0 0 0 0 0,1-1 0 0 0,-1 1 0 0 0,0-1 0 0 0,1 1 0 0 0,-1-1 1 0 0,0 0-1 0 0,1 0 0 0 0,-1 1 0 0 0,1-1 0 0 0,-1 0 0 0 0,0 0 0 0 0,1 0 1 0 0,-1-1-1 0 0,1 1 85 0 0,11-2-1722 0 0</inkml:trace>
  <inkml:trace contextRef="#ctx0" brushRef="#br0" timeOffset="3106.723">4886 256 9672 0 0,'5'5'1004'0'0,"-3"-1"-509"0"0,0 1-1 0 0,0 0 1 0 0,-1 0 0 0 0,1 1 0 0 0,-1-1 0 0 0,0 0 0 0 0,-1 0 0 0 0,1 5-495 0 0,-1-8 207 0 0,4 37 4869 0 0,-3 31-5076 0 0,-10 93 1832 0 0,1 14-255 0 0,8-164-1451 0 0,4 278 1422 0 0,-2-203-1386 0 0,-1-30-57 0 0,2 0 0 0 0,6 24-105 0 0,-6-61 5 0 0,-2-10-24 0 0,1 0 1 0 0,0 0-1 0 0,1 0 0 0 0,3 8 19 0 0,-6-18-15 0 0,1 0 0 0 0,-1 1-1 0 0,1-1 1 0 0,-1 0 0 0 0,1 0-1 0 0,0 0 1 0 0,0 0 0 0 0,-1 0-1 0 0,1 0 1 0 0,0 0 0 0 0,0 0-1 0 0,0 0 1 0 0,0 0 0 0 0,0 0 0 0 0,0 0-1 0 0,0-1 1 0 0,0 1 0 0 0,0 0-1 0 0,1-1 1 0 0,0 1 15 0 0,-1-1-79 0 0,0 0 1 0 0,0 0-1 0 0,0 0 0 0 0,0 0 1 0 0,1 0-1 0 0,-1 0 1 0 0,0 0-1 0 0,0 0 0 0 0,0-1 1 0 0,0 1-1 0 0,0 0 0 0 0,0-1 1 0 0,0 1-1 0 0,1-1 0 0 0,-1 1 1 0 0,-1-1-1 0 0,1 0 0 0 0,1 0 79 0 0,2-2-546 0 0,0-1-1 0 0,-1 0 0 0 0,1 1 0 0 0,-1-1 0 0 0,0 0 0 0 0,0-1 0 0 0,0 1 0 0 0,-1-1 0 0 0,2-2 547 0 0,9-27-7019 0 0</inkml:trace>
  <inkml:trace contextRef="#ctx0" brushRef="#br0" timeOffset="3453.398">5195 1 15664 0 0,'8'33'862'0'0,"-2"1"1"0"0,1 13-863 0 0,-6-39 24 0 0,4 48 860 0 0,-3-1 1 0 0,-4 33-885 0 0,1-8 535 0 0,-11 285 1218 0 0,4-108-745 0 0,8-221-707 0 0,2 17-301 0 0,0 8 112 0 0,-2-46-168 0 0,0 1-1 0 0,2 0 0 0 0,-1 0 0 0 0,2 0 1 0 0,0-1-1 0 0,1 0 0 0 0,5 13 57 0 0,-8-26-175 0 0,-1-2 95 0 0,0 0 0 0 0,0 1 0 0 0,0-1 0 0 0,0 0 0 0 0,0 1 0 0 0,0-1 1 0 0,0 0-1 0 0,1 1 0 0 0,-1-1 0 0 0,0 0 0 0 0,0 1 0 0 0,1-1 0 0 0,-1 0 0 0 0,0 1 0 0 0,0-1 0 0 0,1 0 0 0 0,-1 0 0 0 0,0 1 0 0 0,1-1 0 0 0,-1 0 1 0 0,0 0-1 0 0,1 0 0 0 0,-1 0 0 0 0,0 1 80 0 0,8-1-2106 0 0</inkml:trace>
  <inkml:trace contextRef="#ctx0" brushRef="#br0" timeOffset="4040.414">5427 632 13616 0 0,'0'0'628'0'0,"-6"-4"200"0"0,-3 2-734 0 0,1 1 0 0 0,-1 0-1 0 0,0 0 1 0 0,0 1 0 0 0,1 0 0 0 0,-1 1 0 0 0,0-1 0 0 0,0 2 0 0 0,0-1-94 0 0,2 0 213 0 0,-45 10 730 0 0,10-1-342 0 0,-181 35 1116 0 0,207-41-1652 0 0,-1 0 0 0 0,1 1 0 0 0,0 0 0 0 0,0 1 0 0 0,1 1 0 0 0,0 1 0 0 0,0 0 0 0 0,-4 4-65 0 0,17-11 13 0 0,0 1 0 0 0,0-1 0 0 0,0 1 0 0 0,0-1 0 0 0,0 1 0 0 0,0 0 0 0 0,1-1 0 0 0,-1 1 0 0 0,1 0 0 0 0,-1 0 0 0 0,1 0 0 0 0,0 0-1 0 0,0 0 1 0 0,-1 1 0 0 0,2-1 0 0 0,-1 0 0 0 0,0 0 0 0 0,0 1 0 0 0,0 1-13 0 0,1-1-26 0 0,0 1 0 0 0,0-1 0 0 0,0 1-1 0 0,1-1 1 0 0,-1 1 0 0 0,1-1 0 0 0,0 0 0 0 0,0 1 0 0 0,0-1-1 0 0,0 0 1 0 0,1 0 0 0 0,1 3 26 0 0,4 6-383 0 0,1 0 0 0 0,1 0-1 0 0,0-1 1 0 0,1 0 0 0 0,0 0-1 0 0,2 0 384 0 0,4 3-730 0 0,1-1-1 0 0,0-1 1 0 0,3 1 730 0 0,0 0-570 0 0,165 110-2539 0 0,-156-103 3133 0 0,1-1 1 0 0,2-1-1 0 0,3 1-24 0 0,-25-15 243 0 0,1 1 0 0 0,-1-1-1 0 0,1-1 1 0 0,0 0 0 0 0,0 0 0 0 0,0-1 0 0 0,1 0-1 0 0,-1-1 1 0 0,0-1 0 0 0,1 0 0 0 0,9-1-243 0 0,-16 0 134 0 0,0 1-1 0 0,0-2 1 0 0,0 1 0 0 0,0 0 0 0 0,-1-1 0 0 0,1 0-1 0 0,0 0 1 0 0,-1-1 0 0 0,1 1 0 0 0,-1-1-1 0 0,0 0 1 0 0,1 0 0 0 0,-2-1 0 0 0,3 0-134 0 0,-2-2 103 0 0,1 1 1 0 0,-1-1 0 0 0,0 0 0 0 0,0 0-1 0 0,0 0 1 0 0,-1 0 0 0 0,0-1 0 0 0,-1 1-1 0 0,2-6-103 0 0,1-7 68 0 0,-1 0 0 0 0,-1 0 0 0 0,0-1 0 0 0,-2 1 0 0 0,0-1 0 0 0,-1 0 0 0 0,-2 0-68 0 0,1 4 34 0 0,-2-1 0 0 0,0 1 0 0 0,-5-15-34 0 0,6 26 12 0 0,0-2-10 0 0,0 1 0 0 0,0 0 0 0 0,-1 1 0 0 0,0-1-1 0 0,0 0 1 0 0,-2-1-2 0 0,3 4 0 0 0,0 0 0 0 0,0 0 0 0 0,0 1 0 0 0,-1-1 0 0 0,1 1 0 0 0,0 0 0 0 0,-1 0 0 0 0,0 0 0 0 0,0 0 0 0 0,1 0 0 0 0,-1 0-1 0 0,-2 0 1 0 0,-5 1 0 0 0,8 2-14 0 0,0-1-1 0 0,0 1 0 0 0,0-1 0 0 0,1 1 0 0 0,-1 0 0 0 0,0 0 1 0 0,0 0-1 0 0,0 0 0 0 0,1 0 0 0 0,-1 0 0 0 0,0 0 0 0 0,1 0 0 0 0,-1 1 1 0 0,1-1-1 0 0,-2 2 15 0 0,1 0-10 0 0,0 1 0 0 0,-1-1 0 0 0,1 1 0 0 0,0 0 1 0 0,1-1-1 0 0,-1 1 0 0 0,-1 4 10 0 0,0 5 89 0 0,0 0 0 0 0,1 0 0 0 0,0 1-1 0 0,1 8-88 0 0,0 6-11 0 0,2 1 0 0 0,1-1 0 0 0,1 0 0 0 0,2 0 0 0 0,0 0 0 0 0,2-1 0 0 0,1 0 0 0 0,7 16 11 0 0,-9-29 53 0 0,0 0 0 0 0,1 0 0 0 0,7 9-53 0 0,-12-19-6 0 0,1-1-1 0 0,-1 1 1 0 0,1-1 0 0 0,0 1-1 0 0,0-1 1 0 0,0 0 0 0 0,0 0 0 0 0,0 0-1 0 0,1-1 1 0 0,-1 1 0 0 0,1-1-1 0 0,0 0 1 0 0,0 0 0 0 0,0 0-1 0 0,1 0 7 0 0,-3-1-9 0 0,0-1 0 0 0,0 0 0 0 0,0 0 0 0 0,1 0 0 0 0,-1 0-1 0 0,0 0 1 0 0,0 0 0 0 0,1-1 0 0 0,-1 1 0 0 0,0-1-1 0 0,0 1 1 0 0,0-1 0 0 0,0 0 0 0 0,0 0 0 0 0,0 0-1 0 0,0 0 1 0 0,0 0 0 0 0,0 0 0 0 0,0 0 0 0 0,0-1-1 0 0,-1 1 1 0 0,1-1 0 0 0,1-1 9 0 0,3-4-38 0 0,0-1 0 0 0,0 0 0 0 0,0 0 0 0 0,3-8 38 0 0,-6 11-13 0 0,-2 3 7 0 0,8-12-94 0 0,-1-1-1 0 0,-1 0 1 0 0,0 0-1 0 0,1-5 101 0 0,38-145-1126 0 0,-45 161 1120 0 0,2-8-13 0 0,1 1 1 0 0,0-1 0 0 0,0 1 0 0 0,1-1 0 0 0,6-7 18 0 0,-11 18 5 0 0,0 1 0 0 0,0-1 1 0 0,0 1-1 0 0,0 0 1 0 0,0-1-1 0 0,1 1 0 0 0,-1 0 1 0 0,0-1-1 0 0,0 1 0 0 0,0 0 1 0 0,1-1-1 0 0,-1 1 1 0 0,0 0-1 0 0,1 0 0 0 0,-1-1 1 0 0,0 1-1 0 0,1 0 1 0 0,-1 0-1 0 0,0-1 0 0 0,1 1 1 0 0,-1 0-1 0 0,0 0 1 0 0,1 0-1 0 0,-1 0 0 0 0,0 0 1 0 0,1-1-1 0 0,-1 1 1 0 0,1 0-1 0 0,-1 0 0 0 0,0 0 1 0 0,1 0-1 0 0,-1 0 1 0 0,1 0-1 0 0,-1 0 0 0 0,0 0 1 0 0,1 0-1 0 0,-1 1 1 0 0,1-1-1 0 0,-1 0 0 0 0,0 0 1 0 0,1 0-1 0 0,-1 0 1 0 0,0 1-1 0 0,1-1 0 0 0,-1 0 1 0 0,0 0-1 0 0,1 0 1 0 0,-1 1-1 0 0,0-1 0 0 0,0 0 1 0 0,1 1-1 0 0,-1-1 1 0 0,0 0-1 0 0,0 1 0 0 0,1-1 1 0 0,-1 0-1 0 0,0 1 1 0 0,0-1-1 0 0,0 0 0 0 0,0 1 1 0 0,1-1-1 0 0,-1 1-5 0 0,0 1 20 0 0,1 0 1 0 0,0 1-1 0 0,-1-1 0 0 0,1 0 0 0 0,-1 1 0 0 0,1-1 0 0 0,-1 2-20 0 0,1 8 52 0 0,12 87 648 0 0,-3 20-700 0 0,-9-99 102 0 0,16 141 872 0 0,-16-137-334 0 0,-1-22-182 0 0,1-4-356 0 0,1 1 1 0 0,-1 0-1 0 0,1 0 1 0 0,-1-1 0 0 0,0 1-1 0 0,0-1 1 0 0,1 0-1 0 0,-1 1 1 0 0,0-1-1 0 0,0 0 1 0 0,-1 1-1 0 0,1-1 1 0 0,0-1-103 0 0,8-23 471 0 0,-2-1 0 0 0,-1-1 0 0 0,2-14-471 0 0,0 6 333 0 0,1 1 0 0 0,2 0 0 0 0,10-20-333 0 0,-7 19 189 0 0,5-9 167 0 0,2 2-1 0 0,17-27-355 0 0,-38 70 1 0 0,5-9 27 0 0,1 1-1 0 0,0 0 1 0 0,0 0-1 0 0,1 1 0 0 0,0 0 1 0 0,0 0-1 0 0,1 1 1 0 0,2-2-28 0 0,5-3 58 0 0,1 0 0 0 0,1 2 0 0 0,13-7-58 0 0,-25 14 8 0 0,1 1 1 0 0,-1-1-1 0 0,1 1 1 0 0,0 0 0 0 0,-1 0-1 0 0,1 1 1 0 0,0-1-1 0 0,0 2 1 0 0,-1-1 0 0 0,1 0-1 0 0,4 2-8 0 0,-9-2-3 0 0,0 0 0 0 0,0 0 0 0 0,0 1 0 0 0,0-1 0 0 0,0 0 0 0 0,0 1 0 0 0,0-1 0 0 0,0 0 0 0 0,0 1 0 0 0,0 0 0 0 0,0-1 0 0 0,-1 1 0 0 0,2 0 3 0 0,-2-1-4 0 0,0 1 0 0 0,1-1 0 0 0,-1 0 0 0 0,0 1 0 0 0,0-1 0 0 0,0 0 0 0 0,1 1 0 0 0,-1-1 0 0 0,0 1 0 0 0,0-1 0 0 0,0 0 0 0 0,0 1 0 0 0,0-1 0 0 0,0 1 0 0 0,0-1 0 0 0,0 0 0 0 0,0 1 0 0 0,0-1 0 0 0,0 1 0 0 0,0-1-1 0 0,0 0 1 0 0,0 1 0 0 0,0-1 4 0 0,-1 2-22 0 0,0 0-1 0 0,0 0 0 0 0,-1 0 0 0 0,1 0 1 0 0,0 0-1 0 0,-1 0 0 0 0,1-1 0 0 0,-2 2 23 0 0,1-1-14 0 0,-10 9-26 0 0,1-1 0 0 0,-2 0 0 0 0,1-1 0 0 0,-1 0 0 0 0,-1-1 0 0 0,-1 1 40 0 0,11-7 0 0 0,0 0 0 0 0,0 1 0 0 0,0 0 0 0 0,1 0 0 0 0,-1 0 0 0 0,1 0 0 0 0,0 0 0 0 0,0 1 0 0 0,0-1 0 0 0,0 1 0 0 0,-2 3 0 0 0,2 4 11 0 0,3-11-7 0 0,0 1-1 0 0,0 0 1 0 0,-1 0 0 0 0,1-1-1 0 0,0 1 1 0 0,0 0 0 0 0,0 0 0 0 0,0-1-1 0 0,0 1 1 0 0,0 0 0 0 0,0 0-1 0 0,0 0 1 0 0,1-1 0 0 0,-1 1-1 0 0,0 0 1 0 0,0-1 0 0 0,1 1-1 0 0,-1 0 1 0 0,0 0 0 0 0,1-1 0 0 0,-1 1-1 0 0,0-1 1 0 0,1 1 0 0 0,-1 0-1 0 0,1-1 1 0 0,-1 1 0 0 0,1-1-1 0 0,-1 1 1 0 0,1-1 0 0 0,0 1-1 0 0,-1-1 1 0 0,1 1 0 0 0,0-1 0 0 0,-1 0-1 0 0,1 1-3 0 0,2 0 4 0 0,10 8 101 0 0,1 0 0 0 0,0-2 0 0 0,1 1 0 0 0,-1-2 0 0 0,16 5-105 0 0,-2 0 459 0 0,-25-10-448 0 0,1 1-1 0 0,-1-1 1 0 0,0 1-1 0 0,0-1 1 0 0,1 1-1 0 0,-1 0 0 0 0,0 0 1 0 0,-1 0-1 0 0,1 1 1 0 0,0-1-1 0 0,-1 1 1 0 0,1-1-1 0 0,-1 1 1 0 0,0 0-1 0 0,0 0 0 0 0,0 0 1 0 0,0 0-1 0 0,0 0 1 0 0,-1 1-1 0 0,1-1 1 0 0,-1 1-1 0 0,0-1 1 0 0,0 0-1 0 0,0 1 1 0 0,-1 0-11 0 0,0-1 0 0 0,0-1 0 0 0,0 0 1 0 0,0 1-1 0 0,0-1 0 0 0,0 1 1 0 0,-1-1-1 0 0,1 0 0 0 0,-1 1 1 0 0,0-1-1 0 0,0 0 0 0 0,0 0 1 0 0,0 0-1 0 0,0 1 1 0 0,0-1-1 0 0,0 0 0 0 0,-2 1 0 0 0,-4 6-24 0 0,0-1 0 0 0,0 1 1 0 0,-1-1 23 0 0,0 0-22 0 0,-8 6-142 0 0,0 0 0 0 0,0-2 0 0 0,-1 0 0 0 0,-1 0 0 0 0,0-2 0 0 0,0 0 0 0 0,-10 3 164 0 0,-35 19-2647 0 0,45-24 862 0 0,0-3-65 0 0</inkml:trace>
  <inkml:trace contextRef="#ctx0" brushRef="#br0" timeOffset="4836.634">6511 1627 12496 0 0,'-10'5'238'0'0,"1"-1"1"0"0,-1 0 0 0 0,0-1 0 0 0,1 0 0 0 0,-2-1-1 0 0,-7 2-238 0 0,-15 0 230 0 0,-17-2-230 0 0,13 0 699 0 0,-43 3 403 0 0,0-4-1 0 0,0-4 1 0 0,0-3-1 0 0,-1-4-1101 0 0,-52-9 586 0 0,-70-11 342 0 0,77 11 381 0 0,-112-2-1309 0 0,153 19 235 0 0,0 4-1 0 0,0 3 0 0 0,-25 7-234 0 0,-198 37 274 0 0,-1 15-98 0 0,-59 18-40 0 0,334-72-138 0 0,-13 6 2 0 0,16-5 13 0 0,-17 4-13 0 0,-35 5 26 0 0,-7 4 65 0 0,-79 8-91 0 0,69-22 84 0 0,-102-3-84 0 0,9-5 386 0 0,-57 13-386 0 0,195-11 18 0 0,10 0-306 0 0,-7 3 288 0 0,-71 10 171 0 0,-40 11 194 0 0,8-4-365 0 0,38-10 0 0 0,77-11 22 0 0,0 2-1 0 0,0 2 0 0 0,-30 9-21 0 0,-33 11-4 0 0,52-16 78 0 0,-26 12-74 0 0,-95 40 481 0 0,71-24-358 0 0,-1-5 0 0 0,-1-4 0 0 0,-37 2-123 0 0,97-21 0 0 0,26-7 0 0 0,0 0 0 0 0,-17 1 0 0 0,-2 0 0 0 0,0 2 0 0 0,-11 5 0 0 0,-43 8 0 0 0,43-11 91 0 0,0 3 0 0 0,0 2-91 0 0,-5 2 170 0 0,-23 2-170 0 0,37-11 165 0 0,-1-1 0 0 0,0-2 0 0 0,-14-1-165 0 0,31-3 71 0 0,2 1 40 0 0,0-2 0 0 0,-14-2-111 0 0,32 3-565 0 0,-4-1 1489 0 0,0 2-7856 0 0,6-1 4693 0 0</inkml:trace>
  <inkml:trace contextRef="#ctx0" brushRef="#br0" timeOffset="5204.692">1472 3096 9672 0 0,'1'1'748'0'0,"8"16"35"0"0,-5-6 1720 0 0,2 18 4388 0 0,-4-20-5779 0 0,0 0 0 0 0,-1 0 1 0 0,0 0-1 0 0,0 4-1112 0 0,-7 153 1198 0 0,1-83-1189 0 0,4 0 0 0 0,4 3-9 0 0,7-19-1345 0 0,-7-54 994 0 0,-3-10 180 0 0,0-1 0 0 0,1 0 0 0 0,0 1 1 0 0,-1-1-1 0 0,1 0 0 0 0,0 0 0 0 0,0 0 0 0 0,0 0 0 0 0,0 0 0 0 0,0 0 1 0 0,1 0-1 0 0,-1 0 0 0 0,1 0 0 0 0,0 1 171 0 0,11 3-1863 0 0</inkml:trace>
  <inkml:trace contextRef="#ctx0" brushRef="#br0" timeOffset="5536.676">1827 2940 19871 0 0,'0'0'910'0'0,"0"0"-24"0"0,-2 0-566 0 0,-7 0-305 0 0,0 2 1 0 0,1-1-1 0 0,-1 1 0 0 0,0 0 0 0 0,-6 3-15 0 0,-8 3 176 0 0,-73 17 394 0 0,6-1 832 0 0,-55 23-1402 0 0,121-38 105 0 0,-76 30-998 0 0,-16 14 893 0 0,109-49-512 0 0,0 0 0 0 0,1 1-1 0 0,0 0 1 0 0,0 0 0 0 0,0 0 0 0 0,1 1-1 0 0,-1 0 1 0 0,1 0 0 0 0,-2 4 512 0 0,3-4-1718 0 0</inkml:trace>
  <inkml:trace contextRef="#ctx0" brushRef="#br0" timeOffset="5855.912">1945 3626 19351 0 0,'-1'1'1491'0'0,"-3"2"-1413"0"0,1 0-1 0 0,0-1 1 0 0,-1 1 0 0 0,1-1 0 0 0,-1 0-1 0 0,0 0 1 0 0,1-1 0 0 0,-1 1 0 0 0,0-1-1 0 0,-1 1-77 0 0,-44 7 455 0 0,31-6-127 0 0,-22 3 887 0 0,-24-1-1215 0 0,-14 2 629 0 0,-13 3 60 0 0,-28 3 79 0 0,-63 11 79 0 0,112-18-1904 0 0,-13-4 1057 0 0,81-2-1167 0 0,2 0-312 0 0,0 0-65 0 0</inkml:trace>
  <inkml:trace contextRef="#ctx0" brushRef="#br0" timeOffset="6188.019">2665 2517 17967 0 0,'1'-1'103'0'0,"1"0"0"0"0,-1-1 0 0 0,0 1-1 0 0,0-1 1 0 0,0 1 0 0 0,0-1 0 0 0,0 0-1 0 0,0 0 1 0 0,0 1 0 0 0,-1-1 0 0 0,1 0-1 0 0,-1 0 1 0 0,1 0 0 0 0,-1 1-1 0 0,0-1 1 0 0,0 0 0 0 0,1 0 0 0 0,-1 0-1 0 0,-1-1-102 0 0,1 3 5 0 0,1 0-1 0 0,-1-1 1 0 0,0 1-1 0 0,0 0 0 0 0,0 0 1 0 0,0-1-1 0 0,0 1 1 0 0,0 0-1 0 0,0 0 1 0 0,-1-1-1 0 0,1 1 0 0 0,0 0 1 0 0,0 0-1 0 0,0-1 1 0 0,0 1-1 0 0,0 0 0 0 0,0 0 1 0 0,0-1-1 0 0,0 1 1 0 0,-1 0-1 0 0,1 0 1 0 0,0 0-1 0 0,0-1 0 0 0,0 1 1 0 0,0 0-1 0 0,-1 0 1 0 0,1 0-1 0 0,0 0 0 0 0,0 0 1 0 0,0-1-1 0 0,-1 1 1 0 0,1 0-1 0 0,0 0 0 0 0,0 0 1 0 0,-1 0-1 0 0,1 0 1 0 0,0 0-1 0 0,0 0 1 0 0,-1 0-1 0 0,1 0 0 0 0,0 0 1 0 0,0 0-1 0 0,-1 0 1 0 0,1 0-1 0 0,0 0 0 0 0,0 0 1 0 0,-1 0-1 0 0,1 0 1 0 0,0 0-1 0 0,0 0 1 0 0,-1 0-1 0 0,1 0 0 0 0,0 0 1 0 0,0 1-1 0 0,0-1 1 0 0,-1 0-1 0 0,1 0 0 0 0,0 0 1 0 0,0 0-1 0 0,0 1 1 0 0,-1-1-1 0 0,1 0-4 0 0,0 0 34 0 0,-8 4 120 0 0,0 0-1 0 0,0 1 0 0 0,1 0 1 0 0,0 0-1 0 0,0 1 0 0 0,0-1 1 0 0,-3 6-154 0 0,-1-2 68 0 0,-175 167 718 0 0,156-146-573 0 0,3-3 260 0 0,-6 9-473 0 0,25-26 181 0 0,0 0-1 0 0,1 1 1 0 0,0 0 0 0 0,1 0 0 0 0,-4 10-181 0 0,2-2 251 0 0,1 1 1 0 0,0-1 0 0 0,2 1-1 0 0,0 1 1 0 0,1-1 0 0 0,1 0-1 0 0,1 1 1 0 0,1 14-252 0 0,2 35 190 0 0,-1 56 69 0 0,-2-59-395 0 0,2-36-137 0 0,-2 1 1 0 0,-3 21 272 0 0,2-39-334 0 0,-2 21-6688 0 0,4-7-796 0 0</inkml:trace>
  <inkml:trace contextRef="#ctx0" brushRef="#br0" timeOffset="6189.019">2345 3136 14744 0 0,'1'0'45'0'0,"-1"0"1"0"0,1 0 0 0 0,-1 0 0 0 0,1 0 0 0 0,-1 0 0 0 0,1 0-1 0 0,-1 0 1 0 0,1 0 0 0 0,-1 0 0 0 0,1-1 0 0 0,-1 1-1 0 0,1 0 1 0 0,-1 0 0 0 0,0-1 0 0 0,1 1 0 0 0,-1 0 0 0 0,1 0-1 0 0,-1-1 1 0 0,0 1 0 0 0,1-1 0 0 0,-1 1 0 0 0,0 0 0 0 0,0-1-1 0 0,1 1 1 0 0,-1-1 0 0 0,0 1 0 0 0,0-1 0 0 0,1 1 0 0 0,-1 0-1 0 0,0-1 1 0 0,0 1 0 0 0,0-1 0 0 0,0 1 0 0 0,0-1 0 0 0,0 1-1 0 0,0-1 1 0 0,0 1 0 0 0,0-1 0 0 0,0 1 0 0 0,0-1 0 0 0,0 1-1 0 0,0-1 1 0 0,0 1 0 0 0,0-1 0 0 0,-1 1 0 0 0,1-1-1 0 0,0 1-44 0 0,-1-4 427 0 0,0 1 1 0 0,0-1 0 0 0,-1 1 0 0 0,1 0-1 0 0,-1 0 1 0 0,0-1-429 0 0,-1 1 238 0 0,1 0-1 0 0,-1 0 1 0 0,0 1-1 0 0,0-1 1 0 0,0 1-1 0 0,0 0 1 0 0,0 0-1 0 0,-1 0 1 0 0,1 0-1 0 0,-1 0 1 0 0,1 1-1 0 0,-1-1 1 0 0,0 1-1 0 0,1 0 1 0 0,-1 1-1 0 0,0-1 1 0 0,0 0 0 0 0,0 1-238 0 0,-12-2 83 0 0,0 1 0 0 0,-1 1 0 0 0,-12 1-83 0 0,-55 7-164 0 0,24-2-3302 0 0,41-5-3987 0 0</inkml:trace>
  <inkml:trace contextRef="#ctx0" brushRef="#br0" timeOffset="6856.715">2847 2866 7368 0 0,'0'2'333'0'0,"0"-2"-340"0"0,0 61 652 0 0,1-36 2405 0 0,1 1 0 0 0,1-1 0 0 0,1 1 0 0 0,5 15-3050 0 0,-5-30 322 0 0,1 0-1 0 0,0-1 1 0 0,1 1-1 0 0,0-2 1 0 0,0 1-1 0 0,1 0 1 0 0,1-1-1 0 0,3 3-321 0 0,-10-9 26 0 0,1-1-1 0 0,-1 0 1 0 0,1 0-1 0 0,0 0 1 0 0,0 0-1 0 0,0-1 0 0 0,0 1 1 0 0,0 0-1 0 0,0-1 1 0 0,0 1-1 0 0,0-1 1 0 0,1 0-1 0 0,-1 0 1 0 0,0 0-1 0 0,1 0 0 0 0,-1 0 1 0 0,1 0-1 0 0,-1-1 1 0 0,1 1-1 0 0,-1-1 1 0 0,1 0-1 0 0,0 0 1 0 0,2 0-26 0 0,22-2 21 0 0,-17 2-8 0 0,1-1 0 0 0,-1 0 0 0 0,8-2-13 0 0,-15 2 1 0 0,0 0 1 0 0,0 0-1 0 0,1 0 0 0 0,-1-1 1 0 0,0 1-1 0 0,0-1 1 0 0,0 0-1 0 0,0 0 1 0 0,0 0-1 0 0,-1 0 0 0 0,1 0 1 0 0,-1-1-1 0 0,1 0-1 0 0,44-50-53 0 0,-32 32 7 0 0,-12 17 39 0 0,0 1-1 0 0,0-1 0 0 0,0 0 1 0 0,0 1-1 0 0,0-1 1 0 0,1 1-1 0 0,-1 0 0 0 0,2 0 8 0 0,4-1 0 0 0,-8 5 0 0 0,1-1 0 0 0,0 1 0 0 0,-1-1 0 0 0,1 1 0 0 0,-1-1 0 0 0,1 1 0 0 0,-1 0 0 0 0,0 0 0 0 0,1-1 0 0 0,-1 1 0 0 0,0 0 0 0 0,1 0 0 0 0,-1 1 0 0 0,0-1 0 0 0,0 0 0 0 0,0 0 0 0 0,0 1 0 0 0,0-1 0 0 0,0 0 0 0 0,-1 1 0 0 0,1-1 0 0 0,0 1 0 0 0,-1-1 0 0 0,1 2 0 0 0,2 2 0 0 0,-1 1 0 0 0,0 0 0 0 0,-1 0 0 0 0,1 0 0 0 0,-1 0 0 0 0,0 1 0 0 0,5 43 11 0 0,-2-21 150 0 0,-1-1-1 0 0,-2 6-160 0 0,-1-3 154 0 0,1 44 377 0 0,-4-1-1 0 0,-2 1 1 0 0,-7 14-531 0 0,-1-14 453 0 0,-23 67-453 0 0,25-106 37 0 0,8-22-26 0 0,-1 0 0 0 0,-1 0 0 0 0,0 0-1 0 0,-1-1 1 0 0,0 0 0 0 0,-1 0 0 0 0,-5 6-11 0 0,9-15 6 0 0,0 0-1 0 0,0-1 0 0 0,0 1 1 0 0,-1 0-1 0 0,1-1 1 0 0,-1 0-1 0 0,0 0 0 0 0,0 0 1 0 0,0 0-1 0 0,-1 0-5 0 0,3-2 2 0 0,1-1-1 0 0,-1 1 0 0 0,0-1 1 0 0,0 1-1 0 0,1-1 1 0 0,-1 0-1 0 0,0 1 0 0 0,0-1 1 0 0,1 0-1 0 0,-1 0 1 0 0,0-1-1 0 0,0 1 0 0 0,1 0 1 0 0,-1 0-1 0 0,0-1 1 0 0,0 1-1 0 0,1-1 0 0 0,-1 0 1 0 0,1 1-1 0 0,-1-1 1 0 0,0 0-1 0 0,1 0 0 0 0,-1 0 1 0 0,1 0-1 0 0,0 0 1 0 0,-1 0-1 0 0,1 0 0 0 0,0-1 1 0 0,-1 0-2 0 0,-1-1 15 0 0,0 0 0 0 0,0-1 0 0 0,0 0 0 0 0,0 0 0 0 0,0 0-1 0 0,1 0 1 0 0,0 0 0 0 0,0 0 0 0 0,0-1 0 0 0,0 1 0 0 0,1-1 0 0 0,0 1 0 0 0,-1-4-15 0 0,1-2 29 0 0,0-1 1 0 0,1 1-1 0 0,0-1 1 0 0,1 0-1 0 0,1-5-29 0 0,3-11 52 0 0,1 1-1 0 0,1-1 1 0 0,1 2 0 0 0,1-1-1 0 0,2 0-51 0 0,4-12 62 0 0,-5 15 11 0 0,1 0 0 0 0,2 1 0 0 0,11-16-73 0 0,7-14 157 0 0,2 1 140 0 0,2 2 0 0 0,38-42-297 0 0,-36 45 110 0 0,3-2-30 0 0,1 2 0 0 0,36-29-80 0 0,-59 57 0 0 0,14-13 11 0 0,-37 37 10 0 0,1 0 1 0 0,-1 0-1 0 0,1 0 0 0 0,0 1 1 0 0,-1 1-22 0 0,-4 8 18 0 0,-8 15-39 0 0,2 1-1 0 0,1 0 1 0 0,-6 22 21 0 0,14-35 0 0 0,0 0 0 0 0,2 0 0 0 0,-3 15 0 0 0,6-24 0 0 0,0 1 0 0 0,1-1 0 0 0,0 1 0 0 0,0-1 0 0 0,1 0 0 0 0,0 1 0 0 0,3 8 0 0 0,-3-16 7 0 0,-1-1-1 0 0,1 0 1 0 0,0 1-1 0 0,0-1 1 0 0,0 1-1 0 0,0-1 1 0 0,0 0 0 0 0,1 0-1 0 0,-1 0 1 0 0,1 0-1 0 0,-1 0 1 0 0,1 0-1 0 0,0 0 1 0 0,0 0 0 0 0,0-1-1 0 0,0 1 1 0 0,0-1-1 0 0,0 1 1 0 0,2 0-7 0 0,-1-1 6 0 0,0 0 0 0 0,1 0 0 0 0,-1 0 0 0 0,1 0 0 0 0,-1 0 0 0 0,1-1 0 0 0,-1 0 0 0 0,1 0 0 0 0,0 0 1 0 0,-1 0-1 0 0,1-1 0 0 0,-1 1 0 0 0,1-1-6 0 0,6-1 2 0 0,1-1 0 0 0,-1-1 1 0 0,0 0-1 0 0,0 0 0 0 0,-1-1 0 0 0,1 0 1 0 0,-1-1-1 0 0,0 0 0 0 0,0 0-2 0 0,-1-1-1 0 0,-1 0 0 0 0,1 0 0 0 0,-2-1 0 0 0,1 0 0 0 0,-1 0 0 0 0,0-1 0 0 0,-1 1 0 0 0,0-1 0 0 0,0 0 0 0 0,-1-1 0 0 0,0-1 1 0 0,1-2-21 0 0,0-2 1 0 0,-2 1-1 0 0,1 0 1 0 0,-2-1-1 0 0,0 1 1 0 0,-1-1-1 0 0,0-6 21 0 0,-1 15-46 0 0,0 0 0 0 0,-1 0 0 0 0,0 0-1 0 0,0 0 1 0 0,0 0 0 0 0,-1 0 0 0 0,1 0-1 0 0,-2 0 1 0 0,1 0 0 0 0,0 1 0 0 0,-1-1-1 0 0,0 1 1 0 0,-1 0 0 0 0,1 0-1 0 0,-1 0 1 0 0,0 0 0 0 0,0 0 0 0 0,-1 1-1 0 0,1 0 1 0 0,-5-3 46 0 0,6 4-333 0 0,-1 1 1 0 0,1 0-1 0 0,0 0 0 0 0,-1 1 0 0 0,1-1 1 0 0,-1 1-1 0 0,0 0 0 0 0,0 0 1 0 0,1 0-1 0 0,-1 0 0 0 0,0 0 0 0 0,0 1 1 0 0,0 0-1 0 0,0 0 0 0 0,0 0 0 0 0,0 0 333 0 0,-10 3-8163 0 0</inkml:trace>
  <inkml:trace contextRef="#ctx0" brushRef="#br0" timeOffset="7205.301">3770 3024 6912 0 0,'5'4'95'0'0,"-4"-2"-42"0"0,1-1 0 0 0,-1 0 0 0 0,1 0 0 0 0,0 1 0 0 0,-1-1 0 0 0,1 0 0 0 0,0-1 0 0 0,0 1 0 0 0,0 0 1 0 0,-1 0-1 0 0,1-1 0 0 0,2 1-53 0 0,-2-1 32 0 0,1 1-88 0 0,7 8 524 0 0,-8-8 1774 0 0,-1 1 1780 0 0,2 5-1844 0 0,-3-4-1703 0 0,1 1 0 0 0,-1-1 0 0 0,1 0 0 0 0,-1 0-1 0 0,0 0 1 0 0,-1 0 0 0 0,1 0 0 0 0,-1 2-475 0 0,-1 6 144 0 0,-1-1 0 0 0,-1 1 0 0 0,-1 3-144 0 0,-8 27 1 0 0,12-31 21 0 0,-1 0-1 0 0,1 0 1 0 0,1 0 0 0 0,0 0 0 0 0,0 0-1 0 0,1 0 1 0 0,0 0 0 0 0,1 0-1 0 0,0 0 1 0 0,1 0 0 0 0,2 5-22 0 0,-4-12 13 0 0,0-1 0 0 0,0 1 0 0 0,1-1 1 0 0,-1 1-1 0 0,1-1 0 0 0,-1 0 1 0 0,1 1-1 0 0,0-1 0 0 0,0 0 0 0 0,0 0 1 0 0,0 0-1 0 0,1-1 0 0 0,-1 1 0 0 0,0 0 1 0 0,1-1-1 0 0,-1 1 0 0 0,1-1-13 0 0,1 1 22 0 0,0-1 1 0 0,0 0-1 0 0,0 0 0 0 0,0 0 1 0 0,0-1-1 0 0,0 1 0 0 0,0-1 1 0 0,0 0-1 0 0,0 0 0 0 0,0 0 1 0 0,2-1-23 0 0,1 0 36 0 0,0-1 0 0 0,0 1 0 0 0,0-1 0 0 0,0-1 0 0 0,-1 1 0 0 0,1-1 0 0 0,-1 0 0 0 0,0-1-1 0 0,0 0 1 0 0,0 0 0 0 0,0 0 0 0 0,-1 0 0 0 0,0-1 0 0 0,1 0-36 0 0,21-26 324 0 0,-2 0 0 0 0,4-9-324 0 0,2 0 239 0 0,-31 40-166 0 0,0 0-1 0 0,0 0 0 0 0,0 13 72 0 0,-7 144 0 0 0,6-139-129 0 0,2 0 0 0 0,0 0-1 0 0,1-1 1 0 0,1 1 0 0 0,0 0-1 0 0,2-1 1 0 0,0 0 0 0 0,6 16-15 0 0,-8-28 7 0 0,-1 0 1 0 0,1 0 0 0 0,0 0 0 0 0,0 0 0 0 0,0 0-1 0 0,1 0 1 0 0,-1-1 0 0 0,1 0 0 0 0,1 0 0 0 0,-1 0-1 0 0,0 0 1 0 0,4 2-8 0 0,-5-4-98 0 0,1 0 1 0 0,-1 0-1 0 0,1-1 0 0 0,-1 1 0 0 0,1-1 1 0 0,-1 0-1 0 0,1 0 0 0 0,0 0 0 0 0,-1 0 1 0 0,1-1-1 0 0,0 1 0 0 0,0-1 0 0 0,0 0 0 0 0,-1 0 1 0 0,1-1-1 0 0,0 1 0 0 0,0-1 0 0 0,-1 1 1 0 0,2-2 97 0 0,1 1-358 0 0,0-1 0 0 0,-1 0 0 0 0,1 0 0 0 0,-1 0 1 0 0,0-1-1 0 0,1 0 0 0 0,-1 0 0 0 0,0 0 0 0 0,-1 0 1 0 0,1-1-1 0 0,2-2 358 0 0,14-15-2041 0 0</inkml:trace>
  <inkml:trace contextRef="#ctx0" brushRef="#br0" timeOffset="7640.763">5158 3116 15288 0 0,'47'-27'1534'0'0,"-44"24"-1375"0"0,1 0 0 0 0,-1 0-1 0 0,0 0 1 0 0,0 0 0 0 0,0 0 0 0 0,0-1-1 0 0,-1 1 1 0 0,1-1 0 0 0,-1 0 0 0 0,0 0-1 0 0,0 0 1 0 0,-1 0 0 0 0,1 0 0 0 0,-1 0-1 0 0,1 0 1 0 0,-1-1 0 0 0,0 0-159 0 0,-1 3 824 0 0,0 2-398 0 0,-3 1-176 0 0,-1 0-193 0 0,0 1 0 0 0,0 0-1 0 0,0 0 1 0 0,0 0 0 0 0,0 1 0 0 0,0-1 0 0 0,0 1 0 0 0,1 0 0 0 0,0 0 0 0 0,-2 2-57 0 0,-32 36 241 0 0,28-28-181 0 0,0 1-1 0 0,1-1 1 0 0,1 1-1 0 0,0 1 1 0 0,1-1 0 0 0,-1 6-60 0 0,-6 23 364 0 0,-5 27-364 0 0,15-53 103 0 0,1 1 1 0 0,1-1-1 0 0,1 0 1 0 0,1 0-1 0 0,1 13-103 0 0,0-4 147 0 0,-2-21-94 0 0,1 1 0 0 0,0 0 1 0 0,1 0-1 0 0,-1-1 0 0 0,1 1 1 0 0,0-1-1 0 0,0 1 1 0 0,1-1-1 0 0,-1 0 0 0 0,1 0 1 0 0,1 1-54 0 0,-3-4 35 0 0,1 0 0 0 0,0 0 1 0 0,-1 1-1 0 0,1-1 1 0 0,0 0-1 0 0,0 0 0 0 0,1-1 1 0 0,-1 1-1 0 0,0 0 1 0 0,0-1-1 0 0,1 1 0 0 0,-1-1 1 0 0,1 0-1 0 0,0 0 1 0 0,-1 0-1 0 0,1 0 1 0 0,0 0-1 0 0,-1 0 0 0 0,1-1 1 0 0,0 0-1 0 0,0 1 1 0 0,0-1-1 0 0,2 0-35 0 0,2-1 76 0 0,-1 0 0 0 0,1-1 0 0 0,0 1 0 0 0,-1-1 0 0 0,1 0 0 0 0,-1-1 0 0 0,0 0 0 0 0,0 0 0 0 0,0 0 0 0 0,5-4-76 0 0,-2 0 24 0 0,-1 1-1 0 0,-1-1 0 0 0,1 0 1 0 0,-1-1-1 0 0,0 0 1 0 0,-1 0-1 0 0,0-1-23 0 0,5-7-12 0 0,-1-1-1 0 0,-1 0 1 0 0,-1-1-1 0 0,-1 0 1 0 0,0 0 0 0 0,-1-1-1 0 0,2-13 13 0 0,-5 16 13 0 0,0 0 0 0 0,-1 0 1 0 0,-1-1-1 0 0,0 1 0 0 0,-1-1 0 0 0,-1 1 0 0 0,0-1 0 0 0,-3-5-13 0 0,3 14-176 0 0,-1 0-1 0 0,0 0 1 0 0,-1 1 0 0 0,1-1-1 0 0,-2 1 1 0 0,1 0 0 0 0,-1-1-1 0 0,0 1 1 0 0,0 1-1 0 0,-1-1 1 0 0,0 1 0 0 0,0 0-1 0 0,0 0 1 0 0,-1 0 0 0 0,0 1-1 0 0,0 0 1 0 0,-7-5 176 0 0,-3 1-1371 0 0</inkml:trace>
  <inkml:trace contextRef="#ctx0" brushRef="#br0" timeOffset="8058.167">5732 2583 12440 0 0,'3'3'79'0'0,"0"0"0"0"0,0 0 0 0 0,-1 0 0 0 0,1 1 0 0 0,-1-1 0 0 0,0 1 0 0 0,0-1 0 0 0,0 1 0 0 0,0 0 0 0 0,0 0 0 0 0,-1 0 0 0 0,0 0 0 0 0,0 0 0 0 0,0 0 0 0 0,0 0 1 0 0,-1 0-1 0 0,1 4-79 0 0,-3 20 1273 0 0,-1 0 0 0 0,-2 0 0 0 0,0-1 0 0 0,-2 1 0 0 0,-1 0-1273 0 0,-4 15 912 0 0,0 12-912 0 0,-19 93 665 0 0,-1 10-333 0 0,27-128-111 0 0,2 0 1 0 0,1 0-1 0 0,2 0 0 0 0,1 8-221 0 0,-1-36 33 0 0,0-1-1 0 0,0 1 1 0 0,0 0-1 0 0,0 0 0 0 0,1 0 1 0 0,-1 0-1 0 0,1-1 1 0 0,-1 1-1 0 0,1 0 0 0 0,0 0 1 0 0,-1-1-1 0 0,1 1 1 0 0,0 0-1 0 0,0-1 0 0 0,0 1 1 0 0,0-1-1 0 0,0 1 1 0 0,1-1-1 0 0,-1 0 0 0 0,0 1 1 0 0,1-1-1 0 0,-1 0 1 0 0,1 0-1 0 0,-1 0 0 0 0,1 0 1 0 0,0 0-1 0 0,-1 0 1 0 0,1-1-33 0 0,1 1 35 0 0,0-1 0 0 0,-1 1 0 0 0,1-1 0 0 0,0 0 0 0 0,0 0 0 0 0,0 0 0 0 0,0-1 0 0 0,-1 1 0 0 0,1-1 1 0 0,0 1-1 0 0,0-1 0 0 0,-1 0 0 0 0,1 0 0 0 0,0 0 0 0 0,-1-1 0 0 0,1 1 0 0 0,0-1-35 0 0,14-9 39 0 0,0-2 0 0 0,-1 1 0 0 0,-1-2 0 0 0,0 0 0 0 0,9-12-39 0 0,-3 4 25 0 0,2 0 1 0 0,2 0-26 0 0,-18 16 4 0 0,7-5 11 0 0,0 0-1 0 0,1 1 1 0 0,1 0-15 0 0,-11 7 2 0 0,0 1 0 0 0,0 0 1 0 0,-1 0-1 0 0,1 0 0 0 0,0 1 0 0 0,1-1 0 0 0,-1 1 0 0 0,0 0 1 0 0,0 1-1 0 0,0-1 0 0 0,1 1 0 0 0,3 0-2 0 0,-6 1 0 0 0,-1-1 0 0 0,1 1 0 0 0,-1 0 0 0 0,1 0 0 0 0,-1 0 0 0 0,1 0 0 0 0,-1 1 0 0 0,0-1 0 0 0,1 0 0 0 0,-1 1 0 0 0,0 0 0 0 0,0-1 0 0 0,0 1 0 0 0,0 0 0 0 0,-1 0 0 0 0,1 0 0 0 0,0 0 0 0 0,-1 1 0 0 0,0-1 0 0 0,1 0 0 0 0,-1 1 0 0 0,0-1 0 0 0,0 1 0 0 0,0-1 0 0 0,0 1 0 0 0,-1-1 0 0 0,1 1 0 0 0,1 5 0 0 0,-1-1 0 0 0,1 1 0 0 0,-2-1 0 0 0,1 1 0 0 0,-1-1 0 0 0,0 1 0 0 0,0 0 0 0 0,-2 7 0 0 0,1-3 0 0 0,-2 0 0 0 0,1 0 0 0 0,-2-1 0 0 0,0 1 0 0 0,0 0 0 0 0,-1-1 0 0 0,0 0 0 0 0,-4 5 0 0 0,-3 2-9 0 0,-1-1 0 0 0,0-1 0 0 0,-1 0-1 0 0,-1-1 1 0 0,0-1 0 0 0,-1 0 0 0 0,-1-1 0 0 0,0-1-1 0 0,-1-1 1 0 0,0 0 0 0 0,-4 1 9 0 0,10-7-20 0 0,0 0 1 0 0,0 0-1 0 0,0-1 0 0 0,-1-1 1 0 0,-8 1 19 0 0,12-2-25 0 0,1-1 1 0 0,-1-1-1 0 0,1 1 1 0 0,-1-1-1 0 0,1-1 1 0 0,-1 1-1 0 0,1-2 1 0 0,-1 1-1 0 0,1-1 25 0 0,4 1-154 0 0,0-1 0 0 0,1 1 0 0 0,-1-1 0 0 0,1 1-1 0 0,0-1 1 0 0,0 0 0 0 0,0 0 0 0 0,0-1 0 0 0,0 1 0 0 0,0-1-1 0 0,0 0 155 0 0,0 0-1112 0 0,1 0 0 0 0,-1 0-1 0 0,1 0 1 0 0,0-1-1 0 0,0 1 1 0 0,-1-2 1112 0 0,-3-10-6889 0 0</inkml:trace>
  <inkml:trace contextRef="#ctx0" brushRef="#br0" timeOffset="8561.324">6612 2975 15664 0 0,'0'0'718'0'0,"0"0"-19"0"0,0 0-313 0 0,0 0 344 0 0,-2 1 196 0 0,-71 29 1517 0 0,17-7-2061 0 0,42-18-250 0 0,0 1-1 0 0,0 0 1 0 0,1 0-1 0 0,0 2 1 0 0,-2 1-132 0 0,-4 4 159 0 0,12-10-92 0 0,0 2 1 0 0,1-1 0 0 0,0 1-1 0 0,0 0 1 0 0,0 0 0 0 0,-3 5-68 0 0,7-8 42 0 0,1 0 0 0 0,0 0 0 0 0,-1 0 0 0 0,1 1 1 0 0,0-1-1 0 0,0 0 0 0 0,1 0 0 0 0,-1 1 0 0 0,0-1 1 0 0,1 1-1 0 0,-1-1 0 0 0,1 0 0 0 0,0 1 0 0 0,0-1 1 0 0,0 1-1 0 0,0-1 0 0 0,0 1 0 0 0,1-1 0 0 0,-1 1 0 0 0,1-1 1 0 0,-1 0-1 0 0,1 1 0 0 0,0-1 0 0 0,0 1-42 0 0,2 6 133 0 0,1-1 0 0 0,0 1 0 0 0,1-1 0 0 0,0 0 0 0 0,0 0 0 0 0,1 0 0 0 0,-1 0 0 0 0,2-1-133 0 0,89 97 312 0 0,-87-94-312 0 0,0-1 0 0 0,-1 2 0 0 0,0-1 0 0 0,0 1 0 0 0,-1 0 0 0 0,-1 1 0 0 0,1 0 0 0 0,-5-8 0 0 0,0 0 0 0 0,-1 0 0 0 0,1 0 0 0 0,-1 0 0 0 0,0 0 0 0 0,0 1 0 0 0,0-1 0 0 0,0 0 0 0 0,-1 0 0 0 0,0 1 0 0 0,0-1 0 0 0,0 0 0 0 0,-1 1 0 0 0,1-1 0 0 0,-1 0 0 0 0,0 0 0 0 0,0 0 0 0 0,0 1 0 0 0,-1-1 0 0 0,1 0 0 0 0,-1-1 0 0 0,0 1 0 0 0,-1 2 0 0 0,-1 0 0 0 0,0-1 0 0 0,0 0 0 0 0,0 1 0 0 0,-1-1 0 0 0,0-1 0 0 0,0 1 0 0 0,0-1 0 0 0,0 0 0 0 0,-1 0 0 0 0,1 0 0 0 0,-1-1 0 0 0,-3 2 0 0 0,-14 4-771 0 0,-1 0 0 0 0,1-2 0 0 0,-11 2 771 0 0,-10 0-5856 0 0,-18 0 5856 0 0,48-8-7486 0 0</inkml:trace>
  <inkml:trace contextRef="#ctx0" brushRef="#br0" timeOffset="9676.14">6443 3219 14656 0 0,'9'18'690'0'0,"-7"-12"-588"0"0,0-1 0 0 0,1 0 0 0 0,0 0 0 0 0,0 0 0 0 0,0 0 0 0 0,0-1 0 0 0,1 1 0 0 0,0-1 0 0 0,2 2-102 0 0,10 10 337 0 0,-6-6 559 0 0,0-1 1 0 0,0 0-1 0 0,1-1 0 0 0,1 1-896 0 0,-3-4 329 0 0,-5-2-100 0 0,0 0 1 0 0,1 0-1 0 0,0 0 0 0 0,-1-1 1 0 0,1 0-1 0 0,4 1-229 0 0,-4-1 133 0 0,1-1 0 0 0,0 1-1 0 0,0-1 1 0 0,0-1-1 0 0,0 1 1 0 0,0-1 0 0 0,-1 0-1 0 0,1 0 1 0 0,0-1-1 0 0,0 0 1 0 0,0 0 0 0 0,0 0-1 0 0,0 0 1 0 0,-1-1 0 0 0,1 0-1 0 0,-1-1 1 0 0,1 1-1 0 0,-1-1 1 0 0,0 0 0 0 0,0 0-1 0 0,0 0 1 0 0,0-1-1 0 0,-1 0 1 0 0,1 0 0 0 0,-1 0-1 0 0,0-1 1 0 0,0 1 0 0 0,0-2-133 0 0,12-17 251 0 0,-2 0 0 0 0,0-2 0 0 0,-2 1 0 0 0,5-16-251 0 0,-9 22 1 0 0,-3 5 1 0 0,0 0 1 0 0,-2 0-1 0 0,0 0 1 0 0,0 0-1 0 0,-1-1 1 0 0,-1 1-1 0 0,0-1 1 0 0,-1-9-3 0 0,0 21-34 0 0,0 0 0 0 0,0 0 0 0 0,0 0 0 0 0,-1 0 0 0 0,1 0 1 0 0,-1 0-1 0 0,1 1 0 0 0,-1-1 0 0 0,0 0 0 0 0,0 0 0 0 0,0 0 0 0 0,0 1 0 0 0,0-1 0 0 0,0 0 1 0 0,-1 0 33 0 0,1 1-14 0 0,1 0 0 0 0,-1 1 0 0 0,0-1 0 0 0,0 1 0 0 0,0-1 0 0 0,1 1 0 0 0,-1-1 0 0 0,0 1 1 0 0,0-1-1 0 0,0 1 0 0 0,0 0 0 0 0,0-1 0 0 0,0 1 0 0 0,0 0 0 0 0,0 0 0 0 0,0 0 0 0 0,0 0 1 0 0,0 0-1 0 0,0 0 0 0 0,0 0 0 0 0,0 0 0 0 0,1 0 0 0 0,-1 0 0 0 0,0 0 0 0 0,0 1 0 0 0,0-1 1 0 0,0 0-1 0 0,0 1 0 0 0,0-1 0 0 0,0 1 0 0 0,0-1 0 0 0,1 1 0 0 0,-2 0 14 0 0,-4 3 7 0 0,1 1 0 0 0,-1 0 0 0 0,1 0 0 0 0,-1 0 0 0 0,1 0 0 0 0,1 1 0 0 0,-1 0 0 0 0,1 0 0 0 0,0 1-1 0 0,1-1 1 0 0,-1 1 0 0 0,1-1 0 0 0,0 3-7 0 0,-6 15 21 0 0,2 1 0 0 0,0 1-1 0 0,1 1-20 0 0,4-14-10 0 0,-4 21-28 0 0,1-1 0 0 0,3 1 0 0 0,0 1 0 0 0,2-1 0 0 0,2 3 38 0 0,-1-21 0 0 0,1-1 0 0 0,1 0 0 0 0,0 0 0 0 0,1 0 0 0 0,0 0 0 0 0,1-1 0 0 0,2 2 0 0 0,-2-5 0 0 0,0 0 0 0 0,1-1 0 0 0,0 1 0 0 0,1-1 0 0 0,0 0 0 0 0,0-1 0 0 0,1 1 0 0 0,1-1 0 0 0,1 0 0 0 0,-4-4-361 0 0,0-1 1 0 0,0 1-1 0 0,1-1 0 0 0,2 1 361 0 0,-6-4-400 0 0,0 1 0 0 0,0-1 0 0 0,0 0 0 0 0,1 0 0 0 0,-1 0 0 0 0,0 0 0 0 0,1 0 0 0 0,-1-1-1 0 0,0 1 1 0 0,3-1 400 0 0,13-6-7507 0 0</inkml:trace>
  <inkml:trace contextRef="#ctx0" brushRef="#br0" timeOffset="10009.161">7052 3101 17503 0 0,'0'3'399'0'0,"-1"28"1080"0"0,-4 15-1479 0 0,3-30 26 0 0,-12 135 433 0 0,10-106 100 0 0,0 0 471 0 0,2 1-1030 0 0,2-36 40 0 0,0-1-39 0 0,0-1 1 0 0,0 0-1 0 0,1 0 0 0 0,1 4-1 0 0,-2-10 56 0 0,0-1 1 0 0,1 1-1 0 0,-1-1 1 0 0,0 1-1 0 0,1-1 1 0 0,0 1-1 0 0,-1-1 1 0 0,1 1-1 0 0,0-1 0 0 0,0 0 1 0 0,0 1-1 0 0,0-1 1 0 0,0 0-1 0 0,0 0 1 0 0,0 0-1 0 0,0 1 1 0 0,0-1-1 0 0,1 0 1 0 0,-1-1-1 0 0,0 1 0 0 0,1 0 1 0 0,-1 0-1 0 0,0-1 1 0 0,1 1-1 0 0,0 0-56 0 0,0-1 44 0 0,0 0-1 0 0,0 0 0 0 0,0 0 0 0 0,0 0 1 0 0,0-1-1 0 0,0 1 0 0 0,0-1 0 0 0,0 1 1 0 0,0-1-1 0 0,0 1 0 0 0,0-1 0 0 0,-1 0 1 0 0,1 0-1 0 0,0 0 0 0 0,1-1-43 0 0,24-18-41 0 0,-11 2 151 0 0,-1-1 0 0 0,-1 0 0 0 0,5-9-110 0 0,0 0 118 0 0,20-29-116 0 0,131-189-388 0 0,-154 223 386 0 0,1 1 0 0 0,3-1 0 0 0,12-15 0 0 0,-31 37 0 0 0,4-6 0 0 0,1-1 0 0 0,1 1 0 0 0,-1 0 0 0 0,1 1 0 0 0,7-5 0 0 0,-1 2-11 0 0,-11 9-24 0 0,0 0-15 0 0,-1 0 34 0 0,0 1-1 0 0,-1 0 0 0 0,1 0 0 0 0,-1-1 1 0 0,1 1-1 0 0,-1 0 0 0 0,1 0 0 0 0,-1 0 1 0 0,1 0-1 0 0,-1 0 0 0 0,1 0 17 0 0,0 3-336 0 0,1 0-1 0 0,-1 0 1 0 0,0 0-1 0 0,0-1 1 0 0,0 1 0 0 0,-1 0-1 0 0,1 0 1 0 0,-1 0-1 0 0,0 0 1 0 0,0 0-1 0 0,-1 0 1 0 0,1 0-1 0 0,-1 1 337 0 0,0 6-3167 0 0,1 12-3627 0 0</inkml:trace>
  <inkml:trace contextRef="#ctx0" brushRef="#br0" timeOffset="10400.639">7636 2911 2760 0 0,'3'-5'248'0'0</inkml:trace>
  <inkml:trace contextRef="#ctx0" brushRef="#br0" timeOffset="11123.819">7559 3000 11056 0 0,'31'44'1544'0'0,"-29"-38"-451"0"0,-2-5-692 0 0,0 0 0 0 0,0 0 0 0 0,0-1 0 0 0,0 1 0 0 0,0 0 0 0 0,0 0 0 0 0,1 0 0 0 0,-1 0 0 0 0,0-1 0 0 0,1 1 0 0 0,-1 0 0 0 0,1 0 0 0 0,-1-1 0 0 0,1 1-401 0 0,0 2 335 0 0,1-1-1 0 0,0 1 0 0 0,-1 0 1 0 0,0-1-1 0 0,0 1 0 0 0,0 0 0 0 0,0 0 1 0 0,0 0-1 0 0,0 0 0 0 0,-1 0 0 0 0,0 0 1 0 0,1 0-1 0 0,-1 0 0 0 0,0 3-334 0 0,3 19 803 0 0,-3-23-740 0 0,1 1 1 0 0,-1-1-1 0 0,0 1 0 0 0,0-1 1 0 0,0 1-1 0 0,0-1 0 0 0,0 1 1 0 0,-1 0-1 0 0,1-1 0 0 0,-1 1-63 0 0,-1 13 52 0 0,6 62 40 0 0,-3-53-92 0 0,1 0 0 0 0,5 16 0 0 0,-3-15 0 0 0,2-10 20 0 0,-5-14 37 0 0,0 0-1 0 0,0 0 1 0 0,0 0-1 0 0,-1 1 1 0 0,1-1-1 0 0,-1 0 1 0 0,1 0-1 0 0,-1 2-56 0 0,11-1 55 0 0,-8-2-66 0 0,-1-1 1 0 0,0 0 0 0 0,1 1-1 0 0,-1-1 1 0 0,1 0-1 0 0,-1-1 1 0 0,1 1-1 0 0,-1 0 1 0 0,1-1-1 0 0,-1 1 1 0 0,1-1 0 0 0,-1 0-1 0 0,0 0 1 0 0,1 0-1 0 0,-1 0 1 0 0,0 0-1 0 0,0 0 1 0 0,0-1-1 0 0,0 1 1 0 0,0-1 0 0 0,1 0 10 0 0,6-6-56 0 0,0-1-1 0 0,-1 0 1 0 0,0 0 0 0 0,-1-1 56 0 0,4-2-19 0 0,8-14 19 0 0,-2 0 0 0 0,0 0 0 0 0,-2-2 0 0 0,6-13 0 0 0,4-9 0 0 0,6-21 291 0 0,-27 63-218 0 0,-1 1 0 0 0,0-1 0 0 0,-1 0 1 0 0,1-4-74 0 0,-1 6-74 0 0,-1 0 0 0 0,1 1 0 0 0,0-1 0 0 0,0 1 0 0 0,1-1 0 0 0,0 1 0 0 0,3-5 74 0 0,-5 9 113 0 0,-1 1 102 0 0,0 0 17 0 0,0 0 10 0 0,0 0 20 0 0,0 0 8 0 0,0 0 2 0 0,5 19 14 0 0,-1-6-326 0 0,-1 6 2 0 0,1 0-1 0 0,7 19 39 0 0,-6-30 112 0 0,3 0-90 0 0,-7-6-22 0 0,1 0 1 0 0,-1 0 0 0 0,1 0 0 0 0,0-1 0 0 0,0 1 0 0 0,0-1 0 0 0,0 1 0 0 0,0-1-1 0 0,0 0 1 0 0,0 0 0 0 0,0 0 0 0 0,0 0 0 0 0,1 0 0 0 0,-1 0-1 0 0,21 6 13 0 0,-15-5-10 0 0,0 1 1 0 0,-1-1 0 0 0,1-1-1 0 0,0 1 1 0 0,0-1 0 0 0,0 0-1 0 0,0-1 1 0 0,0 0 0 0 0,0 0-1 0 0,0-1 1 0 0,4-1-4 0 0,3-1 0 0 0,-1-1 0 0 0,0-1 0 0 0,-1 0 0 0 0,9-5 0 0 0,-15 6 0 0 0,1 0 0 0 0,-1-1 0 0 0,0 1 0 0 0,0-2 0 0 0,-1 1 0 0 0,0-1 0 0 0,0 1 0 0 0,4-6 0 0 0,-1 0-1 0 0,-4 5 4 0 0,0 0 0 0 0,0-1-1 0 0,0 1 1 0 0,-1-1 0 0 0,0 0 0 0 0,0 0 0 0 0,-1 0-1 0 0,2-5-1 0 0,-3 3 54 0 0,-1 7-40 0 0,0-1-1 0 0,0 0 0 0 0,0 1 1 0 0,0-1-1 0 0,-1 0 0 0 0,0 1 1 0 0,1-1-1 0 0,-1 0 0 0 0,0 0 1 0 0,0 0-1 0 0,0 1 0 0 0,-1-1 1 0 0,1 0-1 0 0,-1 0 0 0 0,1 1 1 0 0,-2-2-15 0 0,-1-5-72 0 0,2 5 31 0 0,0 1-1 0 0,-1-1 1 0 0,1 1-1 0 0,-1-1 1 0 0,0 1-1 0 0,0-1 1 0 0,-1 0 41 0 0,3 3-16 0 0,-1 1 1 0 0,0-1-1 0 0,0 0 0 0 0,0 0 0 0 0,0 1 1 0 0,0-1-1 0 0,0 0 0 0 0,0 1 1 0 0,0-1-1 0 0,0 1 0 0 0,-1 0 0 0 0,1-1 1 0 0,0 1-1 0 0,0 0 0 0 0,0 0 1 0 0,0-1-1 0 0,-1 1 0 0 0,1 0 0 0 0,0 0 1 0 0,0 0-1 0 0,0 0 0 0 0,-1 1 1 0 0,1-1-1 0 0,0 0 0 0 0,-1 1 16 0 0,-2 0-52 0 0,-1 0 0 0 0,1 0 0 0 0,0 1-1 0 0,-1 0 1 0 0,1 0 0 0 0,0 0 0 0 0,0 0 0 0 0,0 0 0 0 0,0 1-1 0 0,0 0 1 0 0,1 0 0 0 0,-1 0 0 0 0,1 0 0 0 0,0 1 0 0 0,0-1-1 0 0,0 1 1 0 0,0 0 0 0 0,1 0 0 0 0,-2 2 52 0 0,1 1-16 0 0,0 0-1 0 0,0 0 1 0 0,1 0-1 0 0,0 0 1 0 0,1 0 0 0 0,-1 1-1 0 0,1-1 1 0 0,1 0-1 0 0,-1 1 1 0 0,1-1 0 0 0,1 1-1 0 0,-1 0 17 0 0,3 14 125 0 0,1 0 0 0 0,1 0 0 0 0,0-1 0 0 0,2 0 0 0 0,1 0 0 0 0,0 0 0 0 0,1-1 0 0 0,1 0 0 0 0,2-1 0 0 0,-1 0 0 0 0,2-1 0 0 0,3 2-125 0 0,4 8 45 0 0,-10-15-30 0 0,0 0-1 0 0,0 0 0 0 0,12 9-14 0 0,-6-8-2109 0 0,1 0 0 0 0,4 1 2109 0 0,-20-14-1526 0 0</inkml:trace>
  <inkml:trace contextRef="#ctx0" brushRef="#br0" timeOffset="11670.004">1534 4719 12896 0 0,'6'23'1009'0'0,"-3"-16"-866"0"0,-1 1-1 0 0,0 0 0 0 0,-1 0 1 0 0,0-1-1 0 0,0 1-142 0 0,-2 34 9427 0 0,-5 26-9427 0 0,-1-14 2822 0 0,-4 1-2822 0 0,-46 190 852 0 0,56-236-2805 0 0,1-9 35 0 0</inkml:trace>
  <inkml:trace contextRef="#ctx0" brushRef="#br0" timeOffset="12011.394">1486 4383 7832 0 0,'0'0'696'0'0,"0"0"-560"0"0,8 5-136 0 0,0 2 0 0 0,-8-7 2984 0 0,11 8 568 0 0,2 1 119 0 0,-5 2 17 0 0,3 3-2736 0 0,-6-2-552 0 0,3-1-112 0 0,-3 1-16 0 0,-2 5-1208 0 0,-3-9-248 0 0,0-8-40 0 0</inkml:trace>
  <inkml:trace contextRef="#ctx0" brushRef="#br0" timeOffset="12359.464">2014 4723 13360 0 0,'1'2'612'0'0,"1"1"-515"0"0,0 0 1 0 0,0 0 0 0 0,-1 0 0 0 0,0 0 0 0 0,1 1 0 0 0,-1-1-1 0 0,0 1-97 0 0,-1-3 58 0 0,0-1-1 0 0,0 1 0 0 0,0 0 0 0 0,0 0 0 0 0,0 0 0 0 0,0 0 0 0 0,0 0 0 0 0,0 0 0 0 0,0 0 0 0 0,0 0 0 0 0,0 0 0 0 0,-1 0 0 0 0,1-1 0 0 0,0 1 0 0 0,0 0 0 0 0,-1 0 0 0 0,1 0 0 0 0,-1 0 0 0 0,1-1 0 0 0,-1 1 0 0 0,1 0 0 0 0,-1 0 0 0 0,0-1 0 0 0,1 1 0 0 0,-1 0 0 0 0,0-1 0 0 0,1 1 0 0 0,-1-1 0 0 0,0 1 0 0 0,0-1 0 0 0,0 1 0 0 0,0-1-57 0 0,-9 4 1921 0 0,0 0-1 0 0,0-1 1 0 0,-8 2-1921 0 0,-31 3 1337 0 0,32-5-1360 0 0,1-1 0 0 0,0 2 0 0 0,0 0-1 0 0,-14 6 24 0 0,-6 4 0 0 0,32-10 0 0 0,5 5 0 0 0,1-5 68 0 0,0 0 0 0 0,1 0 0 0 0,-1 0 0 0 0,1-1 0 0 0,0 1 0 0 0,0 0 0 0 0,0-1 0 0 0,0 0 0 0 0,1 1-68 0 0,36 26 674 0 0,-5-4-304 0 0,-24-16-377 0 0,-1 0 0 0 0,0 1 0 0 0,-1 0 1 0 0,0 1-1 0 0,0 0 0 0 0,-1 0 0 0 0,-1 1 0 0 0,0 0 0 0 0,-1 0 0 0 0,3 10 7 0 0,-7-15-17 0 0,-1-1 1 0 0,1 1-1 0 0,-2 0 1 0 0,1 0-1 0 0,-1 0 1 0 0,0 0-1 0 0,-1 0 1 0 0,1 0-1 0 0,-2-1 1 0 0,1 1-1 0 0,-1 0 1 0 0,0-1-1 0 0,-1 1 1 0 0,0-1-1 0 0,0 1 1 0 0,0-1-1 0 0,-1 0 1 0 0,-1 1 16 0 0,3-5-31 0 0,-1 1 0 0 0,1-1 0 0 0,-1-1 1 0 0,0 1-1 0 0,0 0 0 0 0,0-1 1 0 0,0 1-1 0 0,0-1 0 0 0,-1 0 0 0 0,1 0 1 0 0,-1 0-1 0 0,1 0 0 0 0,-1-1 1 0 0,0 0-1 0 0,0 1 0 0 0,1-1 1 0 0,-1-1-1 0 0,0 1 0 0 0,0 0 0 0 0,0-1 1 0 0,0 0-1 0 0,0 0 0 0 0,0 0 1 0 0,0-1-1 0 0,0 1 0 0 0,0-1 0 0 0,0 0 1 0 0,1 0-1 0 0,-1 0 0 0 0,-3-2 31 0 0,1 0-200 0 0,-1 0-1 0 0,2 0 1 0 0,-1 0 0 0 0,0-1-1 0 0,1 0 1 0 0,-1-1-1 0 0,1 1 1 0 0,-4-5 200 0 0,7 6-328 0 0,0 0 0 0 0,0 1 0 0 0,0-1 0 0 0,0 0 0 0 0,1 0 0 0 0,-1 0 0 0 0,1 0 0 0 0,0-1 0 0 0,0 1 0 0 0,0 0 0 0 0,0 0 1 0 0,1-1-1 0 0,-1 1 0 0 0,1-1 0 0 0,0 1 0 0 0,0 0 0 0 0,0-1 0 0 0,1-2 328 0 0,3-14-6141 0 0</inkml:trace>
  <inkml:trace contextRef="#ctx0" brushRef="#br0" timeOffset="12720.219">2441 4933 16759 0 0,'0'1'104'0'0,"-1"-1"-1"0"0,1 1 0 0 0,-1-1 0 0 0,0 1 0 0 0,1-1 0 0 0,-1 0 0 0 0,0 1 0 0 0,1-1 0 0 0,-1 0 0 0 0,0 1 0 0 0,1-1 0 0 0,-1 0 0 0 0,0 0 0 0 0,0 1 0 0 0,1-1 0 0 0,-1 0 0 0 0,0 0 0 0 0,0 0 0 0 0,0 0 0 0 0,1 0 0 0 0,-1 0 0 0 0,0 0 0 0 0,0-1 0 0 0,0 1-103 0 0,-4 0 161 0 0,-4 1 10 0 0,1 0 1 0 0,-1 0-1 0 0,0 1 1 0 0,1 0 0 0 0,0 0-1 0 0,-1 1 1 0 0,1 0-1 0 0,0 1 1 0 0,0 0 0 0 0,1 0-1 0 0,-1 1 1 0 0,1-1-1 0 0,-3 4-171 0 0,7-5 49 0 0,0-1 0 0 0,1 0 0 0 0,-1 1 0 0 0,1-1-1 0 0,0 1 1 0 0,0 0 0 0 0,0-1 0 0 0,0 1 0 0 0,0 0 0 0 0,1 1-1 0 0,-1-1 1 0 0,1 0 0 0 0,0 0 0 0 0,0 0 0 0 0,0 1 0 0 0,0-1-1 0 0,1 1 1 0 0,-1-1 0 0 0,1 3-49 0 0,0-3 30 0 0,0-1-1 0 0,0 1 1 0 0,0-1-1 0 0,1 1 1 0 0,-1-1-1 0 0,1 1 1 0 0,0-1-1 0 0,-1 1 1 0 0,1-1 0 0 0,0 0-1 0 0,1 1 1 0 0,-1-1-1 0 0,0 0 1 0 0,1 0-1 0 0,-1 0 1 0 0,1 0-1 0 0,-1 0 1 0 0,1 0-1 0 0,0 0 1 0 0,0-1 0 0 0,0 1-1 0 0,0-1 1 0 0,0 1-1 0 0,0-1 1 0 0,1 0-1 0 0,0 1-29 0 0,6 1 128 0 0,0 0-1 0 0,0 0 0 0 0,0-1 0 0 0,0 0 1 0 0,1-1-1 0 0,-1 0 0 0 0,0 0 1 0 0,1-1-1 0 0,-1 0 0 0 0,9-2-127 0 0,1 0 96 0 0,1-2 0 0 0,-1 0-1 0 0,0-1 1 0 0,12-6-96 0 0,-19 7 21 0 0,-1-1-1 0 0,0 0 1 0 0,0-1-1 0 0,0-1 0 0 0,-1 0 1 0 0,0 0-1 0 0,0-1 1 0 0,-1 0-1 0 0,1-1-20 0 0,-6 5-130 0 0,0-1-1 0 0,0 1 0 0 0,-1-1 1 0 0,1 0-1 0 0,-1 0 0 0 0,0 0 1 0 0,-1-1-1 0 0,1 1 0 0 0,-1 0 1 0 0,0-1-1 0 0,0 0 0 0 0,0-1 131 0 0,0-13-18 0 0,-1 17 6 0 0,0 0 0 0 0,-1 0 0 0 0,1-1 0 0 0,-1 1 0 0 0,0 0 0 0 0,0 0 0 0 0,0 0 0 0 0,0-1 0 0 0,-1 1 0 0 0,1 0 0 0 0,-1 0 0 0 0,0 0 0 0 0,0 0 0 0 0,0-1 12 0 0,-2-3-394 0 0,0 1 0 0 0,0-1 1 0 0,-1 1-1 0 0,0 0 1 0 0,0 0-1 0 0,0 1 0 0 0,-1-1 1 0 0,1 1-1 0 0,-1 0 1 0 0,-3-2 393 0 0,-2-4-1878 0 0</inkml:trace>
  <inkml:trace contextRef="#ctx0" brushRef="#br0" timeOffset="13075.645">3082 4736 16815 0 0,'2'0'382'0'0,"17"0"1096"0"0,-28 1-1331 0 0,-1 0-1 0 0,1 0 0 0 0,0 1 1 0 0,1 0-1 0 0,-1 1 0 0 0,0 0 1 0 0,1 0-1 0 0,-1 1 0 0 0,1 0 1 0 0,0 0-1 0 0,-2 3-146 0 0,-6 3 237 0 0,0 2 0 0 0,1 0 1 0 0,0 0-1 0 0,1 2 0 0 0,0 0-237 0 0,12-12 8 0 0,0 1-1 0 0,0-1 0 0 0,1 1 0 0 0,-1-1 0 0 0,1 1 0 0 0,-1 0 0 0 0,1 0 1 0 0,0 0-1 0 0,0 0 0 0 0,0 0 0 0 0,0 0 0 0 0,1 0 0 0 0,-1 0 1 0 0,1 0-1 0 0,0 0 0 0 0,0 0 0 0 0,0 0 0 0 0,0 0 0 0 0,1 0 1 0 0,-1 0-1 0 0,1 0 0 0 0,0 3-7 0 0,1 0 195 0 0,0 1 0 0 0,1-1 0 0 0,0 1 0 0 0,0-1 0 0 0,0 0 0 0 0,1 0 0 0 0,0 0 1 0 0,0-1-1 0 0,4 4-195 0 0,27 26 647 0 0,-22-24-343 0 0,-1 1 1 0 0,5 7-305 0 0,1-1 318 0 0,-15-16-258 0 0,0 1 0 0 0,-1 0 0 0 0,1-1 0 0 0,0 1 0 0 0,-1 0 0 0 0,0 0 0 0 0,0 1 0 0 0,0-1 0 0 0,0 0 0 0 0,0 1 0 0 0,1 2-60 0 0,3 11 186 0 0,-5-16-171 0 0,0 1 1 0 0,0-1 0 0 0,0 1-1 0 0,-1-1 1 0 0,1 1 0 0 0,0 0-1 0 0,-1-1 1 0 0,0 1 0 0 0,1 0-1 0 0,-1-1 1 0 0,0 1 0 0 0,0 0-1 0 0,0 0 1 0 0,0-1 0 0 0,0 1-1 0 0,0 0 1 0 0,0-1 0 0 0,-1 1-1 0 0,1 0 1 0 0,-1-1 0 0 0,1 1-1 0 0,-1 0 1 0 0,1-1 0 0 0,-2 2-16 0 0,2-2-14 0 0,-1 0 0 0 0,0 0 0 0 0,0 0 0 0 0,0 0 0 0 0,0 0 0 0 0,1 0 0 0 0,-1 0 0 0 0,-1 0 0 0 0,1 0 0 0 0,0 0 0 0 0,0 0 0 0 0,0-1 0 0 0,0 1 0 0 0,0 0 0 0 0,-1-1 0 0 0,1 1 0 0 0,0-1 0 0 0,-1 0 0 0 0,1 1 0 0 0,0-1 0 0 0,-1 0 0 0 0,1 0 0 0 0,0 0 14 0 0,-3 0 55 0 0,1 0-1 0 0,0-1 0 0 0,0 1 0 0 0,0-1 1 0 0,0 0-1 0 0,0 1 0 0 0,0-2 0 0 0,0 1 1 0 0,0 0-1 0 0,-1-1-54 0 0,-3-2-539 0 0,0-1 0 0 0,1 1 1 0 0,-7-6 538 0 0,-10-13-6797 0 0,12 11-944 0 0</inkml:trace>
  <inkml:trace contextRef="#ctx0" brushRef="#br0" timeOffset="13416.115">3565 4184 16871 0 0,'2'3'771'0'0,"1"2"-613"0"0,0 0 0 0 0,0 0 0 0 0,-1 1 0 0 0,1 0-1 0 0,-1-1 1 0 0,0 1 0 0 0,0 2-158 0 0,9 47 92 0 0,-7-35 428 0 0,0 8 354 0 0,0 1 0 0 0,-2-1-1 0 0,-2 28-873 0 0,-10 88 969 0 0,5-95-707 0 0,-2 8 330 0 0,-12 41-592 0 0,-3 22 271 0 0,22-120-226 0 0,-1 1 0 0 0,1 0 0 0 0,0 0 1 0 0,0-1-1 0 0,0 1 0 0 0,0 0 0 0 0,0 0 0 0 0,0 0 0 0 0,1-1 1 0 0,-1 1-1 0 0,0 0 0 0 0,0 0 0 0 0,0-1 0 0 0,1 1 0 0 0,-1 0-45 0 0,0-1 13 0 0,0 0-1 0 0,1 1 0 0 0,-1-1 1 0 0,0 0-1 0 0,0 0 0 0 0,1 0 0 0 0,-1 0 1 0 0,0 1-1 0 0,0-1 0 0 0,1 0 1 0 0,-1 0-1 0 0,0 0 0 0 0,0 0 1 0 0,1 0-1 0 0,-1 0 0 0 0,0 0 0 0 0,1 0 1 0 0,-1 0-1 0 0,0 1 0 0 0,1-1 1 0 0,-1-1-1 0 0,0 1 0 0 0,0 0 1 0 0,1 0-1 0 0,-1 0-12 0 0,4-1 14 0 0,-1 0-1 0 0,0 0 1 0 0,0-1 0 0 0,0 1-1 0 0,0-1 1 0 0,1 0-14 0 0,10-6 118 0 0,22-7-55 0 0,-24 9-48 0 0,0 1 0 0 0,1 0 0 0 0,-1 1 0 0 0,1 1 0 0 0,11-2-15 0 0,-19 4 7 0 0,1 1 0 0 0,0 1 0 0 0,0-1 0 0 0,0 1 1 0 0,-1 0-1 0 0,1 0 0 0 0,0 0 0 0 0,-1 1 1 0 0,1 0-1 0 0,-1 0 0 0 0,0 1 0 0 0,1-1 1 0 0,-1 1-1 0 0,3 2-7 0 0,-2 0 8 0 0,0-1-1 0 0,0 1 1 0 0,0 0 0 0 0,-1 0-1 0 0,0 1 1 0 0,0 0 0 0 0,0 0 0 0 0,0 0-1 0 0,-1 0 1 0 0,2 6-8 0 0,-3-5 0 0 0,-1 0 0 0 0,0 1 0 0 0,0-1 0 0 0,0 1 0 0 0,-1 0 0 0 0,-1-1 0 0 0,1 1 0 0 0,-1 0 0 0 0,-1-1 0 0 0,1 1 0 0 0,-1 0 0 0 0,-2 5 0 0 0,0-5-19 0 0,0 0-1 0 0,-1-1 0 0 0,0 1 1 0 0,0-1-1 0 0,-1 1 0 0 0,1-1 1 0 0,-2-1-1 0 0,1 1 0 0 0,-1-1 1 0 0,0 0-1 0 0,-7 5 20 0 0,7-7-2 0 0,0 0 0 0 0,-1 0 0 0 0,1 0 0 0 0,-1-1 0 0 0,0 0-1 0 0,0-1 1 0 0,0 0 0 0 0,0 0 0 0 0,-1 0 0 0 0,1-1 0 0 0,-1 0 0 0 0,1 0 0 0 0,-1-1-1 0 0,1 0 1 0 0,-3 0 2 0 0,3-1-2 0 0,-1 1 0 0 0,1-1 0 0 0,0-1 0 0 0,0 1 0 0 0,0-1 0 0 0,0-1 0 0 0,0 1 0 0 0,1-1 0 0 0,-1 0 0 0 0,1-1 0 0 0,0 1 0 0 0,0-1 0 0 0,0-1 0 0 0,0 1 0 0 0,1-1 0 0 0,-1-1 2 0 0,3 4 8 0 0,1 0 0 0 0,1 0 0 0 0,-1 0 0 0 0,0 0 0 0 0,0 0 0 0 0,1-1 0 0 0,-1 1 0 0 0,1-1 0 0 0,0 1 0 0 0,0-1 0 0 0,0 0 0 0 0,0 1 0 0 0,0-1 0 0 0,1 0 0 0 0,-1 0 0 0 0,1 1 0 0 0,-1-1 0 0 0,1 0 0 0 0,0 0 0 0 0,0 0 0 0 0,1 1 0 0 0,-1-1 0 0 0,1 0 0 0 0,-1 0 0 0 0,1 0 0 0 0,0 1 0 0 0,0-1 0 0 0,0 0 0 0 0,0 1 0 0 0,0-1 0 0 0,1 1 0 0 0,-1 0 0 0 0,1-1 0 0 0,-1 1 0 0 0,1 0 0 0 0,0 0 0 0 0,0 0 0 0 0,0 0 0 0 0,0 0 0 0 0,1 0 0 0 0,-1 1 0 0 0,0-1 0 0 0,1 1 0 0 0,-1-1 0 0 0,3 0-8 0 0,10-4 45 0 0,0 0 0 0 0,1 1-1 0 0,0 1 1 0 0,0 0 0 0 0,16-1-45 0 0,8-3 46 0 0,-6 3 25 0 0,29-2-71 0 0,9-1-19 0 0,-6 0-52 0 0,-29 4-5 0 0,0-2 1 0 0,-1-1-1 0 0,23-8 76 0 0,-53 13-14 0 0,-1 0 0 0 0,0-1-1 0 0,1 1 1 0 0,-1-1 0 0 0,-1 0-1 0 0,4-3 15 0 0,-6 5-6 0 0,-1 0-1 0 0,1 0 1 0 0,0-1 0 0 0,-1 1-1 0 0,0-1 1 0 0,1 0-1 0 0,-1 1 1 0 0,0-1-1 0 0,1 0 1 0 0,-1 0 0 0 0,0 0-1 0 0,0 0 1 0 0,-1 0-1 0 0,1 0 1 0 0,0 0-1 0 0,-1 0 1 0 0,1 0 0 0 0,-1 0-1 0 0,1-2 7 0 0,-1 1-16 0 0,0 0 1 0 0,0 0-1 0 0,0 0 0 0 0,-1 0 0 0 0,1 0 0 0 0,-1 0 1 0 0,1 0-1 0 0,-1 0 0 0 0,0-1 16 0 0,-1 3-11 0 0,1-1-1 0 0,0 0 1 0 0,-1 0-1 0 0,1 1 1 0 0,-1-1 0 0 0,1 1-1 0 0,-1-1 1 0 0,0 1 0 0 0,1 0-1 0 0,-1 0 1 0 0,0 0 0 0 0,0 0-1 0 0,0 0 1 0 0,-1 0 11 0 0,0-1-17 0 0,-1 1 1 0 0,1-1-1 0 0,-1 1 1 0 0,0 0-1 0 0,1 1 0 0 0,-1-1 1 0 0,0 1-1 0 0,0-1 1 0 0,1 1-1 0 0,-1 0 1 0 0,0 1-1 0 0,0-1 0 0 0,0 1 1 0 0,1-1-1 0 0,-1 1 1 0 0,0 0-1 0 0,1 1 1 0 0,-1-1-1 0 0,1 1 0 0 0,-1-1 1 0 0,1 1-1 0 0,-3 2 17 0 0,0 0-11 0 0,1-1-1 0 0,0 1 1 0 0,0 1-1 0 0,0-1 1 0 0,1 1-1 0 0,0-1 1 0 0,0 1-1 0 0,0 0 0 0 0,0 1 1 0 0,1-1-1 0 0,0 1 1 0 0,0 0-1 0 0,-1 2 12 0 0,3-4 0 0 0,-1 0 0 0 0,0 1 0 0 0,0-1 0 0 0,1 1 0 0 0,0-1 0 0 0,0 1 0 0 0,0-1 0 0 0,1 1 0 0 0,-1-1 0 0 0,1 1 0 0 0,0 3 0 0 0,2 10-49 0 0,0-1-1 0 0,0 1 0 0 0,4 10 50 0 0,-4-23-87 0 0,0 1-1 0 0,0 0 0 0 0,0-1 1 0 0,1 1-1 0 0,-1-1 0 0 0,1 0 0 0 0,1 0 1 0 0,-1 0-1 0 0,1 0 0 0 0,0-1 1 0 0,0 1-1 0 0,3 1 88 0 0,0 0-658 0 0,0-1 0 0 0,0 1-1 0 0,0-2 1 0 0,1 1 0 0 0,7 3 658 0 0,-9-6-1244 0 0,1 1-1 0 0,-1-1 1 0 0,1-1-1 0 0,-1 1 1 0 0,2-1 1244 0 0,24 3-6037 0 0</inkml:trace>
  <inkml:trace contextRef="#ctx0" brushRef="#br0" timeOffset="13777.658">4694 4607 18023 0 0,'0'0'827'0'0,"0"2"-22"0"0,0 10-517 0 0,-2 4-248 0 0,-2-12-7 0 0,1-2 22 0 0,-22 25 1063 0 0,-1-2-1 0 0,-2 0 0 0 0,-21 14-1117 0 0,32-26 122 0 0,0 1-7 0 0,0 2 0 0 0,1 0 0 0 0,-11 15-115 0 0,26-31 17 0 0,1 1-1 0 0,0-1 1 0 0,-1 1 0 0 0,1 0-1 0 0,0-1 1 0 0,-1 1-1 0 0,1-1 1 0 0,0 1 0 0 0,0-1-1 0 0,-1 1 1 0 0,1 0 0 0 0,0-1-1 0 0,0 1 1 0 0,0 0 0 0 0,0-1-1 0 0,0 1 1 0 0,0-1 0 0 0,0 1-1 0 0,0 0 1 0 0,0-1 0 0 0,0 1-1 0 0,1 0 1 0 0,-1-1-1 0 0,0 1 1 0 0,0-1 0 0 0,0 1-1 0 0,1-1 1 0 0,-1 1 0 0 0,0 0-1 0 0,1-1 1 0 0,-1 1 0 0 0,0-1-1 0 0,1 1 1 0 0,-1-1 0 0 0,1 0-1 0 0,-1 1 1 0 0,1-1 0 0 0,0 1-17 0 0,2 2 29 0 0,1 0 1 0 0,0-1 0 0 0,1 0 0 0 0,-1 1 0 0 0,1-1-30 0 0,3 2 39 0 0,86 39 153 0 0,-84-38-191 0 0,-1 0 0 0 0,1 1 0 0 0,-1 1 1 0 0,-1 0-1 0 0,1 0 0 0 0,3 4-1 0 0,-10-9-3 0 0,0 0 0 0 0,-1 0 1 0 0,1 0-1 0 0,-1 0 0 0 0,1 0 1 0 0,-1 0-1 0 0,0 1 0 0 0,1-1 1 0 0,-1 0-1 0 0,0 1 0 0 0,-1-1 1 0 0,1 0-1 0 0,0 1 0 0 0,-1-1 1 0 0,1 1-1 0 0,-1-1 0 0 0,0 1 1 0 0,0 0-1 0 0,0-1 0 0 0,0 1 1 0 0,0-1-1 0 0,-1 1 0 0 0,1-1 1 0 0,-1 1-1 0 0,1-1 1 0 0,-1 1-1 0 0,0-1 0 0 0,0 0 1 0 0,0 1-1 0 0,-1-1 3 0 0,1 1-12 0 0,-1 0 1 0 0,0-1 0 0 0,-1 0-1 0 0,1 1 1 0 0,0-1-1 0 0,-1 0 1 0 0,1 0 0 0 0,-1 0-1 0 0,1 0 1 0 0,-1 0-1 0 0,0-1 12 0 0,-33 15-102 0 0,22-12-244 0 0,0 0 1 0 0,0-1-1 0 0,-1-1 1 0 0,1 0-1 0 0,-1-1 1 0 0,1-1-1 0 0,-10-1 346 0 0,20 1-212 0 0,-27 0-1576 0 0</inkml:trace>
  <inkml:trace contextRef="#ctx0" brushRef="#br0" timeOffset="14110.674">5182 3967 4144 0 0,'2'8'49'0'0,"1"1"-1"0"0,-1-1 1 0 0,-1 0 0 0 0,0 0 0 0 0,0 1-1 0 0,0-1 1 0 0,-1 1 0 0 0,-1 5-49 0 0,0 10 1309 0 0,-2-1 0 0 0,-3 12-1309 0 0,-6 30 7787 0 0,4 2-7787 0 0,-4 65 2753 0 0,-2 18-1878 0 0,-12 231 925 0 0,25-334-1749 0 0,5 31-51 0 0,-3-71-100 0 0,0 0 0 0 0,1 1 0 0 0,-1-2 0 0 0,1 1 0 0 0,2 3 100 0 0,8 16-5381 0 0,-3-15-868 0 0</inkml:trace>
  <inkml:trace contextRef="#ctx0" brushRef="#br0" timeOffset="14111.674">5267 4550 14480 0 0,'-4'-4'215'0'0,"1"3"-49"0"0,0-1 1 0 0,0 0 0 0 0,1 1 0 0 0,-1-1-1 0 0,0 1 1 0 0,0 0 0 0 0,0 0 0 0 0,-2 0-167 0 0,-13-3 28 0 0,14 2-12 0 0,0 1 0 0 0,-1 1 0 0 0,1-1 0 0 0,-1 0 0 0 0,1 1 0 0 0,-1 0 0 0 0,0 0-16 0 0,-16 2 442 0 0,-1 1-1 0 0,1 1 1 0 0,0 1 0 0 0,1 1 0 0 0,-1 1 0 0 0,1 0 0 0 0,0 2-1 0 0,-18 10-441 0 0,32-16 34 0 0,1 1-15 0 0,-1-1 0 0 0,0 0 0 0 0,0 0-1 0 0,-1 0 1 0 0,-3 0-19 0 0,4-1-115 0 0,1-1-1 0 0,-1 1 1 0 0,0 0-1 0 0,1 1 1 0 0,-5 2 115 0 0,-5 6-4881 0 0,4 1-1292 0 0</inkml:trace>
  <inkml:trace contextRef="#ctx0" brushRef="#br0" timeOffset="14445.295">5550 4642 17391 0 0,'0'0'768'0'0,"5"17"160"0"0,-5-2-736 0 0,-5-2-192 0 0,-3 3 0 0 0,-2 0 0 0 0,6 5 144 0 0,-9-5-8 0 0,3 5 0 0 0,1-6 0 0 0,-1 5-136 0 0,2-3 0 0 0,3-2 64 0 0,-4 7-64 0 0,4-2-1080 0 0,0 0-240 0 0</inkml:trace>
  <inkml:trace contextRef="#ctx0" brushRef="#br0" timeOffset="14792.919">5932 4736 17503 0 0,'0'0'803'0'0,"0"0"-18"0"0,-1 1-501 0 0,-4 4-101 0 0,1 0 0 0 0,-1 0 0 0 0,2 0 0 0 0,-4 5-183 0 0,-17 20 1199 0 0,10-17-1076 0 0,7-8-118 0 0,1 0-1 0 0,0 1 1 0 0,1 0 0 0 0,-1 0-1 0 0,1 1 1 0 0,0-1 0 0 0,1 1 0 0 0,0 0-1 0 0,-3 6-4 0 0,6-11 23 0 0,1 1-1 0 0,-1 0 0 0 0,1 0 0 0 0,0 0 1 0 0,0 0-1 0 0,0 0 0 0 0,0 0 0 0 0,0 0 1 0 0,1 0-1 0 0,-1 0 0 0 0,1 0 0 0 0,0-1 0 0 0,-1 1 1 0 0,2 0-1 0 0,-1 0 0 0 0,0 0-22 0 0,1 0 66 0 0,-1 0-1 0 0,1 0 0 0 0,-1 0 1 0 0,1 0-1 0 0,0 0 0 0 0,0 0 1 0 0,0-1-1 0 0,1 1 0 0 0,-1-1 1 0 0,0 1-1 0 0,1-1 0 0 0,0 0 1 0 0,0 0-1 0 0,0 0-65 0 0,5 2-55 0 0,0-1-1 0 0,1-1 1 0 0,-1 1 0 0 0,1-1-1 0 0,-1-1 1 0 0,1 0-1 0 0,-1 0 1 0 0,1-1 0 0 0,0 0-1 0 0,0 0 1 0 0,-1-1 0 0 0,1 0-1 0 0,0 0 1 0 0,-1-1 0 0 0,0 0-1 0 0,1-1 1 0 0,-1 0-1 0 0,0 0 1 0 0,0-1 0 0 0,0 0-1 0 0,1-1 56 0 0,9-7-940 0 0</inkml:trace>
  <inkml:trace contextRef="#ctx0" brushRef="#br0" timeOffset="14793.919">5646 4184 15632 0 0,'-8'-11'344'0'0,"2"7"72"0"0,1 8 7 0 0,0-4 25 0 0,2 0-360 0 0,3 0-88 0 0,0 0 0 0 0,0 0 0 0 0,3 11 840 0 0,7 3 152 0 0,-1-2 32 0 0,4 3 8 0 0,2-2-2056 0 0,2 2-408 0 0</inkml:trace>
  <inkml:trace contextRef="#ctx0" brushRef="#br0" timeOffset="15127.537">6825 4270 3224 0 0,'3'4'305'0'0,"-1"-1"0"0"0,0 1 0 0 0,-1 0 0 0 0,1 0 1 0 0,0 0-1 0 0,-1 0 0 0 0,0 0 0 0 0,0 0 0 0 0,0 0 0 0 0,-1 0-305 0 0,0 0 805 0 0,0-1 0 0 0,0 1 0 0 0,-1 0 0 0 0,1-1 0 0 0,-1 1 0 0 0,0-1 0 0 0,-1 3-805 0 0,-4 18 2379 0 0,-27 153 895 0 0,22-103-2443 0 0,-18 136 1093 0 0,24-160-1502 0 0,-5 32 1725 0 0,2 57-2147 0 0,3 26 2606 0 0,7-185-2587 0 0,0 1 0 0 0,1-1 1 0 0,2-4-20 0 0,-2 10 22 0 0,32-214 5 0 0,-11 71 60 0 0,6 18-5 0 0,-16 83-100 0 0,1-1-62 0 0,16-44 80 0 0,-25 89 0 0 0,0 0 0 0 0,0 0 0 0 0,1 0 0 0 0,0 1 0 0 0,9-9 0 0 0,-4 3 0 0 0,-9 13 14 0 0,1 0 0 0 0,-1 0 0 0 0,1 0-1 0 0,0 1 1 0 0,0-1 0 0 0,1 1 0 0 0,-1 0 0 0 0,0 0 0 0 0,1 1-1 0 0,0-1 1 0 0,0 1 0 0 0,0 0 0 0 0,0 0 0 0 0,0 1-1 0 0,0-1 1 0 0,0 1 0 0 0,1 0 0 0 0,-1 1 0 0 0,1-1-14 0 0,-2 1-14 0 0,1 0-1 0 0,0 0 1 0 0,-1 0 0 0 0,1 1 0 0 0,-1 0 0 0 0,1 0 0 0 0,-1 0-1 0 0,1 0 1 0 0,-1 1 0 0 0,1-1 0 0 0,-1 1 0 0 0,0 0-1 0 0,0 0 1 0 0,0 1 0 0 0,0-1 0 0 0,0 1 0 0 0,-1 0 0 0 0,1 0-1 0 0,-1 0 1 0 0,0 1 0 0 0,0-1 0 0 0,1 2 14 0 0,2 5-63 0 0,0 0 0 0 0,0 0 0 0 0,-1 1 0 0 0,0 0 0 0 0,-1-1 0 0 0,1 6 63 0 0,1 5-34 0 0,-1 0-1 0 0,2 19 35 0 0,-6-26 50 0 0,-1 0 0 0 0,0 1 0 0 0,-1-1-1 0 0,0 0 1 0 0,-1 0 0 0 0,-3 7-50 0 0,3-9-1 0 0,-1 0-115 0 0,0 0 1 0 0,0 0 0 0 0,-2-1 0 0 0,1 1 0 0 0,-1-1 0 0 0,-1 0 0 0 0,0 0 0 0 0,-1-1 0 0 0,0 0 0 0 0,0 0 0 0 0,-1 0 0 0 0,-9 7 115 0 0,12-12-200 0 0,-1 1 0 0 0,0-1 0 0 0,0-1 0 0 0,0 1 1 0 0,-1-1-1 0 0,1 0 0 0 0,-1 0 0 0 0,0-1 0 0 0,0 0 1 0 0,0 0-1 0 0,-1-1 0 0 0,1 0 0 0 0,-1 0 0 0 0,1-1 0 0 0,-1 0 1 0 0,0 0-1 0 0,1-1 0 0 0,-1 0 0 0 0,0 0 0 0 0,0-1 0 0 0,0 0 200 0 0,-14-3-5033 0 0,4 0-1381 0 0</inkml:trace>
  <inkml:trace contextRef="#ctx0" brushRef="#br0" timeOffset="15459.894">7389 4544 10592 0 0,'32'16'1329'0'0,"-31"-16"-1152"0"0,-1 0 1 0 0,1 1 0 0 0,0-1-1 0 0,-1 0 1 0 0,1 0-1 0 0,0 0 1 0 0,-1 0-1 0 0,1 0 1 0 0,0 0-1 0 0,-1 0 1 0 0,1 0-1 0 0,-1 0 1 0 0,1 0-1 0 0,0-1 1 0 0,-1 1-1 0 0,1 0 1 0 0,0 0-1 0 0,-1 0 1 0 0,1-1-1 0 0,-1 1 1 0 0,1 0-178 0 0,0-1 1286 0 0,-1 1-502 0 0,-1 1-220 0 0,-21 30 829 0 0,16-24-1217 0 0,0 0 0 0 0,1 1 0 0 0,0 0-1 0 0,0 0 1 0 0,-1 3-176 0 0,-3 9 101 0 0,6-13-88 0 0,0 0 1 0 0,0 0-1 0 0,0 0 0 0 0,1 0 0 0 0,0 0 0 0 0,0 0 0 0 0,1 1 0 0 0,0-1 0 0 0,0 2-13 0 0,1 5 113 0 0,1 0 0 0 0,0 0 1 0 0,1 0-1 0 0,0 0 0 0 0,2 3-113 0 0,-2-11 12 0 0,0-1-1 0 0,0 1 1 0 0,0-1 0 0 0,0 1-1 0 0,1-1 1 0 0,0 0 0 0 0,0 0-1 0 0,1 0 1 0 0,-1-1 0 0 0,1 1-1 0 0,0-1 1 0 0,0 0 0 0 0,0 0-1 0 0,1 0-11 0 0,-2-2 59 0 0,1 0 0 0 0,-1 0 0 0 0,1-1 1 0 0,-1 1-1 0 0,1-1 0 0 0,-1 0 0 0 0,1 0 0 0 0,-1 0 0 0 0,1 0 0 0 0,0-1 0 0 0,0 0 0 0 0,-1 1 0 0 0,1-1 0 0 0,0-1 0 0 0,0 1 0 0 0,0-1 0 0 0,-1 1 0 0 0,1-1 0 0 0,0 0 0 0 0,-1 0 0 0 0,1 0 0 0 0,1-2-59 0 0,1 1 42 0 0,0-1 1 0 0,0 0-1 0 0,-1 0 0 0 0,1-1 0 0 0,-1 1 0 0 0,0-1 1 0 0,0-1-1 0 0,0 1 0 0 0,0-1 0 0 0,-1 1 0 0 0,1-1 1 0 0,1-5-43 0 0,1-1-19 0 0,-1-1 0 0 0,0 1 0 0 0,-1-2 0 0 0,0 1 0 0 0,-1 0 1 0 0,-1-1-1 0 0,0 0 0 0 0,0 0 0 0 0,-1 0 0 0 0,-1 0 0 0 0,-1 0 0 0 0,1 0 1 0 0,-2 0-1 0 0,0 0 0 0 0,-2-8 19 0 0,2 14-16 0 0,-1 0 1 0 0,-1 0-1 0 0,0 0 0 0 0,0 1 1 0 0,0-1-1 0 0,0 1 0 0 0,-1-1 1 0 0,0 1-1 0 0,-4-4 16 0 0,4 5-674 0 0,-1 0 0 0 0,0 0 0 0 0,1 0 1 0 0,-2 1-1 0 0,1 0 0 0 0,-3-2 674 0 0,-6-3-6986 0 0</inkml:trace>
  <inkml:trace contextRef="#ctx0" brushRef="#br0" timeOffset="15794.639">7853 4748 19351 0 0,'0'0'424'0'0,"0"12"88"0"0,0 5 24 0 0,0 3 8 0 0,0-5-440 0 0,-3 5-104 0 0,3 0 0 0 0,-10 1 0 0 0,6-1 0 0 0,-6-3 0 0 0,7-6 0 0 0,-2 6 0 0 0,0-8-1208 0 0,5-9-264 0 0,0 0-48 0 0,0 0-15 0 0</inkml:trace>
  <inkml:trace contextRef="#ctx0" brushRef="#br0" timeOffset="16179.7">8072 4477 13824 0 0,'4'16'252'0'0,"-1"1"1"0"0,0-1-1 0 0,-1 1 1 0 0,-1 0 0 0 0,0-1-1 0 0,-2 8-252 0 0,1-24-3 0 0,5 110 1012 0 0,-5-106-930 0 0,1 0 1 0 0,-1 0 0 0 0,1 0-1 0 0,0 0 1 0 0,0 0 0 0 0,1 3-80 0 0,3 15 232 0 0,-4-18-144 0 0,-1-1 0 0 0,1 1 0 0 0,0-1 0 0 0,1 1 0 0 0,-1-1-1 0 0,1 1 1 0 0,-1-1 0 0 0,2 1-88 0 0,-2-2 420 0 0,-1-2-394 0 0,0 1 1 0 0,0-1-1 0 0,0 0 0 0 0,1 1 0 0 0,-1-1 0 0 0,0 1 0 0 0,0-1 1 0 0,0 0-1 0 0,1 1 0 0 0,-1-1 0 0 0,0 0 0 0 0,0 0 1 0 0,1 1-1 0 0,-1-1 0 0 0,0 0 0 0 0,1 1 0 0 0,-1-1 1 0 0,0 0-1 0 0,1 0 0 0 0,-1 0 0 0 0,1 0 0 0 0,-1 1 1 0 0,0-1-1 0 0,1 0 0 0 0,-1 0 0 0 0,1 0 0 0 0,-1 0 1 0 0,0 0-1 0 0,1 0 0 0 0,-1 0 0 0 0,1 0 0 0 0,-1 0 1 0 0,0 0-1 0 0,1 0 0 0 0,-1 0 0 0 0,1 0 0 0 0,-1 0 1 0 0,0 0-1 0 0,1-1 0 0 0,-1 1 0 0 0,1 0 0 0 0,-1 0-26 0 0,17-6 141 0 0,-9 1-139 0 0,0 0-1 0 0,-1-1 0 0 0,1 0 0 0 0,-1 0 1 0 0,-1-1-1 0 0,1 0 0 0 0,-1 0 0 0 0,0 0 1 0 0,2-5-2 0 0,12-14 0 0 0,-11 17 0 0 0,2 4 0 0 0,-9 4 0 0 0,0 0 0 0 0,0 1 0 0 0,0-1 0 0 0,0 1 0 0 0,0 0 0 0 0,0-1 0 0 0,0 1 0 0 0,0 0 0 0 0,1 0 0 0 0,-2 1 0 0 0,0-1 0 0 0,0 1 0 0 0,0-1 0 0 0,-1 1 0 0 0,1-1 0 0 0,0 1 0 0 0,0-1 0 0 0,0 1 0 0 0,0 0 0 0 0,-1-1 0 0 0,1 1 0 0 0,0 0 0 0 0,-1 0 0 0 0,1-1 0 0 0,0 1 0 0 0,-1 0 0 0 0,1 0 0 0 0,-1 0 0 0 0,1 0 0 0 0,9 15 0 0 0,-7-14 0 0 0,0 1 0 0 0,10 25 0 0 0,-3-4 0 0 0,-8-22 3 0 0,-1 1-1 0 0,1 0 0 0 0,0-1 0 0 0,0 1 0 0 0,0-1 0 0 0,0 0 0 0 0,0 0 0 0 0,0 0 0 0 0,1 0 0 0 0,0 1-2 0 0,-2-2 38 0 0,0-1 0 0 0,0 1-1 0 0,1-1 1 0 0,-1 1-1 0 0,0-1 1 0 0,1 0-1 0 0,-1 1 1 0 0,0-1 0 0 0,0 0-1 0 0,1 0 1 0 0,-1 0-1 0 0,0 0 1 0 0,1 0-1 0 0,-1 0 1 0 0,0 0 0 0 0,1-1-1 0 0,-1 1 1 0 0,0 0-1 0 0,1-1 1 0 0,-1 1-1 0 0,0-1 1 0 0,0 1-1 0 0,0-1 1 0 0,1 0-38 0 0,10-7 140 0 0,0-1-1 0 0,0 1 1 0 0,-1-2 0 0 0,-1 1-1 0 0,0-2 1 0 0,0 1 0 0 0,-1-1-1 0 0,1-2-139 0 0,13-18 0 0 0,-1-1 0 0 0,16-33 0 0 0,29-70 0 0 0,-63 127 0 0 0,13-33 78 0 0,-2 1 0 0 0,4-25-78 0 0,3-8 228 0 0,0 3-534 0 0,2-29 306 0 0,-15 71 42 0 0,-24 83 562 0 0,2 1 0 0 0,-1 28-604 0 0,7-32 3 0 0,-5 38 9 0 0,4 0 0 0 0,4 3-12 0 0,2 97 493 0 0,3-158-563 0 0,2 1-1 0 0,2 3 71 0 0,2 21-536 0 0,-6-44 341 0 0,0 5-379 0 0,1-1 0 0 0,0-1 0 0 0,2 1 0 0 0,4 15 574 0 0,2-7-1600 0 0</inkml:trace>
  <inkml:trace contextRef="#ctx0" brushRef="#br0" timeOffset="16541.758">8814 4299 16152 0 0,'0'0'351'0'0,"-9"-5"81"0"0,-4 5 16 0 0,-11 0 0 0 0,2-4-352 0 0,-5 4-96 0 0,-5 4 0 0 0,-5 1 0 0 0,-8-5 368 0 0,5 8 56 0 0,-2-1 16 0 0,1 6 0 0 0,1-1-440 0 0,3 0 0 0 0,10-4-64 0 0,-5 4 0 0 0,3 8-928 0 0,13-8-176 0 0</inkml:trace>
  <inkml:trace contextRef="#ctx0" brushRef="#br0" timeOffset="16911.773">9074 4472 4608 0 0,'0'0'353'0'0,"-1"-3"2159"0"0,-1 1-1932 0 0,1 1 0 0 0,-1 0-1 0 0,0 0 1 0 0,0 0 0 0 0,1 0-1 0 0,-1 0 1 0 0,0 0 0 0 0,0 0-1 0 0,0 1 1 0 0,0-1 0 0 0,0 1 0 0 0,0 0-1 0 0,0-1 1 0 0,-2 1-580 0 0,1 0 294 0 0,0 0-1 0 0,0 1 1 0 0,1-1 0 0 0,-1 1 0 0 0,0-1-1 0 0,0 1 1 0 0,1 0 0 0 0,-1 0-1 0 0,1 0 1 0 0,-1 1-294 0 0,-3 1 230 0 0,1 0-1 0 0,0 1 0 0 0,0 0 1 0 0,1-1-1 0 0,-1 2 1 0 0,1-1-1 0 0,0 0 1 0 0,0 1-1 0 0,-3 4-229 0 0,-2 5 550 0 0,4-8-308 0 0,0 0 0 0 0,1 1 0 0 0,0 0 0 0 0,0 0 0 0 0,-1 4-242 0 0,-3 11 382 0 0,1 0-1 0 0,1 0 0 0 0,1 0 1 0 0,1 1-1 0 0,1 0 0 0 0,0 0 1 0 0,2 12-382 0 0,1-23 127 0 0,1 1 0 0 0,0-1 1 0 0,0 0-1 0 0,2 0 1 0 0,-1 0-1 0 0,2 0 0 0 0,-1-1 1 0 0,2 1-1 0 0,3 6-127 0 0,-5-6-102 0 0,-3-11-33 0 0,0 0 1 0 0,0 0 0 0 0,0 1-1 0 0,0-1 1 0 0,0 0 0 0 0,0 0-1 0 0,0 0 1 0 0,0 0 0 0 0,-1 0-1 0 0,1 0 1 0 0,0 0 0 0 0,-1 0-1 0 0,1 0 1 0 0,-1 0 0 0 0,1 0-1 0 0,-1 0 1 0 0,0 0-1 0 0,1 0 1 0 0,-1 0 0 0 0,0 0-1 0 0,1-1 1 0 0,-2 2 134 0 0,1-2-181 0 0,0 0 0 0 0,0 1-1 0 0,0-1 1 0 0,0 0 0 0 0,0 0 0 0 0,0 1-1 0 0,0-1 1 0 0,0 0 0 0 0,0 0-1 0 0,0 0 1 0 0,0 0 0 0 0,0-1 0 0 0,0 1-1 0 0,0 0 1 0 0,0 0 0 0 0,0-1 0 0 0,0 1-1 0 0,0 0 1 0 0,0-1 181 0 0,-6-2-735 0 0,1 0 0 0 0,-1-1 0 0 0,1 0-1 0 0,0 0 1 0 0,1 0 0 0 0,-1-1 735 0 0,-25-19-2198 0 0</inkml:trace>
  <inkml:trace contextRef="#ctx0" brushRef="#br0" timeOffset="16912.773">8322 4267 13504 0 0,'-5'-17'600'0'0,"2"9"120"0"0,-2-1-576 0 0,0 1-144 0 0,2 1 0 0 0,-2-6 0 0 0,-1-2 864 0 0,3 3 151 0 0,-2-2 25 0 0,0 8-5671 0 0,-3 1-1129 0 0</inkml:trace>
  <inkml:trace contextRef="#ctx0" brushRef="#br0" timeOffset="17300.078">976 5990 18511 0 0,'2'6'208'0'0,"0"0"0"0"0,-1 0-1 0 0,0 0 1 0 0,0 1-1 0 0,0-1 1 0 0,0 0 0 0 0,-1 1-1 0 0,-1-1 1 0 0,1 1 0 0 0,-1-1-208 0 0,-2 18 378 0 0,-1 0 0 0 0,-2-1-378 0 0,6-22 37 0 0,-14 77 2193 0 0,8-37-606 0 0,-5 10-1624 0 0,-11 47 915 0 0,18-77-846 0 0,1 0 0 0 0,1 0 1 0 0,1 12-70 0 0,1 9-7541 0 0,0-39 6546 0 0,0-3-6683 0 0</inkml:trace>
  <inkml:trace contextRef="#ctx0" brushRef="#br0" timeOffset="17659.095">915 5662 920 0 0,'0'0'80'0'0,"10"8"-80"0"0,-1 4 0 0 0,1-4 0 0 0,-2 4 4072 0 0,1 1 800 0 0,-4-6 160 0 0,-5-7 31 0 0,5 14-3831 0 0,3-3-768 0 0,-3 1-152 0 0,-5-12-32 0 0,0 0-1144 0 0,0 0-232 0 0,9 3-48 0 0</inkml:trace>
  <inkml:trace contextRef="#ctx0" brushRef="#br0" timeOffset="18028.45">1275 5572 19319 0 0,'27'79'1943'0'0,"-24"-67"-1904"0"0,0 2 0 0 0,0-1-1 0 0,-1 0 1 0 0,-1 0 0 0 0,0 1 0 0 0,-1 2-39 0 0,2 17 362 0 0,-2-13 157 0 0,0 0 0 0 0,-3 15-519 0 0,1-3 318 0 0,-8 99-58 0 0,3-45-58 0 0,3-37 282 0 0,2 6-484 0 0,6 104 224 0 0,-3-132-391 0 0,-2-20-269 0 0,1 0 0 0 0,1-1 0 0 0,-1 1 1 0 0,1 0-1 0 0,0-1 0 0 0,1 1 0 0 0,0 0 436 0 0,5 13-1814 0 0</inkml:trace>
  <inkml:trace contextRef="#ctx0" brushRef="#br0" timeOffset="18029.45">1403 6096 9216 0 0,'0'0'816'0'0,"-5"-6"-656"0"0,-3 0-160 0 0,-2-3 0 0 0,1 1 2016 0 0,-4 3 360 0 0,-1-2 79 0 0,1 2 9 0 0,-6 2-1528 0 0,1-2-304 0 0,-6 10-64 0 0,2-5-16 0 0,4-5-440 0 0,-4 1-112 0 0,4 1 0 0 0,-1 3 0 0 0,1 3-1264 0 0,4 1-272 0 0</inkml:trace>
  <inkml:trace contextRef="#ctx0" brushRef="#br0" timeOffset="18367.99">2278 6281 13360 0 0,'3'1'325'0'0,"0"2"-1"0"0,1-1 1 0 0,-1 0 0 0 0,-1 0 0 0 0,1 1 0 0 0,0 0 0 0 0,-1 0 0 0 0,1-1 0 0 0,-1 2 0 0 0,0-1 0 0 0,0 0 0 0 0,0 0-1 0 0,0 1 1 0 0,0-1 0 0 0,-1 0 0 0 0,0 1 0 0 0,0 0 0 0 0,0-1 0 0 0,0 1 0 0 0,0 0 0 0 0,-1 0 0 0 0,1 0-325 0 0,-1 9 970 0 0,-1 0 0 0 0,0 0 0 0 0,-1 0 0 0 0,0 1 0 0 0,-3 8-970 0 0,2-6-628 0 0,-19 121 745 0 0,21-127-636 0 0,1-8-3586 0 0,0-2-3366 0 0</inkml:trace>
  <inkml:trace contextRef="#ctx0" brushRef="#br0" timeOffset="18764.903">2369 5909 12440 0 0,'0'0'1104'0'0,"0"0"-880"0"0,0 0-224 0 0,0 0 0 0 0,0 0 1520 0 0,0 0 263 0 0,0 0 49 0 0,17 3 16 0 0,-7 6-1024 0 0,-2 4-208 0 0,-8-13-40 0 0,10 7 0 0 0,-6 1-1256 0 0,-4 4-248 0 0,5 5-56 0 0</inkml:trace>
  <inkml:trace contextRef="#ctx0" brushRef="#br0" timeOffset="18765.903">2604 6212 11056 0 0,'4'10'337'0'0,"-1"0"0"0"0,0 0 0 0 0,-1 0 0 0 0,-1 1 0 0 0,1-1 1 0 0,-2 1-1 0 0,1-1 0 0 0,-2 5-337 0 0,-1 20 5247 0 0,-7 31-5247 0 0,1-12 718 0 0,3-27-447 0 0,3-22-168 0 0,1 0 1 0 0,0-1-1 0 0,0 1 0 0 0,1 0 0 0 0,-1 0 0 0 0,1 0 0 0 0,0 0 0 0 0,0 0 1 0 0,1 0-1 0 0,-1 1-103 0 0,1-4 150 0 0,-1-2-43 0 0,0 0-10 0 0,2 0 1 0 0,1 0-73 0 0,0 0 0 0 0,0-1 0 0 0,-1 0 0 0 0,1 1 0 0 0,0-1 0 0 0,0 0 0 0 0,0 0 1 0 0,0 0-1 0 0,-1-1 0 0 0,1 1 0 0 0,0-1 0 0 0,-1 1 0 0 0,0-1 0 0 0,2-1-25 0 0,5-5 62 0 0,0-1 0 0 0,8-9-62 0 0,8-8 19 0 0,-2 3 87 0 0,-18 17-87 0 0,0 1 0 0 0,0 0-1 0 0,0 0 1 0 0,0 0-1 0 0,1 1 1 0 0,0-1-1 0 0,0 2 1 0 0,2-2-19 0 0,3-1 49 0 0,-9 5-39 0 0,-1 0 0 0 0,0 0 0 0 0,1 0 0 0 0,-1 0 1 0 0,1 1-1 0 0,0-1 0 0 0,-1 0 0 0 0,1 1 0 0 0,0-1 0 0 0,-1 1 0 0 0,1 0 0 0 0,0-1 0 0 0,-1 1 0 0 0,1 0 0 0 0,0 0 0 0 0,-1 0 0 0 0,1 0 0 0 0,0 1 1 0 0,0-1-1 0 0,-1 0-10 0 0,0 1 9 0 0,1-1 6 0 0,0 1 0 0 0,-1-1 0 0 0,1 1 1 0 0,0 0-1 0 0,-1-1 0 0 0,1 1 0 0 0,-1 0 1 0 0,1 0-1 0 0,-1 0 0 0 0,1 0 0 0 0,-1 1 1 0 0,0-1-1 0 0,0 0 0 0 0,1 0 0 0 0,-1 1 1 0 0,0-1-1 0 0,0 1 0 0 0,0-1 0 0 0,-1 1 1 0 0,1 0-1 0 0,0-1 0 0 0,-1 1 0 0 0,1 0 0 0 0,-1-1 1 0 0,1 1-1 0 0,-1 1-15 0 0,5 16-297 0 0,-2 1 1 0 0,0 0-1 0 0,-1 1 0 0 0,-1 14 297 0 0,0-8-2088 0 0,3-6-5075 0 0</inkml:trace>
  <inkml:trace contextRef="#ctx0" brushRef="#br0" timeOffset="19128.45">3266 6321 10136 0 0,'1'1'777'0'0,"12"3"320"0"0,-13-4-962 0 0,0 0 0 0 0,0 0 0 0 0,0 0 0 0 0,1 0 0 0 0,-1 0 0 0 0,0 0-1 0 0,0 0 1 0 0,0 0 0 0 0,1 0 0 0 0,-1 0 0 0 0,0 0 0 0 0,0 0 0 0 0,0 0 0 0 0,1-1 0 0 0,-1 1 0 0 0,0 0 0 0 0,0 0 0 0 0,0 0 0 0 0,0 0 0 0 0,0 0 0 0 0,1-1 0 0 0,-1 1 0 0 0,0 0 0 0 0,0 0 0 0 0,0 0 0 0 0,0 0 0 0 0,0-1 0 0 0,0 1 0 0 0,0 0 0 0 0,0 0-135 0 0,-1-9 4410 0 0,-4 4-4210 0 0,2 4-141 0 0,-1 0 1 0 0,1-1 0 0 0,-1 1-1 0 0,0 1 1 0 0,1-1 0 0 0,-1 0-1 0 0,0 1 1 0 0,0 0 0 0 0,1 0-1 0 0,-1 0 1 0 0,0 0 0 0 0,1 1-1 0 0,-1-1 1 0 0,0 1 0 0 0,0 0-1 0 0,1 0 1 0 0,-1 0 0 0 0,1 1-1 0 0,-1-1 1 0 0,1 1 0 0 0,0 0-1 0 0,0 0 1 0 0,-2 1-60 0 0,-3 2 132 0 0,0 1-1 0 0,0 0 1 0 0,1 0 0 0 0,0 1 0 0 0,0 0 0 0 0,1 0-1 0 0,-1 0 1 0 0,-3 7-132 0 0,-11 12 290 0 0,17-20-314 0 0,-1-1 1 0 0,1 0-1 0 0,0 1 0 0 0,0 0 1 0 0,0 0-1 0 0,1 0 0 0 0,-1 3 24 0 0,-2 7-88 0 0,1-1 0 0 0,1 1-1 0 0,1-1 1 0 0,-2 13 88 0 0,5-22 19 0 0,-1 0 0 0 0,1 0-1 0 0,0 0 1 0 0,1-1 0 0 0,-1 1 0 0 0,1 0-1 0 0,0 0 1 0 0,1 0 0 0 0,-1-1 0 0 0,1 1-1 0 0,0-1 1 0 0,0 1 0 0 0,1-1 0 0 0,1 2-19 0 0,-3-5 10 0 0,0 0 0 0 0,0 0 0 0 0,1 0 1 0 0,-1 0-1 0 0,1 0 0 0 0,-1-1 0 0 0,1 1 1 0 0,0 0-1 0 0,-1-1 0 0 0,1 1 0 0 0,0-1 1 0 0,0 0-1 0 0,0 0 0 0 0,0 0 0 0 0,0 0 1 0 0,0 0-1 0 0,0 0 0 0 0,0 0 0 0 0,1-1 1 0 0,-1 1-1 0 0,0-1 0 0 0,0 0 0 0 0,1 1 1 0 0,-1-1-1 0 0,0 0 0 0 0,1 0 0 0 0,-1-1 1 0 0,0 1-1 0 0,0 0 0 0 0,1-1 0 0 0,-1 1 1 0 0,0-1-1 0 0,0 0 0 0 0,0 0 0 0 0,2 0-10 0 0,3-3 24 0 0,1 0 0 0 0,-1 0 0 0 0,0 0 0 0 0,0-1-1 0 0,-1 0 1 0 0,1 0 0 0 0,-1 0 0 0 0,1-3-24 0 0,11-12 577 0 0,14-18-577 0 0,-24 28 88 0 0,11-18-7 0 0,0-1 0 0 0,-2 0 0 0 0,-2-1-1 0 0,0-1 1 0 0,-2-1 0 0 0,-1 0 0 0 0,3-20-81 0 0,9-46 5 0 0,-5-1 0 0 0,3-55-5 0 0,-20 118 42 0 0,-1-1-1 0 0,-2-24-41 0 0,-1-2 41 0 0,2 38 65 0 0,-2 1-1 0 0,0-1 0 0 0,-3-7-105 0 0,5 32 14 0 0,0-1 0 0 0,0 1-1 0 0,0 0 1 0 0,0-1 0 0 0,0 1 0 0 0,0 0-1 0 0,0 0 1 0 0,0-1 0 0 0,0 1-1 0 0,0 0 1 0 0,-1 0 0 0 0,1-1 0 0 0,0 1-1 0 0,0 0 1 0 0,0 0 0 0 0,0-1-1 0 0,0 1 1 0 0,-1 0 0 0 0,1 0 0 0 0,0-1-1 0 0,0 1 1 0 0,0 0 0 0 0,-1 0-1 0 0,1 0 1 0 0,0 0 0 0 0,0-1 0 0 0,-1 1-1 0 0,1 0 1 0 0,0 0 0 0 0,0 0-1 0 0,-1 0-12 0 0,-6 5 157 0 0,-4 17 64 0 0,4 9 83 0 0,2 0 1 0 0,1 1 0 0 0,0 14-306 0 0,2-17 49 0 0,-4 111 77 0 0,3-58-34 0 0,3-24 2 0 0,3 12-94 0 0,-1-30 15 0 0,3 25 3 0 0,4 0-1 0 0,1-1 1 0 0,19 59-18 0 0,-25-108-151 0 0,0 0 1 0 0,1 0-1 0 0,1 0 0 0 0,0-1 0 0 0,1 0 0 0 0,0 0 0 0 0,2-1 1 0 0,2 5 150 0 0,-8-15-414 0 0,0 0 0 0 0,1 0 0 0 0,-1 0 1 0 0,0 0-1 0 0,1-1 0 0 0,0 0 1 0 0,1 1 413 0 0,8 4-1690 0 0</inkml:trace>
  <inkml:trace contextRef="#ctx0" brushRef="#br0" timeOffset="19482.846">3698 6350 16583 0 0,'4'5'397'0'0,"9"11"-31"0"0,-2 0-1 0 0,0 1 1 0 0,-1 1-366 0 0,-7-13 307 0 0,0 1 1 0 0,-1-1 0 0 0,0 1 0 0 0,0 0-1 0 0,0-1 1 0 0,-1 1 0 0 0,0 0 0 0 0,0 0 0 0 0,0 0-1 0 0,-1 0 1 0 0,0 0 0 0 0,0 2-308 0 0,-1-1 560 0 0,0 0 1 0 0,1 0-1 0 0,0 0 0 0 0,1 0 1 0 0,-1 0-1 0 0,1 0 0 0 0,1 0 1 0 0,1 7-561 0 0,0-9 58 0 0,-1 1-11 0 0,-2 18 152 0 0,1-9-234 0 0,-1-11-369 0 0,1 0 0 0 0,-1 0 0 0 0,-1 0 0 0 0,1 0 0 0 0,0 0 0 0 0,-2 3 404 0 0,-2 4-1307 0 0</inkml:trace>
  <inkml:trace contextRef="#ctx0" brushRef="#br0" timeOffset="19831.002">4240 6430 5064 0 0,'24'5'377'0'0,"-5"-1"2927"0"0,-17-4 243 0 0,-2 0 182 0 0,0-1-3402 0 0,0 0 1 0 0,0 0-1 0 0,0 0 1 0 0,-1 0-1 0 0,1 0 1 0 0,0 0-1 0 0,0 0 1 0 0,-1 0-1 0 0,1 0 1 0 0,-1 1-1 0 0,1-1 1 0 0,-1 0-1 0 0,1 0 0 0 0,-1 0 1 0 0,1 1-1 0 0,-1-1-327 0 0,-15-10 1533 0 0,13 10-1491 0 0,0 0 1 0 0,-1 0-1 0 0,1 0 1 0 0,-1 0-1 0 0,1 1 1 0 0,-1-1-1 0 0,1 1 1 0 0,-1 0-1 0 0,-3 0-42 0 0,1 1 46 0 0,-1 0-1 0 0,1 0 0 0 0,0 1 1 0 0,0-1-1 0 0,0 1 0 0 0,0 1 1 0 0,0-1-1 0 0,0 1 0 0 0,0 0 1 0 0,1 0-1 0 0,-1 1 0 0 0,1 0 1 0 0,0 0-1 0 0,0 0 0 0 0,0 0 1 0 0,1 1-1 0 0,0 0 0 0 0,0 0 1 0 0,0 0-1 0 0,0 0 0 0 0,1 1 1 0 0,0-1-1 0 0,0 1 0 0 0,0 0 1 0 0,1 0-1 0 0,-1 0 0 0 0,2 0 1 0 0,-1 0-1 0 0,1 1 0 0 0,-1 1-45 0 0,1 5 46 0 0,1 0 0 0 0,0 0 0 0 0,0 0 0 0 0,2 1-46 0 0,-2-9 13 0 0,1-1 0 0 0,0 0 1 0 0,0 0-1 0 0,0 1 0 0 0,1-1 1 0 0,-1 0-1 0 0,1 0 1 0 0,0 0-1 0 0,1 0 0 0 0,-1-1 1 0 0,0 1-1 0 0,1 0 1 0 0,3 2-14 0 0,-1 0-12 0 0,1-1 0 0 0,0 0 0 0 0,1 0 0 0 0,-1-1 0 0 0,1 0 0 0 0,0 0 0 0 0,0 0 0 0 0,1-1 1 0 0,-1 0-1 0 0,0-1 0 0 0,1 1 0 0 0,0-1 0 0 0,0-1 0 0 0,-1 0 0 0 0,1 0 0 0 0,0 0 0 0 0,0-1 1 0 0,5 0 11 0 0,-2-1-18 0 0,-1-1 0 0 0,0 1 0 0 0,0-2 0 0 0,0 1 1 0 0,0-2-1 0 0,-1 1 0 0 0,1-1 0 0 0,-1-1 1 0 0,0 1-1 0 0,0-2 0 0 0,0 1 0 0 0,-1-1 1 0 0,0 0-1 0 0,3-4 18 0 0,0 1-37 0 0,18-18-130 0 0,6-7 167 0 0,-27 25-62 0 0,-1 0 1 0 0,0 0-1 0 0,0-1 0 0 0,-1 1 0 0 0,0-1 0 0 0,2-6 62 0 0,-2 2-92 0 0,-1 0-1 0 0,0 0 0 0 0,-1-1 1 0 0,0 0 92 0 0,-4 14-13 0 0,0 1 1 0 0,0-1 0 0 0,1 1-1 0 0,-1-1 1 0 0,0 1-1 0 0,0-1 1 0 0,0 0 0 0 0,0 1-1 0 0,0-1 1 0 0,0 1 0 0 0,0-1-1 0 0,0 1 1 0 0,0-1 0 0 0,0 1-1 0 0,-1-1 1 0 0,1 1 0 0 0,0-1-1 0 0,0 1 1 0 0,0-1-1 0 0,-1 0 13 0 0,1 1-9 0 0,-1 0 0 0 0,0 0 0 0 0,1 0-1 0 0,-1 0 1 0 0,1 0 0 0 0,-1 0-1 0 0,0 0 1 0 0,1 0 0 0 0,-1 0-1 0 0,1 0 1 0 0,-1 0 0 0 0,0 0-1 0 0,1 0 1 0 0,-1 1 0 0 0,1-1-1 0 0,-1 0 1 0 0,1 0 0 0 0,-1 1 0 0 0,1-1-1 0 0,-1 0 1 0 0,1 1 0 0 0,-1-1-1 0 0,1 1 1 0 0,-1-1 9 0 0,-1 2-30 0 0,0 0 0 0 0,0 0 0 0 0,1 0 0 0 0,-1 0 0 0 0,0 0 0 0 0,1 1 0 0 0,-1-1-1 0 0,1 0 1 0 0,0 1 0 0 0,0-1 0 0 0,0 1 0 0 0,0-1 0 0 0,0 1 0 0 0,1 0 0 0 0,-1-1 0 0 0,1 3 30 0 0,-6 14-206 0 0,5-16 160 0 0,0 1-1 0 0,0 0 1 0 0,1 0-1 0 0,-1 0 0 0 0,1 3 47 0 0,-2 11-120 0 0,-2 5 31 0 0,1 0 0 0 0,1 0 0 0 0,1 0 0 0 0,1 8 89 0 0,3 17 304 0 0,5 27-304 0 0,-6-65 157 0 0,0 0-1 0 0,0 0 1 0 0,1 0-1 0 0,0-1 1 0 0,0 0 0 0 0,1 1-1 0 0,0-1 1 0 0,1 0-1 0 0,0-1 1 0 0,1 1 0 0 0,-1-1-1 0 0,1 0 1 0 0,4 3-157 0 0,-8-10 19 0 0,-1 0-1 0 0,0 0 1 0 0,0 0-1 0 0,1-1 1 0 0,-1 1 0 0 0,0 0-1 0 0,1-1 1 0 0,-1 1-1 0 0,1-1 1 0 0,-1 1 0 0 0,1-1-1 0 0,-1 0 1 0 0,1 1-1 0 0,-1-1 1 0 0,1 0 0 0 0,-1 0-1 0 0,1 0 1 0 0,-1 0-1 0 0,1 0 1 0 0,-1-1 0 0 0,1 1-1 0 0,-1 0 1 0 0,1-1-1 0 0,-1 1 1 0 0,0-1 0 0 0,1 0-1 0 0,-1 1 1 0 0,1-1-1 0 0,-1 0 1 0 0,0 0 0 0 0,0 0-1 0 0,1 0 1 0 0,-1 0-1 0 0,0 0 1 0 0,0 0 0 0 0,0 0-19 0 0,2-3 48 0 0,1 1 0 0 0,-1-1 1 0 0,0 1-1 0 0,-1-1 0 0 0,1 0 1 0 0,-1 0-1 0 0,1 0 0 0 0,-1 0 1 0 0,0-1-1 0 0,-1 1 0 0 0,2-3-48 0 0,-1-5-338 0 0,-1-1-1 0 0,0 1 1 0 0,-1 0 0 0 0,0 0-1 0 0,-1 0 1 0 0,0 0-1 0 0,-1 0 1 0 0,0 0 0 0 0,-1 0-1 0 0,0 0 1 0 0,-1 1-1 0 0,-1-1 1 0 0,1 1 0 0 0,-2 0-1 0 0,1 1 1 0 0,-8-11 338 0 0,-23-40-6053 0 0,30 50 3229 0 0,-3-6-1900 0 0</inkml:trace>
  <inkml:trace contextRef="#ctx0" brushRef="#br0" timeOffset="20314.648">4507 6519 2760 0 0,'2'1'207'0'0,"-1"0"-126"0"0,0-1 1 0 0,0 1-1 0 0,1-1 1 0 0,-1 1 0 0 0,0-1-1 0 0,0 1 1 0 0,0 0 0 0 0,0 0-1 0 0,0-1 1 0 0,0 1 0 0 0,0 0-1 0 0,0 0 1 0 0,0 0-1 0 0,0 0 1 0 0,0 0 0 0 0,-1 0-1 0 0,1 0-81 0 0,2 4 565 0 0,1-1 458 0 0,15 20 4436 0 0,-18-23-4019 0 0,-1-1-288 0 0,2 2-57 0 0,22 47 2014 0 0,-23-48-2851 0 0,-1-1-76 0 0,6 16 1081 0 0,-4-11 2284 0 0,-1-5-3545 0 0,0 0 0 0 0,0 0 0 0 0,0 0 0 0 0,-1 0 0 0 0,1 0 0 0 0,0 0 0 0 0,0 0 0 0 0,0 0 0 0 0,0 0 0 0 0,-1 0 0 0 0,1 0 0 0 0,0-1 0 0 0,0 1 0 0 0,-1 0 0 0 0,1-1 0 0 0,0 1 0 0 0,0 0 0 0 0,-1-1 0 0 0,1 1 0 0 0,0-1 0 0 0,-1 1 1 0 0,1-1-1 0 0,-1 1 0 0 0,1-1 0 0 0,0 0-2 0 0,15-13 37 0 0,-15 7-37 0 0,-1-20 520 0 0,0 26-385 0 0,0 1-207 0 0,1 0 86 0 0,-1 0 0 0 0,0-1 1 0 0,0 1-1 0 0,0 0 0 0 0,0-1 0 0 0,0 1 0 0 0,0 0 1 0 0,0 0-1 0 0,0-1 0 0 0,0 1 0 0 0,0 0 1 0 0,0 0-1 0 0,0-1 0 0 0,0 1 0 0 0,0 0 0 0 0,0 0 1 0 0,-1-1-1 0 0,1 1 0 0 0,0 0 0 0 0,0 0 1 0 0,0-1-1 0 0,0 1 0 0 0,0 0 0 0 0,-1 0 0 0 0,1 0 1 0 0,0-1-1 0 0,0 1-14 0 0,-4 3 69 0 0,1 0-1 0 0,-1 0 1 0 0,1 0 0 0 0,0 0 0 0 0,0 1 0 0 0,1-1-1 0 0,-1 1 1 0 0,1 0 0 0 0,-1 0 0 0 0,1 0-1 0 0,0 0 1 0 0,0 2-69 0 0,-12 37-217 0 0,12-35 211 0 0,1-6 17 0 0,0 0-1 0 0,1 0 1 0 0,-1 0 0 0 0,1 0 0 0 0,0 0 0 0 0,-1 1-1 0 0,1-1 1 0 0,0 0 0 0 0,0 0 0 0 0,0 0 0 0 0,0 0-1 0 0,1 1 1 0 0,-1-1 0 0 0,1 0 0 0 0,-1 0 0 0 0,2 2-11 0 0,2 5 11 0 0,0-1 0 0 0,0 1 0 0 0,1-1 0 0 0,1 1 0 0 0,-1-1 0 0 0,1-1 0 0 0,2 2-11 0 0,-6-7 3 0 0,1 1 0 0 0,-1-1 0 0 0,1 1 0 0 0,0-1 0 0 0,0 0 0 0 0,0 0 0 0 0,0 0 0 0 0,0 0 0 0 0,0-1 1 0 0,1 0-1 0 0,-1 1 0 0 0,1-1 0 0 0,-1 0 0 0 0,0 0 0 0 0,1-1 0 0 0,0 1 0 0 0,-1-1 0 0 0,1 0 0 0 0,-1 0 0 0 0,4 0-3 0 0,-3 0 0 0 0,0-1 0 0 0,-1 1 0 0 0,1-1 0 0 0,-1 0 0 0 0,1 0 0 0 0,-1-1 0 0 0,1 1 0 0 0,-1 0 0 0 0,0-1 0 0 0,0 0 0 0 0,0 0 0 0 0,0 0 0 0 0,1-1 0 0 0,-1-1 0 0 0,0 1 0 0 0,0-1 0 0 0,0 0 0 0 0,0 1 0 0 0,-1-1 0 0 0,0 0 0 0 0,0-1 0 0 0,1-1 0 0 0,0-2-16 0 0,0 0-1 0 0,-1-1 1 0 0,0 1 0 0 0,-1-1-1 0 0,1 1 1 0 0,-2-1 0 0 0,1 0-1 0 0,-1 1 1 0 0,-1-1-1 0 0,1 0 1 0 0,-1 1 0 0 0,-1-1-1 0 0,0 1 1 0 0,0-2 16 0 0,-6-36-35 0 0,6 31 11 0 0,-1-1 0 0 0,-2-7 24 0 0,4 20 0 0 0,0 1-1 0 0,0-1 0 0 0,0 0 0 0 0,0 1 1 0 0,-1 0-1 0 0,1-1 0 0 0,0 1 0 0 0,-1 0 1 0 0,0 0-1 0 0,1-1 0 0 0,-2 1 1 0 0,2 1-2 0 0,-2-8-40 0 0,1 5-97 0 0,-3 10 45 0 0,4-2 76 0 0,-1 0 1 0 0,1 0-1 0 0,0 0 1 0 0,0 0-1 0 0,1 0 0 0 0,-1 1 1 0 0,1-1-1 0 0,0 0 1 0 0,0 4 17 0 0,5 42-285 0 0,-2-28 15 0 0,2 17-532 0 0,2 1 0 0 0,2-1 1 0 0,1-1-1 0 0,4 4 802 0 0,-5-18-1633 0 0,5-4-65 0 0</inkml:trace>
  <inkml:trace contextRef="#ctx0" brushRef="#br0" timeOffset="20647.781">5086 5670 10592 0 0,'3'1'59'0'0,"0"1"0"0"0,0 0 1 0 0,-1 0-1 0 0,1 0 1 0 0,0 0-1 0 0,-1 0 0 0 0,1 0 1 0 0,-1 1-1 0 0,0-1 1 0 0,1 1-1 0 0,-1 0 0 0 0,-1-1 1 0 0,1 1-1 0 0,0 0 0 0 0,-1 0 1 0 0,1 0-1 0 0,-1 1 1 0 0,0-1-1 0 0,0 0 0 0 0,0 0 1 0 0,-1 1-1 0 0,1-1 1 0 0,-1 0-1 0 0,1 1-59 0 0,0 35 2818 0 0,-2 0 0 0 0,-1 0 0 0 0,-6 25-2818 0 0,0 13 776 0 0,-5 52 376 0 0,2-26-218 0 0,3 52-934 0 0,8-125-77 0 0,-1 25-3 0 0,3 0-1 0 0,7 36 81 0 0,-7-67-133 0 0,4 18-546 0 0,-6-39 406 0 0,1 0 0 0 0,0 0 1 0 0,0 0-1 0 0,0 0 0 0 0,0 0 0 0 0,0 0 0 0 0,1 0 1 0 0,-1-1-1 0 0,1 1 0 0 0,0 0 0 0 0,0-1 273 0 0,12 8-7066 0 0</inkml:trace>
  <inkml:trace contextRef="#ctx0" brushRef="#br0" timeOffset="21014.798">5309 6200 14136 0 0,'0'0'646'0'0,"0"0"-10"0"0,-1-1-408 0 0,-10-2 15 0 0,0 1 0 0 0,0 0-1 0 0,0 0 1 0 0,0 1 0 0 0,0 0 0 0 0,0 1-1 0 0,0 1-242 0 0,-29 2 1907 0 0,-13 3-1907 0 0,-2 1 223 0 0,-137 16 395 0 0,-1-4-1897 0 0,160-17 592 0 0,-21 3-481 0 0</inkml:trace>
  <inkml:trace contextRef="#ctx0" brushRef="#br0" timeOffset="21474.014">4835 6439 12208 0 0,'102'24'1298'0'0,"-87"-21"-1294"0"0,0-1 1 0 0,0 0-1 0 0,0-1 0 0 0,0-1 0 0 0,4 0-4 0 0,22 0 119 0 0,-19 2 109 0 0,0-1 284 0 0,0 0 0 0 0,0-1-1 0 0,0-1 1 0 0,15-3-512 0 0,-30 2 125 0 0,45-8 2408 0 0,25-9-2533 0 0,-63 15 408 0 0,1-1 1 0 0,-1 0 0 0 0,0-2-1 0 0,0 1 1 0 0,-1-2 0 0 0,1 0-1 0 0,5-5-408 0 0,-15 9 66 0 0,0 1-1 0 0,0-1 0 0 0,-1 0 0 0 0,1-1 0 0 0,-1 1 1 0 0,0-1-1 0 0,0 1 0 0 0,0-1 0 0 0,-1 0 0 0 0,1 0 1 0 0,-1-2-66 0 0,-1 5 0 0 0,0 0 0 0 0,0 0 1 0 0,-1-1-1 0 0,1 1 1 0 0,-1 0-1 0 0,1 0 0 0 0,-1-1 1 0 0,0 1-1 0 0,0 0 1 0 0,0-1-1 0 0,0 1 1 0 0,0 0-1 0 0,-1 0 0 0 0,1-1 1 0 0,-1 1-1 0 0,1 0 1 0 0,-1 0-1 0 0,0-1 0 0 0,0 1 1 0 0,0 0-1 0 0,0 0 1 0 0,0 0-1 0 0,-1 0 1 0 0,1 1-1 0 0,0-1 0 0 0,-2-1 0 0 0,0 0 0 0 0,-1 0 0 0 0,1 0 0 0 0,-1 1 0 0 0,0-1 0 0 0,1 1 0 0 0,-1 0 0 0 0,0 0 0 0 0,0 0 0 0 0,0 1 0 0 0,-1-1 0 0 0,1 1 0 0 0,0 0 0 0 0,-1 0 0 0 0,1 1 0 0 0,0-1 0 0 0,-1 1 0 0 0,1 0 0 0 0,-1 0 0 0 0,1 0 0 0 0,0 1 0 0 0,-1 0 0 0 0,1 0 0 0 0,0 0 0 0 0,-3 1 0 0 0,1 0 1 0 0,1 0-1 0 0,-1 1 1 0 0,1 0-1 0 0,0 0 1 0 0,0 0-1 0 0,0 0 1 0 0,0 1-1 0 0,1 0 1 0 0,-1 0 0 0 0,1 0-1 0 0,0 1 1 0 0,0 0-1 0 0,1-1 1 0 0,-3 4-1 0 0,0 3 38 0 0,0 0 1 0 0,1 0 0 0 0,0 0 0 0 0,1 1 0 0 0,0 0-1 0 0,-1 7-38 0 0,4-14 20 0 0,0-1 0 0 0,0 1 0 0 0,1 0 0 0 0,0-1 0 0 0,0 1 0 0 0,0 0 0 0 0,0 0 0 0 0,1-1 0 0 0,0 1 0 0 0,0 0 0 0 0,0-1 0 0 0,1 1 0 0 0,0 2-20 0 0,2 0 29 0 0,-1 1 0 0 0,1-1 1 0 0,1 0-1 0 0,-1 0 0 0 0,1-1 0 0 0,0 0 0 0 0,3 3-29 0 0,-5-6 8 0 0,1 0-1 0 0,-1 0 0 0 0,1-1 0 0 0,-1 1 0 0 0,1-1 1 0 0,0 0-1 0 0,0 0 0 0 0,0-1 0 0 0,1 1-7 0 0,38 11 68 0 0,-24-8-57 0 0,-11-4-57 0 0,-1 1-1 0 0,1-1 1 0 0,-1 0-1 0 0,0-1 1 0 0,1 0-1 0 0,-1 0 1 0 0,1-1-1 0 0,-1 0 1 0 0,1 0-1 0 0,-1 0 1 0 0,0-1-1 0 0,7-3 47 0 0,-2 1-124 0 0,0-1 0 0 0,-1-1-1 0 0,1 0 1 0 0,-1-1 0 0 0,0 0-1 0 0,9-8 125 0 0,5-5-630 0 0,-7 6-14 0 0,0-1 0 0 0,-1 0 0 0 0,-1-2 644 0 0,-2 2-393 0 0,-1 2 45 0 0,0-2 0 0 0,-1 1 0 0 0,-1-2 0 0 0,0 1-1 0 0,-1-2 349 0 0,13-18-350 0 0,-18 29 381 0 0,-1 0-1 0 0,1-1 0 0 0,-1 1 1 0 0,-1-1-1 0 0,1 0 1 0 0,-1 0-1 0 0,0-1-30 0 0,5-8 301 0 0,-5 8 2003 0 0,-14 12-1234 0 0,6-1-1002 0 0,0 0 0 0 0,1 1-1 0 0,-1-1 1 0 0,1 1 0 0 0,0 0 0 0 0,0 1 0 0 0,0-1 0 0 0,-3 5-68 0 0,-14 15 165 0 0,16-19-151 0 0,1-1 0 0 0,0 1 0 0 0,0 0 0 0 0,0 1 0 0 0,1-1 0 0 0,0 0 0 0 0,0 1 0 0 0,0 0 0 0 0,0 0 0 0 0,1 0 0 0 0,0 0 1 0 0,0 4-15 0 0,-1 6 163 0 0,0 0 0 0 0,2 0 0 0 0,0 0 0 0 0,1 8-163 0 0,0-21 73 0 0,0 0 0 0 0,1 0 1 0 0,0 0-1 0 0,0 0 0 0 0,-1 0 0 0 0,2 0 0 0 0,-1 0 1 0 0,0 0-1 0 0,1 1-73 0 0,0-1 64 0 0,-1-1 0 0 0,0 1 1 0 0,0 0-1 0 0,0-1 0 0 0,0 1 0 0 0,0 0 1 0 0,-1 0-1 0 0,1 0 0 0 0,-1 1-64 0 0,1 1 45 0 0,-1 0-1 0 0,0 0 1 0 0,-1 0 0 0 0,1-1-1 0 0,-1 1 1 0 0,0 0-1 0 0,0 0 1 0 0,-1-1-1 0 0,1 1 1 0 0,-1 0 0 0 0,0-1-1 0 0,0 0 1 0 0,0 1-1 0 0,-1-1 1 0 0,0 0-1 0 0,0 0 1 0 0,0-1 0 0 0,0 1-1 0 0,0 0 1 0 0,-1-1-1 0 0,-2 2-44 0 0,3-2 0 0 0,0-1 0 0 0,-1-1 0 0 0,1 1 0 0 0,0 0 0 0 0,0-1 0 0 0,-1 1 0 0 0,1-1 0 0 0,-1 0 0 0 0,0-1 0 0 0,1 1 0 0 0,-1 0 0 0 0,1-1 0 0 0,-1 0 0 0 0,0 0 0 0 0,1 0 0 0 0,-1 0 0 0 0,0-1 0 0 0,1 1 0 0 0,-1-1 0 0 0,0 0 0 0 0,1 0 0 0 0,-1 0 0 0 0,1 0 0 0 0,0-1 0 0 0,-1 0 0 0 0,1 0 0 0 0,-1-2 38 0 0,3 3 10 0 0,0 0 0 0 0,1 0 0 0 0,-1 1 0 0 0,1-1 0 0 0,-1-1 0 0 0,1 1 0 0 0,-1 0 1 0 0,1 0-1 0 0,0 0 0 0 0,-1 0 0 0 0,1 0 0 0 0,0 0 0 0 0,0 0 0 0 0,0 0 0 0 0,0 0 1 0 0,0-1-1 0 0,0 1 0 0 0,0 0 0 0 0,0 0 0 0 0,1 0 0 0 0,-1 0 0 0 0,0 0 0 0 0,1 0 0 0 0,-1 0 1 0 0,0 0-1 0 0,1 0 0 0 0,0 0 0 0 0,-1 0 0 0 0,1 0 0 0 0,-1 0 0 0 0,1 0 0 0 0,0 0 1 0 0,0 0-1 0 0,0 1 0 0 0,0-1-48 0 0,4-3 180 0 0,0 0 1 0 0,0 0 0 0 0,1 1 0 0 0,0 0-1 0 0,-1 1 1 0 0,1-1-181 0 0,6-3 154 0 0,-6 4-85 0 0,0-1 0 0 0,1 1-1 0 0,-1 0 1 0 0,1 1 0 0 0,4-1-69 0 0,19-5 120 0 0,-19 3-96 0 0,0 2-1 0 0,1 0 1 0 0,10-1-24 0 0,-1 1 1 0 0,4-1-347 0 0,-13 2-417 0 0,0-1 0 0 0,10-3 763 0 0,-18 4-649 0 0,1 0-1 0 0,-1-1 1 0 0,0 1 0 0 0,0-1-1 0 0,0 0 1 0 0,-1-1 0 0 0,1 1 0 0 0,-1-1-1 0 0,4-2 650 0 0,3-4-7451 0 0</inkml:trace>
  <inkml:trace contextRef="#ctx0" brushRef="#br0" timeOffset="22084.644">2308 7539 14744 0 0,'0'0'1136'0'0,"2"1"-747"0"0,0 1-242 0 0,1 0 1 0 0,-1 1-1 0 0,0-1 0 0 0,0 0 1 0 0,0 1-1 0 0,0-1 1 0 0,0 1-1 0 0,-1 0 0 0 0,1-1 1 0 0,-1 1-1 0 0,1 2-147 0 0,0 2 1082 0 0,0 1-1 0 0,0-1 1 0 0,-1 1 0 0 0,0 4-1082 0 0,7 29 2503 0 0,-5-29-2021 0 0,-1 1 1 0 0,0-1-1 0 0,0 6-482 0 0,-2 95 2763 0 0,-12 87-2763 0 0,2-57 349 0 0,7-116-310 0 0,-1 1 1 0 0,-4 13-40 0 0,-4 29 17 0 0,10-58-68 0 0,-1 0 1 0 0,0 0-1 0 0,-3 6 51 0 0,-3 12-145 0 0,7-22-505 0 0,-1-1 0 0 0,0 1 0 0 0,-1-1 0 0 0,1 0 0 0 0,-4 4 650 0 0,7-11-13 0 0,-1 2-2948 0 0,1-2-5517 0 0</inkml:trace>
  <inkml:trace contextRef="#ctx0" brushRef="#br0" timeOffset="22769.861">2150 7536 10592 0 0,'0'0'818'0'0,"0"0"-358"0"0,0 0 474 0 0,0 0 260 0 0,0 0 57 0 0,-10-13 405 0 0,-16-10-1535 0 0,25 22-152 0 0,1 1 137 0 0,0 0 58 0 0,0 0 10 0 0,0 0 49 0 0,0 0 196 0 0,0 0 86 0 0,0 0 20 0 0,0 0-6 0 0,0 0-40 0 0,7 8 2507 0 0,-5-8-2929 0 0,0-1 0 0 0,0 1 0 0 0,0-1-1 0 0,0 0 1 0 0,0 1 0 0 0,0-1 0 0 0,-1 0-1 0 0,1 0 1 0 0,0 0 0 0 0,0 0 0 0 0,-1-1-1 0 0,1 1 1 0 0,0 0 0 0 0,-1-1 0 0 0,1 1-57 0 0,25-29 550 0 0,-17 18-246 0 0,-1 2-131 0 0,-5 4-48 0 0,0 1-1 0 0,1 0 0 0 0,0 0 1 0 0,0 1-1 0 0,0-1 1 0 0,4-1-125 0 0,25-12 1289 0 0,26-9-1289 0 0,4-2 690 0 0,-50 23-603 0 0,-1 0 0 0 0,1 1 0 0 0,0 1 0 0 0,0 0-1 0 0,1 1 1 0 0,-1 1 0 0 0,1 0 0 0 0,0 1 0 0 0,-1 0-1 0 0,1 2 1 0 0,1-1-87 0 0,-11 1 14 0 0,0 0-1 0 0,0 0 1 0 0,0 0-1 0 0,0 0 1 0 0,0 1 0 0 0,0 0-1 0 0,-1 0 1 0 0,1 0-1 0 0,-1 0 1 0 0,1 1 0 0 0,-1 0-1 0 0,0 0 1 0 0,0 0-1 0 0,0 0 1 0 0,0 1-1 0 0,0-1 1 0 0,-1 1 0 0 0,0 0-1 0 0,1 1-13 0 0,0 1 18 0 0,-1 0 0 0 0,0 1 0 0 0,0-1-1 0 0,0 1 1 0 0,0 0 0 0 0,-1 0 0 0 0,-1 0 0 0 0,1 0 0 0 0,-1 0-1 0 0,0 1 1 0 0,0-1 0 0 0,-1 7-18 0 0,-1 2 0 0 0,-1 0 0 0 0,-1 0 0 0 0,0 0 0 0 0,-1 0 0 0 0,0 0 0 0 0,-6 11 0 0 0,7-20-7 0 0,0-1 0 0 0,-1 0 0 0 0,1 0 0 0 0,-1 0 0 0 0,-1 0 1 0 0,1-1-1 0 0,-1 1 0 0 0,0-1 0 0 0,0 0 0 0 0,-1-1 0 0 0,1 1 0 0 0,-1-1 0 0 0,0 0 0 0 0,-1 0 7 0 0,-3 2-14 0 0,-1-1-1 0 0,0 0 1 0 0,0 0 0 0 0,0-1-1 0 0,-1-1 1 0 0,1 0-1 0 0,-1 0 1 0 0,-1-1 14 0 0,5-2-2 0 0,1 0 0 0 0,-1 0-1 0 0,1-1 1 0 0,-1 0 0 0 0,1 0-1 0 0,-7-3 3 0 0,-8-1 2 0 0,8 3-2 0 0,3-2 15 0 0,9 3 54 0 0,2 3-49 0 0,1 1 1 0 0,0-1-1 0 0,-1 1 0 0 0,1-1 0 0 0,0 1 1 0 0,1-1-1 0 0,-1 0 0 0 0,0 0 0 0 0,1 1 1 0 0,-1-1-1 0 0,1 0 0 0 0,0 0-20 0 0,10 16 58 0 0,25 88 90 0 0,2 5-73 0 0,-12-41-26 0 0,42 100 350 0 0,-45-111-253 0 0,-14-31-27 0 0,1-1 0 0 0,13 20-119 0 0,-19-37 0 0 0,12 17 0 0 0,-12-20-85 0 0,-4-6-357 0 0,-1-1-146 0 0,0 0-26 0 0,0 0-118 0 0,0 0-461 0 0,0-1-205 0 0,-1-7-1414 0 0,-3-3-5507 0 0</inkml:trace>
  <inkml:trace contextRef="#ctx0" brushRef="#br0" timeOffset="23615.999">2991 7912 17567 0 0,'22'22'1588'0'0,"-22"-21"-1569"0"0,1-1 0 0 0,-1 0 0 0 0,0 1-1 0 0,0-1 1 0 0,1 1 0 0 0,-1-1 0 0 0,0 0-1 0 0,0 1 1 0 0,0-1 0 0 0,0 1 0 0 0,1-1-1 0 0,-1 0 1 0 0,0 1 0 0 0,0-1 0 0 0,0 1-1 0 0,0-1 1 0 0,0 0 0 0 0,0 1 0 0 0,0-1-1 0 0,0 1 1 0 0,0-1 0 0 0,0 1 0 0 0,-1-1-1 0 0,1 0 1 0 0,0 1 0 0 0,0-1 0 0 0,0 1-19 0 0,0-1 168 0 0,-1 1 0 0 0,1-1 0 0 0,0 0 0 0 0,0 1 0 0 0,0-1 0 0 0,0 1 1 0 0,0-1-1 0 0,0 1 0 0 0,0-1 0 0 0,0 1 0 0 0,0-1 0 0 0,0 1 0 0 0,0-1 0 0 0,0 1 1 0 0,0-1-1 0 0,0 1 0 0 0,0-1 0 0 0,1 1 0 0 0,-1-1 0 0 0,0 1 0 0 0,0-1 0 0 0,1 0 0 0 0,-1 1 1 0 0,0-1-169 0 0,2 2 207 0 0,-1-2 0 0 0,1 1 0 0 0,-1 0 1 0 0,1 0-1 0 0,-1 0 0 0 0,1-1 0 0 0,0 1 1 0 0,-1-1-1 0 0,1 1 0 0 0,0-1 0 0 0,0 0 1 0 0,-1 0-1 0 0,1 0 0 0 0,0 1 0 0 0,0-2 1 0 0,-1 1-1 0 0,1 0 0 0 0,0 0 0 0 0,-1-1 1 0 0,1 1-1 0 0,1-1-207 0 0,8-2 337 0 0,0 0 0 0 0,0-1 0 0 0,0-1-337 0 0,-2 1 364 0 0,25-8 327 0 0,0 1 0 0 0,32-5-691 0 0,-44 12 154 0 0,1 2 1 0 0,-1 0-1 0 0,0 2 0 0 0,1 0 1 0 0,-1 2-1 0 0,12 2-154 0 0,37 8 423 0 0,24 9-423 0 0,-61-13 65 0 0,138 31 166 0 0,-144-35-220 0 0,-16-3 12 0 0,1 1 0 0 0,-1 0 0 0 0,6 2-23 0 0,-16-4 85 0 0,-2 0-21 0 0,0 0-117 0 0,0 0-15 0 0,-1 0 15 0 0,-16 0 42 0 0,7 1 11 0 0,9 1 0 0 0,-1 0 0 0 0,-8 1 0 0 0,7-1 0 0 0,-1-1 0 0 0,0 1 0 0 0,0 0 0 0 0,1 0 0 0 0,-1 1 0 0 0,1-1 0 0 0,-1 1 0 0 0,1-1 0 0 0,-3 4 0 0 0,-25 27 0 0 0,14-15 0 0 0,-5 8 0 0 0,14-16 7 0 0,5-6-2 0 0,1-1 1 0 0,-1 0-1 0 0,1 1 0 0 0,0-1 0 0 0,0 1 0 0 0,0-1 0 0 0,1 1 0 0 0,-1 0 0 0 0,0 3-5 0 0,-1 4 11 0 0,3-2 0 0 0,4 5 72 0 0,-1-12-71 0 0,-1-2-1 0 0,0 2-9 0 0,1-1 0 0 0,0 0 0 0 0,-1 0 0 0 0,1-1 1 0 0,0 1-1 0 0,0 0 0 0 0,0-1 0 0 0,0 0 0 0 0,0 1 0 0 0,0-1 0 0 0,-1-1 0 0 0,1 1 0 0 0,0 0 0 0 0,0-1 0 0 0,0 1 0 0 0,0-1 0 0 0,0 0 0 0 0,-1 0 0 0 0,1 0 0 0 0,2-1-2 0 0,7-4 11 0 0,-1-1-1 0 0,1 0 1 0 0,-1-1-1 0 0,1-1-10 0 0,15-10 8 0 0,-12 9-8 0 0,0-1 0 0 0,-1 0 0 0 0,0-1 0 0 0,-1-1 0 0 0,6-8 0 0 0,-8 7 0 0 0,0 0 0 0 0,-1-1 0 0 0,-1 0 0 0 0,-1 0 0 0 0,0-1 0 0 0,0-1 0 0 0,-2 1 0 0 0,0-3 0 0 0,-4 15 0 0 0,-1-1 0 0 0,0 1 0 0 0,-1 0 0 0 0,1-1 0 0 0,-1 1 0 0 0,1-1 0 0 0,-2 0 0 0 0,2 4 0 0 0,-1 0 0 0 0,0 0 0 0 0,0 0 0 0 0,0 0 0 0 0,0 0 0 0 0,-1 0 0 0 0,1 0 0 0 0,0-1 0 0 0,0 1 0 0 0,-1 0 0 0 0,1 0 0 0 0,0 0 0 0 0,-1 0 0 0 0,1 0 0 0 0,-1 0 0 0 0,1 1 0 0 0,-1-1 0 0 0,0 0 0 0 0,1 0 0 0 0,-2 0 0 0 0,-1-3 0 0 0,2 2 0 0 0,-1 0 0 0 0,0 0 0 0 0,0-1 0 0 0,0 2 0 0 0,0-1 0 0 0,0 0 0 0 0,0 0 0 0 0,-1 1 0 0 0,1-1 0 0 0,0 1 0 0 0,-1 0 0 0 0,1-1 0 0 0,-1 1 0 0 0,0 0 0 0 0,0 0 0 0 0,-10-2 0 0 0,-1 0 0 0 0,-10-1 0 0 0,-16-4 0 0 0,6 2-29 0 0,28 6 20 0 0,1-1-1 0 0,0 1 1 0 0,0-1 0 0 0,1 0 0 0 0,-1-1 0 0 0,0 1-1 0 0,0-1 1 0 0,0 0 0 0 0,-1-1 9 0 0,5 2-149 0 0,1 1-303 0 0,0 0 414 0 0,-1 0 0 0 0,1 0 0 0 0,0 0 0 0 0,0 0 0 0 0,0 0 0 0 0,0 0 0 0 0,0 0 0 0 0,-1 0 0 0 0,1 0 0 0 0,0 0 0 0 0,0 0 0 0 0,0 0 0 0 0,0 0 0 0 0,0 0 0 0 0,-1 0 1 0 0,1 0-1 0 0,0 0 0 0 0,0 0 0 0 0,0 0 0 0 0,0 0 0 0 0,0 0 0 0 0,0 0 0 0 0,-1 0 0 0 0,1-1 0 0 0,0 1 0 0 0,0 0 0 0 0,0 0 0 0 0,0 0 0 0 0,0 0 0 0 0,0 0 0 0 0,0 0 0 0 0,0-1 0 0 0,0 1 0 0 0,-1 0 1 0 0,1 0-1 0 0,0 0 0 0 0,0 0 0 0 0,0 0 0 0 0,0-1 38 0 0,3-5-1648 0 0,7-5-2124 0 0,0 3-5462 0 0</inkml:trace>
  <inkml:trace contextRef="#ctx0" brushRef="#br0" timeOffset="23982.056">4712 7414 19231 0 0,'5'5'1744'0'0,"-1"-1"-1674"0"0,-1 2-1 0 0,1-1 1 0 0,-1 0-1 0 0,-1 0 1 0 0,1 1-1 0 0,-1 0 1 0 0,1 1-70 0 0,0 9 767 0 0,0 0-1 0 0,-1 1 1 0 0,0-1 0 0 0,-1 1 0 0 0,-1 1-767 0 0,-7 83 1467 0 0,2-42-1095 0 0,-16 134 94 0 0,11-108 68 0 0,5-44-1029 0 0,-2 0-1 0 0,-7 20 496 0 0,-6-2-9429 0 0,15-50 1778 0 0</inkml:trace>
  <inkml:trace contextRef="#ctx0" brushRef="#br0" timeOffset="24357.398">4635 7377 19031 0 0,'0'0'871'0'0,"0"0"-15"0"0,2 0-552 0 0,0 0-293 0 0,0 0 0 0 0,0-1 0 0 0,0 1 0 0 0,-1-1 0 0 0,1 0 0 0 0,0 0 0 0 0,0 1 0 0 0,-1-1 0 0 0,1 0 0 0 0,0 0 1 0 0,-1-1-1 0 0,1 1 0 0 0,-1 0 0 0 0,0 0 0 0 0,2-2-11 0 0,23-29 1167 0 0,-8 11-175 0 0,-11 14-674 0 0,4-4 535 0 0,0 1 0 0 0,10-8-853 0 0,-16 15 159 0 0,-1 0 0 0 0,0 0 0 0 0,1 1 0 0 0,-1 0-1 0 0,1 0 1 0 0,0 0 0 0 0,0 0 0 0 0,0 1-1 0 0,0 0 1 0 0,3-1-159 0 0,-1 2 37 0 0,1-1 1 0 0,-1 2-1 0 0,0-1 0 0 0,1 1 1 0 0,-1 0-1 0 0,0 0 0 0 0,0 1 1 0 0,1 0-1 0 0,-1 0 0 0 0,0 1 1 0 0,-1-1-1 0 0,1 2 0 0 0,0-1 1 0 0,-1 1-1 0 0,0 0 0 0 0,0 0 0 0 0,5 5-37 0 0,-3-2 18 0 0,1 1-1 0 0,-1 1 1 0 0,-1-1-1 0 0,1 1 1 0 0,-1 1-1 0 0,-1-1 1 0 0,0 1-1 0 0,0 1 1 0 0,-1-1-1 0 0,4 11-17 0 0,-1 2 128 0 0,-2-10-7 0 0,-1 1-1 0 0,-1-1 1 0 0,0 1 0 0 0,1 14-121 0 0,-3-10 10 0 0,-1 0 1 0 0,0 1-1 0 0,-2-1 0 0 0,-1 15-10 0 0,0-22-3 0 0,0-1 1 0 0,0 0-1 0 0,-1 0 1 0 0,-1 0-1 0 0,1 0 0 0 0,-1-1 1 0 0,-1 1-1 0 0,0-1 0 0 0,-2 2 3 0 0,2-3-20 0 0,-1-1-1 0 0,1 1 1 0 0,-2-1-1 0 0,1 0 0 0 0,-1-1 1 0 0,0 1-1 0 0,0-2 0 0 0,-5 4 21 0 0,8-6 0 0 0,-1-1 0 0 0,0 1 0 0 0,-1 0 0 0 0,1-1 0 0 0,0 0 0 0 0,-1-1 0 0 0,1 1 0 0 0,-1-1 0 0 0,1 0 0 0 0,-1 0 0 0 0,0-1 0 0 0,1 1 0 0 0,-1-1 0 0 0,-2-1 0 0 0,-4 0-6 0 0,1-1 0 0 0,0 0 0 0 0,-1 0-1 0 0,1-2 1 0 0,0 1 0 0 0,0-1 0 0 0,1-1 0 0 0,-5-2 6 0 0,-6-5-160 0 0,1-1 1 0 0,1-1-1 0 0,-9-9 160 0 0,-76-59-5738 0 0,81 62-2419 0 0</inkml:trace>
  <inkml:trace contextRef="#ctx0" brushRef="#br0" timeOffset="25257.013">5532 7685 11520 0 0,'3'10'627'0'0,"-2"-7"-541"0"0,0 1 0 0 0,0 0 0 0 0,0-1 0 0 0,0 1-1 0 0,0 0 1 0 0,-1-1 0 0 0,0 1 0 0 0,0 0 0 0 0,0 0 0 0 0,0 3-86 0 0,-10 90 7789 0 0,10-90-7606 0 0,-8 53 1762 0 0,5-39-1360 0 0,0-1 1 0 0,1 17-586 0 0,2-12 305 0 0,0-23-178 0 0,0-2-6 0 0,0 0 11 0 0,2 0 50 0 0,2-2-126 0 0,0 1-1 0 0,-1-1 1 0 0,1 1 0 0 0,-1-1 0 0 0,1 0 0 0 0,-1-1 0 0 0,1 1 0 0 0,-1-1 0 0 0,0 1 0 0 0,0-1 0 0 0,0-1-56 0 0,33-39 155 0 0,-11 12-79 0 0,56-68 4 0 0,-73 91-69 0 0,0 1 0 0 0,0 0-1 0 0,0 0 1 0 0,1 1 0 0 0,1 0-11 0 0,-1 3 22 0 0,-8 3-8 0 0,0 0 0 0 0,0 0 0 0 0,0 0 0 0 0,0 0 0 0 0,0 1 1 0 0,0-1-1 0 0,0 0 0 0 0,0 1 0 0 0,0-1 0 0 0,0 1 0 0 0,0-1 0 0 0,0 1 0 0 0,0-1 0 0 0,0 1 0 0 0,0 0 0 0 0,-1-1 0 0 0,1 1 0 0 0,0 0 0 0 0,-1 0 0 0 0,1 0-14 0 0,1 1 34 0 0,0 1-1 0 0,-1 0 1 0 0,1-1-1 0 0,-1 1 1 0 0,0 0-1 0 0,0 0 0 0 0,1 2-33 0 0,1 7 96 0 0,-1 0-1 0 0,0 0 0 0 0,0 5-95 0 0,-2-16 3 0 0,2 26 110 0 0,-1-11-64 0 0,0-1-1 0 0,1 0 1 0 0,1 0 0 0 0,0 0 0 0 0,1 0 0 0 0,0-1 0 0 0,4 7-49 0 0,-6-17 78 0 0,0 0 0 0 0,0 0 0 0 0,0 0-1 0 0,1 0 1 0 0,-1 0 0 0 0,1 0 0 0 0,0-1 0 0 0,0 0 0 0 0,1 1 0 0 0,-1-1 0 0 0,1 0 0 0 0,-1-1 0 0 0,1 1-1 0 0,4 2-77 0 0,-5-4 53 0 0,1 0-1 0 0,-1 0 1 0 0,0 0-1 0 0,1 0 1 0 0,-1 0-1 0 0,1-1 0 0 0,0 0 1 0 0,-1 1-1 0 0,1-1 1 0 0,-1-1-1 0 0,1 1 1 0 0,0 0-1 0 0,-1-1 0 0 0,1 0 1 0 0,-1 0-1 0 0,0 0 1 0 0,1 0-1 0 0,-1 0 0 0 0,2-2-52 0 0,5-1 22 0 0,0-2-1 0 0,0 0 0 0 0,0 0 0 0 0,-1-1 0 0 0,0 0 0 0 0,0 0 0 0 0,-1-1 0 0 0,0 0 0 0 0,-1-1 0 0 0,2 0-21 0 0,10-18 85 0 0,-1 0-1 0 0,11-24-84 0 0,-7 13 15 0 0,-16 27-93 0 0,-1-1 0 0 0,0-1 1 0 0,-1 1-1 0 0,0-1 0 0 0,-1 1 0 0 0,0-1 0 0 0,-1 0 1 0 0,0 0-1 0 0,-1-1 0 0 0,0 1 0 0 0,-2-7 78 0 0,1 20-84 0 0,0-1 0 0 0,0 0 0 0 0,0 0-1 0 0,0 0 1 0 0,0 0 0 0 0,-1 1 0 0 0,1-1-1 0 0,0 0 1 0 0,-1 0 0 0 0,1 0 0 0 0,0 1 0 0 0,-1-1-1 0 0,1 0 1 0 0,-1 1 0 0 0,1-1 0 0 0,-1 0 0 0 0,1 1-1 0 0,-1-1 1 0 0,0 1 0 0 0,1-1 0 0 0,-1 1 0 0 0,0-1 84 0 0,-2-3-1138 0 0,2 4-1218 0 0,0-1-3648 0 0,-3-2-1565 0 0</inkml:trace>
  <inkml:trace contextRef="#ctx0" brushRef="#br0" timeOffset="25601.038">6361 7726 22487 0 0,'8'9'409'0'0,"0"1"-1"0"0,-1 0 1 0 0,0 1-1 0 0,-1-1 0 0 0,0 1 1 0 0,1 5-409 0 0,1 1-10 0 0,-5-10 108 0 0,1 0 0 0 0,-1 0-1 0 0,-1 0 1 0 0,0 0 0 0 0,0 0 0 0 0,0 1 0 0 0,-1-1 0 0 0,0 1-98 0 0,-1-6 198 0 0,0-2-266 0 0,0 0-60 0 0,0 0-198 0 0,0 0-854 0 0,0 0-372 0 0,2 0-74 0 0,5 0-20 0 0</inkml:trace>
  <inkml:trace contextRef="#ctx0" brushRef="#br0" timeOffset="25949.259">6761 7152 19351 0 0,'2'-1'439'0'0,"3"-2"-38"0"0,1 1 0 0 0,0 0-1 0 0,0 0 1 0 0,4-1-401 0 0,15-5 78 0 0,-4 4 788 0 0,-19 4 104 0 0,4 7 955 0 0,2-1-1218 0 0,-6-3-578 0 0,-1 1 0 0 0,1-1 0 0 0,0 0 1 0 0,-1 1-1 0 0,0-1 0 0 0,0 1 0 0 0,0-1 0 0 0,0 1 0 0 0,-1 0 0 0 0,1-1 0 0 0,-1 1 0 0 0,0 0-129 0 0,-1 47 527 0 0,-21 143-23 0 0,9-80-566 0 0,5 0 62 0 0,2-22-755 0 0,5-82 195 0 0,0 0 0 0 0,1 1 1 0 0,0-1-1 0 0,1 0 0 0 0,0 1 1 0 0,0-1-1 0 0,1 0 0 0 0,1 0 1 0 0,-1 0 559 0 0,-1-10-102 0 0,-1 1-1 0 0,0-1 1 0 0,0 0 0 0 0,0 0 0 0 0,0 0 0 0 0,1 1 0 0 0,-1-1 0 0 0,0 0-1 0 0,0 0 1 0 0,0 0 0 0 0,1 0 0 0 0,-1 0 0 0 0,0 0 0 0 0,0 1 0 0 0,1-1 0 0 0,-1 0-1 0 0,0 0 1 0 0,0 0 0 0 0,1 0 0 0 0,-1 0 0 0 0,0 0 0 0 0,0 0 0 0 0,1 0 0 0 0,-1 0-1 0 0,0 0 1 0 0,0 0 0 0 0,1 0 0 0 0,-1 0 0 0 0,0 0 0 0 0,0 0 0 0 0,1-1 0 0 0,-1 1-1 0 0,0 0 1 0 0,0 0 0 0 0,1 0 0 0 0,-1 0 0 0 0,0 0 0 0 0,0-1 0 0 0,0 1 0 0 0,1 0-1 0 0,-1 0 1 0 0,0 0 0 0 0,0-1 102 0 0,8-6-1699 0 0,2-4-451 0 0</inkml:trace>
  <inkml:trace contextRef="#ctx0" brushRef="#br0" timeOffset="25950.259">6967 7556 3224 0 0,'1'-31'-37'0'0,"1"-3"3508"0"0,-2 29-1916 0 0,0 1 0 0 0,0-1 0 0 0,-1 1 0 0 0,0-1 0 0 0,0 1 0 0 0,0-2-1555 0 0,0 5 203 0 0,1 0 1 0 0,-1 0-1 0 0,0 0 1 0 0,1 0-1 0 0,-1 0 1 0 0,0 0 0 0 0,0 0-1 0 0,1 0 1 0 0,-1 0-1 0 0,0 0 1 0 0,0 1 0 0 0,0-1-1 0 0,0 0 1 0 0,0 0-1 0 0,0 1 1 0 0,-1-1-1 0 0,1 1 1 0 0,0-1 0 0 0,0 1-1 0 0,0 0 1 0 0,-1-1-1 0 0,1 1 1 0 0,0 0 0 0 0,0 0-1 0 0,-2-1-203 0 0,1 1 183 0 0,0 0 0 0 0,-1 0-1 0 0,1 0 1 0 0,-1 0 0 0 0,1 1 0 0 0,-1-1-1 0 0,1 1 1 0 0,0-1 0 0 0,-1 1-1 0 0,1 0 1 0 0,0 0 0 0 0,-2 0-183 0 0,-46 23 1434 0 0,38-18-1368 0 0,-1-1 0 0 0,1 1-1 0 0,1 1 1 0 0,-9 6-66 0 0,-20 11-4274 0 0,39-23 2692 0 0</inkml:trace>
  <inkml:trace contextRef="#ctx0" brushRef="#br0" timeOffset="26389.214">7180 7123 18599 0 0,'4'4'123'0'0,"-1"-1"1"0"0,1 1-1 0 0,-1 0 0 0 0,0 0 0 0 0,-1 0 0 0 0,1 0 0 0 0,-1 0 0 0 0,1 0 0 0 0,-1 1 0 0 0,0-1 0 0 0,-1 1 0 0 0,1 0 0 0 0,-1-1 0 0 0,0 1 0 0 0,0 0 0 0 0,-1 0 0 0 0,1 0 0 0 0,-1 0 0 0 0,0 0 1 0 0,0 0-1 0 0,-1 3-123 0 0,-2 11 502 0 0,0 0 1 0 0,-1 0-1 0 0,-1-1 1 0 0,-7 16-503 0 0,-9 26 837 0 0,3 1 1 0 0,2 1-1 0 0,-2 26-837 0 0,17-82 19 0 0,1 0 0 0 0,-1 0 0 0 0,1 1 1 0 0,0-1-1 0 0,1 0 0 0 0,-1 0 0 0 0,1 0 0 0 0,2 5-19 0 0,-2-8 7 0 0,0 0 1 0 0,0 0-1 0 0,1 0 0 0 0,-1 0 0 0 0,1 0 0 0 0,-1 0 0 0 0,1-1 0 0 0,0 1 0 0 0,0-1 0 0 0,0 1 0 0 0,1-1 0 0 0,-1 0 0 0 0,1 0 0 0 0,-1 0 0 0 0,1 0 0 0 0,-1 0 0 0 0,3 0-7 0 0,1 1 8 0 0,1 0 0 0 0,-1-1 0 0 0,1 0 0 0 0,0 0 0 0 0,-1 0 0 0 0,1-1 0 0 0,0 0 0 0 0,0 0 0 0 0,0-1 0 0 0,0 0 0 0 0,0 0 0 0 0,0 0 0 0 0,0-1 0 0 0,0 0 0 0 0,5-2-8 0 0,7-2 11 0 0,-1-2 0 0 0,1 0 0 0 0,-1-1 0 0 0,17-9-11 0 0,-21 7-58 0 0,1 0 1 0 0,-1 0-1 0 0,0-2 0 0 0,-1 1 0 0 0,9-12 58 0 0,-22 23-1 0 0,7-8 37 0 0,-3 3 495 0 0,-6 13-240 0 0,-8 19-133 0 0,4-15-149 0 0,2 1 0 0 0,-4 13-9 0 0,2-6 0 0 0,4-15 9 0 0,1-1 0 0 0,0 1 0 0 0,-1 0 0 0 0,1 0 0 0 0,1 0 0 0 0,-1 2-9 0 0,0 24 16 0 0,0-24-5 0 0,0 0 0 0 0,1-1 0 0 0,0 1 0 0 0,0 0 0 0 0,1 0 0 0 0,0-1 0 0 0,0 1 0 0 0,0-1 1 0 0,1 1-1 0 0,0-1 0 0 0,0 1 0 0 0,1 0-11 0 0,2 2 28 0 0,-3-3-19 0 0,1-1-1 0 0,0 0 1 0 0,0 0 0 0 0,0 0 0 0 0,1 0-1 0 0,-1-1 1 0 0,1 1 0 0 0,0-1 0 0 0,4 3-9 0 0,-5-5 0 0 0,1 1 1 0 0,0 0 0 0 0,0-1-1 0 0,1 0 1 0 0,-1 0 0 0 0,0 0 0 0 0,1-1-1 0 0,0 1 1 0 0,-1-1 0 0 0,1 0-1 0 0,-1 0 1 0 0,1-1 0 0 0,0 1 0 0 0,0-1-1 0 0,-1 0 1 0 0,6-1-1 0 0,-4 0 0 0 0,0 0 0 0 0,1-1 0 0 0,-1 1 0 0 0,0-1 0 0 0,0-1 0 0 0,0 1 0 0 0,0-1-1 0 0,0 0 1 0 0,0 0 0 0 0,-1-1 0 0 0,0 0 0 0 0,3-2 0 0 0,1-2-7 0 0,0 1-1 0 0,-1-2 0 0 0,0 1 1 0 0,-1-1-1 0 0,0-1 0 0 0,0 1 1 0 0,-1-1-1 0 0,0 0 0 0 0,-1-1 8 0 0,-2 5-9 0 0,-1 0 1 0 0,0 1-1 0 0,0-1 0 0 0,0 0 0 0 0,-1 0 1 0 0,0 0-1 0 0,0 0 0 0 0,-1 0 0 0 0,0-1 1 0 0,0 1-1 0 0,0 0 0 0 0,-1 0 0 0 0,1 0 1 0 0,-1 0-1 0 0,-1 0 0 0 0,1 0 0 0 0,-1 0 1 0 0,-1-1 8 0 0,1 3-6 0 0,0 0 1 0 0,0 1-1 0 0,0-1 1 0 0,-1 1-1 0 0,1 0 1 0 0,-1 0-1 0 0,0 0 1 0 0,0 0-1 0 0,0 0 1 0 0,0 0-1 0 0,-1 1 1 0 0,1-1-1 0 0,-4 0 6 0 0,1-1-7 0 0,0 1 0 0 0,0 1-1 0 0,-1-1 1 0 0,1 1 0 0 0,-1 0 0 0 0,1 1-1 0 0,-1-1 1 0 0,0 1 7 0 0,0 0-26 0 0,-1 1-1 0 0,1 0 0 0 0,0 0 1 0 0,-1 1-1 0 0,1-1 0 0 0,-4 2 27 0 0,8-1-136 0 0,0-1-1 0 0,1 1 1 0 0,-1 0-1 0 0,1 0 1 0 0,-1 0-1 0 0,1 0 1 0 0,-1 0-1 0 0,1 0 1 0 0,0 1-1 0 0,-1-1 1 0 0,1 1-1 0 0,0 0 1 0 0,0-1-1 0 0,0 1 1 0 0,0 0-1 0 0,1 0 1 0 0,-1 0-1 0 0,0 1 1 0 0,0 0 136 0 0,-1 4-1385 0 0,2-6-57 0 0</inkml:trace>
  <inkml:trace contextRef="#ctx0" brushRef="#br0" timeOffset="26771.099">7946 7431 9216 0 0,'0'0'421'0'0,"0"0"-12"0"0,1 3-263 0 0,2 3 288 0 0,0 0 1 0 0,-1 0 0 0 0,0 0-1 0 0,0 1 1 0 0,-1-1 0 0 0,0 1 0 0 0,0-1-1 0 0,0 1 1 0 0,0 2-435 0 0,-1 17 6251 0 0,-3 22-6251 0 0,2-27 550 0 0,0 0 0 0 0,2 15-550 0 0,-1-33 46 0 0,1 0-1 0 0,0 0 1 0 0,0 0-1 0 0,0 0 1 0 0,0 0-1 0 0,0 0 1 0 0,1-1-1 0 0,-1 1 1 0 0,1 0-1 0 0,0-1 0 0 0,0 1 1 0 0,1 0-46 0 0,11 17 454 0 0,-13-17-416 0 0,1-1 0 0 0,-1 0 0 0 0,1 1 0 0 0,0-1 0 0 0,0 0 0 0 0,0 0 0 0 0,0 0 0 0 0,0 0 0 0 0,1 0 0 0 0,-1-1 0 0 0,1 1-1 0 0,-1-1 1 0 0,1 0 0 0 0,-1 1 0 0 0,1-1 0 0 0,0 0 0 0 0,0 0 0 0 0,-1-1 0 0 0,1 1 0 0 0,0-1 0 0 0,0 1 0 0 0,0-1 0 0 0,0 0 0 0 0,0 0-1 0 0,0 0 1 0 0,-1 0 0 0 0,4-1-38 0 0,0 0 74 0 0,0-1 0 0 0,0 1 0 0 0,0-1 0 0 0,0 0 0 0 0,0 0 0 0 0,-1 0 0 0 0,1-1 0 0 0,-1 0 0 0 0,1 0 0 0 0,-1-1 0 0 0,0 1 0 0 0,3-4-74 0 0,0-1-7 0 0,0 0 0 0 0,-1 0 0 0 0,0-1 0 0 0,-1 0 0 0 0,0-1 0 0 0,0 1 0 0 0,-1-1 0 0 0,0 0 0 0 0,0 0 0 0 0,-2 0 0 0 0,1-3 7 0 0,4-33-127 0 0,-7 39 103 0 0,-5 32-52 0 0,0 7 276 0 0,4-9-190 0 0,2 0 0 0 0,0-1 0 0 0,2 1-1 0 0,0-1 1 0 0,2 0 0 0 0,0 0 0 0 0,1-1-1 0 0,2 1 1 0 0,1 0-10 0 0,-9-19-148 0 0,1 0 0 0 0,0 0 0 0 0,0-1-1 0 0,0 1 1 0 0,0 0 0 0 0,0-1 0 0 0,0 0-1 0 0,1 1 1 0 0,-1-1 0 0 0,1 0 0 0 0,1 0 148 0 0,-3-1-91 0 0,0 0 0 0 0,1 0 0 0 0,-1 0 1 0 0,0-1-1 0 0,1 1 0 0 0,-1 0 1 0 0,1-1-1 0 0,-1 0 0 0 0,1 1 0 0 0,0-1 1 0 0,-1 0-1 0 0,1 0 0 0 0,-1 0 1 0 0,1 0-1 0 0,-1 0 0 0 0,1 0 0 0 0,0 0 1 0 0,-1 0-1 0 0,1-1 0 0 0,-1 1 1 0 0,1-1-1 0 0,-1 1 0 0 0,1-1 1 0 0,-1 1-1 0 0,1-1 0 0 0,-1 0 91 0 0,8-7-1467 0 0</inkml:trace>
  <inkml:trace contextRef="#ctx0" brushRef="#br0" timeOffset="27358.124">8528 7438 11056 0 0,'5'9'780'0'0,"-1"0"1"0"0,1 1 0 0 0,1 7-781 0 0,-3-10 969 0 0,-1 0 1 0 0,0 1 0 0 0,-1 0 0 0 0,1-1-1 0 0,-2 1 1 0 0,1 0 0 0 0,-1 0-1 0 0,0 5-969 0 0,-3 24 1299 0 0,2-19-910 0 0,-1 0-1 0 0,0 1 0 0 0,-4 9-388 0 0,3-15 212 0 0,1 1 0 0 0,-1 8-212 0 0,2-9 87 0 0,-1 0 1 0 0,0-1 0 0 0,-2 7-88 0 0,1-13 30 0 0,3-4-4 0 0,-1 1 1 0 0,0-1 0 0 0,1 0 0 0 0,-1 1 0 0 0,1-1 0 0 0,0 1 0 0 0,0-1 0 0 0,0 1 0 0 0,0-1 0 0 0,1 1-27 0 0,-1-8 10 0 0,1-1 0 0 0,1 1 0 0 0,-1-1 0 0 0,1 1 1 0 0,0 0-1 0 0,0 0 0 0 0,1 0 0 0 0,0-1-10 0 0,5-11 12 0 0,-5 11-1 0 0,0 0-1 0 0,0 0 1 0 0,1 1 0 0 0,0 0-1 0 0,0-1-10 0 0,15-23 11 0 0,-16 24-1 0 0,0 1 1 0 0,0-1-1 0 0,1 0 0 0 0,-1 1 0 0 0,1 0 1 0 0,0 0-1 0 0,0 0 0 0 0,0 0 1 0 0,1 1-1 0 0,-1 0 0 0 0,5-3-10 0 0,0 3 12 0 0,-7 3-20 0 0,0 0 0 0 0,0 1-1 0 0,0-1 1 0 0,0 0 0 0 0,0 1 0 0 0,0-1-1 0 0,0 1 1 0 0,0 0 0 0 0,0-1-1 0 0,-1 1 1 0 0,1 0 0 0 0,0 1 8 0 0,24 18-174 0 0,-10-7 119 0 0,-16-12 49 0 0,1-1 0 0 0,-1 1 0 0 0,1-1 0 0 0,0 1 0 0 0,-1-1 0 0 0,1 1 0 0 0,0-1 0 0 0,0 0 0 0 0,-1 1 0 0 0,1-1 0 0 0,0 0 0 0 0,0 0 0 0 0,-1 0 0 0 0,1 1 0 0 0,0-1 6 0 0,2 0-6 0 0,8 0 6 0 0,-7-1 12 0 0,-1 0 0 0 0,1 0-1 0 0,-1 0 1 0 0,0-1 0 0 0,1 0 0 0 0,-1 1-1 0 0,0-1 1 0 0,0 0 0 0 0,0-1 0 0 0,0 1-1 0 0,-1 0 1 0 0,1-1 0 0 0,0 0 0 0 0,-1 1-1 0 0,0-1 1 0 0,0 0 0 0 0,1 0 0 0 0,-2 0-1 0 0,3-3-11 0 0,2-9 36 0 0,1 0 0 0 0,-2 0 0 0 0,0 0-1 0 0,0-2-35 0 0,0-3 26 0 0,43-161 374 0 0,-40 143-144 0 0,0-20-256 0 0,-1 5-54 0 0,11-80-338 0 0,-14 86 847 0 0,-3-44-455 0 0,-1 62 39 0 0,5-10-55 0 0,-5 38-70 0 0,0 1-46 0 0,0 0-18 0 0,-1 2 40 0 0,-3 10 165 0 0,1 0 1 0 0,0 0 0 0 0,1 0 0 0 0,0 1 0 0 0,1-1 0 0 0,1 6-56 0 0,-6 40 159 0 0,-2 0-159 0 0,1 38 0 0 0,3-29 0 0 0,-8 31 0 0 0,9-68 136 0 0,-1-1 0 0 0,-4 13-136 0 0,-6 39 219 0 0,-12 86-114 0 0,6-44 35 0 0,13-81-114 0 0,4-27-959 0 0,0 1-1 0 0,1 0 1 0 0,0 9 933 0 0,7-37-5590 0 0,-2 8 3475 0 0,3-12-4725 0 0</inkml:trace>
  <inkml:trace contextRef="#ctx0" brushRef="#br0" timeOffset="27686.285">9229 7110 3680 0 0,'1'1'167'0'0,"-1"4"511"0"0,-3-2 29 0 0,1-1 0 0 0,0 1 0 0 0,-1-1 0 0 0,0 1-1 0 0,1-1 1 0 0,-1 0 0 0 0,0 0 0 0 0,0-1 0 0 0,0 1 0 0 0,0-1 0 0 0,-2 1-707 0 0,-40 15 5773 0 0,-3-4-2356 0 0,-44 5-3417 0 0,56-12 484 0 0,-44 6 1202 0 0,-24-2-1686 0 0,-12 1 781 0 0,37-2-561 0 0,-12 1 827 0 0,-10 6-1047 0 0,71-9-954 0 0,1 0 0 0 0,0 2 0 0 0,0 1 0 0 0,1 1 0 0 0,-10 7 954 0 0,18-6-7675 0 0</inkml:trace>
  <inkml:trace contextRef="#ctx0" brushRef="#br0" timeOffset="28281.105">8523 7547 14856 0 0,'3'11'297'0'0,"-1"-8"-98"0"0,-1 1-1 0 0,0-1 0 0 0,0 1 1 0 0,0-1-1 0 0,-1 1 0 0 0,1 1-197 0 0,2 16 142 0 0,-3-18 56 0 0,1 1-1 0 0,0-1 0 0 0,0 0 0 0 0,0 0 0 0 0,0 0 0 0 0,0 0 0 0 0,1 0 0 0 0,-1 0 0 0 0,1 0 1 0 0,0-1-1 0 0,0 1 0 0 0,0-1-198 0 0,0 0 820 0 0,-1 0-649 0 0,1-1 0 0 0,-1 1 0 0 0,1-1 0 0 0,0 1 0 0 0,0-1 0 0 0,-1 0 0 0 0,1 1 0 0 0,0-1 0 0 0,0 0 0 0 0,2 0-171 0 0,-3 0 187 0 0,5 1 2 0 0,0 0-1 0 0,0 0 1 0 0,0-1-1 0 0,1 0 1 0 0,-1 0-1 0 0,0 0 1 0 0,0-1-1 0 0,1 0 1 0 0,-1 0-1 0 0,0-1 1 0 0,1 0-189 0 0,15 0 431 0 0,-13 1-250 0 0,-1 0-72 0 0,0 0 0 0 0,0 1 0 0 0,0-1 0 0 0,0 1 0 0 0,6 2-109 0 0,1 1 19 0 0,10 3-20 0 0,-9-1 80 0 0,-14-5-47 0 0,-1-1 1 0 0,1 1 0 0 0,-1-1-1 0 0,1 1 1 0 0,-1-1 0 0 0,0 1-1 0 0,1-1 1 0 0,-1 1 0 0 0,0 0-1 0 0,0 0 1 0 0,1 0 0 0 0,-1 0 0 0 0,0 0-1 0 0,0 0-32 0 0,4 21-369 0 0,-4-1-517 0 0,-6-9-4485 0 0,5-10-1642 0 0</inkml:trace>
  <inkml:trace contextRef="#ctx0" brushRef="#br0" timeOffset="28720.806">8896 6779 920 0 0,'1'1'67'0'0,"0"3"93"0"0,1 0-1 0 0,-1 0 1 0 0,0-1 0 0 0,0 1 0 0 0,-1 0 0 0 0,1 0 0 0 0,-1 0 0 0 0,0 0 0 0 0,0 3-160 0 0,-8 38 6507 0 0,8-43-6252 0 0,-24 102 5059 0 0,-23 113-418 0 0,36-154-3278 0 0,3 1-1 0 0,2 29-1617 0 0,2-37 739 0 0,2-23 624 0 0,1 31-1363 0 0,4-14 1106 0 0,2 0-1 0 0,9 37-1105 0 0,-11-73 138 0 0,0 0 1 0 0,1-1 0 0 0,1 1-1 0 0,0-1 1 0 0,6 12-139 0 0,-9-22-51 0 0,0 1 0 0 0,1 0-1 0 0,-1-1 1 0 0,1 1 0 0 0,0-1 0 0 0,0 0-1 0 0,0 0 1 0 0,0 0 0 0 0,1-1 0 0 0,-1 1 0 0 0,1-1-1 0 0,0 0 1 0 0,-1 1 0 0 0,1-2 0 0 0,0 1-1 0 0,0 0 1 0 0,0-1 0 0 0,0 0 0 0 0,1 0-1 0 0,-1 0 1 0 0,2 0 51 0 0,-2-1-277 0 0,-1 0-1 0 0,0 0 1 0 0,0 0-1 0 0,1 0 1 0 0,-1 0 0 0 0,0-1-1 0 0,0 0 1 0 0,1 1-1 0 0,-1-1 1 0 0,0 0-1 0 0,0-1 1 0 0,0 1 277 0 0,11-3-2227 0 0</inkml:trace>
  <inkml:trace contextRef="#ctx0" brushRef="#br0" timeOffset="29608.75">3370 9182 18743 0 0,'7'1'280'0'0,"1"0"-1"0"0,-1-1 1 0 0,0 0-1 0 0,1 0 1 0 0,-1-1-1 0 0,0 0 1 0 0,1 0-1 0 0,-1-1 1 0 0,0 0-1 0 0,1 0-279 0 0,-16 3 4591 0 0,4-1-4593 0 0,-1 1 0 0 0,1-1 1 0 0,0 1-1 0 0,-1 0 1 0 0,1 0-1 0 0,-3 1 2 0 0,-10 8 0 0 0,-1 1 0 0 0,1 0 0 0 0,1 2 0 0 0,0-1 0 0 0,1 2 0 0 0,0 0 0 0 0,-11 14 0 0 0,13-13 8 0 0,0 1 0 0 0,2-1 0 0 0,0 2 0 0 0,-4 7-8 0 0,10-15 4 0 0,0 1 0 0 0,1 0 0 0 0,0 1 0 0 0,0-1 0 0 0,1 1 0 0 0,1-1 0 0 0,0 1 0 0 0,-1 7-4 0 0,3-13 18 0 0,0 0 0 0 0,0-1 0 0 0,0 1 0 0 0,1 0 0 0 0,-1-1 0 0 0,1 1-1 0 0,0 0 1 0 0,1-1 0 0 0,-1 1 0 0 0,1-1 0 0 0,0 0 0 0 0,0 0 0 0 0,0 0 0 0 0,0 1-1 0 0,1-2 1 0 0,0 1 0 0 0,0 0 0 0 0,0-1 0 0 0,0 1 0 0 0,0-1 0 0 0,1 0 0 0 0,-1 0 0 0 0,1 0-1 0 0,0-1 1 0 0,0 1 0 0 0,0-1 0 0 0,0 0 0 0 0,1 0 0 0 0,-1 0 0 0 0,0-1 0 0 0,1 1-1 0 0,0-1 1 0 0,-1 0 0 0 0,3 0-18 0 0,0-1 39 0 0,0 0 0 0 0,1 0 0 0 0,-1 0 1 0 0,0-1-1 0 0,0 0 0 0 0,0 0 0 0 0,0-1 0 0 0,0 0 0 0 0,0-1 0 0 0,-1 1 0 0 0,1-1 0 0 0,-1 0 1 0 0,1-1-1 0 0,-1 1 0 0 0,0-1 0 0 0,-1-1 0 0 0,6-3-39 0 0,3-5-39 0 0,1-1 0 0 0,-2-1 0 0 0,0 0 1 0 0,-1 0-1 0 0,9-16 39 0 0,-12 16 20 0 0,0 0 0 0 0,-1 0 0 0 0,-1 0 0 0 0,-1-1 0 0 0,0 0 1 0 0,-1 0-1 0 0,-1 0 0 0 0,0-1 0 0 0,-1 0 0 0 0,-1 0 0 0 0,-1 0 0 0 0,0-5-20 0 0,-1 13-5 0 0,-1-24-50 0 0,1 31 49 0 0,-1 0 0 0 0,1 1 0 0 0,0-1 0 0 0,-1 0 0 0 0,1 1 0 0 0,-1-1 0 0 0,0 0 0 0 0,1 1 0 0 0,-1-1 0 0 0,0 1 1 0 0,0-1-1 0 0,0 1 0 0 0,0-1 0 0 0,0 1 0 0 0,-1-1 6 0 0,0 1-65 0 0,-2 5-62 0 0,2 1 126 0 0,0 0 0 0 0,0 0 0 0 0,0 0 0 0 0,1 0-1 0 0,0 0 1 0 0,0 0 0 0 0,0 0 0 0 0,0 4 1 0 0,1 44 62 0 0,0-26-38 0 0,2 8-19 0 0,2 0-1 0 0,1 0 1 0 0,2-1-1 0 0,8 25-4 0 0,-2-7 60 0 0,-8-34 0 0 0,0 0 0 0 0,8 16-60 0 0,-11-28-27 0 0,1 1 1 0 0,1-1-1 0 0,-1 0 1 0 0,1 0 0 0 0,0-1-1 0 0,0 1 1 0 0,0-1 0 0 0,1 1-1 0 0,1-1 27 0 0,-5-4-42 0 0,-1 0 0 0 0,1-1 0 0 0,0 1 0 0 0,0-1 0 0 0,0 1-1 0 0,0-1 1 0 0,0 0 0 0 0,0 1 0 0 0,0-1 0 0 0,0 0 0 0 0,0 0 0 0 0,0 0 0 0 0,0 1 0 0 0,0-1-1 0 0,0 0 1 0 0,0 0 0 0 0,0 0 0 0 0,0-1 0 0 0,0 1 0 0 0,0 0 0 0 0,0 0 0 0 0,0-1 0 0 0,0 1-1 0 0,0 0 1 0 0,0-1 0 0 0,0 1 0 0 0,-1-1 0 0 0,1 1 0 0 0,0-1 0 0 0,0 1 0 0 0,0-1 0 0 0,0 0-1 0 0,-1 1 1 0 0,1-1 0 0 0,0 0 0 0 0,-1 0 0 0 0,1 0 0 0 0,-1 1 0 0 0,1-1 42 0 0,3-5-913 0 0,1 0 1 0 0,-1-1 0 0 0,-1 1-1 0 0,4-7 913 0 0,-5 9-784 0 0,7-19-7051 0 0</inkml:trace>
  <inkml:trace contextRef="#ctx0" brushRef="#br0" timeOffset="30292.493">3975 9029 6912 0 0,'5'14'124'0'0,"-1"1"0"0"0,-1-1 0 0 0,0 1 0 0 0,-1-1 0 0 0,-1 1 0 0 0,0 4-124 0 0,-1-5 8 0 0,0 17 4457 0 0,-1 1 0 0 0,-3 12-4465 0 0,1-19 4250 0 0,1 24-4250 0 0,-2 23 1279 0 0,1-24 562 0 0,1 35-1841 0 0,2-62 333 0 0,1-15-153 0 0,-1 1 1 0 0,1 0-1 0 0,1 0 1 0 0,-1-1-1 0 0,2 5-180 0 0,-2-9 284 0 0,-1-2-17 0 0,3-1-217 0 0,0 1 0 0 0,-1-1 0 0 0,1 1 0 0 0,0-1 0 0 0,0 0 1 0 0,-1 0-1 0 0,1 0 0 0 0,0 0 0 0 0,-1-1 0 0 0,1 1 0 0 0,-1-1 0 0 0,0 1 0 0 0,1-1 1 0 0,-1 0-1 0 0,0 0 0 0 0,0 0 0 0 0,0 0 0 0 0,0-1-50 0 0,7-8-21 0 0,-1 0 0 0 0,0 0-1 0 0,2-5 22 0 0,4-6 75 0 0,4-6-75 0 0,-2-1 0 0 0,0-1 0 0 0,-1-2 0 0 0,20-40 0 0 0,-32 66 0 0 0,-3 4 0 0 0,1 1 0 0 0,0-1 0 0 0,-1 1 0 0 0,1-1 0 0 0,0 1 0 0 0,0-1 0 0 0,0 1 0 0 0,0 0 0 0 0,0 0 0 0 0,0-1 0 0 0,0 1 0 0 0,0 0 0 0 0,1 0 0 0 0,-1 0 0 0 0,0 0 0 0 0,1 1 0 0 0,-1-1 0 0 0,1 0 0 0 0,-1 0 0 0 0,2 0 0 0 0,-3 1 0 0 0,0 0 0 0 0,0 0 0 0 0,1 0 0 0 0,-1 0 0 0 0,0 0 0 0 0,0 0 0 0 0,0 0 0 0 0,1 0 0 0 0,-1-1 0 0 0,0 1 0 0 0,0 0 0 0 0,1 0 0 0 0,-1 0 0 0 0,0 0 0 0 0,0 0 0 0 0,1 0 0 0 0,-1 0 0 0 0,0 0 0 0 0,0 1 0 0 0,1-1 0 0 0,-1 0 0 0 0,0 0 0 0 0,0 0 0 0 0,0 0 0 0 0,1 0 0 0 0,-1 0 0 0 0,0 0 0 0 0,2 3 0 0 0,1-1 0 0 0,-1 0 0 0 0,-1 1 0 0 0,1-1 0 0 0,0 1 0 0 0,-1-1 0 0 0,1 1 0 0 0,-1 0 0 0 0,0 0 0 0 0,1-1 0 0 0,-1 1 0 0 0,-1 1 0 0 0,6 9 0 0 0,-2-3-15 0 0,0 1 0 0 0,-1 0 0 0 0,3 10 15 0 0,-4-9-14 0 0,1-1-1 0 0,1 0 1 0 0,2 6 14 0 0,0-5 0 0 0,0 0 0 0 0,0-1 0 0 0,1 1 0 0 0,0-2 0 0 0,1 1 0 0 0,0-1 0 0 0,1 0 0 0 0,0-1 0 0 0,2 1 0 0 0,-7-6 0 0 0,1 0 0 0 0,0-1 0 0 0,0 0 0 0 0,0 0 0 0 0,1 0 0 0 0,-1 0 0 0 0,1-1 0 0 0,-1 0 0 0 0,1 0 0 0 0,0-1 0 0 0,0 1 0 0 0,0-1 0 0 0,0 0 0 0 0,0-1 0 0 0,0 0 0 0 0,0 0 0 0 0,0 0 0 0 0,0 0 0 0 0,0-1 0 0 0,0 0 0 0 0,0-1 0 0 0,5-1-11 0 0,-1 0 1 0 0,0-1-1 0 0,0 0 0 0 0,0-1 0 0 0,0 0 0 0 0,-1 0 1 0 0,0-1-1 0 0,0-1 0 0 0,-1 1 0 0 0,3-4 11 0 0,12-11-66 0 0,-2-2 0 0 0,19-24 66 0 0,-24 26-112 0 0,8-17 112 0 0,-5 8-66 0 0,-3 5-28 0 0,9-22 94 0 0,-21 40 16 0 0,0 18 143 0 0,-3 20-1 0 0,0 0 0 0 0,-2 0 0 0 0,-4 23-158 0 0,2-10 159 0 0,-3 62 231 0 0,-3 43 172 0 0,1-61-293 0 0,-4 36 342 0 0,-19 79-611 0 0,18-134 117 0 0,6-26 53 0 0,-2 0 0 0 0,-14 39-170 0 0,21-78 16 0 0,-1 6 35 0 0,-1 1-1 0 0,-1-1 1 0 0,0-1-1 0 0,0 1 1 0 0,-3 3-51 0 0,7-12 3 0 0,0 1 1 0 0,0 0 0 0 0,-1 0-1 0 0,1-1 1 0 0,-1 1-1 0 0,1-1 1 0 0,-1 1-1 0 0,0-1 1 0 0,1 0-1 0 0,-1 0 1 0 0,0 1-1 0 0,0-1 1 0 0,0 0-1 0 0,0-1 1 0 0,0 1 0 0 0,0 0-1 0 0,0-1 1 0 0,0 1-1 0 0,0-1 1 0 0,0 1-1 0 0,0-1 1 0 0,0 0-1 0 0,0 0 1 0 0,-1 0-1 0 0,1 0 1 0 0,0 0-1 0 0,0-1 1 0 0,0 1 0 0 0,0-1-1 0 0,-1 1-3 0 0,0-2 2 0 0,-1 1 0 0 0,1-1 0 0 0,-1 0 0 0 0,1 0 0 0 0,0 0 0 0 0,0-1 0 0 0,0 1 1 0 0,0-1-1 0 0,0 1 0 0 0,1-1 0 0 0,-1 0 0 0 0,1 0 0 0 0,0 0 0 0 0,-1-2-2 0 0,-5-7 11 0 0,2-1 1 0 0,0 1-1 0 0,-1-5-11 0 0,4 10 1 0 0,-1-5 3 0 0,0 1 0 0 0,1-1-1 0 0,0 0 1 0 0,1 1 0 0 0,0-5-4 0 0,-3-58 36 0 0,5 64-31 0 0,-1-20 17 0 0,1 0-1 0 0,2 0 1 0 0,1 0 0 0 0,5-20-22 0 0,-2 18 37 0 0,-5 21-38 0 0,1 0 1 0 0,0 1-1 0 0,1-1 0 0 0,0 0 1 0 0,1 1-1 0 0,0-1 0 0 0,0 1 1 0 0,3-2 0 0 0,-1 0-181 0 0,1 1 0 0 0,0 0 0 0 0,1 0 1 0 0,1 1-1 0 0,-1 0 0 0 0,1 0 0 0 0,1 1 0 0 0,0 0 1 0 0,0 1-1 0 0,3-1 181 0 0,18-9-3780 0 0,20-9 3780 0 0,-20 11-2287 0 0</inkml:trace>
  <inkml:trace contextRef="#ctx0" brushRef="#br0" timeOffset="30654.378">5686 9186 10592 0 0,'0'0'818'0'0,"2"2"-532"0"0,5 7 108 0 0,-5-1 3696 0 0,-4 5-1123 0 0,0-9-2457 0 0,0-1 0 0 0,0 0-1 0 0,0 0 1 0 0,-1 0-1 0 0,1-1 1 0 0,-1 1 0 0 0,-2 2-510 0 0,-5 3 318 0 0,-1 0 1 0 0,0-1-1 0 0,-1 0-318 0 0,-23 15 448 0 0,24-13-326 0 0,0 1-1 0 0,1 0 1 0 0,0 0-1 0 0,1 1 1 0 0,-3 3-122 0 0,6-2 102 0 0,-1 0 1 0 0,2 0-1 0 0,-1 1 0 0 0,-1 7-102 0 0,7-18 31 0 0,-1 1 0 0 0,0-1-1 0 0,1 0 1 0 0,0 1 0 0 0,-1-1-1 0 0,1 1 1 0 0,0-1 0 0 0,0 1 0 0 0,1-1-1 0 0,-1 1 1 0 0,0-1 0 0 0,1 0-1 0 0,0 1 1 0 0,-1-1 0 0 0,1 0-1 0 0,0 1 1 0 0,0-1 0 0 0,0 0 0 0 0,1 0-1 0 0,-1 0 1 0 0,0 0 0 0 0,1 0-1 0 0,-1 0 1 0 0,1 0 0 0 0,0 0-1 0 0,0-1 1 0 0,0 1 0 0 0,0-1-1 0 0,1 2-30 0 0,2 0 65 0 0,0 0-1 0 0,0 1 1 0 0,1-2-1 0 0,-1 1 0 0 0,1-1 1 0 0,0 1-1 0 0,-1-2 1 0 0,1 1-1 0 0,0-1 0 0 0,0 1 1 0 0,4-1-65 0 0,-1-1 26 0 0,0 0 1 0 0,0-1-1 0 0,0 0 0 0 0,0 0 1 0 0,0-1-1 0 0,0 0 0 0 0,0 0 1 0 0,-1-1-1 0 0,1 0 0 0 0,-1-1 1 0 0,0 0-1 0 0,0 0 1 0 0,3-3-27 0 0,-5 4-5 0 0,-1-1 1 0 0,0 0 0 0 0,0 0 0 0 0,0 0 0 0 0,0-1 0 0 0,-1 1 0 0 0,1-1 0 0 0,-1 0 0 0 0,-1-1 0 0 0,1 1 0 0 0,-1-1 0 0 0,0 1 0 0 0,0-1 0 0 0,0 0-1 0 0,-1 0 1 0 0,0 0 0 0 0,0-1 0 0 0,-1 1 0 0 0,0-1 4 0 0,0 3-14 0 0,-1-1 1 0 0,0 1-1 0 0,0-1 0 0 0,0 0 0 0 0,-1 1 1 0 0,1-1-1 0 0,-1 1 0 0 0,0-1 0 0 0,-1 1 1 0 0,1-1-1 0 0,-1 1 0 0 0,0 0 0 0 0,-1-3 14 0 0,-2-1-277 0 0,0 1 0 0 0,-1-1-1 0 0,0 1 1 0 0,0 0 0 0 0,0 0 0 0 0,-2-1 277 0 0,-17-18-3967 0 0,17 16 244 0 0,-10-10-3808 0 0</inkml:trace>
  <inkml:trace contextRef="#ctx0" brushRef="#br0" timeOffset="31019.293">6206 8627 5984 0 0,'0'0'464'0'0,"2"3"-306"0"0,2 3-522 0 0,8 15 2282 0 0,-10-18-1024 0 0,-1 0 0 0 0,0 0 0 0 0,0 1 1 0 0,0-1-1 0 0,0 0 0 0 0,0 3-894 0 0,1 9 2967 0 0,-1 1 1 0 0,-1 0-1 0 0,-1 5-2967 0 0,-3 28 1368 0 0,-5 7-1368 0 0,7-40 526 0 0,-36 189 508 0 0,17-101-931 0 0,-24 193-66 0 0,40-262-168 0 0,1-17-584 0 0,2 0 0 0 0,0 15 715 0 0,2-31-1076 0 0,0-2-851 0 0,2-2-3380 0 0,9-5-1445 0 0</inkml:trace>
  <inkml:trace contextRef="#ctx0" brushRef="#br0" timeOffset="31374.308">6347 9113 2304 0 0,'6'-4'72'0'0,"-3"1"13"0"0,0 0 0 0 0,0 0 0 0 0,0 0 0 0 0,0 0 0 0 0,-1 0 0 0 0,1 0 0 0 0,-1-1 0 0 0,2-2-85 0 0,-4 4 2741 0 0,-1 2 1362 0 0,-1-3-2139 0 0,-1 0-456 0 0,-1 1-819 0 0,0 0 1 0 0,-1 0-1 0 0,1 0 0 0 0,-1 1 1 0 0,1 0-1 0 0,-1 0 1 0 0,1 0-1 0 0,-1 0 1 0 0,-1 1-690 0 0,-5-1 468 0 0,0 1 0 0 0,0 0 0 0 0,-5 1-468 0 0,-24 4 576 0 0,0 1 1 0 0,-30 10-577 0 0,28-6 95 0 0,27-7-853 0 0,-1 0 0 0 0,1 1-1 0 0,-10 5 759 0 0,12-4-4940 0 0,3-1-1522 0 0</inkml:trace>
  <inkml:trace contextRef="#ctx0" brushRef="#br0" timeOffset="31889.068">6543 8696 13824 0 0,'3'5'228'0'0,"0"-1"0"0"0,-1 1 1 0 0,1 0-1 0 0,-1 0 0 0 0,0 0 0 0 0,0 0 1 0 0,0 0-1 0 0,-1 0 0 0 0,0 0 1 0 0,0 1-1 0 0,0-1 0 0 0,0 0 1 0 0,-1 1-1 0 0,0-1 0 0 0,-1 6-228 0 0,-1 6 895 0 0,-1 0 1 0 0,-1 1-1 0 0,0-1 0 0 0,-3 3-895 0 0,-1 8 133 0 0,-9 21 528 0 0,-1 0 0 0 0,-4 3-661 0 0,6-19 209 0 0,2 1 1 0 0,2 0 0 0 0,1 1 0 0 0,2 0 0 0 0,1 2-210 0 0,-1 2 106 0 0,7-32-90 0 0,0-1 1 0 0,0 0-1 0 0,1 1 0 0 0,0-1 0 0 0,0 0 1 0 0,0 1-1 0 0,1 0 0 0 0,0-1 1 0 0,1 1-1 0 0,0 3-16 0 0,-1-9 6 0 0,0-1-1 0 0,0 1 1 0 0,0-1 0 0 0,0 1-1 0 0,1-1 1 0 0,-1 1 0 0 0,0-1-1 0 0,0 1 1 0 0,1-1 0 0 0,-1 1-1 0 0,0-1 1 0 0,1 1 0 0 0,-1-1 0 0 0,0 0-1 0 0,1 1 1 0 0,-1-1 0 0 0,1 1-1 0 0,-1-1 1 0 0,1 0 0 0 0,-1 0-1 0 0,1 1 1 0 0,-1-1 0 0 0,1 0-1 0 0,-1 0 1 0 0,1 1 0 0 0,-1-1-1 0 0,1 0 1 0 0,-1 0 0 0 0,1 0 0 0 0,-1 0-1 0 0,1 0 1 0 0,0 0 0 0 0,-1 0-1 0 0,1 0 1 0 0,-1 0 0 0 0,1 0-1 0 0,-1 0 1 0 0,1 0-6 0 0,23-10 96 0 0,-15 5-77 0 0,3-1 0 0 0,0 0 0 0 0,0-2 0 0 0,-1 1 0 0 0,4-4-19 0 0,17-12-2 0 0,-22 17 15 0 0,-1 1-1 0 0,1-1 0 0 0,0 1 1 0 0,0 1-1 0 0,10-3-12 0 0,-17 6 5 0 0,0 0 1 0 0,1 0-1 0 0,-1 1 0 0 0,0-1 0 0 0,0 1 0 0 0,1 0 1 0 0,-1 0-1 0 0,0 1 0 0 0,1-1 0 0 0,-1 0 0 0 0,0 1 0 0 0,0 0 1 0 0,0 0-1 0 0,1 0 0 0 0,-1 0 0 0 0,0 0 0 0 0,0 1 1 0 0,-1-1-1 0 0,1 1 0 0 0,0 0 0 0 0,0 0 0 0 0,0 1-5 0 0,4 3-2 0 0,0 0-1 0 0,-1 0 0 0 0,0 1 1 0 0,0-1-1 0 0,0 1 0 0 0,3 7 3 0 0,-1-2-13 0 0,1 0 0 0 0,0-1-1 0 0,0 0 1 0 0,1-1 0 0 0,0 0-1 0 0,11 7 14 0 0,-9-9 0 0 0,-9-8-1 0 0,0 1-1 0 0,1-1 0 0 0,-1 0 0 0 0,0 1 1 0 0,0-1-1 0 0,0-1 0 0 0,0 1 0 0 0,1 0 1 0 0,-1-1-1 0 0,0 0 0 0 0,0 1 0 0 0,0-1 1 0 0,0-1-1 0 0,0 1 0 0 0,0 0 0 0 0,-1-1 1 0 0,1 1-1 0 0,0-1 0 0 0,-1 0 0 0 0,1 0 1 0 0,-1 0-1 0 0,1 0 0 0 0,-1 0 0 0 0,0-1 1 0 0,0 1-1 0 0,0-1 2 0 0,2-2-12 0 0,0 0 0 0 0,0 0 0 0 0,-1-1 0 0 0,0 0 0 0 0,0 1 0 0 0,0-1 0 0 0,-1 0 0 0 0,1 0 0 0 0,-2-1 0 0 0,1 1 0 0 0,-1 0 0 0 0,1-4 12 0 0,-1 2-10 0 0,0-6-19 0 0,0 0-1 0 0,-1 0 1 0 0,0 0-1 0 0,-2-2 30 0 0,2 11-11 0 0,-1 0 0 0 0,0 0 0 0 0,0 1 0 0 0,-1-1 0 0 0,1 1 0 0 0,-1-1 0 0 0,-1 0 11 0 0,2 3-4 0 0,0 1 1 0 0,0-1 0 0 0,0 0 0 0 0,0 1-1 0 0,0 0 1 0 0,0-1 0 0 0,-1 1 0 0 0,1 0 0 0 0,-1-1-1 0 0,1 1 1 0 0,-1 0 0 0 0,1 0 0 0 0,-1 0-1 0 0,0 0 1 0 0,1 1 0 0 0,-1-1 0 0 0,0 0 0 0 0,0 1-1 0 0,-1-1 4 0 0,1 1 0 0 0,1 0-1 0 0,-1 0 1 0 0,1 0-1 0 0,-1 0 0 0 0,0 0 1 0 0,1 0-1 0 0,-1 1 1 0 0,1-1-1 0 0,-1 0 0 0 0,1 1 1 0 0,-1 0-1 0 0,1-1 1 0 0,-1 1-1 0 0,1 0 1 0 0,-1 0-1 0 0,1 0 0 0 0,0 0 1 0 0,-1 0-1 0 0,1 0 1 0 0,0 0-1 0 0,0 0 1 0 0,0 0-1 0 0,-1 2 1 0 0,-1 0 0 0 0,1 1 1 0 0,-1 0-1 0 0,1-1 0 0 0,0 1 1 0 0,0 0-1 0 0,0 1 0 0 0,0-1 1 0 0,1 0-1 0 0,-6 14 31 0 0,6-16-25 0 0,-1 1 0 0 0,1-1 0 0 0,1 1 0 0 0,-1-1 0 0 0,0 1 0 0 0,0-1-1 0 0,1 1 1 0 0,0-1 0 0 0,-1 1 0 0 0,1 0-6 0 0,0 4 36 0 0,0 0 0 0 0,1 0-1 0 0,0 0 1 0 0,0 0-1 0 0,0 0 1 0 0,1 0 0 0 0,0 0-1 0 0,3 5-35 0 0,-4-9-1 0 0,0-1-1 0 0,1 1 0 0 0,0-1 0 0 0,-1 1 1 0 0,1-1-1 0 0,0 1 0 0 0,0-1 0 0 0,0 0 0 0 0,0 0 1 0 0,0 0-1 0 0,1 0 0 0 0,-1 0 0 0 0,1-1 1 0 0,-1 1-1 0 0,1-1 0 0 0,0 0 0 0 0,-1 1 1 0 0,1-1-1 0 0,0 0 0 0 0,0-1 0 0 0,2 2 2 0 0,-2-2 0 0 0,-1 0 0 0 0,1 0 0 0 0,0 0 0 0 0,-1 0 0 0 0,1 0 0 0 0,0-1 0 0 0,-1 1 0 0 0,1-1 0 0 0,-1 1 0 0 0,1-1 0 0 0,-1 0 0 0 0,1 0 0 0 0,1-1 0 0 0,31-20 0 0 0,-11 6-13 0 0,9-5-101 0 0,0-2 0 0 0,15-15 114 0 0,-3 3-116 0 0,-40 32 92 0 0,1-1 0 0 0,0 1 0 0 0,0 0 0 0 0,0 0 0 0 0,5-1 24 0 0,0 3-24 0 0,-10 1 21 0 0,0 0 1 0 0,-1 0-1 0 0,1 0 1 0 0,-1 1-1 0 0,1-1 1 0 0,-1 0-1 0 0,1 0 0 0 0,-1 0 1 0 0,1 1-1 0 0,-1-1 1 0 0,1 0-1 0 0,-1 1 1 0 0,1-1-1 0 0,-1 0 0 0 0,1 1 1 0 0,-1-1-1 0 0,1 1 1 0 0,-1-1-1 0 0,0 1 1 0 0,1-1-1 0 0,-1 1 1 0 0,0-1-1 0 0,1 1 0 0 0,-1-1 1 0 0,0 1-1 0 0,0-1 1 0 0,0 1-1 0 0,0 0 3 0 0,3 14-8 0 0,-1-1-5 0 0,-2 0 0 0 0,0 0 1 0 0,0 1-1 0 0,-2-1 0 0 0,0 0 1 0 0,0 0-1 0 0,-1 0 0 0 0,-1-1 0 0 0,-2 5 13 0 0,-38 116 424 0 0,31-91-76 0 0,8-24 40 0 0,4-17-153 0 0,1-2 46 0 0,0 0 27 0 0,1 1-256 0 0,1 0 0 0 0,-1-1-1 0 0,0 1 1 0 0,0 0 0 0 0,0-1-1 0 0,1 0 1 0 0,-1 1 0 0 0,0-1-1 0 0,0 0 1 0 0,1 1 0 0 0,-1-1 0 0 0,0 0-1 0 0,1 0 1 0 0,-1 0 0 0 0,0 0-1 0 0,1 0 1 0 0,-1-1 0 0 0,0 1-1 0 0,1 0 1 0 0,-1-1 0 0 0,1 1-52 0 0,31-13 304 0 0,-26 11-175 0 0,47-20 4 0 0,-15 7 5 0 0,-2-1 0 0 0,19-12-138 0 0,-50 24-13 0 0,7-3-267 0 0,0 0 0 0 0,-1-1 1 0 0,0-1-1 0 0,0 0 0 0 0,2-3 280 0 0,12-17-2584 0 0,0 0-1 0 0,4-10 2585 0 0,-11 14-1947 0 0</inkml:trace>
  <inkml:trace contextRef="#ctx0" brushRef="#br0" timeOffset="32553.13">8349 9113 5064 0 0,'48'-12'1476'0'0,"-4"-3"8228"0"0,-44 15-9658 0 0,12-5 5982 0 0,-13 2-3094 0 0,-7-1-2287 0 0,4 4-587 0 0,0 0-1 0 0,0-1 0 0 0,-1 1 1 0 0,1 1-1 0 0,0-1 0 0 0,0 0 1 0 0,0 1-1 0 0,0 0 0 0 0,0 0 1 0 0,0 0-60 0 0,-40 14 117 0 0,30-9-97 0 0,-5 1 35 0 0,0 1-1 0 0,0 1 1 0 0,-1 2-55 0 0,16-8 11 0 0,0 0 0 0 0,0-1 1 0 0,1 2-1 0 0,-1-1 0 0 0,1 0 1 0 0,-1 1-1 0 0,1-1 0 0 0,0 1 1 0 0,0 0-1 0 0,1 0 0 0 0,-1 0 0 0 0,1 1 1 0 0,0-1-1 0 0,0 1 0 0 0,0-1 1 0 0,0 1-1 0 0,1-1 0 0 0,0 1 0 0 0,0 0 1 0 0,0 0-1 0 0,1 0 0 0 0,0-1 1 0 0,0 1-1 0 0,0 0 0 0 0,0 0 1 0 0,1 0-1 0 0,0 0 0 0 0,0-1 0 0 0,0 1 1 0 0,0 0-1 0 0,1-1 0 0 0,0 1 1 0 0,0-1-1 0 0,0 1-11 0 0,28 53 165 0 0,18 22-165 0 0,-35-59 64 0 0,8 23-64 0 0,-18-39 0 0 0,-1-3 0 0 0,-1 0 0 0 0,0 0 0 0 0,0 0 0 0 0,-1 0 0 0 0,1 0 0 0 0,0 1 0 0 0,-1-1 0 0 0,1 0 0 0 0,-1 0 0 0 0,0 0 0 0 0,0 0 0 0 0,0 1 0 0 0,0-1 0 0 0,0 0 0 0 0,0 1 0 0 0,0-1-1 0 0,0 1 0 0 0,0 0-1 0 0,-1-1 1 0 0,1 1 0 0 0,0-1 0 0 0,-1 1 0 0 0,0-1-1 0 0,0 1 1 0 0,0-1 0 0 0,0 0 0 0 0,0 1-1 0 0,0-1 1 0 0,-1 1 1 0 0,1-1-5 0 0,0-1 0 0 0,0 0 0 0 0,0 0 1 0 0,-1 0-1 0 0,1 0 0 0 0,0 0 0 0 0,0 0 0 0 0,-1-1 0 0 0,1 1 0 0 0,-1 0 0 0 0,1-1 0 0 0,0 1 0 0 0,-1-1 0 0 0,1 1 1 0 0,-1-1-1 0 0,1 0 0 0 0,-1 1 0 0 0,1-1 0 0 0,-1 0 0 0 0,0 0 0 0 0,1 0 0 0 0,-1 0 0 0 0,1-1 0 0 0,-1 1 1 0 0,1 0 4 0 0,-7-2-247 0 0,1 0 0 0 0,-1 0 0 0 0,1-1 0 0 0,0 0 0 0 0,0 0 0 0 0,0-1 0 0 0,0 0 0 0 0,0 0 0 0 0,1-1 0 0 0,0 0 0 0 0,0 0 1 0 0,0 0-1 0 0,1-1 0 0 0,-1 1 0 0 0,1-1 0 0 0,0-1 247 0 0,-12-10-3080 0 0,12 13 1505 0 0</inkml:trace>
  <inkml:trace contextRef="#ctx0" brushRef="#br0" timeOffset="32889.714">8613 9105 19895 0 0,'4'5'109'0'0,"-3"-3"5"0"0,1 0 0 0 0,-1 0 0 0 0,1 0 0 0 0,-1 0 0 0 0,0 0 0 0 0,0 0 0 0 0,0 0 0 0 0,0 0 0 0 0,0 1 0 0 0,0-1 0 0 0,-1 0-1 0 0,1 1 1 0 0,-1-1 0 0 0,0 1 0 0 0,0-1 0 0 0,0 0 0 0 0,0 1 0 0 0,0 1-114 0 0,-4 12 305 0 0,-1-1 0 0 0,0 0 0 0 0,-2 0-305 0 0,-7 25 1004 0 0,8-24-906 0 0,0 0-1 0 0,-1 0 1 0 0,-1 0 0 0 0,-6 9-98 0 0,13-23-256 0 0,-2 3 580 0 0,2 0-3254 0 0,1-5 1442 0 0</inkml:trace>
  <inkml:trace contextRef="#ctx0" brushRef="#br0" timeOffset="33422.581">8861 9174 8752 0 0,'26'12'905'0'0,"-20"-9"-607"0"0,0 0 0 0 0,0 0-1 0 0,1 0 1 0 0,-1-1 0 0 0,5 1-298 0 0,-7-2 285 0 0,1 0 0 0 0,0-1-1 0 0,-1 1 1 0 0,1-1 0 0 0,-1 0 0 0 0,1 0-1 0 0,0-1 1 0 0,-1 1 0 0 0,1-1-1 0 0,0 0 1 0 0,-1 0 0 0 0,0 0 0 0 0,1-1-1 0 0,-1 0 1 0 0,0 0 0 0 0,0 0-1 0 0,1 0 1 0 0,-2-1 0 0 0,1 1-1 0 0,0-1 1 0 0,0 0 0 0 0,-1 0 0 0 0,0 0-1 0 0,1-1 1 0 0,-1 1 0 0 0,-1-1-1 0 0,1 0 1 0 0,1-2-285 0 0,8-16 745 0 0,-11 21-714 0 0,-1 0 0 0 0,0-1 0 0 0,0 1-1 0 0,1 0 1 0 0,-1 0 0 0 0,0 0 0 0 0,0-1-1 0 0,0 1 1 0 0,0 0 0 0 0,0 0 0 0 0,-1-1-1 0 0,1 1 1 0 0,0 0 0 0 0,0 0-1 0 0,-1 0 1 0 0,1-1 0 0 0,-1 1 0 0 0,1 0-1 0 0,-1-1-30 0 0,0 2 42 0 0,1-1 1 0 0,-1 1-1 0 0,0-1 0 0 0,1 1 0 0 0,-1-1 0 0 0,0 1 0 0 0,1 0 0 0 0,-1-1 0 0 0,0 1 0 0 0,0 0 0 0 0,1 0 0 0 0,-1-1 0 0 0,0 1 1 0 0,0 0-1 0 0,0 0 0 0 0,1 0 0 0 0,-1 0 0 0 0,0 0 0 0 0,0 0-42 0 0,-16 1 537 0 0,16-1-488 0 0,-6 2 49 0 0,0-1 0 0 0,1 1 1 0 0,-1 0-1 0 0,0 1 1 0 0,1 0-1 0 0,0 0 0 0 0,-1 0 1 0 0,1 1-1 0 0,-5 4-98 0 0,-4 4 117 0 0,-1 0-1 0 0,-11 15-116 0 0,17-16 56 0 0,1 0-1 0 0,0 1 0 0 0,-1 2-55 0 0,-5 8 192 0 0,9-12-58 0 0,0-1 0 0 0,1 1 0 0 0,0 0 0 0 0,1 1 0 0 0,-1 0-134 0 0,-7 18 288 0 0,11-25-235 0 0,-1 0 0 0 0,1 1 0 0 0,0-1 0 0 0,0 1 0 0 0,0-1 0 0 0,0 1-1 0 0,1-1 1 0 0,0 1 0 0 0,0 2-53 0 0,0-6 16 0 0,1 1-1 0 0,-1-1 1 0 0,1 0 0 0 0,0 0-1 0 0,0 1 1 0 0,0-1-1 0 0,-1 0 1 0 0,1 0 0 0 0,0 0-1 0 0,1 0 1 0 0,-1 0-1 0 0,0 0 1 0 0,0 0 0 0 0,0 0-1 0 0,0 0 1 0 0,1 0-1 0 0,-1-1 1 0 0,0 1 0 0 0,1 0-1 0 0,0-1-15 0 0,1 2 38 0 0,1-1 0 0 0,-1 0 1 0 0,1-1-1 0 0,-1 1 0 0 0,1-1 0 0 0,0 1 0 0 0,-1-1 0 0 0,1 0 0 0 0,-1 0 0 0 0,1-1 1 0 0,0 1-1 0 0,-1-1 0 0 0,1 0 0 0 0,-1 1 0 0 0,1-2 0 0 0,-1 1 0 0 0,0 0 0 0 0,1-1 1 0 0,-1 1-1 0 0,1-2-38 0 0,11-6 140 0 0,-1 0 0 0 0,0-1 0 0 0,10-10-140 0 0,-18 15 8 0 0,32-29 267 0 0,17-21-275 0 0,2-2 150 0 0,-30 29-137 0 0,0-2-1 0 0,-2 0 1 0 0,-1-2-1 0 0,-1-1 1 0 0,-2-1 0 0 0,-1 0-1 0 0,11-31-12 0 0,-19 39 0 0 0,1 0 0 0 0,-2 0 0 0 0,5-22 0 0 0,-9 24 0 0 0,-2 12 0 0 0,-2 0 0 0 0,0 0 0 0 0,0-1 0 0 0,-1 1 0 0 0,-1-1 0 0 0,0 0 0 0 0,0-4 0 0 0,-2 9 0 0 0,1 3 0 0 0,0 0 0 0 0,0-1 0 0 0,-1 1 0 0 0,0 0 0 0 0,-1-2 0 0 0,2 6 0 0 0,0 0 0 0 0,0 1 0 0 0,-1-1 0 0 0,1 0 0 0 0,0 1 0 0 0,0-1 0 0 0,-1 1 0 0 0,1-1 0 0 0,0 1 0 0 0,-1-1 0 0 0,1 0 0 0 0,-1 1 0 0 0,1-1 0 0 0,-1 1 0 0 0,1 0 0 0 0,-1-1 0 0 0,1 1 0 0 0,-1-1 0 0 0,1 1 0 0 0,-1 0 0 0 0,0-1 0 0 0,1 1 0 0 0,-1 0 0 0 0,0 0 0 0 0,1-1 0 0 0,-1 1 0 0 0,0 0 0 0 0,1 0 0 0 0,-1 0 0 0 0,0 0 0 0 0,1 0 0 0 0,-1 0 0 0 0,0 0 0 0 0,1 0 0 0 0,-1 0 0 0 0,0 0 0 0 0,1 0 0 0 0,-1 1 0 0 0,0-1 0 0 0,1 0 0 0 0,-1 1 0 0 0,-5 1 0 0 0,0 1 0 0 0,0 0 0 0 0,0 1 0 0 0,1-1 0 0 0,0 1 0 0 0,0 0 0 0 0,0 1 0 0 0,0-1 0 0 0,0 1 0 0 0,-1 2 0 0 0,-11 14 0 0 0,-13 23 0 0 0,9-14 0 0 0,5-7 8 0 0,1 0 0 0 0,1 2 0 0 0,2 0 0 0 0,-8 18-8 0 0,2 6 16 0 0,3 0 0 0 0,0 6-16 0 0,10-31 0 0 0,1 0 0 0 0,1 1 0 0 0,0 23 0 0 0,4 73 0 0 0,-1-120 0 0 0,2 12 3 0 0,-1 0 0 0 0,2 0-1 0 0,0 0 1 0 0,0 0 0 0 0,1-1 0 0 0,1 1 0 0 0,0-1-1 0 0,1 0 1 0 0,0 0 0 0 0,0-1 0 0 0,2 1-1 0 0,-1-2 1 0 0,8 9-3 0 0,-9-12 2 0 0,1 0 0 0 0,0 0 0 0 0,0-1 0 0 0,0 0 0 0 0,1-1 0 0 0,0 1 0 0 0,0-1 0 0 0,0-1 0 0 0,3 1-2 0 0,-5-2 0 0 0,1-1-1 0 0,-1 0 1 0 0,0 0-1 0 0,1-1 1 0 0,-1 0-1 0 0,1 0 1 0 0,0 0-1 0 0,-1-1 1 0 0,1 0 0 0 0,0 0-1 0 0,-1-1 1 0 0,1 0-1 0 0,3-1 1 0 0,-2 1-13 0 0,0-1 0 0 0,0 0-1 0 0,0-1 1 0 0,-1 1 0 0 0,1-2-1 0 0,-1 1 1 0 0,1-1 0 0 0,-1 0-1 0 0,0-1 1 0 0,-1 1 0 0 0,2-3 13 0 0,11-11-64 0 0,-1-1 0 0 0,0 0 1 0 0,-2-2-1 0 0,-1 0 1 0 0,0 0-1 0 0,2-8 64 0 0,-9 14-87 0 0,0 1 0 0 0,-2-2 0 0 0,0 1 0 0 0,0-1 0 0 0,-1 0 0 0 0,-1 0 0 0 0,-1 0 0 0 0,1-9 87 0 0,-4 20-39 0 0,1-1 0 0 0,-1 0-1 0 0,0 1 1 0 0,-1-1 0 0 0,1 1 0 0 0,-1-1-1 0 0,0 1 1 0 0,0 0 0 0 0,-1-1-1 0 0,0 1 1 0 0,-1-3 39 0 0,2 7 0 0 0,0 0 1 0 0,0 0-1 0 0,0 0 0 0 0,0 1 0 0 0,0-1 0 0 0,0 0 0 0 0,0 0 0 0 0,0 1 1 0 0,0-1-1 0 0,0 1 0 0 0,0-1 0 0 0,-1 1 0 0 0,1-1 0 0 0,0 1 0 0 0,0 0 1 0 0,-1 0-1 0 0,1 0 0 0 0,0-1 0 0 0,0 1 0 0 0,-1 0 0 0 0,1 1 1 0 0,0-1-1 0 0,-1 0 0 0 0,1 0 0 0 0,0 0 0 0 0,0 1 0 0 0,-1-1 0 0 0,1 1 1 0 0,0-1-1 0 0,0 1 0 0 0,-1 0 0 0 0,-3 1-6 0 0,1 1 1 0 0,0 0-1 0 0,-1 0 0 0 0,1 0 1 0 0,1 0-1 0 0,-1 1 1 0 0,-1 0 5 0 0,1 2-20 0 0,-1 0 1 0 0,1-1-1 0 0,1 2 1 0 0,-4 4 19 0 0,-5 11 0 0 0,8-15 0 0 0,1-1-1 0 0,0 1 0 0 0,0-1 0 0 0,0 1 1 0 0,1 0-1 0 0,0 0 0 0 0,1 0 0 0 0,0 0 1 0 0,0 1-1 0 0,0 5 1 0 0,1 7 32 0 0,0 0 0 0 0,2 0 1 0 0,1 8-33 0 0,1-9 240 0 0,0 0 1 0 0,4 9-241 0 0,0-3 213 0 0,-5-15-178 0 0,1-1-1 0 0,-1-1 1 0 0,2 1-1 0 0,-1 0 0 0 0,1-1 1 0 0,1 0-1 0 0,0 0 1 0 0,0 0-35 0 0,17 18-21 0 0,15 13 21 0 0,-33-34 13 0 0,1 1-194 0 0,1 0 0 0 0,0-1 0 0 0,0 1-1 0 0,0-1 1 0 0,1-1 0 0 0,-1 1 0 0 0,1-1-1 0 0,0-1 1 0 0,1 0 0 0 0,-1 0 0 0 0,1 0 0 0 0,-1-1-1 0 0,1 0 182 0 0,5-3-5877 0 0,0-6-1845 0 0</inkml:trace>
  <inkml:trace contextRef="#ctx0" brushRef="#br0" timeOffset="33989.626">3301 10501 14280 0 0,'4'20'1043'0'0,"-1"-8"-650"0"0,0 0 0 0 0,-1 0-1 0 0,-1 0 1 0 0,0 0-1 0 0,-1 11-392 0 0,0-23 5 0 0,-13 131 5352 0 0,6-76-4450 0 0,-2 0 1 0 0,-11 30-908 0 0,-2 10 172 0 0,14-56-51 0 0,-2-1 1 0 0,-1-1-1 0 0,-3 3-121 0 0,6-16-95 0 0,6-17-135 0 0,-1 0 0 0 0,0 0 0 0 0,-3 6 230 0 0,5-12-1532 0 0,1-1-479 0 0</inkml:trace>
  <inkml:trace contextRef="#ctx0" brushRef="#br0" timeOffset="34326.166">3297 10550 12896 0 0,'0'0'997'0'0,"3"1"-656"0"0,1-1 56 0 0,0 1-1 0 0,0-1 1 0 0,1 0-1 0 0,-1 0 1 0 0,0 0 0 0 0,0 0-1 0 0,0-1 1 0 0,1 1-1 0 0,-1-1 1 0 0,0 0-1 0 0,0-1 1 0 0,0 1 0 0 0,0-1-1 0 0,-1 0 1 0 0,1 0-1 0 0,3-2-396 0 0,9-6 993 0 0,-1-1-1 0 0,0-1 1 0 0,4-5-993 0 0,1 0-515 0 0,-3 3 569 0 0,0 1 0 0 0,1 0 0 0 0,0 1 1 0 0,1 1-1 0 0,1 0 0 0 0,0 2 0 0 0,0 0 0 0 0,17-4-54 0 0,-34 12 33 0 0,0 1 0 0 0,1-1 0 0 0,-1 0-1 0 0,1 1 1 0 0,-1 0 0 0 0,0 0 0 0 0,1 0 0 0 0,-1 0-1 0 0,1 1 1 0 0,-1-1 0 0 0,1 1 0 0 0,-1 0 0 0 0,0 0-1 0 0,0 0 1 0 0,1 0 0 0 0,-1 1 0 0 0,0-1-1 0 0,0 1-32 0 0,-1-1 28 0 0,0 1-1 0 0,0 0 0 0 0,-1-1 0 0 0,1 1 0 0 0,0 0 0 0 0,-1 0 0 0 0,1 0 0 0 0,-1 0 0 0 0,0 0 1 0 0,1 0-1 0 0,-1 0 0 0 0,0 0 0 0 0,0 1 0 0 0,-1-1 0 0 0,1 0 0 0 0,0 1 0 0 0,-1-1 0 0 0,1 0 1 0 0,-1 1-1 0 0,0-1 0 0 0,0 1 0 0 0,0-1 0 0 0,0 1 0 0 0,0-1 0 0 0,-1 2-27 0 0,-1 9 62 0 0,-1-1-1 0 0,0 0 1 0 0,0 1 0 0 0,-1-1-1 0 0,-1 0 1 0 0,0-1 0 0 0,-1 1-1 0 0,-5 7-61 0 0,1-4 45 0 0,-1 0 0 0 0,0 0 0 0 0,-1-1 0 0 0,-1-1 0 0 0,-10 9-45 0 0,13-14 16 0 0,0-1 0 0 0,0 0 0 0 0,-1 0 1 0 0,0-1-1 0 0,0-1 0 0 0,-1 0 1 0 0,1 0-1 0 0,-1-1 0 0 0,-8 1-16 0 0,16-4 0 0 0,0 0-1 0 0,1-1 0 0 0,-1 0 1 0 0,0 0-1 0 0,1 0 0 0 0,-1 0 1 0 0,1-1-1 0 0,-1 1 0 0 0,0-1 1 0 0,1 0-1 0 0,-1 0 0 0 0,1 0 1 0 0,-1-1-1 0 0,1 1 0 0 0,0-1 1 0 0,0 0-1 0 0,0 0 0 0 0,0 0 1 0 0,0 0-1 0 0,0 0 0 0 0,0-1 1 0 0,1 1-1 0 0,-1-1 0 0 0,0-1 1 0 0,1 0-61 0 0,0 0-1 0 0,0 0 1 0 0,1 0 0 0 0,-1 0-1 0 0,1 0 1 0 0,0-1-1 0 0,0 1 1 0 0,1 0-1 0 0,-1 0 1 0 0,1-1 0 0 0,0 1-1 0 0,0-1 1 0 0,1-3 61 0 0,0 2-747 0 0,0 0 0 0 0,0 0 1 0 0,1 1-1 0 0,0-1 0 0 0,0 1 1 0 0,2-5 746 0 0,4-4-7505 0 0</inkml:trace>
  <inkml:trace contextRef="#ctx0" brushRef="#br0" timeOffset="34839.178">3888 10421 8752 0 0,'0'6'426'0'0,"-1"0"0"0"0,1 0 1 0 0,-1 0-1 0 0,0 0 0 0 0,-1 0 1 0 0,0 0-1 0 0,0 0 0 0 0,0 0 0 0 0,0-1 1 0 0,-1 1-427 0 0,-5 8 4289 0 0,-1 0 0 0 0,-10 12-4289 0 0,-15 24 1056 0 0,11-11-446 0 0,17-33-373 0 0,1 0 285 0 0,6-6-513 0 0,-1 0-1 0 0,0 1 0 0 0,0-1 1 0 0,0 0-1 0 0,1 0 1 0 0,-1 0-1 0 0,0 0 0 0 0,1 0 1 0 0,-1 1-1 0 0,0-1 1 0 0,0 0-1 0 0,1 0 0 0 0,-1 0 1 0 0,0 0-1 0 0,1 0 1 0 0,-1 0-1 0 0,0 0 0 0 0,0 0 1 0 0,1 0-1 0 0,-1 0 1 0 0,0 0-1 0 0,1 0 1 0 0,-1 0-1 0 0,0 0 0 0 0,1 0 1 0 0,-1-1-1 0 0,0 1 1 0 0,0 0-1 0 0,1 0-8 0 0,9-2 13 0 0,0-1 1 0 0,0-1-1 0 0,0 0 1 0 0,-1 0-1 0 0,1 0 1 0 0,-1-2-1 0 0,0 1 0 0 0,1-2-13 0 0,29-15 22 0 0,-13 8-71 0 0,-1-2 1 0 0,-1 0-1 0 0,0-2 0 0 0,1-3 49 0 0,6-4-117 0 0,22-12 117 0 0,-48 35 19 0 0,-4 2 72 0 0,-1 0 7 0 0,0 0-2 0 0,-8 16 153 0 0,5-11-194 0 0,-27 57 201 0 0,27-55-244 0 0,0 1-1 0 0,1 0 0 0 0,0 0 1 0 0,0 0-1 0 0,1 0 1 0 0,0 0-1 0 0,0 3-11 0 0,1-8 5 0 0,0 0 0 0 0,0 0-1 0 0,0-1 1 0 0,1 1 0 0 0,-1 0-1 0 0,1-1 1 0 0,-1 1 0 0 0,1 0 0 0 0,0-1-1 0 0,0 1 1 0 0,0-1 0 0 0,0 1-1 0 0,1-1 1 0 0,-1 0 0 0 0,1 1 0 0 0,-1-1-1 0 0,1 0 1 0 0,0 0 0 0 0,0 0-1 0 0,0 0 1 0 0,0 0 0 0 0,0-1-1 0 0,0 1 1 0 0,0-1 0 0 0,1 1 0 0 0,-1-1-1 0 0,0 0 1 0 0,1 0 0 0 0,-1 0-1 0 0,1 0 1 0 0,0 0 0 0 0,-1 0 0 0 0,1-1-1 0 0,1 1-4 0 0,3 0 15 0 0,1-1-1 0 0,0 0 1 0 0,-1 0-1 0 0,1 0 1 0 0,0-1 0 0 0,0 0-1 0 0,-1 0 1 0 0,1-1-1 0 0,-1 0 1 0 0,1-1-1 0 0,3-1-14 0 0,-3 1-32 0 0,-1-1 0 0 0,0 1 0 0 0,-1-1 0 0 0,1-1 0 0 0,-1 1 0 0 0,1-1 0 0 0,-1 0 0 0 0,-1 0 0 0 0,1-1 0 0 0,-1 0 0 0 0,0 0 0 0 0,0 0 0 0 0,0 0 0 0 0,0-3 32 0 0,-4 6-23 0 0,0 1-1 0 0,0-1 0 0 0,0 0 1 0 0,0 1-1 0 0,-1-1 1 0 0,1 1-1 0 0,-1-1 0 0 0,0 0 1 0 0,0 1-1 0 0,0-1 0 0 0,0 0 1 0 0,0 1-1 0 0,0-1 1 0 0,-1 0-1 0 0,1 1 0 0 0,-1-1 1 0 0,0 1-1 0 0,0-1 1 0 0,0 1-1 0 0,0-1 0 0 0,0 1 1 0 0,-1-1-1 0 0,1 1 0 0 0,-2-2 24 0 0,-2-2-328 0 0,1 0-1 0 0,-1 0 0 0 0,-1 0 0 0 0,1 1 0 0 0,-1 0 1 0 0,0 0-1 0 0,0 0 0 0 0,-2 0 329 0 0,6 4-107 0 0,-6-5-1182 0 0,0 1-1 0 0,-1 1 0 0 0,0-1 1 0 0,-5-1 1289 0 0,-4 1-6177 0 0</inkml:trace>
  <inkml:trace contextRef="#ctx0" brushRef="#br0" timeOffset="35277.062">4571 10607 14744 0 0,'0'0'672'0'0,"2"-1"-10"0"0,-1 0-576 0 0,1 0 0 0 0,0 0 0 0 0,0-1-1 0 0,-1 1 1 0 0,1-1 0 0 0,-1 0 0 0 0,1 1 0 0 0,-1-1 0 0 0,0 0-1 0 0,0 0 1 0 0,0 0 0 0 0,0 1 0 0 0,0-1 0 0 0,0 0-1 0 0,0-1 1 0 0,-1 1-86 0 0,1 1 109 0 0,-1 0-1 0 0,0 0 0 0 0,1-1 1 0 0,-1 1-1 0 0,0 0 0 0 0,0 0 0 0 0,0 0 1 0 0,0 0-1 0 0,0 0 0 0 0,0-1 1 0 0,0 1-1 0 0,0 0 0 0 0,-1 0 1 0 0,1 0-1 0 0,0 0 0 0 0,-1 0 1 0 0,1 0-1 0 0,-1 0 0 0 0,1 0 1 0 0,-1 0-1 0 0,0 0 0 0 0,1 0 1 0 0,-1 0-1 0 0,0 0 0 0 0,1 0 0 0 0,-1 0 1 0 0,0 1-1 0 0,0-1 0 0 0,0 0 1 0 0,0 0-1 0 0,0 1 0 0 0,0-1 1 0 0,0 1-1 0 0,0-1-108 0 0,-5 0 144 0 0,1 0 0 0 0,0 1 0 0 0,0 0 1 0 0,-1 0-1 0 0,1 0 0 0 0,0 0 0 0 0,-1 1 0 0 0,1 0 0 0 0,0 0 0 0 0,-4 1-144 0 0,3 0 118 0 0,0 1-1 0 0,0-1 1 0 0,0 1 0 0 0,1 0-1 0 0,-1 0 1 0 0,1 1-1 0 0,0 0 1 0 0,0 0-1 0 0,-3 2-117 0 0,1 2 155 0 0,-1-1 0 0 0,1 1 0 0 0,0 0-1 0 0,1 1 1 0 0,-2 3-155 0 0,5-7 16 0 0,0 0 0 0 0,1 0 0 0 0,-1 1 0 0 0,1-1-1 0 0,0 1 1 0 0,1-1 0 0 0,-1 1 0 0 0,1 0 0 0 0,1 0-1 0 0,-1-1 1 0 0,1 1 0 0 0,-1 0 0 0 0,2 0 0 0 0,-1 2-16 0 0,1-4 6 0 0,0 0 0 0 0,-1 0 1 0 0,1-1-1 0 0,1 1 1 0 0,-1-1-1 0 0,0 1 0 0 0,1-1 1 0 0,0 1-1 0 0,0-1 0 0 0,0 0 1 0 0,0 0-1 0 0,0 1 1 0 0,1-2-1 0 0,-1 1 0 0 0,1 0 1 0 0,0 0-1 0 0,0-1 0 0 0,0 0 1 0 0,0 1-1 0 0,0-1 1 0 0,1-1-1 0 0,-1 1 0 0 0,1 0-6 0 0,2 1 18 0 0,1-1 0 0 0,0 0-1 0 0,-1-1 1 0 0,1 1 0 0 0,0-1-1 0 0,0 0 1 0 0,0-1 0 0 0,0 0-1 0 0,0 0 1 0 0,0 0 0 0 0,0-1 0 0 0,0 0-1 0 0,0 0 1 0 0,-1-1 0 0 0,1 0-1 0 0,0 0 1 0 0,-1-1 0 0 0,2 0-18 0 0,2-2 13 0 0,1 0 0 0 0,-1-1-1 0 0,0 0 1 0 0,-1-1 0 0 0,0 0 0 0 0,0 0 0 0 0,0-1 0 0 0,-1 0 0 0 0,0-1 0 0 0,5-6-13 0 0,5-10-13 0 0,0-1 0 0 0,-2 0-1 0 0,-1-2 1 0 0,3-8 13 0 0,5-11-13 0 0,-11 23 14 0 0,-1-1 0 0 0,3-13-1 0 0,45-165 32 0 0,-48 155-21 0 0,-2-1 0 0 0,-2-1-1 0 0,-1-11-10 0 0,-3-12 150 0 0,-4 75-124 0 0,1 0 1 0 0,-1-1 0 0 0,1 1 0 0 0,-1-1 0 0 0,0 1-1 0 0,0 0 1 0 0,0-1 0 0 0,0 0 0 0 0,0 2-27 0 0,-4 5 75 0 0,-6 14 69 0 0,2 2 0 0 0,1-1 0 0 0,0 1 0 0 0,2 2-144 0 0,-19 99 132 0 0,14-67-79 0 0,-3 27-10 0 0,3 1-1 0 0,3 0 1 0 0,5 0 0 0 0,4 36-43 0 0,0-105-82 0 0,1-1 0 0 0,1 1 0 0 0,0 0 1 0 0,1-1-1 0 0,1 0 0 0 0,1 0 1 0 0,1 1 81 0 0,-7-14-324 0 0,1-1 1 0 0,1 0-1 0 0,-1 1 1 0 0,0-1-1 0 0,0 0 1 0 0,1 0-1 0 0,-1 0 1 0 0,1 0-1 0 0,0 0 1 0 0,-1-1-1 0 0,1 1 1 0 0,0 0-1 0 0,0-1 1 0 0,0 1-1 0 0,0-1 1 0 0,2 1 323 0 0,9 4-7745 0 0</inkml:trace>
  <inkml:trace contextRef="#ctx0" brushRef="#br0" timeOffset="35608.965">5163 10432 20095 0 0,'1'2'463'0'0,"0"1"-357"0"0,0-1 1 0 0,-1 1-1 0 0,1 0 1 0 0,-1-1-1 0 0,0 1 0 0 0,1 0 1 0 0,-1 0-1 0 0,0-1 0 0 0,-1 1 1 0 0,1 0-1 0 0,0-1 1 0 0,-1 1-1 0 0,0 0-106 0 0,-12 38 394 0 0,3-11-426 0 0,6-14 31 0 0,-3 7 377 0 0,0 1 1 0 0,-7 13-377 0 0,7-16 200 0 0,0 0 0 0 0,2 0 0 0 0,-2 10-200 0 0,5-19 72 0 0,1-10-62 0 0,1 0-1 0 0,0 0 1 0 0,0 1-1 0 0,0-1 1 0 0,0 0-1 0 0,0 0 1 0 0,0 1-1 0 0,1-1 1 0 0,-1 0-1 0 0,1 0 1 0 0,0 0-1 0 0,-1 0 1 0 0,1 0-1 0 0,0 0 1 0 0,0 0-1 0 0,1 0 1 0 0,-1 1-10 0 0,0-3 17 0 0,0 1 0 0 0,0-1 0 0 0,0 1 0 0 0,0-1 0 0 0,0 1 0 0 0,0-1 0 0 0,0 1 0 0 0,0-1 0 0 0,0 0 0 0 0,0 1 0 0 0,0-1 0 0 0,0 0 0 0 0,1 0 0 0 0,-1 0 0 0 0,0 0 0 0 0,0 0 0 0 0,0 0 0 0 0,1-1-17 0 0,1 1 60 0 0,2 0-64 0 0,1-1 0 0 0,0 0 0 0 0,-1-1 0 0 0,1 1 0 0 0,-1-1 0 0 0,0 0 0 0 0,0 0-1 0 0,1-1 1 0 0,-2 0 0 0 0,1 0 0 0 0,0 0 0 0 0,0 0 0 0 0,0-1 4 0 0,14-12-153 0 0,0-1 0 0 0,5-6 153 0 0,-22 20-9 0 0,105-105-375 0 0,-88 84 384 0 0,-19 23 0 0 0,1 1 0 0 0,-1-1 0 0 0,1 1 0 0 0,-1-1 0 0 0,1 1 0 0 0,-1-1 0 0 0,1 1 0 0 0,-1 0 0 0 0,1-1 0 0 0,0 1 0 0 0,-1 0 0 0 0,1-1 0 0 0,0 1 0 0 0,-1 0 0 0 0,1 0 0 0 0,0 0 0 0 0,-1 0 3 0 0,1 0 0 0 0,0 0 0 0 0,-1 1-1 0 0,1-1 1 0 0,0 0 0 0 0,-1 0 0 0 0,1 1-1 0 0,-1-1 1 0 0,1 1 0 0 0,0-1 0 0 0,-1 1 0 0 0,1-1-1 0 0,-1 1 1 0 0,1-1 0 0 0,-1 1 0 0 0,0-1-1 0 0,1 1 1 0 0,-1-1 0 0 0,1 1 0 0 0,-1 0 0 0 0,0-1-1 0 0,0 1 1 0 0,1 0 0 0 0,-1-1 0 0 0,0 1-1 0 0,0 0 1 0 0,0-1 0 0 0,0 1 0 0 0,0 0-1 0 0,0 0 1 0 0,0 0-3 0 0,1 27 139 0 0,-1-23-116 0 0,0 7 33 0 0,-1-1 0 0 0,-1 0 0 0 0,0 3-56 0 0,-3 23 108 0 0,-3 17-62 0 0,5-37-59 0 0,0 1-1 0 0,1 0 1 0 0,1 1 13 0 0,1 23-375 0 0,0-41 276 0 0,1 0 1 0 0,-1-1-1 0 0,0 1 0 0 0,0 0 1 0 0,0 0-1 0 0,1 0 0 0 0,-1 0 1 0 0,0-1-1 0 0,1 1 0 0 0,-1 0 1 0 0,1 0-1 0 0,-1 0 0 0 0,1-1 1 0 0,-1 1-1 0 0,1 0 0 0 0,0-1 1 0 0,-1 1-1 0 0,1-1 0 0 0,0 1 1 0 0,-1 0-1 0 0,1-1 0 0 0,0 0 1 0 0,0 1-1 0 0,-1-1 0 0 0,1 1 1 0 0,0-1-1 0 0,0 0 0 0 0,0 1 99 0 0,10-1-2208 0 0</inkml:trace>
  <inkml:trace contextRef="#ctx0" brushRef="#br0" timeOffset="36026.778">5777 10498 6912 0 0,'0'0'528'0'0,"2"1"-342"0"0,5 1 230 0 0,-6-2 1634 0 0,-1 0 712 0 0,0 0 140 0 0,0 0-300 0 0,-8 10-960 0 0,6-8-1433 0 0,-7 7 221 0 0,0-1 1 0 0,-1 0-1 0 0,-3 2-430 0 0,-18 16 283 0 0,25-20-211 0 0,0 0 1 0 0,1 0-1 0 0,0 1 0 0 0,0-1 0 0 0,1 1 0 0 0,-3 5-72 0 0,5-9 28 0 0,1-1 0 0 0,0 1 0 0 0,-1 0 1 0 0,1 0-1 0 0,0 0 0 0 0,0 0 0 0 0,1 1 0 0 0,-1-1 0 0 0,1 0 0 0 0,-1 0 0 0 0,1 0 0 0 0,0 0 0 0 0,0 1 1 0 0,1-1-1 0 0,-1 0 0 0 0,1 0 0 0 0,-1 0 0 0 0,1 1-28 0 0,1 1 62 0 0,0 0 1 0 0,1 0-1 0 0,-1 0 1 0 0,1 0-1 0 0,0-1 0 0 0,0 1 1 0 0,0-1-63 0 0,0-1 18 0 0,-1-1 1 0 0,1 0-1 0 0,-1 0 1 0 0,1 0-1 0 0,0 0 1 0 0,0 0-1 0 0,0-1 1 0 0,0 1-1 0 0,0-1 1 0 0,0 0-1 0 0,0 0 1 0 0,2 0-19 0 0,4 2 4 0 0,-1-2 0 0 0,1 1 0 0 0,-1-1 0 0 0,1 0 0 0 0,0-1 1 0 0,0 0-1 0 0,-1 0 0 0 0,1-1 0 0 0,0 0 0 0 0,-1 0 0 0 0,1-1 1 0 0,-1 0-1 0 0,1-1 0 0 0,2-1-4 0 0,1-2-101 0 0,0 0 0 0 0,-1 0-1 0 0,0-1 1 0 0,0-1 0 0 0,-1 0 0 0 0,0 0 0 0 0,0-1 0 0 0,-1 0 0 0 0,5-7 101 0 0,9-11-423 0 0,-1-2 0 0 0,-2-1 0 0 0,-1-1 1 0 0,-1 0-1 0 0,-1-1 0 0 0,6-21 423 0 0,2-14-592 0 0,-2-2-1 0 0,9-57 593 0 0,-15 64-16 0 0,-9 34 191 0 0,-1 0 1 0 0,-1-1-1 0 0,0-18-175 0 0,0-5 1432 0 0,-6 50-923 0 0,0 2 16 0 0,0 3 3 0 0,-2 16 145 0 0,0 0 0 0 0,-5 19-673 0 0,4-24 150 0 0,-46 212 446 0 0,27-128-564 0 0,12-44 17 0 0,0 23-49 0 0,2-7 11 0 0,4-36-68 0 0,2 33 57 0 0,-1 1-97 0 0,3-68 93 0 0,-1 8-290 0 0,0 0 0 0 0,1 0 0 0 0,-1 0 0 0 0,2 0 0 0 0,-1 0 1 0 0,1 0-1 0 0,1 0 0 0 0,0 5 294 0 0,-1-11-1920 0 0,1-3-3186 0 0,5-3-1366 0 0</inkml:trace>
  <inkml:trace contextRef="#ctx0" brushRef="#br0" timeOffset="36390.126">6252 10230 4144 0 0,'0'0'319'0'0,"-2"-1"205"0"0,1 0-142 0 0,0 1 0 0 0,0-1 0 0 0,-1 0 0 0 0,1 1 0 0 0,0-1 0 0 0,0 1 0 0 0,-1 0 0 0 0,1-1 1 0 0,0 1-1 0 0,-1 0 0 0 0,1 0 0 0 0,0 0 0 0 0,-1 0 0 0 0,1 0 0 0 0,-1 0 0 0 0,1 0 1 0 0,0 0-1 0 0,-1 1 0 0 0,1-1 0 0 0,0 1 0 0 0,0-1 0 0 0,-1 1 0 0 0,0-1-382 0 0,-37 19 4316 0 0,29-14-4029 0 0,-19 11 1838 0 0,-19 15-2125 0 0,16-10 239 0 0,19-13-461 0 0,0 0 0 0 0,0 1 1 0 0,1 1-1 0 0,0 0 0 0 0,1 1 0 0 0,0 0 0 0 0,0 0 0 0 0,-6 12 222 0 0,7-11-1144 0 0</inkml:trace>
  <inkml:trace contextRef="#ctx0" brushRef="#br0" timeOffset="36763.14">6479 10513 8752 0 0,'8'3'168'0'0,"11"7"600"0"0,-15-9-406 0 0,-3-1 1440 0 0,-1 0 630 0 0,0 0 119 0 0,-5 0-2012 0 0,1 0 0 0 0,-1 1 0 0 0,0 0-1 0 0,1 0 1 0 0,0 0 0 0 0,-1 0-1 0 0,0 1-538 0 0,-9 4 151 0 0,0 1 0 0 0,-9 6-151 0 0,11-6 451 0 0,5-3-337 0 0,1 0-1 0 0,-1 0 0 0 0,1 1 1 0 0,0 0-1 0 0,0 1 0 0 0,0-1 1 0 0,0 1-1 0 0,1 0 0 0 0,0 1 1 0 0,-3 5-114 0 0,7-9 47 0 0,0-1 0 0 0,0 1 0 0 0,0 0 0 0 0,0 0 0 0 0,1-1 0 0 0,0 1 0 0 0,-1 0 0 0 0,1 0 0 0 0,0 0 0 0 0,0 0 0 0 0,0 0 0 0 0,1 0 0 0 0,-1 0 0 0 0,1-1 0 0 0,0 2-47 0 0,0 0 85 0 0,0 0-1 0 0,0 0 0 0 0,1 0 0 0 0,-1 0 0 0 0,1-1 0 0 0,0 1 0 0 0,0 0 0 0 0,0-1 0 0 0,1 0 0 0 0,1 3-84 0 0,49 52 1295 0 0,-44-48-1030 0 0,-1 0 1 0 0,-1 0-1 0 0,0 1 0 0 0,1 1-265 0 0,-7-9 24 0 0,0 1 1 0 0,0-1-1 0 0,0 1 0 0 0,0-1 0 0 0,-1 1 0 0 0,1 0 0 0 0,-1 0 1 0 0,0 2-25 0 0,-3 6 10 0 0,1-9-15 0 0,0 0-1 0 0,0 0 1 0 0,-1-1-1 0 0,1 1 1 0 0,0-1 0 0 0,-1 1-1 0 0,0-1 1 0 0,1 0-1 0 0,-1 0 1 0 0,0 0 0 0 0,0 0-1 0 0,0-1 1 0 0,-1 1-1 0 0,1-1 1 0 0,-1 1 5 0 0,-8 1-42 0 0,-1 1-1 0 0,1-2 1 0 0,-8 1 42 0 0,16-2-6 0 0,-7 0-210 0 0,1 0 1 0 0,0-1 0 0 0,0 0-1 0 0,0-1 1 0 0,-4 0 215 0 0,-29-6-8526 0 0,28 3 1280 0 0</inkml:trace>
  <inkml:trace contextRef="#ctx0" brushRef="#br0" timeOffset="37124.31">7079 10251 13824 0 0,'2'-1'1061'0'0,"0"1"-875"0"0,11-7 236 0 0,-11 6 595 0 0,-2 1 327 0 0,0 0 57 0 0,0 0-122 0 0,0 0-544 0 0,0 0-242 0 0,-2 1-399 0 0,0 0 0 0 0,0 0 0 0 0,0 0 0 0 0,0 0 0 0 0,0 1 0 0 0,0-1 0 0 0,0 0 0 0 0,0 1 0 0 0,1-1 0 0 0,-1 1 0 0 0,0 0-94 0 0,-2 2 151 0 0,-4 3-55 0 0,1 0-1 0 0,0 1 0 0 0,0 0 0 0 0,0 0 0 0 0,1 0 0 0 0,1 1 1 0 0,-1 0-1 0 0,1 0 0 0 0,1 0 0 0 0,0 0 0 0 0,0 1 1 0 0,1 0-1 0 0,0 0 0 0 0,1 0 0 0 0,-2 9-95 0 0,4-15 18 0 0,0 0 0 0 0,0 1 0 0 0,1-1 0 0 0,-1 0 0 0 0,1 0 0 0 0,0 0 0 0 0,0 0 0 0 0,1 3-18 0 0,3 11 72 0 0,-4-15-59 0 0,0 1-1 0 0,0-1 1 0 0,1 0-1 0 0,-1 0 0 0 0,1 0 1 0 0,0 0-1 0 0,0 0 1 0 0,0 0-1 0 0,0 0 0 0 0,0 0 1 0 0,1-1-1 0 0,-1 1 1 0 0,1-1-1 0 0,-1 0 1 0 0,1 0-1 0 0,0 0 0 0 0,0 0 1 0 0,3 1-13 0 0,1 0 21 0 0,0 0 0 0 0,0 0 0 0 0,0 0 0 0 0,1-1 0 0 0,-1 0 0 0 0,1-1 0 0 0,-1 0 0 0 0,3 0-21 0 0,-4-1 7 0 0,0 1 0 0 0,0-2-1 0 0,1 1 1 0 0,-1-1 0 0 0,0 0 0 0 0,0 0-1 0 0,0-1 1 0 0,0 1 0 0 0,0-2-1 0 0,0 1 1 0 0,0 0 0 0 0,0-1 0 0 0,-1 0-1 0 0,0-1 1 0 0,1 1 0 0 0,-1-1 0 0 0,0 0-1 0 0,-1 0 1 0 0,1 0 0 0 0,-1-1-1 0 0,0 0 1 0 0,1 0-7 0 0,-2 0-43 0 0,0 0 0 0 0,0 1 1 0 0,0-1-1 0 0,-1 0 0 0 0,1 0 0 0 0,-1-1 0 0 0,0 1 0 0 0,-1 0 0 0 0,1-1 0 0 0,-1 1 0 0 0,0-1 1 0 0,-1 1-1 0 0,1-1 0 0 0,-1 0 0 0 0,0 1 0 0 0,-1-1 0 0 0,1 0 0 0 0,-1 1 0 0 0,0-1 0 0 0,0 1 1 0 0,-1-1-1 0 0,0 1 0 0 0,0 0 0 0 0,-1-3 43 0 0,-3-3-337 0 0,-1 0 1 0 0,0 0-1 0 0,-1 1 1 0 0,-2-2 336 0 0,-18-27-2459 0 0,14 15 729 0 0</inkml:trace>
  <inkml:trace contextRef="#ctx0" brushRef="#br0" timeOffset="37461.244">7407 10138 7832 0 0,'2'2'356'0'0,"-2"-2"-355"0"0,4 4 53 0 0,-1 0 1 0 0,1 1-1 0 0,-1-1 1 0 0,0 1 0 0 0,0-1-1 0 0,0 1 1 0 0,-1 0-1 0 0,0 0 1 0 0,2 5-55 0 0,0 6 641 0 0,-2-8 434 0 0,0 1 0 0 0,0-1-1 0 0,-1 1 1 0 0,0-1-1 0 0,-1 1 1 0 0,0 5-1075 0 0,-2 11 4011 0 0,-5 23-4011 0 0,4-35 161 0 0,0 0-1 0 0,-1 0 0 0 0,-1 0 0 0 0,0-1 1 0 0,0 0-1 0 0,-1 0 0 0 0,-2 3-160 0 0,-5 7 537 0 0,1 1-1 0 0,-4 12-536 0 0,15-33 220 0 0,1-2-52 0 0,0 0-28 0 0,0 0-4 0 0,0 0 46 0 0,13-9 639 0 0,12-11-22 0 0,-16 12-545 0 0,0 1 0 0 0,1 0 0 0 0,0 0 0 0 0,0 1 0 0 0,1 0-254 0 0,19-10 407 0 0,-19 9-341 0 0,1 1 0 0 0,0 0 1 0 0,8-2-67 0 0,17-4 45 0 0,0 1 0 0 0,1 2 1 0 0,5 1-46 0 0,38-9-519 0 0,-38 7-2234 0 0,-40 9 2466 0 0,21-5-1528 0 0</inkml:trace>
  <inkml:trace contextRef="#ctx0" brushRef="#br0" timeOffset="38801.149">2988 12177 16471 0 0,'0'0'754'0'0,"2"0"-17"0"0,24 0 147 0 0,-11-2 505 0 0,-14 2-1337 0 0,-1 0 0 0 0,0 0 0 0 0,1-1 0 0 0,-1 1 0 0 0,1 0 0 0 0,-1 0 0 0 0,1 0 0 0 0,-1-1 0 0 0,0 1 0 0 0,1 0 0 0 0,-1 0 0 0 0,1-1 0 0 0,-1 1 0 0 0,0 0 0 0 0,1-1 0 0 0,-1 1 0 0 0,0-1 0 0 0,0 1 0 0 0,1 0 0 0 0,-1-1 0 0 0,0 1 0 0 0,0-1 0 0 0,0 1 0 0 0,1 0 0 0 0,-1-1 0 0 0,0 1 0 0 0,0-1 0 0 0,0 1 0 0 0,0-1-52 0 0,0 0 16 0 0,-1 0 0 0 0,1 0-1 0 0,-1 1 1 0 0,1-1-1 0 0,-1 0 1 0 0,1 0 0 0 0,-1 0-1 0 0,0 1 1 0 0,0-1-1 0 0,1 0 1 0 0,-1 1 0 0 0,0-1-1 0 0,0 1 1 0 0,1-1 0 0 0,-1 1-1 0 0,0-1 1 0 0,0 1-1 0 0,0 0 1 0 0,0-1 0 0 0,0 1-1 0 0,0 0 1 0 0,0 0-1 0 0,0-1 1 0 0,0 1 0 0 0,0 0-16 0 0,-9-3 64 0 0,4 0-53 0 0,1 1 0 0 0,-1 0 1 0 0,0 0-1 0 0,0 1 0 0 0,0 0 0 0 0,0 0 0 0 0,0 0 1 0 0,0 1-1 0 0,0 0 0 0 0,0 0 0 0 0,0 0 0 0 0,0 1 1 0 0,0 0-1 0 0,-1 0-11 0 0,-2 1 0 0 0,1 0 0 0 0,-1 1-1 0 0,1 0 1 0 0,0 1 0 0 0,-1 0 0 0 0,2 0 0 0 0,-1 0 0 0 0,0 1 0 0 0,-2 3 0 0 0,4-4 15 0 0,0 1-1 0 0,1-1 1 0 0,0 1 0 0 0,-1 0-1 0 0,2 1 1 0 0,-1-1 0 0 0,1 1-1 0 0,0 0 1 0 0,0 0 0 0 0,-1 2-15 0 0,3-4 19 0 0,0 1 0 0 0,0-1 1 0 0,1 1-1 0 0,-1-1 0 0 0,1 1 0 0 0,0 0 1 0 0,0-1-1 0 0,1 1 0 0 0,-1 0 1 0 0,1 0-1 0 0,0 1-19 0 0,0-4 11 0 0,1 0 0 0 0,-1 0-1 0 0,0 0 1 0 0,1 0 0 0 0,0 1 0 0 0,-1-1 0 0 0,1 0-1 0 0,0 0 1 0 0,0 0 0 0 0,0-1 0 0 0,0 1 0 0 0,1 0 0 0 0,-1 0-1 0 0,0 0 1 0 0,1-1 0 0 0,-1 1 0 0 0,1-1 0 0 0,0 1-1 0 0,-1-1 1 0 0,1 0 0 0 0,0 0 0 0 0,0 1 0 0 0,0-1-1 0 0,0-1 1 0 0,1 2-11 0 0,6 1 63 0 0,-1-1 0 0 0,1 0 0 0 0,0 0 1 0 0,-1-1-1 0 0,1 0 0 0 0,0-1 0 0 0,0 1 0 0 0,0-2 0 0 0,0 1 0 0 0,0-1 0 0 0,0-1 0 0 0,-1 0 0 0 0,1 0 0 0 0,0 0 0 0 0,-1-1 0 0 0,0-1 0 0 0,1 1-63 0 0,6-4 4 0 0,0-1 0 0 0,-1 0 0 0 0,1 0 0 0 0,-1-2 0 0 0,-1 0 0 0 0,0 0 0 0 0,-1-1 0 0 0,9-10-4 0 0,-5 4 0 0 0,2-2 0 0 0,-2 0 0 0 0,0 0 0 0 0,-1-2 0 0 0,4-8 0 0 0,1-7 0 0 0,-2 0 0 0 0,-1-1 0 0 0,-2 0 0 0 0,-1-1 0 0 0,-1-5 0 0 0,-3 7 12 0 0,-5 20-42 0 0,-1 1 0 0 0,0-1 0 0 0,-1-1 0 0 0,-1 1 0 0 0,0 0 0 0 0,-1-14 30 0 0,-2 11 32 0 0,-1 0 0 0 0,0 0 0 0 0,-2 0 0 0 0,0 1 0 0 0,-5-14-32 0 0,9 31 1 0 0,0 0 0 0 0,-1 0 0 0 0,1 0 1 0 0,-1 0-1 0 0,1 0 0 0 0,-1 0 0 0 0,1 1 0 0 0,-1-1 0 0 0,1 0 0 0 0,-1 0 0 0 0,0 0 0 0 0,1 1 0 0 0,-1-1 0 0 0,0 0 0 0 0,0 1 0 0 0,0-1 0 0 0,0 1 1 0 0,1-1-1 0 0,-1 1 0 0 0,0-1 0 0 0,0 1 0 0 0,0-1 0 0 0,0 1 0 0 0,0 0 0 0 0,0 0 0 0 0,0-1 0 0 0,0 1 0 0 0,0 0 0 0 0,0 0 0 0 0,0 0 0 0 0,0 0 1 0 0,0 0-1 0 0,-1 1 0 0 0,1-1-1 0 0,-1 0-3 0 0,0 1 0 0 0,0 0 1 0 0,0-1-1 0 0,0 1 0 0 0,0 0 1 0 0,0 0-1 0 0,0 0 0 0 0,0 1 0 0 0,1-1 1 0 0,-1 0-1 0 0,0 1 0 0 0,1-1 1 0 0,-1 1-1 0 0,1-1 0 0 0,0 1 1 0 0,-2 1 2 0 0,-9 16 118 0 0,0-1 0 0 0,2 2 0 0 0,0 0 0 0 0,1 0 0 0 0,-6 20-118 0 0,10-24 55 0 0,-2 7 18 0 0,1 0 0 0 0,1 0-1 0 0,1 0 1 0 0,1 1 0 0 0,1 11-73 0 0,2-7 5 0 0,2 0 1 0 0,1 0 0 0 0,4 19-6 0 0,-3-30-1 0 0,0-1 0 0 0,1 0 1 0 0,1 0-1 0 0,0 0 1 0 0,1-1-1 0 0,8 11 1 0 0,-5-8 72 0 0,1-1 0 0 0,1-1 0 0 0,1 0 0 0 0,0 0 0 0 0,1-2 0 0 0,15 14-72 0 0,-23-24 33 0 0,0 0 0 0 0,0 0 0 0 0,0 0 0 0 0,1-1 0 0 0,-1 0 0 0 0,1 0 0 0 0,0 0 0 0 0,-1-1 0 0 0,6 1-33 0 0,-7-2 11 0 0,1 0-1 0 0,-1-1 0 0 0,1 0 1 0 0,-1 0-1 0 0,1 0 1 0 0,-1-1-1 0 0,0 1 0 0 0,1-1 1 0 0,-1-1-1 0 0,0 1 0 0 0,1-1 1 0 0,-1 0-1 0 0,4-2-10 0 0,6-4 24 0 0,0-1 0 0 0,0 0-1 0 0,-1-1 1 0 0,0-1 0 0 0,0 0-1 0 0,-2-1 1 0 0,1-1 0 0 0,-1 0 0 0 0,-1-1-24 0 0,-5 6-16 0 0,-1 0 1 0 0,1-1 0 0 0,-2 1 0 0 0,1-1 0 0 0,-1-1 0 0 0,-1 1 0 0 0,1 0-1 0 0,-2-1 1 0 0,1 0 0 0 0,-1 0 0 0 0,0-7 15 0 0,-1 8-58 0 0,-1 0 1 0 0,1 0-1 0 0,-1 0 0 0 0,-1 0 1 0 0,0 0-1 0 0,0 1 0 0 0,-1-1 1 0 0,0 0-1 0 0,-1 1 0 0 0,1-1 1 0 0,-2 1-1 0 0,1 0 1 0 0,-3-3 57 0 0,5 9 2 0 0,-1 0 0 0 0,1 0 1 0 0,-1 0-1 0 0,0 0 1 0 0,1 0-1 0 0,-1 0 1 0 0,0 1-1 0 0,0-1 1 0 0,-1 1-1 0 0,1-1 0 0 0,0 1 1 0 0,0 0-1 0 0,-1 0 1 0 0,1 0-1 0 0,0 0 1 0 0,-1 0-1 0 0,1 1 1 0 0,-1-1-1 0 0,1 1 0 0 0,-1-1 1 0 0,0 1-1 0 0,1 0 1 0 0,-1 0-1 0 0,0 0-2 0 0,0 0-19 0 0,0 1 0 0 0,-1-1 1 0 0,1 1-1 0 0,0-1 0 0 0,0 1 0 0 0,-1 0 0 0 0,1 1 0 0 0,0-1 0 0 0,0 0 0 0 0,0 1 0 0 0,0-1 1 0 0,1 1-1 0 0,-1 0 0 0 0,0 0 0 0 0,1 0 0 0 0,-1 1 0 0 0,1-1 0 0 0,-2 2 19 0 0,-1 4-8 0 0,-1 1 0 0 0,1 0 0 0 0,0 0-1 0 0,1 0 1 0 0,0 0 0 0 0,1 0 0 0 0,0 1-1 0 0,0 0 1 0 0,1 0 0 0 0,0 0 0 0 0,1 0 0 0 0,0 0-1 0 0,0 0 1 0 0,1 0 0 0 0,1 0 0 0 0,0 0-1 0 0,0 0 1 0 0,1 0 0 0 0,1 6 8 0 0,0-4 13 0 0,1-1-1 0 0,0 0 1 0 0,0 0-1 0 0,1 0 1 0 0,1-1 0 0 0,-1 0-1 0 0,2 0 1 0 0,-1 0-1 0 0,2-1 1 0 0,-1 0 0 0 0,1 0-1 0 0,0-1 1 0 0,1 0-1 0 0,0 0 1 0 0,0-1 0 0 0,9 5-13 0 0,-4-4 69 0 0,0 0 0 0 0,0-1 0 0 0,1-1 0 0 0,11 4-69 0 0,-18-8 74 0 0,0 0 0 0 0,0 0 0 0 0,0-1 0 0 0,0 0 0 0 0,1-1 0 0 0,-1 1 1 0 0,0-2-1 0 0,1 1 0 0 0,-1-1 0 0 0,4-1-74 0 0,2-1-25 0 0,0-1 0 0 0,0-1 0 0 0,0 1 0 0 0,0-2 0 0 0,-1 0 0 0 0,0-1 0 0 0,0 0 0 0 0,-1-1 0 0 0,0 0 0 0 0,0-1 0 0 0,-1-1 0 0 0,0 0 0 0 0,-1 0 0 0 0,0-1 0 0 0,3-4 25 0 0,4-7-111 0 0,-1-1-1 0 0,-1-1 1 0 0,-1 0-1 0 0,-1-1 1 0 0,-2 0 0 0 0,8-22 111 0 0,9-40-1378 0 0,6-39 1378 0 0,-24 86-362 0 0,18-86-555 0 0,-11 45 362 0 0,-2 3 9 0 0,-6 28 148 0 0,8-22 398 0 0,-17 71 56 0 0,0 1 0 0 0,0 0-1 0 0,0-1 1 0 0,0 1 0 0 0,0 0-1 0 0,0-1 1 0 0,1 1 0 0 0,-1 0 0 0 0,0-1-1 0 0,0 1 1 0 0,0 0 0 0 0,0 0-1 0 0,0-1 1 0 0,1 1 0 0 0,-1 0-1 0 0,0-1 1 0 0,0 1 0 0 0,0 0-1 0 0,1 0 1 0 0,-1-1 0 0 0,0 1-1 0 0,0 0 1 0 0,1 0 0 0 0,-1 0-1 0 0,0-1 1 0 0,1 1-56 0 0,2 7 530 0 0,-1 16-52 0 0,-2 4-104 0 0,-2-1 0 0 0,-1 0 0 0 0,-1 0 0 0 0,-6 20-374 0 0,1-1 87 0 0,2 0-1 0 0,0 31-86 0 0,-1 3 30 0 0,4-24 9 0 0,2-1 0 0 0,3 0 0 0 0,4 26-39 0 0,-3-63-233 0 0,0 0 0 0 0,1 1 0 0 0,1-1 0 0 0,3 7 233 0 0,-4-16-160 0 0,0 1-1 0 0,0-1 1 0 0,1 0 0 0 0,0 0 0 0 0,1 0 0 0 0,-1-1 0 0 0,2 1 0 0 0,-1-1 0 0 0,4 4 160 0 0,-7-9-647 0 0,0 0 0 0 0,1 0 0 0 0,-1-1-1 0 0,0 1 1 0 0,1 0 0 0 0,-1-1 0 0 0,1 1 0 0 0,0-1 0 0 0,0 0 0 0 0,-1 0 0 0 0,3 0 647 0 0,13 1-6748 0 0</inkml:trace>
  <inkml:trace contextRef="#ctx0" brushRef="#br0" timeOffset="39145.453">4445 11684 17103 0 0,'-4'0'388'0'0,"-14"-1"225"0"0,0-1 0 0 0,-8-1-613 0 0,11 0 65 0 0,-2 1-1 0 0,1 0 1 0 0,0 2-1 0 0,-9 0-64 0 0,-90 13 1610 0 0,89-8-1137 0 0,1 0-1 0 0,0 1 1 0 0,-12 6-473 0 0,33-11 19 0 0,1 1 0 0 0,-1 0 0 0 0,0 0 0 0 0,1 0 0 0 0,0 0 0 0 0,-1 1 0 0 0,1-1 0 0 0,-2 4-19 0 0,3-5-148 0 0,0 1 0 0 0,1-1 0 0 0,0 1 0 0 0,-1 0 0 0 0,1 0-1 0 0,0 0 1 0 0,0 0 0 0 0,0 0 0 0 0,0 0 0 0 0,0 0 0 0 0,1 0-1 0 0,-1 0 1 0 0,0 0 0 0 0,1 0 0 0 0,0 0 0 0 0,-1 1 148 0 0,1 6-1274 0 0</inkml:trace>
  <inkml:trace contextRef="#ctx0" brushRef="#br0" timeOffset="39476.69">4595 11918 11976 0 0,'6'-4'1244'0'0,"-4"3"-1003"0"0,0 0 1 0 0,1-1 0 0 0,-1 1 0 0 0,0-1-1 0 0,0 0 1 0 0,-1 1 0 0 0,1-1 0 0 0,0 0 0 0 0,0 0-1 0 0,-1 0 1 0 0,1 0 0 0 0,-1-1 0 0 0,0 1-1 0 0,0 0 1 0 0,0-1 0 0 0,0 1 0 0 0,0 0-1 0 0,0-1 1 0 0,0 1 0 0 0,-1-1 0 0 0,0 1 0 0 0,1-1-1 0 0,-1 1 1 0 0,0-1 0 0 0,0 0 0 0 0,0 1-1 0 0,-1-1 1 0 0,1 1 0 0 0,0-1 0 0 0,-1-1-242 0 0,0 3 50 0 0,1-1 1 0 0,-1 1 0 0 0,0-1 0 0 0,1 1-1 0 0,-1-1 1 0 0,0 1 0 0 0,0 0-1 0 0,0-1 1 0 0,0 1 0 0 0,0 0-1 0 0,0 0 1 0 0,0 0 0 0 0,-1 0 0 0 0,1-1-1 0 0,0 2 1 0 0,-1-1 0 0 0,1 0-1 0 0,-1 0 1 0 0,1 0 0 0 0,0 1-1 0 0,-1-1 1 0 0,0 1 0 0 0,1-1 0 0 0,-1 1-1 0 0,1-1 1 0 0,-1 1 0 0 0,0 0-1 0 0,1 0 1 0 0,-1 0 0 0 0,0 0-1 0 0,1 0 1 0 0,-1 0 0 0 0,1 1 0 0 0,-1-1-1 0 0,0 0 1 0 0,1 1 0 0 0,-1-1-51 0 0,-6 3 50 0 0,1 0 0 0 0,0 0 0 0 0,-1 0 0 0 0,1 1-1 0 0,0 0 1 0 0,1 0 0 0 0,-2 1-50 0 0,4-2 9 0 0,1 0 0 0 0,-1 1-1 0 0,1-1 1 0 0,0 0 0 0 0,0 1-1 0 0,0 0 1 0 0,0 0-1 0 0,1 0 1 0 0,0 0 0 0 0,0 0-1 0 0,0 0 1 0 0,-1 4-9 0 0,0 1 2 0 0,0-1 0 0 0,1 1 0 0 0,0 0 0 0 0,0 0 0 0 0,1 0-1 0 0,0 0 1 0 0,1 0 0 0 0,0 0 0 0 0,1 0 0 0 0,0 0 0 0 0,0 0 0 0 0,0 0 0 0 0,1 0 0 0 0,1 0 0 0 0,0 0-1 0 0,0-1 1 0 0,0 1 0 0 0,1-1 0 0 0,1 0 0 0 0,-1 0 0 0 0,1-1 0 0 0,0 1 0 0 0,1-1 0 0 0,0 0 0 0 0,0-1-1 0 0,1 1 1 0 0,-1-1 0 0 0,4 2-2 0 0,-6-5 0 0 0,38 29 0 0 0,-37-29 0 0 0,1 0 0 0 0,-1 0 0 0 0,1 0 0 0 0,-1-1 0 0 0,1 0 0 0 0,0 0 0 0 0,4 1 0 0 0,-4-2-142 0 0,1 1-1 0 0,0-2 0 0 0,0 1 1 0 0,0-1-1 0 0,0 0 1 0 0,5-1 142 0 0,-8 1-120 0 0,-1-1 1 0 0,1 0-1 0 0,0-1 1 0 0,0 1-1 0 0,-1-1 1 0 0,1 1-1 0 0,0-1 1 0 0,-1 0-1 0 0,0 0 1 0 0,1-1 0 0 0,-1 1-1 0 0,1-2 120 0 0,10-9-1212 0 0,-1-3-47 0 0</inkml:trace>
  <inkml:trace contextRef="#ctx0" brushRef="#br0" timeOffset="39812.327">4990 11869 6448 0 0,'1'1'498'0'0,"7"16"128"0"0,-8-16 90 0 0,1 0-1 0 0,-1 0 1 0 0,0 0 0 0 0,1 0 0 0 0,-1 0-1 0 0,0-1 1 0 0,0 1 0 0 0,0 0 0 0 0,0 0-1 0 0,0 0 1 0 0,0 0 0 0 0,0 0 0 0 0,0 0-1 0 0,-1 1-715 0 0,-6 10 3744 0 0,3-8-3711 0 0,0-1 0 0 0,0 1 0 0 0,0-1 0 0 0,-4 3-33 0 0,1-2 818 0 0,-2 3-728 0 0,0 1 1 0 0,0 0-1 0 0,1 1 1 0 0,0-1-1 0 0,0 2 1 0 0,1-1-1 0 0,0 1 1 0 0,-5 9-92 0 0,9-13 20 0 0,0-1 0 0 0,0 1 0 0 0,1-1 0 0 0,0 1 0 0 0,0 0 0 0 0,0 0 0 0 0,1 0 0 0 0,-1 0 0 0 0,2 1 0 0 0,-1-1 0 0 0,1 0 0 0 0,-1 0 0 0 0,2 0 0 0 0,-1 1 0 0 0,1-1 0 0 0,0 0 0 0 0,0 0 0 0 0,1 1-19 0 0,-1-4 11 0 0,0 0 1 0 0,1 0-1 0 0,-1 0 0 0 0,1 0 0 0 0,0 0 0 0 0,0 0 0 0 0,0 0 0 0 0,0 0 0 0 0,0-1 0 0 0,1 1 0 0 0,-1-1 1 0 0,1 0-1 0 0,0 1 0 0 0,0-1 0 0 0,2 1-11 0 0,0 0 7 0 0,0-1 1 0 0,0 0-1 0 0,0-1 1 0 0,0 1-1 0 0,0-1 1 0 0,0 0 0 0 0,0 0-1 0 0,1 0 1 0 0,-1-1-1 0 0,1 0-7 0 0,6 0-202 0 0,1-1-1 0 0,-1-1 0 0 0,0 0 1 0 0,1 0-1 0 0,-1-1 1 0 0,0-1-1 0 0,-1 0 1 0 0,12-5 202 0 0,-16 6-459 0 0,0-1 0 0 0,0 0 0 0 0,0 0 0 0 0,-1-1 0 0 0,6-4 459 0 0,5-9-1183 0 0</inkml:trace>
  <inkml:trace contextRef="#ctx0" brushRef="#br0" timeOffset="40143.832">5478 11347 16471 0 0,'6'10'369'0'0,"-1"0"0"0"0,0 1 0 0 0,0-1-1 0 0,-1 1 1 0 0,0 0 0 0 0,-1 0 0 0 0,0 0-1 0 0,-1 1 1 0 0,0-1 0 0 0,-1 0 0 0 0,0 1-1 0 0,0-1 1 0 0,-2 1 0 0 0,1 0 0 0 0,-2-1-1 0 0,-1 7-368 0 0,-1 4 581 0 0,-6 21 501 0 0,7-35-916 0 0,3-6-105 0 0,-1-1 0 0 0,1 1 0 0 0,0-1 0 0 0,-1 1 0 0 0,0-1 0 0 0,1 1 0 0 0,-1-1 0 0 0,0 0 1 0 0,0 0-1 0 0,0 1 0 0 0,1-1 0 0 0,-2 1-61 0 0,0-1 121 0 0,2-1-8 0 0,0 0-5 0 0,0 0-17 0 0,0 0-2 0 0,0 0 34 0 0,0 0 18 0 0,0 0 3 0 0,0 0 28 0 0,0 0 118 0 0,0 0 50 0 0,9 33 721 0 0,-7-20-1008 0 0,-2 0-1 0 0,0 0 1 0 0,0 1 0 0 0,-1-1-1 0 0,-1 0 1 0 0,-1 2-53 0 0,-2 32 77 0 0,-4 20-77 0 0,5-43 0 0 0,1 0 0 0 0,1 14 0 0 0,-2 17-28 0 0,4-53-123 0 0,0-2-73 0 0,0 0-21 0 0,0 0-260 0 0,0 0-1083 0 0,0 0-480 0 0,0 0-91 0 0</inkml:trace>
  <inkml:trace contextRef="#ctx0" brushRef="#br0" timeOffset="40479.834">5686 11676 4144 0 0,'0'0'319'0'0,"0"0"339"0"0,-1 0 5105 0 0,-7 0-747 0 0,-33-2 1045 0 0,28 0-5780 0 0,0 2 0 0 0,0-1 0 0 0,0 2 0 0 0,1 0 0 0 0,-6 1-281 0 0,-16 2 418 0 0,24-3-334 0 0,1 0-1 0 0,-1 1 0 0 0,1 0 1 0 0,-5 1-84 0 0,2 1 77 0 0,0 1-1 0 0,0 0 1 0 0,0 0 0 0 0,0 2-77 0 0,6-3-226 0 0,1-1 0 0 0,0 1 0 0 0,0 0 0 0 0,0 1 0 0 0,1-1 0 0 0,-1 1 0 0 0,1 0 0 0 0,0 0 0 0 0,0 1 226 0 0,-1 4-2332 0 0,4 1-5047 0 0</inkml:trace>
  <inkml:trace contextRef="#ctx0" brushRef="#br0" timeOffset="40860.038">5838 11898 16439 0 0,'14'7'374'0'0,"-11"-6"54"0"0,-3-1 21 0 0,0 0-49 0 0,0 0-175 0 0,0 0 225 0 0,0 0 124 0 0,0 0-522 0 0,-1-1-1 0 0,1 1 1 0 0,0-1 0 0 0,0 1-1 0 0,0 0 1 0 0,0-1-1 0 0,0 1 1 0 0,0 0-1 0 0,0-1 1 0 0,-1 1-1 0 0,1 0 1 0 0,0-1-1 0 0,0 1 1 0 0,-1 0-1 0 0,1-1 1 0 0,0 1 0 0 0,0 0-1 0 0,-1 0 1 0 0,1-1-1 0 0,0 1 1 0 0,-1 0-1 0 0,1 0 1 0 0,-1-1-52 0 0,-2-1 130 0 0,-1 0 0 0 0,0 1 0 0 0,0-1-1 0 0,0 1 1 0 0,0 0 0 0 0,-1 0 0 0 0,1 0 0 0 0,0 0 0 0 0,-1 1 0 0 0,1 0 0 0 0,0-1 0 0 0,-4 2-130 0 0,-5-1 209 0 0,1 2 0 0 0,-1-1 0 0 0,-9 4-209 0 0,17-4 31 0 0,1 1 1 0 0,-1-1-1 0 0,1 1 0 0 0,0 0 0 0 0,-1 1 0 0 0,1-1 0 0 0,0 1 1 0 0,0-1-1 0 0,1 1 0 0 0,-1 1 0 0 0,1-1 0 0 0,-2 2-31 0 0,3-3 7 0 0,-1 1 0 0 0,1 0 1 0 0,0 0-1 0 0,0 0 0 0 0,0 0 0 0 0,0 0 0 0 0,1 0 0 0 0,-1 1 0 0 0,1-1 0 0 0,0 1 0 0 0,0-1 0 0 0,0 1 0 0 0,0-1 0 0 0,1 1 0 0 0,-1 2-7 0 0,1-4 22 0 0,0 0 1 0 0,1-1-1 0 0,-1 1 0 0 0,0 0 0 0 0,0-1 0 0 0,1 1 0 0 0,-1 0 0 0 0,1-1 1 0 0,0 1-1 0 0,-1-1 0 0 0,1 1 0 0 0,0 0 0 0 0,0-1 0 0 0,0 0 1 0 0,0 1-1 0 0,0-1 0 0 0,0 0 0 0 0,0 1 0 0 0,1-1 0 0 0,-1 0 0 0 0,0 0 1 0 0,1 0-1 0 0,-1 0 0 0 0,1 0 0 0 0,-1 0 0 0 0,1-1 0 0 0,-1 1 0 0 0,1 0-22 0 0,3 0 43 0 0,1 1 0 0 0,-1-1 0 0 0,0 0 0 0 0,1 0 0 0 0,-1 0-1 0 0,1-1 1 0 0,3 0-43 0 0,-4 0 1 0 0,0 0 0 0 0,1 0 0 0 0,-1-1 0 0 0,1 0-1 0 0,-1 0 1 0 0,0 0 0 0 0,0-1 0 0 0,0 1 0 0 0,1-1 0 0 0,-2-1 0 0 0,1 1-1 0 0,0-1 1 0 0,0 1 0 0 0,-1-2 0 0 0,1 1 0 0 0,-1 0 0 0 0,0-1-1 0 0,0 1 1 0 0,3-5-1 0 0,11-13 26 0 0,-9 13 4 0 0,-1-1 1 0 0,-1-1 0 0 0,5-7-31 0 0,-6 8 45 0 0,-4 4-22 0 0,1 0 0 0 0,0-1 0 0 0,0 1 0 0 0,1 1 0 0 0,-1-1 0 0 0,1 0 0 0 0,0 1 1 0 0,0 0-1 0 0,1 0 0 0 0,1-1-23 0 0,-8 17 302 0 0,-2-4-203 0 0,3-6-74 0 0,0 0-1 0 0,0 0 0 0 0,0 0 0 0 0,0 0 1 0 0,0 1-1 0 0,1-1 0 0 0,-1 0 1 0 0,1 2-25 0 0,-9 44 34 0 0,6-37-66 0 0,0 1 0 0 0,1 0 0 0 0,1 0 0 0 0,0 6 32 0 0,-1 7-831 0 0,0 1 0 0 0,-2-1 0 0 0,-1 1 831 0 0,6-21-2356 0 0,6 5-5066 0 0</inkml:trace>
  <inkml:trace contextRef="#ctx0" brushRef="#br0" timeOffset="41194.126">6193 11400 17135 0 0,'0'0'388'0'0,"0"1"52"0"0,18 26 588 0 0,-10-11-1014 0 0,-7-14-4 0 0,0 0 0 0 0,0 0 0 0 0,0-1-1 0 0,0 2 1 0 0,0-1 0 0 0,0 0-1 0 0,-1 0 1 0 0,1 0 0 0 0,-1 0-10 0 0,3 21 594 0 0,-1 0-1 0 0,-1-1 1 0 0,-1 1 0 0 0,-1 0 0 0 0,-3 14-594 0 0,0-8 243 0 0,-4 18 75 0 0,0-9 44 0 0,2-1 0 0 0,1 1 0 0 0,2 0 0 0 0,2 26-362 0 0,3-45 518 0 0,-2-18-456 0 0,1-1-1 0 0,-1 1 0 0 0,1 0 1 0 0,-1-1-1 0 0,1 1 0 0 0,0 0 0 0 0,-1-1 1 0 0,1 1-1 0 0,-1-1 0 0 0,1 1 1 0 0,0-1-1 0 0,0 1 0 0 0,-1-1 1 0 0,1 0-1 0 0,0 1 0 0 0,0-1 0 0 0,-1 0 1 0 0,1 1-1 0 0,0-1 0 0 0,0 0 1 0 0,0 0-1 0 0,-1 0 0 0 0,2 0-61 0 0,21 5 518 0 0,-17-3-515 0 0,1-1 0 0 0,0 1 0 0 0,0-2 0 0 0,-1 1 0 0 0,1-1 0 0 0,1 0-3 0 0,1 1 0 0 0,0 3 0 0 0,-7-2 1 0 0,0 0-1 0 0,0 1 0 0 0,-1 0 1 0 0,1-1-1 0 0,-1 1 0 0 0,1 0 1 0 0,-1 0-1 0 0,0 0 0 0 0,0 0 1 0 0,0 0-1 0 0,-1 0 0 0 0,1 0 1 0 0,-1 0-1 0 0,1 1 0 0 0,-1-1 1 0 0,0 0-1 0 0,0 0 0 0 0,-1 0 1 0 0,1 0-1 0 0,-1 0 0 0 0,0 2 0 0 0,-1 5 19 0 0,0 0-1 0 0,-1-1 0 0 0,0 1 1 0 0,0-1-1 0 0,-1 0 1 0 0,-3 5-19 0 0,3-7 20 0 0,0 0 0 0 0,-1 0 0 0 0,1 0 0 0 0,-2-1 0 0 0,-2 4-20 0 0,5-8 3 0 0,0 1 1 0 0,0-1-1 0 0,0 1 0 0 0,0-1 0 0 0,0 0 0 0 0,0 0 0 0 0,-1-1 1 0 0,1 1-1 0 0,-1-1 0 0 0,1 1 0 0 0,-1-1 0 0 0,-2 0-3 0 0,5-1 2 0 0,-1 1 0 0 0,0-1 0 0 0,0 0-1 0 0,1 0 1 0 0,-1 0 0 0 0,0 0 0 0 0,0 0-1 0 0,1 0 1 0 0,-1-1 0 0 0,0 1 0 0 0,0 0 0 0 0,1-1-1 0 0,-1 0 1 0 0,1 1 0 0 0,-1-1 0 0 0,0 0-1 0 0,1 0 1 0 0,-1 0 0 0 0,1 0 0 0 0,0 0 0 0 0,-1 0-1 0 0,1 0 1 0 0,0 0 0 0 0,0 0 0 0 0,-1-1-1 0 0,1 1 1 0 0,0-1 0 0 0,0 1 0 0 0,1-1 0 0 0,-1 1-1 0 0,0-1 1 0 0,0 1 0 0 0,1-1 0 0 0,-1 0-1 0 0,1 1 1 0 0,-1-2-2 0 0,0-3 7 0 0,-1 0 0 0 0,1 0 1 0 0,1-1-1 0 0,-1 1 0 0 0,1 0 0 0 0,0 0 0 0 0,1 0 0 0 0,-1-1 0 0 0,2-3-7 0 0,0-3 0 0 0,-2 10 0 0 0,1 0 0 0 0,-1 0 0 0 0,1 0 0 0 0,0 0 0 0 0,0 0 0 0 0,0 0 0 0 0,0 0 0 0 0,0 0 0 0 0,6-12-248 0 0,-6 11 109 0 0,1 0-1 0 0,-1 1 1 0 0,1-1 0 0 0,0 1 0 0 0,0-1 0 0 0,0 1 0 0 0,0 0 0 0 0,1 0-1 0 0,-1 0 1 0 0,2-2 139 0 0,-2 4-416 0 0,-2 1 0 0 0,0 0 0 0 0,0 0-128 0 0,0 0-537 0 0,0 0-235 0 0,0 0-48 0 0,9 21-3944 0 0,-5-9 3266 0 0,-3-9-6 0 0</inkml:trace>
  <inkml:trace contextRef="#ctx0" brushRef="#br0" timeOffset="41594.706">6716 11189 6912 0 0,'1'2'528'0'0,"2"2"-497"0"0,-1 0-1 0 0,0 0 1 0 0,0 0 0 0 0,0 0 0 0 0,0 0 0 0 0,-1 1-31 0 0,1 3 1499 0 0,0 1 0 0 0,0 0 0 0 0,-1-1 0 0 0,1 10-1499 0 0,-2-2 3170 0 0,0 0 1 0 0,-2 6-3171 0 0,-3 11 799 0 0,-1-7 486 0 0,-7 19-1285 0 0,1-3 556 0 0,-6 17-158 0 0,-7 10-398 0 0,8-25 41 0 0,2 0 0 0 0,-5 35-41 0 0,18-72 61 0 0,1-1 0 0 0,0 1 0 0 0,0-1 0 0 0,1 1 0 0 0,-1-1 0 0 0,2 1 0 0 0,-1-1 0 0 0,1 1 0 0 0,0-1 0 0 0,0 1 0 0 0,1-1 0 0 0,-1 0 0 0 0,1 1 0 0 0,1-1 0 0 0,0 0 0 0 0,-1 0 0 0 0,4 4-61 0 0,-5-9 3 0 0,1 1 1 0 0,-1 0-1 0 0,0-1 0 0 0,1 1 0 0 0,-1-1 0 0 0,1 0 1 0 0,0 1-1 0 0,-1-1 0 0 0,1 0 0 0 0,0 0 0 0 0,0 0 1 0 0,0 0-1 0 0,-1 0 0 0 0,1-1 0 0 0,2 1-3 0 0,0 0 15 0 0,0 0 1 0 0,1 0-1 0 0,-1-1 0 0 0,1 1 0 0 0,-1-1 1 0 0,1 0-1 0 0,1-1-15 0 0,4 0 28 0 0,-1-1 1 0 0,1 0-1 0 0,-1 0 1 0 0,0-1-1 0 0,0 0 1 0 0,6-3-29 0 0,-1-2-2 0 0,-1 0 0 0 0,0-1 1 0 0,0 0-1 0 0,-1-1 0 0 0,0 0 1 0 0,-1-1-1 0 0,0 0 0 0 0,8-12 2 0 0,-14 17-1 0 0,-2 1-1 0 0,1 0 0 0 0,-1-1 1 0 0,1 0-1 0 0,-2 0 0 0 0,1 0 1 0 0,-1 0-1 0 0,1-1 2 0 0,-3 6-2 0 0,0 1 0 0 0,0 0 1 0 0,0 0-1 0 0,0-1 0 0 0,0 1 0 0 0,0 0 0 0 0,0 0 1 0 0,0-1-1 0 0,0 1 0 0 0,0 0 0 0 0,0 0 1 0 0,0-1-1 0 0,0 1 0 0 0,0 0 0 0 0,0 0 0 0 0,0-1 1 0 0,0 1-1 0 0,0 0 0 0 0,0 0 0 0 0,0-1 1 0 0,0 1-1 0 0,0 0 0 0 0,0 0 0 0 0,-1-1 0 0 0,1 1 1 0 0,0 0-1 0 0,0 0 0 0 0,0 0 0 0 0,0-1 1 0 0,-1 1 1 0 0,0 0-1 0 0,-1-1 0 0 0,1 1 0 0 0,-1-1 1 0 0,1 1-1 0 0,-1 0 0 0 0,1 0 0 0 0,-1 0 1 0 0,1 0-1 0 0,-1 0 0 0 0,1 0 1 0 0,-1 0-1 0 0,1 1 0 0 0,-1-1 0 0 0,1 0 1 0 0,-1 1-1 0 0,1 0 0 0 0,-1-1 0 0 0,1 1 1 0 0,0 0-1 0 0,-1-1 0 0 0,1 1 0 0 0,0 0 1 0 0,0 0-1 0 0,-1 0 1 0 0,-6 6-18 0 0,0 0 0 0 0,0 0-1 0 0,-2 3 19 0 0,5-5-22 0 0,0 1 11 0 0,0 0 0 0 0,0 0 1 0 0,1 1-1 0 0,-1-1 0 0 0,2 1 1 0 0,-1 0-1 0 0,1 0 0 0 0,-1 1 11 0 0,-4 15 40 0 0,1 0-1 0 0,1 1-39 0 0,3-6 15 0 0,1 0-1 0 0,1 0 1 0 0,1 0-1 0 0,0 0 1 0 0,2 7-15 0 0,-2-24-1 0 0,1 14 4 0 0,1 1-1 0 0,0-1 1 0 0,2 1-1 0 0,2 6-2 0 0,-4-14-13 0 0,1 0-1 0 0,0 0 0 0 0,0-1 1 0 0,1 0-1 0 0,0 1 1 0 0,0-1-1 0 0,1-1 1 0 0,0 1-1 0 0,2 1 14 0 0,-5-6-102 0 0,0 0-1 0 0,1 0 0 0 0,-1-1 1 0 0,1 1-1 0 0,-1 0 1 0 0,1-1-1 0 0,0 0 0 0 0,-1 0 1 0 0,1 0-1 0 0,0 0 0 0 0,0 0 1 0 0,0 0-1 0 0,0-1 1 0 0,0 1 102 0 0,1-1-986 0 0,-1 0 1 0 0,1 0 0 0 0,0 0 0 0 0,-1 0 0 0 0,1 0-1 0 0,0-1 1 0 0,1 0 985 0 0,13-3-6850 0 0</inkml:trace>
  <inkml:trace contextRef="#ctx0" brushRef="#br0" timeOffset="41967.064">7639 11647 22111 0 0,'1'48'831'0'0,"-3"-1"-1"0"0,-2 1 0 0 0,-2-1-830 0 0,-14 95 1595 0 0,13-110-1568 0 0,-1 7-328 0 0,6-15-7551 0 0,2-31 69 0 0</inkml:trace>
  <inkml:trace contextRef="#ctx0" brushRef="#br0" timeOffset="42337.951">7681 11319 11056 0 0,'4'17'984'0'0,"1"-6"-792"0"0,3 6-192 0 0,-3-2 0 0 0,0 2 416 0 0,4-5 48 0 0,1 0 8 0 0</inkml:trace>
  <inkml:trace contextRef="#ctx0" brushRef="#br0" timeOffset="42694.506">7954 11558 18199 0 0,'1'7'136'0'0,"0"0"0"0"0,0 0 0 0 0,-1 0 0 0 0,0 0 0 0 0,-1 0 0 0 0,1 0 0 0 0,-1 0 0 0 0,-1 0 0 0 0,1 0-136 0 0,-5 33 603 0 0,4-20-555 0 0,-1 0 0 0 0,-1 0 0 0 0,-3 6-48 0 0,2-5 288 0 0,0 1 0 0 0,2 0 0 0 0,0 0-288 0 0,3-16 217 0 0,-1 1-1 0 0,0 0 1 0 0,0 0-1 0 0,0-1 1 0 0,-1 1-1 0 0,0-1 1 0 0,-3 7-217 0 0,4-12 273 0 0,3-2-46 0 0,4-3-222 0 0,-1 0 0 0 0,1 0 1 0 0,-1-1-1 0 0,0 1 0 0 0,-1-1 1 0 0,1 0-1 0 0,-1-1 0 0 0,0 1 0 0 0,1-3-5 0 0,21-24-18 0 0,-1 5-138 0 0,-18 19 142 0 0,0 0-1 0 0,0 1 0 0 0,1 0 1 0 0,0 0-1 0 0,0 0 0 0 0,0 1 1 0 0,8-4 14 0 0,-6 5-31 0 0,-4 2 29 0 0,0 0 1 0 0,0 0-1 0 0,0 0 0 0 0,0 1 1 0 0,1 0-1 0 0,3-1 2 0 0,-9 3 6 0 0,0 0 1 0 0,1 0-1 0 0,-1 0 0 0 0,0 0 1 0 0,0 0-1 0 0,1 0 0 0 0,-1 0 1 0 0,0 0-1 0 0,0 1 0 0 0,1-1 0 0 0,-1 0 1 0 0,0 1-1 0 0,0-1 0 0 0,1 1 1 0 0,-1-1-1 0 0,0 1 0 0 0,0 0 1 0 0,0-1-1 0 0,0 1 0 0 0,0 0 1 0 0,0 0-1 0 0,0 0 0 0 0,0 0 1 0 0,0 0-1 0 0,-1 0 0 0 0,1 0 0 0 0,0 0 1 0 0,-1 0-1 0 0,1 0 0 0 0,0 0 1 0 0,-1 0-1 0 0,1 1 0 0 0,-1-1 1 0 0,0 0-1 0 0,1 0 0 0 0,-1 1-6 0 0,5 20 180 0 0,-1 0 0 0 0,1 10-180 0 0,-1 69-78 0 0,-4-89-1993 0 0,0-12 852 0 0</inkml:trace>
  <inkml:trace contextRef="#ctx0" brushRef="#br0" timeOffset="42695.506">8550 10999 10136 0 0,'7'7'391'0'0,"1"-1"1"0"0,-1 1 0 0 0,0 1-1 0 0,0-1 1 0 0,-1 2-392 0 0,-3-5 650 0 0,0 0 1 0 0,-1 1 0 0 0,0-1 0 0 0,0 0-1 0 0,0 1 1 0 0,0 0 0 0 0,-1-1-1 0 0,0 1 1 0 0,0 0 0 0 0,0 0-1 0 0,0 4-650 0 0,0 58 4051 0 0,-2-48-3780 0 0,0 0-1 0 0,-2 0 0 0 0,0 0 0 0 0,-4 7-270 0 0,-14 42 304 0 0,-18 34-304 0 0,13-35 24 0 0,-8 35-24 0 0,3 38-647 0 0,16-66-304 0 0,13-64 231 0 0,0 0 1 0 0,1 1-1 0 0,1-1 1 0 0,-1 0-1 0 0,2 0 1 0 0,-1 0-1 0 0,2 0 1 0 0,1 8 719 0 0,6 5-2141 0 0</inkml:trace>
  <inkml:trace contextRef="#ctx0" brushRef="#br0" timeOffset="43010.534">8709 11526 6912 0 0,'2'-1'528'0'0,"-2"1"-487"0"0,1 0 1 0 0,-1 0-1 0 0,1-1 1 0 0,-1 1-1 0 0,0 0 1 0 0,1 0-1 0 0,-1-1 1 0 0,0 1-1 0 0,1 0 1 0 0,-1 0-1 0 0,0-1 1 0 0,1 1-1 0 0,-1 0 1 0 0,0-1-1 0 0,1 1 0 0 0,-1 0 1 0 0,0-1-1 0 0,0 1 1 0 0,0-1-1 0 0,1 1 1 0 0,-1 0-1 0 0,0-1 1 0 0,0 1-1 0 0,0-1 1 0 0,0 1-1 0 0,0-1 1 0 0,0 1-1 0 0,0 0 1 0 0,0-1-1 0 0,0 1 1 0 0,0-1-1 0 0,0 1 1 0 0,0-1-1 0 0,0 1 1 0 0,0 0-1 0 0,0-1 1 0 0,0 1-1 0 0,-1-1 1 0 0,1 1-1 0 0,0 0 1 0 0,0-1-1 0 0,0 1 1 0 0,-1-1-1 0 0,1 1 0 0 0,0 0 1 0 0,-1-1-1 0 0,1 1 1 0 0,0 0-1 0 0,-1 0 1 0 0,1-1-1 0 0,0 1 1 0 0,-1 0-1 0 0,1 0 1 0 0,0-1-1 0 0,-1 1 1 0 0,1 0-1 0 0,-1 0 1 0 0,1 0-1 0 0,-1 0-41 0 0,1 0 22 0 0,-3-3 682 0 0,0 1 1 0 0,0-1-1 0 0,0 1 0 0 0,0 0 1 0 0,0 0-1 0 0,-1 0 0 0 0,1 1 1 0 0,-1-1-1 0 0,1 1 1 0 0,-1 0-1 0 0,1 0 0 0 0,-4-1-704 0 0,-4 0 609 0 0,-1 1 1 0 0,1 0-1 0 0,-11 0-609 0 0,-19 0 592 0 0,7 1-253 0 0,0 0 1 0 0,-2 2-340 0 0,25 0 68 0 0,0-1 0 0 0,1 1 0 0 0,-1 1 0 0 0,0 0 0 0 0,1 1 1 0 0,0 0-1 0 0,0 0 0 0 0,-5 3-68 0 0,8-2-131 0 0,0-1 0 0 0,0 1 0 0 0,0 0 0 0 0,0 1 0 0 0,1-1 1 0 0,-3 5 130 0 0,6-7-249 0 0,0 1 0 0 0,0-1 0 0 0,1 1 0 0 0,0 0 0 0 0,0 0 1 0 0,0 0-1 0 0,0 0 0 0 0,0 0 0 0 0,1 0 0 0 0,0 0 0 0 0,0 0 1 0 0,0 1-1 0 0,0 3 249 0 0,0 12-1562 0 0,1 0-5 0 0</inkml:trace>
  <inkml:trace contextRef="#ctx0" brushRef="#br0" timeOffset="43348.166">8669 11874 3224 0 0,'16'-5'-551'0'0,"1"0"1568"0"0,1-1-1 0 0,-1 0 0 0 0,0-2 1 0 0,0 0-1017 0 0,-12 5 555 0 0,0 0 0 0 0,0 0 1 0 0,-1 0-1 0 0,0-1 1 0 0,1 0-1 0 0,-1 1 1 0 0,-1-1-1 0 0,1-1 1 0 0,0 1-1 0 0,-1-1 0 0 0,0 1 1 0 0,0-1-1 0 0,0 0 1 0 0,-1 0-1 0 0,2-4-555 0 0,-2 3 357 0 0,-1-1 0 0 0,1 1 0 0 0,-1-1 0 0 0,0 0 0 0 0,-1 1 0 0 0,0-1 0 0 0,0 0-1 0 0,-1-6-356 0 0,1 9 109 0 0,0 1-1 0 0,-1-1 0 0 0,0 1 0 0 0,1-1 0 0 0,-1 1 0 0 0,0 0 0 0 0,-1-1 0 0 0,1 1 0 0 0,-1 0 1 0 0,1 0-1 0 0,-1 0 0 0 0,0 0 0 0 0,0 0 0 0 0,0 0 0 0 0,-1 1 0 0 0,1-1 0 0 0,-1 1 0 0 0,0-1-108 0 0,0 1 32 0 0,-1 1-1 0 0,0-1 0 0 0,0 1 0 0 0,0-1 0 0 0,0 1 0 0 0,0 1 0 0 0,0-1 1 0 0,0 0-1 0 0,0 1 0 0 0,0 0 0 0 0,-1 0 0 0 0,1 0 0 0 0,0 1 0 0 0,0-1 1 0 0,0 1-1 0 0,0 0 0 0 0,0 0 0 0 0,0 1 0 0 0,0-1 0 0 0,0 1 0 0 0,0-1 1 0 0,1 1-1 0 0,-1 1 0 0 0,1-1 0 0 0,-1 0 0 0 0,1 1 0 0 0,0 0 0 0 0,-1 1-31 0 0,-7 9 46 0 0,2 2 0 0 0,-6 9-46 0 0,12-18-23 0 0,0 0 0 0 0,0 0 0 0 0,1 0-1 0 0,0 0 1 0 0,0 1 0 0 0,0-1 0 0 0,1 1 0 0 0,0 2 23 0 0,-1 8-175 0 0,1 1 0 0 0,1 0-1 0 0,1-1 1 0 0,0 1 0 0 0,3 12 175 0 0,-3-28-30 0 0,-1-1 0 0 0,0 1 0 0 0,1-1 0 0 0,-1 1 0 0 0,1-1 0 0 0,0 1 0 0 0,-1-1 0 0 0,1 1 0 0 0,0-1 0 0 0,0 0 0 0 0,0 1-1 0 0,0-1 1 0 0,0 0 0 0 0,0 0 0 0 0,1 0 0 0 0,-1 0 0 0 0,0 0 0 0 0,0 0 0 0 0,1 0 0 0 0,0 0 30 0 0,0 0-41 0 0,1 0 0 0 0,-1 0 1 0 0,1 0-1 0 0,0-1 0 0 0,-1 1 0 0 0,1-1 0 0 0,0 0 0 0 0,-1 1 1 0 0,1-1-1 0 0,0-1 0 0 0,2 1 41 0 0,3-1-70 0 0,0-1-1 0 0,0 0 1 0 0,-1 0 0 0 0,1-1-1 0 0,0 0 1 0 0,-1 0-1 0 0,7-4 71 0 0,5-7-46 0 0,0 0 0 0 0,-1-1-1 0 0,0-1 1 0 0,-2-1-1 0 0,0 0 1 0 0,1-2 46 0 0,29-31-474 0 0,-30 28 272 0 0,2-2 85 0 0,-18 23 110 0 0,1 0 0 0 0,0 0 0 0 0,0 0 0 0 0,0 1 0 0 0,0-1-1 0 0,0 0 1 0 0,0 0 0 0 0,0 1 0 0 0,0-1 0 0 0,0 1-1 0 0,0-1 1 0 0,0 1 0 0 0,1-1 0 0 0,-1 1 0 0 0,0-1-1 0 0,0 1 1 0 0,2 0 7 0 0,-2 0 96 0 0,3 12 219 0 0,-4-6-258 0 0,1 0-1 0 0,-2 0 1 0 0,1 0 0 0 0,-1 0 0 0 0,0 0 0 0 0,0 0-1 0 0,-1 0 1 0 0,0 1-57 0 0,-4 19 176 0 0,1 8 65 0 0,-2-1 0 0 0,-1 0 0 0 0,-2 0 0 0 0,-4 8-241 0 0,-1 0 379 0 0,11-27 19 0 0,-1 0 0 0 0,-1 0-1 0 0,-6 11-397 0 0,11-23 254 0 0,1-2-81 0 0,0 0-40 0 0,5-6-3 0 0,-1 0 0 0 0,1 0 1 0 0,-1 0-1 0 0,-1-1 0 0 0,1 1 0 0 0,-1-1 0 0 0,1-2-130 0 0,15-27 271 0 0,-8 18-187 0 0,-7 10-40 0 0,1 1 0 0 0,0 0 0 0 0,0 0 0 0 0,5-4-44 0 0,45-44 126 0 0,-32 31-86 0 0,-19 18-79 0 0,1 1 1 0 0,-1 0 0 0 0,2 0 0 0 0,3-3 38 0 0,53-42-1794 0 0,-30 24-1964 0 0,-13 12-2648 0 0</inkml:trace>
  <inkml:trace contextRef="#ctx0" brushRef="#br0" timeOffset="44268.278">9197 11707 15200 0 0,'4'16'272'0'0,"0"0"0"0"0,-1 0 1 0 0,-1 0-1 0 0,-1 1 1 0 0,0-1-1 0 0,-1 0 1 0 0,-1 0-1 0 0,0 1 0 0 0,-3 11-272 0 0,-6 36 1903 0 0,7-33-924 0 0,-3 1-1 0 0,-2 7-978 0 0,1-8 566 0 0,7-31-562 0 0,0 0 0 0 0,0 0 0 0 0,0 0 1 0 0,0 0-1 0 0,0 0 0 0 0,0 0 0 0 0,0 0 1 0 0,0 0-1 0 0,0 0 0 0 0,0 0 0 0 0,0 0 0 0 0,0 0 1 0 0,0 1-1 0 0,0-1 0 0 0,0 0 0 0 0,0 0 1 0 0,0 0-1 0 0,0 0 0 0 0,0 0 0 0 0,-1 0 0 0 0,1 0 1 0 0,0 0-1 0 0,0 0 0 0 0,0 0 0 0 0,1 1 1 0 0,-1-1-1 0 0,0 0 0 0 0,0 0 0 0 0,0 0 0 0 0,0 0 1 0 0,0 0-1 0 0,0 0 0 0 0,0 0 0 0 0,0 0 0 0 0,0 0 1 0 0,0 0-1 0 0,0 1 0 0 0,0-1 0 0 0,0 0 1 0 0,0 0-1 0 0,0 0 0 0 0,0 0 0 0 0,0 0 0 0 0,0 0 1 0 0,0 0-1 0 0,1 0 0 0 0,-1 0 0 0 0,0 0 1 0 0,0 0-1 0 0,0 0 0 0 0,0 0 0 0 0,0 0 0 0 0,0 0 1 0 0,0 0-1 0 0,0 0 0 0 0,0 0 0 0 0,0 0 1 0 0,1 0-1 0 0,-1 0 0 0 0,0 0 0 0 0,0 0 0 0 0,0 0 1 0 0,0 0-1 0 0,0 0 0 0 0,0 0 0 0 0,0 0 0 0 0,0 0-4 0 0,9-14 99 0 0,16-43-87 0 0,-11 24-32 0 0,1 1 1 0 0,2 0-1 0 0,2 0 20 0 0,-5 11-10 0 0,0-1 9 0 0,0 2 0 0 0,8-8 1 0 0,-21 27 1 0 0,-1 1-1 0 0,0-1 0 0 0,1 1 0 0 0,-1 0 1 0 0,0-1-1 0 0,1 1 0 0 0,-1-1 0 0 0,1 1 1 0 0,-1 0-1 0 0,0 0 0 0 0,1-1 0 0 0,-1 1 1 0 0,1 0-1 0 0,-1 0 0 0 0,1-1 0 0 0,-1 1 1 0 0,1 0-1 0 0,-1 0 0 0 0,1 0 0 0 0,-1 0 1 0 0,1 0-1 0 0,-1 0 0 0 0,1 0 0 0 0,-1 0 1 0 0,1 0-1 0 0,-1 0 0 0 0,1 0 0 0 0,-1 0 1 0 0,1 0-1 0 0,-1 0 0 0 0,1 0 0 0 0,-1 1 1 0 0,1-1-1 0 0,0 0 0 0 0,-1 0 3 0 0,6 4 45 0 0,-4-2-61 0 0,0 1-1 0 0,-1-1 0 0 0,1 1 1 0 0,-1 0-1 0 0,0-1 0 0 0,0 1 1 0 0,0 0-1 0 0,0 0 0 0 0,-1-1 1 0 0,1 1-1 0 0,-1 0 0 0 0,1 0 1 0 0,-1 0-1 0 0,0 2 14 0 0,0-1-39 0 0,0 0 1 0 0,1 0-1 0 0,0 0 1 0 0,-1 0-1 0 0,1 0 1 0 0,1 1 38 0 0,-1-2-75 0 0,0 1 0 0 0,0-1 0 0 0,-1 0-1 0 0,1 1 1 0 0,-1-1 0 0 0,0 2 75 0 0,0-3-57 0 0,0 1 0 0 0,0-1 0 0 0,0 0 0 0 0,1 1 0 0 0,-1-1-1 0 0,1 0 1 0 0,-1 0 0 0 0,1 1 0 0 0,0-1 0 0 0,0 0 0 0 0,0 0 0 0 0,0 0-1 0 0,1 1 58 0 0,1 2-125 0 0,-3-4 114 0 0,1 0 1 0 0,-1 0-1 0 0,1 0 0 0 0,-1 0 0 0 0,1 0 0 0 0,0 0 1 0 0,0-1-1 0 0,-1 1 0 0 0,1 0 0 0 0,0 0 1 0 0,0-1-1 0 0,0 1 0 0 0,0-1 0 0 0,0 1 0 0 0,0-1 1 0 0,0 1-1 0 0,0-1 0 0 0,0 1 0 0 0,0-1 1 0 0,0 0-1 0 0,0 1 0 0 0,0-1 0 0 0,0 0 0 0 0,0 0 11 0 0,1 0-8 0 0,2 2 4 0 0,-1-1-1 0 0,1 0 1 0 0,0 0-1 0 0,-1 0 1 0 0,1-1-1 0 0,0 1 1 0 0,0-1-1 0 0,-1 0 1 0 0,1 0-1 0 0,0 0 1 0 0,0-1 0 0 0,-1 1-1 0 0,1-1 1 0 0,1 0 4 0 0,22-6-38 0 0,-21 6 65 0 0,0 0 1 0 0,1-1-1 0 0,-1 0 0 0 0,0 0 0 0 0,0-1 0 0 0,0 1 0 0 0,1-2-27 0 0,0 0 13 0 0,0 1 0 0 0,0 0 1 0 0,0 0-1 0 0,1 1 1 0 0,-1 0-1 0 0,2 0-13 0 0,20-7-14 0 0,-28 8 3 0 0,2 0-15 0 0,7 3-17 0 0,-6 1 33 0 0,-2-1-33 0 0,5 0 22 0 0,-4-1-35 0 0,3-1-22 0 0,-6-1 74 0 0,1 1-1 0 0,-1-1 0 0 0,1 1 1 0 0,-1-1-1 0 0,1 0 1 0 0,-1 1-1 0 0,0-1 0 0 0,1 1 1 0 0,-1-1-1 0 0,0 0 0 0 0,1 1 1 0 0,-1-1-1 0 0,0 0 1 0 0,0 1-1 0 0,1-1 0 0 0,-1 0 5 0 0,0 0-6 0 0,1-2 0 0 0,14-39 75 0 0,-14 40-78 0 0,0 0 1 0 0,-1-1 0 0 0,1 1-1 0 0,-1 0 1 0 0,0-1-1 0 0,0 1 1 0 0,0 0 0 0 0,0-1-1 0 0,0 1 1 0 0,0 0-1 0 0,-1-1 1 0 0,1 1 0 0 0,-1 0-1 0 0,0 0 1 0 0,1 0-1 0 0,-2-2 9 0 0,2 3-8 0 0,-1 0 0 0 0,0 1 0 0 0,0-1 0 0 0,0 0-1 0 0,0 0 1 0 0,0 0 0 0 0,0 0 0 0 0,0 1 0 0 0,0-1 0 0 0,0 0-1 0 0,0 1 1 0 0,0-1 0 0 0,0 1 0 0 0,0 0 0 0 0,0-1-1 0 0,-1 1 1 0 0,1 0 0 0 0,0-1 0 0 0,0 1 0 0 0,0 0 0 0 0,-1 0-1 0 0,1 0 1 0 0,0 0 0 0 0,0 0 0 0 0,-1 1 0 0 0,1-1-1 0 0,0 0 1 0 0,0 0 0 0 0,0 1 0 0 0,0-1 0 0 0,-1 1 0 0 0,1-1-1 0 0,0 1 9 0 0,-2 0-2 0 0,0 1-1 0 0,0-1 0 0 0,0 1 0 0 0,0 0 1 0 0,0-1-1 0 0,1 1 0 0 0,-1 1 1 0 0,1-1-1 0 0,-1 0 0 0 0,1 1 0 0 0,-1 0 3 0 0,-3 6 0 0 0,1 1 0 0 0,0-1-1 0 0,1 1 1 0 0,0 0-1 0 0,1 0 1 0 0,0 0-1 0 0,0 0 1 0 0,1 0 0 0 0,0 7 0 0 0,1-9-39 0 0,0 1 0 0 0,1 0 1 0 0,0 0-1 0 0,0 0 0 0 0,1-1 1 0 0,0 1-1 0 0,1 0 0 0 0,0-1 0 0 0,1 1 1 0 0,-1-1-1 0 0,4 6 39 0 0,-4-9-75 0 0,-1-3 11 0 0,0 1 1 0 0,0-1 0 0 0,0 0 0 0 0,1 1-1 0 0,-1-1 1 0 0,0 0 0 0 0,1 0 0 0 0,0 1-1 0 0,0-1 1 0 0,-1-1 0 0 0,1 1 0 0 0,0 0-1 0 0,0 0 1 0 0,1-1 0 0 0,-1 1 0 0 0,0-1-1 0 0,1 1 64 0 0,0-1-57 0 0,0 1 0 0 0,0-1 0 0 0,0 0 0 0 0,0 0 0 0 0,0 0 0 0 0,1-1 0 0 0,-1 1 0 0 0,0-1 0 0 0,0 0 0 0 0,1 1 0 0 0,-1-2 0 0 0,0 1 0 0 0,1 0 0 0 0,-1 0 0 0 0,0-1 0 0 0,0 0 0 0 0,0 0 0 0 0,0 0 0 0 0,1 0 0 0 0,-1 0 0 0 0,-1-1 0 0 0,1 1 0 0 0,3-3 56 0 0,8-3-105 0 0,-1-2 0 0 0,1 0 0 0 0,-1 0 0 0 0,-1-1 0 0 0,0-1 0 0 0,-1 0 0 0 0,2-3 106 0 0,20-16-96 0 0,-25 23 77 0 0,0 0 0 0 0,0-1 0 0 0,0-1 19 0 0,47-51 0 0 0,-48 53 32 0 0,-5 5 132 0 0,-2 2 49 0 0,0 0 9 0 0,0 0 0 0 0,0 0-12 0 0,-13 4 206 0 0,1 2-314 0 0,1 0-1 0 0,0 0 1 0 0,0 1-1 0 0,1 1 1 0 0,0 0-1 0 0,1 0 0 0 0,-1 0 1 0 0,1 2-1 0 0,-1 2-101 0 0,4-6 28 0 0,1 0-1 0 0,0 1 0 0 0,1 0 1 0 0,0 0-1 0 0,0 0 0 0 0,0 1 1 0 0,1-1-1 0 0,0 1 1 0 0,0 0-1 0 0,1 0 0 0 0,0 0 1 0 0,1 0-1 0 0,-1 0 0 0 0,1 7-27 0 0,1-13 19 0 0,0 0 0 0 0,0 0 0 0 0,0-1 0 0 0,1 1 0 0 0,-1 0 0 0 0,0 0 0 0 0,1 0 0 0 0,-1 0 0 0 0,1-1 0 0 0,0 1-1 0 0,-1 0 1 0 0,1-1 0 0 0,0 1 0 0 0,0 0 0 0 0,0-1 0 0 0,0 1 0 0 0,1-1 0 0 0,-1 0 0 0 0,0 1 0 0 0,1-1 0 0 0,-1 0 0 0 0,1 0-1 0 0,-1 0 1 0 0,1 0 0 0 0,-1 0 0 0 0,1 0 0 0 0,0 0 0 0 0,-1 0 0 0 0,1-1 0 0 0,0 1 0 0 0,0 0 0 0 0,-1-1 0 0 0,1 0 0 0 0,0 1-1 0 0,0-1 1 0 0,0 0 0 0 0,0 0 0 0 0,0 0 0 0 0,0 0-19 0 0,4-1 16 0 0,0 1-1 0 0,1-1 1 0 0,-1 0-1 0 0,0 0 1 0 0,0 0-1 0 0,0-1 0 0 0,0 0 1 0 0,0 0-1 0 0,-1-1 1 0 0,1 0-1 0 0,0 0-15 0 0,14-10 20 0 0,-2-1 0 0 0,0-1 0 0 0,0 0 0 0 0,-2-2 0 0 0,0 0 0 0 0,0 0 0 0 0,-2-2-20 0 0,9-12 11 0 0,-1-2 0 0 0,-2 0-1 0 0,13-31-10 0 0,-17 28 55 0 0,-2 0 0 0 0,-1-1-1 0 0,-2-1 1 0 0,-2 0 0 0 0,-1 0-1 0 0,1-29-54 0 0,-3 24 60 0 0,-3 22 128 0 0,0 0-1 0 0,-1-15-187 0 0,-2 30 72 0 0,0 0 0 0 0,-1 0 0 0 0,1 0-1 0 0,-1-1 1 0 0,-1 1 0 0 0,1 1-1 0 0,-1-1 1 0 0,0 0 0 0 0,0 0 0 0 0,-1 1-1 0 0,-1-3-71 0 0,3 8 17 0 0,1 0 0 0 0,-1 0 0 0 0,1 0-1 0 0,-1 0 1 0 0,0 0 0 0 0,1 0 0 0 0,-1 0-1 0 0,1 0 1 0 0,-1 1 0 0 0,0-1 0 0 0,1 0-1 0 0,-1 0 1 0 0,1 1 0 0 0,-1-1 0 0 0,1 0-1 0 0,-1 1 1 0 0,0-1-17 0 0,1 1 35 0 0,-4 1 0 0 0,1 0 0 0 0,0 0 0 0 0,0 0 0 0 0,1 0 0 0 0,-1 1 0 0 0,0-1 0 0 0,1 1 0 0 0,0 0 0 0 0,-1 0 0 0 0,1 0 0 0 0,-1 2-35 0 0,-19 39 127 0 0,13-23-105 0 0,-2 4 4 0 0,1 2 1 0 0,1 0 0 0 0,-4 20-27 0 0,-12 84 139 0 0,22-110-126 0 0,-7 53 57 0 0,1 21-70 0 0,9-69 21 0 0,0 0-1 0 0,2 3-20 0 0,0 29-26 0 0,-2-53-142 0 0,0 0 0 0 0,1 0 0 0 0,-1 1 0 0 0,1-1 0 0 0,0 0 0 0 0,0 0-1 0 0,1 0 1 0 0,-1 0 0 0 0,1 0 0 0 0,0 0 0 0 0,1 0 0 0 0,-1-1 0 0 0,1 1 0 0 0,0-1 0 0 0,0 0 0 0 0,0 0 0 0 0,1 0 0 0 0,1 1 168 0 0,4 4-1506 0 0</inkml:trace>
  <inkml:trace contextRef="#ctx0" brushRef="#br0" timeOffset="44647.282">10316 11869 12896 0 0,'2'3'125'0'0,"0"0"0"0"0,0 0 0 0 0,0 0 0 0 0,-1 1 0 0 0,1-1 0 0 0,-1 0 0 0 0,0 1 0 0 0,0-1 0 0 0,0 1 0 0 0,0 0-125 0 0,1 39 890 0 0,-2-41-801 0 0,0 15 893 0 0,-2 1 1 0 0,0 0 0 0 0,-2 2-983 0 0,-2 15 458 0 0,5-32-415 0 0,1 0 0 0 0,-1 0 0 0 0,-1 0 0 0 0,1 0 1 0 0,0 0-1 0 0,-2 3-43 0 0,1-4 1 0 0,1 0 0 0 0,0 0 0 0 0,0 0 0 0 0,0 0 0 0 0,1 1 0 0 0,-1-1 0 0 0,0 0 0 0 0,1 0 0 0 0,-1 2-1 0 0,1-2-64 0 0,0-2-229 0 0,0 0-962 0 0,0 0-414 0 0,0-4-84 0 0,0-12-20 0 0</inkml:trace>
  <inkml:trace contextRef="#ctx0" brushRef="#br0" timeOffset="45290.824">10548 11813 11832 0 0,'0'0'540'0'0,"1"2"-6"0"0,2 2-244 0 0,-2-3 234 0 0,-1-1 144 0 0,-5 13 686 0 0,1-9-1141 0 0,0 0-1 0 0,1 1 1 0 0,-1-1-1 0 0,-1 0 1 0 0,1-1-1 0 0,-3 3-212 0 0,-12 9 517 0 0,6-3-187 0 0,7-7-234 0 0,1-1 0 0 0,-1 1-1 0 0,1 0 1 0 0,1 0 0 0 0,-1 1 0 0 0,1-1-1 0 0,0 1 1 0 0,-3 5-96 0 0,-2 6 68 0 0,6-11 7 0 0,0-1 0 0 0,1 0 0 0 0,-1 1 0 0 0,1 0 0 0 0,0-1 0 0 0,0 1 0 0 0,0 3-75 0 0,2-5 8 0 0,-1-2 42 0 0,1-1 1 0 0,-1 1 0 0 0,1 0-1 0 0,0-1 1 0 0,0 1-1 0 0,0-1 1 0 0,0 1-1 0 0,0-1 1 0 0,0 1-1 0 0,1 0 1 0 0,-1-1-1 0 0,0 1 1 0 0,1-1-1 0 0,-1 1 1 0 0,1-1-1 0 0,0 1-50 0 0,8 6 198 0 0,-8-7-193 0 0,1 0 0 0 0,0 0 0 0 0,0 0 1 0 0,0 0-1 0 0,0-1 0 0 0,0 1 0 0 0,0-1 0 0 0,0 0 1 0 0,0 0-1 0 0,0 1 0 0 0,0-1 0 0 0,0 0 0 0 0,0-1 1 0 0,0 1-1 0 0,0 0 0 0 0,0-1 0 0 0,0 1 0 0 0,0-1 1 0 0,0 1-1 0 0,2-2-5 0 0,2-1 12 0 0,1 0 1 0 0,0-1 0 0 0,-1 1-1 0 0,6-5-12 0 0,-7 3 1 0 0,1 0-1 0 0,-1 1 0 0 0,-1-2 0 0 0,1 1 0 0 0,-1 0 0 0 0,0-1 0 0 0,0 0 0 0 0,0 0 0 0 0,-1-1 0 0 0,5-7-4 0 0,-1-2 0 0 0,-1 1-1 0 0,1-6 5 0 0,-6 16-6 0 0,0 1 0 0 0,0-1 0 0 0,0 1 0 0 0,-1-1 0 0 0,0 1 0 0 0,0-1 0 0 0,0 0 0 0 0,0 1 0 0 0,-1-1 0 0 0,0-1 6 0 0,-1-2 0 0 0,2 8 0 0 0,0-1 0 0 0,-1 1 0 0 0,1 0 0 0 0,0 0 0 0 0,-1-1 0 0 0,1 1 0 0 0,0 0 0 0 0,-1 0 0 0 0,1 0 0 0 0,0-1 0 0 0,-1 1 0 0 0,1 0 0 0 0,0 0 0 0 0,-1 0 0 0 0,1 0 0 0 0,0 0 0 0 0,-1 0 0 0 0,1 0 0 0 0,-1 0 0 0 0,1 0 0 0 0,0 0 0 0 0,-1 0 0 0 0,0 0 0 0 0,0 0 0 0 0,1 1 0 0 0,-1-1 0 0 0,0 0 0 0 0,0 1 0 0 0,1-1 0 0 0,-1 1 0 0 0,0-1 0 0 0,1 1 0 0 0,-1 0 0 0 0,1-1 0 0 0,-1 1 0 0 0,1-1 0 0 0,-1 1 0 0 0,1 0 0 0 0,-1 0 0 0 0,1-1 0 0 0,-1 1 0 0 0,1 0 0 0 0,0 0 0 0 0,-7 22 0 0 0,3-12 0 0 0,3-6 3 0 0,0 0-1 0 0,0 0 1 0 0,0 0-1 0 0,0 0 1 0 0,1 0-1 0 0,0 0 1 0 0,0 0-1 0 0,0 0 1 0 0,1 0-1 0 0,-1 0 1 0 0,1 0-1 0 0,0 0 1 0 0,1 0-1 0 0,-1 0 1 0 0,1 0-1 0 0,1 1-2 0 0,-2-3 7 0 0,1 0 0 0 0,-1 0 0 0 0,1 0 0 0 0,0 0 0 0 0,0-1 0 0 0,0 1 1 0 0,0-1-1 0 0,0 1 0 0 0,1-1 0 0 0,-1 0 0 0 0,1 0 0 0 0,-1 0 0 0 0,1 0 0 0 0,0 0 0 0 0,0-1 0 0 0,-1 1 0 0 0,1-1 0 0 0,1 0 0 0 0,-1 0 0 0 0,0 0 0 0 0,0 0 0 0 0,0 0 0 0 0,0-1 0 0 0,1 1 0 0 0,1-1-7 0 0,0 0 2 0 0,0-1-1 0 0,1 0 1 0 0,-1 0 0 0 0,0-1-1 0 0,0 1 1 0 0,0-1-1 0 0,0 0 1 0 0,-1-1-1 0 0,1 1 1 0 0,0-1 0 0 0,-1 0-1 0 0,0 0 1 0 0,0 0-1 0 0,4-4-1 0 0,-1 1 15 0 0,-1 0 1 0 0,0-1-1 0 0,0 0 0 0 0,0 0 1 0 0,-1 0-1 0 0,0-1 0 0 0,0 0 0 0 0,1-3-15 0 0,5-12 2 0 0,2 1-1 0 0,2-2-1 0 0,13-24-76 0 0,13-35 52 0 0,-5-1 0 0 0,17-60 24 0 0,-29 76-16 0 0,-10 38 144 0 0,-10 25 29 0 0,-8 19 7 0 0,-1 2-94 0 0,-2-2-1 0 0,-7 15-69 0 0,6-15-5 0 0,1 1-1 0 0,-5 15 6 0 0,-2 16-8 0 0,-26 87 134 0 0,34-107-81 0 0,1-1-1 0 0,1 0 1 0 0,2 1-1 0 0,0 12-44 0 0,2-30 0 0 0,-1 10 0 0 0,2 0 0 0 0,-1 0 0 0 0,2 0 0 0 0,0 0 0 0 0,1-1 0 0 0,1 1 0 0 0,3 5 0 0 0,-6-20 0 0 0,0 1 0 0 0,1 0 0 0 0,0 0 0 0 0,0-1 0 0 0,0 1 0 0 0,0-1 0 0 0,0 0 0 0 0,2 1 0 0 0,-4-3 0 0 0,1 0 0 0 0,0 0 0 0 0,0-1 0 0 0,1 1 0 0 0,-1 0 0 0 0,0-1 0 0 0,0 1 0 0 0,0-1 0 0 0,0 1 0 0 0,0-1 0 0 0,1 1 0 0 0,-1-1 0 0 0,0 0 0 0 0,0 0 0 0 0,1 1 0 0 0,-1-1 0 0 0,0 0 0 0 0,1 0 0 0 0,-1-1 0 0 0,0 1 0 0 0,0 0 0 0 0,1 0 0 0 0,-1 0 0 0 0,0-1 0 0 0,0 1 0 0 0,1-1 0 0 0,1 0-1 0 0,1-1-1 0 0,0 0 0 0 0,0 0 1 0 0,-1 0-1 0 0,1 0 1 0 0,-1 0-1 0 0,0-1 0 0 0,1 1 1 0 0,-1-1-1 0 0,-1 0 0 0 0,1 0 1 0 0,0-1 1 0 0,6-8-89 0 0,0 0-1 0 0,4-10 90 0 0,8-10-82 0 0,-15 22 55 0 0,0-1 0 0 0,-1 1 0 0 0,0-1 1 0 0,0 0-1 0 0,-1 0 0 0 0,-1-1 0 0 0,0 1 0 0 0,-1-1 0 0 0,1-2 27 0 0,-4 3-43 0 0,0 11 43 0 0,0-1-1 0 0,1 1 1 0 0,-1 0 0 0 0,0-1-1 0 0,1 1 1 0 0,-1 0-1 0 0,0-1 1 0 0,0 1 0 0 0,1 0-1 0 0,-1 0 1 0 0,0 0 0 0 0,0 0-1 0 0,0 0 1 0 0,1 0-1 0 0,-1 0 1 0 0,0 0 0 0 0,0 0-1 0 0,0 0 1 0 0,1 0 0 0 0,-1 0-1 0 0,0 1 1 0 0,0-1-1 0 0,1 0 1 0 0,-1 1 0 0 0,0-1-1 0 0,1 0 1 0 0,-1 1 0 0 0,0-1-1 0 0,1 1 1 0 0,-1-1-1 0 0,0 1 1 0 0,-1 0 1 0 0,-1 1-1 0 0,1 0 0 0 0,-1 0 0 0 0,1 0 0 0 0,-1 0 0 0 0,1 0 0 0 0,-1 2 0 0 0,-2 5 2 0 0,1 0-1 0 0,0 0 0 0 0,0 0 0 0 0,1 0 0 0 0,0 1 0 0 0,1-1 1 0 0,0 1-1 0 0,1-1 0 0 0,0 2-1 0 0,0-3 76 0 0,0 1-1 0 0,1-1 0 0 0,0 1 1 0 0,1-1-1 0 0,-1 0 1 0 0,2 1-1 0 0,-1-1 1 0 0,1 0-1 0 0,0 0 1 0 0,1 0-1 0 0,0 0 1 0 0,0 0-1 0 0,2 1-75 0 0,-4-7 12 0 0,0 0 0 0 0,0 0 0 0 0,1-1 0 0 0,-1 1 0 0 0,1 0 0 0 0,-1-1 0 0 0,1 1 0 0 0,0-1 0 0 0,0 1 0 0 0,0-1-1 0 0,0 0 1 0 0,0 0 0 0 0,0 0 0 0 0,0 0 0 0 0,0 0 0 0 0,0 0 0 0 0,0 0 0 0 0,1-1 0 0 0,-1 1 0 0 0,0-1 0 0 0,0 0 0 0 0,1 0 0 0 0,-1 1-1 0 0,0-1 1 0 0,1-1 0 0 0,0 1-12 0 0,0 0 12 0 0,1-1-1 0 0,-1 1 0 0 0,0-1 0 0 0,1 0 0 0 0,-1 0 1 0 0,0 0-1 0 0,0-1 0 0 0,0 1 0 0 0,0-1 1 0 0,0 1-1 0 0,0-1 0 0 0,-1 0 0 0 0,1 0 0 0 0,0-1 1 0 0,-1 1-1 0 0,1 0 0 0 0,-1-1 0 0 0,0 0-11 0 0,6-7 23 0 0,-3 4-156 0 0,-1 0-1 0 0,1-1 1 0 0,-1 1-1 0 0,-1-1 1 0 0,1 0-1 0 0,-1 0 1 0 0,0 0-1 0 0,-1 0 1 0 0,1 0-1 0 0,0-6 134 0 0,-3 9-434 0 0,1-1 0 0 0,-1 1 0 0 0,1-1 0 0 0,-1 1 0 0 0,-1 0-1 0 0,1-1 1 0 0,-1 1 0 0 0,1-1 434 0 0,-1-11-1278 0 0</inkml:trace>
  <inkml:trace contextRef="#ctx0" brushRef="#br0" timeOffset="45638.336">11182 11684 10912 0 0,'0'0'248'0'0,"0"0"34"0"0,-1-1 20 0 0,-11-9 3 0 0,5 3-257 0 0,-1 1-1 0 0,0 0 1 0 0,0 0 0 0 0,-9-4-48 0 0,-8-1 1054 0 0,0 1 1 0 0,0 1 0 0 0,-1 1-1 0 0,-16-3-1054 0 0,-108-14 2655 0 0,134 23-2454 0 0,-24-3 240 0 0,-1 2 0 0 0,0 1 0 0 0,0 3 0 0 0,0 1 0 0 0,-3 2-441 0 0,28-1 76 0 0,1 1 0 0 0,-1 1 0 0 0,1 0 0 0 0,1 1 0 0 0,-1 0 0 0 0,0 1-76 0 0,8-3 28 0 0,0 0-1 0 0,1 0 0 0 0,-1 0 0 0 0,1 1 0 0 0,-4 3-27 0 0,8-7-207 0 0,0 1-1 0 0,0 0 1 0 0,1 0-1 0 0,-1 0 1 0 0,0 1-1 0 0,1-1 0 0 0,0 0 1 0 0,-1 1-1 0 0,1-1 1 0 0,0 1-1 0 0,0-1 1 0 0,0 1-1 0 0,0-1 1 0 0,1 1-1 0 0,-1 0 1 0 0,1-1-1 0 0,-1 1 0 0 0,1 0 208 0 0,0 12-1730 0 0,0-12-19 0 0</inkml:trace>
  <inkml:trace contextRef="#ctx0" brushRef="#br0" timeOffset="46046.571">11391 11760 14280 0 0,'0'3'95'0'0,"0"1"0"0"0,0 0 0 0 0,0 0 0 0 0,-1-1 0 0 0,1 1 0 0 0,-1 0 0 0 0,0-1 0 0 0,0 1 0 0 0,0-1 0 0 0,-1 1 0 0 0,1-1 0 0 0,-1 1 0 0 0,0-1 0 0 0,0 0 0 0 0,0 0 0 0 0,0 0 1 0 0,-3 2-96 0 0,0 0 232 0 0,-1 0 0 0 0,1 0-1 0 0,-1-1 1 0 0,0 0 0 0 0,0 0 0 0 0,-1 0 0 0 0,-6 2-232 0 0,6-4 203 0 0,-1 2 62 0 0,0-2 0 0 0,0 1 0 0 0,0-1 0 0 0,-1 0 0 0 0,-7 0-265 0 0,-25 3 788 0 0,27-2-590 0 0,-1-1 0 0 0,-11-1-198 0 0,-13-1 440 0 0,37 0-278 0 0,2 0 140 0 0,0 0 68 0 0,0 0 12 0 0,2 2 10 0 0,4 5-11 0 0,1 1-1 0 0,-2 1 0 0 0,1-1 1 0 0,-1 1-1 0 0,1 3-380 0 0,11 18 146 0 0,-12-21-66 0 0,-1-1 0 0 0,0 1 0 0 0,0 0-1 0 0,-1 0 1 0 0,-1 0 0 0 0,1 1 0 0 0,0 8-80 0 0,-3-13 39 0 0,0 0 1 0 0,0-1-1 0 0,0 1 0 0 0,0 0 1 0 0,-1-1-1 0 0,0 1 0 0 0,0 0 1 0 0,0-1-1 0 0,0 0 0 0 0,-1 1 1 0 0,0-1-1 0 0,0 0 0 0 0,0 1 1 0 0,0-1-1 0 0,-1-1 0 0 0,0 1 1 0 0,-1 2-40 0 0,-2 2 49 0 0,-1-1 1 0 0,0 0-1 0 0,0 0 0 0 0,0-1 1 0 0,-1 0-1 0 0,0 0 1 0 0,-7 4-50 0 0,4-6-355 0 0,1 0 0 0 0,-1 0 1 0 0,0-1-1 0 0,0 0 0 0 0,0 0 1 0 0,0-2-1 0 0,-6 1 355 0 0,-13 2-1203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32:15.9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6299 456 0 0,'9'7'255'0'0,"0"1"2564"0"0,2 6 805 0 0,-3-1-2189 0 0,-8-11-1206 0 0,3 3-181 0 0,2-2 2534 0 0,-3-4-2515 0 0,1-1 0 0 0,0 1 1 0 0,0 0-1 0 0,-1-1 1 0 0,1 0-1 0 0,-1 1 0 0 0,1-1 1 0 0,-1 0-1 0 0,0 0 1 0 0,0 0-1 0 0,0-1 0 0 0,0 1 1 0 0,1-2-68 0 0,9-9 602 0 0,-12 13-256 0 0,0 0 7 0 0,0 0 8 0 0,0 0 13 0 0,0 0 2 0 0,0 0 0 0 0,0 0 4 0 0,0 0 17 0 0,0 0 10 0 0,0 0 0 0 0,0 0-28 0 0,1-1-321 0 0,0 1-1 0 0,0-1 0 0 0,0 1 1 0 0,0-1-1 0 0,0 1 1 0 0,0-1-1 0 0,0 0 0 0 0,0 1 1 0 0,-1-1-1 0 0,1 0 1 0 0,0 0-1 0 0,-1 0 1 0 0,1 0-1 0 0,0 0 0 0 0,-1 0 1 0 0,1 0-58 0 0,3-5 8 0 0,0 1 0 0 0,0-1-1 0 0,-1-1 1 0 0,0 1 0 0 0,0 0 0 0 0,0-1 0 0 0,-1 0 0 0 0,0 1 0 0 0,-1-1-1 0 0,1-2-7 0 0,-2 7 0 0 0,0 1 0 0 0,-1 0 0 0 0,1 1 0 0 0,0-1 0 0 0,0 0 0 0 0,0 1 0 0 0,0-1 0 0 0,0 1 0 0 0,0-1 0 0 0,0 0 0 0 0,0 1 0 0 0,0-1 0 0 0,0 0 0 0 0,0 1 0 0 0,0-1 0 0 0,1 0 0 0 0,-1 1 0 0 0,0-1 0 0 0,0 1 0 0 0,1-1 0 0 0,-1 1 0 0 0,0-1 0 0 0,14-26 16 0 0,-13 25 59 0 0,-1 2 0 0 0,0 0 21 0 0,0 0 28 0 0,0 0 10 0 0,0 0 2 0 0,0 0 6 0 0,0 0 22 0 0,5 0 690 0 0,-1 0-694 0 0,-2 0-148 0 0,0 1 0 0 0,0-1 0 0 0,0 0 0 0 0,0-1 1 0 0,0 1-1 0 0,0 0 0 0 0,0-1 0 0 0,0 1 0 0 0,0-1 0 0 0,0 1 0 0 0,0-1 0 0 0,0 0 1 0 0,-1 0-1 0 0,1 0 0 0 0,0 0 0 0 0,-1 0 0 0 0,1 0 0 0 0,0 0 0 0 0,-1-1 1 0 0,1 1-1 0 0,-1-1 0 0 0,0 1 0 0 0,0-1 0 0 0,1 0-12 0 0,0-1 14 0 0,11-14 25 0 0,-4 9-28 0 0,20-12 386 0 0,-21 14-171 0 0,-8 5-222 0 0,0 1 1 0 0,1 0-1 0 0,-1 0 1 0 0,0-1-1 0 0,0 1 1 0 0,1 0-1 0 0,-1 0 0 0 0,0 0 1 0 0,0 0-1 0 0,1-1 1 0 0,-1 1-1 0 0,0 0 0 0 0,0 0 1 0 0,1 0-1 0 0,-1 0 1 0 0,0 0-1 0 0,0 0 0 0 0,1 0 1 0 0,-1 0-1 0 0,0 0 1 0 0,1 0-1 0 0,-1 0 1 0 0,0 0-1 0 0,1 0 0 0 0,-1 0-4 0 0,2 0 80 0 0,-2 0 0 0 0,0-1-13 0 0,2-4-43 0 0,0 3 19 0 0,2-3-33 0 0,2-3-9 0 0,-6 5-4 0 0,0-6 32 0 0,0 9 10 0 0,0-1 0 0 0,1 0 0 0 0,-1 0 1 0 0,0 1-1 0 0,1-1 0 0 0,-1 0 0 0 0,1 1 0 0 0,-1-1 0 0 0,1 0 0 0 0,-1 1 0 0 0,1-1 1 0 0,0 1-1 0 0,-1-1 0 0 0,1 1 0 0 0,0-1 0 0 0,-1 1 0 0 0,1-1 0 0 0,0 1 0 0 0,0 0 1 0 0,0-1-1 0 0,-1 1 0 0 0,1 0 0 0 0,0 0 0 0 0,0 0 0 0 0,0 0 0 0 0,-1 0 0 0 0,1-1 1 0 0,1 2-40 0 0,8-4-5 0 0,-8 2 71 0 0,-2 1 14 0 0,1 0-13 0 0,0 0-67 0 0,-1 0 1 0 0,1 0 0 0 0,-1 0-1 0 0,0-1 1 0 0,1 1-1 0 0,-1 0 1 0 0,1 0-1 0 0,-1 0 1 0 0,0 0-1 0 0,1 0 1 0 0,-1 0-1 0 0,1 0 1 0 0,-1 0-1 0 0,0 0 1 0 0,1 1-1 0 0,-1-1 1 0 0,1 0-1 0 0,-1 0 1 0 0,0 0-1 0 0,1 0 1 0 0,-1 1-1 0 0,1-1 1 0 0,-1 0-1 0 0,0 0 1 0 0,1 1-1 0 0,-1-1 1 0 0,0 0-1 0 0,3 2-1 0 0,9-1 12 0 0,-10 0 11 0 0,-1-1-21 0 0,0 0 1 0 0,0 1-1 0 0,-1-1 1 0 0,1 0 0 0 0,0 0-1 0 0,0 0 1 0 0,-1 0-1 0 0,1 0 1 0 0,0 0-1 0 0,0 0 1 0 0,-1 0 0 0 0,1 0-1 0 0,0 0 1 0 0,0-1-1 0 0,-1 1 1 0 0,1 0 0 0 0,0 0-1 0 0,-1-1 1 0 0,1 1-1 0 0,0-1-1 0 0,66-18 280 0 0,-55 14-40 0 0,-1 1 0 0 0,1-1 0 0 0,-1-1 0 0 0,3-2-240 0 0,-6 5 18 0 0,19-11 292 0 0,-25 13-238 0 0,0 0 0 0 0,1 0-48 0 0,18-8 84 0 0,-16 7-94 0 0,0 0-1 0 0,-1-1 0 0 0,1 1 0 0 0,0-1 1 0 0,-1 0-1 0 0,1-1-13 0 0,8-5-4 0 0,24-11 132 0 0,-36 19-122 0 0,-1 0-1 0 0,1 1 0 0 0,0-1 1 0 0,0 0-1 0 0,-1 1 1 0 0,1-1-1 0 0,0 1 1 0 0,0-1-1 0 0,0 1 0 0 0,0 0 1 0 0,0-1-1 0 0,-1 1 1 0 0,1 0-1 0 0,0-1 0 0 0,0 1 1 0 0,0 0-1 0 0,0 0 1 0 0,0 0-1 0 0,1 0-5 0 0,2-1 15 0 0,24-19 73 0 0,-23 17-55 0 0,17-11 67 0 0,38-37 113 0 0,-38 31-149 0 0,14-14 0 0 0,-7 1-64 0 0,-7 13 0 0 0,-3 2-2 0 0,-6 5 15 0 0,16-17 229 0 0,-19 19-73 0 0,1 0 1 0 0,7-6-170 0 0,-13 13 0 0 0,-1 2 0 0 0,0 0 0 0 0,0-1 0 0 0,-1 0 0 0 0,1 0 0 0 0,1-2 0 0 0,7-5 0 0 0,-6 6 0 0 0,-1 0 0 0 0,0-1 0 0 0,0 1 0 0 0,1-2 0 0 0,13-11 0 0 0,35-41 200 0 0,0 6-136 0 0,-44 36-64 0 0,1 4 0 0 0,5-2 0 0 0,-10 8 0 0 0,-1 0 0 0 0,1 0 0 0 0,-2-1 0 0 0,1 0 0 0 0,1-4 0 0 0,4-7 100 0 0,10-18-100 0 0,-4 10 36 0 0,-5 8 21 0 0,-9 16-40 0 0,0 0 0 0 0,0-1 0 0 0,-1 1 0 0 0,1-1 0 0 0,-1 1 1 0 0,1-1-1 0 0,-1 0 0 0 0,0 0 0 0 0,0 0 0 0 0,0-1-17 0 0,-1 2 8 0 0,1 0-1 0 0,-1 1 1 0 0,1-1-1 0 0,-1 1 1 0 0,1 0-1 0 0,-1-1 1 0 0,1 1-1 0 0,0-1 1 0 0,0 1 0 0 0,0 0-1 0 0,0 0 1 0 0,0-1-1 0 0,0 1 1 0 0,0 0-1 0 0,1-1-7 0 0,8-10 19 0 0,-10 9-19 0 0,9-10 11 0 0,-4 6 54 0 0,1-1 1 0 0,-1 0-1 0 0,2-6-65 0 0,-2 6 6 0 0,0 0-1 0 0,0 0 1 0 0,2-2-6 0 0,-2 3 11 0 0,-1 0 0 0 0,0 1-1 0 0,0-1 1 0 0,-1-1 0 0 0,0 1-1 0 0,-1 0 1 0 0,1-2-11 0 0,20-32 117 0 0,-5 5-53 0 0,4 8-47 0 0,-12 14 12 0 0,-1 0 0 0 0,4-6-29 0 0,-2 0 74 0 0,-10 19-70 0 0,-1 0 0 0 0,1 0 0 0 0,0 0-1 0 0,-1 0 1 0 0,1 0 0 0 0,0 0 0 0 0,0 0 0 0 0,0 0 0 0 0,0 0 0 0 0,0 0 0 0 0,1 0-4 0 0,-1 0 0 0 0,1-2 0 0 0,0 0 0 0 0,0 1 0 0 0,0-1 0 0 0,0 0 0 0 0,0-1-1 0 0,-1 1 1 0 0,1 0 0 0 0,-1 0 0 0 0,0-1 0 0 0,10-18 12 0 0,-3 11 12 0 0,-6 9-20 0 0,0 0 0 0 0,-1-1 1 0 0,1 1-1 0 0,0 0 0 0 0,-1-1 0 0 0,0 0 0 0 0,1 0-4 0 0,13-22 12 0 0,-13 20 4 0 0,1 1 0 0 0,-1 1 0 0 0,1-1 0 0 0,0 0 0 0 0,0 1 0 0 0,2-2-16 0 0,10-13 36 0 0,40-54 28 0 0,-41 51-56 0 0,-6 9 3 0 0,1-1 1 0 0,0 2-1 0 0,1-1 0 0 0,0 1 0 0 0,3-1-11 0 0,23-24 77 0 0,-24 25-47 0 0,-1-1-1 0 0,0 0 0 0 0,-1-1 1 0 0,0 0-1 0 0,4-7-29 0 0,-6 8 1 0 0,0 1-6 0 0,-1-1 0 0 0,0 0-1 0 0,4-10 6 0 0,-9 17-15 0 0,1 0-1 0 0,-1 1 1 0 0,1-1-1 0 0,0 1 1 0 0,1 0 15 0 0,11-18 4 0 0,-7 11-4 0 0,-7 10 0 0 0,0 1 0 0 0,0-1 0 0 0,0 0 0 0 0,0 0 0 0 0,-1 0 0 0 0,1 0 0 0 0,0 0 0 0 0,-1 0 0 0 0,1 0 0 0 0,-1 0 0 0 0,1 0 0 0 0,-1 0 0 0 0,1-2 0 0 0,-1 3 0 0 0,0-1 0 0 0,0 0 0 0 0,0 1 0 0 0,0-1 0 0 0,0 0 0 0 0,1 0 0 0 0,-1 1 0 0 0,0-1 0 0 0,0 1 0 0 0,1-1 0 0 0,-1 0 0 0 0,0 1 0 0 0,1-1 0 0 0,-1 1 0 0 0,1-1 0 0 0,-1 0 0 0 0,1 1 0 0 0,-1-1 0 0 0,14-14 0 0 0,-6 4 0 0 0,-6 7 0 0 0,1-1 0 0 0,0 1 0 0 0,1 0 0 0 0,-1 0 0 0 0,1 0 0 0 0,0 0 0 0 0,17-17 0 0 0,-1 0 0 0 0,-2-2 0 0 0,9-12 0 0 0,-13 14 5 0 0,1 2 1 0 0,11-11-6 0 0,-4-7 53 0 0,-11 19-53 0 0,-9 16 0 0 0,-1-1 0 0 0,1 0 0 0 0,0 1 0 0 0,-1-1 0 0 0,1 1 0 0 0,0-1 0 0 0,0 1 0 0 0,1 0 0 0 0,-1 0 0 0 0,1 0 0 0 0,1-1 4 0 0,-1 0 0 0 0,1-1 0 0 0,-1 1-1 0 0,0-1 1 0 0,0 1 0 0 0,0-1 0 0 0,2-4-4 0 0,12-14 26 0 0,1 2 12 0 0,-1-2-1 0 0,4-7-37 0 0,6-1 53 0 0,-10 1-41 0 0,-10 17-12 0 0,1 0 0 0 0,0 0-1 0 0,0 0 1 0 0,2 0 0 0 0,-5 7 8 0 0,0-1 0 0 0,-1 0-1 0 0,0-1 1 0 0,0 0-8 0 0,0 1 8 0 0,-1 0 1 0 0,1 1-1 0 0,0-1 0 0 0,4-3-8 0 0,2-2 0 0 0,0-1 0 0 0,-1 1 0 0 0,-1-1 0 0 0,0-1 0 0 0,0 1 0 0 0,5-14 0 0 0,13-14 0 0 0,14-29 0 0 0,15-16 0 0 0,-32 45 0 0 0,-9 18-1 0 0,-12 17 9 0 0,1 1 0 0 0,-1 0-1 0 0,1 0 1 0 0,0 1 0 0 0,0-1 0 0 0,0 0-1 0 0,2 0-7 0 0,-1 0 3 0 0,0-1 0 0 0,0 1-1 0 0,-1 0 1 0 0,1-1 0 0 0,1-4-3 0 0,11-12-3 0 0,2-8 3 0 0,-15 25 0 0 0,0 0 0 0 0,-1 0 0 0 0,1 0 0 0 0,-1 0 0 0 0,0-1 0 0 0,0 1 0 0 0,0-1 0 0 0,0 1 0 0 0,-1-1 0 0 0,1-2 0 0 0,-2 4 0 0 0,4-6 0 0 0,1 2 0 0 0,5-14 0 0 0,39-63 64 0 0,-44 72-50 0 0,-3 7-2 0 0,1 0 1 0 0,-1 0 0 0 0,1 0-1 0 0,3-3-12 0 0,6-8 0 0 0,-9 11 3 0 0,0 1-1 0 0,0-1 1 0 0,1 1 0 0 0,3-3-3 0 0,-5 4 6 0 0,0 1 1 0 0,1-1 0 0 0,-1 1-1 0 0,-1-1 1 0 0,1 0-1 0 0,0-1-6 0 0,9-12 14 0 0,23-37 50 0 0,-25 35-53 0 0,-4 5 31 0 0,-2 9-29 0 0,-1-1 0 0 0,1 0-1 0 0,-1 1 1 0 0,1-6-13 0 0,-2 6 4 0 0,0 1 0 0 0,1-1 0 0 0,-1 0 0 0 0,1 1 0 0 0,0-1 0 0 0,0 1-4 0 0,5-10 6 0 0,-6 9 2 0 0,0 1 1 0 0,1 0 0 0 0,-1 0-1 0 0,1 0 1 0 0,0 0 0 0 0,0 0-1 0 0,0 0 1 0 0,2-1-9 0 0,5-16 31 0 0,-8 18-29 0 0,-1 0 1 0 0,1 0-1 0 0,0 0 0 0 0,0 0 0 0 0,0 0 0 0 0,0 0 1 0 0,0 0-1 0 0,1 0 0 0 0,-1 0 0 0 0,2-1-2 0 0,3-4 9 0 0,0 0 0 0 0,0 0 0 0 0,-1-1 0 0 0,0 0 0 0 0,0 0 0 0 0,-1 0 0 0 0,1-4-9 0 0,-2 8 1 0 0,4-7-1 0 0,-5 10 0 0 0,-1 0 0 0 0,0-1 0 0 0,0 1 0 0 0,0 0 0 0 0,-1 0 0 0 0,1-1 0 0 0,0 1 0 0 0,0-1 0 0 0,-1 1 0 0 0,1-1 0 0 0,1-3 6 0 0,-1 0-1 0 0,2 0 1 0 0,-1 1-1 0 0,0-1 1 0 0,1 1 0 0 0,0-1-6 0 0,0 1 6 0 0,0-1 0 0 0,0 0 0 0 0,-1-1 0 0 0,1 1 0 0 0,-1-1-6 0 0,1-1 0 0 0,0 0 0 0 0,1 0 0 0 0,0 0 0 0 0,0 0 0 0 0,2-1 0 0 0,-2-2 16 0 0,-4 10-14 0 0,0-1 1 0 0,0 0-1 0 0,0 0 1 0 0,1 1-1 0 0,-1-1 1 0 0,0 0-1 0 0,1 1 1 0 0,-1-1-1 0 0,0 0 1 0 0,1 1-1 0 0,-1-1 1 0 0,0 1-1 0 0,1-1 1 0 0,-1 1-1 0 0,1-1-2 0 0,1-1 2 0 0,0-1 0 0 0,0 1 0 0 0,0 0 0 0 0,0-1 0 0 0,0 1 0 0 0,1-3-2 0 0,-3 3 0 0 0,1 1 0 0 0,0-1 0 0 0,0 0 0 0 0,0 1 0 0 0,1-1 0 0 0,-1 1 0 0 0,0-1-1 0 0,1 1 1 0 0,-1 0 0 0 0,0 0 0 0 0,1-1 0 0 0,0 1 0 0 0,9-9 30 0 0,1 0 4 0 0,-10 8-30 0 0,1 1-1 0 0,0-1 0 0 0,-1 0 1 0 0,0 0-1 0 0,1 0 1 0 0,-1-1-1 0 0,0 1 0 0 0,0-1 1 0 0,1-1-4 0 0,-1 1 3 0 0,0 0 1 0 0,0 1-1 0 0,0-1 0 0 0,0 1 0 0 0,1 0 1 0 0,-1-1-1 0 0,1 1 0 0 0,0 0 1 0 0,-1 1-1 0 0,2-2-3 0 0,-2 2 0 0 0,-1 0 0 0 0,1 0 0 0 0,0-1 0 0 0,-1 1 0 0 0,1-1 0 0 0,-1 0 0 0 0,0 1 0 0 0,1-1 0 0 0,-1 0 0 0 0,0 0 0 0 0,0-1 0 0 0,7-8 0 0 0,35-39 0 0 0,-37 41 1 0 0,9-11 13 0 0,13-8 326 0 0,-18 6-616 0 0,-5 15 274 0 0,0 1 0 0 0,0 0-1 0 0,0 0 1 0 0,1 0 0 0 0,0 1 0 0 0,0 0 0 0 0,1 0 2 0 0,-3 1-2 0 0,-3 2 7 0 0,0 1 0 0 0,0-1 0 0 0,0 1 0 0 0,0 0 1 0 0,0-1-1 0 0,0 1 0 0 0,0 0 0 0 0,0 0 1 0 0,0 0-1 0 0,0 0 0 0 0,1 0 0 0 0,0-1-5 0 0,17-21 76 0 0,21-15-76 0 0,-34 32 9 0 0,-1 0-1 0 0,1 0 1 0 0,-1-1 0 0 0,0 0-9 0 0,4-4 18 0 0,-8 8-10 0 0,8-11-5 0 0,4-2-3 0 0,-11 13 0 0 0,0 3-3 0 0,13-19 59 0 0,-11 12-45 0 0,1-3-11 0 0,3 4 0 0 0,-7 5 4 0 0,0 0 0 0 0,1 0 0 0 0,-1-1 0 0 0,0 1 0 0 0,0 0 0 0 0,0 0 0 0 0,0-1 0 0 0,0 1 0 0 0,0-1 0 0 0,0 1 1 0 0,-1-1-1 0 0,1 0-4 0 0,9-16 15 0 0,-5 11-15 0 0,21-19 0 0 0,-22 21 0 0 0,20-17 0 0 0,-23 21 0 0 0,0 1 0 0 0,0-1 0 0 0,0 0 0 0 0,0 0 0 0 0,0 0 0 0 0,0 0 0 0 0,0 1 0 0 0,0-1 0 0 0,-1 0 0 0 0,1-1 0 0 0,0 1 0 0 0,-1 0 0 0 0,1 0 0 0 0,0 0 0 0 0,-1 0 0 0 0,1-1 0 0 0,3-6 0 0 0,28-28 0 0 0,-14 15 0 0 0,-13 14 11 0 0,0 2 0 0 0,0 0 1 0 0,0 0 0 0 0,0 0-1 0 0,1 0-11 0 0,3-2 7 0 0,-8 6-7 0 0,1 0 0 0 0,-1 0 0 0 0,0 0 0 0 0,0 0 0 0 0,1 0 0 0 0,-1 0 0 0 0,1 1 0 0 0,-1-1 0 0 0,1 0 0 0 0,0 1 0 0 0,0-1 0 0 0,-1 1 0 0 0,0 0 0 0 0,0-1 0 0 0,-1 1 0 0 0,1-1 0 0 0,0 1 0 0 0,0-1 0 0 0,0 0 0 0 0,0 1 0 0 0,0-1 0 0 0,0 0 0 0 0,-1 0 0 0 0,1 1 0 0 0,0-1 0 0 0,-1 0 0 0 0,1 0 0 0 0,-1 0 0 0 0,1 0 0 0 0,-1 0 0 0 0,1 0 0 0 0,0 0 0 0 0,0 0 0 0 0,-1 1 0 0 0,1 0 0 0 0,-1 0 0 0 0,1 0 0 0 0,-1 0 0 0 0,1 0 0 0 0,-1 0 0 0 0,1 0 0 0 0,-1 0 0 0 0,1 0 0 0 0,-1-1 0 0 0,1 1 0 0 0,-1 0 0 0 0,1 0 0 0 0,-1 0 0 0 0,1-1 0 0 0,-1 1 0 0 0,1 0 0 0 0,-1 0 0 0 0,1-1 0 0 0,-1 1 0 0 0,0-1 0 0 0,1 1 0 0 0,-1 0 0 0 0,1-1 0 0 0,26-26 0 0 0,-20 18 0 0 0,-1 2 0 0 0,16-4 0 0 0,-14 6 8 0 0,-5 3 0 0 0,0 0 0 0 0,-1 0 0 0 0,1 1 0 0 0,0-1 0 0 0,0 1 0 0 0,0 0 0 0 0,1 0-8 0 0,-1-1 0 0 0,-1 1 0 0 0,1 0 0 0 0,-1-1 0 0 0,0 0 0 0 0,1 1 0 0 0,-1-1 0 0 0,0 0 0 0 0,0 0 0 0 0,0 0 0 0 0,-1-1 0 0 0,3-1 0 0 0,7-8 0 0 0,5 0 25 0 0,13-9 14 0 0,-5 6-39 0 0,-2-2 64 0 0,-13 13-64 0 0,-2 3-12 0 0,-6 1-13 0 0,1 0-47 0 0,8-6-40 0 0,13 0 344 0 0,-20 6-221 0 0,-1-1 0 0 0,1 0 0 0 0,0 1 1 0 0,0-1-1 0 0,-1 0 0 0 0,1 0 0 0 0,1-1-11 0 0,-3 1-108 0 0,-1 1 0 0 0,32 0 319 0 0,-23 0-308 0 0,-8 0-10 0 0,-1 0 32 0 0,0 0 125 0 0,0 0 56 0 0,0 0 13 0 0,3 0-19 0 0,7 0-80 0 0,0-1-20 0 0,9-3-33 0 0,-17 3-13 0 0,0 0-60 0 0,-2 1-13 0 0,0 0 32 0 0,0 0 141 0 0,0 0 60 0 0,0 0 13 0 0,2-1-20 0 0,7-2-75 0 0,-5 2 10 0 0,3-3-31 0 0,4 1-23 0 0,-9 2-59 0 0,-2 1-57 0 0,0 0-21 0 0,0 0 38 0 0,0 0 175 0 0,0 0 80 0 0,0 0 15 0 0,2-1-26 0 0,9-2-106 0 0,4 1-27 0 0,1 0 11 0 0,-6-1 13 0 0,-8 2-115 0 0,0 2-64 0 0,1 0 103 0 0,-1 0-34 0 0,17 2 544 0 0,-9-1-447 0 0,2 2-11 0 0,-1 0 0 0 0,0 0 11 0 0,-8-4 31 0 0,5 0-31 0 0,4 0-11 0 0,-5-2 0 0 0,10 3 0 0 0,-13-2 0 0 0,5-5 0 0 0,0 1 0 0 0,-7 5 0 0 0,3 3 0 0 0,16-5 0 0 0,-2-5 11 0 0,-16 6 6 0 0,-2 1 5 0 0,12 4-8 0 0,-3-2-14 0 0,-9-2 0 0 0,-1 0 0 0 0,1 1 0 0 0,0-1 0 0 0,-1 0 0 0 0,1 0 0 0 0,0 0 0 0 0,-1 1 0 0 0,1-1 0 0 0,-1 1 0 0 0,1-1 0 0 0,0 0 0 0 0,-1 1 0 0 0,1-1 0 0 0,-1 1 0 0 0,1-1 0 0 0,-1 1 0 0 0,1 0 0 0 0,4-1 0 0 0,6-2 0 0 0,12-4 0 0 0,-5 2 0 0 0,14 0 11 0 0,-21 3 31 0 0,-9 2-29 0 0,-1 0-13 0 0,0 0 0 0 0,1 0 0 0 0,-1-1 0 0 0,0 1 0 0 0,0 0-1 0 0,0 0 1 0 0,1-1 0 0 0,-1 1 0 0 0,0-1 0 0 0,1 1-1 0 0,-1-1 1 0 0,1 1 0 0 0,0-1 0 0 0,6 5 0 0 0,-2-3 0 0 0,9 4 12 0 0,-5-3 21 0 0,11-5-14 0 0,10-7-19 0 0,-14-1 53 0 0,-11 9-42 0 0,19 1-11 0 0,-22-1 19 0 0,6 4 24 0 0,-2 0-41 0 0,3 0-2 0 0,41 6 0 0 0,-48-9 0 0 0,-2 0 0 0 0,0 0 0 0 0,1 0 0 0 0,-1 0 0 0 0,0 0 0 0 0,0 1 0 0 0,0-1 0 0 0,0 0 0 0 0,0 0 0 0 0,0 1 0 0 0,0-1 0 0 0,0 1 0 0 0,0-1 0 0 0,0 1 0 0 0,0 0 0 0 0,18 9 0 0 0,-2 3 0 0 0,14 0 0 0 0,-4-1 0 0 0,0 0 0 0 0,-10-3 53 0 0,-2-3-42 0 0,4-2-11 0 0,-1 1 0 0 0,-3-1 0 0 0,2 1 0 0 0,-1 2 0 0 0,-4 5 0 0 0,0 0 0 0 0,-3-3 0 0 0,2 2 0 0 0,2 0 0 0 0,0-7 0 0 0,-8-4 0 0 0,14 5 0 0 0,-7 0 0 0 0,-2 2 0 0 0,2-2 0 0 0,0 2 0 0 0,7 5 0 0 0,-11-11 0 0 0,0-1 0 0 0,28 7 0 0 0,3-1 0 0 0,-32-3 0 0 0,-6-2 0 0 0,0 0 0 0 0,0-1 0 0 0,0 1 0 0 0,0 0 0 0 0,0-1 0 0 0,0 1 0 0 0,0-1 0 0 0,0 1 0 0 0,0-1 0 0 0,0 1 0 0 0,0-1 0 0 0,0 0 0 0 0,0 0 0 0 0,1 0 0 0 0,-1 1 0 0 0,0-1 0 0 0,0 0 0 0 0,1 0 0 0 0,-1 0 0 0 0,1 0 0 0 0,-1 0 0 0 0,1 1 0 0 0,-1-1 0 0 0,0 0 0 0 0,1 1 0 0 0,-1 0 0 0 0,0-1 0 0 0,1 1 0 0 0,0 0 0 0 0,1 1 0 0 0,-3-1 0 0 0,1 0 0 0 0,0 0 0 0 0,0 0 0 0 0,-1-1 0 0 0,1 1 0 0 0,0 0 0 0 0,0-1 0 0 0,0 1 0 0 0,0-1 0 0 0,0 1 0 0 0,0-1 0 0 0,0 1 0 0 0,0-1 0 0 0,0 0 0 0 0,1 1 0 0 0,35 14 0 0 0,-21-6 0 0 0,-13-8 0 0 0,9 0 0 0 0,-9-1 0 0 0,13 6 0 0 0,-4-3 0 0 0,13 3 0 0 0,-18-3 0 0 0,-6-3 3 0 0,1 0-1 0 0,0 1 1 0 0,0-1 0 0 0,-1 1-1 0 0,1 0 1 0 0,-1 0 0 0 0,1-1-1 0 0,-1 1 1 0 0,1 0 0 0 0,-1 0 0 0 0,1 1-3 0 0,3 1 23 0 0,-3-2-22 0 0,0 0 0 0 0,0 0 0 0 0,0 0-1 0 0,0 1 1 0 0,0-1 0 0 0,0 1 0 0 0,-1-1-1 0 0,1 1 1 0 0,0 0 0 0 0,-1-1 0 0 0,0 1-1 0 0,1 0 1 0 0,-1 0 0 0 0,1 1-1 0 0,25 33 0 0 0,-17-22 0 0 0,-4-8 0 0 0,2 0 0 0 0,23 25 0 0 0,0 1 0 0 0,-11-12 0 0 0,2 3 0 0 0,-10-11 0 0 0,0 0 0 0 0,5 7 0 0 0,-16-17 0 0 0,0 0 0 0 0,0-1 0 0 0,1 1 0 0 0,-1 0 0 0 0,1-1 0 0 0,0 1 0 0 0,-1-1 0 0 0,1 0 0 0 0,0 1 0 0 0,1 0 0 0 0,7 4 0 0 0,-4-1 0 0 0,-1-1 0 0 0,1 0 0 0 0,-1 0 0 0 0,1 0 0 0 0,1 0 0 0 0,-3-3 0 0 0,0 1 0 0 0,0 1 0 0 0,0-1 0 0 0,-1 0 0 0 0,1 1 0 0 0,-1 0 0 0 0,13 9 0 0 0,-4-5 0 0 0,-5-3 0 0 0,0 0 0 0 0,-1 1 0 0 0,0-1 0 0 0,0 1 0 0 0,6 5 0 0 0,-8-5 1 0 0,1-1 0 0 0,-1-1 0 0 0,1 1 0 0 0,0-1 0 0 0,0 0-1 0 0,1 0 1 0 0,-1 0 0 0 0,1-1 0 0 0,-1 0 0 0 0,1 0 0 0 0,0 0 0 0 0,3 0-1 0 0,0 0 11 0 0,0 1 0 0 0,-1 0 0 0 0,5 3-11 0 0,-6-3 5 0 0,0 0 0 0 0,1 0 0 0 0,-1-1 0 0 0,7 1-5 0 0,18 9 0 0 0,-14-11 0 0 0,-16-1 0 0 0,0 0 0 0 0,0 0 0 0 0,0 0 0 0 0,0 0 0 0 0,-1 0 0 0 0,1 0 0 0 0,0 1 0 0 0,0-1 0 0 0,0 1 0 0 0,-1-1 0 0 0,2 1 0 0 0,9 3 14 0 0,-9-5 27 0 0,-3 0-38 0 0,0 1 0 0 0,0 0 0 0 0,0 0 0 0 0,0 0 0 0 0,1 0 0 0 0,-1 0 0 0 0,0-1-1 0 0,0 1 1 0 0,0 0 0 0 0,0 0 0 0 0,0 0 0 0 0,1 0 0 0 0,-1 0 0 0 0,0 0 0 0 0,0 0 0 0 0,0 0 0 0 0,0 0 0 0 0,1-1-1 0 0,-1 1 1 0 0,0 0 0 0 0,0 0 0 0 0,0 0 0 0 0,0 0 0 0 0,1 0 0 0 0,-1 0 0 0 0,0 0 0 0 0,0 0 0 0 0,0 0-1 0 0,0 0 1 0 0,1 1 0 0 0,-1-1 0 0 0,0 0 0 0 0,0 0 0 0 0,0 0 0 0 0,0 0 0 0 0,1 0 0 0 0,-1 0-3 0 0,5 1 94 0 0,-3-1-66 0 0,0 0 0 0 0,0 0 0 0 0,0 1-1 0 0,0-1 1 0 0,0 1 0 0 0,-1 0-1 0 0,1-1 1 0 0,0 1 0 0 0,0 0 0 0 0,-1 0-1 0 0,1 0 1 0 0,0 0 0 0 0,-1 0 0 0 0,1 1-1 0 0,0 0-27 0 0,16 11 31 0 0,1 6-31 0 0,-17-16 0 0 0,-1-2 0 0 0,0 0 0 0 0,0 0 0 0 0,0 0 0 0 0,1 0 0 0 0,-1 0 0 0 0,0 0 0 0 0,0-1 0 0 0,1 1 0 0 0,-1-1 0 0 0,0 1 0 0 0,0-1 0 0 0,1 1 0 0 0,-1-1 0 0 0,1 1 0 0 0,0-1 0 0 0,11 4 0 0 0,7 0 0 0 0,-15-3 0 0 0,10 6 0 0 0,9 2-17 0 0,-13-4-107 0 0,-7-3 71 0 0,0 0 0 0 0,-1 0 0 0 0,1 0 1 0 0,0-1-1 0 0,0 0 0 0 0,1 0 1 0 0,-1 0-1 0 0,0 0 0 0 0,2-1 53 0 0,5 2 0 0 0,1 2 0 0 0,21 11 0 0 0,-32-15 0 0 0,-1 1 0 0 0,1 0 0 0 0,0-1 0 0 0,0 1 0 0 0,-1 0 0 0 0,1-1 0 0 0,0 1 0 0 0,0-1 0 0 0,0 1 0 0 0,0-1 0 0 0,0 1 0 0 0,0-1 0 0 0,0 0 0 0 0,0 1 0 0 0,0-1 0 0 0,0 0 0 0 0,0 0 0 0 0,0 0 0 0 0,0 0 0 0 0,3 0 0 0 0,0 2 0 0 0,-2-2 0 0 0,1 1 0 0 0,-1-1 0 0 0,1 1 0 0 0,-1-1 0 0 0,1 0 0 0 0,-1 0 0 0 0,1 0 0 0 0,0 0 0 0 0,8 0 0 0 0,75 0 0 0 0,-68 1 0 0 0,0 1 0 0 0,1 0 0 0 0,2 2 0 0 0,-9 0 0 0 0,-10-3 0 0 0,0-1 0 0 0,1 1 0 0 0,-1-1 0 0 0,0 1 0 0 0,1-1 0 0 0,-1 1 0 0 0,1-1 0 0 0,-1 0 0 0 0,3-1 0 0 0,0 2 0 0 0,1-1 0 0 0,-1 0 0 0 0,0 1 0 0 0,0 0 0 0 0,0 0 0 0 0,0 0 0 0 0,0 1 0 0 0,-1 0 0 0 0,5 2 0 0 0,54 20 0 0 0,-37-16 400 0 0,-22-7-424 0 0,-1 0 0 0 0,1-1 0 0 0,-1 2 0 0 0,1-1 0 0 0,-1 0 1 0 0,0 1-1 0 0,1-1 0 0 0,-1 1 0 0 0,0 0 0 0 0,0 0 0 0 0,0 0 0 0 0,1 2 24 0 0,11 10 32 0 0,0-2-1 0 0,14 10-31 0 0,-14-11-175 0 0,-13-7 176 0 0,0 0-3 0 0,30 22 2 0 0,-26-21 0 0 0,0-1 0 0 0,0 0 0 0 0,1 0 0 0 0,0 0 0 0 0,0 0 0 0 0,0 0 0 0 0,0 0 0 0 0,-1 1 0 0 0,1 1 0 0 0,4 3 184 0 0,1 0-1 0 0,7 3-183 0 0,-10-6-61 0 0,0 0 0 0 0,-1 0 0 0 0,0 0-1 0 0,0 1 1 0 0,0 0 0 0 0,0 2 61 0 0,4 6-5 0 0,16 19 450 0 0,-9-12-515 0 0,-12-14-23 0 0,-1-1 1 0 0,1 1-1 0 0,1-1 1 0 0,6 5 92 0 0,3 3 0 0 0,15 10 0 0 0,28 24 440 0 0,-20-14-672 0 0,-17-14 24 0 0,-10-8 208 0 0,-12-9 0 0 0,0 0 0 0 0,9 11-1 0 0,0 0 0 0 0,10 9 1 0 0,8 11 19 0 0,10 10 487 0 0,-3-5-413 0 0,-29-32-147 0 0,1-1-1 0 0,0-1 1 0 0,1 1-1 0 0,-1-1 1 0 0,2 0 54 0 0,21 18-284 0 0,-22-17 275 0 0,0 0 1 0 0,1-1-1 0 0,0 0 0 0 0,4 1 9 0 0,26 18 7 0 0,78 56-7 0 0,-82-55 0 0 0,-14-11 0 0 0,-1 1 0 0 0,0 1 0 0 0,-1 2 0 0 0,20 20 0 0 0,-4-4 0 0 0,-1 4 0 0 0,-22-27 0 0 0,0-1 0 0 0,7 6 0 0 0,11 11 0 0 0,1 0 0 0 0,0-3 0 0 0,34 22 0 0 0,-38-28 0 0 0,-13-8 0 0 0,0 1 0 0 0,7 9 0 0 0,4 3 0 0 0,61 60-12 0 0,-65-64-22 0 0,-1 1-1 0 0,7 10 35 0 0,19 20-55 0 0,-32-36 55 0 0,-1 1 1 0 0,0 1-1 0 0,4 9 0 0 0,17 21-12 0 0,24 34-41 0 0,-44-64 53 0 0,18 22 0 0 0,55 58 0 0 0,-71-83 84 0 0,-1-1 0 0 0,9 4-84 0 0,8 7 164 0 0,17 14-190 0 0,-23-18-135 0 0,0 0 0 0 0,18 21 161 0 0,-17-12-42 0 0,-1 1 1 0 0,-2 1-1 0 0,-1 1 1 0 0,-1 1-1 0 0,15 33 42 0 0,-19-32-16 0 0,1-1 0 0 0,1-1 0 0 0,2-1 0 0 0,19 21 16 0 0,12 9-53 0 0,2-2 41 0 0,-9-9 13 0 0,7 7 2 0 0,-21-22-66 0 0,5 2 63 0 0,-26-27-28 0 0,-2 1 1 0 0,9 11 27 0 0,13 14-29 0 0,-16-20-3 0 0,-2 1-1 0 0,1 1 1 0 0,4 10 32 0 0,-6-10-28 0 0,0-1 0 0 0,0-1 1 0 0,2 0-1 0 0,4 3 28 0 0,-8-10 0 0 0,1 0 0 0 0,8 5 0 0 0,-9-10-7 0 0,0 1-1 0 0,0-1 0 0 0,1-1 1 0 0,-1 0-1 0 0,1-1 1 0 0,0 0-1 0 0,-1 0 1 0 0,2-1 7 0 0,3 1-4 0 0,29 3 4 0 0,-27-4 0 0 0,0 1 0 0 0,11 2 0 0 0,-14 0 0 0 0,1 0 0 0 0,-1 0 0 0 0,0 2 0 0 0,0 0 0 0 0,-1 0 0 0 0,0 1 0 0 0,6 5 0 0 0,41 24 0 0 0,-36-22 0 0 0,-1 0 0 0 0,8 8 0 0 0,110 79 0 0 0,-116-83 0 0 0,0-1 0 0 0,1-1 0 0 0,20 9 0 0 0,-34-20-146 0 0,1 0 1 0 0,0 0-1 0 0,1-2 0 0 0,-1 1 0 0 0,1-2 0 0 0,-1 0 1 0 0,1 0-1 0 0,0-1 0 0 0,7-1 146 0 0,-20 0-142 0 0,0 0 0 0 0,-1 0 0 0 0,1 0 0 0 0,0 0 1 0 0,0 0-1 0 0,0 0 0 0 0,-1 0 0 0 0,1-1 0 0 0,0 1 0 0 0,0 0 0 0 0,0 0 0 0 0,-1-1 0 0 0,1 1 0 0 0,0 0 0 0 0,-1-1 0 0 0,1 1 0 0 0,0-1 1 0 0,-1 1-1 0 0,1-1 0 0 0,0 1 0 0 0,-1-1 0 0 0,1 1 0 0 0,-1-1 0 0 0,1 0 0 0 0,-1 1 0 0 0,1-1 0 0 0,-1 0 142 0 0,0-6-1832 0 0</inkml:trace>
  <inkml:trace contextRef="#ctx0" brushRef="#br0" timeOffset="1734.491">187 6472 456 0 0,'0'8'590'0'0,"0"0"0"0"0,-1 0 0 0 0,0 0 0 0 0,0-1 1 0 0,-1 1-1 0 0,0 0 0 0 0,-2 3-590 0 0,1 1 482 0 0,1-7 337 0 0,-1 4 792 0 0,4-3 3136 0 0,3-8-4184 0 0,-3 2-505 0 0,0 0 1 0 0,0-1-1 0 0,0 1 0 0 0,0 0 1 0 0,0-1-1 0 0,0 1 0 0 0,0 0 1 0 0,0-1-1 0 0,0 1 0 0 0,0-1 1 0 0,0 0-1 0 0,0 1 1 0 0,0-2-59 0 0,1 2 166 0 0,5-3-132 0 0,17-17-34 0 0,-1 5 206 0 0,-15 10-56 0 0,1-1 0 0 0,0 2 0 0 0,5-3-150 0 0,6-4 201 0 0,-18 10-189 0 0,1-1 1 0 0,-1 1-1 0 0,0 0 0 0 0,1 0 0 0 0,-1 0 0 0 0,1 0 1 0 0,-1 1-1 0 0,1-1 0 0 0,-1 1 0 0 0,1-1 1 0 0,0 1-13 0 0,-2 0 0 0 0,-1 0 0 0 0,1 0 0 0 0,-1 0 0 0 0,1 0 0 0 0,-1 0 0 0 0,1 0 0 0 0,-1 0 0 0 0,0-1 0 0 0,1 1 0 0 0,-1 0 0 0 0,1 0 0 0 0,-1-1 0 0 0,1 1 0 0 0,-1 0 0 0 0,0 0 0 0 0,1-1 0 0 0,-1 1 0 0 0,0 0 0 0 0,1-1 0 0 0,-1 1 0 0 0,0 0 0 0 0,13-12 0 0 0,-10 7 0 0 0,-3 4 0 0 0,1 0 0 0 0,0 0 0 0 0,-1 0 0 0 0,1 0 0 0 0,0 0 0 0 0,0 0 0 0 0,0 0 0 0 0,-1 0 0 0 0,1 0 0 0 0,0 1 0 0 0,0-1 0 0 0,0 0 0 0 0,1 1 0 0 0,-1-1 0 0 0,0 0 0 0 0,0 1 0 0 0,0-1 0 0 0,1 0 0 0 0,0 0 0 0 0,0 0 0 0 0,-1-1 0 0 0,1 1 0 0 0,0-1 0 0 0,-1 0 0 0 0,0 1 0 0 0,1-1 0 0 0,15-18 0 0 0,-9 13 0 0 0,-8 6-1 0 0,1 0 1 0 0,-1 0 0 0 0,1 1 0 0 0,-1-1 0 0 0,1 0 0 0 0,0 1 0 0 0,-1-1 0 0 0,1 1 0 0 0,0-1 0 0 0,0 1 0 0 0,-1-1 0 0 0,1 1 0 0 0,0 0 0 0 0,0-1 0 0 0,0 1 0 0 0,-1 0 0 0 0,1 0 0 0 0,-1-1 1 0 0,1 1-1 0 0,-1 0 1 0 0,1 0-1 0 0,-1-1 1 0 0,0 1-1 0 0,1 0 1 0 0,-1-1-1 0 0,0 1 1 0 0,1 0-1 0 0,-1-1 1 0 0,0 1-1 0 0,0-1 1 0 0,1 1-1 0 0,-1 0 1 0 0,0-1-1 0 0,0 1 1 0 0,1-1-1 0 0,-1 1 1 0 0,0-1-1 0 0,0 1 1 0 0,0-1 0 0 0,0 1-1 0 0,0-1 1 0 0,0 0-1 0 0,1 0 60 0 0,-1 1 12 0 0,12-11 141 0 0,-11 10-128 0 0,0 0-26 0 0,5-7-48 0 0,-4 7-12 0 0,1 0 1 0 0,8-15 25 0 0,-10 15 97 0 0,9-3 329 0 0,-8 3-433 0 0,13-7 1 0 0,-7 2 37 0 0,-6 5 22 0 0,-2 1 2 0 0,1 0-14 0 0,5-1-64 0 0,0 1 1 0 0,0-1-1 0 0,0 0 0 0 0,0-1 0 0 0,0 1 1 0 0,1-2-3 0 0,6-1 0 0 0,-5 0 0 0 0,8-7 0 0 0,-13 9-1 0 0,14-10 92 0 0,-15 10-73 0 0,-1 0-1 0 0,1 0 0 0 0,0 0 1 0 0,-1 0-1 0 0,1 0 0 0 0,-1 0 1 0 0,1 0-1 0 0,-1-1-17 0 0,21-29 58 0 0,-16 25-47 0 0,-5 6 42 0 0,-1 1 11 0 0,2-1-10 0 0,5-1-76 0 0,-6 1-149 0 0,-1 1-85 0 0,0 0-28 0 0,0 0-154 0 0,0 0-626 0 0,0 0-273 0 0,-1-1-58 0 0,-8-3-11 0 0</inkml:trace>
  <inkml:trace contextRef="#ctx0" brushRef="#br0" timeOffset="125695.273">1886 2075 920 0 0,'0'-12'28'0'0,"0"10"-23"0"0,0 0 1 0 0,0-1-1 0 0,0 1 0 0 0,0 0 0 0 0,1 0 0 0 0,-1-1 0 0 0,1 1 1 0 0,-1 0-1 0 0,1 0 0 0 0,0-2-5 0 0,3-2 327 0 0,19-21 10568 0 0,-23 27-10815 0 0,0 0-1 0 0,0 0 0 0 0,0 0 0 0 0,0 0 1 0 0,0 0-1 0 0,0 0 0 0 0,0 0 0 0 0,0-1 1 0 0,0 1-1 0 0,0 0 0 0 0,0 0 1 0 0,0 0-1 0 0,0 0 0 0 0,0 0 0 0 0,1 0 1 0 0,-1 0-1 0 0,0 0 0 0 0,0-1 0 0 0,0 1 1 0 0,0 0-1 0 0,0 0 0 0 0,0 0 1 0 0,0 0-1 0 0,0 0 0 0 0,0 0 0 0 0,0 0 1 0 0,0 0-1 0 0,1 0 0 0 0,-1 0 0 0 0,0 0 1 0 0,0 0-1 0 0,0 0 0 0 0,0-1 1 0 0,0 1-1 0 0,0 0 0 0 0,0 0 0 0 0,0 0 1 0 0,1 0-1 0 0,-1 0 0 0 0,0 0 0 0 0,0 0 1 0 0,0 0-1 0 0,0 0 0 0 0,0 0 1 0 0,0 0-1 0 0,1 0 0 0 0,-1 0 0 0 0,0 1 1 0 0,0-1-1 0 0,0 0 0 0 0,0 0 0 0 0,0 0 1 0 0,0 0-1 0 0,0 0 0 0 0,0 0 1 0 0,0 0-1 0 0,1 0 0 0 0,-1 0 0 0 0,0 0 1 0 0,0 0-80 0 0,1 11 796 0 0,-3 18-1212 0 0,-2 3 963 0 0,2 0 0 0 0,1 0 0 0 0,3 20-547 0 0,-2 43 393 0 0,-2 58-103 0 0,1-127 312 0 0,4 18-602 0 0,-2-21 253 0 0,0 0-1 0 0,-2 1-252 0 0,-2 67 969 0 0,5 7-969 0 0,-2 54 328 0 0,-10-13-180 0 0,2-49-96 0 0,5 6-52 0 0,-6 74 54 0 0,-1 111 43 0 0,3-117 75 0 0,1-2 7 0 0,-3 202 69 0 0,-1-154-166 0 0,10 279 196 0 0,1-441-183 0 0,0-19 74 0 0,-2 23-169 0 0,-9 124 506 0 0,4-102-388 0 0,0 1-17 0 0,-3 0 0 0 0,-5 11-101 0 0,5-44 54 0 0,-1 42-54 0 0,6-3 15 0 0,4 23-15 0 0,0-51 49 0 0,8 61 25 0 0,1-44 90 0 0,-9-64-107 0 0,0-1-1 0 0,0 1 1 0 0,1-1-1 0 0,0 1 1 0 0,0-1-1 0 0,1 1 1 0 0,0-1-1 0 0,1 3-56 0 0,-2-6 29 0 0,0 0 0 0 0,-1 0 1 0 0,1-1-1 0 0,-1 1 0 0 0,1 0 0 0 0,-1 0 0 0 0,1 0 0 0 0,-1 0 0 0 0,0 0 0 0 0,0 0 1 0 0,0 0-1 0 0,0 2-29 0 0,0 1 34 0 0,0-2 41 0 0,3-2-16 0 0,1 3-38 0 0,-2-3 22 0 0,15 10 43 0 0,-12-12-27 0 0,14-12 26 0 0,-13 8-72 0 0,0 0 1 0 0,1 1 0 0 0,0 0 0 0 0,3-1-14 0 0,-6 2 10 0 0,0 1 1 0 0,0-1-1 0 0,0 0 0 0 0,0 0 1 0 0,-1 0-1 0 0,1-1 0 0 0,-1 1 1 0 0,1-1-1 0 0,-1 0 0 0 0,2-3-10 0 0,26-47 79 0 0,-26 46-66 0 0,13-22 138 0 0,11-13-151 0 0,-10 15 131 0 0,10-20-131 0 0,-12 24 75 0 0,-13 14-22 0 0,-3 8 29 0 0,-1 2 72 0 0,0 0 36 0 0,-11 10 168 0 0,9-8-318 0 0,-6 7-79 0 0,1 1-1 0 0,0 0 1 0 0,0 1-1 0 0,1-1 1 0 0,-4 11 39 0 0,-5 14-335 0 0,-1 9 335 0 0,-4 12-108 0 0,14-43 108 0 0,1 0 0 0 0,-2 0 0 0 0,0-1 0 0 0,0 0 0 0 0,-1 0 0 0 0,-1-1 0 0 0,0 0 0 0 0,0-1 0 0 0,-1 0 0 0 0,0 0 0 0 0,-1-1 0 0 0,0 0 0 0 0,-3 0 0 0 0,-19 12 40 0 0,-2-1 0 0 0,-20 7-40 0 0,50-25 23 0 0,1-1 1 0 0,-1 0-1 0 0,1 0 0 0 0,-1 0 1 0 0,-2 0-24 0 0,4-1 15 0 0,1 0 1 0 0,-1 0 0 0 0,1 1-1 0 0,-1-1 1 0 0,1 1 0 0 0,-1 0-1 0 0,1 0 1 0 0,0-1 0 0 0,-1 2-1 0 0,1-1 1 0 0,0 0 0 0 0,0 0-1 0 0,0 1 1 0 0,-1 0-16 0 0,-16-9 616 0 0,18 7-592 0 0,0 0 1 0 0,0-1-1 0 0,0 1 0 0 0,0 0 1 0 0,0 0-1 0 0,0-1 0 0 0,0 1 1 0 0,0 0-1 0 0,0-1 0 0 0,0 1 0 0 0,0-1 1 0 0,0 0-25 0 0,-10-3 159 0 0,1-4-53 0 0,7 7-105 0 0,0 0 0 0 0,-1 0 0 0 0,1 0 0 0 0,0 0 0 0 0,-1 1-1 0 0,1-1 1 0 0,0 1 0 0 0,-1 0 0 0 0,1 0 0 0 0,-1 0-1 0 0,1 1 1 0 0,0-1 0 0 0,-3 1-1 0 0,5 0 3 0 0,-1-1-1 0 0,1 0 0 0 0,0 1 1 0 0,-1-1-1 0 0,1 0 0 0 0,0 0 1 0 0,-1 0-1 0 0,1 0 1 0 0,0 0-1 0 0,-1 0 0 0 0,1-1 1 0 0,0 1-1 0 0,-2-1-2 0 0,2 1 3 0 0,-1 0-1 0 0,1-1 1 0 0,0 1-1 0 0,-1 0 1 0 0,1 0-1 0 0,-1 0 1 0 0,1 0-1 0 0,-1 0 1 0 0,1 0 0 0 0,-1 0-1 0 0,1 0 1 0 0,0 1-1 0 0,-2-1-2 0 0,1 1-83 0 0,0 0-1 0 0,-1-1 1 0 0,1 0-1 0 0,0 0 1 0 0,0 1-1 0 0,-1-1 1 0 0,1 0-1 0 0,0-1 84 0 0,0 1-94 0 0,1 0 0 0 0,0 0 0 0 0,-1 0 0 0 0,1 0 0 0 0,0 0 0 0 0,-1 0 1 0 0,1 0-1 0 0,0 0 0 0 0,-1 1 0 0 0,1-1 0 0 0,0 0 0 0 0,0 1 0 0 0,-1-1 0 0 0,1 1 0 0 0,0 0 0 0 0,0-1 0 0 0,0 1 0 0 0,0 0 0 0 0,-1 0 94 0 0,-1 2-2748 0 0,2-3-5866 0 0</inkml:trace>
  <inkml:trace contextRef="#ctx0" brushRef="#br0" timeOffset="126917.671">4216 4235 7368 0 0,'0'0'568'0'0,"2"1"-374"0"0,3 5 205 0 0,-4-6-9 0 0,0-1-1 0 0,-1 1 1 0 0,1 0-1 0 0,0-1 1 0 0,0 1-1 0 0,-1-1 1 0 0,1 1-1 0 0,-1-1 1 0 0,1 1-1 0 0,0-1 0 0 0,-1 1 1 0 0,1-1-1 0 0,-1 0 1 0 0,1 1-1 0 0,-1-1 1 0 0,1 0-1 0 0,-1 1 1 0 0,1-2-390 0 0,-1 2 334 0 0,10-20 3206 0 0,-7 8-3071 0 0,0 0 1 0 0,0 0-1 0 0,0-5-469 0 0,12-97 1904 0 0,-5-1 0 0 0,-4-57-1904 0 0,-15-391 1807 0 0,9 548-1761 0 0,-17-535 889 0 0,17 505-920 0 0,0-28 43 0 0,0 31-9 0 0,2-18-49 0 0,0 17 27 0 0,-2-9-27 0 0,-10-196 53 0 0,2 119-31 0 0,3-32 31 0 0,-9-157-53 0 0,7 213 0 0 0,1-173 126 0 0,6 256-124 0 0,-8-139-2 0 0,11-20 64 0 0,-6 128 193 0 0,1 53-246 0 0,-1 1-1 0 0,1-1 0 0 0,0 0 0 0 0,0 1 0 0 0,0-1 0 0 0,0 1 0 0 0,-2 0-10 0 0,-4 3 3 0 0,0 0-1 0 0,1 0 1 0 0,0 1 0 0 0,0 0-1 0 0,0 0 1 0 0,0 0 0 0 0,1 1-1 0 0,0 0 1 0 0,0 1 0 0 0,0-1-1 0 0,1 1 1 0 0,-2 3-3 0 0,0 2 5 0 0,1 0-1 0 0,0 1 1 0 0,0 0-1 0 0,2 0 1 0 0,-1 0 0 0 0,2 1-1 0 0,-1 5-4 0 0,-13 45 0 0 0,16-57 11 0 0,1-6 47 0 0,0-1 28 0 0,0 0-17 0 0,0-6 1 0 0,0-1-1 0 0,1 0 1 0 0,0 1 0 0 0,0-1-1 0 0,1 1 1 0 0,1-5-70 0 0,3-13 131 0 0,2-8-13 0 0,1 0-1 0 0,2 0 1 0 0,1 1 0 0 0,2 1-1 0 0,1 0 1 0 0,1 1-1 0 0,18-25-117 0 0,-16 33 111 0 0,-8 15-45 0 0,-10 5-64 0 0,0 1 0 0 0,1 0 0 0 0,-1 0 1 0 0,0 0-1 0 0,1 0 0 0 0,-1 0 0 0 0,0 0 1 0 0,0 0-1 0 0,1 0 0 0 0,-1 0 0 0 0,0 0 0 0 0,1 0 1 0 0,-1 0-1 0 0,0 0 0 0 0,0 1 0 0 0,1-1 1 0 0,-1 0-1 0 0,0 0 0 0 0,0 0 0 0 0,1 0 1 0 0,-1 0-1 0 0,0 1 0 0 0,0-1 0 0 0,1 0 0 0 0,-1 0 1 0 0,0 0-1 0 0,0 1 0 0 0,0-1 0 0 0,0 0 1 0 0,1 0-1 0 0,-1 0 0 0 0,0 1-2 0 0,9 8 76 0 0,-8-9-71 0 0,0 1 0 0 0,0 0 1 0 0,0-1-1 0 0,0 1 0 0 0,0 0 1 0 0,0 0-1 0 0,-1-1 1 0 0,1 1-1 0 0,0 0 0 0 0,0 0 1 0 0,-1 0-1 0 0,1 0 0 0 0,-1 0 1 0 0,1 0-1 0 0,-1 0 0 0 0,1 1-5 0 0,12 55 12 0 0,1 3-13 0 0,10 21 1 0 0,-11-43-38 0 0,2 7-389 0 0,9 17 427 0 0,-16-46-121 0 0,0-1 0 0 0,0 0-1 0 0,2 0 1 0 0,0-1-1 0 0,8 9 122 0 0,-8-12-900 0 0,1-1-1 0 0,0 0 1 0 0,1 0-1 0 0,0-1 1 0 0,5 2 900 0 0,9 10-6256 0 0,-3-1-1713 0 0</inkml:trace>
  <inkml:trace contextRef="#ctx0" brushRef="#br0" timeOffset="128219.775">7680 14 3680 0 0,'5'-13'1796'0'0,"-5"13"-1697"0"0,0 0 0 0 0,0 0 0 0 0,0 0 1 0 0,0 0-1 0 0,0 0 0 0 0,0 0 0 0 0,0 0 0 0 0,0 0 0 0 0,0 0 1 0 0,0 0-1 0 0,0 0 0 0 0,0 0 0 0 0,0-1 0 0 0,0 1 0 0 0,0 0 0 0 0,0 0 1 0 0,0 0-1 0 0,0 0 0 0 0,1 0 0 0 0,-1 0 0 0 0,0 0 0 0 0,0 0 1 0 0,0 0-1 0 0,0 0 0 0 0,0 0 0 0 0,0 0 0 0 0,0 0 0 0 0,0 0 1 0 0,0 0-1 0 0,0 0 0 0 0,1 0 0 0 0,-1 0 0 0 0,0 0 0 0 0,0 0 1 0 0,0 0-1 0 0,0 0 0 0 0,0 0 0 0 0,0 0 0 0 0,0 0 0 0 0,0 0 0 0 0,0 0 1 0 0,0 0-1 0 0,0 1 0 0 0,0-1 0 0 0,0 0 0 0 0,1 0 0 0 0,-1 0 1 0 0,0 0-1 0 0,0 0 0 0 0,0 0 0 0 0,0 0 0 0 0,0 0 0 0 0,0 0 1 0 0,0 0-1 0 0,0 0 0 0 0,0 0 0 0 0,0 0 0 0 0,0 1 0 0 0,0-1 0 0 0,0 0-98 0 0,3 12 5512 0 0,-1 2-6863 0 0,1 36 3726 0 0,-4 45-2376 0 0,-1-22 561 0 0,-5 80 197 0 0,0-27-627 0 0,-18 277 848 0 0,11-215-599 0 0,10-139-337 0 0,-7 139 174 0 0,2-36 38 0 0,1-36-81 0 0,-24 466 546 0 0,5-168 264 0 0,18-215-826 0 0,4-56-485 0 0,-7 127 109 0 0,-8 117 248 0 0,14-204 60 0 0,3-74-41 0 0,2 103 94 0 0,1-121-65 0 0,5 23 279 0 0,10 46-357 0 0,-9-107 90 0 0,0-12 85 0 0,-3-1 0 0 0,-1 6-175 0 0,1 97 832 0 0,8 13-832 0 0,-7-77 315 0 0,-3 1 0 0 0,-5 40-315 0 0,-2-2 112 0 0,5 62 86 0 0,-1 1 312 0 0,3-132-117 0 0,1-16 268 0 0,3-3-389 0 0,-5-28-272 0 0,0 1 0 0 0,1-1 0 0 0,-1 0 0 0 0,1 1 0 0 0,0-1 0 0 0,0 0 0 0 0,-1 0 0 0 0,2 1 0 0 0,-1 0 0 0 0,0-1 0 0 0,0 1 0 0 0,0 0 0 0 0,0 0 0 0 0,0 0 0 0 0,-1 0 0 0 0,1-1 0 0 0,-1 3 0 0 0,5 21 0 0 0,1-3 0 0 0,-6-18 0 0 0,0-2 0 0 0,0 0 0 0 0,1-1 0 0 0,-1 1 0 0 0,1 0 0 0 0,-1 0 0 0 0,1-1 0 0 0,0 1 0 0 0,0 0 0 0 0,0-1 0 0 0,0 1 0 0 0,0-1 0 0 0,1 1 0 0 0,1 1 0 0 0,-2-2 0 0 0,1 0 0 0 0,-1 0 0 0 0,1 1 0 0 0,-1-1 0 0 0,0 0 0 0 0,0 1 0 0 0,0-1 0 0 0,0 1 0 0 0,0-1 0 0 0,0 2 0 0 0,1 0 0 0 0,3-6 21 0 0,3-4-14 0 0,0 0 0 0 0,0 0 0 0 0,0-1 0 0 0,-1 0 0 0 0,0 0-1 0 0,-1-1 1 0 0,0 0 0 0 0,0 0-7 0 0,19-22 28 0 0,-20 24 55 0 0,0 0-1 0 0,-1 0 0 0 0,0-1 1 0 0,0 0-1 0 0,2-3-82 0 0,2-6-28 0 0,1 3-97 0 0,4-11-95 0 0,-9 16 328 0 0,-1 6-63 0 0,4-16 274 0 0,-2 3-294 0 0,-4 4-25 0 0,-4 9 0 0 0,-5 7 0 0 0,-3 6 11 0 0,0 0 0 0 0,1 1 0 0 0,-1 2-11 0 0,1-1 15 0 0,0-1 1 0 0,-12 11-16 0 0,11-13-124 0 0,-2-1 1 0 0,1 0-1 0 0,-11 4 124 0 0,4-1-177 0 0,-49 32 610 0 0,63-42-382 0 0,0 0-1 0 0,0-1 0 0 0,0 1 0 0 0,0-1 0 0 0,0 0 0 0 0,0-1 0 0 0,0 1 0 0 0,-1-1 0 0 0,-2 0-50 0 0,-2-4 462 0 0,8 3-401 0 0,0 1 87 0 0,-4-12 125 0 0,-2-1-127 0 0,6 10-94 0 0,-1-1 1 0 0,1 1-1 0 0,0-1 1 0 0,1 1-1 0 0,-2-4-52 0 0,0 0 39 0 0,0 1 0 0 0,0-1 0 0 0,0 1 0 0 0,-1-1 0 0 0,0 1 0 0 0,0 0 0 0 0,0 0 0 0 0,-1 1 0 0 0,0 0 0 0 0,0-1 0 0 0,-1 1-39 0 0,-3-3-73 0 0,0 2 0 0 0,0-1 0 0 0,-1 1 0 0 0,0 1 0 0 0,0 0 0 0 0,-9-3 73 0 0,-2-2-953 0 0,-12-4-6565 0 0,2 5-1721 0 0</inkml:trace>
  <inkml:trace contextRef="#ctx0" brushRef="#br0" timeOffset="130535.959">1403 6158 12752 0 0,'0'0'586'0'0,"0"0"-15"0"0,0-9-344 0 0,-3 1 117 0 0,1 4 87 0 0,1 0-1 0 0,0 0 1 0 0,0-1-1 0 0,0 1 1 0 0,1 0-1 0 0,-1-3-430 0 0,14 3 75 0 0,-11 4-29 0 0,-1 0-1 0 0,0 0 1 0 0,1 0-1 0 0,-1 0 1 0 0,1 0 0 0 0,-1 1-1 0 0,0-1 1 0 0,1 0-1 0 0,-1 1 1 0 0,0-1 0 0 0,0 1-1 0 0,1 0 1 0 0,-1-1-1 0 0,0 1 1 0 0,1 1-46 0 0,8 3 249 0 0,-5-3-33 0 0,-1 1 0 0 0,1 0 0 0 0,-1 0 0 0 0,0 0 0 0 0,0 1 0 0 0,0-1 0 0 0,0 1 0 0 0,-1 0-1 0 0,1 0 1 0 0,1 2-216 0 0,9 11 425 0 0,-9-12-347 0 0,-1 1 0 0 0,0 0-1 0 0,0 0 1 0 0,-1 0 0 0 0,0 0-1 0 0,0 0 1 0 0,0 1-1 0 0,0 0-77 0 0,12 27 121 0 0,84 128 292 0 0,-68-114-120 0 0,-29-46-320 0 0,11 12 702 0 0,-12-14-644 0 0,-1 0 0 0 0,1 0-1 0 0,0 0 1 0 0,0 0-1 0 0,-1 1 1 0 0,1-1-1 0 0,0 0 1 0 0,-1 0-1 0 0,1 0 1 0 0,0 0-1 0 0,-1-1 1 0 0,1 1 0 0 0,0 0-1 0 0,0 0 1 0 0,-1 0-1 0 0,1 0 1 0 0,0-1-1 0 0,-1 1 1 0 0,1 0-1 0 0,-1-1 1 0 0,1 1-1 0 0,0 0 1 0 0,-1-1-31 0 0,34-16 235 0 0,3 1-77 0 0,-28 12-127 0 0,0 0 1 0 0,0 1-1 0 0,0 0 0 0 0,1 0 0 0 0,0 1 0 0 0,-1 0 0 0 0,1 1 0 0 0,7 0-31 0 0,16-4 61 0 0,-20 4-87 0 0,0 0 1 0 0,0 1 0 0 0,7 1 25 0 0,4-1-186 0 0,29 6-2579 0 0,-50-6 1554 0 0,-3 0-5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34:56.8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100 0 16128 0 0,'5'5'417'0'0,"1"1"1"0"0,-1-2 0 0 0,1 1 0 0 0,4 2-418 0 0,17 15 72 0 0,-15-10 827 0 0,-1 0-1 0 0,-1 1 0 0 0,0 0 0 0 0,-1 0 0 0 0,4 8-898 0 0,76 126 2429 0 0,-55-76-2234 0 0,-18-34-86 0 0,5 4-109 0 0,59 118 286 0 0,-41-78 319 0 0,4-3 0 0 0,13 16-605 0 0,-7-20 500 0 0,6 10-196 0 0,4-3 0 0 0,5 0-304 0 0,-17-25-81 0 0,-7-7-1323 0 0,27 23 1404 0 0,-3-10-4972 0 0,-50-45-2878 0 0</inkml:trace>
  <inkml:trace contextRef="#ctx0" brushRef="#br0" timeOffset="364.537">484 720 11976 0 0,'-2'1'546'0'0,"0"0"-494"0"0,-1 0 0 0 0,1 1 0 0 0,0-1 0 0 0,0 1 0 0 0,0 0 0 0 0,0-1 0 0 0,0 1 0 0 0,0 0 0 0 0,0 0 0 0 0,1 1 0 0 0,-1-1 0 0 0,-1 2-52 0 0,-11 14 126 0 0,-8 6 1576 0 0,1 0 0 0 0,1 2 0 0 0,-6 10-1702 0 0,-49 87 5682 0 0,71-116-5640 0 0,-131 227 383 0 0,98-167-401 0 0,23-40-4 0 0,-2 1 0 0 0,-9 10-20 0 0,8-18-102 0 0,17-19 6 0 0,-1-1 0 0 0,1 1 1 0 0,-1-1-1 0 0,0 1 1 0 0,1-1-1 0 0,-1 0 1 0 0,0 1-1 0 0,0-1 0 0 0,1 1 1 0 0,-1-1-1 0 0,0 0 1 0 0,0 0-1 0 0,1 0 1 0 0,-1 1-1 0 0,0-1 0 0 0,0 0 1 0 0,0 0-1 0 0,1 0 1 0 0,-1 0-1 0 0,0 0 1 0 0,0 0-1 0 0,0 0 0 0 0,1-1 1 0 0,-2 1 95 0 0,2 0-42 0 0,-9-3-1152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34:54.0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3950 1 6912 0 0,'0'0'528'0'0,"0"0"74"0"0,0 0 1578 0 0,0 0 726 0 0,0 0 144 0 0,0 0-374 0 0,0 0-1683 0 0,0 0-737 0 0,0 0-146 0 0,0 0-28 0 0,0 2-2 0 0,0 8-48 0 0,-3 125 16 0 0,5-52-48 0 0,-3-52-1 0 0,-2-1 391 0 0,3 0 0 0 0,1 21-390 0 0,5 48 1661 0 0,-9 89-1661 0 0,-12 89 1186 0 0,0-23-724 0 0,12-177-411 0 0,-3 125 129 0 0,0-11-8 0 0,2-111-140 0 0,-40 482 729 0 0,2-71-698 0 0,24-253-2 0 0,10-137-3 0 0,-1 41 107 0 0,-3 245 188 0 0,6-132 26 0 0,-9 171 241 0 0,10-344-573 0 0,-7 108 59 0 0,-17 67 192 0 0,1-9-7 0 0,-18 97-616 0 0,25-204 237 0 0,10-67 90 0 0,-37 324 49 0 0,43-333-40 0 0,-5 106 42 0 0,-6 102 91 0 0,-8 145 27 0 0,10-235-107 0 0,-4 54-64 0 0,0-23 1 0 0,13-149 9 0 0,1-23 37 0 0,1-14 12 0 0,1 16-59 0 0,-2 170 494 0 0,-1-121-401 0 0,5-91-93 0 0,0 20 0 0 0,1 0 0 0 0,3 14 0 0 0,-4-22 0 0 0,0-11 0 0 0,0-1 0 0 0,0 1 0 0 0,0-1 0 0 0,1 0 0 0 0,-1 1 0 0 0,1-1 0 0 0,-1 0 0 0 0,1 1 0 0 0,0-1 0 0 0,0 0 0 0 0,0 0 0 0 0,0 1 0 0 0,0-1 0 0 0,0 0 0 0 0,1 0 0 0 0,-1 0 0 0 0,1-1 0 0 0,-1 1 0 0 0,1 0 0 0 0,0 0 0 0 0,3 3 10 0 0,1 0-1 0 0,0 0 1 0 0,0-1 0 0 0,0 0-1 0 0,1 0 1 0 0,0 0 0 0 0,-1-1-1 0 0,1 0 1 0 0,0 0 0 0 0,1 0-1 0 0,-1-1 1 0 0,0-1-1 0 0,3 1-9 0 0,11 1 9 0 0,14 0-7 0 0,23 0-2 0 0,-41-2 18 0 0,-1 1-1 0 0,8 1-17 0 0,-6 0 19 0 0,-1-1-1 0 0,9-1-18 0 0,6-1 5 0 0,40 0 54 0 0,21 5-59 0 0,-13-1 0 0 0,44-4 0 0 0,-47 0 0 0 0,58-5 41 0 0,-42 1-18 0 0,166-8 57 0 0,-8-8 181 0 0,2 1 22 0 0,-21 10-119 0 0,90 0-83 0 0,-176 8-69 0 0,115 2-13 0 0,-20-1-91 0 0,15-11 92 0 0,253-12-62 0 0,-162 9 64 0 0,-77 5 120 0 0,65-3 76 0 0,32-5-88 0 0,-125 7-15 0 0,409-4-84 0 0,-509 14 3 0 0,44 1 25 0 0,205 6-28 0 0,-7-1 5 0 0,-79 2 207 0 0,13 0-99 0 0,-157-2-70 0 0,103 7-2 0 0,481 32 23 0 0,-421-41-75 0 0,0-10 74 0 0,-162 1-65 0 0,-24 1 60 0 0,116-1 83 0 0,283 2-72 0 0,-247-4-88 0 0,-1 0 48 0 0,48 4 109 0 0,-192-1-57 0 0,-55 0 19 0 0,79 8-111 0 0,48 20 0 0 0,-201-22 6 0 0,1 0 0 0 0,-1 1 0 0 0,0 1 0 0 0,6 3-6 0 0,-16-5-82 0 0,0 0 0 0 0,0 0 0 0 0,-1 1 0 0 0,1 0 0 0 0,-1 0 0 0 0,0 1 0 0 0,0-1 0 0 0,0 1 0 0 0,0 0 0 0 0,-1 0 0 0 0,1 1 0 0 0,2 4 82 0 0,-4-5-99 0 0,-1-2-80 0 0,-1 0-1 0 0,0-1 1 0 0,1 1-1 0 0,-1 0 1 0 0,0 0-1 0 0,0 1 1 0 0,0-1-1 0 0,0 1 180 0 0,-1-2-82 0 0,0 0 0 0 0,0 0 0 0 0,0 0-1 0 0,0 0 1 0 0,0 0 0 0 0,0 0-1 0 0,0 0 1 0 0,-1 0 0 0 0,1 0 0 0 0,0 0-1 0 0,0 0 1 0 0,-1 0 0 0 0,1-1-1 0 0,-1 1 1 0 0,1 0 0 0 0,-1 0 0 0 0,0 0-1 0 0,1 0 1 0 0,-1-1 0 0 0,0 1-1 0 0,1 0 83 0 0,-20 16-1593 0 0</inkml:trace>
  <inkml:trace contextRef="#ctx0" brushRef="#br0" timeOffset="970.145">0 4218 17391 0 0,'1'19'184'0'0,"-1"-5"47"0"0,1 0 1 0 0,0 0 0 0 0,1 1-1 0 0,1-1 1 0 0,0-1 0 0 0,1 1-232 0 0,7 20 105 0 0,-1 0 0 0 0,-2 1-1 0 0,2 25-104 0 0,-1-5 620 0 0,8 26-620 0 0,3 12 876 0 0,-9-31 1412 0 0,16 49-2288 0 0,-20-78 592 0 0,-6-27-531 0 0,0-1-1 0 0,0 0 0 0 0,0 1 0 0 0,1-1 1 0 0,0 0-1 0 0,0 0 0 0 0,0 0 1 0 0,0-1-1 0 0,2 3-60 0 0,-4-7 11 0 0,0 0 1 0 0,0 0 0 0 0,0 1-1 0 0,0-1 1 0 0,1 0-1 0 0,-1 0 1 0 0,0 1-1 0 0,0-1 1 0 0,0 0-1 0 0,1 0 1 0 0,-1 0 0 0 0,0 1-1 0 0,0-1 1 0 0,0 0-1 0 0,1 0 1 0 0,-1 0-1 0 0,0 0 1 0 0,1 0-1 0 0,-1 0 1 0 0,0 1 0 0 0,0-1-1 0 0,1 0 1 0 0,-1 0-1 0 0,0 0 1 0 0,1 0-1 0 0,-1 0 1 0 0,0 0-1 0 0,0 0 1 0 0,1 0 0 0 0,-1 0-1 0 0,1 0-11 0 0,6-8 112 0 0,5-15-7 0 0,-12 21-79 0 0,6-15 212 0 0,-1 0-1 0 0,-1 0 1 0 0,-1 0-1 0 0,1-14-237 0 0,3-15 317 0 0,-2 23-199 0 0,-1 3 37 0 0,-1 1 0 0 0,1-20-155 0 0,0-22 571 0 0,7-24-571 0 0,-3 25 814 0 0,-1-30-814 0 0,-4 34 709 0 0,8-27-709 0 0,1-20 499 0 0,-8 54-318 0 0,3 0 1 0 0,1 1-1 0 0,4-4-181 0 0,-4 17 30 0 0,-6 24-25 0 0,0 0 0 0 0,1 0 1 0 0,1 0-1 0 0,-1 0 0 0 0,2 0 1 0 0,0 1-1 0 0,0 0 0 0 0,4-7-5 0 0,5-4-40 0 0,-9 13-12 0 0,0 1 0 0 0,0-1 0 0 0,1 1 0 0 0,0 0 52 0 0,-4 4-14 0 0,1 1 0 0 0,-1 0-1 0 0,1 0 1 0 0,-1 0 0 0 0,1 1 0 0 0,0-1-1 0 0,-1 1 1 0 0,1-1 0 0 0,0 1 0 0 0,0 0-1 0 0,0 0 1 0 0,0 0 0 0 0,3 0 14 0 0,0 0-37 0 0,0 1 1 0 0,0 0 0 0 0,0 1-1 0 0,0-1 1 0 0,0 1-1 0 0,0 1 1 0 0,0-1-1 0 0,-1 1 1 0 0,1 0 0 0 0,0 0-1 0 0,-1 0 1 0 0,4 3 36 0 0,-1-1-22 0 0,-1 0-1 0 0,1 1 1 0 0,-1 0 0 0 0,0 0 0 0 0,0 0 0 0 0,-1 1-1 0 0,0 0 1 0 0,4 5 22 0 0,12 20-70 0 0,-1 1 0 0 0,4 12 70 0 0,-16-28-10 0 0,-2 0 0 0 0,0 1 0 0 0,-1 0 1 0 0,1 6 9 0 0,16 72-38 0 0,-12-47 31 0 0,9 26 7 0 0,-7-27 0 0 0,2 23 0 0 0,21 93 0 0 0,-31-144 0 0 0,1 12 0 0 0,0 16 0 0 0,-2-19 0 0 0,5 21 0 0 0,3 2 0 0 0,-6-22 0 0 0,1 0 0 0 0,8 17 0 0 0,-8-32 21 0 0,0 0 0 0 0,1-1 0 0 0,3 5-21 0 0,-8-13 1 0 0,-2-4-1 0 0,-1-1 0 0 0,1 1 0 0 0,-1 0 0 0 0,1-1 0 0 0,-1 1 0 0 0,1 0 0 0 0,0-1 0 0 0,-1 1 0 0 0,1 0 0 0 0,0-1 0 0 0,0 1 0 0 0,-1-1 0 0 0,2 1 0 0 0,-1-1-2 0 0,-1 0-1 0 0,1 1 1 0 0,0-1 0 0 0,-1 0 0 0 0,1 0-1 0 0,0 0 1 0 0,0 0 0 0 0,-1 0-1 0 0,1 0 1 0 0,0 0 0 0 0,0 0-1 0 0,-1 0 1 0 0,1 0 0 0 0,0 0-1 0 0,-1 0 1 0 0,1 0 0 0 0,0 0-1 0 0,0-1 1 0 0,-1 1 0 0 0,1 0-1 0 0,0-1 1 0 0,-1 1 0 0 0,1 0-1 0 0,-1-1 1 0 0,1 1 0 0 0,0-1-1 0 0,-1 1 1 0 0,1-1 0 0 0,-1 1-1 0 0,1-1 1 0 0,-1 0 0 0 0,0 1 0 0 0,1-1 1 0 0,1-2-33 0 0,0-1-1 0 0,0 0 0 0 0,-1 0 0 0 0,0 1 0 0 0,2-5 35 0 0,0-2-58 0 0,0 2-18 0 0,0 1 0 0 0,-1-1 0 0 0,0 0 0 0 0,0 1 1 0 0,-1-1-1 0 0,0 0 0 0 0,0 0 0 0 0,-1 0 0 0 0,-1-7 76 0 0,1 5-73 0 0,-3-18-280 0 0,-3-16 353 0 0,4 35-33 0 0,0-1 0 0 0,-1 1 0 0 0,0-1-1 0 0,-1 1 1 0 0,0 0 0 0 0,-1-3 33 0 0,-4-4-10 0 0,2 4 25 0 0,0-1 1 0 0,-5-5-16 0 0,9 14 13 0 0,0 0 1 0 0,0 0 0 0 0,-1 1-1 0 0,1 0 1 0 0,-1 0 0 0 0,0 0-1 0 0,0 0 1 0 0,0 0 0 0 0,-2-1-14 0 0,-4 0 26 0 0,-1-1 1 0 0,1 1-1 0 0,-1 1 1 0 0,0 0-1 0 0,0 1 1 0 0,0 0 0 0 0,0 0-1 0 0,0 1 1 0 0,-1 1-1 0 0,-1 0-26 0 0,-22 1 6 0 0,-1 3 0 0 0,-18 4-6 0 0,-12 1 116 0 0,22-3-107 0 0,32-3-2 0 0,0-1 0 0 0,0-1 0 0 0,-1 0 0 0 0,1-1 0 0 0,0 0 0 0 0,-1-1 0 0 0,1 0 1 0 0,-7-2-8 0 0,15 2-53 0 0,-8-1-220 0 0,0-1-1 0 0,0 0 0 0 0,0-1 1 0 0,0-1-1 0 0,0 1 1 0 0,1-2-1 0 0,0 0 0 0 0,-8-5 274 0 0,17 9-218 0 0,1 1-1 0 0,0-1 1 0 0,0 1-1 0 0,-1-1 1 0 0,1 1-1 0 0,0-1 1 0 0,0 0-1 0 0,0 1 1 0 0,1-1-1 0 0,-1 0 1 0 0,0 0-1 0 0,1 0 1 0 0,-1 0 0 0 0,1 1-1 0 0,-1-1 1 0 0,1 0-1 0 0,0 0 1 0 0,0-1 218 0 0,0 2-230 0 0,-4-17-7591 0 0</inkml:trace>
  <inkml:trace contextRef="#ctx0" brushRef="#br0" timeOffset="1453.503">732 3444 21743 0 0,'5'3'118'0'0,"0"1"0"0"0,0 0 0 0 0,-1 0 0 0 0,0 0 0 0 0,1 0 0 0 0,-1 0 0 0 0,0 1 0 0 0,-1 0-1 0 0,1 0 1 0 0,-1 0 0 0 0,0 0 0 0 0,0 0 0 0 0,-1 1 0 0 0,1 1-118 0 0,5 8 256 0 0,1 0 1 0 0,4 4-257 0 0,-3-3 110 0 0,0 1 0 0 0,1 3-110 0 0,4 16 0 0 0,6 21 0 0 0,-1-1 0 0 0,4 13-65 0 0,-4 1 0 0 0,8 49 65 0 0,-17-77-207 0 0,11 28 207 0 0,-10-33-123 0 0,-1 1 1 0 0,0 10 122 0 0,-5-13-86 0 0,-3-10-12 0 0,2 0 1 0 0,1 0-1 0 0,5 9 98 0 0,17 36-212 0 0,-14-37 271 0 0,-1 1 1 0 0,3 16-60 0 0,-3-6 590 0 0,2 0 1 0 0,1-2 0 0 0,7 10-591 0 0,-12-25 497 0 0,-9-21-327 0 0,0 1-1 0 0,0-1 1 0 0,1-1 0 0 0,0 1 0 0 0,0 0 0 0 0,0-1 0 0 0,1 1 0 0 0,0-1 0 0 0,0 0 0 0 0,0 0-170 0 0,3 3 369 0 0,-5-6 179 0 0,-2-7-139 0 0,1-2-377 0 0,0-4 12 0 0,-1 1 0 0 0,-1-1 0 0 0,0 1 0 0 0,0-1 0 0 0,-3-7-44 0 0,-3-31 108 0 0,6 20-54 0 0,-3-25 11 0 0,1 39-76 0 0,1 4-20 0 0,0 1-1 0 0,1-1 1 0 0,1 1-1 0 0,0-1 1 0 0,0-7 31 0 0,13-102-292 0 0,-12 109 272 0 0,1 1-1 0 0,0-1 1 0 0,0 1 0 0 0,2-1 0 0 0,-1 1-1 0 0,3-5 21 0 0,9-15-420 0 0,7-12 420 0 0,-19 37-53 0 0,0-1 31 0 0,1 0 0 0 0,-1 1 0 0 0,2 0 0 0 0,-1-1 0 0 0,1 1-1 0 0,-1 1 1 0 0,1-1 0 0 0,1 1 0 0 0,-1 0 0 0 0,0 0 0 0 0,1 0 0 0 0,0 1 0 0 0,0-1 0 0 0,0 2-1 0 0,0-1 1 0 0,1 1 0 0 0,5-2 22 0 0,-7 3-11 0 0,0 0 0 0 0,0 0 0 0 0,0 1 0 0 0,0 0 0 0 0,0 0 0 0 0,0 0 0 0 0,0 0 0 0 0,0 1 0 0 0,0 0 0 0 0,0 0 0 0 0,0 0 0 0 0,0 0 0 0 0,0 1 0 0 0,-1 0 0 0 0,1 0 0 0 0,0 0 0 0 0,-1 1 0 0 0,0 0 0 0 0,0-1 0 0 0,0 1 0 0 0,0 1 0 0 0,0-1 0 0 0,0 1 0 0 0,-1-1 11 0 0,8 9 19 0 0,-2 1-1 0 0,1 0 1 0 0,-1 0-1 0 0,-1 1 1 0 0,-1 0-1 0 0,0 1 1 0 0,-1-1-1 0 0,1 5-18 0 0,-2-6 19 0 0,-1 0 0 0 0,-1 0 0 0 0,-1 1 0 0 0,1 0 0 0 0,-2-1 0 0 0,0 1 0 0 0,-1 0 0 0 0,0-1 0 0 0,-2 9-19 0 0,0-3 38 0 0,-3 16-23 0 0,-4 12-15 0 0,6-35-50 0 0,0-1 0 0 0,-1 1-1 0 0,0-1 1 0 0,-1 0-1 0 0,-6 10 51 0 0,8-16 8 0 0,-1 0 0 0 0,0-1-1 0 0,0 1 1 0 0,0-1 0 0 0,0 0-1 0 0,-1 0 1 0 0,1 0 0 0 0,-1 0 0 0 0,0-1-1 0 0,0 0 1 0 0,0 0 0 0 0,-1 0-8 0 0,2-1-19 0 0,0 0 0 0 0,0 0 0 0 0,0-1 0 0 0,-1 0 0 0 0,1 0 0 0 0,-1 0 1 0 0,1 0-1 0 0,0 0 0 0 0,-1-1 0 0 0,1 0 0 0 0,-1 0 0 0 0,1 0 0 0 0,-1-1 0 0 0,1 1 1 0 0,-3-2 18 0 0,-3-1-516 0 0,0 0 1 0 0,0-2 0 0 0,0 1 0 0 0,1-1 0 0 0,-2-1 515 0 0,-23-20-8232 0 0,16 10 1191 0 0</inkml:trace>
  <inkml:trace contextRef="#ctx0" brushRef="#br0" timeOffset="1805.816">2034 3878 21455 0 0,'0'0'984'0'0,"0"0"-25"0"0,0 0-539 0 0,0 0 27 0 0,0 2 81 0 0,-1 3-439 0 0,1 1 1 0 0,-2-1 0 0 0,1 0 0 0 0,0 0 0 0 0,-1 0 0 0 0,0 0-1 0 0,0 0 1 0 0,-1 0 0 0 0,1 0 0 0 0,-1 0 0 0 0,0-1-1 0 0,0 0 1 0 0,-1 1-90 0 0,1 0 15 0 0,-83 124-1029 0 0,82-124 990 0 0,1 0 0 0 0,0 1 1 0 0,0-1-1 0 0,1 1 1 0 0,-1 0-1 0 0,1 0 0 0 0,0 2 24 0 0,1-5 22 0 0,1 0 0 0 0,-1 0 0 0 0,1 1 0 0 0,-1-1-1 0 0,1 0 1 0 0,0 0 0 0 0,1 1 0 0 0,-1-1 0 0 0,1 0-1 0 0,-1 0 1 0 0,1 1 0 0 0,0-1 0 0 0,0 0 0 0 0,1 2-22 0 0,21 41 1070 0 0,3-2 0 0 0,6 8-1070 0 0,-27-44 85 0 0,0 0 0 0 0,-1 0 1 0 0,0 0-1 0 0,0 1 0 0 0,-1-1 1 0 0,0 3-86 0 0,-2-8 25 0 0,0 1 1 0 0,0 0-1 0 0,-1-1 1 0 0,1 1-1 0 0,-1 0 1 0 0,0 0-1 0 0,0-1 1 0 0,0 1-1 0 0,-1 0 1 0 0,0-1-1 0 0,1 1 1 0 0,-1 0-1 0 0,0-1 1 0 0,0 1-1 0 0,-2 2-25 0 0,0-1-46 0 0,0 0 0 0 0,0 0 1 0 0,-1 0-1 0 0,1 0 0 0 0,-1-1 0 0 0,-1 0 0 0 0,1 0 0 0 0,0 0 0 0 0,-1 0 1 0 0,0 0-1 0 0,-3 1 46 0 0,-10 5-580 0 0,1-1 1 0 0,-18 6 579 0 0,17-8-623 0 0,1 0 0 0 0,-15 10 623 0 0,10-1-1835 0 0</inkml:trace>
  <inkml:trace contextRef="#ctx0" brushRef="#br0" timeOffset="9882.722">5030 7123 17335 0 0,'1'2'795'0'0,"1"4"-607"0"0,1 0 0 0 0,0-1 0 0 0,0 1 0 0 0,0-1 0 0 0,1 0 0 0 0,2 3-188 0 0,-2-2 103 0 0,1 0 0 0 0,-1 1 0 0 0,3 5-103 0 0,-7-10 176 0 0,1-1-29 0 0,3 5-131 0 0,-3-5-85 0 0,8-5-85 0 0,-4 0 154 0 0,0-1-1 0 0,0 0 0 0 0,0 0 0 0 0,-1-1 0 0 0,0 1 0 0 0,0-1 0 0 0,-1 0 1 0 0,0 0-1 0 0,0 0 0 0 0,1-3 1 0 0,8-14 326 0 0,20-45 490 0 0,-2 13 849 0 0,9-30-1665 0 0,25-70 1965 0 0,-41 90-1677 0 0,0-5-149 0 0,12-41-46 0 0,-3 22-93 0 0,-5-4 0 0 0,-7 29 438 0 0,1-9-438 0 0,2-13 274 0 0,-10 35 0 0 0,-10 34-83 0 0,1 0 0 0 0,5-10-191 0 0,-1 2 518 0 0,5-24-518 0 0,-2 4 264 0 0,0 3 14 0 0,-1-6-278 0 0,5-20 36 0 0,22-89-12 0 0,16-62 16 0 0,-45 190-41 0 0,-1-3 5 0 0,3 1 0 0 0,0 0 0 0 0,14-28-4 0 0,32-64 309 0 0,25-38 27 0 0,-21 12-193 0 0,-21 48-78 0 0,-22 66-65 0 0,-12 26 0 0 0,0 0 0 0 0,-1 0 0 0 0,0 0 0 0 0,-1 0 0 0 0,2-8 0 0 0,-1 4 9 0 0,0 0 0 0 0,1 0-1 0 0,0 0 1 0 0,1 1 0 0 0,0 0-1 0 0,1 0 1 0 0,1 1-9 0 0,0-3 3 0 0,11-14 43 0 0,0 1 0 0 0,19-18-46 0 0,-17 19 36 0 0,17-20 240 0 0,23-39-276 0 0,-45 60 10 0 0,-8 11 30 0 0,1 0 0 0 0,1 1-1 0 0,6-8-39 0 0,1 1 47 0 0,-12 14-39 0 0,-1 1 0 0 0,1-1-1 0 0,0 1 1 0 0,1 0 0 0 0,2-2-8 0 0,22-17 56 0 0,-25 18-49 0 0,1 1-1 0 0,0 0 0 0 0,0 1 0 0 0,0-1 1 0 0,1 1-1 0 0,0 1 0 0 0,-1-1 0 0 0,3 0-6 0 0,27-12 11 0 0,-4 4 39 0 0,-25 9-36 0 0,0 0 0 0 0,-1 1 0 0 0,1-1 1 0 0,0 2-1 0 0,1-1 0 0 0,-1 1 0 0 0,0 0 1 0 0,0 0-1 0 0,1 1 0 0 0,2 0-14 0 0,0-2 21 0 0,-9 2-17 0 0,1-1-1 0 0,0 1 0 0 0,-1-1 0 0 0,1 1 1 0 0,-1 0-1 0 0,1 0 0 0 0,0 0 1 0 0,-1 0-1 0 0,1 0 0 0 0,-1 0 1 0 0,1 0-1 0 0,0 1 0 0 0,0-1-3 0 0,39 2 4 0 0,-32-2 8 0 0,0 0-1 0 0,-1 0 0 0 0,1 1 1 0 0,0 0-1 0 0,-1 0 0 0 0,3 2-11 0 0,-1-1 0 0 0,-7-2 0 0 0,1 0 0 0 0,-1 1 0 0 0,0-1 0 0 0,0 1 0 0 0,1 0 0 0 0,-1 0 0 0 0,1 1 0 0 0,17 6 32 0 0,-1 0 0 0 0,0 2 0 0 0,0 0 0 0 0,13 10-32 0 0,-21-12 12 0 0,0 0 0 0 0,-1 1 1 0 0,0 0-1 0 0,-1 1 0 0 0,4 5-12 0 0,-4-5 3 0 0,31 33-3 0 0,1 6 0 0 0,-39-47 0 0 0,-1 1-1 0 0,0-1 1 0 0,1 0 0 0 0,-1 0-1 0 0,1-1 1 0 0,0 1 0 0 0,2 1 0 0 0,13 9 13 0 0,24 16 51 0 0,-22-14-6 0 0,2-1 1 0 0,16 6-59 0 0,23 21 64 0 0,-25-12-64 0 0,14 8 0 0 0,-40-29 0 0 0,0 0 0 0 0,-1 0 0 0 0,0 1 0 0 0,3 4 0 0 0,-8-9 13 0 0,1 0 0 0 0,-1 0 0 0 0,1 0 0 0 0,-1-1-1 0 0,2 1-12 0 0,15 8 53 0 0,46 28 33 0 0,-41-25-33 0 0,35 19 11 0 0,-47-25-55 0 0,-6-2 9 0 0,1-1 1 0 0,0 2-1 0 0,3 3-18 0 0,-3-3 0 0 0,0 0 0 0 0,1-1 0 0 0,9 5 0 0 0,2 2 0 0 0,-14-9 0 0 0,-1-1-1 0 0,1 0 0 0 0,0 0 1 0 0,5 0 0 0 0,13 6 13 0 0,36 15 104 0 0,2 4-25 0 0,-23-12-48 0 0,29 5-44 0 0,-56-15 8 0 0,1-1 0 0 0,1 0 0 0 0,-1-1 0 0 0,1 0 0 0 0,-1-1 0 0 0,1-1 0 0 0,0-1 0 0 0,6 1-8 0 0,11 2 0 0 0,-27-2 0 0 0,0-1 0 0 0,0 0 0 0 0,0-1 0 0 0,0 1 0 0 0,-1-1 0 0 0,1 0 0 0 0,0 0 0 0 0,2-1 0 0 0,2 0 8 0 0,1 1 1 0 0,0 0-1 0 0,-1 0 0 0 0,4 1-8 0 0,31 0 42 0 0,65-1 75 0 0,-72-1-91 0 0,-26 1-10 0 0,0 0 0 0 0,0-1 1 0 0,-1 0-1 0 0,2-1-16 0 0,-4 1 12 0 0,1 0 1 0 0,0 1-1 0 0,6 0-12 0 0,21-1 16 0 0,18-9-18 0 0,-23 4 15 0 0,14 0-13 0 0,-26 3 20 0 0,-1-1 0 0 0,0-1 0 0 0,0 0 0 0 0,-1-1 0 0 0,1-1 1 0 0,-1-1-1 0 0,8-5-20 0 0,-6 4 40 0 0,27-15-25 0 0,-43 22 2 0 0,0 0 1 0 0,1 0-1 0 0,-1 0 1 0 0,0-1-1 0 0,0 1 1 0 0,-1-1-1 0 0,3-2-17 0 0,-1 2 19 0 0,-1-1 0 0 0,1 1 0 0 0,0 0 0 0 0,0 0 0 0 0,1 0-19 0 0,22-15 46 0 0,0 0 1 0 0,-1-2-1 0 0,5-6-46 0 0,39-30 69 0 0,32-21-69 0 0,-96 72 7 0 0,0-1 0 0 0,0 0 1 0 0,0 0-1 0 0,-1-1 0 0 0,1 0-7 0 0,0-1 9 0 0,0 0 1 0 0,1 1-1 0 0,3-2-9 0 0,5-6 60 0 0,0-1 0 0 0,2-3-60 0 0,27-28 123 0 0,-36 40-114 0 0,-1 0-1 0 0,0-1 1 0 0,0 0 0 0 0,-1 0 0 0 0,0 0 0 0 0,3-7-9 0 0,-7 11 4 0 0,2-1 0 0 0,-1 0 0 0 0,0 1 0 0 0,1 0 0 0 0,3-4-4 0 0,-2 4 9 0 0,-1 0-1 0 0,-1-1 0 0 0,1 1 0 0 0,2-5-8 0 0,-1 2 4 0 0,-1 0 0 0 0,1 0 0 0 0,6-4-4 0 0,-5 4 0 0 0,-1 1-1 0 0,0-1 1 0 0,4-6 0 0 0,14-23 0 0 0,8-8 0 0 0,6-10 0 0 0,14-42 0 0 0,1 7 65 0 0,-27 44-13 0 0,-2 2-6 0 0,0-5-46 0 0,-3 4 29 0 0,5-3-29 0 0,-4 9 0 0 0,-1 2 0 0 0,7-8 0 0 0,15-4 0 0 0,0-9 0 0 0,-14 20 0 0 0,15-28 0 0 0,-33 50 14 0 0,1 1-1 0 0,0 0 1 0 0,9-8-14 0 0,18-22 23 0 0,3-9 41 0 0,2 2 0 0 0,14-10-64 0 0,-11 7 0 0 0,4-6 0 0 0,4 8 0 0 0,1 3 0 0 0,9-3 0 0 0,-41 33 0 0 0,18-12 0 0 0,-6 7 0 0 0,11-11 0 0 0,8-6 0 0 0,6-8 0 0 0,27-10 0 0 0,-28 20 0 0 0,51-44 0 0 0,-101 75 0 0 0,1-1 0 0 0,0 1 0 0 0,0 0 0 0 0,9-5 0 0 0,15-11 0 0 0,-27 18 0 0 0,0 1 0 0 0,0 0 0 0 0,1 0 0 0 0,3-1 0 0 0,23-11 0 0 0,0 2 0 0 0,1 2 0 0 0,0 1 0 0 0,1 1 0 0 0,0 2 0 0 0,12 0 0 0 0,9 7 0 0 0,-22 1 0 0 0,-21 1 0 0 0,1 0 0 0 0,-1 2 0 0 0,0-1 0 0 0,0 2 0 0 0,0 0 0 0 0,0 1 0 0 0,-1 0 0 0 0,12 5 0 0 0,14 1 0 0 0,-31-8 0 0 0,1 0 0 0 0,-1 0 0 0 0,1 0 0 0 0,0 2 0 0 0,6 2 0 0 0,11 4 3 0 0,-1 2 1 0 0,0 0 0 0 0,16 12-4 0 0,18 12 53 0 0,19 25-53 0 0,-56-42 0 0 0,-1-1 0 0 0,0 0 0 0 0,-2 2 0 0 0,16 20 0 0 0,-3-4 0 0 0,5 8 0 0 0,-14-14 0 0 0,9 7 0 0 0,9 12 0 0 0,0 8 0 0 0,13 29 0 0 0,59 112 0 0 0,-109-189 0 0 0,61 124 0 0 0,44 105 0 0 0,-96-207 0 0 0,35 82 0 0 0,1 19 0 0 0,5 53 0 0 0,9 27 0 0 0,-26-94 0 0 0,9 27 0 0 0,34 96 0 0 0,-7 18 0 0 0,-35-103 0 0 0,2-5 0 0 0,-6-22 0 0 0,18 39 0 0 0,8-19 0 0 0,-11-22 0 0 0,32 49 0 0 0,-24-54 0 0 0,45 79 0 0 0,-26-53 0 0 0,-70-137 0 0 0,64 131 11 0 0,35 44-11 0 0,-84-150 18 0 0,3 3 17 0 0,14 15-35 0 0,34 44 0 0 0,50 63 0 0 0,-102-137 3 0 0,7 10 21 0 0,2-2 0 0 0,1-1 0 0 0,5 2-24 0 0,20 18 50 0 0,-28-26-36 0 0,29 21-14 0 0,52 30 53 0 0,6-2-53 0 0,-69-45 5 0 0,-22-13 10 0 0,20 9-15 0 0,31 14 5 0 0,33 18-6 0 0,-64-34 1 0 0,-2 2 0 0 0,0 1 0 0 0,-2 3 0 0 0,23 21 0 0 0,-7-6 0 0 0,23 21 0 0 0,-56-47 0 0 0,0 0 0 0 0,11 5 0 0 0,-10-7 0 0 0,0 1 0 0 0,4 5 0 0 0,-3-3 0 0 0,-19-16 0 0 0,0 0 0 0 0,0 1 0 0 0,-1 0 0 0 0,1 0 0 0 0,-1 0 0 0 0,0 1 0 0 0,0-1 0 0 0,1 3 0 0 0,6 5-431 0 0,-10-9-125 0 0,-10-6 12 0 0,6 2 467 0 0,-8-3-738 0 0,0 0 0 0 0,1-1 0 0 0,-5-3 815 0 0,-16-11-1395 0 0</inkml:trace>
  <inkml:trace contextRef="#ctx0" brushRef="#br0" timeOffset="11389.558">4539 7268 2304 0 0,'0'0'200'0'0,"0"0"-200"0"0,0 0 0 0 0,0 0 0 0 0,3 12 3136 0 0,-3-12 576 0 0,14 8 128 0 0,-14-8 15 0 0,0 0-4207 0 0,10 8-847 0 0,8 4-169 0 0,-18-12-32 0 0</inkml:trace>
  <inkml:trace contextRef="#ctx0" brushRef="#br0" timeOffset="11724.929">4865 7228 17103 0 0,'19'8'760'0'0,"-6"-5"152"0"0,-3 2-728 0 0,-1-1-184 0 0,4 1 0 0 0,1-2 0 0 0,-1-3 168 0 0,6 0 0 0 0,-6 0 0 0 0,2-3 0 0 0,-6 3-1320 0 0,9-5-256 0 0</inkml:trace>
  <inkml:trace contextRef="#ctx0" brushRef="#br0" timeOffset="11725.929">5372 6997 22487 0 0,'18'8'992'0'0,"-10"-4"216"0"0,6-4-968 0 0,-1-4-240 0 0,6 4 0 0 0,-6 0 0 0 0,1 0 80 0 0,-1-5-80 0 0,2 2 80 0 0,-6 3-80 0 0,4-3-1152 0 0,-4-2-272 0 0,1 1-56 0 0</inkml:trace>
  <inkml:trace contextRef="#ctx0" brushRef="#br0" timeOffset="12091.124">5745 6770 18367 0 0,'0'0'816'0'0,"8"0"168"0"0,6 0-792 0 0,-1 5-192 0 0,1-5 0 0 0,1 0 0 0 0,-2-5 664 0 0,1 5 88 0 0,-6-3 16 0 0,6-1 8 0 0,-1-1-656 0 0,2 2-120 0 0,-6-2 0 0 0,4-2-96 0 0,-4-1-1392 0 0,1-1-280 0 0</inkml:trace>
  <inkml:trace contextRef="#ctx0" brushRef="#br0" timeOffset="12092.124">6122 6467 22087 0 0,'0'0'498'0'0,"2"0"72"0"0,9-5 76 0 0,-6 3-504 0 0,0 0 0 0 0,1 0 0 0 0,-1 0 0 0 0,0 1 0 0 0,2-1-142 0 0,-2 1 129 0 0,0 0 0 0 0,0-1 1 0 0,-1 1-1 0 0,1-1 0 0 0,3-1-129 0 0,-6 1 85 0 0,-1 1 1 0 0,1 0-1 0 0,0-1 0 0 0,0 1 1 0 0,-1-1-1 0 0,1 1 1 0 0,0-1-1 0 0,-1 0 0 0 0,0 0 1 0 0,1 1-1 0 0,-1-1 1 0 0,0 0-1 0 0,0 0 1 0 0,0-2-86 0 0,6-10 19 0 0,-3 5-326 0 0,-1 0 1 0 0,1 0-1 0 0,-2 0 1 0 0,1-1 306 0 0,2-10-1380 0 0,3 0-75 0 0</inkml:trace>
  <inkml:trace contextRef="#ctx0" brushRef="#br0" timeOffset="12459.304">6378 5880 16128 0 0,'13'8'711'0'0,"-5"-4"153"0"0,6-4-696 0 0,-4 5-168 0 0,3-2 0 0 0,1 2 0 0 0,-6-5 1504 0 0,2 4 272 0 0,4-8 48 0 0,-1 4 16 0 0,-3-5-1432 0 0,4 2-288 0 0,-6-6-56 0 0,1 1-64 0 0,-4 0-856 0 0,8-4-216 0 0,-8-3-48 0 0,9 1-7935 0 0</inkml:trace>
  <inkml:trace contextRef="#ctx0" brushRef="#br0" timeOffset="12460.304">6722 5431 8752 0 0,'10'0'776'0'0,"-1"-3"-616"0"0,1-3-160 0 0,-7 3 0 0 0,7-5 2616 0 0,-1 4 488 0 0,1-7 103 0 0,-2 2 25 0 0,6 1-2288 0 0,-4-4-456 0 0,-2-1-88 0 0,-3 1-16 0 0,4-8-568 0 0,1 4-104 0 0,-7 0-32 0 0,7-5-5928 0 0,-1-2-1191 0 0</inkml:trace>
  <inkml:trace contextRef="#ctx0" brushRef="#br0" timeOffset="12461.304">7092 4926 21167 0 0,'17'12'936'0'0,"-17"-12"192"0"0,10 3-904 0 0,4 2-224 0 0,-1-1 0 0 0,-3-1 0 0 0,-1-3 408 0 0,-1-3 32 0 0,6-1 8 0 0,-14 4 0 0 0,0 0-360 0 0,5-8-88 0 0,5-9 0 0 0,-7 0 0 0 0,2-3-1464 0 0,0 0-304 0 0,4-27-64 0 0,1 6-16 0 0</inkml:trace>
  <inkml:trace contextRef="#ctx0" brushRef="#br0" timeOffset="12789.83">7234 4348 11056 0 0,'0'0'488'0'0,"8"3"104"0"0,6 0-472 0 0,-6-3-120 0 0,2 0 0 0 0,-1-3 0 0 0,4 0 2072 0 0,-3-3 391 0 0,-1-2 73 0 0,-4-4 24 0 0,3 4-2480 0 0,-3-7-496 0 0,3 1-96 0 0,-2-6-7959 0 0</inkml:trace>
  <inkml:trace contextRef="#ctx0" brushRef="#br0" timeOffset="12790.83">7528 3585 21535 0 0,'15'6'480'0'0,"2"-3"96"0"0,-3-3 16 0 0,1 0 8 0 0,-2 0-480 0 0,-4-3-120 0 0,4-6 0 0 0,1 1 0 0 0,-4-4 0 0 0,-2 0-128 0 0,2-5 24 0 0,-1-6 8 0 0,-1-2-1376 0 0,-3-4-264 0 0</inkml:trace>
  <inkml:trace contextRef="#ctx0" brushRef="#br0" timeOffset="13124.693">7902 3035 13824 0 0,'28'12'608'0'0,"-14"-3"128"0"0,-1-4-584 0 0,1 1-152 0 0,-1 3 0 0 0,1-4 0 0 0,-1 2 1703 0 0,0 1 313 0 0,-13-8 64 0 0,14 0 16 0 0,1 0-2552 0 0,-15 0-512 0 0,14-8-104 0 0</inkml:trace>
  <inkml:trace contextRef="#ctx0" brushRef="#br0" timeOffset="13125.693">8211 2776 13360 0 0,'29'26'1184'0'0,"-16"-15"-944"0"0,1-2-240 0 0,-1 3 0 0 0,6 4 1911 0 0,-6-9 329 0 0,1 7 72 0 0,-1-8 16 0 0,1 8-1736 0 0,-1-8-344 0 0,0 3-72 0 0,-2-4-16 0 0,-11-5-736 0 0,8 0-160 0 0,2-5-24 0 0,-2-4-5384 0 0,-3-2-1087 0 0</inkml:trace>
  <inkml:trace contextRef="#ctx0" brushRef="#br0" timeOffset="13459.446">8627 2623 18863 0 0,'15'16'606'0'0,"0"0"0"0"0,1-2 0 0 0,5 3-606 0 0,0 1 246 0 0,13 13-246 0 0,-10-9 220 0 0,-18-17 82 0 0,-1 0 0 0 0,1 0-1 0 0,-1 0 1 0 0,3 6-302 0 0,-2-5 195 0 0,0 1 1 0 0,0-1-1 0 0,1 0 0 0 0,0 0 1 0 0,0-1-1 0 0,0 0 0 0 0,1 0 1 0 0,0-1-1 0 0,1 1-195 0 0,-6-3-25 0 0,0-1-302 0 0,-1 0-1 0 0,1 1 1 0 0,0-1-1 0 0,0 0 0 0 0,0-1 1 0 0,0 1-1 0 0,0-1 1 0 0,1 1-1 0 0,-1-1 1 0 0,0 0-1 0 0,0 0 0 0 0,0 0 1 0 0,0 0-1 0 0,0-1 1 0 0,0 1-1 0 0,3-2 328 0 0,8-3-1919 0 0</inkml:trace>
  <inkml:trace contextRef="#ctx0" brushRef="#br0" timeOffset="13460.446">9204 3032 15200 0 0,'13'20'1351'0'0,"1"0"-1079"0"0,4 4-272 0 0,-4 5 0 0 0,1-4 1336 0 0,-2 2 208 0 0,1 1 48 0 0,-1-2 8 0 0,-4-3-1216 0 0,1-3-232 0 0,-2-8-56 0 0,-3 5 0 0 0,0-9-1008 0 0,-1 4-200 0 0,6-4-40 0 0</inkml:trace>
  <inkml:trace contextRef="#ctx0" brushRef="#br0" timeOffset="13780.264">9505 3436 18287 0 0,'32'54'808'0'0,"-19"-31"168"0"0,-4 1-784 0 0,1 9-192 0 0,3-1 0 0 0,-4 0 0 0 0,1-3 400 0 0,-2 3 40 0 0,6-7 8 0 0,-4-1 0 0 0,3 1-328 0 0,-4-2-120 0 0,1-6 88 0 0,-7-2-88 0 0,7 2-1376 0 0,-1-5-328 0 0,1-4-64 0 0</inkml:trace>
  <inkml:trace contextRef="#ctx0" brushRef="#br0" timeOffset="13781.264">9946 4072 8288 0 0,'10'20'736'0'0,"3"3"-584"0"0,1 11-152 0 0,-1-2 0 0 0,1 0 2648 0 0,-4 0 496 0 0,3 2 103 0 0,1-2 17 0 0,-6-1-2448 0 0,2-2-496 0 0,-2-9-96 0 0,-2 4-16 0 0,-1-4-320 0 0,-2-3-64 0 0,2-5-16 0 0,3-4-5856 0 0,-3 4-1167 0 0</inkml:trace>
  <inkml:trace contextRef="#ctx0" brushRef="#br0" timeOffset="13782.264">10393 4751 14744 0 0,'17'46'1312'0'0,"-4"-23"-1056"0"0,3 6-256 0 0,-3-1 0 0 0,6 8 1319 0 0,-6-3 217 0 0,0 3 32 0 0,6-4 16 0 0,-6-4-1176 0 0,6-2-240 0 0,-6-3-40 0 0,1-3-16 0 0,-1-3-832 0 0,6-2-168 0 0,-6-6-32 0 0</inkml:trace>
  <inkml:trace contextRef="#ctx0" brushRef="#br0" timeOffset="14163.519">11207 5552 8752 0 0,'32'49'776'0'0,"-18"-24"-616"0"0,4 2-160 0 0,9 10 0 0 0,-3-5 2680 0 0,-2 5 504 0 0,1-5 103 0 0,4 0 17 0 0,0 1-2384 0 0,-3-4-480 0 0,2-2-96 0 0,-7-7-24 0 0,-1 0-320 0 0,4-3-72 0 0,-3-5-16 0 0,-1-4 0 0 0,-9 1-1752 0 0,9-6-352 0 0</inkml:trace>
  <inkml:trace contextRef="#ctx0" brushRef="#br0" timeOffset="14164.519">12085 6171 13824 0 0,'51'70'1246'0'0,"-25"-32"-796"0"0,-2 1-1 0 0,5 13-449 0 0,-13-22 1489 0 0,0-2 0 0 0,2 1 0 0 0,1-2 0 0 0,1-1 0 0 0,12 11-1489 0 0,-26-30 128 0 0,1-1 0 0 0,0 0 0 0 0,0 0 0 0 0,0-1 1 0 0,2 1-129 0 0,-6-5-256 0 0,0 1-1 0 0,0-1 1 0 0,0 0 0 0 0,-1 0 0 0 0,1 0 0 0 0,0 0 0 0 0,3 0 256 0 0,-4-1-612 0 0,1 0 0 0 0,-1 0 0 0 0,0 0 0 0 0,1 0 0 0 0,-1 0 0 0 0,0-1 0 0 0,1 1 0 0 0,-1-1 0 0 0,0 0 0 0 0,0 1 0 0 0,1-1 612 0 0,15-7-6706 0 0</inkml:trace>
  <inkml:trace contextRef="#ctx0" brushRef="#br0" timeOffset="14492.753">12678 6519 14480 0 0,'12'15'308'0'0,"-3"-5"106"0"0,0 1-1 0 0,-1 1 1 0 0,4 6-414 0 0,17 30 1051 0 0,3-1-1 0 0,24 27-1050 0 0,-50-65 253 0 0,20 21 1047 0 0,1-1-1 0 0,25 21-1299 0 0,-32-34 309 0 0,2 0-1 0 0,-1-1 1 0 0,2-1 0 0 0,0-1-1 0 0,0-1 1 0 0,18 5-309 0 0,-19-9-72 0 0,-1-2 1 0 0,1 0-1 0 0,0-1 0 0 0,1-2 1 0 0,6 0 71 0 0,3 1-758 0 0,-1 2-1 0 0,13 4 759 0 0,-23-4-416 0 0,0 1-1 0 0,0 2 0 0 0,-1 0 0 0 0,0 1 1 0 0,0 1-1 0 0,-1 0 0 0 0,16 15 417 0 0,110 87-755 0 0,-107-83 1776 0 0,2-3 0 0 0,11 5-1021 0 0,-39-24 353 0 0,41 24 2876 0 0,36 16-3229 0 0,-62-35 486 0 0,1-2 0 0 0,0-1 0 0 0,0-2 0 0 0,16 3-486 0 0,-30-8-556 0 0,0-1-1 0 0,0 0 1 0 0,7-1 556 0 0,1-1-987 0 0</inkml:trace>
  <inkml:trace contextRef="#ctx0" brushRef="#br0" timeOffset="15748.962">12032 754 15664 0 0,'11'37'1695'0'0,"5"31"-1695"0"0,6 35 1985 0 0,-11-57 1058 0 0,6 46-3043 0 0,-16-79 204 0 0,11 101 895 0 0,-3 60-1099 0 0,-10-157-17 0 0,0 1 1 0 0,-1 0-1 0 0,-1 0 0 0 0,-3 7 17 0 0,6-24 0 0 0,0-1 0 0 0,0 1 0 0 0,0-1 0 0 0,0 0 0 0 0,0 1 0 0 0,0-1 0 0 0,-1 1 0 0 0,1-1 0 0 0,0 0 0 0 0,0 1 0 0 0,-1-1 0 0 0,1 1 0 0 0,0-1 0 0 0,0 0 0 0 0,-1 1 0 0 0,1-1 0 0 0,0 0 0 0 0,-1 0 0 0 0,1 1 0 0 0,0-1 0 0 0,-1 0 0 0 0,1 0 0 0 0,-1 1 0 0 0,1-1 0 0 0,0 0 0 0 0,-1 0 0 0 0,1 0 0 0 0,-1 0 0 0 0,1 0 0 0 0,-1 0 0 0 0,1 0 0 0 0,0 0 0 0 0,-1 0 0 0 0,1 0 0 0 0,-1 0 0 0 0,1 0 0 0 0,-1 0 0 0 0,1 0 0 0 0,-1 0 0 0 0,1 0 0 0 0,0 0 0 0 0,-1 0 0 0 0,1-1 0 0 0,-1 1 0 0 0,1 0 0 0 0,0 0 0 0 0,-1 0 0 0 0,1-1 0 0 0,0 1 0 0 0,-1 0 0 0 0,1-1 0 0 0,0 1 0 0 0,-1 0 0 0 0,1-1 0 0 0,0 1 0 0 0,0 0 0 0 0,-1-1 0 0 0,1 1 0 0 0,-3-4 24 0 0,0 1 0 0 0,0-1-1 0 0,0 0 1 0 0,0-1 0 0 0,0 1-1 0 0,1 0 1 0 0,0-1 0 0 0,0 0 0 0 0,0-1-24 0 0,-14-47 308 0 0,13 42-275 0 0,-6-23-12 0 0,1 0 0 0 0,2-1-1 0 0,1 1 1 0 0,2-1 0 0 0,2-3-21 0 0,1-16 43 0 0,2 1-1 0 0,3-1 1 0 0,2 1 0 0 0,10-32-43 0 0,-10 55 29 0 0,1 1 0 0 0,1 1 0 0 0,2 0-1 0 0,1 0 1 0 0,10-17-29 0 0,-16 35 34 0 0,0 1-1 0 0,1-1 0 0 0,0 1 0 0 0,0 0 0 0 0,1 1 1 0 0,0 0-1 0 0,1 0 0 0 0,0 1 0 0 0,0 0 0 0 0,0 0 1 0 0,1 1-1 0 0,0 0 0 0 0,0 1 0 0 0,0 0 0 0 0,1 1 1 0 0,3-1-34 0 0,2 0 86 0 0,0 0 0 0 0,0 2 0 0 0,0 0 0 0 0,1 1 0 0 0,12-1-86 0 0,-25 3 0 0 0,1 1 0 0 0,-1-1 0 0 0,1 1 0 0 0,-1-1 0 0 0,1 1 0 0 0,-1 0 0 0 0,0 1 0 0 0,1-1 0 0 0,-1 1 0 0 0,0 0 0 0 0,0 0 0 0 0,0 0 0 0 0,0 1 0 0 0,-1-1 0 0 0,1 1 0 0 0,0 0 0 0 0,-1 0 0 0 0,0 0 0 0 0,0 1 0 0 0,0-1 0 0 0,0 1 0 0 0,-1-1 0 0 0,1 1 0 0 0,-1 0 0 0 0,0 0 0 0 0,0 0 0 0 0,0 0 0 0 0,0 3 0 0 0,1 2 0 0 0,0 0 0 0 0,-1 0 0 0 0,0 1 0 0 0,0-1 0 0 0,-1 0 0 0 0,-1 1 0 0 0,1-1 0 0 0,-2 1 0 0 0,1 0 0 0 0,-1-1 0 0 0,-1 0 0 0 0,1 1 0 0 0,-2-1 0 0 0,1 0 0 0 0,-1 0 0 0 0,-4 7 0 0 0,1 0 0 0 0,-2 0 0 0 0,0-1 0 0 0,-1 1 0 0 0,0-1 0 0 0,-2-1 0 0 0,-5 7 0 0 0,8-12 0 0 0,1-1 0 0 0,-1 0 0 0 0,0-1 0 0 0,-1 0 0 0 0,0 0 0 0 0,0 0 0 0 0,0-1 0 0 0,-3 0 0 0 0,-13 7 0 0 0,-21 7 0 0 0,36-15 0 0 0,10-5 0 0 0,-1 1 0 0 0,0 0 0 0 0,0-1 0 0 0,0 1 0 0 0,0 0 0 0 0,0-1 0 0 0,0 1 0 0 0,0-1 0 0 0,0 0 0 0 0,0 1 0 0 0,0-1 0 0 0,-1 0 0 0 0,1 0 0 0 0,0 1 0 0 0,0-1 0 0 0,0 0 0 0 0,0 0 0 0 0,0 0 0 0 0,0-1 0 0 0,-1 1 0 0 0,1 0 0 0 0,0 0 4 0 0,1-1 1 0 0,0 1-1 0 0,-1 0 0 0 0,1 0 0 0 0,-1-1 0 0 0,1 1 0 0 0,0 0 0 0 0,-1 0 0 0 0,1 0 1 0 0,-1 0-1 0 0,1 0 0 0 0,-1-1 0 0 0,1 1 0 0 0,-1 0 0 0 0,1 0 0 0 0,-1 0 1 0 0,1 0-1 0 0,-1 0 0 0 0,1 1 0 0 0,-1-1 0 0 0,1 0 0 0 0,-1 0 0 0 0,1 0 1 0 0,0 0-1 0 0,-1 0 0 0 0,1 1-4 0 0,0-1 14 0 0,-1 0-1 0 0,1 0 1 0 0,0 1 0 0 0,0-1-1 0 0,0 0 1 0 0,0 1 0 0 0,0-1-1 0 0,-1 0 1 0 0,1 1 0 0 0,0-1-1 0 0,0 0 1 0 0,0 0 0 0 0,0 1-1 0 0,0-1 1 0 0,0 0 0 0 0,0 1-1 0 0,0-1 1 0 0,0 0 0 0 0,0 1-1 0 0,0-1 1 0 0,1 0 0 0 0,-1 1-1 0 0,0-1 1 0 0,0 0 0 0 0,0 1-14 0 0,9 15 397 0 0,0 0 0 0 0,1-1 0 0 0,1 0 0 0 0,0 0 0 0 0,1-2 1 0 0,4 4-398 0 0,28 35 655 0 0,-24-28-338 0 0,0-2 0 0 0,13 11-317 0 0,22 22 22 0 0,-42-40 37 0 0,2-1-1 0 0,-1-1 1 0 0,16 10-59 0 0,1 7-192 0 0,-30-29 29 0 0,-1-1 0 0 0,1 1-1 0 0,-1 0 1 0 0,1-1 0 0 0,-1 1-1 0 0,1 0 1 0 0,-1-1 0 0 0,0 1-1 0 0,1 0 1 0 0,-1-1 0 0 0,0 1 0 0 0,1 0-1 0 0,-1 0 1 0 0,0-1 0 0 0,0 1-1 0 0,0 0 1 0 0,0 0 163 0 0,0-1-1488 0 0</inkml:trace>
  <inkml:trace contextRef="#ctx0" brushRef="#br0" timeOffset="16500.096">8272 1754 8752 0 0,'0'1'673'0'0,"5"15"-413"0"0,-1-5 522 0 0,-1 0 1 0 0,-1 0-1 0 0,1 9-782 0 0,1 0 2924 0 0,1 1 0 0 0,0 0 1 0 0,7 16-2925 0 0,-3-12 1228 0 0,-2 1 0 0 0,1 4-1228 0 0,13 68 1470 0 0,3 22-663 0 0,-21-104-765 0 0,0 0 0 0 0,1-1 1 0 0,1 0-1 0 0,0 1 0 0 0,1-2 1 0 0,1 1-1 0 0,2 2-42 0 0,-8-16-273 0 0,-1-1-82 0 0,0 0-12 0 0,0 0-231 0 0,1-3-969 0 0,5-14-421 0 0,-5-3-83 0 0</inkml:trace>
  <inkml:trace contextRef="#ctx0" brushRef="#br0" timeOffset="16860.898">8112 1639 10136 0 0,'-8'-1'968'0'0,"9"-5"261"0"0,0 1-624 0 0,1-5 576 0 0,1 0 0 0 0,1 0 0 0 0,-1 1 1 0 0,1 0-1 0 0,1-1 0 0 0,0 0-1181 0 0,3-4 1055 0 0,0 1 0 0 0,0-1 0 0 0,10-11-1055 0 0,-13 19 193 0 0,0 1 0 0 0,1 0 0 0 0,-1 0 0 0 0,1 0 0 0 0,0 1 0 0 0,0 0 0 0 0,0 0 0 0 0,0 0 0 0 0,5-1-193 0 0,2 0 236 0 0,-1 0 0 0 0,1 0 0 0 0,0 2 0 0 0,1-1-1 0 0,-1 2 1 0 0,9-1-236 0 0,-12 2 74 0 0,-1 1-1 0 0,0 0 0 0 0,1 0 0 0 0,-1 1 1 0 0,0 1-1 0 0,0 0 0 0 0,0 0 1 0 0,0 0-1 0 0,0 1 0 0 0,3 2-73 0 0,-1 0 26 0 0,-1 1 0 0 0,1 0-1 0 0,-1 0 1 0 0,0 1 0 0 0,0 0-1 0 0,-1 1 1 0 0,0 0 0 0 0,0 0-1 0 0,5 8-25 0 0,-4-2 28 0 0,0-1-1 0 0,-1 1 1 0 0,0 1-1 0 0,-1 0 1 0 0,0 0-1 0 0,3 12-27 0 0,-9-19 1 0 0,0-1-1 0 0,0 1 0 0 0,-1-1 1 0 0,0 1-1 0 0,0-1 1 0 0,-1 1-1 0 0,0 0 1 0 0,0-1-1 0 0,-1 1 1 0 0,1 0-1 0 0,-2-1 1 0 0,1 1-1 0 0,-1-1 0 0 0,-1 0 1 0 0,1 1-1 0 0,-1-1 1 0 0,0 0-1 0 0,-1-1 1 0 0,0 1-1 0 0,0 0 1 0 0,0-1-1 0 0,-1 0 0 0 0,0 0 1 0 0,-2 2-1 0 0,1-2-21 0 0,0 1 0 0 0,-1-1 0 0 0,0 0 0 0 0,0-1 1 0 0,0 1-1 0 0,-1-2 0 0 0,0 1 0 0 0,0-1 0 0 0,0 0 0 0 0,0 0 1 0 0,-1-1-1 0 0,1 0 0 0 0,-1-1 0 0 0,0 0 0 0 0,0 0 0 0 0,1-1 0 0 0,-1 0 1 0 0,0-1-1 0 0,-1 0 0 0 0,1 0 0 0 0,0-1 0 0 0,-4-1 21 0 0,-55-6-832 0 0,34 5-785 0 0,32 3 1398 0 0,0 1 1 0 0,0-1-1 0 0,-1 0 0 0 0,1 1 1 0 0,0-1-1 0 0,0 1 0 0 0,0-1 1 0 0,0 1-1 0 0,-1 0 0 0 0,1 0 1 0 0,0 0-1 0 0,1 0 0 0 0,-1 1 1 0 0,0-1-1 0 0,-2 2 219 0 0,-3 2-1349 0 0,5-4-685 0 0</inkml:trace>
  <inkml:trace contextRef="#ctx0" brushRef="#br0" timeOffset="17397.848">8038 1538 10712 0 0,'33'-35'489'0'0,"-32"34"-453"0"0,0 0-1 0 0,0 0 1 0 0,0 0 0 0 0,0 1-1 0 0,0-1 1 0 0,0 0 0 0 0,0 0-1 0 0,0 1 1 0 0,1-1-1 0 0,-1 1 1 0 0,0-1 0 0 0,0 1-1 0 0,1-1 1 0 0,-1 1-36 0 0,0 0 7 0 0,-1 0 1 0 0,1 0-1 0 0,-1 0 1 0 0,1 0-1 0 0,-1 0 0 0 0,1 0 1 0 0,-1 1-1 0 0,1-1 0 0 0,-1 0 1 0 0,1 0-1 0 0,-1 0 1 0 0,1 1-1 0 0,-1-1 0 0 0,1 0 1 0 0,-1 0-1 0 0,0 1 0 0 0,1-1 1 0 0,-1 0-1 0 0,1 1 1 0 0,-1-1-1 0 0,0 1 0 0 0,1-1 1 0 0,-1 1-8 0 0,2 2 0 0 0,-1 0 1 0 0,1 1 0 0 0,-1 0-1 0 0,0-1 1 0 0,1 1 0 0 0,-2 0 0 0 0,2 3-1 0 0,1 5 141 0 0,22 55 2640 0 0,-12-36 733 0 0,7 28-3514 0 0,17 46 2504 0 0,-29-83-2415 0 0,0 1-1 0 0,6 11-88 0 0,-4-13-299 0 0,3 5-1184 0 0,-7-18 624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35:14.6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 3372 8288 0 0,'9'21'756'0'0,"-9"-20"-749"0"0,0-1 0 0 0,1 1 0 0 0,-1-1 0 0 0,0 0 1 0 0,0 1-1 0 0,0-1 0 0 0,1 1 0 0 0,-1-1 0 0 0,0 0 0 0 0,0 1 1 0 0,1-1-1 0 0,-1 0 0 0 0,0 1 0 0 0,1-1 0 0 0,-1 0 0 0 0,0 1 1 0 0,1-1-1 0 0,-1 0 0 0 0,0 0 0 0 0,1 0 0 0 0,-1 1 0 0 0,1-1 1 0 0,-1 0-1 0 0,1 0 0 0 0,-1 0 0 0 0,0 0 0 0 0,1 0 0 0 0,-1 0 1 0 0,1 0-1 0 0,-1 0 0 0 0,1 0 0 0 0,-1 0 0 0 0,1 0 0 0 0,-1 0 1 0 0,1 0-8 0 0,0 0 109 0 0,24 7 3687 0 0,-21-5-3344 0 0,1-1 0 0 0,-1 0 0 0 0,1 0 0 0 0,0 0 0 0 0,-1 0 0 0 0,2-1-452 0 0,5 2 493 0 0,2-3 20 0 0,-3 0 79 0 0,-9 1-485 0 0,1 0-1 0 0,0 0 0 0 0,-1 0 0 0 0,1 0 0 0 0,0 0 0 0 0,-1-1 0 0 0,1 1 0 0 0,0 0 1 0 0,-1-1-1 0 0,1 0 0 0 0,-1 1 0 0 0,1-1 0 0 0,-1 0 0 0 0,1 0 0 0 0,-1 0 0 0 0,0 0 1 0 0,1 0-1 0 0,-1 0 0 0 0,0 0 0 0 0,0 0 0 0 0,0 0 0 0 0,1-1 0 0 0,-1 1-106 0 0,4-11 254 0 0,-1 0 0 0 0,-1 0 0 0 0,1 0 0 0 0,-2-1-1 0 0,0 1 1 0 0,0 0 0 0 0,-1-1 0 0 0,-1-4-254 0 0,5-34 297 0 0,12-135 422 0 0,-14 163-642 0 0,26-257 879 0 0,-16 160-567 0 0,3-47 126 0 0,-12 19 24 0 0,-6 0 0 0 0,-11-38-539 0 0,8 99 49 0 0,-3-15 30 0 0,-2-46-69 0 0,6 68 1 0 0,-4-101 84 0 0,-1-21-1 0 0,4 67-40 0 0,1 5-44 0 0,-1-17 98 0 0,-5-60-16 0 0,4 160-62 0 0,-2-1 0 0 0,-5-13-30 0 0,10 46 10 0 0,-7-21 52 0 0,4 16-37 0 0,0 0 0 0 0,1 0 0 0 0,0 0-25 0 0,3 11 1 0 0,1 2 38 0 0,-1 1 1 0 0,0 0-1 0 0,-1 0 0 0 0,0 0 1 0 0,0 0-1 0 0,-1-2-39 0 0,-18-35 183 0 0,21 41-106 0 0,1 2 3 0 0,0 0 0 0 0,0 0-3 0 0,0 0-10 0 0,0 0-3 0 0,0 0 0 0 0,0 0 5 0 0,0 0 22 0 0,-3 12 5 0 0,-16 46-64 0 0,4 1 0 0 0,-7 48-32 0 0,0 23 53 0 0,11-54-30 0 0,4-29 30 0 0,1-1-1 0 0,2 27-52 0 0,4-68 9 0 0,0 3 3 0 0,0-1 1 0 0,1 1 0 0 0,0-1 0 0 0,1 1 0 0 0,-1-1 0 0 0,3 6-13 0 0,-3-5 58 0 0,-1-7 34 0 0,0-1 11 0 0,0 0 1 0 0,2-1 11 0 0,1 0-72 0 0,0 0 0 0 0,-1-1-1 0 0,1 1 1 0 0,-1-1 0 0 0,1 0 0 0 0,-1 0 0 0 0,0 0 0 0 0,0 0 0 0 0,0 0 0 0 0,0 0-1 0 0,0 0 1 0 0,0-1 0 0 0,-1 1 0 0 0,1-1 0 0 0,-1 1 0 0 0,1-1 0 0 0,-1-2-43 0 0,7-11 142 0 0,-2-1 0 0 0,3-8-142 0 0,-7 19 24 0 0,13-45 109 0 0,-1 0 1 0 0,-2-5-134 0 0,-1 4 65 0 0,6-9-65 0 0,9-41 52 0 0,-15 45-52 0 0,3 1 0 0 0,2 0 0 0 0,5-5 0 0 0,-13 43 7 0 0,0 0 0 0 0,0 1 0 0 0,5-5-7 0 0,-9 15 7 0 0,1 1-1 0 0,-1 0 0 0 0,1 0 0 0 0,0 0 1 0 0,0 0-1 0 0,1 1 0 0 0,0 0 0 0 0,0 0 0 0 0,4-2-6 0 0,-7 6 5 0 0,-1-1 0 0 0,1 1 0 0 0,-1 0 0 0 0,1 1 0 0 0,-1-1 0 0 0,1 0 0 0 0,0 1 0 0 0,-1-1 0 0 0,1 1 0 0 0,0 0 0 0 0,-1 0 0 0 0,1 0 0 0 0,0 0 0 0 0,-1 0 0 0 0,1 1 0 0 0,0-1 0 0 0,-1 1 0 0 0,1 0 0 0 0,0 0 0 0 0,-1 0 0 0 0,1 0 0 0 0,-1 0 0 0 0,0 0 0 0 0,1 1 0 0 0,-1-1 0 0 0,0 1 0 0 0,0 0 0 0 0,1 0-5 0 0,3 4 17 0 0,1 0 0 0 0,-1 1 0 0 0,0-1 0 0 0,0 2 0 0 0,-1-1 0 0 0,0 0 0 0 0,4 9-17 0 0,6 12 0 0 0,0 1 0 0 0,-2 1 0 0 0,-2 0 0 0 0,0 1 0 0 0,0 11 0 0 0,-9-36-126 0 0,0 0 1 0 0,0 0-1 0 0,1 0 0 0 0,-1 0 0 0 0,1 0 1 0 0,1-1-1 0 0,-1 1 126 0 0,-2-5-9 0 0,-1-1-73 0 0,1 1-1 0 0,-1-1 1 0 0,0 0 0 0 0,1 1 0 0 0,-1-1-1 0 0,1 0 1 0 0,-1 1 0 0 0,1-1 0 0 0,-1 0-1 0 0,1 1 1 0 0,-1-1 0 0 0,1 0 0 0 0,0 0 0 0 0,-1 0-1 0 0,1 0 1 0 0,-1 1 0 0 0,1-1 0 0 0,0 0-1 0 0,-1 0 1 0 0,1 0 0 0 0,-1 0 0 0 0,1 0-1 0 0,-1-1 1 0 0,1 1 0 0 0,0 0 0 0 0,-1 0 0 0 0,1 0-1 0 0,-1 0 1 0 0,1-1 0 0 0,-1 1 0 0 0,1 0-1 0 0,-1 0 1 0 0,1-1 0 0 0,-1 1 0 0 0,1-1 82 0 0,-1 1-17 0 0,9-3-2143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35:29.1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177 1 4144 0 0,'0'0'319'0'0,"0"0"46"0"0,0 0 976 0 0,0 0 451 0 0,5 9 2785 0 0,-1 10-3325 0 0,1 6-485 0 0,0 100-28 0 0,3 4-170 0 0,-5-54 797 0 0,5 11-1366 0 0,-1 3 768 0 0,-1 56-133 0 0,-3-120-589 0 0,-1-18-27 0 0,-1 0-1 0 0,0 0 1 0 0,0 0-1 0 0,-1 0 1 0 0,0 6-19 0 0,0-11 66 0 0,6-14 14 0 0,1-2-35 0 0,0 1-1 0 0,3-13-44 0 0,-6 14 67 0 0,1 0 0 0 0,1 0 1 0 0,0 1-1 0 0,0 0 1 0 0,1 0-68 0 0,42-48 646 0 0,-47 57-543 0 0,17 0 338 0 0,-18 4-436 0 0,-1-1 0 0 0,1 1-1 0 0,0 0 1 0 0,-1 0 0 0 0,0 0-1 0 0,1 0 1 0 0,-1 0 0 0 0,0 0-1 0 0,0 0 1 0 0,0 0 0 0 0,0 0-1 0 0,-1 0 1 0 0,1 0 0 0 0,0 0-1 0 0,-1 0 1 0 0,1 0-1 0 0,-1-1 1 0 0,0 1 0 0 0,0 0-1 0 0,-1 1-4 0 0,-3 8-121 0 0,-1-1 0 0 0,0 0 0 0 0,-2 1 121 0 0,2-3-202 0 0,0 0 49 0 0,0-1-1 0 0,0 0 0 0 0,-5 4 154 0 0,-5 5 133 0 0,9-10-4 0 0,0 1 0 0 0,-1-1-1 0 0,0-1 1 0 0,0 1 0 0 0,0-1-1 0 0,0-1 1 0 0,-1 1 0 0 0,0-1-1 0 0,0-1 1 0 0,0 0 0 0 0,0 0-1 0 0,-9 1-128 0 0,5-2 111 0 0,0 0 0 0 0,1-1-1 0 0,-1-1 1 0 0,0 0 0 0 0,0 0-1 0 0,-2-2-110 0 0,10 2 21 0 0,-1-1 1 0 0,0 0-1 0 0,0 0 0 0 0,1-1 0 0 0,-1 1 0 0 0,1-1 0 0 0,-1-1 0 0 0,1 1 0 0 0,0-1 0 0 0,0 0 0 0 0,-3-2-21 0 0,2-4-755 0 0,2 1-600 0 0,1 1 177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35:35.8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17 177 14888 0 0,'0'0'27'0'0,"0"0"0"0"0,0-1 1 0 0,0 1-1 0 0,0 0 1 0 0,0 0-1 0 0,-1-1 1 0 0,1 1-1 0 0,0 0 0 0 0,0-1 1 0 0,0 1-1 0 0,0 0 1 0 0,0 0-1 0 0,-1 0 1 0 0,1-1-1 0 0,0 1 1 0 0,0 0-1 0 0,0 0 0 0 0,-1 0 1 0 0,1-1-1 0 0,0 1 1 0 0,0 0-1 0 0,-1 0 1 0 0,1 0-1 0 0,0 0 0 0 0,-1 0 1 0 0,1-1-1 0 0,0 1 1 0 0,0 0-1 0 0,-1 0 1 0 0,1 0-1 0 0,0 0 1 0 0,-1 0-1 0 0,1 0 0 0 0,0 0 1 0 0,-1 0-1 0 0,1 0 1 0 0,0 0-1 0 0,0 0 1 0 0,-1 0-1 0 0,1 1 0 0 0,0-1 1 0 0,-1 0-1 0 0,1 0 1 0 0,0 0-1 0 0,0 0 1 0 0,-1 0-1 0 0,1 0 1 0 0,0 1-1 0 0,0-1 0 0 0,-1 0 1 0 0,1 0-1 0 0,0 0 1 0 0,0 1-1 0 0,0-1 1 0 0,0 0-1 0 0,-1 0 0 0 0,1 1 1 0 0,0-1-1 0 0,0 0 1 0 0,0 1-1 0 0,0-1 1 0 0,0 0-1 0 0,0 1-27 0 0,-1 0 52 0 0,0 1 0 0 0,1 0 0 0 0,-1 0 0 0 0,1-1 0 0 0,0 1 1 0 0,-1 0-1 0 0,1 0 0 0 0,0 0 0 0 0,0 0 0 0 0,1 1-52 0 0,2 25 1268 0 0,-1 0 1 0 0,-2 26-1269 0 0,-1-17-80 0 0,4 11 80 0 0,-3-40-31 0 0,3 16 380 0 0,4 23-349 0 0,-6-40 293 0 0,1 0 0 0 0,0 0 0 0 0,1 0 0 0 0,0-1 0 0 0,0 1 0 0 0,0-1-1 0 0,0 0 1 0 0,4 5-293 0 0,-6-10 576 0 0,-1-1-82 0 0,4 0-488 0 0,1 0 0 0 0,-1 0 1 0 0,0-1-1 0 0,0 1 1 0 0,1-1-1 0 0,-1 0 0 0 0,0 0 1 0 0,0-1-1 0 0,0 1 1 0 0,0-1-1 0 0,0 0 0 0 0,0 0 1 0 0,-1 0-1 0 0,1 0 1 0 0,-1-1-7 0 0,26-14 98 0 0,-24 15-61 0 0,0-1-1 0 0,0 0 1 0 0,0 0-1 0 0,-1 0 1 0 0,3-2-37 0 0,41-35-159 0 0,-42 32-173 0 0,-5 6-4846 0 0,-1 2 3289 0 0</inkml:trace>
  <inkml:trace contextRef="#ctx0" brushRef="#br0" timeOffset="346.594">165 242 5064 0 0,'0'0'389'0'0,"0"2"-250"0"0,0 2-246 0 0,1 23 1145 0 0,3 2 3431 0 0,-2-15-1956 0 0,0 0 1 0 0,-1 0 0 0 0,0 12-2514 0 0,2 28 2064 0 0,8 51 12 0 0,-8-58-1459 0 0,11 26-52 0 0,-10-55-428 0 0,5 15-60 0 0,0-16-113 0 0,-8-15-28 0 0,0 0 0 0 0,0-1 0 0 0,0 1 0 0 0,0 0-1 0 0,0 0 1 0 0,0 0 0 0 0,-1 0 0 0 0,1 0 0 0 0,0-1-1 0 0,-1 1 1 0 0,1 2 64 0 0,-1-3-322 0 0,1-1 0 0 0,0 1 0 0 0,0 0 0 0 0,0-1 0 0 0,0 1 0 0 0,-1-1 0 0 0,1 1 0 0 0,0-1 0 0 0,0 0 0 0 0,0 1 0 0 0,0-1 0 0 0,0 0 0 0 0,0 1 0 0 0,1-1 0 0 0,-1 0 0 0 0,0 0 0 0 0,0 0 0 0 0,1 0 322 0 0,7 0-6579 0 0</inkml:trace>
  <inkml:trace contextRef="#ctx0" brushRef="#br0" timeOffset="1152.351">382 78 2304 0 0,'0'0'101'0'0,"-1"2"463"0"0,-14 15 6059 0 0,12-15-5487 0 0,0 1 0 0 0,0 0 0 0 0,1 0 0 0 0,-1 0 0 0 0,1 0 0 0 0,-2 3-1136 0 0,-5 16 401 0 0,2 1 1 0 0,0 0 0 0 0,1 0 0 0 0,1 0 0 0 0,1 1 0 0 0,0 9-402 0 0,4-18 40 0 0,0 0-1 0 0,1 0 1 0 0,1 0-1 0 0,0-1 1 0 0,1 1-1 0 0,0 0 0 0 0,5 8-39 0 0,-7-17 98 0 0,1 0-1 0 0,1 0 0 0 0,-1-1 0 0 0,1 1 0 0 0,0-1 0 0 0,0 1 0 0 0,0-1 1 0 0,1 0-1 0 0,0-1 0 0 0,0 1 0 0 0,0-1 0 0 0,1 1 0 0 0,-1-1 1 0 0,1 0-1 0 0,4 2-97 0 0,-6-5 57 0 0,-1 0 1 0 0,0 0-1 0 0,1-1 1 0 0,-1 1 0 0 0,0-1-1 0 0,1 1 1 0 0,-1-1-1 0 0,1 0 1 0 0,-1 0 0 0 0,0 0-1 0 0,1 0 1 0 0,-1-1-1 0 0,1 1 1 0 0,-1-1 0 0 0,0 1-1 0 0,1-1 1 0 0,-1 0-1 0 0,0 0 1 0 0,0 0-1 0 0,1 0 1 0 0,-1 0 0 0 0,0 0-1 0 0,0-1 1 0 0,0 1-1 0 0,0-1 1 0 0,1 0-58 0 0,2-3 80 0 0,0 0-1 0 0,0 0 1 0 0,0 0 0 0 0,-1-1-1 0 0,0 1 1 0 0,0-1 0 0 0,0 0-1 0 0,3-7-79 0 0,-1-2 32 0 0,0-1 0 0 0,-1 0-1 0 0,-1 0 1 0 0,0-1-1 0 0,-1 1 1 0 0,-1-1-1 0 0,-1 0 1 0 0,0 0 0 0 0,-1 0-1 0 0,-1-5-31 0 0,0 16 2 0 0,0 0-1 0 0,-1-1 1 0 0,1 1-1 0 0,-1 0 1 0 0,-1 0-1 0 0,1 1 1 0 0,-1-1-1 0 0,0 0 1 0 0,0 1-1 0 0,-1-1-1 0 0,-3-4 0 0 0,0 1-1 0 0,-1 0 1 0 0,0 0-1 0 0,0 0 0 0 0,-2 1 1 0 0,5 3-32 0 0,-1 1 0 0 0,0-1 0 0 0,-1 1 0 0 0,1 1 0 0 0,-5-3 32 0 0,9 5-23 0 0,-1 0 0 0 0,0 0 0 0 0,1 0 1 0 0,-1 0-1 0 0,0 0 0 0 0,0 1 0 0 0,0-1 0 0 0,0 1 0 0 0,0 0 0 0 0,1 0 0 0 0,-1 0 0 0 0,0 0 0 0 0,0 0 0 0 0,0 1 0 0 0,-1-1 23 0 0,-2 2-264 0 0,0 0 0 0 0,-1 1 0 0 0,1 0 0 0 0,0 0-1 0 0,0 0 265 0 0,4-1-187 0 0,0-1-1 0 0,0 0 1 0 0,0 1 0 0 0,1-1-1 0 0,-1 1 1 0 0,0-1-1 0 0,1 1 1 0 0,0 0-1 0 0,-1-1 1 0 0,1 1-1 0 0,0 0 1 0 0,0 0-1 0 0,0 0 1 0 0,0 0-1 0 0,0 0 1 0 0,0 1-1 0 0,1 0 188 0 0,-4 5-1256 0 0,4-7 1145 0 0,0-1 0 0 0,-1 1-1 0 0,1 0 1 0 0,0-1 0 0 0,0 1 0 0 0,-1-1-1 0 0,1 1 1 0 0,0 0 0 0 0,0-1-1 0 0,0 1 1 0 0,0 0 0 0 0,0-1 0 0 0,0 1-1 0 0,0 0 1 0 0,0-1 0 0 0,0 1 0 0 0,0 0-1 0 0,0-1 1 0 0,0 1 0 0 0,1 0 0 0 0,-1-1-1 0 0,0 1 1 0 0,0-1 0 0 0,1 1-1 0 0,-1 0 1 0 0,0-1 111 0 0,4 8-1462 0 0</inkml:trace>
  <inkml:trace contextRef="#ctx0" brushRef="#br0" timeOffset="1523.005">668 67 456 0 0,'-7'7'2680'0'0,"5"-6"336"0"0,1 1 148 0 0,-1 6-2067 0 0,-1 1 0 0 0,1-1 0 0 0,0 1 1 0 0,1 0-1 0 0,0 0 0 0 0,0 0-1097 0 0,-1 59 1203 0 0,2-59-1016 0 0,1 0 0 0 0,0 0 1 0 0,1 0-1 0 0,0 0 0 0 0,0 0 0 0 0,1-1 0 0 0,0 1 0 0 0,0-1 0 0 0,1 1 1 0 0,0-1-1 0 0,1 0 0 0 0,-1-1 0 0 0,2 1 0 0 0,2 3-187 0 0,-7-10 72 0 0,1 0-1 0 0,-1 0 1 0 0,0 0 0 0 0,0 0-1 0 0,1 0 1 0 0,-1-1-1 0 0,0 1 1 0 0,1 0 0 0 0,-1-1-1 0 0,1 1 1 0 0,-1-1 0 0 0,1 1-1 0 0,-1-1 1 0 0,1 0-1 0 0,-1 0 1 0 0,1 0 0 0 0,0 0-1 0 0,-1 0 1 0 0,1 0 0 0 0,-1 0-1 0 0,1 0 1 0 0,-1-1 0 0 0,1 1-1 0 0,-1 0 1 0 0,1-1-1 0 0,-1 0 1 0 0,1 1 0 0 0,-1-1-1 0 0,0 0 1 0 0,1 1 0 0 0,-1-1-1 0 0,0 0 1 0 0,2-1-72 0 0,-1 0 76 0 0,1 0 0 0 0,-1 0 0 0 0,0 0 0 0 0,1 0 1 0 0,-1 0-1 0 0,0 0 0 0 0,0-1 0 0 0,0 1 0 0 0,-1-1 0 0 0,1 1 1 0 0,-1-1-1 0 0,1 0 0 0 0,-1 0 0 0 0,0 0 0 0 0,0 0 0 0 0,0 0 1 0 0,0-1-77 0 0,0-9 92 0 0,0 6-75 0 0,0 0 0 0 0,0 0-1 0 0,-1 0 1 0 0,0 0 0 0 0,-1 0 0 0 0,0 0 0 0 0,0-2-17 0 0,-3-6-16 0 0,-1-1 0 0 0,0 1 0 0 0,-1 0 0 0 0,0 0 0 0 0,-1 1 0 0 0,-1-1 0 0 0,0 2 0 0 0,-1-1 0 0 0,-1 1 0 0 0,0 1 0 0 0,-5-5 16 0 0,12 14-173 0 0,-1-1 0 0 0,0 0 0 0 0,-1 1 0 0 0,1 0 0 0 0,-1 0 0 0 0,-3-1 173 0 0,-17-8-5189 0 0,24 11 4690 0 0,-23-8-6670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35:47.5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258 380 13360 0 0,'0'2'88'0'0,"0"0"0"0"0,1 0 0 0 0,0 0 0 0 0,-1-1 0 0 0,1 1 0 0 0,0 0 0 0 0,0-1 0 0 0,0 1 0 0 0,0-1 0 0 0,0 1 0 0 0,1-1 0 0 0,-1 0 1 0 0,0 1-1 0 0,1-1 0 0 0,-1 0 0 0 0,1 0 0 0 0,-1 0 0 0 0,1 1-88 0 0,-1-3 158 0 0,1 1 0 0 0,-1 0 1 0 0,0 0-1 0 0,0-1 0 0 0,0 1 0 0 0,0 0 1 0 0,0-1-1 0 0,0 1 0 0 0,0-1 0 0 0,0 1 1 0 0,0-1-1 0 0,0 0 0 0 0,0 0 0 0 0,0 1 1 0 0,0-1-1 0 0,0 0 0 0 0,0 0-158 0 0,1-1 382 0 0,2-2-124 0 0,0-1-1 0 0,0 0 1 0 0,0 0 0 0 0,0 0-1 0 0,-1 0 1 0 0,0-1 0 0 0,0 1 0 0 0,0-1-1 0 0,-1 0 1 0 0,0 0 0 0 0,0 0 0 0 0,0 0-1 0 0,-1-1-257 0 0,-1 3-7 0 0,0 0 1 0 0,-1 1-1 0 0,1-1 0 0 0,-1 0 0 0 0,0 1 0 0 0,0-1 0 0 0,-1 1 0 0 0,1-1 0 0 0,-1 1 0 0 0,1-1 1 0 0,-1 1-1 0 0,-2-2 7 0 0,1-1-14 0 0,0 0 20 0 0,-1 1 0 0 0,0 0 0 0 0,-1 0-1 0 0,1 0 1 0 0,-1 0 0 0 0,0 1 0 0 0,0 0 0 0 0,0 0-1 0 0,-1 0 1 0 0,1 0 0 0 0,-1 1 0 0 0,0 0-1 0 0,0 0 1 0 0,0 1 0 0 0,-6-2-6 0 0,7 3 33 0 0,0 1 0 0 0,1 0 0 0 0,-1 0 0 0 0,0 0 0 0 0,0 1 0 0 0,1-1 0 0 0,-1 1 0 0 0,1 0 0 0 0,-1 1 0 0 0,0-1 0 0 0,1 1 0 0 0,0 0-1 0 0,0 0 1 0 0,-1 0 0 0 0,1 1 0 0 0,0-1 0 0 0,1 1 0 0 0,-1 0 0 0 0,0 0 0 0 0,1 0 0 0 0,0 1 0 0 0,-1-1 0 0 0,1 1 0 0 0,1 0 0 0 0,-2 0-33 0 0,3-1 43 0 0,-1-1-1 0 0,1 1 1 0 0,0-1-1 0 0,-1 1 1 0 0,1 0 0 0 0,0-1-1 0 0,0 1 1 0 0,1 0-1 0 0,-1 0 1 0 0,1 0 0 0 0,-1 0-1 0 0,1 0 1 0 0,0 0-1 0 0,0 0 1 0 0,0 0 0 0 0,0-1-1 0 0,1 1 1 0 0,-1 0-1 0 0,1 0 1 0 0,0 0 0 0 0,0 0-1 0 0,0 0-42 0 0,3 6 141 0 0,0-1-1 0 0,1 0 0 0 0,0 0 0 0 0,0-1 1 0 0,1 1-1 0 0,0-1 0 0 0,0 0 1 0 0,1-1-1 0 0,3 4-140 0 0,17 18 293 0 0,-26-28-246 0 0,1 1-1 0 0,-1-1 1 0 0,0 0-1 0 0,1 0 0 0 0,-1 1 1 0 0,1-1-1 0 0,-1 0 1 0 0,0 0-1 0 0,1-1 1 0 0,-1 1-1 0 0,1 0 1 0 0,-1 0-1 0 0,0-1 0 0 0,1 1 1 0 0,-1-1-1 0 0,0 1 1 0 0,1-1-1 0 0,0 0-46 0 0,1-1 3 0 0,-1-1-1 0 0,1 1 0 0 0,-1-1 1 0 0,1 0-1 0 0,-1 0 0 0 0,0 0 0 0 0,0 0 1 0 0,0 0-1 0 0,0-1 0 0 0,-1 1 1 0 0,1 0-1 0 0,-1-1 0 0 0,0 1 1 0 0,0-1-1 0 0,0 0-2 0 0,1-2-4 0 0,0 0 1 0 0,0 0-1 0 0,1 0 0 0 0,0 1 0 0 0,3-6 4 0 0,2-1-71 0 0,-5 8 42 0 0,0 0 1 0 0,0 0-1 0 0,0 0 1 0 0,0 0-1 0 0,0 1 1 0 0,3-3 28 0 0,4-4 118 0 0,-9 8-96 0 0,0 1 1 0 0,1-1-1 0 0,-1 1 0 0 0,0-1 1 0 0,1 1-1 0 0,0-1 1 0 0,-1 1-1 0 0,2-1-22 0 0,4-1 55 0 0,-2 0 13 0 0,1 0-1 0 0,0 0 1 0 0,0 0 0 0 0,0 1-1 0 0,1 0 1 0 0,-1 0 0 0 0,0 1-1 0 0,1 0 1 0 0,3-1-68 0 0,14-3 182 0 0,-22 4-141 0 0,-1 0 0 0 0,1 1 1 0 0,0-1-1 0 0,0 1 1 0 0,-1-1-1 0 0,1 1 0 0 0,0 0 1 0 0,0-1-1 0 0,0 1 1 0 0,0 0-1 0 0,-1 0 0 0 0,1 0 1 0 0,0 1-1 0 0,0-1 1 0 0,1 1-43 0 0,-1 0 81 0 0,2 1-12 0 0,14-2 267 0 0,-17 0-339 0 0,1 1 0 0 0,-1-1 0 0 0,0 0-1 0 0,0 0 1 0 0,1-1 0 0 0,-1 1 0 0 0,0 0 0 0 0,0 0-1 0 0,0 0 1 0 0,1-1 0 0 0,-1 1 0 0 0,0-1 0 0 0,0 1-1 0 0,0-1 1 0 0,0 1 0 0 0,0-1 0 0 0,0 0 0 0 0,0 1 0 0 0,0-1-1 0 0,0 0 1 0 0,0 0 4 0 0,3-15-588 0 0,-3 15 582 0 0,-1 0-1 0 0,0-1 0 0 0,1 1 1 0 0,-1 0-1 0 0,0-1 1 0 0,0 1-1 0 0,0 0 1 0 0,0-1-1 0 0,0 1 0 0 0,0-1 1 0 0,0 1-1 0 0,-1 0 1 0 0,1-1-1 0 0,0 1 1 0 0,-1 0-1 0 0,1-1 0 0 0,-1 1 1 0 0,1 0-1 0 0,-1 0 1 0 0,0-1-1 0 0,1 1 1 0 0,-1 0 5 0 0,-22-28-53 0 0,14 19 24 0 0,-5-6 6 0 0,0 1 0 0 0,-1 0 0 0 0,0 1 0 0 0,-1 1 0 0 0,-1 1 0 0 0,0 0 0 0 0,-13-6 24 0 0,20 14-62 0 0,0 0-1 0 0,0 0 1 0 0,0 1-1 0 0,-1 1 1 0 0,1 0 0 0 0,-1 0-1 0 0,1 1 1 0 0,-1 0 0 0 0,0 1-1 0 0,1 0 1 0 0,-1 1 0 0 0,0 0-1 0 0,-2 1 63 0 0,2 1 88 0 0,1 0-1 0 0,0 1 0 0 0,0 0 1 0 0,0 1-1 0 0,0 0 0 0 0,1 1 1 0 0,0 0-1 0 0,-3 2-87 0 0,5-3 68 0 0,-1 0-1 0 0,1 1 1 0 0,0 0 0 0 0,1 0-1 0 0,-1 1 1 0 0,1 0 0 0 0,0 0 0 0 0,1 0-1 0 0,0 0 1 0 0,0 1 0 0 0,1 0-1 0 0,-1 0 1 0 0,2 1 0 0 0,-1-1 0 0 0,1 1-1 0 0,1-1 1 0 0,-1 1 0 0 0,2 0-1 0 0,-1 1-67 0 0,-1 13 108 0 0,2 0-1 0 0,0 1 0 0 0,1-1 0 0 0,2 0 1 0 0,0 0-1 0 0,2 1 0 0 0,5 19-107 0 0,-2-16 84 0 0,-2-7-14 0 0,1 1-1 0 0,1-1 1 0 0,0-1-1 0 0,2 1 1 0 0,0-1-1 0 0,1 0-69 0 0,-4-10 5 0 0,16 27 55 0 0,1-1 0 0 0,2-1 0 0 0,21 21-60 0 0,-37-46 9 0 0,0 0 1 0 0,0-1-1 0 0,1 0 0 0 0,0 0 1 0 0,0-1-1 0 0,1 0 0 0 0,0-1 0 0 0,0-1 1 0 0,1 1-1 0 0,-1-2 0 0 0,1 0 1 0 0,0 0-1 0 0,0-1 0 0 0,8 1-9 0 0,-2-2-410 0 0,0-1 0 0 0,1 0 0 0 0,-1-1 0 0 0,0-2 0 0 0,0 1 0 0 0,0-2 0 0 0,0 0 0 0 0,1-2 410 0 0,16-5-1946 0 0,-1-2-1 0 0,0-1 0 0 0,16-10 1947 0 0,-17 6-7487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37:52.4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1 533 18287 0 0,'10'8'288'0'0,"16"7"1252"0"0,-20-14-1461 0 0,-4-1-69 0 0,1 1 1 0 0,-1 0-1 0 0,1 0 0 0 0,-1 0 1 0 0,1 1-1 0 0,-1-1 1 0 0,0 1-1 0 0,0-1 0 0 0,2 2-10 0 0,18 9 2253 0 0,18 7-2253 0 0,-38-17 130 0 0,-1-2-90 0 0,0 0-1 0 0,-1 1 1 0 0,1-1 0 0 0,0 0 0 0 0,-1 0-1 0 0,1 1 1 0 0,0-1 0 0 0,-1 0-1 0 0,1 0 1 0 0,0 0 0 0 0,0 0-1 0 0,-1 0 1 0 0,1 0 0 0 0,0 0 0 0 0,-1 0-1 0 0,1 0 1 0 0,0 0 0 0 0,0 0-1 0 0,-1-1 1 0 0,1 1 0 0 0,0 0 0 0 0,-1 0-1 0 0,1-1-39 0 0,1 0 408 0 0,-1 2-201 0 0,1 0-185 0 0,-1 0 0 0 0,1-1 0 0 0,-1 1 0 0 0,1-1 0 0 0,0 1 0 0 0,0-1 1 0 0,-1 0-1 0 0,1 0 0 0 0,0 0 0 0 0,-1 0 0 0 0,1 0 0 0 0,0 0 0 0 0,0 0 0 0 0,-1 0 0 0 0,1-1 0 0 0,1 0-22 0 0,31-11 360 0 0,-8 2-165 0 0,55-7 847 0 0,-43 10-15 0 0,31-10-1027 0 0,-32 7 427 0 0,0 2 0 0 0,1 2-427 0 0,48-11 487 0 0,-75 15-446 0 0,175-47 553 0 0,-79 23-385 0 0,-41 11-114 0 0,-4-1-170 0 0,158-33 861 0 0,-171 41-742 0 0,61-11 21 0 0,-83 14 66 0 0,0 2 0 0 0,5 0-131 0 0,-5 1 78 0 0,9 0 60 0 0,-1 2-1 0 0,15 3-137 0 0,26 0 112 0 0,105-3-99 0 0,-113-5-13 0 0,-62 6-11 0 0,1 5-43 0 0,-6-5 49 0 0,-1-1 0 0 0,0 1 0 0 0,0 0 0 0 0,1 0 0 0 0,-1 0 0 0 0,0 0 1 0 0,0-1-1 0 0,0 1 0 0 0,0 0 0 0 0,0 0 0 0 0,0 0 0 0 0,0 0 0 0 0,0 0 0 0 0,-1-1 1 0 0,1 1-1 0 0,0 0 0 0 0,0 0 0 0 0,-1 0 0 0 0,1-1 0 0 0,0 1 0 0 0,-1 0 0 0 0,0 0 5 0 0,1 1-16 0 0,-3 12 3 0 0,3-12 13 0 0,0 0 1 0 0,0 0-1 0 0,-1 0 0 0 0,1 0 0 0 0,0-1 0 0 0,-1 1 0 0 0,0 0 0 0 0,0 0 1 0 0,1 0-1 0 0,-1-1 0 0 0,0 1 0 0 0,-1 0 0 0 0,-28 52-80 0 0,7-11 11 0 0,10-14 57 0 0,4-5-47 0 0,0-3 20 0 0,8-17 32 0 0,-1 1-1 0 0,0-1 1 0 0,0 0-1 0 0,0 1 1 0 0,0-1-1 0 0,-2 1 8 0 0,-2 3 0 0 0,1 1 0 0 0,-1 0 0 0 0,1 0 0 0 0,1 0 0 0 0,0 1 0 0 0,-3 7 0 0 0,-1 17 0 0 0,4-28 0 0 0,-1 12 0 0 0,9-45 0 0 0,-2 1 0 0 0,0-14 0 0 0,-1 32 0 0 0,0 0 0 0 0,0 0 0 0 0,1 1 0 0 0,-1-1 0 0 0,2 0 0 0 0,1-4 0 0 0,0 2 0 0 0,-1 1 0 0 0,-1-1 0 0 0,0 1 0 0 0,0-3 0 0 0,0 6 0 0 0,-1 0 0 0 0,1 0 0 0 0,0 0 0 0 0,0 0 0 0 0,1-1 0 0 0,5-13 0 0 0,0-7 32 0 0,-1 0 0 0 0,0-8-32 0 0,-5 15 0 0 0,-1-1 0 0 0,0 1 0 0 0,-3-10 0 0 0,1-13 0 0 0,1 39 0 0 0,0 0 0 0 0,-1 0 0 0 0,0 0 0 0 0,0 1 0 0 0,0-1 0 0 0,0 0 0 0 0,0 1 0 0 0,-2-4 0 0 0,-7-21 0 0 0,9 26-3 0 0,0 0 1 0 0,0 1-1 0 0,0-1 1 0 0,0 0-1 0 0,-1 0 1 0 0,1 0-1 0 0,-1 1 0 0 0,1-1 1 0 0,-1 1-1 0 0,1-1 1 0 0,-1 1-1 0 0,0-1 1 0 0,0 1-1 0 0,1 0 0 0 0,-1 0 1 0 0,0 0-1 0 0,0 0 1 0 0,-1 0 2 0 0,-17-11-18 0 0,6 5 18 0 0,0 1 0 0 0,6 3-6 0 0,0-1 0 0 0,0 1 0 0 0,0 0 0 0 0,0 1 1 0 0,-1 0-1 0 0,0 0 0 0 0,-3 1 6 0 0,0-2-12 0 0,-1 1 1 0 0,-9-4 11 0 0,20 5 0 0 0,1 0 0 0 0,-1 0 0 0 0,0 1 0 0 0,1-1 0 0 0,-1 0 0 0 0,0 1 0 0 0,1 0 0 0 0,-1-1 0 0 0,0 1 0 0 0,0 0 0 0 0,0 0 0 0 0,1 0 0 0 0,-2 0 0 0 0,-14 1 0 0 0,-2-1 0 0 0,0 1 0 0 0,16 2 0 0 0,-20 1 0 0 0,18-3 0 0 0,-12 0 0 0 0,-12-3 0 0 0,15 2-16 0 0,1-1 0 0 0,-1-1 0 0 0,-7-2 16 0 0,12 2-16 0 0,7 2-31 0 0,0-1 0 0 0,0 0 1 0 0,0 1-1 0 0,0-1 0 0 0,1 0 0 0 0,-1 0 0 0 0,0 0 1 0 0,1-1-1 0 0,-1 1 0 0 0,0-1 47 0 0,-11-6-1048 0 0,-37-25-3737 0 0,33 22 3062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35:47.9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 15664 0 0,'0'0'718'0'0,"0"-1"-19"0"0,2-5-354 0 0,-1 5 168 0 0,4 11 779 0 0,-2-2-878 0 0,-1 1 0 0 0,0 0 0 0 0,0-1 0 0 0,-1 1 0 0 0,0 4-414 0 0,2 12 674 0 0,0 6 39 0 0,-2-17-434 0 0,1-1 0 0 0,0 0 0 0 0,1 4-279 0 0,5 14 307 0 0,23 79 568 0 0,-25-91-715 0 0,1-1 0 0 0,1 0 0 0 0,1 0 0 0 0,9 13-160 0 0,-12-23 80 0 0,0 0-1 0 0,1-1 0 0 0,-1 0 1 0 0,2 0-1 0 0,-1-1 1 0 0,1 1-1 0 0,0-2 1 0 0,0 1-1 0 0,1-1 0 0 0,0-1 1 0 0,0 0-1 0 0,0 0 1 0 0,0 0-1 0 0,0-1 0 0 0,1-1 1 0 0,-1 1-1 0 0,1-2 1 0 0,0 1-1 0 0,0-1 1 0 0,0-1-1 0 0,0 0 0 0 0,-1 0 1 0 0,10-2-80 0 0,-6 0 204 0 0,-6 1-331 0 0,0 0-1 0 0,0 0 1 0 0,-1 0 0 0 0,1-1-1 0 0,-1 0 1 0 0,1-1-1 0 0,-1 1 1 0 0,0-1-1 0 0,5-3 128 0 0,3-2-836 0 0,-12 7 523 0 0,0 0 0 0 0,0 0 0 0 0,0 0 0 0 0,0-1-1 0 0,0 1 1 0 0,0-1 0 0 0,0 1 0 0 0,0-1 313 0 0,4-7-1523 0 0</inkml:trace>
  <inkml:trace contextRef="#ctx0" brushRef="#br0" timeOffset="326.659">309 100 19439 0 0,'6'17'366'0'0,"-2"1"0"0"0,1-1-1 0 0,-2 1 1 0 0,-1 0 0 0 0,0 0-1 0 0,-1 15-365 0 0,3 23 510 0 0,-1-13-36 0 0,-2 0 0 0 0,-2 5-474 0 0,0-6 374 0 0,1-1 0 0 0,3 9-374 0 0,4 30 238 0 0,-6-49-191 0 0,2 0-1 0 0,1-1 1 0 0,1 1-1 0 0,3 4-46 0 0,-1-3 14 0 0,-7-25-345 0 0,1-1-1 0 0,0 1 1 0 0,1 0 0 0 0,0-1-1 0 0,0 1 1 0 0,0-1 0 0 0,1 0-1 0 0,0 1 1 0 0,0-1-1 0 0,3 3 332 0 0,-5-8-404 0 0,0 0 0 0 0,-1-1 0 0 0,1 1 0 0 0,0-1 0 0 0,-1 1 0 0 0,1-1 0 0 0,0 1 0 0 0,0-1 0 0 0,0 1-1 0 0,0-1 1 0 0,-1 0 0 0 0,1 1 0 0 0,0-1 404 0 0,15 1-6774 0 0</inkml:trace>
  <inkml:trace contextRef="#ctx0" brushRef="#br0" timeOffset="662.721">766 120 9672 0 0,'0'0'440'0'0,"0"0"-6"0"0,0 0 69 0 0,0 2 1314 0 0,2 1-1056 0 0,-1 1-1 0 0,0 0 0 0 0,0-1 0 0 0,-1 1 1 0 0,1 0-1 0 0,-1 0 0 0 0,0 0 0 0 0,0 0 1 0 0,0-1-1 0 0,-1 5-760 0 0,1 8 648 0 0,-3 16-199 0 0,0 1 0 0 0,-3-1-1 0 0,-4 15-448 0 0,3-13 103 0 0,0 2-2 0 0,1 0 0 0 0,1 0 0 0 0,3 0 1 0 0,0 0-1 0 0,3 1 0 0 0,1-1 0 0 0,4 21-101 0 0,-4-49 61 0 0,0 1 0 0 0,0-1 0 0 0,1 0 0 0 0,0 0 0 0 0,1-1 1 0 0,0 1-1 0 0,0-1 0 0 0,0 1 0 0 0,1-1 0 0 0,4 4-61 0 0,-6-8 49 0 0,-1 0-1 0 0,1 0 1 0 0,0 0 0 0 0,0 0-1 0 0,0-1 1 0 0,0 1 0 0 0,0-1-1 0 0,1 0 1 0 0,-1 0 0 0 0,1 0-1 0 0,-1-1 1 0 0,1 1 0 0 0,0-1-1 0 0,0 0 1 0 0,-1 0 0 0 0,1 0 0 0 0,0-1-1 0 0,0 1 1 0 0,0-1 0 0 0,0 0-1 0 0,0 0 1 0 0,0 0 0 0 0,3-1-49 0 0,8-3 111 0 0,1-1 1 0 0,-1-1-1 0 0,-1 0 1 0 0,1-2-1 0 0,-1 1 1 0 0,6-6-112 0 0,-11 8 6 0 0,0-1 0 0 0,-1 0 1 0 0,0-1-1 0 0,0 0 0 0 0,-1 0 0 0 0,0-1 0 0 0,0 0 1 0 0,-1 0-1 0 0,0 0 0 0 0,0-1 0 0 0,-1 0 1 0 0,0 0-1 0 0,0-1 0 0 0,-1 1 0 0 0,2-10-6 0 0,0-3-15 0 0,0-1 0 0 0,-2 1 0 0 0,-1-1-1 0 0,-1 0 1 0 0,-1 0 0 0 0,-1 0 0 0 0,0-1 0 0 0,-2 1-1 0 0,-1 0 1 0 0,-3-10 15 0 0,1 12-6 0 0,0 0 0 0 0,-2 1 0 0 0,0 0 0 0 0,-2 0 0 0 0,0 1 0 0 0,-1 0 0 0 0,0 0 0 0 0,-2 1 0 0 0,0 1 0 0 0,-1 0 0 0 0,-9-8 6 0 0,15 18-103 0 0,-1 0 1 0 0,-1 0 0 0 0,1 0 0 0 0,-1 1 0 0 0,0 1 0 0 0,-1-1 0 0 0,1 2-1 0 0,-4-2 103 0 0,-19-3-2806 0 0,0 5-3429 0 0,13 4-551 0 0</inkml:trace>
  <inkml:trace contextRef="#ctx0" brushRef="#br0" timeOffset="999.035">1398 357 1840 0 0,'11'-17'532'0'0,"-9"14"1561"0"0,-2 3 680 0 0,0 0 137 0 0,0 0-217 0 0,0 0-1032 0 0,1 1-453 0 0,0 2-985 0 0,0 0 0 0 0,0 0 1 0 0,0 0-1 0 0,0 0 0 0 0,-1 1 0 0 0,1-1 0 0 0,-1 0 0 0 0,0 0 0 0 0,0 0 0 0 0,0 1 0 0 0,-1-1 0 0 0,1 0 1 0 0,-1 0-1 0 0,1 0 0 0 0,-1 0 0 0 0,-1 1-223 0 0,-3 13 495 0 0,-1 0 0 0 0,-4 7-495 0 0,6-15 195 0 0,-4 12-14 0 0,1 0 0 0 0,1 1 0 0 0,1-1 0 0 0,1 1 0 0 0,1 0 0 0 0,0 1-181 0 0,3-18 64 0 0,0 0-1 0 0,0 0 1 0 0,0 0-1 0 0,1 0 1 0 0,0 1-1 0 0,-1-1 0 0 0,2 0 1 0 0,-1-1-1 0 0,1 1 1 0 0,2 5-64 0 0,-3-8 60 0 0,0 1 0 0 0,1 0 1 0 0,0 0-1 0 0,0-1 0 0 0,-1 1 1 0 0,1-1-1 0 0,1 0 0 0 0,-1 1 1 0 0,0-1-1 0 0,1 0 0 0 0,-1 0 0 0 0,1 0 1 0 0,-1-1-1 0 0,1 1 0 0 0,0-1 1 0 0,0 1-1 0 0,0-1 0 0 0,0 0-60 0 0,3 0 47 0 0,0 1-1 0 0,-1-1 0 0 0,1-1 0 0 0,0 1 0 0 0,0-1 1 0 0,0 0-1 0 0,0 0 0 0 0,0-1 0 0 0,-1 0 0 0 0,1 0 1 0 0,0 0-1 0 0,0-1 0 0 0,-1 1 0 0 0,1-1 0 0 0,-1-1 1 0 0,0 1-1 0 0,1-1 0 0 0,-1 0 0 0 0,0-1-46 0 0,6-3 107 0 0,0-1-1 0 0,-1 0 1 0 0,0-1 0 0 0,0-1-1 0 0,-1 1 1 0 0,-1-1-1 0 0,8-11-106 0 0,-9 11-4 0 0,-4 7-2 0 0,-1-1 0 0 0,1 1-1 0 0,-1-1 1 0 0,0 1 0 0 0,0-1 0 0 0,0 0-1 0 0,-1 1 1 0 0,1-1 0 0 0,-1 0 0 0 0,0-2 6 0 0,1-4-6 0 0,0 0 0 0 0,-1 0 1 0 0,-1-1-1 0 0,0 1 0 0 0,0 0 0 0 0,-1-1 1 0 0,-1 1-1 0 0,0 0 0 0 0,0 0 1 0 0,0 0-1 0 0,-2 0 0 0 0,1 0 1 0 0,-1 1-1 0 0,0-1 0 0 0,-1 1 1 0 0,0 0-1 0 0,-1 0 0 0 0,0 1 1 0 0,-3-4 5 0 0,6 9-39 0 0,0 0 1 0 0,0 1 0 0 0,0 0 0 0 0,-1-1 0 0 0,1 1 0 0 0,-1 0 0 0 0,1 1 0 0 0,-1-1 0 0 0,1 0 0 0 0,-1 1-1 0 0,0 0 1 0 0,0 0 0 0 0,0 0 0 0 0,0 1 0 0 0,0-1 0 0 0,-3 1 38 0 0,-13-3-1205 0 0,19 3 1100 0 0,0 0-1 0 0,0-1 1 0 0,1 1 0 0 0,-1 0 0 0 0,0 0 0 0 0,0 0-1 0 0,0 0 1 0 0,0 1 0 0 0,0-1 0 0 0,0 0-1 0 0,0 0 1 0 0,1 1 0 0 0,-1-1 0 0 0,0 0 105 0 0,-13 12-1538 0 0</inkml:trace>
  <inkml:trace contextRef="#ctx0" brushRef="#br0" timeOffset="1347.187">1817 526 15664 0 0,'6'3'761'0'0,"-2"-2"-703"0"0,-1 0 0 0 0,0 0-1 0 0,0 0 1 0 0,0 1 0 0 0,0 0 0 0 0,0-1 0 0 0,0 1 0 0 0,0 0 0 0 0,0 1 0 0 0,-1-1 0 0 0,1 0-1 0 0,-1 1 1 0 0,0-1 0 0 0,1 1 0 0 0,-1 0 0 0 0,-1 0 0 0 0,1 0 0 0 0,0 0 0 0 0,-1 0-1 0 0,2 2-57 0 0,2 8 309 0 0,0 0-1 0 0,-1 1 0 0 0,0-1 0 0 0,1 9-308 0 0,5 41 1355 0 0,-7-37-738 0 0,2-1 1 0 0,4 13-618 0 0,5 46 132 0 0,-10-65 132 0 0,-3-13-47 0 0,0 0 0 0 0,1 1 0 0 0,0-1-1 0 0,0-1 1 0 0,1 1 0 0 0,0 1-217 0 0,-3-6 13 0 0,1-1 0 0 0,-1 1 0 0 0,1-1 0 0 0,-1 1 1 0 0,1-1-1 0 0,-1 1 0 0 0,1-1 0 0 0,0 0 0 0 0,-1 1 0 0 0,1-1 0 0 0,-1 0 0 0 0,1 1 1 0 0,0-1-1 0 0,-1 0 0 0 0,1 0 0 0 0,0 0 0 0 0,-1 0 0 0 0,1 0 0 0 0,0 1 0 0 0,-1-1 1 0 0,1 0-1 0 0,0 0 0 0 0,-1-1 0 0 0,1 1 0 0 0,0 0 0 0 0,-1 0 0 0 0,2 0-13 0 0,-1-1 36 0 0,1 1 1 0 0,-1 0-1 0 0,0-1 0 0 0,1 1 0 0 0,-1-1 0 0 0,0 0 0 0 0,0 1 0 0 0,1-1 1 0 0,-1 0-1 0 0,0 0 0 0 0,1 0-36 0 0,7-11 236 0 0,-1 0 0 0 0,0 0 0 0 0,0 0 0 0 0,-2-1-1 0 0,3-7-235 0 0,11-18-10 0 0,12-28 10 0 0,-20 51 4 0 0,-10 14 6 0 0,-2 1-8 0 0,0 0 0 0 0,0-1 0 0 0,0 1 0 0 0,1 0 1 0 0,-1 0-1 0 0,0 0 0 0 0,0 0 0 0 0,0-1 0 0 0,1 1 0 0 0,-1 0 1 0 0,0 0-1 0 0,0 0 0 0 0,0 0 0 0 0,1 0 0 0 0,-1 0 1 0 0,0 0-1 0 0,0 0 0 0 0,1 0 0 0 0,-1 0 0 0 0,0 0 0 0 0,0 0 1 0 0,1 0-1 0 0,-1 0 0 0 0,0 0 0 0 0,0 0 0 0 0,1 0 1 0 0,-1 0-1 0 0,0 0 0 0 0,0 0 0 0 0,0 0 0 0 0,1 1 1 0 0,-1-1-1 0 0,0 0 0 0 0,0 0 0 0 0,0 0 0 0 0,1 0 0 0 0,-1 0 1 0 0,0 1-1 0 0,0-1 0 0 0,0 0 0 0 0,0 0 0 0 0,1 0 1 0 0,-1 0-1 0 0,0 1 0 0 0,0-1 0 0 0,0 0 0 0 0,0 0 0 0 0,0 1 1 0 0,0-1-1 0 0,0 0 0 0 0,0 0 0 0 0,0 1 0 0 0,0-1 1 0 0,0 0-1 0 0,0 0 0 0 0,0 0 0 0 0,0 1-2 0 0,1-1 9 0 0,6 16 16 0 0,-1 0-1 0 0,-1 1 1 0 0,0 0 0 0 0,-1 0 0 0 0,-1 0-1 0 0,0 0 1 0 0,-1 2-25 0 0,0-8-20 0 0,0-1 0 0 0,0 1 0 0 0,2-1 0 0 0,2 7 20 0 0,2 9-93 0 0,-7-23-88 0 0,0 0 0 0 0,0 0 1 0 0,0 0-1 0 0,0 0 0 0 0,0-1 0 0 0,1 1 0 0 0,-1 0 1 0 0,1-1-1 0 0,-1 1 0 0 0,1-1 0 0 0,0 0 1 0 0,0 1-1 0 0,1-1 0 0 0,-1 0 0 0 0,0 0 0 0 0,1 0 1 0 0,0 0 180 0 0,-2-2-365 0 0,-1 0 0 0 0,1 0 1 0 0,0-1-1 0 0,-1 1 0 0 0,1 0 1 0 0,-1 0-1 0 0,1-1 0 0 0,-1 1 1 0 0,1-1-1 0 0,-1 1 1 0 0,1 0-1 0 0,-1-1 0 0 0,0 1 1 0 0,1-1-1 0 0,-1 1 0 0 0,1-1 1 0 0,-1 1-1 0 0,0-1 0 0 0,1 1 365 0 0,-1 0-282 0 0,5-9-6156 0 0</inkml:trace>
  <inkml:trace contextRef="#ctx0" brushRef="#br0" timeOffset="1748.138">2309 706 10592 0 0,'0'5'226'0'0,"1"1"0"0"0,0-1 1 0 0,0 0-1 0 0,0 0 0 0 0,1 1-226 0 0,3 15 207 0 0,22 131 6462 0 0,-8-75-5485 0 0,-15-69-928 0 0,-4-6-66 0 0,0-2-29 0 0,0 0-8 0 0,3-2-26 0 0,0 0-119 0 0,1-1 0 0 0,-1 0 0 0 0,0 0 0 0 0,0 0 0 0 0,0 0 0 0 0,0 0 0 0 0,-1 0 0 0 0,1-1 0 0 0,-1 0-1 0 0,0 1 1 0 0,0-1 0 0 0,1-2-8 0 0,3-10-4 0 0,0 1 0 0 0,2-14 4 0 0,7-22 2 0 0,4 6-2 0 0,-12 33 0 0 0,-7 12 0 0 0,1-1 0 0 0,-1 1 0 0 0,0 0 0 0 0,0 0 0 0 0,0-1 0 0 0,0 1 0 0 0,0 0 0 0 0,0-1 0 0 0,1 1 0 0 0,-1 0 0 0 0,0 0 0 0 0,0-1 0 0 0,1 1 0 0 0,-1 0 0 0 0,0 0 0 0 0,0 0 0 0 0,1-1 0 0 0,-1 1 0 0 0,0 0 0 0 0,0 0 0 0 0,1 0 0 0 0,-1 0 0 0 0,0 0 0 0 0,1 0 0 0 0,-1-1 0 0 0,0 1 0 0 0,0 0 0 0 0,1 0 0 0 0,-1 0 0 0 0,0 0 0 0 0,1 0 0 0 0,-1 0 0 0 0,0 0 0 0 0,1 0 0 0 0,-1 0 0 0 0,0 0 0 0 0,1 1 0 0 0,-1-1 0 0 0,0 0 0 0 0,1 0 0 0 0,-1 0 0 0 0,0 0 0 0 0,0 0 0 0 0,1 0 0 0 0,-1 1 0 0 0,0-1 0 0 0,0 0 0 0 0,1 0 0 0 0,-1 1 0 0 0,0-1 0 0 0,0 0 0 0 0,0 0 0 0 0,1 1 0 0 0,-1-1 0 0 0,0 0 0 0 0,0 0 0 0 0,0 1 0 0 0,0-1 0 0 0,1 0 0 0 0,-1 1 0 0 0,0-1 0 0 0,11 19 0 0 0,-10-16 0 0 0,0 0 0 0 0,0 0 0 0 0,1 0 0 0 0,0-1 0 0 0,-1 1 0 0 0,1-1 0 0 0,0 1 0 0 0,-1-2-3 0 0,1 0-1 0 0,-1 1 1 0 0,0-1 0 0 0,0 0-1 0 0,0 1 1 0 0,-1-1-1 0 0,1 1 1 0 0,0-1-1 0 0,0 1 1 0 0,-1-1-1 0 0,1 1 1 0 0,-1 0 3 0 0,12 28-39 0 0,-7-18 39 0 0,-5-12 1 0 0,0 0-1 0 0,0 1 1 0 0,0-1-1 0 0,0 0 0 0 0,0 1 1 0 0,1-1-1 0 0,-1 0 1 0 0,0 0-1 0 0,0 1 0 0 0,0-1 1 0 0,1 0-1 0 0,-1 0 1 0 0,0 1-1 0 0,0-1 1 0 0,1 0-1 0 0,-1 0 0 0 0,0 0 1 0 0,1 1-1 0 0,-1-1 1 0 0,0 0-1 0 0,1 0 0 0 0,-1 0 1 0 0,0 0-1 0 0,0 0 1 0 0,1 0-1 0 0,-1 0 0 0 0,2 0 9 0 0,-1 0-1 0 0,1-1 1 0 0,-1 1-1 0 0,0-1 1 0 0,1 0-1 0 0,-1 0 1 0 0,0 1-1 0 0,1-1 1 0 0,-1 0-1 0 0,0 0 1 0 0,0 0-1 0 0,0 0 1 0 0,0 0-1 0 0,0-1-8 0 0,20-21 176 0 0,-11 12-48 0 0,6-9 110 0 0,-15 19-111 0 0,-1 0-109 0 0,0 1-1 0 0,1 0 1 0 0,-1-1-1 0 0,0 1 1 0 0,1-1 0 0 0,-1 1-1 0 0,0 0 1 0 0,1-1-1 0 0,-1 1 1 0 0,1 0 0 0 0,-1-1-1 0 0,0 1 1 0 0,1 0-1 0 0,-1 0 1 0 0,1-1-1 0 0,-1 1 1 0 0,1 0 0 0 0,-1 0-1 0 0,1 0 1 0 0,-1 0-1 0 0,1 0 1 0 0,-1 0 0 0 0,1 0-1 0 0,-1 0 1 0 0,1 0-1 0 0,-1 0-17 0 0,11-1 207 0 0,-9 1 36 0 0,0 1 21 0 0,2 0-216 0 0,0 0 1 0 0,0 1 0 0 0,-1 0-1 0 0,1 0 1 0 0,0 0-1 0 0,-1 0 1 0 0,0 0 0 0 0,1 1-1 0 0,-1-1 1 0 0,0 1 0 0 0,0 0-1 0 0,-1 0 1 0 0,1 0-1 0 0,0 1 1 0 0,-1-1 0 0 0,0 1-1 0 0,0-1 1 0 0,0 1 0 0 0,1 3-49 0 0,53 107 1784 0 0,-41-97-1647 0 0,-8-9-81 0 0,1 3-39 0 0,5-6-81 0 0,-12-5-60 0 0,1 0 0 0 0,0 1 0 0 0,0-1 0 0 0,0-1-1 0 0,0 1 1 0 0,0 0 0 0 0,-1 0 0 0 0,1-1 0 0 0,0 1 0 0 0,0-1-1 0 0,-1 0 1 0 0,1 1 0 0 0,0-1 0 0 0,-1 0 0 0 0,1 0 0 0 0,0 0-1 0 0,-1 0 1 0 0,1 0 0 0 0,-1 0 0 0 0,0-1 0 0 0,1 1-1 0 0,-1 0 1 0 0,1-2 124 0 0,7-11-8191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35:51.8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282 230 17135 0 0,'3'0'82'0'0,"0"0"-1"0"0,0-1 0 0 0,0 0 0 0 0,0 1 0 0 0,0-1 0 0 0,0 0 0 0 0,-1 0 0 0 0,1-1 0 0 0,0 1 0 0 0,0 0 0 0 0,-1-1 0 0 0,1 0 1 0 0,-1 0-1 0 0,1 0 0 0 0,-1 0 0 0 0,0 0 0 0 0,0 0 0 0 0,0 0 0 0 0,0-1 0 0 0,2-1-81 0 0,4-9 80 0 0,-1 1-1 0 0,0-1 1 0 0,0 0 0 0 0,-1-1-80 0 0,5-9 34 0 0,-9 18 174 0 0,0 0 1 0 0,0 0-1 0 0,0-1 1 0 0,-1 1-1 0 0,0-1 0 0 0,0 1 1 0 0,0-1-1 0 0,-1 0 1 0 0,0 1-1 0 0,0-1 1 0 0,0-2-209 0 0,0 6 33 0 0,0 0 1 0 0,-1 0-1 0 0,1 1 1 0 0,0-1 0 0 0,-1 0-1 0 0,1 0 1 0 0,-1 0 0 0 0,0 1-1 0 0,1-1 1 0 0,-1 0 0 0 0,0 1-1 0 0,0-1 1 0 0,0 1 0 0 0,0-1-1 0 0,-1 1 1 0 0,1-1 0 0 0,0 1-1 0 0,-1 0 1 0 0,1 0 0 0 0,0-1-1 0 0,-1 1 1 0 0,0 0 0 0 0,1 0-1 0 0,-1 1 1 0 0,0-1 0 0 0,1 0-1 0 0,-1 0 1 0 0,0 1 0 0 0,0-1-1 0 0,1 1 1 0 0,-1 0 0 0 0,0-1-1 0 0,0 1 1 0 0,0 0 0 0 0,-1 0-34 0 0,-5 1 9 0 0,0-1 0 0 0,1 1 0 0 0,0 1 0 0 0,-1-1 1 0 0,1 1-1 0 0,0 1 0 0 0,0-1 0 0 0,0 1 0 0 0,0 1 0 0 0,0-1 1 0 0,1 1-1 0 0,-1 0 0 0 0,1 1 0 0 0,0-1 0 0 0,0 1 1 0 0,1 0-1 0 0,-4 4-9 0 0,-7 10 18 0 0,0 1 1 0 0,1 0 0 0 0,1 1-1 0 0,-7 14-18 0 0,-1 4 28 0 0,2 1 0 0 0,1 1 0 0 0,2 1 0 0 0,2 0 0 0 0,2 1-1 0 0,2 0 1 0 0,1 1 0 0 0,3 1 0 0 0,-2 38-28 0 0,9-34 605 0 0,2 0-1 0 0,2 4-604 0 0,-2-36 192 0 0,0 1 1 0 0,2-1-1 0 0,0 0 0 0 0,1 0 0 0 0,0 0 0 0 0,2 0 0 0 0,2 3-192 0 0,-4-8 123 0 0,1-1-1 0 0,1-1 0 0 0,0 1 0 0 0,0-1 1 0 0,1-1-1 0 0,0 1 0 0 0,1-1 1 0 0,0-1-1 0 0,0 1 0 0 0,7 3-122 0 0,-10-8 27 0 0,0 0 0 0 0,0-1 1 0 0,0 0-1 0 0,0-1 0 0 0,0 1 0 0 0,1-1 0 0 0,-1 0 0 0 0,1-1 0 0 0,-1 1 0 0 0,1-1 1 0 0,0-1-1 0 0,0 1 0 0 0,-1-1 0 0 0,1 0 0 0 0,6-1-27 0 0,-3-1-82 0 0,-1 0-1 0 0,1 0 1 0 0,-1-1 0 0 0,0 0 0 0 0,0 0-1 0 0,0-1 1 0 0,0-1 0 0 0,0 1-1 0 0,-1-1 1 0 0,7-5 82 0 0,-13 8-283 0 0,1 0 0 0 0,-1 0-1 0 0,0 0 1 0 0,1-1 0 0 0,-1 1 0 0 0,0 0-1 0 0,0-1 1 0 0,0 1 0 0 0,0-3 283 0 0,4-8-1499 0 0</inkml:trace>
  <inkml:trace contextRef="#ctx0" brushRef="#br0" timeOffset="334.317">314 574 1840 0 0,'16'26'133'0'0,"-12"-17"307"0"0,-4-3 7461 0 0,-6-3 1772 0 0,-1-2-6081 0 0,-1-1-5996 0 0,-5 3 2534 0 0,1 1-1 0 0,-1 0 1 0 0,1 1 0 0 0,0 0-1 0 0,-10 6-129 0 0,12-6 16 0 0,1 0 0 0 0,-1 0 0 0 0,0-1 0 0 0,-1-1 0 0 0,1 0 0 0 0,0 0 0 0 0,-1-1 0 0 0,0 0 0 0 0,-7 0-16 0 0,-41 1-1358 0 0,40-3-188 0 0</inkml:trace>
  <inkml:trace contextRef="#ctx0" brushRef="#br0" timeOffset="1654.101">655 1058 13824 0 0,'1'1'1061'0'0,"2"0"-900"0"0,0 0 0 0 0,0 0 0 0 0,-1 1 0 0 0,1-1 0 0 0,0 1 1 0 0,-1 0-1 0 0,0 0 0 0 0,1 0 0 0 0,-1 0 0 0 0,0 0 0 0 0,0 0 0 0 0,0 0 0 0 0,0 2-161 0 0,2 1 577 0 0,-1 1 0 0 0,1 0-1 0 0,-1 0 1 0 0,-1 0 0 0 0,1 0-1 0 0,-1 1-576 0 0,4 15 1389 0 0,-1-1 0 0 0,-1 1-1 0 0,-1 8-1388 0 0,-3-30-7 0 0,5 61 922 0 0,-4 0-1 0 0,-4 39-914 0 0,1-57 130 0 0,-10 131-72 0 0,4-81-42 0 0,2-47-136 0 0,3-30-119 0 0,1 0 0 0 0,0 11 239 0 0,2-25-876 0 0,1-5-256 0 0,11-32-6471 0 0,-6 8 509 0 0</inkml:trace>
  <inkml:trace contextRef="#ctx0" brushRef="#br0" timeOffset="1987.875">716 968 11520 0 0,'0'0'886'0'0,"10"4"898"0"0,-8-3-1392 0 0,-1-1 0 0 0,1 1 1 0 0,0-1-1 0 0,0 0 0 0 0,0 0 0 0 0,0 1 0 0 0,-1-1 0 0 0,1 0 0 0 0,0 0 0 0 0,0-1 1 0 0,0 1-1 0 0,0 0 0 0 0,-1-1 0 0 0,1 1 0 0 0,0-1 0 0 0,0 1 0 0 0,0-2-392 0 0,35-14 1277 0 0,-30 12-877 0 0,10-5-120 0 0,1 1 0 0 0,0 1 1 0 0,0 1-1 0 0,1 0 0 0 0,1 1-280 0 0,-12 4 68 0 0,0-1-1 0 0,0 1 0 0 0,0 1 0 0 0,1 0 1 0 0,-1 0-1 0 0,0 0 0 0 0,0 1 0 0 0,0 0 1 0 0,1 1-1 0 0,-1 0 0 0 0,-1 0 0 0 0,1 1 1 0 0,2 0-68 0 0,-8-2 29 0 0,0 0 1 0 0,0 0 0 0 0,0 1-1 0 0,0-1 1 0 0,0 1 0 0 0,-1-1 0 0 0,1 1-1 0 0,0-1 1 0 0,-1 1 0 0 0,1 0-1 0 0,-1 0 1 0 0,1 0 0 0 0,-1 0 0 0 0,0 0-1 0 0,0 0 1 0 0,0 0 0 0 0,0 0 0 0 0,0 0-1 0 0,-1 0 1 0 0,1 1 0 0 0,-1-1-1 0 0,1 0-29 0 0,0 7 61 0 0,0 0 0 0 0,-1-1-1 0 0,0 1 1 0 0,0 0-1 0 0,-1 1-60 0 0,1-4 9 0 0,-1-1-13 0 0,0 1 0 0 0,0 0 1 0 0,0-1-1 0 0,-1 1 0 0 0,1-1 1 0 0,-1 1-1 0 0,0-1 0 0 0,-1 0 0 0 0,0 0 1 0 0,-1 3 3 0 0,-6 6-48 0 0,0-1 1 0 0,-11 11 47 0 0,4-5-19 0 0,10-12 26 0 0,0 0-1 0 0,-1 0 0 0 0,0-1 1 0 0,-1 0-1 0 0,1-1 1 0 0,-1 1-1 0 0,0-2 0 0 0,0 1 1 0 0,-1-1-1 0 0,1-1 1 0 0,-1 0-1 0 0,0 0 0 0 0,0-1 1 0 0,0 0-1 0 0,-8 0-6 0 0,11-1-50 0 0,0-2 0 0 0,-1 1 0 0 0,1-1 1 0 0,0 0-1 0 0,-1-1 0 0 0,1 0 0 0 0,0 0 0 0 0,0 0 0 0 0,0-1 0 0 0,1 0 0 0 0,-1 0 0 0 0,0-1 0 0 0,1 0 0 0 0,0 0 1 0 0,0 0-1 0 0,-1-2 50 0 0,2 1-1640 0 0,-1 0 0 0 0,1-1 1 0 0,-1 1-1 0 0,2-1 0 0 0,-5-7 1640 0 0,-1 1-7210 0 0</inkml:trace>
  <inkml:trace contextRef="#ctx0" brushRef="#br0" timeOffset="2650.474">1798 193 12440 0 0,'2'2'957'0'0,"9"10"-604"0"0,9 11-69 0 0,-18-21-204 0 0,-2-2 232 0 0,1 0 1 0 0,-1 1-1 0 0,1-1 0 0 0,-1 1 1 0 0,0-1-1 0 0,1 1 1 0 0,-1-1-1 0 0,0 0 1 0 0,0 1-1 0 0,1-1 0 0 0,-1 1 1 0 0,0-1-1 0 0,0 1 1 0 0,0-1-1 0 0,1 1 0 0 0,-1-1 1 0 0,0 1-1 0 0,0-1 1 0 0,0 1-1 0 0,0 0 0 0 0,0-1 1 0 0,0 1-1 0 0,0-1 1 0 0,0 1-1 0 0,0-1 0 0 0,-1 1 1 0 0,1-1-1 0 0,0 1-312 0 0,-6 7-487 0 0,0-1 613 0 0,0-1 0 0 0,-1 0 1 0 0,0 0-1 0 0,0 0 0 0 0,0-1 0 0 0,-1 0 1 0 0,0 0-1 0 0,0-1 0 0 0,-2 1-126 0 0,-15 5-23 0 0,0 0-1 0 0,-12 2 24 0 0,16-7 36 0 0,-1 0 0 0 0,-9-1-36 0 0,13-2-331 0 0,1 1 0 0 0,0 1 0 0 0,0 0 0 0 0,-11 5 331 0 0,14-1-2048 0 0,0 1-5299 0 0</inkml:trace>
  <inkml:trace contextRef="#ctx0" brushRef="#br0" timeOffset="2986.429">1868 619 19783 0 0,'1'1'9'0'0,"1"0"108"0"0,0 0-1 0 0,0 0 1 0 0,-1 0-1 0 0,1 1 1 0 0,0-1 0 0 0,-1 1-1 0 0,1-1 1 0 0,-1 1 0 0 0,1 0-1 0 0,-1 0 1 0 0,0-1 0 0 0,0 1-1 0 0,0 0 1 0 0,0 0-1 0 0,0 0 1 0 0,0 0 0 0 0,0 0-1 0 0,-1 1-116 0 0,2 7-8 0 0,-2-8 39 0 0,1-1 1 0 0,-1 0 0 0 0,0 1 0 0 0,1-1 0 0 0,-1 1 0 0 0,0-1 0 0 0,0 0 0 0 0,0 1 0 0 0,0-1 0 0 0,-1 1 0 0 0,1-1 0 0 0,0 0 0 0 0,0 1 0 0 0,-1-1-1 0 0,1 0 1 0 0,-1 1 0 0 0,1-1 0 0 0,-1 0 0 0 0,0 0 0 0 0,0 0 0 0 0,1 1 0 0 0,-1-1 0 0 0,0 0 0 0 0,0 0 0 0 0,0 0 0 0 0,-1 0-32 0 0,-5 5 110 0 0,0 0 1 0 0,0-1-1 0 0,0 0 1 0 0,-1 0-1 0 0,0-1 1 0 0,0 0 0 0 0,0-1-1 0 0,-1 1 1 0 0,1-2-1 0 0,-5 2-110 0 0,-13 5 81 0 0,1-1-43 0 0,0-1-1 0 0,-14 1-37 0 0,12-3-815 0 0,1 2 1 0 0,-11 4 814 0 0,9 0-938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35:57.4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223 327 15664 0 0,'0'0'718'0'0,"1"-1"-19"0"0,-1 0-649 0 0,2-1-9 0 0,0-1 0 0 0,-1 0 0 0 0,0 1 0 0 0,1-1 0 0 0,-1 0 0 0 0,0 0 0 0 0,0 0 0 0 0,-1 0-1 0 0,2-2-40 0 0,-3 4 96 0 0,1 1 0 0 0,0 0-1 0 0,-1 0 1 0 0,1 0 0 0 0,0 0-1 0 0,0 0 1 0 0,-1-1-1 0 0,1 1 1 0 0,0 0 0 0 0,-1 0-1 0 0,1 0 1 0 0,0 0-1 0 0,-1 0 1 0 0,1 0 0 0 0,0 0-1 0 0,-1 0 1 0 0,1 0 0 0 0,0 0-1 0 0,-1 0 1 0 0,1 0-1 0 0,0 1 1 0 0,-1-1 0 0 0,1 0-1 0 0,0 0 1 0 0,-1 0-1 0 0,1 0 1 0 0,0 0 0 0 0,-1 1-96 0 0,-5 4 322 0 0,-1 0 0 0 0,1 1 0 0 0,0 0 0 0 0,0 0 0 0 0,1 0 0 0 0,-2 3-322 0 0,-9 10 361 0 0,6-7-220 0 0,1 1 0 0 0,0 0 0 0 0,1 0 0 0 0,-5 11-142 0 0,-25 61 136 0 0,24-53-66 0 0,0 3-24 0 0,1 0 0 0 0,2 2 1 0 0,1-1-1 0 0,2 1 0 0 0,0 11-45 0 0,7-35 42 0 0,0 1-1 0 0,0 0 0 0 0,2 0 1 0 0,-1 0-1 0 0,2 0 0 0 0,0-1 1 0 0,1 1-1 0 0,1 4-41 0 0,-3-13 88 0 0,1 1 0 0 0,0-1 0 0 0,0 1-1 0 0,0-1 1 0 0,1 0 0 0 0,0 0 0 0 0,0 0-1 0 0,0 0 1 0 0,1 0 0 0 0,-1-1 0 0 0,1 1 0 0 0,0-1-1 0 0,1 0 1 0 0,-1-1 0 0 0,1 1 0 0 0,-1 0 0 0 0,1-1-1 0 0,0 0 1 0 0,0-1 0 0 0,4 2-88 0 0,-2-1 103 0 0,0-1-1 0 0,1-1 1 0 0,-1 0-1 0 0,1 0 1 0 0,-1 0 0 0 0,1-1-1 0 0,0 0 1 0 0,-1 0-1 0 0,5-1-102 0 0,2-1 154 0 0,1-1-1 0 0,-1 0 0 0 0,0-1 0 0 0,7-4-153 0 0,-1 1 95 0 0,-1-1 0 0 0,0-1 0 0 0,-1-1-1 0 0,8-6-94 0 0,-17 11 26 0 0,-1-2-1 0 0,0 1 1 0 0,-1-1-1 0 0,0 0 0 0 0,0-1 1 0 0,0 1-1 0 0,-1-2 0 0 0,0 1 1 0 0,0-1-1 0 0,0-1-25 0 0,1-2 0 0 0,-1 0 0 0 0,-1 0 0 0 0,0 0 0 0 0,0-1 0 0 0,-1 1 0 0 0,-1-1 0 0 0,0 0 0 0 0,-1 0 0 0 0,1-12 0 0 0,-2 5 0 0 0,0-18 0 0 0,-2-25 0 0 0,0 49 0 0 0,0 0 0 0 0,-2 1 0 0 0,1-1 0 0 0,-2 1 0 0 0,0 0 0 0 0,-3-7 0 0 0,0 5-35 0 0,0 0-1 0 0,0 1 0 0 0,-1 0 1 0 0,-1 1-1 0 0,-1-1 0 0 0,0 2 1 0 0,0-1-1 0 0,-3 0 36 0 0,5 5-46 0 0,0 1 0 0 0,-1-1 0 0 0,-1 2 1 0 0,1-1-1 0 0,-1 1 0 0 0,0 1 0 0 0,0 0 0 0 0,0 0 0 0 0,-1 1 0 0 0,0 0 0 0 0,0 1 0 0 0,-2 0 46 0 0,5 2-395 0 0,-1 0-1 0 0,1 1 0 0 0,0 0 1 0 0,0 0-1 0 0,0 1 1 0 0,0 0-1 0 0,0 1 0 0 0,0-1 1 0 0,0 1-1 0 0,1 1 1 0 0,-1 0-1 0 0,1 0 0 0 0,-1 0 1 0 0,-4 4 395 0 0,-3 6-1578 0 0</inkml:trace>
  <inkml:trace contextRef="#ctx0" brushRef="#br0" timeOffset="333.395">611 765 17503 0 0,'2'5'364'0'0,"-1"0"-1"0"0,1 0 0 0 0,0 0 0 0 0,1 0 1 0 0,0 2-364 0 0,0-4 130 0 0,-2 1 1 0 0,1-1 0 0 0,0 1 0 0 0,-1 0 0 0 0,1 0-1 0 0,-1-1 1 0 0,0 1 0 0 0,0 0 0 0 0,-1 0-1 0 0,1 1-130 0 0,4 57 4504 0 0,-5-44-4553 0 0,-1 0-1 0 0,0 0 0 0 0,-1 0 1 0 0,-4 13 49 0 0,6-19-3199 0 0,0-12 1288 0 0</inkml:trace>
  <inkml:trace contextRef="#ctx0" brushRef="#br0" timeOffset="682.293">896 155 13360 0 0,'3'-2'1026'0'0,"30"-15"-649"0"0,-24 13-34 0 0,1 0 0 0 0,-1-1 0 0 0,7-5-343 0 0,8-8 952 0 0,-13 10-453 0 0,0-1 0 0 0,1 2 0 0 0,0 0 0 0 0,0 0 0 0 0,1 1 0 0 0,11-4-499 0 0,-3 3 279 0 0,14-4 946 0 0,31-6-1225 0 0,-55 15 205 0 0,0 0 0 0 0,0 1 1 0 0,0 0-1 0 0,0 1 1 0 0,0 0-1 0 0,0 1 0 0 0,0 0 1 0 0,4 2-206 0 0,-13-2 43 0 0,1-1 1 0 0,0 1-1 0 0,-1 1 1 0 0,1-1-1 0 0,-1 0 1 0 0,1 1-1 0 0,-1-1 1 0 0,1 1-1 0 0,-1 0 1 0 0,0 0-1 0 0,0-1 1 0 0,0 2-1 0 0,0-1 1 0 0,0 0 0 0 0,0 0-1 0 0,-1 1 1 0 0,1-1-1 0 0,-1 1 1 0 0,1-1-1 0 0,-1 1 1 0 0,0-1-1 0 0,0 1 1 0 0,0 0-1 0 0,-1 0 1 0 0,1-1-1 0 0,0 3-43 0 0,0 6 25 0 0,1 1 1 0 0,-2-1-1 0 0,1 1 0 0 0,-2-1 0 0 0,1 1 0 0 0,-2 0-25 0 0,-1 2-22 0 0,0 1 0 0 0,-2-1 0 0 0,0-1-1 0 0,0 1 1 0 0,-2-1 0 0 0,-5 10 22 0 0,6-11-10 0 0,-1-1-1 0 0,-1 0 1 0 0,0 0 0 0 0,-1 0-1 0 0,0-1 1 0 0,0-1 0 0 0,-1 1-1 0 0,-8 5 11 0 0,17-14-11 0 0,-1 0 0 0 0,1 0 0 0 0,-1 0 0 0 0,0 0-1 0 0,1-1 1 0 0,-1 1 0 0 0,0 0 0 0 0,1-1 0 0 0,-1 0 0 0 0,0 1-1 0 0,0-1 1 0 0,1 0 0 0 0,-1 0 0 0 0,0 1 0 0 0,0-1 0 0 0,-1-1 11 0 0,1 1-76 0 0,2 0 10 0 0,10-1 113 0 0,-5 1-8 0 0,1-1 0 0 0,-1 1 0 0 0,0 0 1 0 0,1 0-1 0 0,-1 1 0 0 0,0-1 0 0 0,1 1 0 0 0,-1 1 0 0 0,0-1 0 0 0,0 1 1 0 0,0-1-1 0 0,0 1 0 0 0,0 1 0 0 0,0-1 0 0 0,-1 1 0 0 0,1 0 1 0 0,-1 0-1 0 0,0 0 0 0 0,3 3-39 0 0,0 0 96 0 0,-1 0 1 0 0,1 0 0 0 0,-1 1-1 0 0,-1 0 1 0 0,1 0-1 0 0,-1 1 1 0 0,-1-1 0 0 0,1 1-1 0 0,-1 0 1 0 0,0 0 0 0 0,1 7-97 0 0,2 5 103 0 0,-4-12-82 0 0,0 1 0 0 0,0 0 0 0 0,-1 0 1 0 0,0 0-1 0 0,0 3-21 0 0,-1 7 2 0 0,0 0 0 0 0,-2 0 0 0 0,0 0 0 0 0,-2 11-2 0 0,2-23 3 0 0,-1 0 0 0 0,0 0 0 0 0,0 0 0 0 0,0 0 1 0 0,-1-1-1 0 0,0 1 0 0 0,0-1 0 0 0,-1 1 0 0 0,0-1 0 0 0,0 0 0 0 0,0 0 0 0 0,-1-1 0 0 0,-3 5-3 0 0,-1-2-4 0 0,0 0 1 0 0,0-1-1 0 0,-1 0 1 0 0,0 0-1 0 0,0-1 1 0 0,-1-1-1 0 0,1 1 0 0 0,-1-2 1 0 0,-2 1 3 0 0,-13 6-140 0 0,16-6-47 0 0,0-1 1 0 0,0 0-1 0 0,0-1 0 0 0,0 0 1 0 0,-2-1 186 0 0,-28 2-2067 0 0,3 0-6103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36:02.0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360 1 17711 0 0,'0'0'50'0'0,"1"0"0"0"0,0 0 0 0 0,-1 0-1 0 0,1 0 1 0 0,0 1 0 0 0,-1-1-1 0 0,1 0 1 0 0,-1 0 0 0 0,1 1-1 0 0,-1-1 1 0 0,1 0 0 0 0,0 1-1 0 0,-1-1 1 0 0,1 1 0 0 0,-1-1-1 0 0,0 1 1 0 0,1-1 0 0 0,-1 1-1 0 0,1-1 1 0 0,-1 1 0 0 0,0-1-1 0 0,1 1 1 0 0,-1 0 0 0 0,0-1 0 0 0,0 1-1 0 0,1-1 1 0 0,-1 1 0 0 0,0 0-1 0 0,0-1 1 0 0,0 1 0 0 0,0 0-1 0 0,0-1 1 0 0,0 1 0 0 0,0 0-1 0 0,0-1 1 0 0,0 1 0 0 0,0 0-1 0 0,0 0-49 0 0,-6 7 32 0 0,-1-3-1 0 0,0 0 1 0 0,0-1-1 0 0,-1 1 0 0 0,1-2 0 0 0,-1 1 0 0 0,-5 1-31 0 0,-52 14 99 0 0,-1 0-123 0 0,65-19 16 0 0,-9 5-164 0 0,-1-1 0 0 0,0-1 0 0 0,0 0 0 0 0,0 0 0 0 0,-7 0 172 0 0,1-1-1310 0 0,7 5-389 0 0</inkml:trace>
  <inkml:trace contextRef="#ctx0" brushRef="#br0" timeOffset="332.207">273 324 18863 0 0,'12'18'718'0'0,"-8"-14"-590"0"0,-1 0 0 0 0,0 0 1 0 0,0 0-1 0 0,-1 0 0 0 0,1 1 1 0 0,-1-1-1 0 0,0 1 1 0 0,0-1-1 0 0,-1 1 0 0 0,1 0 1 0 0,0 5-129 0 0,-2-10 50 0 0,-1 1 1 0 0,1-1-1 0 0,0 1 1 0 0,0-1-1 0 0,-1 1 1 0 0,1-1-1 0 0,0 1 1 0 0,-1-1-1 0 0,1 1 1 0 0,-1-1-1 0 0,1 1 1 0 0,0-1-1 0 0,-1 1 0 0 0,1-1 1 0 0,-1 0-1 0 0,1 1 1 0 0,-1-1-51 0 0,-1 2 190 0 0,-2 3-64 0 0,0 0 0 0 0,-1 0 0 0 0,1 0 0 0 0,-1-1 0 0 0,0 0 0 0 0,0 0 0 0 0,0 0 0 0 0,-1-1 0 0 0,1 1 0 0 0,-1-1 0 0 0,0 0 0 0 0,0-1 0 0 0,-1 1-126 0 0,-17 4-16 0 0,0 0-1 0 0,-21 3 17 0 0,7-2 73 0 0,-26 8-1238 0 0,27-4-182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36:00.2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297 244 5064 0 0,'5'-2'191'0'0,"0"0"-1"0"0,-1-1 1 0 0,0 1 0 0 0,0-1 0 0 0,1 0 0 0 0,-2 0 0 0 0,1 0-1 0 0,0-1-190 0 0,29-30 7318 0 0,-25 24-6021 0 0,0 0 1 0 0,-1-1-1 0 0,0 0 1 0 0,0 0-1 0 0,0-4-1297 0 0,-3 8 377 0 0,-1-1-1 0 0,0 0 0 0 0,-1 1 1 0 0,1-1-1 0 0,-2-1 0 0 0,1 1 1 0 0,-1 0-1 0 0,0-8-376 0 0,-1 15 31 0 0,0 0 1 0 0,0-1-1 0 0,0 1 0 0 0,0-1 0 0 0,0 1 1 0 0,0-1-1 0 0,0 1 0 0 0,-1-1 1 0 0,1 1-1 0 0,-1 0 0 0 0,1-1 1 0 0,-1 1-1 0 0,1 0 0 0 0,-1-1 1 0 0,0 1-1 0 0,0 0 0 0 0,0 0 0 0 0,1-1 1 0 0,-1 1-1 0 0,0 0 0 0 0,-1 0 1 0 0,1 0-1 0 0,0 0 0 0 0,0 1 1 0 0,0-1-1 0 0,0 0 0 0 0,-1 0 1 0 0,1 1-1 0 0,0-1 0 0 0,-1 1 0 0 0,1-1 1 0 0,0 1-1 0 0,-1-1 0 0 0,1 1 1 0 0,-2 0-32 0 0,-1-1 17 0 0,1 1 0 0 0,-1 1 0 0 0,0-1 1 0 0,0 0-1 0 0,1 1 0 0 0,-1 0 0 0 0,0 0 1 0 0,1 0-1 0 0,-1 0 0 0 0,1 0 0 0 0,-1 1 1 0 0,1 0-1 0 0,0-1 0 0 0,-1 2-17 0 0,-6 4 19 0 0,0 1 0 0 0,0 0 0 0 0,0 0 1 0 0,1 2-1 0 0,-2 1-19 0 0,-39 52 75 0 0,21-21 200 0 0,-20 38-275 0 0,8-10 218 0 0,20-34-254 0 0,2 2-1 0 0,1 0 1 0 0,2 1-1 0 0,2 0 1 0 0,-1 8 36 0 0,11-32-1 0 0,1-1 0 0 0,0 1 1 0 0,1 0-1 0 0,0 0 1 0 0,1 0-1 0 0,1 0 1 0 0,1 8 0 0 0,0-8 49 0 0,0-1 0 0 0,1 1 0 0 0,1 0 1 0 0,1-1-1 0 0,0 2-49 0 0,-1-9 22 0 0,-1-1-1 0 0,1 1 1 0 0,0-1 0 0 0,1 0-1 0 0,0 0 1 0 0,0 0 0 0 0,0-1 0 0 0,0 1-1 0 0,1-1 1 0 0,0 0 0 0 0,0 0-1 0 0,1-1-21 0 0,-1-1-2 0 0,-1 0-1 0 0,1 0 1 0 0,0-1-1 0 0,0 1 1 0 0,1-1 0 0 0,-1 0-1 0 0,0-1 1 0 0,1 0-1 0 0,-1 0 1 0 0,1 0-1 0 0,-1 0 1 0 0,1-1 0 0 0,-1 0-1 0 0,1 0 1 0 0,0 0-1 0 0,3-1 3 0 0,4-1-73 0 0,-1 0 0 0 0,1-1 0 0 0,-1-1 0 0 0,0 1 0 0 0,0-2 0 0 0,10-5 73 0 0,-14 7-379 0 0,-1-1-1 0 0,1 1 1 0 0,-1-2 0 0 0,0 1 0 0 0,-1-1-1 0 0,1 0 1 0 0,-1 0 0 0 0,0-1 0 0 0,3-3 379 0 0,4-7-2023 0 0,1 2-80 0 0</inkml:trace>
  <inkml:trace contextRef="#ctx0" brushRef="#br0" timeOffset="337.626">395 440 13824 0 0,'0'0'629'0'0,"0"0"-12"0"0,-10 8-210 0 0,7-6-38 0 0,-1-1 0 0 0,1 1 0 0 0,-1-1 0 0 0,1 0 1 0 0,-1-1-1 0 0,1 1 0 0 0,-4 0-369 0 0,-13 2 1486 0 0,-5 3-584 0 0,0-2 0 0 0,-13 0-902 0 0,6-1 540 0 0,-96 6 1043 0 0,96-1-2946 0 0,18-4-93 0 0</inkml:trace>
  <inkml:trace contextRef="#ctx0" brushRef="#br0" timeOffset="1467.425">708 673 10592 0 0,'1'1'818'0'0,"1"3"-752"0"0,-1 0 0 0 0,0 0-1 0 0,1 0 1 0 0,-1 0 0 0 0,-1 1 0 0 0,1-1-1 0 0,0 4-65 0 0,3 16 1331 0 0,-2-14-584 0 0,1-1 1 0 0,-1 1-1 0 0,-1 0 1 0 0,0 0-1 0 0,0-1 1 0 0,-1 1-1 0 0,0 0 1 0 0,-1 2-748 0 0,-2 68 1723 0 0,2-45-1212 0 0,-1 0 0 0 0,-1 0-511 0 0,-4 19 415 0 0,5-29-34 0 0,-1-1 0 0 0,-7 25-381 0 0,4-18 260 0 0,-3 6-40 0 0,8-35-144 0 0,1-2 16 0 0,-1-2-12 0 0,-1 0-76 0 0,0-1-1 0 0,0 0 0 0 0,0 1 0 0 0,0-1 1 0 0,1 0-1 0 0,0 0 0 0 0,-1 0 1 0 0,1 0-1 0 0,0-1 0 0 0,0 1 1 0 0,1 0-1 0 0,-1 0 0 0 0,1-1 1 0 0,0 1-1 0 0,-1 0-3 0 0,1-14 31 0 0,0 1 0 0 0,2-11-31 0 0,0 8 28 0 0,15-128-26 0 0,-11 96-29 0 0,3 0 0 0 0,8-25 27 0 0,-11 57 0 0 0,1 0 0 0 0,6-11 0 0 0,-5 11 0 0 0,0-1 0 0 0,0-5 0 0 0,-5 16 4 0 0,-1 0-1 0 0,2 0 1 0 0,-1 1-1 0 0,1-1 1 0 0,1 1-1 0 0,-1 0 1 0 0,6-6-4 0 0,-7 11 24 0 0,0-1 0 0 0,0 1-1 0 0,0 0 1 0 0,0 0 0 0 0,1 0 0 0 0,-1 0 0 0 0,1 0 0 0 0,0 1 0 0 0,-1 0 0 0 0,1-1 0 0 0,1 1 0 0 0,-1 1 0 0 0,0-1 0 0 0,0 1 0 0 0,1 0 0 0 0,-1 0 0 0 0,1 0-24 0 0,-2 0 27 0 0,0 1 0 0 0,0 0 0 0 0,0-1 0 0 0,0 1-1 0 0,0 1 1 0 0,0-1 0 0 0,0 0 0 0 0,0 1 0 0 0,0-1 0 0 0,0 1 0 0 0,0 0-1 0 0,2 1-26 0 0,-3-1 15 0 0,0 0-1 0 0,-1 0 1 0 0,1 1-1 0 0,-1-1 1 0 0,1 0-1 0 0,-1 1 1 0 0,1-1-1 0 0,-1 1 1 0 0,0-1-1 0 0,0 1 1 0 0,0 0-1 0 0,0-1 1 0 0,0 1-1 0 0,0 0 1 0 0,0 0-1 0 0,0 0 1 0 0,-1 0-1 0 0,1 0 1 0 0,-1 0-15 0 0,3 8 13 0 0,-2 0 0 0 0,1 0 1 0 0,-1 1-1 0 0,-1-1 0 0 0,0 0 1 0 0,0 0-1 0 0,-1 0 1 0 0,-2 10-14 0 0,-1-3-3 0 0,0-1 1 0 0,-2 1 0 0 0,0-1 0 0 0,-6 13 2 0 0,-7 8 0 0 0,-20 28 0 0 0,-8 14 0 0 0,45-75 2 0 0,1-1-1 0 0,-1 1 1 0 0,0-1-1 0 0,0 0 1 0 0,0 0-1 0 0,-1 0 1 0 0,1 0-1 0 0,-1 0 1 0 0,0 0-1 0 0,1 0 1 0 0,-1-1 0 0 0,-1 0-1 0 0,1 1 1 0 0,-2 0-2 0 0,3-2 105 0 0,2-1 16 0 0,13 0 135 0 0,-1 0-100 0 0,-1 2 0 0 0,1-1 0 0 0,0 1 0 0 0,-1 1 0 0 0,0 0 0 0 0,1 0 0 0 0,-1 1 0 0 0,0 1 1 0 0,6 3-157 0 0,1 3 134 0 0,1-1 1 0 0,-2 2 0 0 0,0 1 0 0 0,14 12-135 0 0,-12-8 101 0 0,-4-4-49 0 0,-1 0 0 0 0,0 1 0 0 0,6 8-52 0 0,-7-7 16 0 0,-7-8-16 0 0,0 0 0 0 0,-1 0-1 0 0,0 1 1 0 0,2 4 0 0 0,0-2-132 0 0,-6-9 104 0 0,0-1 0 0 0,-1 1 1 0 0,1 0-1 0 0,0 0 1 0 0,-1 0-1 0 0,1-1 0 0 0,-1 1 1 0 0,0 0-1 0 0,1 0 1 0 0,-1 0-1 0 0,0 0 0 0 0,1 0 1 0 0,-1 0-1 0 0,0 0 0 0 0,0 0 29 0 0,0 0-311 0 0,0-1 267 0 0,0 0 1 0 0,1 0-1 0 0,-1 1 0 0 0,0-1 1 0 0,0 0-1 0 0,0 0 0 0 0,0 0 1 0 0,0 0-1 0 0,0 0 0 0 0,0 0 1 0 0,0 0-1 0 0,0 0 0 0 0,0 0 0 0 0,0 0 1 0 0,0 0-1 0 0,0 1 0 0 0,0-1 1 0 0,0 0-1 0 0,0 0 0 0 0,0 0 1 0 0,0 0-1 0 0,0 0 0 0 0,0 0 1 0 0,0 0-1 0 0,0 0 0 0 0,0 1 0 0 0,0-1 1 0 0,0 0-1 0 0,0 0 0 0 0,0 0 1 0 0,0 0-1 0 0,0 0 0 0 0,0 0 1 0 0,0 0-1 0 0,0 0 0 0 0,0 0 1 0 0,0 1-1 0 0,0-1 0 0 0,0 0 0 0 0,0 0 1 0 0,0 0-1 0 0,0 0 0 0 0,0 0 1 0 0,-1 0-1 0 0,1 0 0 0 0,0 0 1 0 0,0 0-1 0 0,0 0 0 0 0,0 0 0 0 0,0 0 1 0 0,0 0-1 0 0,0 0 0 0 0,0 0 1 0 0,0 0-1 0 0,0 0 0 0 0,-1 0 1 0 0,1 1-1 0 0,0-1 43 0 0,-7 6-2535 0 0,6-5 1405 0 0,-3 3-6608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36:04.8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209 95 19351 0 0,'2'0'68'0'0,"0"-1"0"0"0,0 0 0 0 0,-1 0 0 0 0,1 0 0 0 0,0 0-1 0 0,0 0 1 0 0,-1 0 0 0 0,1 0 0 0 0,0-1 0 0 0,-1 1-1 0 0,1-1 1 0 0,-1 1 0 0 0,0-1 0 0 0,1 1 0 0 0,-1-1 0 0 0,0 0-1 0 0,0 0 1 0 0,0 1 0 0 0,0-1 0 0 0,-1 0 0 0 0,1 0 0 0 0,0 0-1 0 0,-1 0 1 0 0,1 0 0 0 0,-1 0 0 0 0,0 0 0 0 0,0 0 0 0 0,1-1-1 0 0,-2 1 1 0 0,1 0 0 0 0,0-1-68 0 0,-1-12 18 0 0,2 14-2 0 0,-1 0-1 0 0,0 0 1 0 0,0 1-1 0 0,0-1 1 0 0,0 0-1 0 0,0 0 1 0 0,0 0-1 0 0,0 0 1 0 0,0 0-1 0 0,0 0 1 0 0,0 0-1 0 0,0 0 1 0 0,-1 0-1 0 0,1 0 1 0 0,0 0-1 0 0,-1 0 1 0 0,1 0-1 0 0,-1 0 1 0 0,1 1-1 0 0,-1-1 1 0 0,1 0-1 0 0,-1 0 1 0 0,1 1-1 0 0,-1-1 1 0 0,0 0-1 0 0,0 1 0 0 0,1-1 1 0 0,-2 0-16 0 0,0 0 84 0 0,0 1 0 0 0,-1-1 0 0 0,1 1 1 0 0,-1 0-1 0 0,1 0 0 0 0,0 0 0 0 0,-1 0 0 0 0,1 0 0 0 0,-1 1 0 0 0,1-1 1 0 0,0 1-1 0 0,-1-1 0 0 0,1 1 0 0 0,0 0 0 0 0,0 0 0 0 0,0 0 0 0 0,-1 0 1 0 0,1 0-1 0 0,-1 2-84 0 0,-6 3-3 0 0,1 0-1 0 0,-1 1 1 0 0,-4 5 3 0 0,-3 5 191 0 0,1 0-1 0 0,1 1 0 0 0,1 0 1 0 0,0 1-1 0 0,-9 19-190 0 0,13-22 64 0 0,2 1 0 0 0,0-1-1 0 0,0 1 1 0 0,2 1 0 0 0,0-1 0 0 0,1 1-1 0 0,1 0 1 0 0,0 0 0 0 0,2 0 0 0 0,0 5-64 0 0,1-13 17 0 0,1 0 0 0 0,0 0 0 0 0,0 0 1 0 0,1 0-1 0 0,1 0 0 0 0,-1 0 0 0 0,1-1 0 0 0,1 0 1 0 0,0 1-1 0 0,1-1 0 0 0,-1 0 0 0 0,2-1 1 0 0,-1 1-1 0 0,1-1 0 0 0,0 0 0 0 0,1-1 1 0 0,0 1-1 0 0,0-1 0 0 0,1-1 0 0 0,-1 1 1 0 0,2-1-1 0 0,-1-1 0 0 0,1 0 0 0 0,-1 0 1 0 0,1 0-1 0 0,1-1 0 0 0,-1 0 0 0 0,3 0-17 0 0,-5-2 25 0 0,0-1-1 0 0,0 0 0 0 0,1 0 0 0 0,-1 0 1 0 0,1-1-1 0 0,-1 1 0 0 0,0-2 1 0 0,1 1-1 0 0,-1-1 0 0 0,1-1 1 0 0,6-1-25 0 0,-10 2 60 0 0,0 0 0 0 0,0-1 0 0 0,0 1 0 0 0,0-1 0 0 0,-1 0 0 0 0,1 0 1 0 0,0 0-1 0 0,-1-1 0 0 0,1 1 0 0 0,-1-1 0 0 0,0 0 0 0 0,0 0 1 0 0,0 0-1 0 0,0 0 0 0 0,-1-1 0 0 0,1 1 0 0 0,-1-1 0 0 0,0 1 0 0 0,0-1 1 0 0,0 0-1 0 0,0 0 0 0 0,-1 0-60 0 0,0 1-15 0 0,-1 0 1 0 0,1-1-1 0 0,-1 1 0 0 0,0 0 1 0 0,0-1-1 0 0,0 1 0 0 0,0 0 1 0 0,-1-1-1 0 0,0 1 0 0 0,1 0 1 0 0,-1-1-1 0 0,0 1 0 0 0,0 0 1 0 0,-1 0-1 0 0,1 0 0 0 0,-1 0 1 0 0,1 0-1 0 0,-1 0 0 0 0,0 1 1 0 0,0-1-1 0 0,0 0 0 0 0,-1 1 1 0 0,-1-2 14 0 0,-2-2-190 0 0,0 0 1 0 0,-1 1 0 0 0,1 0-1 0 0,-1 0 1 0 0,0 1 0 0 0,-1 0-1 0 0,1 0 1 0 0,-1 0 0 0 0,-2 0 189 0 0,1 2-318 0 0,1 0 1 0 0,-1 0 0 0 0,0 1 0 0 0,0 0 0 0 0,0 0 0 0 0,-7 1 317 0 0,-31 2-5984 0 0,2 4-1438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36:04.1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272 257 13824 0 0,'0'0'1061'0'0,"1"-2"-692"0"0,8-14-50 0 0,-8 14-46 0 0,0 0-1 0 0,1 0 0 0 0,-1 0 1 0 0,0 0-1 0 0,0 0 0 0 0,0 0 0 0 0,0 0 1 0 0,-1-1-1 0 0,1 1 0 0 0,0 0 1 0 0,-1-1-1 0 0,0 1 0 0 0,1 0 0 0 0,-1-1 1 0 0,0 1-1 0 0,0 0 0 0 0,-1-1 1 0 0,1 1-1 0 0,0 0 0 0 0,-1-1 0 0 0,0-1-272 0 0,1 2 61 0 0,-1 1 0 0 0,1 0 0 0 0,-1 0 0 0 0,0-1-1 0 0,1 1 1 0 0,-1 0 0 0 0,0 0 0 0 0,1 0 0 0 0,-1 0-1 0 0,0 0 1 0 0,0 0 0 0 0,0 0 0 0 0,0 0 0 0 0,0 0-1 0 0,0 1 1 0 0,0-1 0 0 0,0 0 0 0 0,-1 1 0 0 0,1-1-61 0 0,-2 0 41 0 0,0 1 1 0 0,1-1 0 0 0,-1 1-1 0 0,0 0 1 0 0,1 0 0 0 0,-1 0 0 0 0,0 0-1 0 0,0 1 1 0 0,-2 0-42 0 0,-3 1 45 0 0,0 0-1 0 0,0 1 1 0 0,0 0 0 0 0,0 1-1 0 0,0-1 1 0 0,1 1 0 0 0,-1 1-1 0 0,1 0 1 0 0,0 0-1 0 0,1 0 1 0 0,-1 1-45 0 0,-7 6 49 0 0,2 1 0 0 0,0-1 0 0 0,0 2 0 0 0,-7 11-49 0 0,6-6 55 0 0,0 0 1 0 0,1 1 0 0 0,2 1 0 0 0,0 0 0 0 0,1 0 0 0 0,-1 6-56 0 0,8-21 19 0 0,0 1 0 0 0,1 0 1 0 0,0 1-1 0 0,0-1 0 0 0,1 0 0 0 0,-1 0 1 0 0,2 0-1 0 0,-1 0 0 0 0,1 0 1 0 0,0 2-20 0 0,0-5 5 0 0,1 1 1 0 0,-1 0 0 0 0,1 0-1 0 0,0-1 1 0 0,0 1 0 0 0,1-1-1 0 0,-1 0 1 0 0,1 1 0 0 0,0-1-1 0 0,0-1 1 0 0,1 1 0 0 0,-1 0 0 0 0,1-1-1 0 0,-1 1 1 0 0,3 0-6 0 0,-1-1 36 0 0,-1 0 0 0 0,1-1 0 0 0,-1 0 0 0 0,1 0 0 0 0,0 0 0 0 0,0 0 0 0 0,-1-1 0 0 0,1 0 0 0 0,1 0 0 0 0,-1 0 0 0 0,0 0 0 0 0,2-1-36 0 0,1 0 71 0 0,0 0 0 0 0,0 0 0 0 0,-1-1 0 0 0,1 0 0 0 0,0 0 0 0 0,-1-1 0 0 0,8-2-71 0 0,2-4 163 0 0,0 0 1 0 0,0 0-1 0 0,-1-2 0 0 0,0 0 1 0 0,11-9-164 0 0,12-13 177 0 0,18-20-177 0 0,-42 38 1 0 0,-1-1 1 0 0,-1 0-1 0 0,0-1 0 0 0,-1 0 1 0 0,-1-1-1 0 0,0-1 1 0 0,-1 1-1 0 0,-1-2 1 0 0,4-11-2 0 0,-11 21 0 0 0,1 1 0 0 0,-1-1-1 0 0,0 0 1 0 0,-1 0 0 0 0,0 0 0 0 0,0 0 0 0 0,-1 0 0 0 0,0 0 0 0 0,-1 0 0 0 0,-1-3 0 0 0,1 5-1 0 0,-1-1 1 0 0,0 1 0 0 0,0 0 0 0 0,-1 1 0 0 0,0-1 0 0 0,0 0 0 0 0,-1 1 0 0 0,0-1 0 0 0,0 1 0 0 0,0 0-1 0 0,-1 1 1 0 0,0-1 0 0 0,-4-3 0 0 0,0 0-77 0 0,0 1-1 0 0,-1 1 1 0 0,0-1 0 0 0,0 1-1 0 0,-1 1 1 0 0,0 0-1 0 0,0 0 1 0 0,-3 0 77 0 0,5 3-90 0 0,0 0 0 0 0,0 1 0 0 0,0 0-1 0 0,0 0 1 0 0,-1 1 0 0 0,1 0 0 0 0,0 1 0 0 0,-1 0 0 0 0,1 0 0 0 0,-1 1 0 0 0,0 1 90 0 0,-1-1-536 0 0,1 1 1 0 0,0 1-1 0 0,0 0 1 0 0,0 0 0 0 0,0 1-1 0 0,1 0 1 0 0,-1 0-1 0 0,1 1 1 0 0,-4 3 535 0 0,-10 7-1763 0 0</inkml:trace>
  <inkml:trace contextRef="#ctx0" brushRef="#br0" timeOffset="330.039">572 417 22087 0 0,'17'38'2411'0'0,"-10"-22"-2398"0"0,-6-11 42 0 0,0-1 0 0 0,0 1 0 0 0,0 0 0 0 0,-1-1 0 0 0,0 1 0 0 0,1 0-1 0 0,-2-1 1 0 0,1 1 0 0 0,0 0-55 0 0,-1 2 41 0 0,1 0-1 0 0,0 0 1 0 0,0 0-1 0 0,1 1-40 0 0,1 3-107 0 0,5 20-422 0 0,-7-29 225 0 0,-1-1-1 0 0,1 1 0 0 0,0 0 0 0 0,0-1 1 0 0,-1 1-1 0 0,1 0 0 0 0,-1-1 1 0 0,0 1-1 0 0,1-1 0 0 0,-1 1 0 0 0,0-1 1 0 0,0 1-1 0 0,0 0 305 0 0,0-1-517 0 0,0 1-1169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36:12.4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311 435 7832 0 0,'0'24'641'0'0,"-1"-1"0"0"0,-1 0 1 0 0,-1 0-1 0 0,-2 0 0 0 0,-3 14-641 0 0,-7 18 3527 0 0,-21 73 1668 0 0,-6 0-3912 0 0,-3-19 116 0 0,-5-1-1399 0 0,35-76 225 0 0,0-3 351 0 0,-11 14-576 0 0,-10 20 736 0 0,28-50-517 0 0,8-13-216 0 0,0 0 1 0 0,0 0 0 0 0,0 0 0 0 0,0 0-1 0 0,0 0 1 0 0,-1 0 0 0 0,1 0 0 0 0,0 0-1 0 0,0 1 1 0 0,0-1 0 0 0,0 0-1 0 0,0 0 1 0 0,0 0 0 0 0,0 0 0 0 0,0 0-1 0 0,0 0 1 0 0,0 0 0 0 0,0 0 0 0 0,0 0-1 0 0,0 0 1 0 0,-1 0 0 0 0,1 0 0 0 0,0 0-1 0 0,0 0 1 0 0,0 0 0 0 0,0 0-1 0 0,0 0 1 0 0,0 0 0 0 0,0 0 0 0 0,0 0-1 0 0,0 0 1 0 0,0 0 0 0 0,0 0 0 0 0,0-1-1 0 0,-1 1 1 0 0,1 0 0 0 0,0 0-1 0 0,0 0 1 0 0,0 0 0 0 0,0 0 0 0 0,0 0-1 0 0,0 0 1 0 0,0 0 0 0 0,0 0 0 0 0,0 0-1 0 0,0 0 1 0 0,0 0 0 0 0,0 0-1 0 0,0 0 1 0 0,0 0 0 0 0,0 0 0 0 0,0-1-1 0 0,0 1 1 0 0,0 0 0 0 0,0 0 0 0 0,0 0-1 0 0,0 0 1 0 0,0 0 0 0 0,0 0-1 0 0,0 0 1 0 0,0 0 0 0 0,0 0 0 0 0,0 0-1 0 0,0 0 1 0 0,0 0 0 0 0,0-1 0 0 0,0 1-1 0 0,0 0 1 0 0,0 0-4 0 0,3-28 232 0 0,5-7-72 0 0,1-1 0 0 0,12-26-160 0 0,-6 16 80 0 0,40-119 214 0 0,10-2-294 0 0,-30 79 62 0 0,-1 3 60 0 0,26-44-122 0 0,-29 68 31 0 0,-4 8 66 0 0,3-1-97 0 0,-19 37 75 0 0,1 1 0 0 0,1-1 0 0 0,0 2 0 0 0,3-2-75 0 0,-16 17 21 0 0,1 0 1 0 0,0 0 0 0 0,-1 0-1 0 0,1-1 1 0 0,-1 1 0 0 0,1 0-1 0 0,-1 0 1 0 0,1 0-1 0 0,0 0 1 0 0,-1 0 0 0 0,1 1-1 0 0,-1-1 1 0 0,1 0 0 0 0,0 0-1 0 0,-1 0 1 0 0,1 0 0 0 0,-1 1-1 0 0,1-1 1 0 0,-1 0 0 0 0,1 0-1 0 0,-1 1 1 0 0,1-1 0 0 0,-1 0-1 0 0,1 1 1 0 0,-1-1-22 0 0,12 10 153 0 0,-9-4-104 0 0,0 0 0 0 0,-1 1 0 0 0,0-1 1 0 0,0 1-1 0 0,0-1 0 0 0,0 1 0 0 0,-1 0 0 0 0,-1-1 0 0 0,1 1 0 0 0,-1 1-49 0 0,0 19 43 0 0,-1-1 1 0 0,-2 2-44 0 0,0 14 14 0 0,-6 95 61 0 0,1-30 194 0 0,6 98-269 0 0,4-184-44 0 0,0 0-1 0 0,2 0 1 0 0,0 0-1 0 0,1 0 1 0 0,2-1-1 0 0,6 15 46 0 0,-12-31 14 0 0,1-1 0 0 0,0 1 0 0 0,0-1 0 0 0,0 0 0 0 0,0 0 1 0 0,1 0-1 0 0,-1 0 0 0 0,1 0 0 0 0,0-1 0 0 0,0 1-15 0 0,-2-2 1 0 0,0 0 0 0 0,0-1 0 0 0,0 1 0 0 0,0 0 0 0 0,0-1 0 0 0,0 1 0 0 0,0-1 0 0 0,0 1 0 0 0,0-1-1 0 0,0 1 1 0 0,1-1 0 0 0,-1 0 0 0 0,0 0 0 0 0,0 0 0 0 0,0 1 0 0 0,0-1 0 0 0,1 0 0 0 0,-1 0 0 0 0,0-1-1 0 0,0 1 1 0 0,0 0 0 0 0,1 0 0 0 0,-1-1 0 0 0,0 1 0 0 0,0 0 0 0 0,0-1 0 0 0,0 1 0 0 0,0-1 0 0 0,0 0 0 0 0,0 1-1 0 0,0-1 1 0 0,0 0 0 0 0,0 1 0 0 0,1-2-1 0 0,0 0-10 0 0,0-1 0 0 0,0 1 0 0 0,0-1 0 0 0,0 0 0 0 0,0 1 0 0 0,-1-1 0 0 0,1 0 0 0 0,-1 0 0 0 0,1 0 0 0 0,-1 0 0 0 0,0 0 0 0 0,-1-1 0 0 0,1 1 0 0 0,0 0 0 0 0,-1-1 10 0 0,1-8-17 0 0,0 1-1 0 0,-2-1 1 0 0,0-7 17 0 0,1 18-2 0 0,-1-4-4 0 0,1 0 0 0 0,-1 0 0 0 0,-1 0 0 0 0,1 0 0 0 0,-1 0 0 0 0,0 0-1 0 0,0 1 1 0 0,-2-5 6 0 0,-24-33-36 0 0,22 34 37 0 0,1 1-17 0 0,-1 1 1 0 0,0-1-1 0 0,0 1 0 0 0,0 1 0 0 0,-1-1 0 0 0,0 1 0 0 0,0 0 1 0 0,0 1-1 0 0,-1 0 0 0 0,1 0 0 0 0,-1 0 0 0 0,0 1 1 0 0,0 0-1 0 0,-1 0 16 0 0,-1 1-152 0 0,0-1 1 0 0,-1 2 0 0 0,1-1-1 0 0,-1 1 1 0 0,0 1-1 0 0,1 0 1 0 0,-1 0 0 0 0,1 1-1 0 0,-1 0 1 0 0,1 1 0 0 0,-3 1 151 0 0,7-1-347 0 0,0-1 1 0 0,1 1-1 0 0,-1 0 1 0 0,1 1 0 0 0,0-1-1 0 0,0 1 1 0 0,0 0 0 0 0,0 1-1 0 0,1-1 1 0 0,-1 1-1 0 0,1 0 1 0 0,0 0 0 0 0,0 0-1 0 0,-3 4 347 0 0,-2 9-2164 0 0</inkml:trace>
  <inkml:trace contextRef="#ctx0" brushRef="#br0" timeOffset="382.474">803 1 12440 0 0,'1'1'565'0'0,"3"6"-443"0"0,-1 0 0 0 0,0 0 0 0 0,-1 0 0 0 0,0 0 0 0 0,0 0 0 0 0,0 0 0 0 0,-1 1 0 0 0,0 3-122 0 0,1 18 3233 0 0,-1 16-3233 0 0,-1-40 500 0 0,-5 98 4381 0 0,1-45-4206 0 0,-8 95 309 0 0,4-69-710 0 0,3 0 0 0 0,4 1-1 0 0,5 7-273 0 0,-3-66 117 0 0,-1-15-28 0 0,1 0 1 0 0,0 0-1 0 0,0-1 1 0 0,1 1-1 0 0,4 10-89 0 0,-4-18 80 0 0,10 5 30 0 0,-8-8-101 0 0,-2-1 6 0 0,1 1-13 0 0,0 0 1 0 0,-1-1-1 0 0,1 1 1 0 0,0-1-1 0 0,-1 0 1 0 0,1 1 0 0 0,0-1-1 0 0,-1 0 1 0 0,1-1-1 0 0,-1 1 1 0 0,0 0 0 0 0,1-1-3 0 0,27-22 32 0 0,-7 4-21 0 0,-17 17-11 0 0,-1 1 0 0 0,1-1 0 0 0,0 1 0 0 0,0 0 0 0 0,0 1 0 0 0,0 0 0 0 0,0 0 0 0 0,1 0 0 0 0,-1 0 0 0 0,3 1 0 0 0,15-2 0 0 0,-20 1 0 0 0,1 1 0 0 0,-1 0 0 0 0,1 0 0 0 0,0 0 0 0 0,-1 0 0 0 0,1 1 0 0 0,0 0 0 0 0,-1 0 0 0 0,1 0 0 0 0,2 1 0 0 0,-4-1 0 0 0,-1 0 0 0 0,1 1 0 0 0,-1-1 0 0 0,1 1 0 0 0,-1-1 0 0 0,0 1 0 0 0,0 0 0 0 0,0-1 0 0 0,0 1 0 0 0,0 0 0 0 0,0 1 0 0 0,0-1 0 0 0,0 0 0 0 0,-1 0 0 0 0,1 1 0 0 0,-1-1 0 0 0,0 1 0 0 0,1 0 0 0 0,1 5-7 0 0,-1 0 0 0 0,0 0 0 0 0,0 0 0 0 0,0 1 0 0 0,-1-1 0 0 0,0 0 0 0 0,-1 1 0 0 0,0-1 0 0 0,0 1-1 0 0,-1-1 1 0 0,0 1 0 0 0,0-1 0 0 0,-1 0 0 0 0,0 1 0 0 0,-1-1 0 0 0,0 0 0 0 0,0 0 0 0 0,0-1 0 0 0,-1 1 0 0 0,0-1 0 0 0,-1 0 0 0 0,0 0 0 0 0,-3 4 7 0 0,-5 4-29 0 0,9-10 19 0 0,0 0 0 0 0,0-1 0 0 0,0 1 0 0 0,-1-1 0 0 0,0 0 0 0 0,1 0 0 0 0,-1-1 0 0 0,-1 1 0 0 0,1-1 1 0 0,-5 2 9 0 0,2-2-14 0 0,1 0 0 0 0,-1 0 0 0 0,1-1 0 0 0,-1 0 0 0 0,0-1 0 0 0,-6 1 14 0 0,12-2-43 0 0,-1 0 1 0 0,1 0-1 0 0,0 0 0 0 0,0 0 0 0 0,0 0 0 0 0,0-1 1 0 0,0 1-1 0 0,0-1 0 0 0,0 1 0 0 0,0-1 1 0 0,0 0-1 0 0,0 0 0 0 0,0 0 0 0 0,0 0 0 0 0,0 0 1 0 0,0 0-1 0 0,1-1 0 0 0,-1 1 0 0 0,0-1 0 0 0,1 1 1 0 0,0-1-1 0 0,-1 1 0 0 0,1-1 0 0 0,0 0 0 0 0,0 0 1 0 0,0 0-1 0 0,-1-1 43 0 0,0-2-423 0 0,0 1 1 0 0,1 0-1 0 0,0-1 0 0 0,0 1 1 0 0,-1-4 422 0 0,2-14-6160 0 0,3 5-805 0 0</inkml:trace>
  <inkml:trace contextRef="#ctx0" brushRef="#br0" timeOffset="731.526">1357 641 920 0 0,'23'7'828'0'0,"-15"-3"3060"0"0,-7-3 1368 0 0,-1-1 266 0 0,0 0-615 0 0,0 0-2811 0 0,0 0-1236 0 0,0 2-247 0 0,0 3-586 0 0,-1 0 0 0 0,0 0 0 0 0,-1 1 0 0 0,1-1 0 0 0,-1 0 0 0 0,0 0 0 0 0,0 0 0 0 0,-1-1 0 0 0,1 1 0 0 0,-2 1-27 0 0,0 1-19 0 0,1-1 1 0 0,-1 1-1 0 0,2-1 1 0 0,-1 1-1 0 0,-1 4 19 0 0,4-7 19 0 0,-1-1 0 0 0,0 0 1 0 0,1 0-1 0 0,-1 0 0 0 0,1 0 0 0 0,0 1 0 0 0,0-1 0 0 0,0 0 0 0 0,1 0 0 0 0,-1 1 0 0 0,1-1 0 0 0,0 0 0 0 0,0 0 0 0 0,0 0 1 0 0,0 0-1 0 0,0 0 0 0 0,1 0 0 0 0,-1 0 0 0 0,1-1 0 0 0,0 1 0 0 0,-1 0 0 0 0,2-1-19 0 0,9 10-12 0 0,3 1 181 0 0,0 1 0 0 0,0 1-169 0 0,-12-11 130 0 0,0 0 1 0 0,0-1-1 0 0,0 1 1 0 0,-1 0-1 0 0,1 0 0 0 0,-1 1 1 0 0,0-1-1 0 0,0 0 0 0 0,-1 1 1 0 0,1-1-1 0 0,-1 2-130 0 0,0-3 12 0 0,0 0-1 0 0,-1 0 0 0 0,0 0 1 0 0,0 0-1 0 0,0 0 0 0 0,0 0 1 0 0,0 0-1 0 0,-1 0 0 0 0,1 0 1 0 0,-1 0-1 0 0,0 0 1 0 0,0 0-1 0 0,0 0 0 0 0,0 0 1 0 0,-1-1-1 0 0,1 1 0 0 0,-1 0 1 0 0,1-1-1 0 0,-2 2-11 0 0,-1 1 3 0 0,0 0-1 0 0,-1 0 0 0 0,1-1 1 0 0,-1 0-1 0 0,0 1 0 0 0,-1-2 1 0 0,-1 3-3 0 0,-43 22-26 0 0,27-16-39 0 0,-12 6-1773 0 0,-7 2 1838 0 0,-2 0-6730 0 0,8 0-1371 0 0</inkml:trace>
  <inkml:trace contextRef="#ctx0" brushRef="#br0" timeOffset="1271.302">146 1648 1840 0 0,'5'15'77'0'0,"8"11"6"0"0,-11-23 247 0 0,0 1 0 0 0,0 0 1 0 0,-1-1-1 0 0,0 1 0 0 0,1 0 0 0 0,-1 0 1 0 0,0 0-1 0 0,-1 0-330 0 0,6 18 6464 0 0,-2 7 981 0 0,-5 3-4125 0 0,-11 33-2265 0 0,11-61-987 0 0,-11 41 176 0 0,-3-2 0 0 0,-9 20-244 0 0,6-22 26 0 0,10-26-6 0 0,2 0 0 0 0,-1 1-1 0 0,0 7-19 0 0,32-58-640 0 0,1-4 640 0 0,-14 17-151 0 0,-2 4 27 0 0,0-1 0 0 0,2 2 1 0 0,0 0-1 0 0,1-1 124 0 0,24-28-211 0 0,-25 29 4 0 0,1 1 1 0 0,0 1-1 0 0,14-13 207 0 0,-21 22-52 0 0,-5 5 36 0 0,0-1 1 0 0,1 1-1 0 0,-1 0 0 0 0,0 0 0 0 0,1-1 0 0 0,-1 1 0 0 0,1 0 0 0 0,-1 0 0 0 0,1 0 0 0 0,0 0 0 0 0,-1 1 0 0 0,3-2 16 0 0,-3 2-48 0 0,0 2 95 0 0,0 1-36 0 0,1 0 0 0 0,-1 0-1 0 0,0 0 1 0 0,-1 1 0 0 0,1-1 0 0 0,0 0-1 0 0,-1 0 1 0 0,0 0 0 0 0,0 1 0 0 0,0-1-1 0 0,0 0 1 0 0,0 0 0 0 0,-1 0 0 0 0,1 1 0 0 0,-1-1-1 0 0,0 0 1 0 0,0 0-11 0 0,-3 17 58 0 0,-2 15 38 0 0,4-29-28 0 0,1 1 0 0 0,-1 0-1 0 0,1-1 1 0 0,0 1 0 0 0,1 0 0 0 0,0 0 0 0 0,0 0-1 0 0,0 0 1 0 0,1-1 0 0 0,0 1 0 0 0,0 1-68 0 0,0-7 47 0 0,-1 0 1 0 0,1 0 0 0 0,0 1-1 0 0,0-1 1 0 0,-1 0 0 0 0,1 0-1 0 0,0 0 1 0 0,0 0-1 0 0,0 0 1 0 0,0 0 0 0 0,0 0-1 0 0,0-1 1 0 0,0 1 0 0 0,1 0-1 0 0,-1-1 1 0 0,0 1 0 0 0,0 0-1 0 0,1-1 1 0 0,-1 1 0 0 0,0-1-1 0 0,0 0 1 0 0,1 1-1 0 0,-1-1 1 0 0,1 0 0 0 0,-1 0-1 0 0,0 0 1 0 0,1 0 0 0 0,-1 0-1 0 0,0 0 1 0 0,1 0 0 0 0,-1-1-1 0 0,0 1 1 0 0,1 0-48 0 0,4-2 132 0 0,0 1 0 0 0,0-1 0 0 0,-1 0 1 0 0,1-1-1 0 0,0 1 0 0 0,3-3-132 0 0,1-2 170 0 0,0 0 1 0 0,-1 0-1 0 0,6-6-170 0 0,-4 4 105 0 0,-1 0 0 0 0,8-4-105 0 0,10-8 70 0 0,-19 15-49 0 0,-1-1 0 0 0,1 1-1 0 0,6-2-20 0 0,-6 2 12 0 0,-6 4-11 0 0,-1 1 1 0 0,0-1 0 0 0,1 1-1 0 0,0 0 1 0 0,-1 0-1 0 0,1 0 1 0 0,2-1-2 0 0,-4 3 10 0 0,1-1 0 0 0,-1 0 0 0 0,0 1 0 0 0,1-1 0 0 0,-1 1 0 0 0,0-1 0 0 0,1 1 0 0 0,-1-1 1 0 0,0 1-1 0 0,0 0 0 0 0,1 0 0 0 0,-1 0 0 0 0,0 0 0 0 0,0 0 0 0 0,0 0 0 0 0,0 0 0 0 0,0 0 0 0 0,0 1-10 0 0,1 2 16 0 0,0 1 0 0 0,-1-1-1 0 0,1 1 1 0 0,-1-1 0 0 0,0 1-1 0 0,0-1 1 0 0,-1 1 0 0 0,1 0-1 0 0,-1-1 1 0 0,0 1 0 0 0,0 0-1 0 0,-1 1-15 0 0,-2 12 45 0 0,-2 1 0 0 0,0-1 0 0 0,-3 4-45 0 0,4-10-185 0 0,0 1 0 0 0,0 0 0 0 0,1 0 0 0 0,1 0 0 0 0,0 0 1 0 0,0 4 184 0 0,2-15-1479 0 0,0-2-440 0 0</inkml:trace>
  <inkml:trace contextRef="#ctx0" brushRef="#br0" timeOffset="1620.881">786 1759 14280 0 0,'14'29'632'0'0,"-14"-12"136"0"0,3 3-616 0 0,2 1-152 0 0,-5 3 0 0 0,6-4 0 0 0,-12 1 807 0 0,6 4 137 0 0,0-1 24 0 0,0-4 8 0 0,0-3-1424 0 0,0-1-288 0 0,0 18-64 0 0,0-10 0 0 0</inkml:trace>
  <inkml:trace contextRef="#ctx0" brushRef="#br0" timeOffset="1953.52">1168 1849 17879 0 0,'1'2'820'0'0,"3"8"-16"0"0,0 4-464 0 0,-7-9-383 0 0,1-3 66 0 0,-6 13 28 0 0,-2 0 0 0 0,0 0 1 0 0,-1-1-1 0 0,-1 0 0 0 0,-3 2-51 0 0,-24 22 323 0 0,-3 0-323 0 0,15-15 101 0 0,19-16-64 0 0,0 1-1 0 0,0 1 0 0 0,-2 2-36 0 0,8-8-45 0 0,0 0-1 0 0,0-1 1 0 0,0 1 0 0 0,1 0-1 0 0,-1 0 1 0 0,1 0-1 0 0,0 0 1 0 0,0 0 0 0 0,0 0-1 0 0,0 0 1 0 0,1 0-1 0 0,-1 1 1 0 0,0 2 45 0 0,3 4-1127 0 0,7 0-353 0 0</inkml:trace>
  <inkml:trace contextRef="#ctx0" brushRef="#br0" timeOffset="1954.52">1200 2067 8752 0 0,'0'0'398'0'0,"0"0"-3"0"0,-3-5-236 0 0,-37-50 7653 0 0,23 34-5622 0 0,10 13-1939 0 0,0 1 0 0 0,0 0 0 0 0,-1 0 0 0 0,0 0 0 0 0,0 1 0 0 0,0 1 0 0 0,-7-4-251 0 0,8 4 109 0 0,0 0-1 0 0,0 0 0 0 0,1-1 1 0 0,-3-3-109 0 0,-15-13 144 0 0,2 5-1746 0 0,11 5-5717 0 0</inkml:trace>
  <inkml:trace contextRef="#ctx0" brushRef="#br0" timeOffset="2299.396">1459 1391 8752 0 0,'0'0'673'0'0,"0"2"-437"0"0,-1 11 1654 0 0,-1 0 0 0 0,0 1 0 0 0,-1-1 0 0 0,-1-1 0 0 0,0 3-1890 0 0,-8 29 1207 0 0,10-34-1026 0 0,-38 205 2919 0 0,31-153-2451 0 0,3 1 0 0 0,3 30-649 0 0,2-67 136 0 0,0-12-65 0 0,1 0 0 0 0,1 0 0 0 0,0 0-1 0 0,1 0 1 0 0,1 5-71 0 0,-1-11-199 0 0,0-3-123 0 0,-1 0 0 0 0,0 0 1 0 0,0 0-1 0 0,0 0 0 0 0,-1 4 322 0 0,3-10-1266 0 0,9-4-1257 0 0,2-3-4811 0 0</inkml:trace>
  <inkml:trace contextRef="#ctx0" brushRef="#br0" timeOffset="2669.548">1432 1616 17103 0 0,'0'0'786'0'0,"-1"2"-21"0"0,-2 4-697 0 0,0 0 0 0 0,0 0 0 0 0,-1 0 0 0 0,0-1 0 0 0,0 1 0 0 0,-1-1 0 0 0,0 0 0 0 0,0 0 0 0 0,0-1 0 0 0,0 1-68 0 0,1-2 81 0 0,-6 6 180 0 0,0-1 0 0 0,-1 0 1 0 0,0 0-1 0 0,-1-1 1 0 0,0-1-1 0 0,-6 3-261 0 0,6-4 2 0 0,1 0 0 0 0,0 1 0 0 0,-10 6-2 0 0,-6 3-1230 0 0,9-6-4045 0 0,8-3-961 0 0</inkml:trace>
  <inkml:trace contextRef="#ctx0" brushRef="#br0" timeOffset="3048.535">1505 1723 18599 0 0,'0'31'1014'0'0,"-2"0"0"0"0,-6 26-1014 0 0,0-11 37 0 0,3-26 103 0 0,1 0-1 0 0,1 0 1 0 0,1 0 0 0 0,1 1-1 0 0,1-1 1 0 0,2 18-140 0 0,-2-33 37 0 0,0-4-24 0 0,0 1 0 0 0,1 0 0 0 0,-1-1 0 0 0,0 1 0 0 0,1 0 0 0 0,-1-1-1 0 0,1 1 1 0 0,0 0 0 0 0,0-1 0 0 0,-1 1 0 0 0,1-1 0 0 0,0 1 0 0 0,0-1-1 0 0,0 0 1 0 0,0 1 0 0 0,1-1 0 0 0,-1 0-13 0 0,1 1-7 0 0,0 0 0 0 0,-1-1 0 0 0,1 1 0 0 0,0-1 0 0 0,0 0 0 0 0,0 1 0 0 0,0-1 0 0 0,1 0 0 0 0,-1 0 0 0 0,0-1 0 0 0,0 1 0 0 0,1 0 0 0 0,-1-1 0 0 0,0 1 0 0 0,1-1 0 0 0,-1 0 0 0 0,1 1 0 0 0,-1-1 0 0 0,0-1 0 0 0,1 1 0 0 0,-1 0 0 0 0,1 0 0 0 0,-1-1 0 0 0,2 0 7 0 0,2 0-5 0 0,0-1-1 0 0,0 0 1 0 0,0 0-1 0 0,-1-1 1 0 0,1 0-1 0 0,-1 1 1 0 0,1-2-1 0 0,-1 1 1 0 0,2-3 5 0 0,1 0-90 0 0,-1-2 0 0 0,1 1-1 0 0,-2-1 1 0 0,1 0 0 0 0,-1 0 0 0 0,-1-1 0 0 0,3-5 90 0 0,3-5-170 0 0,-2-1 0 0 0,7-21 170 0 0,-14 32 20 0 0,1 0 1 0 0,-1 0-1 0 0,0 0 0 0 0,-1-2-20 0 0,-1 10 140 0 0,0 1 28 0 0,0 0 0 0 0,5 41 552 0 0,4 69-829 0 0,-9-96 526 0 0,1 0 1 0 0,4 13-418 0 0,0-7 12 0 0,-3-17-14 0 0,2 5-8 0 0,-3-9-2 0 0,0 1 1 0 0,0 0-1 0 0,0-1 1 0 0,0 1 0 0 0,0-1-1 0 0,0 1 1 0 0,-1-1-1 0 0,1 1 1 0 0,0-1-1 0 0,0 0 1 0 0,-1 1 0 0 0,1-1 11 0 0,-1 1-5 0 0,4-4-37 0 0,-1 1-1 0 0,0-1 1 0 0,-1 0-1 0 0,1 0 1 0 0,-1 0-1 0 0,1 0 0 0 0,0-4 43 0 0,11-16-142 0 0,3-11-100 0 0,-2 6 4 0 0,-10 20 182 0 0,0 0-1 0 0,1 1 0 0 0,0 0 1 0 0,3-3 56 0 0,-8 10-32 0 0,8 10 164 0 0,-8-7-109 0 0,0 1 0 0 0,0-1 0 0 0,0 1 1 0 0,0 0-1 0 0,0-1 0 0 0,0 1 0 0 0,-1 0 1 0 0,0-1-1 0 0,1 1 0 0 0,-1 0 0 0 0,0-1 1 0 0,0 3-24 0 0,1 10 23 0 0,-1-10-1 0 0,1 0 0 0 0,-2 0-1 0 0,1 1 1 0 0,0-1 0 0 0,-1 0-1 0 0,0 0 1 0 0,-1 4-22 0 0,0-2 38 0 0,1-1 0 0 0,0 1 0 0 0,0-1 0 0 0,1 3-38 0 0,0-8 13 0 0,0 1-1 0 0,1 0 1 0 0,0 0-1 0 0,-1-1 1 0 0,1 1-1 0 0,0-1 1 0 0,0 1-1 0 0,0-1 1 0 0,0 1-13 0 0,1 1 42 0 0,-1-2 33 0 0,-1-1 17 0 0,1 1 10 0 0,5 1 3 0 0,0 0 0 0 0,0-1 1 0 0,0 1-1 0 0,1-1 0 0 0,-1-1 0 0 0,0 1 0 0 0,0-1 0 0 0,1 0 0 0 0,-1 0 0 0 0,1-1-105 0 0,10 1 29 0 0,-13-1-29 0 0,1 1-1 0 0,-1-1 1 0 0,1 0-1 0 0,-1-1 1 0 0,1 1-1 0 0,3-2 1 0 0,15-5-102 0 0,-19 8 83 0 0,-1-1 0 0 0,1-1 0 0 0,-1 1 1 0 0,0-1-1 0 0,1 1 0 0 0,-1-1 0 0 0,0 0 0 0 0,0 0 1 0 0,0 0-1 0 0,-1 0 0 0 0,1-1 0 0 0,0 1 0 0 0,-1-1 0 0 0,1 0 1 0 0,-1 0-1 0 0,0 0 0 0 0,0 0 0 0 0,0 0 0 0 0,0 0 0 0 0,-1 0 1 0 0,1-1-1 0 0,-1 1 0 0 0,0 0 0 0 0,0-1 0 0 0,0-2 19 0 0,2-7 329 0 0,-2 10-370 0 0,0-1 0 0 0,0 0-1 0 0,-1-1 1 0 0,0 1-1 0 0,1-3 42 0 0,-1 6-75 0 0,-1-1 0 0 0,1 1 1 0 0,0-1-1 0 0,-1 1 0 0 0,1-1 0 0 0,0 1 0 0 0,-1 0 0 0 0,0-1 0 0 0,1 1 0 0 0,-1 0 0 0 0,0-1 0 0 0,0 1 0 0 0,0 0 0 0 0,0 0 0 0 0,0-1 1 0 0,0 1-1 0 0,0 0 0 0 0,0 0 75 0 0,-1 0-6 0 0,0 0 0 0 0,0-1 0 0 0,0 1 0 0 0,0 0 0 0 0,0 0 0 0 0,0 0 0 0 0,0 0 0 0 0,-1 1 0 0 0,1-1 0 0 0,0 0 0 0 0,0 1 0 0 0,-1 0 0 0 0,1 0 0 0 0,0-1 0 0 0,-1 1 0 0 0,1 1 0 0 0,0-1 0 0 0,-1 0 0 0 0,1 0 0 0 0,0 1 0 0 0,-1 0 0 0 0,1-1 0 0 0,0 1 0 0 0,0 0 0 0 0,0 0 0 0 0,0 0 0 0 0,0 0 0 0 0,0 0 0 0 0,0 1 0 0 0,0-1 6 0 0,-2 2 1 0 0,1-1 0 0 0,0 1-1 0 0,-1 0 1 0 0,1-1 0 0 0,1 1 0 0 0,-1 1 0 0 0,0-1 0 0 0,1 0 0 0 0,-1 1-1 0 0,1-1 1 0 0,0 1 0 0 0,1 0 0 0 0,-1-1 0 0 0,0 1 0 0 0,1 0 0 0 0,0 0-1 0 0,0 2 0 0 0,-1 6 122 0 0,1 0 0 0 0,1 0 0 0 0,0 0-1 0 0,0 0 1 0 0,1 0 0 0 0,1 0 0 0 0,0 0 0 0 0,1 0-1 0 0,0 0 1 0 0,1-1 0 0 0,0 1 0 0 0,1-1-1 0 0,0 0 1 0 0,1 0 0 0 0,1 1-122 0 0,2 2 65 0 0,0-1 0 0 0,1 0 0 0 0,1 0 1 0 0,4 3-66 0 0,-10-12-79 0 0,-1 1 1 0 0,1-2 0 0 0,-1 1 0 0 0,1 0 0 0 0,0-1-1 0 0,0 0 1 0 0,1 0 0 0 0,-1-1 0 0 0,1 1 0 0 0,-1-1-1 0 0,1-1 1 0 0,0 1 0 0 0,3 0 78 0 0,5-2-1060 0 0,-1-3-55 0 0</inkml:trace>
  <inkml:trace contextRef="#ctx0" brushRef="#br0" timeOffset="4163.558">2916 1014 13824 0 0,'0'0'1061'0'0,"0"0"-494"0"0,0 0 492 0 0,0 0 292 0 0,-2 1 60 0 0,-18 5 646 0 0,-28 11-1141 0 0,8-2-302 0 0,29-12-447 0 0,-1 1 1 0 0,1 1-1 0 0,-2 1-167 0 0,-18 8-516 0 0,-17 10-534 0 0,42-21 399 0 0,1 0 1 0 0,0 1-1 0 0,0-1 1 0 0,1 1-1 0 0,-1 0 1 0 0,1 0-1 0 0,-1 2 651 0 0,-1 3-6386 0 0</inkml:trace>
  <inkml:trace contextRef="#ctx0" brushRef="#br0" timeOffset="4515.125">2860 1248 18511 0 0,'0'0'852'0'0,"1"2"-21"0"0,7 7-538 0 0,-3 1-261 0 0,-4-8 107 0 0,-1 0-1 0 0,1 0 0 0 0,-1 1 0 0 0,0-1 1 0 0,0 0-1 0 0,0 0 0 0 0,0 1 0 0 0,0-1 1 0 0,-1 0-1 0 0,1 0 0 0 0,-1 0 0 0 0,1 1 1 0 0,-1-1-1 0 0,0 0 0 0 0,0 0 0 0 0,0 0 1 0 0,0 0-1 0 0,0 0 0 0 0,0 0 0 0 0,-1-1 1 0 0,1 1-1 0 0,0 0 0 0 0,-1-1 0 0 0,0 1 1 0 0,1-1-1 0 0,-1 1 0 0 0,0-1 0 0 0,-1 1-138 0 0,-6 4 121 0 0,-1-1-1 0 0,1 0 1 0 0,-2 0-1 0 0,1-1 0 0 0,-5 1-120 0 0,-7 3 61 0 0,2 0-580 0 0,-1-2 1 0 0,-14 2 518 0 0,9-1-6378 0 0,11-6-1212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36:21.9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157 516 16008 0 0,'10'21'352'0'0,"-10"-4"63"0"0,4-9 25 0 0,-4 13 16 0 0,-4 11-360 0 0,4 1-96 0 0,-5-4 0 0 0,0 8 0 0 0,0 0 112 0 0,2-1 8 0 0,-8-7 0 0 0,8 4 0 0 0,-7 1-272 0 0,6-7-48 0 0,-1 7-16 0 0,0-7-4519 0 0,0 2-913 0 0</inkml:trace>
  <inkml:trace contextRef="#ctx0" brushRef="#br0" timeOffset="377.734">249 840 14280 0 0,'0'0'654'0'0,"0"0"-11"0"0,-1 0-414 0 0,-8 1 506 0 0,0 0-1 0 0,1 1 1 0 0,-1 0-1 0 0,1 0 1 0 0,0 1-1 0 0,0 0 0 0 0,-2 1-734 0 0,-22 8 1004 0 0,8-4-804 0 0,8-2-160 0 0,-2-1 0 0 0,1 0 0 0 0,-9 0-40 0 0,-6 2-1500 0 0,18-6-96 0 0</inkml:trace>
  <inkml:trace contextRef="#ctx0" brushRef="#br0" timeOffset="746.18">1116 0 19783 0 0,'5'13'324'0'0,"-5"-11"-225"0"0,0-1 0 0 0,1 1 0 0 0,-1 0 0 0 0,1-1 0 0 0,0 1 0 0 0,-1-1 0 0 0,1 1 0 0 0,0-1 0 0 0,0 1 0 0 0,0-1 0 0 0,0 0 0 0 0,0 1 0 0 0,0-1 0 0 0,0 0 0 0 0,1 0 1 0 0,-1 0-1 0 0,0 1 0 0 0,1-2 0 0 0,-1 1-99 0 0,-3-1 119 0 0,-1 0 1 0 0,0 0 0 0 0,1-1-1 0 0,-1 1 1 0 0,0 1-1 0 0,1-1 1 0 0,-2 0-120 0 0,-5 1 231 0 0,-26-2 73 0 0,0-2 0 0 0,0-1 0 0 0,-8-4-304 0 0,32 7 96 0 0,1-1 0 0 0,-1 1 0 0 0,1 1 0 0 0,-1 0 0 0 0,0 0 0 0 0,-5 2-96 0 0,11-1-28 0 0,0 0-1 0 0,0 0 0 0 0,1 0 1 0 0,-1 1-1 0 0,1-1 0 0 0,-1 1 1 0 0,1 1-1 0 0,-1-1 0 0 0,1 0 1 0 0,0 1-1 0 0,0 0 0 0 0,1 0 1 0 0,-1 0-1 0 0,0 0 0 0 0,0 2 29 0 0,-5 6-39 0 0,0 0 0 0 0,1 1 0 0 0,0 1 0 0 0,0-1 0 0 0,2 1 0 0 0,0 0 0 0 0,0 1 0 0 0,1 0 0 0 0,1 0 0 0 0,0 0-1 0 0,1 0 1 0 0,0 0 0 0 0,0 9 39 0 0,-7 43 0 0 0,4-32 0 0 0,0 21 0 0 0,2 9 14 0 0,-10 122 27 0 0,8-119 229 0 0,4-35 1283 0 0,-5 25-1553 0 0,5-18 165 0 0,2-31-151 0 0,0-1 1 0 0,-1 0 0 0 0,0 1 0 0 0,0-1-15 0 0,1-4 153 0 0,0-1 1 0 0,-1 0 0 0 0,1 1-1 0 0,0-1 1 0 0,1 1 0 0 0,-1-1 0 0 0,0 0-1 0 0,1 1 1 0 0,-1-1 0 0 0,2 2-154 0 0,-1 1 220 0 0,-1-4-205 0 0,0-1 1 0 0,1 1-1 0 0,-1-1 1 0 0,0 1 0 0 0,0-1-1 0 0,1 1 1 0 0,-1-1-1 0 0,0 1 1 0 0,1-1-1 0 0,-1 0 1 0 0,1 1-1 0 0,-1-1 1 0 0,0 0-1 0 0,1 1 1 0 0,-1-1-1 0 0,1 0 1 0 0,-1 1 0 0 0,1-1-1 0 0,-1 0 1 0 0,1 0-1 0 0,0 1-15 0 0,1 0 44 0 0,4 2 92 0 0,1 1-1 0 0,-1-1 0 0 0,1 0 1 0 0,0 0-1 0 0,0-1 0 0 0,0 0 1 0 0,7 2-136 0 0,1-2 296 0 0,1-1-1 0 0,-1 0 1 0 0,6-1-296 0 0,-3 1 0 0 0,0 1 0 0 0,6 1 0 0 0,-6 0 0 0 0,0-1 0 0 0,6-1 0 0 0,-17 0-64 0 0,0 0-1 0 0,0 0 1 0 0,0 1-1 0 0,0 0 1 0 0,0 0 0 0 0,-1 1-1 0 0,1-1 1 0 0,-1 1-1 0 0,1 1 1 0 0,-1-1 64 0 0,29 14-937 0 0,-30-13-2287 0 0,-5-4 2740 0 0,1 1-1435 0 0</inkml:trace>
  <inkml:trace contextRef="#ctx0" brushRef="#br0" timeOffset="1233.876">1241 358 9216 0 0,'25'27'962'0'0,"-19"-19"370"0"0,0 1 1 0 0,-1 0 0 0 0,0 0-1 0 0,0 0 1 0 0,-1 1-1 0 0,-1-1 1 0 0,3 7-1333 0 0,-6-12 66 0 0,1-1 1 0 0,-1 1-1 0 0,0-1 1 0 0,0 1-1 0 0,0-1 1 0 0,0 1-1 0 0,0-1 0 0 0,-1 1 1 0 0,1-1-1 0 0,-2 3-66 0 0,-2 22 257 0 0,5-4-362 0 0,-1-11-39 0 0,1 0-1 0 0,-2-1 0 0 0,0 1 0 0 0,0 0 0 0 0,-3 6 145 0 0,0-2 18 0 0,-1 0 177 0 0,0 0 0 0 0,0 0 0 0 0,-2-1 0 0 0,0 1 0 0 0,-9 13-195 0 0,7-13 0 0 0,7-13-9 0 0,1-1 0 0 0,-1 0 1 0 0,0 0-1 0 0,0 0 0 0 0,0 0 0 0 0,-2 1 9 0 0,4-4 0 0 0,0 0 0 0 0,0 1 0 0 0,0-1 1 0 0,0 0-1 0 0,0 0 0 0 0,0 0 0 0 0,0 0 0 0 0,0 0 0 0 0,0 1 0 0 0,0-1 0 0 0,-1 0 1 0 0,1 0-1 0 0,0 0 0 0 0,0 0 0 0 0,0 0 0 0 0,0 0 0 0 0,0 0 0 0 0,0 0 0 0 0,-1 1 1 0 0,1-1-1 0 0,0 0 0 0 0,0 0 0 0 0,0 0 0 0 0,0 0 0 0 0,0 0 0 0 0,-1 0 1 0 0,1 0-1 0 0,0 0 0 0 0,0 0 0 0 0,0 0 0 0 0,0 0 0 0 0,-1 0 0 0 0,1 0 0 0 0,0 0 1 0 0,0 0-1 0 0,0 0 0 0 0,0 0 0 0 0,0 0 0 0 0,-1 0 0 0 0,1 0 0 0 0,0-1 0 0 0,0 1 1 0 0,0 0-1 0 0,0 0 0 0 0,0 0 0 0 0,-1 0 0 0 0,1 0 0 0 0,0 0 0 0 0,0 0 0 0 0,0 0 1 0 0,0-1-1 0 0,0 1 0 0 0,0-5 43 0 0,1-1 1 0 0,-1 0 0 0 0,1 1-1 0 0,0-1 1 0 0,1 1-1 0 0,0 0 1 0 0,0-2-44 0 0,4-14 133 0 0,27-101 691 0 0,-31 115-787 0 0,0-3 67 0 0,1 1 0 0 0,0-1-1 0 0,0 1 1 0 0,1-1 0 0 0,3-5-104 0 0,51-87 1031 0 0,-50 91-1038 0 0,1 0 0 0 0,-1 1 1 0 0,2 0-1 0 0,-1 0 0 0 0,1 1 0 0 0,1 0 7 0 0,3-3-60 0 0,-8 7 80 0 0,0 0 1 0 0,0 1 0 0 0,0-1-1 0 0,1 1 1 0 0,-1 1 0 0 0,1 0-1 0 0,0 0 1 0 0,6-2-21 0 0,-11 4 11 0 0,0 0 1 0 0,1 1 0 0 0,-1-1-1 0 0,1 1 1 0 0,-1-1 0 0 0,1 1-1 0 0,-1 0 1 0 0,1 0 0 0 0,-1 0-1 0 0,1 0 1 0 0,-1 0 0 0 0,1 1-1 0 0,-1-1 1 0 0,1 1 0 0 0,-1 0-1 0 0,0-1 1 0 0,1 1 0 0 0,-1 0-1 0 0,0 1 1 0 0,1-1 0 0 0,-1 0-1 0 0,0 1 1 0 0,0-1 0 0 0,0 1-1 0 0,0-1 1 0 0,-1 1 0 0 0,3 1-12 0 0,-1 2-11 0 0,0 0 0 0 0,0 0 0 0 0,-1 0 0 0 0,1 0 1 0 0,-1 0-1 0 0,0 1 0 0 0,0-1 0 0 0,-1 1 1 0 0,1-1-1 0 0,-1 1 0 0 0,-1 0 0 0 0,1-1 0 0 0,-1 1 1 0 0,0 0-1 0 0,0-1 0 0 0,-1 1 0 0 0,1 0 0 0 0,-1-1 1 0 0,0 1-1 0 0,-2 3 11 0 0,-4 14 5 0 0,-2 0 1 0 0,0-1 0 0 0,-1-1-1 0 0,-6 9-5 0 0,1-1-12 0 0,9-18 12 0 0,0 1 0 0 0,-1-1 0 0 0,0 0 0 0 0,-1 0 0 0 0,0-1 0 0 0,-1 0 0 0 0,-8 7 0 0 0,7-9 0 0 0,3-7 66 0 0,5-1 276 0 0,2 0 134 0 0,3 2 32 0 0,4 1-380 0 0,0 1 0 0 0,0-1 0 0 0,1-1 1 0 0,0 1-1 0 0,3 0-128 0 0,0-1-11 0 0,0 2 0 0 0,0 0 0 0 0,0 0 11 0 0,0 1-19 0 0,-1-1 0 0 0,-1 2 1 0 0,1 0-1 0 0,-1 0 0 0 0,0 0 0 0 0,0 1 0 0 0,-1 0 0 0 0,0 1 0 0 0,0 0 0 0 0,-1 0 0 0 0,0 1 1 0 0,5 9 18 0 0,-11-17-294 0 0,3 5 760 0 0,1-1-4317 0 0,-5-5 1972 0 0</inkml:trace>
  <inkml:trace contextRef="#ctx0" brushRef="#br0" timeOffset="1703.061">1757 34 17503 0 0,'4'1'144'0'0,"1"-1"0"0"0,-1 1 0 0 0,1 0 0 0 0,-1 0 0 0 0,1 0 0 0 0,-1 1 0 0 0,0-1 0 0 0,0 1 0 0 0,0 0 0 0 0,0 0 0 0 0,0 1 0 0 0,0-1 0 0 0,0 2-144 0 0,-2-3 2 0 0,0 1 0 0 0,1-1 0 0 0,-1 0 0 0 0,0 0 0 0 0,1 0 0 0 0,-1 0 0 0 0,0 0-1 0 0,1 0 1 0 0,0-1 0 0 0,-1 1 0 0 0,1-1 0 0 0,-1 0 0 0 0,1 1 0 0 0,-1-1 0 0 0,2-1-2 0 0,19 4 105 0 0,-11 0 311 0 0,0 2 0 0 0,0-1 0 0 0,0 1 0 0 0,0 1 1 0 0,-1 0-1 0 0,0 1 0 0 0,0 0 0 0 0,7 6-416 0 0,-16-11 44 0 0,0 0 0 0 0,1 0 0 0 0,-1 1-1 0 0,0-1 1 0 0,0 0 0 0 0,-1 1 0 0 0,1-1 0 0 0,0 1 0 0 0,-1-1 0 0 0,1 1-1 0 0,-1 0 1 0 0,0 0 0 0 0,0 0 0 0 0,0-1 0 0 0,0 2-44 0 0,-1 0-19 0 0,0 0-1 0 0,0 1 1 0 0,0-1 0 0 0,0 1-1 0 0,0-1 1 0 0,-1 0 0 0 0,0 1-1 0 0,0-1 1 0 0,-1 3 19 0 0,-4 21 34 0 0,4-20 7 0 0,1 1-1 0 0,-1-1 0 0 0,-1 0 0 0 0,-2 5-40 0 0,-1 2-4 0 0,-3 2-95 0 0,1 2-1 0 0,1-1 1 0 0,-4 18 99 0 0,7-19 21 0 0,1 1-1 0 0,0-1 1 0 0,1 1-1 0 0,1 0 1 0 0,1 0-1 0 0,0-1 0 0 0,1 1 1 0 0,1 0-1 0 0,1-1 1 0 0,1 1-1 0 0,0-1 1 0 0,5 12-21 0 0,-4-14 62 0 0,0-5 131 0 0,-2 0 0 0 0,0 0 0 0 0,0 0 0 0 0,1 11-193 0 0,-3-19 34 0 0,-1 0-1 0 0,1 0 0 0 0,-1 0 1 0 0,1 0-1 0 0,0 0 1 0 0,0 0-1 0 0,0 0 0 0 0,0 0 1 0 0,0 0-1 0 0,0 0 1 0 0,0-1-34 0 0,1 1 28 0 0,-1-1 0 0 0,0 1 0 0 0,0 0 0 0 0,0-1 0 0 0,0 1 0 0 0,-1 0 0 0 0,1 0 0 0 0,0-1 0 0 0,-1 1 0 0 0,1 0 0 0 0,-1 0 0 0 0,0 0 0 0 0,0 0 0 0 0,1 0-28 0 0,-4 42 480 0 0,3-41-476 0 0,-1 0 0 0 0,1-1 0 0 0,-1 1 0 0 0,0 0 0 0 0,0-1 0 0 0,0 1 0 0 0,0-1 0 0 0,0 0 0 0 0,-1 1 0 0 0,1-1 0 0 0,-1 0 0 0 0,0 0 0 0 0,1 0 0 0 0,-1 0 0 0 0,0 0 0 0 0,0 0 0 0 0,0 0 0 0 0,0-1 0 0 0,-2 2-4 0 0,-5 3 25 0 0,0 0 0 0 0,0-1 0 0 0,-1 0 0 0 0,-2 1-25 0 0,-15 4 29 0 0,1-2-1 0 0,-1 0 1 0 0,-28 3-29 0 0,19-4-23 0 0,-28 10 23 0 0,53-13-158 0 0,-6 1-342 0 0,1 1 0 0 0,0 1 0 0 0,0 0 1 0 0,-2 2 499 0 0,5 0-1786 0 0</inkml:trace>
  <inkml:trace contextRef="#ctx0" brushRef="#br0" timeOffset="2203.475">2587 435 15200 0 0,'-14'18'553'0'0,"-1"0"0"0"0,-1-1 1 0 0,-16 14-554 0 0,17-17 370 0 0,-3 4 51 0 0,1 1 0 0 0,1 0-1 0 0,1 1 1 0 0,-1 4-421 0 0,-16 28 1940 0 0,-1 9-1940 0 0,29-53 176 0 0,0 0 0 0 0,1 0 1 0 0,0 0-1 0 0,0 1 1 0 0,1 0-1 0 0,-1 5-176 0 0,2-9 77 0 0,0 0-1 0 0,1 0 1 0 0,0 0-1 0 0,0 0 1 0 0,0 0-1 0 0,1 0 1 0 0,0 0 0 0 0,0-1-1 0 0,0 1 1 0 0,0 0-1 0 0,1 0 1 0 0,1 3-77 0 0,-2-6 22 0 0,1 0 1 0 0,-1 0-1 0 0,1 0 0 0 0,-1 0 1 0 0,1 0-1 0 0,0-1 0 0 0,-1 1 1 0 0,1 0-1 0 0,0-1 0 0 0,0 0 1 0 0,0 1-1 0 0,1-1 0 0 0,-1 0 1 0 0,0 0-1 0 0,0 0 0 0 0,1 0 1 0 0,-1 0-1 0 0,0-1 0 0 0,1 1 1 0 0,-1-1-1 0 0,1 0 1 0 0,-1 1-1 0 0,2-1-22 0 0,3 0 67 0 0,0 0 0 0 0,0 0 0 0 0,-1-1 0 0 0,1 0 0 0 0,0 0 0 0 0,0 0 0 0 0,6-3-67 0 0,10-5 293 0 0,-1-1 1 0 0,0-2 0 0 0,0 0-1 0 0,9-7-293 0 0,-24 13 65 0 0,1 0-1 0 0,-1 0 0 0 0,0-1 1 0 0,-1 0-1 0 0,6-6-64 0 0,23-23 212 0 0,-27 28-210 0 0,0 0 1 0 0,-1 0 0 0 0,0-1-1 0 0,0 0 1 0 0,-1 0 0 0 0,0 0-1 0 0,-1-1 1 0 0,0 0 0 0 0,0 0-1 0 0,-1-1 1 0 0,0 1 0 0 0,-1-1-1 0 0,0 0 1 0 0,-1 0 0 0 0,0-1-3 0 0,0-5-10 0 0,0 0 0 0 0,-1 0 0 0 0,-1-1 1 0 0,-1 1-1 0 0,0 0 0 0 0,-1 0 0 0 0,-1 0 0 0 0,-1 0 1 0 0,-3-8 9 0 0,5 19-26 0 0,0 1 1 0 0,0 0-1 0 0,-1-1 1 0 0,0 1 0 0 0,0 0-1 0 0,0 1 1 0 0,0-1-1 0 0,-1 0 1 0 0,0 1 0 0 0,0 0-1 0 0,0 0 1 0 0,-2-1 25 0 0,3 3-92 0 0,1 0 0 0 0,-1 0 1 0 0,0 0-1 0 0,0 0 0 0 0,0 1 0 0 0,0 0 1 0 0,0-1-1 0 0,0 1 0 0 0,0 0 1 0 0,0 0-1 0 0,-1 1 0 0 0,1-1 0 0 0,0 1 1 0 0,0-1-1 0 0,-1 1 0 0 0,1 0 1 0 0,0 1-1 0 0,-1-1 0 0 0,1 0 0 0 0,0 1 1 0 0,0 0-1 0 0,-1 0 92 0 0,-4 1-569 0 0,3 0-38 0 0,0-1 0 0 0,1 1-1 0 0,-1 0 1 0 0,0 0 0 0 0,1 1 607 0 0,-15 14-7225 0 0</inkml:trace>
  <inkml:trace contextRef="#ctx0" brushRef="#br0" timeOffset="2563.028">2979 808 21191 0 0,'0'0'464'0'0,"0"0"96"0"0,0 0 16 0 0,0 0 32 0 0,0 8-488 0 0,-4 4-120 0 0,-1 0 0 0 0,-5 2 0 0 0,1-2 224 0 0,4 5 16 0 0,-3-11 8 0 0,3 12 0 0 0,1-7-944 0 0,-6 1-184 0 0,5 2-40 0 0,5-7-5063 0 0,0-7-1025 0 0</inkml:trace>
  <inkml:trace contextRef="#ctx0" brushRef="#br0" timeOffset="2897.236">3435 186 5528 0 0,'0'0'422'0'0,"-6"-4"-260"0"0,3 3 131 0 0,1 1 1 0 0,0 0 0 0 0,-1 0-1 0 0,1 0 1 0 0,0 1 0 0 0,-1-1-1 0 0,1 0 1 0 0,0 1 0 0 0,-1 0-1 0 0,1-1 1 0 0,0 1 0 0 0,0 0-1 0 0,0 0 1 0 0,0 0 0 0 0,0 1-1 0 0,-2 0-293 0 0,-34 27 6702 0 0,30-23-5979 0 0,-8 9-212 0 0,0 1 0 0 0,0 1 0 0 0,2 0 0 0 0,0 1 0 0 0,1 0-1 0 0,0 1 1 0 0,0 4-511 0 0,3-3 86 0 0,1 0 0 0 0,1 1 0 0 0,0 0 0 0 0,2 1 0 0 0,0 0 0 0 0,0 10-86 0 0,0 7 135 0 0,1 1 0 0 0,3 1-1 0 0,1 4-134 0 0,1-34 46 0 0,1 0 0 0 0,0 0 0 0 0,0 0 0 0 0,1 0 0 0 0,1 0 0 0 0,0 0 0 0 0,0 0 0 0 0,1-1-1 0 0,0 1 1 0 0,1-1 0 0 0,1 0-46 0 0,-4-5 17 0 0,1-1 0 0 0,0 0 0 0 0,0 1 0 0 0,1-1-1 0 0,-1 0 1 0 0,1 0 0 0 0,0-1 0 0 0,0 1 0 0 0,1-1 0 0 0,-1 0-1 0 0,1 0 1 0 0,-1 0 0 0 0,1-1 0 0 0,0 1 0 0 0,0-1 0 0 0,0-1-1 0 0,0 1 1 0 0,0-1 0 0 0,0 1 0 0 0,1-1 0 0 0,-1-1-1 0 0,0 1 1 0 0,5-1-17 0 0,-4 0 27 0 0,1-1-1 0 0,-1 0 0 0 0,0-1 0 0 0,1 1 1 0 0,-1-1-1 0 0,0-1 0 0 0,0 1 1 0 0,0-1-1 0 0,0 0 0 0 0,-1 0 0 0 0,1 0 1 0 0,-1-1-1 0 0,0 0 0 0 0,0 0 1 0 0,0 0-1 0 0,0-1 0 0 0,-1 0 0 0 0,0 0 1 0 0,0 0-1 0 0,0 0 0 0 0,-1-1 1 0 0,1 1-1 0 0,-1-1 0 0 0,0 0 0 0 0,-1 0 1 0 0,0 0-1 0 0,0 0 0 0 0,1-3-26 0 0,-3 4-7 0 0,0 1 1 0 0,1-1-1 0 0,-2 0 0 0 0,1 0 0 0 0,0 0 1 0 0,-1 1-1 0 0,0-1 0 0 0,0 0 0 0 0,0 1 1 0 0,-1-1-1 0 0,0 1 0 0 0,1-1 0 0 0,-3-2 7 0 0,0-1-36 0 0,-1 0 0 0 0,1 1 0 0 0,-1 0 0 0 0,-1-1 0 0 0,1 2 0 0 0,-1-1 0 0 0,-2 0 36 0 0,3 2-235 0 0,-1 1 1 0 0,0 0-1 0 0,0 1 0 0 0,0-1 0 0 0,0 1 0 0 0,-1 0 0 0 0,1 1 0 0 0,-1 0 0 0 0,0 0 1 0 0,0 0-1 0 0,0 1 0 0 0,0 0 0 0 0,0 0 235 0 0,-26 0-7614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36:18.9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441 67 16128 0 0,'0'0'737'0'0,"1"1"-15"0"0,5 1-272 0 0,-5-1 578 0 0,-1-1 305 0 0,0 0 62 0 0,0 0-129 0 0,-9-4-163 0 0,-33-14-218 0 0,19 8-680 0 0,0 1 0 0 0,-3 0-205 0 0,7 2-123 0 0,17 6 97 0 0,-1 0 0 0 0,1 0 0 0 0,-1 0 0 0 0,0 0 0 0 0,1 0 0 0 0,-1 1 0 0 0,0-1 0 0 0,0 1 0 0 0,0-1 1 0 0,0 1-1 0 0,-1 0 26 0 0,-1 1-4 0 0,0-1 1 0 0,0 0 0 0 0,0 0 0 0 0,-1 0 0 0 0,1-1 0 0 0,0 0-1 0 0,0 0 1 0 0,-2-1 3 0 0,4 2 1 0 0,0-1 0 0 0,0 1 0 0 0,1 0 0 0 0,-1 0 0 0 0,0 0 0 0 0,0 0 0 0 0,0 1 0 0 0,0-1 0 0 0,1 1 0 0 0,-1 0 0 0 0,0-1-1 0 0,1 1 1 0 0,-1 0 0 0 0,1 1 0 0 0,-1-1 0 0 0,1 0 0 0 0,-1 1-1 0 0,-1 1 16 0 0,0-1 0 0 0,1 1 0 0 0,-1 0 0 0 0,1 0 0 0 0,-1 0 0 0 0,1 0 0 0 0,0 0 0 0 0,1 1 0 0 0,-1 0 0 0 0,0 0-16 0 0,-3 7 38 0 0,1 1-1 0 0,0-1 0 0 0,1 1 1 0 0,0 0-1 0 0,1 0 0 0 0,0 2-37 0 0,-4 27 107 0 0,1 9-107 0 0,-1 5 45 0 0,2-17-47 0 0,3 0 0 0 0,1 4 2 0 0,0 2 58 0 0,-4 20-58 0 0,1-19 19 0 0,2 8-19 0 0,1-13 77 0 0,-6 36-77 0 0,-29 171 466 0 0,16-107-90 0 0,20-136-369 0 0,-2 9 53 0 0,0 0-1 0 0,1 1 0 0 0,1-1 1 0 0,0 1-1 0 0,1 4-59 0 0,-1-16-5 0 0,0-2 24 0 0,0 1 1 0 0,0 0-1 0 0,0-1 0 0 0,0 1 0 0 0,0-1 0 0 0,0 1 0 0 0,0-1 0 0 0,0 1 0 0 0,0-1 0 0 0,0 1 0 0 0,1-1 0 0 0,-1 1 1 0 0,0 0-1 0 0,0-1 0 0 0,1 1 0 0 0,-1-1 0 0 0,0 0 0 0 0,0 1 0 0 0,1-1 0 0 0,-1 1 0 0 0,1-1 0 0 0,-1 1 0 0 0,0-1 0 0 0,1 0 1 0 0,-1 1-1 0 0,1-1 0 0 0,-1 0 0 0 0,1 1 0 0 0,-1-1 0 0 0,1 0 0 0 0,-1 0 0 0 0,1 0 0 0 0,-1 1 0 0 0,1-1 0 0 0,-1 0 1 0 0,1 0-1 0 0,-1 0 0 0 0,1 0 0 0 0,0 0 0 0 0,-1 0 0 0 0,1 0 0 0 0,-1 0 0 0 0,1 0-19 0 0,6 0 117 0 0,0 0 0 0 0,-1 0-1 0 0,1-1 1 0 0,0 0 0 0 0,3-1-117 0 0,19-3 400 0 0,14 1-19 0 0,-26 1-241 0 0,-1 1-1 0 0,1 1 1 0 0,0 1-1 0 0,0 0 1 0 0,12 3-140 0 0,-17-1 64 0 0,5 0 15 0 0,1 1 1 0 0,-1 1-1 0 0,0 1 1 0 0,0 0-1 0 0,1 2-79 0 0,5 2 25 0 0,-19-9-21 0 0,0 2-1 0 0,0-1 0 0 0,0 0 0 0 0,0 1 0 0 0,-1 0 0 0 0,1 0 0 0 0,0 0 1 0 0,-1 0-1 0 0,0 0 0 0 0,0 1 0 0 0,3 2-3 0 0,8 13-1417 0 0,-13-16 681 0 0,-1-2-847 0 0,0 0-361 0 0</inkml:trace>
  <inkml:trace contextRef="#ctx0" brushRef="#br0" timeOffset="812.26">749 464 12440 0 0,'3'16'192'0'0,"-1"0"0"0"0,0 0 0 0 0,-1 0 0 0 0,-1 0 0 0 0,0 0 0 0 0,-1 0 0 0 0,-1 0-192 0 0,-8 99 1558 0 0,2-18 2604 0 0,-6 49-1349 0 0,9-119-2497 0 0,2-8-129 0 0,0 1 0 0 0,0 18-187 0 0,-1-17 53 0 0,3-17-285 0 0,2-14-358 0 0,5-17-1015 0 0,1-6-4240 0 0,-2 4-535 0 0</inkml:trace>
  <inkml:trace contextRef="#ctx0" brushRef="#br0" timeOffset="1148.979">730 365 13824 0 0,'0'0'1061'0'0,"2"0"-442"0"0,51-13 5671 0 0,2 6-3430 0 0,-34 6-2698 0 0,0 2 1 0 0,-1 0-1 0 0,1 1 1 0 0,-1 1-1 0 0,0 1 1 0 0,0 0-1 0 0,3 3-162 0 0,-19-6-6 0 0,-1-1 0 0 0,0 2 0 0 0,1-1 0 0 0,-1 0 0 0 0,0 1 0 0 0,0 0 0 0 0,0-1 0 0 0,0 1 0 0 0,0 0 0 0 0,0 1 1 0 0,-1-1-1 0 0,1 0 0 0 0,0 1 0 0 0,-1 0 0 0 0,0-1 0 0 0,0 1 0 0 0,0 0 0 0 0,0 0 0 0 0,0 0 0 0 0,-1 1 0 0 0,1-1 0 0 0,-1 0 0 0 0,0 0 0 0 0,0 1 0 0 0,0 1 6 0 0,0-2-1 0 0,0 1 0 0 0,-1-1 0 0 0,0 1-1 0 0,0 0 1 0 0,0-1 0 0 0,0 1 0 0 0,0-1 0 0 0,-1 1 0 0 0,1 0 0 0 0,-1-1 0 0 0,0 1 0 0 0,0-1 0 0 0,-1 0 0 0 0,1 1-1 0 0,-1-1 1 0 0,1 0 0 0 0,-3 3 1 0 0,-2 4-27 0 0,-1 0 0 0 0,0-1 0 0 0,0 1 0 0 0,-1-2 1 0 0,0 1-1 0 0,-1-1 0 0 0,0 0 0 0 0,0-1 0 0 0,-1 0 0 0 0,-9 6 27 0 0,-7 2-317 0 0,-22 10-321 0 0,25-14 40 0 0,-24 8-738 0 0,42-17 886 0 0,1-1 0 0 0,-1 0 1 0 0,0 0-1 0 0,0-1 1 0 0,1 1-1 0 0,-1-1 0 0 0,0 0 1 0 0,0 0-1 0 0,-2-1 450 0 0,-2-2-1739 0 0</inkml:trace>
  <inkml:trace contextRef="#ctx0" brushRef="#br0" timeOffset="1497.087">1113 71 18511 0 0,'3'0'852'0'0,"33"1"487"0"0,1 2 0 0 0,-1 1-1 0 0,0 3 1 0 0,10 3-1339 0 0,-26-6 426 0 0,-16-4-348 0 0,1 1 1 0 0,0 0-1 0 0,-1 0 0 0 0,1 1 0 0 0,-1-1 0 0 0,0 1 1 0 0,0 0-1 0 0,1 0-78 0 0,7 5 128 0 0,-4-2 52 0 0,1 0 0 0 0,-1 0-1 0 0,0 1 1 0 0,0 0 0 0 0,-1 1 0 0 0,2 0-181 0 0,-6-3-1 0 0,0 0-1 0 0,0 0 1 0 0,0 0-1 0 0,-1 0 1 0 0,0 0-1 0 0,1 1 1 0 0,-1-1-1 0 0,-1 1 1 0 0,1 0-1 0 0,-1-1 1 0 0,0 1-1 0 0,0 0 1 0 0,0 0-1 0 0,-1 0 1 0 0,1 0-1 0 0,-1-1 1 0 0,0 1-1 0 0,-1 0 1 0 0,1 1 2 0 0,-14 94-98 0 0,-8 21 98 0 0,18-98-32 0 0,1 0 1 0 0,1 13 31 0 0,-4 25-75 0 0,3-20 46 0 0,1 0 1 0 0,2 0-1 0 0,4 40 29 0 0,2 29 99 0 0,-6-104-60 0 0,0-1 0 0 0,0 1 0 0 0,0 0 0 0 0,-1 0 0 0 0,1-1 0 0 0,-1 1 0 0 0,-1 0 0 0 0,1-1 0 0 0,-1 1 1 0 0,0-1-1 0 0,0 1 0 0 0,-1-1 0 0 0,1 0 0 0 0,-1 0 0 0 0,-1 0 0 0 0,1 0 0 0 0,0-1 0 0 0,-1 1 0 0 0,0-1 0 0 0,-2 1-39 0 0,4-3 0 0 0,0-1 0 0 0,-1 1 0 0 0,1-1 0 0 0,-1 0 0 0 0,1 0 0 0 0,-1 0 0 0 0,0 0 0 0 0,0 0 0 0 0,1 0 0 0 0,-1-1 0 0 0,0 1 0 0 0,0-1 0 0 0,-2 0 0 0 0,-40-2 0 0 0,42 1 0 0 0,-68-6-408 0 0,-36 1 408 0 0,51 3-2874 0 0,46 3 1228 0 0</inkml:trace>
  <inkml:trace contextRef="#ctx0" brushRef="#br0" timeOffset="1982.244">2091 284 15664 0 0,'1'-1'39'0'0,"-1"1"0"0"0,1 0 1 0 0,-1 0-1 0 0,0 0 0 0 0,1 0 1 0 0,-1 0-1 0 0,1 0 0 0 0,-1 0 1 0 0,1 0-1 0 0,-1 0 0 0 0,0 0 1 0 0,1 1-1 0 0,-1-1 0 0 0,1 0 1 0 0,-1 0-1 0 0,0 0 0 0 0,1 0 1 0 0,-1 1-1 0 0,0-1 0 0 0,1 0 1 0 0,-1 0-1 0 0,0 1 0 0 0,1-1 1 0 0,-1 0-1 0 0,0 0 0 0 0,1 1 1 0 0,-1-1-1 0 0,0 0 0 0 0,0 1-39 0 0,0 0 32 0 0,0-1-1 0 0,0 1 0 0 0,0 0 1 0 0,0-1-1 0 0,0 1 0 0 0,0-1 0 0 0,-1 1 1 0 0,1 0-1 0 0,0-1 0 0 0,0 1 0 0 0,-1-1 1 0 0,1 1-1 0 0,0-1 0 0 0,-1 1 0 0 0,1-1 1 0 0,-1 1-1 0 0,1-1-31 0 0,-24 21 348 0 0,23-20-297 0 0,-14 12 220 0 0,0-1 0 0 0,1 2-1 0 0,1 0 1 0 0,0 1 0 0 0,-1 3-271 0 0,-22 24 174 0 0,26-31-79 0 0,1 0-1 0 0,0 0 0 0 0,0 0 0 0 0,1 1 0 0 0,-2 6-94 0 0,-32 75 1064 0 0,39-86-906 0 0,0 0 1 0 0,0-1-1 0 0,1 1 0 0 0,0 0 1 0 0,1 0-1 0 0,-1 1 1 0 0,1-1-1 0 0,1 0 0 0 0,-1 0 1 0 0,1 1-1 0 0,0-1 0 0 0,1 0 1 0 0,0 3-159 0 0,0-6 87 0 0,-1-1 0 0 0,1 1 0 0 0,0-1 0 0 0,0 0 0 0 0,0 0 0 0 0,0 1 1 0 0,0-1-1 0 0,1 0 0 0 0,0 0 0 0 0,-1 0 0 0 0,1-1 0 0 0,0 1 0 0 0,1 0 0 0 0,-1-1 1 0 0,0 1-1 0 0,1-1 0 0 0,-1 0 0 0 0,1 1 0 0 0,0-1 0 0 0,-1 0 0 0 0,1-1 1 0 0,0 1-1 0 0,0-1 0 0 0,1 1 0 0 0,-1-1 0 0 0,0 0 0 0 0,0 0 0 0 0,4 1-87 0 0,0-1 86 0 0,-1 0 0 0 0,1 0 0 0 0,0 0 0 0 0,0-1-1 0 0,0 0 1 0 0,0 0 0 0 0,0-1 0 0 0,-1 1 0 0 0,1-2 0 0 0,0 1-1 0 0,-1-1 1 0 0,1 0 0 0 0,0 0 0 0 0,0-1-86 0 0,1 0 93 0 0,-1-1 0 0 0,0 1 0 0 0,0-1 0 0 0,0-1 0 0 0,0 1 1 0 0,-1-1-1 0 0,0 0 0 0 0,0-1 0 0 0,0 1 0 0 0,-1-1 0 0 0,1 0 0 0 0,3-7-93 0 0,-3 3-33 0 0,-1-1-1 0 0,0 0 0 0 0,-1 1 1 0 0,0-1-1 0 0,2-11 34 0 0,-4 15-11 0 0,-1-1-1 0 0,0 0 1 0 0,-1 1-1 0 0,0-1 0 0 0,0 0 1 0 0,-1 1-1 0 0,1-1 1 0 0,-2 0-1 0 0,0-4 12 0 0,1 7-53 0 0,-1 1 0 0 0,1-1 0 0 0,0 1 0 0 0,-1-1 0 0 0,0 1 0 0 0,0-1 1 0 0,-1 1-1 0 0,1 0 0 0 0,-1 0 0 0 0,0 0 0 0 0,0 1 0 0 0,0-1 0 0 0,0 1 0 0 0,-1-1 0 0 0,1 1 0 0 0,-1 0 0 0 0,0 1 0 0 0,0-1 0 0 0,0 0 0 0 0,0 1 0 0 0,-2 0 53 0 0,4 1-86 0 0,-1 0 0 0 0,1 1 0 0 0,0 0 0 0 0,-1-1 0 0 0,1 1 0 0 0,-1 0 0 0 0,1 0-1 0 0,0 1 1 0 0,-1-1 0 0 0,1 0 0 0 0,-1 1 0 0 0,1-1 0 0 0,0 1 0 0 0,-1 0 0 0 0,1 0 86 0 0,-15 3-510 0 0,13-3 332 0 0,1-1 1 0 0,-1 1-1 0 0,1 0 1 0 0,-1 0-1 0 0,1 0 1 0 0,0 0-1 0 0,0 1 0 0 0,-1-1 1 0 0,-2 3 177 0 0,0 0-905 0 0,0 2 1 0 0,0-1-1 0 0,-5 5 905 0 0,6-4-517 0 0,-20 22-1365 0 0,21-21 1410 0 0,1 0 0 0 0,0-1 1 0 0,0 2-1 0 0,0-1 472 0 0</inkml:trace>
  <inkml:trace contextRef="#ctx0" brushRef="#br0" timeOffset="2346.697">2294 756 20159 0 0,'4'11'448'0'0,"6"-5"88"0"0,-10-6 16 0 0,5 6 8 0 0,-5 3-448 0 0,0-9-112 0 0,0 0 0 0 0,0 12 0 0 0,0-7 256 0 0,-5 3 24 0 0,-5-1 8 0 0,6 2 0 0 0,-6-1-1056 0 0,7 1-200 0 0,-8-1-48 0 0,6-1-8 0 0</inkml:trace>
  <inkml:trace contextRef="#ctx0" brushRef="#br0" timeOffset="2712.859">2478 255 7832 0 0,'0'0'356'0'0,"0"0"-7"0"0,3 0-221 0 0,5-1-34 0 0,0 1 1 0 0,-1-1-1 0 0,1 0 0 0 0,0-1-94 0 0,51-17 8346 0 0,-15 5-3241 0 0,-14 7-5361 0 0,35-4 1026 0 0,-52 12-643 0 0,-11 0-126 0 0,-1-1 0 0 0,0 1 0 0 0,1 0 0 0 0,-1 0 0 0 0,0 0 0 0 0,0 1 0 0 0,0-1 0 0 0,0 0 1 0 0,0 0-1 0 0,0 1 0 0 0,0-1 0 0 0,0 0 0 0 0,0 1 0 0 0,-1-1 0 0 0,1 1 0 0 0,-1-1 0 0 0,1 1 0 0 0,-1-1 0 0 0,1 1 0 0 0,-1-1 0 0 0,0 1 0 0 0,0 0 0 0 0,1-1 1 0 0,-1 1-1 0 0,-1 0-1 0 0,2 3 1 0 0,-1 0 1 0 0,-1 0-1 0 0,1 1 1 0 0,-1-1-1 0 0,0 0 1 0 0,-1 6-2 0 0,-3 2 44 0 0,0 1-1 0 0,-1 0 1 0 0,-1-1 0 0 0,1 0-1 0 0,-2 0 1 0 0,0-1 0 0 0,-1 0-1 0 0,-2 2-43 0 0,-11 18-168 0 0,20-23 108 0 0,2-6 81 0 0,0 1-1 0 0,1-1 0 0 0,-1 1 1 0 0,1 0-1 0 0,0-1 1 0 0,0 1-1 0 0,0-1 0 0 0,1 1 1 0 0,-1-1-1 0 0,2 2-20 0 0,5 8 0 0 0,-1-6 20 0 0,1 1-1 0 0,-2 0 1 0 0,1 0-1 0 0,-1 1 1 0 0,-1 0-1 0 0,1 0 1 0 0,-1 0-1 0 0,-1 1 0 0 0,0-1 1 0 0,3 10-20 0 0,-4-7-73 0 0,-1-6 195 0 0,-1-1 0 0 0,1 1 0 0 0,-1-1 0 0 0,0 1 0 0 0,-1 0 0 0 0,1-1 0 0 0,-1 1 0 0 0,0-1 0 0 0,-1 1 0 0 0,1 0 0 0 0,-2 4-122 0 0,-1 0 36 0 0,-1 0 0 0 0,0-1 0 0 0,-1 1-1 0 0,0-1 1 0 0,0 0 0 0 0,-1-1 0 0 0,0 1-1 0 0,0-1 1 0 0,-1 0 0 0 0,0-1 0 0 0,-1 0-1 0 0,0 0 1 0 0,0 0 0 0 0,0-1 0 0 0,-1 0-1 0 0,0-1 1 0 0,-3 2-36 0 0,-7 3-73 0 0,0-1 1 0 0,-1-1-1 0 0,0 0 0 0 0,-1-2 1 0 0,0 0-1 0 0,0-1 0 0 0,-2-1 73 0 0,2-1-4039 0 0,0-2-1 0 0,-12 1 4040 0 0,5-6-7323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09:05.1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1202 2744 17047 0 0,'0'0'1311'0'0,"0"0"-846"0"0,-2 2-371 0 0,-6 4 580 0 0,-1-1 0 0 0,1 0 0 0 0,-1-1 0 0 0,0 0 0 0 0,0 0 0 0 0,-1-1 0 0 0,1 0 0 0 0,-5 1-674 0 0,-39 14 1258 0 0,-2 4-394 0 0,-33 7-864 0 0,85-28 0 0 0,-25 9-1353 0 0,-17 8 1353 0 0,44-18-183 0 0,0 1 0 0 0,0-1-1 0 0,0 1 1 0 0,0 0 0 0 0,0-1 0 0 0,0 1 0 0 0,0 0 0 0 0,0 0-1 0 0,0-1 1 0 0,1 1 0 0 0,-1 0 0 0 0,0 0 0 0 0,0 1 183 0 0,-4 2-2114 0 0</inkml:trace>
  <inkml:trace contextRef="#ctx0" brushRef="#br0" timeOffset="-5625.538">2619 740 2760 0 0,'0'17'617'0'0,"0"-13"1551"0"0,2-3 371 0 0,3 2 8494 0 0,-9-3-5359 0 0,-4-3-5533 0 0,-1 1 1 0 0,0 0-1 0 0,1 1 0 0 0,-1 0 0 0 0,0 0 0 0 0,0 1 0 0 0,0 0 1 0 0,0 1-1 0 0,-4 0-141 0 0,-8 2-126 0 0,-1 1 0 0 0,1 1 1 0 0,-8 3 125 0 0,1 2 151 0 0,1 0 0 0 0,0 2 0 0 0,1 0 0 0 0,0 2 0 0 0,1 1 0 0 0,-16 13-151 0 0,31-21 7 0 0,-19 15 61 0 0,-25 23-68 0 0,46-38 107 0 0,1 1 1 0 0,-1 0-1 0 0,2 0 1 0 0,-1 0-1 0 0,1 1 1 0 0,0 0-1 0 0,1 1 1 0 0,-4 8-108 0 0,8-15-21 0 0,0 0 0 0 0,0 0 0 0 0,0 0-1 0 0,1 1 1 0 0,-1-1 0 0 0,1 0 0 0 0,0 1 0 0 0,0-1 0 0 0,0 0 0 0 0,0 1 0 0 0,0-1 0 0 0,1 0-1 0 0,0 1 1 0 0,-1-1 0 0 0,1 0 0 0 0,0 0 0 0 0,1 1 0 0 0,-1-1 0 0 0,1 0 0 0 0,-1 0 0 0 0,1-1-1 0 0,0 1 1 0 0,0 0 0 0 0,0 0 0 0 0,1 0 21 0 0,4 4 37 0 0,-1-1-1 0 0,0-1 1 0 0,1 1-1 0 0,0-1 1 0 0,1 0 0 0 0,-1-1-1 0 0,1 0 1 0 0,0 0-1 0 0,3 1-36 0 0,-7-3 37 0 0,0 0-1 0 0,-1 0 0 0 0,1 0 1 0 0,0 1-1 0 0,2 3-36 0 0,-2-4 63 0 0,-1 1 0 0 0,1 0 0 0 0,0-1 0 0 0,0 1 0 0 0,2 0-63 0 0,6 2 157 0 0,1 1-1 0 0,-1 0 1 0 0,-1 1-1 0 0,1 0 1 0 0,-1 1 0 0 0,0 0-1 0 0,-1 1 1 0 0,1 0-157 0 0,-8-5 18 0 0,1-1 1 0 0,-1 1 0 0 0,0 0 0 0 0,-1 0 0 0 0,1 0 0 0 0,-1 0 0 0 0,0 0 0 0 0,0 1 0 0 0,0-1 0 0 0,0 1 0 0 0,-1-1 0 0 0,0 1 0 0 0,0 0 0 0 0,0 0 0 0 0,0-1 0 0 0,-1 1 0 0 0,0 0-1 0 0,0 0 1 0 0,0 0 0 0 0,0-1 0 0 0,-1 1 0 0 0,0 0 0 0 0,0 0 0 0 0,-1 1-19 0 0,-1 3-10 0 0,0 0 0 0 0,-1-1 0 0 0,0 1-1 0 0,-1-1 1 0 0,0 1 0 0 0,0-2 0 0 0,-1 1 0 0 0,0 0 0 0 0,-1-1 0 0 0,1 0-1 0 0,-1-1 1 0 0,0 1 0 0 0,-2-1 10 0 0,-4 5-3 0 0,-1-1-1 0 0,0-1 0 0 0,-1 0 1 0 0,0-1-1 0 0,0-1 1 0 0,-1 0-1 0 0,-2 0 4 0 0,-35 10 9 0 0,-29 6-9 0 0,40-13 28 0 0,20-2 138 0 0,17-6-352 0 0,0 0 1 0 0,0 0-1 0 0,0 0 1 0 0,0-1 0 0 0,-1 0-1 0 0,1 0 1 0 0,-4 0 185 0 0,9-1-61 0 0,-10 1-525 0 0,6 3-2952 0 0,4-4 1539 0 0</inkml:trace>
  <inkml:trace contextRef="#ctx0" brushRef="#br0" timeOffset="-5294.416">2701 878 18655 0 0,'9'0'915'0'0,"-3"0"-617"0"0,-4 0-249 0 0,0 0 1 0 0,0 0-1 0 0,0 1 0 0 0,0-1 0 0 0,0 0 0 0 0,0 1 0 0 0,0 0 0 0 0,0-1 0 0 0,0 1 1 0 0,0 0-1 0 0,0 0 0 0 0,0 0 0 0 0,-1 0 0 0 0,1 0 0 0 0,0 0 0 0 0,-1 1 0 0 0,1-1-49 0 0,2 2 238 0 0,1-1-1 0 0,-1 1 0 0 0,0 0 0 0 0,-1 1 0 0 0,1-1 0 0 0,0 1 1 0 0,-1-1-1 0 0,0 1 0 0 0,0 0 0 0 0,0 0 0 0 0,0 1 0 0 0,-1-1 1 0 0,0 0-1 0 0,1 1 0 0 0,-2 0 0 0 0,1-1 0 0 0,0 2-237 0 0,4 20 408 0 0,0 1 0 0 0,-2 0-1 0 0,-1 0 1 0 0,-2 1 0 0 0,0-1-1 0 0,-2 1 1 0 0,0-1-1 0 0,-4 14-407 0 0,2-21 39 0 0,-3 29 51 0 0,-3 1 0 0 0,-5 12-90 0 0,6-31 0 0 0,-15 46 0 0 0,15-52-37 0 0,7-20-1 0 0,0 0 0 0 0,0 0 0 0 0,-1-1 0 0 0,0 1 0 0 0,-2 3 38 0 0,3-7-238 0 0,1-1-9 0 0,0 0-157 0 0,0 0-656 0 0,0 0 719 0 0,0-1 0 0 0,1 1 0 0 0,-1-1-1 0 0,0 1 1 0 0,0-1 0 0 0,0 1 0 0 0,1-1 0 0 0,-1 1 0 0 0,0-1-1 0 0,0 1 1 0 0,1-1 0 0 0,-1 1 0 0 0,0 0 0 0 0,1-1 0 0 0,-1 1-1 0 0,1 0 1 0 0,-1-1 0 0 0,0 1 0 0 0,1 0 0 0 0,0-1 341 0 0,2-2-2502 0 0,6-8-4724 0 0</inkml:trace>
  <inkml:trace contextRef="#ctx0" brushRef="#br0" timeOffset="-4976.256">2923 1272 7832 0 0,'0'0'602'0'0,"0"0"-32"0"0,0 0 1332 0 0,-1-14 5689 0 0,1 13-7435 0 0,-1-1 1 0 0,1 1-1 0 0,-1 0 1 0 0,0 0-1 0 0,0 0 1 0 0,0 0-1 0 0,1-1 1 0 0,-1 1-1 0 0,0 0 1 0 0,-1 0 0 0 0,1 1-1 0 0,0-1 1 0 0,0 0-1 0 0,0 0 1 0 0,0 0-1 0 0,-1 1 1 0 0,1-1-1 0 0,0 1 1 0 0,-1-1-1 0 0,1 1 1 0 0,0-1-1 0 0,-1 1 1 0 0,1 0-1 0 0,-1 0 1 0 0,1 0-1 0 0,-2 0-156 0 0,-5-1 163 0 0,0 1-1 0 0,0 0 0 0 0,0 0 0 0 0,0 1-162 0 0,-22 3 733 0 0,0 2-1 0 0,-7 3-732 0 0,-12 2 366 0 0,23-4-228 0 0,0 1 1 0 0,-15 7-139 0 0,17-6 92 0 0,-2 2-22 0 0,24-10-462 0 0,-8 3-491 0 0,6-3-3584 0 0,4-1 2523 0 0</inkml:trace>
  <inkml:trace contextRef="#ctx0" brushRef="#br0" timeOffset="-4622.443">3064 1336 456 0 0,'14'7'-1152'0'0,"-11"-4"2457"0"0,-1-1 0 0 0,1 0 1 0 0,-1 0 0 0 0,0 1-1 0 0,0-1 1 0 0,1 3-1306 0 0,17 33 15820 0 0,-15-25-16000 0 0,4 8 2725 0 0,6 23-2545 0 0,-11-31 119 0 0,1 1-1 0 0,0-1 1 0 0,0 0 0 0 0,1 0-1 0 0,1-1 1 0 0,4 5-119 0 0,3 5 51 0 0,-11-16-34 0 0,0-1-1 0 0,1 0 1 0 0,0 0-1 0 0,0 0 1 0 0,0-1-1 0 0,1 2-16 0 0,-3-5 5 0 0,0 0 1 0 0,-1 0-1 0 0,1 0 0 0 0,-1 0 1 0 0,1 0-1 0 0,0 0 0 0 0,0 0 0 0 0,0-1 1 0 0,-1 1-1 0 0,1-1 0 0 0,0 1 1 0 0,0-1-1 0 0,0 0 0 0 0,0 0 0 0 0,0 0 1 0 0,0 0-1 0 0,0 0 0 0 0,0 0 1 0 0,-1 0-1 0 0,1-1 0 0 0,0 1 1 0 0,0-1-6 0 0,6-1 0 0 0,-1-1 1 0 0,0 0 0 0 0,0 0-1 0 0,0 0 1 0 0,0-1 0 0 0,-1 0-1 0 0,1-1 1 0 0,-1 1 0 0 0,0-1-1 0 0,-1-1 1 0 0,1 1 0 0 0,-1-1-1 0 0,0 1 1 0 0,0-2 0 0 0,-1 1-1 0 0,2-3 0 0 0,4-6 0 0 0,0 1 0 0 0,1 0 0 0 0,4-3 0 0 0,-14 16 1 0 0,0 0 1 0 0,0 0-1 0 0,1 0 0 0 0,-1 0 1 0 0,0 1-1 0 0,1-1 0 0 0,-1 1 1 0 0,1-1-1 0 0,-1 1 0 0 0,1-1-1 0 0,-1 1-11 0 0,-1 0-1 0 0,1-1 1 0 0,-1 1-1 0 0,1 0 1 0 0,-1 0-1 0 0,1 0 0 0 0,-1 0 1 0 0,1 0-1 0 0,-1 0 1 0 0,0 0-1 0 0,1 0 1 0 0,-1 0-1 0 0,1 0 1 0 0,-1 0-1 0 0,1 0 1 0 0,-1 0-1 0 0,1 0 1 0 0,-1 1-1 0 0,0-1 1 0 0,1 0-1 0 0,-1 0 1 0 0,1 0-1 0 0,-1 1 1 0 0,1-1-1 0 0,-1 0 0 0 0,0 1 1 0 0,1-1-1 0 0,-1 0 1 0 0,0 1 11 0 0,4 7-261 0 0,-3-8 263 0 0,-1 1 0 0 0,1 0-1 0 0,-1 0 1 0 0,1-1 0 0 0,-1 1-1 0 0,0 0 1 0 0,1 0 0 0 0,-1 0-1 0 0,0 0 1 0 0,0-1 0 0 0,0 1-1 0 0,0 0 1 0 0,0 0 0 0 0,0 0-2 0 0,0 79 502 0 0,0-78-671 0 0,0 0 0 0 0,1-1 0 0 0,-1 1 0 0 0,0 0 0 0 0,0-1 0 0 0,1 1 0 0 0,-1 0 0 0 0,1-1 0 0 0,0 1 0 0 0,-1-1 0 0 0,2 2 169 0 0,-2-2-269 0 0,1 0 0 0 0,0-1 0 0 0,-1 1 1 0 0,1 0-1 0 0,0 0 0 0 0,0 0 1 0 0,0-1-1 0 0,0 1 0 0 0,-1 0 1 0 0,1-1-1 0 0,0 1 0 0 0,0-1 1 0 0,0 1-1 0 0,0-1 0 0 0,0 1 0 0 0,1-1 1 0 0,-1 0-1 0 0,0 1 0 0 0,0-1 1 0 0,0 0-1 0 0,0 0 0 0 0,0 0 1 0 0,0 0-1 0 0,0 0 0 0 0,0 0 1 0 0,1 0-1 0 0,0-1 269 0 0,10-1-7397 0 0</inkml:trace>
  <inkml:trace contextRef="#ctx0" brushRef="#br0" timeOffset="-3856.156">3734 1328 16583 0 0,'0'0'762'0'0,"0"0"-18"0"0,0 0-335 0 0,0 0 364 0 0,0 0 215 0 0,-1 8 990 0 0,0-5-1828 0 0,-1 0 0 0 0,1 1 0 0 0,-1-1 1 0 0,0 0-1 0 0,0-1 0 0 0,0 1 0 0 0,0 0 1 0 0,0 0-1 0 0,-1-1 0 0 0,1 0 1 0 0,-1 1-1 0 0,-1 0-150 0 0,1 0 80 0 0,-1 0 0 0 0,1 0 0 0 0,-1 1-1 0 0,1 0 1 0 0,0-1 0 0 0,1 1 0 0 0,-1 1-80 0 0,-18 26 277 0 0,16-24-248 0 0,0 0 1 0 0,1 0-1 0 0,-1 0 0 0 0,1 1 1 0 0,1-1-1 0 0,0 1 1 0 0,0 0-1 0 0,0 0 1 0 0,-1 6-30 0 0,1 9 45 0 0,1-11-4 0 0,0 0 0 0 0,1 0-1 0 0,1 0 1 0 0,0 5-41 0 0,0-14 13 0 0,1 1-1 0 0,-1-1 0 0 0,1 1 0 0 0,0-1 1 0 0,0 1-1 0 0,0-1 0 0 0,0 0 1 0 0,1 1-1 0 0,-1-1 0 0 0,1 0 0 0 0,0 0 1 0 0,0 0-1 0 0,0 0 0 0 0,0-1 1 0 0,0 1-1 0 0,3 2-12 0 0,-3-4 3 0 0,-1 0 1 0 0,1 0-1 0 0,0 0 0 0 0,-1 0 1 0 0,1 0-1 0 0,0-1 1 0 0,-1 1-1 0 0,1 0 0 0 0,0-1 1 0 0,0 1-1 0 0,0-1 1 0 0,0 0-1 0 0,-1 0 0 0 0,1 0 1 0 0,0 0-1 0 0,0 0 0 0 0,0 0 1 0 0,0 0-1 0 0,0 0 1 0 0,-1-1-1 0 0,1 1 0 0 0,0-1 1 0 0,0 0-1 0 0,0 1 1 0 0,-1-1-1 0 0,1 0 0 0 0,1-1-3 0 0,4-2 17 0 0,0 0-1 0 0,-1 0 0 0 0,1-1 1 0 0,-1 0-1 0 0,0 0 0 0 0,1-2-16 0 0,8-10 135 0 0,0-1 0 0 0,-1-1 0 0 0,0 1 1 0 0,-2-2-1 0 0,7-14-135 0 0,6-16 452 0 0,14-44-452 0 0,-34 78 69 0 0,0 0-1 0 0,-1-1 0 0 0,0 1 1 0 0,-2-1-1 0 0,0 0 0 0 0,0 0 1 0 0,-2 0-1 0 0,-1-10-68 0 0,-1 0 64 0 0,-2 0 1 0 0,0 0-1 0 0,-2 0 0 0 0,-9-24-64 0 0,4 22 93 0 0,-14-27-93 0 0,15 35 39 0 0,9 20-37 0 0,1 0 1 0 0,-1 0-1 0 0,0 0 0 0 0,1 1 0 0 0,-1-1 1 0 0,0 0-1 0 0,0 0 0 0 0,0 0 0 0 0,0 1 0 0 0,1-1 1 0 0,-1 0-1 0 0,0 1 0 0 0,0-1 0 0 0,0 0 1 0 0,0 1-1 0 0,0 0 0 0 0,-1-1-2 0 0,-9-6 53 0 0,10 7-50 0 0,1 0 1 0 0,-1 0-1 0 0,0 0 1 0 0,1 0-1 0 0,-1 1 0 0 0,0-1 1 0 0,0 0-1 0 0,1 0 1 0 0,-1 0-1 0 0,0 1 1 0 0,1-1-1 0 0,-1 0 1 0 0,1 1-1 0 0,-1-1 0 0 0,0 0 1 0 0,1 1-1 0 0,-1-1 1 0 0,1 1-1 0 0,-1 0-3 0 0,-2 3 14 0 0,0 0 1 0 0,0 1-1 0 0,0-1 0 0 0,1 1 1 0 0,0 0-1 0 0,0-1 0 0 0,0 1 0 0 0,0 0 1 0 0,1 1-1 0 0,-1 4-14 0 0,-1 0 12 0 0,-3 17 48 0 0,1 1 1 0 0,1 0-1 0 0,1 11-60 0 0,3-13 37 0 0,1 1-1 0 0,0-1 0 0 0,6 23-36 0 0,-3-20 23 0 0,2 4 4 0 0,2-1-1 0 0,0 0 1 0 0,3 1-27 0 0,-2-5-8 0 0,-4-12 23 0 0,1 0 1 0 0,1 0-1 0 0,0 0 0 0 0,1-1 1 0 0,1 0-1 0 0,6 8-15 0 0,-9-15-27 0 0,0 0 0 0 0,1-1 0 0 0,0 1 0 0 0,0-1 1 0 0,1 0-1 0 0,0-1 0 0 0,0 0 0 0 0,0 0 0 0 0,1-1 0 0 0,0 0 0 0 0,5 2 27 0 0,-10-5-70 0 0,-1-1 1 0 0,1 0-1 0 0,-1 0 0 0 0,1-1 1 0 0,-1 1-1 0 0,1-1 0 0 0,-1 1 1 0 0,1-1-1 0 0,0 0 0 0 0,-1-1 1 0 0,1 1-1 0 0,-1-1 0 0 0,1 1 1 0 0,-1-1-1 0 0,1 0 0 0 0,-1 0 1 0 0,1-1-1 0 0,-1 1 0 0 0,0-1 1 0 0,0 1-1 0 0,2-3 70 0 0,1 0-334 0 0,0 0 1 0 0,-1 0-1 0 0,0-1 1 0 0,0 0-1 0 0,0 0 1 0 0,0-1-1 0 0,-1 1 1 0 0,0-1-1 0 0,0 0 1 0 0,1-4 333 0 0,-3 8-157 0 0,-1-1 0 0 0,1 1 0 0 0,-1 0 0 0 0,0-1 0 0 0,0 1 1 0 0,0-1-1 0 0,-1 1 0 0 0,1-1 0 0 0,0 1 0 0 0,-1-1 0 0 0,0 0 1 0 0,0 1-1 0 0,0-1 0 0 0,0 0 0 0 0,0 1 0 0 0,0-1 0 0 0,0 0 1 0 0,-1 1-1 0 0,0-2 157 0 0,1 2-54 0 0,0 1 0 0 0,0-1 1 0 0,0 1-1 0 0,0-1 0 0 0,0 0 1 0 0,1 1-1 0 0,-1-1 1 0 0,1 1-1 0 0,-1-1 0 0 0,1 1 1 0 0,-1-1-1 0 0,1 1 0 0 0,0-1 1 0 0,0 1-1 0 0,0 0 0 0 0,-1-1 1 0 0,1 1-1 0 0,1 0 0 0 0,-1 0 1 0 0,0 0-1 0 0,1-1 54 0 0,-2 2 112 0 0,9 0 744 0 0,-7 0-726 0 0,1 0 0 0 0,0 0 0 0 0,-1 1 0 0 0,1-1 0 0 0,-1 1 0 0 0,1 0 0 0 0,-1 0 0 0 0,0 0 0 0 0,1 0 0 0 0,-1 0 0 0 0,0 1 0 0 0,0-1 1 0 0,0 1-1 0 0,0-1 0 0 0,0 1 0 0 0,2 1-130 0 0,3 6 499 0 0,1-1-1 0 0,-2 1 1 0 0,4 5-499 0 0,9 12 916 0 0,5 2-189 0 0,-17-18-641 0 0,0-1 0 0 0,0 0-1 0 0,1 0 1 0 0,1-1 0 0 0,-1 0 0 0 0,1-1-1 0 0,0 0 1 0 0,1 0 0 0 0,10 5-86 0 0,-16-11 163 0 0,0 0-1 0 0,0 1 1 0 0,0-2 0 0 0,0 1-1 0 0,0 0 1 0 0,0-1-163 0 0,23 6 532 0 0,-10-3-347 0 0,-16-3-105 0 0,1 2-3 0 0,1 1-50 0 0,0 0 0 0 0,0 1-1 0 0,0 0 1 0 0,-1-1 0 0 0,1 1-1 0 0,-1 0 1 0 0,0 0-1 0 0,0 1 1 0 0,-1-1 0 0 0,1 0-1 0 0,0 2-26 0 0,0 4 28 0 0,0 0-1 0 0,-1 0 1 0 0,0 1-1 0 0,-1 8-27 0 0,-2 24 188 0 0,-6 26-188 0 0,8-63 17 0 0,-2 0 0 0 0,1 0 0 0 0,-1-1 1 0 0,0 1-1 0 0,-1 0-17 0 0,-4 16 167 0 0,4-12-118 0 0,-1-1-1 0 0,0 0 0 0 0,0 0 0 0 0,-1 0 0 0 0,0 0 0 0 0,-1-1 0 0 0,1 0 0 0 0,-2 0 0 0 0,-2 3-48 0 0,3-3-99 0 0,5-7 98 0 0,0 0 0 0 0,1-1 1 0 0,-1 1-1 0 0,1 0 0 0 0,-1-1 1 0 0,0 1-1 0 0,1 0 0 0 0,-1-1 1 0 0,0 1-1 0 0,0-1 0 0 0,0 1 1 0 0,1-1-1 0 0,-1 1 0 0 0,0-1 1 0 0,0 0-1 0 0,0 1 0 0 0,0-1 1 0 0,0 0-1 0 0,0 0 0 0 0,0 0 1 0 0,0 1-1 0 0,0-1 1 0 0,-8-3 11 0 0,5 0-1 0 0,0-1-1 0 0,0 1 1 0 0,0-1 0 0 0,1 1 0 0 0,-1-1-1 0 0,1 0 1 0 0,0 0 0 0 0,0-1 0 0 0,1 1-1 0 0,-1 0 1 0 0,1-1 0 0 0,0 0 0 0 0,0 1-1 0 0,0-1 1 0 0,0-3-10 0 0,0 1 2 0 0,1-1 0 0 0,-1 0 1 0 0,1 0-1 0 0,1 0 0 0 0,-1 0 0 0 0,1 1 0 0 0,1-1 0 0 0,-1 0 0 0 0,3-6-2 0 0,25-105-4536 0 0,-20 88-1156 0 0,1-5-2639 0 0</inkml:trace>
  <inkml:trace contextRef="#ctx0" brushRef="#br0" timeOffset="-2770.525">4858 1230 17503 0 0,'0'0'399'0'0,"0"0"60"0"0,1 1 21 0 0,2 2-421 0 0,0 0-1 0 0,0 0 1 0 0,-1 0 0 0 0,0 1-1 0 0,1-1 1 0 0,-1 1 0 0 0,0-1 0 0 0,-1 1-1 0 0,1-1 1 0 0,-1 1 0 0 0,1 2-59 0 0,11 49 1311 0 0,-7-24 164 0 0,8 45 482 0 0,-3 1 0 0 0,0 52-1957 0 0,-10-116 100 0 0,11 87 788 0 0,-6-71-392 0 0,-6-28-352 0 0,0-1-9 0 0,0 0-41 0 0,1-1-75 0 0,0-1-1 0 0,0 1 0 0 0,-1-1 0 0 0,1 1 0 0 0,0-1 0 0 0,0 0 0 0 0,-1 1 0 0 0,1-1 1 0 0,-1 0-1 0 0,1-1-18 0 0,-1 1 6 0 0,24-74-508 0 0,4 11 1011 0 0,-24 56-447 0 0,1-1 1 0 0,1 1-1 0 0,-1 0 0 0 0,6-6-62 0 0,13-21 31 0 0,-19 27-24 0 0,0 0 0 0 0,1 1-1 0 0,1 0 1 0 0,-1 0 0 0 0,1 0 0 0 0,1 1-1 0 0,-1 0 1 0 0,3 0-7 0 0,14-12 39 0 0,1 3-1 0 0,3-2-38 0 0,-4 4-3 0 0,-18 11 8 0 0,0 0 1 0 0,0 1-1 0 0,0 0 0 0 0,1 0 1 0 0,-1 0-1 0 0,1 1 0 0 0,-1 0 1 0 0,1 0-1 0 0,-1 1 0 0 0,3 0-5 0 0,-9 0 1 0 0,0 0-1 0 0,0 0 0 0 0,1 0 0 0 0,-1 0 0 0 0,0 0 1 0 0,0-1-1 0 0,0 1 0 0 0,1 1 0 0 0,-1-1 0 0 0,0 0 1 0 0,0 0-1 0 0,0 0 0 0 0,0 0 0 0 0,1 0 0 0 0,-1 0 1 0 0,0 0-1 0 0,0 0 0 0 0,0 0 0 0 0,0 0 0 0 0,1 0 1 0 0,-1 0-1 0 0,0 0 0 0 0,0 1 0 0 0,0-1 0 0 0,0 0 1 0 0,0 0-1 0 0,0 0 0 0 0,1 0 0 0 0,-1 0 0 0 0,0 0 1 0 0,0 1-1 0 0,0-1 0 0 0,0 0 0 0 0,0 0 0 0 0,0 0 0 0 0,0 0 1 0 0,0 1-1 0 0,0-1 0 0 0,0 0 0 0 0,0 0 0 0 0,0 0 1 0 0,0 1-1 0 0,0-1 0 0 0,0 0 0 0 0,0 0 0 0 0,0 0 1 0 0,0 0-1 0 0,0 1 0 0 0,0-1 0 0 0,0 0 0 0 0,0 0 1 0 0,0 0-1 0 0,0 0 0 0 0,0 1 0 0 0,0-1 0 0 0,0 0 1 0 0,0 0-1 0 0,0 0 0 0 0,-1 0 0 0 0,-3 7-16 0 0,-10 10 1 0 0,1 1 0 0 0,1 1 0 0 0,0 0-1 0 0,1 0 1 0 0,2 2 0 0 0,0-1 0 0 0,1 1-1 0 0,0 0 1 0 0,1 6 15 0 0,3-11 0 0 0,2 0 0 0 0,0 0 0 0 0,1 0 0 0 0,0 0 0 0 0,2 4 0 0 0,-1-16 0 0 0,0-1 1 0 0,0 1 1 0 0,0-1-1 0 0,1 0 0 0 0,0 1 0 0 0,-1-1 0 0 0,1 0 0 0 0,1 0 1 0 0,-1 1-1 0 0,0-1-1 0 0,0-2 3 0 0,-1-1-1 0 0,1 1 1 0 0,-1-1 0 0 0,1 0 0 0 0,-1 1-1 0 0,1-1 1 0 0,-1 0 0 0 0,1 1 0 0 0,-1-1 0 0 0,1 0-1 0 0,-1 1 1 0 0,1-1 0 0 0,-1 0 0 0 0,1 0-1 0 0,0 0 1 0 0,-1 0 0 0 0,1 0 0 0 0,-1 1 0 0 0,1-1-1 0 0,0 0 1 0 0,-1 0 0 0 0,1 0 0 0 0,0-1-1 0 0,-1 1-2 0 0,14-2 51 0 0,-10-2-41 0 0,0 1-1 0 0,0-1 1 0 0,0 0 0 0 0,0 0-1 0 0,1-3-9 0 0,7-7 16 0 0,-8 9-16 0 0,0 0 0 0 0,0-1 0 0 0,-1 1 0 0 0,1-1 0 0 0,-1 0 0 0 0,1-3 0 0 0,11-21 0 0 0,2-5 0 0 0,-14 25 0 0 0,1 1 0 0 0,0 0 0 0 0,4-4 0 0 0,-3 4 0 0 0,-5 9 0 0 0,0-1-1 0 0,0 1 1 0 0,0 0 0 0 0,0 0 0 0 0,0 0-1 0 0,0-1 1 0 0,1 1 0 0 0,-1 0-1 0 0,0 0 1 0 0,0-1 0 0 0,0 1-1 0 0,0 0 1 0 0,0 0 0 0 0,0 0-1 0 0,0 0 1 0 0,1-1 0 0 0,-1 1-1 0 0,0 0 1 0 0,0 0 0 0 0,0 0-1 0 0,0 0 1 0 0,1 0 0 0 0,-1-1-1 0 0,0 1 1 0 0,0 0 0 0 0,0 0-1 0 0,1 0 1 0 0,-1 0 0 0 0,0 0-1 0 0,0 0 1 0 0,0 0 0 0 0,1 0-1 0 0,-1 0 1 0 0,0 0 0 0 0,0 0 0 0 0,1 0-1 0 0,-1 0 1 0 0,0 0 0 0 0,0 0-1 0 0,0 0 1 0 0,1 0 0 0 0,-1 0-1 0 0,0 0 1 0 0,0 0 0 0 0,0 0-1 0 0,1 0 1 0 0,-1 0 0 0 0,0 0-1 0 0,0 1 1 0 0,0-1 0 0 0,1 0-1 0 0,-1 0 1 0 0,0 0 0 0 0,0 0-1 0 0,0 0 1 0 0,0 1 0 0 0,1-1-1 0 0,-1 0 1 0 0,4 8-34 0 0,-3-7 32 0 0,-1 1 1 0 0,1 0-1 0 0,0 0 1 0 0,0 0-1 0 0,-1 0 1 0 0,0 0 0 0 0,1 0-1 0 0,-1 0 1 0 0,0 1 1 0 0,3 14 2 0 0,3 2-2 0 0,-5-12 0 0 0,1-1 0 0 0,0 0 0 0 0,0 1 0 0 0,1-1 0 0 0,-1 0 0 0 0,1 0 0 0 0,3 3 0 0 0,-4-6 2 0 0,3 5 74 0 0,1 0 1 0 0,0-1-1 0 0,1 0 0 0 0,-1 0 0 0 0,1-1 0 0 0,1 1-76 0 0,-6-6 15 0 0,0 1-1 0 0,0-1 1 0 0,1 0 0 0 0,-1 0-1 0 0,1 1 1 0 0,-1-1-1 0 0,1-1 1 0 0,-1 1 0 0 0,1 0-1 0 0,0-1 1 0 0,-1 1-1 0 0,1-1 1 0 0,0 0-1 0 0,-1 0 1 0 0,1 0 0 0 0,0 0-1 0 0,-1 0 1 0 0,1-1-1 0 0,0 1 1 0 0,-1-1 0 0 0,1 0-1 0 0,0 0 1 0 0,0 0-15 0 0,4-3-82 0 0,0 0 1 0 0,-1 0-1 0 0,1-1 0 0 0,-1 0 1 0 0,0 0-1 0 0,0-1 1 0 0,-1 1-1 0 0,1-1 82 0 0,3-4-6 0 0,10-11 120 0 0,-1-1-1 0 0,-1-1 1 0 0,-1 0 0 0 0,-1-2-1 0 0,0-1-113 0 0,8-21-525 0 0,14-38 525 0 0,-30 67-139 0 0,0 0-167 0 0,-2-1 0 0 0,4-15 306 0 0,3-13-345 0 0,-6 24 515 0 0,-1 0-1 0 0,-1 0 1 0 0,-1-1 0 0 0,0-4-170 0 0,-1-95-130 0 0,-2 98-238 0 0,0 23 185 0 0,0 2 275 0 0,0 0 120 0 0,0 0 20 0 0,0 0-57 0 0,-1 2-216 0 0,0-1 1 0 0,0 1-1 0 0,0 0 0 0 0,0-1 1 0 0,0 1-1 0 0,1 0 0 0 0,-1 0 1 0 0,1-1-1 0 0,-1 1 0 0 0,1 0 1 0 0,-1 0-1 0 0,1 1 41 0 0,0-1-49 0 0,-10 43 271 0 0,2 1 0 0 0,3-1 0 0 0,0 13-222 0 0,5-27-159 0 0,0-1 0 0 0,2 1 0 0 0,2-1 1 0 0,0 1-1 0 0,5 10 159 0 0,-6-25 72 0 0,4 11 1097 0 0,9 26-1169 0 0,-4-23 423 0 0,-8-15-399 0 0,2-1-1 0 0,0 0 0 0 0,0 0 0 0 0,1 0 0 0 0,1-1 0 0 0,0 0 0 0 0,1-1 0 0 0,2 3-23 0 0,-6-9-19 0 0,0-1-1 0 0,1 1 1 0 0,0-1 0 0 0,0 0-1 0 0,0-1 1 0 0,0 0 0 0 0,7 4 19 0 0,-11-7-24 0 0,0 0 0 0 0,1 0 0 0 0,-1 0 1 0 0,0-1-1 0 0,1 1 0 0 0,-1-1 0 0 0,1 1 0 0 0,-1-1 1 0 0,1 0-1 0 0,-1 0 0 0 0,1 0 0 0 0,0 0 0 0 0,-1-1 0 0 0,1 1 1 0 0,-1-1-1 0 0,0 1 0 0 0,1-1 0 0 0,-1 0 0 0 0,1 0 1 0 0,-1 0-1 0 0,0 0 0 0 0,0 0 0 0 0,0-1 0 0 0,0 1 0 0 0,2-1 24 0 0,4-5-8 0 0,-1 0 0 0 0,1-1 0 0 0,-1 1 0 0 0,0-1 0 0 0,-1-1-1 0 0,0 1 1 0 0,0-1 0 0 0,-1 0 0 0 0,0-1 0 0 0,1-3 8 0 0,1-3-219 0 0,-1-1 1 0 0,-1 0 0 0 0,0 0-1 0 0,-1 0 1 0 0,1-14 218 0 0,-4 24-4 0 0,-1 0 0 0 0,0 0 0 0 0,-1 0 0 0 0,1 0 0 0 0,-1 0 0 0 0,-1 0 0 0 0,1 1 0 0 0,-1-1 0 0 0,0 0 0 0 0,-1 1 0 0 0,1-1 0 0 0,-2 0 4 0 0,1 6 103 0 0,0 5 122 0 0,-1 11 103 0 0,3-8-329 0 0,1 0 0 0 0,-1 0 0 0 0,1 0-1 0 0,0 0 1 0 0,1 1 0 0 0,0-1 0 0 0,0 0 0 0 0,1 0-1 0 0,2 5 2 0 0,4 14-17 0 0,2-1-1 0 0,1 0 0 0 0,7 11 18 0 0,-10-19 0 0 0,-6-13 0 0 0,1 1 0 0 0,-1-1 0 0 0,1 1 0 0 0,-1-1 0 0 0,1 0 0 0 0,3 3 0 0 0,-2-2-29 0 0,-1-1-1 0 0,1 1 1 0 0,-1 0-1 0 0,0 0 1 0 0,1 3 29 0 0,-2-2-76 0 0,1 0 1 0 0,0-1-1 0 0,1 0 1 0 0,3 5 75 0 0,-5-8-11 0 0,0 1 1 0 0,1-1-1 0 0,-1 0 1 0 0,1 0 0 0 0,0 0-1 0 0,-1 0 1 0 0,1 0-1 0 0,0-1 1 0 0,0 1-1 0 0,0-1 1 0 0,0 0 0 0 0,0 0-1 0 0,1 0 1 0 0,2 1 10 0 0,-4-2-121 0 0,0 0 1 0 0,0 0-1 0 0,0 0 0 0 0,0 0 1 0 0,0 0-1 0 0,0 0 1 0 0,0-1-1 0 0,1 1 1 0 0,-1 0-1 0 0,0-1 1 0 0,0 0-1 0 0,0 0 1 0 0,0 1-1 0 0,-1-1 1 0 0,1 0-1 0 0,0-1 0 0 0,0 1 1 0 0,0 0-1 0 0,-1 0 1 0 0,1-1-1 0 0,-1 1 1 0 0,1-1-1 0 0,0-1 121 0 0,8-12-2852 0 0,-1-5-5335 0 0</inkml:trace>
  <inkml:trace contextRef="#ctx0" brushRef="#br0" timeOffset="-2418.458">6160 1169 3680 0 0,'-19'-23'167'0'0,"17"20"-161"0"0,0 1 0 0 0,-1 0 0 0 0,1 0 1 0 0,0 0-1 0 0,-1 0 0 0 0,1 0 0 0 0,-1 0 1 0 0,0 1-1 0 0,1-1 0 0 0,-1 1 0 0 0,0 0 0 0 0,0 0 1 0 0,0 0-1 0 0,-2 0-6 0 0,-6-1 508 0 0,1 0 0 0 0,-1 1 0 0 0,-6 0-508 0 0,6 0 1419 0 0,-1 1 91 0 0,0 1-1 0 0,-1-1 1 0 0,1 2 0 0 0,0 0-1 0 0,0 0 1 0 0,-1 1-1510 0 0,-28 9 4049 0 0,-4 4-4049 0 0,-5 1 1227 0 0,-28 9 544 0 0,-62 18 614 0 0,130-41-2384 0 0,-16 4 103 0 0,25-7-187 0 0,0 0 0 0 0,1 0 0 0 0,-1 1 0 0 0,0-1 0 0 0,1-1-1 0 0,-1 1 1 0 0,1 0 0 0 0,-1 0 0 0 0,0 0 0 0 0,1 0 0 0 0,-1 0 0 0 0,0 0 0 0 0,1-1 0 0 0,-1 1 0 0 0,1 0 0 0 0,-1-1 0 0 0,1 1 0 0 0,-1 0-1 0 0,1-1 1 0 0,-1 1 0 0 0,1-1 0 0 0,-1 1 0 0 0,1 0 0 0 0,-1-1 0 0 0,1 1 0 0 0,0-1 0 0 0,-1 0 0 0 0,1 1 0 0 0,0-1 0 0 0,-1 1 0 0 0,1-1-1 0 0,0 1 1 0 0,0-1 0 0 0,0 0 83 0 0,-1-10-8191 0 0</inkml:trace>
  <inkml:trace contextRef="#ctx0" brushRef="#br0" timeOffset="-2070.308">6762 959 12896 0 0,'10'19'1341'0'0,"-8"-15"-1125"0"0,0-1 1 0 0,0 1 0 0 0,-1 0-1 0 0,1 0 1 0 0,-1 0-1 0 0,0 0 1 0 0,1 0-217 0 0,8 58 5549 0 0,-6-33-3610 0 0,-2 1 1 0 0,-1 6-1940 0 0,-7 134 338 0 0,2-95-347 0 0,4 43 9 0 0,1-96-516 0 0,1 0 0 0 0,1 0 0 0 0,1 0 0 0 0,2-1 0 0 0,2 8 516 0 0,0-3-1307 0 0</inkml:trace>
  <inkml:trace contextRef="#ctx0" brushRef="#br0" timeOffset="-1691.854">7253 1408 6448 0 0,'4'-8'585'0'0,"0"1"-485"0"0,-4-1-89 0 0,-3 5 926 0 0,1 0 0 0 0,-1-1 0 0 0,0 1 0 0 0,0 0 0 0 0,0 0 1 0 0,0 1-1 0 0,0-1 0 0 0,-1 1 0 0 0,1-1 0 0 0,-1 1 0 0 0,-1-1-937 0 0,0 0 894 0 0,2 2-727 0 0,-1-1-1 0 0,1 0 1 0 0,0 1-1 0 0,-1 0 1 0 0,1 0-1 0 0,-1 0 1 0 0,0 0-1 0 0,1 1 1 0 0,-1-1-1 0 0,0 1 1 0 0,1 0-1 0 0,-1 0 1 0 0,0 0-1 0 0,1 1 1 0 0,-1-1-1 0 0,0 1 1 0 0,1 0-1 0 0,-2 0-166 0 0,-9 4 353 0 0,0 0 0 0 0,1 1-1 0 0,-13 7-352 0 0,7-4 337 0 0,11-5-242 0 0,0 1 0 0 0,1-1 0 0 0,-1 1 0 0 0,1 1 0 0 0,0 0 0 0 0,0 0 0 0 0,0 0-1 0 0,1 1 1 0 0,0-1 0 0 0,1 2 0 0 0,-1-1 0 0 0,1 1-95 0 0,-1 2 152 0 0,1 0 0 0 0,0 1 0 0 0,1-1 0 0 0,0 1 0 0 0,0 0 0 0 0,1 1 0 0 0,0-1 0 0 0,1 1 0 0 0,1-1-152 0 0,-1 1 47 0 0,1-1 0 0 0,0 0 0 0 0,1 0 0 0 0,0 1 0 0 0,1-1 0 0 0,1 4-47 0 0,-2-12 7 0 0,1 0 0 0 0,0 0 0 0 0,0 0 0 0 0,0 0 0 0 0,0-1 0 0 0,0 1 1 0 0,1 0-1 0 0,-1 0 0 0 0,1-1 0 0 0,-1 1 0 0 0,1-1 0 0 0,0 0 0 0 0,0 1 0 0 0,0-1 0 0 0,1 0 0 0 0,-1 0 0 0 0,0 0 1 0 0,1-1-1 0 0,-1 1 0 0 0,1-1 0 0 0,0 1 0 0 0,-1-1 0 0 0,1 0 0 0 0,0 0 0 0 0,0 0 0 0 0,1 0-7 0 0,0 0-1 0 0,0 0-1 0 0,0 0 0 0 0,-1-1 1 0 0,1 0-1 0 0,0 0 0 0 0,0 0 1 0 0,0 0-1 0 0,0-1 1 0 0,0 1-1 0 0,0-1 0 0 0,0 0 1 0 0,-1 0-1 0 0,2-1 2 0 0,1 0 2 0 0,0-1 0 0 0,0 0-1 0 0,0-1 1 0 0,0 1 0 0 0,-1-1 0 0 0,1 0 0 0 0,1-3-2 0 0,7-6 28 0 0,-2-1 0 0 0,0 0 0 0 0,0 0 0 0 0,-2-1 0 0 0,2-4-28 0 0,4-8 191 0 0,11-27-191 0 0,-20 38 46 0 0,7-13 172 0 0,-13 28-145 0 0,-1 4-39 0 0,0 0-1 0 0,1-1 0 0 0,-1 1 1 0 0,1 0-1 0 0,0-1 0 0 0,0 1 1 0 0,0 0-1 0 0,0-1 0 0 0,1 1 1 0 0,-1-1-34 0 0,8 18 74 0 0,1 18-22 0 0,-5-15-286 0 0,1 1 0 0 0,2-1 0 0 0,0-1 1 0 0,1 0-1 0 0,9 15 234 0 0,-10-24-1247 0 0,0-2-1 0 0,1 1 1 0 0,0-1 0 0 0,3 2 1247 0 0,6 0-7657 0 0</inkml:trace>
  <inkml:trace contextRef="#ctx0" brushRef="#br0" timeOffset="-1348.894">7563 1422 12440 0 0,'0'0'565'0'0,"0"0"-5"0"0,0 0-128 0 0,0 0 805 0 0,4 7 2106 0 0,-2 28 82 0 0,5-6-2427 0 0,1 8-397 0 0,1 0 0 0 0,6 10-601 0 0,-2-12-262 0 0,-4-9 353 0 0,1-1-1 0 0,1 1 1 0 0,2-2-1 0 0,4 7-90 0 0,-16-29-23 0 0,0 0 1 0 0,1 0-1 0 0,0 1 0 0 0,-1-1 0 0 0,1-1 1 0 0,0 1-1 0 0,0 0 0 0 0,0 0 1 0 0,0-1-1 0 0,0 1 0 0 0,0-1 1 0 0,1 0-1 0 0,-1 1 0 0 0,0-1 1 0 0,2 0 22 0 0,-3-1-16 0 0,1 1 0 0 0,0-1 0 0 0,-1 0 1 0 0,1 0-1 0 0,0 0 0 0 0,-1 0 0 0 0,1 0 1 0 0,-1 0-1 0 0,1-1 0 0 0,0 1 0 0 0,-1-1 1 0 0,1 1-1 0 0,-1-1 0 0 0,1 1 0 0 0,-1-1 1 0 0,1 0-1 0 0,-1 0 0 0 0,1 0 0 0 0,-1 1 1 0 0,0-1-1 0 0,1-1 0 0 0,-1 1 0 0 0,0 0 16 0 0,7-7 14 0 0,0 0 0 0 0,-1-1 0 0 0,0 0-14 0 0,-1 1-2 0 0,-1 1 1 0 0,2 0 0 0 0,-1 0-1 0 0,4-2 2 0 0,-2 1-14 0 0,-7 7 132 0 0,0 4 73 0 0,5 17-43 0 0,2 0 1 0 0,0 0-1 0 0,4 4-148 0 0,-2-5 236 0 0,-10-18-190 0 0,1 1 0 0 0,0 0 0 0 0,0-1 0 0 0,0 1 1 0 0,-1-1-1 0 0,1 1 0 0 0,0-1 0 0 0,1 1 0 0 0,-1-1 0 0 0,0 0 1 0 0,0 0-1 0 0,1 0 0 0 0,-1 1 0 0 0,0-1 0 0 0,2 0-46 0 0,-2 0 39 0 0,0-1 0 0 0,-1 1 0 0 0,1-1-1 0 0,0 0 1 0 0,-1 1 0 0 0,1-1 0 0 0,0 0 0 0 0,0 0 0 0 0,0 1-1 0 0,-1-1 1 0 0,1 0 0 0 0,0 0 0 0 0,0 0 0 0 0,0 0-1 0 0,-1 0 1 0 0,1 0 0 0 0,0 0 0 0 0,0 0 0 0 0,0-1 0 0 0,-1 1-1 0 0,1 0 1 0 0,0 0 0 0 0,0-1 0 0 0,-1 1 0 0 0,1 0-1 0 0,0-1 1 0 0,0 1 0 0 0,-1-1 0 0 0,1 1 0 0 0,0-1-1 0 0,-1 1 1 0 0,1-1 0 0 0,-1 1 0 0 0,1-1 0 0 0,-1 0 0 0 0,1 1-1 0 0,-1-1 1 0 0,1 0 0 0 0,-1 1 0 0 0,0-1 0 0 0,1 0-1 0 0,-1 0-38 0 0,3-4 114 0 0,-1-1 0 0 0,0 1 0 0 0,0-1-1 0 0,-1 0 1 0 0,1-1-114 0 0,-2 3 23 0 0,17-77 222 0 0,-15 67-202 0 0,-1 0 0 0 0,0 0 1 0 0,-1 0-1 0 0,-2-12-43 0 0,0-12 0 0 0,2 27 0 0 0,-1-1 0 0 0,0 1 0 0 0,-1 0 0 0 0,-1-5 0 0 0,1 9-402 0 0,0 1 0 0 0,0-1-1 0 0,-1 1 1 0 0,0-1 0 0 0,-2-2 402 0 0,4 6-214 0 0,-1 1-1 0 0,0-1 1 0 0,1 1 0 0 0,-1 0 0 0 0,0-1-1 0 0,-1 1 1 0 0,1 0 0 0 0,0 0 0 0 0,-1 1 0 0 0,1-1-1 0 0,-1 0 1 0 0,1 1 0 0 0,-1 0 0 0 0,-1-1 214 0 0,-9-3-2046 0 0</inkml:trace>
  <inkml:trace contextRef="#ctx0" brushRef="#br0" timeOffset="-327.214">1399 1445 920 0 0,'1'2'67'0'0,"5"6"706"0"0,-5-6 3176 0 0,-1-2 1387 0 0,2 7 3673 0 0,4 3-6317 0 0,-4-8-1589 0 0,-2-1-139 0 0,-7 6-758 0 0,-1-1 0 0 0,0-1-1 0 0,0 1 1 0 0,0-1 0 0 0,-1-1 0 0 0,0 0 0 0 0,0 0 0 0 0,0 0 0 0 0,0-1 0 0 0,-8 1-206 0 0,-34 13 479 0 0,36-12-684 0 0,-1 0-1 0 0,0-1 1 0 0,0-1 0 0 0,0-1-1 0 0,-1 0 206 0 0,-17 2-474 0 0,0 1-2301 0 0,9-2-2230 0 0,-4 1-2785 0 0</inkml:trace>
  <inkml:trace contextRef="#ctx0" brushRef="#br0" timeOffset="7843.081">1 846 3224 0 0,'7'31'136'0'0,"-1"0"1"0"0,-1 0-1 0 0,-2 0 0 0 0,-1 32-136 0 0,-2-58 135 0 0,1 28 2049 0 0,-3 1 0 0 0,-2 7-2184 0 0,1-1 3157 0 0,0 22-3157 0 0,0 9 1268 0 0,1 29-194 0 0,1-21-475 0 0,-2-10 831 0 0,6 52-1430 0 0,-1-99 1078 0 0,6 21-1078 0 0,2 14 1171 0 0,-5-21-567 0 0,-5-34-568 0 0,1-1 0 0 0,-1 1-1 0 0,0-1 1 0 0,1 1 0 0 0,-1-1 0 0 0,1 1 0 0 0,0-1 0 0 0,0 1 0 0 0,-1-1 0 0 0,1 0-1 0 0,1 1-35 0 0,-1 0 120 0 0,0-1-91 0 0,-1 0-1 0 0,0 0 1 0 0,1 0 0 0 0,-1 0-1 0 0,0 0 1 0 0,1 0-1 0 0,-1-1 1 0 0,1 1-1 0 0,0 0 1 0 0,-1 0-1 0 0,1 0 1 0 0,0-1-1 0 0,-1 1 1 0 0,1 0-1 0 0,0-1 1 0 0,0 1 0 0 0,0 0-1 0 0,0-1-28 0 0,18 11 348 0 0,-17-9-330 0 0,3 0 32 0 0,0 0 0 0 0,0 0 1 0 0,1 0-1 0 0,-1-1 0 0 0,0 1 0 0 0,1-1 0 0 0,-1-1 0 0 0,2 1-50 0 0,46 0 178 0 0,-39-2-148 0 0,-1 1-1 0 0,1 1 0 0 0,-1 0 0 0 0,4 2-29 0 0,102 20 139 0 0,39 9 272 0 0,307 85 166 0 0,-274-76-87 0 0,-17-4 96 0 0,30 3 167 0 0,173 49-276 0 0,184 41 210 0 0,-517-121-689 0 0,212 40-81 0 0,-175-37 37 0 0,0-4 0 0 0,17-2 46 0 0,-9-5-14 0 0,505 4-59 0 0,-356-2 113 0 0,0 11 0 0 0,140 29-40 0 0,-12 25 105 0 0,-229-40-82 0 0,127 29-23 0 0,-33-6 0 0 0,42-5 0 0 0,93-12 0 0 0,-7-24 0 0 0,-41-17-6 0 0,69 0 103 0 0,-136 13 247 0 0,97 22-344 0 0,-201-15 13 0 0,-60-6-2 0 0,299 11 38 0 0,-308-16-45 0 0,26-3-70 0 0,1-4 1 0 0,-1-5-1 0 0,32-9 66 0 0,-109 14-17 0 0,1-2 1 0 0,-1 0-1 0 0,-1-1 1 0 0,0-2-1 0 0,1-1 17 0 0,-20 8-6 0 0,0 0-1 0 0,-1-1 1 0 0,0 1 0 0 0,1-1-1 0 0,-1 0 1 0 0,-1-1-1 0 0,1 1 1 0 0,-1-1 0 0 0,0 0-1 0 0,4-5 7 0 0,0-3 0 0 0,-1 1 0 0 0,0-1 0 0 0,-1 1 0 0 0,0-1 0 0 0,-1 0 0 0 0,0-1 0 0 0,2-8 0 0 0,2-27 63 0 0,-3 1 0 0 0,-1-1-1 0 0,-2-20-62 0 0,5-37 126 0 0,-3 56-79 0 0,1-9 123 0 0,-3-1-170 0 0,1-1 297 0 0,9-39-297 0 0,0 2 196 0 0,-9 60-132 0 0,-1 7-25 0 0,-1-1 0 0 0,-2 0-39 0 0,1-61 56 0 0,0 28 34 0 0,-5-49-90 0 0,1 96 0 0 0,-3-48 0 0 0,-3 1 0 0 0,-3-1 0 0 0,-10-27 0 0 0,9 51 0 0 0,-22-70 0 0 0,26 90 0 0 0,-1 0 0 0 0,-1 0 0 0 0,-12-17 0 0 0,8 16-27 0 0,-1 1 0 0 0,-1 1 0 0 0,-1 0 0 0 0,-7-5 27 0 0,14 16-20 0 0,0 1 0 0 0,-1 0 0 0 0,0 0 0 0 0,-1 1 0 0 0,0 1 0 0 0,0 0 0 0 0,-1 0 0 0 0,0 2 0 0 0,0-1 20 0 0,-17-5-52 0 0,0 1-1 0 0,0 1 1 0 0,-1 2-1 0 0,0 1 1 0 0,-5 1 52 0 0,-419-23-282 0 0,140 8 282 0 0,258 16 0 0 0,-50-6-53 0 0,-1-5 53 0 0,-274-45-11 0 0,148 23 11 0 0,81 13 0 0 0,-87-18 0 0 0,-58-10 0 0 0,181 30 0 0 0,-19-10 0 0 0,76 17 0 0 0,-108-35 0 0 0,39 11 0 0 0,-42-13 0 0 0,-23-5 0 0 0,131 40 0 0 0,-234-58 0 0 0,187 52 0 0 0,-1 6 0 0 0,-49-1 0 0 0,-186 6 0 0 0,303 14 0 0 0,-20 3 0 0 0,10 0 0 0 0,-173 23-30 0 0,68-6 44 0 0,-249 11 58 0 0,31-10-96 0 0,284-12 80 0 0,1 5 0 0 0,-58 17-56 0 0,-6-4 456 0 0,27-4-324 0 0,-43-1-132 0 0,34-16 163 0 0,-13-5-63 0 0,118-3-57 0 0,-21-3 1 0 0,33 2-16 0 0,0 0 0 0 0,0 2 0 0 0,-4 0-28 0 0,-61 5 20 0 0,43-4 88 0 0,-17 4-108 0 0,19-1 81 0 0,-13-2-81 0 0,-29 3 124 0 0,71-5-93 0 0,0 0 0 0 0,-1 0 0 0 0,1-2 0 0 0,-1 1 0 0 0,1-1 0 0 0,-1-1 0 0 0,1 0 0 0 0,-5-2-31 0 0,-5-1 43 0 0,0 2 0 0 0,-7 0-43 0 0,12 1 37 0 0,0 0-1 0 0,0-1 1 0 0,0-1 0 0 0,-10-3-37 0 0,-88-33 220 0 0,100 35-213 0 0,-76-23 229 0 0,74 24-178 0 0,0 1 0 0 0,0 1 0 0 0,0 0 0 0 0,-10 0-58 0 0,-18 7 112 0 0,14-1-43 0 0,20-2-44 0 0,-1 1 0 0 0,1-1-1 0 0,-1 2 1 0 0,1-1 0 0 0,0 2 0 0 0,0-1-1 0 0,1 1 1 0 0,-6 4-25 0 0,2-1 19 0 0,0-2-1 0 0,0 0 1 0 0,0 0-1 0 0,-12 3-18 0 0,-56 16 0 0 0,68-22 14 0 0,0 1-1 0 0,-8 3-13 0 0,12-3 8 0 0,0-1-1 0 0,0 0 0 0 0,0-1 1 0 0,0 0-1 0 0,-1-1-7 0 0,-9 2 14 0 0,0 1 1 0 0,0 1-1 0 0,0 1 1 0 0,0 0-15 0 0,-4 1 6 0 0,16-5 22 0 0,0 1 0 0 0,0-1-1 0 0,0 1 1 0 0,1 0 0 0 0,-1 0 0 0 0,1 1-1 0 0,-1 0 1 0 0,1 0 0 0 0,0 1-1 0 0,0 0-27 0 0,-17 15 104 0 0,19-17-74 0 0,-1 1 0 0 0,1 0-1 0 0,-1 0 1 0 0,1 0 0 0 0,0 0 0 0 0,-2 5-30 0 0,-17 26 179 0 0,12-10-98 0 0,5-11-38 0 0,0 0 0 0 0,0 0 0 0 0,2 1 0 0 0,0 0-43 0 0,-5 15 116 0 0,6-23-76 0 0,1 1-1 0 0,0-1 1 0 0,-1 8-40 0 0,-10 53 89 0 0,9-38-37 0 0,1 0-1 0 0,2 0 1 0 0,1 0 0 0 0,4 27-52 0 0,5-22 51 0 0,-7-28-37 0 0,0 1 0 0 0,0-1 0 0 0,-1 0-1 0 0,0 3-13 0 0,2 9 4 0 0,0 0 0 0 0,1 0 0 0 0,7 18-4 0 0,0 6 52 0 0,18 57-41 0 0,-15-55-11 0 0,-12-25-6 0 0,-2-18-37 0 0,0 0 1 0 0,-1 0-1 0 0,2 0 0 0 0,-1 0 0 0 0,0 0 0 0 0,0 0 0 0 0,1 0 1 0 0,-1 0-1 0 0,1 0 0 0 0,-1-1 0 0 0,1 1 0 0 0,0 0 1 0 0,0 0-1 0 0,0 0 43 0 0,-6 3-2652 0 0,-3 2 1069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36:45.5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80 38 456 0 0,'0'8'0'0'0,"0"-8"0"0"0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36:48.8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1774 837 6912 0 0,'15'28'4192'0'0,"5"12"-4192"0"0,-3-5 6550 0 0,-17-34-6480 0 0,0-1-1 0 0,1 1 1 0 0,-1-1-1 0 0,0 1 1 0 0,1-1-1 0 0,-1 1 1 0 0,0-1 0 0 0,0 1-1 0 0,0 0 1 0 0,1-1-1 0 0,-1 1 1 0 0,0 0-1 0 0,0-1 1 0 0,0 1-1 0 0,0 0 1 0 0,0-1 0 0 0,0 1-1 0 0,0-1 1 0 0,0 1-1 0 0,-1 0 1 0 0,1-1-1 0 0,0 1 1 0 0,0 0-1 0 0,0-1 1 0 0,-1 1-1 0 0,1-1 1 0 0,0 1 0 0 0,-1-1-1 0 0,1 1 1 0 0,0 0-1 0 0,-1-1 1 0 0,1 0-1 0 0,-1 1 1 0 0,1-1-1 0 0,-1 1 1 0 0,1-1 0 0 0,-1 1-1 0 0,1-1 1 0 0,-1 0-1 0 0,1 1 1 0 0,-1-1-1 0 0,1 0 1 0 0,-1 0-1 0 0,0 1-69 0 0,-4 0 43 0 0,1 0-1 0 0,-1 0 0 0 0,0 0 0 0 0,1-1 0 0 0,-1 0 0 0 0,0 0-42 0 0,-6 1 223 0 0,-7 2-114 0 0,8-2-68 0 0,-1 1 0 0 0,0-1-1 0 0,1-1 1 0 0,-1 0 0 0 0,0-1-1 0 0,-8-1-40 0 0,-64-11 470 0 0,-1 4-1 0 0,0 3 0 0 0,-50 5-469 0 0,55 2 389 0 0,19-1 158 0 0,-4 3-547 0 0,36 0 103 0 0,1-1-1 0 0,-1-2 0 0 0,0 0 1 0 0,1-2-1 0 0,-22-4-102 0 0,-138-38 126 0 0,29 6 47 0 0,138 35-155 0 0,-1 1-1 0 0,1 0 1 0 0,-1 2-1 0 0,1 0 1 0 0,-12 3-18 0 0,12 0 46 0 0,0 1 0 0 0,-3 2-46 0 0,-5 0 89 0 0,-46 19 103 0 0,57-19-159 0 0,15-5-5 0 0,-1 0 0 0 0,0 0 0 0 0,0 0 0 0 0,0 0-1 0 0,0 0 1 0 0,0-1 0 0 0,0 1-28 0 0,-4 9 906 0 0,6-38-800 0 0,3 16-181 0 0,-2 1 0 0 0,1-1 0 0 0,-2 0-1 0 0,1 0 1 0 0,-2 1 0 0 0,1-1 0 0 0,-2 1 0 0 0,1-1-1 0 0,-2 1 1 0 0,-3-10 75 0 0,-5-6 0 0 0,9 22 0 0 0,0-1 0 0 0,1 1 0 0 0,0-1 0 0 0,0 0 0 0 0,0 1 0 0 0,1-1 0 0 0,-1-3 0 0 0,2 5 0 0 0,-1 1 0 0 0,0-1 0 0 0,-1 1 0 0 0,1-1 0 0 0,-1 1 0 0 0,0 0 0 0 0,1 0 0 0 0,-1-1 0 0 0,-1 1 0 0 0,1 0 0 0 0,0 0 0 0 0,-14-22 0 0 0,14 21 0 0 0,0 0 0 0 0,0 0 0 0 0,-1 0 0 0 0,0 0 0 0 0,1 1 0 0 0,-1-1 0 0 0,-3-2 0 0 0,5 6 0 0 0,-5-11 4 0 0,7 7 24 0 0,-1 2 2 0 0,0 0 102 0 0,1-1 1 0 0,-1 1 0 0 0,1-1 0 0 0,-1 0-1 0 0,1 1 1 0 0,0-1 0 0 0,0 1 0 0 0,0 0-1 0 0,0-1 1 0 0,0 1 0 0 0,2-2-133 0 0,5-14 430 0 0,-5 12-425 0 0,-1 0 0 0 0,1 1 0 0 0,1-1 0 0 0,1-2-5 0 0,6-10-4 0 0,-5 8-30 0 0,-4 8 14 0 0,-1 0-1 0 0,0 0 1 0 0,1 0-1 0 0,-1-1 1 0 0,0 1-1 0 0,0 0 1 0 0,-1-1-1 0 0,1 1 1 0 0,0-1-1 0 0,-1 1 1 0 0,1-1-1 0 0,-1 0 21 0 0,0 3 6 0 0,0-1-1 0 0,0 1 0 0 0,0 0 1 0 0,0 0-1 0 0,0 0 0 0 0,0 0 1 0 0,0 0-1 0 0,-1 0 0 0 0,1-1 1 0 0,0 1-1 0 0,0 0 0 0 0,0 0 1 0 0,0 0-1 0 0,0 0 0 0 0,0 0 1 0 0,0 0-1 0 0,-1 0 0 0 0,1 0 1 0 0,0-1-1 0 0,0 1 0 0 0,0 0 1 0 0,0 0-1 0 0,0 0 0 0 0,-1 0 1 0 0,1 0-1 0 0,0 0 0 0 0,0 0 1 0 0,0 0-1 0 0,0 0 0 0 0,0 0 1 0 0,-1 0-1 0 0,1 0 0 0 0,0 0 1 0 0,0 0-1 0 0,0 0 0 0 0,0 0 1 0 0,0 0-1 0 0,-1 0 0 0 0,1 0 1 0 0,0 0-1 0 0,0 1 0 0 0,0-1 1 0 0,0 0-1 0 0,0 0 0 0 0,-1 0 1 0 0,1 0-1 0 0,0 0 0 0 0,0 0 1 0 0,0 0-7 0 0,-3 3 8 0 0,-4 2-5 0 0,0 1 0 0 0,0 0 0 0 0,0 0 0 0 0,1 1 0 0 0,0 0 0 0 0,0 0-2 0 0,-21 26-20 0 0,21-26-1 0 0,0 0 0 0 0,0 1 1 0 0,0 0-1 0 0,1 0 0 0 0,-3 6 21 0 0,-6 10-148 0 0,11-19 144 0 0,0 0 0 0 0,0 0 0 0 0,0 0-1 0 0,1 0 1 0 0,0 1 0 0 0,0-1-1 0 0,0 1 1 0 0,0-1 0 0 0,1 1 0 0 0,0 5 4 0 0,-2-1 64 0 0,3-8 7 0 0,0-2 20 0 0,0 0 1 0 0,14-4 56 0 0,-8 2-151 0 0,0 0 0 0 0,0 0 1 0 0,0-1-1 0 0,-1 0 0 0 0,1 0 0 0 0,-1-1 0 0 0,0 1 0 0 0,0-1 1 0 0,0 0-1 0 0,0 0 0 0 0,-1-1 0 0 0,3-2 3 0 0,3-6-17 0 0,-1 0-1 0 0,0 0 1 0 0,0-1-1 0 0,2-6 18 0 0,17-25 0 0 0,-15 21 0 0 0,-9 19 0 0 0,-1 0 0 0 0,-1 0 0 0 0,1 0 0 0 0,-1-1 0 0 0,0 1 0 0 0,1-5 0 0 0,7-15 363 0 0,-10 24-150 0 0,0 1-54 0 0,0 0-242 0 0,0 0-108 0 0,0 0-22 0 0,0 0 57 0 0,0 0 252 0 0,4 9 333 0 0,8 13-105 0 0,-10-18-352 0 0,-1 1 1 0 0,2-1-1 0 0,-1 0 1 0 0,0-1-1 0 0,1 1 1 0 0,0 0-1 0 0,1 0 28 0 0,75 77 207 0 0,-76-77-234 0 0,1-1 0 0 0,0 1 0 0 0,1-1 0 0 0,-1-1 0 0 0,0 1 0 0 0,1 0 0 0 0,0-1 0 0 0,0 0 27 0 0,15 8-416 0 0,11 4-2284 0 0,-15-8-392 0 0,1 0-5166 0 0</inkml:trace>
  <inkml:trace contextRef="#ctx0" brushRef="#br0" timeOffset="1071.601">1536 904 13248 0 0,'0'0'298'0'0,"0"0"46"0"0,0 0 22 0 0,0 0-48 0 0,0 2-208 0 0,3 3 7 0 0,-1 0 0 0 0,1-1 1 0 0,0 1-1 0 0,0 0 1 0 0,1-1-1 0 0,-1 0 1 0 0,1 1-1 0 0,2 1-117 0 0,1 1 347 0 0,-1 0 0 0 0,0 0-1 0 0,3 6-346 0 0,-9-13 4 0 0,1 3 62 0 0,1-1 0 0 0,-1 1 0 0 0,1-1 0 0 0,0 0 1 0 0,0 1-1 0 0,0-1 0 0 0,2 2-66 0 0,-3-4 34 0 0,0 1 0 0 0,0 0 0 0 0,1-1-1 0 0,-1 1 1 0 0,0-1 0 0 0,1 1 0 0 0,-1-1 0 0 0,0 1 0 0 0,1-1 0 0 0,-1 0-1 0 0,1 0 1 0 0,-1 0 0 0 0,1 0 0 0 0,-1 0 0 0 0,0 0 0 0 0,1 0 0 0 0,-1 0-1 0 0,1-1-33 0 0,20-5 430 0 0,-19 5-341 0 0,1-1 0 0 0,-1 1-1 0 0,1 0 1 0 0,-1 1 0 0 0,1-1 0 0 0,-1 0 0 0 0,1 1-1 0 0,0 0 1 0 0,-1 0 0 0 0,4 0-89 0 0,1 2 132 0 0,-6-1-82 0 0,1-1 1 0 0,-1 1 0 0 0,1-1 0 0 0,-1 1 0 0 0,1-1 0 0 0,-1 0 0 0 0,1 0-1 0 0,0 0 1 0 0,-1-1 0 0 0,1 1 0 0 0,-1 0 0 0 0,1-1 0 0 0,-1 0 0 0 0,1 1-1 0 0,1-2-50 0 0,76-45 1344 0 0,-34 24-685 0 0,0 3 0 0 0,1 1-1 0 0,12 0-658 0 0,2 3 260 0 0,1 3-1 0 0,49-3-259 0 0,-49 7 486 0 0,-24 3 23 0 0,19 1-509 0 0,13-1 249 0 0,24-6-249 0 0,23-3 179 0 0,62-12-77 0 0,-137 19-38 0 0,62-13 106 0 0,-50 8-157 0 0,-1 4 0 0 0,4 1-13 0 0,-48 7 13 0 0,0 0 1 0 0,1 1-1 0 0,-1 0 0 0 0,0 1 0 0 0,0 0 0 0 0,0 0 0 0 0,0 1 1 0 0,7 2-14 0 0,-4-1 105 0 0,-11-3-97 0 0,1 0 0 0 0,-1 0 0 0 0,0 1 0 0 0,0-1-1 0 0,0 0 1 0 0,1 1 0 0 0,-1-1 0 0 0,0 0 0 0 0,0 1 0 0 0,0-1 0 0 0,0 1 0 0 0,0 0 0 0 0,0-1 0 0 0,0 1 0 0 0,0 0 0 0 0,0 0 0 0 0,0-1 0 0 0,0 1 0 0 0,0 0 0 0 0,0 1-8 0 0,0-1-99 0 0,1-1 21 0 0,5 2-22 0 0,7 5 55 0 0,-10-5 60 0 0,0-1-1 0 0,-1 1 1 0 0,1-1-1 0 0,0 0 1 0 0,0 0-1 0 0,0 0 1 0 0,0-1-1 0 0,0 1 1 0 0,1-1-1 0 0,-1 0 0 0 0,0 0 1 0 0,0 0-1 0 0,0-1 1 0 0,0 1-1 0 0,0-1 1 0 0,0 0-1 0 0,0 0 1 0 0,0-1-1 0 0,0 1 1 0 0,-1-1-1 0 0,1 0-14 0 0,4-2 2 0 0,0-1 1 0 0,0 0-1 0 0,-1 0 0 0 0,0 0 1 0 0,0-1-1 0 0,0 0 0 0 0,-1-1 0 0 0,1 1 1 0 0,-2-1-1 0 0,1 0 0 0 0,-1-1 1 0 0,0 1-1 0 0,-1-1 0 0 0,1 0 0 0 0,-2 0 1 0 0,1-1-1 0 0,0-3-2 0 0,17-45-242 0 0,-12 36 192 0 0,-1 0-1 0 0,0-5 51 0 0,11-28 196 0 0,-12 38-130 0 0,-2 0-1 0 0,0 0 0 0 0,2-9-65 0 0,16-69-301 0 0,-6 24 690 0 0,-13 56-455 0 0,1 0-1 0 0,4-10 67 0 0,-4 14-147 0 0,-4-2 36 0 0,-1 8 210 0 0,0 3 124 0 0,0 1 22 0 0,0 0-23 0 0,0 0-106 0 0,0 0-27 0 0,-1 9-20 0 0,-2 0-69 0 0,-1 0 0 0 0,0 0 0 0 0,-1 0 0 0 0,0 0 0 0 0,0-1 0 0 0,-1 0 0 0 0,0 0 0 0 0,0-1 0 0 0,-5 4 0 0 0,-11 16 0 0 0,13-18 5 0 0,-1 0-1 0 0,0 0 1 0 0,0-1-1 0 0,0 0 1 0 0,-1-1 0 0 0,0 0-1 0 0,-5 1-4 0 0,14-7 163 0 0,2-1 42 0 0,0 0 3 0 0,0 0-222 0 0,0 1 0 0 0,0-1-1 0 0,0 0 1 0 0,-1 0-1 0 0,1 0 1 0 0,0 1 0 0 0,0-1-1 0 0,0 0 1 0 0,0 0 0 0 0,0 1-1 0 0,-1-1 1 0 0,1 0 0 0 0,0 0-1 0 0,0 1 1 0 0,0-1 0 0 0,0 0-1 0 0,0 0 1 0 0,0 1 0 0 0,0-1-1 0 0,0 0 1 0 0,0 1 0 0 0,0-1-1 0 0,0 0 1 0 0,0 0 14 0 0,4-2 62 0 0,1-1 1 0 0,-2 1-1 0 0,1-1 0 0 0,0 0 1 0 0,2-3-63 0 0,8-6 136 0 0,-8 7-119 0 0,0-1 1 0 0,0 0-1 0 0,-1 0 0 0 0,1 0 1 0 0,-1-1-1 0 0,3-7-17 0 0,-1 5 8 0 0,-1 0 0 0 0,1 0 0 0 0,5-4-8 0 0,1-2 0 0 0,0-1 0 0 0,7-11 0 0 0,-11 14 0 0 0,8-15 0 0 0,-14 22 0 0 0,1-1 0 0 0,0 1 0 0 0,0 0 0 0 0,4-5 0 0 0,-1 4 0 0 0,-4 4 0 0 0,0 0 0 0 0,-1 1 0 0 0,1-1 0 0 0,-1-1 0 0 0,0 1 0 0 0,1-1 0 0 0,-3 4 0 0 0,0-1 0 0 0,0 1 0 0 0,0 0 0 0 0,0 0 0 0 0,0 0 0 0 0,0-1 0 0 0,0 1 0 0 0,0 0 0 0 0,0 0 0 0 0,0 0 0 0 0,0-1 0 0 0,0 1 0 0 0,0 0 0 0 0,0 0 0 0 0,1 0 0 0 0,-1 0 0 0 0,0-1 0 0 0,0 1 0 0 0,0 0 0 0 0,0 0 0 0 0,0 0 0 0 0,1 0 0 0 0,-1 0 0 0 0,0-1 0 0 0,0 1 0 0 0,0 0 0 0 0,1 0 0 0 0,-1 0 0 0 0,0 0 0 0 0,0 0 0 0 0,0 0 0 0 0,1 0 0 0 0,-1 0 0 0 0,0 0 0 0 0,0 0 0 0 0,0 0 0 0 0,1 0 0 0 0,-1 0 0 0 0,0 0 0 0 0,0 0 0 0 0,0 0 0 0 0,1 0 0 0 0,1 5 0 0 0,-1-4 0 0 0,1 7 0 0 0,0-1 0 0 0,0 1 0 0 0,-1 0 0 0 0,1-1 0 0 0,-2 1 0 0 0,1 4 0 0 0,-2 52 0 0 0,0-28 0 0 0,6 63 0 0 0,-4-82 53 0 0,1 1-1 0 0,0-1 1 0 0,1 1-1 0 0,1-1 1 0 0,1 0-1 0 0,0 0 1 0 0,1-1-1 0 0,3 4-52 0 0,-8-18-76 0 0,-1-2-228 0 0,0 0-973 0 0,0 0-423 0 0,0 0-83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37:09.2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336 1 17503 0 0,'0'0'803'0'0,"0"0"-18"0"0,0 0-370 0 0,0 0 290 0 0,-1 1 183 0 0,-11 6-567 0 0,1-1 0 0 0,-1 0 0 0 0,0 0-1 0 0,0-1 1 0 0,-1-1 0 0 0,1 0 0 0 0,-5 0-321 0 0,13-3 6 0 0,-49 13-71 0 0,14-5-432 0 0,-15 8 497 0 0,12-1-1743 0 0,16-6-3881 0 0,10-3-1022 0 0</inkml:trace>
  <inkml:trace contextRef="#ctx0" brushRef="#br0" timeOffset="329.775">290 275 19351 0 0,'5'4'122'0'0,"0"1"0"0"0,0-1 0 0 0,0 1 0 0 0,-1 0-1 0 0,1 0 1 0 0,-1 0 0 0 0,0 1 0 0 0,-1 0-1 0 0,0-1 1 0 0,0 1 0 0 0,0 0 0 0 0,0 1-1 0 0,-1-1 1 0 0,0 0 0 0 0,0 1 0 0 0,-1-1 0 0 0,0 1-1 0 0,0 6-121 0 0,-1-12 65 0 0,-1 1 0 0 0,1-1 0 0 0,-1 0 1 0 0,1 1-1 0 0,-1-1 0 0 0,0 0 0 0 0,0 1 0 0 0,0-1 0 0 0,0 0 0 0 0,0 0 0 0 0,0 0 0 0 0,0 0 0 0 0,0 0 0 0 0,0 0 0 0 0,0 0 0 0 0,0 0 0 0 0,-1 0 0 0 0,1 0 0 0 0,0-1 0 0 0,-1 1 0 0 0,1 0 0 0 0,-1-1 0 0 0,0 1-65 0 0,-39 11 480 0 0,25-9-398 0 0,-1-2-1 0 0,1 0 0 0 0,-1 0 1 0 0,0-2-1 0 0,-7-1-81 0 0,-2 0-287 0 0,0 2-1 0 0,0 0 288 0 0,0 3-933 0 0,-2 2-54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37:02.6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706 250 14888 0 0,'0'0'332'0'0,"0"0"50"0"0,0 0 26 0 0,0 0-43 0 0,0 2-235 0 0,-2 15 326 0 0,0-1 0 0 0,-1 0 0 0 0,-1 0 0 0 0,0 0-1 0 0,-2 0 1 0 0,1 0 0 0 0,-5 7-456 0 0,-1 4 198 0 0,-48 110 1083 0 0,26-66-942 0 0,8-21-318 0 0,-2-1 1 0 0,-15 20-22 0 0,-29 50 782 0 0,43-67 293 0 0,28-52-1066 0 0,0 1-1 0 0,-1-1 1 0 0,1 0 0 0 0,0 0 0 0 0,-1 0-1 0 0,1 1 1 0 0,0-1 0 0 0,-1 0-1 0 0,1 0 1 0 0,0 0 0 0 0,-1 0 0 0 0,1 0-1 0 0,0 0 1 0 0,-1 0 0 0 0,1 0 0 0 0,0 0-1 0 0,-1 0 1 0 0,1 0 0 0 0,0 0-1 0 0,-1 0 1 0 0,1 0 0 0 0,0 0 0 0 0,-1 0-1 0 0,1-1 1 0 0,0 1 0 0 0,-1 0 0 0 0,1 0-1 0 0,0 0 1 0 0,-1 0 0 0 0,1-1-1 0 0,0 1 1 0 0,-1 0 0 0 0,1 0-9 0 0,5-38 142 0 0,-3 28-204 0 0,0 0-1 0 0,-1 0 1 0 0,-1-2 62 0 0,1-4 235 0 0,0 0 0 0 0,1 1 1 0 0,1-1-1 0 0,3-9-235 0 0,20-61 949 0 0,-11 39-1094 0 0,7-21 74 0 0,12-24 71 0 0,11-34 235 0 0,-10 27-130 0 0,-10 25-11 0 0,-15 44 59 0 0,0 1 0 0 0,2 0-1 0 0,13-21-152 0 0,-17 36 163 0 0,1 1 0 0 0,1 1-1 0 0,1-2-162 0 0,-7 10 48 0 0,-3 3-30 0 0,-1 1 0 0 0,1-1 0 0 0,0 0 0 0 0,-1 1 0 0 0,1-1 0 0 0,0 1 0 0 0,0 0 0 0 0,0-1 0 0 0,-1 1 0 0 0,1 0 0 0 0,0-1 0 0 0,0 1 0 0 0,0 0 0 0 0,0 0 0 0 0,0 0-1 0 0,0 0 1 0 0,0 0 0 0 0,-1 0 0 0 0,1 0 0 0 0,0 0 0 0 0,0 0 0 0 0,0 0 0 0 0,0 0 0 0 0,0 1 0 0 0,0-1 0 0 0,-1 0 0 0 0,1 1 0 0 0,0-1 0 0 0,0 1-18 0 0,1-1 37 0 0,-1 1 1 0 0,1 0 0 0 0,0 0-1 0 0,-1 0 1 0 0,1 0-1 0 0,-1 0 1 0 0,0 1-1 0 0,1-1 1 0 0,-1 0 0 0 0,0 1-1 0 0,0-1 1 0 0,0 0-1 0 0,0 1 1 0 0,1 1-38 0 0,3 13 84 0 0,0 0 1 0 0,-1 0-1 0 0,-1 0 0 0 0,-1 1 1 0 0,0-1-85 0 0,0 5-2 0 0,3 35 18 0 0,-3 1-1 0 0,-2-1 1 0 0,-5 34-16 0 0,-1 56-149 0 0,3-103 136 0 0,1-32 0 0 0,1 0 0 0 0,1 0 1 0 0,0 1-1 0 0,0-1 0 0 0,1 4 13 0 0,3-5 0 0 0,-1-9 0 0 0,0-4 0 0 0,-1 2-3 0 0,-1-1-1 0 0,0 1 1 0 0,1-1 0 0 0,-1 0-1 0 0,0 1 1 0 0,0-1 0 0 0,0 0-1 0 0,0 1 1 0 0,-1-1 0 0 0,1 0-1 0 0,0 0 1 0 0,-1 0 0 0 0,1 0-1 0 0,-1 0 1 0 0,0 0 0 0 0,1 0 0 0 0,-1 0-1 0 0,0 0 1 0 0,0 0 0 0 0,-1-1 3 0 0,0-7-2 0 0,0 1 0 0 0,-1 1 0 0 0,-1-1 0 0 0,0-2 2 0 0,-2-5-43 0 0,4 11 41 0 0,-1 0 0 0 0,-1 0 0 0 0,1 0 0 0 0,-1 0 0 0 0,0 1 0 0 0,0-1 0 0 0,0 1 0 0 0,-1-1 0 0 0,0 1 0 0 0,1 0 0 0 0,-2 1 0 0 0,-1-3 2 0 0,4 4-23 0 0,-1 1 0 0 0,0-1 0 0 0,1 0 0 0 0,-1 1 0 0 0,0-1 0 0 0,0 1 0 0 0,0 0 0 0 0,-1 0 0 0 0,1 0 0 0 0,0 0 0 0 0,0 1 0 0 0,0-1 0 0 0,-1 1 0 0 0,1 0 0 0 0,0 0 0 0 0,0 0 0 0 0,-1 0 0 0 0,1 1 0 0 0,0-1 0 0 0,0 1 0 0 0,-1 0 0 0 0,0 0 23 0 0,-3 1-403 0 0,0 1-1 0 0,0-1 1 0 0,0 1-1 0 0,0 1 1 0 0,1 0-1 0 0,-1 0 1 0 0,1 0-1 0 0,0 0 1 0 0,0 1 403 0 0,-22 23-3180 0 0,10-15 1470 0 0</inkml:trace>
  <inkml:trace contextRef="#ctx0" brushRef="#br0" timeOffset="1260.851">752 579 11056 0 0,'-9'21'872'0'0,"2"-5"-294"0"0,0 1 1 0 0,-3 2-579 0 0,6-13 999 0 0,0 1 0 0 0,-1-1 1 0 0,0 0-1 0 0,0 1-999 0 0,4-7 72 0 0,1 1 0 0 0,-1 0-1 0 0,1 0 1 0 0,-1-1 0 0 0,0 1-1 0 0,1 0 1 0 0,-1-1 0 0 0,0 1-1 0 0,1-1 1 0 0,-1 1 0 0 0,0 0 0 0 0,0-1-1 0 0,0 0 1 0 0,1 1 0 0 0,-1-1-1 0 0,0 0 1 0 0,0 1 0 0 0,0-1-1 0 0,0 0 1 0 0,0 0 0 0 0,0 0 0 0 0,0 0-1 0 0,0 0 1 0 0,1 0 0 0 0,-1 0-1 0 0,0 0 1 0 0,0 0 0 0 0,0 0 0 0 0,0 0-1 0 0,0 0 1 0 0,0-1 0 0 0,0 1-1 0 0,1 0 1 0 0,-1-1 0 0 0,0 1-1 0 0,0-1 1 0 0,0 1 0 0 0,1-1 0 0 0,-1 1-1 0 0,0-1 1 0 0,0 0 0 0 0,1 1-1 0 0,-1-1 1 0 0,1 0 0 0 0,-1 1-1 0 0,0-2-71 0 0,-2-2 56 0 0,1 0-1 0 0,-1 0 0 0 0,1-1 0 0 0,0 0 0 0 0,0 1 0 0 0,1-1 0 0 0,-2-5-55 0 0,0-4 140 0 0,2 0 0 0 0,-1-1 0 0 0,2 1 0 0 0,0-1 0 0 0,1 1 0 0 0,0-1 0 0 0,1 1 0 0 0,1 0 0 0 0,2-7-140 0 0,0 0 297 0 0,1 0 0 0 0,5-8-297 0 0,-8 22 67 0 0,0 0 0 0 0,1 1 1 0 0,-1 0-1 0 0,1 0 0 0 0,0 0 1 0 0,1 0-1 0 0,-1 1 1 0 0,1-1-1 0 0,1 0-67 0 0,-5 6 9 0 0,0-1-1 0 0,-1 1 1 0 0,1-1 0 0 0,0 1-1 0 0,-1 0 1 0 0,1-1 0 0 0,0 1 0 0 0,0-1-1 0 0,0 1 1 0 0,-1 0 0 0 0,1 0-1 0 0,0 0 1 0 0,0 0 0 0 0,0-1 0 0 0,0 1-1 0 0,0 0 1 0 0,-1 0 0 0 0,1 1-1 0 0,0-1 1 0 0,0 0 0 0 0,0 0 0 0 0,0 0-1 0 0,0 0 1 0 0,-1 1 0 0 0,1-1-1 0 0,0 0 1 0 0,0 1 0 0 0,-1-1-1 0 0,1 1 1 0 0,0-1 0 0 0,0 1 0 0 0,-1-1-1 0 0,1 1 1 0 0,-1-1 0 0 0,1 1-1 0 0,0 0 1 0 0,-1-1 0 0 0,1 1 0 0 0,-1 0-10 0 0,2 1 80 0 0,0 1-1 0 0,0-1 0 0 0,-1 1 0 0 0,1-1 0 0 0,-1 1 0 0 0,0 0 0 0 0,1 0 0 0 0,-1 0 0 0 0,-1 0 0 0 0,1 0 1 0 0,0 0-79 0 0,0 12 110 0 0,0 0 1 0 0,-1 0 0 0 0,-1 0-1 0 0,0 0 1 0 0,-1 0 0 0 0,-1 2-111 0 0,-6 27 422 0 0,-8 17-422 0 0,4-12-217 0 0,5-21-268 0 0,0 1 0 0 0,-2-1 0 0 0,0-1 0 0 0,-6 9 485 0 0,-3-3-1147 0 0</inkml:trace>
  <inkml:trace contextRef="#ctx0" brushRef="#br0" timeOffset="2501.683">498 620 18831 0 0,'5'-9'230'0'0,"1"0"-1"0"0,-2-1 0 0 0,1 1 1 0 0,-1-1-1 0 0,-1 1 0 0 0,1-1 1 0 0,-2 0-1 0 0,1-1 0 0 0,-1-2-229 0 0,1-6 76 0 0,-3 16 100 0 0,1-1-1 0 0,0 0 1 0 0,-1 0 0 0 0,0 0 0 0 0,1 0-1 0 0,-2 0 1 0 0,1 0 0 0 0,0 0 0 0 0,-1 0 0 0 0,0-1-176 0 0,0 2 111 0 0,1 1 1 0 0,-1-1 0 0 0,0 1-1 0 0,0 0 1 0 0,0-1 0 0 0,-1 1-1 0 0,1 0 1 0 0,0 0 0 0 0,-1 0 0 0 0,1 0-1 0 0,-1 0 1 0 0,0 0 0 0 0,0 1-1 0 0,0-1 1 0 0,0 0 0 0 0,0 1-112 0 0,0 0 34 0 0,1 0 1 0 0,-1 1 0 0 0,0-1 0 0 0,0 1 0 0 0,0-1 0 0 0,0 1 0 0 0,0 0-1 0 0,0-1 1 0 0,0 1 0 0 0,0 0 0 0 0,0 0 0 0 0,0 1 0 0 0,0-1-1 0 0,0 0 1 0 0,0 1 0 0 0,1-1 0 0 0,-1 1 0 0 0,0 0 0 0 0,0-1-1 0 0,0 1 1 0 0,0 1-35 0 0,-6 2 27 0 0,1 0-1 0 0,0 0 0 0 0,0 1 1 0 0,0 1-1 0 0,0-1 1 0 0,-5 7-27 0 0,-36 42 133 0 0,28-30-113 0 0,-9 13-20 0 0,1 1 0 0 0,-11 22 0 0 0,33-50 22 0 0,1 1 0 0 0,0 0 0 0 0,1 0 0 0 0,0 0 1 0 0,0 0-1 0 0,1 1 0 0 0,1 0 0 0 0,0-1 0 0 0,1 1 0 0 0,0 0 0 0 0,1 9-22 0 0,0-20 50 0 0,1 0 0 0 0,0 0 0 0 0,0 0 0 0 0,0 0 0 0 0,0 0 0 0 0,0 0 0 0 0,0 0 0 0 0,0 0 0 0 0,0-1 0 0 0,0 1 0 0 0,1 0 0 0 0,-1-1 0 0 0,1 1-50 0 0,1 1 109 0 0,0 0-81 0 0,0 0 0 0 0,0-1 0 0 0,0 1 0 0 0,0-1 0 0 0,0 0 0 0 0,0 0 0 0 0,1 0 0 0 0,-1 0 0 0 0,0 0 0 0 0,1-1 0 0 0,-1 1 0 0 0,1-1 0 0 0,-1 0 0 0 0,0 0 0 0 0,1 0 0 0 0,-1-1 0 0 0,1 1 0 0 0,-1-1 1 0 0,0 0-1 0 0,0 0 0 0 0,1 0 0 0 0,1-1-28 0 0,10-5 68 0 0,0 1 0 0 0,-1-2 1 0 0,0 0-1 0 0,3-3-68 0 0,-5 3 9 0 0,0-2-1 0 0,0 0 1 0 0,-1 0-1 0 0,0-1 0 0 0,-1 0 1 0 0,0-1-1 0 0,-1 0 1 0 0,-1-1-1 0 0,3-4-8 0 0,2-4 0 0 0,-9 15 0 0 0,1 0 0 0 0,-2-1 0 0 0,1 1 0 0 0,-1-1 0 0 0,2-6 0 0 0,13-40 0 0 0,-17 43-11 0 0,-1 8-46 0 0,0 2-23 0 0,0 0 10 0 0,0 0-8 0 0,-1 10 40 0 0,0-7 35 0 0,1-1 0 0 0,0 0 0 0 0,0 1-1 0 0,0-1 1 0 0,0 1 0 0 0,0-1 0 0 0,1 1-1 0 0,-1-1 1 0 0,1 1 0 0 0,-1-1 0 0 0,1 0-1 0 0,0 1 1 0 0,1 1 3 0 0,1 4 1 0 0,0 0 6 0 0,0-1 0 0 0,0 0 0 0 0,0 0 1 0 0,1 0-1 0 0,0 0 0 0 0,1 0 0 0 0,-1-1 0 0 0,1 0 1 0 0,5 5-8 0 0,0-2 94 0 0,-5-5-39 0 0,-1 0 0 0 0,1 0 0 0 0,0 0 0 0 0,3 1-55 0 0,-7-4 19 0 0,1-1 1 0 0,-1 1-1 0 0,1 0 1 0 0,-1-1 0 0 0,1 1-1 0 0,-1-1 1 0 0,1 1-1 0 0,0-1 1 0 0,-1 0 0 0 0,1 0-1 0 0,-1 0 1 0 0,1 0-1 0 0,0 0 1 0 0,-1 0 0 0 0,1 0-1 0 0,-1 0 1 0 0,1-1 0 0 0,-1 1-1 0 0,2-1-19 0 0,5-2 47 0 0,0 0 0 0 0,0-1 0 0 0,0 0 1 0 0,-1-1-1 0 0,0 1 0 0 0,0-2 0 0 0,0 1 0 0 0,0-1 0 0 0,4-4-47 0 0,-7 6 8 0 0,0-1 0 0 0,1 0 0 0 0,-1 0 0 0 0,-1 0 0 0 0,1 0 0 0 0,-1 0 0 0 0,0-1 0 0 0,0 0 0 0 0,0-1-8 0 0,3-14 0 0 0,-1 0 0 0 0,1-11 0 0 0,-5 24 0 0 0,0-1 0 0 0,-1 1 0 0 0,0 0 0 0 0,0-1 0 0 0,-1 1 0 0 0,0-1 0 0 0,0 1 0 0 0,-1-2 0 0 0,-5-14-14 0 0,-1 0 0 0 0,-1 0-1 0 0,-1 0 1 0 0,-1 2 0 0 0,-1-1 0 0 0,-1 1 0 0 0,-1 1-1 0 0,-1 0 1 0 0,-11-11 14 0 0,20 26-6 0 0,0 0 0 0 0,-1 1 0 0 0,0-1 0 0 0,0 1 0 0 0,0 1 0 0 0,-1-1 0 0 0,0 1 0 0 0,0 1 0 0 0,0-1 0 0 0,0 1 0 0 0,0 1 0 0 0,-1 0 0 0 0,1 0 0 0 0,-5 0 6 0 0,-1 0-15 0 0,-1 0 0 0 0,1 2 0 0 0,-1 0 1 0 0,1 0-1 0 0,-1 2 0 0 0,1-1 0 0 0,-1 2 0 0 0,-4 1 15 0 0,-1 2-45 0 0,0 2-1 0 0,0 0 1 0 0,0 0-1 0 0,1 2 1 0 0,0 1-1 0 0,1 0 0 0 0,0 1 1 0 0,1 1-1 0 0,-4 5 46 0 0,2-1-29 0 0,1 0 0 0 0,1 1 0 0 0,0 1 0 0 0,2 1 0 0 0,0 1 0 0 0,1 0 0 0 0,-9 19 29 0 0,8-8 1 0 0,2 0-1 0 0,1 0 1 0 0,1 2 0 0 0,2-1-1 0 0,1 1 1 0 0,2 4-1 0 0,-2 18 103 0 0,3 0-1 0 0,3 1 1 0 0,3 21-103 0 0,0-57 68 0 0,1-1-1 0 0,1 1 1 0 0,1 0-1 0 0,1-1 1 0 0,1 0-1 0 0,1 0 1 0 0,0-1 0 0 0,1 0-1 0 0,2 0 1 0 0,0-1-1 0 0,0 0 1 0 0,2 0-1 0 0,0-1 1 0 0,1-1-1 0 0,1 0 1 0 0,0-1 0 0 0,1-1-1 0 0,10 7-67 0 0,-6-5 49 0 0,0-1 0 0 0,2-1 0 0 0,-1-1 0 0 0,21 9-49 0 0,-28-16-49 0 0,0-1 0 0 0,1 0 0 0 0,-1-1 1 0 0,1-1-1 0 0,0 0 0 0 0,0-1 0 0 0,0 0 0 0 0,0-1 0 0 0,3-1 49 0 0,68-3-947 0 0,-72 2 542 0 0,-1 0-1 0 0,0-2 1 0 0,1 1 0 0 0,-1-2 0 0 0,10-3 405 0 0,11-9-1452 0 0,-1 4-47 0 0</inkml:trace>
  <inkml:trace contextRef="#ctx0" brushRef="#br0" timeOffset="2834.05">1336 390 21167 0 0,'2'1'480'0'0,"24"24"1049"0"0,-25-23-1507 0 0,1 0 1 0 0,-1 1-1 0 0,1-1 0 0 0,-1 0 0 0 0,0 0 0 0 0,0 1 1 0 0,0-1-1 0 0,0 0 0 0 0,0 1 0 0 0,0-1 1 0 0,-1 1-1 0 0,1-1 0 0 0,-1 1 0 0 0,1 0-22 0 0,-1 12 230 0 0,-1 0 0 0 0,0 0 0 0 0,-1 0-1 0 0,-1-1 1 0 0,0 1 0 0 0,-1 2-230 0 0,-13 39 305 0 0,-12 35 83 0 0,16-51-388 0 0,-1 13 0 0 0,13-48 32 0 0,1-1 0 0 0,0 0 1 0 0,0 0-1 0 0,1 1 0 0 0,-1-1 0 0 0,1 0 0 0 0,0 0 0 0 0,0 0 0 0 0,1 0 0 0 0,-1 0 0 0 0,1 0 0 0 0,-1 0 0 0 0,1 0 1 0 0,1 0-33 0 0,-2-2 81 0 0,0-1 0 0 0,1 1 0 0 0,-1-1 1 0 0,1 1-1 0 0,-1-1 0 0 0,1 0 1 0 0,0 0-1 0 0,-1 0 0 0 0,1 1 0 0 0,0-2 1 0 0,0 1-1 0 0,0 0 0 0 0,0 0 1 0 0,0-1-82 0 0,26 8 472 0 0,-22-8-454 0 0,0 0 0 0 0,0 0 0 0 0,0 0-1 0 0,3-1-17 0 0,14-1 1 0 0,-6 2-94 0 0,0-1-1 0 0,0-1 0 0 0,1 0 94 0 0,-10 0-319 0 0,-1 1 1 0 0,1-1-1 0 0,-1-1 0 0 0,1 1 0 0 0,-1-2 0 0 0,0 1 0 0 0,6-4 319 0 0,41-26-4425 0 0,-38 22 2175 0 0</inkml:trace>
  <inkml:trace contextRef="#ctx0" brushRef="#br0" timeOffset="3235.927">1557 304 920 0 0,'0'3'613'0'0,"-11"63"12037"0"0,1 37-6621 0 0,4-29-4040 0 0,-2 127 760 0 0,3-46-1741 0 0,5-130-851 0 0,0 1 1 0 0,3 7-158 0 0,-1 5 28 0 0,0-20-62 0 0,1-1 0 0 0,1 1 0 0 0,0-1 0 0 0,1 0 0 0 0,1 0 0 0 0,3 6 34 0 0,-9-22-129 0 0,1 0 0 0 0,0 1 0 0 0,-1-1 0 0 0,1 0 0 0 0,0 1 0 0 0,0-1 0 0 0,0 0 0 0 0,0 0 0 0 0,0 0 0 0 0,0 0 0 0 0,0 0 0 0 0,0 0 0 0 0,1 0 0 0 0,-1 0 0 0 0,0-1 0 0 0,1 1 0 0 0,-1 0 0 0 0,0-1 1 0 0,1 1-1 0 0,-1-1 0 0 0,1 1 0 0 0,-1-1 0 0 0,1 0 0 0 0,-1 1 0 0 0,1-1 0 0 0,-1 0 0 0 0,1 0 0 0 0,0 0 129 0 0,11 0-1935 0 0</inkml:trace>
  <inkml:trace contextRef="#ctx0" brushRef="#br0" timeOffset="3583.469">2152 430 11056 0 0,'0'0'505'0'0,"4"0"-9"0"0,1 1-344 0 0,-2 0-147 0 0,-1-1 0 0 0,1 0 1 0 0,0 0-1 0 0,0 0 0 0 0,-1 0 0 0 0,1 0 0 0 0,0-1 0 0 0,-1 1 1 0 0,3-1-6 0 0,12-4 4644 0 0,-12 4 650 0 0,-14 8-2670 0 0,-23 17-2600 0 0,-1-2 0 0 0,-4 0-24 0 0,1 1 5 0 0,4-3 1 0 0,2-2 49 0 0,-24 19-55 0 0,45-29 10 0 0,-1 0 0 0 0,2 0-1 0 0,-1 1 1 0 0,1 0 0 0 0,1 0 0 0 0,-1 1 0 0 0,-1 4-10 0 0,8-13 12 0 0,1 1-1 0 0,-1-1 1 0 0,0 0 0 0 0,1 0 0 0 0,-1 0 0 0 0,1 1 0 0 0,-1-1 0 0 0,1 0 0 0 0,0 0 0 0 0,-1 1 0 0 0,1-1 0 0 0,0 0 0 0 0,0 1 0 0 0,0-1 0 0 0,0 0 0 0 0,0 1 0 0 0,0-1 0 0 0,1 0-1 0 0,-1 1 1 0 0,0-1 0 0 0,1 0 0 0 0,-1 1 0 0 0,1-1-12 0 0,3 5 10 0 0,1-1 1 0 0,0 1-1 0 0,0-1 0 0 0,0-1 0 0 0,1 1 1 0 0,0-1-1 0 0,-1 0 0 0 0,2 0 0 0 0,-1-1 1 0 0,0 1-1 0 0,1-1 0 0 0,-1-1 0 0 0,5 2-10 0 0,6 2 7 0 0,-10-4 2 0 0,0 0 0 0 0,0 0-1 0 0,0-1 1 0 0,7 0-9 0 0,25 6 29 0 0,-35-6-29 0 0,0 0 0 0 0,-1 1 1 0 0,1-1-1 0 0,-1 1 0 0 0,1-1 0 0 0,-1 1 0 0 0,1 0 0 0 0,-1 0 0 0 0,0 1 0 0 0,0-1 1 0 0,0 0-1 0 0,0 1 0 0 0,0 0 0 0 0,-1 0 0 0 0,1 0 0 0 0,-1 0 0 0 0,0 0 0 0 0,0 1 1 0 0,0-1-1 0 0,0 0 0 0 0,-1 1 0 0 0,1 0 0 0 0,-1-1 0 0 0,0 1 0 0 0,0 0 0 0 0,0 0 1 0 0,-1-1-1 0 0,1 1 0 0 0,-1 0 0 0 0,0 0 0 0 0,0 0 0 0 0,0 0 0 0 0,-1 3 0 0 0,0 3-9 0 0,-1-1-1 0 0,-1 0 0 0 0,0 0 0 0 0,0 0 1 0 0,0-1-1 0 0,-1 1 0 0 0,0-1 1 0 0,-1 1-1 0 0,0-1 0 0 0,0-1 0 0 0,-1 1 1 0 0,-5 5 9 0 0,1-3-21 0 0,1-1 0 0 0,-2 0 0 0 0,1 0 0 0 0,-1-1 0 0 0,0 0 0 0 0,-1-1 0 0 0,0 0 0 0 0,-8 2 21 0 0,-4 2-118 0 0,0-1 0 0 0,-6 0 118 0 0,22-8-441 0 0,0 0 1 0 0,0 0-1 0 0,-1-1 1 0 0,1 0-1 0 0,-1-1 0 0 0,1 0 1 0 0,0 0-1 0 0,-8-1 441 0 0,16 1-115 0 0,-1 0 0 0 0,0-1-1 0 0,1 1 1 0 0,-1 0 0 0 0,0 0 0 0 0,1 0-1 0 0,-1-1 1 0 0,0 1 0 0 0,1 0 0 0 0,-1 0 0 0 0,0-1-1 0 0,1 1 1 0 0,-1-1 0 0 0,1 1 0 0 0,-1-1-1 0 0,0 1 1 0 0,1-1 0 0 0,0 1 0 0 0,-1-1-1 0 0,1 1 1 0 0,-1-1 0 0 0,1 1 0 0 0,0-1 0 0 0,-1 0-1 0 0,1 1 1 0 0,-1-2 115 0 0,1-6-1627 0 0</inkml:trace>
  <inkml:trace contextRef="#ctx0" brushRef="#br0" timeOffset="3918.812">2481 631 15696 0 0,'0'0'718'0'0,"1"2"-19"0"0,6 4-449 0 0,-2-2-63 0 0,-4-4 632 0 0,-4 36 2778 0 0,2-28-3475 0 0,-1-1 1 0 0,0 0-1 0 0,0 0 0 0 0,-1 1 1 0 0,1-1-1 0 0,-2-1 1 0 0,1 1-1 0 0,-1 0 0 0 0,-4 4-122 0 0,2-2 45 0 0,0 1 1 0 0,1-1-1 0 0,0 1 0 0 0,1 0 0 0 0,0 0 0 0 0,0 0 0 0 0,1 0 1 0 0,0 1-1 0 0,1 0 0 0 0,0-1 0 0 0,1 1 0 0 0,0 0 0 0 0,1 0 1 0 0,0 0-1 0 0,1-1 0 0 0,1 7-45 0 0,-1-13 28 0 0,0 0 0 0 0,1 0 1 0 0,0 0-1 0 0,0 0 0 0 0,0 0 0 0 0,0 0 1 0 0,1 0-1 0 0,-1-1 0 0 0,1 1 0 0 0,0-1 1 0 0,0 0-1 0 0,1 0 0 0 0,-1 0 0 0 0,0 0 0 0 0,1 0 1 0 0,0-1-1 0 0,0 1-28 0 0,0-1 51 0 0,0 0 1 0 0,0 1-1 0 0,0-2 1 0 0,1 1-1 0 0,-1 0 1 0 0,0-1-1 0 0,1 0 1 0 0,-1 0-1 0 0,1 0 1 0 0,-1 0-1 0 0,1-1 1 0 0,-1 0-1 0 0,1 0 1 0 0,-1 0-1 0 0,1-1 1 0 0,3 0-52 0 0,11-4 128 0 0,0 1 108 0 0,0-2-1 0 0,13-5-235 0 0,-26 9 50 0 0,0-1 1 0 0,0 0-1 0 0,-1 0 0 0 0,1-1 0 0 0,-1 0 0 0 0,0 0 1 0 0,0 0-1 0 0,-1 0 0 0 0,1-1 0 0 0,1-2-50 0 0,3-3 21 0 0,-5 5-20 0 0,-1 1 0 0 0,1 0-1 0 0,-1-1 1 0 0,0 0 0 0 0,0 0-1 0 0,0 0 1 0 0,-1 0 0 0 0,1 0-1 0 0,-1 0 1 0 0,0-4-1 0 0,0 3-8 0 0,-1 0 1 0 0,0-1-1 0 0,0 1 0 0 0,-1-1 0 0 0,1 1 0 0 0,-2 0 0 0 0,1-1 1 0 0,-1 1-1 0 0,0-1 0 0 0,0 1 0 0 0,0 0 0 0 0,-1 0 1 0 0,0-1-1 0 0,0 1 0 0 0,-1 0 8 0 0,-3-5-88 0 0,1 1 1 0 0,-1 0 0 0 0,0 0-1 0 0,-1 0 1 0 0,0 1-1 0 0,-1 0 1 0 0,0 1 0 0 0,0-1-1 0 0,-6-2 88 0 0,9 7-316 0 0,0 0 0 0 0,0 1 0 0 0,-1-1 0 0 0,0 1 0 0 0,1 1 0 0 0,-7-3 316 0 0,-20-4-4057 0 0,17 8-3181 0 0</inkml:trace>
  <inkml:trace contextRef="#ctx0" brushRef="#br0" timeOffset="4286.346">2863 664 2760 0 0,'-3'72'330'0'0,"-17"94"10430"0"0,14-121-8097 0 0,1 0 1 0 0,3 12-2664 0 0,2-55 486 0 0,0-2-7 0 0,0 0-19 0 0,0 0-56 0 0,2-2-20 0 0,4-3-256 0 0,0-1-1 0 0,-1 0 1 0 0,0 0-1 0 0,0 0 1 0 0,0 0-1 0 0,-1-1 1 0 0,0 0 0 0 0,0 0-1 0 0,-1 0-127 0 0,12-18 167 0 0,6-11-10 0 0,-16 26-111 0 0,0 0 0 0 0,1 0 0 0 0,1 0 1 0 0,-1 1-1 0 0,1 0 0 0 0,1 1 0 0 0,0-1 0 0 0,6-4-46 0 0,-10 10 36 0 0,0 0-1 0 0,0 0 0 0 0,0 1 0 0 0,1 0 1 0 0,-1 0-1 0 0,1 0 0 0 0,-1 0 0 0 0,1 0 1 0 0,2 0-36 0 0,-5 2 9 0 0,-1 0 1 0 0,1 0-1 0 0,0 0 1 0 0,-1 0 0 0 0,1 0-1 0 0,-1 0 1 0 0,1 0-1 0 0,0 1 1 0 0,-1-1 0 0 0,1 0-1 0 0,-1 1 1 0 0,1-1-1 0 0,-1 1 1 0 0,1 0 0 0 0,-1-1-1 0 0,0 1 1 0 0,1 0-1 0 0,-1 0 1 0 0,0 0 0 0 0,0 0-1 0 0,1 0 1 0 0,-1 0-1 0 0,0 0 1 0 0,0 1 0 0 0,0-1-1 0 0,0 0 1 0 0,-1 1-1 0 0,1-1 1 0 0,0 0 0 0 0,0 1-10 0 0,4 9 34 0 0,-1 1 0 0 0,0 0 0 0 0,0 0 1 0 0,-1 0-1 0 0,0 3-34 0 0,0 2 0 0 0,1-1-1 0 0,3 5 1 0 0,-5-14 10 0 0,0 1-1 0 0,0 0 1 0 0,-1 0-1 0 0,1 6-9 0 0,-1-7-12 0 0,0 1 1 0 0,0-1-1 0 0,1 1 0 0 0,0-1 0 0 0,1 4 12 0 0,-3-11-89 0 0,1 1 0 0 0,-1-1-1 0 0,0 1 1 0 0,0-1 0 0 0,0 0 0 0 0,1 1 0 0 0,-1-1 0 0 0,0 1 0 0 0,1-1-1 0 0,-1 0 1 0 0,0 1 0 0 0,1-1 0 0 0,-1 0 0 0 0,0 1 0 0 0,1-1-1 0 0,-1 0 1 0 0,1 0 0 0 0,-1 1 0 0 0,0-1 0 0 0,1 0 0 0 0,-1 0-1 0 0,1 0 1 0 0,-1 1 0 0 0,1-1 0 0 0,-1 0 0 0 0,1 0 0 0 0,-1 0 0 0 0,1 0-1 0 0,-1 0 1 0 0,1 0 0 0 0,-1 0 0 0 0,1 0 0 0 0,-1 0 0 0 0,1 0-1 0 0,-1-1 1 0 0,1 1 0 0 0,-1 0 0 0 0,0 0 0 0 0,1 0 0 0 0,-1 0-1 0 0,1-1 1 0 0,-1 1 0 0 0,1 0 0 0 0,-1-1 0 0 0,0 1 0 0 0,1 0 89 0 0,13-8-1422 0 0</inkml:trace>
  <inkml:trace contextRef="#ctx0" brushRef="#br0" timeOffset="4622.087">3219 677 6912 0 0,'9'35'700'0'0,"1"2"-294"0"0,1 11-406 0 0,-9-33 2426 0 0,0 0 0 0 0,-1 14-2426 0 0,2 25 5527 0 0,4 0-4501 0 0,-6-38-984 0 0,-1-13 24 0 0,0 0 1 0 0,0-1-1 0 0,0 1 0 0 0,0 0 0 0 0,1 0 0 0 0,-1-1 1 0 0,1 2-67 0 0,0-2 270 0 0,-1-2-243 0 0,0 0-1 0 0,0 1 1 0 0,0-1-1 0 0,0 0 1 0 0,1 1-1 0 0,-1-1 1 0 0,0 0-1 0 0,0 1 1 0 0,0-1-1 0 0,0 0 0 0 0,1 1 1 0 0,-1-1-1 0 0,0 0 1 0 0,0 0-1 0 0,1 1 1 0 0,-1-1-1 0 0,0 0 1 0 0,1 0-1 0 0,-1 1 1 0 0,0-1-1 0 0,1 0 1 0 0,-1 0-1 0 0,0 0 0 0 0,1 0 1 0 0,-1 0-1 0 0,1 1-26 0 0,18-24 131 0 0,0 0-1 0 0,-1-1 1 0 0,9-19-131 0 0,-16 26 3 0 0,2-10 88 0 0,-12 24-91 0 0,0 0 1 0 0,0 0-1 0 0,0 0 1 0 0,1 0-1 0 0,-1 0 1 0 0,1 1-1 0 0,-1-1 1 0 0,1 0-1 0 0,0 1 1 0 0,0 0-1 0 0,2-2 0 0 0,1-1-177 0 0,6-3-206 0 0,-10 8 372 0 0,-1 0 0 0 0,0 0 0 0 0,1 0 1 0 0,-1 0-1 0 0,0 0 0 0 0,1 1 0 0 0,-1-1 1 0 0,0 0-1 0 0,1 0 0 0 0,-1 0 0 0 0,0 1 0 0 0,0-1 1 0 0,1 0-1 0 0,-1 0 0 0 0,0 1 0 0 0,0-1 0 0 0,1 0 1 0 0,-1 0-1 0 0,0 1 0 0 0,0-1 0 0 0,0 0 1 0 0,0 1-1 0 0,1-1 0 0 0,-1 0 0 0 0,0 1 0 0 0,0-1 1 0 0,0 0-1 0 0,0 1 0 0 0,0-1 0 0 0,0 0 0 0 0,0 1 1 0 0,0-1 10 0 0,3 10-188 0 0,5 18-516 0 0,10 48 650 0 0,-15-59 54 0 0,1-14 0 0 0,-2-1 0 0 0,6 4 0 0 0,-6-6 46 0 0,-1 0 0 0 0,1 0 0 0 0,-1 0 0 0 0,1 0 0 0 0,-1 0 0 0 0,1 0-1 0 0,-1-1 1 0 0,1 1 0 0 0,-1 0 0 0 0,1-1 0 0 0,-1 0 0 0 0,1 1 0 0 0,-1-1-1 0 0,0 0 1 0 0,1 1 0 0 0,-1-1 0 0 0,0 0 0 0 0,0 0 0 0 0,0 0 0 0 0,1 0-1 0 0,-1 0 1 0 0,0-1 0 0 0,0 1 0 0 0,0 0-46 0 0,4-6 206 0 0,0 0 0 0 0,-1 0 0 0 0,0-1-1 0 0,1-1-204 0 0,3-6-94 0 0,4-4 13 0 0,1 1 0 0 0,9-10 80 0 0,-19 25 15 0 0,0 1 0 0 0,0 0 0 0 0,0 0 0 0 0,0 1-1 0 0,0-1 1 0 0,0 0 0 0 0,1 1 0 0 0,0 0-15 0 0,6-4 89 0 0,-9 5-85 0 0,-1 1-1 0 0,1-1 0 0 0,0 0 0 0 0,-1 0 0 0 0,1 0 0 0 0,-1 1 1 0 0,1-1-1 0 0,-1 0 0 0 0,1 0 0 0 0,-1 1 0 0 0,1-1 0 0 0,-1 0 1 0 0,0 1-1 0 0,1-1 0 0 0,-1 1 0 0 0,1-1 0 0 0,-1 1 1 0 0,0-1-1 0 0,1 1 0 0 0,-1-1 0 0 0,0 1-3 0 0,1 0 5 0 0,4 4-5 0 0,-1-2 0 0 0,-1 1 0 0 0,0-1 0 0 0,0 1 0 0 0,0 0 0 0 0,-1 0 0 0 0,1 0 0 0 0,-1 0 0 0 0,0 0 0 0 0,0 1 0 0 0,6 19 430 0 0,2 1 1 0 0,0-1-1 0 0,2-1 0 0 0,1 0 0 0 0,4 5-430 0 0,-14-24 74 0 0,0 1 0 0 0,1-1 0 0 0,-1 0 1 0 0,1 0-1 0 0,0 0 0 0 0,1 0 0 0 0,-1-1 0 0 0,1 1 0 0 0,-1-1 1 0 0,1 0-1 0 0,0-1 0 0 0,0 1 0 0 0,0-1 0 0 0,0 0 0 0 0,1 0 0 0 0,-1-1 1 0 0,1 1-1 0 0,-1-1 0 0 0,1 0 0 0 0,-1-1 0 0 0,3 0-74 0 0,23-5 182 0 0,-30 5-205 0 0,-1-1 0 0 0,1 1 0 0 0,-1 0 0 0 0,1-1 0 0 0,-1 0 0 0 0,1 1 0 0 0,-1-1 0 0 0,1 1 0 0 0,-1-1 0 0 0,0 1 0 0 0,1-1 0 0 0,-1 0 0 0 0,0 1 0 0 0,1-1 0 0 0,-1 0 0 0 0,0 0 23 0 0,0 0-60 0 0,3-3-436 0 0,-1 0 0 0 0,1 0 0 0 0,-1 0 0 0 0,0 0 0 0 0,-1 0 1 0 0,1-1-1 0 0,-1 1 0 0 0,1-4 496 0 0,2-4-1879 0 0</inkml:trace>
  <inkml:trace contextRef="#ctx0" brushRef="#br0" timeOffset="5386.432">3895 1722 8752 0 0,'3'0'143'0'0,"1"-1"1"0"0,-1 1-1 0 0,1-1 0 0 0,-1 1 1 0 0,0-1-1 0 0,1 0 1 0 0,-1 0-1 0 0,0-1 0 0 0,0 1 1 0 0,0-1-1 0 0,0 1 1 0 0,0-1-1 0 0,0 0 0 0 0,1-2-143 0 0,0 1 940 0 0,0-1-1 0 0,0 1 0 0 0,-1-1 1 0 0,1 0-1 0 0,-1 0 1 0 0,0-1-940 0 0,-2 4 144 0 0,0-1 0 0 0,0 1 1 0 0,0-1-1 0 0,-1 0 1 0 0,1 1-1 0 0,0-1 1 0 0,-1 0-1 0 0,1 0 0 0 0,-1 1 1 0 0,0-1-1 0 0,0 0 1 0 0,1 0-1 0 0,-1 0 1 0 0,0 0-1 0 0,-1 1 0 0 0,1-1 1 0 0,0 0-1 0 0,0 0 1 0 0,-1 0-1 0 0,1 1 1 0 0,-1-1-1 0 0,1 0 0 0 0,-1 0 1 0 0,0 1-1 0 0,0-1 1 0 0,0 1-1 0 0,0-1 1 0 0,0 1-1 0 0,0-1 0 0 0,0 1 1 0 0,-1-1-1 0 0,1 1 1 0 0,0 0-1 0 0,-1 0 1 0 0,1 0-1 0 0,-1 0 0 0 0,1 0 1 0 0,-1 0-1 0 0,1 0 1 0 0,-1 0-1 0 0,0 0 1 0 0,0 1-1 0 0,0-1-144 0 0,-5 0 47 0 0,1 0 0 0 0,0 1 0 0 0,-1-1 0 0 0,1 2 0 0 0,-1-1 0 0 0,1 0 0 0 0,0 1 0 0 0,-1 1 0 0 0,1-1 1 0 0,0 1-1 0 0,0 0 0 0 0,0 0 0 0 0,0 0 0 0 0,0 1 0 0 0,-2 2-47 0 0,-14 8-134 0 0,1 1 1 0 0,0 0 0 0 0,-6 8 133 0 0,5-4 149 0 0,7-7-118 0 0,1 1-1 0 0,1 0 1 0 0,0 1 0 0 0,1 0 0 0 0,0 1 0 0 0,-2 5-31 0 0,-3 4 148 0 0,2 1 0 0 0,1 1 0 0 0,0 0 1 0 0,2 0-1 0 0,1 1 0 0 0,1 1 0 0 0,2 0 0 0 0,-6 25-148 0 0,8-19 394 0 0,2 0-1 0 0,1 0 0 0 0,1 0 1 0 0,2 3-394 0 0,1-13 271 0 0,1 1 0 0 0,1-1 0 0 0,1 0 0 0 0,1-1 0 0 0,0 1 0 0 0,4 5-271 0 0,-5-19 77 0 0,0 0 0 0 0,0-1-1 0 0,1 0 1 0 0,0 0 0 0 0,0 0-1 0 0,1 0 1 0 0,0-1 0 0 0,0 0 0 0 0,1 0-1 0 0,0-1 1 0 0,0 0 0 0 0,1 0-1 0 0,-1 0 1 0 0,1-1 0 0 0,1 0-1 0 0,-1-1 1 0 0,5 2-77 0 0,-2-1 16 0 0,1-1 0 0 0,-1 0 0 0 0,1-1 0 0 0,-1-1 0 0 0,1 1 0 0 0,0-2 0 0 0,0 0 0 0 0,0 0 0 0 0,0-1 0 0 0,0 0 0 0 0,0-1 0 0 0,0-1 0 0 0,5-1-16 0 0,-15 2-85 0 0,1 1 1 0 0,-1-1-1 0 0,0 0 0 0 0,0 0 0 0 0,0 0 1 0 0,0 0-1 0 0,0 0 0 0 0,0 0 1 0 0,0 0-1 0 0,0-1 0 0 0,0 1 0 0 0,-1-1 1 0 0,1 0-1 0 0,-1 1 0 0 0,1-1 0 0 0,-1 0 1 0 0,1 0-1 0 0,-1 0 85 0 0,1-2-548 0 0,0-1 1 0 0,0 0 0 0 0,0 1-1 0 0,0-1 1 0 0,-1 0-1 0 0,0 0 1 0 0,1-3 547 0 0,2-8-2171 0 0</inkml:trace>
  <inkml:trace contextRef="#ctx0" brushRef="#br0" timeOffset="5718.645">3878 2005 19351 0 0,'0'0'439'0'0,"0"0"62"0"0,0 0 33 0 0,0 0-65 0 0,-1 2-309 0 0,0 0-100 0 0,-1 0 0 0 0,1 0 0 0 0,-1-1 1 0 0,0 1-1 0 0,1 0 0 0 0,-1 0 0 0 0,0-1 0 0 0,0 1 0 0 0,0-1 0 0 0,0 0 0 0 0,0 0 1 0 0,-1 1-1 0 0,1-1 0 0 0,0-1 0 0 0,-1 1 0 0 0,1 0 0 0 0,0 0 0 0 0,-3-1-60 0 0,-10 4 486 0 0,1-2 0 0 0,-11 1-486 0 0,22-3-5 0 0,-53 3-29 0 0,40-3-479 0 0,0 1 1 0 0,0 0-1 0 0,0 1 0 0 0,0 1 0 0 0,0 1 1 0 0,-11 3 512 0 0,17-3-2395 0 0,0-1-4299 0 0</inkml:trace>
  <inkml:trace contextRef="#ctx0" brushRef="#br0" timeOffset="6054.846">4195 2235 17015 0 0,'1'2'388'0'0,"8"19"107"0"0,-1 1 0 0 0,-1 1-1 0 0,0 3-494 0 0,1 17 517 0 0,-1 1 0 0 0,-2 0 0 0 0,-2 0 0 0 0,-2 1 0 0 0,-2-1 0 0 0,-3 16-517 0 0,-2 7 495 0 0,3-24 288 0 0,-2-1 0 0 0,-5 17-783 0 0,9-47 116 0 0,-1 1 371 0 0,0-12-250 0 0,-1-6-89 0 0,1 2-118 0 0,1 0 0 0 0,1 0 0 0 0,-1 0 0 0 0,0-1 0 0 0,1 1 0 0 0,0 0 0 0 0,-1 0 0 0 0,1 0 0 0 0,0 0 0 0 0,1-1 0 0 0,-1 1 0 0 0,1 0 0 0 0,0-2-30 0 0,1-11 65 0 0,0-17-39 0 0,-1 6-21 0 0,2-1 1 0 0,2-6-6 0 0,-3 24 4 0 0,43-195 84 0 0,-32 159 90 0 0,2 1 0 0 0,1 1 1 0 0,11-18-179 0 0,-25 59 2 0 0,11-25-276 0 0,9-11 274 0 0,-17 32-11 0 0,-1 0 0 0 0,2 0 1 0 0,-1 0-1 0 0,1 1 0 0 0,0 0 1 0 0,0 0-1 0 0,4-2 11 0 0,-7 6 52 0 0,0 0 1 0 0,0 0 0 0 0,0 0-1 0 0,1 0 1 0 0,-1 1-1 0 0,0 0 1 0 0,1 0 0 0 0,0 0-1 0 0,-1 0 1 0 0,1 0-1 0 0,2 0-52 0 0,-4 1 10 0 0,-1 0-1 0 0,0 0 0 0 0,1 0 0 0 0,-1 0 1 0 0,1 1-1 0 0,-1-1 0 0 0,0 0 1 0 0,1 1-1 0 0,-1-1 0 0 0,0 0 1 0 0,0 1-1 0 0,1 0 0 0 0,-1-1 0 0 0,0 1 1 0 0,0 0-1 0 0,0-1 0 0 0,0 1 1 0 0,0 0-1 0 0,0 0 0 0 0,0 0 1 0 0,0 0-1 0 0,0 0 0 0 0,0 0 0 0 0,0 0 1 0 0,0 0-1 0 0,-1 1 0 0 0,1-1 1 0 0,-1 0-1 0 0,1 0 0 0 0,-1 1 1 0 0,1-1-1 0 0,-1 0 0 0 0,1 1-9 0 0,0 5 59 0 0,0-1 0 0 0,0 1-1 0 0,0 0 1 0 0,-1-1 0 0 0,0 1-1 0 0,0 0 1 0 0,-1-1 0 0 0,0 1-1 0 0,0-1 1 0 0,-2 5-59 0 0,0-1 8 0 0,0 0-1 0 0,-1 0 1 0 0,-1 0-1 0 0,1-1 1 0 0,-2 1-1 0 0,-2 3-7 0 0,-6 6-204 0 0,0-1-1 0 0,-2 0 1 0 0,0-1-1 0 0,-1-1 1 0 0,-15 11 204 0 0,20-18-138 0 0,-1-1 0 0 0,0 0 0 0 0,-1-1 0 0 0,-10 5 138 0 0,12-7-70 0 0,5-2 81 0 0,0-1 0 0 0,-1 1 1 0 0,1-1-1 0 0,-1-1 0 0 0,1 0 0 0 0,-1 0 0 0 0,1 0 0 0 0,-1-1 0 0 0,0 0 0 0 0,-6-1-11 0 0,9 0-347 0 0,-1 0 0 0 0,0 0 0 0 0,1 0 0 0 0,0-1-1 0 0,-1 0 1 0 0,1 0 0 0 0,-1-1 347 0 0,3 2-686 0 0,0-1 0 0 0,0 0 0 0 0,0 1 0 0 0,1-1 0 0 0,-1-1 0 0 0,1 1 0 0 0,-1 0 0 0 0,1-1 0 0 0,0 1 0 0 0,0-1 0 0 0,0 0 0 0 0,0 0 686 0 0,-8-16-6556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37:16.5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360 520 13360 0 0,'1'-4'1384'0'0,"11"-7"-1127"0"0,-11 11 864 0 0,-2-2 364 0 0,0 1-1254 0 0,0-1 0 0 0,0 0-1 0 0,-1 1 1 0 0,1-1 0 0 0,0 1-1 0 0,-1-1 1 0 0,1 1 0 0 0,-1 0-1 0 0,0-1 1 0 0,1 1 0 0 0,-1 0-1 0 0,0 0 1 0 0,1 0 0 0 0,-1 0-1 0 0,0 1 1 0 0,0-1-1 0 0,0 0 1 0 0,0 1 0 0 0,0 0-1 0 0,0-1 1 0 0,-2 1-231 0 0,-1 0 147 0 0,0 0 0 0 0,0 0 0 0 0,0 1 0 0 0,0 0-1 0 0,0 0 1 0 0,0 0 0 0 0,0 0 0 0 0,-4 3-147 0 0,-11 5 37 0 0,2 1 0 0 0,0 1 0 0 0,0 1 0 0 0,0 0 0 0 0,2 1 0 0 0,0 1 0 0 0,-2 2-37 0 0,2 0 59 0 0,1 0 1 0 0,0 1 0 0 0,1 1-1 0 0,1 0 1 0 0,1 0 0 0 0,-7 16-60 0 0,12-21 76 0 0,1 0 1 0 0,1 0 0 0 0,0 1-1 0 0,1 0 1 0 0,1-1 0 0 0,0 1-1 0 0,0 1 1 0 0,2-1 0 0 0,-1 0-1 0 0,2 0 1 0 0,0 2-77 0 0,1-5 14 0 0,-1 0 93 0 0,1-1 0 0 0,0 1 0 0 0,1 3-107 0 0,-1-10 50 0 0,0-1-1 0 0,0 1 1 0 0,1-1-1 0 0,-1 0 1 0 0,1 1-1 0 0,0-1 1 0 0,-1 0-1 0 0,1 0 1 0 0,1 0-1 0 0,-1 0 1 0 0,0 0-1 0 0,1-1-49 0 0,2 3 69 0 0,1 0 1 0 0,0 0-1 0 0,0 0 0 0 0,0-1 0 0 0,0 0 1 0 0,1-1-1 0 0,0 1 0 0 0,0-1 0 0 0,0-1 0 0 0,0 1 1 0 0,0-1-1 0 0,0 0 0 0 0,1-1 0 0 0,-1 0 1 0 0,0 0-1 0 0,2 0-69 0 0,1-1 58 0 0,-1-1-1 0 0,0 1 1 0 0,0-1 0 0 0,0-1 0 0 0,0 0-1 0 0,0 0 1 0 0,-1-1 0 0 0,1 0 0 0 0,-1 0 0 0 0,1-1-1 0 0,-1 0 1 0 0,0 0 0 0 0,3-3-58 0 0,4-5 37 0 0,0 0 1 0 0,-1-1 0 0 0,0 0-1 0 0,-1-1 1 0 0,-1 0 0 0 0,0-1-1 0 0,-1-1 1 0 0,0 0-1 0 0,-1-2-37 0 0,-3 6-23 0 0,0-1-1 0 0,0 1 0 0 0,-2-1 0 0 0,0-1 1 0 0,0 1-1 0 0,-1-1 0 0 0,-1 0 0 0 0,0 0 1 0 0,-1 0-1 0 0,0 0 0 0 0,-1-11 24 0 0,-1 15 0 0 0,0 0 0 0 0,-1 0 0 0 0,0 0 0 0 0,0 0 0 0 0,-1 0 0 0 0,-1 1 0 0 0,1-1 0 0 0,-2 1 0 0 0,-1-4 0 0 0,-1-1 3 0 0,-1 0 0 0 0,0 1-1 0 0,-2 0 1 0 0,1 0 0 0 0,-8-8-3 0 0,11 17-12 0 0,0-1 0 0 0,1 1 0 0 0,-1-1 0 0 0,0 1 0 0 0,-1 1 0 0 0,1-1 0 0 0,-1 1 0 0 0,0 0 0 0 0,0 0 0 0 0,0 1 1 0 0,0 0-1 0 0,0 0 0 0 0,0 0 0 0 0,-6-1 12 0 0,2 3-364 0 0,1-1 0 0 0,0 1 0 0 0,-1 0 1 0 0,1 1-1 0 0,0 0 0 0 0,0 0 0 0 0,0 1 1 0 0,0 1-1 0 0,0-1 0 0 0,0 1 0 0 0,0 1 0 0 0,1 0 1 0 0,-1 0-1 0 0,1 0 0 0 0,0 1 0 0 0,1 1 1 0 0,-1-1-1 0 0,1 1 0 0 0,-3 3 364 0 0,-7 11-5308 0 0,5 0-1422 0 0</inkml:trace>
  <inkml:trace contextRef="#ctx0" brushRef="#br0" timeOffset="349.092">849 750 21823 0 0,'0'0'1002'0'0,"0"0"-24"0"0,1 1-628 0 0,1 5-220 0 0,-2-4 341 0 0,0 0 137 0 0,-1 4-446 0 0,-1 0 1 0 0,0 0 0 0 0,0 0-1 0 0,0-1 1 0 0,-1 1-1 0 0,1-1 1 0 0,-1 1-1 0 0,-1-1 1 0 0,1 0-1 0 0,-1 0 1 0 0,-4 4-163 0 0,-5 6-881 0 0,0 0 1 0 0,-8 13 880 0 0,14-20-1599 0 0,5-7-80 0 0</inkml:trace>
  <inkml:trace contextRef="#ctx0" brushRef="#br0" timeOffset="683.079">1619 0 19319 0 0,'14'7'886'0'0,"-11"-5"-21"0"0,-1-2-554 0 0,5 3-201 0 0,-6-3 280 0 0,-1 0 112 0 0,0 0 12 0 0,-1 1-451 0 0,0 0-1 0 0,0 0 1 0 0,0 0 0 0 0,-1 0 0 0 0,1 0 0 0 0,0 0 0 0 0,0 0 0 0 0,1 0 0 0 0,-1 1 0 0 0,0-1 0 0 0,0 0 0 0 0,0 1 0 0 0,1-1-1 0 0,-1 0 1 0 0,1 1-63 0 0,-1 0 19 0 0,0-1 1 0 0,0 1-1 0 0,0 0 0 0 0,0 0 0 0 0,0-1 0 0 0,0 1 0 0 0,0-1 0 0 0,-1 1 0 0 0,1-1 0 0 0,-2 2-19 0 0,-13 7-88 0 0,-1 0-1 0 0,0-1 1 0 0,-1-1 0 0 0,-11 4 88 0 0,-7 3 35 0 0,10-6 11 0 0,1 0 0 0 0,-1-2 0 0 0,-1-1 0 0 0,-6 0-46 0 0,-43 11-306 0 0,13 6 306 0 0,44-13 794 0 0,46-9-428 0 0,-7-5-348 0 0,-12 2-3 0 0,-1 0 1 0 0,1 1 0 0 0,-1 0 0 0 0,1 1 0 0 0,0-1 0 0 0,-1 1-1 0 0,1 1 1 0 0,3 0-16 0 0,13 3 0 0 0,-13-3 0 0 0,0 1 0 0 0,-1 0 0 0 0,1 1 0 0 0,6 3 0 0 0,2 1 51 0 0,-1 1-1 0 0,0 0 1 0 0,-1 2 0 0 0,0 0-1 0 0,0 1 1 0 0,9 9-51 0 0,-20-14 20 0 0,1-1 0 0 0,-1 1-1 0 0,-1 1 1 0 0,0-1 0 0 0,1 1 0 0 0,-2 0 0 0 0,1 1 0 0 0,-1-1 0 0 0,0 1 0 0 0,-1-1-1 0 0,0 1 1 0 0,0 0 0 0 0,-1 0 0 0 0,0 1 0 0 0,0-1 0 0 0,-1 0 0 0 0,0 1-20 0 0,0-1 43 0 0,0-1 0 0 0,-1 1 0 0 0,0-1 0 0 0,-1 0 0 0 0,0 1 0 0 0,0-1 1 0 0,0 1-1 0 0,-1-1 0 0 0,0 0 0 0 0,-1 0 0 0 0,1 0 0 0 0,-1 0 1 0 0,-1-1-1 0 0,1 1 0 0 0,-1-1 0 0 0,0 0 0 0 0,-1 0 0 0 0,0 0 0 0 0,1 0 1 0 0,-2-1-1 0 0,1 0 0 0 0,-1 0 0 0 0,1 0 0 0 0,-2-1 0 0 0,1 0 0 0 0,0 0 1 0 0,-1 0-1 0 0,1-1 0 0 0,-1 0 0 0 0,0 0 0 0 0,0-1 0 0 0,0 0 1 0 0,-1 0-44 0 0,-6 0-120 0 0,0 0 0 0 0,-1 0 1 0 0,1-2-1 0 0,-1 0 1 0 0,1-1-1 0 0,0 0 1 0 0,-1-1-1 0 0,1-1 0 0 0,-8-2 120 0 0,-12-4-1813 0 0,0-3 0 0 0,0 0 0 0 0,-5-5 1813 0 0,-5-4-1870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37:15.5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295 0 18743 0 0,'0'1'57'0'0,"1"-1"-1"0"0,-1 0 0 0 0,0 0 0 0 0,0 1 0 0 0,0-1 0 0 0,0 0 0 0 0,0 1 1 0 0,0-1-1 0 0,1 0 0 0 0,-1 1 0 0 0,0-1 0 0 0,0 0 0 0 0,0 1 0 0 0,0-1 1 0 0,0 1-1 0 0,0-1 0 0 0,-1 0 0 0 0,1 1 0 0 0,0-1 0 0 0,0 0 0 0 0,0 1 1 0 0,0-1-1 0 0,0 0 0 0 0,0 1 0 0 0,-1-1 0 0 0,1 0 0 0 0,0 0 0 0 0,0 1 1 0 0,0-1-1 0 0,-1 0-56 0 0,-11 8 731 0 0,-26 4-320 0 0,25-9 170 0 0,-44 17 210 0 0,-65 20-396 0 0,105-37-574 0 0,14-3 10 0 0,1 1-1 0 0,-1-1 0 0 0,1 1 0 0 0,-1 0 0 0 0,1 0 1 0 0,-1-1-1 0 0,1 2 0 0 0,0-1 0 0 0,-1 0 0 0 0,1 0 1 0 0,0 1-1 0 0,-2 1 170 0 0,3-2-1826 0 0</inkml:trace>
  <inkml:trace contextRef="#ctx0" brushRef="#br0" timeOffset="367.455">309 368 16128 0 0,'0'2'184'0'0,"0"2"71"0"0,0 0-1 0 0,0 0 0 0 0,-1 0 0 0 0,1 0 1 0 0,-1 0-1 0 0,0 1-254 0 0,0-3 66 0 0,1-1-1 0 0,-1 1 1 0 0,0-1 0 0 0,0 1-1 0 0,0-1 1 0 0,0 0 0 0 0,0 1-1 0 0,0-1 1 0 0,0 0 0 0 0,0 0-1 0 0,0 0 1 0 0,-1 0 0 0 0,1 0-1 0 0,0 0 1 0 0,-1 0-1 0 0,1 0 1 0 0,-1 0-66 0 0,-9 5 1050 0 0,8-4-795 0 0,1 0 1 0 0,-1-1-1 0 0,0 1 1 0 0,0-1-1 0 0,0 1 0 0 0,-1-1 1 0 0,1 0-1 0 0,0-1 1 0 0,0 1-1 0 0,-2 0-255 0 0,-17 0 356 0 0,-1-2 1 0 0,-1 0-357 0 0,-22-1 44 0 0,19 1-252 0 0,-16 1 207 0 0,16 5-6490 0 0,13 0-652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37:13.6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360 32 15200 0 0,'1'-1'438'0'0,"0"1"1"0"0,0 0 0 0 0,0 0-1 0 0,0-1 1 0 0,0 1 0 0 0,1 0 0 0 0,-1-1-1 0 0,0 1 1 0 0,0-1 0 0 0,0 0 0 0 0,0 1-1 0 0,0-2-438 0 0,2 1 345 0 0,-4 0-190 0 0,1 0-1 0 0,0 0 1 0 0,0-1 0 0 0,-1 1 0 0 0,1 0 0 0 0,-1 0-1 0 0,1 0 1 0 0,-1 0 0 0 0,1 0 0 0 0,-1 0 0 0 0,0 0 0 0 0,1 1-1 0 0,-1-1 1 0 0,0 0 0 0 0,0 0 0 0 0,0 0-155 0 0,-2 0 27 0 0,1 0 1 0 0,-1 0-1 0 0,0 0 0 0 0,1 0 0 0 0,-1 1 1 0 0,0-1-1 0 0,0 1 0 0 0,1 0 1 0 0,-1 0-1 0 0,0 0 0 0 0,0 0 0 0 0,0 0 1 0 0,1 1-1 0 0,-1-1 0 0 0,-2 1-27 0 0,-8 3 33 0 0,-1 0 0 0 0,-7 4-33 0 0,11-4 54 0 0,-11 5-2 0 0,0 2-1 0 0,1 0 0 0 0,0 1 0 0 0,1 1 1 0 0,0 0-1 0 0,1 2 0 0 0,0 0 0 0 0,2 1 1 0 0,-14 17-52 0 0,26-28 11 0 0,0 0 0 0 0,0 0 0 0 0,1 1 1 0 0,0-1-1 0 0,0 1 0 0 0,0 0 0 0 0,1 0 1 0 0,0 0-1 0 0,-1 2-11 0 0,-1 10 125 0 0,1-1 0 0 0,0 12-125 0 0,-3 17 275 0 0,4-38-180 0 0,1 0-1 0 0,0 1 1 0 0,1 0 0 0 0,0-1-1 0 0,0 1 1 0 0,1-1-1 0 0,0 1 1 0 0,1-1 0 0 0,0 1-1 0 0,0-1 1 0 0,0 0 0 0 0,1 0-1 0 0,1 0 1 0 0,-1 0-1 0 0,1 0 1 0 0,0-1 0 0 0,1 0-1 0 0,0 0 1 0 0,0 0-1 0 0,1 0 1 0 0,0-1 0 0 0,0 0-1 0 0,2 2-94 0 0,8 6 271 0 0,1 0 0 0 0,1 0-271 0 0,-12-10 43 0 0,1 1 1 0 0,-1-2 0 0 0,1 1 0 0 0,0-1 0 0 0,1 0-1 0 0,-1 0 1 0 0,4 0-44 0 0,24 6-108 0 0,-32-9-446 0 0,-3 0-169 0 0,0-2-21 0 0,12-29-3292 0 0,-11 18 2289 0 0</inkml:trace>
  <inkml:trace contextRef="#ctx0" brushRef="#br0" timeOffset="347.827">354 183 18287 0 0,'0'2'414'0'0,"0"1"-343"0"0,0-1 0 0 0,0 0 0 0 0,0 1-1 0 0,-1-1 1 0 0,1 1 0 0 0,-1-1 0 0 0,0 0 0 0 0,0 1 0 0 0,1-1 0 0 0,-2 0 0 0 0,1 0 0 0 0,0 0 0 0 0,0 0 0 0 0,-1 0-1 0 0,1 0 1 0 0,-1 0 0 0 0,1 0 0 0 0,-1-1 0 0 0,0 1 0 0 0,0 0 0 0 0,0-1 0 0 0,0 0 0 0 0,0 1 0 0 0,0-1-71 0 0,-4 2-12 0 0,0 0 0 0 0,0-1 1 0 0,0 0-1 0 0,0 0 1 0 0,-1 0-1 0 0,1-1 0 0 0,0 0 1 0 0,-1 0-1 0 0,0-1 12 0 0,-20 2 43 0 0,-42 5 119 0 0,24-1-37 0 0,27-4-232 0 0,0 1-1 0 0,1 0 1 0 0,-10 4 107 0 0,-5 6-3564 0 0,23-6 2222 0 0</inkml:trace>
  <inkml:trace contextRef="#ctx0" brushRef="#br0" timeOffset="865.405">576 282 16815 0 0,'6'38'769'0'0,"-2"-1"-1"0"0,-1 1 1 0 0,-2 4-769 0 0,-4 13 1867 0 0,-7 43-1867 0 0,4-47 43 0 0,2-19-27 0 0,-1 0 0 0 0,-2 0 0 0 0,-1-1 0 0 0,-8 20-16 0 0,-3 4-274 0 0,18-52-13 0 0,-7-22-1508 0 0,3 2 473 0 0,5-5-55 0 0</inkml:trace>
  <inkml:trace contextRef="#ctx0" brushRef="#br0" timeOffset="1249.831">540 200 10592 0 0,'2'1'488'0'0,"20"13"154"0"0,-19-11-468 0 0,0-1-1 0 0,0 0 1 0 0,-1 0 0 0 0,1 0 0 0 0,1 0-1 0 0,-1-1 1 0 0,0 1 0 0 0,0-1-1 0 0,1 0 1 0 0,-1 0 0 0 0,3 0-174 0 0,19 3 3592 0 0,-9-2-1365 0 0,1 0-1 0 0,9 0-2226 0 0,8-3 525 0 0,-20-1-340 0 0,0 2 0 0 0,0 0-1 0 0,0 1 1 0 0,0 0 0 0 0,0 1-1 0 0,1 1-184 0 0,-13-2 27 0 0,0-1-1 0 0,0 1 1 0 0,0 0-1 0 0,0 0 1 0 0,-1 0-1 0 0,1 0 1 0 0,0 0-1 0 0,0 0 1 0 0,-1 0-1 0 0,1 0 1 0 0,-1 1 0 0 0,1-1-1 0 0,-1 1 1 0 0,0-1-1 0 0,1 1 1 0 0,-1 0-1 0 0,0-1 1 0 0,0 1-1 0 0,0 0 1 0 0,0 0-1 0 0,0 0 1 0 0,-1-1-1 0 0,1 1 1 0 0,0 0-1 0 0,-1 0 1 0 0,0 0-1 0 0,1 0 1 0 0,-1 0-1 0 0,0 0 1 0 0,0 0-1 0 0,0 1 1 0 0,0-1-1 0 0,-1 0 1 0 0,1 0-1 0 0,0 0-26 0 0,-3 9 90 0 0,1 0-1 0 0,-2 0 0 0 0,1 0 0 0 0,-2 0 0 0 0,-3 7-89 0 0,6-13 17 0 0,-6 9 34 0 0,0-1 1 0 0,-1 1 0 0 0,0-1-1 0 0,-1-1 1 0 0,-7 7-52 0 0,1 0 18 0 0,-12 17-18 0 0,10-11 43 0 0,-1-2 0 0 0,-15 15-43 0 0,27-30 31 0 0,4-5 46 0 0,3-2-23 0 0,-1 0 0 0 0,0 0 0 0 0,0 1 0 0 0,0-1 0 0 0,0 0 0 0 0,0 0 0 0 0,0 0 0 0 0,0-1 0 0 0,-1 1 0 0 0,1 0-1 0 0,0 0 1 0 0,0-1 0 0 0,-1 1 0 0 0,1 0-54 0 0,15 11 672 0 0,26 17 159 0 0,-21-16-599 0 0,-1 1 0 0 0,3 3-232 0 0,39 30 203 0 0,-43-34-177 0 0,0 0-1 0 0,-1 1 1 0 0,-1 0-1 0 0,10 12-25 0 0,-16-16-663 0 0,1 0 0 0 0,0-1 0 0 0,2 2 663 0 0,-11-10-196 0 0,-1-1 0 0 0,0 0-1 0 0,1 1 1 0 0,-1-1 0 0 0,1 0 0 0 0,-1 1 0 0 0,1-1-1 0 0,-1 0 1 0 0,1 1 0 0 0,-1-1 0 0 0,1 0 0 0 0,-1 0 0 0 0,1 0-1 0 0,-1 1 1 0 0,1-1 0 0 0,-1 0 0 0 0,1 0 0 0 0,0 0 0 0 0,-1 0-1 0 0,1 0 1 0 0,-1 0 0 0 0,1 0 196 0 0,6 0-2255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37:10.5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284 100 3680 0 0,'0'0'284'0'0,"1"-2"-187"0"0,0-1-715 0 0,3-6 1478 0 0,1-9 4907 0 0,-5 18-5489 0 0,0-1-1 0 0,0 0 1 0 0,0 0-1 0 0,0 0 1 0 0,0 1-1 0 0,0-1 1 0 0,0 0-1 0 0,0 0 1 0 0,0 0-1 0 0,-1 1 1 0 0,1-1-1 0 0,0 0 1 0 0,0 0 0 0 0,-1 1-1 0 0,1-1 1 0 0,0 0-1 0 0,-1 1 1 0 0,1-1-1 0 0,-1 0 1 0 0,1 1-1 0 0,-1-1 1 0 0,1 0-1 0 0,-1 1 1 0 0,0-1-1 0 0,1 1 1 0 0,-1-1-1 0 0,0 1 1 0 0,1 0-1 0 0,-1-1 1 0 0,0 1-1 0 0,0 0 1 0 0,1-1-1 0 0,-1 1 1 0 0,0 0-1 0 0,0 0-277 0 0,-1-1 132 0 0,0 1-1 0 0,0 0 1 0 0,0 0-1 0 0,0 0 0 0 0,0 1 1 0 0,0-1-1 0 0,0 0 1 0 0,0 1-1 0 0,0 0 1 0 0,0-1-1 0 0,0 1 0 0 0,0 0 1 0 0,0 0-1 0 0,0 0 1 0 0,1 0-1 0 0,-1 0 0 0 0,0 0 1 0 0,1 1-1 0 0,-1-1 1 0 0,1 0-132 0 0,-8 8 248 0 0,0-1 0 0 0,1 1 0 0 0,-1 1-248 0 0,5-5 174 0 0,-12 15-191 0 0,1 0 0 0 0,2 1 0 0 0,0 0 0 0 0,0 3 17 0 0,-43 94-241 0 0,44-92 227 0 0,0 2 41 0 0,1 0 1 0 0,2 1-1 0 0,0 1 0 0 0,2-1 0 0 0,1 1 0 0 0,2 0 0 0 0,1 0 0 0 0,1 1 0 0 0,1 14-27 0 0,2-32 115 0 0,1 1 0 0 0,0-1-1 0 0,1 1 1 0 0,0-1 0 0 0,1 0 0 0 0,0 0-1 0 0,1 0 1 0 0,1-1 0 0 0,0 0 0 0 0,1 0-1 0 0,0 0 1 0 0,0-1 0 0 0,1 0-1 0 0,1 0 1 0 0,0-1 0 0 0,0 0 0 0 0,1 0-1 0 0,1-2 1 0 0,-1 1 0 0 0,1-1 0 0 0,3 1-115 0 0,-8-6 85 0 0,0-1 0 0 0,0 1 0 0 0,1-1 0 0 0,-1 0 0 0 0,1-1 1 0 0,0 0-1 0 0,0 0 0 0 0,-1 0 0 0 0,1-1 0 0 0,0 0 0 0 0,0 0 0 0 0,0 0 1 0 0,-1-1-1 0 0,1 0 0 0 0,0-1 0 0 0,-1 1 0 0 0,1-1 0 0 0,-1-1 1 0 0,6-2-86 0 0,4-2 96 0 0,-1-1 1 0 0,0 0-1 0 0,0-1 0 0 0,-1-1 1 0 0,0 0-1 0 0,-1-1 1 0 0,5-5-97 0 0,-2 0 0 0 0,-1-1 0 0 0,-1 0 0 0 0,0-1 0 0 0,-2 0 0 0 0,0-1 0 0 0,-1 0 0 0 0,0-1 0 0 0,-2 0 0 0 0,1-4 0 0 0,-1-2-6 0 0,-1 0 0 0 0,-1 0 0 0 0,-2 0 0 0 0,0-1 0 0 0,-2 0-1 0 0,-1 1 1 0 0,0-11 6 0 0,-3 18-3 0 0,-1 0 0 0 0,0 1 0 0 0,-1-1 0 0 0,-1 1 1 0 0,-1 0-1 0 0,0 0 0 0 0,-1 0 0 0 0,-5-8 3 0 0,5 12-5 0 0,-1 1 1 0 0,-1 0 0 0 0,0 0-1 0 0,0 0 1 0 0,-1 1 0 0 0,-1 0-1 0 0,0 1 1 0 0,0 0 0 0 0,-2 1-1 0 0,-6-6 5 0 0,12 12-30 0 0,0 0-1 0 0,-1 0 0 0 0,1 1 0 0 0,-1-1 0 0 0,0 1 1 0 0,1 1-1 0 0,-1-1 0 0 0,-1 1 0 0 0,1 1 0 0 0,0-1 0 0 0,-4 1 31 0 0,6 0-91 0 0,0 1 0 0 0,0 0 0 0 0,0 1 0 0 0,0-1 0 0 0,0 1 0 0 0,1 0 0 0 0,-1 0 0 0 0,0 0 0 0 0,0 1 0 0 0,1 0-1 0 0,-1 0 1 0 0,1 0 0 0 0,0 0 0 0 0,0 1 0 0 0,-1-1 0 0 0,1 1 0 0 0,1 0 0 0 0,-2 1 91 0 0,-2 3-798 0 0,0 0 0 0 0,0 1 0 0 0,0 0 0 0 0,1 0 0 0 0,0 1 1 0 0,1 0-1 0 0,0 0 798 0 0,-9 18-7561 0 0</inkml:trace>
  <inkml:trace contextRef="#ctx0" brushRef="#br0" timeOffset="335.782">755 609 24679 0 0,'15'24'544'0'0,"-12"-12"104"0"0,3-3 24 0 0,-1 8 32 0 0,-2-5-568 0 0,2 3-136 0 0,0 2 0 0 0,-5 0 0 0 0,0-5 240 0 0,0 8 16 0 0,0-8 8 0 0,0 5 0 0 0,-10-5-1608 0 0,7-3-320 0 0,3-9-64 0 0,0 0-8 0 0</inkml:trace>
  <inkml:trace contextRef="#ctx0" brushRef="#br0" timeOffset="2307.913">1727 10 7368 0 0,'3'1'160'0'0,"-1"1"1"0"0,0-1 0 0 0,0 1-1 0 0,1-1 1 0 0,-1 0-1 0 0,1 0 1 0 0,-1 0 0 0 0,1 0-1 0 0,-1-1 1 0 0,3 1-161 0 0,7 0 3800 0 0,-10-1-1229 0 0,-2 0-2333 0 0,0 0 0 0 0,0 0 0 0 0,0-1-1 0 0,0 1 1 0 0,0 0 0 0 0,0 0 0 0 0,0-1 0 0 0,0 1 0 0 0,0 0 0 0 0,0 0 0 0 0,0-1 0 0 0,0 1 0 0 0,0 0-1 0 0,0 0 1 0 0,0-1 0 0 0,0 1 0 0 0,0 0 0 0 0,0 0 0 0 0,0 0 0 0 0,0-1 0 0 0,0 1 0 0 0,-1 0-1 0 0,1 0 1 0 0,0 0 0 0 0,0-1 0 0 0,0 1 0 0 0,0 0 0 0 0,-1 0-238 0 0,-2-2 85 0 0,0 0 0 0 0,0 0 0 0 0,0 0 1 0 0,0 1-1 0 0,-1 0 0 0 0,1-1 0 0 0,0 1 0 0 0,-1 0 0 0 0,1 1 1 0 0,-1-1-1 0 0,0 0 0 0 0,1 1 0 0 0,-1 0-85 0 0,-12 0 184 0 0,0 0-1 0 0,-7 2-183 0 0,11-2 62 0 0,-11 3 23 0 0,0 1 0 0 0,0 0-85 0 0,-27 5-9 0 0,21-3-16 0 0,1 1-1 0 0,0 1 0 0 0,-25 11 26 0 0,30-11-3 0 0,11-2 70 0 0,1-1-1 0 0,-1 2 0 0 0,1 0 0 0 0,1 0 1 0 0,-1 1-1 0 0,1 0 0 0 0,-1 2-66 0 0,2-1-20 0 0,1 0 1 0 0,0 0-1 0 0,0 1 0 0 0,0 0 0 0 0,2 1 0 0 0,-1-1 1 0 0,1 2 19 0 0,5-11-4 0 0,1-1 0 0 0,0 0 1 0 0,0 1-1 0 0,0-1 0 0 0,-1 0 1 0 0,1 1-1 0 0,0-1 0 0 0,0 1 1 0 0,0-1-1 0 0,0 0 0 0 0,0 1 1 0 0,0-1-1 0 0,0 1 0 0 0,0-1 1 0 0,0 1-1 0 0,0-1 0 0 0,0 0 1 0 0,0 1-1 0 0,0-1 0 0 0,0 1 1 0 0,0-1 3 0 0,1 6-67 0 0,0 1 53 0 0,4 2 14 0 0,-3-7 11 0 0,1 0 0 0 0,0 0 0 0 0,0-1 0 0 0,0 1 0 0 0,0 0-1 0 0,3 0-10 0 0,7 5 11 0 0,-12-6-3 0 0,1 0-1 0 0,0 0 1 0 0,0 1 0 0 0,0-1-1 0 0,0 0 1 0 0,0-1-1 0 0,1 1 1 0 0,-1 0-1 0 0,0 0 1 0 0,0-1-1 0 0,3 1-7 0 0,5 1 31 0 0,8 4-21 0 0,-9-3-50 0 0,1 0 0 0 0,-1 1 0 0 0,1 0 0 0 0,-1 1 0 0 0,0 0 0 0 0,-1 0 0 0 0,6 5 40 0 0,16 13 47 0 0,-21-17 92 0 0,-2 0 0 0 0,1 1 0 0 0,0-1 0 0 0,-1 1 0 0 0,-1 1 1 0 0,1-1-140 0 0,2 5 259 0 0,-1 1 0 0 0,-1-1 0 0 0,6 14-259 0 0,-11-22 57 0 0,1 2-1 0 0,-2-1 1 0 0,1 0-1 0 0,-1 0 0 0 0,0 0 1 0 0,0 1-1 0 0,0-1 1 0 0,-1 0-1 0 0,1 1 1 0 0,-2-1-1 0 0,1 6-56 0 0,-1-4 58 0 0,0 1-1 0 0,-1-1 1 0 0,1 1 0 0 0,-1-1 0 0 0,-1 1-58 0 0,2-5 13 0 0,-1 0 1 0 0,1 0-1 0 0,-1 0 0 0 0,0-1 1 0 0,1 1-1 0 0,-1 0 1 0 0,-1-1-1 0 0,1 0 0 0 0,0 1 1 0 0,0-1-1 0 0,-2 1-13 0 0,-3 3-8 0 0,-1-1-1 0 0,1 0 1 0 0,-1 0-1 0 0,0-1 1 0 0,0 0-1 0 0,0 0 1 0 0,-1-1-1 0 0,1 0 1 0 0,-1 0-1 0 0,0-1 1 0 0,0 0-1 0 0,0-1 1 0 0,-9 1 8 0 0,-83 3-1964 0 0,60-5-30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37:19.3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212 283 8752 0 0,'-1'34'704'0'0,"-1"0"-1"0"0,-2 0 1 0 0,-6 19-704 0 0,-15 49 5643 0 0,-38 122-1291 0 0,20-83-3550 0 0,-16 63 97 0 0,55-180-639 0 0,4-22-110 0 0,0-2 8 0 0,5-11 153 0 0,13-21-110 0 0,-2 0-1 0 0,9-27-200 0 0,-17 40 0 0 0,30-88-1 0 0,-16 43 13 0 0,23-87 35 0 0,-29 92-41 0 0,16-32-6 0 0,-18 52 0 0 0,-11 29 2 0 0,0 2 6 0 0,0-1 0 0 0,0 1-1 0 0,1-1 1 0 0,0 1 0 0 0,0 0 0 0 0,1 1 0 0 0,0-1-1 0 0,3-2-7 0 0,-5 7 2 0 0,7-11 67 0 0,-9 14-61 0 0,-1 0 1 0 0,1-1-1 0 0,0 1 0 0 0,0 0 1 0 0,-1 0-1 0 0,1 0 0 0 0,0 0 1 0 0,0 0-1 0 0,0 0 0 0 0,-1 0 1 0 0,1 0-1 0 0,0 0 0 0 0,0 0 1 0 0,0 0-1 0 0,-1 0 0 0 0,1 1 1 0 0,0-1-1 0 0,0 0 1 0 0,-1 1-1 0 0,1-1 0 0 0,0 0 1 0 0,0 1-1 0 0,-1-1 0 0 0,1 1 1 0 0,-1-1-1 0 0,1 1 0 0 0,0 0-8 0 0,5 9 22 0 0,0-2-1 0 0,0 2 0 0 0,-1-1 1 0 0,0 1-1 0 0,-1 0 0 0 0,3 8-21 0 0,0 6 5 0 0,6 24 54 0 0,1 17-59 0 0,-3-26 0 0 0,-8-31 0 0 0,-1 1 0 0 0,0 0 0 0 0,0 0 0 0 0,0 1 0 0 0,-1 38 26 0 0,-1-34-13 0 0,0 0 0 0 0,1 0-1 0 0,1 4-12 0 0,12 108 150 0 0,-5-102-62 0 0,-8-22 13 0 0,-1-2 0 0 0,0 0-5 0 0,0 0 0 0 0,-8 1 111 0 0,8-1-202 0 0,-1 1-1 0 0,1-1 0 0 0,-1 0 1 0 0,1 0-1 0 0,-1 0 0 0 0,1 0 1 0 0,-1 0-1 0 0,1 0 0 0 0,-1 0 1 0 0,1 0-1 0 0,-1 0 0 0 0,1 0 0 0 0,-1 0 1 0 0,1 0-1 0 0,-1 0 0 0 0,1 0 1 0 0,-1-1-1 0 0,1 1 0 0 0,-1 0 1 0 0,1 0-1 0 0,-1-1 0 0 0,1 1 1 0 0,-1 0-1 0 0,1 0 0 0 0,0-1 1 0 0,-1 1-1 0 0,1-1 0 0 0,-1 1 1 0 0,1 0-1 0 0,0-1 0 0 0,-1 1 1 0 0,1-1-1 0 0,0 1 0 0 0,0-1 1 0 0,-1 1-1 0 0,1-1-4 0 0,-3-3-19 0 0,-1 0 0 0 0,1 1 0 0 0,-1-1 0 0 0,0 0 1 0 0,-1 1-1 0 0,1 0 0 0 0,-1 0 0 0 0,1 0 0 0 0,-2 0 19 0 0,-16-11 290 0 0,-15-11 172 0 0,27 19-550 0 0,1 0 0 0 0,0 0 1 0 0,-9-8 87 0 0,11 8-81 0 0,0 1 0 0 0,0-1 0 0 0,-1 1 1 0 0,0 1-1 0 0,0 0 0 0 0,-1 0 0 0 0,-5-2 81 0 0,7 5-420 0 0,4 1-3474 0 0,3 0 2172 0 0</inkml:trace>
  <inkml:trace contextRef="#ctx0" brushRef="#br0" timeOffset="425.895">568 179 9216 0 0,'4'18'506'0'0,"1"0"0"0"0,6 13-506 0 0,5 20 2073 0 0,-5 4 6596 0 0,1 35-8669 0 0,-8-46 759 0 0,-2 0-1 0 0,-2 0 1 0 0,-5 40-759 0 0,-1-23 289 0 0,2-14 90 0 0,-9 39-379 0 0,10-68 87 0 0,3-18-85 0 0,0-1 1 0 0,0 1 0 0 0,0 0 0 0 0,0 0 0 0 0,0 0 0 0 0,0 0-1 0 0,0 0 1 0 0,0 0 0 0 0,0 0 0 0 0,0 0 0 0 0,0 0-1 0 0,1 0 1 0 0,-1-1 0 0 0,0 1 0 0 0,0 0 0 0 0,0 0-1 0 0,0 0 1 0 0,0 0 0 0 0,0 0 0 0 0,0 0 0 0 0,0 0 0 0 0,0 0-1 0 0,0 0 1 0 0,0 0 0 0 0,0 0 0 0 0,0 0 0 0 0,0 0-1 0 0,0 0 1 0 0,0 0 0 0 0,1 0 0 0 0,-1 0 0 0 0,0-1 0 0 0,0 1-1 0 0,0 0 1 0 0,0 0 0 0 0,0 0 0 0 0,0 0 0 0 0,0 0-1 0 0,0 0 1 0 0,0 0 0 0 0,0 0 0 0 0,0 0 0 0 0,1 0 0 0 0,-1 0-1 0 0,0 0 1 0 0,0 0 0 0 0,0 1 0 0 0,0-1 0 0 0,0 0-1 0 0,0 0 1 0 0,0 0 0 0 0,0 0 0 0 0,0 0 0 0 0,0 0 0 0 0,0 0-1 0 0,0 0 1 0 0,1 0 0 0 0,-1 0 0 0 0,0 0 0 0 0,0 0-1 0 0,0 0 1 0 0,0 0 0 0 0,0 0 0 0 0,0 0 0 0 0,0 0-1 0 0,0 1-2 0 0,15-31 411 0 0,-7 14-313 0 0,0 2-89 0 0,1 0 1 0 0,0 1-1 0 0,1 0 0 0 0,0 1 0 0 0,1 0 0 0 0,1 0 0 0 0,1 0-9 0 0,-11 10 2 0 0,1 0 0 0 0,-1 0 0 0 0,1 1-1 0 0,-1-1 1 0 0,1 1 0 0 0,0-1 0 0 0,0 1 0 0 0,0 0-1 0 0,0 0 1 0 0,0 0 0 0 0,0 1 0 0 0,0-1 0 0 0,0 1-1 0 0,1-1-1 0 0,-2 1 5 0 0,0 0 0 0 0,0 0-1 0 0,0 1 1 0 0,-1-1 0 0 0,1 0-1 0 0,0 1 1 0 0,0-1 0 0 0,0 1-1 0 0,0 0 1 0 0,-1-1 0 0 0,1 1-1 0 0,0 0 1 0 0,-1 0-1 0 0,1 0 1 0 0,-1 0 0 0 0,1 0-1 0 0,-1 1 1 0 0,1-1 0 0 0,-1 0-1 0 0,0 1 1 0 0,0-1 0 0 0,1 1-1 0 0,-1-1-4 0 0,1 3 1 0 0,0 0 0 0 0,0 1 0 0 0,0-1 0 0 0,0 0 0 0 0,0 1 0 0 0,-1-1 0 0 0,0 1-1 0 0,0-1 1 0 0,0 1 0 0 0,-1 0 0 0 0,1-1 0 0 0,-1 1 0 0 0,0 0 0 0 0,-1-1 0 0 0,1 1 0 0 0,-1 3-1 0 0,-2 3-3 0 0,1-1 0 0 0,-2 1 0 0 0,1-1 0 0 0,-2 0 0 0 0,1 0 1 0 0,-4 6 2 0 0,2-7-19 0 0,0-1 0 0 0,-1 0 1 0 0,0 0-1 0 0,0 0 0 0 0,-1-1 1 0 0,0 0-1 0 0,0 0 0 0 0,-7 3 19 0 0,11-8-13 0 0,1 0-1 0 0,-1 0 1 0 0,0 0-1 0 0,0-1 1 0 0,0 0-1 0 0,0 0 0 0 0,-1 0 1 0 0,1 0-1 0 0,0-1 1 0 0,0 0-1 0 0,0 0 1 0 0,-1 0-1 0 0,-3 0 14 0 0,5-1-151 0 0,0 1 0 0 0,0 0 1 0 0,0-1-1 0 0,0 0 0 0 0,1 0 0 0 0,-1 0 0 0 0,0 0 0 0 0,1 0 0 0 0,-1 0 1 0 0,0-1-1 0 0,1 1 0 0 0,-1-1 0 0 0,1 0 0 0 0,0 1 0 0 0,0-1 0 0 0,0 0 0 0 0,0-1 1 0 0,0 1-1 0 0,-1-2 151 0 0,-1-1-595 0 0,3 3 8 0 0,0 1-1 0 0,0-1 1 0 0,0 1-1 0 0,0-1 1 0 0,1 1-1 0 0,-1-1 1 0 0,0 1-1 0 0,1-1 1 0 0,-1 0-1 0 0,1 1 1 0 0,-1-2 587 0 0,1-13-6328 0 0</inkml:trace>
  <inkml:trace contextRef="#ctx0" brushRef="#br0" timeOffset="796.459">1020 627 12440 0 0,'12'3'1616'0'0,"0"0"0"0"0,0 1 1 0 0,10 5-1617 0 0,-21-8 1945 0 0,-1-1-196 0 0,0 0-903 0 0,0 0-396 0 0,0 0-76 0 0,0 0-56 0 0,-2 2-267 0 0,0-1-1 0 0,0 1 1 0 0,1-1-1 0 0,-1 1 0 0 0,0 0 1 0 0,1 0-1 0 0,-2 1-50 0 0,-5 6 62 0 0,0 0-49 0 0,2 0-13 0 0,2 2 12 0 0,3-10-4 0 0,1 1-1 0 0,-1 0 1 0 0,1 0-1 0 0,-1 0 1 0 0,1 0-1 0 0,0 0 1 0 0,0 0-1 0 0,0 0 0 0 0,0 0 1 0 0,0 0-1 0 0,0 0 1 0 0,0 0-1 0 0,1 0 1 0 0,-1 0-1 0 0,1 0 1 0 0,-1 0-1 0 0,1 0 1 0 0,0 0-1 0 0,0-1 1 0 0,0 1-1 0 0,0 0 1 0 0,0 0-1 0 0,0-1 0 0 0,0 1 1 0 0,1-1-1 0 0,-1 1 1 0 0,1-1-1 0 0,-1 0 1 0 0,1 1-8 0 0,2 2 27 0 0,8 11 511 0 0,0 0 0 0 0,6 11-538 0 0,-17-23 85 0 0,1-1 0 0 0,-1 1 1 0 0,0 0-1 0 0,0 0 0 0 0,0 0 0 0 0,0 2-85 0 0,3 9 157 0 0,-4-14-150 0 0,0 1 0 0 0,0 0 0 0 0,0-1 0 0 0,0 1 0 0 0,0-1 0 0 0,0 1 0 0 0,0-1 0 0 0,0 1 0 0 0,0 0 0 0 0,0-1 0 0 0,0 1 0 0 0,0-1 0 0 0,-1 1 0 0 0,1-1 0 0 0,0 1 0 0 0,0 0-1 0 0,-1-1 1 0 0,1 1 0 0 0,0-1 0 0 0,-1 1 0 0 0,1-1 0 0 0,0 0 0 0 0,-1 1-7 0 0,-9 8 96 0 0,6-6-99 0 0,-1 1 0 0 0,0-2-1 0 0,1 1 1 0 0,-1 0 0 0 0,-1-1-1 0 0,1 0 1 0 0,0 0 0 0 0,0-1-1 0 0,-1 0 1 0 0,1 1 0 0 0,-6-1 3 0 0,-6 0-21 0 0,0-1 1 0 0,1-1-1 0 0,-7-1 21 0 0,14 1-6 0 0,3 1-191 0 0,-1-1 0 0 0,0 1 0 0 0,0 1 0 0 0,0-1 0 0 0,0 1 0 0 0,1 0 0 0 0,-1 1 0 0 0,0-1 0 0 0,-5 4 197 0 0,-15 3-1875 0 0</inkml:trace>
  <inkml:trace contextRef="#ctx0" brushRef="#br0" timeOffset="1263.243">434 1409 16671 0 0,'0'2'73'0'0,"0"44"848"0"0,-1 0-1 0 0,-3 1 1 0 0,-6 26-921 0 0,3-23 787 0 0,5-29-445 0 0,-2 0-1 0 0,0-1 1 0 0,-1 3-342 0 0,-9 25 498 0 0,-9 30-283 0 0,19-68-204 0 0,16-35 38 0 0,-7 16-16 0 0,0-1 0 0 0,-1 0 0 0 0,0 0-1 0 0,-1-1 1 0 0,1-3-33 0 0,1-7 13 0 0,2 0-1 0 0,1 0 1 0 0,1 1-1 0 0,0 0 0 0 0,8-10-12 0 0,11-24-64 0 0,-11 18 62 0 0,-16 37 7 0 0,-1-1 0 0 0,1 1 0 0 0,0-1 0 0 0,0 0 0 0 0,0 1 0 0 0,-1 0 0 0 0,1-1 0 0 0,0 1-1 0 0,-1-1 1 0 0,1 1 0 0 0,0 0 0 0 0,-1 0-5 0 0,0-1 1 0 0,4 6-1 0 0,0 0 0 0 0,-1 1 0 0 0,0-1 0 0 0,0 3 0 0 0,0-2 3 0 0,0 1 0 0 0,0-1 0 0 0,1 1 0 0 0,1-1 0 0 0,-1-1 0 0 0,5 7-3 0 0,-8-12 9 0 0,0 0 0 0 0,-1-1 0 0 0,1 1 0 0 0,0 0 1 0 0,0 0-1 0 0,0-1 0 0 0,0 1 0 0 0,0 0 0 0 0,0-1 1 0 0,0 1-1 0 0,0-1 0 0 0,0 1 0 0 0,0-1 1 0 0,1 0-1 0 0,-1 1 0 0 0,0-1 0 0 0,0 0 0 0 0,0 0 1 0 0,0 0-1 0 0,1 0 0 0 0,-1 0 0 0 0,0 0-9 0 0,2 0 22 0 0,0-1 0 0 0,0 1 0 0 0,0-1 0 0 0,-1 0 0 0 0,1 0 0 0 0,0 0 0 0 0,-1 0 0 0 0,1-1 0 0 0,1 0-22 0 0,4-3 55 0 0,-1-1 0 0 0,0 0 0 0 0,0 0 1 0 0,0 0-1 0 0,4-6-55 0 0,25-23 107 0 0,-27 27-71 0 0,0 0-1 0 0,-1 0 1 0 0,0-1 0 0 0,0-1-36 0 0,-3 4 23 0 0,0 0-1 0 0,0 1 0 0 0,0-1 1 0 0,0 1-1 0 0,1 0 1 0 0,2-1-23 0 0,8-7 67 0 0,-14 12 91 0 0,-1 2 18 0 0,1 1-129 0 0,-1 0-1 0 0,0 0 0 0 0,1 0 1 0 0,-1 0-1 0 0,0 1 0 0 0,0-1 1 0 0,0 0-1 0 0,0 0 0 0 0,0 1 1 0 0,-1-1-1 0 0,1 1 0 0 0,-1-1 1 0 0,0 1-1 0 0,0-1 0 0 0,0 0 1 0 0,0 1-1 0 0,0-1 1 0 0,0 1-47 0 0,-1 11 73 0 0,-1-1 1 0 0,-1 1 0 0 0,0-1-74 0 0,-3 15 46 0 0,1 1 6 0 0,0 1 27 0 0,1 1 0 0 0,1-1 0 0 0,2 16-79 0 0,1-45-151 0 0,0-1-75 0 0,0 1 198 0 0,1-1 1 0 0,-1 0 0 0 0,1 0 0 0 0,-1 0-1 0 0,0 0 1 0 0,1 1 0 0 0,-1-1 0 0 0,1 0-1 0 0,-1 0 1 0 0,1 0 0 0 0,-1 0 0 0 0,1 0-1 0 0,-1 0 1 0 0,0 0 0 0 0,1 0 0 0 0,-1 0-1 0 0,1-1 1 0 0,-1 1 0 0 0,1 0 0 0 0,-1 0-1 0 0,0 0 1 0 0,1 0 0 0 0,-1-1 0 0 0,1 1-1 0 0,-1 0 1 0 0,1-1 27 0 0,9-6-1395 0 0,1-2-397 0 0,2-3-86 0 0</inkml:trace>
  <inkml:trace contextRef="#ctx0" brushRef="#br0" timeOffset="1629.869">1079 1327 3224 0 0,'0'8'49'0'0,"0"-3"-16"0"0,0-1 0 0 0,0 1-1 0 0,0 0 1 0 0,1 0 0 0 0,0 0 0 0 0,0-1 0 0 0,0 1 0 0 0,1 2-33 0 0,1 1 500 0 0,0-1 1 0 0,0 1-1 0 0,-1 0 1 0 0,0 0-1 0 0,-1 0 1 0 0,0 0-1 0 0,0 0 1 0 0,0 2-501 0 0,0 19 6253 0 0,0 0 676 0 0,-3-9-5162 0 0,2 0-1383 0 0,1-16-366 0 0,-1 0 0 0 0,0-1 0 0 0,0 1 0 0 0,0 0-1 0 0,-1-1 1 0 0,0 1 0 0 0,1 0 0 0 0,-1-1 0 0 0,0 1 0 0 0,0-1-1 0 0,-1 1 1 0 0,0 0-18 0 0,1-2-186 0 0,1-2-1052 0 0,0 0-452 0 0,0 0-92 0 0</inkml:trace>
  <inkml:trace contextRef="#ctx0" brushRef="#br0" timeOffset="1962.43">1379 1429 8752 0 0,'-1'3'250'0'0,"1"0"-31"0"0,2 12 221 0 0,-1-13-513 0 0,4 33 5018 0 0,-5-33-4539 0 0,0 0-1 0 0,0 0 1 0 0,0 0 0 0 0,0 0-1 0 0,0 0 1 0 0,0 0 0 0 0,0 0-1 0 0,-1 0 1 0 0,1 0-1 0 0,-1 0 1 0 0,0-1 0 0 0,0 1-1 0 0,1 0 1 0 0,-1 0 0 0 0,0 0-1 0 0,-1 0-405 0 0,-7 10 595 0 0,7-10-498 0 0,0 1 1 0 0,0 0 0 0 0,0-1 0 0 0,0 1 0 0 0,0-1 0 0 0,-3 2-98 0 0,-92 71 302 0 0,60-47-242 0 0,19-11-252 0 0,17-17-34 0 0,1 0-20 0 0,0 0-158 0 0,0 0-656 0 0,13 8-2182 0 0,-12-8 2758 0 0,14 4-5765 0 0</inkml:trace>
  <inkml:trace contextRef="#ctx0" brushRef="#br0" timeOffset="1963.43">1444 1647 4608 0 0,'0'0'353'0'0,"0"0"234"0"0,0 0 1843 0 0,-2 0 834 0 0,-10-11 2789 0 0,-2-5-3815 0 0,-4-4-1168 0 0,-1-2-322 0 0,16 17-600 0 0,-1 0 0 0 0,0 1 0 0 0,-1-1 0 0 0,1 1 0 0 0,-1 0 0 0 0,-3-2-148 0 0,-29-18 712 0 0,-27-23-712 0 0,58 42-760 0 0,0 0 0 0 0,0 0-1 0 0,1-1 1 0 0,-5-6 760 0 0,2 4-1647 0 0</inkml:trace>
  <inkml:trace contextRef="#ctx0" brushRef="#br0" timeOffset="2342.352">1650 1114 10136 0 0,'4'8'307'0'0,"-1"1"0"0"0,-1 0 0 0 0,1-1 1 0 0,-1 1-1 0 0,0 9-307 0 0,6 20 4021 0 0,-6-27-2807 0 0,0 0-1 0 0,0 0 1 0 0,-1-1 0 0 0,-1 1 0 0 0,0 10-1214 0 0,-8 58 944 0 0,1-12-627 0 0,7 49-237 0 0,1-53-241 0 0,-1-60 60 0 0,0 1-1 0 0,1-1 1 0 0,-1 0-1 0 0,1 1 1 0 0,0-1-1 0 0,0 0 1 0 0,0 0 0 0 0,1 0-1 0 0,-1 0 1 0 0,1 0-1 0 0,0 0 1 0 0,0 0-1 0 0,0 0 1 0 0,1 1 101 0 0,-1-2-709 0 0,-1-2-810 0 0,9-1-3302 0 0,6-2-1420 0 0</inkml:trace>
  <inkml:trace contextRef="#ctx0" brushRef="#br0" timeOffset="2343.352">1761 1351 4608 0 0,'-2'-1'548'0'0,"1"0"0"0"0,-1 1 0 0 0,0-1 0 0 0,1 0-1 0 0,-1 1 1 0 0,0 0 0 0 0,1-1 0 0 0,-1 1 0 0 0,0 0 0 0 0,0 0 0 0 0,1 0 0 0 0,-1 0 0 0 0,0 0 0 0 0,0 0-548 0 0,-3 0 1158 0 0,1 1 0 0 0,-1 0 0 0 0,0-1 0 0 0,1 1 0 0 0,-2 1-1158 0 0,-91 31 3524 0 0,53-17-3616 0 0,42-16-126 0 0,2 0-924 0 0,-1 1-3779 0 0,-6 3-1619 0 0</inkml:trace>
  <inkml:trace contextRef="#ctx0" brushRef="#br0" timeOffset="2732.579">1836 1453 18255 0 0,'34'76'2391'0'0,"-33"-73"-2227"0"0,0 0-1 0 0,0 0 0 0 0,0 0 1 0 0,0 0-1 0 0,-1 0 1 0 0,1 2-164 0 0,-1 2 124 0 0,1-1 1 0 0,1 1 0 0 0,-1-1-1 0 0,1 0 1 0 0,2 6-125 0 0,-3-12-37 0 0,-1 1 0 0 0,0-1 0 0 0,1 1-1 0 0,-1-1 1 0 0,1 1 0 0 0,0-1 0 0 0,-1 1 0 0 0,1-1 0 0 0,-1 0 0 0 0,1 1-1 0 0,0-1 1 0 0,-1 0 0 0 0,1 0 0 0 0,0 1 0 0 0,-1-1 0 0 0,1 0 0 0 0,0 0-1 0 0,-1 0 1 0 0,1 0 0 0 0,0 0 0 0 0,-1 0 0 0 0,1 0 0 0 0,0 0 37 0 0,16-2-594 0 0,-10-2 558 0 0,0 0 0 0 0,0 0 0 0 0,0-1 1 0 0,-1 0-1 0 0,0 0 0 0 0,0-1 0 0 0,0 0 0 0 0,-1 0 0 0 0,0 0 0 0 0,2-3 36 0 0,-4 5 8 0 0,0 1-1 0 0,1 0 0 0 0,0 0 0 0 0,-1 0 0 0 0,1 0 0 0 0,0 0 1 0 0,0 1-1 0 0,3-2-7 0 0,-5 3 92 0 0,-2 1 10 0 0,5 1 221 0 0,-4-1-270 0 0,0 1 1 0 0,1 0-1 0 0,-1-1 0 0 0,1 1 1 0 0,-1 0-1 0 0,0 0 0 0 0,1 0 1 0 0,-1 0-1 0 0,0 0 0 0 0,0 0 1 0 0,0 0-1 0 0,0 1 0 0 0,0-1 1 0 0,0 0-1 0 0,0 1-53 0 0,9 24 527 0 0,-8-19-538 0 0,1 5 47 0 0,0-1 1 0 0,0 0-1 0 0,-1 1 0 0 0,-1 0 0 0 0,0 1-36 0 0,-1-11 64 0 0,0-2 27 0 0,0 0-3 0 0,0 0-7 0 0,1 1 74 0 0,-1-1-109 0 0,0 1 0 0 0,0-1 0 0 0,1 1-1 0 0,-1-1 1 0 0,0 1 0 0 0,0-1 0 0 0,1 0-1 0 0,-1 1 1 0 0,0-1 0 0 0,1 1-1 0 0,-1-1 1 0 0,0 0 0 0 0,1 1 0 0 0,-1-1-1 0 0,0 0 1 0 0,1 1 0 0 0,-1-1 0 0 0,1 0-1 0 0,-1 0-45 0 0,5 1 84 0 0,-2-1-97 0 0,-1 0-1 0 0,0 0 1 0 0,0-1-1 0 0,0 1 1 0 0,0 0 0 0 0,0-1-1 0 0,0 0 1 0 0,0 1-1 0 0,0-1 1 0 0,0 0-1 0 0,0 0 1 0 0,0 0 0 0 0,2-1 13 0 0,-2 0-8 0 0,22 0 66 0 0,-21 4-4 0 0,-3 0-50 0 0,1-1 1 0 0,0 1-1 0 0,0-1 1 0 0,0 1 0 0 0,0-1-1 0 0,0 0 1 0 0,0 1 0 0 0,0-1-1 0 0,1 0 1 0 0,-1 0-1 0 0,0 0 1 0 0,1 0-5 0 0,13 11 122 0 0,-13-10-34 0 0,10 13 59 0 0,-9-13-89 0 0,5 1-46 0 0,6 5-387 0 0,-8-6-406 0 0,-2-5-2519 0 0,3-4 1420 0 0</inkml:trace>
  <inkml:trace contextRef="#ctx0" brushRef="#br0" timeOffset="3080.4">3020 835 18743 0 0,'14'8'832'0'0,"-14"-8"168"0"0,0 9-800 0 0,0-9-200 0 0,0 0 0 0 0,0 0 0 0 0,0 0 312 0 0,0 0 16 0 0,0 0 8 0 0,-14 3 0 0 0,-5 2-336 0 0,2-5 0 0 0,-2-5 0 0 0,1 2 0 0 0,-1-2-1048 0 0,0 1-168 0 0,0-4-40 0 0,6-1-6295 0 0</inkml:trace>
  <inkml:trace contextRef="#ctx0" brushRef="#br0" timeOffset="3413.707">2965 998 8752 0 0,'14'43'709'0'0,"-8"-28"522"0"0,-1 1-1 0 0,2 14-1230 0 0,-7-27 564 0 0,1 1 0 0 0,-1-1 0 0 0,0 1 0 0 0,0-1 0 0 0,0 0-1 0 0,0 1 1 0 0,-1-1 0 0 0,0 0 0 0 0,1 1 0 0 0,-1-1 0 0 0,0 0 0 0 0,-1 1-564 0 0,1-1 268 0 0,-1 0 0 0 0,0 0 0 0 0,0 0 0 0 0,0 0 0 0 0,0 0 0 0 0,0-1 0 0 0,0 1 0 0 0,-1-1 0 0 0,1 1 0 0 0,-3 0-268 0 0,0 1 64 0 0,-1-1 0 0 0,1 1-1 0 0,-1-1 1 0 0,0-1 0 0 0,0 1 0 0 0,0-1-1 0 0,0 0 1 0 0,-1-1 0 0 0,1 1 0 0 0,0-1-1 0 0,-1-1 1 0 0,-1 1-64 0 0,-39 4-9 0 0,26-2-1250 0 0,-21 0 1259 0 0,13-3-2001 0 0,-2 0-4896 0 0</inkml:trace>
  <inkml:trace contextRef="#ctx0" brushRef="#br0" timeOffset="4081.534">4035 138 12896 0 0,'1'2'997'0'0,"10"20"-1487"0"0,-5-14 3025 0 0,-2 1 5861 0 0,-4-8-8317 0 0,0 0 0 0 0,0 1-1 0 0,0-1 1 0 0,-1 0 0 0 0,1 1 0 0 0,-1-1 0 0 0,1 0 0 0 0,-1 0-1 0 0,1 0 1 0 0,-1 0 0 0 0,0 1 0 0 0,1-1 0 0 0,-1 0 0 0 0,0 0-1 0 0,0 0 1 0 0,0 0 0 0 0,0-1 0 0 0,0 1 0 0 0,0 0 0 0 0,0 0-1 0 0,0 0 1 0 0,0-1 0 0 0,-1 1 0 0 0,1-1 0 0 0,-1 1-79 0 0,-1 1 14 0 0,-1-1 1 0 0,1 0-1 0 0,-1 0 1 0 0,0 0-1 0 0,1 0 1 0 0,-1-1-1 0 0,0 1 1 0 0,-2-1-15 0 0,-5 0 31 0 0,0 2 0 0 0,-1-1 0 0 0,-3 2-31 0 0,-24 3 5 0 0,28-4-5 0 0,1 0 0 0 0,-1 0 0 0 0,-2 2 0 0 0,-11 2 11 0 0,15-3-3 0 0,1 0 1 0 0,0 1 0 0 0,0 0-1 0 0,0 0 1 0 0,0 1-1 0 0,0 0 1 0 0,-2 2-9 0 0,-19 12 84 0 0,16-9-57 0 0,0 0-1 0 0,0 0 1 0 0,1 1 0 0 0,1 1-1 0 0,0 0 1 0 0,1 1 0 0 0,0 0-1 0 0,1 0 1 0 0,0 1 0 0 0,0 2-27 0 0,2-3 21 0 0,2 1 1 0 0,-1 0 0 0 0,0 4-22 0 0,-7 17 31 0 0,2-5 3 0 0,1 1 0 0 0,2 0 0 0 0,1 1 0 0 0,-1 13-34 0 0,-10 129 169 0 0,16-151-124 0 0,2-6 121 0 0,0 0-1 0 0,2 1 0 0 0,0 5-165 0 0,2 8 283 0 0,-4-26-203 0 0,1 1 1 0 0,0-1 0 0 0,1 1-1 0 0,-1-1 1 0 0,1 0 0 0 0,0 1-1 0 0,0-1 1 0 0,3 4-81 0 0,-4-7 38 0 0,1 0 0 0 0,-1 0 0 0 0,0 0 0 0 0,1 0 1 0 0,-1 0-1 0 0,1-1 0 0 0,-1 1 0 0 0,1 0 0 0 0,0-1 0 0 0,0 0 0 0 0,-1 1 0 0 0,1-1 0 0 0,0 0 0 0 0,0 0 0 0 0,1 0 1 0 0,-1 0-1 0 0,0 0 0 0 0,0 0 0 0 0,0-1 0 0 0,1 1 0 0 0,-1-1 0 0 0,0 0 0 0 0,1 1-38 0 0,14-2 104 0 0,0-1-1 0 0,0-1 1 0 0,0 0 0 0 0,17-6-104 0 0,29-6 169 0 0,-37 11-137 0 0,0 2 0 0 0,23 0-32 0 0,-46 2 9 0 0,0 0 0 0 0,0 1 0 0 0,0-1 0 0 0,0 1 0 0 0,0 0 0 0 0,-1 0 0 0 0,1 0 0 0 0,0 0 0 0 0,0 1 1 0 0,-1-1-1 0 0,1 1 0 0 0,-1 0 0 0 0,1-1 0 0 0,-1 1 0 0 0,1 1-9 0 0,2 2-72 0 0,0 0-1 0 0,0 0 1 0 0,-1 1 0 0 0,0-1 0 0 0,3 6 72 0 0,-6-9-560 0 0,1 2-60 0 0,-1-2-1057 0 0,0 0-3642 0 0,-1-2 3432 0 0</inkml:trace>
  <inkml:trace contextRef="#ctx0" brushRef="#br0" timeOffset="4518.726">4270 376 5984 0 0,'2'2'273'0'0,"7"10"-104"0"0,-5-7-118 0 0,0 0 1 0 0,0 1-1 0 0,0-1 1 0 0,1 6-52 0 0,0 0 1719 0 0,0 1 0 0 0,-1 0 0 0 0,0 0 1 0 0,-1 0-1 0 0,-1 0 0 0 0,0 1 0 0 0,0 0 0 0 0,-1-1 1 0 0,-1 6-1720 0 0,-2 46 576 0 0,-3 1 0 0 0,-3-2 0 0 0,-5 15-576 0 0,-16 109 238 0 0,27-181-185 0 0,0-6-40 0 0,-1-6-29 0 0,3 6 17 0 0,-2-16-75 0 0,1 1 0 0 0,1-1 0 0 0,0 1 0 0 0,2-13 74 0 0,-1 16-20 0 0,2-25-59 0 0,19-210 78 0 0,-16 204 156 0 0,3 0 0 0 0,1 0 0 0 0,2 1 0 0 0,12-26-155 0 0,-20 58 36 0 0,1 0 0 0 0,0 0 0 0 0,0 0-1 0 0,1 1 1 0 0,1 0 0 0 0,1-2-36 0 0,-4 7 29 0 0,-1 0 0 0 0,1 0 0 0 0,0 1 0 0 0,0-1 0 0 0,1 1-1 0 0,-1 0 1 0 0,1 0 0 0 0,-1 1 0 0 0,1-1 0 0 0,0 1 0 0 0,0 0 0 0 0,0 0 0 0 0,4 0-29 0 0,-6 1 20 0 0,1 0 1 0 0,-1 1-1 0 0,1 0 1 0 0,-1 0-1 0 0,0 0 1 0 0,1 0-1 0 0,-1 1 1 0 0,0-1-1 0 0,1 1 1 0 0,-1 0-1 0 0,0 0 1 0 0,0 0-1 0 0,0 0 1 0 0,1 1-1 0 0,-1-1 1 0 0,0 1 0 0 0,-1 0-1 0 0,1-1 1 0 0,0 2-1 0 0,-1-1 1 0 0,3 2-21 0 0,-1 0 20 0 0,1 1 1 0 0,-1 0 0 0 0,0 0 0 0 0,0 0-1 0 0,0 1 1 0 0,-1-1 0 0 0,0 1 0 0 0,0 0-1 0 0,-1 0 1 0 0,3 6-21 0 0,-1 1 0 0 0,0 1 0 0 0,-1 0 0 0 0,-1 0 0 0 0,0 1 0 0 0,-1 6 0 0 0,-1-13 0 0 0,0 0 0 0 0,-1-1 0 0 0,0 1 0 0 0,0 0 0 0 0,-1-1 0 0 0,0 1 0 0 0,0-1 0 0 0,0 0 0 0 0,-1 0 0 0 0,0 0 0 0 0,-3 3 0 0 0,2-2-22 0 0,0 0-1 0 0,-1-1 1 0 0,0 0 0 0 0,-1 0-1 0 0,0 0 1 0 0,0 0-1 0 0,0-1 1 0 0,-1 0 0 0 0,0-1-1 0 0,0 1 1 0 0,0-1-1 0 0,-1-1 1 0 0,1 1 0 0 0,-1-1-1 0 0,-8 3 23 0 0,12-6-146 0 0,0 1-1 0 0,1-1 1 0 0,-1 0 0 0 0,0 0-1 0 0,0 0 1 0 0,0 0-1 0 0,0-1 1 0 0,0 0 0 0 0,1 0-1 0 0,-1 0 1 0 0,0 0-1 0 0,0 0 1 0 0,0-1 0 0 0,0 0-1 0 0,0 0 1 0 0,0 0-1 0 0,1 0 1 0 0,-1 0 0 0 0,0-1-1 0 0,1 0 1 0 0,-1 0-1 0 0,1 0 1 0 0,0 0-1 0 0,0 0 1 0 0,0 0 0 0 0,-3-3 146 0 0,3 2-616 0 0,-1-1 1 0 0,1 1-1 0 0,-1-1 1 0 0,1 1-1 0 0,-2-5 616 0 0,-5-8-1668 0 0</inkml:trace>
  <inkml:trace contextRef="#ctx0" brushRef="#br0" timeOffset="4920.589">4741 175 12896 0 0,'7'0'560'0'0,"1"-1"1"0"0,0 0 0 0 0,0 0 0 0 0,1-2-561 0 0,-2 2 958 0 0,-1-1 1 0 0,1 1-1 0 0,-1 0 1 0 0,1 1-1 0 0,0 0 1 0 0,6 0-959 0 0,-6 1 250 0 0,1-1 0 0 0,0 2 0 0 0,-1-1 0 0 0,1 1 0 0 0,0 0 0 0 0,-1 1 0 0 0,0 0 0 0 0,0 0 0 0 0,0 0 0 0 0,0 1 1 0 0,0 0-1 0 0,-1 1 0 0 0,5 3-250 0 0,-2 0 74 0 0,-1 1 1 0 0,1-1 0 0 0,-2 2-1 0 0,1-1 1 0 0,-1 1 0 0 0,-1 0 0 0 0,0 0-1 0 0,-1 1 1 0 0,1 0 0 0 0,-2 0-1 0 0,2 7-74 0 0,2 7 29 0 0,-2 2-1 0 0,0-1 1 0 0,-2 1 0 0 0,0 16-29 0 0,-1 1 73 0 0,-3-1 0 0 0,-3 31-73 0 0,-7 27 0 0 0,1-13 0 0 0,1-23 0 0 0,-2 7 216 0 0,8-61-81 0 0,0 1 0 0 0,0-1-1 0 0,-1 0 1 0 0,-1 0 0 0 0,0 0-1 0 0,-1 1-134 0 0,4-10 20 0 0,0 0 0 0 0,0 0-1 0 0,-1 0 1 0 0,1 0 0 0 0,-1-1-1 0 0,1 1 1 0 0,-1 0 0 0 0,0-1-1 0 0,0 1 1 0 0,0-1 0 0 0,1 1-1 0 0,-1-1 1 0 0,0 0 0 0 0,-1 0-1 0 0,1 0 1 0 0,0 0 0 0 0,0 0-1 0 0,0-1 1 0 0,-1 1 0 0 0,1-1 0 0 0,0 1-1 0 0,-1-1 1 0 0,1 0 0 0 0,-1 0-20 0 0,-9 1 69 0 0,0-1 0 0 0,0-1 0 0 0,1 0 0 0 0,-5-1-69 0 0,8 1 19 0 0,-23-2 169 0 0,-15 2-188 0 0,31 2-31 0 0,-1-2 1 0 0,1 1-1 0 0,0-2 0 0 0,0 0 1 0 0,0-1-1 0 0,0 0 0 0 0,1-1 1 0 0,-6-3 30 0 0,17 6-260 0 0,1 0 0 0 0,0 0 1 0 0,-1-1-1 0 0,1 1 0 0 0,0-1 0 0 0,-1 1 0 0 0,1-1 1 0 0,0 0-1 0 0,0 0 0 0 0,1 0 0 0 0,-1 0 1 0 0,0-1 259 0 0,-3-7-1570 0 0</inkml:trace>
  <inkml:trace contextRef="#ctx0" brushRef="#br0" timeOffset="5495.123">5690 347 5984 0 0,'0'0'464'0'0,"-1"2"-306"0"0,-7 14 2659 0 0,-1-2 0 0 0,0 1 0 0 0,-1-1 0 0 0,-5 4-2817 0 0,-17 26 1277 0 0,1 5-608 0 0,-5 15-669 0 0,25-41 291 0 0,0 1 1 0 0,1 1-1 0 0,-5 23-291 0 0,12-38 76 0 0,-1 4 68 0 0,0 0 0 0 0,1 1 0 0 0,1-1 0 0 0,0 0 0 0 0,1 4-144 0 0,1-7 302 0 0,0 0-1 0 0,1 0 1 0 0,0 0-1 0 0,1 0 1 0 0,0-1-1 0 0,1 2-301 0 0,-2-9 85 0 0,0 0 0 0 0,0 0-1 0 0,1 1 1 0 0,-1-2 0 0 0,1 1 0 0 0,0 0 0 0 0,-1 0-1 0 0,1 0 1 0 0,1-1 0 0 0,-1 1 0 0 0,0-1-1 0 0,1 0 1 0 0,-1 1 0 0 0,1-1 0 0 0,-1 0-1 0 0,1-1 1 0 0,0 1 0 0 0,0 0 0 0 0,0-1-1 0 0,0 0 1 0 0,3 2-85 0 0,-3-3 54 0 0,1 1 0 0 0,-1-1 0 0 0,0 1 0 0 0,1-1 0 0 0,-1 0 0 0 0,1 0 0 0 0,-1-1 0 0 0,0 1 0 0 0,1-1 0 0 0,-1 1 0 0 0,0-1 0 0 0,1 0 0 0 0,-1-1 0 0 0,0 1 0 0 0,0 0 0 0 0,0-1-54 0 0,9-4 164 0 0,-2 0 0 0 0,1-1 0 0 0,6-6-164 0 0,-6 4 23 0 0,-1 0 0 0 0,0 0 0 0 0,-1-1-1 0 0,0-1 1 0 0,1-1-23 0 0,38-58 49 0 0,-40 57-48 0 0,1-3 38 0 0,-1-1 0 0 0,0 0 1 0 0,-1-1-1 0 0,0 1 0 0 0,-2-1 0 0 0,0-1 0 0 0,-1 1 0 0 0,-1-1 0 0 0,-1 1 1 0 0,0-1-1 0 0,-2 0 0 0 0,0 0 0 0 0,-1 0 0 0 0,-3-15-39 0 0,3 28-140 0 0,0 0 0 0 0,0 1-1 0 0,-1-1 1 0 0,0 0 0 0 0,0 1 0 0 0,0-1-1 0 0,-1 1 1 0 0,0 0 0 0 0,0 0 0 0 0,0 0-1 0 0,-1 0 1 0 0,1 0 0 0 0,-1 1 0 0 0,0 0-1 0 0,0 0 1 0 0,-1 0 0 0 0,1 0-1 0 0,-1 1 1 0 0,0-1 0 0 0,-3 0 140 0 0,7 3-220 0 0,0 1 0 0 0,-1-1 0 0 0,1 1 1 0 0,0 0-1 0 0,-1 0 0 0 0,1 0 0 0 0,-1-1 0 0 0,1 1 0 0 0,0 0 0 0 0,-1 1 1 0 0,1-1-1 0 0,-1 0 0 0 0,0 0 220 0 0,-10 7-6167 0 0,2 3-470 0 0</inkml:trace>
  <inkml:trace contextRef="#ctx0" brushRef="#br0" timeOffset="5833.638">6068 843 20095 0 0,'0'0'896'0'0,"8"9"176"0"0,3-1-856 0 0,-11-8-216 0 0,0 0 0 0 0,0 0 0 0 0,0 4 464 0 0,0-4 48 0 0,-11 3 16 0 0,11-3 0 0 0,0 0-400 0 0,-3 0-128 0 0,-7 0 64 0 0,1 0-64 0 0,9 0-1208 0 0,0 0-264 0 0,0 0-64 0 0</inkml:trace>
  <inkml:trace contextRef="#ctx0" brushRef="#br0" timeOffset="6198.209">6547 286 18431 0 0,'10'4'322'0'0,"-7"-3"-154"0"0,-1 0 1 0 0,1-1-1 0 0,0 1 0 0 0,-1 0 1 0 0,1-1-1 0 0,0 0 0 0 0,0 1 0 0 0,2-1-168 0 0,-4 0 21 0 0,0 0 0 0 0,0 0 0 0 0,0 0 0 0 0,0 0 0 0 0,-1 0 0 0 0,1 0 0 0 0,0 0 0 0 0,0-1 0 0 0,0 1 0 0 0,0 0 0 0 0,0 0 0 0 0,0-1 0 0 0,-1 1 0 0 0,1 0 0 0 0,0-1 0 0 0,0 1 0 0 0,-1-1 0 0 0,1 1 0 0 0,0-1 0 0 0,0 0 0 0 0,-1 1 0 0 0,1-1 0 0 0,-1 0 0 0 0,1 0-21 0 0,2-2 491 0 0,-2 3 242 0 0,-1 0 31 0 0,-12-5 131 0 0,5 5-878 0 0,-1-1 0 0 0,1 1-1 0 0,-1 0 1 0 0,1 0 0 0 0,-1 1 0 0 0,1 0 0 0 0,-6 1-17 0 0,-53 18 398 0 0,36-11-210 0 0,16-5-186 0 0,-1 1 0 0 0,1 1 0 0 0,0 0 0 0 0,0 0 0 0 0,1 2 0 0 0,-1 0 0 0 0,2 0 1 0 0,-1 1-1 0 0,-5 6-2 0 0,14-11 88 0 0,-23 22 120 0 0,26-24-201 0 0,0 0 0 0 0,-1 0 0 0 0,1 0 0 0 0,0 0 0 0 0,0 0 0 0 0,0 0 1 0 0,1 0-1 0 0,-1 1 0 0 0,0-1 0 0 0,1 0 0 0 0,-1 1 0 0 0,1-1 0 0 0,0 0 1 0 0,0 1-8 0 0,0-2 4 0 0,0 0 0 0 0,0-1 0 0 0,1 1 0 0 0,-1 0 0 0 0,0 0 0 0 0,1-1 0 0 0,-1 1 1 0 0,0 0-1 0 0,1-1 0 0 0,-1 1 0 0 0,1-1 0 0 0,-1 1 0 0 0,1-1 0 0 0,-1 1 0 0 0,1-1 1 0 0,-1 1-1 0 0,1-1-4 0 0,2 3 12 0 0,3 4 13 0 0,1-1 0 0 0,0 1 0 0 0,1-1-1 0 0,-1 0 1 0 0,1-1 0 0 0,0 0 0 0 0,1 0 0 0 0,-1-1 0 0 0,1 0-1 0 0,1 0-24 0 0,27 14-8 0 0,-19-8 10 0 0,8 5-17 0 0,11 9 15 0 0,-30-19-22 0 0,0 0 1 0 0,-1 0-1 0 0,0 1 1 0 0,0 0-1 0 0,0 0 1 0 0,-1 0-1 0 0,3 5 22 0 0,-5-7-36 0 0,-1 1-1 0 0,0 0 1 0 0,0-1 0 0 0,0 1-1 0 0,0 0 1 0 0,-1 0 0 0 0,0 0-1 0 0,0 0 1 0 0,0 0-1 0 0,-1 1 1 0 0,0-1 0 0 0,0 0-1 0 0,0 0 1 0 0,0 0 0 0 0,-1 0-1 0 0,0 1 1 0 0,0-1-1 0 0,0 0 1 0 0,-1 0 0 0 0,1-1-1 0 0,-3 6 37 0 0,0-5-31 0 0,0 0 1 0 0,-1 0-1 0 0,1-1 0 0 0,-1 1 0 0 0,0-1 0 0 0,0 0 0 0 0,0-1 1 0 0,0 1-1 0 0,-1-1 0 0 0,1 0 0 0 0,-1 0 0 0 0,0-1 0 0 0,0 1 1 0 0,0-1-1 0 0,0-1 0 0 0,-2 1 31 0 0,7-2-20 0 0,-1 0 0 0 0,1 1 0 0 0,0-1 0 0 0,-1 0 0 0 0,1 0 0 0 0,0 0-1 0 0,-1-1 1 0 0,1 1 0 0 0,0 0 0 0 0,-1 0 0 0 0,1-1 0 0 0,-1 1 20 0 0,-14-3-508 0 0,-14-1-1834 0 0,29 4 584 0 0,1 0-70 0 0,0 0-17 0 0</inkml:trace>
  <inkml:trace contextRef="#ctx0" brushRef="#br0" timeOffset="6530.442">7146 216 15752 0 0,'1'17'616'0'0,"1"-1"0"0"0,2 10-616 0 0,-1-7 341 0 0,-2-7-303 0 0,0 1-1 0 0,-1-1 1 0 0,0 1 0 0 0,-1-1 0 0 0,-1 1-1 0 0,0 0-37 0 0,-6 25 500 0 0,-4 9-500 0 0,2-8 356 0 0,5-18-371 0 0,1-8-89 0 0,1 0 0 0 0,1 0-1 0 0,-1 10 105 0 0,-3 14-614 0 0,1 2-1894 0 0,6-13-2180 0 0,3-13 235 0 0</inkml:trace>
  <inkml:trace contextRef="#ctx0" brushRef="#br0" timeOffset="6531.442">7211 581 5984 0 0,'0'0'464'0'0,"0"0"-2"0"0,0 0 1132 0 0,-1-8 2743 0 0,-2 7-3884 0 0,1 0 0 0 0,-1 0 0 0 0,1 0 0 0 0,-1 0 0 0 0,1 0 0 0 0,-1 1 0 0 0,0-1 0 0 0,1 1 0 0 0,-1-1 0 0 0,-3 1-453 0 0,2 0 399 0 0,-17-2 389 0 0,-1 2 1 0 0,1 0-1 0 0,0 2 0 0 0,0 0 1 0 0,-3 1-789 0 0,-29 4 662 0 0,29-6-942 0 0,-1 0 1 0 0,1-1-1 0 0,-1-2 0 0 0,-16-2 280 0 0,13 0-1272 0 0</inkml:trace>
  <inkml:trace contextRef="#ctx0" brushRef="#br0" timeOffset="6871.153">8032 53 17967 0 0,'-9'7'1784'0'0,"-10"6"-985"0"0,-6-1 984 0 0,12-6-898 0 0,0 1 0 0 0,-10 1-885 0 0,3-2 343 0 0,0-1 0 0 0,-1-2 1 0 0,-20 2-344 0 0,17-4 66 0 0,18-1-43 0 0,-1 0 0 0 0,0 1 0 0 0,0-1-1 0 0,0 1 1 0 0,0 1 0 0 0,1-1 0 0 0,-1 1 0 0 0,1 0 0 0 0,-1 1-23 0 0,-15 6 62 0 0,-20 11 63 0 0,39-18-118 0 0,-1 0 0 0 0,1 1 0 0 0,-1-1 0 0 0,1 1 0 0 0,0 0 0 0 0,0 0 0 0 0,0 0 0 0 0,0 0 0 0 0,-1 3-7 0 0,-1 2 8 0 0,0 0-1 0 0,1 0 1 0 0,0 0-1 0 0,0 1 1 0 0,1 0-1 0 0,0 0 0 0 0,0 0 1 0 0,1 0-1 0 0,0 0 1 0 0,1 2-8 0 0,-3 26 67 0 0,2 0-1 0 0,1 0 1 0 0,3 0 0 0 0,0 0-1 0 0,8 32-66 0 0,-2-19 0 0 0,-4-26 5 0 0,0 1 1 0 0,4 8-6 0 0,-2-12 150 0 0,1 1-1 0 0,1-1 1 0 0,1 0 0 0 0,7 12-150 0 0,-13-29 65 0 0,0 0 0 0 0,0 0 0 0 0,0 0 0 0 0,1-1 0 0 0,-1 0 0 0 0,1 1 0 0 0,0-1 0 0 0,0 0 0 0 0,0-1 0 0 0,0 1 0 0 0,1-1 0 0 0,-1 0 0 0 0,1 0 0 0 0,-1 0 0 0 0,1 0 0 0 0,0-1 1 0 0,-1 0-1 0 0,2 0-65 0 0,13 2 133 0 0,0-1 1 0 0,0 0 0 0 0,1-2-1 0 0,-1 0-133 0 0,-11 0 16 0 0,14-1 50 0 0,-1-1 0 0 0,3-1-66 0 0,-3 0-455 0 0,0 1-1 0 0,1 1 456 0 0,-20 1-480 0 0,-2 0-808 0 0,0 0-360 0 0,0 0-1312 0 0,0 0-4967 0 0</inkml:trace>
  <inkml:trace contextRef="#ctx0" brushRef="#br0" timeOffset="7321.563">8184 175 15664 0 0,'1'2'356'0'0,"2"0"-218"0"0,0 0 0 0 0,0 0 1 0 0,0 0-1 0 0,0 0 1 0 0,0 0-1 0 0,1 0-138 0 0,-2-1 41 0 0,1 0 0 0 0,0 1 0 0 0,-1-1 0 0 0,1 1 0 0 0,-1 0 0 0 0,1 0 0 0 0,-1 0 0 0 0,0 0 0 0 0,0 0 0 0 0,0 0 0 0 0,0 0 0 0 0,0 1 0 0 0,0 0-41 0 0,1 3 43 0 0,-1 0 0 0 0,1 0-1 0 0,-1 0 1 0 0,0 0-1 0 0,0 1 1 0 0,-1-1-1 0 0,0 1 1 0 0,1 4-43 0 0,-1 13 1119 0 0,-1 20-1119 0 0,-1-15 415 0 0,0-8-375 0 0,-1 0 1 0 0,-1 0-1 0 0,-1-1 0 0 0,-1 3-40 0 0,-7 39 198 0 0,6-33 55 0 0,0-1 1 0 0,-4 5-254 0 0,-9 39 339 0 0,18-67-295 0 0,-1 1 0 0 0,1-1 0 0 0,-1-1 1 0 0,0 1-1 0 0,-3 4-44 0 0,0 2 173 0 0,4-9 19 0 0,1-2 6 0 0,-3-12 2 0 0,3 7-199 0 0,1-1-1 0 0,0 1 0 0 0,0 0 1 0 0,1 0-1 0 0,-1 0 0 0 0,1 0 1 0 0,1 0-1 0 0,3-12 51 0 0,8-21 415 0 0,2 2 1 0 0,1 0 0 0 0,2 1-467 0 0,-16 29 13 0 0,42-70 222 0 0,-22 38-129 0 0,-14 25-46 0 0,1 0-1 0 0,0 0 0 0 0,0 1 0 0 0,5-3-59 0 0,-3 3 17 0 0,-9 8-3 0 0,1 1-1 0 0,0 0 1 0 0,0 0 0 0 0,0 1 0 0 0,1-1 0 0 0,3-1-14 0 0,-6 3 4 0 0,0-1 1 0 0,1 1 0 0 0,-1 1-1 0 0,0-1 1 0 0,1 0-1 0 0,-1 1 1 0 0,0-1-1 0 0,1 1 1 0 0,-1-1-1 0 0,1 1 1 0 0,-1 0-1 0 0,1 0 1 0 0,-1 1-1 0 0,1-1-4 0 0,-2 0 3 0 0,0 1-1 0 0,0-1 1 0 0,0 1-1 0 0,0-1 0 0 0,0 1 1 0 0,0 0-1 0 0,0 0 1 0 0,0-1-1 0 0,-1 1 0 0 0,1 0 1 0 0,0 0-1 0 0,0 0 1 0 0,-1 0-1 0 0,1 0 1 0 0,0 0-1 0 0,-1 0 0 0 0,1 0 1 0 0,-1 0-1 0 0,0 0 1 0 0,1 0-1 0 0,-1 0 0 0 0,0 0 1 0 0,1 1-1 0 0,-1-1-2 0 0,2 31 114 0 0,-3-25-86 0 0,1 4-21 0 0,-1-1 0 0 0,0 1 0 0 0,-1-1-1 0 0,-1 1 1 0 0,1-1 0 0 0,-2 0 0 0 0,1 0-1 0 0,-1 0 1 0 0,-3 3-7 0 0,-6 11-111 0 0,-1 0-1 0 0,-1-1 1 0 0,-2 0 111 0 0,-29 44 137 0 0,11-15-162 0 0,20-28-52 0 0,14-23 120 0 0,0-1 1 0 0,1 1-1 0 0,-1 0 1 0 0,1 0-1 0 0,0 0 1 0 0,-1 0 0 0 0,1 0-1 0 0,0 0 1 0 0,-1 0-1 0 0,1 0 1 0 0,0 0-1 0 0,0 0 1 0 0,0 0 0 0 0,0 0-1 0 0,0 0 1 0 0,0 0-1 0 0,0-1 1 0 0,0 1-1 0 0,0 0 1 0 0,0 0-1 0 0,0 0 1 0 0,1 0 0 0 0,-1 0-1 0 0,1 0-43 0 0,-1 1 52 0 0,1-1-1 0 0,1 1 1 0 0,-1-1 0 0 0,0 1-1 0 0,0-1 1 0 0,0 0-1 0 0,1 0 1 0 0,-1 1-1 0 0,1-1 1 0 0,-1 0 0 0 0,1 0-1 0 0,0 0-51 0 0,4 2 38 0 0,0-1-1 0 0,0 1 0 0 0,0-1 1 0 0,0 0-1 0 0,0-1 1 0 0,0 0-1 0 0,2 1-37 0 0,41 7 126 0 0,-36-6-16 0 0,1 0 0 0 0,-1-1 1 0 0,1-1-1 0 0,2 0-110 0 0,28 4-1107 0 0,-27-2 502 0 0,-15-3 407 0 0,1 0 0 0 0,-1 0 0 0 0,1 0-1 0 0,0 0 1 0 0,-1-1 0 0 0,1 1 0 0 0,-1-1 0 0 0,1 0 0 0 0,-1 0 0 0 0,1 0 0 0 0,-1 0-1 0 0,2-1 199 0 0,7-2-1258 0 0,-2 0-313 0 0</inkml:trace>
  <inkml:trace contextRef="#ctx0" brushRef="#br0" timeOffset="7757.35">8460 68 920 0 0,'2'-1'455'0'0,"9"-4"3738"0"0,-1 0 1 0 0,1-1 0 0 0,8-6-4194 0 0,-8 5 772 0 0,-6 3-358 0 0,1 0 0 0 0,0 1 0 0 0,0 0 0 0 0,0 0-1 0 0,1 1 1 0 0,-1 0 0 0 0,1 0 0 0 0,-1 0 0 0 0,1 1 0 0 0,0 0 0 0 0,-1 0 0 0 0,3 0-414 0 0,19 0 949 0 0,-20 0-696 0 0,-1 1-1 0 0,1-1 1 0 0,0 2-1 0 0,0-1 1 0 0,-1 1-1 0 0,6 1-252 0 0,-2 1 221 0 0,6 1 137 0 0,0 1 1 0 0,0 1 0 0 0,3 2-359 0 0,-15-6 46 0 0,1 1 1 0 0,-1 0-1 0 0,0 0 1 0 0,0 1-1 0 0,0 0 1 0 0,0 0-1 0 0,-1 0 1 0 0,1 0-1 0 0,-1 1 1 0 0,0-1-1 0 0,0 3-46 0 0,3 2-32 0 0,-1 0-1 0 0,0 1 1 0 0,-1 0-1 0 0,0 0 1 0 0,-1 1-1 0 0,0 0 1 0 0,-1-1-1 0 0,0 1 1 0 0,-1 0-1 0 0,0 0 1 0 0,1 8 32 0 0,1 22-29 0 0,-1-27 32 0 0,-2 0 1 0 0,0 0-1 0 0,0 0 0 0 0,-2 3-3 0 0,-8 151 220 0 0,7-122-395 0 0,-4 35 479 0 0,6-74-243 0 0,0 0 0 0 0,0 0 0 0 0,1-1 0 0 0,0 1 0 0 0,1 5-61 0 0,2 24 223 0 0,0 9 177 0 0,-2-37-305 0 0,-1 1-1 0 0,0-1 1 0 0,-1 0 0 0 0,0 0 0 0 0,0 0 0 0 0,0 0 0 0 0,-2 4-95 0 0,0 1-6 0 0,2-10 0 0 0,0-1-1 0 0,-1 0 1 0 0,1 0 0 0 0,0 1 0 0 0,-1-1 0 0 0,1 0 0 0 0,-1 0-1 0 0,0 0 1 0 0,0 0 0 0 0,0 0 0 0 0,0 0 0 0 0,0 0 0 0 0,0 0 0 0 0,0 0-1 0 0,-1 0 1 0 0,1 0 0 0 0,-1-1 0 0 0,0 2 6 0 0,-2-1-8 0 0,1 0 1 0 0,-1 0-1 0 0,0 0 1 0 0,0 0-1 0 0,0 0 0 0 0,0-1 1 0 0,0 0-1 0 0,0 0 1 0 0,0 0-1 0 0,0 0 1 0 0,0-1-1 0 0,-1 0 0 0 0,1 0 1 0 0,0 0-1 0 0,0 0 1 0 0,-1 0-1 0 0,1-1 0 0 0,0 0 1 0 0,-3-1 7 0 0,3 1 6 0 0,-14-3-37 0 0,-1-1 1 0 0,-12-5 30 0 0,25 7-119 0 0,1 0 0 0 0,-1 0 0 0 0,0 0 0 0 0,1-1 0 0 0,-1 0 0 0 0,1 0 0 0 0,0 0 0 0 0,0 0 1 0 0,-3-5 118 0 0,-14-16-2492 0 0,16 13 1034 0 0</inkml:trace>
  <inkml:trace contextRef="#ctx0" brushRef="#br0" timeOffset="8133.878">9319 32 5064 0 0,'0'0'389'0'0,"0"0"144"0"0,-2 1 1534 0 0,0 0-1447 0 0,0 0 0 0 0,0 1-1 0 0,0-1 1 0 0,1 1 0 0 0,-1 0 0 0 0,1-1 0 0 0,-1 1-1 0 0,1 0 1 0 0,-1 0 0 0 0,1 0 0 0 0,0 1-620 0 0,-7 8 1496 0 0,-4 4-639 0 0,2 0-1 0 0,0 1 0 0 0,1 1 0 0 0,-6 12-856 0 0,-3 7 403 0 0,-4 12-55 0 0,1 1 0 0 0,3 1 0 0 0,-4 18-348 0 0,17-51 29 0 0,1 1-1 0 0,0 0 0 0 0,2-1 0 0 0,-1 15-28 0 0,2-23 8 0 0,1 1-1 0 0,1-1 1 0 0,-1 0-1 0 0,2 1 1 0 0,-1-1-1 0 0,1 0 0 0 0,1 0 1 0 0,-1 0-1 0 0,5 9-7 0 0,-6-16 28 0 0,0-1 1 0 0,0 1-1 0 0,0 0 0 0 0,0 0 0 0 0,0-1 0 0 0,1 1 0 0 0,-1-1 0 0 0,0 1 1 0 0,1-1-1 0 0,-1 0 0 0 0,1 1 0 0 0,0-1 0 0 0,-1 0 0 0 0,1 0 0 0 0,0 0 1 0 0,0 0-1 0 0,0 0 0 0 0,-1-1 0 0 0,1 1 0 0 0,0 0 0 0 0,0-1 0 0 0,0 0 1 0 0,0 1-1 0 0,0-1 0 0 0,0 0 0 0 0,0 0 0 0 0,0 0 0 0 0,2 0-28 0 0,2-1 84 0 0,0 1 0 0 0,0-1 0 0 0,0-1 0 0 0,0 1 0 0 0,0-1-1 0 0,0 0 1 0 0,0 0 0 0 0,-1-1 0 0 0,1 0 0 0 0,-1 0 0 0 0,0 0 0 0 0,1 0-1 0 0,2-4-83 0 0,2 0 32 0 0,-1-2 0 0 0,0 0-1 0 0,0 0 1 0 0,-1 0 0 0 0,0-1-1 0 0,1-3-31 0 0,-3 3 8 0 0,0 0-1 0 0,-1 0 1 0 0,-1 0 0 0 0,0-1-1 0 0,0 1 1 0 0,-1-1-1 0 0,0 0 1 0 0,-1 0-1 0 0,0-2-7 0 0,0-3 14 0 0,-1-1-1 0 0,0 1 1 0 0,-1-1 0 0 0,-1 0-1 0 0,-3-14-13 0 0,2 21-42 0 0,-1 0 0 0 0,0 0 0 0 0,-1 0-1 0 0,0 0 1 0 0,-1 0 0 0 0,0 1 0 0 0,-1 0 0 0 0,1 0-1 0 0,-4-3 43 0 0,7 10-160 0 0,0 0-1 0 0,0 0 1 0 0,0 0-1 0 0,0 0 0 0 0,0 0 1 0 0,0 0-1 0 0,0 1 1 0 0,-1-1-1 0 0,1 1 1 0 0,-1 0-1 0 0,1-1 0 0 0,-1 1 1 0 0,0 0-1 0 0,1 1 1 0 0,-1-1-1 0 0,0 0 1 0 0,1 1-1 0 0,-1-1 1 0 0,0 1-1 0 0,0 0 0 0 0,0 0 1 0 0,1 0-1 0 0,-1 0 1 0 0,0 1-1 0 0,0-1 1 0 0,1 1-1 0 0,-1 0 0 0 0,0 0 1 0 0,1 0-1 0 0,-1 0 1 0 0,1 0-1 0 0,-1 0 1 0 0,1 1-1 0 0,-1-1 0 0 0,1 1 161 0 0,-22 19-2671 0 0,4 0-3049 0 0</inkml:trace>
  <inkml:trace contextRef="#ctx0" brushRef="#br0" timeOffset="8463.997">9462 572 17391 0 0,'8'9'768'0'0,"-8"-1"160"0"0,0-8-736 0 0,5 4-192 0 0,-5 4 0 0 0,0-8 0 0 0,0 0 472 0 0,-5 12 56 0 0,0 2 16 0 0,2-2 0 0 0,3-12-1152 0 0,0 0-224 0 0,-11 8-40 0 0,11-8-6839 0 0</inkml:trace>
  <inkml:trace contextRef="#ctx0" brushRef="#br0" timeOffset="8800.785">9954 167 13360 0 0,'27'0'1605'0'0,"-27"0"-672"0"0,0 0 295 0 0,0 0 55 0 0,0 0-106 0 0,0 0-492 0 0,0 0-217 0 0,-5 1 351 0 0,-5 4-642 0 0,0 1 0 0 0,0 0 0 0 0,1 0 0 0 0,-1 1-1 0 0,1 0 1 0 0,-7 8-177 0 0,-3 4 88 0 0,-11 11 18 0 0,30-30-106 0 0,-6 7 18 0 0,0 0 1 0 0,1 1-1 0 0,0 0 1 0 0,0 0-1 0 0,1 0 1 0 0,0 0-1 0 0,0 0 1 0 0,1 1-1 0 0,-1 2-18 0 0,3-6 28 0 0,0-1 0 0 0,0 1-1 0 0,0 0 1 0 0,0-1 0 0 0,1 1-1 0 0,0 0 1 0 0,0 0 0 0 0,0 0 0 0 0,0-1-1 0 0,1 1 1 0 0,0 0 0 0 0,0-1-1 0 0,1 5-27 0 0,-1-4 63 0 0,1 0-1 0 0,-1-1 1 0 0,1 1-1 0 0,0-1 1 0 0,0 1-1 0 0,1-1 0 0 0,-1 0 1 0 0,1 1-1 0 0,0-1 1 0 0,0 0-1 0 0,0-1 1 0 0,1 1-1 0 0,-1-1 1 0 0,1 1-1 0 0,0-1 0 0 0,0 0 1 0 0,0-1-1 0 0,1 1-62 0 0,12 8 239 0 0,16 6 418 0 0,-32-16-637 0 0,1-1 6 0 0,-1 0-1 0 0,0 1 0 0 0,1-1 0 0 0,-1 1 0 0 0,1 0 0 0 0,-1-1 0 0 0,0 1 0 0 0,0 0 0 0 0,1 0 0 0 0,-1 0 1 0 0,0 0-1 0 0,0 0 0 0 0,0 0 0 0 0,0 0 0 0 0,0 0 0 0 0,0 1 0 0 0,0-1 0 0 0,0 1-25 0 0,-1-1 2 0 0,1-1-1 0 0,-1 0 1 0 0,0 1-1 0 0,1-1 1 0 0,-1 0-1 0 0,0 1 1 0 0,0-1-1 0 0,1 0 1 0 0,-1 1-1 0 0,0-1 1 0 0,0 0-1 0 0,0 1 0 0 0,0-1 1 0 0,0 1-1 0 0,1-1 1 0 0,-1 0-1 0 0,0 1 1 0 0,0-1-1 0 0,0 1 1 0 0,0-1-1 0 0,0 0 1 0 0,0 1-1 0 0,0-1 1 0 0,0 1-1 0 0,-1-1 1 0 0,1 0-1 0 0,0 1 1 0 0,0-1-1 0 0,0 1 1 0 0,0-1-1 0 0,0 0 1 0 0,-1 1-1 0 0,1-1 1 0 0,0 0-1 0 0,0 1 1 0 0,-1-1-1 0 0,1 0 1 0 0,0 1-1 0 0,0-1 1 0 0,-1 0-3 0 0,1 1 6 0 0,-3 3-25 0 0,0 1-1 0 0,0-1 0 0 0,0 0 1 0 0,-1 0-1 0 0,1 0 0 0 0,-1 0 1 0 0,0-1-1 0 0,0 0 1 0 0,-1 1-1 0 0,-2 1 21 0 0,-7 2-515 0 0,0 1 0 0 0,-14 4 515 0 0,-7 3-1636 0 0,3 1 284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37:32.5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256 772 11976 0 0,'0'0'922'0'0,"5"-4"900"0"0,-4 4-1673 0 0,-1-1 1 0 0,1 1 0 0 0,-1-1 0 0 0,0 1 0 0 0,1-1-1 0 0,-1 1 1 0 0,0 0 0 0 0,1-1 0 0 0,-1 1 0 0 0,0-1 0 0 0,0 1-1 0 0,1-1 1 0 0,-1 0 0 0 0,0 1 0 0 0,0-1 0 0 0,0 1 0 0 0,0-1-1 0 0,0 1 1 0 0,0-1 0 0 0,0 1 0 0 0,0-1 0 0 0,0 0-1 0 0,0 1 1 0 0,0-1 0 0 0,0 1 0 0 0,0-1 0 0 0,0 1 0 0 0,0-1-1 0 0,0 1 1 0 0,-1-1 0 0 0,1 0 0 0 0,0 1 0 0 0,0-1-1 0 0,-1 1 1 0 0,1 0 0 0 0,0-1 0 0 0,-1 1 0 0 0,1-1 0 0 0,-1 1-1 0 0,1-1-149 0 0,-1 1 69 0 0,0-1-1 0 0,0 1 0 0 0,-1-1 1 0 0,1 1-1 0 0,0-1 0 0 0,0 1 0 0 0,0-1 1 0 0,-1 1-1 0 0,1 0 0 0 0,0 0 0 0 0,0 0 1 0 0,-1 0-1 0 0,1 0 0 0 0,0 0 1 0 0,0 0-1 0 0,-1 0 0 0 0,1 0 0 0 0,0 1 1 0 0,0-1-1 0 0,-1 1-68 0 0,-11 4 54 0 0,0 1 1 0 0,0 0-1 0 0,0 1 0 0 0,1 0 0 0 0,0 1 1 0 0,0 1-1 0 0,1 0 0 0 0,0 1 0 0 0,1 0 1 0 0,0 0-1 0 0,0 1 0 0 0,1 0 0 0 0,-5 10-54 0 0,-2 3 5 0 0,7-12 18 0 0,0 1 0 0 0,2 0 0 0 0,0 1-1 0 0,-6 13-22 0 0,11-21 30 0 0,0 0 1 0 0,0-1-1 0 0,0 1 0 0 0,1 0 0 0 0,0 1 0 0 0,0-1 1 0 0,1 1-31 0 0,0-3 6 0 0,0 0 0 0 0,1-1 1 0 0,-1 1-1 0 0,1 0 0 0 0,0-1 1 0 0,0 1-1 0 0,0-1 1 0 0,1 1-1 0 0,-1-1 0 0 0,1 0 1 0 0,0 1-1 0 0,1 1-6 0 0,-1-1 15 0 0,1-1-1 0 0,-1 0 1 0 0,1 0 0 0 0,0 0-1 0 0,0 0 1 0 0,0 0-1 0 0,0-1 1 0 0,1 1-1 0 0,-1-1 1 0 0,0 0-1 0 0,1 0 1 0 0,0 0-1 0 0,0 0 1 0 0,1 0-15 0 0,1-1 50 0 0,0 1 0 0 0,0-1-1 0 0,0 0 1 0 0,0 0 0 0 0,0-1 0 0 0,0 1 0 0 0,0-2-1 0 0,0 1 1 0 0,3-1-50 0 0,2-1 65 0 0,0 0 1 0 0,-1-1-1 0 0,1 0 0 0 0,0-1 0 0 0,-1 0 0 0 0,0 0 1 0 0,0-1-1 0 0,0-1 0 0 0,-1 1 0 0 0,8-8-65 0 0,-3 2-9 0 0,0-1-1 0 0,-1-1 1 0 0,-1 0-1 0 0,0 0 1 0 0,-1-1-1 0 0,5-8 10 0 0,-12 15-4 0 0,0 1-1 0 0,0-1 0 0 0,-1 0 1 0 0,0 1-1 0 0,0-2 0 0 0,0 1 0 0 0,-1 0 1 0 0,0-1-1 0 0,-1 1 0 0 0,1-1 1 0 0,-2 1-1 0 0,1-1 0 0 0,-1 1 1 0 0,0-1-1 0 0,0 0 0 0 0,-2-3 5 0 0,0-1-3 0 0,-1 0 0 0 0,-1 0 0 0 0,0 1 0 0 0,0 0 0 0 0,-3-5 3 0 0,5 12-141 0 0,-1-1 0 0 0,1 1-1 0 0,-1 0 1 0 0,1 0-1 0 0,-1 1 1 0 0,0-1 0 0 0,-1 1-1 0 0,1-1 1 0 0,-1 1-1 0 0,1 0 1 0 0,-1 0 0 0 0,0 1-1 0 0,0-1 1 0 0,0 1-1 0 0,0 0 142 0 0,-6-2-594 0 0,-14-5-5821 0 0,6 5-147 0 0</inkml:trace>
  <inkml:trace contextRef="#ctx0" brushRef="#br0" timeOffset="451.589">505 626 16871 0 0,'1'2'382'0'0,"1"4"-112"0"0,-1 1 0 0 0,0 0 0 0 0,0 0 0 0 0,0 0 0 0 0,0 1-270 0 0,0 9 100 0 0,-1-12-97 0 0,0 0 0 0 0,0 1 0 0 0,-1-1 0 0 0,0 0 0 0 0,0 0 0 0 0,0 0 0 0 0,-1 0 0 0 0,1 0 0 0 0,-2 2-3 0 0,-5 19 93 0 0,6-14-32 0 0,-19 72 614 0 0,17-60-224 0 0,4-22-212 0 0,0-2 7 0 0,0 0 2 0 0,0 0 23 0 0,0 0 94 0 0,2-1 41 0 0,6-5-234 0 0,-1-1 1 0 0,1 1 0 0 0,-2-1 0 0 0,1 0-1 0 0,-1-1 1 0 0,0 0 0 0 0,4-7-173 0 0,9-11 181 0 0,22-22 128 0 0,-25 31-160 0 0,-2-1 0 0 0,1 0-1 0 0,-2-1 1 0 0,1-4-149 0 0,-2 2 22 0 0,-1-1-8 0 0,1 0-1 0 0,2 0-13 0 0,-10 17 22 0 0,0 0 1 0 0,0 0-1 0 0,0 0 0 0 0,0 1 1 0 0,1-1-1 0 0,0 1 0 0 0,0 0 1 0 0,0 0-1 0 0,1 1 0 0 0,0-1-22 0 0,-4 3 96 0 0,6 11 96 0 0,-6-5-153 0 0,0 0-1 0 0,0 0 1 0 0,0 0 0 0 0,-1 0-1 0 0,0 0 1 0 0,0 0 0 0 0,0 0-1 0 0,-1 0 1 0 0,1 4-39 0 0,-1 8 118 0 0,-2 0 0 0 0,0 6-118 0 0,-2 25 24 0 0,4-25-69 0 0,-1 0 0 0 0,-2 1 45 0 0,3-20-10 0 0,0-1 1 0 0,0 1-1 0 0,0 0 1 0 0,0 0-1 0 0,1-1 1 0 0,0 1-1 0 0,0 0 1 0 0,0-1 0 0 0,1 4 9 0 0,4 8-2559 0 0,-5-15 2151 0 0,0 1 1 0 0,0-1-1 0 0,0 0 1 0 0,0 0-1 0 0,-1 0 0 0 0,1 1 1 0 0,0-1-1 0 0,0 0 1 0 0,0 0-1 0 0,0 0 1 0 0,0 0-1 0 0,0-1 1 0 0,-1 1-1 0 0,1 0 1 0 0,0 0-1 0 0,0 0 408 0 0,0-1-820 0 0,13-1-5744 0 0</inkml:trace>
  <inkml:trace contextRef="#ctx0" brushRef="#br0" timeOffset="851.918">1045 253 12752 0 0,'4'15'784'0'0,"-2"0"-1"0"0,2 10-783 0 0,-4-20 307 0 0,1 1 0 0 0,-1 0 0 0 0,-1 0 0 0 0,1 0 0 0 0,-1 0 0 0 0,0 0 0 0 0,0 0 0 0 0,-1 2-307 0 0,-8 35 1610 0 0,8-33-1285 0 0,0 1-1 0 0,-1-1 1 0 0,0 0-1 0 0,-1 0-324 0 0,3-5 131 0 0,-1-1 0 0 0,1 1-1 0 0,0 0 1 0 0,0 0 0 0 0,1-1-1 0 0,-1 1 1 0 0,1 0 0 0 0,0 0-1 0 0,1 0 1 0 0,-1 0 0 0 0,1-1-1 0 0,0 1 1 0 0,0 0 0 0 0,0 0-1 0 0,1-1 1 0 0,-1 1 0 0 0,1-1-1 0 0,1 1 1 0 0,-1-1 0 0 0,0 0-1 0 0,1 0 1 0 0,2 3-131 0 0,-4-6 20 0 0,0 0 1 0 0,0 0-1 0 0,0 0 0 0 0,0-1 0 0 0,0 1 1 0 0,0 0-1 0 0,0-1 0 0 0,0 1 0 0 0,0-1 1 0 0,0 1-1 0 0,0-1 0 0 0,0 0 1 0 0,1 1-1 0 0,-1-1 0 0 0,0 0 0 0 0,0 0 1 0 0,0 0-1 0 0,1 0 0 0 0,0 0-20 0 0,23-5 171 0 0,-12 2-118 0 0,-5 1-53 0 0,0-1 0 0 0,-1 0 0 0 0,1 0 0 0 0,-1-1 0 0 0,0 0 0 0 0,0 0 0 0 0,0 0 0 0 0,2 0 0 0 0,11-1 0 0 0,-18 4 25 0 0,-1 1 0 0 0,1 0-1 0 0,0-1 1 0 0,0 1-1 0 0,-1 0 1 0 0,1 0 0 0 0,0 0-1 0 0,0 0 1 0 0,0 0 0 0 0,0 0-1 0 0,-1 0 1 0 0,1 1 0 0 0,0-1-1 0 0,0 1 1 0 0,-1-1 0 0 0,1 1-1 0 0,0 0 1 0 0,-1-1-1 0 0,1 1 1 0 0,1 1-25 0 0,-1 0 43 0 0,0 0 0 0 0,-1-1 0 0 0,1 1 0 0 0,0 0 0 0 0,-1 1 0 0 0,1-1 0 0 0,-1 0 0 0 0,0 0 0 0 0,0 1 0 0 0,0-1 0 0 0,0 0 0 0 0,0 1 0 0 0,0 0-43 0 0,1 7 116 0 0,0 1 0 0 0,-1-1 1 0 0,0 0-1 0 0,0 0 0 0 0,-1 1 1 0 0,-1 7-117 0 0,-1-8 74 0 0,0 1 0 0 0,0 0 1 0 0,-1 1-75 0 0,-5 25 163 0 0,2-7 35 0 0,-2-1-1 0 0,-1 0 1 0 0,-11 24-198 0 0,17-44 47 0 0,-2 2 36 0 0,0 0 1 0 0,-1 0-1 0 0,-1-1 0 0 0,1 0 0 0 0,-5 4-83 0 0,-5 9 136 0 0,15-21-126 0 0,0-1 0 0 0,1 0 0 0 0,-1 0 0 0 0,0 0 0 0 0,0 0 0 0 0,0 0 0 0 0,0 0 0 0 0,0 0 0 0 0,0 0 0 0 0,0-1 0 0 0,-1 1 0 0 0,1 0 0 0 0,0-1 0 0 0,-1 1-10 0 0,1 0 5 0 0,0-1 0 0 0,0 0 0 0 0,1 0 0 0 0,-1 0 0 0 0,0 0 0 0 0,0 0 0 0 0,1 0 0 0 0,-1 0 0 0 0,0 0 0 0 0,0 0 0 0 0,0-1 0 0 0,1 1 0 0 0,-1 0 0 0 0,0 0 0 0 0,1-1 0 0 0,-1 1 0 0 0,0 0 0 0 0,1-1 0 0 0,-1 1-5 0 0,-1-2 4 0 0,0 1 1 0 0,1-1-1 0 0,-1 0 0 0 0,0 1 1 0 0,1-1-1 0 0,0 0 0 0 0,-1 0 1 0 0,1 0-1 0 0,0 0 1 0 0,0 0-1 0 0,0 0 0 0 0,0 0 1 0 0,1 0-1 0 0,-1-2-4 0 0,0-2 5 0 0,0 1 0 0 0,0-1 0 0 0,1 1 0 0 0,0-1 1 0 0,0 1-1 0 0,1-1 0 0 0,0 1 0 0 0,-1 0 0 0 0,2-1 0 0 0,-1 1 0 0 0,1 0 0 0 0,0-2-5 0 0,5-18-31 0 0,-6 19-76 0 0,1 0 1 0 0,0 1-1 0 0,1-1 1 0 0,0 0-1 0 0,-1 1 1 0 0,2-1-1 0 0,-1 1 1 0 0,1 0-1 0 0,0 0 107 0 0,24-28-3472 0 0,-15 20 1633 0 0</inkml:trace>
  <inkml:trace contextRef="#ctx0" brushRef="#br0" timeOffset="1622.504">1759 343 13824 0 0,'4'10'528'0'0,"0"0"0"0"0,-1 0 1 0 0,0 0-1 0 0,0 1 1 0 0,-1-1-1 0 0,0 1 1 0 0,-1 0-1 0 0,-1-1 0 0 0,1 1 1 0 0,-2 0-1 0 0,1-1 1 0 0,-3 12-529 0 0,-34 166 1978 0 0,34-171-1864 0 0,1-9-105 0 0,0-1 1 0 0,1 0 0 0 0,0 0-1 0 0,1 6-9 0 0,-1-13 1 0 0,1 0 1 0 0,0 1-1 0 0,0-1 0 0 0,0 0 0 0 0,0 0 0 0 0,0 1 0 0 0,0-1 1 0 0,0 0-1 0 0,0 1 0 0 0,0-1 0 0 0,0 0 0 0 0,0 0 0 0 0,0 1 1 0 0,0-1-1 0 0,0 0 0 0 0,0 0 0 0 0,1 1 0 0 0,-1-1 0 0 0,0 0 1 0 0,0 0-1 0 0,0 1 0 0 0,0-1 0 0 0,0 0 0 0 0,1 0 0 0 0,-1 0 1 0 0,0 1-1 0 0,0-1 0 0 0,0 0 0 0 0,1 0 0 0 0,-1 0 0 0 0,0 1 1 0 0,0-1-1 0 0,0 0 0 0 0,1 0 0 0 0,-1 0 0 0 0,0 0 0 0 0,0 0 1 0 0,1 0-1 0 0,-1 0 0 0 0,0 0 0 0 0,1 0 0 0 0,-1 0 0 0 0,0 0 1 0 0,0 0-1 0 0,1 0 0 0 0,-1 0 0 0 0,0 0 0 0 0,0 0 0 0 0,1 0 1 0 0,-1 0-1 0 0,0 0-1 0 0,11-6 28 0 0,-11 6-25 0 0,7-6 4 0 0,0-1 0 0 0,-1 0 0 0 0,1 0 0 0 0,-2-1 0 0 0,1 1 0 0 0,-1-1 0 0 0,1-3-7 0 0,5-6 4 0 0,-8 13-17 0 0,55-79-220 0 0,-47 68 56 0 0,2 1 1 0 0,0 0-1 0 0,0 1 0 0 0,4-2 177 0 0,-16 14-41 0 0,0 0 0 0 0,0 0 1 0 0,0 0-1 0 0,0 0 0 0 0,1 0 0 0 0,-1 0 0 0 0,0 0 0 0 0,1 1 1 0 0,-1-1-1 0 0,0 0 0 0 0,2 1 41 0 0,-2 0-7 0 0,0 0 0 0 0,-1 1 1 0 0,1-1-1 0 0,0 1 0 0 0,-1-1 0 0 0,1 1 1 0 0,0-1-1 0 0,-1 1 0 0 0,1-1 0 0 0,-1 1 1 0 0,1 0-1 0 0,-1-1 0 0 0,1 1 0 0 0,-1 0 1 0 0,1-1-1 0 0,-1 1 0 0 0,1 1 7 0 0,0 0 1 0 0,0 1-7 0 0,1-1 0 0 0,-1 1 0 0 0,0 0 0 0 0,-1 0 0 0 0,1 0 0 0 0,0 0 0 0 0,-1 0 0 0 0,0 1 0 0 0,1-1-1 0 0,-1 0 1 0 0,-1 0 0 0 0,1 0 0 0 0,-1 2 6 0 0,1 10 3 0 0,-1 5-3 0 0,0-13 4 0 0,1-1 0 0 0,0 1-1 0 0,0 0 1 0 0,1 2-4 0 0,-1-5 15 0 0,0-1-1 0 0,0 1 1 0 0,0-1 0 0 0,0 0-1 0 0,-1 1 1 0 0,1-1 0 0 0,-1 0-15 0 0,0 1 14 0 0,0-1 1 0 0,1 0 0 0 0,-1 0 0 0 0,1 1-1 0 0,0-1 1 0 0,0 0 0 0 0,0 0 0 0 0,0 1-1 0 0,1-1 1 0 0,-1 0 0 0 0,1 0-1 0 0,0 0 1 0 0,0 1 0 0 0,0-1 0 0 0,0 0-1 0 0,1 0 1 0 0,-1 0 0 0 0,1-1 0 0 0,0 1-1 0 0,0 1-14 0 0,0-3 43 0 0,0 1-1 0 0,0 0 0 0 0,-1-1 0 0 0,1 1 1 0 0,0-1-1 0 0,0 0 0 0 0,1 0 1 0 0,-1 0-1 0 0,0 0 0 0 0,0 0 0 0 0,0 0 1 0 0,1 0-1 0 0,-1-1 0 0 0,0 1 0 0 0,1-1 1 0 0,-1 0-1 0 0,1 0 0 0 0,-1 0 1 0 0,0 0-1 0 0,1 0 0 0 0,0 0-42 0 0,4 0 28 0 0,1-1-1 0 0,-1 0 1 0 0,1-1-1 0 0,-1 1 1 0 0,8-4-28 0 0,5-3 3 0 0,0-2 0 0 0,0-1 1 0 0,4-3-4 0 0,5-3 0 0 0,-15 9 0 0 0,-11 6 0 0 0,1-1 0 0 0,-1 1 0 0 0,1 1 0 0 0,-1-1 0 0 0,1 1 0 0 0,0-1 0 0 0,0 1 0 0 0,0 0 0 0 0,0 0 0 0 0,0 1 0 0 0,0-1 0 0 0,0 1 0 0 0,0 0 0 0 0,0 0 0 0 0,1 1 0 0 0,2-2 0 0 0,1 1 0 0 0,11 10 0 0 0,-2 0 18 0 0,-16-9 63 0 0,-1-1-5 0 0,0 0-11 0 0,0 0-1 0 0,10-4 150 0 0,-7 2-66 0 0,-8 7-67 0 0,-13 13 43 0 0,12-8-58 0 0,3-7-42 0 0,1 1 0 0 0,-1 0 0 0 0,1 1 0 0 0,0-1 0 0 0,0 0 0 0 0,0 1 0 0 0,1-1-1 0 0,-1 1 1 0 0,1-1 0 0 0,0 1 0 0 0,0 0-24 0 0,2-2 1 0 0,-1 1-3 0 0,-5 10 27 0 0,4-12 98 0 0,1-2 34 0 0,2 2 3 0 0,6 4-26 0 0,1-3-108 0 0,-6-3-16 0 0,0-1 0 0 0,0 0 0 0 0,0 0 0 0 0,0 0 0 0 0,0 0 0 0 0,0 0 0 0 0,0 0 0 0 0,0-1 0 0 0,0 1 0 0 0,-1-1 0 0 0,1 0 0 0 0,2-2-10 0 0,-1 1 15 0 0,-1 0 0 0 0,1-1 0 0 0,-1 1 0 0 0,1-1 0 0 0,-1 0 0 0 0,0 0 0 0 0,-1 0 0 0 0,1-1-15 0 0,10-11 0 0 0,-13 15 0 0 0,0 1 0 0 0,0 0 0 0 0,1 0 0 0 0,-1 0 0 0 0,0 0 0 0 0,0 0 0 0 0,0 0 0 0 0,0-1 0 0 0,0 1 0 0 0,0 0 0 0 0,1 0 0 0 0,-1 0 0 0 0,0 0 0 0 0,0 0 0 0 0,0 0 0 0 0,0 0 0 0 0,0 0 0 0 0,1 0 0 0 0,-1 0 0 0 0,0 0 0 0 0,0 0 0 0 0,0 0 0 0 0,0 0 0 0 0,1 0 0 0 0,-1 0 0 0 0,0 0 0 0 0,0 0 0 0 0,0 0 0 0 0,0 0 0 0 0,1 0 0 0 0,-1 0 0 0 0,0 0 0 0 0,0 0 0 0 0,0 0 0 0 0,0 0 0 0 0,1 0 0 0 0,-1 0 0 0 0,0 0 0 0 0,4 7 0 0 0,0 7 0 0 0,-2 0 0 0 0,-1 0 0 0 0,-1-1 0 0 0,0 3 0 0 0,2 36 0 0 0,-1-30-10 0 0,-1-16-75 0 0,0 0-1 0 0,0 1 1 0 0,1-1-1 0 0,0 0 0 0 0,0 1 86 0 0,0-5-68 0 0,-1-1 1 0 0,1 1-1 0 0,-1-1 0 0 0,1 0 0 0 0,-1 0 0 0 0,1 1 0 0 0,0-1 0 0 0,-1 0 1 0 0,1 0-1 0 0,0 0 0 0 0,0 0 0 0 0,0 0 0 0 0,0 0 0 0 0,0 0 0 0 0,0 0 1 0 0,0 0-1 0 0,1 0 0 0 0,-1 0 0 0 0,0-1 0 0 0,0 1 0 0 0,1 0 0 0 0,-1-1 1 0 0,0 1-1 0 0,1-1 68 0 0,-1 0-224 0 0,1 0 0 0 0,-1 1 0 0 0,1-1 0 0 0,-1 0 0 0 0,1-1 0 0 0,-1 1 1 0 0,1 0-1 0 0,-1 0 0 0 0,0-1 0 0 0,1 1 0 0 0,-1-1 0 0 0,0 1 0 0 0,1-1 224 0 0,12-5-4805 0 0,3-6-1492 0 0</inkml:trace>
  <inkml:trace contextRef="#ctx0" brushRef="#br0" timeOffset="1969.748">2807 162 13448 0 0,'0'9'336'0'0,"1"-1"0"0"0,0 1 0 0 0,1-1 0 0 0,0 1-336 0 0,0-3 33 0 0,-1 0 1 0 0,1 0 0 0 0,-2 0-1 0 0,1 1 1 0 0,-1-1 0 0 0,1 0-1 0 0,-2 0 1 0 0,0 5-34 0 0,-11 54 2205 0 0,5-22-800 0 0,-2-2-1 0 0,-7 19-1404 0 0,-12 41 780 0 0,15-50 52 0 0,-6 10-832 0 0,-1-4-69 0 0,2 1 0 0 0,2 0-1 0 0,2 9 70 0 0,13-55-512 0 0,1-10-805 0 0,0-2-351 0 0,2 0-76 0 0,9 0-14 0 0</inkml:trace>
  <inkml:trace contextRef="#ctx0" brushRef="#br0" timeOffset="2333.897">2880 433 13448 0 0,'0'0'298'0'0,"-2"2"46"0"0,-2 4-245 0 0,0-1 0 0 0,-1 0 0 0 0,0 0 0 0 0,0 0 0 0 0,0-1 0 0 0,0 0 0 0 0,-1 0 0 0 0,0 0 0 0 0,-2 1-99 0 0,-7 2 428 0 0,1 0 1 0 0,-1-1-1 0 0,-11 2-428 0 0,-2 1 898 0 0,-1-1 0 0 0,0-2-1 0 0,-10 1-897 0 0,25-5 176 0 0,0-1 0 0 0,-1 0 0 0 0,1-1 0 0 0,-1-1 0 0 0,1 0 0 0 0,-4-1-176 0 0,0 1-202 0 0,17 1-854 0 0,1-7-1903 0 0,0 5 1425 0 0</inkml:trace>
  <inkml:trace contextRef="#ctx0" brushRef="#br0" timeOffset="2686.125">3069 40 18919 0 0,'0'0'430'0'0,"0"0"55"0"0,1 1 30 0 0,1 3-457 0 0,-1 0-1 0 0,1 0 1 0 0,-1 0 0 0 0,0 0 0 0 0,0 0 0 0 0,0 0 0 0 0,-1 1-1 0 0,0-1 1 0 0,1 0 0 0 0,-1 0 0 0 0,-1 1 0 0 0,1 0-58 0 0,-2 15 79 0 0,-1-1-1 0 0,-1 2-78 0 0,2-14 142 0 0,-53 235 2124 0 0,41-185-1861 0 0,-19 53-145 0 0,18-65-163 0 0,3 1-1 0 0,-6 39-96 0 0,9-42 53 0 0,6-30-500 0 0,1 1 0 0 0,-1-1 0 0 0,2 1 0 0 0,0 3 447 0 0,11-21-3428 0 0,-1-4 1442 0 0,1 0-19 0 0</inkml:trace>
  <inkml:trace contextRef="#ctx0" brushRef="#br0" timeOffset="2687.125">3139 477 3224 0 0,'0'0'143'0'0,"0"2"-3"0"0,3 5-111 0 0,1 0 483 0 0,-3-6 2144 0 0,-1-1 914 0 0,0 0 176 0 0,-1 1-427 0 0,-11 2-2871 0 0,1-1 0 0 0,-1 0-1 0 0,1 0 1 0 0,-1-1-1 0 0,0-1 1 0 0,0 0-1 0 0,-8-1-447 0 0,-28 1 347 0 0,8 1-69 0 0,0 3 0 0 0,1 1 0 0 0,0 2 0 0 0,-35 12-278 0 0,68-17-57 0 0,1 0-1 0 0,0 1 1 0 0,0-1-1 0 0,0 1 0 0 0,0 1 1 0 0,0-1-1 0 0,0 1 1 0 0,1 0-1 0 0,0 0 0 0 0,0 0 1 0 0,0 0-1 0 0,-3 4 58 0 0,5-5-818 0 0,0 0 1 0 0,1 0-1 0 0,-1 0 0 0 0,0 1 0 0 0,1-1 1 0 0,0 0-1 0 0,0 1 0 0 0,-1 0 818 0 0,2 8-6330 0 0</inkml:trace>
  <inkml:trace contextRef="#ctx0" brushRef="#br0" timeOffset="3079.005">3166 806 8752 0 0,'0'0'673'0'0,"2"-2"-437"0"0,-1 1-326 0 0,14-14 1554 0 0,-1 0 0 0 0,4-6-1464 0 0,-15 16 415 0 0,1 0 0 0 0,-1 0 0 0 0,0 0 1 0 0,0-1-1 0 0,0 1 0 0 0,-1 0 0 0 0,0-1 1 0 0,0 0-1 0 0,-1 1 0 0 0,1-1 0 0 0,-1 0-415 0 0,2-10 582 0 0,-2 8-224 0 0,1 1-1 0 0,-1-1 1 0 0,-1 0 0 0 0,1-6-358 0 0,-1 13 31 0 0,0 0 1 0 0,0-1 0 0 0,-1 1-1 0 0,1 0 1 0 0,0 0 0 0 0,0 0 0 0 0,0-1-1 0 0,-1 1 1 0 0,1 0 0 0 0,-1 0 0 0 0,1 0-1 0 0,-1 0 1 0 0,1 0 0 0 0,-1 0 0 0 0,0 0-1 0 0,1 0 1 0 0,-1 0 0 0 0,0 0 0 0 0,0 0-1 0 0,0 1 1 0 0,0-1 0 0 0,0 0-1 0 0,0 0 1 0 0,0 1 0 0 0,0-1 0 0 0,0 1-1 0 0,0-1 1 0 0,0 1 0 0 0,0-1 0 0 0,0 1-1 0 0,0-1 1 0 0,-1 1-32 0 0,1 0 14 0 0,-1 0-1 0 0,0 0 1 0 0,1 0-1 0 0,-1 0 1 0 0,0 1-1 0 0,1-1 1 0 0,-1 0 0 0 0,0 1-1 0 0,1-1 1 0 0,-1 1-1 0 0,1-1 1 0 0,-1 1-1 0 0,1 0 1 0 0,-1 0 0 0 0,1 0-1 0 0,-1 0 1 0 0,0 0-14 0 0,-23 23 72 0 0,18-16-27 0 0,3-4-31 0 0,0 1 0 0 0,1 0 0 0 0,0 1 0 0 0,0-1 0 0 0,0 0 0 0 0,1 1 0 0 0,-1 0 0 0 0,1 1-14 0 0,-7 13 37 0 0,6-12-78 0 0,1 1 0 0 0,-1-1 0 0 0,1 0 0 0 0,1 1 0 0 0,-1 5 41 0 0,-3 15-163 0 0,4-22 65 0 0,0 0-1 0 0,0 0 1 0 0,1 0 0 0 0,0 0-1 0 0,0 0 1 0 0,1 0-1 0 0,0-1 1 0 0,0 1-1 0 0,1 0 99 0 0,-1-3-48 0 0,-1-1-1 0 0,1 1 1 0 0,0-1-1 0 0,1 1 1 0 0,-1-1-1 0 0,1 0 1 0 0,-1 0-1 0 0,1 0 1 0 0,0 1-1 0 0,0-2 1 0 0,1 1-1 0 0,-1 0 1 0 0,0 0-1 0 0,1-1 1 0 0,0 1-1 0 0,-1-1 1 0 0,3 1 48 0 0,-4-2-15 0 0,1-1 0 0 0,0 1 0 0 0,-1-1 0 0 0,1 1 0 0 0,0-1 0 0 0,0 0 0 0 0,0 0 0 0 0,-1 0 0 0 0,1 0 0 0 0,0 0 0 0 0,0 0 0 0 0,0 0 0 0 0,0-1 0 0 0,-1 1 0 0 0,1 0 0 0 0,0-1 0 0 0,-1 0 0 0 0,1 1 0 0 0,0-1 0 0 0,-1 0 0 0 0,1 0 0 0 0,-1 0 0 0 0,1 0 15 0 0,5-4-27 0 0,-1 1 0 0 0,0-1 1 0 0,0-1-1 0 0,3-2 27 0 0,12-16-55 0 0,-1-2 0 0 0,0 0-1 0 0,-2-1 1 0 0,-1-2 55 0 0,5-6-1 0 0,-12 22 1 0 0,-10 13 0 0 0,0 0 0 0 0,1-1 0 0 0,-1 1 0 0 0,0 0 0 0 0,0-1 0 0 0,1 1 0 0 0,-1 0 0 0 0,0 0 0 0 0,1-1 0 0 0,-1 1 0 0 0,0 0 0 0 0,1 0 0 0 0,-1 0 0 0 0,0-1 0 0 0,1 1 0 0 0,-1 0 0 0 0,1 0 0 0 0,-1 0 0 0 0,0 0 0 0 0,1 0 0 0 0,-1 0 0 0 0,1 0 0 0 0,0 1 5 0 0,0 0-1 0 0,0 0 0 0 0,0 1 0 0 0,-1-1 1 0 0,1 0-1 0 0,0 1 0 0 0,-1-1 0 0 0,1 1 1 0 0,-1-1-1 0 0,1 0 0 0 0,-1 1 0 0 0,0 0 1 0 0,1-1-1 0 0,-1 1 0 0 0,0 0-4 0 0,1 28 16 0 0,-4 5-19 0 0,-3 20 173 0 0,1-13 110 0 0,5-32-160 0 0,-1-1 0 0 0,0 1 1 0 0,-1 0-1 0 0,0-1 0 0 0,-1 3-120 0 0,2-8 95 0 0,0 0 1 0 0,0 0-1 0 0,0 0 0 0 0,1 0 0 0 0,-1 0 0 0 0,1 0 0 0 0,0 1-95 0 0,0-4 238 0 0,0-1 2 0 0,0 0-2 0 0,0 0-12 0 0,0 0-2 0 0,2-1 0 0 0,8-9-40 0 0,0 0-1 0 0,-1-1 1 0 0,3-3-184 0 0,-3 2 75 0 0,1 0 0 0 0,1 1 0 0 0,8-7-75 0 0,-9 9 25 0 0,1 0 25 0 0,0 1 1 0 0,0 0-1 0 0,7-3-50 0 0,1-2 92 0 0,-16 10-80 0 0,0 0 1 0 0,0 1 0 0 0,0 0-1 0 0,1 0 1 0 0,2-2-13 0 0,0 2 10 0 0,0-1 0 0 0,0 1-1 0 0,0 0 1 0 0,0 0 0 0 0,0 0 0 0 0,1 1-1 0 0,-1 0 1 0 0,0 1 0 0 0,3-1-10 0 0,13 1-3439 0 0,-11 0-3436 0 0</inkml:trace>
  <inkml:trace contextRef="#ctx0" brushRef="#br0" timeOffset="3568.063">3958 605 6912 0 0,'0'0'314'0'0,"0"0"-6"0"0,-8 5 123 0 0,-3 11 8714 0 0,-6 7-5824 0 0,13-12-3009 0 0,0 0 0 0 0,1 0 0 0 0,0 0 0 0 0,1 0 0 0 0,0 0 0 0 0,1 1-1 0 0,0-1 1 0 0,1 0 0 0 0,0 1 0 0 0,0-1 0 0 0,2 6-312 0 0,-2-13 24 0 0,7 14 99 0 0,-6-17-113 0 0,-1 0 1 0 0,1 0 0 0 0,-1 1 0 0 0,1-1 0 0 0,-1 0-1 0 0,1 0 1 0 0,0 0 0 0 0,0 0 0 0 0,-1 0 0 0 0,1-1-1 0 0,0 1 1 0 0,0 0 0 0 0,0 0 0 0 0,0 0 0 0 0,0-1-1 0 0,0 1 1 0 0,0 0 0 0 0,0-1 0 0 0,0 1 0 0 0,0-1-1 0 0,1 0 1 0 0,-1 1 0 0 0,0-1 0 0 0,0 0-11 0 0,1 0 7 0 0,1 0 0 0 0,-1 0 0 0 0,0 0-1 0 0,0 0 1 0 0,0-1 0 0 0,0 1 0 0 0,0-1 0 0 0,0 1 0 0 0,0-1 0 0 0,0 0 0 0 0,0 0 0 0 0,0 0-1 0 0,0 0-6 0 0,5-4 1 0 0,0 0-1 0 0,0 0 0 0 0,-1-1 1 0 0,1 0-1 0 0,-1 0 0 0 0,1-3 0 0 0,21-23 0 0 0,0 6 0 0 0,-19 19 0 0 0,-8 6 7 0 0,0 0 0 0 0,0 0 0 0 0,0 0 0 0 0,1 0 0 0 0,-1 0 0 0 0,0 1 0 0 0,1-1 0 0 0,-1 0 0 0 0,0 1 0 0 0,1-1 0 0 0,-1 1 0 0 0,0 0 0 0 0,2-1-7 0 0,6 4 63 0 0,-7-2-41 0 0,-1-1-16 0 0,-1 1 0 0 0,0-1 0 0 0,1 0 1 0 0,-1 0-1 0 0,0 0 0 0 0,1 1 0 0 0,-1-1 0 0 0,0 0 0 0 0,0 0 0 0 0,1 1 0 0 0,-1-1 0 0 0,0 0 0 0 0,0 0 0 0 0,1 1 0 0 0,-1-1 0 0 0,0 0 0 0 0,0 1 1 0 0,0-1-1 0 0,1 1 0 0 0,-1-1 0 0 0,0 0 0 0 0,0 1 0 0 0,0-1-6 0 0,1 2 20 0 0,3 3-9 0 0,0 1 1 0 0,-1-1-1 0 0,0 1 0 0 0,0 0 0 0 0,0-1 0 0 0,0 1 1 0 0,-1 1-1 0 0,0-1 0 0 0,-1 0 0 0 0,2 5-11 0 0,-3-8 4 0 0,1 1-1 0 0,-1-1 0 0 0,1 1 1 0 0,0-1-1 0 0,1 1 1 0 0,-1-1-1 0 0,0 0 0 0 0,1 0 1 0 0,0 0-1 0 0,0 0 0 0 0,0 0 1 0 0,1 1-4 0 0,2 2 15 0 0,0-1 0 0 0,0 0 1 0 0,1 0-1 0 0,-1 0 1 0 0,3 0-16 0 0,-7-4 1 0 0,0-1 1 0 0,0 1-1 0 0,0 0 1 0 0,1-1-1 0 0,-1 1 1 0 0,0-1-1 0 0,1 0 0 0 0,-1 1 1 0 0,0-1-1 0 0,1 0 1 0 0,-1 0-1 0 0,0 0 1 0 0,1 0-1 0 0,-1 0 1 0 0,0 0-1 0 0,1 0 1 0 0,0 0-2 0 0,23-8 87 0 0,-11 3-14 0 0,-9 4-48 0 0,-1-1 0 0 0,1 0 0 0 0,-1 0 0 0 0,0 0 0 0 0,0-1-1 0 0,0 1 1 0 0,0-1 0 0 0,0 0 0 0 0,1-2-25 0 0,33-34 160 0 0,-15 14-196 0 0,-17 19-85 0 0,0-1 0 0 0,-1 0 0 0 0,1 0 0 0 0,-1 0 0 0 0,-1 0 0 0 0,1-1 0 0 0,-1 0 0 0 0,0 0 0 0 0,-1 0 0 0 0,0 0 0 0 0,-1-1 0 0 0,1 1 0 0 0,-1-1 0 0 0,-1 0 0 0 0,0 1 0 0 0,0-1 0 0 0,-1 0 0 0 0,0 0 0 0 0,0 0 0 0 0,-1 0 121 0 0,0 2-353 0 0,-4-14-1781 0 0,0 9 262 0 0</inkml:trace>
  <inkml:trace contextRef="#ctx0" brushRef="#br0" timeOffset="4349.245">4585 96 8288 0 0,'0'0'638'0'0,"0"0"-130"0"0,2 1 990 0 0,0 1-1149 0 0,-1 1 1 0 0,1-1 0 0 0,0 0 0 0 0,-1 1 0 0 0,0-1-1 0 0,0 1 1 0 0,1-1 0 0 0,-1 1 0 0 0,-1 0-1 0 0,1 0 1 0 0,0-1 0 0 0,-1 1 0 0 0,1 0 0 0 0,-1 0-1 0 0,0 0 1 0 0,0-1 0 0 0,0 1 0 0 0,-1 1-350 0 0,1 8 582 0 0,-1 1 1 0 0,-1-1-1 0 0,-3 11-582 0 0,-6 22 896 0 0,-4 8-896 0 0,2-9 312 0 0,-3 23-312 0 0,-5 19 0 0 0,17-70 25 0 0,0 1 0 0 0,0 11-25 0 0,-5 25 126 0 0,5-29 168 0 0,0 0 0 0 0,1 1 0 0 0,2-1 0 0 0,1 19-294 0 0,13-40 230 0 0,-9-3-212 0 0,1 0 0 0 0,-1 0 0 0 0,0 0 1 0 0,0-1-1 0 0,0 1 0 0 0,0-1 0 0 0,0 0 1 0 0,0 0-1 0 0,0 0 0 0 0,2-2-18 0 0,39-20 11 0 0,-22 10-10 0 0,-8 5-1 0 0,0 2 0 0 0,1 0 0 0 0,0 1 0 0 0,0 1 0 0 0,2 0 0 0 0,-17 3 0 0 0,1 1 0 0 0,-1 0 0 0 0,0 0 0 0 0,1 0 0 0 0,-1 0 0 0 0,1 1 0 0 0,-1-1 0 0 0,0 0 0 0 0,1 0 0 0 0,-1 1 0 0 0,1-1 0 0 0,11 3 0 0 0,-1-2 0 0 0,-2 2 0 0 0,-1 1 0 0 0,-1-4 14 0 0,-7 0 55 0 0,-1 0 19 0 0,0 0-19 0 0,0 2-64 0 0,-1-1 1 0 0,0 0-1 0 0,1 1 0 0 0,-1-1 0 0 0,0 0 0 0 0,0 0 0 0 0,0 0 0 0 0,0 0 0 0 0,0 0 0 0 0,0 0 0 0 0,0 0 0 0 0,0 0 1 0 0,-1 0-6 0 0,-7 8-3 0 0,5-3 3 0 0,1-3 0 0 0,1 1 0 0 0,-1 0 0 0 0,1 0 0 0 0,0 0 0 0 0,-1 3 0 0 0,-5 8-1 0 0,7-13 5 0 0,-1 0 1 0 0,1 0-1 0 0,0 0 1 0 0,0 0 0 0 0,0 0-1 0 0,0 1 1 0 0,0-1-1 0 0,1 0 1 0 0,-1 1-1 0 0,1-1 1 0 0,0 0 0 0 0,-1 1-1 0 0,1-1 1 0 0,0 0-1 0 0,0 1 1 0 0,0-1-1 0 0,1 1-4 0 0,-1 0 60 0 0,5 3 11 0 0,-3-5-65 0 0,0 0 1 0 0,0-1-1 0 0,0 1 0 0 0,0 0 1 0 0,0-1-1 0 0,0 0 0 0 0,0 0 1 0 0,0 1-1 0 0,0-1 0 0 0,0-1 1 0 0,0 1-1 0 0,1 0-6 0 0,16-3 90 0 0,-15 1-68 0 0,0-1-1 0 0,2 1-2 0 0,0-1-1 0 0,0 1 1 0 0,0-1-1 0 0,-1-1 1 0 0,0 1-1 0 0,3-3-18 0 0,19-12 1 0 0,-4 3-1 0 0,-13 10 0 0 0,-7 3 1 0 0,-1 2 0 0 0,-1-1 0 0 0,0 1-1 0 0,1 0 1 0 0,-1-1 0 0 0,0 1 0 0 0,1 0 0 0 0,-1 0 0 0 0,0 0-1 0 0,1 0 1 0 0,-1 0 0 0 0,0 0 0 0 0,1 0-1 0 0,1 1 43 0 0,5 2-33 0 0,4 4-10 0 0,-10-4 0 0 0,0 1 0 0 0,10 2 0 0 0,-9-3 0 0 0,-1-1 0 0 0,11 6 0 0 0,-10-7 8 0 0,0 0 1 0 0,-1-1-1 0 0,1 1 0 0 0,0-1 0 0 0,0 1 0 0 0,-1-1 0 0 0,1 0 1 0 0,0 0-1 0 0,0 0 0 0 0,0 0 0 0 0,-1-1 0 0 0,1 1 0 0 0,0-1 1 0 0,-1 0-1 0 0,1 1 0 0 0,0-1 0 0 0,-1-1 0 0 0,1 1 0 0 0,-1 0 0 0 0,1 0 1 0 0,-1-1-9 0 0,4-2 27 0 0,0 0-1 0 0,0 0 1 0 0,-1 0 0 0 0,1-1 0 0 0,-1 0 0 0 0,0 0 0 0 0,-1 0 0 0 0,1-1-27 0 0,20-29 76 0 0,-1-2 0 0 0,-2-1 1 0 0,-2 0-1 0 0,-1-2 0 0 0,-1-2-76 0 0,6-19 54 0 0,-2-1-1 0 0,-4 0 0 0 0,6-35-53 0 0,-12 31 0 0 0,-1-23 0 0 0,-7 65 0 0 0,-2 17 2 0 0,-1 0 0 0 0,0-1 1 0 0,0 1-1 0 0,-1-1 0 0 0,0 0-2 0 0,-2 9 63 0 0,-3 7-20 0 0,1 0 0 0 0,0 1 1 0 0,0-1-1 0 0,0 1 1 0 0,1-1-1 0 0,1 1 0 0 0,0 0 1 0 0,-1 3-44 0 0,-1 4 35 0 0,-12 47-19 0 0,3 0 0 0 0,2 1 0 0 0,3 1 0 0 0,4 0 0 0 0,1 0-16 0 0,2-11-172 0 0,0-18-232 0 0,3 29 404 0 0,1-16-350 0 0,-3-33-125 0 0,1 1 0 0 0,0-1 0 0 0,2 0 0 0 0,-1 0 0 0 0,2 0 1 0 0,0 0-1 0 0,6 13 475 0 0,-9-28-153 0 0,-1 0-1 0 0,0-1 1 0 0,1 1 0 0 0,-1 0 0 0 0,1 0 0 0 0,-1-1 0 0 0,1 1 0 0 0,-1 0 0 0 0,1-1-1 0 0,0 1 1 0 0,-1-1 0 0 0,1 1 0 0 0,0-1 0 0 0,0 1 0 0 0,-1-1 0 0 0,1 1 0 0 0,0-1-1 0 0,0 0 1 0 0,0 1 0 0 0,-1-1 0 0 0,1 0 0 0 0,0 0 0 0 0,0 1 0 0 0,0-1 0 0 0,0 0-1 0 0,0 0 155 0 0,12-2-6057 0 0</inkml:trace>
  <inkml:trace contextRef="#ctx0" brushRef="#br0" timeOffset="4718.316">5439 355 5984 0 0,'-3'-13'350'0'0,"2"9"-261"0"0,0-1 1 0 0,0 1-1 0 0,-1-1 1 0 0,1 1-1 0 0,-2-3-89 0 0,2 5 177 0 0,0 1-1 0 0,0-1 1 0 0,0 1 0 0 0,0 0-1 0 0,0-1 1 0 0,-1 1-1 0 0,1 0 1 0 0,0 0 0 0 0,-1 0-1 0 0,1 0 1 0 0,0 0 0 0 0,-1 0-1 0 0,1 0 1 0 0,-1 0-1 0 0,0 1 1 0 0,1-1 0 0 0,-2 0-177 0 0,0 0 398 0 0,-1 0 1 0 0,1 0 0 0 0,-1 0-1 0 0,0 0 1 0 0,1 1 0 0 0,-1-1-1 0 0,0 1 1 0 0,1 0 0 0 0,-1 0-1 0 0,0 1 1 0 0,1-1 0 0 0,-1 1-1 0 0,0-1 1 0 0,1 1 0 0 0,-4 2-399 0 0,-9 1 811 0 0,1 0-171 0 0,0 0 0 0 0,0 1-1 0 0,-2 3-639 0 0,-25 10-108 0 0,-1-1-1 0 0,-1-2 1 0 0,-1-2 0 0 0,-16 1 108 0 0,10-5-6453 0 0</inkml:trace>
  <inkml:trace contextRef="#ctx0" brushRef="#br0" timeOffset="5134.753">1418 1227 17391 0 0,'0'0'70'0'0,"0"1"-1"0"0,0-1 0 0 0,0 1 0 0 0,0-1 0 0 0,0 1 0 0 0,0-1 0 0 0,1 1 1 0 0,-1-1-1 0 0,0 1 0 0 0,0-1 0 0 0,0 0 0 0 0,1 1 0 0 0,-1-1 0 0 0,0 1 0 0 0,0-1 1 0 0,1 0-1 0 0,-1 1 0 0 0,0-1 0 0 0,1 0 0 0 0,-1 1 0 0 0,0-1 0 0 0,1 0 1 0 0,-1 1-1 0 0,1-1-69 0 0,6 6 344 0 0,-7-5-257 0 0,0 0-1 0 0,0 0 1 0 0,0 0-1 0 0,0-1 1 0 0,0 1-1 0 0,0 0 1 0 0,0 0-1 0 0,0-1 1 0 0,-1 1-1 0 0,1 0 1 0 0,0 0-1 0 0,-1-1 1 0 0,1 1-1 0 0,-1 0-86 0 0,1 0 172 0 0,-2 3-14 0 0,0 0 0 0 0,0-1 0 0 0,0 1 0 0 0,0 0 1 0 0,-1-1-1 0 0,0 0 0 0 0,0 0 0 0 0,0 0 0 0 0,0 0 0 0 0,0 0 0 0 0,0 0 0 0 0,-1-1 0 0 0,-1 2-158 0 0,-12 6 153 0 0,0-1 0 0 0,-9 3-153 0 0,-8 5 444 0 0,-7 3 453 0 0,-40 15-897 0 0,74-32 34 0 0,-4 2 59 0 0,-1 0-1 0 0,1 1 1 0 0,1 0-1 0 0,-1 1 1 0 0,1 1 0 0 0,1-1-1 0 0,-7 7-92 0 0,-5 8 391 0 0,1 0-1 0 0,-10 16-390 0 0,10-12 54 0 0,2 0-1 0 0,1 2 0 0 0,-11 23-53 0 0,24-43 62 0 0,1 0-1 0 0,0 0 1 0 0,0 0 0 0 0,0 0-1 0 0,0 8-61 0 0,3-15 84 0 0,0-1 4 0 0,5 8 91 0 0,-4-7-152 0 0,0 1 1 0 0,0 0-1 0 0,1 0 1 0 0,-1-1-1 0 0,1 1 1 0 0,-1-1-1 0 0,1 1 1 0 0,-1-1-1 0 0,1 0 1 0 0,0 1-1 0 0,0-1 1 0 0,0 0-1 0 0,0 0 0 0 0,0 0 1 0 0,1 0-28 0 0,4 1 229 0 0,1 0-1 0 0,0 0 1 0 0,6 0-229 0 0,19 6 331 0 0,-17-3-333 0 0,-10-4 5 0 0,0 1 0 0 0,0 1-1 0 0,0-1 1 0 0,0 1 0 0 0,0 0 0 0 0,2 2-3 0 0,15 8 112 0 0,-18-11-73 0 0,-1 0 0 0 0,1 1 0 0 0,0 0 0 0 0,-1 0 0 0 0,0 0 0 0 0,1 1-39 0 0,2 2 78 0 0,0 0 0 0 0,1 0-1 0 0,0-1 1 0 0,7 4-78 0 0,-14-9 9 0 0,8 11 9 0 0,-9-10-141 0 0,0-1-37 0 0,0 0 0 0 0,1 0 69 0 0,0-1-1 0 0,-1 1 1 0 0,1 0 0 0 0,-1-1 0 0 0,1 1-1 0 0,-1 0 1 0 0,1-1 0 0 0,-1 1-1 0 0,0 0 1 0 0,1-1 0 0 0,-1 1-1 0 0,1-1 1 0 0,-1 1 0 0 0,0-1-1 0 0,1 1 1 0 0,-1-1 0 0 0,0 0-1 0 0,0 1 1 0 0,1-1 0 0 0,-1 1-1 0 0,0-1 1 0 0,0 1 0 0 0,0-1-1 0 0,0 0 1 0 0,0 1 0 0 0,0-1-1 0 0,0 0 1 0 0,0 1 0 0 0,0-1-1 0 0,0 0 92 0 0,-1-18-8142 0 0,-3 10 553 0 0</inkml:trace>
  <inkml:trace contextRef="#ctx0" brushRef="#br0" timeOffset="5553.936">1488 1457 14712 0 0,'0'0'672'0'0,"0"2"-10"0"0,6 14-391 0 0,2 10-276 0 0,-5-7 650 0 0,-2 0 1 0 0,0 1-1 0 0,-1-1 1 0 0,-2 1 0 0 0,1-1-1 0 0,-2 0 1 0 0,-1 0 0 0 0,-1 4-646 0 0,0-3 401 0 0,1 0 1 0 0,0 4-402 0 0,3-9 137 0 0,-2-1 0 0 0,0 0 1 0 0,0 0-1 0 0,-1 0 0 0 0,-3 4-137 0 0,-1-2 111 0 0,4-10-98 0 0,1 0 0 0 0,0 0 0 0 0,1 0 0 0 0,-1 1 0 0 0,1-1 1 0 0,1 0-1 0 0,-1 1 0 0 0,1 2-13 0 0,0-7 161 0 0,1-2 66 0 0,1-23 289 0 0,-1 19-512 0 0,0-1 1 0 0,0 1-1 0 0,1-1 1 0 0,-1 1-1 0 0,1-1 0 0 0,0 1 1 0 0,0 0-5 0 0,17-47 12 0 0,10-32-14 0 0,-7 15-40 0 0,18-35 42 0 0,-12 32-14 0 0,-18 51 98 0 0,1 0 1 0 0,0 1-1 0 0,12-15-84 0 0,1-4 67 0 0,-21 36-72 0 0,-1 0 0 0 0,1 0 0 0 0,-1 0 0 0 0,1 0 0 0 0,0 0-1 0 0,-1 0 1 0 0,1 0 0 0 0,0 0 0 0 0,0 1 0 0 0,1-1 0 0 0,-1 1 0 0 0,0 0 0 0 0,1-1 5 0 0,10-1-14 0 0,-12 3 20 0 0,0 0-1 0 0,1 1 0 0 0,-1-1 1 0 0,0 0-1 0 0,0 1 0 0 0,1-1 1 0 0,-1 1-1 0 0,0-1 0 0 0,0 1 1 0 0,0 0-1 0 0,0 0 1 0 0,0-1-1 0 0,1 1 0 0 0,-2 0 1 0 0,1 0-1 0 0,0 0 0 0 0,0 0 1 0 0,0 0-1 0 0,0 0 0 0 0,-1 0 1 0 0,1 0-1 0 0,0 0 0 0 0,-1 1 1 0 0,1-1-1 0 0,-1 0-5 0 0,3 6 13 0 0,0 0-1 0 0,-1 0 1 0 0,0 0 0 0 0,0 0-13 0 0,-1-2-9 0 0,1 5 9 0 0,-1-1-1 0 0,0 0 1 0 0,-1 1-1 0 0,0-1 1 0 0,0 1 0 0 0,-1-1-1 0 0,0 1 1 0 0,-1-1-1 0 0,0 0 1 0 0,-1 5 0 0 0,-4 7-46 0 0,0-1 1 0 0,-1 1-1 0 0,-11 17 46 0 0,16-34-22 0 0,1 0-1 0 0,-1-1 1 0 0,-1 1 0 0 0,1-1 0 0 0,0 0-1 0 0,-1 0 1 0 0,1 0 0 0 0,-1-1-1 0 0,0 1 1 0 0,0-1 0 0 0,0 0 0 0 0,0 0-1 0 0,0 0 1 0 0,0 0 0 0 0,-1-1 0 0 0,1 0-1 0 0,-1 0 1 0 0,1 0 0 0 0,-1 0-1 0 0,1-1 1 0 0,-1 0 0 0 0,1 0 0 0 0,-1 0-1 0 0,-4-1 23 0 0,5 0-311 0 0,-1 0 1 0 0,0 0-1 0 0,1 0 0 0 0,-1-1 0 0 0,0 0 1 0 0,1 0-1 0 0,0 0 0 0 0,-1-1 0 0 0,1 1 0 0 0,0-1 1 0 0,-1-1 310 0 0,-3-4-1522 0 0</inkml:trace>
  <inkml:trace contextRef="#ctx0" brushRef="#br0" timeOffset="5991.887">1783 1314 3224 0 0,'13'0'288'0'0,"-8"0"924"0"0,-1-1 0 0 0,1 0 0 0 0,-1 0 1 0 0,1 0-1 0 0,-1 0 0 0 0,0-1 0 0 0,1 0 0 0 0,-1 0 0 0 0,0 0 0 0 0,0 0-1212 0 0,15-7 4243 0 0,1 3-3658 0 0,-6 4-81 0 0,-12 1-441 0 0,0 1 0 0 0,0-1 1 0 0,1 1-1 0 0,-1 0 0 0 0,0-1 1 0 0,0 1-1 0 0,0 0 0 0 0,1 1 1 0 0,-1-1-1 0 0,0 0 0 0 0,0 1 1 0 0,1-1-64 0 0,16 6 396 0 0,-14-6-343 0 0,-1 1 0 0 0,0 1 0 0 0,0-1 0 0 0,0 0 0 0 0,0 1 0 0 0,0 0 0 0 0,0 0-1 0 0,0 0 1 0 0,0 1 0 0 0,-1-1 0 0 0,2 2-53 0 0,1 0 33 0 0,-1 1 0 0 0,0-1-1 0 0,0 1 1 0 0,-1 0-1 0 0,1 0 1 0 0,-1 1 0 0 0,0-1-1 0 0,0 1 1 0 0,-1 0-1 0 0,0 0 1 0 0,0 0 0 0 0,0 1-1 0 0,0 1-32 0 0,0 8 70 0 0,-1-1-1 0 0,0 1 0 0 0,-2 0 1 0 0,1 0-70 0 0,-10 78 514 0 0,-1 90-624 0 0,10-157 389 0 0,1 0 0 0 0,3 13-279 0 0,-1-12 507 0 0,-1 1 1 0 0,-2 23-508 0 0,0-30 443 0 0,0-21-396 0 0,0 1 1 0 0,0-1-1 0 0,0 0 1 0 0,0 1-1 0 0,0-1 1 0 0,0 0-1 0 0,-1 1 1 0 0,1-1-1 0 0,-1 0 1 0 0,1 1-1 0 0,-1-1 1 0 0,1 0 0 0 0,-1 0-1 0 0,1 0 1 0 0,-1 0-1 0 0,0 1 1 0 0,0-1-1 0 0,0 0 1 0 0,0 0-1 0 0,0 0 1 0 0,0-1-1 0 0,0 2-47 0 0,-1-1 26 0 0,0 0-1 0 0,0 0 1 0 0,0-1-1 0 0,0 1 1 0 0,0 0-1 0 0,0-1 1 0 0,0 0-1 0 0,0 1 1 0 0,0-1-1 0 0,0 0 0 0 0,0 0 1 0 0,-1 0-1 0 0,0 0-25 0 0,-6-2 9 0 0,1 1 0 0 0,0-1 0 0 0,-1 0 0 0 0,1-1 0 0 0,0 0 0 0 0,-6-3-9 0 0,1-1 32 0 0,1 0-1 0 0,0-1 1 0 0,0-1-1 0 0,-4-3-31 0 0,-3-4 5 0 0,-1 2 0 0 0,-4-1-5 0 0,20 14-721 0 0,2 1-4092 0 0,2 0 3083 0 0</inkml:trace>
  <inkml:trace contextRef="#ctx0" brushRef="#br0" timeOffset="6333.49">2566 1474 4608 0 0,'5'18'378'0'0,"-2"0"-1"0"0,2 17-377 0 0,-5 1 2551 0 0,-1-29-960 0 0,0 0-1 0 0,-1 0 0 0 0,0-1 1 0 0,-1 4-1591 0 0,-1 1 1924 0 0,-23 59 513 0 0,-1 3-2700 0 0,28-72 184 0 0,-12 32-301 0 0,12-31 1 0 0,-1 0-1 0 0,1 0 0 0 0,0 0 0 0 0,-1 0 1 0 0,1-1-1 0 0,0 1 0 0 0,0 0 0 0 0,0 0 1 0 0,1 0-1 0 0,-1 0 0 0 0,0 0 1 0 0,1 0-1 0 0,-1 0 0 0 0,1 0 0 0 0,0-1 1 0 0,0 2 379 0 0,4 5-5112 0 0</inkml:trace>
  <inkml:trace contextRef="#ctx0" brushRef="#br0" timeOffset="6672.1">2653 1711 5984 0 0,'0'0'464'0'0,"0"0"-31"0"0,-5-4 2920 0 0,0 1-2684 0 0,-1 1-1 0 0,1 0 0 0 0,-1 0 1 0 0,0 1-1 0 0,1-1 1 0 0,-1 2-1 0 0,0-1 0 0 0,0 0 1 0 0,-2 1-669 0 0,-11-2 771 0 0,9 2-410 0 0,-1 0 0 0 0,0 1 0 0 0,0 0 0 0 0,-4 1-361 0 0,-14 1 413 0 0,-67 7-209 0 0,81-7-1115 0 0,1 2-349 0 0</inkml:trace>
  <inkml:trace contextRef="#ctx0" brushRef="#br0" timeOffset="7003.244">2999 1372 11976 0 0,'0'0'922'0'0,"0"0"-352"0"0,0 0 748 0 0,2 1 391 0 0,-2-1-1563 0 0,1 1 0 0 0,0-1 0 0 0,0 1 0 0 0,-1 0 0 0 0,1-1-1 0 0,-1 1 1 0 0,1-1 0 0 0,-1 1 0 0 0,1 0 0 0 0,-1 0-1 0 0,1-1 1 0 0,-1 1 0 0 0,1 0 0 0 0,-1 0 0 0 0,0 0-1 0 0,0-1 1 0 0,1 1 0 0 0,-1 0 0 0 0,0 0 0 0 0,0 0-1 0 0,0 0 1 0 0,0-1 0 0 0,0 1 0 0 0,0 0 0 0 0,0 0-1 0 0,0 0 1 0 0,0 0 0 0 0,0 0 0 0 0,-1-1 0 0 0,1 1-1 0 0,0 0 1 0 0,-1 0 0 0 0,1 0 0 0 0,0-1-146 0 0,-7 8 197 0 0,0-1 1 0 0,-1 0-1 0 0,1-1 1 0 0,-1 0-1 0 0,0 0 1 0 0,-1-1-1 0 0,-2 2-197 0 0,1-1-44 0 0,-5 3 39 0 0,10-6 15 0 0,-1 0-1 0 0,0 1 1 0 0,1 0-1 0 0,0 0 1 0 0,0 0-1 0 0,0 1 0 0 0,0-1 1 0 0,1 1-1 0 0,-3 3-9 0 0,-16 23 119 0 0,14-21-94 0 0,1 1 0 0 0,0 1 0 0 0,1-1 0 0 0,-2 5-25 0 0,1 1 37 0 0,4-11-23 0 0,1 1 0 0 0,0 0 0 0 0,0-1 0 0 0,1 1 0 0 0,-2 8-14 0 0,0 6 40 0 0,1 1 1 0 0,0 9-41 0 0,3-20 11 0 0,0-1 0 0 0,1 0 0 0 0,0 1-1 0 0,1-1 1 0 0,0 0 0 0 0,1 1-11 0 0,5 24 27 0 0,4 12 18 0 0,-6-27-31 0 0,-4-13 43 0 0,1 1 1 0 0,0 0 0 0 0,0-1 0 0 0,1 0-1 0 0,-1 0 1 0 0,4 4-58 0 0,-6-10 5 0 0,8 13 204 0 0,1-1 0 0 0,1 0 0 0 0,0 0 0 0 0,5 3-209 0 0,-12-13 90 0 0,0 1-1 0 0,0-1 1 0 0,0 0-1 0 0,1-1 0 0 0,-1 1 1 0 0,1-1-1 0 0,0 0 1 0 0,0 0-1 0 0,0 0 1 0 0,0 0-1 0 0,0-1 0 0 0,0 0 1 0 0,0 0-1 0 0,0-1 1 0 0,0 1-1 0 0,1-1-89 0 0,6-1 83 0 0,0 0 0 0 0,0 0-1 0 0,0-1 1 0 0,0-1 0 0 0,0 0-1 0 0,-1-1 1 0 0,1 0 0 0 0,-1-1-1 0 0,7-4-82 0 0,3 1 25 0 0,18-9 14 0 0,-32 14-51 0 0,-5 3-190 0 0,-2 0-605 0 0,0 0-232 0 0,0 0-934 0 0,0 0-3775 0 0,0 0-1622 0 0</inkml:trace>
  <inkml:trace contextRef="#ctx0" brushRef="#br0" timeOffset="7355.503">3369 1448 11520 0 0,'1'2'886'0'0,"2"4"-709"0"0,0 0 0 0 0,0-1 0 0 0,-1 1-1 0 0,0 0 1 0 0,0 0 0 0 0,-1 0 0 0 0,1 1 0 0 0,-1-1-1 0 0,-1 0 1 0 0,1 2-177 0 0,5 30 2363 0 0,-5-29-2065 0 0,1 0 1 0 0,-2 1-1 0 0,0-1 1 0 0,0 1-1 0 0,0-1 1 0 0,-1 0-1 0 0,-2 9-298 0 0,-2 17 239 0 0,2-5 239 0 0,-4 17-478 0 0,1-9 212 0 0,2-18-75 0 0,-1-1-1 0 0,-6 18-136 0 0,3-14 315 0 0,-2 18-315 0 0,6-31 104 0 0,3-8 12 0 0,1-2 51 0 0,0 0 22 0 0,-1-2 3 0 0,0-2-134 0 0,0 0-1 0 0,1 0 1 0 0,-1 0-1 0 0,1 1 1 0 0,-1-1-1 0 0,1 0 0 0 0,0 0 1 0 0,1 0-1 0 0,-1 0 1 0 0,1 0-1 0 0,0-2-57 0 0,13-46 431 0 0,-12 45-382 0 0,7-17 65 0 0,0 0 1 0 0,6-8-115 0 0,8-19 81 0 0,-16 33-53 0 0,1 1 0 0 0,1 1 0 0 0,0-1 0 0 0,1 1 0 0 0,1 1 0 0 0,12-14-28 0 0,1-1 57 0 0,-17 20-20 0 0,1 1 1 0 0,1-1-1 0 0,4-3-37 0 0,-9 10 27 0 0,-1 0 1 0 0,2 0-1 0 0,-1 0 0 0 0,0 1 1 0 0,0-1-1 0 0,1 1 0 0 0,-1 0 1 0 0,1 1-1 0 0,0-1 0 0 0,3 0-27 0 0,-3 1 25 0 0,-1-1 0 0 0,1 2-1 0 0,0-1 1 0 0,0 1-1 0 0,-1-1 1 0 0,1 1-1 0 0,0 1 1 0 0,0-1 0 0 0,-1 1-25 0 0,-2-1 3 0 0,1 1 1 0 0,-1 0 0 0 0,0-1 0 0 0,-1 1-1 0 0,1 0 1 0 0,0 0 0 0 0,0 1 0 0 0,0-1-1 0 0,0 0 1 0 0,-1 1 0 0 0,1-1 0 0 0,-1 1-1 0 0,1-1 1 0 0,-1 1 0 0 0,0 0 0 0 0,1-1-1 0 0,-1 1 1 0 0,0 0 0 0 0,0 0 0 0 0,0 0-1 0 0,-1 0-3 0 0,2 2 16 0 0,0-1 0 0 0,-1 1-1 0 0,0 0 1 0 0,0 0 0 0 0,0 0 0 0 0,0 0-1 0 0,-1 0 1 0 0,0 0 0 0 0,1 0-1 0 0,-1 0 1 0 0,-1 0 0 0 0,1 0-1 0 0,-1 3-15 0 0,0-1 10 0 0,-1 0 0 0 0,0 0-1 0 0,0 0 1 0 0,-1-1-1 0 0,0 1 1 0 0,0-1-1 0 0,0 1 1 0 0,-2 1-10 0 0,-8 10-52 0 0,-1-1 0 0 0,-1 0 0 0 0,0-1 0 0 0,-13 9 52 0 0,24-21-19 0 0,-8 6-1 0 0,-2 0 0 0 0,1 0 0 0 0,-2-1 0 0 0,-8 3 20 0 0,-13 7-2 0 0,4-5 17 0 0,31-12 64 0 0,1-1 37 0 0,0 2-50 0 0,0 0 1 0 0,1 0 0 0 0,-1 0-1 0 0,1 0 1 0 0,0 0 0 0 0,0 0-1 0 0,0 0 1 0 0,0 0 0 0 0,0 0-1 0 0,0 0 1 0 0,0 0-1 0 0,0 0 1 0 0,1-1 0 0 0,-1 1-1 0 0,1-1 1 0 0,-1 1 0 0 0,1-1-1 0 0,0 1 1 0 0,0-1-67 0 0,3 3 162 0 0,1-1 0 0 0,0 0 0 0 0,0-1 0 0 0,0 1 0 0 0,4 0-162 0 0,10 4 306 0 0,13 6 78 0 0,12 2-384 0 0,13-6-441 0 0,-53-8 53 0 0,0 0 0 0 0,0-1 0 0 0,0 1 0 0 0,0-1 0 0 0,1 0-1 0 0,-1-1 1 0 0,0 1 0 0 0,0-1 0 0 0,0 0 0 0 0,0-1 0 0 0,0 1 0 0 0,0-1 0 0 0,0 0 0 0 0,-1 0 0 0 0,1 0 0 0 0,4-4 388 0 0,2-5-2046 0 0</inkml:trace>
  <inkml:trace contextRef="#ctx0" brushRef="#br0" timeOffset="7813.541">3756 1501 3224 0 0,'0'0'143'0'0,"0"-1"-3"0"0,4-4-49 0 0,-1-1 0 0 0,0 0 0 0 0,0 0 1 0 0,-1 0-1 0 0,1 0 0 0 0,0-5-91 0 0,-1 4 993 0 0,0-1 0 0 0,1 2 0 0 0,0-1 0 0 0,0 0-1 0 0,4-5-992 0 0,6-8 2263 0 0,-7 10-439 0 0,1 0 0 0 0,7-8-1824 0 0,-11 15 284 0 0,-1 0 1 0 0,2 0-1 0 0,-1 0 0 0 0,0 0 0 0 0,0 1 1 0 0,1 0-1 0 0,0 0 0 0 0,-1 0 0 0 0,1 0 0 0 0,2 0-284 0 0,0-1 258 0 0,1 2 0 0 0,-1-1-1 0 0,1 1 1 0 0,0 0 0 0 0,0 0-1 0 0,0 1 1 0 0,0 0 0 0 0,0 0-1 0 0,-1 1 1 0 0,1-1 0 0 0,0 2-1 0 0,0-1 1 0 0,-1 1 0 0 0,1 0-1 0 0,-1 0 1 0 0,5 2-258 0 0,-2 1 133 0 0,0-1-1 0 0,-1 1 0 0 0,1 1 1 0 0,-1 0-1 0 0,0 0 0 0 0,0 0 1 0 0,-1 1-1 0 0,0 0 0 0 0,0 1 1 0 0,-1-1-1 0 0,2 3-132 0 0,-4-4 39 0 0,-1 1 1 0 0,0-1 0 0 0,0 1-1 0 0,0 0 1 0 0,0 0-1 0 0,-1 0 1 0 0,-1 0-1 0 0,1 0 1 0 0,-1 0-1 0 0,0 0 1 0 0,0 1-1 0 0,-1-1 1 0 0,0 0-1 0 0,-1 1 1 0 0,1-1-1 0 0,-2 0 1 0 0,0 5-40 0 0,-2 4 76 0 0,-5 10-55 0 0,8-23-21 0 0,0 1 0 0 0,0-1 0 0 0,0 1 0 0 0,0-1 0 0 0,1 1 0 0 0,-1-1 0 0 0,1 1 0 0 0,-3 17 0 0 0,-4 9 0 0 0,2 0 0 0 0,1 0 0 0 0,2 0 0 0 0,1 29 0 0 0,5-9 84 0 0,-3-36-35 0 0,1 0 0 0 0,-2-1 0 0 0,0 1 0 0 0,-1 5-49 0 0,0 20 182 0 0,2-34-147 0 0,-1 1 0 0 0,0 0 0 0 0,0-1 1 0 0,-1 1-1 0 0,1-1 0 0 0,-1 1 0 0 0,0 0 0 0 0,0-1 0 0 0,-1 0 0 0 0,0 1 1 0 0,0-1-1 0 0,0 0 0 0 0,-2 2-35 0 0,2-4 4 0 0,0 0 1 0 0,-1-1-1 0 0,1 1 0 0 0,-1-1 1 0 0,0 1-1 0 0,0-1 0 0 0,0 0 1 0 0,0 0-1 0 0,0 0 0 0 0,0-1 1 0 0,-2 1-5 0 0,-4 3 8 0 0,-1-2 1 0 0,0 0-1 0 0,-2 1-8 0 0,6-3-56 0 0,0 0-1 0 0,1-1 0 0 0,-1 1 1 0 0,0-1-1 0 0,0 0 1 0 0,0-1-1 0 0,1 1 1 0 0,-1-1-1 0 0,0 0 0 0 0,0 0 1 0 0,1-1-1 0 0,-1 0 1 0 0,1 0-1 0 0,0 0 1 0 0,-1-1-1 0 0,-1-1 57 0 0,-11-6-665 0 0,15 8 426 0 0,-1 1 0 0 0,1-1-1 0 0,0 0 1 0 0,0 0 0 0 0,0 0 0 0 0,0 0 0 0 0,0 0 0 0 0,1-1-1 0 0,-1 1 1 0 0,1-1 0 0 0,0 0 0 0 0,-1 0 0 0 0,1 0 0 0 0,0-1 239 0 0,-4-8-5047 0 0,1 0-1483 0 0</inkml:trace>
  <inkml:trace contextRef="#ctx0" brushRef="#br0" timeOffset="8206.464">4585 1597 19783 0 0,'4'8'208'0'0,"-1"0"1"0"0,-1 1-1 0 0,0-1 0 0 0,0 1 0 0 0,0-1 0 0 0,-1 1 0 0 0,0 0 0 0 0,-1 0 0 0 0,0 0 0 0 0,-1-1 0 0 0,0 6-208 0 0,0 21-66 0 0,0-19 399 0 0,0 0 0 0 0,-2-1 0 0 0,0 3-333 0 0,-3 24 485 0 0,-2 5-493 0 0,7-39 140 0 0,0-1-991 0 0,2-6-5802 0 0,18-8 4255 0 0</inkml:trace>
  <inkml:trace contextRef="#ctx0" brushRef="#br0" timeOffset="8539.98">4941 1632 18743 0 0,'0'0'430'0'0,"1"1"-346"0"0,-1 0 1 0 0,0-1 0 0 0,0 1-1 0 0,0-1 1 0 0,0 1 0 0 0,0-1-1 0 0,0 1 1 0 0,0 0 0 0 0,0-1-1 0 0,0 1 1 0 0,0-1 0 0 0,0 1-1 0 0,0-1 1 0 0,0 1 0 0 0,0-1-1 0 0,0 1 1 0 0,0 0 0 0 0,-1-1-1 0 0,1 1 1 0 0,0-1 0 0 0,0 1-1 0 0,-1-1-84 0 0,-4 1 126 0 0,0 0 1 0 0,0 0-1 0 0,0-1 0 0 0,0 0 0 0 0,-1 0 0 0 0,1 0 0 0 0,-4-1-126 0 0,-9 0 144 0 0,-34 1 76 0 0,44 1-177 0 0,-1 5-22 0 0,8-4-14 0 0,0-1 0 0 0,0 0 0 0 0,0 1 0 0 0,0-1 0 0 0,0 1 0 0 0,1-1 0 0 0,-1 1 0 0 0,0-1 0 0 0,1 1 0 0 0,0 0-1 0 0,-1-1 1 0 0,1 1 0 0 0,0-1 0 0 0,0 1 0 0 0,0 0 0 0 0,0-1 0 0 0,0 1 0 0 0,0 1-7 0 0,7 30 163 0 0,-6-30-150 0 0,35 111 243 0 0,-18-61-187 0 0,-11-34-44 0 0,-1 0 0 0 0,0 0 0 0 0,-2 1-25 0 0,-3-17 8 0 0,-1 0-1 0 0,0 1 1 0 0,0-1-1 0 0,0 0 1 0 0,0 0-1 0 0,-1 0 1 0 0,1 0-1 0 0,-1 0 0 0 0,1 0 1 0 0,-2 2-8 0 0,1-4 3 0 0,1-1-1 0 0,-1 0 1 0 0,1 0-1 0 0,-1 1 1 0 0,1-1 0 0 0,-1 0-1 0 0,0 0 1 0 0,1 0-1 0 0,-1 1 1 0 0,1-1 0 0 0,-1 0-1 0 0,0 0 1 0 0,1 0-1 0 0,-1 0 1 0 0,1 0 0 0 0,-1 0-1 0 0,0 0 1 0 0,1 0-1 0 0,-1-1 1 0 0,1 1 0 0 0,-1 0-1 0 0,0 0-2 0 0,0 0 7 0 0,-1-1-42 0 0,0 1 0 0 0,0-1 0 0 0,0 1 0 0 0,0-1 0 0 0,0 0 0 0 0,0 0 0 0 0,0 0 0 0 0,0 0 1 0 0,0 0-1 0 0,0 0 0 0 0,1 0 0 0 0,-1-1 0 0 0,0 1 0 0 0,1-1 0 0 0,-1 1 0 0 0,1-1 0 0 0,-1 0 35 0 0,-2-5-243 0 0,-1 1 0 0 0,2-1 1 0 0,-1 0-1 0 0,0-2 243 0 0,-8-14-642 0 0,-3-6-1011 0 0,3-6-378 0 0</inkml:trace>
  <inkml:trace contextRef="#ctx0" brushRef="#br0" timeOffset="8888.702">4549 1171 16559 0 0,'0'0'736'0'0,"-5"12"144"0"0,5 3-704 0 0,-5 2-176 0 0,5 0 0 0 0,0 4 0 0 0,-5-1 1176 0 0,5 0 200 0 0,0 1 32 0 0,-3-1 16 0 0,3 1-872 0 0,0-4-168 0 0,0-10-40 0 0,0-7-8 0 0,-5 13-1280 0 0,5-13-256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06:16.1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0 323 8288 0 0,'2'-1'78'0'0,"5"-4"179"0"0,0-1 0 0 0,0 0-1 0 0,0 0 1 0 0,4-7-257 0 0,0 0 1493 0 0,0 0-1 0 0,1 1 1 0 0,0 1 0 0 0,7-5-1493 0 0,0 1 1298 0 0,1 1-1 0 0,17-8-1297 0 0,-30 18 266 0 0,5-3 153 0 0,1 0-1 0 0,9-3-418 0 0,-19 9 9 0 0,1 0 0 0 0,-1 0-1 0 0,0 0 1 0 0,1 0 0 0 0,-1 0-1 0 0,1 1 1 0 0,-1 0 0 0 0,0-1 0 0 0,1 1-1 0 0,-1 1 1 0 0,1-1 0 0 0,-1 0-1 0 0,3 1-8 0 0,-3 0-5 0 0,-1 1-1 0 0,1-1 0 0 0,-1 0 0 0 0,0 1 0 0 0,1-1 1 0 0,-1 1-1 0 0,0 0 0 0 0,0 0 0 0 0,0 0 0 0 0,0 0 1 0 0,0 0-1 0 0,1 2 6 0 0,18 30-171 0 0,-17-27 154 0 0,2 4-50 0 0,-1 0 0 0 0,0 1 0 0 0,0 0 0 0 0,0 5 67 0 0,5 13-115 0 0,10 34-134 0 0,-2 1 0 0 0,3 35 249 0 0,-8-39-136 0 0,52 317-555 0 0,-38-180 680 0 0,-23-148 11 0 0,-2 0 0 0 0,-3 28 0 0 0,0-15 0 0 0,1 1 0 0 0,-3 1 0 0 0,-7 38 0 0 0,5-67-11 0 0,1 0-1 0 0,2 11 12 0 0,2-30-7 0 0,1-1 1 0 0,0 0-1 0 0,1 0 0 0 0,1 0 0 0 0,0 0 0 0 0,3 7 7 0 0,-2-14 33 0 0,0 1 0 0 0,1-1-1 0 0,0 0 1 0 0,1 0 0 0 0,0 0-1 0 0,0-1 1 0 0,0 0 0 0 0,1 0-1 0 0,1-1 1 0 0,-1 1 0 0 0,1-2-1 0 0,0 1 1 0 0,1-1 0 0 0,2 1-33 0 0,-5-3 87 0 0,0-1 0 0 0,1 0 0 0 0,-1 0 0 0 0,1-1 0 0 0,0 0 0 0 0,0 0 0 0 0,4 0-87 0 0,51 5 691 0 0,-49-6-561 0 0,9-1 102 0 0,1-1 0 0 0,-1-1 0 0 0,1 0-1 0 0,-1-2 1 0 0,1-1-232 0 0,11-1 329 0 0,21-1-329 0 0,66-5 142 0 0,-27 2-48 0 0,42 4-94 0 0,-98 6 22 0 0,76-1 61 0 0,0 6 0 0 0,10 6-83 0 0,78 8-90 0 0,-91-10 146 0 0,-16-4-45 0 0,42-6-11 0 0,23 2-1 0 0,106-2 183 0 0,-240 0-122 0 0,192-13 444 0 0,812 21 1412 0 0,-909-8-1859 0 0,-1-1-16 0 0,545 0-30 0 0,-411-21 292 0 0,-97 9-183 0 0,-58 4-238 0 0,192-21-100 0 0,204-15 435 0 0,47 26-68 0 0,-325 7-149 0 0,-1-9 0 0 0,46-17 0 0 0,173-32 0 0 0,-228 42 129 0 0,3 9-129 0 0,209 0 47 0 0,36 32-47 0 0,-295-4-12 0 0,143 10-180 0 0,15 0 175 0 0,337 13 70 0 0,-367-24-100 0 0,-128-5 45 0 0,92 2 166 0 0,390 17-207 0 0,-344-5 90 0 0,196 17 200 0 0,-141 5-304 0 0,264 20-193 0 0,-71-38 33 0 0,-290-17 73 0 0,393 12 62 0 0,-502-8 72 0 0,509 34 396 0 0,69 44-84 0 0,-417-46-220 0 0,739 71-170 0 0,-830-95 63 0 0,257 22-171 0 0,-156-9 181 0 0,155 18-122 0 0,385 34 507 0 0,-803-75-325 0 0,267 17-31 0 0,-68-9-14 0 0,-89-5 0 0 0,253 3 0 0 0,-129-5 0 0 0,59-4 0 0 0,-19 0 0 0 0,35 2-96 0 0,-36-2 54 0 0,17 1-4 0 0,115-5 57 0 0,-398-3-37 0 0,-1-2 0 0 0,-1-3 1 0 0,16-7 25 0 0,-56 12-45 0 0,0-1 0 0 0,0-1 0 0 0,-1-1 0 0 0,0-1 1 0 0,0 0-1 0 0,-1-2 0 0 0,4-3 45 0 0,3-3-111 0 0,0-1 0 0 0,-2-2 0 0 0,-1 0 0 0 0,13-15 111 0 0,-13 9-63 0 0,-1 0-1 0 0,-2-1 1 0 0,-1-1-1 0 0,5-10 64 0 0,57-122 30 0 0,-47 90-46 0 0,-7 12 16 0 0,10-19 0 0 0,-27 56 0 0 0,0 0 0 0 0,-1-1 0 0 0,1-7 0 0 0,4-11 0 0 0,-3 4 18 0 0,-2-1 0 0 0,-1 1 0 0 0,-1-4-18 0 0,2-13 10 0 0,0-13-49 0 0,0-54 39 0 0,-6 71-14 0 0,-4-16 2 0 0,1 41 13 0 0,1-19-1 0 0,0 34 0 0 0,2-12 0 0 0,-1 0 0 0 0,-2 0 0 0 0,0 0 0 0 0,-1-1 0 0 0,0 1 0 0 0,1 0 0 0 0,1-3 0 0 0,0 6 0 0 0,-1 1 0 0 0,0-1 0 0 0,-3-7 0 0 0,0 2-6 0 0,3 13-5 0 0,-1-1 0 0 0,-1 1 0 0 0,0 0 0 0 0,0-1 11 0 0,1 8-2 0 0,1 0 0 0 0,0 0-1 0 0,-1 1 1 0 0,0-1 0 0 0,0 0 0 0 0,0 0 0 0 0,0 1 0 0 0,0-1 0 0 0,0 1 0 0 0,-1 0 0 0 0,1 0-1 0 0,-1 0 1 0 0,1 0 0 0 0,-4-2 2 0 0,5 4 0 0 0,-23-15-54 0 0,-1 2 0 0 0,0 1 0 0 0,-1 1 0 0 0,-23-6 54 0 0,-7-2 0 0 0,36 12 0 0 0,0 0 0 0 0,-8-1 0 0 0,-53-10-12 0 0,5 1-40 0 0,-59-5 52 0 0,61 11 0 0 0,37 5 0 0 0,0 1 0 0 0,-23 2 0 0 0,-147-5 0 0 0,53 1 0 0 0,-229-14 0 0 0,-46-22 0 0 0,223 26-10 0 0,-99-1-49 0 0,-1 16 68 0 0,266 2-13 0 0,-285 9 4 0 0,261-7 0 0 0,-121 7 0 0 0,-275 6 0 0 0,336-15 0 0 0,-253-3 0 0 0,-424-9-64 0 0,671 11 64 0 0,-104 1 0 0 0,100 3 0 0 0,-84 3 0 0 0,-90-4 0 0 0,158-4 0 0 0,-167-8 0 0 0,165 3 0 0 0,-43-5 0 0 0,17-1 0 0 0,-64-2 0 0 0,110 6 0 0 0,-20-3 0 0 0,-56-4 0 0 0,-353-27 0 0 0,376 25 0 0 0,-30-3 0 0 0,-140-11 0 0 0,235 25-10 0 0,-231-13-44 0 0,51 6 54 0 0,-175-4 0 0 0,246 13 0 0 0,-133-2 0 0 0,-317 2 0 0 0,286-6 0 0 0,90 1 0 0 0,-92-6 0 0 0,175 4 0 0 0,75 6 0 0 0,-285-8 0 0 0,148 7 0 0 0,87 2 0 0 0,12-4 0 0 0,2 1 0 0 0,-243-12 0 0 0,61 1 0 0 0,25 15 0 0 0,336 4 0 0 0,-561-3 0 0 0,261 19 0 0 0,136-6 0 0 0,45-1 0 0 0,-67 2 0 0 0,52-4 0 0 0,-31 0 0 0 0,162-7 0 0 0,-379-4 0 0 0,-65 4 44 0 0,179 4-24 0 0,-116 15 47 0 0,183-4-70 0 0,-113-12 148 0 0,174-5-63 0 0,88 2-59 0 0,-41 1 138 0 0,-58-10-161 0 0,-451-26 371 0 0,425 36-322 0 0,3 0-16 0 0,-87 4 39 0 0,261-5-72 0 0,-206 3-2 0 0,40-1 15 0 0,-281 13 106 0 0,267-13-149 0 0,-62 4 50 0 0,-39 19-20 0 0,78-5 76 0 0,64-4 129 0 0,69-7-86 0 0,-36 4-28 0 0,13 0 82 0 0,-37-3-173 0 0,-194-13 655 0 0,288 2-604 0 0,-101-7 105 0 0,55 1-97 0 0,39 4-8 0 0,0-2-1 0 0,1-2 0 0 0,-8-3-50 0 0,-2-4 26 0 0,-74-20 103 0 0,118 30-71 0 0,-28-9 3 0 0,-1 1 0 0 0,-1 2-1 0 0,0 1 1 0 0,-20 0-61 0 0,55 8 0 0 0,-17-1 0 0 0,0 2 0 0 0,-22 1 0 0 0,37-1 0 0 0,1 1 0 0 0,-1 0 0 0 0,0 1 0 0 0,1 0 0 0 0,0 0 0 0 0,-1 0 0 0 0,1 1 0 0 0,0-1 0 0 0,0 2 0 0 0,0-1 0 0 0,1 1 0 0 0,-1 0 0 0 0,3-2 0 0 0,-5 4 0 0 0,1-1 0 0 0,0 1 0 0 0,0 1 0 0 0,1-1 0 0 0,0 1 0 0 0,-4 6 0 0 0,9-12 1 0 0,-2 2 3 0 0,1 1 1 0 0,-1 0-1 0 0,0 0 0 0 0,1 0 1 0 0,0 0-1 0 0,0 0 1 0 0,1 0-1 0 0,-1 0 0 0 0,1 1 1 0 0,-1-1-1 0 0,2 1 1 0 0,-1-1-1 0 0,0 1 0 0 0,1-1 1 0 0,0 2-5 0 0,-3 21 80 0 0,2-20-13 0 0,1 0 1 0 0,-1-1-1 0 0,1 1 0 0 0,0 5-67 0 0,3 11 212 0 0,0-1 0 0 0,1 1 0 0 0,2 0 0 0 0,5 14-212 0 0,-5-16 164 0 0,0 1 1 0 0,-2 1-165 0 0,8 28 175 0 0,-6-31-137 0 0,5 16 149 0 0,4 29-187 0 0,-13-54 0 0 0,-1 0 1 0 0,0 0 0 0 0,-1 0-1 0 0,0 1 1 0 0,0-1-1 0 0,-1 0 1 0 0,-1 0-1 0 0,0 2 0 0 0,1-10-57 0 0,0 0-1 0 0,-1 1 1 0 0,1-1 0 0 0,-1 0-1 0 0,1 0 1 0 0,-1 0-1 0 0,0 0 1 0 0,0 0-1 0 0,0-1 1 0 0,-1 1-1 0 0,1-1 1 0 0,-1 1-1 0 0,1-1 1 0 0,-1 0-1 0 0,0 0 1 0 0,0 0-1 0 0,-1 1 58 0 0,-1 0-340 0 0,-1 0 0 0 0,1-1 0 0 0,-1 0 0 0 0,0 0 0 0 0,0 0 0 0 0,0-1 0 0 0,1 0 0 0 0,-1 0 0 0 0,-6 0 340 0 0,-23 0-1656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37:55.5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9507 0 11056 0 0,'-2'0'505'0'0,"-37"2"-95"0"0,1 2 0 0 0,-3 2-410 0 0,-28 3 452 0 0,-29-1 180 0 0,-131 16 568 0 0,67-7-1006 0 0,-75-5-194 0 0,37-4 13 0 0,-98-1 159 0 0,152-7 202 0 0,-134 18-374 0 0,215-10 187 0 0,-63 8 264 0 0,38-5 301 0 0,-45 13-752 0 0,-86 27 699 0 0,118-27-319 0 0,-33 11 92 0 0,-75 16 135 0 0,-178 16-239 0 0,207-44-303 0 0,-30-6-65 0 0,205-17-1 0 0,-236 9 23 0 0,163-10 5 0 0,-1-3 0 0 0,-2-4-27 0 0,71 6 4 0 0,-492-70 121 0 0,213 28 79 0 0,197 35-27 0 0,0 3 0 0 0,-12 5-177 0 0,-356 24 742 0 0,215-6-270 0 0,129-12-151 0 0,0-5 0 0 0,0-5 0 0 0,-12-7-321 0 0,-348-57 510 0 0,269 35-399 0 0,80 17 136 0 0,0 6-1 0 0,-1 5 0 0 0,1 6 1 0 0,-5 6-247 0 0,17 3 717 0 0,-78 18-717 0 0,165-22 44 0 0,-71 13 529 0 0,-4-4-573 0 0,14-6 491 0 0,-21-3-491 0 0,41-6 176 0 0,18-1-36 0 0,0 3 0 0 0,-24 4-140 0 0,28 0 60 0 0,33-4-37 0 0,0 0 0 0 0,0 1 0 0 0,0 1 0 0 0,0 0-1 0 0,0 1 1 0 0,-4 3-23 0 0,-74 24 243 0 0,65-19-208 0 0,17-6-15 0 0,0-1 1 0 0,0-1-1 0 0,0 0 0 0 0,-1-1 1 0 0,1-1-1 0 0,-5 1-20 0 0,-1-2-114 0 0,1-1 0 0 0,0 0 0 0 0,-1-2 0 0 0,1 0 0 0 0,0-1 0 0 0,0 0 0 0 0,0-2 0 0 0,0 0 0 0 0,1 0 0 0 0,-1-2 0 0 0,1 0 0 0 0,1-1 0 0 0,0-1 0 0 0,-10-6 114 0 0,9 2-1380 0 0,5-3-68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43:01.6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759 413 11976 0 0,'25'-2'633'0'0,"-9"0"-182"0"0,0 0-1 0 0,11-3-450 0 0,-27 5 118 0 0,0 0-1 0 0,1 0 1 0 0,-1 0-1 0 0,0 0 1 0 0,1 0-1 0 0,-1 0 1 0 0,0 0-1 0 0,1 0 1 0 0,-1 0-1 0 0,0 0 1 0 0,1-1-1 0 0,-1 1 1 0 0,0 0-1 0 0,1 0 1 0 0,-1 0 0 0 0,0 0-1 0 0,0-1 1 0 0,1 1-1 0 0,-1 0 1 0 0,0 0-1 0 0,0-1 1 0 0,1 1-1 0 0,-1 0 1 0 0,0 0-1 0 0,0-1 1 0 0,0 1-1 0 0,1 0 1 0 0,-1-1-1 0 0,0 1 1 0 0,0 0-1 0 0,0-1 1 0 0,0 1-1 0 0,0 0 1 0 0,0-1-1 0 0,0 1 1 0 0,0 0-1 0 0,0-1-117 0 0,1-4 272 0 0,0 2-143 0 0,0 0 1 0 0,-1 0-1 0 0,1-1 0 0 0,-1 1 0 0 0,1 0 1 0 0,-1-1-1 0 0,-1 1 0 0 0,1 0 0 0 0,0-1 1 0 0,-1 1-1 0 0,1 0 0 0 0,-1-1 0 0 0,0 1 1 0 0,0 0-1 0 0,-1 0 0 0 0,1 0 0 0 0,0 0-129 0 0,-14-30 78 0 0,10 22-22 0 0,1 1 0 0 0,-2 0 0 0 0,1 0 0 0 0,-1 0 0 0 0,-1 0 0 0 0,-5-6-56 0 0,-2 0 112 0 0,-1 1 1 0 0,0 1-1 0 0,0 1 0 0 0,-2 0 1 0 0,0 1-1 0 0,-5-3-112 0 0,18 13 19 0 0,-17-11 79 0 0,-1 1 1 0 0,0 1-1 0 0,0 0 0 0 0,-1 2 0 0 0,-1 1 0 0 0,-4 0-98 0 0,-27-4 240 0 0,0 2 0 0 0,-43-1-240 0 0,43 5 139 0 0,28 3 42 0 0,-19 0-181 0 0,-107 0 475 0 0,149 3-453 0 0,3 0-19 0 0,1 0 1 0 0,-1-1-1 0 0,0 1 0 0 0,1 0 1 0 0,-1 0-1 0 0,0 0 0 0 0,1 1 1 0 0,-1-1-1 0 0,0 0 1 0 0,1 0-1 0 0,-1 0 0 0 0,0 0 1 0 0,1 1-1 0 0,-1-1 0 0 0,0 0 1 0 0,1 1-1 0 0,-1-1 1 0 0,0 1-4 0 0,1 0 10 0 0,1 0 1 0 0,-1 0 0 0 0,0 0 0 0 0,1 0 0 0 0,-1 0 0 0 0,1 0 0 0 0,-1 0 0 0 0,1 0 0 0 0,-1 0-1 0 0,1 0 1 0 0,0 0 0 0 0,0-1 0 0 0,-1 1 0 0 0,1 0 0 0 0,0 0 0 0 0,0-1 0 0 0,1 2-11 0 0,-1-1 15 0 0,12 14 30 0 0,-7-8-12 0 0,0 0 0 0 0,1 0 0 0 0,0-1 0 0 0,0 1-1 0 0,1-1 1 0 0,0-1-33 0 0,43 31 44 0 0,-2 3 0 0 0,38 37-44 0 0,-22-18-128 0 0,61 61 342 0 0,-32-29 54 0 0,-48-44 9 0 0,-1 2 0 0 0,-3 2-277 0 0,-1-1 280 0 0,-1 1 3 0 0,-3 1 0 0 0,-2 2-1 0 0,-2 1 1 0 0,-2 3-283 0 0,-15-27 67 0 0,-2 0 1 0 0,-1 1 0 0 0,-1 1-1 0 0,-2 0 1 0 0,-1 0 0 0 0,-2 1-1 0 0,3 26-67 0 0,-9-35 33 0 0,-1 0 0 0 0,-1 0 0 0 0,-1 0 0 0 0,-1-1 0 0 0,-1 1 0 0 0,-1-1 0 0 0,-1 0 0 0 0,-9 22-33 0 0,9-32 32 0 0,0-1 0 0 0,-1 1-1 0 0,0-1 1 0 0,0 0 0 0 0,-2-1-1 0 0,-7 10-31 0 0,-6 2 25 0 0,-1 0 0 0 0,-12 9-25 0 0,23-22-1 0 0,-1-1 0 0 0,-1 0 1 0 0,0-1-1 0 0,0 0 0 0 0,-1-1 0 0 0,1-1 0 0 0,-1 0 0 0 0,-1-1 0 0 0,-7 1 1 0 0,-1-1 20 0 0,0 0 1 0 0,0-2-1 0 0,0-1 0 0 0,-1 0 0 0 0,-23-3-19 0 0,34-1-167 0 0,-1 0 1 0 0,1-1 0 0 0,0 0 0 0 0,0-1 0 0 0,0-1 0 0 0,0 0 0 0 0,1-1 0 0 0,0 0 0 0 0,0-1 0 0 0,1-1 0 0 0,-3-2 165 0 0,0-3-672 0 0,12 10 308 0 0,1 1 0 0 0,-1 0 0 0 0,1-1 0 0 0,-1 1 0 0 0,0 0 0 0 0,-2-1 364 0 0,-5-4-1788 0 0,6-2-62 0 0</inkml:trace>
  <inkml:trace contextRef="#ctx0" brushRef="#br0" timeOffset="569.363">1008 1086 13360 0 0,'3'1'140'0'0,"0"0"1"0"0,0 0-1 0 0,0 0 0 0 0,0 1 1 0 0,0-1-1 0 0,-1 1 1 0 0,1 0-1 0 0,0 0 1 0 0,-1 0-1 0 0,0 0 1 0 0,1 0-1 0 0,-1 0 1 0 0,0 1-1 0 0,0-1 0 0 0,1 2-140 0 0,1 3 914 0 0,0 0 1 0 0,0 1-1 0 0,0-1 0 0 0,-1 1 0 0 0,1 3-914 0 0,19 39 894 0 0,-20-42-805 0 0,1 1 0 0 0,0-1 0 0 0,0-1 0 0 0,3 5-89 0 0,13 26 199 0 0,-15-23-143 0 0,2-1 1 0 0,0-1-1 0 0,0 1 1 0 0,1-1-1 0 0,1-1 1 0 0,7 9-57 0 0,-13-17 26 0 0,21 25 274 0 0,1-1 0 0 0,11 8-300 0 0,-16-18 364 0 0,1-1-1 0 0,0 0 0 0 0,12 5-363 0 0,-25-17 112 0 0,0-1-1 0 0,0 0 0 0 0,1 0 1 0 0,0-1-1 0 0,0 0 1 0 0,0 0-1 0 0,0-1 1 0 0,0 0-1 0 0,0 0 1 0 0,1-1-1 0 0,4-1-111 0 0,-10 0 29 0 0,-1 0 1 0 0,1-1-1 0 0,-1 0 0 0 0,0 0 0 0 0,1 0 0 0 0,-1 0 0 0 0,0 0 0 0 0,1-1 0 0 0,-1 1 1 0 0,0-1-1 0 0,0 0 0 0 0,0 0 0 0 0,-1 0 0 0 0,1 0 0 0 0,0-1 0 0 0,-1 1 0 0 0,1-1 1 0 0,-1 0-1 0 0,0 1 0 0 0,0-1 0 0 0,0 0 0 0 0,0-1-29 0 0,4-6 30 0 0,-1 1 0 0 0,0-1 0 0 0,-1 0 0 0 0,0 0 0 0 0,-1-1 1 0 0,1-6-31 0 0,3-22-24 0 0,-2 0 0 0 0,-2 0 0 0 0,-1 0 0 0 0,-4-25 24 0 0,2 9-246 0 0,-3 26 185 0 0,2 21 54 0 0,0 1 0 0 0,1-1 0 0 0,0 1-1 0 0,0-1 1 0 0,1 0 0 0 0,0-2 7 0 0,-1 10 0 0 0,0 0 0 0 0,0 0 0 0 0,0-1 0 0 0,0 1 0 0 0,0 0 0 0 0,0 0 0 0 0,0-1 0 0 0,0 1 0 0 0,0 0 0 0 0,0 0 0 0 0,1-1 0 0 0,-1 1 0 0 0,0 0 0 0 0,0 0 0 0 0,0 0 0 0 0,0-1 0 0 0,1 1 0 0 0,-1 0 0 0 0,0 0 0 0 0,0 0 0 0 0,0 0 0 0 0,0 0 0 0 0,1-1 0 0 0,-1 1 0 0 0,0 0 0 0 0,0 0 0 0 0,1 0 0 0 0,0 0 0 0 0,1 1 0 0 0,-1 0 0 0 0,1-1 0 0 0,-1 1 0 0 0,1 0 0 0 0,-1 0 0 0 0,0 0 0 0 0,1 0 0 0 0,-1 0 0 0 0,0 0 0 0 0,0 0 0 0 0,0 0 0 0 0,1 1 0 0 0,14 19 0 0 0,-10-10 9 0 0,-1 0-1 0 0,0 0 1 0 0,0 0-1 0 0,-1 4-8 0 0,13 28 52 0 0,-8-22 47 0 0,-1 1 1 0 0,-1-1-1 0 0,1 8-99 0 0,-2-5 180 0 0,2 0 0 0 0,7 16-180 0 0,-15-40 1 0 0,13 28 158 0 0,-2 0 1 0 0,6 22-160 0 0,-1-9-149 0 0,-9-25 74 0 0,-7-15-219 0 0,1 0 0 0 0,-1 1 0 0 0,1-1 0 0 0,0 0 0 0 0,0 0 0 0 0,0 0 0 0 0,-1 0 0 0 0,1 0-1 0 0,0 0 1 0 0,0 0 0 0 0,0 0 0 0 0,0 0 0 0 0,1 0 0 0 0,0 0 294 0 0,2-1-7994 0 0</inkml:trace>
  <inkml:trace contextRef="#ctx0" brushRef="#br0" timeOffset="1024.665">2148 1299 15000 0 0,'0'0'340'0'0,"2"2"50"0"0,4 3-172 0 0,-4-4-172 0 0,0 0 0 0 0,-1 1-1 0 0,1-1 1 0 0,-1 0-1 0 0,1 1 1 0 0,-1-1 0 0 0,0 1-1 0 0,1-1 1 0 0,-1 1 0 0 0,0 0-1 0 0,0-1 1 0 0,0 1 0 0 0,0 0-1 0 0,-1 0 1 0 0,1 0-46 0 0,0 1 2 0 0,0 0 0 0 0,0 0 0 0 0,1 0 0 0 0,-1 0 0 0 0,1 0 0 0 0,-1-1 0 0 0,1 1 0 0 0,0 0 0 0 0,1 1-2 0 0,11 17 359 0 0,-1 4 1433 0 0,11 18-1792 0 0,-21-37 277 0 0,-1-1-1 0 0,1 1 0 0 0,-1 0 1 0 0,0 0-1 0 0,1 6-276 0 0,6 17 813 0 0,-3-15-239 0 0,-1 1 0 0 0,0 0 0 0 0,-2 0 0 0 0,2 6-574 0 0,-2-7 546 0 0,-3-7-258 0 0,2 7 90 0 0,-2-13-362 0 0,0-1 1 0 0,0 1-1 0 0,0-1 1 0 0,1 0 0 0 0,-1 1-1 0 0,0-1 1 0 0,0 0-1 0 0,0 1 1 0 0,0-1-1 0 0,1 0 1 0 0,-1 1 0 0 0,0-1-1 0 0,0 0 1 0 0,1 1-1 0 0,-1-1 1 0 0,0 0-1 0 0,1 0 1 0 0,-1 1 0 0 0,0-1-1 0 0,1 0 1 0 0,-1 0-1 0 0,0 0 1 0 0,1 1-1 0 0,-1-1 1 0 0,0 0 0 0 0,1 0-1 0 0,-1 0 1 0 0,1 0-1 0 0,-1 0 1 0 0,1 0-17 0 0,-1-3 181 0 0,2-9-37 0 0,-1-1 1 0 0,-1 0-1 0 0,0 0 0 0 0,-2-10-144 0 0,1-20 183 0 0,0 5-104 0 0,2-53 34 0 0,0 85-113 0 0,0 0 0 0 0,1 0 0 0 0,0 1 0 0 0,0-1 0 0 0,0 0 0 0 0,0 1 0 0 0,1 0 0 0 0,0 0 0 0 0,0 0 0 0 0,0 0 0 0 0,3-3 0 0 0,1-2 0 0 0,-6 8-15 0 0,1 0 0 0 0,-1 1 0 0 0,1-1 1 0 0,-1 1-1 0 0,1 0 0 0 0,0-1 0 0 0,-1 1 0 0 0,1 0 0 0 0,0 0 0 0 0,0 0 0 0 0,0 0 0 0 0,0 0 0 0 0,0 0 0 0 0,0 1 0 0 0,0-1 0 0 0,0 1 1 0 0,0-1-1 0 0,0 1 0 0 0,0 0 0 0 0,1 0 0 0 0,-1 0 0 0 0,0 0 0 0 0,0 0 0 0 0,0 0 0 0 0,0 1 0 0 0,1-1 15 0 0,4 2-48 0 0,-1-1-1 0 0,1 1 1 0 0,-1 1-1 0 0,1-1 1 0 0,-1 1-1 0 0,0 0 1 0 0,0 0-1 0 0,1 2 49 0 0,8 5 4 0 0,-1 1 1 0 0,0 1-1 0 0,0 0 0 0 0,-1 1 0 0 0,-1 0 0 0 0,0 1 1 0 0,6 10-5 0 0,-5-7 103 0 0,2 0-1 0 0,16 13-102 0 0,17 20 173 0 0,-13-6 25 0 0,4 3 332 0 0,12 10-530 0 0,-14-13 152 0 0,-13-15-48 0 0,-20-25-102 0 0,0-1 1 0 0,0 1-1 0 0,0-1 0 0 0,0 0 1 0 0,0-1-1 0 0,1 1 0 0 0,1 0-2 0 0,2 2-37 0 0,-7-5-19 0 0,0 1 0 0 0,0-1 0 0 0,0 1 0 0 0,0 0 0 0 0,0-1 0 0 0,0 1 0 0 0,0 0-1 0 0,0-1 1 0 0,0 1 0 0 0,-1 0 0 0 0,1 0 0 0 0,0 0 0 0 0,-1 0 0 0 0,1 0 0 0 0,-1 0 0 0 0,1 0 0 0 0,-1 0 0 0 0,1 0 0 0 0,-1 0 0 0 0,0 0 0 0 0,1 0 0 0 0,-1 0 0 0 0,0 0 0 0 0,0 1 0 0 0,0-1 56 0 0,0-1-126 0 0,0 0 0 0 0,0 0 1 0 0,0 1-1 0 0,0-1 1 0 0,0 0-1 0 0,0 0 0 0 0,0 0 1 0 0,0 0-1 0 0,0 0 1 0 0,0 0-1 0 0,0 0 0 0 0,0 0 1 0 0,0 1-1 0 0,0-1 1 0 0,0 0-1 0 0,0 0 0 0 0,0 0 1 0 0,1 0-1 0 0,-1 0 1 0 0,0 0-1 0 0,0 0 0 0 0,0 0 1 0 0,0 0-1 0 0,0 0 1 0 0,0 1-1 0 0,0-1 0 0 0,0 0 1 0 0,0 0-1 0 0,0 0 1 0 0,0 0-1 0 0,0 0 0 0 0,1 0 1 0 0,-1 0-1 0 0,0 0 1 0 0,0 0-1 0 0,0 0 0 0 0,0 0 1 0 0,0 0-1 0 0,0 0 0 0 0,0 0 1 0 0,0 0-1 0 0,1 0 1 0 0,-1 0-1 0 0,0 0 0 0 0,0 0 1 0 0,0 0-1 0 0,0 0 1 0 0,0 0-1 0 0,0 0 126 0 0,16 3-8246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43:06.1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1139 267 4144 0 0,'0'0'319'0'0,"0"-9"135"0"0,0 7-33 0 0,0 0 0 0 0,-1 0 0 0 0,1-1 0 0 0,-1 1 0 0 0,1 0 0 0 0,-1 0 0 0 0,0 0 0 0 0,0-1 0 0 0,0 1 0 0 0,0 0 0 0 0,0 0 0 0 0,-1 1 0 0 0,1-1 0 0 0,0 0 0 0 0,-1 0 0 0 0,0 1 0 0 0,1-1 0 0 0,-1 1 0 0 0,0-1 0 0 0,0 1 0 0 0,0-1-421 0 0,-7-4 279 0 0,-1 1 1 0 0,0-1-1 0 0,-10-3-279 0 0,14 7-68 0 0,-47-19 68 0 0,-1 3 0 0 0,-30-5 0 0 0,61 16 0 0 0,2 3-26 0 0,1 1 1 0 0,-21-2 25 0 0,19 3-7 0 0,0 0 1 0 0,-3-3 6 0 0,6 1 4 0 0,0 1 1 0 0,0 1 0 0 0,0 1 0 0 0,0 1-1 0 0,-1 0 1 0 0,1 1 0 0 0,0 1 0 0 0,0 1-1 0 0,0 1 1 0 0,0 0 0 0 0,0 2 0 0 0,1 0-1 0 0,0 1 1 0 0,0 1 0 0 0,1 0 0 0 0,-16 11-5 0 0,16-7 143 0 0,1 0 0 0 0,1 1 1 0 0,0 0-1 0 0,1 1 1 0 0,1 1-1 0 0,0 0 1 0 0,1 1-1 0 0,0 0 1 0 0,2 1-1 0 0,-6 11-143 0 0,-13 30 645 0 0,3 2-1 0 0,-11 36-644 0 0,3 12 322 0 0,-10 59-322 0 0,34-116-120 0 0,-2 30 120 0 0,5-30-2 0 0,2-1 72 0 0,2 0 0 0 0,2-1 0 0 0,3 1-1 0 0,2 0 1 0 0,1-1 0 0 0,3 1-1 0 0,11 33-69 0 0,-13-60 140 0 0,2 0 0 0 0,0-1 0 0 0,2 0 0 0 0,0-1-1 0 0,2 0 1 0 0,0 0 0 0 0,1-2 0 0 0,4 5-140 0 0,18 19 844 0 0,1-2 1 0 0,41 36-845 0 0,28 22 692 0 0,63 64-146 0 0,6 6-480 0 0,-161-158-64 0 0,10 11 11 0 0,1-2 0 0 0,1-1 0 0 0,1-1 0 0 0,11 5-13 0 0,-7-7 49 0 0,2-1 0 0 0,-1-2 0 0 0,2-1 0 0 0,0-1 0 0 0,0-2 0 0 0,1-1 0 0 0,0-2 0 0 0,0-2 0 0 0,1 0 0 0 0,14-2-49 0 0,-45-2 16 0 0,230 1 1088 0 0,34 13-1104 0 0,-218-9 188 0 0,-1-3-1 0 0,50-4-187 0 0,-79 0-1 0 0,1 0-1 0 0,-1-2 1 0 0,0 0 0 0 0,0-1-1 0 0,-1-2 1 0 0,1 1 0 0 0,-2-2-1 0 0,15-8 2 0 0,-23 10 18 0 0,0 0 0 0 0,-1-1-1 0 0,0-1 1 0 0,0 0-1 0 0,0 0 1 0 0,5-7-18 0 0,11-15 95 0 0,8-15-95 0 0,-1 1 19 0 0,-25 34-19 0 0,0 1 0 0 0,-1-1 0 0 0,0 0 0 0 0,0 0 0 0 0,-1-1 0 0 0,3-8 0 0 0,-2 0 0 0 0,-2 4 0 0 0,1 1 0 0 0,1 0 0 0 0,4-8 0 0 0,1 3 0 0 0,-5 8 0 0 0,0 0 0 0 0,0-1 0 0 0,-1 1 0 0 0,3-11 0 0 0,9-59 0 0 0,-1 32 0 0 0,-7 24 6 0 0,-1 0-1 0 0,4-22-5 0 0,-9 30 18 0 0,-1 0 0 0 0,2 1-1 0 0,2-6-17 0 0,-2 9 0 0 0,-1 0 0 0 0,0 0 0 0 0,-1 0 0 0 0,-1 0 0 0 0,0 0 0 0 0,0-1 0 0 0,-2 1 0 0 0,0-1 0 0 0,1-7 0 0 0,2-20 0 0 0,0 19 0 0 0,-2-21 0 0 0,-2 12 0 0 0,0-21 0 0 0,-3 0 0 0 0,-2 0 0 0 0,-8-28 0 0 0,8 46-31 0 0,-1-14 31 0 0,4 20-20 0 0,-1 0-1 0 0,-6-13 21 0 0,3 16 0 0 0,3 12 0 0 0,1-1 0 0 0,0 1 0 0 0,0-5 0 0 0,4 16 0 0 0,-3-18-2 0 0,0 0 0 0 0,-2 0 0 0 0,0 0 0 0 0,-1 1 0 0 0,-4-6 2 0 0,-2-6-56 0 0,-3-14 56 0 0,8 23 1 0 0,-1-1 0 0 0,-1 1-1 0 0,-6-10 0 0 0,-1 2-8 0 0,12 20 1 0 0,-2-1 0 0 0,1 1 0 0 0,-2 0 0 0 0,1 1 0 0 0,-1 0 0 0 0,0 0 0 0 0,-1 0 0 0 0,-4-3 7 0 0,-23-19-23 0 0,19 16 3 0 0,-1 0-1 0 0,-1 1 21 0 0,-4-1 0 0 0,-37-27 0 0 0,-48-24 0 0 0,44 31 0 0 0,19 11 12 0 0,-18-7-12 0 0,-10-4 58 0 0,-30-12-56 0 0,55 27-2 0 0,-31-10 0 0 0,50 20 0 0 0,7 3 0 0 0,0 0 0 0 0,-1 2 0 0 0,-6-1 0 0 0,-34-4-168 0 0,-1 3-1 0 0,1 3 1 0 0,-51 3 168 0 0,-75 14-1929 0 0,62-2-5415 0 0,67-7 1123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43:09.7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69 210 12896 0 0,'0'0'997'0'0,"2"-1"-656"0"0,7-9 87 0 0,-9 5-139 0 0,-1 4-84 0 0,1 0-89 0 0,0-1 0 0 0,0 1 0 0 0,0 0 0 0 0,0 0 0 0 0,1 0 0 0 0,-1 0 0 0 0,0 0 0 0 0,1 0 0 0 0,-1 0 0 0 0,1 0 0 0 0,-1 0 0 0 0,1 0 1 0 0,-1 0-1 0 0,1 0 0 0 0,-1 0 0 0 0,1 0 0 0 0,0 0-116 0 0,1 0 888 0 0,-2-1-530 0 0,4-4-238 0 0,-4 4-107 0 0,1 1 0 0 0,-1 0 0 0 0,1 0 1 0 0,0 0-1 0 0,-1 0 0 0 0,1 0 0 0 0,0 0 0 0 0,-1 0 1 0 0,1 0-1 0 0,0 1 0 0 0,0-1 0 0 0,0 0 1 0 0,0 0-1 0 0,0 1 0 0 0,0-1 0 0 0,0 0 0 0 0,0 1-13 0 0,6-4 363 0 0,-5 3 100 0 0,-2 1 17 0 0,12 0 1358 0 0,7 0-1187 0 0,-7 1-267 0 0,0-1-1 0 0,-1-1 1 0 0,1 0-1 0 0,0 0 1 0 0,0-1-1 0 0,2-1-383 0 0,12-4 1320 0 0,18-2-1320 0 0,18-4 472 0 0,-54 11-424 0 0,-1 1-1 0 0,1 0 0 0 0,0 0 1 0 0,-1 1-1 0 0,1 0 1 0 0,0 1-1 0 0,-1-1 1 0 0,1 1-1 0 0,1 1-47 0 0,39 2 229 0 0,-16-2 196 0 0,17 3-425 0 0,-25-2 170 0 0,0-1 1 0 0,0-2-1 0 0,11 0-170 0 0,12-5 180 0 0,-20 1 172 0 0,22 1-352 0 0,4 2 167 0 0,-13 0 110 0 0,13 3-277 0 0,-17-1 92 0 0,-15-1-26 0 0,1 2 0 0 0,1 0-66 0 0,133 13 187 0 0,-33-10-123 0 0,-75-3-18 0 0,0-2 1 0 0,11-3-47 0 0,37 0 117 0 0,58-6 20 0 0,-78 3-71 0 0,-43 6-50 0 0,0 1 0 0 0,-1 2 0 0 0,1 1 0 0 0,10 3-16 0 0,-27-4 0 0 0,-4-1 0 0 0,0 0 0 0 0,0 1 0 0 0,0 0 0 0 0,8 4 0 0 0,34 14 64 0 0,-19-9-64 0 0,-9-4 0 0 0,-15-5 0 0 0,0 0 0 0 0,0 0 0 0 0,0-1 0 0 0,1-1 0 0 0,-1 1 0 0 0,9-2 0 0 0,18 0 0 0 0,12-4 0 0 0,-36 3 0 0 0,19-2 26 0 0,24-8-26 0 0,-31 6 13 0 0,-1 1-1 0 0,1 0 1 0 0,13 2-13 0 0,7 1 13 0 0,-28-1-3 0 0,-1 2 0 0 0,0 1 0 0 0,1 0 1 0 0,-1 1-1 0 0,7 2-10 0 0,-10-2 6 0 0,0 0 1 0 0,0-1-1 0 0,0 0 0 0 0,12-1-6 0 0,57-8 36 0 0,-58 6-33 0 0,3-1 2 0 0,27-3 54 0 0,29 2-59 0 0,80-4 0 0 0,-153 8 6 0 0,0 0 1 0 0,0 1-1 0 0,0 0 0 0 0,0 1 0 0 0,0 0 1 0 0,2 2-7 0 0,3-1 18 0 0,-1 0 1 0 0,11 0-19 0 0,9 1 83 0 0,1 2-1 0 0,22 7-82 0 0,38 6 189 0 0,45-4 38 0 0,-71-9-107 0 0,-43-3-103 0 0,20 2 42 0 0,-33-5-43 0 0,0 2 0 0 0,0 0 0 0 0,0 0-1 0 0,1 2-15 0 0,39 6 13 0 0,-47-9-13 0 0,0 0 0 0 0,0 0 0 0 0,-1 1 0 0 0,1 0 0 0 0,0 1 0 0 0,-1 0 0 0 0,4 1 0 0 0,44 29 0 0 0,-36-22 0 0 0,8 7 0 0 0,-18-12 0 0 0,0 0 0 0 0,1-1 0 0 0,-1 0 0 0 0,1-1 0 0 0,4 2 0 0 0,8 7 0 0 0,6 6 0 0 0,-22-13 0 0 0,3 0 0 0 0,-7 1-11 0 0,1 1-18 0 0,-2-7 28 0 0,1 0-1 0 0,-1 0 0 0 0,1 0 1 0 0,-1 0-1 0 0,0 1 0 0 0,0-1 0 0 0,1 0 1 0 0,-1 0-1 0 0,0 1 0 0 0,0-1 0 0 0,0 0 1 0 0,0 0-1 0 0,-1 1 0 0 0,1 0 2 0 0,0 19 0 0 0,0 2 0 0 0,-4 43 0 0 0,0-45 0 0 0,-2 9 0 0 0,5-27-7 0 0,0 1 0 0 0,0-1 0 0 0,0 1 0 0 0,0-1 0 0 0,-1 0 0 0 0,1 0 0 0 0,-1 1 0 0 0,-1 0 7 0 0,-2 5-8 0 0,1-2 8 0 0,-2 2 0 0 0,-1-2 0 0 0,1-2 0 0 0,-3 2 0 0 0,11-11 8 0 0,0-1 0 0 0,0 0 0 0 0,-1 1-1 0 0,0-1 1 0 0,1-5-8 0 0,6-21 25 0 0,-3 18-17 0 0,0 1-1 0 0,0-1 1 0 0,1 1 0 0 0,1 0-1 0 0,0 0 1 0 0,0 1-1 0 0,10-11-7 0 0,4-1 34 0 0,13-19-34 0 0,-27 34 30 0 0,-1-1-20 0 0,19-19-9 0 0,-19 22-1 0 0,1-1 0 0 0,-2 0 0 0 0,1 0 0 0 0,1-2 0 0 0,-3 2 0 0 0,1 1 0 0 0,0 0 0 0 0,1 0 0 0 0,4-3 0 0 0,-9 7 0 0 0,1 1 0 0 0,-1-1 0 0 0,1 1 0 0 0,-1-1 0 0 0,0 1 0 0 0,0-1 0 0 0,1 0 0 0 0,-1 0 0 0 0,0 1 0 0 0,-1-1 0 0 0,1 0 0 0 0,0 0 0 0 0,2-4 0 0 0,-1 0 0 0 0,1 1 0 0 0,0-1 0 0 0,3-2 0 0 0,-6 6 2 0 0,13-13-15 0 0,-13 13-29 0 0,-2 0 41 0 0,0-1 0 0 0,-1 0 0 0 0,1 1 0 0 0,-1-1 1 0 0,1 1-1 0 0,-1 0 0 0 0,0-1 0 0 0,0 1 0 0 0,0 1 1 0 0,0-1-1 0 0,0 0 0 0 0,-3 0 1 0 0,3 0-1 0 0,-9-3-4 0 0,1 1-1 0 0,-1 0 1 0 0,0 1 0 0 0,0 0 0 0 0,0 0-1 0 0,0 2 1 0 0,0-1 0 0 0,0 1 0 0 0,0 1-1 0 0,-1 0 1 0 0,-3 2 5 0 0,-24-2-6 0 0,32 0 6 0 0,0 0 0 0 0,1-1 0 0 0,-1 0 0 0 0,-3-1 0 0 0,-19-3 0 0 0,23 4 0 0 0,0 0 0 0 0,0 0 0 0 0,1-1 0 0 0,-3 0 0 0 0,-8-5 0 0 0,1-1 0 0 0,-11-6 0 0 0,-18-10 0 0 0,23 14 0 0 0,15 6 0 0 0,1 1 0 0 0,-1-1 0 0 0,0 2 0 0 0,-1-1 0 0 0,1 1 0 0 0,-2 0 0 0 0,-11-4 0 0 0,17 5 0 0 0,1 0 0 0 0,-1 0 0 0 0,1 0 0 0 0,-1 1 0 0 0,0-1 0 0 0,1 1 0 0 0,-2 0 0 0 0,-19-4 41 0 0,20 2-37 0 0,-1 1 1 0 0,0 1-1 0 0,0-1 0 0 0,1 0 0 0 0,-1 1 1 0 0,-1 0-5 0 0,-24-9-67 0 0,-7-3 67 0 0,33 11 0 0 0,0 1 0 0 0,1-1 0 0 0,-1 0 0 0 0,1 0 0 0 0,0-1 0 0 0,-1 1 0 0 0,1 0 0 0 0,0-1 0 0 0,0 1 0 0 0,-2-2 0 0 0,0-1 0 0 0,-1 1 0 0 0,0-1 0 0 0,-1 1 0 0 0,-2-1 0 0 0,-1-1 0 0 0,-1-1 0 0 0,1 0 0 0 0,1 2 0 0 0,2 0 0 0 0,-3 3 0 0 0,1-1 11 0 0,9 1 35 0 0,-1 0-43 0 0,0 1 0 0 0,1-1 0 0 0,-1 1 0 0 0,0-1 1 0 0,0 1-1 0 0,1-1 0 0 0,-1 1 0 0 0,0-1 0 0 0,1 1 1 0 0,-1 0-1 0 0,1-1 0 0 0,-1 1 0 0 0,0-1 0 0 0,1 1 1 0 0,-1 0-1 0 0,1 0 0 0 0,-1-1 0 0 0,1 1 0 0 0,-1 0-3 0 0,10 0 11 0 0,-1 0 0 0 0,0 0-1 0 0,0 1 1 0 0,0 1 0 0 0,0 0-1 0 0,0 0 1 0 0,7 3-11 0 0,37 16 17 0 0,-33-12-5 0 0,1-1 0 0 0,-1-1-1 0 0,1 0 1 0 0,4-1-12 0 0,20 4 38 0 0,-1 3 1 0 0,38 16-39 0 0,-64-23 40 0 0,1 2-27 0 0,-1 1 0 0 0,1 1 0 0 0,-2 1 0 0 0,1 0 0 0 0,-1 2-13 0 0,24 15 10 0 0,-7-1-10 0 0,-19-13 0 0 0,-13-12 0 0 0,0 0 0 0 0,0 0 0 0 0,0 0 0 0 0,1 0 0 0 0,-1 0 0 0 0,0 0 0 0 0,2 0 0 0 0,-1 0 0 0 0,0 0 0 0 0,-1 0 0 0 0,1 0 0 0 0,-1 0 0 0 0,0 0 0 0 0,2 2 0 0 0,14 13 0 0 0,-12-11 0 0 0,-4-3 0 0 0,0-1 0 0 0,1 0 0 0 0,-1 0 0 0 0,0 0 0 0 0,1 0 0 0 0,-1-1 0 0 0,3 2 0 0 0,2 2 0 0 0,1-1 0 0 0,-1 1 0 0 0,1 0 0 0 0,-1 1 0 0 0,1 2 0 0 0,-7-7 0 0 0,0-1 0 0 0,0 1 0 0 0,-1 0 0 0 0,1 0 0 0 0,0-1 0 0 0,0 1 0 0 0,0-1 0 0 0,0 1 0 0 0,0-1 0 0 0,0 1 0 0 0,0-1 0 0 0,0 1 0 0 0,0-1 0 0 0,1 0 0 0 0,9 3 13 0 0,-9 0 12 0 0,-1-2-22 0 0,-1 0-1 0 0,1 0 0 0 0,0 0 0 0 0,-1 0 0 0 0,1 0 0 0 0,0 0 0 0 0,-1 0 0 0 0,1 0 1 0 0,0 0-1 0 0,0-1 0 0 0,0 1 0 0 0,0 0-2 0 0,4 6 0 0 0,-4-6 0 0 0,-1-1 0 0 0,0 1 0 0 0,1 0 0 0 0,-1-1 0 0 0,0 1 0 0 0,1 0 0 0 0,-1-1 0 0 0,0 1 0 0 0,0 0 0 0 0,0 0 0 0 0,0-1 0 0 0,1 1 0 0 0,-1 0 0 0 0,0 0 0 0 0,0-1 0 0 0,-1 1 0 0 0,-2 3 0 0 0,2-3 0 0 0,-16 16 0 0 0,-76 59 0 0 0,11-10 0 0 0,68-53 0 0 0,-1-1 0 0 0,-1 0 0 0 0,0-2 0 0 0,-15 8 0 0 0,-2-1 0 0 0,17-12 0 0 0,4-1 0 0 0,6-2-48 0 0,-1 0-1 0 0,0 0 1 0 0,0-1 0 0 0,0 0-1 0 0,-1 0 1 0 0,1-1 0 0 0,-2 0 48 0 0,1 0-69 0 0,0 1 1 0 0,0-1 0 0 0,0 1 0 0 0,1 1-1 0 0,-1 0 1 0 0,0 0 0 0 0,-3 1 68 0 0,-12 13-1142 0 0,12-7-1317 0 0,-2-2-4800 0 0,-4-3-1424 0 0</inkml:trace>
  <inkml:trace contextRef="#ctx0" brushRef="#br0" timeOffset="1917.079">4274 578 920 0 0,'1'0'482'0'0,"0"0"0"0"0,1 0 0 0 0,-1 0 1 0 0,1 0-1 0 0,-1 0 0 0 0,1-1 0 0 0,-1 1 0 0 0,0 0 0 0 0,1-1 1 0 0,-1 1-1 0 0,0-1 0 0 0,2 0-482 0 0,-3 0 273 0 0,1 1 0 0 0,-1 0 0 0 0,1-1 1 0 0,-1 1-1 0 0,1-1 0 0 0,-1 1 0 0 0,0-1 0 0 0,1 1 1 0 0,-1-1-1 0 0,0 1 0 0 0,1-1 0 0 0,-1 0 0 0 0,0 1 1 0 0,0-1-1 0 0,0 1 0 0 0,1-1 0 0 0,-1 0 0 0 0,0 1 1 0 0,0-1-274 0 0,0-2 573 0 0,-1 0 0 0 0,1 0 0 0 0,-1 0-1 0 0,1 0 1 0 0,-1 0 0 0 0,0 0 0 0 0,0 0 0 0 0,0 1 0 0 0,-1-1-573 0 0,-1-6-1197 0 0,0 2 1201 0 0,0 1 1 0 0,0-1 0 0 0,0 1-1 0 0,0 0 1 0 0,-1 0 0 0 0,0 1-1 0 0,-1-1 1 0 0,1 1 0 0 0,-1 0-1 0 0,0 0 1 0 0,0 0 0 0 0,0 1-1 0 0,-1 0 1 0 0,0 0 0 0 0,1 0-1 0 0,-6-1-4 0 0,0-3 106 0 0,8 6-52 0 0,0 0 0 0 0,0 1 1 0 0,0-1-1 0 0,0 0 0 0 0,0 1 1 0 0,0 0-1 0 0,-1-1 0 0 0,1 1 1 0 0,-3 0-55 0 0,-3 0 222 0 0,0 0 43 0 0,1 0 0 0 0,-1 0 0 0 0,1 0 1 0 0,0-1-1 0 0,0-1 0 0 0,-1 1 1 0 0,2-1-1 0 0,-1-1 0 0 0,-7-3-265 0 0,15 6 18 0 0,-14-8 568 0 0,1-1 1 0 0,1 0-1 0 0,-8-9-586 0 0,15 14 229 0 0,0 2-1 0 0,0-1 1 0 0,0 0-1 0 0,-4-1-228 0 0,-7-6 250 0 0,15 10-241 0 0,0 1-1 0 0,0-1 0 0 0,0 1 1 0 0,0-1-1 0 0,0 1 0 0 0,0 0 1 0 0,0-1-1 0 0,0 1 0 0 0,0 0 1 0 0,0 0-1 0 0,0 0 0 0 0,0 0 1 0 0,0 0-1 0 0,0 0 0 0 0,0 0 1 0 0,0 0-1 0 0,0 0 0 0 0,0 0 1 0 0,0 1-1 0 0,0-1 0 0 0,0 0 1 0 0,0 1-1 0 0,0-1 0 0 0,0 1 1 0 0,0-1-1 0 0,0 1 1 0 0,0-1-1 0 0,0 1 0 0 0,1 0 1 0 0,-1-1-1 0 0,-1 2-8 0 0,2-2-1 0 0,-1 1 1 0 0,0-1 0 0 0,1 0 1 0 0,-1 0-1 0 0,1 1 1 0 0,-1-1-1 0 0,1 0 0 0 0,-1 1 1 0 0,1-1-1 0 0,-1 1 1 0 0,1-1-1 0 0,0 1 0 0 0,-1-1 1 0 0,1 0-1 0 0,-1 1 1 0 0,1 0-1 0 0,0-1 0 0 0,0 1 1 0 0,-1-1-1 0 0,1 1 0 0 0,0-1 1 0 0,0 1-1 0 0,0 0 1 0 0,-1-1-1 0 0,1 1 0 0 0,0-1 1 0 0,0 1-1 0 0,0 1 0 0 0,-4 9 26 0 0,3-9 24 0 0,1-1 0 0 0,0 1 1 0 0,-1-1-1 0 0,0 0 1 0 0,1 1-1 0 0,-1-1 1 0 0,0 0-1 0 0,1 0 0 0 0,-1 1 1 0 0,0-1-1 0 0,0 0 1 0 0,0 0-1 0 0,0 0 0 0 0,0 0 1 0 0,0 0-1 0 0,-1 1-50 0 0,-6 1 189 0 0,7-1-156 0 0,-1-1 0 0 0,1-1-1 0 0,-1 1 1 0 0,0 0-1 0 0,0 0 1 0 0,1-1-1 0 0,-1 1 1 0 0,0-1-1 0 0,0 1 1 0 0,0-1-1 0 0,0 0 1 0 0,1 0-1 0 0,-1 1 1 0 0,0-2 0 0 0,0 1-1 0 0,0 0 1 0 0,0 0-1 0 0,0 0 1 0 0,0-1-1 0 0,-1 0-32 0 0,-11 0 162 0 0,13 1-146 0 0,-1 0 0 0 0,1 0 0 0 0,-1 0-1 0 0,1 0 1 0 0,-1-1 0 0 0,1 1 0 0 0,-1 0 0 0 0,1-1 0 0 0,-1 1-1 0 0,1-1 1 0 0,-1 1-16 0 0,-1-2 23 0 0,0 1-1 0 0,-1 0 0 0 0,1 0 1 0 0,-1 0-1 0 0,1 1 0 0 0,-1-1 1 0 0,1 1-1 0 0,-1 0 0 0 0,1 0 1 0 0,-1 0-1 0 0,1 0 0 0 0,-2 1-22 0 0,-43 10 90 0 0,37-8-88 0 0,-4 2-2 0 0,0 1 0 0 0,-6 3 0 0 0,-6 3 0 0 0,7-6 13 0 0,0-1 0 0 0,0 0 0 0 0,0-2-1 0 0,0 0 1 0 0,-6-1-13 0 0,14-2 24 0 0,0 0-1 0 0,0-1 1 0 0,0-1-1 0 0,0 0 1 0 0,-9-3-24 0 0,-4 0 74 0 0,-104-26 29 0 0,69 15 88 0 0,-28-2-191 0 0,78 16 3 0 0,-41-6 1 0 0,1 2-1 0 0,-36 0-3 0 0,-104 17 0 0 0,158-9 0 0 0,9 0 15 0 0,-88 5-58 0 0,89-7 50 0 0,0-1-1 0 0,0-1 1 0 0,0-1 0 0 0,-1-1-7 0 0,-16-5 167 0 0,-37-13-167 0 0,-66-20 234 0 0,128 38-219 0 0,1 0-1 0 0,-2 1 0 0 0,1 0 1 0 0,0 1-1 0 0,-1 1 1 0 0,1 0-1 0 0,-1 1 0 0 0,1 1 1 0 0,0 0-1 0 0,-12 3-14 0 0,-94 22 9 0 0,61-13 334 0 0,-46 5-343 0 0,95-17-40 0 0,1-1 0 0 0,0-1 0 0 0,-1 1-1 0 0,-3-2 41 0 0,-10-1-59 0 0,0 1 53 0 0,0-2 0 0 0,-12-4 6 0 0,13 3 32 0 0,0 0 0 0 0,-14 0-32 0 0,3 0 8 0 0,23 3 13 0 0,0 0 1 0 0,1 1-1 0 0,-8 0-21 0 0,-20 3 51 0 0,1 1 0 0 0,0 2 0 0 0,0 1 0 0 0,-7 4-51 0 0,8 0 47 0 0,-11 5-47 0 0,18-5 19 0 0,0-2-1 0 0,-9 1-18 0 0,10-1 0 0 0,22-7 0 0 0,0 1 0 0 0,-1-1 0 0 0,1 1 0 0 0,-6-1 0 0 0,-17 2 20 0 0,10-1 26 0 0,-1 0-1 0 0,1-1 1 0 0,0-1-1 0 0,-1-1 1 0 0,1 0-1 0 0,0-1 1 0 0,0-2-1 0 0,-1 1-45 0 0,-18-10 246 0 0,0-2-1 0 0,-13-8-245 0 0,21 9 76 0 0,-1 1 0 0 0,-1 1 0 0 0,0 2 0 0 0,-2 0-76 0 0,14 6 10 0 0,1 1 1 0 0,-1 0 0 0 0,0 2-1 0 0,0 0 1 0 0,-16 1-11 0 0,11 6 0 0 0,7-2 0 0 0,-17 2 0 0 0,1 1 0 0 0,0 1 0 0 0,0 2 0 0 0,10-2-14 0 0,9-3-39 0 0,0 0 1 0 0,-1-1-1 0 0,0 0 0 0 0,1-1 0 0 0,-6-1 53 0 0,15-1-27 0 0,1-1 1 0 0,-1 0-1 0 0,0 0 1 0 0,1-1-1 0 0,-1 0 1 0 0,1 1-1 0 0,-1-2 1 0 0,1 1 0 0 0,-1 0-1 0 0,1-1 1 0 0,0 0-1 0 0,0 0 1 0 0,0 0-1 0 0,0 0 1 0 0,0-1-1 0 0,0 0 1 0 0,1 1-1 0 0,-1-1 1 0 0,-2-4 26 0 0,1 3-235 0 0,1-1-1 0 0,0 0 1 0 0,1 1 0 0 0,-1-1-1 0 0,1-1 1 0 0,0 1 0 0 0,0 0-1 0 0,1-1 1 0 0,0 0 0 0 0,-1-1 235 0 0,-6-32-1394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43:19.7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1106 307 15144 0 0,'1'-1'694'0'0,"2"0"-622"0"0,0-1-1 0 0,-1 0 1 0 0,1 0-1 0 0,-1 0 0 0 0,0 0 1 0 0,0 0-1 0 0,0-1 1 0 0,0 1-1 0 0,0-1 1 0 0,0 1-1 0 0,0-1 1 0 0,-1 0-1 0 0,1 0-71 0 0,8-13 375 0 0,-10 15-297 0 0,1-1 0 0 0,-1 1-1 0 0,1-1 1 0 0,-1 1 0 0 0,0-1-1 0 0,1 1 1 0 0,-1-1 0 0 0,0 0-1 0 0,0 1 1 0 0,0-1 0 0 0,0 0-1 0 0,0 1 1 0 0,-1-1 0 0 0,1 1-1 0 0,0-1 1 0 0,-1 1 0 0 0,1-1-1 0 0,-1 0 1 0 0,0 1 0 0 0,1 0 0 0 0,-1-1-1 0 0,0 1 1 0 0,-1-1-78 0 0,-2-11 486 0 0,3 12-460 0 0,1 0-1 0 0,0 0 1 0 0,-1 0-1 0 0,1 0 1 0 0,-1 0-1 0 0,1 0 0 0 0,-1 0 1 0 0,0 0-1 0 0,1 1 1 0 0,-1-1-1 0 0,0 0 1 0 0,0 0-1 0 0,1 0 0 0 0,-1 1 1 0 0,0-1-1 0 0,0 0 1 0 0,0 1-1 0 0,0-1-25 0 0,-22-9 326 0 0,-1-1 36 0 0,18 8-273 0 0,1 0-1 0 0,-1 0 1 0 0,0 0 0 0 0,0 1 0 0 0,1 0 0 0 0,-2 0 0 0 0,1 0-1 0 0,-3 0-88 0 0,-27-8 288 0 0,-19-11 480 0 0,-8 0-768 0 0,24 8 0 0 0,21 7 103 0 0,1 0 1 0 0,-12-1-104 0 0,7 2 106 0 0,-1-1-1 0 0,-7-5-105 0 0,-33-8 124 0 0,-6 2 22 0 0,53 13-146 0 0,14 3 0 0 0,1 1 0 0 0,-1-1 0 0 0,1 1 0 0 0,-1 0 0 0 0,1-1 0 0 0,-1 1 0 0 0,1 0 0 0 0,-1 0 0 0 0,0 0 0 0 0,1 0 0 0 0,-1 0 0 0 0,1 0 0 0 0,-1 1 0 0 0,0-1 0 0 0,1 1 0 0 0,-1-1 0 0 0,1 1 0 0 0,-2 0 0 0 0,-17 5 23 0 0,16-5-14 0 0,1 0 0 0 0,0 0 0 0 0,-1 0 0 0 0,1 1-1 0 0,0-1 1 0 0,-3 2-9 0 0,1 0 13 0 0,0 1 0 0 0,0 0 0 0 0,1-1 0 0 0,-1 1 0 0 0,1 1 0 0 0,0-1 0 0 0,0 1 0 0 0,0-1 0 0 0,1 1 0 0 0,-1 0 0 0 0,0 3-13 0 0,2-2 9 0 0,-1-1 0 0 0,0 1-1 0 0,0 0 1 0 0,-1-1 0 0 0,0 0 0 0 0,0 0-1 0 0,-1 1-8 0 0,1-1 7 0 0,0 0-1 0 0,1 0 0 0 0,-1 0 0 0 0,1 0 0 0 0,0 0 1 0 0,0 1-1 0 0,1-1 0 0 0,-1 1 0 0 0,1 1-6 0 0,-6 17 11 0 0,6-20-5 0 0,0 0-1 0 0,0 1 0 0 0,1-1 1 0 0,0 1-1 0 0,0-1 0 0 0,0 1 0 0 0,0 0 1 0 0,1 1-6 0 0,1 30 173 0 0,1 0 0 0 0,4 14-173 0 0,-5-41 37 0 0,2 8 80 0 0,0 1 1 0 0,4 12-118 0 0,12 48 64 0 0,-15-64-64 0 0,5 9 0 0 0,6 6-124 0 0,-10-20 37 0 0,0 1 1 0 0,1-1-1 0 0,5 7 87 0 0,26 35 116 0 0,-23-29-19 0 0,2-2 0 0 0,0 0 0 0 0,4 2-97 0 0,27 32-211 0 0,-16-26 266 0 0,-9-9 76 0 0,-2 2-1 0 0,16 17-130 0 0,-1 3 59 0 0,-22-27-30 0 0,0 1 1 0 0,-1 1-1 0 0,0 0 0 0 0,4 10-29 0 0,39 64 0 0 0,-39-59 0 0 0,-12-23 0 0 0,0-1 0 0 0,0 1 0 0 0,5 5 0 0 0,26 29-42 0 0,-16-19-13 0 0,0 1 0 0 0,4 7 55 0 0,-13-15-58 0 0,-2-6 171 0 0,-2 1-1 0 0,1 0 1 0 0,-1 0-1 0 0,3 11-112 0 0,-8-19 20 0 0,0 0 1 0 0,0 0-1 0 0,0 0 0 0 0,0 0 0 0 0,-1 0 0 0 0,0-1 0 0 0,1 1 1 0 0,-1 0-1 0 0,0 0 0 0 0,-1 0 0 0 0,1 0 0 0 0,0 0 1 0 0,-1 0-1 0 0,0 0 0 0 0,0 0 0 0 0,1 0 0 0 0,-2-1 0 0 0,1 1 1 0 0,0 0-1 0 0,0-1 0 0 0,-1 1 0 0 0,0-1 0 0 0,1 1-20 0 0,-7 8 18 0 0,6-8-18 0 0,0 0 0 0 0,0 0-1 0 0,-1 0 1 0 0,1-1 0 0 0,-1 1 0 0 0,1-1-1 0 0,-1 1 1 0 0,-154 115 316 0 0,130-101-284 0 0,-1-1 0 0 0,0-2 0 0 0,-17 6-32 0 0,-4 3 28 0 0,40-19-28 0 0,0-1 0 0 0,0 0-1 0 0,-1 0 1 0 0,0 0-1 0 0,0-2 1 0 0,0 1 0 0 0,0-1-1 0 0,1 0 1 0 0,-1-1 0 0 0,-4-1 0 0 0,-17-1 43 0 0,0-3 1 0 0,-20-4-44 0 0,36 6 34 0 0,-15-5 12 0 0,-6-1 16 0 0,-5 2 70 0 0,23 3-73 0 0,0 1 1 0 0,0 1-1 0 0,-7 1-59 0 0,-70-3 64 0 0,29 4-148 0 0,38-3-21 0 0,1-3 78 0 0,24 5 43 0 0,-11-1 43 0 0,13 2-4 0 0,1 0 17 0 0,1 3-58 0 0,0 0 1 0 0,0-1 0 0 0,1 1-1 0 0,-1-1 1 0 0,0 1 0 0 0,1-1-1 0 0,0 0 1 0 0,0 0 0 0 0,0 1-15 0 0,1 0 10 0 0,1 3-2 0 0,0-1-1 0 0,1 0 1 0 0,0 1 0 0 0,0-2-1 0 0,0 1 1 0 0,0-1 0 0 0,1 0-1 0 0,0 0 1 0 0,0 0 0 0 0,0-1-1 0 0,0 0 1 0 0,1 0 0 0 0,-1-1-1 0 0,1 1 1 0 0,3 0-8 0 0,3 0 19 0 0,0-1-1 0 0,-1 0 1 0 0,1-1 0 0 0,0 0-1 0 0,0-1 1 0 0,0 0 0 0 0,10-3-19 0 0,-12 2 3 0 0,-1-2 1 0 0,0 1-1 0 0,3-2-3 0 0,9-3 0 0 0,65-22 0 0 0,-74 25 0 0 0,-1-1 0 0 0,0-1 0 0 0,0 0 0 0 0,0 0 0 0 0,-1-2 0 0 0,3-1 0 0 0,25-16 0 0 0,-27 17 0 0 0,-1 0 0 0 0,0-2 0 0 0,0 1 0 0 0,-1-1 0 0 0,0-1 0 0 0,-1 0 0 0 0,7-10 0 0 0,-8 11 0 0 0,-2 2 3 0 0,0 1-14 0 0,-1 0 0 0 0,0 0 0 0 0,0 0-1 0 0,-1 0 1 0 0,0-1 0 0 0,2-3 11 0 0,5-19 0 0 0,-1 7-12 0 0,5-21 12 0 0,-8 15-16 0 0,-1 1 0 0 0,-2-1 0 0 0,-1 0-1 0 0,-1-1 1 0 0,-1 1 0 0 0,-2 0 0 0 0,-2-10 16 0 0,1-8-21 0 0,1 27 3 0 0,0 0 0 0 0,-1 1 0 0 0,-1-2 18 0 0,-7-16 0 0 0,-1 1 0 0 0,-2 1 0 0 0,-13-27 0 0 0,7 18 0 0 0,16 39 0 0 0,0-1-1 0 0,0 0 1 0 0,-1 1 0 0 0,0-1-1 0 0,-2-1 1 0 0,2 1 14 0 0,-1 0 0 0 0,1 0 0 0 0,0 0 0 0 0,-2-5-14 0 0,0 0 10 0 0,-2-1 1 0 0,1 1 0 0 0,-2 1-1 0 0,1 0 1 0 0,-1 0 0 0 0,-1 1-1 0 0,-3-3-10 0 0,-12-7 0 0 0,20 16 0 0 0,0 0 0 0 0,0-1 0 0 0,1 1 0 0 0,-1-1 0 0 0,1 0 0 0 0,-1-2 0 0 0,-27-32 0 0 0,15 20 0 0 0,1-2 0 0 0,1 0 0 0 0,-8-15 0 0 0,13 19-2 0 0,7 13 4 0 0,1-1-1 0 0,-1 0 1 0 0,1 0-1 0 0,0 0 0 0 0,0 0 1 0 0,1 0-1 0 0,-1 0 0 0 0,1 0 1 0 0,0-1-1 0 0,-1 0-1 0 0,-4-29 75 0 0,4 24-45 0 0,0 1-1 0 0,0-1 0 0 0,0-7-29 0 0,2 14 7 0 0,0 0 0 0 0,1 0 0 0 0,-1 0 0 0 0,0 1 0 0 0,1-1 0 0 0,-1 0 0 0 0,1 0 0 0 0,0 1 0 0 0,0-1 0 0 0,0 1 0 0 0,0-1 0 0 0,1 1 0 0 0,-1-1 0 0 0,1 1 0 0 0,0-1-7 0 0,63-91 614 0 0,-54 79-530 0 0,-6 7-16 0 0,1 0 1 0 0,0 0 0 0 0,0 1-1 0 0,6-4-68 0 0,12-13 99 0 0,-18 17-63 0 0,1 0 1 0 0,-1 1-1 0 0,1 0 1 0 0,1 1-1 0 0,7-5-36 0 0,13-5 187 0 0,16-5-187 0 0,-37 18 9 0 0,0 0 1 0 0,0 0-1 0 0,0 1 0 0 0,1 0 1 0 0,-1 0-1 0 0,0 0 0 0 0,0 1 1 0 0,1 0-1 0 0,-1 1 0 0 0,0 0 1 0 0,0 0-1 0 0,0 0 0 0 0,1 1 1 0 0,-1 0-1 0 0,-1 0 0 0 0,1 1 1 0 0,0 0-1 0 0,5 3-9 0 0,9 6 36 0 0,1 1 0 0 0,-2 0 0 0 0,0 2 0 0 0,17 16-36 0 0,-4-2-146 0 0,-17-13-78 0 0,2 0 1 0 0,0-2-1 0 0,2 0 224 0 0,-15-11-328 0 0,0 0 0 0 0,0-1 1 0 0,1 1-1 0 0,-1-1 0 0 0,1-1 0 0 0,0 1 328 0 0,-2-1-628 0 0,11 4-1488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44:45.8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401 50 14744 0 0,'12'3'552'0'0,"1"0"-1"0"0,0 0 1 0 0,0-2 0 0 0,0 1 0 0 0,0-2 0 0 0,0 0 0 0 0,2 0-552 0 0,-1 0 1275 0 0,-10-1-1200 0 0,6-2-65 0 0,-5-5-10 0 0,-3 5 0 0 0,0-4 0 0 0,-2 5 0 0 0,-1 0 0 0 0,0 0 0 0 0,1 0 0 0 0,-1 0 0 0 0,0 0 0 0 0,0 0 0 0 0,-1 0 0 0 0,0 0 0 0 0,1 0-4 0 0,-1 0-1 0 0,1 1 0 0 0,-1-1 0 0 0,1 1 0 0 0,-1 0 1 0 0,0-1-1 0 0,0 1 0 0 0,0 0 0 0 0,0 0 0 0 0,0 0 1 0 0,0 0-1 0 0,0 1 0 0 0,0-1 0 0 0,0 0 0 0 0,0 1 1 0 0,-2-1 4 0 0,-38-1 187 0 0,21 2-151 0 0,0 1 1 0 0,1 2-1 0 0,-1 0 0 0 0,0 1 0 0 0,1 1 0 0 0,-20 7-36 0 0,29-7 22 0 0,-2-1-11 0 0,0 0 0 0 0,1 1 0 0 0,0 1 0 0 0,-10 7-11 0 0,19-12 0 0 0,1 1 0 0 0,-1 0 0 0 0,1 0 0 0 0,-1 0 0 0 0,1 0 0 0 0,0 1-1 0 0,0-1 1 0 0,0 1 0 0 0,0-1 0 0 0,0 1 0 0 0,0 0 0 0 0,1 0 0 0 0,0-1 0 0 0,-1 1 0 0 0,1 0 0 0 0,0 0 0 0 0,0 0 0 0 0,1 1 0 0 0,-1-1 0 0 0,1 0-1 0 0,-1 0 1 0 0,1 2 0 0 0,-1 11 15 0 0,0-14-10 0 0,1 0 1 0 0,0 1-1 0 0,0-1 1 0 0,0 0-1 0 0,0 1 1 0 0,0-1-1 0 0,0 0 1 0 0,0 1-1 0 0,1-1 1 0 0,-1 0-1 0 0,2 2-5 0 0,3 8 30 0 0,1 1 0 0 0,1-1 0 0 0,0 0 0 0 0,1 0 0 0 0,6 6-30 0 0,13 14 79 0 0,8 5-79 0 0,-13-14 16 0 0,136 141 59 0 0,-117-117-48 0 0,-2 2-1 0 0,16 28-26 0 0,-6-5 104 0 0,-15-23 247 0 0,-2 1 0 0 0,4 12-351 0 0,-30-50 81 0 0,12 22 409 0 0,-2 0 1 0 0,-1 2 0 0 0,-1 0 0 0 0,4 22-491 0 0,-11-29 218 0 0,-1 0 0 0 0,-2 0 0 0 0,0 6-218 0 0,-4-27 20 0 0,1 1 0 0 0,-1-1 0 0 0,-1 1 0 0 0,0-1 0 0 0,0 1-1 0 0,0-1 1 0 0,-1 0 0 0 0,0 1 0 0 0,-1-1 0 0 0,0 0 0 0 0,0 0 0 0 0,-1-1 0 0 0,-2 5-20 0 0,2-7 7 0 0,0-1-1 0 0,0 0 1 0 0,0 0 0 0 0,0 0 0 0 0,-1 0-1 0 0,1-1 1 0 0,-1 1 0 0 0,0-1-1 0 0,0 0 1 0 0,0-1 0 0 0,-1 1 0 0 0,1-1-1 0 0,-1 0 1 0 0,1-1 0 0 0,-1 1 0 0 0,1-1-1 0 0,-1 0 1 0 0,0-1 0 0 0,0 1 0 0 0,1-1-1 0 0,-2 0-6 0 0,-10 0-1 0 0,4 1 16 0 0,-1-1 1 0 0,1-1 0 0 0,-1 0 0 0 0,1-1 0 0 0,-12-3-16 0 0,-18-9 59 0 0,1-2 1 0 0,-17-10-60 0 0,-81-44-456 0 0,107 52 177 0 0,-47-26-795 0 0,33 17-4036 0 0,-48-20 5110 0 0,58 31-4657 0 0,0-1-1115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44:49.6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590 358 9416 0 0,'0'0'208'0'0,"-2"0"33"0"0,-7 0-2 0 0,-1-1-195 0 0,1 1-1 0 0,0 1 1 0 0,-1-1 0 0 0,1 2-1 0 0,0-1 1 0 0,-1 1-1 0 0,1 1 1 0 0,-3 1-44 0 0,-2 1 291 0 0,1 1-1 0 0,0 0 1 0 0,0 1 0 0 0,1 1-1 0 0,-6 4-290 0 0,-38 33 1502 0 0,-47 50-1502 0 0,80-73 97 0 0,2 1 0 0 0,1 1 0 0 0,1 0 0 0 0,1 2 1 0 0,1 0-1 0 0,1 1 0 0 0,1 1 0 0 0,2 1 0 0 0,-1 4-97 0 0,14-32 1 0 0,-16 39 83 0 0,2 1 1 0 0,2 1-1 0 0,1 0 1 0 0,-1 26-85 0 0,7-11 69 0 0,2 1 1 0 0,5 53-70 0 0,-1-62 17 0 0,0-22 29 0 0,0 1 0 0 0,2 2-46 0 0,9 42 598 0 0,2-1 1 0 0,4-1-1 0 0,2 0 0 0 0,8 8-598 0 0,-16-51 228 0 0,1 0-1 0 0,2-1 0 0 0,8 10-227 0 0,-16-25 18 0 0,32 44 70 0 0,3-1 0 0 0,2-3 0 0 0,30 26-88 0 0,41 34 64 0 0,-17-18 467 0 0,4-5-1 0 0,28 14-530 0 0,-87-74 321 0 0,1-2-1 0 0,17 7-320 0 0,-39-22 79 0 0,45 24 116 0 0,2-4-1 0 0,1-3 1 0 0,1-3-1 0 0,1-3 0 0 0,13 0-194 0 0,-68-18 71 0 0,40 8 550 0 0,7-1-621 0 0,-24-6 172 0 0,24 4-128 0 0,0-3-1 0 0,9-3-43 0 0,12 1 94 0 0,-51-2-49 0 0,0-1-1 0 0,0-1 1 0 0,5-2-45 0 0,45-6 96 0 0,-32 5-31 0 0,0-3-1 0 0,40-10-64 0 0,-61 8 26 0 0,1-1 0 0 0,-2-1 0 0 0,1-2-1 0 0,-2-1 1 0 0,0-1 0 0 0,23-15-26 0 0,-35 16 52 0 0,0-1-1 0 0,5-6-51 0 0,11-10 30 0 0,2-1 26 0 0,-1-2 1 0 0,6-11-57 0 0,-11 13 39 0 0,-14 14 28 0 0,-1-1-1 0 0,0 0 0 0 0,-2-1 1 0 0,4-7-67 0 0,20-29 181 0 0,-23 36-130 0 0,0 0 0 0 0,-2-1 0 0 0,1-2-51 0 0,11-23-1 0 0,-12 26 28 0 0,7-21-27 0 0,55-123 606 0 0,-69 150-606 0 0,0 0 0 0 0,-1 0 0 0 0,0-6 0 0 0,8-26 0 0 0,-6 28 0 0 0,1 2 0 0 0,-2-1 0 0 0,0 0 0 0 0,0 1 0 0 0,-2-2 0 0 0,0-2 0 0 0,3-33-48 0 0,-2 17-47 0 0,-1 0-1 0 0,-2 0 1 0 0,-2-13 95 0 0,-2-37-41 0 0,2 48 7 0 0,0 1-1 0 0,-4-10 35 0 0,-18-91-62 0 0,-30-157 64 0 0,47 251-2 0 0,5 27 0 0 0,0 0 0 0 0,-2 0 0 0 0,0 1 0 0 0,-1-1 0 0 0,-6-12 0 0 0,3 8 0 0 0,1 0 0 0 0,-3-15 0 0 0,7 26 10 0 0,0 0 0 0 0,0 0 0 0 0,-1 1 0 0 0,0-1 0 0 0,-1 1 0 0 0,-4-6-10 0 0,-5-10 23 0 0,5 6 33 0 0,1 2-2 0 0,0 1 1 0 0,-1 0-1 0 0,-1 0 0 0 0,0 1 1 0 0,-7-7-55 0 0,-15-15 20 0 0,0-2-20 0 0,28 33 4 0 0,-3-4 9 0 0,-1 1-1 0 0,-1 0 1 0 0,-2-2-13 0 0,-18-17 15 0 0,16 15-52 0 0,0 0 1 0 0,-1 1-1 0 0,0 1 0 0 0,-1 0 0 0 0,1 1 1 0 0,-2 1-1 0 0,-3-2 37 0 0,-39-22-79 0 0,28 15 79 0 0,-1 2 0 0 0,0 1-1 0 0,-22-5 1 0 0,6 1-71 0 0,-10-7 71 0 0,0 2 0 0 0,-1 2 0 0 0,0 2 0 0 0,-33-4 0 0 0,52 13 0 0 0,-28-5 63 0 0,0 4 0 0 0,0 2-1 0 0,-23 2-62 0 0,63 5 24 0 0,0-1 22 0 0,0 2 0 0 0,0 1 0 0 0,-9 2-46 0 0,-93 7 173 0 0,0-5 0 0 0,-119-13-173 0 0,196 3-25 0 0,35 3 11 0 0,1 1 1 0 0,-1 1-1 0 0,1 0 0 0 0,-4 2 14 0 0,-52 6 64 0 0,-19 6-64 0 0,81-11 6 0 0,0 0-1 0 0,-1 1 0 0 0,1 1 1 0 0,0-1-1 0 0,0 2 0 0 0,-3 2-5 0 0,9-6 2 0 0,0 2 0 0 0,1-1 0 0 0,-1 0 0 0 0,1 1 0 0 0,0 0 0 0 0,0-1-1 0 0,0 1 1 0 0,0 0 0 0 0,0 1 0 0 0,1-1 0 0 0,-1 0 0 0 0,1 1 0 0 0,0 0 0 0 0,0-1-1 0 0,0 1 1 0 0,1 0 0 0 0,-2 3-2 0 0,0 10-790 0 0,1 1 0 0 0,0 0-1 0 0,1 0 1 0 0,1 3 790 0 0,-2 24-5993 0 0,-2-8-604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44:53.6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23 920 0 0,'35'56'270'0'0,"-24"-31"2273"0"0,5 28 5846 0 0,-4-1-4901 0 0,-9-34-3109 0 0,-1-4-18 0 0,-1-1 1 0 0,0 0-1 0 0,-1 0 1 0 0,-1 8-362 0 0,0 12 282 0 0,-8 40-272 0 0,9-33-20 0 0,0-38-46 0 0,0-2-20 0 0,0 0 2 0 0,0 0 2 0 0,0 0 0 0 0,2-2 12 0 0,5-8 48 0 0,-3 6 12 0 0,-1 0 0 0 0,0 0 0 0 0,0-1 0 0 0,3-4 0 0 0,21-49 227 0 0,-5 14 569 0 0,-1-5-796 0 0,-7 17 1069 0 0,7-10-1069 0 0,8-18 1044 0 0,2-5 109 0 0,-27 58-1037 0 0,0-1 0 0 0,1 1 0 0 0,0 1 0 0 0,0-1 0 0 0,0 1-1 0 0,1 0 1 0 0,1-1-116 0 0,-6 6 24 0 0,9-5 144 0 0,-2 13-156 0 0,-2 1-67 0 0,-2-1 0 0 0,1 1 0 0 0,-1 0 0 0 0,0 0 1 0 0,0 1-1 0 0,-1-1 0 0 0,-1 1 0 0 0,1-1 0 0 0,-1 3 55 0 0,1 1-198 0 0,1-1 0 0 0,-1 1 0 0 0,2-1 0 0 0,0-1 0 0 0,0 1 0 0 0,1 0 0 0 0,0-1 0 0 0,7 7 198 0 0,-12-16 1 0 0,0 0 1 0 0,0 0-1 0 0,0-1 1 0 0,0 1 0 0 0,1-1-1 0 0,-1 1 1 0 0,0-1-1 0 0,0 1 1 0 0,1-1 0 0 0,-1 0-1 0 0,0 0 1 0 0,1 1-1 0 0,-1-1 1 0 0,0 0-1 0 0,1 0 1 0 0,-1 0 0 0 0,0-1-1 0 0,2 1-1 0 0,0 0 8 0 0,1-1 21 0 0,0 0 0 0 0,-1 1 0 0 0,1-1 0 0 0,-1-1 0 0 0,1 1 0 0 0,-1-1 0 0 0,1 1 0 0 0,-1-1 0 0 0,0 0 0 0 0,0 0 0 0 0,0 0 0 0 0,0-1 0 0 0,0 1 0 0 0,0-1 0 0 0,-1 1 0 0 0,3-4-29 0 0,18-14 226 0 0,6-4 62 0 0,-22 18-155 0 0,0-1 1 0 0,0 2 0 0 0,1-1-1 0 0,0 1 1 0 0,0 0 0 0 0,0 0-1 0 0,0 1 1 0 0,1 0 0 0 0,0 1-1 0 0,3-1-133 0 0,-3 2 176 0 0,0 1 0 0 0,1-1-1 0 0,-1 2 1 0 0,0-1-1 0 0,0 2 1 0 0,6 0-176 0 0,-11-1 44 0 0,1 1 0 0 0,-1 0 0 0 0,0 0 0 0 0,1 0-1 0 0,-1 1 1 0 0,0-1 0 0 0,0 1 0 0 0,0 0 0 0 0,0 0 0 0 0,-1 1 0 0 0,1-1 0 0 0,0 1 0 0 0,-1 0-1 0 0,0 0 1 0 0,1 0-44 0 0,12 16 143 0 0,-1 0 0 0 0,4 7-143 0 0,-18-23 1 0 0,1 0 1 0 0,-1-1 0 0 0,0 1 0 0 0,0 0 0 0 0,0 0 0 0 0,1 3-2 0 0,-1-4 0 0 0,-1 1 0 0 0,1-1 0 0 0,0 1 0 0 0,0-1 0 0 0,0 1-1 0 0,0-1 1 0 0,1 0 0 0 0,0 2 0 0 0,0-2-9 0 0,-1 0 0 0 0,1 0 0 0 0,-1 0 0 0 0,0 0 0 0 0,0 0 0 0 0,0 0 0 0 0,0 0 0 0 0,0 1 0 0 0,0-1 0 0 0,-1 0 0 0 0,1 1 0 0 0,-1-1 0 0 0,1 0 0 0 0,-1 3 9 0 0,0-5-134 0 0,1 1 1 0 0,-1 0 0 0 0,1 0 0 0 0,-1-1 0 0 0,1 1 0 0 0,-1 0 0 0 0,1-1-1 0 0,-1 1 1 0 0,1 0 0 0 0,-1-1 0 0 0,1 1 0 0 0,0-1 0 0 0,0 1 0 0 0,0-1 133 0 0,-1 0-1706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45:19.5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839 399 3224 0 0,'0'-8'288'0'0,"0"-3"-740"0"0,0 9 1128 0 0,1 0 0 0 0,-1-1 0 0 0,0 1 1 0 0,-1-1-1 0 0,1 1 0 0 0,0-1 0 0 0,-1 1 0 0 0,1 0 0 0 0,-1-1 1 0 0,1 1-1 0 0,-1 0 0 0 0,0-1 0 0 0,0 1 0 0 0,0 0 0 0 0,-1-1-676 0 0,-1-1 514 0 0,0 0-1 0 0,0 1 1 0 0,0-1-1 0 0,-1 1 1 0 0,1-1-1 0 0,-1 1 1 0 0,0 0-514 0 0,-2-1 138 0 0,1 1 1 0 0,-1 0 0 0 0,0 0 0 0 0,0 0 0 0 0,0 1-1 0 0,0 0 1 0 0,0 0 0 0 0,-1 0-139 0 0,-5 0-56 0 0,0 1-1 0 0,0-1 1 0 0,0 2 0 0 0,-1 0-1 0 0,1 0 1 0 0,0 1 0 0 0,-5 1 56 0 0,-17 2-57 0 0,22-3 31 0 0,0 1-1 0 0,1-1 1 0 0,-1 2-1 0 0,1 0 1 0 0,-1 0 0 0 0,1 1-1 0 0,-2 1 27 0 0,-23 12-128 0 0,2 3 0 0 0,0 0 0 0 0,-4 6 128 0 0,17-11-106 0 0,1 1-1 0 0,1 2 1 0 0,0-1 0 0 0,1 2 0 0 0,-6 9 106 0 0,0 3-130 0 0,0-2-99 0 0,2 1 0 0 0,-8 15 229 0 0,8-8-72 0 0,3 1 1 0 0,0 1-1 0 0,3 1 1 0 0,1 0-1 0 0,2 1 1 0 0,2 0 0 0 0,-3 24 71 0 0,2 7 318 0 0,4 1 0 0 0,1 59-318 0 0,8-36 261 0 0,11 61-261 0 0,-4-98 83 0 0,2-1 1 0 0,3 0 0 0 0,7 15-84 0 0,3-3 113 0 0,2-1 0 0 0,14 21-113 0 0,-12-36 139 0 0,2-1-1 0 0,2-2 0 0 0,3-1 1 0 0,1-1-1 0 0,3-2 1 0 0,9 6-139 0 0,-21-27 213 0 0,1-2 1 0 0,1-1 0 0 0,24 16-214 0 0,96 53 449 0 0,-104-69-53 0 0,16 5-396 0 0,6 3 264 0 0,-2-2 218 0 0,15 3-482 0 0,27 10 318 0 0,-17-3-226 0 0,3-4 0 0 0,50 10-92 0 0,-99-34-24 0 0,196 51-109 0 0,-136-39 368 0 0,37 0-235 0 0,-85-18 275 0 0,0-1 1 0 0,0-3 0 0 0,0-3 0 0 0,0-2-1 0 0,17-5-275 0 0,-54 7 65 0 0,17-3 109 0 0,-2-1 1 0 0,1-1-1 0 0,7-5-174 0 0,55-22 181 0 0,-79 27-143 0 0,-1-1 0 0 0,0-1 0 0 0,0 0-1 0 0,5-6-37 0 0,36-28 80 0 0,-3-2 0 0 0,-1-3 0 0 0,15-22-80 0 0,-25 29 14 0 0,-31 31-6 0 0,0 0 1 0 0,-2-1-1 0 0,1-1 0 0 0,-1 1 1 0 0,-1-2-1 0 0,2-3-8 0 0,-3 2 9 0 0,-2 0 0 0 0,4-9-9 0 0,6-16 36 0 0,-6 20-35 0 0,-1-2 1 0 0,-1 0 0 0 0,-1 0 0 0 0,-1 0 0 0 0,-1-1-1 0 0,0 1-1 0 0,7-46 0 0 0,-4 24 0 0 0,-1 0 0 0 0,-2 0 0 0 0,-2 0 0 0 0,-2-12 0 0 0,-12-134 0 0 0,8 156 0 0 0,-3-1 0 0 0,-4-13 0 0 0,-3-23 0 0 0,8 39 0 0 0,3 13 0 0 0,-1-1 0 0 0,-1 1 0 0 0,-5-15 0 0 0,-2 6 0 0 0,-9-15 0 0 0,-2-4 0 0 0,-29-68 155 0 0,-32-47-155 0 0,50 99 60 0 0,13 24-49 0 0,-1 0-1 0 0,-3 0-10 0 0,-101-126 252 0 0,82 115-124 0 0,-2 2 0 0 0,-2 2 0 0 0,-2 2 0 0 0,-28-18-128 0 0,-55-33-74 0 0,-27-9 74 0 0,120 81 32 0 0,-1 1 0 0 0,0 1 0 0 0,-1 3 0 0 0,-22-6-32 0 0,6 7 55 0 0,-1 2 1 0 0,-48-4-56 0 0,79 14 17 0 0,-386-64-448 0 0,355 55-325 0 0,-33-12 756 0 0,13 3-556 0 0,25 7-765 0 0,0-3-3882 0 0,3 1-1623 0 0</inkml:trace>
  <inkml:trace contextRef="#ctx0" brushRef="#br0" timeOffset="1306.856">1466 219 8608 0 0,'4'1'80'0'0,"0"-1"1"0"0,0 2-1 0 0,0-1 1 0 0,0 0 0 0 0,0 1-1 0 0,0 0 1 0 0,2 1-81 0 0,-5-3 16 0 0,0 1 0 0 0,0 0 0 0 0,1 0 0 0 0,-1 0 1 0 0,0 0-1 0 0,0 0 0 0 0,0 0 0 0 0,0 0 0 0 0,0 0 0 0 0,-1 0 1 0 0,1 1-1 0 0,0-1 0 0 0,0 0 0 0 0,-1 0 0 0 0,1 1 0 0 0,-1-1 1 0 0,1 1-1 0 0,-1-1 0 0 0,0 0 0 0 0,1 1 0 0 0,-1-1 1 0 0,0 1-1 0 0,0 0-16 0 0,0-1 10 0 0,0 0-1 0 0,0 0 1 0 0,0 0 0 0 0,0 0 0 0 0,1 0 0 0 0,-1 0 0 0 0,0 0 0 0 0,1 0-1 0 0,-1 0 1 0 0,1 0 0 0 0,-1 0 0 0 0,1 0 0 0 0,-1 0 0 0 0,1 0 0 0 0,0 0-1 0 0,-1 0 1 0 0,1-1 0 0 0,0 1-10 0 0,0 0 22 0 0,0 1-1 0 0,0-1 1 0 0,0 0-1 0 0,0 0 1 0 0,-1 0-1 0 0,1 0 1 0 0,0 1-1 0 0,-1-1 1 0 0,1 0-1 0 0,-1 1 1 0 0,1-1 0 0 0,-1 0-1 0 0,1 2-21 0 0,-1 4 106 0 0,1 0-1 0 0,-1 1 1 0 0,-1-1 0 0 0,0 0-1 0 0,0 2-105 0 0,-1 24 165 0 0,1-24-119 0 0,0 0-1 0 0,-1 0 0 0 0,0 0 1 0 0,0 0-1 0 0,-2 4-45 0 0,-5 21 183 0 0,2-6 9 0 0,-1 0 0 0 0,-2-1 0 0 0,0 0 0 0 0,-8 12-192 0 0,13-26 107 0 0,0 0 1 0 0,1 0 0 0 0,-1 8-108 0 0,-9 30 114 0 0,6-28-58 0 0,-2 18-56 0 0,-3 6 19 0 0,7-21 3 0 0,0 0 0 0 0,2 1 0 0 0,0 14-22 0 0,0-6-2 0 0,-5 25 2 0 0,-8 38 282 0 0,2-6 133 0 0,11-68-42 0 0,0 23-373 0 0,-2 9 232 0 0,1-12-64 0 0,2 0 0 0 0,3 32-168 0 0,0-56 12 0 0,1 27 37 0 0,3-1-1 0 0,3 3-48 0 0,2 31 21 0 0,1 39-21 0 0,0 9 0 0 0,-7-65 0 0 0,7 24 0 0 0,-2-35 13 0 0,2 15 146 0 0,18 64-159 0 0,-8-78 829 0 0,-14-37-490 0 0,-5-14-293 0 0,0 0 0 0 0,0-1 0 0 0,-1 1 0 0 0,1 0 0 0 0,0 0 0 0 0,-1-1 0 0 0,1 1 0 0 0,-1 0 0 0 0,0 0 0 0 0,1 1-46 0 0,2 21 504 0 0,-2-22-447 0 0,-1 1 1 0 0,1 0-1 0 0,-1 1 1 0 0,1-1 0 0 0,-1 0-1 0 0,0 0 1 0 0,0 0 0 0 0,0 0-1 0 0,-1 0-57 0 0,1-2 16 0 0,0 0-1 0 0,0 1 1 0 0,0-1-1 0 0,0 0 1 0 0,0 0-1 0 0,1 0 1 0 0,-1 0-1 0 0,0 1 1 0 0,1-1-1 0 0,-1 0 1 0 0,0 0-1 0 0,1 0 1 0 0,0 1-16 0 0,3 13 147 0 0,-4-15-146 0 0,0 5 9 0 0,0 0 0 0 0,0 0 0 0 0,1 0 0 0 0,0-1 1 0 0,0 1-1 0 0,0 0 0 0 0,1 2-10 0 0,2 7 12 0 0,4 17-12 0 0,-8-27 1 0 0,10 15 52 0 0,-5-12-1266 0 0,-5-7-4651 0 0</inkml:trace>
  <inkml:trace contextRef="#ctx0" brushRef="#br0" timeOffset="2529.207">1844 353 10136 0 0,'-8'6'188'0'0,"1"0"1"0"0,0 1-1 0 0,1 0 0 0 0,-1 0 1 0 0,1 0-1 0 0,-4 7-188 0 0,-17 18 342 0 0,-5 4 342 0 0,23-25-454 0 0,0-1 0 0 0,-1 1 0 0 0,0-2 0 0 0,-8 6-230 0 0,7-7 150 0 0,-9 7 50 0 0,0 0 0 0 0,-2-2 0 0 0,1-1 0 0 0,-18 8-200 0 0,32-17-41 0 0,0-1 0 0 0,0 0 1 0 0,0 0-1 0 0,0 0 0 0 0,0-1 0 0 0,-1 0 1 0 0,1 0-1 0 0,0-1 0 0 0,-1 0 1 0 0,1 0-1 0 0,0-1 0 0 0,0 0 0 0 0,-1 0 1 0 0,1-1-1 0 0,0 0 0 0 0,0 0 1 0 0,0 0-1 0 0,-4-3 41 0 0,-7-3-453 0 0</inkml:trace>
  <inkml:trace contextRef="#ctx0" brushRef="#br0" timeOffset="2914.551">1941 546 18743 0 0,'0'17'416'0'0,"-5"7"80"0"0,2 8 16 0 0,-3 6 16 0 0,-4 3-424 0 0,-3 8-104 0 0,-1-3 0 0 0,-8 2 0 0 0,3-2 0 0 0,-8-5 0 0 0,-11-4 64 0 0,6-5-64 0 0,5-8-760 0 0,-1 2-168 0 0,-9-11-40 0 0,10 2-4023 0 0,3-5-801 0 0</inkml:trace>
  <inkml:trace contextRef="#ctx0" brushRef="#br0" timeOffset="3295.137">2038 756 16184 0 0,'1'2'365'0'0,"7"13"318"0"0,-7-14-641 0 0,0 1-1 0 0,0 0 1 0 0,0-1 0 0 0,0 1 0 0 0,0 0 0 0 0,-1 0 0 0 0,1-1 0 0 0,0 1 0 0 0,-1 0-1 0 0,1 0 1 0 0,-1 0 0 0 0,0 0 0 0 0,0 0 0 0 0,0 0 0 0 0,0-1 0 0 0,0 1-1 0 0,0 0-41 0 0,-2 8 11 0 0,0 0 0 0 0,-1 0 0 0 0,0 0 0 0 0,0-1 0 0 0,-1 0 0 0 0,-1 1 0 0 0,-3 5-11 0 0,-10 14 197 0 0,-15 17-197 0 0,12-16 64 0 0,-2 1-14 0 0,-2-1 0 0 0,-2-1-1 0 0,0-2 1 0 0,-2 0 0 0 0,-24 17-50 0 0,25-25-290 0 0,-1-1 1 0 0,0-1-1 0 0,-1-2 0 0 0,-15 6 290 0 0,-15 0-1749 0 0,33-12 847 0 0</inkml:trace>
  <inkml:trace contextRef="#ctx0" brushRef="#br0" timeOffset="3296.137">2071 825 13360 0 0,'0'6'237'0'0,"1"0"0"0"0,0 0 1 0 0,0-1-1 0 0,0 1 0 0 0,1-1 1 0 0,2 6-238 0 0,3 15 0 0 0,-5-11 341 0 0,-1 0 1 0 0,-1 0 0 0 0,0 1 0 0 0,-1-1-1 0 0,-1 0 1 0 0,0 0 0 0 0,-3 8-342 0 0,-3 23 1169 0 0,-4 21-398 0 0,-3 0-1 0 0,-24 62-770 0 0,25-85 73 0 0,-8 18-214 0 0,-3-1-1 0 0,-2-1 0 0 0,-7 6 142 0 0,27-54-361 0 0,-1-1 1 0 0,1-1-1 0 0,-2 0 1 0 0,1 0-1 0 0,-4 3 361 0 0,0 0-1578 0 0,2-4-559 0 0</inkml:trace>
  <inkml:trace contextRef="#ctx0" brushRef="#br0" timeOffset="3639.707">2246 1260 17423 0 0,'-3'14'107'0'0,"1"-5"16"0"0,0 1 0 0 0,1-1 0 0 0,0 1-1 0 0,0 0 1 0 0,1-1 0 0 0,1 3-123 0 0,-1 5 150 0 0,0 0-1 0 0,0 1 0 0 0,-2-1 0 0 0,0 0 0 0 0,-1 0 0 0 0,-1 0 0 0 0,-5 13-149 0 0,-15 60 17 0 0,9-30 15 0 0,-3-1-1 0 0,-6 9-31 0 0,22-64 1 0 0,-20 51 137 0 0,-27 47-138 0 0,40-87-14 0 0,0 1 1 0 0,-1-1-1 0 0,-1-1 1 0 0,0 0 0 0 0,-1 0-1 0 0,-1-1 1 0 0,0-1-1 0 0,-6 5 14 0 0,13-13-452 0 0,1-1-1 0 0,-1 1 1 0 0,0-1-1 0 0,0 0 1 0 0,0-1-1 0 0,0 0 1 0 0,-1 1-1 0 0,-4 0 453 0 0,-5 0-5850 0 0</inkml:trace>
  <inkml:trace contextRef="#ctx0" brushRef="#br0" timeOffset="3640.707">2646 1756 16903 0 0,'-5'12'368'0'0,"5"16"80"0"0,0 1 8 0 0,-8 7 24 0 0,-11 14-384 0 0,0 2-96 0 0,6 11 0 0 0,-9 2 0 0 0,-11-3 72 0 0,1-5-8 0 0,3-4 0 0 0,2-8 0 0 0,-1-8-584 0 0,-4-8-120 0 0,0-5-32 0 0,4-7-3999 0 0,4-9-801 0 0</inkml:trace>
  <inkml:trace contextRef="#ctx0" brushRef="#br0" timeOffset="3989.824">2655 1812 10592 0 0,'10'25'472'0'0,"-1"-9"96"0"0,1 6-456 0 0,-2 2-112 0 0,-2 13 0 0 0,-6 4 0 0 0,-6 0 1712 0 0,-2 12 320 0 0,-2 5 63 0 0,-9 3 17 0 0,-3 0-1672 0 0,-5 4-336 0 0,3 2-104 0 0,-4-6 64 0 0,-18 0-784 0 0,14-3-152 0 0,5-14-32 0 0</inkml:trace>
  <inkml:trace contextRef="#ctx0" brushRef="#br0" timeOffset="5423.713">650 411 7368 0 0,'5'-2'171'0'0,"1"0"0"0"0,0 0-1 0 0,-1 1 1 0 0,1 0 0 0 0,5-1-171 0 0,-6 1 113 0 0,-1 1 1 0 0,1-1-1 0 0,-1 0 1 0 0,1 0-1 0 0,-1-1 0 0 0,0 1 1 0 0,0-1-1 0 0,1 0 0 0 0,-1 0 1 0 0,0-1-114 0 0,57-44 2852 0 0,-51 39-2279 0 0,0 1 1 0 0,-1-2-1 0 0,0 1 1 0 0,6-9-574 0 0,5-4 2784 0 0,-20 21-2769 0 0,0-1-1 0 0,0 0 1 0 0,0 0 0 0 0,0 1-1 0 0,0-1 1 0 0,0 0-1 0 0,0 1 1 0 0,0-1 0 0 0,0 0-1 0 0,0 0 1 0 0,-1 1-1 0 0,1-1 1 0 0,0 0 0 0 0,0 1-1 0 0,-1-1 1 0 0,1 0-1 0 0,0 1 1 0 0,-1-1 0 0 0,1 1-1 0 0,-1-1-14 0 0,-9-14-19 0 0,-8-5 11 0 0,14 16 28 0 0,0 0 0 0 0,0-1 0 0 0,0 0 0 0 0,0 0 0 0 0,1 0 0 0 0,0-1 0 0 0,0 1 0 0 0,0-1-20 0 0,-10-23 458 0 0,12 28-260 0 0,-3 0 575 0 0,4 1-736 0 0,0 0 1 0 0,-1 0-1 0 0,1 0 1 0 0,0 0-1 0 0,0 0 0 0 0,0 1 1 0 0,-1-1-1 0 0,1 0 1 0 0,0 0-1 0 0,0 0 1 0 0,0 0-1 0 0,0 0 1 0 0,-1 0-1 0 0,1 0 0 0 0,0 0 1 0 0,0 0-1 0 0,0 0 1 0 0,0 0-1 0 0,0 1 1 0 0,-1-1-1 0 0,1 0 0 0 0,0 0 1 0 0,0 0-1 0 0,0 0 1 0 0,0 0-1 0 0,0 1 1 0 0,0-1-1 0 0,0 0 1 0 0,-1 0-1 0 0,1 0 0 0 0,0 0 1 0 0,0 1-1 0 0,0-1 1 0 0,0 0-1 0 0,0 0 1 0 0,0 0-1 0 0,0 1 1 0 0,0-1-1 0 0,0 0 0 0 0,0 0 1 0 0,0 0-1 0 0,0 0 1 0 0,0 1-1 0 0,0-1-37 0 0,0 1-96 0 0,-13 32 224 0 0,5-11-48 0 0,-9 18-80 0 0,14-34-13 0 0,-1-1 0 0 0,1 1 0 0 0,-1-1 1 0 0,0 0-1 0 0,0 0 0 0 0,0 0 0 0 0,-1 0 1 0 0,-4 3 12 0 0,5-5-235 0 0,1 0-1 0 0,-1 0 1 0 0,0 0 0 0 0,0-1 0 0 0,0 1 0 0 0,0-1-1 0 0,0 0 1 0 0,0 0 0 0 0,-1-1 0 0 0,1 0 0 0 0,0 1 0 0 0,-1-1-1 0 0,-3 0 236 0 0,-20-1-6483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45:50.9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519 1712 9216 0 0,'0'0'706'0'0,"0"0"-340"0"0,0 0 294 0 0,0 0 178 0 0,0 0 33 0 0,0 0-100 0 0,-1 2-453 0 0,-4 7-231 0 0,5-8-77 0 0,-1 1-1 0 0,1-1 1 0 0,-1 0-1 0 0,0 1 1 0 0,1-1-1 0 0,-1 0 1 0 0,0 0-1 0 0,0 1 1 0 0,0-1-1 0 0,0 0 1 0 0,0 0-1 0 0,0 0 1 0 0,-1 0-1 0 0,1 0 1 0 0,0 0-1 0 0,0-1 1 0 0,-1 1 0 0 0,1 0-1 0 0,-1-1 1 0 0,1 1-10 0 0,-60 19 0 0 0,55-18-3 0 0,0 0 1 0 0,0 1-1 0 0,0-1 1 0 0,0 1 0 0 0,0 0-1 0 0,1 0 1 0 0,-4 3 2 0 0,-35 31-34 0 0,32-27 25 0 0,1 0 6 0 0,2 0 1 0 0,-1 1-1 0 0,1 0 1 0 0,1 0-1 0 0,0 1 1 0 0,-3 6 2 0 0,-11 22 2 0 0,-4 16-2 0 0,11-24 1 0 0,-3 12-1 0 0,1-1 0 0 0,3 2 0 0 0,-6 34 0 0 0,-20 89 0 0 0,6-13 0 0 0,20-81 0 0 0,1-14 66 0 0,3 1 1 0 0,3 0 0 0 0,1 39-67 0 0,5-59-1 0 0,0-15 32 0 0,2 19-31 0 0,14 131 962 0 0,-11-152-812 0 0,0 1 0 0 0,1-1 0 0 0,2 0 0 0 0,0 0 0 0 0,7 14-150 0 0,24 48 159 0 0,-33-75-133 0 0,0 0-1 0 0,1-1 1 0 0,5 8-26 0 0,7 10 56 0 0,-1 1 15 0 0,2-1 1 0 0,4 3-72 0 0,6 8 103 0 0,-6-10 45 0 0,2-1 1 0 0,1-2 0 0 0,1 0 0 0 0,2-2-1 0 0,8 5-148 0 0,206 157 1575 0 0,-198-154-1327 0 0,1-3-1 0 0,2-2 1 0 0,1-2-1 0 0,1-2 1 0 0,1-2-1 0 0,43 11-247 0 0,94 21 1059 0 0,21-4-1059 0 0,-130-32 101 0 0,67 11 3 0 0,-101-22 8 0 0,0-3-1 0 0,0-1 1 0 0,1-2-1 0 0,-1-2 0 0 0,0-2 1 0 0,0-3-1 0 0,30-7-111 0 0,-36 4 195 0 0,-1-2-1 0 0,0-2 0 0 0,0-1 1 0 0,17-11-195 0 0,-34 15 89 0 0,74-39 703 0 0,74-54-792 0 0,-153 91 18 0 0,0 0-1 0 0,-1-1 1 0 0,3-5-18 0 0,14-13 14 0 0,-7 9 18 0 0,-2 0 1 0 0,-1-2 0 0 0,-1 0-1 0 0,10-17-32 0 0,-18 23 2 0 0,1-1-40 0 0,0-1 1 0 0,-1-2 37 0 0,1-4-28 0 0,6-11-55 0 0,2-11 83 0 0,-5 7 0 0 0,-2-1 0 0 0,-2 0 0 0 0,-1-1 0 0 0,-1-9 0 0 0,-3 1 38 0 0,-2-1 0 0 0,-2 1-1 0 0,-3-1 1 0 0,-2 0 0 0 0,-2 1 0 0 0,-2-1-1 0 0,-6-14-37 0 0,2 16 0 0 0,-3-10 0 0 0,-2 0 0 0 0,-14-36 0 0 0,13 53 0 0 0,-58-153 0 0 0,55 153 72 0 0,-2 0 0 0 0,-25-40-72 0 0,13 27-39 0 0,-5-7-10 0 0,18 38 49 0 0,-15-16 0 0 0,12 16 0 0 0,-8-15 0 0 0,-9-11 0 0 0,-24-24 0 0 0,3 4 0 0 0,3 8 0 0 0,26 30 0 0 0,16 21 0 0 0,0 0 0 0 0,0 1 0 0 0,-1 1 0 0 0,-1 0 0 0 0,-6-2 0 0 0,16 9 0 0 0,-12-6 0 0 0,-1 1 0 0 0,0 1 0 0 0,0 1 0 0 0,-1 1 0 0 0,-12-2 0 0 0,-36-11 0 0 0,49 13 0 0 0,-1 1 0 0 0,-1 1 0 0 0,-20-4 0 0 0,-183-43 0 0 0,207 46 0 0 0,1-1 0 0 0,-3-1 0 0 0,7 2 0 0 0,-1 0 0 0 0,1 1 0 0 0,-13-2 0 0 0,-31-6 0 0 0,38 7 0 0 0,-1 1 0 0 0,0 1 0 0 0,0 1 0 0 0,-4 0 0 0 0,1 2 7 0 0,0 1 0 0 0,0 1-1 0 0,1 1 1 0 0,-1 1 0 0 0,1 1-1 0 0,0 1 1 0 0,0 1 0 0 0,-5 3-7 0 0,-57 15 10 0 0,-4 7-128 0 0,82-30-14 0 0,0-1 0 0 0,0 1 0 0 0,0-1 0 0 0,0 0 0 0 0,-5 0 132 0 0,-17 3-4342 0 0,28-4 2534 0 0</inkml:trace>
  <inkml:trace contextRef="#ctx0" brushRef="#br0" timeOffset="647.314">1322 1590 6912 0 0,'0'0'314'0'0,"0"0"-6"0"0,8 0-186 0 0,-5 1 7 0 0,0-1 0 0 0,0 1 0 0 0,0 0 0 0 0,0 0 0 0 0,-1 0 0 0 0,1 1 0 0 0,0-1-1 0 0,-1 0 1 0 0,1 1 0 0 0,-1 0 0 0 0,1 0 0 0 0,-1 0 0 0 0,0 0 0 0 0,0 0 0 0 0,0 0 0 0 0,0 0 0 0 0,0 1 0 0 0,0-1 0 0 0,-1 1 0 0 0,1-1 0 0 0,-1 1-129 0 0,3 3 272 0 0,14 27 506 0 0,-9-11 384 0 0,-8-17-1074 0 0,1-1 0 0 0,-1 1 1 0 0,0 0-1 0 0,0-1 1 0 0,-1 1-1 0 0,1 0 1 0 0,-1 0-1 0 0,0 0 0 0 0,-1 0 1 0 0,1 0-1 0 0,-1-1 1 0 0,0 2-89 0 0,-1 25 231 0 0,-4 86-11 0 0,1-46-167 0 0,3-30-42 0 0,1-5 42 0 0,-4 26-53 0 0,3-43 21 0 0,0 0 0 0 0,2 0-1 0 0,0 0 1 0 0,1 0 0 0 0,2 4-21 0 0,-1 2 131 0 0,-1 19-131 0 0,1 15 128 0 0,1-4 209 0 0,-2 3-337 0 0,-1-6 847 0 0,4 17-847 0 0,1-21 434 0 0,-3 0 0 0 0,-2 0 0 0 0,-7 45-434 0 0,0-5 419 0 0,-3 21 22 0 0,4-55-401 0 0,1-11-43 0 0,-3 4 3 0 0,-17 65 4 0 0,-9 53-85 0 0,31-140 116 0 0,1-1 1 0 0,1 1-1 0 0,1-1 0 0 0,2 1 0 0 0,0 0 0 0 0,1-1 1 0 0,2 0-1 0 0,0 0 0 0 0,2 0 0 0 0,2 4-35 0 0,20 56 2392 0 0,16 74-2392 0 0,-42-143 90 0 0,0-3 6 0 0,0 0 0 0 0,-1-1 1 0 0,-1 1-1 0 0,0 6-96 0 0,2-1 73 0 0,-2-11-150 0 0,-4-10-93 0 0,2 2-32 0 0,1 2-214 0 0,0 0-96 0 0,0 0-22 0 0,0 0-126 0 0,5 13-1939 0 0,-1 3 389 0 0,1 0-3000 0 0</inkml:trace>
  <inkml:trace contextRef="#ctx0" brushRef="#br0" timeOffset="1047.758">1357 3523 920 0 0,'12'3'20'0'0,"-1"-1"0"0"0,0 2 0 0 0,0-1 1 0 0,0 2-1 0 0,3 1-20 0 0,14 12 3854 0 0,-4 4 20 0 0,7 16-2407 0 0,-14-11-1091 0 0,8 18-376 0 0,-11-23 374 0 0,4 5 116 0 0,-4-2 299 0 0,1 0 1 0 0,1-2-1 0 0,1 1 1 0 0,12 10-790 0 0,-14-15 296 0 0,15 15 357 0 0,1-2 0 0 0,12 9-653 0 0,-32-32 48 0 0,54 51 327 0 0,26 15-375 0 0,-68-55-626 0 0,0 0 0 0 0,3 6 626 0 0,-19-19-417 0 0,12 11-505 0 0</inkml:trace>
  <inkml:trace contextRef="#ctx0" brushRef="#br0" timeOffset="1396.91">1446 3196 11520 0 0,'6'2'204'0'0,"-1"0"0"0"0,1 0 1 0 0,0 1-1 0 0,-1-1 1 0 0,0 1-1 0 0,3 3-204 0 0,21 9 192 0 0,-9-5 962 0 0,-1 1-1 0 0,0 0 0 0 0,-1 1 1 0 0,0 1-1 0 0,12 12-1153 0 0,23 25 691 0 0,3 7-691 0 0,46 43-1370 0 0,-73-70 776 0 0,-21-21 356 0 0,1 0 0 0 0,0-1 1 0 0,0 0-1 0 0,1 0 238 0 0,125 83-4328 0 0,-114-78 2320 0 0,-2 3-1921 0 0</inkml:trace>
  <inkml:trace contextRef="#ctx0" brushRef="#br0" timeOffset="1731.923">1524 2896 15200 0 0,'10'1'189'0'0,"0"1"1"0"0,-1 0 0 0 0,1 0 0 0 0,-1 1 0 0 0,0 0 0 0 0,0 1 0 0 0,0 0 0 0 0,0 0 0 0 0,6 4-190 0 0,65 42 1546 0 0,-60-36-1313 0 0,0 0-1 0 0,-1 2 1 0 0,0 0-1 0 0,4 6-232 0 0,19 17 149 0 0,-9-7-342 0 0,-2 1-1 0 0,-1 1 1 0 0,2 7 193 0 0,45 50-1309 0 0,77 57-1466 0 0,-123-120 1930 0 0,9 7-1668 0 0,-25-21-1783 0 0</inkml:trace>
  <inkml:trace contextRef="#ctx0" brushRef="#br0" timeOffset="2078.263">1603 2610 11056 0 0,'3'0'852'0'0,"10"1"-543"0"0,1 0 0 0 0,0 1 0 0 0,-1 0 1 0 0,1 2-1 0 0,3 0-309 0 0,69 26 3720 0 0,-71-24-3183 0 0,9 2 3 0 0,-12-4-237 0 0,0 0 0 0 0,-1 1 0 0 0,0 0 0 0 0,1 1 0 0 0,8 6-303 0 0,61 42 855 0 0,-21-16-1189 0 0,43 38 334 0 0,-8 4-5395 0 0,7 15 5395 0 0,-74-69-2074 0 0,0-2-2776 0 0</inkml:trace>
  <inkml:trace contextRef="#ctx0" brushRef="#br0" timeOffset="2397.087">1482 1934 10136 0 0,'14'2'156'0'0,"-1"1"0"0"0,1 0 1 0 0,-1 1-1 0 0,1 1 1 0 0,-1 0-1 0 0,-1 1 0 0 0,2 0-156 0 0,18 12 1569 0 0,-1 1 0 0 0,3 3-1569 0 0,33 26 4652 0 0,36 35-4652 0 0,-47-32-362 0 0,-2 3 0 0 0,-2 1 0 0 0,7 16 362 0 0,-16-19-663 0 0,29 39-810 0 0,-46-59-318 0 0,26 26 1791 0 0,-14-17-1154 0 0,-11-9 277 0 0</inkml:trace>
  <inkml:trace contextRef="#ctx0" brushRef="#br0" timeOffset="2731.736">1667 1864 7368 0 0,'14'0'656'0'0,"5"3"-528"0"0,8 2-128 0 0,-5 4 0 0 0,7 3 2112 0 0,-2 0 400 0 0,6 0 80 0 0,-6 5 7 0 0,0-2-1863 0 0,-3 7-384 0 0,3-10-64 0 0,-3 3-24 0 0,3 6-344 0 0,-4-4-72 0 0,0 0-8 0 0,0-2-4991 0 0,0 6-993 0 0</inkml:trace>
  <inkml:trace contextRef="#ctx0" brushRef="#br0" timeOffset="2732.736">2519 2286 13360 0 0,'10'9'1184'0'0,"-10"-9"-944"0"0,0 0-240 0 0,0 0 0 0 0,0 0 456 0 0,0 0 48 0 0,-13 0 8 0 0,-1-5-1 0 0,-10-4-1126 0 0,-3-3-225 0 0</inkml:trace>
  <inkml:trace contextRef="#ctx0" brushRef="#br0" timeOffset="4569.664">2862 269 16903 0 0,'8'-3'231'0'0,"0"0"0"0"0,0 0 0 0 0,-1-1 0 0 0,1 0 0 0 0,-1-1 0 0 0,0 1 0 0 0,0-1 0 0 0,5-5-231 0 0,-11 9 26 0 0,1-1 0 0 0,-1 0 0 0 0,0 1 0 0 0,1-1 0 0 0,-1 0 0 0 0,0 0-1 0 0,0 0 1 0 0,0 0 0 0 0,0 0 0 0 0,-1 0 0 0 0,1-1 0 0 0,-1 1 0 0 0,1 0 0 0 0,-1 0-1 0 0,1 0 1 0 0,-1-1 0 0 0,0 1 0 0 0,0 0 0 0 0,0 0 0 0 0,-1 0 0 0 0,1-1-1 0 0,0 1 1 0 0,-1-1-26 0 0,0-2 62 0 0,-1 1 1 0 0,1-1-1 0 0,-1 1 0 0 0,0 0 0 0 0,0-1 0 0 0,0 1 1 0 0,0 0-1 0 0,-1 0 0 0 0,-2-3-62 0 0,-4-2-20 0 0,0-1 0 0 0,-1 1-1 0 0,0 1 1 0 0,0 0 0 0 0,-1 0-1 0 0,0 1 1 0 0,-9-4 20 0 0,-14-6 122 0 0,0 3 0 0 0,-2 0-122 0 0,32 13-1 0 0,-8-3-31 0 0,0 1 0 0 0,0 0 0 0 0,0 1 0 0 0,-1 0 0 0 0,1 1 0 0 0,-1 0 0 0 0,1 1 0 0 0,-1 0 0 0 0,1 1 0 0 0,-7 2 32 0 0,8-1-70 0 0,0 0 0 0 0,1 1 1 0 0,-1 0-1 0 0,1 0 0 0 0,0 1 0 0 0,0 1 0 0 0,0 0 0 0 0,0 0 0 0 0,1 1 0 0 0,0 0 1 0 0,0 0-1 0 0,0 2 70 0 0,2-2-42 0 0,1 1 0 0 0,1-1 0 0 0,-1 1 0 0 0,1 0 0 0 0,0 1 1 0 0,1-1-1 0 0,0 1 0 0 0,0 0 0 0 0,1 0 0 0 0,0 0 0 0 0,0 1 0 0 0,1-1 1 0 0,0 1-1 0 0,0 0 0 0 0,1-1 0 0 0,0 8 42 0 0,0 15-38 0 0,2 0 0 0 0,1 0 0 0 0,2 0 0 0 0,1 3 38 0 0,-3-24 20 0 0,13 71-71 0 0,5 6 51 0 0,-3-13 234 0 0,3 36-234 0 0,-11-46 86 0 0,-1-5-52 0 0,-1 2 1 0 0,-3 17-35 0 0,-4-43-245 0 0,0 43-68 0 0,-4-28-4448 0 0,-1-17-857 0 0</inkml:trace>
  <inkml:trace contextRef="#ctx0" brushRef="#br0" timeOffset="4902.728">2519 544 18055 0 0,'0'0'407'0'0,"2"1"60"0"0,0 0-434 0 0,0 0 1 0 0,0 0-1 0 0,-1 0 0 0 0,1 0 1 0 0,0 0-1 0 0,-1 0 1 0 0,1 1-1 0 0,-1-1 0 0 0,0 1 1 0 0,1-1-1 0 0,-1 1 1 0 0,0-1-1 0 0,0 1 1 0 0,0 0-1 0 0,0 0 0 0 0,0-1 1 0 0,-1 1-1 0 0,1 0 1 0 0,0 0-1 0 0,-1 0 0 0 0,1 0 1 0 0,-1 0-1 0 0,0 0 1 0 0,0 0-1 0 0,0 0 0 0 0,0 0 1 0 0,0 0-1 0 0,0 0 1 0 0,0 0-1 0 0,-1 0 1 0 0,1 0-1 0 0,-1-1 0 0 0,1 2-33 0 0,-3 3 0 0 0,0 0 0 0 0,0 0 0 0 0,-1-1 0 0 0,0 1 0 0 0,0-1 0 0 0,0 0 0 0 0,0 0 0 0 0,-1-1 0 0 0,0 1 0 0 0,0-1 0 0 0,-1 1 0 0 0,-9 4 29 0 0,-1 1 0 0 0,0-2-1 0 0,-1 0 1 0 0,0-1-1 0 0,0-1 1 0 0,0 0-1 0 0,-5 0-28 0 0,-24 2-48 0 0,-15 5-4041 0 0,47-8-1893 0 0</inkml:trace>
  <inkml:trace contextRef="#ctx0" brushRef="#br0" timeOffset="5714.764">2833 802 7368 0 0,'0'0'568'0'0,"1"1"-374"0"0,1 0 206 0 0,0-1 0 0 0,-1 1 0 0 0,1 0-1 0 0,0 0 1 0 0,-1 0 0 0 0,1 0-1 0 0,-1 0 1 0 0,0 1 0 0 0,1-1 0 0 0,-1 0-1 0 0,0 1 1 0 0,0-1 0 0 0,0 1-1 0 0,0-1 1 0 0,0 1 0 0 0,0-1 0 0 0,0 1-1 0 0,0 0 1 0 0,-1-1 0 0 0,1 1-1 0 0,-1 0 1 0 0,1 0 0 0 0,-1-1 0 0 0,1 1-1 0 0,-1 0 1 0 0,0 0 0 0 0,0 0-400 0 0,0 3 84 0 0,0 0 1 0 0,0 0-1 0 0,-1 0 1 0 0,0 0-1 0 0,0 0 1 0 0,0 0-1 0 0,0 0 0 0 0,-1 0 1 0 0,0-1-1 0 0,0 1-84 0 0,-15 28-114 0 0,16-32 7 0 0,1 0 1 0 0,-1 1 0 0 0,0-1 0 0 0,0 0-1 0 0,1 0 1 0 0,-1 1 0 0 0,1-1 0 0 0,-1 0-1 0 0,1 1 1 0 0,-1-1 0 0 0,1 1 0 0 0,0-1-1 0 0,0 1 1 0 0,0-1 0 0 0,0 1 0 0 0,0-1-1 0 0,0 1 1 0 0,0-1 0 0 0,0 0 0 0 0,1 1-1 0 0,-1-1 1 0 0,0 1 0 0 0,1-1 0 0 0,-1 0-1 0 0,1 1 1 0 0,0-1 0 0 0,-1 0 0 0 0,1 1-1 0 0,0-1 1 0 0,0 0 0 0 0,0 0 0 0 0,0 0-1 0 0,0 0 1 0 0,0 0 0 0 0,0 0 0 0 0,0 0-1 0 0,1 0 107 0 0,1 2-189 0 0,0-1 0 0 0,1 0 0 0 0,-1 0 0 0 0,1-1 0 0 0,0 1 0 0 0,-1-1 0 0 0,1 1 0 0 0,0-1 0 0 0,0-1 0 0 0,0 1 0 0 0,-1 0 0 0 0,5-1 189 0 0,2-1 122 0 0,0 0 0 0 0,0-1 0 0 0,0-1 0 0 0,0 0 1 0 0,0 0-1 0 0,-1-1 0 0 0,8-4-122 0 0,-15 7 78 0 0,10-4 381 0 0,-7 4-136 0 0,0-1-1 0 0,0 0 1 0 0,0-1 0 0 0,0 1-1 0 0,-1-1 1 0 0,1 0-1 0 0,-1-1-322 0 0,-3 4 539 0 0,-1 0-158 0 0,0 0-70 0 0,0 0-14 0 0,0 0-39 0 0,0 11-156 0 0,3 35-166 0 0,-2-42 70 0 0,-1 0-1 0 0,0 0 1 0 0,1 0-1 0 0,0 0 0 0 0,0 0 1 0 0,0 0-1 0 0,0 0 0 0 0,0-1 1 0 0,1 1-1 0 0,0-1 1 0 0,0 1-1 0 0,0-1 0 0 0,0 1 1 0 0,0-1-1 0 0,1 0 1 0 0,0 0-1 0 0,-1 0 0 0 0,1-1 1 0 0,0 1-1 0 0,0 0 0 0 0,0-1 1 0 0,1 0-1 0 0,-1 0 1 0 0,1 0-1 0 0,-1 0 0 0 0,1-1 1 0 0,0 1-6 0 0,6 0 127 0 0,-1-1 0 0 0,1 0 0 0 0,0-1 1 0 0,0 0-1 0 0,0 0 0 0 0,-1-1 0 0 0,1-1 0 0 0,0 1 1 0 0,-1-2-1 0 0,9-2-127 0 0,-17 5 22 0 0,17-6 334 0 0,0-1-1 0 0,-1 0 0 0 0,0-1 1 0 0,0-1-1 0 0,11-8-355 0 0,-6 4 371 0 0,0 0-86 0 0,-1-2 1 0 0,-1 0-1 0 0,0-1 0 0 0,1-2-285 0 0,19-22 431 0 0,10-14-431 0 0,-36 37 19 0 0,-1 0-1 0 0,-1 0 1 0 0,-1-2-1 0 0,0 1 0 0 0,-1-2-18 0 0,42-100 38 0 0,-45 102-24 0 0,12-37-155 0 0,-2-1-1 0 0,3-31 142 0 0,11-34-513 0 0,-27 102 374 0 0,0 0-1 0 0,-1-2 140 0 0,3-17-265 0 0,-4 24 197 0 0,-3 0-45 0 0,-16 29-278 0 0,4 7 294 0 0,1 0 0 0 0,1 1-1 0 0,1 1 1 0 0,-5 17 97 0 0,-8 19 5 0 0,7-14-5 0 0,2 0 0 0 0,2 4 0 0 0,10-45 0 0 0,-4 29 0 0 0,1 1 0 0 0,1-1 0 0 0,2 1 0 0 0,2 23 0 0 0,1-38 0 0 0,1-1 0 0 0,0 1 0 0 0,2-1 0 0 0,0 1 0 0 0,1-1-1 0 0,5 11 1 0 0,-2-7 3 0 0,2 1 0 0 0,1-1 0 0 0,1-1 0 0 0,13 18-3 0 0,-20-32 14 0 0,0-1-1 0 0,1 0 1 0 0,-1-1-1 0 0,1 1 1 0 0,1-1 0 0 0,0-1-1 0 0,-1 1 1 0 0,2-1-1 0 0,-1 0 1 0 0,0 0-1 0 0,1-1 1 0 0,0 0 0 0 0,0-1-1 0 0,0 1 1 0 0,1-2-1 0 0,-1 1 1 0 0,1-1 0 0 0,0 0-1 0 0,-1-1 1 0 0,1 0-1 0 0,5 0-13 0 0,0-2 43 0 0,1 1-1 0 0,-1-2 1 0 0,1 0-1 0 0,-1 0 1 0 0,1-2-1 0 0,-1 0 1 0 0,13-5-43 0 0,13-9 286 0 0,0-1 0 0 0,32-23-286 0 0,-53 30 81 0 0,0-2-1 0 0,-1 0 0 0 0,-1-1 1 0 0,0-1-1 0 0,-1-1 0 0 0,7-9-80 0 0,-2-1 30 0 0,-2 0-1 0 0,-1-2 0 0 0,11-22-29 0 0,-13 18-1 0 0,-2 0 0 0 0,-1-1 0 0 0,-2 0 0 0 0,-1-1 0 0 0,4-28 1 0 0,-11 44-21 0 0,-1 0 0 0 0,-1 0 1 0 0,0-1-1 0 0,-2 1 0 0 0,0 0 0 0 0,-1 0 1 0 0,0-1-1 0 0,-2 1 0 0 0,-1 1 1 0 0,0-1-1 0 0,-5-10 21 0 0,8 25-25 0 0,0 0 0 0 0,0 0 1 0 0,0 0-1 0 0,-1 0 0 0 0,0 1 0 0 0,0-1 1 0 0,0 1-1 0 0,0-1 0 0 0,-1 1 0 0 0,1 0 1 0 0,-1 0-1 0 0,1 0 0 0 0,-1 1 0 0 0,0 0 1 0 0,0-1-1 0 0,-1 1 0 0 0,1 1 0 0 0,0-1 0 0 0,-1 0 1 0 0,1 1-1 0 0,-1 0 0 0 0,1 0 0 0 0,-1 1 1 0 0,1-1-1 0 0,-1 1 0 0 0,0 0 0 0 0,1 0 1 0 0,-1 0-1 0 0,1 1 0 0 0,-1 0 0 0 0,0 0 1 0 0,1 0-1 0 0,0 0 0 0 0,-1 1 0 0 0,-2 1 25 0 0,-4 2-23 0 0,0 0-1 0 0,0 1 0 0 0,1 0 0 0 0,-1 1 1 0 0,2 0-1 0 0,-1 1 0 0 0,1 0 0 0 0,0 0 1 0 0,1 1-1 0 0,-4 5 24 0 0,2-2-14 0 0,1 0 1 0 0,1 1-1 0 0,0 1 0 0 0,1-1 1 0 0,0 1-1 0 0,1 0 0 0 0,0 1 0 0 0,1 0 1 0 0,1 0-1 0 0,1 0 0 0 0,-2 9 14 0 0,2 1 0 0 0,0 0 0 0 0,1 0 0 0 0,2 0 0 0 0,0 0 0 0 0,2 0 0 0 0,4 21 0 0 0,-3-23 12 0 0,2 0 0 0 0,1 0 0 0 0,1 0 0 0 0,0-1 0 0 0,11 21-12 0 0,24 35 109 0 0,4-2 0 0 0,31 39-109 0 0,-63-98-388 0 0,0 1 1 0 0,1-2-1 0 0,2 1 388 0 0,15 13-1355 0 0</inkml:trace>
  <inkml:trace contextRef="#ctx0" brushRef="#br0" timeOffset="7184.076">3313 1549 11976 0 0,'3'0'70'0'0,"1"0"1"0"0,-1 0 0 0 0,0 1 0 0 0,0-1 0 0 0,0 1 0 0 0,0 0-1 0 0,0 0 1 0 0,0 0 0 0 0,0 0 0 0 0,0 1 0 0 0,0-1-1 0 0,-1 1 1 0 0,1 0 0 0 0,0 0 0 0 0,-1 0 0 0 0,1 0-1 0 0,-1 0 1 0 0,1 1-71 0 0,5 6 305 0 0,0 0-1 0 0,-1 1 0 0 0,0 0 1 0 0,0 0-1 0 0,-1 1 1 0 0,0 0-1 0 0,-1 0 0 0 0,-1 0 1 0 0,1 1-1 0 0,-2 0 1 0 0,0-1-1 0 0,0 1 0 0 0,-1 1-304 0 0,1 10 818 0 0,1 3-561 0 0,-1 1 0 0 0,-1 0 1 0 0,-2 0-1 0 0,0-1 0 0 0,-3 9-257 0 0,-6 55 16 0 0,1-63-104 0 0,1 0-377 0 0,6-24 354 0 0,0 0 0 0 0,0 0 0 0 0,0 0 1 0 0,-1 0-1 0 0,1 0 0 0 0,-1 0 0 0 0,-1 2 111 0 0,3-4-52 0 0,-1 1-175 0 0,1-2 3 0 0,0 0-4 0 0,1-2-16 0 0,10-16-128 0 0,6-7-18 0 0,1 2-238 0 0,-1 1 0 0 0,3-8 628 0 0,20-26-253 0 0,-31 44 228 0 0,9-11 769 0 0,15-13-744 0 0,-28 30 190 0 0,1 1 0 0 0,0 0 0 0 0,0 0 0 0 0,0 0 0 0 0,0 1 0 0 0,1 0 0 0 0,0 0 0 0 0,4-1-190 0 0,-9 4 45 0 0,-1 1 0 0 0,0-1 0 0 0,1 1 0 0 0,-1-1 0 0 0,1 1 0 0 0,-1 0 0 0 0,1 0 0 0 0,-1-1 0 0 0,1 1 0 0 0,-1 0 0 0 0,1 0 0 0 0,-1 1 0 0 0,1-1 0 0 0,-1 0 0 0 0,1 0 0 0 0,-1 1 0 0 0,0-1 0 0 0,1 1 0 0 0,-1-1 0 0 0,1 1 0 0 0,0 0-45 0 0,-1 1 24 0 0,1-1 0 0 0,0 0 0 0 0,-1 1 0 0 0,1 0 0 0 0,-1-1 0 0 0,1 1 0 0 0,-1 0-1 0 0,0 0 1 0 0,0 0 0 0 0,0 0 0 0 0,0 0 0 0 0,0 0 0 0 0,0 1-24 0 0,1 6 3 0 0,1-1-1 0 0,-2 1 1 0 0,1 0 0 0 0,-1 0 0 0 0,-1 0-1 0 0,1 5-2 0 0,-1 17 3 0 0,1-16-28 0 0,0 0 0 0 0,-2 0 0 0 0,-1 10 25 0 0,1-22 0 0 0,1 0 0 0 0,-1 0 0 0 0,1 0 0 0 0,0 0 0 0 0,0-1 0 0 0,1 1 0 0 0,-1 0 0 0 0,1 3 0 0 0,-1-6 1 0 0,0 1-1 0 0,0-1 0 0 0,0 1 0 0 0,1-1 0 0 0,-1 1 0 0 0,0-1 0 0 0,0 1 0 0 0,1-1 0 0 0,-1 1 0 0 0,0-1 1 0 0,0 0-1 0 0,1 1 0 0 0,-1-1 0 0 0,1 1 0 0 0,-1-1 0 0 0,0 0 0 0 0,1 1 0 0 0,-1-1 0 0 0,1 0 0 0 0,-1 0 1 0 0,1 1-1 0 0,-1-1 0 0 0,1 0 0 0 0,-1 0 0 0 0,1 0 0 0 0,-1 0 0 0 0,1 1 0 0 0,-1-1 0 0 0,1 0 0 0 0,-1 0 1 0 0,1 0-1 0 0,-1 0 0 0 0,1 0 0 0 0,0 0 0 0 0,-1 0 0 0 0,1 0 0 0 0,-1-1 0 0 0,1 1 0 0 0,-1 0 1 0 0,1 0-1 0 0,-1 0 0 0 0,1-1 0 0 0,-1 1 0 0 0,1 0 0 0 0,-1 0 0 0 0,0-1 0 0 0,1 1 0 0 0,-1 0 0 0 0,1-1 1 0 0,-1 1-1 0 0,2-1 5 0 0,0 0-1 0 0,0 0-1 0 0,0 0 1 0 0,0 0-1 0 0,-1 0 1 0 0,1 0 0 0 0,0 0-1 0 0,-1 0 1 0 0,1 0-1 0 0,-1-1 1 0 0,1 1 0 0 0,-1-1-1 0 0,0 1 1 0 0,1-1-1 0 0,-1 0 1 0 0,1 0-4 0 0,10-14-1 0 0,50-49-6 0 0,-35 34 135 0 0,1 2 1 0 0,1 2-1 0 0,18-13-128 0 0,-41 36 48 0 0,1-1 0 0 0,-1 1 0 0 0,8-3-48 0 0,-12 6 75 0 0,1 0-1 0 0,-1 0 0 0 0,1 0 1 0 0,-1 1-1 0 0,0-1 0 0 0,1 1 1 0 0,-1-1-1 0 0,1 1 0 0 0,-1 0 0 0 0,1 0 1 0 0,0 0-1 0 0,-1 0 0 0 0,2 1-74 0 0,6 11 239 0 0,-7-6-265 0 0,-1-1 0 0 0,1 0 0 0 0,-1 1-1 0 0,0 0 1 0 0,0-1 0 0 0,0 1 0 0 0,-1 0 0 0 0,0 0 0 0 0,1 6 26 0 0,-1 8 61 0 0,-1 1 0 0 0,-1 6-61 0 0,0 10 134 0 0,0-11-191 0 0,0-16-16 0 0,1 0 0 0 0,0-1 0 0 0,1 6 73 0 0,0 17-118 0 0,-2-26 118 0 0,1 1 0 0 0,0-1 0 0 0,1 0 0 0 0,0 1-1 0 0,0-1 1 0 0,0 0 0 0 0,0 0 0 0 0,1 0 0 0 0,0 0-1 0 0,3 5 1 0 0,-3-7 39 0 0,1-1 0 0 0,-1 1 0 0 0,1-1-1 0 0,0 0 1 0 0,0 1 0 0 0,0-1 0 0 0,0-1-1 0 0,0 1 1 0 0,1 0-39 0 0,-1-1 26 0 0,6 4-9 0 0,1-5-17 0 0,3-4 62 0 0,1-1 0 0 0,-1 0 0 0 0,0-1 0 0 0,0 0 0 0 0,10-7-62 0 0,8-2-14 0 0,-23 12 4 0 0,0 0-1 0 0,1 0 1 0 0,-1 1 0 0 0,1 0-1 0 0,0 0 1 0 0,-1 1-1 0 0,5 0 11 0 0,-12 0 1 0 0,5 0 29 0 0,0 1 0 0 0,1-1-1 0 0,-1 1 1 0 0,0 0 0 0 0,0 1-1 0 0,0-1 1 0 0,0 1 0 0 0,0 1-1 0 0,0-1 1 0 0,0 1-1 0 0,-1 0 1 0 0,1 0 0 0 0,-1 1-1 0 0,0-1 1 0 0,0 1 0 0 0,0 0-1 0 0,3 4-29 0 0,6 2 88 0 0,-11-7-75 0 0,0-1-1 0 0,0 0 1 0 0,0 1 0 0 0,-1-1-1 0 0,1 1 1 0 0,0 0-1 0 0,0 1-12 0 0,3 7 0 0 0,-4-7 0 0 0,0-1 0 0 0,1 1 0 0 0,-1-1 0 0 0,1 1 0 0 0,0-1 0 0 0,0 0 0 0 0,0 0 0 0 0,0 0 0 0 0,0-1 0 0 0,1 1 0 0 0,0 0 0 0 0,-1-1 0 0 0,-1 0 0 0 0,1 0 0 0 0,0 0 0 0 0,-1-1 0 0 0,1 1 0 0 0,0-1 0 0 0,2 1 0 0 0,0 0 0 0 0,-4-2 2 0 0,0 1 0 0 0,0-1 0 0 0,1 1 1 0 0,-1-1-1 0 0,1 0 0 0 0,-1 0 0 0 0,0 0 0 0 0,1 0 0 0 0,-1 0 0 0 0,1 0 0 0 0,-1 0 0 0 0,0 0 0 0 0,1-1 0 0 0,-1 1 0 0 0,0 0 0 0 0,1-1 0 0 0,-1 1 0 0 0,0-1 0 0 0,0 1 0 0 0,1-1 0 0 0,-1 0 0 0 0,0 0 0 0 0,0 0-2 0 0,5-3 6 0 0,-1 0 0 0 0,0 0 0 0 0,0-1-1 0 0,1-2-5 0 0,4-3-6 0 0,-7 8 6 0 0,-1-1 0 0 0,0 1 0 0 0,0 0 0 0 0,0 0 0 0 0,-1-1 0 0 0,1 1 0 0 0,0-1 0 0 0,-1 0 0 0 0,0 1 0 0 0,1-1 0 0 0,-1 0 0 0 0,0 0 0 0 0,0 0 0 0 0,-1 1 0 0 0,1-1 0 0 0,-1-1 0 0 0,1 2 0 0 0,-1 1 0 0 0,0 0 0 0 0,0-1 0 0 0,1 1 0 0 0,-1 0 0 0 0,1 0 0 0 0,-1 0 0 0 0,1-1 0 0 0,0 1 0 0 0,-1 0 0 0 0,1 0 0 0 0,0 0 0 0 0,6-12 0 0 0,-7 13 0 0 0,1-2 0 0 0,0 0 0 0 0,0 0 0 0 0,0 0 0 0 0,0-1 0 0 0,-1 1 0 0 0,1 0 0 0 0,-1 0 0 0 0,1-1 0 0 0,-1 1 0 0 0,0 0 0 0 0,0 0 0 0 0,0-1 0 0 0,0 1 0 0 0,-1 0 0 0 0,1 0 0 0 0,-1-1 0 0 0,1 1 0 0 0,-1 0 0 0 0,0 0 0 0 0,1 0 0 0 0,-1 0 0 0 0,0 0 0 0 0,-1-2 0 0 0,-2 0-4 0 0,1 0 0 0 0,-1 0 0 0 0,1 1 1 0 0,-1-1-1 0 0,0 1 0 0 0,-1 0 0 0 0,1 0 0 0 0,-1 0 0 0 0,1 0 0 0 0,-1 1 0 0 0,0 0 0 0 0,0 0 0 0 0,1 0 0 0 0,-2 1 4 0 0,-10-3-35 0 0,-1 1-1 0 0,1 0 1 0 0,-15 1 35 0 0,19 1 7 0 0,2 1-22 0 0,1 0 0 0 0,0 1 0 0 0,-1 0 0 0 0,1 1 0 0 0,-1 0 15 0 0,-25 4-80 0 0,-21 3-843 0 0,34-3-1954 0 0,22-6 1475 0 0</inkml:trace>
  <inkml:trace contextRef="#ctx0" brushRef="#br0" timeOffset="7567.472">4802 1867 12896 0 0,'15'30'1371'0'0,"-11"-25"-1211"0"0,-1 1 0 0 0,0 0-1 0 0,0 0 1 0 0,-1 1 0 0 0,0-1-160 0 0,1 8 679 0 0,0 0 1 0 0,-1 0-1 0 0,-1 1 0 0 0,-1-1 0 0 0,0 6-679 0 0,0-15 19 0 0,0 1 1 0 0,1 0-1 0 0,-1 0 0 0 0,1-1 1 0 0,0 1-1 0 0,1 0 0 0 0,0-1 0 0 0,-1 0 1 0 0,2 1-1 0 0,0 1-19 0 0,-1-4-1 0 0,-1 0 0 0 0,1 0 1 0 0,0-1-1 0 0,0 1 0 0 0,1-1 0 0 0,-1 0 0 0 0,0 1 0 0 0,1-1 1 0 0,-1 0-1 0 0,1 0 0 0 0,0-1 0 0 0,-1 1 0 0 0,1-1 1 0 0,0 1-1 0 0,0-1 0 0 0,0 0 0 0 0,0 0 0 0 0,0 0 0 0 0,1 0 1 0 0,2 0 16 0 0,0-1-1 0 0,0 0 1 0 0,0 0 0 0 0,0 0-1 0 0,0-1 1 0 0,0 0-1 0 0,0 0 1 0 0,-1 0-1 0 0,1-1 1 0 0,0 1-1 0 0,0-2 1 0 0,-1 1-1 0 0,5-3-15 0 0,11-3 126 0 0,33-17 386 0 0,-50 23-449 0 0,0 0 0 0 0,0-1 0 0 0,-1 1 0 0 0,1-1 0 0 0,0 0-1 0 0,-1 0 1 0 0,0 0 0 0 0,1 0-63 0 0,9-9 89 0 0,-12 11-88 0 0,0-1 0 0 0,0 0-1 0 0,-1 1 1 0 0,1-1-1 0 0,0 0 1 0 0,-1 0 0 0 0,1 0-1 0 0,-1 1 1 0 0,1-1 0 0 0,-1 0-1 0 0,0 0 1 0 0,0 0-1 0 0,0 0 1 0 0,0 0 0 0 0,0 1-1 0 0,0-1 1 0 0,-1 0-1 0 0,1 0 1 0 0,0 0 0 0 0,-1 0-1 0 0,0 1 1 0 0,1-1 0 0 0,-1 0-1 0 0,0 0 1 0 0,0 1-1 0 0,0-1 0 0 0,-2 0-63 0 0,-1 0-1 0 0,1 0 0 0 0,0 0 0 0 0,-1 1 0 0 0,1-1 0 0 0,-1 1 1 0 0,0 0-1 0 0,1 0 0 0 0,-1 0 0 0 0,0 1 0 0 0,1-1 64 0 0,-44-1-2837 0 0,36 3 1565 0 0,-4-1-4412 0 0</inkml:trace>
  <inkml:trace contextRef="#ctx0" brushRef="#br0" timeOffset="7947.834">5070 1765 14024 0 0,'7'8'194'0'0,"-1"1"1"0"0,0 0 0 0 0,0 0 0 0 0,0 1 0 0 0,-1-1 0 0 0,-1 1 0 0 0,0 0 0 0 0,3 10-195 0 0,-4-10-23 0 0,8 21 461 0 0,-3 1 0 0 0,1 5-438 0 0,0 2 1663 0 0,5 9-1663 0 0,-13-42 66 0 0,0-1-1 0 0,0 0 0 0 0,0 0 1 0 0,-1 1-1 0 0,0-1 0 0 0,0 1-65 0 0,2 18 116 0 0,2-14-116 0 0,-3-10 0 0 0,-1 0 0 0 0,1 0 0 0 0,0 1 0 0 0,0-1 0 0 0,0 0 0 0 0,-1 0 0 0 0,1 0 0 0 0,0 0 0 0 0,0 0 0 0 0,0 0 0 0 0,0 0 0 0 0,-1 0 0 0 0,1 0 0 0 0,0 0 0 0 0,0 0 0 0 0,0-1 0 0 0,-1 1 0 0 0,1 0 0 0 0,0-1 0 0 0,0 1 0 0 0,-1 0 0 0 0,1-1 0 0 0,0 1 0 0 0,-1-1 0 0 0,1 1 0 0 0,0-1 0 0 0,19-15 0 0 0,-20 16 0 0 0,12-11-19 0 0,-1-1 0 0 0,0-1-1 0 0,7-11 20 0 0,18-21-132 0 0,-26 35 234 0 0,-1 0 0 0 0,2 1 1 0 0,-1 0-1 0 0,5-2-102 0 0,-9 7 121 0 0,0 1-1 0 0,0-1 1 0 0,0 1 0 0 0,1 0-1 0 0,-1 0 1 0 0,1 1-1 0 0,0 0 1 0 0,-1 0-1 0 0,6 0-120 0 0,-8 2 48 0 0,0 0 0 0 0,0 0 0 0 0,0 1-1 0 0,0-1 1 0 0,0 1 0 0 0,0 0 0 0 0,0 0 0 0 0,0 1-1 0 0,0-1 1 0 0,-1 1 0 0 0,1 0 0 0 0,0 0-1 0 0,-1 0 1 0 0,1 0 0 0 0,-1 1 0 0 0,0-1 0 0 0,2 3-48 0 0,4 3 17 0 0,0 1 0 0 0,-1 0 0 0 0,0 1 0 0 0,0 0 0 0 0,1 3-17 0 0,-3-2-69 0 0,0 0 0 0 0,0 1 0 0 0,-2 0 0 0 0,3 5 69 0 0,0 2-342 0 0,-4-10 146 0 0,0 0 0 0 0,-1-1 0 0 0,0 1 0 0 0,-1 0 0 0 0,1 0 0 0 0,-2 3 196 0 0,1 20-600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06:21.1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134 911 10048 0 0,'0'0'462'0'0,"0"0"-12"0"0,0 0-204 0 0,0 0 225 0 0,0 0 128 0 0,1-2 29 0 0,18-16 3787 0 0,-17 17-3991 0 0,0 1-101 0 0,7 1-113 0 0,28-3 1179 0 0,-34 2-1293 0 0,0 0 0 0 0,0-1 0 0 0,0 1 0 0 0,0-1 0 0 0,-1 0 0 0 0,1 0 0 0 0,0 0 0 0 0,0 0 0 0 0,-1 0 0 0 0,1-1 0 0 0,0 0-96 0 0,5-3 167 0 0,0 0 1 0 0,0 1 0 0 0,0 0 0 0 0,0 0-1 0 0,1 1 1 0 0,0 0 0 0 0,5-1-168 0 0,19-7 288 0 0,-25 8-229 0 0,0 1 0 0 0,0 0 0 0 0,1 1-1 0 0,-1 0 1 0 0,0 0 0 0 0,1 1 0 0 0,-1 0 0 0 0,0 0-1 0 0,1 1 1 0 0,1 0-59 0 0,21 5 110 0 0,0 1-1 0 0,3 2-109 0 0,-10-3 1 0 0,7 2 141 0 0,0-2 0 0 0,0-1 0 0 0,12 0-142 0 0,-30-4 107 0 0,0-1-1 0 0,-1 0 0 0 0,1-1 1 0 0,0 0-1 0 0,-1-1 0 0 0,1 0 0 0 0,-1-1 1 0 0,0-1-1 0 0,10-4-106 0 0,9-2 160 0 0,9-4 25 0 0,-20 6-125 0 0,1 0 0 0 0,0 2 0 0 0,0 1-1 0 0,0 0 1 0 0,0 2 0 0 0,1 0 0 0 0,4 1-60 0 0,-6 1 44 0 0,-5 0-23 0 0,0 0 0 0 0,0-1 0 0 0,0 0 0 0 0,12-4-21 0 0,-25 5 5 0 0,-1 1 1 0 0,1 0-1 0 0,-1-1 1 0 0,1 1-1 0 0,0 0 1 0 0,-1 0-1 0 0,1 0 0 0 0,0 0 1 0 0,-1 0-1 0 0,2 0-5 0 0,8 0-1 0 0,24-3 55 0 0,-27 2-52 0 0,-1-1 1 0 0,0 1 0 0 0,0-2 0 0 0,1 1 0 0 0,2-2-3 0 0,17-6-76 0 0,32-10 110 0 0,-29 8 229 0 0,-15 6-163 0 0,1 1 0 0 0,0 0 1 0 0,8-1-101 0 0,15-4 157 0 0,-26 5-6 0 0,1 2-1 0 0,10-2-150 0 0,-11 4-24 0 0,0-2-1 0 0,0 0 1 0 0,0 0-1 0 0,-1-1 1 0 0,1 0 0 0 0,10-7 24 0 0,17-5 2 0 0,5 4 69 0 0,-35 10-49 0 0,-1 0 0 0 0,1-1 0 0 0,-1 0 0 0 0,0 0 1 0 0,6-4-23 0 0,-12 6 3 0 0,0-1 0 0 0,0 1 0 0 0,1 0 0 0 0,-1 0 1 0 0,1 1-1 0 0,-1-1 0 0 0,1 0 0 0 0,-1 1 0 0 0,2 0-3 0 0,24-4 54 0 0,-22 2-42 0 0,1 1 0 0 0,-1 0 0 0 0,1 1 0 0 0,-1 0 0 0 0,2 0-12 0 0,-2 0 4 0 0,42 1-4 0 0,-41-1 0 0 0,-1 0 0 0 0,0 0 0 0 0,0 1 0 0 0,3 0 0 0 0,-5 0 0 0 0,-1 0 0 0 0,0 0 0 0 0,0-1 0 0 0,1 0 0 0 0,-1 0 0 0 0,0 0 0 0 0,0 0 0 0 0,1-1 0 0 0,-1 1 0 0 0,0-1 0 0 0,0 0 0 0 0,3-2 0 0 0,74-21 112 0 0,-42 5 9 0 0,-25 12-79 0 0,0 0 0 0 0,1 1 0 0 0,0 1 0 0 0,0 0 0 0 0,1 1-42 0 0,12-4 61 0 0,-21 5-47 0 0,0 1 0 0 0,0 0 0 0 0,0 1 0 0 0,3-1-14 0 0,4 1 2 0 0,47-3 60 0 0,2 2-62 0 0,65-2 0 0 0,-45-4 0 0 0,-65 8 0 0 0,-1 0 0 0 0,0-1 0 0 0,1 0 0 0 0,-1-2 0 0 0,0 0 0 0 0,0-1 0 0 0,13-5 0 0 0,-1-2 89 0 0,1 2-1 0 0,25-5-88 0 0,13-3 79 0 0,-15 7-19 0 0,-11 2-37 0 0,54-10 30 0 0,-67 14-24 0 0,22 1-29 0 0,-23 1 18 0 0,0 0-1 0 0,9-4-17 0 0,-19 3 0 0 0,1 2 0 0 0,-1 0 0 0 0,1 1 0 0 0,29-3 0 0 0,-13 2 0 0 0,22 1 0 0 0,-17 1 11 0 0,-22-3 43 0 0,-16 2-50 0 0,0 0 1 0 0,0-1 0 0 0,-1 1 0 0 0,1 0 0 0 0,0 0-1 0 0,0 0 1 0 0,0 1 0 0 0,0-1 0 0 0,0 0 0 0 0,0 1-1 0 0,1 0-4 0 0,2 0 11 0 0,0 0 0 0 0,1 0 0 0 0,0-1 0 0 0,-1 1 0 0 0,1-1 0 0 0,0-1-11 0 0,-1 1 9 0 0,0 0 0 0 0,0 0 0 0 0,0 1 0 0 0,0-1 0 0 0,0 1 0 0 0,-1 0-1 0 0,4 1-8 0 0,-1 0 10 0 0,-1 0 0 0 0,1-1 0 0 0,0 0 0 0 0,4 0-10 0 0,14 4 35 0 0,-20-4-21 0 0,-1 0 0 0 0,1 0-1 0 0,-1-1 1 0 0,1 1 0 0 0,-1-1-1 0 0,1 0 1 0 0,0-1 0 0 0,3 0-14 0 0,11 0 85 0 0,-11 4-55 0 0,-7-2-25 0 0,0 0-1 0 0,1-1 1 0 0,-1 1 0 0 0,0 0-1 0 0,1-1 1 0 0,-1 1-1 0 0,1 0 1 0 0,-1-1-1 0 0,0 0 1 0 0,1 1-1 0 0,-1-1 1 0 0,1 0-1 0 0,0 0-4 0 0,22 1 60 0 0,-16-1-49 0 0,1 1 31 0 0,-1 6-31 0 0,7 13-11 0 0,-12-11 0 0 0,-1-4 0 0 0,-2-2 0 0 0,0-1 0 0 0,1 1 0 0 0,-1-1 0 0 0,0 1 0 0 0,0-1 0 0 0,0 1 0 0 0,0-1 0 0 0,-1 1 0 0 0,1-1 0 0 0,-2 3 0 0 0,2 1 0 0 0,0-3 0 0 0,-1 0 0 0 0,1-1 0 0 0,-1 1 0 0 0,0-1 0 0 0,0 1 0 0 0,0-1 0 0 0,0 1 0 0 0,0 0 0 0 0,-23 65-64 0 0,7-29 64 0 0,-2 7 0 0 0,7-10 0 0 0,8-27 0 0 0,1 0 0 0 0,0 0 0 0 0,-2 10 0 0 0,-19 76 0 0 0,8-26 0 0 0,15-62 0 0 0,-5 27 0 0 0,2-26 0 0 0,-4 0 0 0 0,8-8 0 0 0,0 0 0 0 0,0 1 0 0 0,-1-1 0 0 0,1 0 0 0 0,0 1 0 0 0,0-1 0 0 0,-1 0 0 0 0,1 0 0 0 0,0 1 0 0 0,-1-1 0 0 0,1 0 0 0 0,-1 0 0 0 0,1 1 0 0 0,0-1 0 0 0,-1 0 0 0 0,1 0 0 0 0,-1 0 0 0 0,1 0 0 0 0,0 0 0 0 0,-1 0 0 0 0,1 1 0 0 0,-1-1 0 0 0,1 0 0 0 0,-1 0 0 0 0,1 0 0 0 0,0 0 0 0 0,-1-1 0 0 0,1 1 0 0 0,-1 0 0 0 0,1 0 0 0 0,-1 0 0 0 0,1 0 0 0 0,0 0 0 0 0,-1-1 0 0 0,-6-2 0 0 0,6 1 0 0 0,-1 1 0 0 0,1 0 0 0 0,-1-1 0 0 0,1 1 0 0 0,0 0 0 0 0,0-1 0 0 0,-1 0 0 0 0,1 1 0 0 0,0-1 0 0 0,0 0 0 0 0,1 1 0 0 0,-1-1 0 0 0,0 0 0 0 0,1 0 0 0 0,-1 0 0 0 0,1 0 0 0 0,-1 0 0 0 0,1 0 0 0 0,0 0 0 0 0,0 1 0 0 0,0-1 0 0 0,0 0 0 0 0,0 0 0 0 0,0 0 0 0 0,1 0 0 0 0,-1 0 0 0 0,1-8 0 0 0,0-3 15 0 0,1-1-1 0 0,0 0 1 0 0,1 1-1 0 0,0-1 1 0 0,3-5-15 0 0,4-15 2 0 0,3-9 45 0 0,1 1 0 0 0,3-1-47 0 0,6-15 23 0 0,-2 10 12 0 0,-16 38-17 0 0,0-1-1 0 0,-1 0 0 0 0,0 0 0 0 0,0 0 1 0 0,-1 0-1 0 0,1-9-17 0 0,-4 18 5 0 0,1 0 0 0 0,-1 0 0 0 0,1 0 0 0 0,0 0 1 0 0,0-1-1 0 0,-1 1 0 0 0,1 0 0 0 0,1 1 0 0 0,-1-1 1 0 0,0-1-6 0 0,8-15 54 0 0,-8 14-46 0 0,6-9-5 0 0,-7 13-3 0 0,0 0 0 0 0,0-1 0 0 0,1 1 0 0 0,-1 0 0 0 0,0 0 0 0 0,0 0 0 0 0,0-1 0 0 0,0 1 0 0 0,0 0 0 0 0,0 0 0 0 0,0 0 0 0 0,0-1 0 0 0,0 1 0 0 0,0 0 0 0 0,0 0 0 0 0,0-1 0 0 0,0 1 0 0 0,0 0 0 0 0,0 0 0 0 0,0 0 0 0 0,0-1 0 0 0,0 1 0 0 0,0 0 0 0 0,0 0 0 0 0,0 0 0 0 0,-1-1 0 0 0,1 1 0 0 0,0 0 0 0 0,0 0 0 0 0,-1-2 0 0 0,0 1 0 0 0,0 0 0 0 0,0 0 0 0 0,0 0 0 0 0,-1 0 0 0 0,1 0 0 0 0,0 0 0 0 0,-1 0 0 0 0,1 0 0 0 0,-1 0 0 0 0,1 0 0 0 0,-1 1 0 0 0,1-1 0 0 0,-1 1 0 0 0,1-1 0 0 0,1 1 0 0 0,-1 0 0 0 0,0-1 0 0 0,1 1 0 0 0,-1 0 0 0 0,0-1 0 0 0,1 1 1 0 0,-1-1-1 0 0,0 1 0 0 0,1-1 0 0 0,-1 1 0 0 0,1-1 0 0 0,-1 0 0 0 0,1 1 0 0 0,-10-8-12 0 0,-11 1-9 0 0,10 3 10 0 0,0 1 1 0 0,0-2-1 0 0,-2-1 11 0 0,11 5 0 0 0,-97-54-11 0 0,-50-30-36 0 0,97 56 41 0 0,24 15 6 0 0,0 2 0 0 0,-16-5 0 0 0,-20-8 0 0 0,-27-11 0 0 0,82 33 0 0 0,1-1 0 0 0,0 1 0 0 0,0 0 0 0 0,0 1 0 0 0,0 0 0 0 0,-1 0 0 0 0,-5 0 0 0 0,11 3-2 0 0,3-1 3 0 0,-1 0 0 0 0,0 0-1 0 0,0 0 1 0 0,1 0 0 0 0,-1 0 0 0 0,0 0-1 0 0,1 0 1 0 0,-1 0 0 0 0,0-1-1 0 0,0 1 1 0 0,1 0 0 0 0,-1 0-1 0 0,0-1 1 0 0,1 1 0 0 0,-1 0-1 0 0,0-1 1 0 0,1 1 0 0 0,-1-1-1 0 0,1 1 1 0 0,-1-1-1 0 0,-1 0 63 0 0,2 1 18 0 0,0 0-13 0 0,0 0-4 0 0,0 0 5 0 0,2 0 28 0 0,-1 0-94 0 0,-1 0 0 0 0,1 0 0 0 0,-1 0 0 0 0,1 0 0 0 0,-1 0 0 0 0,0 0 0 0 0,1-1 1 0 0,-1 1-1 0 0,1 0 0 0 0,-1 0 0 0 0,1 0 0 0 0,-1-1 0 0 0,0 1 0 0 0,1 0 0 0 0,-1 0 0 0 0,1-1 0 0 0,-1 1 1 0 0,0 0-1 0 0,1-1 0 0 0,-1 1 0 0 0,0-1 0 0 0,0 1 0 0 0,1 0 0 0 0,-1-1 0 0 0,0 1 0 0 0,0-1 1 0 0,0 1-1 0 0,1-1 0 0 0,-1 1 0 0 0,0-1 0 0 0,0 1 0 0 0,0 0 0 0 0,0-1-3 0 0,3-1 48 0 0,8 2-25 0 0,31 0 30 0 0,-1 6-53 0 0,-24-6 32 0 0,1 2 1 0 0,14 3-33 0 0,-15-2 26 0 0,-1-1 0 0 0,15 1-26 0 0,-22-2 2 0 0,1 0-1 0 0,-1 1 0 0 0,0 0 0 0 0,0 0 1 0 0,0 1-1 0 0,0 1 0 0 0,0-1 0 0 0,-1 1 1 0 0,5 3-2 0 0,3 1-1 0 0,36 15 16 0 0,-29-14 2 0 0,0 1-1 0 0,-1 1 0 0 0,18 13-16 0 0,-14-12 0 0 0,-22-11 0 0 0,1 1 0 0 0,-1-1 0 0 0,0 1 0 0 0,0 0 0 0 0,0 0 0 0 0,3 3 0 0 0,40 26 0 0 0,-32-21 0 0 0,8 5 0 0 0,0-2 0 0 0,-3-2 0 0 0,-17-10 0 0 0,0 1 0 0 0,0 0 0 0 0,0-1 0 0 0,1 0 0 0 0,-1 0 0 0 0,0 0 0 0 0,3 0 0 0 0,12 10 0 0 0,-3-4 0 0 0,-11-8 0 0 0,-1 1 0 0 0,11 3 0 0 0,-12-2 0 0 0,0 0 0 0 0,0 0 0 0 0,0-1 0 0 0,0 1 0 0 0,0-1 0 0 0,0 0 0 0 0,0 0 0 0 0,1 0 0 0 0,16 2 0 0 0,0 0 0 0 0,-1 1 0 0 0,11 3 0 0 0,-16-3 0 0 0,6 1 0 0 0,-13-2 0 0 0,31 12 0 0 0,-25-10 0 0 0,-11-3 0 0 0,1-1 0 0 0,-1 1 0 0 0,0 0 0 0 0,1-1 0 0 0,-1 1 0 0 0,0 0 0 0 0,0 0 0 0 0,1-1 0 0 0,-1 1 0 0 0,1 1 0 0 0,0 7 1 0 0,0-1-66 0 0,-1-4 40 0 0,1 5-11 0 0,-7 16 33 0 0,5-24 3 0 0,0 0 0 0 0,-1 0 0 0 0,1 0 0 0 0,0 0 0 0 0,-1 0 0 0 0,1 0 0 0 0,-1 0 0 0 0,1-1 0 0 0,-1 1 0 0 0,0 0 0 0 0,1 0 0 0 0,-1 0 0 0 0,0-1 0 0 0,0 1 0 0 0,1 0 0 0 0,-1-1 0 0 0,0 1 0 0 0,-2 1 0 0 0,-1 9 0 0 0,-2-5 0 0 0,0 2 0 0 0,6-8 0 0 0,0 1 0 0 0,0-1 0 0 0,-1 1 0 0 0,1 0 0 0 0,0-1 0 0 0,0 0 0 0 0,-1 1 0 0 0,1-1 0 0 0,0 1 0 0 0,0-1 0 0 0,-1 1 0 0 0,1-1 0 0 0,0 1 0 0 0,-1-1 0 0 0,1 0 0 0 0,-1 1 0 0 0,1-1 0 0 0,-1 0 0 0 0,1 1 0 0 0,-1-1 0 0 0,1 0 0 0 0,-1 0 0 0 0,1 1 0 0 0,-1-1 0 0 0,1 0 0 0 0,-1 0 0 0 0,1 0 0 0 0,-1 0 0 0 0,-3 2 0 0 0,1 0 0 0 0,-4 4 0 0 0,-10-5 0 0 0,15-1 0 0 0,-1 0 0 0 0,1 0 0 0 0,-1 1 0 0 0,1-1 0 0 0,-1 1 0 0 0,1 0 0 0 0,0 0 0 0 0,-1-1 0 0 0,1 1 0 0 0,0 1 0 0 0,0-1 0 0 0,0 0 0 0 0,0 1 0 0 0,0-1 0 0 0,-1 1 0 0 0,0 0-6 0 0,1 0 0 0 0,-1-1 1 0 0,0 0-1 0 0,0 1 0 0 0,0-1 0 0 0,0 0 0 0 0,0 0 1 0 0,0-1-1 0 0,0 1 0 0 0,0-1 0 0 0,0 1 6 0 0,1-1 0 0 0,0 1 0 0 0,1-1 0 0 0,-1 1 0 0 0,1-1 0 0 0,0 1 0 0 0,-1-1 0 0 0,1 1 0 0 0,-1 0 0 0 0,1 0 0 0 0,0 0 0 0 0,0 0 0 0 0,0 0 0 0 0,-1 0 0 0 0,1 0 0 0 0,-11 8 0 0 0,7-6 0 0 0,1 1 0 0 0,-1-1 0 0 0,1 1 0 0 0,0 0 0 0 0,0 0 0 0 0,0 0 0 0 0,0 1 0 0 0,1-1 0 0 0,0 1 0 0 0,-1 2 0 0 0,-15 19 0 0 0,10-16 0 0 0,-28 28 0 0 0,35-35 0 0 0,0-1 0 0 0,0 0 0 0 0,0 1 0 0 0,0-1 0 0 0,1 1 0 0 0,-1-1 0 0 0,0 3 0 0 0,-10 14 0 0 0,-9 7 0 0 0,14-16 0 0 0,-2 0 0 0 0,1-1 0 0 0,-2 1 0 0 0,-22 22 0 0 0,23-24 0 0 0,3 0 0 0 0,-2-3 0 0 0,-1 3 0 0 0,5 0 0 0 0,-1 0 0 0 0,0-1 0 0 0,4-2 0 0 0,2 10 0 0 0,-1 23 0 0 0,0-7 0 0 0,-1-22 0 0 0,-2-1 0 0 0,-2 1 0 0 0,1-2-11 0 0,3-4-31 0 0,-6 9 10 0 0,4-10 21 0 0,1-1-1 0 0,-4 10-19 0 0,-16 25-159 0 0,18-29 78 0 0,3-6-15 0 0,-9 4-1667 0 0,5 1 955 0 0,1-5-6446 0 0,4-1-820 0 0</inkml:trace>
  <inkml:trace contextRef="#ctx0" brushRef="#br0" timeOffset="1000.7">3379 397 5984 0 0,'0'0'464'0'0,"0"0"-44"0"0,0 0 952 0 0,-5-9 4064 0 0,-20-6-3698 0 0,10 3-1018 0 0,9 9-633 0 0,0 1 1 0 0,-1 0-1 0 0,1 0 0 0 0,0 1 1 0 0,-1 0-1 0 0,1 0 0 0 0,-1 1 0 0 0,1-1 1 0 0,-4 1-88 0 0,-11 2 393 0 0,1 0 0 0 0,-8 3-393 0 0,3-1 439 0 0,1 1 143 0 0,0 1 0 0 0,0 2-582 0 0,4-2 332 0 0,-1-1-1 0 0,1-1 0 0 0,-11 1-331 0 0,3-1 315 0 0,-24 1 274 0 0,2-4-63 0 0,8 0 187 0 0,-5-2-713 0 0,12 0 178 0 0,19 1-70 0 0,0-1 0 0 0,-1-1 0 0 0,1 0-1 0 0,-5-2-107 0 0,-1 0 162 0 0,0 1 0 0 0,-16-1-162 0 0,13 2 123 0 0,-23-5-123 0 0,11 1 82 0 0,-1 2 0 0 0,-17 0-82 0 0,34 4 27 0 0,0 1 0 0 0,-6 1-27 0 0,-23 1 10 0 0,-19 2 48 0 0,47-3-19 0 0,-1-1 0 0 0,-20-1-39 0 0,21-1 42 0 0,2 0 9 0 0,1-1 0 0 0,-1 0 0 0 0,1-1-1 0 0,-4-2-50 0 0,4 1 116 0 0,15 3-93 0 0,1 1 0 0 0,-1-1 1 0 0,1 0-1 0 0,0 1 0 0 0,-1-2 0 0 0,1 1 1 0 0,0 0-1 0 0,0-1 0 0 0,0 1 0 0 0,-2-2-23 0 0,1 0 6 0 0,0 1 0 0 0,0 0 1 0 0,0 0-1 0 0,0 0 0 0 0,-1 1 0 0 0,1 0 0 0 0,0-1 0 0 0,-1 2 0 0 0,1-1 0 0 0,-1 0 0 0 0,1 1 0 0 0,-4 0-6 0 0,-20-3 11 0 0,19 1 1 0 0,1 2 0 0 0,-1 0 0 0 0,0 0 0 0 0,-5 1-12 0 0,-11 0 16 0 0,17-1-4 0 0,0 0-1 0 0,0 1 1 0 0,1 1 0 0 0,-1-1-1 0 0,0 1 1 0 0,0 1 0 0 0,1-1-1 0 0,-1 1 1 0 0,-5 4-12 0 0,-8 4 30 0 0,1 2 0 0 0,-11 9-30 0 0,13-9 30 0 0,13-10-15 0 0,-1 0 1 0 0,0 1-1 0 0,0-2 0 0 0,-3 2-15 0 0,-18 9 32 0 0,16-8-32 0 0,0 0 0 0 0,-1-1 0 0 0,0-1 0 0 0,0 0 0 0 0,0 0 0 0 0,0-1 0 0 0,-12 0 0 0 0,22-1 0 0 0,-4-1 0 0 0,0 0 0 0 0,0 0 0 0 0,0 0 0 0 0,0-1 0 0 0,-4 0 0 0 0,-14-2 0 0 0,-8 4 0 0 0,11-1 0 0 0,0 0 0 0 0,1-1 0 0 0,-2-1 0 0 0,9 1 0 0 0,0 1 0 0 0,0 1 0 0 0,0 0 0 0 0,0 1 0 0 0,0 0 0 0 0,-9 4 0 0 0,1-2 0 0 0,0 0 0 0 0,-3-1 0 0 0,3 0 0 0 0,0 1-1 0 0,0 1 1 0 0,1 1-1 0 0,0 0 1 0 0,-10 6 0 0 0,7-3 3 0 0,1-1 0 0 0,-1-2 1 0 0,-1 0-1 0 0,-2-1-3 0 0,-5-1 73 0 0,-1-1 1 0 0,-1-2-74 0 0,6-2 29 0 0,0-2 0 0 0,-1 0-29 0 0,-5-1 8 0 0,23 2 73 0 0,0 1-1 0 0,0 1 0 0 0,0 0 1 0 0,-1 0-1 0 0,1 1 1 0 0,0 0-1 0 0,0 1 0 0 0,0 0 1 0 0,0 1-1 0 0,0 0 1 0 0,0 0-1 0 0,1 1 1 0 0,-4 2-81 0 0,-1 2-44 0 0,0 1 0 0 0,1 0 1 0 0,0 1-1 0 0,1 1 0 0 0,0 0 1 0 0,0 0-1 0 0,1 1 0 0 0,-3 5 44 0 0,-18 24-720 0 0,-3-3-1 0 0,-17 16 721 0 0,49-51-756 0 0,-1 0-1 0 0,0 0 1 0 0,0 0-1 0 0,-1 0 1 0 0,1-1-1 0 0,-1 1 757 0 0,3-3-7323 0 0</inkml:trace>
  <inkml:trace contextRef="#ctx0" brushRef="#br0" timeOffset="1714.994">2354 547 8952 0 0,'3'0'406'0'0,"40"-5"156"0"0,-40 4-501 0 0,-1 1 0 0 0,0-1 0 0 0,0 1 0 0 0,1-1 0 0 0,-1 0-1 0 0,0 0 1 0 0,0 0 0 0 0,1 0 0 0 0,-1 0 0 0 0,0-1-61 0 0,-1 2 28 0 0,0-1 1 0 0,-1 1-1 0 0,1-1 0 0 0,-1 1 0 0 0,1-1 0 0 0,-1 1 0 0 0,1-1 0 0 0,-1 1 0 0 0,1-1 1 0 0,-1 1-1 0 0,0-1 0 0 0,1 1 0 0 0,-1-1 0 0 0,0 0 0 0 0,1 1 0 0 0,-1-1 0 0 0,0 0 0 0 0,0 1 1 0 0,0-1-1 0 0,1 0 0 0 0,-1 1 0 0 0,0-1 0 0 0,0 0 0 0 0,0 0 0 0 0,0 1 0 0 0,0-1 1 0 0,0 0-1 0 0,-1 1 0 0 0,1-1 0 0 0,0 0 0 0 0,0 0-28 0 0,0 1 30 0 0,0-1-1 0 0,-1 1 1 0 0,1-1-1 0 0,0 1 1 0 0,0 0-1 0 0,0-1 1 0 0,1 1 0 0 0,-1-1-1 0 0,0 1 1 0 0,0-1-1 0 0,0 1 1 0 0,0 0-1 0 0,0-1 1 0 0,0 1 0 0 0,1 0-1 0 0,-1-1 1 0 0,0 1-1 0 0,0-1 1 0 0,0 1-1 0 0,1 0 1 0 0,-1-1 0 0 0,0 1-1 0 0,1 0-29 0 0,0-2 85 0 0,0 1-55 0 0,-1-1-1 0 0,1 1 1 0 0,-1-1-1 0 0,1 1 1 0 0,-1-1-1 0 0,0 1 1 0 0,0-1-1 0 0,1 0 1 0 0,-1 1-1 0 0,0-1 1 0 0,0 1-1 0 0,-1-1 1 0 0,1 0-1 0 0,0 1 1 0 0,0-1-1 0 0,-1 1 1 0 0,1-1-1 0 0,-1 1 1 0 0,0-1-1 0 0,1 1 1 0 0,-1-1-1 0 0,0 1 1 0 0,0 0-1 0 0,0-1 1 0 0,0 1-30 0 0,1 0 18 0 0,-1 0 1 0 0,1 0 0 0 0,0 0 0 0 0,-1 0 0 0 0,1 1 0 0 0,0-1 0 0 0,0 0 0 0 0,0 0-1 0 0,0 0 1 0 0,0 0 0 0 0,0 0 0 0 0,0 0 0 0 0,0 0 0 0 0,0 0 0 0 0,0 0 0 0 0,0 1-1 0 0,1-1 1 0 0,-1 0-19 0 0,0-1 29 0 0,0 2-4 0 0,-1-1 0 0 0,1 1 0 0 0,-1-1 0 0 0,0 1 0 0 0,1 0 0 0 0,-1-1 0 0 0,1 1 0 0 0,-1-1 0 0 0,0 1 1 0 0,0 0-1 0 0,1 0 0 0 0,-1-1 0 0 0,0 1 0 0 0,1 0 0 0 0,-1 0 0 0 0,0 0 0 0 0,0 0-25 0 0,-1-1 59 0 0,1 0 0 0 0,-1 1 0 0 0,0-1 0 0 0,1 0-1 0 0,-1 0 1 0 0,1 0 0 0 0,-1-1 0 0 0,1 1 0 0 0,0 0 0 0 0,-1-1-1 0 0,1 1-58 0 0,0 0 43 0 0,0 0-1 0 0,0 0 1 0 0,0 0-1 0 0,0 0 1 0 0,1 0-1 0 0,-1 0 1 0 0,0 1-1 0 0,0-1 1 0 0,-1 0-1 0 0,1 1 1 0 0,0-1-1 0 0,0 1 1 0 0,0-1-1 0 0,0 1 1 0 0,0-1-1 0 0,-1 1 1 0 0,1 0-1 0 0,0 0 1 0 0,-1 0-43 0 0,0 0 111 0 0,0 0 0 0 0,0 1 0 0 0,0-1 0 0 0,0 1 0 0 0,0 0 0 0 0,0 0 0 0 0,0 0 0 0 0,0 0 0 0 0,-1 0-111 0 0,-10 5 256 0 0,-128 26 1386 0 0,103-24-1357 0 0,13-5-29 0 0,1 0-1 0 0,-1-1 0 0 0,0-2 1 0 0,0 0-1 0 0,-8-3-255 0 0,-4 1 261 0 0,-20-3 199 0 0,-21-5-460 0 0,-31-4 306 0 0,65 9-167 0 0,19 2 74 0 0,-22 0-213 0 0,-13 2 149 0 0,21 0-49 0 0,1 1-1 0 0,-12 3-99 0 0,48-3-1 0 0,-39 5 184 0 0,0 1-1 0 0,-3 3-182 0 0,-1 1 194 0 0,-7 2-354 0 0,-46 18 160 0 0,71-21 37 0 0,0-1 1 0 0,0-2 0 0 0,-1 0-1 0 0,0-2 1 0 0,0-1 0 0 0,0-1 0 0 0,-1-1-1 0 0,1-2 1 0 0,0-1 0 0 0,0-1-1 0 0,-25-6-37 0 0,-21-5 658 0 0,-16 0-658 0 0,63 12 24 0 0,1 0 1 0 0,-1 2 0 0 0,0 0 0 0 0,1 2 0 0 0,-4 2-25 0 0,15-2-18 0 0,1 1 0 0 0,0 1-1 0 0,-1 0 1 0 0,1 1 0 0 0,1 0 0 0 0,-1 1 0 0 0,1 1 0 0 0,0 0-1 0 0,0 1 1 0 0,1 0 18 0 0,5-1-237 0 0,0-1 0 0 0,0 2 0 0 0,1-1 0 0 0,0 1 0 0 0,1 0 0 0 0,-1 0 0 0 0,-1 5 237 0 0,-10 13-1407 0 0,-2 4-2282 0 0,9-13-2307 0 0</inkml:trace>
  <inkml:trace contextRef="#ctx0" brushRef="#br0" timeOffset="2628.42">2168 441 456 0 0,'-19'9'0'0'0,"13"-3"217"0"0,-2 7 5035 0 0,-5 5 1456 0 0,10-14-6439 0 0,0-1 1 0 0,0 1-1 0 0,0 0 0 0 0,1 0 1 0 0,-1 0-1 0 0,1 1 0 0 0,-1 1-269 0 0,-11 19 467 0 0,10-19-378 0 0,1 0-1 0 0,-1-1 1 0 0,1 1 0 0 0,0 0 0 0 0,1 1-1 0 0,0-1 1 0 0,0 0 0 0 0,0 1 0 0 0,0 3-89 0 0,-9 21-151 0 0,8-25 152 0 0,1 0 0 0 0,0 0 0 0 0,0-1 0 0 0,1 2 0 0 0,-1 2-1 0 0,0-5 50 0 0,1 1 1 0 0,-1-1-1 0 0,1 1 0 0 0,-1-1 1 0 0,-1 0-1 0 0,1 0 0 0 0,0 0 1 0 0,-3 2-51 0 0,-7 14 402 0 0,10-17-326 0 0,0 0 0 0 0,0 0 0 0 0,-1-1 0 0 0,1 1 0 0 0,-1-1 0 0 0,0 1 0 0 0,1-1-1 0 0,-1 0 1 0 0,0 0 0 0 0,0 0 0 0 0,-1 0 0 0 0,-1 1-76 0 0,-21 13 452 0 0,21-13-401 0 0,0 0 0 0 0,0 0-1 0 0,-1-1 1 0 0,1 1 0 0 0,-1-1-1 0 0,0 0 1 0 0,1-1 0 0 0,-1 0-1 0 0,0 0 1 0 0,0 0 0 0 0,0 0 0 0 0,-1-1-51 0 0,-11 2 86 0 0,-31 4 160 0 0,-1-3 0 0 0,1-2 1 0 0,-13-3-247 0 0,-9 1 258 0 0,16 2 12 0 0,23 0-212 0 0,-1-1 0 0 0,1-1 0 0 0,0-2-1 0 0,-30-6-57 0 0,-11-8-74 0 0,21 6 52 0 0,-48-17 22 0 0,-84-34 0 0 0,147 49 56 0 0,-1 2 0 0 0,0 1 0 0 0,-37-4-56 0 0,50 11 106 0 0,0 1 0 0 0,-1 1 0 0 0,-24 2-106 0 0,36 0 66 0 0,1 1-1 0 0,-1 0 1 0 0,1 1-1 0 0,0 0 1 0 0,0 1 0 0 0,1 1-1 0 0,-1 0 1 0 0,-6 4-66 0 0,-26 13 314 0 0,25-13 227 0 0,-19 12-541 0 0,-34 14 797 0 0,46-19-581 0 0,18-12-166 0 0,1 1 1 0 0,-1 1 0 0 0,1 0 0 0 0,-3 3-51 0 0,-13 10 76 0 0,18-15-54 0 0,0 1 0 0 0,0 0 1 0 0,1 0-1 0 0,0 0 1 0 0,-4 5-23 0 0,-46 67 120 0 0,36-52-100 0 0,2 2 0 0 0,1 0 0 0 0,-4 11-20 0 0,-7 9-2706 0 0,17-33 1242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46:08.2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204 7 10944 0 0,'0'0'497'0'0,"0"0"-8"0"0,0 0-301 0 0,0 0-110 0 0,-6-4-410 0 0,6 3 301 0 0,-1 1 0 0 0,1 0 0 0 0,-1 0 0 0 0,1-1 0 0 0,-1 1 0 0 0,0 0 0 0 0,1 0 0 0 0,-1 0 0 0 0,1 0 0 0 0,-1 0 0 0 0,0-1 0 0 0,1 1 0 0 0,-1 0 0 0 0,0 1 0 0 0,1-1 0 0 0,-1 0 0 0 0,1 0 0 0 0,-1 0 0 0 0,0 0 0 0 0,1 0 0 0 0,-1 1 0 0 0,1-1 0 0 0,-1 0 0 0 0,0 0 0 0 0,1 1 0 0 0,-1-1 0 0 0,1 1 0 0 0,-1-1 0 0 0,1 0 0 0 0,-1 1 0 0 0,1-1 0 0 0,0 1 1 0 0,-1-1-1 0 0,1 1 0 0 0,-1-1 0 0 0,1 1 0 0 0,0-1 0 0 0,0 1 0 0 0,-1 0 31 0 0,-12 23 576 0 0,7-15 22 0 0,4-7-496 0 0,1 1 0 0 0,0-1 0 0 0,0 0 1 0 0,-1 0-1 0 0,2 1 0 0 0,-1-1 0 0 0,0 0 1 0 0,0 1-103 0 0,1-2 45 0 0,-1 0 0 0 0,1 0 0 0 0,-1 0 1 0 0,1 0-1 0 0,-1 0 0 0 0,1 0 1 0 0,-1-1-1 0 0,0 1 0 0 0,1 0 0 0 0,-1 0 1 0 0,0-1-1 0 0,0 1 0 0 0,1 0 1 0 0,-1 0-46 0 0,-8 8 402 0 0,1 3-372 0 0,1 1 0 0 0,1 1 0 0 0,0-1 1 0 0,0 1-1 0 0,2 0 0 0 0,0 0 1 0 0,0 1-31 0 0,1 13 0 0 0,1 1 0 0 0,1 0 0 0 0,2-1 0 0 0,1 1 0 0 0,5 28 0 0 0,-2-19 0 0 0,-2 12 1 0 0,-3-32-35 0 0,2 1 0 0 0,2 11 34 0 0,0-5 3 0 0,-2 0 1 0 0,-1 0-1 0 0,0 1 0 0 0,-3 10-3 0 0,1 15 198 0 0,-6 78 25 0 0,3-72-206 0 0,-2-12-17 0 0,3-32 0 0 0,2 0 0 0 0,-1-1 0 0 0,1 5 0 0 0,-1 18 0 0 0,-1 0 0 0 0,-2-1 0 0 0,-9 31 0 0 0,-3 20 0 0 0,-14 86 10 0 0,30-158 2 0 0,0 1-1 0 0,1-1 0 0 0,0 1 1 0 0,1-1-1 0 0,1 0 1 0 0,0 0-1 0 0,2 7-11 0 0,0-2 13 0 0,-1 1-1 0 0,-1-1 1 0 0,0 7-13 0 0,0 135 192 0 0,-3-152-184 0 0,0 0 0 0 0,0 1 1 0 0,-1-1-1 0 0,0 0 0 0 0,0 0 0 0 0,-2 3-8 0 0,1-3 26 0 0,0 0-1 0 0,1 0 1 0 0,0 0-1 0 0,1 0 1 0 0,0 0-1 0 0,0 3-25 0 0,2-7 11 0 0,-1-3-5 0 0,0 0 0 0 0,0 0-1 0 0,1 0 1 0 0,-1 0 0 0 0,0 0 0 0 0,0 0-1 0 0,0 0 1 0 0,0 1 0 0 0,-1-1-1 0 0,1 0 1 0 0,0 0 0 0 0,0 0 0 0 0,-1 0-1 0 0,1 0 1 0 0,0 0 0 0 0,-1 0-6 0 0,-2 8 93 0 0,2-7-5 0 0,6 18 160 0 0,-5-10-179 0 0,1-1 0 0 0,0 0 0 0 0,0 0 0 0 0,1 0 1 0 0,3 8-70 0 0,31 113 761 0 0,-30-104-504 0 0,-5-17-140 0 0,1 0 1 0 0,0 0 0 0 0,1-1-1 0 0,0 1 1 0 0,0-1-1 0 0,1 1 1 0 0,4 6-118 0 0,-6-12 45 0 0,5 7 607 0 0,-6-7-825 0 0,-5-6-904 0 0,4-1-418 0 0,4-10-69 0 0,-3 11-17 0 0</inkml:trace>
  <inkml:trace contextRef="#ctx0" brushRef="#br0" timeOffset="1062.11">158 90 456 0 0,'3'1'115'0'0,"0"0"1"0"0,0-1-1 0 0,1 1 1 0 0,-1-1-1 0 0,0 0 1 0 0,1 0-1 0 0,-1 0 1 0 0,1-1-116 0 0,0 1 1071 0 0,0 0 1 0 0,1 0-1 0 0,-1 0 0 0 0,1 0 0 0 0,-1 1 1 0 0,1 0-1072 0 0,7 1 292 0 0,1 2 0 0 0,-1 0 0 0 0,1 0 0 0 0,-1 1 0 0 0,-1 0 0 0 0,1 1 0 0 0,-1 1 0 0 0,7 4-292 0 0,4 6 77 0 0,6 3 84 0 0,-1 2 0 0 0,0 1 0 0 0,-1 1-161 0 0,-19-17 0 0 0,0-1 0 0 0,0 0 0 0 0,1 0 0 0 0,8 5 0 0 0,22 15 0 0 0,-22-14 51 0 0,0-1 1 0 0,1 0 0 0 0,0-1-1 0 0,1-1 1 0 0,0-1 0 0 0,2 0-52 0 0,3 2 42 0 0,-4-2 305 0 0,0-2 1 0 0,4 1-348 0 0,34 12 1297 0 0,8 2 87 0 0,-42-15-602 0 0,0 2 0 0 0,14 7-782 0 0,44 26 1299 0 0,-69-35-1134 0 0,-1 2 0 0 0,0-1 0 0 0,0 1 0 0 0,5 6-165 0 0,1 0 60 0 0,-11-8-213 0 0,0 0-1 0 0,0 0 0 0 0,-1 1 0 0 0,0-1 1 0 0,0 1-1 0 0,3 6 154 0 0,-2-3-1027 0 0,4 3-4783 0 0</inkml:trace>
  <inkml:trace contextRef="#ctx0" brushRef="#br0" timeOffset="1480.533">233 409 9072 0 0,'1'2'413'0'0,"4"4"-285"0"0,1 1 0 0 0,0-1 0 0 0,0-1 0 0 0,1 1 0 0 0,6 4-128 0 0,40 25 761 0 0,-45-30-447 0 0,34 17 651 0 0,-31-16-741 0 0,1-1 0 0 0,-2 2 0 0 0,1 0 0 0 0,9 7-224 0 0,-7-3 193 0 0,2-1 1 0 0,-1-1 0 0 0,4 2-194 0 0,-4-3 60 0 0,0 0 1 0 0,-1 2 0 0 0,6 5-61 0 0,29 24 48 0 0,-31-27-42 0 0,-1 1 0 0 0,-1 1 0 0 0,0 0 0 0 0,8 12-6 0 0,-2-3 46 0 0,0-1 0 0 0,1 0 0 0 0,20 12-46 0 0,21 22 71 0 0,-28-23-166 0 0,27 27-11 0 0,-45-42 106 0 0,1-2 0 0 0,7 5 0 0 0,-5-4 0 0 0,-7-8 29 0 0,-1 0 0 0 0,10 4-29 0 0,23 17-1597 0 0,-32-22-2872 0 0</inkml:trace>
  <inkml:trace contextRef="#ctx0" brushRef="#br0" timeOffset="1865.508">98 683 9184 0 0,'0'0'421'0'0,"0"0"-12"0"0,2 1-263 0 0,11 5 233 0 0,0 1 0 0 0,0 1 0 0 0,-1 0 0 0 0,0 1 1 0 0,1 1-380 0 0,50 46 397 0 0,108 91 149 0 0,-107-96 592 0 0,54 31-1138 0 0,37 18 1084 0 0,-118-74-584 0 0,7 9-500 0 0,9 5 127 0 0,-48-36-130 0 0,14 10-15 0 0,0 0 1 0 0,-1 1-1 0 0,-1 0 0 0 0,8 11 18 0 0,7 5-22 0 0,-24-24-115 0 0,0 1 0 0 0,-1-1 1 0 0,1 2-1 0 0,3 5 137 0 0,-4-4-969 0 0,1-1-1 0 0,8 8 970 0 0,-2-4-4850 0 0</inkml:trace>
  <inkml:trace contextRef="#ctx0" brushRef="#br0" timeOffset="2248.243">66 1146 2304 0 0,'16'14'247'0'0,"1"-1"0"0"0,14 8-247 0 0,-12-9 3523 0 0,-1 0 0 0 0,9 10-3523 0 0,76 73 4106 0 0,54 48-4336 0 0,-124-113 230 0 0,-20-18 0 0 0,0 0 0 0 0,11 7 0 0 0,19 13 0 0 0,5 7 0 0 0,-42-34 0 0 0,63 47 0 0 0,-39-31 0 0 0,-1 2 0 0 0,18 19 0 0 0,-39-34-2 0 0,1-1 0 0 0,0 0 1 0 0,4 1 1 0 0,-5-2-26 0 0,0-1-1 0 0,-1 1 1 0 0,1 1 0 0 0,-1-1 0 0 0,2 4 26 0 0,7 5-141 0 0,3 5-226 0 0,-11-4-3487 0 0,-5-6-120 0 0</inkml:trace>
  <inkml:trace contextRef="#ctx0" brushRef="#br0" timeOffset="2613.822">6 1622 6448 0 0,'2'2'-30'0'0,"32"28"3711"0"0,2-1 0 0 0,21 11-3681 0 0,-56-38 94 0 0,35 21 1521 0 0,0-2 1 0 0,1-1 0 0 0,38 14-1616 0 0,-61-29 6 0 0,0 2 1 0 0,0-1 0 0 0,-1 2-1 0 0,1 0 1 0 0,-2 0 0 0 0,1 1-1 0 0,-1 1-6 0 0,7 5-178 0 0,-7-6-66 0 0,-1 1-1 0 0,0 0 1 0 0,-1 0-1 0 0,2 3 245 0 0,6 5-739 0 0,-15-15-113 0 0,1 1 1 0 0,0-1-1 0 0,-1 1 0 0 0,0 0 1 0 0,0 0-1 0 0,2 4 852 0 0,0 8-5074 0 0</inkml:trace>
  <inkml:trace contextRef="#ctx0" brushRef="#br0" timeOffset="2977.356">251 2089 9216 0 0,'0'0'816'0'0,"14"8"-656"0"0,-6 4-160 0 0,6-3 0 0 0,0-1 1176 0 0,-4-5 200 0 0,-2 6 32 0 0,6-4 16 0 0,-4-1-1024 0 0,-1-1-208 0 0,-9-3-32 0 0,0 0-4496 0 0,13 0-896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46:19.7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428 1545 0 0 0,'4'10'45'0'0,"-3"-8"173"0"0,-1-2 14 0 0,0 0 20 0 0,0 0-7 0 0,-1 24 1839 0 0,0-20-1663 0 0,-1 0 1 0 0,0 0 0 0 0,0 0-1 0 0,0-1 1 0 0,-1 1-1 0 0,1-1 1 0 0,-1 0-1 0 0,0 1 1 0 0,0-1-1 0 0,0 0 1 0 0,0-1-1 0 0,-3 3-421 0 0,-3 1 233 0 0,-1 0-1 0 0,0 0 0 0 0,0 0 1 0 0,-2-1-233 0 0,10-4 18 0 0,1 0-15 0 0,0-1 1 0 0,0 1 0 0 0,0-1-1 0 0,0 0 1 0 0,1 1 0 0 0,-1-1-1 0 0,0 0 1 0 0,0 0-1 0 0,0 0 1 0 0,0 0 0 0 0,0 0-1 0 0,0 0 1 0 0,0 0-1 0 0,0 0 1 0 0,1 0 0 0 0,-2 0-4 0 0,1-1 15 0 0,0 1 0 0 0,-1 0 0 0 0,1 0 0 0 0,0 0 0 0 0,0-1 0 0 0,0 1 0 0 0,0-1 0 0 0,0 1 0 0 0,0-1 0 0 0,0 1 0 0 0,0-1 0 0 0,0 1 0 0 0,0-1 1 0 0,0 0-1 0 0,0 0 0 0 0,0 0 0 0 0,0 1 0 0 0,0-1 0 0 0,1 0 0 0 0,-1 0 0 0 0,0 0 0 0 0,1 0 0 0 0,-1-1-15 0 0,-8-20 587 0 0,8 18-441 0 0,1 0-1 0 0,0 1 1 0 0,0-1-1 0 0,0 0 1 0 0,0 1 0 0 0,1-1-1 0 0,-1 0 1 0 0,1 1-1 0 0,1-4-145 0 0,2-14 497 0 0,-2 6-140 0 0,1 1 1 0 0,1 0 0 0 0,0 0 0 0 0,0 1 0 0 0,2-1 0 0 0,-1 1 0 0 0,2 0-1 0 0,1-2-357 0 0,20-44 1050 0 0,-25 52-961 0 0,1 1 0 0 0,0 0 0 0 0,0 0 0 0 0,0 0 0 0 0,1 0 0 0 0,3-2-89 0 0,6-9 147 0 0,4 1-133 0 0,-18 15-14 0 0,1 1 0 0 0,-1-1 0 0 0,0 1 0 0 0,1 0 0 0 0,-1-1 0 0 0,1 1 0 0 0,-1 0 0 0 0,1-1 0 0 0,-1 1 0 0 0,1 0 0 0 0,-1 0 0 0 0,1-1 0 0 0,-1 1 0 0 0,1 0 0 0 0,-1 0 0 0 0,1 0 0 0 0,0 0 0 0 0,-1 0 0 0 0,1 0 0 0 0,-1 0 0 0 0,1 0 0 0 0,-1 0 0 0 0,1 0 0 0 0,-1 0 0 0 0,1 0 0 0 0,0 0 0 0 0,3 5 0 0 0,-4-4 1 0 0,2 3-28 0 0,1 1 0 0 0,-1 0 0 0 0,0 0 0 0 0,0 0 0 0 0,-1 0 0 0 0,0 0 0 0 0,0 0 0 0 0,0 0 0 0 0,0 0 0 0 0,-1 1 0 0 0,0 3 27 0 0,0 12-66 0 0,-1 0 0 0 0,-2 7 66 0 0,1-18-7 0 0,1 3-7 0 0,-1-1 0 0 0,-1 1 0 0 0,0 0 0 0 0,0-1 0 0 0,-2 1 0 0 0,-1 3 14 0 0,0-2 0 0 0,5-12 0 0 0,0 0 0 0 0,0 0 0 0 0,1 0 0 0 0,-2 0 0 0 0,1 0 0 0 0,0 0 0 0 0,0 0 0 0 0,0 0 0 0 0,-1-1 0 0 0,1 1 0 0 0,-1-1 0 0 0,-1 2 0 0 0,-7 6-7 0 0,7-6 25 0 0,0 0 0 0 0,0 0 0 0 0,0-1 0 0 0,0 0-1 0 0,0 1 1 0 0,-1-1 0 0 0,1 0 0 0 0,-3 0-18 0 0,2 0-7 0 0,0-1 1 0 0,0 1 0 0 0,0-1 0 0 0,0-1 0 0 0,0 1 0 0 0,0 0 0 0 0,0-1 0 0 0,-1 0 6 0 0,3 0-7 0 0,-1-1 1 0 0,1 1 0 0 0,0-1 0 0 0,0 1 0 0 0,-1-1 0 0 0,1 0-1 0 0,0 0 1 0 0,0 0 0 0 0,0 0 0 0 0,0 0 0 0 0,0-1 0 0 0,0 1-1 0 0,0 0 1 0 0,0-1 0 0 0,0 0 6 0 0,-3-3 9 0 0,0-1 0 0 0,1 1 0 0 0,0-1 0 0 0,0 0-1 0 0,0 0 1 0 0,0 0 0 0 0,-1-6-9 0 0,-18-50 70 0 0,20 54-32 0 0,2 0 0 0 0,-1 0 0 0 0,1 0-1 0 0,0 0 1 0 0,1 0 0 0 0,0 0 0 0 0,0-3-38 0 0,8-58 758 0 0,-5 49-476 0 0,-2 15-180 0 0,1-1 0 0 0,-1 1 0 0 0,1 0 0 0 0,0 0-1 0 0,0-1 1 0 0,1 1 0 0 0,0 1 0 0 0,1-4-102 0 0,-2 6 27 0 0,-1 0 1 0 0,0 0-1 0 0,1 0 1 0 0,-1 0-1 0 0,1 0 1 0 0,-1 1-1 0 0,1-1 1 0 0,0 1 0 0 0,0-1-1 0 0,0 1 1 0 0,0-1-1 0 0,0 1 1 0 0,0 0-1 0 0,0 0 1 0 0,0 0 0 0 0,0 0-1 0 0,1 1 1 0 0,-1-1-1 0 0,0 0 1 0 0,2 1-28 0 0,1 0 10 0 0,0 0-1 0 0,-1 0 1 0 0,1 1 0 0 0,-1 0 0 0 0,1 0 0 0 0,-1 0 0 0 0,0 0-1 0 0,1 1 1 0 0,-1 0 0 0 0,0 0 0 0 0,0 0 0 0 0,3 2-10 0 0,0 1-30 0 0,0 1 1 0 0,0 0-1 0 0,0 1 1 0 0,-1-1-1 0 0,6 8 30 0 0,6 7-82 0 0,-8-10 27 0 0,0 1 0 0 0,5 9 55 0 0,-5-7-8 0 0,-6-9 0 0 0,-1 1 0 0 0,1-1 0 0 0,-1 0 0 0 0,0 1 0 0 0,0-1 0 0 0,-1 1 0 0 0,0 0 0 0 0,2 6 8 0 0,-3-4-16 0 0,0-1 4 0 0,0 0 1 0 0,0 0-1 0 0,-1 0 0 0 0,0 6 12 0 0,0-11-5 0 0,-1 1 0 0 0,1 0-1 0 0,-1-1 1 0 0,0 1 0 0 0,0-1 0 0 0,0 1 0 0 0,0-1-1 0 0,0 1 1 0 0,0-1 0 0 0,-1 0 0 0 0,1 1 0 0 0,-1-1 0 0 0,0 0-1 0 0,0 0 6 0 0,0 1 0 0 0,0-1 0 0 0,-1 1 0 0 0,1-1 0 0 0,-1 0 0 0 0,0 0 0 0 0,0 0 0 0 0,0 0 0 0 0,0 0 0 0 0,0-1 0 0 0,0 1 0 0 0,-1-1 0 0 0,1 0 0 0 0,0 0 0 0 0,-1 0 0 0 0,1-1 0 0 0,-1 1 0 0 0,-3-1 0 0 0,1 1 0 0 0,-1-2 0 0 0,0 1 0 0 0,0-1 0 0 0,0 0 0 0 0,1 0 0 0 0,-6-2 0 0 0,6 1-4 0 0,1 0-1 0 0,-1-1 1 0 0,1 0-1 0 0,0 1 0 0 0,0-2 1 0 0,0 1-1 0 0,-4-4 5 0 0,-16-9-58 0 0,20 12 53 0 0,0 1 0 0 0,1-1 0 0 0,-1 0 0 0 0,1 0 0 0 0,0-1 0 0 0,0 1 0 0 0,0-1 0 0 0,1 0 1 0 0,-1 0-1 0 0,1 0 0 0 0,1 0 0 0 0,-3-6 5 0 0,-1-3 4 0 0,0-2 0 0 0,1 1 0 0 0,1 0 0 0 0,-1-5-4 0 0,4 8 89 0 0,0 1-1 0 0,1-1 1 0 0,0 0-1 0 0,1 0 1 0 0,0 0-1 0 0,0 1 0 0 0,2-1 1 0 0,-1 1-1 0 0,2-1 1 0 0,-1 1-1 0 0,3-2-88 0 0,-6 11 12 0 0,1 0 0 0 0,0 0 0 0 0,-1 0-1 0 0,1 0 1 0 0,0 1 0 0 0,0-1 0 0 0,0 0-1 0 0,1 1 1 0 0,-1-1 0 0 0,0 1 0 0 0,1-1-1 0 0,-1 1 1 0 0,1 0 0 0 0,-1-1 0 0 0,1 1-1 0 0,-1 0 1 0 0,1 0 0 0 0,0 0 0 0 0,0 0-1 0 0,0 1 1 0 0,-1-1 0 0 0,1 0-1 0 0,0 1 1 0 0,0-1 0 0 0,0 1 0 0 0,0 0-1 0 0,0 0 1 0 0,0-1 0 0 0,0 1 0 0 0,0 1-1 0 0,1-1-11 0 0,2 1 1 0 0,-1 0-1 0 0,1 0 0 0 0,-1 0 0 0 0,1 1 0 0 0,-1 0 0 0 0,0 0 0 0 0,0 0 0 0 0,1 0 0 0 0,-2 1 1 0 0,1 0-1 0 0,0 0 0 0 0,2 1 0 0 0,4 6-32 0 0,0 0 1 0 0,0 0-1 0 0,-1 0 1 0 0,-1 1-1 0 0,5 8 32 0 0,7 9-29 0 0,-14-19 16 0 0,0 0 1 0 0,0 0-1 0 0,-1 1 1 0 0,0-1-1 0 0,2 7 13 0 0,-7-16 0 0 0,7 19-32 0 0,0-1 0 0 0,-2 1 1 0 0,0 0-1 0 0,1 14 32 0 0,-5-27-3 0 0,-1-1-1 0 0,1 1 1 0 0,-1 0 0 0 0,-1-1 0 0 0,1 1 0 0 0,-1 0-1 0 0,0-1 1 0 0,0 1 0 0 0,-1-1 0 0 0,1 1 0 0 0,-1-1 0 0 0,0 0-1 0 0,-1 0 1 0 0,1 0 0 0 0,-1 0 0 0 0,0 0 0 0 0,-1 0 0 0 0,1-1-1 0 0,-1 1 4 0 0,2-3-2 0 0,0 1 0 0 0,0-2 0 0 0,0 1 0 0 0,0 0 0 0 0,0 0 0 0 0,-1-1-1 0 0,1 1 1 0 0,0-1 0 0 0,-1 0 0 0 0,1 0 0 0 0,-1 0 0 0 0,0 0-1 0 0,1 0 1 0 0,-1 0 0 0 0,0-1 0 0 0,1 1 0 0 0,-1-1 0 0 0,0 0 0 0 0,0 0-1 0 0,1 0 1 0 0,-1 0 0 0 0,0 0 0 0 0,0 0 0 0 0,1-1 0 0 0,-1 0 0 0 0,0 1-1 0 0,1-1 1 0 0,-1 0 0 0 0,0 0 0 0 0,1 0 0 0 0,-2-1 2 0 0,-1-1-1 0 0,0 0 0 0 0,0-1 0 0 0,1 1 0 0 0,-1-1 1 0 0,1 0-1 0 0,-1 0 0 0 0,1 0 0 0 0,0-1 0 0 0,1 0 0 0 0,-1 1 1 0 0,1-1-1 0 0,0-1 0 0 0,0 1 0 0 0,0 0 0 0 0,1-1 0 0 0,-1-1 1 0 0,-4-14 64 0 0,5 18-23 0 0,1 0 0 0 0,0 0 0 0 0,-1 0 0 0 0,1 0 0 0 0,1 0 0 0 0,-1 0 1 0 0,0 0-1 0 0,1-1 0 0 0,-1 1 0 0 0,1 0 0 0 0,0 0 0 0 0,0-1 0 0 0,1 1 0 0 0,-1 0 1 0 0,1 0-1 0 0,0-2-41 0 0,8-4 483 0 0,-8 9-467 0 0,0 0-1 0 0,-1-1 1 0 0,1 1 0 0 0,-1-1-1 0 0,1 1 1 0 0,0-1 0 0 0,-1 1 0 0 0,1-1-1 0 0,-1 1 1 0 0,1-1 0 0 0,-1 1 0 0 0,1-1-1 0 0,-1 0 1 0 0,1 1 0 0 0,-1-1 0 0 0,0 0-1 0 0,1 0-15 0 0,1 1-341 0 0,-1 0 265 0 0,-1 0-1 0 0,1 0 1 0 0,-1 0 0 0 0,1 0-1 0 0,-1 0 1 0 0,1 0 0 0 0,-1 0-1 0 0,1 0 1 0 0,-1 0-1 0 0,1 0 1 0 0,-1 0 0 0 0,1 0-1 0 0,-1 0 1 0 0,1 1 0 0 0,-1-1-1 0 0,1 0 1 0 0,-1 0-1 0 0,1 1 77 0 0,4 4-4615 0 0,-3-3-1477 0 0</inkml:trace>
  <inkml:trace contextRef="#ctx0" brushRef="#br0" timeOffset="1198.857">617 114 6592 0 0,'1'-1'298'0'0,"1"-2"-252"0"0,0 1 0 0 0,0-1-1 0 0,0 1 1 0 0,1 0-1 0 0,-1 0 1 0 0,1 0-1 0 0,-1 0 1 0 0,2-1-46 0 0,-2 2 154 0 0,0 0 0 0 0,0-1 0 0 0,0 0 1 0 0,0 1-1 0 0,0-1 0 0 0,0 0 0 0 0,0 0 0 0 0,-1 0 0 0 0,1 0 0 0 0,-1 0 0 0 0,1 0 1 0 0,-1 0-1 0 0,0-1 0 0 0,0 1 0 0 0,0-1 0 0 0,0 1-154 0 0,1-4 504 0 0,-1 0-1 0 0,1 0 1 0 0,0 1 0 0 0,1-1 0 0 0,1-2-504 0 0,-4 7 187 0 0,0 0 0 0 0,1 0 0 0 0,-1 0 0 0 0,0 0 0 0 0,0 0 0 0 0,0 0 0 0 0,0 0 0 0 0,0 0 0 0 0,0 0 1 0 0,0 0-1 0 0,-1 0 0 0 0,1 1 0 0 0,0-1 0 0 0,0 0 0 0 0,-1 0 0 0 0,1 0 0 0 0,-1 0 0 0 0,1 0 0 0 0,-1 0-187 0 0,1 0-258 0 0,-1-1 508 0 0,1 2-56 0 0,-4 1-118 0 0,1 0 0 0 0,0 0 0 0 0,0 0 0 0 0,0 1 0 0 0,0-1 0 0 0,0 1 0 0 0,0 0 0 0 0,0 0 1 0 0,0 0-1 0 0,1 0 0 0 0,-3 2-76 0 0,1-1 152 0 0,-136 118 1681 0 0,73-61-1505 0 0,56-50-292 0 0,0 1-1 0 0,1 1 0 0 0,1 0 1 0 0,0 0-1 0 0,-6 11-35 0 0,-10 21 298 0 0,0 5-298 0 0,16-30 106 0 0,-20 49 122 0 0,7-13-213 0 0,19-47 34 0 0,0 1 0 0 0,0-1 0 0 0,1 1 0 0 0,1 0 0 0 0,0-1 0 0 0,-1 10-49 0 0,1-6 42 0 0,-1 1 1 0 0,0 0-1 0 0,-1 0-42 0 0,1 1 149 0 0,0 1-1 0 0,0-1 0 0 0,2 1 0 0 0,0-1 0 0 0,1 7-148 0 0,-1 6 813 0 0,5-10-457 0 0,-5-15-256 0 0,0-2 10 0 0,0 0 2 0 0,0 0-4 0 0,0 0-17 0 0,0 0-10 0 0,0 0-1 0 0,0 0-2 0 0,0 0-12 0 0,0 0-2 0 0,0 0 4 0 0,0 0 16 0 0,0 0 4 0 0,0 0 0 0 0,0 0 7 0 0,0 0 26 0 0,0 0 9 0 0,0 0 4 0 0,0 0 2 0 0,2-1 0 0 0,52-38 673 0 0,-18 12-438 0 0,-8 11-231 0 0,-18 9-140 0 0,-3 4-12 0 0,-6 2-46 0 0,-1 1-8 0 0,-8 0 2 0 0,-2-1 64 0 0,9 1 0 0 0,1 0 0 0 0,-1-1 0 0 0,0 1 0 0 0,1 0 0 0 0,-1 0 0 0 0,0-1 0 0 0,1 1 0 0 0,-1 0 0 0 0,0 0 0 0 0,1 0 0 0 0,-1 0 0 0 0,0 0 0 0 0,0 0 0 0 0,1 0 0 0 0,-1 0 0 0 0,0 0 0 0 0,1 0 0 0 0,-1 1 0 0 0,0-1 0 0 0,1 0 0 0 0,-1 0 0 0 0,0 1 0 0 0,1-1 0 0 0,-1 0 0 0 0,1 1 0 0 0,-1-1 0 0 0,-4 3 0 0 0,-3-2 0 0 0,3-1 0 0 0,1 1 0 0 0,0 0 0 0 0,0 0 0 0 0,1 0 0 0 0,-1 0 0 0 0,0 1 0 0 0,0 0 0 0 0,-2 1 0 0 0,3-1 0 0 0,-13 4 0 0 0,-1 1 0 0 0,1 0 0 0 0,1 2 0 0 0,-1 0 0 0 0,-3 3 0 0 0,17-11 1 0 0,1 0 0 0 0,-1 0 0 0 0,1-1 0 0 0,-1 1-1 0 0,1-1 1 0 0,-1 1 0 0 0,0-1 0 0 0,1 0 0 0 0,-1 0-1 0 0,0 0 1 0 0,1 1 0 0 0,-1-2 0 0 0,0 1-1 0 0,-13-1 25 0 0,13-1-3 0 0,0 0-16 0 0,-1 0-6 0 0,-1 0 0 0 0,0-1 0 0 0,1 1 0 0 0,-1 0 0 0 0,1-1 0 0 0,0 0 0 0 0,0 0 0 0 0,0 0 0 0 0,0 0 0 0 0,-1-3 0 0 0,-17-21 26 0 0,16 21 3 0 0,0 0 1 0 0,0-1-1 0 0,0 0 1 0 0,1 0 0 0 0,-3-6-30 0 0,6 9 82 0 0,-1 0 1 0 0,1 0-1 0 0,1 0 1 0 0,-1 0-1 0 0,1-4-82 0 0,-3-9 81 0 0,2 15-72 0 0,1 2-8 0 0,0 0 0 0 0,0-1 0 0 0,-1 1-1 0 0,1 0 1 0 0,0-1 0 0 0,0 1 0 0 0,0-1 0 0 0,-1 1 0 0 0,1 0 0 0 0,0-1 0 0 0,0 1 0 0 0,0-1 0 0 0,0 1 0 0 0,0 0 0 0 0,0-1 0 0 0,0 1 0 0 0,0-1 0 0 0,0 1 0 0 0,0 0 0 0 0,0-1 0 0 0,0 1 0 0 0,0-1 0 0 0,0 1 0 0 0,1 0 0 0 0,-1-1 0 0 0,0 1 0 0 0,0-1 0 0 0,0 1 0 0 0,1 0 0 0 0,-1-1 0 0 0,0 1 0 0 0,0 0 0 0 0,1-1 0 0 0,-1 1 0 0 0,0 0-1 0 0,1-2-63 0 0,-1 2 41 0 0,0-1 0 0 0,0 0-1 0 0,0 1 1 0 0,0-1 0 0 0,0 0 0 0 0,0 1 0 0 0,0-1 0 0 0,0 1-1 0 0,0-1 1 0 0,-1 0 0 0 0,1 1 0 0 0,0-1 0 0 0,0 1 0 0 0,-1-1 0 0 0,1 1-1 0 0,0-1 1 0 0,-1 0 0 0 0,1 1 0 0 0,-1 0 0 0 0,1-1 0 0 0,-1 1-1 0 0,1-1 1 0 0,-1 1 0 0 0,1-1 0 0 0,-1 1 0 0 0,1 0 0 0 0,-1-1 22 0 0,-17-2-231 0 0,3 1-2449 0 0,15 2 1174 0 0</inkml:trace>
  <inkml:trace contextRef="#ctx0" brushRef="#br0" timeOffset="2367.38">396 1304 10536 0 0,'0'0'481'0'0,"0"0"-6"0"0,1 0-306 0 0,1-1-138 0 0,-1 2 0 0 0,0-1 0 0 0,1 0 1 0 0,-1 0-1 0 0,0 0 0 0 0,0 1 0 0 0,1-1 0 0 0,-1 0 0 0 0,0 1 0 0 0,0-1 0 0 0,0 1 1 0 0,1 0-1 0 0,-1-1 0 0 0,0 1 0 0 0,0 0 0 0 0,0 0 0 0 0,0 0 0 0 0,0 0 1 0 0,0 0-1 0 0,0 0 0 0 0,-1 0 0 0 0,1 0 0 0 0,0 0 0 0 0,-1 0 0 0 0,2 1-31 0 0,-1 2 69 0 0,0-1-1 0 0,1 1 1 0 0,-1-1-1 0 0,-1 1 1 0 0,1 0-1 0 0,0 0 1 0 0,-1-1-1 0 0,0 1 1 0 0,0 2-69 0 0,0 17-272 0 0,0 0 0 0 0,-2 0 0 0 0,-1 0 0 0 0,-1 0 0 0 0,-1 1 272 0 0,1-7-252 0 0,1-5 206 0 0,0 0 1 0 0,0 0-1 0 0,-1 0 1 0 0,-1-1-1 0 0,0 0 1 0 0,-1 0-1 0 0,0 0 1 0 0,-6 8 45 0 0,11-18 12 0 0,1 0 0 0 0,-1 0-1 0 0,0 0 1 0 0,1 0 0 0 0,-1-1 0 0 0,0 1 0 0 0,0 0 0 0 0,1 0 0 0 0,-1-1 0 0 0,0 1 0 0 0,0-1 0 0 0,0 1 0 0 0,0-1 0 0 0,0 1 0 0 0,0-1 0 0 0,0 1 0 0 0,0-1 0 0 0,0 0 0 0 0,0 1 0 0 0,0-1-1 0 0,0 0 1 0 0,0 0 0 0 0,0 0 0 0 0,0 0 0 0 0,0 0 0 0 0,0 0 0 0 0,0 0 0 0 0,0 0 0 0 0,-1-1 0 0 0,1 1 0 0 0,0 0 0 0 0,0-1 0 0 0,0 1 0 0 0,0 0 0 0 0,1-1 0 0 0,-1 1 0 0 0,0-1-1 0 0,0 0 1 0 0,0 1 0 0 0,0-1 0 0 0,0 0 0 0 0,1 1 0 0 0,-1-1 0 0 0,0 0 0 0 0,0 0 0 0 0,1 0 0 0 0,-1 0-12 0 0,-3-4 72 0 0,0-1 0 0 0,0 0-1 0 0,1 0 1 0 0,0 0 0 0 0,0 0 0 0 0,-2-6-72 0 0,1 0 70 0 0,-3-6 122 0 0,1 0 1 0 0,1 0 0 0 0,0-5-193 0 0,2 7 333 0 0,1 1 1 0 0,1-1-1 0 0,0 1 1 0 0,1-1 0 0 0,2-13-334 0 0,1-9 984 0 0,-1 11 1095 0 0,5-24-2079 0 0,-5 42 192 0 0,0 1-1 0 0,1-1 1 0 0,0 1-1 0 0,0 0 1 0 0,1 0-1 0 0,0 0 0 0 0,4-6-191 0 0,-7 12 13 0 0,0 1-1 0 0,0 0 0 0 0,0 0 0 0 0,0-1 0 0 0,1 1 1 0 0,-1 0-1 0 0,0 0 0 0 0,1 0 0 0 0,-1 1 0 0 0,0-1 0 0 0,1 0 1 0 0,-1 0-1 0 0,1 1 0 0 0,-1-1 0 0 0,1 1 0 0 0,0-1 0 0 0,-1 1 1 0 0,1 0-1 0 0,-1-1 0 0 0,1 1 0 0 0,0 0 0 0 0,-1 0 1 0 0,1 0-1 0 0,0 0 0 0 0,-1 1 0 0 0,1-1 0 0 0,-1 0 0 0 0,1 1 1 0 0,0 0-13 0 0,2 0-3 0 0,0 0 1 0 0,0 1 0 0 0,0 0 0 0 0,0 0-1 0 0,0 0 1 0 0,-1 0 0 0 0,1 1 0 0 0,-1-1-1 0 0,1 1 1 0 0,2 3 2 0 0,1 2-43 0 0,0 1 1 0 0,0 0-1 0 0,-1 1 0 0 0,0 0 0 0 0,-1 0 1 0 0,0 0-1 0 0,-1 0 43 0 0,10 25-181 0 0,3 18 181 0 0,-7-20-32 0 0,-6-19 17 0 0,-1 0-1 0 0,0 0 1 0 0,-1 1-1 0 0,-1-1 1 0 0,0 1 0 0 0,-1-1-1 0 0,0 1 1 0 0,-2-1-1 0 0,0 7 16 0 0,1-19 0 0 0,1 0 0 0 0,0 0-1 0 0,-1 0 1 0 0,0 0-1 0 0,1 0 1 0 0,-1 0 0 0 0,0 0-1 0 0,0-1 1 0 0,0 1-1 0 0,0 0 1 0 0,0-1-1 0 0,0 1 1 0 0,0-1 0 0 0,-1 1-1 0 0,1-1 1 0 0,-1 1-1 0 0,1-1 1 0 0,-1 0-1 0 0,1 0 1 0 0,-1 0 0 0 0,-1 1 0 0 0,1-1 5 0 0,0-1 0 0 0,0 1 0 0 0,0-1 0 0 0,0 0 1 0 0,0 1-1 0 0,0-1 0 0 0,0 0 0 0 0,-1 0 0 0 0,1 0 0 0 0,0-1 1 0 0,0 1-1 0 0,0 0 0 0 0,0-1 0 0 0,0 1 0 0 0,0-1 1 0 0,0 0-1 0 0,0 0 0 0 0,0 0 0 0 0,1 0 0 0 0,-1 0 0 0 0,-2-1-5 0 0,-5-6 59 0 0,0 0 0 0 0,0 0 0 0 0,1-1 0 0 0,0-1 0 0 0,0 1 0 0 0,1-1 0 0 0,0 0 0 0 0,1-1-59 0 0,-9-11 88 0 0,7 10-39 0 0,0-1 0 0 0,1 0 0 0 0,1 0 0 0 0,0-1-1 0 0,1 1 1 0 0,0-4-49 0 0,2 8 93 0 0,0-1 0 0 0,1 0 0 0 0,1 0-1 0 0,-1 0 1 0 0,2 0 0 0 0,-1 0 0 0 0,1 0 0 0 0,1-1-1 0 0,0 0-92 0 0,-1 10 4 0 0,0 0 0 0 0,0 0 0 0 0,0 0 0 0 0,1 1 0 0 0,-1-1 0 0 0,0 0 0 0 0,0 0 0 0 0,1 1-1 0 0,-1-1 1 0 0,0 0 0 0 0,1 1 0 0 0,-1-1 0 0 0,1 0 0 0 0,-1 1 0 0 0,1-1 0 0 0,-1 0 0 0 0,1 1 0 0 0,0-1-1 0 0,-1 1 1 0 0,1-1 0 0 0,-1 1 0 0 0,1 0 0 0 0,0-1 0 0 0,0 1 0 0 0,-1-1 0 0 0,1 1 0 0 0,0 0-1 0 0,0 0 1 0 0,-1 0 0 0 0,1-1 0 0 0,0 1 0 0 0,0 0 0 0 0,0 0 0 0 0,-1 0 0 0 0,1 0 0 0 0,0 0 0 0 0,0 0-1 0 0,-1 0 1 0 0,1 0 0 0 0,0 1 0 0 0,0-1 0 0 0,0 0 0 0 0,-1 0 0 0 0,1 1 0 0 0,0-1 0 0 0,-1 1 0 0 0,1-1-1 0 0,0 1-3 0 0,4 1 2 0 0,0 1-1 0 0,0-1 1 0 0,0 1-1 0 0,-1 1 1 0 0,1-1-1 0 0,0 2-1 0 0,6 5-186 0 0,-1 1 1 0 0,0 0-1 0 0,-1 0 0 0 0,0 1 0 0 0,-1 0 0 0 0,0 1 0 0 0,-1 0 0 0 0,0 0 0 0 0,-1 1 1 0 0,-1-1-1 0 0,0 1 0 0 0,0 6 186 0 0,-3 0-6545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45:31.6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1109 7689 10680 0 0,'7'-7'489'0'0,"-5"6"-8"0"0,-2 0-310 0 0,-1-1-162 0 0,1 0 1 0 0,0 0-1 0 0,-1 0 1 0 0,0 0-1 0 0,1 1 1 0 0,-1-1-1 0 0,0 0 1 0 0,0 0-1 0 0,0 0 1 0 0,0 1-1 0 0,0-1 1 0 0,-1 0-10 0 0,-1-2 42 0 0,1 1 54 0 0,-1 0-1 0 0,1 0 1 0 0,-1 0-1 0 0,0 0 1 0 0,0 0-1 0 0,0 1 1 0 0,0-1 0 0 0,-1 1-1 0 0,1 0 1 0 0,-1 0-1 0 0,1 0 1 0 0,-4 0-96 0 0,-9-7 273 0 0,12 8-228 0 0,0-1 1 0 0,-1 0-1 0 0,1 1 0 0 0,-1 0 1 0 0,1 0-1 0 0,-1 0 1 0 0,1 1-1 0 0,-1 0 0 0 0,0-1 1 0 0,1 1-1 0 0,-1 1 0 0 0,0-1 1 0 0,1 1-1 0 0,-1 0 1 0 0,-2 1-46 0 0,-13 3 146 0 0,0 2 1 0 0,-17 7-147 0 0,26-10 77 0 0,-23 12 124 0 0,0 2 1 0 0,2 0-1 0 0,0 3 1 0 0,1 0 0 0 0,-12 13-202 0 0,8-4 21 0 0,2 3 1 0 0,1 0-1 0 0,-8 14-21 0 0,23-27 8 0 0,-26 36 399 0 0,2 1 0 0 0,-22 44-407 0 0,-25 55 417 0 0,-12 40 543 0 0,94-180-844 0 0,1 0 0 0 0,0 1 0 0 0,1-1 0 0 0,-1 14-116 0 0,4-15 99 0 0,0-1-1 0 0,0 1 1 0 0,1 0-1 0 0,1 0 0 0 0,1 0 1 0 0,0 1-99 0 0,8 32 593 0 0,4 9-593 0 0,-2-10 214 0 0,-4-18-44 0 0,1 0 1 0 0,4 4-171 0 0,11 32 180 0 0,-16-41-62 0 0,1 0-1 0 0,1 0 1 0 0,2-1-1 0 0,0 0 1 0 0,1-1-1 0 0,6 6-117 0 0,6 3 401 0 0,1-2 0 0 0,1 0-1 0 0,5 1-400 0 0,7 8 229 0 0,31 38-86 0 0,-33-34-61 0 0,12 8-82 0 0,-2-2 0 0 0,14 20 0 0 0,-9-8 0 0 0,-13-14 1 0 0,-24-27 1 0 0,1-1 0 0 0,1 0 1 0 0,1-1-1 0 0,0-1 0 0 0,13 8-2 0 0,15 7 269 0 0,1-2-1 0 0,1-2 1 0 0,49 18-269 0 0,42 10 794 0 0,-123-49-724 0 0,0 1 0 0 0,7 5-70 0 0,23 10 80 0 0,13 2-56 0 0,26 9 35 0 0,-68-29-22 0 0,0 0 0 0 0,0-2 0 0 0,1 0 0 0 0,-1 0 0 0 0,7-2-37 0 0,22 3 140 0 0,-26-3-36 0 0,-1 0 0 0 0,0-1 1 0 0,18-4-105 0 0,-27 3 31 0 0,20-1 165 0 0,1-3 0 0 0,-1 0 0 0 0,-1-2 0 0 0,0-1 0 0 0,0-1 0 0 0,26-14-196 0 0,10-11 564 0 0,14-14-564 0 0,-78 48 2 0 0,14-9 25 0 0,-1-1 1 0 0,0 0 0 0 0,0-2 0 0 0,-1 1 0 0 0,2-5-28 0 0,6-8 60 0 0,-1-1-1 0 0,7-12-59 0 0,14-32 54 0 0,-28 51-49 0 0,-1 0 1 0 0,4-12-6 0 0,9-14-1 0 0,-17 30-1 0 0,0 0 0 0 0,4-15 2 0 0,10-19 58 0 0,-14 33-55 0 0,-1-1 0 0 0,-1 0 0 0 0,0-4-3 0 0,9-22 55 0 0,-12 34-52 0 0,-1-1 1 0 0,1-1 0 0 0,0-6-4 0 0,-2 6 0 0 0,1 1 0 0 0,0 0-1 0 0,1 0 1 0 0,0 0 0 0 0,11-25 0 0 0,-2 0 0 0 0,-2-1 0 0 0,-1 0 0 0 0,-2-1 0 0 0,-1 0 0 0 0,-2 0 0 0 0,-2 0 0 0 0,-2-34 0 0 0,-5 0 0 0 0,-8-23 0 0 0,7 65 0 0 0,-2-1 0 0 0,-1 0 0 0 0,-3-10 0 0 0,-17-55 0 0 0,23 79 0 0 0,0 1 0 0 0,-1 0 0 0 0,0 0 0 0 0,-8-9 0 0 0,-9-19 0 0 0,-17-36 0 0 0,-14-26 0 0 0,36 69 0 0 0,-2 0 0 0 0,-1 1 0 0 0,-9-9 0 0 0,-4 2 0 0 0,28 31 0 0 0,-4-6 0 0 0,-1 0 0 0 0,0 1 0 0 0,-1 0 0 0 0,-7-5 0 0 0,-53-52 0 0 0,34 38 0 0 0,23 18 0 0 0,-1 2 0 0 0,-8-5 0 0 0,-3 0 0 0 0,-39-29 0 0 0,-31-14 0 0 0,77 50 0 0 0,-1 2 0 0 0,-1 0 0 0 0,0 1 0 0 0,-1 2 0 0 0,1 0 0 0 0,-22-3 0 0 0,26 8 0 0 0,0 2 0 0 0,-18 0 0 0 0,-22-2 0 0 0,48 2 0 0 0,0 1 0 0 0,1 1 0 0 0,-8 1 0 0 0,-19 0 0 0 0,20-2-41 0 0,0-1 0 0 0,-1 0 0 0 0,1-2 0 0 0,0 0 0 0 0,0-1 0 0 0,0 0 0 0 0,1-2 0 0 0,0 0 0 0 0,-7-3 41 0 0,-4-4-947 0 0,16 7-433 0 0,-1 0 0 0 0,0 1-1 0 0,-1 0 1 0 0,-8-1 1380 0 0,6 2-1811 0 0</inkml:trace>
  <inkml:trace contextRef="#ctx0" brushRef="#br0" timeOffset="1048.649">1234 7657 9296 0 0,'0'0'17'0'0,"0"-1"0"0"0,0 1 0 0 0,0 0 0 0 0,0-1 0 0 0,0 1 0 0 0,0-1 1 0 0,0 1-1 0 0,0 0 0 0 0,0-1 0 0 0,0 1 0 0 0,0 0 0 0 0,1-1 0 0 0,-1 1 0 0 0,0 0 0 0 0,0-1 1 0 0,0 1-1 0 0,1 0 0 0 0,-1 0 0 0 0,0-1 0 0 0,0 1 0 0 0,1 0 0 0 0,-1 0 0 0 0,0-1 1 0 0,0 1-1 0 0,1 0 0 0 0,-1 0 0 0 0,0 0 0 0 0,1 0 0 0 0,-1-1 0 0 0,0 1 0 0 0,1 0 0 0 0,-1 0 1 0 0,1 0-1 0 0,-1 0 0 0 0,0 0 0 0 0,1 0 0 0 0,-1 0 0 0 0,0 0 0 0 0,1 0 0 0 0,-1 0 1 0 0,1 0-18 0 0,0 0 20 0 0,-1 0 0 0 0,1 0 1 0 0,0 0-1 0 0,0 0 1 0 0,0 0-1 0 0,-1-1 0 0 0,1 1 1 0 0,0 0-1 0 0,0-1 1 0 0,-1 1-1 0 0,1 0 0 0 0,0-1 1 0 0,0 1-1 0 0,-1-1 1 0 0,1 1-21 0 0,0-1 130 0 0,0 0 0 0 0,0 1 1 0 0,0-1-1 0 0,0 1 0 0 0,0-1 0 0 0,0 1 1 0 0,0-1-1 0 0,0 1 0 0 0,0 0 0 0 0,0 0 1 0 0,1-1-1 0 0,-1 1 0 0 0,1 0-130 0 0,4-1 553 0 0,-4 1-429 0 0,-2 0 11 0 0,0 0 8 0 0,0 0 1 0 0,0 0 104 0 0,3-1-362 0 0,2 7 1750 0 0,-5-5-1570 0 0,0 13 210 0 0,0-8-148 0 0,0 1 0 0 0,1-1 0 0 0,0 0 0 0 0,0 0 0 0 0,0 0 0 0 0,1 0 0 0 0,-1-1 0 0 0,2 3-128 0 0,11 47 822 0 0,-13-50-730 0 0,0-1 0 0 0,0 1 1 0 0,0-1-1 0 0,0 1 0 0 0,-1-1 0 0 0,1 1 0 0 0,-1-1 0 0 0,0 1 0 0 0,-1 0 0 0 0,0 2-92 0 0,1-6 24 0 0,0 1 0 0 0,0-1 0 0 0,0 0 0 0 0,0 1 0 0 0,0-1 0 0 0,0 0 0 0 0,0 0 0 0 0,1 1 0 0 0,-1-1 0 0 0,0 0 0 0 0,1 1-24 0 0,-1-1 7 0 0,1 0 0 0 0,-1 1 1 0 0,0-1-1 0 0,1 1 0 0 0,-1-1 0 0 0,0 0 1 0 0,0 1-1 0 0,0-1 0 0 0,0 1 0 0 0,0 0-7 0 0,-2 7 41 0 0,0-2 21 0 0,0 1-1 0 0,1 0 1 0 0,1-1-1 0 0,-1 8-61 0 0,0-8 38 0 0,1 0 0 0 0,-2 0 0 0 0,1 0 0 0 0,-1 0-1 0 0,-2 6-37 0 0,-6 25 127 0 0,2-12-62 0 0,7-23-64 0 0,-1 1 0 0 0,1 0-1 0 0,0 0 1 0 0,0 0 0 0 0,0 0-1 0 0,0 3 0 0 0,2 13 13 0 0,0 0-1 0 0,2 0 1 0 0,0 0-1 0 0,1-1 1 0 0,1 1-1 0 0,3 6-12 0 0,4 31 53 0 0,8 23 22 0 0,-3 2-75 0 0,-9-44 0 0 0,-5-20 18 0 0,-1 0 0 0 0,-1 0 0 0 0,-1 2-18 0 0,2 22-1 0 0,-1-3 1 0 0,-3 35 0 0 0,0-35 0 0 0,3 33 0 0 0,2-44 0 0 0,2 0 0 0 0,1 0 0 0 0,5 12 0 0 0,9 42 0 0 0,-14-49 0 0 0,4 17 0 0 0,-3 2 0 0 0,7 34 0 0 0,3 7 0 0 0,-4 6 0 0 0,-7-30 0 0 0,-3-21 0 0 0,-2-27 0 0 0,1 0 0 0 0,1 5 0 0 0,4 14 4 0 0,-3-15 22 0 0,1 1-1 0 0,1-1 0 0 0,4 9-25 0 0,1 1 286 0 0,-5-17 20 0 0,0-1 1 0 0,3 5-307 0 0,-4-10 246 0 0,-1 0 0 0 0,-1 0 0 0 0,2 8-246 0 0,2 9 274 0 0,-5-19-211 0 0,0 0 1 0 0,-1 0-1 0 0,-1 0 0 0 0,1 0 0 0 0,-1 0 1 0 0,-1 0-1 0 0,0 0 0 0 0,-1 0 0 0 0,0 3-63 0 0,-7 11 11 0 0,7-12 32 0 0,-5-3-33 0 0,7-9-67 0 0,0 1-1 0 0,-1-1 0 0 0,1 1 0 0 0,-1-1 0 0 0,1 1 1 0 0,-1-1-1 0 0,1 1 0 0 0,-1-1 0 0 0,1 1 0 0 0,-1-1 1 0 0,0 0-1 0 0,1 1 0 0 0,-1-1 0 0 0,0 0 1 0 0,1 1-1 0 0,-1-1 0 0 0,0 0 0 0 0,1 0 0 0 0,-1 0 1 0 0,0 0-1 0 0,1 0 0 0 0,-1 0 0 0 0,0 0 0 0 0,1 0 1 0 0,-1 0-1 0 0,0 0 0 0 0,0 0 0 0 0,1 0 1 0 0,-1 0-1 0 0,0 0 0 0 0,1-1 0 0 0,-1 1 0 0 0,1 0 1 0 0,-1 0-1 0 0,0-1 0 0 0,1 1 0 0 0,-1-1 0 0 0,0 1 58 0 0,-8-8-7091 0 0</inkml:trace>
  <inkml:trace contextRef="#ctx0" brushRef="#br0" timeOffset="2701.756">1801 7815 6912 0 0,'5'-2'137'0'0,"0"0"-1"0"0,-1-1 1 0 0,1 0 0 0 0,-1 0 0 0 0,1 0-1 0 0,-1 0 1 0 0,0-1 0 0 0,0 1 0 0 0,-1-1-1 0 0,1 0 1 0 0,-1-1 0 0 0,0 1 0 0 0,0 0-1 0 0,0-1-136 0 0,6-6 2984 0 0,-8 12-775 0 0,-7 6-1670 0 0,-8 8-461 0 0,-1 0 0 0 0,0 0-1 0 0,-2-2 1 0 0,1 0 0 0 0,-2-1 0 0 0,1 0-1 0 0,-2-2 1 0 0,1 0 0 0 0,-1-1 0 0 0,-6 1-78 0 0,0 0 68 0 0,-1-2 0 0 0,0-1 0 0 0,0-2 1 0 0,0 0-1 0 0,-14 0-68 0 0,-6-5 70 0 0,0-2-1 0 0,0-2 1 0 0,-18-6-70 0 0,-44-3-1829 0 0,90 10 836 0 0</inkml:trace>
  <inkml:trace contextRef="#ctx0" brushRef="#br0" timeOffset="3070.504">2017 8013 13904 0 0,'0'0'637'0'0,"0"0"-13"0"0,-1 1-373 0 0,-1 3-206 0 0,0-1 1 0 0,0 1 0 0 0,-1-1 0 0 0,0 0 0 0 0,1 0 0 0 0,-1 0 0 0 0,-1 0 0 0 0,1-1 0 0 0,0 1 0 0 0,-1-1 0 0 0,1 0 0 0 0,-1 0 0 0 0,-1 1-46 0 0,-164 79 315 0 0,147-72-311 0 0,-1-1 0 0 0,-10 3-4 0 0,-17 6 45 0 0,-54 21-45 0 0,35-14-3423 0 0,-14 10 3423 0 0,57-20-1182 0 0</inkml:trace>
  <inkml:trace contextRef="#ctx0" brushRef="#br0" timeOffset="3400.477">2012 8579 4608 0 0,'23'7'208'0'0,"-22"-7"-201"0"0,-1 0-1 0 0,1 1 1 0 0,0-1 0 0 0,-1 1 0 0 0,1-1 0 0 0,-1 1-1 0 0,1-1 1 0 0,0 1 0 0 0,-1-1 0 0 0,1 1 0 0 0,-1-1-1 0 0,0 1 1 0 0,1 0 0 0 0,-1-1 0 0 0,1 1-1 0 0,-1 0 1 0 0,0-1 0 0 0,1 1 0 0 0,-1 0 0 0 0,0-1-1 0 0,0 1 1 0 0,0 0 0 0 0,0 0 0 0 0,1-1 0 0 0,-1 1-1 0 0,0 0 1 0 0,0 0 0 0 0,-1-1 0 0 0,1 1 0 0 0,0 0-1 0 0,0 0 1 0 0,0-1 0 0 0,0 1 0 0 0,-1 0 0 0 0,1 0-7 0 0,0 0 2 0 0,-1 2 257 0 0,0 0 1 0 0,0-1 0 0 0,-1 1-1 0 0,1 0 1 0 0,0-1-1 0 0,-1 0 1 0 0,0 1 0 0 0,1-1-1 0 0,-1 0 1 0 0,0 0 0 0 0,0 1-1 0 0,0-2 1 0 0,-2 3-260 0 0,-3 1 1617 0 0,0 0 1 0 0,0 0 0 0 0,-7 3-1618 0 0,-15 7 1078 0 0,-2-2-1 0 0,1-1 1 0 0,-1-1 0 0 0,-8 0-1078 0 0,-17 2-105 0 0,-55 6 105 0 0,47-13-722 0 0,-25-2 722 0 0,29-2-4598 0 0,24-1-636 0 0</inkml:trace>
  <inkml:trace contextRef="#ctx0" brushRef="#br0" timeOffset="3401.477">2169 9103 8752 0 0,'14'16'384'0'0,"-9"-8"88"0"0,-5 4-376 0 0,0 5-96 0 0,-5 4 0 0 0,-9 3 0 0 0,-5-4 1432 0 0,-3 6 264 0 0,-2-3 64 0 0,-8-2 0 0 0,-1-4-1401 0 0,-2 0-279 0 0,-3-2-80 0 0,1-6 0 0 0,-4-6-312 0 0,0 2-87 0 0,3-10-17 0 0,6 2-5896 0 0</inkml:trace>
  <inkml:trace contextRef="#ctx0" brushRef="#br0" timeOffset="3789.537">2266 9247 7832 0 0,'16'7'356'0'0,"-13"-6"-7"0"0,-3 1-221 0 0,-1 1-24 0 0,1-1 0 0 0,-1 1-1 0 0,1 0 1 0 0,-1-1 0 0 0,0 1 0 0 0,0-1-1 0 0,0 1 1 0 0,0-1 0 0 0,0 1-1 0 0,-1-1 1 0 0,1 0 0 0 0,-1 0 0 0 0,0 0-1 0 0,0 0 1 0 0,1 0 0 0 0,-1 0 0 0 0,0 0-1 0 0,-1 0 1 0 0,1-1 0 0 0,0 1 0 0 0,0-1-1 0 0,-1 0 1 0 0,0 1-104 0 0,-11 5 664 0 0,0-1 1 0 0,0 0-1 0 0,-12 3-664 0 0,14-5-98 0 0,-186 53 1120 0 0,59-15-1251 0 0,96-30-766 0 0,5 0-3597 0 0</inkml:trace>
  <inkml:trace contextRef="#ctx0" brushRef="#br0" timeOffset="4137.961">2280 9512 920 0 0,'0'0'0'0'0,"8"12"80"0"0,-3 5-80 0 0,0 0 0 0 0,1 4 0 0 0,-12 3 0 0 0,1-4 1656 0 0,-8 9 312 0 0,-1 3 64 0 0,-5 1 16 0 0,-3 4-1600 0 0,-7-4-312 0 0,-3 4-64 0 0,-1 1-8 0 0,3-6-64 0 0,1-3 0 0 0,-4-5 0 0 0,1 1-3768 0 0</inkml:trace>
  <inkml:trace contextRef="#ctx0" brushRef="#br0" timeOffset="7875.163">942 7308 1696 0 0,'0'-2'76'0'0,"5"-23"21"0"0,-4 21-87 0 0,0 0-1 0 0,0 0 0 0 0,0 0 1 0 0,-1 0-1 0 0,1 0 0 0 0,-1-1 1 0 0,0 1-1 0 0,0-1-9 0 0,-3-13 149 0 0,2 8-11 0 0,0 0 0 0 0,-1 0 0 0 0,0 1 0 0 0,0-1 0 0 0,-1 1 0 0 0,-1 0 0 0 0,1 0 0 0 0,-1 0 0 0 0,-1 0 0 0 0,0 1 0 0 0,-2-3-138 0 0,4 6 209 0 0,0 1 1 0 0,-1-1 0 0 0,0 1-1 0 0,0 0 1 0 0,0 1 0 0 0,0-1-1 0 0,-1 1 1 0 0,1-1 0 0 0,-1 1 0 0 0,0 1-1 0 0,0-1 1 0 0,0 1 0 0 0,-3-2-210 0 0,3 3 75 0 0,1 0 0 0 0,-1 0 0 0 0,0 1 0 0 0,1-1 0 0 0,-1 1 0 0 0,1 0 0 0 0,-1 1 1 0 0,0-1-1 0 0,1 1 0 0 0,-1-1 0 0 0,1 1 0 0 0,-1 1 0 0 0,1-1 0 0 0,0 1 0 0 0,-1-1 0 0 0,-3 3-75 0 0,-10 5 110 0 0,0 0 0 0 0,1 1-1 0 0,0 1 1 0 0,0 1-1 0 0,-14 13-109 0 0,0 7 148 0 0,2 2-1 0 0,-21 32-147 0 0,39-50 31 0 0,1 1 0 0 0,-5 11-31 0 0,0 1 13 0 0,7-13-6 0 0,1-1 0 0 0,0 1 0 0 0,2 1 1 0 0,0-1-1 0 0,0 1 0 0 0,2 0 0 0 0,-2 15-7 0 0,3-6 17 0 0,1 0 0 0 0,1 0-1 0 0,1 0 1 0 0,4 23-17 0 0,0-19 15 0 0,1-1 0 0 0,2 1 0 0 0,1-1 0 0 0,1-1 0 0 0,12 23-15 0 0,-20-46 34 0 0,0-1 0 0 0,0 1 0 0 0,1-1 1 0 0,-1 1-1 0 0,1-1 0 0 0,0 0 0 0 0,1 0 1 0 0,-1 0-1 0 0,1-1 0 0 0,0 1 0 0 0,0-1 1 0 0,0 0-1 0 0,0 0 0 0 0,0 0 0 0 0,1 0 1 0 0,-1-1-1 0 0,1 0 0 0 0,0 0 0 0 0,-1 0 1 0 0,1 0-1 0 0,0-1 0 0 0,5 1-34 0 0,38 2 333 0 0,0-2 0 0 0,0-2 0 0 0,11-2-333 0 0,-34-1 72 0 0,0-1 1 0 0,-1 0 0 0 0,0-2-1 0 0,0-1 1 0 0,0-1 0 0 0,1-1-73 0 0,22-12 262 0 0,0-1 0 0 0,17-13-262 0 0,-38 18 307 0 0,16-13-307 0 0,-34 24 21 0 0,7-7 48 0 0,-1-1 0 0 0,0 0 1 0 0,-1-1-1 0 0,0 0 0 0 0,-2-1 1 0 0,7-11-70 0 0,-14 20 17 0 0,1 0 0 0 0,-1-1-1 0 0,0 0 1 0 0,-1 1 0 0 0,0-1 0 0 0,0-1 0 0 0,-1 1 0 0 0,0 0 0 0 0,0 0 0 0 0,-1-1 0 0 0,0 1 0 0 0,0-1 0 0 0,-1 1 0 0 0,0-1 0 0 0,-1 1 0 0 0,0-1 0 0 0,0 0-17 0 0,-7-20-54 0 0,-1 1 0 0 0,-5-11 54 0 0,8 25-22 0 0,-1 1 0 0 0,0 0 1 0 0,-1 0-1 0 0,0 1 1 0 0,-8-9 21 0 0,-3 0-16 0 0,0 1 0 0 0,-2 0 0 0 0,0 1 0 0 0,-1 2 0 0 0,-23-14 16 0 0,12 10-15 0 0,-1 3 1 0 0,0 0-1 0 0,-2 3 0 0 0,-3-1 15 0 0,16 8-15 0 0,-1 1 0 0 0,0 2 0 0 0,-1 0 0 0 0,1 1-1 0 0,-1 2 1 0 0,1 0 0 0 0,-1 2 0 0 0,0 1 0 0 0,0 0 0 0 0,1 2 0 0 0,-1 1 0 0 0,-8 3 15 0 0,-16 6-67 0 0,1 2 1 0 0,0 3 0 0 0,1 1 0 0 0,1 2-1 0 0,1 2 1 0 0,1 3 0 0 0,-26 19 66 0 0,38-22-162 0 0,-47 36-552 0 0,66-48 451 0 0,1 0 0 0 0,1 0 0 0 0,0 2 0 0 0,-9 11 263 0 0,17-19-45 0 0,-1 1 0 0 0,1-1 0 0 0,0 1 0 0 0,1-1 0 0 0,0 1 0 0 0,0 0 1 0 0,0 0-1 0 0,0 0 0 0 0,1 0 0 0 0,0 0 0 0 0,0 1 0 0 0,1-1 0 0 0,0 0 1 0 0,0 0-1 0 0,0 1 0 0 0,1-1 0 0 0,0 0 0 0 0,0 0 0 0 0,0 0 0 0 0,1 0 0 0 0,0 0 1 0 0,0 0-1 0 0,3 4 45 0 0,1 5-1 0 0,-3-7 3 0 0,0 0 0 0 0,1 0 0 0 0,0-1 0 0 0,0 0 0 0 0,1 1-1 0 0,0-2 1 0 0,0 1 0 0 0,2 2-2 0 0,35 32 313 0 0,1-3-1 0 0,2 0 0 0 0,1-3 0 0 0,2-2 0 0 0,1-3 1 0 0,36 17-313 0 0,-59-35 60 0 0,-9-3 87 0 0,0 0 0 0 0,0-2 1 0 0,1 0-1 0 0,0-1 0 0 0,0-1 1 0 0,13 1-148 0 0,-3-2 188 0 0,2 1-10 0 0,0-2 1 0 0,-1-1-1 0 0,1-2 0 0 0,22-2-178 0 0,-47 2-5 0 0,33-5-266 0 0,-1-1 0 0 0,27-8 271 0 0,-53 11-161 0 0,-1 0 0 0 0,1-1 0 0 0,-1-1 0 0 0,0 0 1 0 0,0 0-1 0 0,0 0 0 0 0,-1-2 0 0 0,0 1 0 0 0,0-1 0 0 0,0 0 0 0 0,2-4 161 0 0,12-16-1110 0 0,1-4-2132 0 0</inkml:trace>
  <inkml:trace contextRef="#ctx0" brushRef="#br0" timeOffset="-27354.159">4926 55 5984 0 0,'0'0'63'0'0,"2"-2"80"0"0,0 1-1 0 0,0-1 0 0 0,0 1 1 0 0,0 0-1 0 0,0 0 0 0 0,0 0 1 0 0,0 0-1 0 0,0 0 0 0 0,0 1 1 0 0,0-1-1 0 0,0 0 0 0 0,1 1 0 0 0,-1 0 1 0 0,0-1-1 0 0,0 1 0 0 0,1 0 1 0 0,-1 0-1 0 0,0 1-142 0 0,3-1 924 0 0,-3-1-989 0 0,12-6 2562 0 0,-14 7-2496 0 0,1 0 0 0 0,0-1 0 0 0,-1 1 0 0 0,1 0-1 0 0,0 0 1 0 0,0-1 0 0 0,-1 1 0 0 0,1 0 0 0 0,0 0 0 0 0,0 0 0 0 0,0 0 0 0 0,-1 0-1 0 0,1 0 1 0 0,0 0 0 0 0,0 0-1 0 0,3 4 10 0 0,-3-3 2 0 0,3 2 53 0 0,0-1 1 0 0,-1 1-1 0 0,1-1 0 0 0,-1 1 1 0 0,1 0-1 0 0,-1 0 1 0 0,0 1-1 0 0,0-1 1 0 0,-1 1-1 0 0,1 0 1 0 0,-1-1-1 0 0,1 3-65 0 0,3 9 252 0 0,-1 0-1 0 0,0 1 1 0 0,-2-1 0 0 0,0 1 0 0 0,0 7-252 0 0,6 28 296 0 0,-2-13-173 0 0,-2 1 0 0 0,-1 25-123 0 0,-2-24 103 0 0,2 0 0 0 0,7 26-103 0 0,10 56 0 0 0,-18-107 0 0 0,-1 0 0 0 0,-1 1 0 0 0,0 8 0 0 0,2 30 0 0 0,15 101 192 0 0,-16-133 123 0 0,0 19-315 0 0,0 7 389 0 0,-1-23-211 0 0,0 0 1 0 0,-1 0 0 0 0,-2 8-179 0 0,-3 89 96 0 0,3-90-97 0 0,3-1 1 0 0,1 9 0 0 0,1 29 11 0 0,-3-34 21 0 0,3-1 0 0 0,3 19-32 0 0,-2-34 28 0 0,0 0-1 0 0,5 9-27 0 0,6 26 9 0 0,-13-47 4 0 0,0 1 0 0 0,1-1 0 0 0,0 1 0 0 0,1 0-13 0 0,-1-1 20 0 0,1 0 0 0 0,-2 1 0 0 0,1-1 0 0 0,-1 2-20 0 0,2 3 71 0 0,-1 0 0 0 0,2 0 0 0 0,-1-1 0 0 0,2 2-71 0 0,14 35 677 0 0,-13-27-342 0 0,-5-17-245 0 0,0 1 0 0 0,0-1 1 0 0,-1 1-1 0 0,0 0 0 0 0,0-1 0 0 0,0 1 0 0 0,0 0 0 0 0,-1 2-90 0 0,3 15 277 0 0,-2-17-262 0 0,-1-1-1 0 0,1 0 1 0 0,-1 1 0 0 0,0-1 0 0 0,0 1 0 0 0,0 1-15 0 0,-2 1 21 0 0,-2 23 88 0 0,0 28-109 0 0,-4 6 0 0 0,5-39 6 0 0,2-20 3 0 0,0-1-1 0 0,1 0 0 0 0,-1 1 0 0 0,1-1 1 0 0,0 1-1 0 0,1-1 0 0 0,-1 2-8 0 0,4 32 7 0 0,-3-28 7 0 0,0 1 1 0 0,0 0-1 0 0,1 0 0 0 0,2 5-14 0 0,6 46 64 0 0,-2 3 118 0 0,-7-56-110 0 0,-1 0 0 0 0,0 0 1 0 0,0 0-1 0 0,-1 0 1 0 0,0 0-1 0 0,0 0 0 0 0,-2 2-72 0 0,3-6-13 0 0,0-3 33 0 0,0 0 1 0 0,0 0 0 0 0,-1 0-1 0 0,1 1 1 0 0,-1-1-1 0 0,1 0 1 0 0,-1 0 0 0 0,0 0-1 0 0,0 0 1 0 0,0 0 0 0 0,0 0-21 0 0,0 0 66 0 0,2 0-53 0 0,0-1 0 0 0,0 1 0 0 0,0 0 0 0 0,0-1-1 0 0,0 1 1 0 0,-1 0 0 0 0,1 0 0 0 0,-1 0 0 0 0,1-1-1 0 0,-1 3-12 0 0,1 0-21 0 0,0 0 0 0 0,1 0-1 0 0,-1 0 1 0 0,1-1 0 0 0,0 1-1 0 0,1 2 22 0 0,5 10-161 0 0,7 10-195 0 0,-12-22 224 0 0,0 0-1 0 0,0 0 1 0 0,-1 0 0 0 0,1 1 0 0 0,0 2 132 0 0,7 22-513 0 0,-1-4-1685 0 0,1 1 0 0 0,1-1 2198 0 0,10 19-2155 0 0,-17-34 1431 0 0,-1 1-1 0 0,0-1 1 0 0,-1 2 724 0 0</inkml:trace>
  <inkml:trace contextRef="#ctx0" brushRef="#br0" timeOffset="-26952.525">5231 2001 6448 0 0,'8'6'160'0'0,"0"1"0"0"0,0 0 1 0 0,0 0-1 0 0,-1 1 0 0 0,0 0 1 0 0,-1 0-1 0 0,4 6-160 0 0,-2-3 474 0 0,0 0 0 0 0,1-1 0 0 0,9 8-474 0 0,3 4 787 0 0,-16-16-621 0 0,-1-1 1 0 0,2 1-1 0 0,-1-1 1 0 0,1 0-167 0 0,15 11 347 0 0,-4-2 189 0 0,0-1 0 0 0,6 2-536 0 0,46 30 1006 0 0,-37-22 6 0 0,23 10-1012 0 0,-48-29 59 0 0,-1 0 0 0 0,1 1 0 0 0,4 4-59 0 0,16 11 131 0 0,-10-8-108 0 0,0 1-1 0 0,-1 0 1 0 0,0 1 0 0 0,-1 1-1 0 0,8 10-22 0 0,13 22-4145 0 0,-26-30-221 0 0</inkml:trace>
  <inkml:trace contextRef="#ctx0" brushRef="#br0" timeOffset="-26617.351">5415 1890 5064 0 0,'0'0'232'0'0,"-2"-1"-14"0"0,-4-5 40 0 0,5 5 835 0 0,1 1 351 0 0,0 0 57 0 0,0 0-71 0 0,0 0-369 0 0,0 0-165 0 0,0 0-31 0 0,0 0-59 0 0,14 4 267 0 0,-11-3-987 0 0,0 0 1 0 0,-1-1-1 0 0,1 1 0 0 0,0 0 1 0 0,-1 1-1 0 0,0-1 1 0 0,1 0-1 0 0,-1 1 0 0 0,0-1 1 0 0,1 1-1 0 0,-1 0 1 0 0,0-1-1 0 0,0 1 0 0 0,0 0 1 0 0,1 2-87 0 0,0-1 123 0 0,1 0-1 0 0,-1 0 1 0 0,1 0 0 0 0,0 0 0 0 0,4 2-123 0 0,13 8 423 0 0,-8-3-191 0 0,0-1-1 0 0,0-1 1 0 0,1 0-1 0 0,0-1 1 0 0,1 0 0 0 0,3 0-232 0 0,40 20 423 0 0,-16-8-155 0 0,-33-16-213 0 0,0 0 1 0 0,-1 1-1 0 0,1 0 1 0 0,-1 1-1 0 0,0 0 0 0 0,0 1-55 0 0,33 20 153 0 0,-31-20-143 0 0,-1-1-1 0 0,1 2 1 0 0,-1-1-1 0 0,0 2 0 0 0,3 3-9 0 0,7 7-63 0 0,-14-14-69 0 0,0 1 0 0 0,0-1 0 0 0,0 1-1 0 0,-1 0 1 0 0,0 0 0 0 0,0 1 0 0 0,0-1-1 0 0,-1 1 1 0 0,1 1 132 0 0,8 19-2348 0 0,-10-11 1134 0 0</inkml:trace>
  <inkml:trace contextRef="#ctx0" brushRef="#br0" timeOffset="-26285.231">5236 1391 11976 0 0,'11'7'278'0'0,"1"1"1"0"0,-1 0 0 0 0,0 1-1 0 0,-1 0 1 0 0,8 10-279 0 0,-3-4 535 0 0,-1-2 0 0 0,2 0 0 0 0,1 1-535 0 0,-2-2 645 0 0,1 1 0 0 0,4 6-645 0 0,-2 2 463 0 0,-11-13-282 0 0,0 0 1 0 0,1-1-1 0 0,2 2-181 0 0,-5-5 67 0 0,17 13 238 0 0,-2 2 0 0 0,0-1 0 0 0,-1 2-305 0 0,-9-10 14 0 0,0-1 1 0 0,0 0 0 0 0,1-1 0 0 0,0 0-1 0 0,1-1 1 0 0,10 5-15 0 0,29 20 2 0 0,9 7 10 0 0,2-3-1 0 0,40 17-11 0 0,-40-21-127 0 0,-55-28 111 0 0,101 55-296 0 0,-89-46 38 0 0,0 0 1 0 0,0 1-1 0 0,-2 0 1 0 0,5 6 273 0 0,16 15-2295 0 0,-19-20 965 0 0</inkml:trace>
  <inkml:trace contextRef="#ctx0" brushRef="#br0" timeOffset="-25949.834">5387 1083 14800 0 0,'9'0'134'0'0,"-1"1"1"0"0,0 0 0 0 0,0 0-1 0 0,1 1 1 0 0,-1 0 0 0 0,0 1-1 0 0,-1 0 1 0 0,1 0 0 0 0,0 1-1 0 0,-1-1 1 0 0,2 2-135 0 0,37 32 983 0 0,18 20-983 0 0,-53-47 378 0 0,55 47 931 0 0,-7-5-361 0 0,17 22-948 0 0,-36-36-226 0 0,1-1 0 0 0,30 20 226 0 0,-36-32-486 0 0,2-2 0 0 0,18 8 486 0 0,22 14-1273 0 0,-16-4-370 0 0,-22-14-3194 0 0,-19-14 211 0 0</inkml:trace>
  <inkml:trace contextRef="#ctx0" brushRef="#br0" timeOffset="-25584.814">5300 866 9672 0 0,'10'2'306'0'0,"10"1"166"0"0,0 1 1 0 0,0 1 0 0 0,0 0 0 0 0,-1 2 0 0 0,18 8-473 0 0,34 28 7209 0 0,16 17-7209 0 0,-35-26 835 0 0,-16-10-208 0 0,18 16-627 0 0,-23-16 58 0 0,-9-7-192 0 0,10 12 134 0 0,-6-6-516 0 0,2-1 0 0 0,0-2 0 0 0,6 3 516 0 0,10 7-1527 0 0,-30-21 97 0 0,1 0 0 0 0,6 2 1430 0 0,3 2-2154 0 0</inkml:trace>
  <inkml:trace contextRef="#ctx0" brushRef="#br0" timeOffset="-25249.818">5363 592 11056 0 0,'16'8'984'0'0,"-3"-1"-792"0"0,10 7-192 0 0,4 6 0 0 0,5 1 1096 0 0,1 3 184 0 0,-5 1 32 0 0,3 2-1 0 0,7 7-751 0 0,-6-6-152 0 0,-5 6-32 0 0,2-5-8 0 0,-2-2-368 0 0,1 2 0 0 0,-1-3 0 0 0,-3-3 0 0 0,-5-2-1344 0 0,3-1-231 0 0</inkml:trace>
  <inkml:trace contextRef="#ctx0" brushRef="#br0" timeOffset="-25248.818">4987 1 13824 0 0,'18'7'308'0'0,"0"1"-1"0"0,0 1 1 0 0,-1 1 0 0 0,0 1 0 0 0,-1 0 0 0 0,0 1 0 0 0,1 3-308 0 0,39 26 852 0 0,-30-22-7 0 0,11 12-845 0 0,-13-11 747 0 0,19 12-747 0 0,-3-6 394 0 0,-2 1-1 0 0,0 3 0 0 0,2 5-393 0 0,2 1 40 0 0,2-2 0 0 0,9 4-40 0 0,42 32-437 0 0,-56-40-837 0 0,2-2 0 0 0,13 6 1274 0 0,-8-8-2178 0 0</inkml:trace>
  <inkml:trace contextRef="#ctx0" brushRef="#br0" timeOffset="-24903.696">6101 505 8752 0 0,'-8'-9'384'0'0,"8"9"88"0"0,0 0-376 0 0,0 0-96 0 0,0 0 0 0 0,0 0 0 0 0,0 14 1528 0 0,0-7 288 0 0,13 7 56 0 0,-8-3 15 0 0,-5 1-1471 0 0,0 0-288 0 0,4 2-56 0 0</inkml:trace>
  <inkml:trace contextRef="#ctx0" brushRef="#br0" timeOffset="-23000.382">5041 5427 3224 0 0,'0'0'464'0'0,"0"-1"1443"0"0,1-7-1086 0 0,2 1 436 0 0,-3 6-1092 0 0,1 0 0 0 0,-1 0 1 0 0,1 0-1 0 0,-1 0 0 0 0,0 0 0 0 0,0 0 0 0 0,0 0 0 0 0,1 0 0 0 0,-1 0 0 0 0,0 0 1 0 0,0 0-1 0 0,0 0 0 0 0,-1 0 0 0 0,1-1-165 0 0,-5-35 616 0 0,4 33-604 0 0,1 3-12 0 0,0 1 0 0 0,0-1 0 0 0,0 0 1 0 0,0 1-1 0 0,0-1 0 0 0,0 0 0 0 0,0 1 0 0 0,0-1 1 0 0,0 0-1 0 0,0 1 0 0 0,0-1 0 0 0,0 0 1 0 0,1 0-1 0 0,-1 1 0 0 0,0-1 0 0 0,1 1 1 0 0,-1-1-1 0 0,3-8-1 0 0,-3 9 1 0 0,0-2 4 0 0,1 0 1 0 0,-1 0 0 0 0,1 0 0 0 0,0 0-1 0 0,0 0 1 0 0,0 0 0 0 0,0 0 0 0 0,1 0-1 0 0,0-1-4 0 0,0 0 106 0 0,1 1-1 0 0,-1-1 1 0 0,0 1-1 0 0,0-1 0 0 0,0 0 1 0 0,0-2-106 0 0,0 3 93 0 0,-1 0 203 0 0,12-21 1770 0 0,-12 18-1835 0 0,0-1-1 0 0,0 1 1 0 0,0 0 0 0 0,0-1-1 0 0,-1 1 1 0 0,0-2-231 0 0,0 0 107 0 0,1 1 0 0 0,-1 0 0 0 0,1 0 0 0 0,1-4-107 0 0,1-1 73 0 0,-1-1 1 0 0,-1 1-1 0 0,0-1 0 0 0,-1 0 1 0 0,0 0-1 0 0,0 0-73 0 0,-1-3 16 0 0,1 0 1 0 0,1 0 0 0 0,1-7-17 0 0,3-43 88 0 0,9-29 543 0 0,-11 76-311 0 0,0 0 0 0 0,-1 0 0 0 0,-1-6-320 0 0,-9-41-29 0 0,7 54 72 0 0,-1 0 1 0 0,0 1-1 0 0,0-1 1 0 0,-1 1-1 0 0,0-1 0 0 0,-3-3-43 0 0,-4-15-12 0 0,-1-3-58 0 0,8 24 71 0 0,0 1-1 0 0,0-1 1 0 0,1 0-1 0 0,0 0 1 0 0,1 0-1 0 0,0 0 0 0 0,0-2 0 0 0,0-12 19 0 0,0 15 65 0 0,1-1 1 0 0,0 1-1 0 0,1-8-84 0 0,1-3 275 0 0,-2-1-1 0 0,0-18-274 0 0,-1 4 414 0 0,0 25-336 0 0,0 0-1 0 0,0 1 1 0 0,0-1-1 0 0,-2-5-77 0 0,1 6 92 0 0,0 0 0 0 0,1-1 0 0 0,0 1-1 0 0,0-5-91 0 0,1 8 25 0 0,-1 1 0 0 0,1-1-1 0 0,-1 0 1 0 0,0 0-1 0 0,0 0 1 0 0,0 1 0 0 0,-1-2-25 0 0,1 2 2 0 0,-1 0 0 0 0,1 1 0 0 0,1-1 0 0 0,-1 0 0 0 0,0 0 0 0 0,1 0 1 0 0,-1 1-1 0 0,1-1 0 0 0,0 0 0 0 0,0 0 0 0 0,0 0 0 0 0,0 0 0 0 0,1-2-2 0 0,1-3 1 0 0,-1 4 0 0 0,0 0 0 0 0,0 0-1 0 0,0 1 1 0 0,0-1-1 0 0,1 0 1 0 0,0 1-1 0 0,0-1 1 0 0,0 1 0 0 0,1-2-1 0 0,1-3 7 0 0,-3 7 57 0 0,8-11 130 0 0,-1 3-194 0 0,-3-1 0 0 0,8-10 11 0 0,-10 17 45 0 0,4-3 24 0 0,-6 5 23 0 0,-1 1 35 0 0,2-3 33 0 0,-2 3-160 0 0,0 0-1 0 0,0 1 1 0 0,0-1-1 0 0,0 0 1 0 0,0 0-1 0 0,0 0 1 0 0,0 0-1 0 0,0 0 1 0 0,0 0-1 0 0,0 0 1 0 0,0 0 0 0 0,0 0-1 0 0,0 0 1 0 0,0 0-1 0 0,0 0 1 0 0,0 0-1 0 0,0 0 1 0 0,0 0-1 0 0,0 0 1 0 0,0 0-1 0 0,0 0 1 0 0,0 0 0 0 0,0 0-1 0 0,0 0 1 0 0,0 0-1 0 0,1 0 1 0 0,-1 0-1 0 0,0 0 1 0 0,0 0-1 0 0,0 0 1 0 0,0 0-1 0 0,0 0 1 0 0,0 0-1 0 0,0 0 1 0 0,0 0 0 0 0,0 0-1 0 0,0 0 1 0 0,0 0-1 0 0,0 0 1 0 0,0 0-1 0 0,0 0 1 0 0,0 0-1 0 0,0 0-10 0 0,-5 39 106 0 0,1-7-104 0 0,-14 104 510 0 0,15-122-641 0 0,0-1 0 0 0,0 0-1 0 0,-6 12 130 0 0,5-12 20 0 0,2-9-30 0 0,-1 1 0 0 0,1-1-1 0 0,-1 0 1 0 0,0 0 0 0 0,0 0-1 0 0,-1 0 1 0 0,1-1 0 0 0,-5 4 10 0 0,5-5-47 0 0,0 0 0 0 0,0 0 0 0 0,0 0 0 0 0,0-1 1 0 0,0 1-1 0 0,-1-1 0 0 0,1 0 0 0 0,0 0 0 0 0,-1 0 47 0 0,3-1-80 0 0,1 0 12 0 0,0 0 114 0 0,0 0 31 0 0,0 0-4 0 0,0 0-1 0 0,0 0 0 0 0,0 0-1 0 0,0 0-6 0 0,0 0-22 0 0,0 0-91 0 0,0 0-44 0 0,0 0-11 0 0,0 0 38 0 0,0 0 150 0 0,0 0 22 0 0,0 0-47 0 0,0 0-147 0 0,0 0-19 0 0,0 0 35 0 0,0 0 114 0 0,0 0 47 0 0,0 0 8 0 0,0 0-1 0 0,0 0-21 0 0,0 0-11 0 0,0 0-1 0 0,0 0 11 0 0,15-12 330 0 0,-3 1-231 0 0,-9 8-149 0 0,-1 1-1 0 0,1 0 0 0 0,0-1 0 0 0,-1 0 1 0 0,0 0-1 0 0,0 0 0 0 0,0 0 0 0 0,1-1-24 0 0,10-16 159 0 0,-11 18-123 0 0,0-1-1 0 0,0 1 1 0 0,0-1 0 0 0,-1 0-1 0 0,1 0 1 0 0,-1 0 0 0 0,1 0 0 0 0,-1 0-1 0 0,0-2-35 0 0,3-10 79 0 0,0-7-24 0 0,-3 14-36 0 0,0 1 1 0 0,0-1-1 0 0,0 0 0 0 0,2-3-19 0 0,-1 3 0 0 0,0 0-1 0 0,-1 1 0 0 0,0-1 0 0 0,0-4 1 0 0,-1 11 0 0 0,0-1 0 0 0,0 1 0 0 0,0 0 0 0 0,0 0 0 0 0,0-1 0 0 0,0 1 0 0 0,0 0 0 0 0,0-1 0 0 0,1 1 0 0 0,-1 0 0 0 0,0 0 0 0 0,1-1 0 0 0,-1 1 0 0 0,1 0 0 0 0,0 0 0 0 0,-1 0 0 0 0,2-1 0 0 0,1-5 0 0 0,-3 5 2 0 0,1-1-3 0 0,7-9 54 0 0,-4 7-15 0 0,0 0 1 0 0,0-1 0 0 0,-1 1 0 0 0,1-1 0 0 0,-1 0 0 0 0,-1 0 0 0 0,1-3-39 0 0,-2 8 85 0 0,-1 1-16 0 0,4-8-40 0 0,-4 8-14 0 0,0-1 0 0 0,0 1 0 0 0,0 0 0 0 0,1 0 0 0 0,-1 0 0 0 0,0 0 0 0 0,0 0 0 0 0,0 0 0 0 0,1 0 0 0 0,-1 0 0 0 0,0 0 0 0 0,0 0 0 0 0,0 0 0 0 0,1-1-1 0 0,-1 1 1 0 0,0 0 0 0 0,0 0 0 0 0,0 0 0 0 0,1 1 0 0 0,-1-1 0 0 0,0 0 0 0 0,0 0 0 0 0,0 0 0 0 0,1 0 0 0 0,-1 0 0 0 0,0 0 0 0 0,0 0 0 0 0,0 0 0 0 0,1 0 0 0 0,-1 0 0 0 0,0 0 0 0 0,0 1 0 0 0,0-1 0 0 0,0 0 0 0 0,1 0 0 0 0,-1 0 0 0 0,0 0 0 0 0,0 1 0 0 0,0-1 0 0 0,0 0 0 0 0,0 0 0 0 0,0 0 0 0 0,0 0 0 0 0,0 1 0 0 0,1-1-1 0 0,-1 0 1 0 0,0 0 0 0 0,0 0 0 0 0,0 1 0 0 0,0-1 0 0 0,0 0 0 0 0,0 0 0 0 0,0 0 0 0 0,0 1 0 0 0,0-1-15 0 0,5 10 74 0 0,-4-7-62 0 0,0-1 0 0 0,0 1 0 0 0,0 0 1 0 0,0-1-1 0 0,0 1 0 0 0,0 0 0 0 0,-1 1-12 0 0,1 0 11 0 0,0-1 0 0 0,1 1 0 0 0,-1-1 0 0 0,0 0 0 0 0,1 1 0 0 0,0-1 0 0 0,0 1-11 0 0,8 17 54 0 0,-7-15-23 0 0,0 1 1 0 0,1-1-1 0 0,0 0 1 0 0,0 0 0 0 0,0 0-1 0 0,0 0 1 0 0,1-1-1 0 0,0 0 1 0 0,4 4-32 0 0,3 3 134 0 0,2 1-7 0 0,1 0 0 0 0,1-1 0 0 0,0-1 0 0 0,14 8-127 0 0,-8-5 44 0 0,14 13-502 0 0,-35-26 421 0 0,0-1 0 0 0,-1 1 0 0 0,1-1 0 0 0,-1 1 0 0 0,0-1 0 0 0,1 1 0 0 0,-1 0 0 0 0,0-1 1 0 0,1 1-1 0 0,-1 0 0 0 0,0-1 0 0 0,1 1 0 0 0,-1 0 0 0 0,0 0 0 0 0,0-1 0 0 0,0 1 0 0 0,0 0 0 0 0,0 0 37 0 0,2 9-1438 0 0,5 2-298 0 0,-1 0-79 0 0</inkml:trace>
  <inkml:trace contextRef="#ctx0" brushRef="#br0" timeOffset="-22394.789">4995 4149 5552 0 0,'0'0'256'0'0,"2"1"-7"0"0,41 30 1178 0 0,-42-31-694 0 0,-1 0-52 0 0,2 1-604 0 0,-1-1 0 0 0,0 1-1 0 0,1-1 1 0 0,-1 1 0 0 0,0 0-1 0 0,0-1 1 0 0,1 1 0 0 0,-1 0-1 0 0,0 0 1 0 0,0 0 0 0 0,0 0 0 0 0,0 0-77 0 0,0 0 99 0 0,1 0 187 0 0,-2-1 15 0 0,0 0 10 0 0,0 0 1 0 0,0 0 10 0 0,0 0 45 0 0,-1-8 408 0 0,0 4-665 0 0,-1 1 1 0 0,1 0 0 0 0,-1 0-1 0 0,0 0 1 0 0,0-1 0 0 0,-1 2 0 0 0,1-1-1 0 0,0 0 1 0 0,-1 0 0 0 0,-2-1-111 0 0,-29-22 429 0 0,29 24-292 0 0,1 0 0 0 0,-1 0 1 0 0,0 1-1 0 0,0-1 0 0 0,-1 1 1 0 0,1 0-1 0 0,0 0 0 0 0,0 1 1 0 0,-1-1-1 0 0,1 1 0 0 0,0 0 1 0 0,-3 1-138 0 0,6 0 95 0 0,0 0 1 0 0,0-1 0 0 0,0 1-1 0 0,0 0 1 0 0,1 0 0 0 0,-1 0-1 0 0,0 0 1 0 0,1 1-1 0 0,-1-1 1 0 0,0 0 0 0 0,1 1-1 0 0,0-1 1 0 0,-1 1 0 0 0,0 1-96 0 0,-16 25 1028 0 0,15-23-832 0 0,-3 8 189 0 0,0 0 0 0 0,1 0 0 0 0,-3 10-385 0 0,-7 18 585 0 0,10-20-311 0 0,5-18-244 0 0,-1 0-1 0 0,1 0 0 0 0,-1-1 0 0 0,0 1 0 0 0,0 0 0 0 0,0 0 0 0 0,0-1 0 0 0,-1 1 0 0 0,1 0-29 0 0,-4 3 72 0 0,2 0-18 0 0,-1 0-1 0 0,-1-1 0 0 0,1 0 0 0 0,-1 0 0 0 0,0 1-53 0 0,3-5 6 0 0,0 1 0 0 0,0-1 0 0 0,0 1 0 0 0,0-1 0 0 0,-1 0 0 0 0,1 0-1 0 0,0 0 1 0 0,-1 0 0 0 0,1 0 0 0 0,0-1 0 0 0,-1 1 0 0 0,1-1 0 0 0,-1 1 0 0 0,1-1-1 0 0,-1 0 1 0 0,0 0-6 0 0,-39-3-1162 0 0,39 2-140 0 0</inkml:trace>
  <inkml:trace contextRef="#ctx0" brushRef="#br0" timeOffset="-15011.208">4968 7631 6912 0 0,'11'6'732'0'0,"-10"-6"-668"0"0,0 1 0 0 0,0-1 0 0 0,0 0 0 0 0,0 1 0 0 0,0-1 0 0 0,0 1 0 0 0,0 0 0 0 0,0-1 0 0 0,0 1 0 0 0,0 0 0 0 0,0-1 0 0 0,0 1 0 0 0,0 0 0 0 0,-1 0 0 0 0,2 0-64 0 0,-2 0 1065 0 0,0-1 50 0 0,8 12 322 0 0,-3-2-1374 0 0,0 0 1 0 0,-1 0-1 0 0,-1 0 1 0 0,0 1-1 0 0,0-1 0 0 0,-1 1 1 0 0,0 0-1 0 0,-1 0 1 0 0,0 3-64 0 0,3 53 140 0 0,-4 20-140 0 0,0-54 20 0 0,-7 340 273 0 0,5-277-267 0 0,5 0-1 0 0,4 0 1 0 0,6 18-26 0 0,-10-100 29 0 0,0 1 0 0 0,1-1 0 0 0,0 0 0 0 0,1 0 0 0 0,1 0 0 0 0,6 11-29 0 0,5-2 57 0 0,-15-22 14 0 0,-1-1-1 0 0,0 1 1 0 0,0 0-1 0 0,0-1 1 0 0,1 1-1 0 0,-1-1 1 0 0,0 1 0 0 0,1-1-1 0 0,-1 0 1 0 0,0 0-1 0 0,1 1 1 0 0,-1-1-71 0 0,1 0 152 0 0,-1 0-114 0 0,-1 0 1 0 0,1 0-1 0 0,-1 0 0 0 0,1 0 1 0 0,-1 0-1 0 0,1 0 1 0 0,-1 0-1 0 0,1 0 1 0 0,-1 0-1 0 0,0 0 1 0 0,1-1-1 0 0,-1 1 1 0 0,1 0-1 0 0,-1 0 1 0 0,1 0-1 0 0,-1-1 1 0 0,0 1-1 0 0,1 0 1 0 0,-1-1-1 0 0,1 1 1 0 0,-1 0-1 0 0,0-1 1 0 0,1 1-1 0 0,-1 0-38 0 0,8-10 322 0 0,-7 9-190 0 0,4-5 38 0 0,-1-1 0 0 0,-1 1-1 0 0,1 0 1 0 0,-1-1 0 0 0,0 0 0 0 0,-1 0 0 0 0,1 0 0 0 0,-2 0 0 0 0,1 0-1 0 0,-1 0 1 0 0,1-1-170 0 0,1-10 248 0 0,0 2-193 0 0,0 0-1 0 0,-2-1 1 0 0,0 1 0 0 0,-1 0 0 0 0,-1-12-55 0 0,-5-21-200 0 0,-3-9 200 0 0,11 96-2415 0 0,-3 9 2415 0 0,0 7 93 0 0,0-19 399 0 0,-2 0 1 0 0,-2 0-1 0 0,-5 23-492 0 0,6-45 228 0 0,0-1 0 0 0,0 0 0 0 0,-1 0 0 0 0,-3 4-228 0 0,0 2 271 0 0,5-12-226 0 0,-1 1 1 0 0,1-1 0 0 0,-1 0 0 0 0,0 0-1 0 0,-1 0 1 0 0,1-1 0 0 0,-1 0-1 0 0,-1 0 1 0 0,1 0 0 0 0,0 0 0 0 0,-1-1-1 0 0,0 1 1 0 0,0-2 0 0 0,-1 1-1 0 0,1-1 1 0 0,-1 0 0 0 0,1 0 0 0 0,-1 0-1 0 0,0-1 1 0 0,0 0 0 0 0,0-1-1 0 0,0 0 1 0 0,-1 0 0 0 0,1 0-1 0 0,0-1 1 0 0,0 0 0 0 0,-1 0 0 0 0,1-1-1 0 0,0 0 1 0 0,0 0 0 0 0,0-1-1 0 0,-4-1-45 0 0,4 1-20 0 0,1 0 0 0 0,-1-1 0 0 0,1 1-1 0 0,0-1 1 0 0,0-1 0 0 0,0 1 0 0 0,0-1-1 0 0,0 0 1 0 0,1-1 0 0 0,-3-1 20 0 0,-31-31-1764 0 0,24 22-4709 0 0</inkml:trace>
  <inkml:trace contextRef="#ctx0" brushRef="#br0" timeOffset="-13659.384">3077 1723 14744 0 0,'0'0'1136'0'0,"0"2"-747"0"0,0 1-289 0 0,-1-1 0 0 0,1 0 1 0 0,-1 1-1 0 0,1-1 0 0 0,-1 0 0 0 0,0 1 0 0 0,0-1 1 0 0,0 0-1 0 0,0 0 0 0 0,0 0 0 0 0,-1 0 1 0 0,1 0-1 0 0,-1 0 0 0 0,1 0 0 0 0,-1 0 1 0 0,0 0-1 0 0,0-1 0 0 0,-1 2-100 0 0,-7 4 353 0 0,0 1 0 0 0,-1-1-1 0 0,-2 1-352 0 0,5-4-21 0 0,-59 31 0 0 0,-1-3 0 0 0,-1-4-1 0 0,-4-1 22 0 0,13-5 9 0 0,-72 35-9 0 0,2 6 0 0 0,-53 38 0 0 0,132-72 0 0 0,1 3 0 0 0,2 2 0 0 0,1 3 0 0 0,2 1 0 0 0,-7 10 0 0 0,13-9 3 0 0,2 2 0 0 0,2 2 0 0 0,1 1 0 0 0,3 2 0 0 0,-15 28-3 0 0,-20 59 519 0 0,5 2 0 0 0,-3 28-519 0 0,28-57 490 0 0,5 1-1 0 0,5 2 1 0 0,0 26-490 0 0,14-33 817 0 0,1 70-817 0 0,11-142 67 0 0,1 0 1 0 0,2 0-1 0 0,1 0 0 0 0,1 0 0 0 0,5 16-67 0 0,9 18 439 0 0,26 62-439 0 0,-32-97 142 0 0,1 0 1 0 0,2-1 0 0 0,0 0 0 0 0,2-1 0 0 0,1-1 0 0 0,2-1-1 0 0,0-1 1 0 0,7 5-143 0 0,-21-22 46 0 0,0 0 0 0 0,1-1 0 0 0,-1 0 0 0 0,1-1 0 0 0,1 0 0 0 0,-1 0 0 0 0,0-1 0 0 0,1 0 0 0 0,0 0 0 0 0,0-1 0 0 0,1 0 0 0 0,7 1-46 0 0,-11-3 6 0 0,0 0-1 0 0,1-1 1 0 0,-1 1 0 0 0,0-1-1 0 0,0-1 1 0 0,1 1-1 0 0,-1-1 1 0 0,0 0 0 0 0,0-1-1 0 0,0 1 1 0 0,0-1-1 0 0,0-1 1 0 0,0 1 0 0 0,-1-1-1 0 0,1 0 1 0 0,-1 0-1 0 0,1 0 1 0 0,-1-1 0 0 0,0 0-1 0 0,0 0-5 0 0,10-11-25 0 0,-2 0 0 0 0,0-1 0 0 0,0 0 0 0 0,-2-1 0 0 0,1-2 25 0 0,27-38-131 0 0,-27 42 91 0 0,22-28-81 0 0,2 1 121 0 0,-22 27 28 0 0,1 1-1 0 0,0 0 1 0 0,1 2 0 0 0,9-6-28 0 0,-14 10 108 0 0,1 0 0 0 0,0 1 0 0 0,1 1 0 0 0,0 0 1 0 0,0 1-1 0 0,5-1-108 0 0,-15 5 24 0 0,0 0 1 0 0,1 0-1 0 0,-1 0 0 0 0,1 1 1 0 0,-1-1-1 0 0,1 1 0 0 0,-1 0 1 0 0,1 0-1 0 0,-1 0 0 0 0,1 1 1 0 0,-1-1-1 0 0,1 1 0 0 0,-1 0 1 0 0,0 0-1 0 0,1 0 0 0 0,-1 0 1 0 0,0 1-1 0 0,0-1 0 0 0,0 1 1 0 0,0 0-1 0 0,0 0 0 0 0,0 0 1 0 0,0 0-1 0 0,-1 0 0 0 0,1 1 1 0 0,-1-1-1 0 0,1 1 0 0 0,-1 0-24 0 0,0 0 0 0 0,0 1-1 0 0,0-1 1 0 0,0 1 0 0 0,-1-1-1 0 0,1 1 1 0 0,-1 0-1 0 0,0 0 1 0 0,0 0 0 0 0,0 0-1 0 0,-1 0 1 0 0,0 0-1 0 0,1 0 1 0 0,-1 3 0 0 0,-1 9-32 0 0,-1 1 0 0 0,-2 12 32 0 0,1-9-23 0 0,-4 10-4 0 0,0-1 1 0 0,-2 0-1 0 0,-1 0 0 0 0,-2-1 0 0 0,-3 4 27 0 0,-4 12 2 0 0,8-16-2 0 0,-2-1 0 0 0,-1-1 0 0 0,-1-1 0 0 0,-1 0 0 0 0,-1 0 0 0 0,-1-2 0 0 0,-2 0 0 0 0,-9 8 0 0 0,20-22 0 0 0,0-2 0 0 0,-1 1 0 0 0,1-1 0 0 0,-2 0 0 0 0,1-1 0 0 0,0 0 0 0 0,-1-1 0 0 0,0 0 0 0 0,-1-1 0 0 0,1 0 0 0 0,-1 0 0 0 0,0-2 0 0 0,1 1 0 0 0,-1-1 0 0 0,0-1 0 0 0,0 0 0 0 0,-1-1 0 0 0,-10-1 0 0 0,3-2 0 0 0,1-1 0 0 0,-1-1 0 0 0,1-1 0 0 0,-16-6 0 0 0,-17-11 1 0 0,0-2-1 0 0,-34-16 71 0 0,75 36-59 0 0,1-1-1 0 0,0 0 0 0 0,-4-3-11 0 0,4 2 15 0 0,0 1 0 0 0,-10-5-15 0 0,-3 1-8 0 0,-1 0 0 0 0,0 2-1 0 0,-1 0 1 0 0,-9 0 8 0 0,17 4-266 0 0,1 0 1 0 0,0-1-1 0 0,0 0 0 0 0,-1-3 266 0 0,-111-41-4205 0 0,94 33-1012 0 0,-3-4-1432 0 0</inkml:trace>
  <inkml:trace contextRef="#ctx0" brushRef="#br0" timeOffset="63659.922">3636 5832 456 0 0,'9'8'484'0'0,"-5"-4"105"0"0,1 0-1 0 0,-1 0 1 0 0,0 0 0 0 0,-1 1 0 0 0,1 0-1 0 0,-1-1 1 0 0,1 3-589 0 0,1 3 13 0 0,-5-8-13 0 0,1 0 0 0 0,-1 0 0 0 0,1 0-1 0 0,0 0 1 0 0,0 0 0 0 0,0-1-1 0 0,0 1 1 0 0,0 0 0 0 0,1 1 0 0 0,0 0 64 0 0,0 0 0 0 0,-1 1 1 0 0,0-1-1 0 0,0 0 0 0 0,0 1 1 0 0,0-1-1 0 0,0 1 0 0 0,-1-1 1 0 0,1 1-1 0 0,-1-1 0 0 0,0 1 1 0 0,0-1-1 0 0,0 2-64 0 0,0 1 90 0 0,-1-5-6 0 0,1 0 0 0 0,0 1-1 0 0,-1-1 1 0 0,1 1-1 0 0,-1-1 1 0 0,1 0 0 0 0,-1 1-1 0 0,1-1 1 0 0,-1 0-1 0 0,0 0 1 0 0,0 1-84 0 0,-3 4 187 0 0,2-2-106 0 0,0 0-1 0 0,0 1 0 0 0,-1-1 1 0 0,1-1-1 0 0,-1 1 0 0 0,0 0 1 0 0,0-1-1 0 0,-2 3-80 0 0,4-6 5 0 0,0 1 1 0 0,0 0-1 0 0,0 0 0 0 0,0-1 0 0 0,1 1 1 0 0,-1 0-1 0 0,0-1 0 0 0,0 1 0 0 0,0-1 0 0 0,0 1 1 0 0,0-1-1 0 0,-1 0 0 0 0,1 1 0 0 0,0-1 0 0 0,0 0 1 0 0,0 0-1 0 0,0 1 0 0 0,0-1 0 0 0,0 0 0 0 0,0 0 1 0 0,-1-1-1 0 0,1 1 0 0 0,0 0 0 0 0,0 0 1 0 0,0 0-1 0 0,0-1 0 0 0,0 1 0 0 0,0-1 0 0 0,0 1 1 0 0,0 0-1 0 0,0-1 0 0 0,0 0 0 0 0,0 1 0 0 0,0-1 1 0 0,0 0-1 0 0,0 1 0 0 0,0-2-5 0 0,-1 0 13 0 0,0-1 0 0 0,0 1 1 0 0,0-1-1 0 0,0 0 0 0 0,0 0 0 0 0,1 0 0 0 0,0 0 1 0 0,-1 0-1 0 0,1 0 0 0 0,0 0 0 0 0,0 0 0 0 0,1 0 1 0 0,-1-1-14 0 0,0-7 198 0 0,0-1 0 0 0,0 1 0 0 0,1-2-198 0 0,0 7 142 0 0,1 0 171 0 0,0-1 0 0 0,1 1 0 0 0,-1 0 0 0 0,1-1 0 0 0,0 1 0 0 0,1 0 1 0 0,-1 0-1 0 0,1 0 0 0 0,1 0 0 0 0,-1 1 0 0 0,1-1 0 0 0,0 1 0 0 0,0 0 0 0 0,0 0 0 0 0,1 0 0 0 0,0 1 0 0 0,0-1 0 0 0,0 1 0 0 0,0 0 0 0 0,1 1 1 0 0,2-2-314 0 0,-6 4 91 0 0,1 0 1 0 0,-1 0 0 0 0,1 0 0 0 0,-1 1 0 0 0,1-1 0 0 0,-1 1-1 0 0,1 0 1 0 0,-1-1 0 0 0,1 1 0 0 0,0 0 0 0 0,-1 1 0 0 0,1-1 0 0 0,-1 0-1 0 0,1 1 1 0 0,-1-1 0 0 0,1 1 0 0 0,-1 0 0 0 0,1 0 0 0 0,-1 0-1 0 0,0 0 1 0 0,1 0 0 0 0,-1 1 0 0 0,0-1 0 0 0,0 1 0 0 0,0-1 0 0 0,0 1-1 0 0,0 0 1 0 0,0 0-92 0 0,7 7 88 0 0,0 1-1 0 0,0 0 1 0 0,-1 1-1 0 0,0 0 1 0 0,-1 0-88 0 0,-2-2 46 0 0,1 0-47 0 0,-1 1 0 0 0,0-1-1 0 0,-1 1 1 0 0,0 0 0 0 0,-1 1-1 0 0,0-1 1 0 0,0 1 0 0 0,-1-1-1 0 0,-1 1 1 0 0,0 0 0 0 0,0 0-1 0 0,-1-1 1 0 0,0 1 0 0 0,-1 0-1 0 0,0 0 1 0 0,-3 8 1 0 0,4-17-81 0 0,-1 0 0 0 0,0 0 0 0 0,1 0 0 0 0,-1-1 0 0 0,0 1 0 0 0,0 0-1 0 0,0 0 1 0 0,0 0 0 0 0,-1-1 0 0 0,1 1 0 0 0,0 0 0 0 0,-1-1 0 0 0,1 1 0 0 0,-1-1 0 0 0,0 0 0 0 0,1 1 0 0 0,-1-1-1 0 0,0 0 1 0 0,0 0 0 0 0,0 0 0 0 0,0 0 0 0 0,-1 0 81 0 0,-10 0-6002 0 0</inkml:trace>
  <inkml:trace contextRef="#ctx0" brushRef="#br0" timeOffset="64468.363">3741 6415 1376 0 0,'0'0'65'0'0,"0"0"287"0"0,1 2 1184 0 0,0 3-776 0 0,0 1 0 0 0,-1-1-1 0 0,0 1 1 0 0,0-1 0 0 0,-1 1-1 0 0,1-1 1 0 0,-1 0 0 0 0,0 1 0 0 0,-1-1-1 0 0,0 2-759 0 0,1-5 415 0 0,-8 14 868 0 0,8-17-1251 0 0,-1 0 0 0 0,1-1 1 0 0,0 1-1 0 0,0 0 1 0 0,0-1-1 0 0,0 1 0 0 0,0 0 1 0 0,0-1-1 0 0,1 1 0 0 0,-1-1-32 0 0,-1-20 343 0 0,3 16-218 0 0,0 0-1 0 0,1 0 0 0 0,0 0 1 0 0,0 0-1 0 0,0 1 0 0 0,0-1 1 0 0,1 1-1 0 0,0-1 0 0 0,0 1 1 0 0,1 0-1 0 0,-1 0 0 0 0,2-1-124 0 0,-4 5 94 0 0,1-1-1 0 0,-1 1 1 0 0,0 0 0 0 0,1 0-1 0 0,-1 0 1 0 0,1 0 0 0 0,-1 0-1 0 0,1 0 1 0 0,0 0-94 0 0,0 0 463 0 0,-2 1-26 0 0,10 5 164 0 0,-6-2-558 0 0,0 0 0 0 0,-1 1 1 0 0,0-1-1 0 0,0 1 0 0 0,0-1 0 0 0,0 1 0 0 0,0 0 0 0 0,-1 0 0 0 0,0 1 1 0 0,0-1-1 0 0,0 0 0 0 0,0 1 0 0 0,-1-1-43 0 0,5 14-16 0 0,-1-1 0 0 0,2 15 16 0 0,-1 11 7 0 0,-4-30 35 0 0,0 1-1 0 0,0-1 0 0 0,1-1 0 0 0,1 1 1 0 0,0 0-1 0 0,4 8-41 0 0,-7-20 169 0 0,-1-1-1 0 0,0 0 22 0 0,0 0 88 0 0,0 0 40 0 0,0 0 8 0 0,5-20 433 0 0,-5-5-521 0 0,1 0 0 0 0,2-7-238 0 0,-2-5 53 0 0,-1 11-23 0 0,0 24-134 0 0,-14 19-342 0 0,-6 13-1984 0 0,17-24 1187 0 0,-3 6-4835 0 0</inkml:trace>
  <inkml:trace contextRef="#ctx0" brushRef="#br0" timeOffset="64897.758">3985 6718 6448 0 0,'21'10'605'0'0,"-17"-9"-561"0"0,-1 0 1 0 0,1 1-1 0 0,-1-1 1 0 0,1 1-1 0 0,-1 0 0 0 0,0 0 1 0 0,3 3-45 0 0,1 2 972 0 0,0 2 1 0 0,-1-1 0 0 0,-1 1-1 0 0,1 0 1 0 0,-1 0-1 0 0,-1 1 1 0 0,1-1-1 0 0,0 5-972 0 0,1 0-195 0 0,-6-13 201 0 0,0-1-1 0 0,0 0 1 0 0,0 0 0 0 0,0 0 0 0 0,1 1-1 0 0,-1-1 1 0 0,0 0 0 0 0,0 1 0 0 0,0-1 0 0 0,0 0-1 0 0,0 0 1 0 0,0 1 0 0 0,0-1 0 0 0,0 0-1 0 0,0 0 1 0 0,0 1 0 0 0,0-1 0 0 0,0 0-1 0 0,0 1 1 0 0,0-1 0 0 0,0 0 0 0 0,0 1-1 0 0,0-1 1 0 0,0 0 0 0 0,0 0 0 0 0,0 1 0 0 0,0-1-1 0 0,0 0 1 0 0,-1 0 0 0 0,1 1 0 0 0,0-1-1 0 0,0 0 1 0 0,0 0 0 0 0,0 1 0 0 0,-1-1-1 0 0,1 0 1 0 0,0 0 0 0 0,0 0 0 0 0,-1 0-1 0 0,1 1 1 0 0,0-1 0 0 0,0 0 0 0 0,-1 0 0 0 0,1 0-1 0 0,0 0 1 0 0,0 0 0 0 0,-1 0 0 0 0,1 0-1 0 0,0 0 1 0 0,0 1 0 0 0,-1-1 0 0 0,1 0-1 0 0,0 0 1 0 0,-1 0 0 0 0,1 0 0 0 0,0-1 0 0 0,-1 1-1 0 0,1 0 1 0 0,0 0 0 0 0,0 0 0 0 0,-1 0-1 0 0,1 0-5 0 0,-2 0-10 0 0,2 0 10 0 0,0 0 0 0 0,-1 0 0 0 0,1 0 0 0 0,-1 0 0 0 0,1 0 0 0 0,-1 1 0 0 0,1-1 0 0 0,-1 0 0 0 0,1 0 0 0 0,-1-1 0 0 0,1 1 0 0 0,0 0 0 0 0,-1 0 0 0 0,1 0 0 0 0,-1 0 0 0 0,1 0 0 0 0,-1 0 0 0 0,1-1 0 0 0,0 1 0 0 0,-1 0 0 0 0,1 0 0 0 0,-1-1 0 0 0,1 1 0 0 0,0 0 0 0 0,-1 0 0 0 0,1-1 0 0 0,0 1 0 0 0,-1 0 0 0 0,1-1 0 0 0,0 1 0 0 0,0-1 0 0 0,-1 1 0 0 0,1 0 0 0 0,0-1 0 0 0,0 1 0 0 0,0-1 0 0 0,-1 0 0 0 0,-1-2 0 0 0,-2 0 0 0 0,1-1 0 0 0,0 1 0 0 0,0-1 0 0 0,0 0 0 0 0,1 0 0 0 0,-1 0 0 0 0,1 0 0 0 0,0 0 0 0 0,0 0 0 0 0,1-1 0 0 0,-2-2 0 0 0,3 5 14 0 0,-1-1 1 0 0,1 1 0 0 0,-1 0 0 0 0,1-1-1 0 0,0 1 1 0 0,0-1 0 0 0,0 1 0 0 0,0-1-1 0 0,0 1 1 0 0,0 0 0 0 0,1-1 0 0 0,-1 1 0 0 0,1-1-1 0 0,0 1 1 0 0,0 0 0 0 0,0 0 0 0 0,0-1-1 0 0,0 1 1 0 0,0 0 0 0 0,0 0 0 0 0,1 0-1 0 0,-1 0 1 0 0,1 0 0 0 0,0 1 0 0 0,-1-1 0 0 0,3-1-15 0 0,2 2 490 0 0,-3 1-5404 0 0,-3 0 74 0 0</inkml:trace>
  <inkml:trace contextRef="#ctx0" brushRef="#br0" timeOffset="66463.168">3285 6074 11520 0 0,'2'0'120'0'0,"0"0"1"0"0,0-1-1 0 0,-1 1 0 0 0,1 0 1 0 0,0-1-1 0 0,0 0 1 0 0,0 1-1 0 0,-1-1 1 0 0,1 0-1 0 0,0-1-120 0 0,9-3 20 0 0,-9 5 86 0 0,-1-1 0 0 0,0 1 1 0 0,0-1-1 0 0,1 0 0 0 0,-1 0 1 0 0,0 1-1 0 0,0-1 0 0 0,0 0 1 0 0,0 0-1 0 0,1-1-106 0 0,7-6 4463 0 0,-4 22-4262 0 0,0 34-453 0 0,-5-43 198 0 0,0-1 0 0 0,0 1-1 0 0,0-1 1 0 0,-1 1-1 0 0,0 2 55 0 0,0-2-52 0 0,1 0 0 0 0,-1 1 0 0 0,1-1-1 0 0,0 0 1 0 0,0 1 52 0 0,2 12-69 0 0,2 17 65 0 0,1-1 0 0 0,2 2 4 0 0,-3-15 174 0 0,-1-1 1 0 0,-1 0-1 0 0,0 6-174 0 0,2 25 195 0 0,-2-38-135 0 0,1 0 0 0 0,1 0 0 0 0,0-1 0 0 0,3 6-60 0 0,5 12 80 0 0,-4-10-51 0 0,0-2-1 0 0,2 1 0 0 0,0-1 1 0 0,12 16-29 0 0,16 26-2 0 0,-17-29 96 0 0,-16-25-19 0 0,-1 0-1 0 0,1 1 1 0 0,-1-1-1 0 0,3 7-74 0 0,-2-2 176 0 0,1-1-1 0 0,0 0 1 0 0,1 0-1 0 0,0-1 1 0 0,0 1-176 0 0,20 27 450 0 0,-23-32-378 0 0,-3-4-57 0 0,0 0-1 0 0,0 0 1 0 0,0 0 0 0 0,1 0-1 0 0,-1 0 1 0 0,0 0-1 0 0,0-1 1 0 0,1 1-1 0 0,-1 0 1 0 0,0-1 0 0 0,1 1-1 0 0,-1-1 1 0 0,0 1-1 0 0,1-1 1 0 0,-1 0-1 0 0,1 0 1 0 0,-1 0-1 0 0,0 1 1 0 0,1-1 0 0 0,-1 0-1 0 0,1-1 1 0 0,-1 1-1 0 0,1 0 1 0 0,-1 0-1 0 0,2-1-14 0 0,-1 0 48 0 0,5-5-38 0 0,-4 5-3 0 0,8-7 63 0 0,-4-1-13 0 0,1-8-61 0 0,-6 15 6 0 0,-1 0-1 0 0,0 0 0 0 0,1-1 0 0 0,-1 1 0 0 0,-1 0 1 0 0,1-1-1 0 0,0 1 0 0 0,0-1 0 0 0,-1 1 0 0 0,0-1 1 0 0,1 1-1 0 0,-1-1 0 0 0,0 1 0 0 0,0-1 0 0 0,-1-2-1 0 0,0-1 7 0 0,0 0 0 0 0,-1-1-1 0 0,0 1 1 0 0,0 0-1 0 0,-1 0 1 0 0,0 1-1 0 0,-2-5-6 0 0,0 1 1 0 0,5 8 3 0 0,-1 0-1 0 0,1 0 1 0 0,-1 1 0 0 0,1-1 0 0 0,-1 0-1 0 0,0 0 1 0 0,1 0 0 0 0,-1 0-1 0 0,0 1 1 0 0,0-1 0 0 0,0 0 0 0 0,0 1-1 0 0,0-1 1 0 0,1 1 0 0 0,-1-1 0 0 0,0 1-1 0 0,-1-1-3 0 0,-5-2 11 0 0,5 2 42 0 0,2 1 11 0 0,0 0 0 0 0,0 0 2 0 0,0 1-10 0 0,2 4-10 0 0,-8 8 174 0 0,5-12-215 0 0,1-1 0 0 0,0 1-1 0 0,0 0 1 0 0,-1-1-1 0 0,1 1 1 0 0,0 0 0 0 0,0-1-1 0 0,0 1 1 0 0,0 0-1 0 0,0-1 1 0 0,-1 1 0 0 0,1 0-1 0 0,1-1 1 0 0,-1 1-1 0 0,0 0 1 0 0,0-1 0 0 0,0 1-1 0 0,0 0 1 0 0,0-1-1 0 0,1 1 1 0 0,-1 0 0 0 0,0-1-1 0 0,1 1-4 0 0,0 2 16 0 0,-1-1 0 0 0,1 1 1 0 0,0 0-1 0 0,-1-1 0 0 0,1 1 0 0 0,-1 0 0 0 0,0 2-16 0 0,1 7 108 0 0,-1-10-71 0 0,0 1-1 0 0,0-1 1 0 0,0 1 0 0 0,0-1-1 0 0,0 0 1 0 0,0 1-1 0 0,-1-1 1 0 0,1 1-37 0 0,-3 4 42 0 0,1 1 0 0 0,-2-1 0 0 0,1 0 0 0 0,-4 6-42 0 0,4-10 0 0 0,2-1 0 0 0,0-1 0 0 0,0 0 0 0 0,0 0 0 0 0,0 0 0 0 0,0 0 0 0 0,0 1 0 0 0,1-1 0 0 0,-1 0 0 0 0,0 1 0 0 0,1-1 0 0 0,0 0 0 0 0,-1 2 0 0 0,-17 42 0 0 0,16-38 0 0 0,-1 2 0 0 0,-1-2 11 0 0,3-4 32 0 0,0-3-41 0 0,1 1 0 0 0,-1-1 0 0 0,1 1 0 0 0,0-1 0 0 0,-1 1 0 0 0,1-1 1 0 0,-1 1-1 0 0,1-1 0 0 0,-1 1 0 0 0,1-1 0 0 0,-1 1 0 0 0,0-1 0 0 0,1 0 0 0 0,-1 1 1 0 0,1-1-1 0 0,-1 0 0 0 0,0 0 0 0 0,1 0 0 0 0,-1 1 0 0 0,0-1 0 0 0,1 0 0 0 0,-1 0 1 0 0,0 0-1 0 0,0 0 0 0 0,1 0 0 0 0,-1 0 0 0 0,0 0 0 0 0,1 0 0 0 0,-1 0 1 0 0,0-1-1 0 0,1 1 0 0 0,-1 0 0 0 0,0 0 0 0 0,1-1 0 0 0,-1 1-2 0 0,1 0 0 0 0,-12-5 28 0 0,1-1 1 0 0,0 0-1 0 0,0-1 0 0 0,-5-4-28 0 0,7 5 6 0 0,-1-1 0 0 0,0 1 1 0 0,0 1-1 0 0,-1 0 0 0 0,-4-1-6 0 0,9 3 22 0 0,0 0 0 0 0,0 0 0 0 0,0 0 0 0 0,0-1 0 0 0,0 0 0 0 0,1 0 0 0 0,0-1 0 0 0,-3-2-22 0 0,6 5 0 0 0,0 0 0 0 0,0 1 0 0 0,0 0 0 0 0,0-1 0 0 0,-1 1 0 0 0,1 0 0 0 0,0 0 0 0 0,-2 0 0 0 0,-13-8 0 0 0,3-1 22 0 0,-1 1-1 0 0,1 0 0 0 0,-2 1-21 0 0,2 1-239 0 0,0 0 0 0 0,1-1-1 0 0,0-1 1 0 0,0 0 0 0 0,0-1-1 0 0,-5-6 240 0 0,4 4-5279 0 0,-4 0-1765 0 0</inkml:trace>
  <inkml:trace contextRef="#ctx0" brushRef="#br0" timeOffset="72651.015">4880 7255 2304 0 0,'1'0'167'0'0,"38"11"2227"0"0,-37-10-1631 0 0,-2-1-319 0 0,11 0 124 0 0,-10 0-527 0 0,-1 0 0 0 0,1 0-1 0 0,-1 0 1 0 0,1 0 0 0 0,-1 0 0 0 0,1 1 0 0 0,-1-1 0 0 0,1 0 0 0 0,-1 0 0 0 0,1 0 0 0 0,-1 1-1 0 0,0-1 1 0 0,1 0 0 0 0,-1 1 0 0 0,0-1 0 0 0,1 0 0 0 0,-1 1 0 0 0,0-1 0 0 0,1 0 0 0 0,-1 1 0 0 0,0-1-1 0 0,1 1 1 0 0,-1-1 0 0 0,0 0 0 0 0,0 1 0 0 0,0-1 0 0 0,0 1 0 0 0,1-1 0 0 0,-1 1 0 0 0,0-1-1 0 0,0 1 1 0 0,0-1 0 0 0,0 1-41 0 0,0 17 828 0 0,0-15-1013 0 0,0 6 214 0 0,-1 0 1 0 0,-1 0-1 0 0,1-1 0 0 0,-2 1 1 0 0,1-1-1 0 0,-1 1 0 0 0,-3 6-29 0 0,-8 25 77 0 0,10-28-37 0 0,0 0-1 0 0,-2-1 1 0 0,1 1-1 0 0,-1-1 1 0 0,-1-1-1 0 0,0 1 1 0 0,0-1-1 0 0,-6 6-39 0 0,12-15 56 0 0,0 0 0 0 0,-1 1 0 0 0,1-1 0 0 0,-1 0 0 0 0,1 0-1 0 0,-1 1 1 0 0,0-1 0 0 0,1-1 0 0 0,-1 1 0 0 0,0 0-56 0 0,1-1 55 0 0,1 1 0 0 0,-1-1 0 0 0,0 0 0 0 0,1 0 0 0 0,-1 0 0 0 0,1 0 1 0 0,-1 0-1 0 0,0 0 0 0 0,1 0 0 0 0,-1 0 0 0 0,0 0 0 0 0,1 0 0 0 0,-1 0 0 0 0,1 0 0 0 0,-1-1 1 0 0,0 1-1 0 0,1 0 0 0 0,-1 0 0 0 0,1-1 0 0 0,-1 1-55 0 0,-1-2 104 0 0,1 1 1 0 0,-1-1-1 0 0,1 0 0 0 0,0 0 1 0 0,-1 1-1 0 0,1-1 0 0 0,0 0 1 0 0,0 0-1 0 0,0 0 0 0 0,1-1 1 0 0,-1 1-1 0 0,0 0 0 0 0,1 0 1 0 0,-1-1-105 0 0,-2-30 434 0 0,1 9-224 0 0,1 16-83 0 0,1 0 1 0 0,0 0-1 0 0,0 0 1 0 0,1 1-1 0 0,1-5-127 0 0,0-20 347 0 0,-1 23-159 0 0,0 0 0 0 0,1 0 0 0 0,-1 0 0 0 0,2 0 0 0 0,-1 0 0 0 0,1 1 0 0 0,1-1 0 0 0,3-6-188 0 0,-7 15 21 0 0,1-1 0 0 0,-1 0 1 0 0,0 0-1 0 0,1 1 1 0 0,-1-1-1 0 0,1 0 1 0 0,0 1-1 0 0,-1-1 0 0 0,1 1 1 0 0,-1-1-1 0 0,1 1 1 0 0,0-1-1 0 0,-1 1 1 0 0,1-1-1 0 0,0 1 0 0 0,0 0 1 0 0,-1-1-1 0 0,1 1 1 0 0,0 0-1 0 0,0-1 0 0 0,0 1 1 0 0,-1 0-1 0 0,1 0 1 0 0,0 0-1 0 0,0 0 1 0 0,0 0-1 0 0,0 0 0 0 0,-1 0 1 0 0,1 0-1 0 0,0 0 1 0 0,0 0-1 0 0,0 1 1 0 0,-1-1-1 0 0,1 0 0 0 0,0 0 1 0 0,0 1-1 0 0,0 0-21 0 0,2 0 46 0 0,0 1-1 0 0,0-1 1 0 0,0 1-1 0 0,0 0 0 0 0,-1 1 1 0 0,1-1-1 0 0,0 0 0 0 0,-1 1 1 0 0,1 0-46 0 0,3 6 4 0 0,1 0-1 0 0,-1 0 1 0 0,-1 0 0 0 0,0 1 0 0 0,0 0-1 0 0,2 7-3 0 0,4 16-63 0 0,2 16 63 0 0,6 17-21 0 0,-15-51 23 0 0,-1 0 0 0 0,-1 0 0 0 0,0 0 0 0 0,0 0-1 0 0,-2 0 1 0 0,0 9-2 0 0,0-21 12 0 0,-1 0-1 0 0,1-1 1 0 0,-1 1 0 0 0,1-1-1 0 0,-1 1 1 0 0,0-1 0 0 0,0 1-1 0 0,0-1 1 0 0,0 1 0 0 0,-1 1-12 0 0,1-3 7 0 0,1 0 0 0 0,-1 0 0 0 0,0 0 0 0 0,1 0 0 0 0,-1 0 0 0 0,0 0 0 0 0,0 0 0 0 0,0 0 0 0 0,0 0 0 0 0,0-1 0 0 0,0 1 0 0 0,0 0 0 0 0,0-1 0 0 0,0 1 0 0 0,0 0 0 0 0,0-1 0 0 0,0 0 0 0 0,0 1 0 0 0,-1-1 0 0 0,1 1 0 0 0,-1-1-7 0 0,0 0 12 0 0,-1 0 1 0 0,1 0-1 0 0,0-1 0 0 0,0 1 1 0 0,0-1-1 0 0,0 1 0 0 0,0-1 0 0 0,0 0 1 0 0,0 0-1 0 0,0 0 0 0 0,0 0 1 0 0,0 0-1 0 0,0 0 0 0 0,-1-1-12 0 0,-2-3 68 0 0,0 0 0 0 0,0 0 0 0 0,1 0 0 0 0,-1-1-68 0 0,-14-16 188 0 0,7 10-41 0 0,2-1-1 0 0,-1-1 1 0 0,2 0 0 0 0,0-1-1 0 0,-1-1-146 0 0,5 7 110 0 0,0 0 0 0 0,1 0-1 0 0,-1-1 1 0 0,2 1-1 0 0,0-1 1 0 0,0 0-1 0 0,0 0 1 0 0,1 0-1 0 0,1 0 1 0 0,0 0-1 0 0,0 0 1 0 0,1-1-1 0 0,1-2-109 0 0,0 9 64 0 0,0 0 0 0 0,0 1 0 0 0,1-1-1 0 0,0 0 1 0 0,-1 1 0 0 0,1-1-1 0 0,2-1-63 0 0,-1 0 58 0 0,-2 4 38 0 0,27-3 102 0 0,-12 6-130 0 0,-12 2-73 0 0,-3-2 8 0 0,4 3-4 0 0,0-1-1 0 0,0 1 1 0 0,-1 0-1 0 0,0 0 0 0 0,0 0 1 0 0,0 0-1 0 0,-1 1 1 0 0,0-1-1 0 0,0 1 1 0 0,0 0-1 0 0,-1 0 0 0 0,2 5 2 0 0,-1-1-15 0 0,-1 0 0 0 0,-1-1 0 0 0,0 1 0 0 0,0 0 0 0 0,-1 0 0 0 0,0-1 0 0 0,0 1-1 0 0,-1 1 16 0 0,-1-2-9 0 0,0-1-1 0 0,0 0 0 0 0,0 0 1 0 0,-1 0-1 0 0,0-1 0 0 0,-3 6 10 0 0,-25 41-26 0 0,29-51 26 0 0,0 1 0 0 0,-1-1 0 0 0,1 0 0 0 0,-1 0 0 0 0,0 0 0 0 0,0 0 0 0 0,0 0 0 0 0,0-1 0 0 0,-1 1 0 0 0,1-1 0 0 0,-1 0 0 0 0,0 0 0 0 0,3-1 0 0 0,-1-1 0 0 0,1 1 0 0 0,-1-1 0 0 0,0 1 0 0 0,1-1 0 0 0,-1 0 0 0 0,0 1 0 0 0,0-1 0 0 0,1 0 0 0 0,-1 0 0 0 0,0 0 0 0 0,1 0 0 0 0,-1-1 0 0 0,0 1 0 0 0,0 0 0 0 0,1-1 0 0 0,-1 1 0 0 0,1-1 0 0 0,-1 0 0 0 0,0 1 0 0 0,1-1 0 0 0,-1 0 0 0 0,1 0 0 0 0,0 0 0 0 0,-1 0 0 0 0,1 0 0 0 0,0 0 0 0 0,-1-1 0 0 0,0 0 0 0 0,-6-9 22 0 0,0-1 0 0 0,0 0-1 0 0,1 0 1 0 0,1-1 0 0 0,0 0-1 0 0,1 0 1 0 0,-1-6-22 0 0,5 18 3 0 0,-3-13 26 0 0,0 0-1 0 0,1-1 1 0 0,0 1-1 0 0,1-4-28 0 0,-1-7 39 0 0,1 10-9 0 0,2-1-1 0 0,0 0 1 0 0,1 1 0 0 0,0-1-1 0 0,4-12-29 0 0,0-12 92 0 0,4 3 22 0 0,-6 30-93 0 0,-2 7-19 0 0,-1-1-1 0 0,0 1 1 0 0,0 0 0 0 0,1 0-1 0 0,-1 0 1 0 0,0-1 0 0 0,0 1-1 0 0,1 0 1 0 0,-1 0 0 0 0,0 0-1 0 0,1 0 1 0 0,-1 0 0 0 0,0 0-1 0 0,1 0 1 0 0,-1 0 0 0 0,0 0-1 0 0,0 0 1 0 0,1 0 0 0 0,-1 0-1 0 0,0 0 1 0 0,1 0 0 0 0,-1 0-1 0 0,0 0 1 0 0,1 0 0 0 0,-1 0-1 0 0,0 0 1 0 0,1 0 0 0 0,-1 0-1 0 0,0 1 1 0 0,0-1-1 0 0,1 0 1 0 0,-1 0 0 0 0,0 0-1 0 0,0 0 1 0 0,1 1-2 0 0,8 6-7 0 0,-9-7 9 0 0,3 3-4 0 0,1 1 0 0 0,-1 0 0 0 0,0-1 0 0 0,0 1 0 0 0,-1 0 0 0 0,1 1 0 0 0,-1-1 0 0 0,0 0-1 0 0,0 2 3 0 0,13 43-83 0 0,-2-4 41 0 0,9 3 31 0 0,-10-21-42 0 0,5 17 53 0 0,8 5 0 0 0,-23-39 14 0 0,-2-8 52 0 0,-1-2-54 0 0,0 0-1 0 0,0 0 1 0 0,0 0-1 0 0,0 0 1 0 0,0 0-1 0 0,0-1 0 0 0,0 1 1 0 0,0 0-1 0 0,1-1 1 0 0,-1 1-1 0 0,0 0 1 0 0,0-1-1 0 0,0 1 0 0 0,0-1-11 0 0,-5-5 13 0 0,0-1 0 0 0,0 0 0 0 0,1 0 0 0 0,0 0 0 0 0,0 0-1 0 0,-3-8-12 0 0,-15-22 59 0 0,17 29-46 0 0,1 0 0 0 0,-1 0 0 0 0,2 0 0 0 0,-1-1-1 0 0,-1-5-12 0 0,4 6 11 0 0,-4 2 45 0 0,5 5 29 0 0,1 1-72 0 0,1 0-1 0 0,-1 0 0 0 0,1 0 0 0 0,-1-1 1 0 0,1 1-1 0 0,-1 0 0 0 0,1 0 1 0 0,-1-1-1 0 0,1 1 0 0 0,-1 0 0 0 0,1-1 1 0 0,-1 1-1 0 0,1 0 0 0 0,-1-1 1 0 0,0 1-1 0 0,1 0 0 0 0,-1-1 0 0 0,0 1 1 0 0,1-1-1 0 0,-1 1 0 0 0,0-1 0 0 0,1 0-12 0 0,-1 1 14 0 0,0-1-1 0 0,1 1 0 0 0,-1-1 1 0 0,1 0-1 0 0,-1 1 1 0 0,0-1-1 0 0,1 1 0 0 0,-1-1 1 0 0,1 1-1 0 0,0-1 0 0 0,-1 1 1 0 0,1 0-1 0 0,-1-1 0 0 0,1 1 1 0 0,0 0-1 0 0,-1-1 0 0 0,1 1 1 0 0,0 0-1 0 0,-1 0 1 0 0,1-1-1 0 0,0 1 0 0 0,-1 0 1 0 0,2 0-14 0 0,9 1 88 0 0,0 0 0 0 0,0 0 1 0 0,0 1-1 0 0,0 1 0 0 0,0 0 1 0 0,0 0-1 0 0,-1 1 1 0 0,1 1-1 0 0,-1 0 0 0 0,0 0 1 0 0,4 3-89 0 0,-5 0 1 0 0,-1-1 0 0 0,1 1 0 0 0,-1 1 0 0 0,-1 0 1 0 0,1 0-1 0 0,-2 0 0 0 0,1 1 0 0 0,-1 0 0 0 0,1 2-1 0 0,1 2 0 0 0,0 0 0 0 0,-1 1 0 0 0,0 0 0 0 0,-1 0 0 0 0,3 10 0 0 0,1 3 0 0 0,-8-25 0 0 0,0 1 0 0 0,0 0 0 0 0,-1-1 0 0 0,1 1 0 0 0,-1 0 0 0 0,0 0 0 0 0,0 0 0 0 0,-1 0 0 0 0,1 0 0 0 0,-1 0 0 0 0,0 0 0 0 0,0 1 0 0 0,0 1 0 0 0,-4 1-10 0 0,4-7 5 0 0,-1 1 1 0 0,1-1 0 0 0,-1 0-1 0 0,0 0 1 0 0,1 0 0 0 0,-1 0-1 0 0,1 0 1 0 0,-1 0 0 0 0,0-1-1 0 0,1 1 1 0 0,-1 0 0 0 0,1 0-1 0 0,-1 0 1 0 0,1 0-1 0 0,-1-1 1 0 0,1 1 0 0 0,-1 0-1 0 0,1-1 1 0 0,-1 1 0 0 0,1 0-1 0 0,-1-1 1 0 0,1 1 0 0 0,-1 0-1 0 0,1-1 1 0 0,0 1 0 0 0,-1-1 4 0 0,0 1-5 0 0,-4-4 0 0 0,-1 1 0 0 0,0-1-1 0 0,1 0 1 0 0,-1-1 0 0 0,1 1-1 0 0,1-1 1 0 0,-1 0 0 0 0,0 0 0 0 0,1 0-1 0 0,0-1 1 0 0,1 1 0 0 0,-2-4 5 0 0,-8-15-33 0 0,0 0 1 0 0,-2-12 32 0 0,15 35 0 0 0,-3-6 0 0 0,1 0 0 0 0,1 0 0 0 0,-1 0 0 0 0,1-3 0 0 0,-5-17 0 0 0,5 22 1 0 0,0-1 0 0 0,0 1-1 0 0,0 0 1 0 0,0-1 0 0 0,1 1-1 0 0,0-5 0 0 0,0 3 8 0 0,13 27 52 0 0,-4 45-60 0 0,-9-55 1 0 0,1-1 0 0 0,-2 1 0 0 0,0 0 0 0 0,0 0 0 0 0,-1 2-1 0 0,-2 24-275 0 0,4-35 222 0 0,0 0 1 0 0,0 0 0 0 0,-1-1-1 0 0,1 1 1 0 0,0 0-1 0 0,0 0 1 0 0,-1-1 0 0 0,1 1-1 0 0,-1 0 1 0 0,1-1-1 0 0,0 1 1 0 0,-1-1 0 0 0,1 1-1 0 0,-1 0 1 0 0,0-1 0 0 0,1 1 52 0 0,-2 1-724 0 0,2-2-772 0 0</inkml:trace>
  <inkml:trace contextRef="#ctx0" brushRef="#br0" timeOffset="73382.181">5309 7734 9440 0 0,'1'-2'432'0'0,"12"-8"-130"0"0,-10 8-270 0 0,-1 0 0 0 0,1 0 1 0 0,-1 0-1 0 0,1 0 0 0 0,-1 0 0 0 0,0-1 0 0 0,0 1 1 0 0,0-1-1 0 0,1-1-32 0 0,4-8 378 0 0,7-12 1013 0 0,-13 23-1314 0 0,0-1 0 0 0,-1 1 0 0 0,1 0 0 0 0,-1-1-1 0 0,1 1 1 0 0,-1-1 0 0 0,1 1 0 0 0,-1-1 0 0 0,0 0 0 0 0,0 1-1 0 0,0-1 1 0 0,0 1 0 0 0,0-1 0 0 0,0 0-77 0 0,-1 0 116 0 0,0-1 0 0 0,1 0 0 0 0,-1 0-1 0 0,0 1 1 0 0,-1-1 0 0 0,1 0 0 0 0,0 1 0 0 0,-1-1 0 0 0,0 1 0 0 0,0-1-116 0 0,1 2 10 0 0,0 0 0 0 0,0 1 0 0 0,1-1 0 0 0,-2 0 0 0 0,1 0 0 0 0,0 1 0 0 0,0-1 0 0 0,0 1 0 0 0,0-1 0 0 0,0 1 0 0 0,0 0 0 0 0,-1-1 0 0 0,1 1 0 0 0,0 0 0 0 0,0 0 0 0 0,0 0 0 0 0,-1 0 0 0 0,1 0 0 0 0,0 0 0 0 0,0 0 0 0 0,-1 0 0 0 0,1 0 0 0 0,0 0 0 0 0,0 1 0 0 0,0-1 0 0 0,-1 1-10 0 0,-1 0 0 0 0,0 1 0 0 0,1-1 0 0 0,-1 1 0 0 0,1-1 0 0 0,-1 1 0 0 0,1 0 0 0 0,0 0 0 0 0,0 0 0 0 0,0 0 0 0 0,-1 2 0 0 0,-9 8 0 0 0,1 0 0 0 0,0 1 1 0 0,1 0-1 0 0,0 1 1 0 0,1 0-1 0 0,1 1 1 0 0,-5 8-1 0 0,-1 3 14 0 0,-1 1 52 0 0,1 1 1 0 0,1 0-1 0 0,1 1 0 0 0,1 0 1 0 0,-2 15-67 0 0,8-23 231 0 0,1 0 1 0 0,-1 21-232 0 0,4-35 70 0 0,1 0 0 0 0,0 1 0 0 0,1-1 0 0 0,0 1 0 0 0,0-1 0 0 0,0 1 0 0 0,1-1 0 0 0,0 0 0 0 0,1 0 0 0 0,1 3-70 0 0,0-1 53 0 0,1 1 0 0 0,1-1 0 0 0,0 0 0 0 0,0-1 0 0 0,1 1 0 0 0,0-1 0 0 0,0 0 0 0 0,1-1 0 0 0,0 0 0 0 0,0 0 0 0 0,1-1 0 0 0,0 0 0 0 0,0 0 0 0 0,1-1 0 0 0,-1 0 0 0 0,1-1 0 0 0,0 0 0 0 0,0 0 0 0 0,6 0-53 0 0,15 2 323 0 0,-1-2-1 0 0,8 0-322 0 0,-26-4 156 0 0,-1 1 0 0 0,1-2-1 0 0,0 0 1 0 0,0 0 0 0 0,0-1 0 0 0,0 0 0 0 0,0-1-156 0 0,29-13 859 0 0,-39 15-846 0 0,-1 1 1 0 0,1-1-1 0 0,-1 1 1 0 0,1-1-1 0 0,-1 0 0 0 0,0 0 1 0 0,0 1-1 0 0,1-1 0 0 0,-1 0 1 0 0,0 0-1 0 0,0 0 1 0 0,0-1-1 0 0,0 1 0 0 0,0 0 1 0 0,0 0-1 0 0,0 0 0 0 0,0-1 1 0 0,-1 1-1 0 0,1 0 1 0 0,0-1-1 0 0,-1 1 0 0 0,1-1 1 0 0,-1 1-1 0 0,1-1 0 0 0,-1 1 1 0 0,0-1-1 0 0,0 1-13 0 0,1-2 1 0 0,-1 1 0 0 0,0 0 1 0 0,0 0-1 0 0,0 0 0 0 0,-1-1 0 0 0,1 1 0 0 0,0 0 0 0 0,-1 0 0 0 0,1 0 0 0 0,-1 0 1 0 0,0 0-1 0 0,0 0 0 0 0,0 0 0 0 0,0 0 0 0 0,0 0 0 0 0,0 0 0 0 0,0 0 0 0 0,-1 0-1 0 0,-8-12 1 0 0,8 11-3 0 0,1 0 0 0 0,-1 0 0 0 0,-1 1 0 0 0,1-1 0 0 0,0 0 0 0 0,0 1 0 0 0,-3-2 2 0 0,-12-9-58 0 0,0 1 1 0 0,-1 1-1 0 0,-1 1 1 0 0,0 1-1 0 0,0 0 1 0 0,-5-1 57 0 0,13 7-137 0 0,0-1 0 0 0,0 1 0 0 0,0 1 1 0 0,0 0-1 0 0,0 0 0 0 0,-1 1 0 0 0,1 1 0 0 0,0 0 1 0 0,-1 1-1 0 0,1 0 0 0 0,0 0 0 0 0,-6 2 137 0 0,12-1-1004 0 0,-1-1 1 0 0,1 1-1 0 0,0 0 0 0 0,-1 1 0 0 0,1-1 0 0 0,0 1 0 0 0,-4 3 1004 0 0,0 1-4852 0 0</inkml:trace>
  <inkml:trace contextRef="#ctx0" brushRef="#br0" timeOffset="74636.002">5590 7849 5528 0 0,'0'0'422'0'0,"1"0"-276"0"0,5-4 86 0 0,-4 3 888 0 0,7-3 1954 0 0,-6 2-2534 0 0,-2 1-410 0 0,-1 0 0 0 0,1 0 0 0 0,0 1 0 0 0,-1-1 0 0 0,1 1 0 0 0,0-1 0 0 0,-1 0 0 0 0,1 1 0 0 0,0-1 0 0 0,0 1 0 0 0,-1 0 0 0 0,1-1 0 0 0,0 1 0 0 0,0 0 0 0 0,0-1 0 0 0,1 1-130 0 0,9-1 206 0 0,-10 1-194 0 0,0 0-1 0 0,1-1 1 0 0,-1 1 0 0 0,0 0 0 0 0,0 0 0 0 0,1 0 0 0 0,-1 0 0 0 0,0 0 0 0 0,1 0 0 0 0,-1 0 0 0 0,0 1 0 0 0,0-1 0 0 0,1 0 0 0 0,-1 1 0 0 0,0-1-1 0 0,0 1 1 0 0,0-1 0 0 0,1 1-12 0 0,-1 0 6 0 0,-1-1-1 0 0,1 1 0 0 0,-1 0 0 0 0,1-1 0 0 0,-1 1 0 0 0,1 0 0 0 0,-1-1 1 0 0,1 1-1 0 0,-1 0 0 0 0,0 0 0 0 0,1-1 0 0 0,-1 1 0 0 0,0 0 1 0 0,0 0-6 0 0,1 1 29 0 0,0 0-14 0 0,-1 0 1 0 0,1 0 0 0 0,-1 0 0 0 0,0 0 0 0 0,1 0 0 0 0,-1 0-1 0 0,0 1 1 0 0,0-1 0 0 0,0 0 0 0 0,-1 2-16 0 0,1 13-68 0 0,1-12 37 0 0,0-2 1 0 0,-1 0 1 0 0,1 0-1 0 0,-1 1 1 0 0,0-1-1 0 0,0 0 0 0 0,0 1 1 0 0,0-1-1 0 0,0 0 0 0 0,-1 0 1 0 0,0 1-1 0 0,1-1 1 0 0,-2 3 29 0 0,0-1-3 0 0,0 0 1 0 0,0 1 0 0 0,1 0 0 0 0,0-1 0 0 0,0 1 0 0 0,0 0-1 0 0,1-1 1 0 0,0 1 0 0 0,0 0 0 0 0,0 0 0 0 0,1 0 2 0 0,-1-2 0 0 0,0-1 0 0 0,0 1 0 0 0,0 0 0 0 0,-1-1 0 0 0,1 1 0 0 0,-1 0 0 0 0,0-1 0 0 0,0 1 0 0 0,-1 2 0 0 0,0-2 0 0 0,1 0 0 0 0,0 0 0 0 0,0 0 0 0 0,0 0 0 0 0,1 0 0 0 0,-1 3 0 0 0,3 39-4 0 0,-1-25 12 0 0,-1 0 1 0 0,-1 1-1 0 0,-2 10-8 0 0,3-30 16 0 0,0 0 0 0 0,0-1 0 0 0,0 1-1 0 0,0 0 1 0 0,0 0 0 0 0,0 0 0 0 0,0-1 0 0 0,0 1 0 0 0,1 0 0 0 0,-1 0-1 0 0,1-1 1 0 0,-1 1 0 0 0,1 0 0 0 0,0-1 0 0 0,0 1 0 0 0,0-1 0 0 0,0 1 0 0 0,0-1-1 0 0,0 1 1 0 0,0-1 0 0 0,0 0 0 0 0,0 1 0 0 0,1-1 0 0 0,-1 0 0 0 0,1 0-16 0 0,9 11 351 0 0,-11-11-112 0 0,0-1 2 0 0,0 0 6 0 0,0 0 1 0 0,0 0 0 0 0,2-1-24 0 0,0-1-198 0 0,1-1 0 0 0,-1 1 0 0 0,0-1 0 0 0,0 0 0 0 0,0 0 0 0 0,0 0 0 0 0,-1 0 0 0 0,1 0 0 0 0,-1 0 0 0 0,0 0 0 0 0,1-1 0 0 0,-2 1 0 0 0,1 0 0 0 0,0-1 0 0 0,-1 1 0 0 0,1-4-26 0 0,5-22 184 0 0,-3 17-103 0 0,0 1 1 0 0,-1-1-1 0 0,-1 0 1 0 0,0 0 0 0 0,-1-6-82 0 0,3-19 183 0 0,-3 22-67 0 0,1-1-1 0 0,-3-9-115 0 0,1 11 66 0 0,1-1-1 0 0,0 1 0 0 0,2-3-65 0 0,-1-11 56 0 0,-1 23-40 0 0,0 0 1 0 0,0-1 0 0 0,0 1-1 0 0,1 0 1 0 0,0-1 0 0 0,0 1-1 0 0,0 0 1 0 0,1 0-1 0 0,0-1-16 0 0,0 1-5 0 0,1 2-69 0 0,1 12 65 0 0,-1-2-3 0 0,-1 1-1 0 0,0 0 0 0 0,-1-1 1 0 0,0 1-1 0 0,1 6 13 0 0,-2-6-2 0 0,1 1 1 0 0,0-2 0 0 0,1 1-1 0 0,0 0 1 0 0,0 0-1 0 0,3 4 2 0 0,6 21 8 0 0,-9-26 20 0 0,0-1 0 0 0,1 1 0 0 0,0 0 0 0 0,0-1 0 0 0,0 0 0 0 0,1 1-28 0 0,29 42 696 0 0,-33-48-675 0 0,1 0-1 0 0,-1-1 0 0 0,1 1 1 0 0,0 0-1 0 0,0 0 0 0 0,-1 0 1 0 0,1-1-1 0 0,0 1 0 0 0,0 0 0 0 0,0-1 1 0 0,0 1-1 0 0,0-1 0 0 0,0 1 1 0 0,0-1-1 0 0,0 1 0 0 0,0-1 0 0 0,0 0 1 0 0,1 1-21 0 0,0-1 138 0 0,-2 0-2 0 0,9 0 14 0 0,-9 0-146 0 0,1 0 0 0 0,-1 0 1 0 0,1 0-1 0 0,-1 0 0 0 0,0 0 1 0 0,1 0-1 0 0,-1 0 0 0 0,1 0 1 0 0,-1 0-1 0 0,1 0 0 0 0,-1 0 1 0 0,1 0-1 0 0,-1 0 0 0 0,1-1 1 0 0,-1 1-1 0 0,0 0 0 0 0,1 0 1 0 0,-1-1-1 0 0,1 1 0 0 0,-1 0 1 0 0,0 0-1 0 0,1-1 0 0 0,-1 1-4 0 0,0-5 11 0 0,0 4-1 0 0,4-15 30 0 0,-4 14-34 0 0,1 0-1 0 0,0 0 1 0 0,-1 0 0 0 0,1-1-1 0 0,-1 1 1 0 0,1 0-1 0 0,-1 0 1 0 0,0-1-6 0 0,-1-24 52 0 0,0 20-52 0 0,0-1 1 0 0,1 1-1 0 0,0-1 0 0 0,1 1 0 0 0,0 0 0 0 0,0-2 0 0 0,5-34 1 0 0,-6 34-21 0 0,1-1 0 0 0,1 0-1 0 0,2-9 21 0 0,2-4-7 0 0,4-10-2 0 0,-9 30 15 0 0,0 1 0 0 0,0 0 1 0 0,0 0-1 0 0,1 0 1 0 0,-1 0-1 0 0,1 0 0 0 0,-1 0 1 0 0,1 1-1 0 0,-1-1 1 0 0,1 0-1 0 0,0 1 0 0 0,2-2-6 0 0,-3 3 12 0 0,0-1 1 0 0,0 1-1 0 0,0-1 0 0 0,0 1 0 0 0,0-1 0 0 0,0 1 0 0 0,0 0 0 0 0,0 0 0 0 0,0-1 0 0 0,0 1 0 0 0,0 0 0 0 0,1 0 0 0 0,-1 0 1 0 0,0 0-1 0 0,0 0 0 0 0,0 0 0 0 0,0 1 0 0 0,0-1 0 0 0,0 0 0 0 0,1 1-12 0 0,19 11 74 0 0,-14-7-38 0 0,-4-4-25 0 0,-1 1-1 0 0,0 0 0 0 0,0 0 1 0 0,0-1-1 0 0,0 1 0 0 0,-1 1 1 0 0,1-1-1 0 0,0 0 0 0 0,-1 0 1 0 0,1 1-1 0 0,-1-1 0 0 0,0 0 1 0 0,1 3-11 0 0,8 14 47 0 0,2-2-37 0 0,-8-12-8 0 0,0 0-1 0 0,-1 0 0 0 0,0 0 1 0 0,0 1-1 0 0,0-1 0 0 0,-1 1 1 0 0,1 0-1 0 0,0 4-1 0 0,2 4 20 0 0,0 0 0 0 0,1 0-1 0 0,0-1 1 0 0,5 8-20 0 0,-2-5 20 0 0,-1 0-1 0 0,0 1 0 0 0,-1 1-19 0 0,4 4 52 0 0,-9-20-58 0 0,-1 0 1 0 0,0 0-1 0 0,0-1 1 0 0,0 1 0 0 0,0 0-1 0 0,0 1 1 0 0,0-1 0 0 0,0 0-1 0 0,-1 0 1 0 0,1 0 0 0 0,-1 0-1 0 0,0 1 1 0 0,1-1-1 0 0,-1 0 1 0 0,0 0 0 0 0,0 0-1 0 0,-1 2 6 0 0,1-3-8 0 0,0-1-1 0 0,0 1 0 0 0,0 0 0 0 0,0-1 0 0 0,0 1 1 0 0,0-1-1 0 0,0 1 0 0 0,0 0 0 0 0,0-1 1 0 0,0 1-1 0 0,0 0 0 0 0,0-1 0 0 0,0 1 0 0 0,1-1 1 0 0,-1 1-1 0 0,0-1 0 0 0,1 1 9 0 0,10 9-167 0 0</inkml:trace>
  <inkml:trace contextRef="#ctx0" brushRef="#br0" timeOffset="76174.875">5714 8074 8896 0 0,'-11'7'406'0'0,"11"-6"-385"0"0,0 0 0 0 0,0-1 0 0 0,-1 1 0 0 0,1-1 0 0 0,0 1 0 0 0,0-1 0 0 0,0 1 0 0 0,0-1 0 0 0,0 1 0 0 0,0-1 0 0 0,0 1-1 0 0,1 0 1 0 0,-1-1 0 0 0,0 1 0 0 0,0-1 0 0 0,0 1 0 0 0,0-1 0 0 0,1 1 0 0 0,-1-1 0 0 0,0 1 0 0 0,0-1 0 0 0,1 0 0 0 0,-1 1 0 0 0,1 0-21 0 0,-1 0 43 0 0,2 3-25 0 0,-1-1 1 0 0,1 1 0 0 0,-1 0 0 0 0,0 0-1 0 0,-1 0 1 0 0,1 1 0 0 0,-1-1 0 0 0,1 0-1 0 0,-1 0 1 0 0,-1 2-19 0 0,-6 42 992 0 0,2-20-547 0 0,4-25-425 0 0,1 0 0 0 0,0 0 0 0 0,0 1 0 0 0,1-1 1 0 0,-1 0-1 0 0,1 2-20 0 0,0-2 12 0 0,0 0 0 0 0,-1 0 0 0 0,0 0 0 0 0,0 0 0 0 0,0 0 0 0 0,0 0 0 0 0,0 0-12 0 0,-1 2-6 0 0,1 0-1 0 0,-1 0 1 0 0,1 0 0 0 0,0 0 0 0 0,1 0-1 0 0,-1 0 1 0 0,1 0 0 0 0,0 0 0 0 0,0 0-1 0 0,2 4 7 0 0,-1 2-15 0 0,-1-7 10 0 0,-1-1-1 0 0,1 0 1 0 0,0 0 0 0 0,0 0 0 0 0,0 0-1 0 0,0 0 1 0 0,0 0 0 0 0,1 0 0 0 0,-1-1-1 0 0,1 1 6 0 0,-1-2 6 0 0,0 1 0 0 0,0-1-1 0 0,0 0 1 0 0,0 0 0 0 0,0 0 0 0 0,0 0-1 0 0,0 0 1 0 0,0 0 0 0 0,0 0 0 0 0,1 0-1 0 0,-1-1 1 0 0,0 1 0 0 0,1 0-6 0 0,0 2 555 0 0,9-7 93 0 0,-10 3-524 0 0,1 1 0 0 0,-1-1 0 0 0,0 1-1 0 0,1-1 1 0 0,-1 0 0 0 0,0 0 0 0 0,1 0 0 0 0,-1 1 0 0 0,0-1 0 0 0,0 0 0 0 0,0-1 0 0 0,0 1 0 0 0,0 0 0 0 0,0 0 0 0 0,0 0 0 0 0,-1-1 0 0 0,1 1 0 0 0,0 0 0 0 0,-1-1 0 0 0,1 1 0 0 0,0-1-124 0 0,-1-2 127 0 0,1 0 1 0 0,0-1-1 0 0,-1 1 1 0 0,0 0-1 0 0,0 0 1 0 0,0-3-128 0 0,0-16 639 0 0,0 20-592 0 0,0 0 0 0 0,0 1 0 0 0,0-1 0 0 0,0 0 0 0 0,-1 0 0 0 0,1 1 0 0 0,-1-1-1 0 0,0 0 1 0 0,0 0 0 0 0,0 1 0 0 0,0-1 0 0 0,-1-1-47 0 0,0 1 29 0 0,1 0-1 0 0,-1 0 1 0 0,1-1 0 0 0,0 1-1 0 0,0 0 1 0 0,1-1 0 0 0,-1 1-1 0 0,0-3-28 0 0,1-9 71 0 0,-2 0 0 0 0,0 1 0 0 0,0-1-71 0 0,-1 1 30 0 0,1 0 0 0 0,0 0 0 0 0,2-1-30 0 0,-5-25 82 0 0,4 32-66 0 0,0 1 1 0 0,0 0-1 0 0,1-1 0 0 0,-1 1 1 0 0,2-1-1 0 0,0-5-16 0 0,4-11 128 0 0,2-21 149 0 0,-5 37-178 0 0,-1 1-1 0 0,1-1 0 0 0,1 0 0 0 0,-1 1 1 0 0,1 0-1 0 0,1-1 0 0 0,1-2-98 0 0,1-1 192 0 0,-3 6-82 0 0,0 0-1 0 0,1 1 0 0 0,0-1 0 0 0,0 1 0 0 0,0 0 0 0 0,0 0 1 0 0,1 0-1 0 0,-1 1 0 0 0,1 0 0 0 0,0 0 0 0 0,0 0 1 0 0,1 0-1 0 0,-1 1-109 0 0,-3 1 38 0 0,3-2 71 0 0,0 1 1 0 0,0 0 0 0 0,0 1-1 0 0,0-1 1 0 0,1 1 0 0 0,-1 0-1 0 0,0 0 1 0 0,1 1 0 0 0,-1-1-1 0 0,0 1 1 0 0,5 1-110 0 0,7 0 351 0 0,0 2 1 0 0,15 4-352 0 0,-26-6 44 0 0,2 2-40 0 0,-1 1 0 0 0,0 0 1 0 0,1 0-1 0 0,-1 0 0 0 0,-1 1 0 0 0,1 0 0 0 0,5 6-4 0 0,-5-1 0 0 0,-7-8-5 0 0,1 1 0 0 0,-1 0 0 0 0,0-1 0 0 0,0 1 0 0 0,0-1 0 0 0,0 1 0 0 0,0-1 0 0 0,0 1 0 0 0,-1-1 0 0 0,1 1 0 0 0,-1-1 0 0 0,0 1 0 0 0,0-1 0 0 0,0 1 0 0 0,0-1 0 0 0,-1 2 5 0 0,-1 1-13 0 0,-1 1 0 0 0,0-1-1 0 0,0 0 1 0 0,-1 0 0 0 0,1 0-1 0 0,-3 1 14 0 0,-7 5-62 0 0,0-1 0 0 0,-2 0-1 0 0,1 0 1 0 0,-1-2-1 0 0,-10 4 63 0 0,10 1-212 0 0,14-12 173 0 0,0 1 0 0 0,1-1 0 0 0,-1 1 0 0 0,0-1 0 0 0,0 0 0 0 0,0 0 0 0 0,0 1 1 0 0,0-2-1 0 0,-1 2 39 0 0,-20 7-609 0 0,18-7-192 0 0,0 0 1 0 0,0-1 0 0 0,0 1-1 0 0,0-1 1 0 0,0 0 0 0 0,0 0-1 0 0,0 0 1 0 0,0-1 800 0 0,3 0-5601 0 0</inkml:trace>
  <inkml:trace contextRef="#ctx0" brushRef="#br0" timeOffset="76789.261">6162 7906 11952 0 0,'-8'11'266'0'0,"8"-11"-261"0"0,0 0 0 0 0,0 0-1 0 0,0 0 1 0 0,0 0 0 0 0,-1 0-1 0 0,1 0 1 0 0,0 0 0 0 0,0 0-1 0 0,0 0 1 0 0,0 0 0 0 0,0 1 0 0 0,0-1-1 0 0,0 0 1 0 0,0 0 0 0 0,0 0-1 0 0,0 0 1 0 0,0 0 0 0 0,0 0-1 0 0,0 0 1 0 0,0 0 0 0 0,0 0-1 0 0,0 0 1 0 0,0 0 0 0 0,0 0-1 0 0,0 0 1 0 0,0 1 0 0 0,0-1 0 0 0,0 0-1 0 0,0 0 1 0 0,0 0 0 0 0,0 0-1 0 0,0 0 1 0 0,0 0 0 0 0,0 0-1 0 0,0 0 1 0 0,0 0 0 0 0,0 0-1 0 0,0 0 1 0 0,0 1 0 0 0,0-1-1 0 0,0 0 1 0 0,0 0 0 0 0,0 0-1 0 0,0 0 1 0 0,0 0 0 0 0,0 0 0 0 0,0 0-1 0 0,0 0 1 0 0,0 0 0 0 0,0 0-1 0 0,0 0 1 0 0,0 0 0 0 0,1 0-1 0 0,-1 0 1 0 0,0 0 0 0 0,0 0-1 0 0,0 0 1 0 0,0 0 0 0 0,0 0-1 0 0,0 0 1 0 0,0 0 0 0 0,0 0 0 0 0,0 0-1 0 0,0 0 1 0 0,0 0 0 0 0,0 0-5 0 0,4 3 52 0 0,-1-1 0 0 0,0 0 0 0 0,0 0 0 0 0,0 1 0 0 0,0 0 0 0 0,0 0 0 0 0,0 0 0 0 0,-1 0 0 0 0,0 0 0 0 0,1 0 0 0 0,-1 0 0 0 0,0 1 0 0 0,-1-1 0 0 0,2 4-52 0 0,2 2 73 0 0,-3-7-16 0 0,-1 0 0 0 0,0 0-1 0 0,1 0 1 0 0,-1 0 0 0 0,0 1-1 0 0,0-1 1 0 0,-1 0 0 0 0,1 1-1 0 0,0-1 1 0 0,-1 1 0 0 0,1 1-57 0 0,-1-3 50 0 0,0 1 0 0 0,0 0 0 0 0,0 0 1 0 0,1-1-1 0 0,-1 1 0 0 0,0 0 0 0 0,1-1 0 0 0,0 1 1 0 0,-1 0-1 0 0,1-1 0 0 0,0 1 0 0 0,0-1 0 0 0,0 1 0 0 0,0-1 1 0 0,0 1-1 0 0,0-1 0 0 0,1 1-50 0 0,4 6 83 0 0,-5-8-74 0 0,-1 1 0 0 0,1-1 0 0 0,-1 1 0 0 0,0-1 0 0 0,1 1 0 0 0,-1 0 0 0 0,0-1 0 0 0,1 1 0 0 0,-1-1 1 0 0,0 1-1 0 0,0 0 0 0 0,0-1 0 0 0,1 1 0 0 0,-1 0 0 0 0,0-1 0 0 0,0 1 0 0 0,0 0 0 0 0,0-1 0 0 0,0 1 0 0 0,0 0 0 0 0,0-1 0 0 0,-1 1 0 0 0,1 0 0 0 0,0-1 1 0 0,0 1-1 0 0,-1 0-9 0 0,1 1 11 0 0,-1-1 1 0 0,1 1 0 0 0,0 0-1 0 0,0 0 1 0 0,-1-1-1 0 0,1 1 1 0 0,0 0 0 0 0,0 0-1 0 0,1-1 1 0 0,-1 1 0 0 0,0 0-1 0 0,1-1 1 0 0,-1 1 0 0 0,1 1-12 0 0,-1-2-4 0 0,0-1 0 0 0,0 0 0 0 0,0 1 0 0 0,0-1 1 0 0,0 1-1 0 0,0-1 0 0 0,0 0 0 0 0,0 1 0 0 0,0-1 1 0 0,0 0-1 0 0,0 1 0 0 0,0-1 0 0 0,0 0 0 0 0,-1 1 1 0 0,1-1-1 0 0,0 0 0 0 0,0 1 0 0 0,0-1 0 0 0,-1 0 1 0 0,1 1-1 0 0,0-1 0 0 0,0 0 0 0 0,-1 0 0 0 0,1 1 1 0 0,0-1-1 0 0,0 0 0 0 0,-1 0 0 0 0,1 1 0 0 0,0-1 1 0 0,-1 0-1 0 0,1 0 0 0 0,0 0 0 0 0,-1 0 1 0 0,1 0-1 0 0,-1 0 0 0 0,1 1 0 0 0,0-1 0 0 0,-1 0 1 0 0,1 0 3 0 0,-14 1-180 0 0,11-1 116 0 0,3 0 0 0 0,1-5 73 0 0,-1 1 1 0 0,1-1-1 0 0,0 0 1 0 0,1 0-1 0 0,-1 1 1 0 0,1-1-1 0 0,0 1 1 0 0,0-1-1 0 0,0 1 1 0 0,1-2-10 0 0,8-15 305 0 0,-11 20-288 0 0,1-1 1 0 0,0 1 0 0 0,0 0 0 0 0,-1 0 0 0 0,1-1 0 0 0,0 1 0 0 0,0 0 0 0 0,0 0 0 0 0,0 0 0 0 0,1 0 0 0 0,-1 0 0 0 0,0 0 0 0 0,0 1-18 0 0,1-2 56 0 0,0 1 0 0 0,-1 0-1 0 0,1 0 1 0 0,-1-1 0 0 0,1 1 0 0 0,-1-1 0 0 0,0 0 0 0 0,0 1 0 0 0,1-1-56 0 0,-2 1 21 0 0,1 0 1 0 0,0 0-1 0 0,0 0 1 0 0,0 0-1 0 0,-1 0 1 0 0,1 1-1 0 0,0-1 1 0 0,0 0-1 0 0,0 1 1 0 0,0-1 0 0 0,0 0-1 0 0,0 1 1 0 0,1-1-22 0 0,11-7 673 0 0,-11 8-641 0 0,0 1 0 0 0,-1 0 1 0 0,1 0-1 0 0,-1 0 0 0 0,1 0 0 0 0,-1 0 1 0 0,1 1-1 0 0,-1-1 0 0 0,0 0 0 0 0,0 1 1 0 0,1-1-1 0 0,-1 1-32 0 0,0-1-21 0 0,11 8 21 0 0,-3-3 11 0 0,-7-5 42 0 0,7-8 65 0 0,-6 5-115 0 0,-2 2 0 0 0,0-1-1 0 0,0 1 0 0 0,0-1 1 0 0,0 1-1 0 0,0-1 1 0 0,0 0-1 0 0,0 0 1 0 0,-1 1-1 0 0,1-1 1 0 0,0 0-1 0 0,0 0 1 0 0,-1 0-1 0 0,1 0 1 0 0,0 0-1 0 0,-1 0 1 0 0,1 0-1 0 0,-1 0 1 0 0,1 0-1 0 0,-1 0 1 0 0,1 0-1 0 0,-1 0 1 0 0,0 0-1 0 0,0-1 1 0 0,1 1-1 0 0,-1 0 1 0 0,0 0-1 0 0,0-1-2 0 0,0 0 13 0 0,0 1-1 0 0,0 0 0 0 0,1 0 0 0 0,-1 0 0 0 0,1-1 0 0 0,-1 1 0 0 0,1 0 0 0 0,-1 0 0 0 0,1 0 0 0 0,0 0 0 0 0,-1 0 1 0 0,1 0-1 0 0,0 0 0 0 0,0 0 0 0 0,0 0 0 0 0,0 0 0 0 0,0 0 0 0 0,0 1 0 0 0,0-1-12 0 0,20-11 1038 0 0,-19 12-739 0 0,-1 1-55 0 0,6 4-36 0 0,-5-4-172 0 0,0 0 1 0 0,0 0 0 0 0,-1 1-1 0 0,1-1 1 0 0,-1 0 0 0 0,1 1 0 0 0,-1-1-1 0 0,0 1 1 0 0,1-1 0 0 0,-1 1-1 0 0,0 0 1 0 0,0 0-37 0 0,8 11 184 0 0,0-1 1 0 0,0-1-1 0 0,1 1 0 0 0,1-2 0 0 0,8 8-184 0 0,9 5 415 0 0,-26-21-294 0 0,19 3 18 0 0,-19-5-292 0 0,-2 0 78 0 0,1 0-1 0 0,-1 0 0 0 0,1 1 1 0 0,-1-1-1 0 0,1 0 0 0 0,-1 0 1 0 0,1 0-1 0 0,-1 0 0 0 0,1 0 0 0 0,-1-1 1 0 0,1 1-1 0 0,-1 0 0 0 0,1 0 1 0 0,-1 0-1 0 0,1 0 0 0 0,-1 0 1 0 0,0-1-1 0 0,1 1 0 0 0,-1 0 0 0 0,1 0 76 0 0,2-8-7143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46:51.4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922 356 5064 0 0,'0'0'389'0'0,"4"0"-68"0"0,-3 0-285 0 0,1 0 148 0 0,0-1-1 0 0,0 1 1 0 0,0-1 0 0 0,0 1 0 0 0,0-1-1 0 0,0 1 1 0 0,0-1 0 0 0,0 0-1 0 0,0 0 1 0 0,0 0 0 0 0,0 0-1 0 0,0-1-183 0 0,0 0 1338 0 0,-2 2-1191 0 0,0 0 0 0 0,1-1 0 0 0,-1 1 1 0 0,0 0-1 0 0,1-1 0 0 0,-1 1 1 0 0,0-1-1 0 0,0 1 0 0 0,1 0 0 0 0,-1-1 1 0 0,0 1-1 0 0,0-1 0 0 0,0 1 0 0 0,0-1 1 0 0,1 1-1 0 0,-1-1 0 0 0,0 1 0 0 0,0-1 1 0 0,0 1-1 0 0,0-1 0 0 0,0 1 0 0 0,0-1 1 0 0,0 1-1 0 0,0-1 0 0 0,-1 1 0 0 0,1-1 1 0 0,0 1-148 0 0,-1-1 95 0 0,0 0 1 0 0,0 0-1 0 0,0 0 1 0 0,0 1 0 0 0,0-1-1 0 0,0 0 1 0 0,0 1-1 0 0,0-1 1 0 0,-1 1-1 0 0,1-1 1 0 0,0 1 0 0 0,0-1-1 0 0,-1 1 1 0 0,1 0-1 0 0,0 0 1 0 0,0 0 0 0 0,-1 0-1 0 0,0 0-95 0 0,-28 3 36 0 0,6 0 168 0 0,1-3 342 0 0,-1-1 1 0 0,-11-2-547 0 0,9 0 425 0 0,19 2-307 0 0,0 0 0 0 0,-1 0 1 0 0,1 0-1 0 0,0-1 0 0 0,0 0 1 0 0,-1-1-1 0 0,1 0-118 0 0,-5-2 226 0 0,-3-2 121 0 0,1 0 1 0 0,0-1-1 0 0,0-1 0 0 0,1 0-347 0 0,-39-20 1061 0 0,45 25-957 0 0,1 1 0 0 0,-1 0 0 0 0,0 0-1 0 0,0 1 1 0 0,0 0 0 0 0,0 0 0 0 0,-1 1 0 0 0,1-1 0 0 0,-7 1-104 0 0,-20-4 178 0 0,22 3-73 0 0,1 1 1 0 0,-1 0-1 0 0,0 1 0 0 0,1 1 0 0 0,-1 0-105 0 0,-19 0 34 0 0,30-1-35 0 0,-9 0-1 0 0,0 0 0 0 0,0 0 1 0 0,1-1-1 0 0,-1 0 0 0 0,0-1 1 0 0,1 0-1 0 0,-1 0 0 0 0,1-1 1 0 0,-1-1-1 0 0,1 1 0 0 0,-3-3 2 0 0,-24-10 375 0 0,34 15-303 0 0,2 1 5 0 0,-2 1-10 0 0,-7 9-34 0 0,8-9-22 0 0,-24 16 22 0 0,22-14-33 0 0,-1 0 0 0 0,-13 3 0 0 0,1-2 0 0 0,5-4 11 0 0,1-3 17 0 0,7 2-96 0 0,1 1-48 0 0,-4-1 79 0 0,-11-2-3198 0 0,10 3 1556 0 0</inkml:trace>
  <inkml:trace contextRef="#ctx0" brushRef="#br0" timeOffset="491.784">101 41 2760 0 0,'7'0'288'0'0,"-3"0"-283"0"0,0 1 0 0 0,0-2 0 0 0,0 1-1 0 0,0 0 1 0 0,1-1 0 0 0,-1 0 0 0 0,0 0-1 0 0,2-1-4 0 0,10-8 2422 0 0,-5 2 2132 0 0,4-3 2447 0 0,-14 9-6803 0 0,-1 2-20 0 0,0 0-15 0 0,0 0-55 0 0,0 0-20 0 0,0 0-7 0 0,-14-4 13 0 0,12 4-85 0 0,0 0 1 0 0,0 0 0 0 0,0 0-1 0 0,0 0 1 0 0,0 1 0 0 0,0-1-1 0 0,0 0 1 0 0,0 1 0 0 0,0 0 0 0 0,0-1-1 0 0,0 1 1 0 0,0 0 0 0 0,0 0-1 0 0,1 0 1 0 0,-1 0 0 0 0,0 0-1 0 0,1 1 1 0 0,-1-1 0 0 0,1 0-1 0 0,-1 1-9 0 0,-16 10 211 0 0,9-7-62 0 0,1 0 1 0 0,0 1-1 0 0,0 0 1 0 0,0 0-1 0 0,0 1 1 0 0,1 0-1 0 0,0 0 0 0 0,1 1 1 0 0,0 0-1 0 0,-5 6-149 0 0,7-8 120 0 0,1-1 0 0 0,-1 1 0 0 0,1 0 0 0 0,-1 1 0 0 0,2-1 0 0 0,-1 1 0 0 0,1-1 0 0 0,0 1 0 0 0,0 0 0 0 0,1-1 0 0 0,0 1 0 0 0,0 0 0 0 0,1 0 0 0 0,0 0-120 0 0,0 40 720 0 0,0-46-692 0 0,1 1-1 0 0,-1-1 1 0 0,1 0 0 0 0,-1 1-1 0 0,1-1 1 0 0,0 0-1 0 0,0 1 1 0 0,0-1 0 0 0,0 0-1 0 0,1 1-27 0 0,2 3 60 0 0,-3-2-33 0 0,1 1 40 0 0,0 0-1 0 0,0 0 0 0 0,1-1 1 0 0,-1 1-1 0 0,1-1 1 0 0,0 0-1 0 0,0 1 1 0 0,0-1-1 0 0,0-1 0 0 0,0 1 1 0 0,1 0-1 0 0,-1-1-66 0 0,11 9 311 0 0,-12-10-241 0 0,-1 1-1 0 0,1 0 1 0 0,0-1-1 0 0,0 1 1 0 0,0-1-1 0 0,1 0 1 0 0,-1 1-1 0 0,0-1 1 0 0,0 0-1 0 0,1-1 1 0 0,-1 1-1 0 0,1 0 1 0 0,-1-1-1 0 0,0 1 1 0 0,2-1-70 0 0,-1 1 96 0 0,1-1 0 0 0,-1 0 1 0 0,0 1-1 0 0,0 0 1 0 0,0 0-1 0 0,0 0 1 0 0,1 0-97 0 0,-1 1 78 0 0,0-1 0 0 0,-1 0 0 0 0,1-1 0 0 0,0 1 0 0 0,0 0 0 0 0,0-1 0 0 0,2 0-78 0 0,-4 0 29 0 0,1 0 0 0 0,-1 0 0 0 0,1 1 0 0 0,-1-1 0 0 0,0 0 0 0 0,1 1 1 0 0,-1-1-1 0 0,1 0 0 0 0,-1 1 0 0 0,1 0 0 0 0,-1 0-29 0 0,1-1 129 0 0,-2 0-95 0 0,0-1-398 0 0,-1-15-1280 0 0,-3 4-4778 0 0,0 1-1349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46:55.1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2264 1 2304 0 0,'0'0'101'0'0,"-2"1"249"0"0,-9 7 1276 0 0,-3 1-4 0 0,0 0 0 0 0,-1 0 0 0 0,0-1 0 0 0,-11 4-1622 0 0,7-6 321 0 0,0-1-1 0 0,0 0 1 0 0,-1-2-1 0 0,-14 2-320 0 0,-79-1 460 0 0,-1 1-247 0 0,20 6 313 0 0,-18 7-526 0 0,94-13 71 0 0,1 0 0 0 0,-11 5-71 0 0,4-1 52 0 0,-19 8 118 0 0,1 3 0 0 0,1 1 0 0 0,-18 13-170 0 0,58-33 6 0 0,-256 134 1160 0 0,196-105-1112 0 0,-6 2-53 0 0,-60 33 115 0 0,99-49-72 0 0,0 2-1 0 0,1 1 1 0 0,1 1 0 0 0,1 1 0 0 0,-20 22-44 0 0,11-8 140 0 0,0 0-56 0 0,-14 21-84 0 0,-122 174 10 0 0,152-203 22 0 0,-21 31-10 0 0,-10 25-22 0 0,27-45 0 0 0,-6 5 0 0 0,-18 31 0 0 0,25-35-50 0 0,3 0 1 0 0,0 1 0 0 0,3 1-1 0 0,1 1 1 0 0,3 0 0 0 0,-4 27 49 0 0,-12 87 64 0 0,0 177 289 0 0,23-253-326 0 0,3-56 2 0 0,2-1 1 0 0,2 16-30 0 0,1 11 11 0 0,-2 1 26 0 0,2-1 0 0 0,3 1 0 0 0,2-2 0 0 0,2 1 0 0 0,2-1 0 0 0,2-1 0 0 0,17 33-37 0 0,8-1 77 0 0,4-1-77 0 0,-3-4 51 0 0,-27-51-35 0 0,16 20-16 0 0,8 12 48 0 0,55 97 417 0 0,35 34-465 0 0,-68-103 436 0 0,8 11 209 0 0,13 9-645 0 0,-42-63 55 0 0,2-1 1 0 0,22 15-56 0 0,24 22 36 0 0,-27-24-9 0 0,3-3 1 0 0,14 5-28 0 0,46 37-2 0 0,-35-24-62 0 0,81 48 64 0 0,-116-83 2 0 0,-18-9 5 0 0,1-3 0 0 0,1-1 0 0 0,5 0-7 0 0,-26-13 43 0 0,0-1 0 0 0,1-1 1 0 0,-1 0-1 0 0,1-1 0 0 0,0-1 0 0 0,0-1 0 0 0,0 0 0 0 0,1-1 0 0 0,-1-1 1 0 0,0-1-1 0 0,7-1-43 0 0,11-4 67 0 0,-2-2 0 0 0,1-1 0 0 0,-1-1 1 0 0,-1-2-1 0 0,0-2 0 0 0,0-1 0 0 0,8-6-67 0 0,55-37 32 0 0,54-43-32 0 0,-116 79-12 0 0,324-257-522 0 0,-277 212 536 0 0,-24 20 59 0 0,-3-2 0 0 0,-2-3 0 0 0,-3-2 0 0 0,30-43-61 0 0,-47 49 42 0 0,-1-1-1 0 0,-3-1 0 0 0,1-7-41 0 0,-28 56 0 0 0,42-94 69 0 0,23-81-69 0 0,-44 115-5 0 0,52-163 6 0 0,-36 106-68 0 0,-15 41 39 0 0,-4 0 0 0 0,-3-1 1 0 0,-4 0-1 0 0,-3-1 0 0 0,-3-25 28 0 0,-5 35-48 0 0,-5-27 48 0 0,1 39-27 0 0,-10-99-26 0 0,-3-117 41 0 0,-1-10 13 0 0,13 203 44 0 0,-10-47-45 0 0,7 80 61 0 0,-2 1 0 0 0,-2 1-1 0 0,-10-20-60 0 0,16 48 8 0 0,-1-4-6 0 0,-1 0-1 0 0,-1 1 0 0 0,-1 0 0 0 0,-4-4-1 0 0,-40-59 0 0 0,-11-7 0 0 0,44 64 0 0 0,-2 0 0 0 0,-1 1 0 0 0,0 1 0 0 0,-2 2 0 0 0,-5-3 0 0 0,-54-34-40 0 0,-3 3 0 0 0,-80-36 40 0 0,139 79 0 0 0,-1 1 0 0 0,-13-3 0 0 0,-2 0 0 0 0,1 0 0 0 0,0 3 0 0 0,0 2 0 0 0,-1 1 0 0 0,-26 0 0 0 0,-14 2 0 0 0,-85 5 0 0 0,89 6 65 0 0,1 3 0 0 0,1 4-1 0 0,0 4 1 0 0,0 3-1 0 0,-7 5-64 0 0,0 5-1104 0 0,-60 29 1104 0 0,61-17-5317 0 0,-50 32 5317 0 0,53-24-5533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47:00.1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3013 72 10536 0 0,'38'0'1144'0'0,"-24"-1"-1160"0"0,-8 0 579 0 0,-9-2 1540 0 0,1 3-2106 0 0,1 0-1 0 0,0 0 0 0 0,0 0 1 0 0,0 0-1 0 0,0 0 0 0 0,-1 1 1 0 0,1-1-1 0 0,0 0 0 0 0,0 1 0 0 0,0-1 1 0 0,0 0-1 0 0,0 1 0 0 0,0-1 1 0 0,0 1-1 0 0,0 0 0 0 0,0-1 1 0 0,0 1-1 0 0,0 0 0 0 0,0-1 1 0 0,0 2 3 0 0,-20 19-104 0 0,15-15 71 0 0,-23 26-123 0 0,6-6 86 0 0,-22 18 70 0 0,36-36 3 0 0,0-1 0 0 0,0-1 0 0 0,-1 1 1 0 0,0-1-1 0 0,0-1 0 0 0,0 0 0 0 0,-6 2-3 0 0,15-7 28 0 0,-1 1 0 0 0,1-1 0 0 0,0 1 1 0 0,0-1-1 0 0,-1 0 0 0 0,1 0 0 0 0,0 1 0 0 0,-1-1 1 0 0,1 0-1 0 0,0 0 0 0 0,-1 0 0 0 0,1 0 1 0 0,-1-1-1 0 0,1 1 0 0 0,0 0 0 0 0,0-1 1 0 0,-1 1-1 0 0,1 0 0 0 0,0-1 0 0 0,-1 0 1 0 0,1 1-1 0 0,0-1 0 0 0,0 0 0 0 0,0 1 1 0 0,0-1-1 0 0,0 0 0 0 0,0 0 0 0 0,0 0 1 0 0,0 0-1 0 0,0 0 0 0 0,0 0 0 0 0,0 0 0 0 0,1 0 1 0 0,-1-1-1 0 0,0 1 0 0 0,1 0 0 0 0,-1 0 1 0 0,1 0-1 0 0,0-1 0 0 0,-1 0-28 0 0,0-2 130 0 0,0 0-1 0 0,0-1 1 0 0,0 1-1 0 0,0-1 1 0 0,1 0-1 0 0,0 1 1 0 0,0-1 0 0 0,0 1-1 0 0,1-1 1 0 0,-1 0-1 0 0,2-1-129 0 0,2-9 419 0 0,2 1 1 0 0,0 0-1 0 0,0-1-419 0 0,5-9 310 0 0,-9 20-285 0 0,0 0-1 0 0,1 0 0 0 0,-1 0 1 0 0,1 1-1 0 0,2-3-24 0 0,10-14 103 0 0,-12 15-8 0 0,1-1-1 0 0,0 2 0 0 0,0-1 0 0 0,0 0 0 0 0,1 1 0 0 0,-1-1 0 0 0,1 1 0 0 0,0 1 0 0 0,3-2-94 0 0,1 0 455 0 0,-8 5-448 0 0,-1 1-1 0 0,0-1 1 0 0,0 1-1 0 0,1-1 1 0 0,-1 1 0 0 0,0-1-1 0 0,0 0 1 0 0,1 1-1 0 0,-1-1 1 0 0,0 1 0 0 0,0-1-1 0 0,0 1 1 0 0,0-1-1 0 0,0 1 1 0 0,0-1-1 0 0,0 1 1 0 0,0-1 0 0 0,0 1-1 0 0,0-1 1 0 0,0 1-1 0 0,0 0-6 0 0,-2 7-8 0 0,1 1-1 0 0,-2 0 0 0 0,1-1 0 0 0,-1 0 0 0 0,-1 1 0 0 0,1-1 0 0 0,-1 0 1 0 0,-2 2 8 0 0,4-7-2 0 0,-3 6-5 0 0,0 1 0 0 0,-1-2 0 0 0,0 1 0 0 0,0-1-1 0 0,-1 0 1 0 0,0 0 0 0 0,-1-1 0 0 0,1 0 0 0 0,-1 0-1 0 0,-5 3 8 0 0,11-9 1 0 0,0 0 0 0 0,-1 0-1 0 0,1 0 1 0 0,0 0-1 0 0,0 0 1 0 0,-1 0 0 0 0,1 0-1 0 0,0-1 1 0 0,-1 1-1 0 0,1-1 1 0 0,-1 0 0 0 0,1 0-1 0 0,-1 0 1 0 0,1 0-1 0 0,-1 0 1 0 0,1 0 0 0 0,0-1-1 0 0,-1 1 1 0 0,1-1 0 0 0,0 1-1 0 0,-1-1 1 0 0,-1-1-1 0 0,3 2 12 0 0,0-1-1 0 0,1 0 1 0 0,-1 1 0 0 0,0-1 0 0 0,0 1 0 0 0,0-1 0 0 0,1 0-1 0 0,-1 0 1 0 0,0 0 0 0 0,1 1 0 0 0,-1-1 0 0 0,1 0 0 0 0,-1 0-1 0 0,1 0 1 0 0,-1 0 0 0 0,1 0 0 0 0,-1 0 0 0 0,1 0 0 0 0,0 0-12 0 0,-2-4 48 0 0,1 3-19 0 0,-1-1 0 0 0,1 1 0 0 0,0-1 0 0 0,0 0 0 0 0,1 0 0 0 0,-1 0 0 0 0,1 1 0 0 0,-1-1 0 0 0,1 0 0 0 0,0 0 1 0 0,0 0-1 0 0,0 0 0 0 0,0 0 0 0 0,0 0 0 0 0,1 0-29 0 0,1-8 159 0 0,1 0 0 0 0,0 0 1 0 0,3-4-160 0 0,6-26 405 0 0,-7 28-289 0 0,-4 12-64 0 0,-6 5-68 0 0,4-3 2 0 0,-16 15-77 0 0,-1-2-1 0 0,0 0 1 0 0,-8 4 91 0 0,-4 2-14 0 0,15-10 14 0 0,0 0 0 0 0,0-1 0 0 0,-7 2 0 0 0,-180 67-66 0 0,155-61 68 0 0,28-10-2 0 0,1 1 0 0 0,0 0 0 0 0,-9 7 0 0 0,13-6 0 0 0,0 2 0 0 0,1 0 0 0 0,-2 3 0 0 0,-17 14 0 0 0,-11 7 0 0 0,-69 57 0 0 0,106-87 0 0 0,0-1 0 0 0,0 0 0 0 0,0-1 0 0 0,0 1 0 0 0,0-1 0 0 0,-25 15 0 0 0,26-15 0 0 0,1-1 0 0 0,-1 1 0 0 0,0-1 0 0 0,0 0 0 0 0,0-1 0 0 0,0 1 0 0 0,-2 0 0 0 0,-17 5 11 0 0,-3 2 102 0 0,17-5-101 0 0,9-1-11 0 0,-11-2-2 0 0,3-1-1075 0 0,0 0 0 0 0,-1-1 0 0 0,-3-1 1076 0 0,3 1-6531 0 0</inkml:trace>
  <inkml:trace contextRef="#ctx0" brushRef="#br0" timeOffset="1014.123">2335 346 10768 0 0,'0'0'496'0'0,"0"0"-14"0"0,0 0-247 0 0,0 0 112 0 0,0 0 79 0 0,0 0 20 0 0,-1 0-42 0 0,-32 1-300 0 0,0 2 1 0 0,0 1-1 0 0,1 2 0 0 0,0 1 1 0 0,-9 4-105 0 0,-160 58 585 0 0,108-35-488 0 0,-42 18-45 0 0,-56 18 50 0 0,160-61 160 0 0,0-3 1 0 0,-1 0-1 0 0,-19 0-262 0 0,-7 1 666 0 0,8-3-65 0 0,30-3-191 0 0,1 1-1 0 0,-11 2-409 0 0,-8 4 235 0 0,1 2-1 0 0,-1 1 0 0 0,2 2 0 0 0,0 2 1 0 0,0 1-1 0 0,-15 11-234 0 0,-83 45 105 0 0,38-19-52 0 0,77-43-4 0 0,1-1-1 0 0,-20 5-48 0 0,-3 3 122 0 0,11-7 26 0 0,23-9-104 0 0,1 1 1 0 0,0 0-1 0 0,0 0 0 0 0,0 1 0 0 0,0 0 0 0 0,-1 0-44 0 0,-9 6 163 0 0,13-8-120 0 0,0 1-1 0 0,0-1 0 0 0,0 1 1 0 0,1-1-1 0 0,-1 1 1 0 0,0 0-1 0 0,1 0 1 0 0,0 0-1 0 0,-1 1 0 0 0,1-1 1 0 0,0 0-1 0 0,-1 3-42 0 0,-24 27 336 0 0,22-23-272 0 0,4-2-74 0 0,1-6-132 0 0,-4 2-157 0 0,3-2-2810 0 0,1-1 1590 0 0</inkml:trace>
  <inkml:trace contextRef="#ctx0" brushRef="#br0" timeOffset="1486.062">565 620 8288 0 0,'2'0'638'0'0,"-1"-1"-525"0"0,13-1 241 0 0,-12 2 771 0 0,-2 0 379 0 0,0 0 68 0 0,0 0-176 0 0,0 0-809 0 0,-15 5-191 0 0,-51 26-321 0 0,2 3 1 0 0,1 3 0 0 0,-56 43-76 0 0,87-55-7 0 0,-31 24-74 0 0,-49 50 81 0 0,70-50 290 0 0,42-48-234 0 0,-1-1 0 0 0,0 1 1 0 0,0 0-1 0 0,1 0 0 0 0,-1 0 0 0 0,1 0 0 0 0,-1 0 0 0 0,1 0 1 0 0,-1 1-1 0 0,1-1 0 0 0,0 0 0 0 0,-1 0 0 0 0,1 0 0 0 0,0 0 1 0 0,0 0-1 0 0,0 1 0 0 0,0-1 0 0 0,0 0 0 0 0,0 0 0 0 0,0 0 1 0 0,0 0-1 0 0,1 1 0 0 0,-1 0-56 0 0,1 0 110 0 0,0 0-1 0 0,0-1 1 0 0,0 1-1 0 0,1 0 1 0 0,-1 0 0 0 0,0-1-1 0 0,1 1 1 0 0,-1-1-1 0 0,1 1 1 0 0,0-1 0 0 0,-1 1-1 0 0,2 0-109 0 0,5 2 304 0 0,0 1-1 0 0,0-1 0 0 0,1-1 1 0 0,-1 1-1 0 0,8 1-303 0 0,-6-2 155 0 0,32 9 628 0 0,0-2-1 0 0,16 2-782 0 0,-11-7 244 0 0,-1-3 1 0 0,1-1-1 0 0,0-2 0 0 0,32-6-244 0 0,-71 6-154 0 0,0 0 0 0 0,0 1 0 0 0,0 0 0 0 0,-1 0 0 0 0,1 0 0 0 0,0 1 0 0 0,0 0 0 0 0,6 3 154 0 0,-10-2-1496 0 0,3 3-432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47:17.2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2643 1007 8752 0 0,'3'-2'66'0'0,"0"0"1"0"0,1 0 0 0 0,-1-1-1 0 0,0 1 1 0 0,0-1-1 0 0,0 0 1 0 0,-1 0 0 0 0,1 0-1 0 0,-1 0 1 0 0,1 0-1 0 0,-1-1 1 0 0,0 1 0 0 0,0-1-1 0 0,-1 1 1 0 0,1-1-1 0 0,-1 0 1 0 0,1-1-67 0 0,1-5 114 0 0,-1 0 1 0 0,0 0-1 0 0,0 0 1 0 0,-1 0-1 0 0,0-1 0 0 0,0-3-114 0 0,0-32 473 0 0,1 32-323 0 0,-2 0 0 0 0,0 0 0 0 0,0 0 0 0 0,-2 0 1 0 0,1 0-1 0 0,-4-12-150 0 0,4 22 10 0 0,-1-3 34 0 0,0 0 1 0 0,-1 1-1 0 0,1-1 0 0 0,-1 1 1 0 0,-1-2-45 0 0,3 6 9 0 0,-1 0 1 0 0,1 0-1 0 0,-1 0 1 0 0,0 0-1 0 0,1 0 1 0 0,-1 1-1 0 0,0-1 1 0 0,0 1-1 0 0,0-1 1 0 0,0 1-1 0 0,0 0 1 0 0,0 0-1 0 0,-1 0 1 0 0,1 0-1 0 0,0 0 1 0 0,-2 0-10 0 0,0 0-7 0 0,0-1 0 0 0,0 1-1 0 0,0 1 1 0 0,0-1 0 0 0,0 1 0 0 0,0-1 0 0 0,-1 1 0 0 0,1 0 0 0 0,0 1 0 0 0,0-1 0 0 0,0 1 0 0 0,0 0 0 0 0,0 0 0 0 0,-3 1 7 0 0,-29 6-59 0 0,17-4 30 0 0,0 1 0 0 0,-9 4 29 0 0,9-2 21 0 0,0-1 1 0 0,-1 0 0 0 0,0-2-1 0 0,0 0 1 0 0,0-1 0 0 0,-1-1-1 0 0,1-1 1 0 0,-1-1-1 0 0,1 0 1 0 0,0-2 0 0 0,-1 0-1 0 0,1-2 1 0 0,0 0 0 0 0,0-1-1 0 0,1-1 1 0 0,-1-1 0 0 0,-13-7-22 0 0,-36-22 413 0 0,2-3 1 0 0,1-3 0 0 0,3-2-1 0 0,-13-15-413 0 0,-207-170 966 0 0,244 199-924 0 0,-2 3 1 0 0,-1 1 0 0 0,-5-1-43 0 0,33 20 20 0 0,-15-10-16 0 0,-2 3 0 0 0,0 0 0 0 0,0 2 0 0 0,-1 1 0 0 0,-21-3-4 0 0,29 8-1 0 0,-1 2 1 0 0,1 1-1 0 0,-1 1 1 0 0,1 1-1 0 0,-1 1 1 0 0,0 1-1 0 0,1 1 1 0 0,-1 2 0 0 0,-8 2 0 0 0,1 2 0 0 0,1 2 0 0 0,-1 0 0 0 0,2 2 0 0 0,-1 2 0 0 0,2 1 0 0 0,0 1 0 0 0,-2 3 0 0 0,-116 73 0 0 0,85-53-3 0 0,-37 15 3 0 0,40-24 7 0 0,2 4-1 0 0,-7 7-6 0 0,55-35 22 0 0,1 0-1 0 0,1 1 0 0 0,-1 0 1 0 0,1 0-1 0 0,0 1 0 0 0,1-1 1 0 0,0 2-1 0 0,0-1 0 0 0,1 1 1 0 0,0-1-1 0 0,0 1 0 0 0,1 1 1 0 0,0-1-1 0 0,1 1 0 0 0,0-1 1 0 0,1 1-1 0 0,0 0 0 0 0,0 0 1 0 0,1 2-22 0 0,-1 23 63 0 0,2 0 0 0 0,1 0 0 0 0,5 29-63 0 0,23 102 53 0 0,-28-164-53 0 0,11 52 36 0 0,3-1-1 0 0,2 0 1 0 0,4 4-36 0 0,-10-32 20 0 0,2 0 0 0 0,0-1 0 0 0,1-1 0 0 0,1 0 0 0 0,2-1 0 0 0,7 7-20 0 0,-7-12 98 0 0,0-1 0 0 0,9 7-98 0 0,1 0 94 0 0,36 30 881 0 0,35 21-975 0 0,29 26 440 0 0,15 9-767 0 0,-119-95 319 0 0,0 0 0 0 0,1-2 0 0 0,0-1 0 0 0,1 0 0 0 0,0-2 0 0 0,1-1 0 0 0,0-1 0 0 0,0-2 0 0 0,19 2 8 0 0,60 3 1024 0 0,61-3-1024 0 0,-40-11 1016 0 0,0-6 0 0 0,27-9-1016 0 0,-119 15 99 0 0,134-24 232 0 0,-136 21-256 0 0,-1-2-1 0 0,0-1 1 0 0,-1-1-1 0 0,9-6-74 0 0,2-2 53 0 0,-1-3 0 0 0,-1-1 0 0 0,-1-2 0 0 0,-1-1 0 0 0,-2-2 0 0 0,0-2 0 0 0,-2-1 0 0 0,1-3-53 0 0,-4 1-6 0 0,1 0-225 0 0,-2-1 0 0 0,-1-1 1 0 0,-1-2-1 0 0,7-17 231 0 0,-19 27-230 0 0,-1-1 0 0 0,-1 0 1 0 0,-2-1-1 0 0,-1-1 0 0 0,-1 0 0 0 0,-2 0 0 0 0,-1-1 0 0 0,1-17 230 0 0,-2-9-1293 0 0,-4-43 1293 0 0,-2 76-356 0 0,-1-1 1 0 0,-1 1-1 0 0,-1 0 0 0 0,-2 0 1 0 0,-3-9 355 0 0,1 9-358 0 0,-1 2 1 0 0,-1-1 0 0 0,0 1 0 0 0,-13-18 357 0 0,13 26-288 0 0,0 0 0 0 0,0 0 1 0 0,-2 1-1 0 0,1 1 0 0 0,-2 0 1 0 0,0 0-1 0 0,-5-3 288 0 0,-45-27-4533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47:40.2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457 140 920 0 0,'0'0'176'0'0,"0"0"403"0"0,0 0 175 0 0,-1-1 41 0 0,-2-5-273 0 0,1 2-353 0 0,0 1 0 0 0,0-1 0 0 0,0 1 0 0 0,0 0 0 0 0,-1-1 0 0 0,1 1 0 0 0,-1 0 0 0 0,0 1 1 0 0,0-1-1 0 0,0 0 0 0 0,0 1 0 0 0,-1 0 0 0 0,0-1-169 0 0,-1 1 21 0 0,0-1 0 0 0,1 1 0 0 0,-1-1 0 0 0,1 0 0 0 0,0 0 0 0 0,0-1-1 0 0,-1 1-20 0 0,5 2 78 0 0,0 1 2 0 0,-19-2 160 0 0,17 2-207 0 0,0 1 1 0 0,-1-1-1 0 0,1 1 0 0 0,0 0 1 0 0,0 0-1 0 0,0 0 0 0 0,0 0 1 0 0,0 0-1 0 0,0 0 1 0 0,0 1-1 0 0,0-1 0 0 0,0 1 1 0 0,0-1-1 0 0,1 1 0 0 0,-1 0 1 0 0,1 0-1 0 0,-1 0 1 0 0,1 0-1 0 0,0 0-33 0 0,-7 9 322 0 0,1 0-1 0 0,-4 10-321 0 0,9-18 8 0 0,-70 140 775 0 0,51-97-641 0 0,-1 7-142 0 0,0 3 46 0 0,-18 50-46 0 0,-9 44 0 0 0,31-79 31 0 0,3 1 1 0 0,1 11-32 0 0,6-35 22 0 0,3-6 506 0 0,1 15-528 0 0,1-5 281 0 0,2-33-165 0 0,1 0 0 0 0,1 0-1 0 0,2 9-115 0 0,1 34 311 0 0,-3-28-154 0 0,1-1 0 0 0,1 0 1 0 0,2 1-1 0 0,2-1 0 0 0,1-1 1 0 0,4 11-158 0 0,-4-20 46 0 0,1 0 1 0 0,1-1-1 0 0,1 0 1 0 0,1 0-1 0 0,1-1 1 0 0,1-1-1 0 0,1 0-46 0 0,-5-7 64 0 0,18 23 508 0 0,21 22-572 0 0,47 43 655 0 0,-74-75-496 0 0,-18-19-116 0 0,1-1 1 0 0,0-1-1 0 0,0 1 0 0 0,1-1 1 0 0,0 0-44 0 0,7 5 73 0 0,-9-8-39 0 0,0 1 0 0 0,0 0 0 0 0,0 1 0 0 0,0-1 1 0 0,2 2-35 0 0,-2 0 50 0 0,0-1 0 0 0,0 0 0 0 0,1 0 0 0 0,-1 0 0 0 0,1-1 0 0 0,0 1 0 0 0,1-1 0 0 0,-1-1 1 0 0,0 1-1 0 0,1-1 0 0 0,2 1-50 0 0,10 2 237 0 0,0 0 1 0 0,0-2 0 0 0,1 0-238 0 0,8 2 270 0 0,-11-3-41 0 0,0 0 0 0 0,1 0 0 0 0,-1-2-1 0 0,0 0 1 0 0,10-2-229 0 0,-18 2 34 0 0,0 0 0 0 0,0 0 1 0 0,0 1-1 0 0,5 1-34 0 0,-4-1 35 0 0,-1 0 0 0 0,1-1 0 0 0,0 0 1 0 0,0 0-36 0 0,77-5 287 0 0,-77 5-246 0 0,0 0-1 0 0,0 0 0 0 0,-1 1 0 0 0,1 0 0 0 0,2 1-40 0 0,-2-1 24 0 0,1 0 0 0 0,-1 0 0 0 0,1 0-1 0 0,0-2-23 0 0,33-1 129 0 0,-16 1-109 0 0,0-1 0 0 0,0-2 0 0 0,0 0-1 0 0,16-6-19 0 0,-25 4 103 0 0,1 0-1 0 0,-1-1 1 0 0,0-1-1 0 0,-1 0 0 0 0,2-3-102 0 0,11-8 115 0 0,0-2 0 0 0,-1-1 0 0 0,-1-2 0 0 0,3-5-115 0 0,1-1 146 0 0,23-25 112 0 0,-17 15-57 0 0,-19 21-86 0 0,-1-1-1 0 0,4-7-114 0 0,24-31 114 0 0,6-8 33 0 0,-37 45-139 0 0,6-8-7 0 0,-1 0 0 0 0,-1-1 1 0 0,-2-1-1 0 0,10-25-1 0 0,-15 23 0 0 0,-2 0 0 0 0,-1-1 0 0 0,-1 0 0 0 0,-2 0 0 0 0,1-21 0 0 0,1-14 0 0 0,-4 38 0 0 0,-1 0 0 0 0,-1 0 0 0 0,-2-23 0 0 0,-1 42 0 0 0,-2-29 0 0 0,-1 0 0 0 0,-2 1 0 0 0,-7-23 0 0 0,5 34-4 0 0,-6-22 42 0 0,-2 1 0 0 0,-10-19-38 0 0,10 34 32 0 0,-1 0 0 0 0,-2 2 0 0 0,-1 0 0 0 0,-2 1 0 0 0,-14-16-32 0 0,20 30 23 0 0,0 0 0 0 0,-1 1-1 0 0,-1 1 1 0 0,0 1 0 0 0,-2 1-1 0 0,-7-5-22 0 0,6 6 34 0 0,0 0 0 0 0,-1 2 0 0 0,-1 1 0 0 0,0 0 0 0 0,-2 1-34 0 0,-75-28-375 0 0,38 13 364 0 0,41 18 11 0 0,0 0 0 0 0,-19-1 0 0 0,12 2 0 0 0,-93-16-53 0 0,73 15 50 0 0,0 1 0 0 0,0 2-1 0 0,-31 3 4 0 0,46 1-1 0 0,14 0 1 0 0,0 2 0 0 0,1 0 0 0 0,0 1 0 0 0,0 1 0 0 0,0 1 0 0 0,-6 3 0 0 0,5-2 0 0 0,-46 19 0 0 0,51-19 0 0 0,-2 1 0 0 0,0 1 0 0 0,1 1 0 0 0,-1 0 0 0 0,-26 18 0 0 0,-4 1 7 0 0,37-21-110 0 0,-2-1 1 0 0,1-1-1 0 0,-1 1 0 0 0,0-2 1 0 0,-1 0-1 0 0,-3 1 103 0 0,9-4-207 0 0,3 0-76 0 0,-1-1-1 0 0,1 0 1 0 0,-1 0-1 0 0,1 0 1 0 0,-1 0-1 0 0,0 0 1 0 0,0-1-1 0 0,1 1 1 0 0,-1-1-1 0 0,0 0 1 0 0,0-1-1 0 0,0 1 1 0 0,1 0 0 0 0,-1-1-1 0 0,0 0 1 0 0,-2-1 283 0 0,-2 1-1784 0 0</inkml:trace>
  <inkml:trace contextRef="#ctx0" brushRef="#br0" timeOffset="901.885">849 125 7744 0 0,'4'-1'118'0'0,"1"0"0"0"0,-1 0 1 0 0,1 1-1 0 0,-1-1 0 0 0,1 1 0 0 0,-1 0 1 0 0,1 1-1 0 0,-1-1 0 0 0,1 1 0 0 0,-1 0 1 0 0,0 0-1 0 0,1 0 0 0 0,2 1-118 0 0,-6-1 32 0 0,1 0 0 0 0,-1 0 0 0 0,1-1 1 0 0,-1 1-1 0 0,0 0 0 0 0,1 0 0 0 0,-1 1 0 0 0,0-1 0 0 0,0 0 0 0 0,0 0 0 0 0,1 1 0 0 0,-1-1 1 0 0,-1 0-1 0 0,1 1 0 0 0,0-1 0 0 0,0 1 0 0 0,0-1 0 0 0,-1 1 0 0 0,1-1 0 0 0,-1 2-32 0 0,2 3 91 0 0,-1-1-1 0 0,0 1 1 0 0,0 0-1 0 0,-1-1 1 0 0,0 5-91 0 0,-1 10-19 0 0,-1-1 1 0 0,-1 1-1 0 0,-5 16 19 0 0,-1 9-6 0 0,-8 28 174 0 0,8-42 374 0 0,-2 25-542 0 0,-27 300 1956 0 0,21-220-1320 0 0,1 64-266 0 0,-2 42 726 0 0,14-185-401 0 0,-3 1-1 0 0,-8 32-694 0 0,6-56 146 0 0,-2 14 100 0 0,11-45-216 0 0,-1 0-1 0 0,1 0 0 0 0,-1 1 0 0 0,0-1 1 0 0,0 0-1 0 0,-1 0 0 0 0,1 0 0 0 0,-1 0 1 0 0,1 0-1 0 0,-1-1 0 0 0,0 1 0 0 0,0 0 1 0 0,0-1-1 0 0,-1 1 0 0 0,1-1 0 0 0,-2 2-29 0 0,-4-2 48 0 0,6-2-47 0 0,1 0-6 0 0,0 0 1 0 0,0 0-1 0 0,0 0 0 0 0,0 0 1 0 0,0-1-1 0 0,0 1 1 0 0,0 0-1 0 0,0-1 0 0 0,0 1 1 0 0,1-1-1 0 0,-1 1 1 0 0,0-1-1 0 0,0 1 0 0 0,0-1 1 0 0,1 0-1 0 0,-1 1 5 0 0,-1-1-436 0 0,2-3-2850 0 0,0 4 2486 0 0</inkml:trace>
  <inkml:trace contextRef="#ctx0" brushRef="#br0" timeOffset="1813.297">917 362 1840 0 0,'1'-2'83'0'0,"4"-5"114"0"0,-1-1 1 0 0,2 1 0 0 0,-1 0-1 0 0,1 1 1 0 0,1-2-198 0 0,-5 6 271 0 0,0 0 0 0 0,0 1 0 0 0,0-1-1 0 0,0 0 1 0 0,1 1 0 0 0,-1-1 0 0 0,0 1 0 0 0,1 0 0 0 0,-1 0 0 0 0,1 0-1 0 0,-1 0 1 0 0,1 0 0 0 0,-1 1 0 0 0,1-1 0 0 0,0 1 0 0 0,-1 0-1 0 0,1-1 1 0 0,0 1 0 0 0,1 1-271 0 0,3-1 194 0 0,3 1 41 0 0,0 0 1 0 0,0 1 0 0 0,-1 0-1 0 0,1 0 1 0 0,-1 1-1 0 0,1 0 1 0 0,-1 1 0 0 0,8 4-236 0 0,113 79 1632 0 0,-99-65-1395 0 0,0 2 1 0 0,-2 2 0 0 0,-1 0-1 0 0,5 8-237 0 0,21 29-321 0 0,44 69 321 0 0,-79-95-943 0 0,-11-24 393 0 0</inkml:trace>
  <inkml:trace contextRef="#ctx0" brushRef="#br0" timeOffset="2147.717">863 207 1840 0 0,'0'0'396'0'0,"9"0"2811"0"0,-5 1-2487 0 0,1 1 0 0 0,0-1 1 0 0,-1 1-1 0 0,1 0 1 0 0,-1 0-1 0 0,0 0-720 0 0,42 28 1090 0 0,-26-15-761 0 0,14 11-300 0 0,-2 1 0 0 0,-1 1 1 0 0,15 19-30 0 0,-15-10 205 0 0,0 1 1 0 0,9 18-206 0 0,-8-12 77 0 0,13 20-796 0 0,30 57 719 0 0,-60-95-99 0 0,56 105-1166 0 0,-61-109 732 0 0</inkml:trace>
  <inkml:trace contextRef="#ctx0" brushRef="#br0" timeOffset="2484.575">803 566 5064 0 0,'2'0'389'0'0,"2"0"-352"0"0,-1 1 0 0 0,1 0-1 0 0,-1-1 1 0 0,1 1 0 0 0,-1 0 0 0 0,0 1-1 0 0,1-1 1 0 0,-1 0 0 0 0,0 1 0 0 0,1 0-37 0 0,34 24 1806 0 0,-14-10-368 0 0,13 11-678 0 0,-1 1 0 0 0,-2 2-1 0 0,-1 1 1 0 0,2 5-760 0 0,-31-32 38 0 0,36 38 54 0 0,13 23-92 0 0,-13-16-17 0 0,48 64-1464 0 0,39 72 1481 0 0,-107-156-350 0 0,-1 0-142 0 0,0 0-10 0 0</inkml:trace>
  <inkml:trace contextRef="#ctx0" brushRef="#br0" timeOffset="2815.336">766 890 2760 0 0,'1'2'207'0'0,"30"54"3226"0"0,-24-42-2055 0 0,0-1-1 0 0,0-1 1 0 0,5 6-1378 0 0,14 15 1277 0 0,11 11-1277 0 0,-3-6 396 0 0,97 127-654 0 0,-46-56-1034 0 0,-58-77 500 0 0</inkml:trace>
  <inkml:trace contextRef="#ctx0" brushRef="#br0" timeOffset="2816.336">979 1546 5528 0 0,'0'0'240'0'0,"0"0"56"0"0,0 0-232 0 0,0 0-64 0 0,0 0 0 0 0,0 0 0 0 0,3 12 1600 0 0,2 5 320 0 0,0-5 56 0 0,-1 1 8 0 0,6-1-1208 0 0,-2 4-240 0 0,-2-3-56 0 0,-1 2 0 0 0,3-3-480 0 0,-3 5 0 0 0,-5 0-120 0 0,9-1-6200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48:32.7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68 20935 0 0,'6'-6'204'0'0,"0"0"-1"0"0,1 0 0 0 0,0 1 0 0 0,0 0 0 0 0,0 0 0 0 0,0 0 0 0 0,1 1 1 0 0,0 0-1 0 0,0 1 0 0 0,0 0 0 0 0,1 0-203 0 0,5-1-23 0 0,1 1 0 0 0,0 1-1 0 0,0 0 1 0 0,0 1 0 0 0,1 1 0 0 0,-1 0 0 0 0,0 1 0 0 0,0 1-1 0 0,0 0 1 0 0,0 1 0 0 0,0 1 0 0 0,-1 0 0 0 0,6 3 23 0 0,16 7-90 0 0,-1 2 1 0 0,-1 1 0 0 0,-1 2-1 0 0,25 19 90 0 0,9 11-30 0 0,-3 3 0 0 0,21 24 30 0 0,65 76-71 0 0,-54-52 50 0 0,373 416 21 0 0,-455-500 0 0 0,115 129 0 0 0,64 75 0 0 0,78 102 0 0 0,40 49 0 0 0,-19-32 1 0 0,-69-84-14 0 0,257 286-118 0 0,-120-139 258 0 0,-19-29 173 0 0,-64-73 80 0 0,-199-213-272 0 0,486 555 736 0 0,-252-282-434 0 0,-114-134-204 0 0,98 107 89 0 0,-58-66-112 0 0,506 566 334 0 0,395 449-160 0 0,-527-587-318 0 0,-331-378 102 0 0,547 589 430 0 0,-480-529-218 0 0,304 323 445 0 0,14-16 159 0 0,94 121-17 0 0,-432-442-595 0 0,100 117-1 0 0,-294-326-344 0 0,102 124 0 0 0,-49-56 0 0 0,39 50 0 0 0,13 17 0 0 0,-131-160-60 0 0,-68-85-109 0 0,1-3 0 0 0,11 7 169 0 0,3 3-298 0 0,-18-17-222 0 0,1-1-1 0 0,14 8 521 0 0,-34-29-472 0 0,0 0-1 0 0,0-2 0 0 0,1 0 0 0 0,1-1 1 0 0,0-1-1 0 0,13 4 473 0 0,-28-10-221 0 0,-1-1 0 0 0,1 0 0 0 0,0 0 1 0 0,0 0-1 0 0,-1 0 0 0 0,1-1 0 0 0,0 0 0 0 0,0 0 1 0 0,0 0-1 0 0,-1-1 0 0 0,1 1 0 0 0,0-1 0 0 0,0-1 221 0 0,35-12-1564 0 0</inkml:trace>
  <inkml:trace contextRef="#ctx0" brushRef="#br0" timeOffset="735.704">16580 992 13824 0 0,'16'-11'352'0'0,"33"-23"628"0"0,-45 31-942 0 0,0 0 1 0 0,-1-1-1 0 0,1 1 0 0 0,-1-1 1 0 0,0 1-1 0 0,0-1 0 0 0,0 0 1 0 0,0 0-1 0 0,1-5-38 0 0,-3 8 937 0 0,-1 1 311 0 0,0 1-1092 0 0,0 0-1 0 0,-1 0 1 0 0,1 0-1 0 0,-1 1 1 0 0,1-1-1 0 0,-1 0 1 0 0,1 0-1 0 0,-1 0 1 0 0,0 0 0 0 0,1 0-1 0 0,-1-1 1 0 0,0 1-1 0 0,0 0 1 0 0,0 0-156 0 0,-1 2 245 0 0,-60 72-368 0 0,-7 17 123 0 0,24-33-170 0 0,-35 34 170 0 0,1-2-9 0 0,69-80 23 0 0,-361 452 204 0 0,-114 153-218 0 0,305-360 0 0 0,46-61 0 0 0,-211 312 80 0 0,228-320 3 0 0,-116 192 82 0 0,-136 252 243 0 0,179-302-159 0 0,-17 29 88 0 0,88-158-145 0 0,-348 567 574 0 0,-349 467 562 0 0,228-410-396 0 0,466-657-744 0 0,-669 882 238 0 0,-23-16 295 0 0,470-599-214 0 0,-99 115-185 0 0,-59 74 62 0 0,-332 426 752 0 0,585-741-644 0 0,-194 235 428 0 0,115-125-316 0 0,117-146-226 0 0,68-89-140 0 0,-86 99 78 0 0,65-83-181 0 0,94-111-77 0 0,-5-3 1 0 0,-33 26-59 0 0,70-77-161 0 0,-3-1 1 0 0,-9 4 160 0 0,37-28-523 0 0,-1-1 0 0 0,0 0 1 0 0,-1-1-1 0 0,0 0 0 0 0,-7 1 523 0 0,-14 4-1369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48:42.9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0 259 13304 0 0,'0'0'605'0'0,"0"0"-9"0"0,3-1-381 0 0,7-2-174 0 0,0-2 135 0 0,-8 4-164 0 0,-1 0 1 0 0,1 1 0 0 0,-1-1 0 0 0,0 1 0 0 0,1-1 0 0 0,-1 1 0 0 0,1-1 0 0 0,0 1 0 0 0,-1 0 0 0 0,1 0 0 0 0,-1 0-1 0 0,1 0 1 0 0,-1 0 0 0 0,1 0 0 0 0,0 0-13 0 0,57-6 123 0 0,-50 5-29 0 0,1 0 0 0 0,-1-1 0 0 0,0 0 0 0 0,1 0-94 0 0,20-5 300 0 0,-20 6-73 0 0,0-1-1 0 0,0 0 1 0 0,-1-1 0 0 0,7-2-227 0 0,-7 1 203 0 0,0 2 1 0 0,-1-1-1 0 0,2 1 1 0 0,1 0-204 0 0,-5 2 122 0 0,7-2 127 0 0,0 1 0 0 0,0 0 1 0 0,0 1-1 0 0,1 1 0 0 0,7 1-249 0 0,114 14 1428 0 0,-107-13-1272 0 0,-14-1-56 0 0,1-1-1 0 0,-1 2 1 0 0,1 0-100 0 0,13 5 75 0 0,-1-1 1 0 0,1-2 0 0 0,1-1 0 0 0,-1-1-1 0 0,8-1-75 0 0,31 1 49 0 0,-37-1-36 0 0,1-2 0 0 0,10-1-13 0 0,-4-2 48 0 0,48-5-28 0 0,34-5 239 0 0,-19 4 57 0 0,-60 6-300 0 0,0 2 1 0 0,29 3-17 0 0,4 0 127 0 0,-61-2-123 0 0,6 0 19 0 0,-1 0 1 0 0,1 1-1 0 0,14 4-23 0 0,18 2 33 0 0,-1-2 1 0 0,1-2-1 0 0,33-4-33 0 0,-56 1 18 0 0,27 0 23 0 0,40 0 54 0 0,168 2-28 0 0,-136-4-52 0 0,-15 0 23 0 0,-36 0 31 0 0,-1 2 0 0 0,6 5-69 0 0,29 4 98 0 0,78 10 76 0 0,-100-10-128 0 0,1-4 0 0 0,78-6-46 0 0,-60 0 26 0 0,-45 1-12 0 0,34 0 188 0 0,20 5-202 0 0,-60 0 43 0 0,177 19 274 0 0,-198-20-302 0 0,15 2 55 0 0,5 4-70 0 0,-22-4 40 0 0,1-2 0 0 0,6 0-40 0 0,38 4 48 0 0,112 15 5 0 0,-104-15-2 0 0,1-3 0 0 0,0-5-1 0 0,20-4-50 0 0,-54 4 0 0 0,34 6 0 0 0,-7-1 0 0 0,-16-3 9 0 0,-4-1 56 0 0,45 8-65 0 0,-34-1 67 0 0,30 5-24 0 0,-46-4-43 0 0,1-3 0 0 0,0-2 0 0 0,0-3 0 0 0,0-2 0 0 0,27-5 0 0 0,-9-1 14 0 0,32-3 248 0 0,7-6-262 0 0,34-9 487 0 0,109-2-487 0 0,-125 21 58 0 0,29-1-63 0 0,51-10 5 0 0,-174 15 0 0 0,1 1 0 0 0,2 3 0 0 0,13-1 0 0 0,133 4 64 0 0,192 3-64 0 0,-249-6 38 0 0,-28-1-12 0 0,-64 1-32 0 0,65 1 87 0 0,75-7-81 0 0,-101-1 23 0 0,-8 0 7 0 0,21-5-30 0 0,51-7 0 0 0,1 5 0 0 0,19-1 0 0 0,123-3 187 0 0,-48 3-19 0 0,-195 10-85 0 0,96-10 150 0 0,257-32 46 0 0,-365 43-281 0 0,27-4 75 0 0,-1 3-1 0 0,1 3 1 0 0,26 3-73 0 0,11 2 24 0 0,-1-3 0 0 0,88-11-24 0 0,-158 8 16 0 0,-11 0-13 0 0,126-11 4 0 0,-74 6 167 0 0,51 2-174 0 0,-1 0 90 0 0,51-12-26 0 0,-109 8 165 0 0,43-14-229 0 0,-43 8 259 0 0,36-2-259 0 0,-5 2 242 0 0,-38 6-7 0 0,0 2 0 0 0,40 0-235 0 0,-61 4 43 0 0,0 0 0 0 0,-1-2 0 0 0,13-3-43 0 0,8-2 23 0 0,12-5 16 0 0,-17 3-14 0 0,-29 7-4521 0 0,-11 4 2600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06:31.4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383 20 8232 0 0,'1'-1'79'0'0,"0"1"1"0"0,0 0-1 0 0,1 0 0 0 0,-1 0 1 0 0,0 0-1 0 0,1 0 1 0 0,-1 0-1 0 0,0 0 1 0 0,1 1-1 0 0,-1-1 1 0 0,0 0-1 0 0,0 1 0 0 0,1-1 1 0 0,-1 1-1 0 0,0-1 1 0 0,0 1-1 0 0,0 0 1 0 0,0 0-1 0 0,1-1 0 0 0,-1 1 1 0 0,0 0-1 0 0,-1 0 1 0 0,1 0-1 0 0,0 0 1 0 0,0 0-1 0 0,0 0-79 0 0,-1 0 195 0 0,13 15 243 0 0,-5-2-363 0 0,-1 1 0 0 0,-1-1-1 0 0,0 1 1 0 0,-1 0 0 0 0,-1 1-1 0 0,0-1 1 0 0,1 14-75 0 0,-2-7 468 0 0,-1 20-468 0 0,0-4 255 0 0,4 108 622 0 0,-3-34-290 0 0,-1 126-386 0 0,-4-126-178 0 0,0-20-23 0 0,0 36 0 0 0,5 194 124 0 0,2 73 129 0 0,-3-211 147 0 0,1 15 256 0 0,1-31-36 0 0,-4-89-231 0 0,10 68-389 0 0,-3-70 521 0 0,-3 37-521 0 0,3 38 566 0 0,0-17-390 0 0,-8 69-176 0 0,0-70 238 0 0,-5-24-123 0 0,1-29-118 0 0,-9 100-178 0 0,1-26 168 0 0,7-53 154 0 0,-6 209-48 0 0,12-252-93 0 0,0 28 0 0 0,5 34 0 0 0,5 84 7 0 0,-1-6-87 0 0,-7-157 120 0 0,-2 21-40 0 0,1 6 153 0 0,1 85-105 0 0,1 20-160 0 0,-2-80 112 0 0,-4 10 0 0 0,0 22 0 0 0,-3 32 28 0 0,5-129 15 0 0,-3 63 69 0 0,-7 86-300 0 0,1-45 329 0 0,6-66-77 0 0,0 28-64 0 0,-1 88-96 0 0,-8 185 192 0 0,11-304-96 0 0,3 9 0 0 0,-1-11 0 0 0,1-39 0 0 0,1-1 0 0 0,2 4 0 0 0,-1-3 0 0 0,0 1 0 0 0,-2 3 0 0 0,1-7-2 0 0,-1-11 24 0 0,0 0 0 0 0,0 0 0 0 0,-1 9-22 0 0,11-22 75 0 0,-8 2-66 0 0,0 1-1 0 0,-1-1 1 0 0,1 0-1 0 0,-1 0 1 0 0,1 0 0 0 0,-1 0-1 0 0,0 0 1 0 0,1-1-1 0 0,-1 1 1 0 0,-1-1 0 0 0,1 1-1 0 0,0-1 1 0 0,0 0-1 0 0,0-1-8 0 0,4-6-3 0 0,14-29 3 0 0,-16 29 0 0 0,1 1 0 0 0,0-1 0 0 0,6-6 0 0 0,-6 7 0 0 0,0 0 0 0 0,0-1 0 0 0,-1 1 0 0 0,0-1 0 0 0,0 0 0 0 0,1-9 0 0 0,-1 4 0 0 0,1 0 0 0 0,5-9 0 0 0,4-9 0 0 0,-2-1 0 0 0,-1 0 0 0 0,3-22 0 0 0,-4 16 0 0 0,2-1 0 0 0,9-16 0 0 0,-9 28 0 0 0,-1-2 0 0 0,3-14 0 0 0,-10 34 3 0 0,-1 9-10 0 0,-3 2 9 0 0,0 0 0 0 0,1 0 0 0 0,-1-1 0 0 0,0 1 0 0 0,1 0 0 0 0,-1 0 1 0 0,0-1-1 0 0,1 1 0 0 0,-1 0 0 0 0,0-1 0 0 0,1 1 0 0 0,-1 0 1 0 0,0-1-1 0 0,0 1 0 0 0,0 0 0 0 0,1-1 0 0 0,-1 1 0 0 0,0-1 1 0 0,0 1-1 0 0,0-1 0 0 0,0 1 0 0 0,0 0 0 0 0,0-1 0 0 0,0 1 0 0 0,0-1 1 0 0,0 1-1 0 0,0-1-2 0 0,-18 84 10 0 0,5-22 1 0 0,-9 15 202 0 0,17-54-139 0 0,0 8 72 0 0,-2-1-1 0 0,-1 0 1 0 0,-1 0-1 0 0,-7 11-145 0 0,10-26 76 0 0,4-9-4 0 0,0 0-1 0 0,-1 1 0 0 0,1-1 0 0 0,-1-1 0 0 0,-3 5-71 0 0,-3 5 118 0 0,8-12-105 0 0,0 0 0 0 0,0 0 0 0 0,0 1-1 0 0,-1-1 1 0 0,1 0 0 0 0,-1 0 0 0 0,0-1 0 0 0,1 1-1 0 0,-1 0 1 0 0,0-1 0 0 0,0 1 0 0 0,0-1 0 0 0,0 1-1 0 0,0-1 1 0 0,0 0 0 0 0,-3 1-13 0 0,1 0 22 0 0,0-1-1 0 0,1 0 1 0 0,-1 0-1 0 0,0 0 1 0 0,0-1 0 0 0,0 1-1 0 0,0-1 1 0 0,0 0-1 0 0,0 0 1 0 0,0 0 0 0 0,-1-1-22 0 0,-16 0 175 0 0,0-7-99 0 0,15 1-19 0 0,5 6-54 0 0,-7-6 39 0 0,2 2-20 0 0,0 1 1 0 0,1-1-1 0 0,-1-1 0 0 0,1 1 1 0 0,0-1-1 0 0,1 1 1 0 0,-1-1-1 0 0,1-1 1 0 0,1 1-1 0 0,-1-1 0 0 0,-2-6-22 0 0,3 5 57 0 0,-1 0 0 0 0,-1 0 0 0 0,0 0 0 0 0,0 0 0 0 0,0 1 0 0 0,-1 0 0 0 0,0 0 0 0 0,0 0 0 0 0,-4-2-57 0 0,-1-2 65 0 0,0-1 0 0 0,-3-5-65 0 0,3 4 37 0 0,-1 0-1 0 0,-1 0 1 0 0,-12-9-37 0 0,12 11 7 0 0,-5-2 13 0 0,14 10-14 0 0,0 0 0 0 0,0 0 1 0 0,0-1-1 0 0,0 1 1 0 0,0-1-1 0 0,1 0 0 0 0,-1-1-6 0 0,-4-5 0 0 0,-1 0 0 0 0,0 0 0 0 0,-1 1 0 0 0,0 0 0 0 0,0 1 0 0 0,-11-7 0 0 0,16 12 0 0 0,0 0 0 0 0,-1 0-1 0 0,1 1 1 0 0,-1 0 0 0 0,-5-2 0 0 0,-20-9-152 0 0,-6-2-1893 0 0,24 11-2798 0 0,0 4-1523 0 0</inkml:trace>
  <inkml:trace contextRef="#ctx0" brushRef="#br0" timeOffset="702.733">102 348 12496 0 0,'4'2'108'0'0,"-2"-1"-23"0"0,0 0 1 0 0,-1 0-1 0 0,1 0 0 0 0,-1 0 1 0 0,1 0-1 0 0,-1 0 0 0 0,1 0 1 0 0,-1 1-1 0 0,0-1 0 0 0,0 1 0 0 0,0-1 1 0 0,0 1-1 0 0,0-1 0 0 0,0 1 1 0 0,1 0-86 0 0,-2 0 181 0 0,0-2 43 0 0,0 0 7 0 0,0 0-22 0 0,0 0-94 0 0,0 0-41 0 0,0 0-8 0 0,0 0 19 0 0,0 0 91 0 0,0 0 43 0 0,0 0 5 0 0,0 0-15 0 0,0 0-60 0 0,-6-15 201 0 0,0 1-104 0 0,5 10-153 0 0,1-1 0 0 0,0 0 0 0 0,1 1 0 0 0,-1-1-1 0 0,1 0 1 0 0,0 1 0 0 0,1-4-93 0 0,2-13 315 0 0,0 3-123 0 0,0 1 0 0 0,1-1 0 0 0,1 1 0 0 0,1 0 0 0 0,0 1 0 0 0,1 0 0 0 0,1 0 0 0 0,1 1 0 0 0,0 0 0 0 0,1 0 0 0 0,3-3-192 0 0,-8 11 78 0 0,0 1 0 0 0,1 0 0 0 0,0 0 0 0 0,0 0-1 0 0,0 1 1 0 0,6-4-78 0 0,10-4 349 0 0,15-6-349 0 0,-35 18 12 0 0,-1-1 0 0 0,0 1 0 0 0,1 1-1 0 0,-1-1 1 0 0,1 0 0 0 0,-1 0 0 0 0,1 1 0 0 0,-1 0-1 0 0,1-1 1 0 0,-1 1 0 0 0,1 0 0 0 0,-1 0-1 0 0,1 0 1 0 0,0 1 0 0 0,-1-1 0 0 0,2 1-12 0 0,0 1 6 0 0,-1-1 0 0 0,1 1 0 0 0,-1 0 0 0 0,0 0 0 0 0,1 0 0 0 0,-1 0-1 0 0,0 1 1 0 0,0 0 0 0 0,0-1 0 0 0,1 4-6 0 0,4 3 5 0 0,-2 1-1 0 0,1 0 0 0 0,-2 0 1 0 0,1 1-1 0 0,-1-1 0 0 0,-1 1 1 0 0,1 4-5 0 0,13 27-64 0 0,-6-16-29 0 0,7 24 93 0 0,-9-22 6 0 0,8 15-6 0 0,-3-10-17 0 0,-9-19-2 0 0,0 0 0 0 0,0-1 0 0 0,2 1-1 0 0,0-2 1 0 0,0 1 0 0 0,1-1-1 0 0,4 4 20 0 0,-11-15-102 0 0,-1 1 0 0 0,1-1-1 0 0,-1 0 1 0 0,1 0 0 0 0,-1 0 0 0 0,1 0-1 0 0,0-1 1 0 0,-1 1 0 0 0,1 0-1 0 0,0-1 1 0 0,0 1 0 0 0,-1-1 0 0 0,1 1-1 0 0,0-1 1 0 0,0 0 0 0 0,0 0-1 0 0,0 0 1 0 0,0 0 102 0 0,9 0-1799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48:50.2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 0 14136 0 0,'0'0'646'0'0,"0"4"-10"0"0,18 49-382 0 0,10 50 947 0 0,-9-31-729 0 0,3-2 1 0 0,3-1-1 0 0,7 6-472 0 0,-22-51 52 0 0,2-2 0 0 0,1 1 1 0 0,1-2-1 0 0,1 0 0 0 0,1 0 0 0 0,0-2 0 0 0,2 0 0 0 0,4 3-52 0 0,6 6 297 0 0,-21-20-232 0 0,1 0-1 0 0,-1-1 1 0 0,1 0-1 0 0,1-1 1 0 0,-1 1-1 0 0,6 1-64 0 0,3 3 2 0 0,-15-9 1 0 0,0 0 0 0 0,0-1 0 0 0,0 1 0 0 0,0-1-1 0 0,0 0 1 0 0,0 0 0 0 0,0 0 0 0 0,0 0 0 0 0,1 0 0 0 0,-1 0 0 0 0,1 0 0 0 0,-1-1-1 0 0,0 1 1 0 0,1-1 0 0 0,-1 0 0 0 0,1 0 0 0 0,-1 0 0 0 0,1 0-3 0 0,13-3-49 0 0,-14 1 4 0 0,-1 0 8 0 0,2-1-21 0 0,0 0 0 0 0,-1 0 0 0 0,1-1 1 0 0,-1 1-1 0 0,0-1 0 0 0,0 1 0 0 0,0-1 0 0 0,0 0 0 0 0,-1 0 0 0 0,0 0 0 0 0,1 0 1 0 0,-2 0-1 0 0,2-2 58 0 0,-1-3-79 0 0,0-1 1 0 0,0 0 0 0 0,0 1-1 0 0,-1-1 1 0 0,-1-4 78 0 0,-2-4-46 0 0,3 13 14 0 0,-1 0-1 0 0,0 0 1 0 0,1 0 0 0 0,0 0-1 0 0,0 0 1 0 0,1-3 32 0 0,-1 4-40 0 0,0 1 1 0 0,0 0-1 0 0,0 0 0 0 0,-1 0 0 0 0,1 0 0 0 0,-1-1 1 0 0,0 1-1 0 0,0 0 0 0 0,0 0 0 0 0,0 0 0 0 0,-1-1 40 0 0,2 4-3 0 0,-1-2 57 0 0,0 1 130 0 0,-3-2 39 0 0,-2 16-193 0 0,-1-1-1 0 0,1 1 1 0 0,1 1-1 0 0,1-1 1 0 0,0 1-1 0 0,0 0 1 0 0,1 0-1 0 0,1 1-29 0 0,-17 67 237 0 0,14-52 14 0 0,-1-1-1 0 0,-1 0 0 0 0,-5 10-250 0 0,10-35 95 0 0,0 1 0 0 0,0 0 0 0 0,-1-1-1 0 0,1 1 1 0 0,-1-1 0 0 0,0 0 0 0 0,0 0 0 0 0,-1 0 0 0 0,1 0 0 0 0,-1 0-1 0 0,0-1 1 0 0,0 1 0 0 0,0-1 0 0 0,0 0 0 0 0,0-1 0 0 0,-2 1-95 0 0,3-1 39 0 0,-1 0 0 0 0,0-1 0 0 0,1 0 0 0 0,-1 0 0 0 0,0 0 0 0 0,0 0 0 0 0,0 0-1 0 0,0-1 1 0 0,0 0 0 0 0,0 0 0 0 0,0 0 0 0 0,0 0 0 0 0,0 0 0 0 0,0-1 0 0 0,0 0 0 0 0,0 0 0 0 0,0 0 0 0 0,1 0 0 0 0,-1-1 0 0 0,-3-1-39 0 0,-87-46 416 0 0,64 29-393 0 0,3 1-167 0 0,-8-3-221 0 0,23 14-940 0 0,0 1-1 0 0,-13-6 1306 0 0,12 8-983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48:49.3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764 0 11976 0 0,'0'0'546'0'0,"0"0"-10"0"0,0 0-270 0 0,0 0 131 0 0,-1 2 92 0 0,-4 11 19 0 0,-1 0-1 0 0,-1-1 0 0 0,0 0 1 0 0,0-1-1 0 0,-1 0 0 0 0,0 0 1 0 0,-2 0-508 0 0,-13 20 427 0 0,-24 37 347 0 0,-4-2 0 0 0,-2-2 0 0 0,-14 8-774 0 0,32-40 132 0 0,-1-2-1 0 0,-1-2 0 0 0,-1-1 0 0 0,-2-2 0 0 0,-4 1-131 0 0,35-21-19 0 0,0-1 0 0 0,1 0 0 0 0,-2 0 0 0 0,-5 1 19 0 0,13-5-140 0 0,1 1-1 0 0,-1-1 1 0 0,1 1-1 0 0,-1-1 1 0 0,0 0-1 0 0,1 1 1 0 0,-1-1-1 0 0,0 0 0 0 0,1 0 1 0 0,-1 0-1 0 0,1 0 1 0 0,-1-1-1 0 0,0 1 1 0 0,1 0-1 0 0,-1-1 1 0 0,1 1-1 0 0,-1-1 1 0 0,0 0-1 0 0,1 1 0 0 0,0-1 1 0 0,-1 0-1 0 0,1 0 1 0 0,-1 0-1 0 0,1 0 1 0 0,0 0-1 0 0,0 0 1 0 0,-1 0-1 0 0,1 0 0 0 0,0-2 141 0 0,-1-7-4554 0 0,2 6 3058 0 0,-3-10-3277 0 0</inkml:trace>
  <inkml:trace contextRef="#ctx0" brushRef="#br0" timeOffset="356.597">147 173 3224 0 0,'-5'-46'549'0'0,"5"46"801"0"0,-8-2 3037 0 0,7 1-4263 0 0,0 1-1 0 0,1 0 1 0 0,-1 0-1 0 0,0-1 1 0 0,1 1 0 0 0,-1 0-1 0 0,0 0 1 0 0,1 0-1 0 0,-1 0 1 0 0,0 0 0 0 0,0 0-1 0 0,1 0 1 0 0,-1 0-1 0 0,0 0 1 0 0,0 0 0 0 0,1 1-1 0 0,-1-1 1 0 0,0 0-1 0 0,0 1-123 0 0,-1 0 286 0 0,-1 1 0 0 0,0 1 0 0 0,1-1-1 0 0,-1 0 1 0 0,1 0 0 0 0,0 1 0 0 0,0 0 0 0 0,0-1-1 0 0,0 1 1 0 0,0 0 0 0 0,1 0 0 0 0,-2 2-286 0 0,-5 9 317 0 0,0 0-42 0 0,1 0 0 0 0,1 1-1 0 0,0-1 1 0 0,1 2 0 0 0,1-1 0 0 0,-3 14-275 0 0,-1 1 345 0 0,0 8 208 0 0,1 0-1 0 0,2 4-552 0 0,-2 11 423 0 0,5-41-222 0 0,1-1 0 0 0,1 0 0 0 0,0 0-1 0 0,0 1 1 0 0,1-1 0 0 0,1 0-1 0 0,0 0 1 0 0,0 0 0 0 0,1 0 0 0 0,0 0-1 0 0,1-1 1 0 0,1 1 0 0 0,4 8-201 0 0,-7-16 121 0 0,1 1 0 0 0,0-1 1 0 0,0 0-1 0 0,0 0 0 0 0,1 0 1 0 0,-1 0-1 0 0,0 0 0 0 0,1-1 1 0 0,0 1-1 0 0,0-1 1 0 0,0 0-1 0 0,0 0 0 0 0,0-1 1 0 0,0 1-1 0 0,0-1 0 0 0,0 0 1 0 0,4 1-122 0 0,1-1 148 0 0,-1 0 1 0 0,0 0-1 0 0,1-1 0 0 0,-1-1 1 0 0,1 1-1 0 0,-1-1 1 0 0,0 0-1 0 0,8-3-148 0 0,19-4 257 0 0,1 3 0 0 0,21-2-258 0 0,0 1 116 0 0,47-14-325 0 0,-22 6-632 0 0,-41 7-1686 0 0,0 0-4287 0 0,-19 2 235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48:54.1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881 169 3224 0 0,'2'-1'240'0'0,"0"0"-202"0"0,-1 1-25 0 0,0 0 1 0 0,0-1-1 0 0,0 1 0 0 0,0 0 0 0 0,-1-1 0 0 0,1 1 1 0 0,0-1-1 0 0,0 1 0 0 0,0-1 0 0 0,-1 1 0 0 0,1-1 1 0 0,0 0-1 0 0,-1 1 0 0 0,1-1 0 0 0,0 0 0 0 0,-1 0 1 0 0,1 1-1 0 0,-1-1-13 0 0,1-1 355 0 0,0 1 0 0 0,0 0-1 0 0,0-1 1 0 0,0 1 0 0 0,0-1 0 0 0,0 1 0 0 0,-1-1 0 0 0,1 1 0 0 0,0-1-1 0 0,-1 1 1 0 0,0-1 0 0 0,1 0 0 0 0,-1 1 0 0 0,0-1 0 0 0,0 0 0 0 0,0 1 0 0 0,0-1-1 0 0,0 0 1 0 0,0 1 0 0 0,0-1 0 0 0,-1 0-355 0 0,1 1 28 0 0,0 0-1 0 0,-1 0 1 0 0,1 0 0 0 0,0 0 0 0 0,-1 0 0 0 0,1 0-1 0 0,-1 0 1 0 0,1 0 0 0 0,-1 0 0 0 0,0 0-1 0 0,1 0 1 0 0,-1 0 0 0 0,0 1 0 0 0,1-1 0 0 0,-1 0-1 0 0,0 0 1 0 0,0 1 0 0 0,0-1 0 0 0,0 0-28 0 0,-9-3 122 0 0,0 1 1 0 0,0 0 0 0 0,0 0 0 0 0,0 1-1 0 0,-1 0 1 0 0,1 1 0 0 0,-1 0-1 0 0,1 1 1 0 0,-5 0-123 0 0,-3 0 456 0 0,1-1 1 0 0,-12-3-457 0 0,-41-8 2127 0 0,-49-2-2127 0 0,-2-3 1341 0 0,94 14-1044 0 0,1-1 1 0 0,-1-1-298 0 0,5 0 223 0 0,0 1-1 0 0,0 1 0 0 0,-14 1-222 0 0,-1 0 148 0 0,28 1-124 0 0,0 0 0 0 0,0 1 0 0 0,0 0 0 0 0,0 0 0 0 0,0 1 0 0 0,-3 1-24 0 0,-2 1 22 0 0,0-1-1 0 0,-1-1 0 0 0,-11 0-21 0 0,-23 5 84 0 0,46-7-21 0 0,-4-3 21 0 0,5 3 3 0 0,2 1 15 0 0,0 0-11 0 0,24-8 261 0 0,-20 6-328 0 0,0 1 1 0 0,-1 0-1 0 0,1 0 1 0 0,0 0-1 0 0,0 0 1 0 0,0 0-1 0 0,0 1 1 0 0,0-1-1 0 0,0 1 1 0 0,0 0-1 0 0,0 1 1 0 0,0-1-1 0 0,0 1 1 0 0,1 0-25 0 0,9 1 11 0 0,0 2 0 0 0,1 0 0 0 0,6 3-11 0 0,30 8 95 0 0,-17-10-37 0 0,0-1 0 0 0,1-2 0 0 0,-1-1 0 0 0,0-2 0 0 0,8-1-58 0 0,49-3 496 0 0,-30 2-147 0 0,-40 3-204 0 0,-1-1 0 0 0,0 0 0 0 0,1-2-145 0 0,-8 1 92 0 0,0 2 0 0 0,0-1 0 0 0,-1 2 0 0 0,5 0-92 0 0,16 0 118 0 0,-3-1-49 0 0,0 1 1 0 0,0 2 0 0 0,-1 1-1 0 0,14 4-69 0 0,34 1 124 0 0,-61-5-124 0 0,-2 3 0 0 0,-2-1 0 0 0,-8 0-12 0 0,-3-4-66 0 0,0-1-86 0 0,-1 0 122 0 0,1 0 0 0 0,0 1 0 0 0,-1-1-1 0 0,1 0 1 0 0,-1 1 0 0 0,0-1 0 0 0,1 1 0 0 0,-1-1 0 0 0,0 1 0 0 0,0-1 0 0 0,0 1 0 0 0,0-1 0 0 0,0 0 0 0 0,0 1 0 0 0,0-1 0 0 0,0 1 0 0 0,-1-1 0 0 0,1 1 0 0 0,-1 0 42 0 0,-12 29-2521 0 0,10-25 1454 0 0,-1 8-5547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48:58.9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0 293 1376 0 0,'0'0'65'0'0,"2"0"-6"0"0,-1 1 147 0 0,1 0 0 0 0,0-1 0 0 0,-1 0 0 0 0,1 1 0 0 0,-1-1 0 0 0,1 0-1 0 0,0 1 1 0 0,-1-1 0 0 0,1 0 0 0 0,0 0 0 0 0,-1-1 0 0 0,1 1 0 0 0,0 0 0 0 0,-1 0 0 0 0,1-1 0 0 0,0 1 0 0 0,-1-1 0 0 0,1 0 0 0 0,-1 1 0 0 0,1-1 0 0 0,-1 0-1 0 0,1 0 1 0 0,-1 0 0 0 0,0 0 0 0 0,1 0 0 0 0,-1 0 0 0 0,0 0 0 0 0,0 0 0 0 0,0-1 0 0 0,0 1 0 0 0,1-1-206 0 0,0 0 71 0 0,0-1 0 0 0,0 1 0 0 0,1 0 0 0 0,-1 0 0 0 0,1 0 0 0 0,-1 0 0 0 0,1 0 0 0 0,0 1 0 0 0,0-1 0 0 0,1 1-71 0 0,8-3 421 0 0,0 0-1 0 0,0 1 1 0 0,8 0-421 0 0,39-1 1133 0 0,-13 14-418 0 0,-22-9-316 0 0,0 1 0 0 0,6 2-399 0 0,-16-1 138 0 0,46 13 376 0 0,97 8 252 0 0,-131-21-289 0 0,17 1-477 0 0,17 2 435 0 0,4 2-7 0 0,-34-5-149 0 0,-1 2 1 0 0,1 0-1 0 0,-1 2 0 0 0,24 9-279 0 0,-17-3 201 0 0,1-2 0 0 0,7 0-201 0 0,14 4 124 0 0,-30-8-70 0 0,0-1-1 0 0,1-2 0 0 0,-1-1 0 0 0,10 0-53 0 0,116-4 134 0 0,-61-1-35 0 0,-65 1-2 0 0,0-1 1 0 0,9-4-98 0 0,41-2 262 0 0,164-18 895 0 0,-166 16-1049 0 0,-5 2-108 0 0,157-24-13 0 0,-168 24-86 0 0,-24 3-61 0 0,30-7 160 0 0,-34 5-77 0 0,1 2-1 0 0,7 1 78 0 0,25-4-37 0 0,51-7-27 0 0,106 0 64 0 0,58 12-64 0 0,-137 2 64 0 0,67-3 0 0 0,-61-1 0 0 0,-58 2 0 0 0,80 1 76 0 0,18 0-24 0 0,112-5 28 0 0,-104 5 78 0 0,-143 0-75 0 0,1-1 108 0 0,26 5-191 0 0,32 2-56 0 0,106-8 56 0 0,-105-1 0 0 0,31-2 0 0 0,-79 1 20 0 0,139-14 180 0 0,71-20 316 0 0,220-22 138 0 0,-388 51-640 0 0,88-1 48 0 0,-65 6-64 0 0,211-18 2 0 0,65-1 0 0 0,-226 21 0 0 0,0 7 0 0 0,171 27 0 0 0,94 43 0 0 0,70 14 0 0 0,-312-61 52 0 0,1-9 0 0 0,0-9 0 0 0,21-9-52 0 0,-66 1 169 0 0,27-2 42 0 0,-21 4 107 0 0,95 14-318 0 0,-34 0 128 0 0,132-6 7 0 0,-226-12 268 0 0,95-15-403 0 0,243-45 395 0 0,-423 55-264 0 0,249-28 501 0 0,-50 13-406 0 0,-68 8-130 0 0,36 0-1000 0 0,-66 5-68 0 0,-129 9-1233 0 0,-6 0-4937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48:59.7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1 334 9216 0 0,'0'0'706'0'0,"2"-1"-463"0"0,7-5 379 0 0,1 0 0 0 0,0 2 0 0 0,0-1 1 0 0,1 1-1 0 0,8-2-622 0 0,-15 5 244 0 0,25-8 1041 0 0,-7 2-768 0 0,-1-1-1 0 0,9-5-516 0 0,-5 3 326 0 0,0 1 0 0 0,3 0-326 0 0,32-11 453 0 0,-13 4 623 0 0,40-7-1076 0 0,-34 9 468 0 0,17-1 1670 0 0,68-7-2138 0 0,-21 5 1149 0 0,287-41 1315 0 0,-122 19-2055 0 0,-186 30-655 0 0,-89 8 18 0 0,0 0 1 0 0,1 1-1 0 0,-1-1 1 0 0,0 2-1 0 0,0-1 1 0 0,1 1-1 0 0,-1 0 1 0 0,0 1-1 0 0,0 0 1 0 0,0 0-1 0 0,1 1 228 0 0,7 7-1835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49:06.2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1388 62 17047 0 0,'9'-2'118'0'0,"-6"2"-5"0"0,1 0 1 0 0,0-1-1 0 0,-1 1 0 0 0,1-1 1 0 0,-1 0-1 0 0,1 0 0 0 0,-1 0 1 0 0,1-1-1 0 0,-1 1 0 0 0,0-1 1 0 0,1 0-1 0 0,-1 0 0 0 0,0 0 0 0 0,0 0 1 0 0,2-3-114 0 0,-3 3-1 0 0,1 0 0 0 0,-1 0 0 0 0,1 0 1 0 0,0 0-1 0 0,-1 1 0 0 0,4-2 1 0 0,-4 2 55 0 0,-1 0 0 0 0,1 0 0 0 0,0 0 0 0 0,0 0 0 0 0,-1 0 0 0 0,1 0 0 0 0,-1 0 0 0 0,1 0 0 0 0,-1-1 0 0 0,1 1 0 0 0,-1-1 0 0 0,0 1 0 0 0,0-1 0 0 0,0 1 0 0 0,1-2-55 0 0,-2 1 877 0 0,0 2 34 0 0,0 0-111 0 0,0 0-498 0 0,-8 14-160 0 0,2-8-150 0 0,1 0 0 0 0,-1 0 1 0 0,-1 0-1 0 0,1-1 0 0 0,-1 0 1 0 0,0 0-1 0 0,0 0 0 0 0,0-1 1 0 0,-1 0-1 0 0,0-1 8 0 0,-2 3-3 0 0,-25 10-27 0 0,0-1 0 0 0,-1-2 1 0 0,0-2-1 0 0,-13 2 30 0 0,14-4-7 0 0,-291 87-65 0 0,295-87 72 0 0,0 2 0 0 0,1 1 0 0 0,1 2 1 0 0,0 0-1 0 0,1 2 0 0 0,1 1 0 0 0,0 2 0 0 0,-3 4 0 0 0,14-10 6 0 0,0 2 0 0 0,1 0 0 0 0,1 0 0 0 0,0 2 1 0 0,1-1-1 0 0,1 2 0 0 0,1 0 0 0 0,0 0 0 0 0,2 1 1 0 0,0 0-1 0 0,1 1 0 0 0,-6 19-6 0 0,3 9 51 0 0,1 1 0 0 0,2-1 0 0 0,3 1 0 0 0,1 46-51 0 0,5 11 127 0 0,13 82-127 0 0,15 40 58 0 0,-12-102-42 0 0,8 45 14 0 0,5 47 12 0 0,15 392-42 0 0,-44-428 0 0 0,-8-1 0 0 0,-14 68 0 0 0,-25 51-131 0 0,-15 11 131 0 0,-81 294-181 0 0,96-419 165 0 0,-21 96 16 0 0,5-8 0 0 0,16-70 0 0 0,-3 76 0 0 0,45-257 62 0 0,2 1-1 0 0,1-1 1 0 0,1 0 0 0 0,1 2-62 0 0,0-17 27 0 0,0 0 1 0 0,0 0 0 0 0,1 0 0 0 0,0 0-1 0 0,0 0 1 0 0,1 0 0 0 0,0-1-1 0 0,0 1 1 0 0,1-1 0 0 0,0 0 0 0 0,0 0-1 0 0,1 0 1 0 0,1 0-28 0 0,-3-3 82 0 0,1 0-1 0 0,0-1 1 0 0,0 0 0 0 0,0 0-1 0 0,0 0 1 0 0,1 0 0 0 0,-1-1-1 0 0,1 1 1 0 0,0-1-1 0 0,-1 0 1 0 0,1-1 0 0 0,0 1-1 0 0,2-1-81 0 0,8 3 276 0 0,0-2 0 0 0,0 0 0 0 0,12-1-276 0 0,62 0 1269 0 0,1-4-1269 0 0,-15 0 58 0 0,-43 2-58 0 0,69-3 88 0 0,-1 5 0 0 0,57 9-88 0 0,-148-9-230 0 0,0 0 0 0 0,-1 1 0 0 0,1 0 0 0 0,0 1 0 0 0,-1-1 0 0 0,1 2 0 0 0,-1-1 0 0 0,0 1-1 0 0,0 0 1 0 0,0 1 0 0 0,-1 0 0 0 0,0 0 0 0 0,1 1 230 0 0,11 13-1528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49:27.7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498 1924 7312 0 0,'0'0'332'0'0,"0"0"-4"0"0,2 0-210 0 0,12 0-227 0 0,20 0 1026 0 0,-32-1-852 0 0,0 2 0 0 0,0-1 0 0 0,0 0 0 0 0,0 0 0 0 0,-1 1 0 0 0,1-1 0 0 0,0 1 1 0 0,0-1-1 0 0,0 1 0 0 0,-1 0 0 0 0,1 0 0 0 0,0 0 0 0 0,1 1-65 0 0,-2-1 193 0 0,1-1-176 0 0,0 1 0 0 0,1-1 0 0 0,-1 1 0 0 0,0-1-1 0 0,0 1 1 0 0,0 0 0 0 0,0 0 0 0 0,0 0 0 0 0,0 0 0 0 0,-1 0 0 0 0,1 0-1 0 0,0 1 1 0 0,0-1 0 0 0,-1 0 0 0 0,1 1 0 0 0,-1 0 0 0 0,1-1 0 0 0,-1 1 0 0 0,0 0-1 0 0,1 0 1 0 0,-1-1 0 0 0,0 1 0 0 0,0 0 0 0 0,-1 0 0 0 0,1 0 0 0 0,0 2-17 0 0,0-2 6 0 0,-1 0 0 0 0,1-1 0 0 0,-1 1-1 0 0,1 0 1 0 0,0-1 0 0 0,-1 1 0 0 0,1 0 0 0 0,0-1 0 0 0,0 1 0 0 0,0 0-6 0 0,3 3 5 0 0,0 8-5 0 0,-2 6 108 0 0,-2 0 0 0 0,0 0 1 0 0,-1 0-1 0 0,-1 0 1 0 0,-1-1-1 0 0,0 1 0 0 0,-4 10-108 0 0,-4 7 307 0 0,-1-1-1 0 0,-2 0 0 0 0,-8 13-306 0 0,5-14 634 0 0,-2 0 1 0 0,-4 3-635 0 0,17-27 106 0 0,-1 0 1 0 0,0-1-1 0 0,-1 0 0 0 0,0-1 1 0 0,0 0-1 0 0,-1 0 1 0 0,0 0-1 0 0,0-1 1 0 0,-3 0-107 0 0,-5 4 137 0 0,13-8-98 0 0,-1 0-1 0 0,1 0 1 0 0,-1 0 0 0 0,0-1-1 0 0,0 0 1 0 0,0 0 0 0 0,0 0-1 0 0,0 0 1 0 0,0-1 0 0 0,0 0-1 0 0,0 0 1 0 0,0-1 0 0 0,-3 1-39 0 0,0-1 44 0 0,-1-1 0 0 0,0 0 1 0 0,1 0-1 0 0,-1-1 1 0 0,1 0-1 0 0,0-1 0 0 0,0 0 1 0 0,-1 0-1 0 0,2 0 1 0 0,-1-1-1 0 0,0-1 0 0 0,1 1 1 0 0,0-1-1 0 0,0 0 1 0 0,0-1-1 0 0,1 1 0 0 0,0-2 1 0 0,0 1-1 0 0,0 0 1 0 0,1-1-45 0 0,-21-29 191 0 0,1-1 1 0 0,3-1-1 0 0,1 0 1 0 0,1-2-1 0 0,3-1 1 0 0,0-3-192 0 0,12 30 62 0 0,0 0-1 0 0,1-1 1 0 0,1 0 0 0 0,1 1 0 0 0,0-1-1 0 0,0-4-61 0 0,2-8 118 0 0,-4-16-118 0 0,4 31 15 0 0,0 0-1 0 0,1 0 1 0 0,0 1 0 0 0,1-1 0 0 0,1 0 0 0 0,-1 1 0 0 0,3-6-15 0 0,-1 5 26 0 0,-3 7-19 0 0,1 0-1 0 0,0 0 0 0 0,0 0 0 0 0,1 1 0 0 0,-1-1 1 0 0,1 1-1 0 0,2-3-6 0 0,-4 5-12 0 0,0 1 1 0 0,0-1-1 0 0,1 0 1 0 0,-1 1-1 0 0,1-1 1 0 0,-1 1-1 0 0,1 0 1 0 0,-1-1 0 0 0,1 1-1 0 0,0 0 1 0 0,0 0-1 0 0,0 0 1 0 0,0 0-1 0 0,-1 1 1 0 0,1-1-1 0 0,0 0 1 0 0,0 1-1 0 0,0-1 1 0 0,1 1 11 0 0,0 0-37 0 0,-1 0 1 0 0,1-1 0 0 0,-1 1-1 0 0,1-1 1 0 0,-1 1-1 0 0,1-1 1 0 0,1-1 36 0 0,-3 1-23 0 0,1 1-1 0 0,-1-1 1 0 0,1 1 0 0 0,-1-1 0 0 0,1 1-1 0 0,-1 0 1 0 0,0-1 0 0 0,1 1-1 0 0,-1 0 1 0 0,1 0 0 0 0,0 0 0 0 0,-1 0-1 0 0,1 0 1 0 0,-1 0 0 0 0,0 1-1 0 0,1-1 1 0 0,-1 0 0 0 0,1 1-1 0 0,0 0 24 0 0,18 8-427 0 0,-1 2 0 0 0,0 0-1 0 0,0 1 1 0 0,-1 1-1 0 0,-1 0 1 0 0,0 2 0 0 0,1 2 427 0 0,-14-12-169 0 0,0 0 1 0 0,0-1-1 0 0,-1 1 1 0 0,0 1 0 0 0,1 0 168 0 0,11 16-1473 0 0,-2-5-2724 0 0</inkml:trace>
  <inkml:trace contextRef="#ctx0" brushRef="#br0" timeOffset="1990.721">2370 708 7456 0 0,'4'-6'674'0'0,"15"-41"-56"0"0,-18 44-429 0 0,0 1-1 0 0,0 0 1 0 0,0 0 0 0 0,1-1 0 0 0,-1 1 0 0 0,1 0 0 0 0,-1 0-1 0 0,3-1-188 0 0,6-10 600 0 0,-8 11-505 0 0,0-1 0 0 0,0 1 0 0 0,0-1 0 0 0,0 1 0 0 0,1 0-1 0 0,-1 0 1 0 0,1 0 0 0 0,-1 1 0 0 0,1-1 0 0 0,0 0 0 0 0,0 1-1 0 0,0 0 1 0 0,2-1-95 0 0,5-2 255 0 0,0 1 0 0 0,0 0 0 0 0,6 0-255 0 0,-11 2 54 0 0,1 1 0 0 0,0-1-1 0 0,0 1 1 0 0,-1 0 0 0 0,1 1 0 0 0,0-1 0 0 0,0 1 0 0 0,-1 0 0 0 0,1 1 0 0 0,0-1 0 0 0,-1 1 0 0 0,1 0 0 0 0,-1 0 0 0 0,0 1 0 0 0,0 0 0 0 0,3 2-54 0 0,8 6-115 0 0,-1 0 1 0 0,-1 2-1 0 0,1 0 1 0 0,2 5 114 0 0,-13-14-28 0 0,11 12-140 0 0,-1 1 0 0 0,0 1-1 0 0,-1 0 1 0 0,-1 1 0 0 0,-1 0 0 0 0,0 1 0 0 0,2 8 168 0 0,0 10-182 0 0,-2 0 0 0 0,-1 1 0 0 0,-2 0 1 0 0,2 32 181 0 0,-4-27-41 0 0,-4-25 31 0 0,-1-1-1 0 0,-1 1 1 0 0,-1-1 0 0 0,-1 10 10 0 0,-1 6 3 0 0,2-18 92 0 0,0 0 0 0 0,-2 0 0 0 0,0 0 0 0 0,0 0 0 0 0,-2 0 0 0 0,-5 13-95 0 0,8-24 30 0 0,0-1 0 0 0,0 1 0 0 0,0-1 1 0 0,0 0-1 0 0,-1 0 0 0 0,0 0 0 0 0,0 0 1 0 0,0-1-1 0 0,0 1 0 0 0,0-1 0 0 0,-1 0 1 0 0,0 0-1 0 0,1 0 0 0 0,-1 0 0 0 0,0-1 1 0 0,-1 1-1 0 0,1-1 0 0 0,0 0 0 0 0,-1 0 0 0 0,1-1 1 0 0,-1 1-1 0 0,1-1 0 0 0,-1 0 0 0 0,0 0 1 0 0,-3-1-31 0 0,-3 0 17 0 0,0-1 0 0 0,1 0 0 0 0,-1 0 0 0 0,0-1 0 0 0,0-1 1 0 0,1 0-1 0 0,0-1 0 0 0,-1 0 0 0 0,1 0 0 0 0,0-1 0 0 0,-4-3-17 0 0,-11-7 100 0 0,0-1-1 0 0,0-2 0 0 0,-14-14-99 0 0,-43-45 139 0 0,-44-55-139 0 0,73 75-805 0 0,1 1-3639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49:38.8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593 561 8288 0 0,'0'0'638'0'0,"-10"-13"1872"0"0,7 10-1765 0 0,-1 1 1 0 0,1 0 0 0 0,-1-1-1 0 0,1 1 1 0 0,-1 0 0 0 0,0 1-1 0 0,0-1 1 0 0,0 1 0 0 0,0 0-1 0 0,-4-1-745 0 0,1 1 263 0 0,-1 0 0 0 0,0 0 0 0 0,0 1-1 0 0,0 0 1 0 0,-6 1-263 0 0,-8 2-293 0 0,1 1 0 0 0,-1 1 0 0 0,-17 7 293 0 0,37-11-4 0 0,-18 5-61 0 0,0 1 1 0 0,0 1-1 0 0,1 0 0 0 0,0 1 1 0 0,0 2-1 0 0,-1 1 65 0 0,-37 25-198 0 0,38-26 161 0 0,-1 2 1 0 0,2 0-1 0 0,0 1 1 0 0,0 1-1 0 0,-6 8 37 0 0,10-8-17 0 0,7-7 30 0 0,-1 0 0 0 0,1 0 0 0 0,0 1 0 0 0,1 0 1 0 0,-5 8-14 0 0,10-15 9 0 0,0 0 1 0 0,0 1-1 0 0,0-1 1 0 0,0 0 0 0 0,1 0-1 0 0,-1 0 1 0 0,1 1 0 0 0,-1-1-1 0 0,1 0 1 0 0,0 0-1 0 0,0 1 1 0 0,0-1 0 0 0,0 0-1 0 0,0 1 1 0 0,1-1 0 0 0,-1 0-1 0 0,1 0 1 0 0,-1 1-1 0 0,1-1 1 0 0,0 0 0 0 0,0 0-1 0 0,0 0 1 0 0,0 0 0 0 0,0 0-1 0 0,0 0 1 0 0,1 0 0 0 0,-1 0-1 0 0,1-1 1 0 0,-1 1-1 0 0,1 0-9 0 0,4 3 39 0 0,1 0-1 0 0,0 0 0 0 0,0 0 0 0 0,0-1 1 0 0,0 0-1 0 0,0 0 0 0 0,1-1 0 0 0,0 0 0 0 0,2 0-38 0 0,13 4 206 0 0,0-1 0 0 0,16 1-206 0 0,19 2 412 0 0,1-3 0 0 0,37-1-412 0 0,-65-5 111 0 0,0-2 1 0 0,0-1 0 0 0,0-1-1 0 0,0-2 1 0 0,25-8-112 0 0,-33 7 115 0 0,-1-1-1 0 0,0-1 1 0 0,0-1 0 0 0,-1-1 0 0 0,-1-1 0 0 0,6-5-115 0 0,-19 11 63 0 0,0 0-1 0 0,-1 0 1 0 0,1-1 0 0 0,-2 0-1 0 0,6-6-62 0 0,-9 10 4 0 0,0 0-1 0 0,0-1 1 0 0,0 1-1 0 0,0 0 0 0 0,-1-1 1 0 0,1 1-1 0 0,-1-1 1 0 0,0 1-1 0 0,0-1 1 0 0,0 0-1 0 0,-1 0 0 0 0,1 1 1 0 0,-1-1-1 0 0,0-4-3 0 0,-1-2-29 0 0,0 0 0 0 0,-1 0 0 0 0,0 0 0 0 0,-1 0 0 0 0,0 0 0 0 0,-1 1 0 0 0,0-1 0 0 0,0 1 0 0 0,-3-4 29 0 0,2 8-15 0 0,1 0 0 0 0,-1 0 0 0 0,0 0 0 0 0,0 1 1 0 0,-1 0-1 0 0,1 0 0 0 0,-1 0 0 0 0,0 1 0 0 0,0 0 0 0 0,0 0 0 0 0,0 0 0 0 0,-1 1 0 0 0,1 0 0 0 0,-1 0 15 0 0,-9-2-218 0 0,0 1 0 0 0,0 1 0 0 0,0 0-1 0 0,0 1 1 0 0,-4 1 218 0 0,20 0-22 0 0,-16 0-1107 0 0,0 1 0 0 0,0 0 0 0 0,-5 2 1129 0 0,7 1-1973 0 0</inkml:trace>
  <inkml:trace contextRef="#ctx0" brushRef="#br0" timeOffset="336.484">962 176 10136 0 0,'3'0'79'0'0,"-1"1"0"0"0,1-1 1 0 0,-1 1-1 0 0,1 0 0 0 0,-1 0 1 0 0,1 0-1 0 0,-1 0 0 0 0,0 0 1 0 0,1 1-1 0 0,-1-1 0 0 0,0 1 1 0 0,0-1-1 0 0,0 1 0 0 0,0 0 1 0 0,-1-1-1 0 0,3 3-79 0 0,4 6 1124 0 0,1 1 0 0 0,4 8-1124 0 0,-10-15 699 0 0,3 6-110 0 0,-1 1 1 0 0,0-1 0 0 0,-1 1-1 0 0,0 0 1 0 0,0 1 0 0 0,-1-1-1 0 0,0 5-589 0 0,5 15 223 0 0,24 92-62 0 0,-22-81-161 0 0,-6-24 0 0 0,0-1 0 0 0,2 4 0 0 0,15 43 0 0 0,-9-26 22 0 0,14 31-22 0 0,-22-60-290 0 0,1 1 1 0 0,1-1-1 0 0,3 6 290 0 0,4-1-4812 0 0,1-5-864 0 0</inkml:trace>
  <inkml:trace contextRef="#ctx0" brushRef="#br0" timeOffset="718.396">1214 140 15488 0 0,'3'1'712'0'0,"2"0"-597"0"0,0 1 0 0 0,0 0 0 0 0,0 1 0 0 0,0-1 0 0 0,-1 1 1 0 0,1 0-1 0 0,0 0 0 0 0,-1 1 0 0 0,3 2-115 0 0,38 41 264 0 0,-30-30 278 0 0,26 28 592 0 0,4 10-1134 0 0,-30-34-6 0 0,0 1 0 0 0,-2 0 0 0 0,0 1-1 0 0,1 5 7 0 0,7 18-278 0 0,1-2 0 0 0,21 30 278 0 0,-42-73-434 0 0,2 4 1012 0 0,-2-3-6519 0 0,-1-2 431 0 0</inkml:trace>
  <inkml:trace contextRef="#ctx0" brushRef="#br0" timeOffset="1081.542">1463 426 15144 0 0,'0'0'694'0'0,"0"0"-17"0"0,-2 0-435 0 0,-59-5 827 0 0,7 7-306 0 0,0 3 1 0 0,1 2-764 0 0,28-4 46 0 0,-8 9-2255 0 0,31-12-2055 0 0,2 0-1302 0 0</inkml:trace>
  <inkml:trace contextRef="#ctx0" brushRef="#br0" timeOffset="1082.542">1565 4 18831 0 0,'0'0'832'0'0,"0"0"176"0"0,0 0-808 0 0,-8 5-200 0 0,-7-2 0 0 0,1 1 0 0 0,-3-4 0 0 0,-7 0 0 0 0,-3 0 64 0 0,0-4-64 0 0,-2 4-1408 0 0,-4-3-304 0 0,-3-6-55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49:41.2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208 0 7224 0 0,'0'0'330'0'0,"-9"0"110"0"0,1 2-389 0 0,1-1-1 0 0,-1 2 1 0 0,0-1-1 0 0,1 1 1 0 0,0 0 0 0 0,-1 0-1 0 0,1 1 1 0 0,1 0-1 0 0,-2 1-50 0 0,4-2 39 0 0,0 0 1 0 0,-1 1-1 0 0,2 0 0 0 0,-1-1 1 0 0,0 1-1 0 0,1 1 0 0 0,-1-1 1 0 0,-1 4-40 0 0,-20 39 225 0 0,23-43-222 0 0,-4 11-4 0 0,1 0 0 0 0,1 1 0 0 0,0 0 0 0 0,1-1 0 0 0,-1 8 1 0 0,2-9-9 0 0,1-3 0 0 0,1 0 1 0 0,0 0-1 0 0,0 0 0 0 0,1 0 0 0 0,1 0 0 0 0,0 3 9 0 0,3 30-13 0 0,-2-27 24 0 0,0 1-1 0 0,1-1 1 0 0,0 0 0 0 0,2 0 0 0 0,0 0-1 0 0,3 6-10 0 0,1 1 24 0 0,-3-10 55 0 0,0-1 0 0 0,1 1 0 0 0,0-1 0 0 0,2-1 1 0 0,-1 0-1 0 0,1 0 0 0 0,11 9-79 0 0,-12-12 27 0 0,0 1-12 0 0,1-2 0 0 0,0 0 0 0 0,1 0 0 0 0,-1-1 0 0 0,1 0 0 0 0,1-1 0 0 0,-1 0 0 0 0,1 0 0 0 0,0-2 0 0 0,11 4-15 0 0,21 3 47 0 0,-1-1-1 0 0,24 1-46 0 0,-62-11 8 0 0,28 3 174 0 0,1-1 1 0 0,-1-2-1 0 0,0-2 1 0 0,28-4-183 0 0,-20 2 632 0 0,-22 2-198 0 0,-1-1 1 0 0,1 0-1 0 0,-1-1 0 0 0,0-1 0 0 0,17-7-434 0 0,-27 9 160 0 0,16-7 591 0 0,0 0-1 0 0,0-2 1 0 0,-1-1 0 0 0,18-13-751 0 0,-23 13 529 0 0,-1 0 0 0 0,0-2-529 0 0,-12 10 116 0 0,1-1 1 0 0,-1 0-1 0 0,-1 0 0 0 0,1 0 0 0 0,-1 0 0 0 0,0-1 0 0 0,2-4-116 0 0,-3 5 35 0 0,0 0-1 0 0,-1-1 0 0 0,1 1 0 0 0,-1-1 0 0 0,-1 0 0 0 0,1 0 0 0 0,-1 0 0 0 0,0 0 0 0 0,-1 0 0 0 0,1 0 1 0 0,-2 0-1 0 0,1 0 0 0 0,-1 0 0 0 0,0 0 0 0 0,0 0 0 0 0,-1 1 0 0 0,0-1 0 0 0,0 0 0 0 0,-2-5-34 0 0,-7-9-6 0 0,0 0-1 0 0,-1 1 0 0 0,-1 0 1 0 0,-1 1-1 0 0,0 0 0 0 0,-2 1 1 0 0,-13-12 6 0 0,4 7-9 0 0,0 1 1 0 0,-2 2 0 0 0,0 0 0 0 0,-1 2-1 0 0,-10-4 9 0 0,13 9-35 0 0,0 1 0 0 0,0 2-1 0 0,-1 0 1 0 0,-1 2 0 0 0,0 0-1 0 0,0 2 1 0 0,0 1 0 0 0,0 2-1 0 0,-1 0 1 0 0,1 2 0 0 0,-1 1-1 0 0,-15 2 36 0 0,-12 5-700 0 0,0 3-1 0 0,1 2 0 0 0,1 3 0 0 0,0 1 1 0 0,-6 6 700 0 0,-29 14-5544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49:44.0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448 91 2304 0 0,'0'0'101'0'0,"15"-4"22"0"0,-9 0 246 0 0,-4 3 1549 0 0,-2 1 664 0 0,0 0 129 0 0,0 0-306 0 0,0 0-1402 0 0,0 0-619 0 0,0 0-120 0 0,-14 5-28 0 0,-37 3-236 0 0,46-7 2 0 0,0 0 1 0 0,1-1 0 0 0,-1 1-1 0 0,0-1 1 0 0,0-1 0 0 0,-4 0-3 0 0,-6 1 44 0 0,4-1-7 0 0,0 0 1 0 0,0-1-1 0 0,0 0 1 0 0,0-1-1 0 0,1 0 1 0 0,-1 0-1 0 0,1-1 1 0 0,-3-2-38 0 0,-10-5 323 0 0,12 5-19 0 0,-1 1-1 0 0,0 0 1 0 0,-8-1-304 0 0,-15-8 552 0 0,29 12-476 0 0,1-1 0 0 0,-1 1-1 0 0,1 0 1 0 0,-1 1 0 0 0,1-1 0 0 0,-1 1 0 0 0,0 0 0 0 0,0 0 0 0 0,-1 1-76 0 0,0 1 18 0 0,5-1-10 0 0,-1 0 1 0 0,0 1-1 0 0,0-1 0 0 0,0 0 1 0 0,1-1-1 0 0,-1 1 0 0 0,0 0 1 0 0,0-1-1 0 0,-1 0-8 0 0,-4-1 57 0 0,-1-3 143 0 0,16 5 203 0 0,15 4-122 0 0,252 106-65 0 0,-271-107-215 0 0,-1-3 0 0 0,-1 1 1 0 0,1 0-1 0 0,-1-1 0 0 0,1 1 0 0 0,-1-1 1 0 0,1 1-1 0 0,-1-1 0 0 0,1 0 1 0 0,0 0-1 0 0,-1 0 0 0 0,1 0 0 0 0,1 0-1 0 0,13 3 87 0 0,-13-2-49 0 0,0 0-1 0 0,0 0 1 0 0,0-1-1 0 0,0 1 1 0 0,0-1-1 0 0,0 0 1 0 0,0 0 0 0 0,0 0-1 0 0,-1 0 1 0 0,1-1-1 0 0,0 1 1 0 0,0-1 0 0 0,0 1-1 0 0,0-1 1 0 0,0 0-1 0 0,1-1-37 0 0,0 0 78 0 0,-1 0 0 0 0,0 1-1 0 0,1-1 1 0 0,-1 1-1 0 0,1 0 1 0 0,-1 0 0 0 0,1 0-1 0 0,-1 1 1 0 0,1-1-1 0 0,0 1-77 0 0,-2 0 118 0 0,-2 0-45 0 0,1-1-62 0 0,-1 1 1 0 0,1 0-1 0 0,-1 0 1 0 0,1-1-1 0 0,-1 1 1 0 0,1 0 0 0 0,-1 0-1 0 0,1 0 1 0 0,-1 0-1 0 0,1 0 1 0 0,-1-1-1 0 0,1 1 1 0 0,-1 0-1 0 0,1 0 1 0 0,-1 0 0 0 0,1 1-1 0 0,0-1 1 0 0,-1 0-1 0 0,1 0 1 0 0,-1 0-12 0 0,16 17-6 0 0,-16-17 2 0 0,0 1-1 0 0,1-1 0 0 0,-1 1 0 0 0,0-1 0 0 0,0 1 0 0 0,0-1 0 0 0,1 0 1 0 0,-1 1-1 0 0,0-1 0 0 0,0 1 0 0 0,0-1 0 0 0,0 1 0 0 0,0-1 0 0 0,0 1 1 0 0,0-1-1 0 0,0 1 0 0 0,0-1 0 0 0,0 1 0 0 0,0-1 0 0 0,0 1 1 0 0,0-1-1 0 0,0 1 0 0 0,0-1 0 0 0,-1 1 0 0 0,1-1 5 0 0,0 1-12 0 0,-5 13 0 0 0,1-12 14 0 0,3-1-3 0 0,-1 0 1 0 0,1 0 0 0 0,-1-1 0 0 0,1 1 0 0 0,-1 0 0 0 0,1-1 0 0 0,-1 1 0 0 0,1-1 0 0 0,-1 0 0 0 0,0 1 0 0 0,1-1 0 0 0,-1 0 0 0 0,1 0 0 0 0,-1 0 0 0 0,0 0 0 0 0,1 0 0 0 0,-1-1 0 0 0,0 1 0 0 0,1 0 0 0 0,-1-1 0 0 0,0 0 0 0 0,-4-1 0 0 0,1 1 0 0 0,-1-2 0 0 0,1 1 0 0 0,0-1 0 0 0,-3-1 0 0 0,-15-11 0 0 0,-1 1 0 0 0,-3 1 0 0 0,-11-7 41 0 0,32 15-39 0 0,-1 1 0 0 0,0 0 0 0 0,0 1 0 0 0,-1 0 0 0 0,1 0 1 0 0,-1 0-1 0 0,1 1 0 0 0,-1 0 0 0 0,0 1 0 0 0,0 0 0 0 0,0 0-2 0 0,1 1-5 0 0,-1-1-8 0 0,-1 1 1 0 0,1 0 0 0 0,0 1-1 0 0,-1-1 1 0 0,1 2 0 0 0,0-1-1 0 0,0 1 1 0 0,0 1-1 0 0,0-1 1 0 0,-6 4 12 0 0,-18 8-188 0 0,24-12-60 0 0,1 1 0 0 0,-1 1 0 0 0,1 0 1 0 0,0 0-1 0 0,0 0 0 0 0,0 1 0 0 0,-1 1 248 0 0,-12 13-1676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05:53.1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1562 707 11976 0 0,'19'0'184'0'0,"-10"1"-5"0"0,1-1 1 0 0,0-1 0 0 0,-1 0 0 0 0,1 0-1 0 0,2-1-179 0 0,31-10 267 0 0,0-2 0 0 0,12-6-267 0 0,-25 8 798 0 0,-12 5 268 0 0,0-2 0 0 0,4-3-1066 0 0,27-12 1563 0 0,56-23-1010 0 0,-22 8-492 0 0,23-4-61 0 0,-11 13 60 0 0,51-8-60 0 0,164-38 803 0 0,90-44-803 0 0,-315 88 124 0 0,26-8 37 0 0,157-35 310 0 0,-199 60-238 0 0,1 2-1 0 0,65-1-232 0 0,-71 9 103 0 0,11 0 44 0 0,73 4-147 0 0,453 68 217 0 0,-364-35-204 0 0,-57-15-13 0 0,-42-5 0 0 0,-10 1-4 0 0,161 19 80 0 0,-206-20-34 0 0,108 18 686 0 0,10 10-728 0 0,223 84 662 0 0,-298-78-586 0 0,41 24-76 0 0,-77-31 4 0 0,2 3-35 0 0,-3 4 0 0 0,11 12 31 0 0,169 113-75 0 0,-256-162 68 0 0,101 72 7 0 0,53 54 0 0 0,-116-90 0 0 0,-3 1 0 0 0,-1 3 0 0 0,31 45 0 0 0,-39-40 0 0 0,26 49 0 0 0,-14-5 0 0 0,-4-2 9 0 0,-45-91-6 0 0,1 1 10 0 0,0 1 0 0 0,-1 0 1 0 0,0 0-1 0 0,0 0 0 0 0,-1 0 0 0 0,0 0 0 0 0,0 0 0 0 0,0 0 0 0 0,-1 1 0 0 0,0-1 0 0 0,-1 1-13 0 0,1-5 3 0 0,-1-1-1 0 0,0 0 1 0 0,0 1 0 0 0,1-1-1 0 0,-1 0 1 0 0,0 0-1 0 0,-1 0 1 0 0,1 0 0 0 0,0 0-1 0 0,-1 0 1 0 0,1 0-1 0 0,-1 0 1 0 0,0 0-3 0 0,-26 18 24 0 0,17-14-22 0 0,5-3-7 0 0,0-1-1 0 0,0 1 0 0 0,-1-1 1 0 0,1-1-1 0 0,-1 1 0 0 0,1-1 1 0 0,-1 0-1 0 0,-2-1 6 0 0,-26 6-19 0 0,-26 7-21 0 0,-4-1 40 0 0,-41 8-32 0 0,17-3-27 0 0,-35 0 59 0 0,82-12-5 0 0,-40 1-3 0 0,24-3-37 0 0,-24 1 33 0 0,-26-4 12 0 0,23 0 1 0 0,-6 3-1 0 0,-22 2 0 0 0,49-3 0 0 0,-44 8 0 0 0,-8 4 0 0 0,44-6 0 0 0,-46 11 0 0 0,-11 12 0 0 0,9-2 0 0 0,-86 8 0 0 0,55-22 0 0 0,1-7 0 0 0,-1-7 0 0 0,0-6 0 0 0,-39-11 0 0 0,10 0 0 0 0,-2 7 0 0 0,-52 10 0 0 0,185 1 0 0 0,-112 4 0 0 0,-28 10 0 0 0,-132 24-10 0 0,130-18 15 0 0,-1-9 0 0 0,-152-10-5 0 0,233-8 6 0 0,-506-26 48 0 0,115 6 111 0 0,287 17-126 0 0,32 2-39 0 0,-115-6 0 0 0,207 5 0 0 0,1-5 0 0 0,-24-9 0 0 0,9-3 0 0 0,-19-12 0 0 0,69 18 0 0 0,1-3 0 0 0,0-3 0 0 0,-1-3 0 0 0,-27-18 38 0 0,2-3 0 0 0,-59-48-38 0 0,104 70 39 0 0,5 4 49 0 0,-27-26-88 0 0,34 27 11 0 0,0-1-10 0 0,0 0-1 0 0,2-1 1 0 0,-10-15-1 0 0,18 20 91 0 0,1-1 1 0 0,1 0-1 0 0,1-1 0 0 0,1 0 0 0 0,1 0 0 0 0,0-1 0 0 0,-3-20-91 0 0,7 24 68 0 0,1 0-1 0 0,1 0 0 0 0,1-1 1 0 0,0 1-1 0 0,1-1 1 0 0,1 1-1 0 0,1 0 0 0 0,0-1 1 0 0,1 1-1 0 0,2-5-67 0 0,4-6 55 0 0,1 0 0 0 0,1 1-1 0 0,2 0 1 0 0,0 1 0 0 0,2 0-1 0 0,15-19-54 0 0,-18 27 0 0 0,4-7 32 0 0,1 1 0 0 0,20-21-32 0 0,18-10 115 0 0,3 2 1 0 0,2 2-1 0 0,2 4 0 0 0,2 2 0 0 0,31-14-115 0 0,-53 37 123 0 0,1 3 1 0 0,32-10-124 0 0,-44 17 52 0 0,74-24 162 0 0,1 5 0 0 0,2 4 0 0 0,1 5 0 0 0,0 5 1 0 0,10 4-215 0 0,3 1 205 0 0,229-21 244 0 0,-35 8-268 0 0,-153 8-357 0 0,77-23 176 0 0,-208 33-825 0 0,21-8 825 0 0,8-2-7132 0 0,-18 8-1243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06:37.9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3240 350 3224 0 0,'26'2'473'0'0,"1"-1"1"0"0,-1-1 0 0 0,1-2-1 0 0,-1-1 1 0 0,0-1-1 0 0,24-6-473 0 0,23-10 5401 0 0,54-25-5401 0 0,-57 23 1351 0 0,0 2 0 0 0,20-1-1351 0 0,-58 15 237 0 0,0 2 1 0 0,0 1 0 0 0,1 2-1 0 0,0 1 1 0 0,-1 2 0 0 0,0 0 0 0 0,27 7-238 0 0,-16-1 0 0 0,0 1 0 0 0,12 6 0 0 0,11 5 77 0 0,0-2 0 0 0,1-3 1 0 0,25 1-78 0 0,-50-13 197 0 0,0-2 1 0 0,-1-1 0 0 0,1-2 0 0 0,0-3 0 0 0,36-7-198 0 0,46-17 805 0 0,32-15-805 0 0,-55 15 187 0 0,2 3-1 0 0,29 0-186 0 0,-13 10 155 0 0,1 5 0 0 0,0 6-1 0 0,74 7-154 0 0,-72 6 18 0 0,207 9 126 0 0,-222-16-177 0 0,-1-5 0 0 0,9-5 33 0 0,265-40 0 0 0,-7 6 0 0 0,-196 25 0 0 0,-93 12 32 0 0,1 3 0 0 0,20 4-32 0 0,168 17 139 0 0,-234-15-126 0 0,93 13-13 0 0,50 15 0 0 0,-81-13 0 0 0,43 10 0 0 0,31 5 0 0 0,-5-12 68 0 0,0-8 0 0 0,105-7-68 0 0,-177-3 130 0 0,20 8-130 0 0,-7-1 140 0 0,-15 0 457 0 0,63 18-597 0 0,-116-20 13 0 0,143 32-13 0 0,-119-25 0 0 0,119 30 0 0 0,-53-14-71 0 0,244 47-26 0 0,197-1 97 0 0,-491-65-3 0 0,0 4 0 0 0,5 6 3 0 0,162 50-59 0 0,-171-48 50 0 0,-41-12-24 0 0,-2 2 1 0 0,0 2-1 0 0,12 8 33 0 0,15 11-164 0 0,21 18 164 0 0,-30-15-181 0 0,-2 3 0 0 0,-1 2-1 0 0,25 29 182 0 0,-64-59-32 0 0,89 88-314 0 0,35 51 346 0 0,-122-133-7 0 0,0 0 0 0 0,-1 0 1 0 0,-1 1-1 0 0,-1 1 0 0 0,-1 0 1 0 0,-1 1-1 0 0,-1-1 0 0 0,1 7 7 0 0,4 13 0 0 0,3 16 0 0 0,-11-35 9 0 0,2 12-46 0 0,0 14 37 0 0,-6-37-8 0 0,0-1 0 0 0,-1 1 0 0 0,0-1 0 0 0,-1 1 0 0 0,0-1 0 0 0,-2 8 8 0 0,0-5-15 0 0,-7 31-49 0 0,-2 0 1 0 0,-8 14 63 0 0,3-5-57 0 0,10-30 59 0 0,-1 0-1 0 0,-1-1-1 0 0,-16 27-64 0 0,-27 40 64 0 0,34-62 1 0 0,-1 0-1 0 0,-1-2 0 0 0,-18 18 0 0 0,-75 65 42 0 0,43-43-21 0 0,53-50-21 0 0,0-1 0 0 0,-1-1 0 0 0,0 0 0 0 0,-1-2 0 0 0,-1 0 0 0 0,0-1 0 0 0,-2 0 0 0 0,-22 7 0 0 0,-1-1 0 0 0,-37 7 0 0 0,25-11-17 0 0,0-2-1 0 0,0-4 0 0 0,-14 0 18 0 0,-22 4-11 0 0,22-1 11 0 0,-241 29 0 0 0,242-28 0 0 0,-160 13 0 0 0,-96-8 0 0 0,230-10 0 0 0,-40 1 0 0 0,21-1 0 0 0,-96 18 0 0 0,74-7 0 0 0,-145 2 0 0 0,11-4 91 0 0,226-11-56 0 0,-232 20 39 0 0,180-10-10 0 0,1 5 0 0 0,-89 28-64 0 0,82-21 62 0 0,-1-5-1 0 0,-5-3-61 0 0,48-7 59 0 0,22-4-37 0 0,-250 33 206 0 0,210-35-117 0 0,-55-4-111 0 0,-79-13 45 0 0,78 4-25 0 0,47 4 0 0 0,-124-5 24 0 0,-298 24-44 0 0,466-11 0 0 0,-64 6 0 0 0,-1-4 0 0 0,-39-7 0 0 0,-147-25 13 0 0,226 17 22 0 0,1-3 0 0 0,1-2 0 0 0,-17-10-35 0 0,-26-10 30 0 0,-122-42 76 0 0,-91-23-37 0 0,88 29-64 0 0,55 24 29 0 0,5 1-4 0 0,134 31-30 0 0,1-2 0 0 0,-14-10 0 0 0,42 22 0 0 0,-36-22 36 0 0,0-2-1 0 0,-19-17-35 0 0,20 14-7 0 0,-98-77 71 0 0,66 50-41 0 0,38 27-9 0 0,-2 2 0 0 0,-1 2-1 0 0,-13-6-13 0 0,35 23 0 0 0,-57-26 0 0 0,-20-10 0 0 0,23 14 0 0 0,-58-34 0 0 0,49 16 11 0 0,65 38 12 0 0,0-1 0 0 0,2-1 0 0 0,0-1 0 0 0,-12-13-23 0 0,-20-18 36 0 0,27 26 52 0 0,-9-12-88 0 0,-18-17 96 0 0,38 37-45 0 0,0 0 1 0 0,1 0-1 0 0,-7-11-51 0 0,-2-3 35 0 0,-5-4 81 0 0,9 13-54 0 0,2 0 0 0 0,0-1 0 0 0,1-1 0 0 0,-5-11-62 0 0,2 4 46 0 0,13 23-32 0 0,0 0-1 0 0,0-1 1 0 0,1 1 0 0 0,0-1 0 0 0,0 0 0 0 0,0 1 0 0 0,0-1-1 0 0,0-2-13 0 0,-1-6 17 0 0,1 6 21 0 0,0 0 1 0 0,1 0-1 0 0,0 1 0 0 0,0-1 1 0 0,0 0-1 0 0,1 0 0 0 0,0 0 1 0 0,0 0-1 0 0,1 0 0 0 0,1-3-38 0 0,4-35 194 0 0,-5 32-99 0 0,1 0 0 0 0,3-9-95 0 0,-4 17 17 0 0,6-22 139 0 0,0 2-1 0 0,3-3-155 0 0,4-8 145 0 0,-8 18-49 0 0,1 1-1 0 0,3-4-95 0 0,4-6 116 0 0,1 1-1 0 0,2 1 0 0 0,0 0 0 0 0,1 1 0 0 0,10-9-115 0 0,-3 3 123 0 0,-19 21-76 0 0,0 1 0 0 0,1 0 0 0 0,6-6-47 0 0,29-26 182 0 0,7-6 142 0 0,9-4-324 0 0,-41 36 68 0 0,0 2 1 0 0,1 0-1 0 0,1 1 1 0 0,0 1-1 0 0,13-5-68 0 0,63-29 448 0 0,-45 26 35 0 0,1 3-1 0 0,18-2-482 0 0,-12 4 794 0 0,41-17-794 0 0,-69 21 166 0 0,0 1 0 0 0,27-4-166 0 0,-17 5 69 0 0,12-6-69 0 0,-29 10-393 0 0,-12 3-3427 0 0,-10 0 1841 0 0</inkml:trace>
  <inkml:trace contextRef="#ctx0" brushRef="#br0" timeOffset="1965.031">48 2138 12696 0 0,'-8'3'237'0'0,"6"-2"-126"0"0,-1 0 1 0 0,0 1 0 0 0,1-1-1 0 0,-1 1 1 0 0,0-1-1 0 0,1 1 1 0 0,0 0 0 0 0,-1 0-1 0 0,1 0 1 0 0,-1 0-112 0 0,-1 5 33 0 0,-4 0 87 0 0,49 7 3311 0 0,-39-14-3041 0 0,-2 0 2 0 0,2 0-33 0 0,39-7 594 0 0,-38 6-869 0 0,11 2 0 0 0,12 1 197 0 0,-1 0-1 0 0,1-1 1 0 0,1-2-281 0 0,5 1 246 0 0,-21-1-138 0 0,0-1 0 0 0,0 1 0 0 0,-1-2 0 0 0,1 0 0 0 0,6-2-108 0 0,3-1 110 0 0,-13 3-35 0 0,0 0 1 0 0,0 0-1 0 0,0 0 1 0 0,2-2-76 0 0,22-11 248 0 0,-16 10-106 0 0,-1 0-1 0 0,-1-1 1 0 0,1-1-1 0 0,8-7-141 0 0,19-11 250 0 0,-19 12-116 0 0,-16 9-92 0 0,0 1 1 0 0,0 0 0 0 0,0 1-1 0 0,6-3-42 0 0,4-1 41 0 0,38-18 142 0 0,-41 20-145 0 0,1 0 0 0 0,-1 0-1 0 0,1 1 1 0 0,0 1 0 0 0,3 0-38 0 0,30-8 3 0 0,-26 6-3 0 0,0 1 0 0 0,0 1-1 0 0,2 1 1 0 0,2-1 12 0 0,23-5-12 0 0,-28 1 19 0 0,0 0 1 0 0,0-1-1 0 0,-1-1 1 0 0,0-1-1 0 0,-1 0 1 0 0,0-2-1 0 0,7-6-19 0 0,-10 6 37 0 0,-12 9-34 0 0,0 0-1 0 0,1 0 0 0 0,0 1 0 0 0,-1-1 1 0 0,1 1-1 0 0,0 0 0 0 0,3-1-2 0 0,-6 2 1 0 0,42-15 52 0 0,35-7-53 0 0,-49 16 14 0 0,-12 2 62 0 0,0 1 0 0 0,0 1 0 0 0,0 1 0 0 0,0 0 0 0 0,2 1-76 0 0,4 1 13 0 0,-8-1-12 0 0,0 1-1 0 0,0 0 1 0 0,0 2 0 0 0,0-1-1 0 0,14 5 0 0 0,-20-4 12 0 0,1 0-1 0 0,0 0 0 0 0,0-1 1 0 0,6 0-12 0 0,16 2 18 0 0,-6-1 14 0 0,0-1 0 0 0,-1-2-1 0 0,1 0 1 0 0,3-2-32 0 0,56-2 65 0 0,-75 4-34 0 0,0 0 0 0 0,0 0 1 0 0,6-2-32 0 0,-7 1 44 0 0,2 0 0 0 0,-1 1 1 0 0,5 0-45 0 0,-3 0 52 0 0,0-1 0 0 0,0 0 1 0 0,0 0-1 0 0,0-1 0 0 0,7-4-52 0 0,26-5 92 0 0,17-8-80 0 0,30 4 11 0 0,6-1-54 0 0,-95 16 28 0 0,0 1 0 0 0,-1-2 0 0 0,1 1 1 0 0,0 0-1 0 0,-1 0 0 0 0,3-2 3 0 0,-3 1 0 0 0,0 1 0 0 0,1 0 0 0 0,-1 0 0 0 0,0 0 1 0 0,1 0-1 0 0,-1 0 0 0 0,0 0 0 0 0,3 0 0 0 0,-2 2 0 0 0,1-2 0 0 0,12-7 0 0 0,16-9 164 0 0,1 1 0 0 0,27-8-164 0 0,-10 12 75 0 0,-47 12-32 0 0,35-4 31 0 0,-32 3-74 0 0,-3 0 0 0 0,0 0 0 0 0,1 0 0 0 0,-1 0 0 0 0,0 0 0 0 0,0 1 0 0 0,1-1 0 0 0,-1 1 0 0 0,0 0 0 0 0,1 0 0 0 0,-1 0 0 0 0,3 1 0 0 0,20 0 0 0 0,-13-2-1 0 0,-11 2-1 0 0,12 5 59 0 0,-14-6-57 0 0,1 0 0 0 0,-1 0 1 0 0,1 0-1 0 0,-1 0 0 0 0,1 0 1 0 0,0 1-1 0 0,-1-1 1 0 0,1 0-1 0 0,-1 0 0 0 0,1 1 1 0 0,-1-1-1 0 0,0 0 0 0 0,1 1 1 0 0,-1-1-1 0 0,1 0 0 0 0,-1 1 1 0 0,1-1-1 0 0,-1 0 1 0 0,0 1-1 0 0,1-1 0 0 0,-1 1 1 0 0,0-1-1 0 0,0 1 0 0 0,1-1 1 0 0,-1 1-1 0 0,0-1 1 0 0,0 1-1 0 0,1 1 0 0 0,0-1 0 0 0,-1 0 0 0 0,1-1 0 0 0,0 1 0 0 0,-1 0 0 0 0,1 0 0 0 0,-1 0 0 0 0,1 0 0 0 0,-1 0 0 0 0,0 0 0 0 0,1 0 0 0 0,-1 0 0 0 0,0 1 0 0 0,0-1 0 0 0,1 0 0 0 0,-1 0 0 0 0,0 0 0 0 0,0 0 0 0 0,0 0 0 0 0,-1 0 0 0 0,1 0 0 0 0,0 0 0 0 0,0 1 0 0 0,-1 2 0 0 0,1-1 0 0 0,-2 19 0 0 0,-2-2 0 0 0,3-15 0 0 0,-1-1 0 0 0,1 0 1 0 0,-1 1-1 0 0,0-1 0 0 0,-1 2 0 0 0,-7 14-11 0 0,-27 82-43 0 0,-4-7 44 0 0,-10 35-44 0 0,25-68 54 0 0,7-21 0 0 0,15-31 0 0 0,3-1 0 0 0,1-2 0 0 0,4-7 0 0 0,6-6 0 0 0,-10 6 0 0 0,4-3 5 0 0,-1 0 0 0 0,0 0 0 0 0,0 0 0 0 0,0-1-1 0 0,0 1 1 0 0,-1-1 0 0 0,0 0 0 0 0,1-1-5 0 0,16-21 25 0 0,22-26 39 0 0,27-16 83 0 0,-60 60-124 0 0,7-4 3 0 0,-1 0 1 0 0,-1-2-1 0 0,0 0 0 0 0,-1 0 1 0 0,0-1-1 0 0,2-6-26 0 0,14-21 111 0 0,-20 31-101 0 0,-1-1-1 0 0,1 0 1 0 0,-2 0-1 0 0,0 0 1 0 0,0-1-1 0 0,3-11-9 0 0,-7 16-7 0 0,1 1 14 0 0,-1 0-1 0 0,-1 0 1 0 0,1 0-1 0 0,-1 0 1 0 0,0-1 0 0 0,0 1-1 0 0,-1 0 1 0 0,0 0-1 0 0,-1-1 1 0 0,1 1 0 0 0,-1 0-1 0 0,-1-4-6 0 0,-3-15 0 0 0,4 21 0 0 0,1 0 0 0 0,-1 1 0 0 0,0-1 0 0 0,0 1 0 0 0,0 0 0 0 0,-2-4 0 0 0,-6-16-56 0 0,8 19 31 0 0,-1-1 1 0 0,-1 0 0 0 0,1 1-1 0 0,-1 0 1 0 0,-2-5 24 0 0,-1 0-30 0 0,1-1 1 0 0,-1 0 0 0 0,2 0-1 0 0,-1-2 30 0 0,2 7 0 0 0,-1-1 0 0 0,0 1 0 0 0,0 0 0 0 0,0 1 0 0 0,-1-1 0 0 0,0 1 0 0 0,0 0 0 0 0,-3-2 0 0 0,1 0 0 0 0,6 5 0 0 0,-13-5 0 0 0,-4 0 0 0 0,13 4 0 0 0,0 1 0 0 0,0 1 0 0 0,0-1 0 0 0,0 1 0 0 0,0-1 0 0 0,0 1 0 0 0,0 1 0 0 0,-5-1 0 0 0,-67-3 0 0 0,69 3 0 0 0,-1 0 0 0 0,1-1 0 0 0,0 0 0 0 0,0 0 0 0 0,0-1 0 0 0,0 0 0 0 0,-1-1 0 0 0,-7-2 0 0 0,11 4 0 0 0,-3-1 0 0 0,0 0 0 0 0,0-1 0 0 0,0 1 0 0 0,1-2 0 0 0,0 1 0 0 0,-1-1 0 0 0,-1-2 0 0 0,6 5 0 0 0,1 0 0 0 0,0 0 0 0 0,-1 0 0 0 0,1 1 0 0 0,-1-1 0 0 0,1 1 0 0 0,-1-1 0 0 0,0 1 0 0 0,1 0 0 0 0,-1 0 0 0 0,0 0 0 0 0,0 0 0 0 0,0 1 0 0 0,-1-1 0 0 0,-1 1 5 0 0,0-1 0 0 0,0 1 0 0 0,0 0 0 0 0,0 0 0 0 0,0 0-1 0 0,-1 1 1 0 0,-2 0-5 0 0,3 0 5 0 0,0 0 0 0 0,0-1 0 0 0,0 0 0 0 0,0 1 0 0 0,-1-2 0 0 0,-2 1-5 0 0,-30-3-38 0 0,30 3 5 0 0,1 0 0 0 0,0 0 0 0 0,0-1-1 0 0,0 0 1 0 0,-5-1 33 0 0,11 1-40 0 0,-1 1 0 0 0,1 0-1 0 0,0 0 1 0 0,-1 0 0 0 0,1 0 0 0 0,0 0-1 0 0,-1 0 1 0 0,1 0 0 0 0,0 0-1 0 0,-1 0 1 0 0,1 1 0 0 0,0-1 0 0 0,-1 1-1 0 0,1-1 41 0 0,-10 3-1568 0 0,9-4-48 0 0,-2-3-72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49:48.4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5816 0 0,'0'0'265'0'0,"0"0"-4"0"0,0 0-114 0 0,0 0 132 0 0,0 0 75 0 0,0 0 20 0 0,0 0-44 0 0,0 0-183 0 0,0 1-71 0 0,7 9-56 0 0,-3-9-32 0 0,1 0 22 0 0,9 11 87 0 0,-8-7 36 0 0,-1-1 1 0 0,1 0-1 0 0,1 0 1 0 0,-1 0-1 0 0,5 1-133 0 0,-3-1 308 0 0,-1 0 0 0 0,0 0 1 0 0,5 4-309 0 0,22 18 1494 0 0,-22-15-1019 0 0,-10-10-408 0 0,0 0 1 0 0,0 1-1 0 0,0 0 1 0 0,0 0-1 0 0,0-1 1 0 0,-1 1-1 0 0,2 2-67 0 0,14 14 315 0 0,-16-16-175 0 0,3 0-107 0 0,-1 1 0 0 0,0-1-1 0 0,1 1 1 0 0,0-1 0 0 0,0 0 0 0 0,-1-1 0 0 0,1 1 0 0 0,0-1 0 0 0,0 0 0 0 0,1 1-33 0 0,-1-2 25 0 0,-1 2 0 0 0,1-1 0 0 0,0 0 0 0 0,-1 1 0 0 0,0-1 0 0 0,1 1 0 0 0,-1 0 0 0 0,0 0 0 0 0,0 0 0 0 0,0 1 0 0 0,0-1-25 0 0,48 46 0 0 0,-18-18 13 0 0,30 30 187 0 0,-7-5 355 0 0,-39-41-277 0 0,-14-12-167 0 0,0 0-1 0 0,0 0 1 0 0,0 0 0 0 0,-1 1 0 0 0,3 2-111 0 0,-4-3 210 0 0,2-1-328 0 0,-1 0 0 0 0,1 0-1 0 0,-1 1 1 0 0,1 0 0 0 0,-1-1-1 0 0,0 1 1 0 0,0 0 0 0 0,0 0 0 0 0,0 0-1 0 0,0 1 1 0 0,1 0 118 0 0,-3-3-765 0 0</inkml:trace>
  <inkml:trace contextRef="#ctx0" brushRef="#br0" timeOffset="523.381">467 120 2304 0 0,'0'0'101'0'0,"4"0"1"0"0,31-8 816 0 0,-2 2 4249 0 0,-31 6-4863 0 0,9-3 436 0 0,-10 3-699 0 0,-1 0 0 0 0,1 0 0 0 0,-1 0 0 0 0,1 0 0 0 0,0 0 0 0 0,-1 0 0 0 0,1 0 0 0 0,-1 0 0 0 0,1 0 0 0 0,0 0 0 0 0,-1 0 0 0 0,1 0 0 0 0,-1 0 0 0 0,1 0 0 0 0,0 1 0 0 0,-1-1 0 0 0,1 0 0 0 0,-1 0 0 0 0,1 1-41 0 0,1 0 137 0 0,0-1 307 0 0,-2 0-84 0 0,10 6 276 0 0,-8-4-574 0 0,1 1 1 0 0,-1-1 0 0 0,0 1 0 0 0,0-1-1 0 0,0 1 1 0 0,0 0 0 0 0,0 0 0 0 0,-1 0-1 0 0,1 0 1 0 0,-1 0 0 0 0,0 1 0 0 0,1 2-63 0 0,9 19 295 0 0,-9-21-213 0 0,0 0 1 0 0,-1 0 0 0 0,1 0-1 0 0,-1 0 1 0 0,0 0 0 0 0,-1 0-1 0 0,1 0 1 0 0,0 0 0 0 0,-1 0 0 0 0,0 0-1 0 0,0 3-82 0 0,1 16 340 0 0,0-1 31 0 0,-1-14-223 0 0,1 0 0 0 0,0-1 0 0 0,0 1 0 0 0,1 0 0 0 0,1 3-148 0 0,-3-7 24 0 0,1 0 1 0 0,0 1 0 0 0,-1-1 0 0 0,0 0-1 0 0,0 0 1 0 0,0 1-25 0 0,1 25 73 0 0,0-20-30 0 0,0 0 0 0 0,-1 0 0 0 0,0 0 0 0 0,-1 0 0 0 0,0 0 0 0 0,0 0 0 0 0,-1 1-43 0 0,1-1 36 0 0,1-8-30 0 0,0 0 0 0 0,0 0 0 0 0,0-1 0 0 0,0 1 1 0 0,-1 0-1 0 0,1 0 0 0 0,-1 0 0 0 0,1 0 0 0 0,-1 0 0 0 0,0-1 1 0 0,1 1-1 0 0,-1 0 0 0 0,0-1 0 0 0,0 1 0 0 0,-1 1-6 0 0,1-2 6 0 0,0 0 0 0 0,1 0 0 0 0,-1 1-1 0 0,0-1 1 0 0,0 0 0 0 0,0 0 0 0 0,0 0 0 0 0,0 0-1 0 0,0 0 1 0 0,0 0 0 0 0,-1 0 0 0 0,1-1 0 0 0,0 1 0 0 0,0 0-1 0 0,-1-1 1 0 0,1 1 0 0 0,0 0 0 0 0,-1-1 0 0 0,1 0-1 0 0,-1 1 1 0 0,1-1 0 0 0,-1 0 0 0 0,1 0 0 0 0,0 0 0 0 0,-1 0-1 0 0,1 0 1 0 0,-1 0 0 0 0,1 0 0 0 0,-1 0-6 0 0,-5-2 32 0 0,1 0 0 0 0,0 0-1 0 0,-1 0 1 0 0,1 0 0 0 0,-6-4-32 0 0,-1 0 48 0 0,1 0-37 0 0,-1 2-1 0 0,0-1 1 0 0,0 2 0 0 0,-1 0 0 0 0,1 0-1 0 0,-1 2 1 0 0,0-1 0 0 0,1 2-1 0 0,-1 0 1 0 0,0 0 0 0 0,-12 3-12 0 0,8 0-338 0 0,-26 6 492 0 0,13 3-4902 0 0,13-4-243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49:52.4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38 213 1840 0 0,'1'-2'133'0'0,"12"-9"-51"0"0,29-21 5384 0 0,-38 28-5332 0 0,-1 1 1 0 0,1-1-1 0 0,0 1 0 0 0,-1-1 1 0 0,0 0-1 0 0,0-1 0 0 0,0 1 0 0 0,1-4-134 0 0,16-20 686 0 0,-8 16-393 0 0,1 1 0 0 0,1 0 0 0 0,0 0-1 0 0,1 1 1 0 0,-1 1 0 0 0,2 1 0 0 0,-1 0 0 0 0,5-1-293 0 0,-13 7 104 0 0,0 0 0 0 0,0 0 0 0 0,1 1 0 0 0,-1 0 0 0 0,1 0 0 0 0,4 1-104 0 0,12-2 157 0 0,-6 2-88 0 0,1 1-1 0 0,-1 0 1 0 0,1 2 0 0 0,15 4-69 0 0,69 13 64 0 0,-40-7 286 0 0,52 18-350 0 0,-41-9 387 0 0,-71-21-366 0 0,26 6 211 0 0,-1 1 0 0 0,-1 2 0 0 0,16 8-232 0 0,42 20 368 0 0,-39-18-131 0 0,-1 2 0 0 0,19 13-237 0 0,-8 2 225 0 0,-2 1 0 0 0,28 27-225 0 0,-58-43 31 0 0,0 1 0 0 0,-2 0 1 0 0,0 2-1 0 0,-2 1 0 0 0,-1 0 0 0 0,4 9-31 0 0,0 4-104 0 0,-2 0-1 0 0,5 16 105 0 0,-20-40-17 0 0,0 1-1 0 0,-2-1 0 0 0,1 1 1 0 0,-2 0-1 0 0,0 1 1 0 0,-1-1-1 0 0,-1 0 1 0 0,-1 2 17 0 0,1-6-3 0 0,-1-1-6 0 0,0-1 0 0 0,0 1 1 0 0,-1-1-1 0 0,-1 0 0 0 0,1 1 0 0 0,-2-1 1 0 0,0 4 8 0 0,-11 20-104 0 0,-12 23 104 0 0,19-43-21 0 0,-2 1 0 0 0,0-2 0 0 0,0 0 0 0 0,-2 0 1 0 0,0 1 20 0 0,-46 42-204 0 0,-1-3 0 0 0,-21 13 204 0 0,68-58-26 0 0,1 0 1 0 0,-1-1 0 0 0,-1 0 0 0 0,0-1-1 0 0,0 0 1 0 0,0-1 0 0 0,0 0 0 0 0,-1-1-1 0 0,0-1 1 0 0,1 1 0 0 0,-2-2 0 0 0,1 0 0 0 0,-10 0 25 0 0,13-2-1 0 0,0-1 1 0 0,0-1 0 0 0,0 1 0 0 0,1-1 0 0 0,-1-1 0 0 0,0 0 0 0 0,-6-3 0 0 0,-12-6 4 0 0,-23-15-4 0 0,21 11 7 0 0,6 1 31 0 0,1 0 0 0 0,1-1-1 0 0,0-2 1 0 0,-10-11-38 0 0,-38-30 149 0 0,15 14-52 0 0,21 17-64 0 0,-15-9-33 0 0,-126-85 0 0 0,-59-44 728 0 0,214 151-568 0 0,2-1 0 0 0,-1 0 1 0 0,2-2-1 0 0,0 0 0 0 0,2-1 1 0 0,0 0-1 0 0,0-1 0 0 0,2-1 1 0 0,1 0-1 0 0,1-1 1 0 0,-9-21-161 0 0,14 27 266 0 0,0-1 1 0 0,1 0 0 0 0,1-1 0 0 0,0 1-1 0 0,1-1 1 0 0,1 0 0 0 0,1 0-1 0 0,1 0 1 0 0,0 1 0 0 0,1-1 0 0 0,1 0-1 0 0,1 0 1 0 0,0 1 0 0 0,1-1 0 0 0,1 1-1 0 0,5-12-266 0 0,-8 25 66 0 0,0-1-1 0 0,0 0 0 0 0,1 1 0 0 0,0 0 0 0 0,0-1 1 0 0,0 1-1 0 0,0 0 0 0 0,0 1 0 0 0,1-1 1 0 0,0 0-1 0 0,-1 1 0 0 0,1 0 0 0 0,2-1-65 0 0,13-11 267 0 0,-16 12-234 0 0,0 1-1 0 0,1-1 1 0 0,-1 0-1 0 0,1 1 1 0 0,0 0 0 0 0,0 0-1 0 0,0 0 1 0 0,0 0-1 0 0,1 0-32 0 0,2 1-80 0 0,1-1 1 0 0,-1 1-1 0 0,0 1 0 0 0,1-1 0 0 0,-1 1 0 0 0,0 1 1 0 0,1-1-1 0 0,-1 1 0 0 0,0 0 0 0 0,1 1 0 0 0,-1 0 1 0 0,0 0-1 0 0,0 1 0 0 0,0-1 0 0 0,-1 1 0 0 0,1 1 0 0 0,-1-1 1 0 0,0 1-1 0 0,1 1 0 0 0,-2-1 0 0 0,1 1 0 0 0,3 3 80 0 0,5 6-2128 0 0,4 1-4851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49:57.0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0 887 10592 0 0,'6'0'147'0'0,"-1"1"0"0"0,1-1 0 0 0,-1 2 0 0 0,0-1 0 0 0,1 0 0 0 0,-1 1 0 0 0,0 0 1 0 0,0 0-148 0 0,42 22 159 0 0,-36-18 65 0 0,4 4 24 0 0,-1 0 0 0 0,0 1 1 0 0,-1 0-1 0 0,0 1 1 0 0,0 1-1 0 0,-1 0-248 0 0,33 33 472 0 0,-11-12-468 0 0,-1 1-1 0 0,-2 2 1 0 0,7 14-4 0 0,9 9-51 0 0,134 175 158 0 0,-100-128 234 0 0,21 42-341 0 0,-35-48 176 0 0,74 86-176 0 0,-110-149 40 0 0,-14-17 31 0 0,2 1 0 0 0,6 3-71 0 0,73 78 628 0 0,-90-96-470 0 0,1 0 0 0 0,1 0 0 0 0,0-1 0 0 0,0 0 0 0 0,4 1-158 0 0,14 9 301 0 0,-25-15-173 0 0,-3-1-61 0 0,1-1 0 0 0,0 0 0 0 0,0 0 0 0 0,0 1 0 0 0,-1-1 0 0 0,1 0-1 0 0,0 0 1 0 0,-1 0 0 0 0,1 1 0 0 0,-1-1 0 0 0,1 0 0 0 0,-1 0 0 0 0,1 0-1 0 0,-1-1-66 0 0,1-3 19 0 0,0 1-1 0 0,-1 0 0 0 0,0-1 0 0 0,0 1 0 0 0,0 0 1 0 0,0-1-1 0 0,-1 1 0 0 0,1 0 0 0 0,-1 0 0 0 0,0-1 1 0 0,-1 1-1 0 0,1 0 0 0 0,-1 0 0 0 0,0 0 0 0 0,-1-3-18 0 0,-9-23-13 0 0,6 9-125 0 0,-2 2-1 0 0,-1-1 0 0 0,-6-10 139 0 0,-7-16-44 0 0,17 38 44 0 0,0-1 0 0 0,0 1 0 0 0,0 1 0 0 0,-1-1 0 0 0,-6-4 0 0 0,-14-21 0 0 0,20 24 0 0 0,-2 2 0 0 0,7 7-2 0 0,1-1 0 0 0,0 1 0 0 0,-1 0-1 0 0,1 0 1 0 0,-1 0 0 0 0,1 0-1 0 0,0 0 1 0 0,-1-1 0 0 0,1 1-1 0 0,-1 0 1 0 0,1 0 0 0 0,0 0-1 0 0,-1 0 1 0 0,1 0 0 0 0,-1 0 0 0 0,1 0-1 0 0,0 0 1 0 0,-1 1 0 0 0,1-1-1 0 0,-1 0 1 0 0,1 0 0 0 0,0 0-1 0 0,-1 0 1 0 0,1 0 0 0 0,-1 1-1 0 0,1-1 3 0 0,-1 2 2 0 0,1 0 0 0 0,-1 0-1 0 0,0 0 1 0 0,1 0-1 0 0,-1 0 1 0 0,1 0-1 0 0,0 0 1 0 0,0 0-1 0 0,0 1 1 0 0,0-1-1 0 0,0 0 1 0 0,0 0-1 0 0,1 0 1 0 0,-1 0-1 0 0,1 0 1 0 0,-1 0 0 0 0,1 1-3 0 0,1 3 17 0 0,6 33 66 0 0,2 0 0 0 0,2-1 0 0 0,4 6-82 0 0,-2-9 470 0 0,5 22-470 0 0,-15-42 113 0 0,-1 0-1 0 0,0 0 0 0 0,-1 0 1 0 0,0 1-1 0 0,-2 4-112 0 0,0-17 6 0 0,0 0-1 0 0,-1 0 0 0 0,1 0 0 0 0,-1 0 1 0 0,0 0-1 0 0,0 0 0 0 0,0 0 0 0 0,-1 0 0 0 0,1-1 1 0 0,-1 1-1 0 0,1 0 0 0 0,-1-1 0 0 0,0 1 1 0 0,0-1-1 0 0,0 0 0 0 0,0 0 0 0 0,0 0 0 0 0,-1 0 1 0 0,1 0-1 0 0,0 0 0 0 0,-1 0 0 0 0,0-1 1 0 0,1 1-1 0 0,-1-1 0 0 0,0 0 0 0 0,0 0 0 0 0,0 0 1 0 0,0 0-1 0 0,0 0 0 0 0,0-1 0 0 0,0 1 1 0 0,0-1-1 0 0,0 0 0 0 0,0 0 0 0 0,0 0 0 0 0,-2 0-5 0 0,-26-5-37 0 0,17 4-313 0 0,0-1 0 0 0,0-1 1 0 0,0 0-1 0 0,1-1 0 0 0,-8-3 350 0 0,0-2-965 0 0</inkml:trace>
  <inkml:trace contextRef="#ctx0" brushRef="#br0" timeOffset="1437.405">382 619 17503 0 0,'24'-11'1904'0'0,"-23"10"-1863"0"0,0 0 0 0 0,0 1-1 0 0,0-1 1 0 0,0 0 0 0 0,0 0 0 0 0,-1 1-1 0 0,1-1 1 0 0,0 0 0 0 0,0 0-1 0 0,-1 0 1 0 0,1 0 0 0 0,0 0-1 0 0,-1 0 1 0 0,1 0 0 0 0,-1 0-1 0 0,1 0 1 0 0,-1-1 0 0 0,0 1-1 0 0,0 0 1 0 0,1 0 0 0 0,-1 0-1 0 0,0 0 1 0 0,0 0 0 0 0,0-1-1 0 0,0 1 1 0 0,0 0 0 0 0,0 0 0 0 0,0 0-1 0 0,-1-1 1 0 0,1 1 0 0 0,0 0-1 0 0,-1 0 1 0 0,1 0 0 0 0,-1 0-1 0 0,1 0 1 0 0,-1 0 0 0 0,0 0-1 0 0,1 0 1 0 0,-1-1-41 0 0,0 1 38 0 0,-1-1-18 0 0,1 0 0 0 0,0 0 0 0 0,-1 0 1 0 0,1 0-1 0 0,-1 0 0 0 0,0 1 0 0 0,1-1 0 0 0,-1 1 0 0 0,0-1 0 0 0,0 1 0 0 0,0 0 0 0 0,0-1 0 0 0,0 1 0 0 0,-1 0 1 0 0,1 1-1 0 0,0-1 0 0 0,0 0 0 0 0,-1 0 0 0 0,1 1 0 0 0,0-1-20 0 0,-9 1 11 0 0,5 0-9 0 0,0 0 1 0 0,0 0-1 0 0,0 0 1 0 0,1 1-1 0 0,-1 0 1 0 0,0 0-1 0 0,0 0 1 0 0,1 1-1 0 0,-6 2-2 0 0,-52 29 292 0 0,54-28-215 0 0,1 1-1 0 0,0 0 0 0 0,0 0 1 0 0,1 1-1 0 0,-1 0 0 0 0,2 0 1 0 0,-1 1-1 0 0,1 0 1 0 0,0 0-1 0 0,0 0 0 0 0,1 1 1 0 0,0 0-1 0 0,1 0 0 0 0,0 0 1 0 0,-2 9-77 0 0,3-11 48 0 0,2 1 1 0 0,-1-1 0 0 0,1 0 0 0 0,0 0-1 0 0,0 1 1 0 0,1-1 0 0 0,0 0 0 0 0,0 1 0 0 0,1-1-1 0 0,0 0 1 0 0,0 0 0 0 0,1 1 0 0 0,0-1-1 0 0,0 0 1 0 0,1 0 0 0 0,0-1 0 0 0,0 1-1 0 0,0-1 1 0 0,4 6-49 0 0,-5-9 44 0 0,1-1 0 0 0,-1 0 1 0 0,1 1-1 0 0,-1-1 0 0 0,1 0 0 0 0,0 0 0 0 0,-1 0 0 0 0,1-1 0 0 0,0 1 0 0 0,0-1 0 0 0,0 1 0 0 0,1-1 1 0 0,1 0-45 0 0,-1 1 48 0 0,0-1 0 0 0,1 0 0 0 0,-1 0 1 0 0,1 0-1 0 0,0-1 0 0 0,-1 0 1 0 0,1 0-1 0 0,-1 0 0 0 0,3 0-48 0 0,5-3 65 0 0,0-1 0 0 0,0 0 0 0 0,-1 0 0 0 0,1-1 0 0 0,-1-1 0 0 0,-1 1-1 0 0,1-2 1 0 0,-1 0 0 0 0,0 0 0 0 0,0-1 0 0 0,-1 0 0 0 0,0 0 0 0 0,1-3-65 0 0,11-13 33 0 0,0-1 0 0 0,-2-1 0 0 0,-1 0 0 0 0,7-15-33 0 0,-15 23 0 0 0,-2 0 0 0 0,0 0 0 0 0,-1-1 0 0 0,0 0 0 0 0,3-17 0 0 0,-3-1 0 0 0,-1 0 0 0 0,0-27 0 0 0,-6-53-12 0 0,0 103 1 0 0,0 0 0 0 0,0 1 0 0 0,-2-1-1 0 0,1 1 1 0 0,-2 0 0 0 0,0-1 0 0 0,0 1-1 0 0,-1 0 1 0 0,-1 1 0 0 0,0-1 0 0 0,-1 1 0 0 0,-7-11 11 0 0,11 20-8 0 0,0 0 1 0 0,0 0-1 0 0,0 0 1 0 0,-1 0-1 0 0,1 1 1 0 0,-1 0-1 0 0,0-1 1 0 0,0 1-1 0 0,0 0 1 0 0,0 0-1 0 0,0 0 1 0 0,-2 0 7 0 0,3 1-4 0 0,1 1-1 0 0,-1-1 1 0 0,1 0 0 0 0,-1 1-1 0 0,0 0 1 0 0,1 0 0 0 0,-1-1-1 0 0,0 1 1 0 0,0 0-1 0 0,1 0 1 0 0,-1 0 0 0 0,0 1-1 0 0,1-1 1 0 0,-1 0 0 0 0,0 1-1 0 0,1-1 1 0 0,-1 1 0 0 0,1-1-1 0 0,-1 1 1 0 0,0 0 0 0 0,1-1-1 0 0,-1 1 1 0 0,1 0 0 0 0,0 0-1 0 0,-1 0 1 0 0,0 1 4 0 0,-4 4-7 0 0,1 0 1 0 0,0 1-1 0 0,0 0 1 0 0,0-1-1 0 0,1 1 0 0 0,-1 1 1 0 0,2-1-1 0 0,-1 1 1 0 0,1-1-1 0 0,0 1 0 0 0,0 4 7 0 0,-2 9 2 0 0,0 1 0 0 0,2 0 0 0 0,-1 16-2 0 0,4-21 31 0 0,0 0-1 0 0,0-1 1 0 0,2 1-1 0 0,0-1 1 0 0,1 1-1 0 0,3 5-30 0 0,1 4 128 0 0,1 0 1 0 0,2-1-1 0 0,8 14-128 0 0,-8-20 68 0 0,2-2 0 0 0,0 0 0 0 0,1 0 0 0 0,0-1 1 0 0,2-1-1 0 0,11 11-68 0 0,-14-14 51 0 0,-1-3 98 0 0,-1 0 1 0 0,2-1-1 0 0,-1 0 0 0 0,1-1 0 0 0,0 0 0 0 0,1-1 0 0 0,0 0 0 0 0,10 2-149 0 0,-17-6-10 0 0,-1-1-1 0 0,1 0 1 0 0,-1-1-1 0 0,1 1 1 0 0,-1-1-1 0 0,1 0 1 0 0,0-1-1 0 0,-1 0 0 0 0,1 1 1 0 0,-1-1-1 0 0,1-1 1 0 0,-1 1-1 0 0,0-1 1 0 0,0 0-1 0 0,0-1 1 0 0,0 1-1 0 0,0-1 0 0 0,0 0 1 0 0,0 0-1 0 0,-1 0 1 0 0,1-1-1 0 0,-1 1 1 0 0,0-1-1 0 0,0 0 0 0 0,1-3 12 0 0,-1 0-14 0 0,1 0 0 0 0,-2-1 1 0 0,1 0-1 0 0,-1 0 0 0 0,0 0 1 0 0,-1 0-1 0 0,0 0 1 0 0,0-1-1 0 0,0 1 0 0 0,-1-1 1 0 0,-1 1-1 0 0,0-1 1 0 0,0-3 12 0 0,-1-2-26 0 0,-1 0 0 0 0,0 0 0 0 0,-1 1 0 0 0,0-1 0 0 0,-1 1 0 0 0,-1 0 0 0 0,-5-12 26 0 0,9 22-17 0 0,-1 0 0 0 0,0 0-1 0 0,1 0 1 0 0,-1 0 0 0 0,0 0-1 0 0,0 0 1 0 0,0 1 0 0 0,-1-1 0 0 0,1 1-1 0 0,-1 0 1 0 0,1 0 0 0 0,-1 0-1 0 0,0 0 1 0 0,0 0 0 0 0,0 0-1 0 0,0 1 1 0 0,0-1 0 0 0,0 1 0 0 0,0 0-1 0 0,0 0 1 0 0,-1 0 0 0 0,1 0-1 0 0,0 1 1 0 0,-1-1 0 0 0,1 1-1 0 0,-1 0 1 0 0,1 0 0 0 0,0 0 0 0 0,-1 1-1 0 0,1-1 1 0 0,0 1 0 0 0,-1 0-1 0 0,1 0 1 0 0,0 0 0 0 0,0 0 0 0 0,-3 1 17 0 0,1 1-26 0 0,0 0 1 0 0,0 0 0 0 0,1 1 0 0 0,-1-1-1 0 0,1 1 1 0 0,0 0 0 0 0,0 0 0 0 0,1 1 0 0 0,-1-1-1 0 0,1 1 1 0 0,0 0 0 0 0,0 0 0 0 0,0 0 0 0 0,1 0-1 0 0,0 0 1 0 0,0 0 0 0 0,-1 2 25 0 0,2 0-27 0 0,-1 0 1 0 0,1 0-1 0 0,0 0 1 0 0,0 0-1 0 0,1 1 1 0 0,0-1-1 0 0,1 0 1 0 0,-1 0-1 0 0,1 0 1 0 0,1 1-1 0 0,-1-1 1 0 0,1 0-1 0 0,1 2 27 0 0,9 18 2 0 0,0 0 0 0 0,1-1 0 0 0,2-1 0 0 0,1 0 0 0 0,0-1 0 0 0,11 10-2 0 0,-19-25 19 0 0,1 1 0 0 0,0-1 0 0 0,1-1 0 0 0,0 0 0 0 0,0 0 0 0 0,10 5-19 0 0,-13-8-15 0 0,0-1 0 0 0,1-1-1 0 0,-1 0 1 0 0,1 0 0 0 0,0 0-1 0 0,0-1 1 0 0,0 0 0 0 0,0 0-1 0 0,0-1 1 0 0,0 0 0 0 0,0-1 15 0 0,-1 0-199 0 0,-1-1 1 0 0,0 0 0 0 0,0 0 0 0 0,0-1-1 0 0,0 0 1 0 0,-1 0 0 0 0,1 0 0 0 0,0-1 0 0 0,0 0 198 0 0,-2 0-504 0 0,-1 1 1 0 0,0-1-1 0 0,0 0 0 0 0,0 0 1 0 0,0-1-1 0 0,-1 1 1 0 0,1 0-1 0 0,-1-1 1 0 0,0 0-1 0 0,0 1 1 0 0,0-1-1 0 0,-1 0 1 0 0,1 0-1 0 0,-1 0 1 0 0,1-1 503 0 0,-2-12-2036 0 0</inkml:trace>
  <inkml:trace contextRef="#ctx0" brushRef="#br0" timeOffset="1818.098">968 415 3680 0 0,'0'0'167'0'0,"1"1"-7"0"0,3 4-84 0 0,-1-1 0 0 0,1 0 0 0 0,1 0 0 0 0,2 2-76 0 0,9 10 2523 0 0,-9-8-264 0 0,-1 0-1 0 0,0 1 0 0 0,-1 0 0 0 0,1 1-2258 0 0,1 4 1545 0 0,0 1 0 0 0,1 6-1545 0 0,1 4 454 0 0,-2 1 1 0 0,-1 0 0 0 0,-1 1-455 0 0,4 35 1368 0 0,1 42-1368 0 0,-9-71 229 0 0,-1 1 0 0 0,-2 0 1 0 0,-5 29-230 0 0,1-18 279 0 0,5-29 5 0 0,-1-1-1 0 0,-3 12-283 0 0,5-25 144 0 0,0-2-2 0 0,-5-15 116 0 0,3 5-199 0 0,0 1-1 0 0,0-1 0 0 0,1 0 1 0 0,1 0-1 0 0,0 0 0 0 0,1-8-58 0 0,-1-25 106 0 0,-1-10 5 0 0,3 0 1 0 0,2-1-1 0 0,2 1 0 0 0,3 0 0 0 0,5-14-111 0 0,-4 35 342 0 0,1 0 0 0 0,9-15-342 0 0,-10 24-66 0 0,-5 13-33 0 0,0 1 0 0 0,1 0 0 0 0,0 0 0 0 0,1 0 0 0 0,0 1 1 0 0,6-6 98 0 0,-7 8-21 0 0,-4 5 21 0 0,-1 0 1 0 0,1-1-1 0 0,0 1 0 0 0,0 0 0 0 0,-1 1 0 0 0,1-1 1 0 0,0 0-1 0 0,0 0 0 0 0,0 1 0 0 0,0-1 0 0 0,0 1 1 0 0,0 0-1 0 0,0-1 0 0 0,0 1 0 0 0,0 0 0 0 0,0 0 1 0 0,0 1-1 0 0,0-1 0 0 0,0 0 0 0 0,0 1 0 0 0,0-1 0 0 0,0 0-1 0 0,-1 1-1 0 0,1-1 0 0 0,-1 0 1 0 0,0 1-1 0 0,1-1 1 0 0,-1 1-1 0 0,0-1 0 0 0,1 1 1 0 0,-1 0-1 0 0,0-1 0 0 0,0 1 1 0 0,0 0-1 0 0,1 0 0 0 0,-1 0 1 0 0,0 0-1 0 0,0 0 1 0 0,0 0-1 0 0,-1 0 0 0 0,1 0 1 0 0,0 0-1 0 0,0 1 0 0 0,-1-1 1 0 0,1 0-1 0 0,0 1 0 0 0,-1-1 1 0 0,1 0-1 0 0,-1 1 1 0 0,0-1-1 0 0,1 0 0 0 0,-1 1 1 0 0,0-1 1 0 0,0 13-89 0 0,-1 0 1 0 0,-1-1-1 0 0,0 1 1 0 0,0-1-1 0 0,-1 1 1 0 0,-1-1-1 0 0,0 0 1 0 0,-1 0-1 0 0,-1-1 0 0 0,0 1 1 0 0,0-1-1 0 0,-1 0 1 0 0,-8 9 88 0 0,4-7-481 0 0,0-1 0 0 0,-1 0-1 0 0,0-1 1 0 0,-1 0 0 0 0,0 0 0 0 0,-1-2 0 0 0,0 0 0 0 0,-9 5 481 0 0,18-13-396 0 0,4-1 159 0 0,-1 1 0 0 0,0-1 0 0 0,1 0 0 0 0,-1 0-1 0 0,0 0 1 0 0,0 0 0 0 0,0-1 0 0 0,0 1 0 0 0,0-1 0 0 0,0 1 0 0 0,0-1 0 0 0,0 1 0 0 0,0-1 0 0 0,0 0 0 0 0,0 0 0 0 0,0 0 0 0 0,0 0 0 0 0,0-1 0 0 0,-1 1 237 0 0,-11-3-1901 0 0</inkml:trace>
  <inkml:trace contextRef="#ctx0" brushRef="#br0" timeOffset="2255.32">1420 386 7368 0 0,'0'0'333'0'0,"0"0"0"0"0,0 2-213 0 0,2 3 401 0 0,0 1-1 0 0,0-1 0 0 0,-1 1 0 0 0,0-1 0 0 0,0 1 0 0 0,0 0 1 0 0,-1-1-1 0 0,0 1 0 0 0,0 0 0 0 0,0 0 0 0 0,-1-1 1 0 0,0 1-1 0 0,0 0 0 0 0,-1 3-520 0 0,-39 175 2762 0 0,33-150-1666 0 0,-2 23-1096 0 0,10-55 50 0 0,-1 0 0 0 0,1-1 0 0 0,0 1-1 0 0,0 0 1 0 0,0-1 0 0 0,0 1 0 0 0,0 0-1 0 0,1-1 1 0 0,-1 1 0 0 0,0 0 0 0 0,1-1-1 0 0,0 1 1 0 0,-1-1 0 0 0,1 1 0 0 0,0-1-1 0 0,-1 1 1 0 0,1-1 0 0 0,0 1 0 0 0,0-1-1 0 0,0 0 1 0 0,1 1-50 0 0,-1-1 30 0 0,0-1 0 0 0,0 1 0 0 0,0-1 0 0 0,0 1 0 0 0,0 0 0 0 0,0-1 0 0 0,1 0 0 0 0,-1 1 0 0 0,0-1 0 0 0,0 0 0 0 0,0 0 0 0 0,1 0 0 0 0,-1 0 0 0 0,0 0 0 0 0,0 0 0 0 0,1 0 0 0 0,-1 0 0 0 0,0 0 0 0 0,0 0 0 0 0,0-1 0 0 0,1 1 0 0 0,-1 0 0 0 0,0-1-1 0 0,0 1 1 0 0,0-1 0 0 0,0 0 0 0 0,0 1 0 0 0,0-1 0 0 0,0 0 0 0 0,1 0-30 0 0,57-47 208 0 0,-50 40-209 0 0,1-1-1 0 0,-1 1 1 0 0,5-7 1 0 0,-6 5 17 0 0,1 1 1 0 0,0 1-1 0 0,5-4-17 0 0,-4 4 254 0 0,-1 0 0 0 0,0-1 0 0 0,3-3-254 0 0,16-16 436 0 0,-21 19-426 0 0,-6 7-12 0 0,-2 3-6 0 0,-6 8-14 0 0,-8 12-10 0 0,12-14 61 0 0,0 0 0 0 0,0 0 0 0 0,1 0 0 0 0,0 1 1 0 0,1 0-1 0 0,0-1 0 0 0,0 1 0 0 0,0 0-29 0 0,1-3 25 0 0,0 0 0 0 0,0 0 0 0 0,1-1 0 0 0,-1 1 1 0 0,1 0-1 0 0,0 0 0 0 0,0-1 0 0 0,1 1 0 0 0,-1 0 1 0 0,1-1-1 0 0,0 1 0 0 0,3 3-25 0 0,-2-3 82 0 0,0-1-1 0 0,1 1 1 0 0,-1-1 0 0 0,1 1-1 0 0,0-1 1 0 0,5 3-82 0 0,-7-5 26 0 0,0-1 0 0 0,0 1 0 0 0,1-1 0 0 0,-1 0 0 0 0,0 0 0 0 0,1 0 0 0 0,-1 0 0 0 0,1 0 0 0 0,0 0 0 0 0,-1-1-1 0 0,1 1 1 0 0,0-1 0 0 0,-1 0 0 0 0,1 0 0 0 0,0 0 0 0 0,1 0-26 0 0,2-1 15 0 0,0 0 0 0 0,0 0 0 0 0,-1-1 0 0 0,1 1 0 0 0,-1-1 0 0 0,1 0 0 0 0,-1-1 0 0 0,0 1 0 0 0,0-1 0 0 0,0 0 0 0 0,0-1 0 0 0,0 1 0 0 0,-1-1 0 0 0,1 0 0 0 0,-1 0 0 0 0,0 0 0 0 0,0-1 0 0 0,-1 1 0 0 0,1-1 0 0 0,-1 0 0 0 0,0 0 0 0 0,-1 0 0 0 0,1 0 0 0 0,1-5-15 0 0,-2 4-3 0 0,0 1-1 0 0,0-1 1 0 0,0 1 0 0 0,-1-1-1 0 0,0 0 1 0 0,0 0-1 0 0,-1 0 1 0 0,0 1 0 0 0,0-1-1 0 0,0-2 4 0 0,0 5-13 0 0,-1 0 0 0 0,0 0 0 0 0,1 0 0 0 0,-1 1 0 0 0,0-1 0 0 0,0 0 0 0 0,-1 0-1 0 0,1 1 1 0 0,0-1 0 0 0,-1 1 0 0 0,0-1 0 0 0,1 1 0 0 0,-1 0 0 0 0,0-1 0 0 0,0 1 0 0 0,-1 0 0 0 0,1 0-1 0 0,0 0 1 0 0,-1 1 0 0 0,0-2 13 0 0,-2 0-122 0 0,-1-1-348 0 0,0 0-1 0 0,-1 0 1 0 0,1 1-1 0 0,-1 0 1 0 0,0 0-1 0 0,1 0 1 0 0,-1 1-1 0 0,-1 0 1 0 0,1 0-1 0 0,0 1 1 0 0,0-1-1 0 0,-4 1 471 0 0,9 2-140 0 0,1-1 0 0 0,-1-1 0 0 0,1 1 0 0 0,-1 0 0 0 0,1 0 0 0 0,0 0 0 0 0,-1-1 0 0 0,1 1 0 0 0,0-1 0 0 0,-1 1 0 0 0,1-1 0 0 0,0 1 0 0 0,-1-1 1 0 0,1 0-1 0 0,0 0 0 0 0,0 1 0 0 0,0-1 0 0 0,0 0 0 0 0,0 0 0 0 0,-1-1 140 0 0,-11-7-1408 0 0</inkml:trace>
  <inkml:trace contextRef="#ctx0" brushRef="#br0" timeOffset="2593.757">2011 62 13936 0 0,'0'0'314'0'0,"1"2"46"0"0,7 5-206 0 0,-5-4-96 0 0,0 0 0 0 0,0 0 1 0 0,0 0-1 0 0,0 0 0 0 0,-1 0 1 0 0,1 0-1 0 0,-1 1 0 0 0,0-1 1 0 0,0 1-1 0 0,0 0 0 0 0,-1 0 1 0 0,2 2-59 0 0,-1 5 102 0 0,0 0 1 0 0,-1 0 0 0 0,0 0 0 0 0,0 0 0 0 0,-1 0 0 0 0,-1 5-103 0 0,-3 21 883 0 0,-3 10-883 0 0,4-25 94 0 0,-11 96 338 0 0,8-61-236 0 0,4-31-64 0 0,2-1 0 0 0,1 1-1 0 0,3 18-131 0 0,-2-21 44 0 0,-1-2-9 0 0,2 0 0 0 0,3 13-35 0 0,6-9-494 0 0,-12-25 457 0 0,0 0 0 0 0,1 1 0 0 0,-1-1 0 0 0,0 0 0 0 0,0 1 0 0 0,1-1 0 0 0,-1 0 0 0 0,0 1 0 0 0,1-1 0 0 0,-1 0 0 0 0,1 0 0 0 0,-1 1 0 0 0,0-1 0 0 0,1 0 0 0 0,-1 0-1 0 0,1 0 1 0 0,-1 0 0 0 0,1 1 0 0 0,-1-1 0 0 0,1 0 0 0 0,-1 0 0 0 0,1 0 0 0 0,-1 0 0 0 0,0 0 0 0 0,1 0 0 0 0,-1 0 0 0 0,1 0 0 0 0,-1 0 0 0 0,1-1 0 0 0,-1 1 37 0 0,12-3-1182 0 0,-12 3 1155 0 0,3-2-358 0 0,-1 1-1 0 0,1-1 1 0 0,-1 1 0 0 0,0-1 0 0 0,1 0 0 0 0,-1 0-1 0 0,0 0 1 0 0,0 0 0 0 0,0 0 0 0 0,-1-1 0 0 0,3-2 385 0 0,9-14-4360 0 0</inkml:trace>
  <inkml:trace contextRef="#ctx0" brushRef="#br0" timeOffset="2594.757">2184 464 5960 0 0,'1'-3'266'0'0,"1"-5"-171"0"0,0 0-1 0 0,-1 0 0 0 0,0 0 0 0 0,-1 0 0 0 0,0-1 0 0 0,0 1 0 0 0,-1 0 0 0 0,0 0 0 0 0,-1-3-94 0 0,1 5 645 0 0,0 0 0 0 0,-1 0-1 0 0,0 1 1 0 0,0-1 0 0 0,-1 0-645 0 0,2 4 174 0 0,-1-1 0 0 0,1 1 1 0 0,-1 0-1 0 0,0 0 0 0 0,0 0 0 0 0,0 0 1 0 0,0 0-1 0 0,0 0 0 0 0,0 1 0 0 0,0-1 0 0 0,0 1 1 0 0,-1-1-1 0 0,1 1 0 0 0,-1 0 0 0 0,1 0 1 0 0,-1 0-1 0 0,1 0 0 0 0,-1 0 0 0 0,0 1 1 0 0,0-1-1 0 0,1 1 0 0 0,-1-1 0 0 0,0 1 0 0 0,0 0-174 0 0,-3 0 79 0 0,0 1-1 0 0,0-1 1 0 0,0 1-1 0 0,1 0 0 0 0,-1 0 1 0 0,0 0-1 0 0,0 1 0 0 0,1 0 1 0 0,-1 0-1 0 0,-3 3-78 0 0,-3 2 47 0 0,-5 2 187 0 0,0 0 0 0 0,-3-1-234 0 0,3-2-147 0 0,1 2 0 0 0,-1-1 0 0 0,1 2 0 0 0,1 0 0 0 0,0 1 147 0 0,-4 6-706 0 0</inkml:trace>
  <inkml:trace contextRef="#ctx0" brushRef="#br0" timeOffset="2920.673">2273 481 15288 0 0,'0'0'348'0'0,"0"0"49"0"0,-1 2 20 0 0,-31 52 100 0 0,29-49-519 0 0,-4 6 75 0 0,1 0 0 0 0,0 1-1 0 0,-4 12-72 0 0,9-20 18 0 0,-3 6 116 0 0,1 0-1 0 0,0 1 1 0 0,0-1-1 0 0,1 2-133 0 0,2-9 30 0 0,0 1 0 0 0,-1-1 0 0 0,1 1 0 0 0,1-1-1 0 0,-1 0 1 0 0,0 1 0 0 0,1-1 0 0 0,0 0-1 0 0,0 1 1 0 0,0-1 0 0 0,0 0 0 0 0,0 0 0 0 0,1 0-1 0 0,-1 0 1 0 0,1 1-30 0 0,3 3 39 0 0,-4-4-17 0 0,0-1 0 0 0,1 0 0 0 0,-1 0 0 0 0,1 0 0 0 0,-1 1 0 0 0,1-2 0 0 0,0 1 0 0 0,0 0 0 0 0,0 0 0 0 0,0 0 0 0 0,0-1 0 0 0,0 1 0 0 0,1-1-22 0 0,5 3 111 0 0,-5-2-56 0 0,0 0 1 0 0,0-1-1 0 0,0 1 1 0 0,-1-1-1 0 0,1 0 1 0 0,0 1-1 0 0,1-2 1 0 0,-1 1 0 0 0,0 0-1 0 0,0-1 1 0 0,0 1-1 0 0,0-1 1 0 0,1 0-1 0 0,-1 0 1 0 0,0 0-1 0 0,0 0 1 0 0,1-1-1 0 0,-1 1 1 0 0,2-2-56 0 0,2 1 118 0 0,0-1 0 0 0,-1-1 0 0 0,0 1-1 0 0,1-1 1 0 0,-1 0 0 0 0,0-1 0 0 0,-1 1 0 0 0,1-1 0 0 0,2-3-118 0 0,-2 2 32 0 0,0 0-1 0 0,-1 0 1 0 0,0-1-1 0 0,0 0 1 0 0,-1 0-1 0 0,0-1 1 0 0,0 1-1 0 0,0-1 1 0 0,-1 0-1 0 0,0 0 1 0 0,0 0-1 0 0,0 0 1 0 0,-1-1-1 0 0,1-6-31 0 0,-3 10 0 0 0,1 0 0 0 0,-1 0 0 0 0,0 1 0 0 0,0-1 0 0 0,-1 0 0 0 0,1 1 0 0 0,-1-1 0 0 0,0 0 0 0 0,0 1 0 0 0,0-1 0 0 0,0 1 0 0 0,-1-1 0 0 0,-1-2 0 0 0,-3-5 0 0 0,-1 0 0 0 0,0 0 0 0 0,-4-2 0 0 0,7 7 0 0 0,-1 0-67 0 0,0 1 1 0 0,-1 0-1 0 0,0 0 0 0 0,0 1 0 0 0,0-1 0 0 0,0 1 0 0 0,0 1 0 0 0,-1-1 0 0 0,0 1 1 0 0,0 0-1 0 0,-5-1 67 0 0,-20-10-2963 0 0,18 8 1118 0 0</inkml:trace>
  <inkml:trace contextRef="#ctx0" brushRef="#br0" timeOffset="3286.623">2443 406 10136 0 0,'7'10'470'0'0,"0"0"1"0"0,-1 0-1 0 0,0 0 1 0 0,-1 0 0 0 0,-1 1-1 0 0,1 0 1 0 0,2 11-471 0 0,2 15 4097 0 0,3 31-4097 0 0,-1-8-220 0 0,7 45 312 0 0,-17-97-12 0 0,-1-7 64 0 0,0-1 203 0 0,0 0 93 0 0,14-24 485 0 0,-2-7-925 0 0,-4 10 0 0 0,1 1 0 0 0,1 0 0 0 0,4-6 0 0 0,-9 17 1 0 0,-1 1 0 0 0,0-1 0 0 0,2-4-1 0 0,-5 7 12 0 0,1 1 1 0 0,0 0-1 0 0,1 0 0 0 0,0 0 0 0 0,-1 0 1 0 0,1 0-1 0 0,1 1 0 0 0,-1-1 0 0 0,1 1 1 0 0,1-2-13 0 0,6-3 21 0 0,1 1 67 0 0,-8 11-74 0 0,-3-2-3 0 0,3 1-5 0 0,0 0 0 0 0,-1 0 0 0 0,1 1 0 0 0,-1 0 0 0 0,1-1 0 0 0,-1 1 0 0 0,0 0 0 0 0,0 1 0 0 0,-1-1 0 0 0,1 0 0 0 0,-1 1 0 0 0,0 0 0 0 0,1-1 0 0 0,-1 1 0 0 0,-1 0 0 0 0,1 0 0 0 0,-1 0 0 0 0,1 4-6 0 0,22 74-88 0 0,-1 24-1080 0 0,-22-103 1052 0 0,0 0-1 0 0,0 0 0 0 0,0 0 0 0 0,0-1 0 0 0,0 1 0 0 0,1 0 0 0 0,-1-1 0 0 0,1 1 117 0 0,4 7-667 0 0,-3-6-974 0 0,5 3-3923 0 0</inkml:trace>
  <inkml:trace contextRef="#ctx0" brushRef="#br0" timeOffset="3856.482">3038 619 2760 0 0,'0'0'529'0'0,"0"0"1182"0"0,0 0 517 0 0,0 0 106 0 0,0 0-222 0 0,-1 2-1028 0 0,-29 20 429 0 0,22-17-1274 0 0,0 0 1 0 0,1 1-1 0 0,-5 4-239 0 0,-6 8 380 0 0,1 2 1 0 0,1 0-1 0 0,-10 15-380 0 0,19-25 139 0 0,1 1 0 0 0,0-1 0 0 0,1 1-1 0 0,0 0 1 0 0,1 0 0 0 0,0 1 0 0 0,1-1 0 0 0,0 1-1 0 0,1 1-138 0 0,1-9 98 0 0,1 1-1 0 0,0-1 0 0 0,0 0 1 0 0,0 1-1 0 0,0-1 0 0 0,1 1 1 0 0,0-1-1 0 0,0 0 0 0 0,0 1 1 0 0,0-1-1 0 0,1 0 0 0 0,-1 0 1 0 0,1 0-1 0 0,0 0 0 0 0,1 0 1 0 0,-1 0-1 0 0,1 0 0 0 0,-1-1 1 0 0,1 0-1 0 0,0 1 0 0 0,1-1-97 0 0,-3-2 16 0 0,1 0 0 0 0,-1 0 0 0 0,1 0-1 0 0,0 0 1 0 0,-1 0 0 0 0,1-1-1 0 0,0 1 1 0 0,0-1 0 0 0,0 1 0 0 0,-1-1-1 0 0,1 0 1 0 0,0 0 0 0 0,0 0-1 0 0,0 0 1 0 0,0 0 0 0 0,0 0 0 0 0,-1 0-1 0 0,1 0 1 0 0,0-1 0 0 0,0 1-1 0 0,0-1-15 0 0,5-1 126 0 0,-1 0 0 0 0,-1 0 0 0 0,1-1 0 0 0,0 0 0 0 0,5-3-126 0 0,-4 1 17 0 0,1-1-1 0 0,-1 0 0 0 0,0 0 1 0 0,0-1-1 0 0,-1 0 0 0 0,0 0 0 0 0,0 0 1 0 0,-1-1-1 0 0,0 0 0 0 0,2-4-16 0 0,1-4-11 0 0,0 0 0 0 0,-2-1 0 0 0,0 0 0 0 0,0 0 0 0 0,-2-1 11 0 0,-1 6-66 0 0,-1 0 0 0 0,0-1 0 0 0,-1 1 0 0 0,0-3 66 0 0,-1 9-33 0 0,0 1 0 0 0,0 0 1 0 0,-1 0-1 0 0,1 0 0 0 0,-1 0 0 0 0,0 0 0 0 0,-1 0 0 0 0,1 0 0 0 0,-1 0 0 0 0,0 1 0 0 0,-1-2 33 0 0,2 5 224 0 0,-2 1-26 0 0,3 0-215 0 0,0 0 0 0 0,-1 0 0 0 0,1-1 0 0 0,0 1 0 0 0,0 0 0 0 0,0 0 0 0 0,0 0 0 0 0,-1 0 0 0 0,1 0 0 0 0,0 0 0 0 0,0 0 0 0 0,0 0 0 0 0,0 0 0 0 0,-1 0 0 0 0,1 0 0 0 0,0 0 0 0 0,0 0 0 0 0,0 0 0 0 0,0 0 0 0 0,-1 0 1 0 0,1 0-1 0 0,0 0 0 0 0,0 1 0 0 0,0-1 0 0 0,0 0 0 0 0,-1 0 0 0 0,1 0 0 0 0,0 0 0 0 0,0 0 0 0 0,0 0 0 0 0,0 0 0 0 0,0 0 0 0 0,0 1 0 0 0,-1-1 0 0 0,1 0 0 0 0,0 0 0 0 0,0 0 0 0 0,0 0 0 0 0,0 0 0 0 0,0 1 0 0 0,0-1 17 0 0,-2 5 134 0 0,1 1-1 0 0,0-1 1 0 0,0 1-1 0 0,0-1 0 0 0,0 1 1 0 0,1-1-1 0 0,0 1 0 0 0,0-1 1 0 0,1 1-1 0 0,0 2-133 0 0,1 8 304 0 0,2-1 1 0 0,-1 0-1 0 0,3 5-304 0 0,2 0 135 0 0,1-1 1 0 0,0 0-1 0 0,2 0 0 0 0,2 3-135 0 0,-8-15 21 0 0,0 0 0 0 0,1-1 0 0 0,0 1 0 0 0,0-1 0 0 0,0 0 0 0 0,0-1 0 0 0,5 4-21 0 0,-8-7-3 0 0,-1-1-1 0 0,1 1 1 0 0,0-1-1 0 0,-1 0 0 0 0,1 0 1 0 0,0 0-1 0 0,0 0 0 0 0,0 0 1 0 0,0 0-1 0 0,-1-1 0 0 0,2 1 4 0 0,-3-1-18 0 0,1 0-1 0 0,0 0 0 0 0,-1-1 0 0 0,1 1 1 0 0,0 0-1 0 0,-1-1 0 0 0,1 1 0 0 0,-1 0 1 0 0,1-1-1 0 0,0 0 0 0 0,-1 1 0 0 0,0-1 1 0 0,1 0-1 0 0,-1 0 0 0 0,1 0 0 0 0,-1 0 1 0 0,0 0-1 0 0,0 0 0 0 0,1 0 0 0 0,-1-1 19 0 0,3-3-132 0 0,0 0-1 0 0,0-1 0 0 0,-1 1 1 0 0,1-1-1 0 0,-1 0 1 0 0,-1 0-1 0 0,3-6 133 0 0,11-44-978 0 0,-16 53 939 0 0,7-32-1909 0 0,-2-1 0 0 0,0-12 1948 0 0,-2 14-1312 0 0,0-27-4418 0 0,-2-26 5730 0 0,-2 43-1684 0 0,-1-24-1770 0 0,-7-24 3454 0 0,3 25-137 0 0,1-24 137 0 0,5-33 3983 0 0,0 122-3826 0 0,0 0 1 0 0,0 0-1 0 0,0 0 1 0 0,1 0-1 0 0,-1 0 1 0 0,1 0-1 0 0,-1 0 1 0 0,1 0 0 0 0,-1 1-1 0 0,1-1 1 0 0,0 0-1 0 0,0 0 1 0 0,0 0-158 0 0,1 0 1066 0 0,-2 2 182 0 0,1 3 86 0 0,10 39 2993 0 0,2 17-4327 0 0,-2 9 2019 0 0,-1 22-2019 0 0,0-1 481 0 0,3 32-47 0 0,-8-29-161 0 0,4-1 0 0 0,10 37-273 0 0,-9-60 11 0 0,-6-37-286 0 0,5 20 275 0 0,-5-41-1093 0 0,0 0 0 0 0,0 0 0 0 0,1-1 0 0 0,0 1 0 0 0,3 2 1093 0 0,-6-10-1918 0 0</inkml:trace>
  <inkml:trace contextRef="#ctx0" brushRef="#br0" timeOffset="4219.388">3440 435 6912 0 0,'0'0'528'0'0,"-6"0"-22"0"0,2 0 568 0 0,-1 1-1 0 0,0-1 1 0 0,1 1-1 0 0,-1 0 1 0 0,1 0-1 0 0,-3 2-1073 0 0,-27 13 2910 0 0,13-3-2158 0 0,1 2 0 0 0,-2 2-752 0 0,15-11 273 0 0,-44 30-19 0 0,36-26-553 0 0,-1 1 0 0 0,2 0 0 0 0,-1 1 0 0 0,2 1 0 0 0,-11 12 299 0 0,16-19-994 0 0</inkml:trace>
  <inkml:trace contextRef="#ctx0" brushRef="#br0" timeOffset="4220.388">3600 587 17191 0 0,'1'2'787'0'0,"0"1"-704"0"0,1 1 0 0 0,-1-1 0 0 0,0 1 0 0 0,0-1-1 0 0,-1 1 1 0 0,1-1 0 0 0,-1 1 0 0 0,0-1 0 0 0,0 1 0 0 0,0 0 0 0 0,0-1 0 0 0,-1 1-1 0 0,0 1-82 0 0,-1 13 95 0 0,1-1-1 0 0,1 6-94 0 0,-2 22 142 0 0,2-38-136 0 0,0 0 0 0 0,0 0-1 0 0,0 0 1 0 0,2 6-6 0 0,0 14 50 0 0,-1-16-368 0 0,0-1 0 0 0,0 0 0 0 0,0 0 0 0 0,2 0 0 0 0,-1 0 318 0 0,11 27-5908 0 0,-7-23 739 0 0</inkml:trace>
  <inkml:trace contextRef="#ctx0" brushRef="#br0" timeOffset="4553.911">3859 558 18023 0 0,'0'0'407'0'0,"0"1"60"0"0,0 3-343 0 0,-1 0-1 0 0,0 0 1 0 0,0 0 0 0 0,-1-1 0 0 0,1 1-1 0 0,-1 0 1 0 0,0-1 0 0 0,0 0 0 0 0,0 2-124 0 0,-8 14-12 0 0,1 0-19 0 0,6-12-26 0 0,0-1 1 0 0,0 2 0 0 0,1-1 0 0 0,-1 0 0 0 0,2 0 0 0 0,-1 1 56 0 0,0 7 207 0 0,1 0-1 0 0,1 0 1 0 0,0 1-1 0 0,1-1 0 0 0,0 0 1 0 0,2 0-1 0 0,-1-1 1 0 0,2 1-1 0 0,0-1 0 0 0,2 5-206 0 0,-4-16 35 0 0,-1 0-1 0 0,0-1 0 0 0,1 1 1 0 0,0 0-1 0 0,0-1 0 0 0,-1 1 1 0 0,1-1-1 0 0,1 1 0 0 0,-1-1 1 0 0,0 0-1 0 0,1 0 0 0 0,-1 0 1 0 0,1 0-1 0 0,-1-1 0 0 0,1 1 0 0 0,0-1 1 0 0,0 1-1 0 0,0-1 0 0 0,0 0 1 0 0,0 0-1 0 0,0-1 0 0 0,0 1 1 0 0,0 0-1 0 0,0-1 0 0 0,0 0 1 0 0,0 0-1 0 0,0 0 0 0 0,0 0 1 0 0,0 0-1 0 0,1 0 0 0 0,-1-1 1 0 0,0 0-1 0 0,1 0-34 0 0,2 0 13 0 0,-1-1 0 0 0,1 0 0 0 0,-1 0 0 0 0,1 0-1 0 0,-1-1 1 0 0,0 0 0 0 0,0 0 0 0 0,0 0 0 0 0,0-1 0 0 0,-1 1 0 0 0,1-1 0 0 0,-1 0 0 0 0,0 0 0 0 0,0-1-1 0 0,0 1 1 0 0,-1-1 0 0 0,2-3-13 0 0,1-4-20 0 0,0 0 0 0 0,0 0 0 0 0,-1-1 0 0 0,-1 1 0 0 0,0-2 20 0 0,-3 10-10 0 0,0 0-1 0 0,-1 0 1 0 0,1 0 0 0 0,-1 0-1 0 0,0 0 1 0 0,0 0 0 0 0,0 0 0 0 0,-1 0-1 0 0,1 0 1 0 0,-1 0 0 0 0,0 0-1 0 0,0 1 1 0 0,-1-1 0 0 0,1 0 0 0 0,-1 0-1 0 0,1 1 1 0 0,-1-1 0 0 0,0 1-1 0 0,-1-1 11 0 0,-3-4-45 0 0,-1 0-1 0 0,1 1 1 0 0,-2 0 0 0 0,1 0-1 0 0,-1 0 1 0 0,0 1-1 0 0,0 0 1 0 0,0 1 0 0 0,-1 0-1 0 0,0 0 1 0 0,0 1-1 0 0,0 0 1 0 0,-1 0-1 0 0,1 1 1 0 0,-7-1 45 0 0,0 0-164 0 0,2 0-725 0 0,0 0 0 0 0,-1 2 0 0 0,1-1 0 0 0,-1 2 0 0 0,-2 0 889 0 0,2 1-4489 0 0,1 0-1123 0 0</inkml:trace>
  <inkml:trace contextRef="#ctx0" brushRef="#br0" timeOffset="4892.38">4113 526 14136 0 0,'6'2'62'0'0,"-3"-1"25"0"0,-1-1 0 0 0,1 1 0 0 0,0 1 0 0 0,-1-1 0 0 0,1 0-1 0 0,-1 1 1 0 0,1-1 0 0 0,-1 1 0 0 0,0 0 0 0 0,1 0-1 0 0,-1 0 1 0 0,0 0 0 0 0,0 0 0 0 0,-1 0 0 0 0,1 0-1 0 0,0 1 1 0 0,0 1-87 0 0,3 4 59 0 0,-1 0 0 0 0,-1 0 0 0 0,1 1 0 0 0,-1-1 0 0 0,-1 1 0 0 0,0 0-1 0 0,0-1 1 0 0,0 5-59 0 0,1 19 800 0 0,0 24-800 0 0,0-1 86 0 0,-1-11 42 0 0,-1-24 137 0 0,1 1-1 0 0,0-1 1 0 0,3 5-265 0 0,-5-22 310 0 0,0-3-12 0 0,0 0-64 0 0,11-31 344 0 0,-8 22-550 0 0,-1 1 0 0 0,1 0 0 0 0,-1-1 0 0 0,0-5-28 0 0,1-6 0 0 0,0-1 0 0 0,1 1 0 0 0,0 0 0 0 0,2 0 0 0 0,8-18 0 0 0,-14 37-2 0 0,16-30-11 0 0,-15 29 13 0 0,0 1 0 0 0,0-1 1 0 0,0 1-1 0 0,1-1 0 0 0,-1 1 0 0 0,0 0 0 0 0,1-1 0 0 0,-1 1 0 0 0,0 0 0 0 0,1 0 0 0 0,-1 0 0 0 0,1 0 0 0 0,0 0 0 0 0,-1 0 0 0 0,1 0 0 0 0,1 0 0 0 0,7 2 0 0 0,-6 1 7 0 0,-1-1 0 0 0,1 1 0 0 0,-1 0 0 0 0,0 0 0 0 0,0 0-1 0 0,0 0 1 0 0,0 0 0 0 0,0 1 0 0 0,-1-1 0 0 0,1 1-1 0 0,-1 0 1 0 0,1 0 0 0 0,1 2-7 0 0,2 6 52 0 0,0 0-1 0 0,-1 0 0 0 0,3 7-51 0 0,3 6 84 0 0,1 3 112 0 0,-2 0 1 0 0,3 13-197 0 0,-1 0-4648 0 0,-10-35 3558 0 0,3 8-5115 0 0</inkml:trace>
  <inkml:trace contextRef="#ctx0" brushRef="#br0" timeOffset="5225.489">3900 170 7832 0 0,'0'0'696'0'0,"10"8"-560"0"0,-1-1-136 0 0,4 1 0 0 0,1 4 2624 0 0,5 5 504 0 0,0-5 95 0 0,3 9 17 0 0,2-1-2544 0 0,3 1-512 0 0,-8-1-104 0 0,8-3-8815 0 0</inkml:trace>
  <inkml:trace contextRef="#ctx0" brushRef="#br0" timeOffset="5573.852">4772 219 4608 0 0,'15'40'459'0'0,"-2"-3"1956"0"0,-8-16 617 0 0,8 32 2262 0 0,-5 1-3331 0 0,-4-8-211 0 0,6 18-1752 0 0,-8-48 196 0 0,-1 1-1 0 0,0-1 1 0 0,-1 12-196 0 0,-1-8 207 0 0,1 0-1 0 0,3 11-206 0 0,15 143 892 0 0,-12-142-629 0 0,-3-18-20 0 0,-1-1 0 0 0,0 1 0 0 0,-1 4-243 0 0,-1-17 180 0 0,0-1-52 0 0,0 0-28 0 0,1-1-4 0 0,4-10-39 0 0,-1 1 0 0 0,0-1 0 0 0,-1 1-1 0 0,0-1 1 0 0,0-5-57 0 0,5-16 115 0 0,-2 13-84 0 0,1-4 31 0 0,0 0 0 0 0,2 1 0 0 0,5-10-62 0 0,-12 29-5 0 0,1-1 0 0 0,-1 1 0 0 0,1 0 0 0 0,-1 0 0 0 0,1 0 0 0 0,0 0 0 0 0,0 0 0 0 0,2 0 5 0 0,-4 2-2 0 0,0-1 0 0 0,0 1 1 0 0,1 1-1 0 0,-1-1 0 0 0,1 0 0 0 0,-1 0 0 0 0,0 0 0 0 0,1 1 0 0 0,0-1 0 0 0,-1 1 0 0 0,1-1 0 0 0,-1 1 1 0 0,1 0-1 0 0,-1 0 0 0 0,1-1 0 0 0,0 1 0 0 0,-1 0 0 0 0,1 1 0 0 0,0-1 0 0 0,-1 0 0 0 0,2 0 2 0 0,8 6-10 0 0,0 0 0 0 0,0 0-1 0 0,0 1 1 0 0,-1 1 0 0 0,0 0-1 0 0,-1 0 1 0 0,1 0 0 0 0,-2 2-1 0 0,1-1 11 0 0,2 2-3 0 0,1 1 2 0 0,1-1-1 0 0,9 7 2 0 0,-18-15 1 0 0,0 0 1 0 0,-1-1-1 0 0,1 1 1 0 0,0-1-1 0 0,1 0 0 0 0,-1 0 1 0 0,0-1-1 0 0,0 1 0 0 0,1-1 1 0 0,-1 0-1 0 0,1 0 1 0 0,2 0-2 0 0,-5-2 5 0 0,0 1 0 0 0,0-1 1 0 0,0 1-1 0 0,0-1 0 0 0,0 0 1 0 0,-1 0-1 0 0,1 0 1 0 0,0 0-1 0 0,0 0 0 0 0,0 0 1 0 0,-1 0-1 0 0,1-1 0 0 0,-1 1 1 0 0,1 0-1 0 0,-1-1 0 0 0,0 1 1 0 0,1-1-1 0 0,-1 0 1 0 0,0 0-1 0 0,0 1 0 0 0,0-1 1 0 0,0 0-1 0 0,0 0 0 0 0,0-1-5 0 0,0-1 1 0 0,1 1-1 0 0,-1-1 0 0 0,1 0 0 0 0,-1 0 0 0 0,0-1 0 0 0,-1 1 1 0 0,1 0-1 0 0,-1 0 0 0 0,1 0 0 0 0,-1-1 0 0 0,-1-2 0 0 0,0 3 5 0 0,0-4-10 0 0,-1 0 0 0 0,0 0 1 0 0,0 0-1 0 0,-1 0 1 0 0,-1-2 4 0 0,3 8-5 0 0,0 0 0 0 0,0 0 1 0 0,0 1-1 0 0,0-1 0 0 0,0 1 1 0 0,0-1-1 0 0,0 1 0 0 0,-1-1 1 0 0,1 1-1 0 0,0-1 0 0 0,-1 1 1 0 0,1 0-1 0 0,-1 0 0 0 0,0 0 1 0 0,1 0-1 0 0,-1 0 0 0 0,0 0 1 0 0,0 1-1 0 0,0-1 0 0 0,1 0 1 0 0,-1 1-1 0 0,0 0 0 0 0,0-1 1 0 0,0 1-1 0 0,0 0 0 0 0,0 0 5 0 0,-3 0-14 0 0,-1 0-1 0 0,1 0 0 0 0,0 1 0 0 0,0 0 1 0 0,0 0-1 0 0,0 0 0 0 0,-1 1 15 0 0,4-1-5 0 0,0-1 1 0 0,0 1-1 0 0,1 0 1 0 0,-1 0-1 0 0,0 0 0 0 0,1 0 1 0 0,-1 0-1 0 0,1 1 1 0 0,-1-1-1 0 0,1 0 0 0 0,-1 1 1 0 0,1-1-1 0 0,0 1 1 0 0,0 0-1 0 0,0-1 0 0 0,0 1 1 0 0,0 0-1 0 0,0 0 1 0 0,0-1-1 0 0,1 1 0 0 0,-1 0 5 0 0,0 4 17 0 0,-1 0-1 0 0,2 0 0 0 0,-1-1 1 0 0,0 1-1 0 0,1 0 0 0 0,0 0 1 0 0,1 0-1 0 0,0-1 1 0 0,-1 1-1 0 0,2 0-16 0 0,2 13 119 0 0,2 0 1 0 0,2 6-120 0 0,1 0-39 0 0,-3-6 39 0 0,1-1 0 0 0,1 0 0 0 0,1-1 0 0 0,5 8 0 0 0,-8-15 0 0 0,1 0 0 0 0,0-1 0 0 0,1 0 0 0 0,-1 0 0 0 0,2-1 0 0 0,-1 0 0 0 0,1 0 0 0 0,1 0 0 0 0,1 0-54 0 0,2 1 56 0 0,-1 0 1 0 0,1-2 0 0 0,13 7-3 0 0,-22-12-133 0 0,0-1 0 0 0,1 1 0 0 0,-1-1 0 0 0,0 0-1 0 0,1 0 1 0 0,-1 0 0 0 0,1-1 0 0 0,-1 1 0 0 0,1-1-1 0 0,-1 0 1 0 0,1-1 0 0 0,-1 1 0 0 0,1-1 0 0 0,-1 0-1 0 0,2 0 134 0 0,-5 1-187 0 0,0 0 0 0 0,0-1-1 0 0,1 1 1 0 0,-1-1-1 0 0,0 1 1 0 0,0-1-1 0 0,0 0 1 0 0,0 1 0 0 0,0-1-1 0 0,0 0 1 0 0,0 0-1 0 0,0 0 1 0 0,0 0 0 0 0,0 0-1 0 0,0 0 1 0 0,0 0 187 0 0,5-11-1550 0 0</inkml:trace>
  <inkml:trace contextRef="#ctx0" brushRef="#br0" timeOffset="6101.863">5432 648 10592 0 0,'5'5'88'0'0,"1"0"1"0"0,-1 0 0 0 0,1 0-1 0 0,-2 0 1 0 0,1 1-1 0 0,-1 0 1 0 0,1 0 0 0 0,-2 0-1 0 0,1 1 1 0 0,-1-1-1 0 0,0 1 1 0 0,0 0 0 0 0,1 4-89 0 0,10 22 1471 0 0,-10-25-698 0 0,0 0-1 0 0,-1 0 1 0 0,0 1 0 0 0,0 1-773 0 0,-1-1 798 0 0,11 38 1055 0 0,-12-43-1810 0 0,0 1 0 0 0,1-1 0 0 0,0 0 1 0 0,0-1-1 0 0,0 1 0 0 0,0 0 1 0 0,0 0-1 0 0,1-1 0 0 0,0 1-43 0 0,-1-3 67 0 0,-2-1 61 0 0,0 0 2 0 0,0 0-2 0 0,0 0 35 0 0,0 0 145 0 0,1 0-234 0 0,0 0-1 0 0,1 0 1 0 0,-1-1-1 0 0,1 1 1 0 0,-1-1-1 0 0,0 1 1 0 0,1-1 0 0 0,-1 1-1 0 0,0-1 1 0 0,0 0-1 0 0,1 1 1 0 0,-1-1-1 0 0,0 0 1 0 0,0 0 0 0 0,0 0-74 0 0,17-19-7 0 0,-10 11-30 0 0,4-5-24 0 0,-8 8 85 0 0,0 2 0 0 0,1-1 0 0 0,-1 0 0 0 0,1 1 0 0 0,2-2-24 0 0,3-1 9 0 0,-9 6-9 0 0,1 0 0 0 0,-1-1 0 0 0,1 1 0 0 0,0 0 0 0 0,-1 0 1 0 0,1 0-1 0 0,0 0 0 0 0,0 0 0 0 0,0 1 0 0 0,0-1 0 0 0,0 0 0 0 0,0 1 0 0 0,0 0 0 0 0,0-1 0 0 0,0 1 0 0 0,0 0 0 0 0,3 0 4 0 0,0 1 0 0 0,0 0 0 0 0,0 0 0 0 0,0 0 0 0 0,0 0 0 0 0,0 1 0 0 0,0 0 0 0 0,-1 0 0 0 0,1 0 0 0 0,-1 1 0 0 0,0-1 0 0 0,1 1 0 0 0,-1 0 0 0 0,0 1 0 0 0,-1-1 0 0 0,3 2-4 0 0,-1 0 0 0 0,-1 0 0 0 0,1 0 0 0 0,-1 0 0 0 0,3 5 0 0 0,-4-4 0 0 0,1-1 0 0 0,0 0 0 0 0,0 0 0 0 0,1-1 0 0 0,1 2 0 0 0,-4-2 1 0 0,1-2-2 0 0,11 5 81 0 0,-12-6-53 0 0,0 0 0 0 0,1 0-1 0 0,-1-1 1 0 0,0 1-1 0 0,1-1 1 0 0,-1 0 0 0 0,1 0-1 0 0,-1 0 1 0 0,0 0-1 0 0,1 0 1 0 0,-1 0 0 0 0,0-1-1 0 0,1 1 1 0 0,-1-1-1 0 0,0 0 1 0 0,1 1 0 0 0,-1-1-1 0 0,0 0 1 0 0,0 0 0 0 0,0-1-1 0 0,0 1 1 0 0,0 0-1 0 0,0-1-26 0 0,1-1 195 0 0,6-9 57 0 0,0 0-1 0 0,0 0 1 0 0,2-7-252 0 0,-8 14-12 0 0,-1 0-1 0 0,0-1 0 0 0,0 1 1 0 0,0-1-1 0 0,0 0 1 0 0,-1 1-1 0 0,0-1 0 0 0,-1 0 1 0 0,1 0-1 0 0,-1-3 13 0 0,0 1 121 0 0,0-1 0 0 0,-1 1 0 0 0,0-1 0 0 0,0 1 0 0 0,-2-5-121 0 0,2 11-63 0 0,1-1 0 0 0,-1 1 0 0 0,0 0 0 0 0,0 0 0 0 0,0 0 0 0 0,0 0 0 0 0,0 0 0 0 0,0 0 0 0 0,-1 0 0 0 0,1 0 0 0 0,-1 1 0 0 0,1-1 0 0 0,-1 1 0 0 0,0-1 0 0 0,1 1 0 0 0,-1-1 0 0 0,0 1 0 0 0,0 0 0 0 0,0 0 0 0 0,0 0 0 0 0,0 0 0 0 0,0 0 0 0 0,-1 0 63 0 0,-1 1-49 0 0,0 0 0 0 0,1 0-1 0 0,-1 1 1 0 0,0-1 0 0 0,1 1-1 0 0,-1 0 1 0 0,1 0 0 0 0,-1 0-1 0 0,1 1 1 0 0,-1-1 0 0 0,1 1-1 0 0,0 0 50 0 0,-1 1 31 0 0,1 1 0 0 0,0-1 0 0 0,0 1 0 0 0,0 0 0 0 0,1 0 0 0 0,-1 0-1 0 0,1 0 1 0 0,0 0 0 0 0,0 0 0 0 0,0 1 0 0 0,1-1 0 0 0,0 1 0 0 0,-1 1-31 0 0,1 1-3 0 0,-1 1 1 0 0,1-1 0 0 0,0 1-1 0 0,1-1 1 0 0,0 1 0 0 0,0-1 0 0 0,1 1-1 0 0,0-1 1 0 0,0 1 0 0 0,1-1-1 0 0,-1 1 1 0 0,2-1 0 0 0,2 6 2 0 0,1 3 118 0 0,2 0-1 0 0,0-1 1 0 0,1 0 0 0 0,0-1-1 0 0,7 8-117 0 0,-11-16 16 0 0,1 1-1 0 0,0-1 1 0 0,1 0-1 0 0,-1-1 0 0 0,1 1 1 0 0,0-1-1 0 0,0-1 0 0 0,1 1 1 0 0,-1-1-1 0 0,1-1 1 0 0,6 3-16 0 0,1-1 47 0 0,1 0 0 0 0,0-1 0 0 0,0-1 0 0 0,1 0 1 0 0,8-1-48 0 0,-16-2-13 0 0,1 0 0 0 0,-1 0 0 0 0,9-2 13 0 0,9-4-6260 0 0,-12-1-870 0 0</inkml:trace>
  <inkml:trace contextRef="#ctx0" brushRef="#br0" timeOffset="6591.681">5657 829 16328 0 0,'0'0'351'0'0,"5"8"81"0"0,-5 4 16 0 0,8 0 16 0 0,-3 2-368 0 0,0 1-96 0 0,-5-3 0 0 0,0 9 0 0 0,4-8 128 0 0,1 2 16 0 0,-5-3 0 0 0,0 5 0 0 0,0-5-872 0 0,0-3-168 0 0,-5-1-39 0 0,1 1-9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50:04.8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656 1121 14400 0 0,'2'6'314'0'0,"-1"1"1"0"0,1-1 0 0 0,0 1 0 0 0,0-1 0 0 0,3 6-315 0 0,-2-5 92 0 0,-3-6 457 0 0,0-1 174 0 0,0 0 28 0 0,0-12 974 0 0,0 6-1438 0 0,0-1 0 0 0,-1 1-1 0 0,0 0 1 0 0,-1-1 0 0 0,0-2-287 0 0,-1 1 240 0 0,2 0 0 0 0,-1 0-1 0 0,0-6-239 0 0,0-5 322 0 0,-2 0-1 0 0,0 0 0 0 0,-5-12-321 0 0,-3-14 332 0 0,-94-336 1972 0 0,91 339-2042 0 0,-4-5-262 0 0,-6-15 402 0 0,14 32-105 0 0,-2 0 0 0 0,-1 2-1 0 0,-1-1 1 0 0,-6-7-297 0 0,11 24-98 0 0,0-1 0 0 0,0 1 1 0 0,-7-5 97 0 0,-16-20 10 0 0,28 32 6 0 0,4 4-12 0 0,0 0-1 0 0,0 0 0 0 0,0 1 1 0 0,0-1-1 0 0,0 0 1 0 0,0 0-1 0 0,0 0 1 0 0,1 0-1 0 0,-1 0 0 0 0,0 0 1 0 0,1 0-1 0 0,-1-1 1 0 0,1 1-1 0 0,-1 0-3 0 0,-6-18 166 0 0,6 17-137 0 0,0 0 1 0 0,0 0 0 0 0,0 0 0 0 0,1-1 0 0 0,-1 1 0 0 0,0 0 0 0 0,1 0-1 0 0,0-1 1 0 0,-1 1 0 0 0,1-1-30 0 0,0 3 105 0 0,0 0 14 0 0,0 0 1 0 0,0 0 4 0 0,0 0 17 0 0,0 0 10 0 0,0 0 1 0 0,0 0-13 0 0,0 0-55 0 0,0 3-17 0 0,1-1-62 0 0,-1-1 0 0 0,1 0 0 0 0,-1 0 1 0 0,1 0-1 0 0,-1 1 0 0 0,0-1 0 0 0,1 0 0 0 0,-1 0 1 0 0,0 1-1 0 0,0-1 0 0 0,0 0 0 0 0,0 1 1 0 0,0-1-1 0 0,0 0 0 0 0,0 1-5 0 0,1 20 15 0 0,1-9 18 0 0,-1-1-1 0 0,0 13-32 0 0,-1-10 0 0 0,0-15 0 0 0,0 0 0 0 0,0 1 0 0 0,0-1 0 0 0,0 1 0 0 0,0-1 0 0 0,0 1 0 0 0,0-1 0 0 0,0 0 0 0 0,0 1 0 0 0,0-1 0 0 0,0 1 0 0 0,-1-1 0 0 0,1 0 0 0 0,0 1 0 0 0,0-1 0 0 0,0 0 0 0 0,0 1 0 0 0,-1-1 0 0 0,1 0 0 0 0,0 1 0 0 0,0-1 0 0 0,-1 1 0 0 0,-5-4 0 0 0,-4-10 0 0 0,8 9 0 0 0,0-1 0 0 0,0 1 0 0 0,0-1 0 0 0,1 0 0 0 0,0 0 0 0 0,0 1 0 0 0,0-1 0 0 0,0-5 0 0 0,0-43 0 0 0,1 37 0 0 0,0 8 0 0 0,1 0 0 0 0,0 0-1 0 0,0 0 1 0 0,1-6 0 0 0,-1 11 1 0 0,0 0 0 0 0,0 0 0 0 0,0 0 0 0 0,1 0 1 0 0,-1 0-1 0 0,1 0 0 0 0,-1 0 0 0 0,1 1 0 0 0,0-1 0 0 0,0 0 0 0 0,0 1 0 0 0,2-2-1 0 0,-3 3 16 0 0,0 0 0 0 0,0 0-1 0 0,0 0 1 0 0,1 0 0 0 0,-1 0 0 0 0,0 0 0 0 0,0 0-1 0 0,1 0 1 0 0,-1 1 0 0 0,1-1 0 0 0,-1 0 0 0 0,0 1-1 0 0,1 0 1 0 0,-1-1 0 0 0,1 1 0 0 0,0 0 0 0 0,-1-1-1 0 0,1 1 1 0 0,-1 0 0 0 0,1 0 0 0 0,-1 1 0 0 0,1-1-1 0 0,-1 0 1 0 0,1 0 0 0 0,-1 1 0 0 0,1-1-16 0 0,6 3 41 0 0,-1-1 1 0 0,0 1-1 0 0,0 1 1 0 0,0-1-1 0 0,0 1 1 0 0,0 1-1 0 0,-1-1 0 0 0,1 1 1 0 0,-1 0-1 0 0,4 6-41 0 0,7 4 59 0 0,6 7-39 0 0,48 80 88 0 0,-54-79-479 0 0,-16-22-538 0 0,-1-1-298 0 0,0 0-1620 0 0,0 0-6258 0 0</inkml:trace>
  <inkml:trace contextRef="#ctx0" brushRef="#br0" timeOffset="624.251">1 1276 15408 0 0,'-1'-1'73'0'0,"1"1"1"0"0,0 0-1 0 0,0 0 1 0 0,1 0 0 0 0,-1 0-1 0 0,0-1 1 0 0,0 1-1 0 0,0 0 1 0 0,0 0 0 0 0,0 0-1 0 0,0 0 1 0 0,0 0-1 0 0,0-1 1 0 0,0 1 0 0 0,0 0-1 0 0,0 0 1 0 0,0 0-1 0 0,0 0 1 0 0,1 0 0 0 0,-1-1-1 0 0,0 1 1 0 0,0 0 0 0 0,0 0-1 0 0,0 0 1 0 0,0 0-1 0 0,0 0 1 0 0,1 0 0 0 0,-1 0-1 0 0,0 0 1 0 0,0 0-1 0 0,0 0 1 0 0,0-1 0 0 0,1 1-1 0 0,-1 0 1 0 0,0 0-1 0 0,0 0 1 0 0,0 0 0 0 0,0 0-1 0 0,1 0 1 0 0,-1 0-1 0 0,0 0 1 0 0,0 0 0 0 0,0 0-1 0 0,0 1 1 0 0,1-1 0 0 0,-1 0-1 0 0,0 0 1 0 0,0 0-1 0 0,0 0 1 0 0,0 0 0 0 0,0 0-1 0 0,1 0 1 0 0,-1 0-1 0 0,0 0 1 0 0,0 0 0 0 0,0 1-1 0 0,0-1 1 0 0,0 0-1 0 0,0 0 1 0 0,1 0-74 0 0,6 16 1603 0 0,2 25-335 0 0,-6 56-260 0 0,-1-76-959 0 0,-2-11 21 0 0,1-1 0 0 0,0 1 0 0 0,0 0 0 0 0,1 0 1 0 0,1-1-1 0 0,2 9-70 0 0,-4-16 346 0 0,-1-2-30 0 0,0 0-150 0 0,0 0-64 0 0,0 0-7 0 0,9-1 58 0 0,-6 0-137 0 0,0-1 0 0 0,1 0-1 0 0,-1-1 1 0 0,0 1 0 0 0,0 0-1 0 0,-1-1 1 0 0,1 0 0 0 0,0 1-1 0 0,-1-1 1 0 0,1-1 0 0 0,-1 1-1 0 0,1-2-15 0 0,1-1 4 0 0,9-12 38 0 0,-1-1-1 0 0,3-8-41 0 0,-8 13 34 0 0,0 1 0 0 0,1 0 1 0 0,1 0-1 0 0,0 1 0 0 0,1 0 0 0 0,7-6-34 0 0,-16 17 5 0 0,0 0-1 0 0,0 0 1 0 0,1 0-1 0 0,-1 0 1 0 0,1 0-1 0 0,-1 1 1 0 0,1-1-1 0 0,-1 0 1 0 0,1 1-1 0 0,-1-1 1 0 0,1 1-1 0 0,-1 0 1 0 0,1-1-1 0 0,0 1 1 0 0,-1 0 0 0 0,1 0-1 0 0,0 0 1 0 0,-1 0-1 0 0,1 0 1 0 0,0 0-1 0 0,-1 1 1 0 0,1-1-1 0 0,-1 1 1 0 0,1-1-1 0 0,0 1 1 0 0,-1-1-1 0 0,1 1 1 0 0,-1 0-1 0 0,0 0 1 0 0,1 0-1 0 0,-1 0 1 0 0,1 0-5 0 0,6 6 18 0 0,0-1 1 0 0,0 2-1 0 0,-1-1 1 0 0,0 1-1 0 0,0 1-18 0 0,9 8-5 0 0,-8-9 7 0 0,1 0 0 0 0,0-1 0 0 0,0 0-1 0 0,1-1 1 0 0,0 0 0 0 0,2 1-2 0 0,-10-6-11 0 0,0-1 0 0 0,0 1 1 0 0,-1-1-1 0 0,1 0 0 0 0,0 1 1 0 0,0-1-1 0 0,0 0 0 0 0,0 0 1 0 0,0 0-1 0 0,0 0 0 0 0,0 0 0 0 0,-1-1 1 0 0,1 1-1 0 0,0-1 0 0 0,0 1 1 0 0,0-1-1 0 0,-1 1 0 0 0,1-1 1 0 0,0 0-1 0 0,0 0 0 0 0,-1 0 0 0 0,1 0 1 0 0,-1 0-1 0 0,1 0 0 0 0,-1-1 1 0 0,0 1-1 0 0,1 0 0 0 0,0-2 11 0 0,1 0 28 0 0,0-1 0 0 0,0 1 0 0 0,-1-1 1 0 0,1 1-1 0 0,-1-1 0 0 0,0 0 0 0 0,0 0 0 0 0,0 0 0 0 0,0 0 0 0 0,-1 0 0 0 0,0-1 0 0 0,0 1-28 0 0,1-5-4 0 0,-1 1 0 0 0,0 0-1 0 0,-1-1 1 0 0,0 1 0 0 0,-1 0 0 0 0,1-2 4 0 0,-1 7-19 0 0,1 1-1 0 0,-1-1 1 0 0,1 1 0 0 0,-1 0 0 0 0,0-1 0 0 0,0 1-1 0 0,0 0 1 0 0,0-1 0 0 0,0 1 0 0 0,-1 0 0 0 0,1 0 0 0 0,-1 0-1 0 0,1 0 1 0 0,-1 0 0 0 0,0 1 0 0 0,1-1 0 0 0,-1 0-1 0 0,0 1 1 0 0,0-1 0 0 0,0 1 0 0 0,-1 0 0 0 0,1 0 0 0 0,0 0 19 0 0,-2-1-2 0 0,-1 0 0 0 0,1 1 1 0 0,0-1-1 0 0,-1 1 0 0 0,1 0 1 0 0,-1 0-1 0 0,1 1 0 0 0,-1 0 1 0 0,0 0-1 0 0,1 0 0 0 0,-1 0 1 0 0,1 0-1 0 0,-1 1 0 0 0,-2 0 2 0 0,4 0 0 0 0,0 0 1 0 0,0 1-1 0 0,0-1 0 0 0,1 0 0 0 0,-1 1 0 0 0,0 0 0 0 0,1 0 0 0 0,-1-1 0 0 0,1 1 0 0 0,-1 1 0 0 0,1-1 0 0 0,0 0 1 0 0,0 1-1 0 0,0-1 0 0 0,0 1 0 0 0,0-1 0 0 0,1 1 0 0 0,-1 0 0 0 0,1 0 0 0 0,0 0 0 0 0,-1 1 0 0 0,0 6 0 0 0,0 0 0 0 0,0 0 0 0 0,1 1 0 0 0,1-1 0 0 0,0 0 0 0 0,0 0 0 0 0,1 1 0 0 0,0-1 0 0 0,0 0 0 0 0,3 6 0 0 0,-1-5-147 0 0,1 0-1 0 0,0 0 1 0 0,1 0-1 0 0,0 0 1 0 0,1-1-1 0 0,0 0 1 0 0,1 0-1 0 0,0-1 1 0 0,0 1-1 0 0,1-2 1 0 0,0 1-1 0 0,1-1 1 0 0,3 3 147 0 0,-6-7-412 0 0,0 0-1 0 0,0-1 1 0 0,0 0-1 0 0,1 0 1 0 0,-1 0 0 0 0,6 1 412 0 0,-10-3-114 0 0,26 10-1221 0 0</inkml:trace>
  <inkml:trace contextRef="#ctx0" brushRef="#br0" timeOffset="1160.547">789 952 5984 0 0,'3'1'273'0'0,"1"4"-87"0"0,-2-4-167 0 0,-1 1 0 0 0,1 0-1 0 0,0-1 1 0 0,0 1 0 0 0,0-1 0 0 0,0 1 0 0 0,0-1 0 0 0,0 0 0 0 0,0 0 0 0 0,0 0-19 0 0,3 2 853 0 0,-1 1 1 0 0,0-1-1 0 0,0 1 1 0 0,-1 0-1 0 0,1 0 1 0 0,-1 0-1 0 0,0 1 1 0 0,0-1-1 0 0,0 1 0 0 0,-1 0 1 0 0,0-1-1 0 0,0 1 1 0 0,0 0-1 0 0,0 0 1 0 0,-1 0-1 0 0,1 1 1 0 0,-1 1-854 0 0,-1 2 205 0 0,0 0 0 0 0,0 0-1 0 0,-1 0 1 0 0,0 0 0 0 0,-1 0 0 0 0,-1 6-205 0 0,-4 22 553 0 0,-5 38-268 0 0,1-14-171 0 0,4 12 55 0 0,2 1-1 0 0,4 8-168 0 0,1-78 2 0 0,0 0 1 0 0,1-1-1 0 0,-1 1 0 0 0,1 0 0 0 0,0-1 0 0 0,0 1 1 0 0,1-1-1 0 0,-1 1 0 0 0,1 0-2 0 0,-1-2-5 0 0,0 0 1 0 0,0-1 0 0 0,0 1-1 0 0,0-1 1 0 0,0 0 0 0 0,0 1-1 0 0,0-1 1 0 0,0 0-1 0 0,0 1 1 0 0,1-1 0 0 0,-1 0-1 0 0,0 0 1 0 0,1 0 0 0 0,-1 0-1 0 0,1 0 1 0 0,0-1-1 0 0,-1 1 1 0 0,1 0 0 0 0,-1-1-1 0 0,1 1 5 0 0,1-1-1 0 0,1 1 1 0 0,-1-1-1 0 0,0 1 0 0 0,0-1 0 0 0,1 0 0 0 0,-1-1 1 0 0,0 1-1 0 0,0 0 0 0 0,0-1 0 0 0,1 0 0 0 0,-1 0 1 0 0,0 0-1 0 0,0 0 0 0 0,0 0 0 0 0,0 0 0 0 0,-1-1 1 0 0,1 0-1 0 0,0 1 0 0 0,0-1 0 0 0,1-2 1 0 0,12-8 2 0 0,-11 9-4 0 0,-1-1 0 0 0,1 1 1 0 0,-1-1-1 0 0,0 0 0 0 0,0 0 0 0 0,0 0 1 0 0,1-3 1 0 0,13-19-52 0 0,-11 16 51 0 0,1-1 1 0 0,-1-1 0 0 0,-1 1 0 0 0,0-1-1 0 0,1-4 1 0 0,11-27-72 0 0,-18 33 72 0 0,0 10-5 0 0,0 0 0 0 0,0-1 0 0 0,0 1 1 0 0,0-1-1 0 0,-1 1 0 0 0,1-1 0 0 0,0 1 0 0 0,0 0 0 0 0,-1-1 0 0 0,1 1 0 0 0,0-1 0 0 0,-1 1 0 0 0,1 0 0 0 0,0-1 0 0 0,-1 1 0 0 0,1 0 0 0 0,0 0 0 0 0,-1-1 0 0 0,1 1 0 0 0,-1 0 0 0 0,1 0 1 0 0,-1-1-1 0 0,1 1 0 0 0,0 0 0 0 0,-1 0 0 0 0,1 0 0 0 0,-1 0 0 0 0,1 0 0 0 0,-1 0 0 0 0,1 0 5 0 0,-2 0-8 0 0,0 0 0 0 0,0 0 0 0 0,1 1 0 0 0,-1-1 0 0 0,0 1 0 0 0,1-1 0 0 0,-1 1 0 0 0,0-1 0 0 0,0 2 8 0 0,-4 1-12 0 0,0 1 1 0 0,0-1-1 0 0,1 2 1 0 0,-4 2 11 0 0,2 0 34 0 0,1 1 1 0 0,0-1 0 0 0,0 2-1 0 0,0-1 1 0 0,1 1 0 0 0,1-1-1 0 0,-1 2 1 0 0,1-1 0 0 0,1 0-1 0 0,0 1 1 0 0,0-1 0 0 0,1 1-1 0 0,0 0 1 0 0,1 0 0 0 0,0 0-1 0 0,0 5-34 0 0,1-10 46 0 0,1 0 0 0 0,-1 0-1 0 0,1 0 1 0 0,0 0 0 0 0,0 0-1 0 0,1 0 1 0 0,-1 0 0 0 0,1 0-1 0 0,0 0 1 0 0,1 0 0 0 0,-1-1 0 0 0,1 1-1 0 0,0-1 1 0 0,0 0 0 0 0,1 1-46 0 0,8 7 124 0 0,-8-8-100 0 0,-1 0 0 0 0,1-1-1 0 0,0 1 1 0 0,0-1 0 0 0,0 0-1 0 0,0 0 1 0 0,1 0 0 0 0,0-1-1 0 0,-1 1 1 0 0,1-1 0 0 0,0 0-1 0 0,0 0 1 0 0,0-1 0 0 0,1 1-24 0 0,4-1 24 0 0,0 0 0 0 0,1 0 0 0 0,-1-1 0 0 0,1 0 0 0 0,8-2-24 0 0,-14 1-48 0 0,-1 0 1 0 0,1 0-1 0 0,-1 0 1 0 0,0 0-1 0 0,1-1 1 0 0,-1 0 0 0 0,0 0-1 0 0,0 0 1 0 0,0 0-1 0 0,0-1 1 0 0,0 0-1 0 0,-1 0 1 0 0,1 0 0 0 0,-1 0-1 0 0,0 0 1 0 0,0 0-1 0 0,0-1 1 0 0,0 0-1 0 0,0 0 1 0 0,-1 1 0 0 0,1-3 47 0 0,10-19-2810 0 0,-8 14-2525 0 0,-4 10 4431 0 0,3-3-5560 0 0</inkml:trace>
  <inkml:trace contextRef="#ctx0" brushRef="#br0" timeOffset="1538.207">1319 1529 5064 0 0,'0'0'389'0'0,"0"0"60"0"0,0 0 1181 0 0,-1-1 546 0 0,-2-1-1399 0 0,-1-1 1 0 0,1 1 0 0 0,0 0 0 0 0,-1 0-1 0 0,1 0 1 0 0,-1 0 0 0 0,0 1 0 0 0,-1-1-778 0 0,3 1 106 0 0,-1 1 0 0 0,1-1 0 0 0,0 1 0 0 0,-1 0 0 0 0,1 0 0 0 0,0 0 0 0 0,-1 0 1 0 0,1 1-1 0 0,0-1 0 0 0,-1 1 0 0 0,1-1 0 0 0,0 1 0 0 0,0 0 0 0 0,0-1 0 0 0,0 1 0 0 0,-1 1-106 0 0,-1 0 98 0 0,1 0 0 0 0,-1 0 0 0 0,1 0 0 0 0,0 1 0 0 0,0-1 0 0 0,0 1 0 0 0,0 0 0 0 0,0 0 0 0 0,0 0 0 0 0,1 1 0 0 0,-1-1 0 0 0,1 0 0 0 0,0 1 0 0 0,0 0 0 0 0,1-1 0 0 0,-1 1 0 0 0,1 0-1 0 0,-1 0 1 0 0,1 0 0 0 0,1 0 0 0 0,-1 0 0 0 0,0 0 0 0 0,1 0 0 0 0,0 0 0 0 0,0 0 0 0 0,0 0 0 0 0,0 0 0 0 0,1 1 0 0 0,0-1 0 0 0,0 0 0 0 0,0 0 0 0 0,0-1 0 0 0,0 1 0 0 0,1 0 0 0 0,0 0 0 0 0,0-1-1 0 0,0 1 1 0 0,0-1 0 0 0,2 3-98 0 0,-1-3 26 0 0,-1-1 0 0 0,1 0 0 0 0,0 1-1 0 0,0-1 1 0 0,0-1 0 0 0,0 1 0 0 0,0 0-1 0 0,0-1 1 0 0,1 1 0 0 0,-1-1 0 0 0,0 0-1 0 0,1 0 1 0 0,-1 0 0 0 0,1-1 0 0 0,-1 1-1 0 0,1-1 1 0 0,-1 0 0 0 0,1 0 0 0 0,-1 0 0 0 0,1 0-1 0 0,0-1 1 0 0,-1 1 0 0 0,0-1 0 0 0,1 0-1 0 0,-1 0-25 0 0,13-5 88 0 0,-13 2-76 0 0,-2 1 2 0 0,3-1-11 0 0,4-3-2 0 0,-1-1 0 0 0,-1 0 0 0 0,1-1 0 0 0,-1 1 0 0 0,-1-1 0 0 0,1 0 0 0 0,1-6-1 0 0,-7 15 0 0 0,0 0 1 0 0,0 0-1 0 0,0 1 0 0 0,0-1 0 0 0,0 0 0 0 0,1 0 0 0 0,-1 0 1 0 0,0 0-1 0 0,0 0 0 0 0,0 0 0 0 0,0 0 0 0 0,0 1 0 0 0,0-1 1 0 0,0 0-1 0 0,1 0 0 0 0,-1 0 0 0 0,0 0 0 0 0,0 0 0 0 0,0 0 1 0 0,0 0-1 0 0,0 0 0 0 0,0 0 0 0 0,1 0 0 0 0,-1 0 0 0 0,0 0 0 0 0,0 0 1 0 0,0 0-1 0 0,0 0 0 0 0,0 0 0 0 0,1 0 0 0 0,-1 0 0 0 0,0 0 1 0 0,0 0-1 0 0,0 0 0 0 0,0 0 0 0 0,0 0 0 0 0,1 0 0 0 0,-1 0 1 0 0,0 0-1 0 0,0 0 0 0 0,0 0 0 0 0,0 0 0 0 0,0 0 0 0 0,1 0 1 0 0,-1-1-1 0 0,0 1 0 0 0,0 0 0 0 0,0 0 0 0 0,0 0 0 0 0,0 0 0 0 0,0 0 1 0 0,0 0-1 0 0,0 0 0 0 0,0-1 0 0 0,0 1 0 0 0,1 0 0 0 0,-1 0 1 0 0,0 0-1 0 0,0 0 0 0 0,2 12 57 0 0,6 37 23 0 0,-7-44-233 0 0,-1 0 1 0 0,1-1-1 0 0,0 1 1 0 0,0 0-1 0 0,0 0 1 0 0,2 4 152 0 0,9 13-3926 0 0,-3-16-2595 0 0</inkml:trace>
  <inkml:trace contextRef="#ctx0" brushRef="#br0" timeOffset="2310.261">1582 1436 11976 0 0,'0'-2'546'0'0,"3"-3"-262"0"0,-1 0 0 0 0,0-1 0 0 0,0 1 0 0 0,0-1 0 0 0,-1 0 0 0 0,0 1 0 0 0,0-1 0 0 0,0 0 0 0 0,-1 0 0 0 0,0 0 0 0 0,0 0-284 0 0,0 5 136 0 0,0 0-1 0 0,0 1 1 0 0,0-1-1 0 0,0 0 1 0 0,0 0-1 0 0,0 1 1 0 0,0-1 0 0 0,0 0-1 0 0,0 1 1 0 0,0-1-1 0 0,0 0 1 0 0,-1 0-1 0 0,1 1 1 0 0,0-1-1 0 0,0 0 1 0 0,-1 1-1 0 0,1-1 1 0 0,-1 0 0 0 0,1 1-1 0 0,0-1 1 0 0,-1 1-1 0 0,1-1 1 0 0,-1 0-1 0 0,1 1 1 0 0,-1 0-1 0 0,0-1 1 0 0,1 1 0 0 0,-1-1-1 0 0,0 1 1 0 0,0-1-136 0 0,0 1 100 0 0,0 0 1 0 0,0 0 0 0 0,-1 0 0 0 0,1 0-1 0 0,0 1 1 0 0,-1-1 0 0 0,1 0-1 0 0,0 1 1 0 0,-1-1 0 0 0,1 0 0 0 0,0 1-1 0 0,0 0 1 0 0,0-1 0 0 0,-1 1-1 0 0,1 0 1 0 0,0 0-101 0 0,-4 2 16 0 0,1 0-1 0 0,0 0 1 0 0,0 1-1 0 0,0 0 0 0 0,0 0 1 0 0,0 0-1 0 0,1 0 1 0 0,0 0-1 0 0,-1 2-15 0 0,2-1 0 0 0,-1 0 0 0 0,1-1 0 0 0,0 1 0 0 0,1 0 0 0 0,-1 1 0 0 0,1-1 0 0 0,0 0 0 0 0,1 0 0 0 0,-1 0 0 0 0,1 1 0 0 0,0-1 0 0 0,0 0 0 0 0,1 1 0 0 0,-1-1 0 0 0,1 0 0 0 0,0 0 0 0 0,1 0 0 0 0,-1 0 0 0 0,6 16 514 0 0,1-1 0 0 0,1 0 0 0 0,1-1 0 0 0,5 8-514 0 0,-8-15-105 0 0,-1-1 0 0 0,-1 1-1 0 0,0 1 1 0 0,1 3 105 0 0,-6-15 11 0 0,1 0 0 0 0,-1 0 0 0 0,0 0-1 0 0,0 0 1 0 0,0 0 0 0 0,0 0 0 0 0,0 0 0 0 0,0 0 0 0 0,0 0 0 0 0,0 0-1 0 0,0 0 1 0 0,0-1 0 0 0,-1 1 0 0 0,1 0 0 0 0,0 0 0 0 0,-1 0 0 0 0,1 0 0 0 0,-1 0-1 0 0,1 0 1 0 0,-1-1 0 0 0,1 1 0 0 0,-1 0 0 0 0,1 0 0 0 0,-1-1 0 0 0,0 1 0 0 0,1 0-1 0 0,-1-1 1 0 0,0 1 0 0 0,0 0 0 0 0,1-1 0 0 0,-1 1 0 0 0,0-1 0 0 0,0 0-1 0 0,0 1 1 0 0,0-1 0 0 0,0 0 0 0 0,0 1 0 0 0,0-1 0 0 0,0 0 0 0 0,0 0 0 0 0,1 0-1 0 0,-2 0-10 0 0,-2 1-14 0 0,1-1 0 0 0,-1 0 0 0 0,0 0 0 0 0,0 0 0 0 0,0 0 0 0 0,0-1 0 0 0,0 1-1 0 0,0-1 1 0 0,-3-1 14 0 0,1 0-51 0 0,-4-2 70 0 0,0 1 1 0 0,0-1-1 0 0,1-1 1 0 0,-3-1-20 0 0,-23-18 7 0 0,30 20-7 0 0,23-5 66 0 0,-8 6-58 0 0,0 1-1 0 0,1 0 1 0 0,-1 1-1 0 0,0 0 1 0 0,0 0-1 0 0,1 1 1 0 0,0 1-8 0 0,3-1 9 0 0,0 0 1 0 0,0-1 0 0 0,13-2-10 0 0,1-3 96 0 0,-17 5-81 0 0,-1-1 1 0 0,1 0 0 0 0,-1-1-1 0 0,0 0 1 0 0,0-1 0 0 0,0 0-1 0 0,0 0 1 0 0,4-4-16 0 0,-6 4 4 0 0,-1-1 0 0 0,1 0 0 0 0,-1-1 0 0 0,0 0 0 0 0,-1 0 0 0 0,1-1 0 0 0,-1 1 1 0 0,-1-1-1 0 0,1-1 0 0 0,-1 1 0 0 0,0-1 0 0 0,-1 0 0 0 0,0 0 0 0 0,0 0 0 0 0,0-1 0 0 0,-1 1 0 0 0,-1-1 0 0 0,2-5-4 0 0,-2 5-33 0 0,-1-1-1 0 0,0 1 0 0 0,0-1 1 0 0,0 1-1 0 0,-2-1 34 0 0,1 8-8 0 0,0-1 0 0 0,0 1 0 0 0,0-1 0 0 0,-1 0 0 0 0,1 1 0 0 0,-1-1 0 0 0,0 1 0 0 0,0 0 0 0 0,0-1 0 0 0,0 1 0 0 0,0 0 0 0 0,0-1 0 0 0,-1 1 0 0 0,1 0 0 0 0,-1 0 0 0 0,1 0 0 0 0,-1 0 0 0 0,0 1 0 0 0,0-1 0 0 0,0 0 0 0 0,0 0 8 0 0,1 2-3 0 0,-1-1 0 0 0,1 0-1 0 0,-1 1 1 0 0,1-1 0 0 0,-1 0 0 0 0,0 1-1 0 0,1 0 1 0 0,-1-1 0 0 0,1 1-1 0 0,-1 0 1 0 0,0 0 0 0 0,1 0-1 0 0,-1 0 1 0 0,0 0 0 0 0,1 0 0 0 0,-1 1-1 0 0,1-1 1 0 0,-1 0 0 0 0,0 1-1 0 0,1-1 1 0 0,-1 1 0 0 0,1 0 0 0 0,-1-1-1 0 0,1 1 1 0 0,-1 0 3 0 0,-4 4-52 0 0,0-1-1 0 0,0 1 1 0 0,0-1 0 0 0,1 2 0 0 0,0-1 52 0 0,2-2-14 0 0,-1 2 24 0 0,1 0 0 0 0,-1 1 1 0 0,1 0-1 0 0,0-1 0 0 0,0 1 0 0 0,1 1 1 0 0,0-1-1 0 0,0 0 0 0 0,0 0 1 0 0,1 1-1 0 0,-1-1 0 0 0,2 1 0 0 0,-1 0-10 0 0,0 8-175 0 0,0 1-1 0 0,1 0 0 0 0,1-1 1 0 0,1 3 175 0 0,-1-13 8 0 0,-1 1 0 0 0,2-1 1 0 0,-1 0-1 0 0,0 0 0 0 0,1 1 1 0 0,0-1-1 0 0,1 0 0 0 0,-1-1 0 0 0,1 1 1 0 0,-1 0-1 0 0,2-1 0 0 0,-1 1 1 0 0,2 1-9 0 0,1 0 170 0 0,2 3-72 0 0,1-1-1 0 0,1 0 1 0 0,4 3-98 0 0,-10-8-99 0 0,0 0 1 0 0,1-1-1 0 0,-1 0 1 0 0,1 0 0 0 0,-1-1-1 0 0,1 1 1 0 0,-1-1-1 0 0,1 0 1 0 0,0 0-1 0 0,3 0 99 0 0,-4-1-51 0 0,1 1-1 0 0,0-1 1 0 0,0-1-1 0 0,0 1 1 0 0,0-1 0 0 0,0 0-1 0 0,0 0 1 0 0,-1 0-1 0 0,1-1 1 0 0,0 1-1 0 0,-1-1 1 0 0,1-1 51 0 0,3-1-22 0 0,-1 0-1 0 0,0-1 1 0 0,-1 0 0 0 0,1 0 0 0 0,-1 0-1 0 0,6-7 23 0 0,4-8 35 0 0,0 0 0 0 0,-1-2-1 0 0,-1 0 1 0 0,1-3-35 0 0,-12 20-8 0 0,10-24-5 0 0,-13 26 13 0 0,1 0 1 0 0,0-1-1 0 0,0 1 0 0 0,1 0 0 0 0,-1 0 1 0 0,1 1-1 0 0,-1-1 0 0 0,1 0 0 0 0,0 0 0 0 0,0 1 1 0 0,0-1-1 0 0,0 1 0 0 0,1 0 0 0 0,-1 0 1 0 0,1 0-1 0 0,-1 0 0 0 0,3-1 0 0 0,3 1 59 0 0,-6 3-59 0 0,0-1 0 0 0,-1 0 0 0 0,1 1 0 0 0,-1-1 0 0 0,0 1 0 0 0,1-1 0 0 0,-1 1 0 0 0,1 0 0 0 0,-1 0 1 0 0,0-1-1 0 0,1 1 0 0 0,-1 0 0 0 0,0 0 0 0 0,0 0 0 0 0,0 1 0 0 0,0-1 0 0 0,0 0 0 0 0,0 0 0 0 0,0 1 0 0 0,0-1 1 0 0,0 0-1 0 0,-1 1 0 0 0,1-1 0 0 0,0 1 0 0 0,-1-1 0 0 0,0 0 0 0 0,1 1 0 0 0,-1 0 0 0 0,0 0 0 0 0,2 6-19 0 0,0 0 0 0 0,-1 0 0 0 0,0 0 0 0 0,0 1-1 0 0,-1 0 20 0 0,0 9-32 0 0,-1 1-1 0 0,-3 17 33 0 0,3-29 1 0 0,-1-1-1 0 0,1 0 1 0 0,-1 1 0 0 0,-1-1-1 0 0,1 0 1 0 0,-1 0-1 0 0,0 0 1 0 0,0-1-1 0 0,-4 6 0 0 0,3-6-26 0 0,0 0-1 0 0,-1 0 0 0 0,1 0 1 0 0,-1 0-1 0 0,0-1 0 0 0,0 0 1 0 0,-1 0-1 0 0,1 0 0 0 0,-4 1 27 0 0,6-4 16 0 0,1 0-1 0 0,-1 0 0 0 0,0 0 0 0 0,0 0 1 0 0,0 0-1 0 0,0-1 0 0 0,0 1 0 0 0,0-1 1 0 0,0 0-1 0 0,0 0 0 0 0,0 0 1 0 0,0 0-1 0 0,0 0 0 0 0,0-1 0 0 0,1 1 1 0 0,-1-1-1 0 0,0 0 0 0 0,0 0 0 0 0,0 0 1 0 0,-2-1-16 0 0,3 1 182 0 0,2 1-151 0 0,0 0 0 0 0,-1-1 0 0 0,1 1 0 0 0,0 0 0 0 0,-1-1 0 0 0,1 1 0 0 0,0 0 0 0 0,0-1 0 0 0,0 1 0 0 0,-1-1-1 0 0,1 1 1 0 0,0 0 0 0 0,0-1 0 0 0,0 1 0 0 0,0-1 0 0 0,-1 1 0 0 0,1-1 0 0 0,0 1 0 0 0,0 0 0 0 0,0-1 0 0 0,0 1 0 0 0,0-1 0 0 0,0 1-1 0 0,0-1 1 0 0,0 1 0 0 0,1 0 0 0 0,-1-1 0 0 0,0 1 0 0 0,0-1-31 0 0,5-14 463 0 0,0 9-355 0 0,0 2 0 0 0,0-1 0 0 0,1 1 0 0 0,0 0 0 0 0,0 0 0 0 0,0 0 0 0 0,1 1 0 0 0,-1 0 0 0 0,1 0 0 0 0,2 0-108 0 0,17-5 68 0 0,1 1-1 0 0,3 0-67 0 0,12-2-113 0 0,-18 3-12 0 0,-12 4-503 0 0,-1-1 0 0 0,0 0-1 0 0,0-1 1 0 0,0 0-1 0 0,-1-1 1 0 0,10-5 628 0 0,-1-4-1815 0 0</inkml:trace>
  <inkml:trace contextRef="#ctx0" brushRef="#br0" timeOffset="4013.223">2762 768 16871 0 0,'0'0'382'0'0,"0"0"54"0"0,1 1 22 0 0,31 36 114 0 0,-27-29-295 0 0,0 1 0 0 0,-1 0-1 0 0,0 0 1 0 0,0 0 0 0 0,-1 1-1 0 0,0-1 1 0 0,-1 1 0 0 0,0 0-1 0 0,0 9-276 0 0,0 11 770 0 0,-2 0-1 0 0,-2 18-769 0 0,0 16 218 0 0,0-13 196 0 0,-3 1 0 0 0,-4 14-414 0 0,1-16-2161 0 0,3 0-1 0 0,2 14 2162 0 0,3-62-7151 0 0</inkml:trace>
  <inkml:trace contextRef="#ctx0" brushRef="#br0" timeOffset="4361.837">2892 1124 19295 0 0,'0'0'439'0'0,"0"0"62"0"0,-2 1 31 0 0,-8 7 8 0 0,9-7-535 0 0,0 0 1 0 0,0 0-1 0 0,0 0 1 0 0,-1 0 0 0 0,1 0-1 0 0,0 0 1 0 0,-1-1-1 0 0,1 1 1 0 0,0 0 0 0 0,-1-1-1 0 0,1 1 1 0 0,-1-1-1 0 0,1 1 1 0 0,-1-1 0 0 0,1 0-1 0 0,-1 0 1 0 0,0 0-1 0 0,1 0-5 0 0,-1 0-10 0 0,0 0 79 0 0,-1 0-1 0 0,1 0 0 0 0,-1 0 0 0 0,1 0 1 0 0,-1 1-1 0 0,1-1 0 0 0,-1 1 0 0 0,1-1 0 0 0,-1 1 1 0 0,1 0-1 0 0,-1 0 0 0 0,1 0 0 0 0,0 0 1 0 0,-2 1-69 0 0,1 0 121 0 0,0 0 0 0 0,0-1-1 0 0,0 1 1 0 0,0-1 0 0 0,-1 1 0 0 0,1-1 0 0 0,0 0 0 0 0,-1-1 0 0 0,-1 1-121 0 0,-21 7 54 0 0,1 0-54 0 0,19-5-129 0 0,4-3-551 0 0,2 0-269 0 0,0 0-1290 0 0,0 0-4923 0 0</inkml:trace>
  <inkml:trace contextRef="#ctx0" brushRef="#br0" timeOffset="4694.236">2965 715 12440 0 0,'3'1'141'0'0,"0"-1"0"0"0,0 1 0 0 0,0 0 0 0 0,0 0 0 0 0,0 1 0 0 0,-1-1 0 0 0,1 1 0 0 0,0-1 0 0 0,-1 1 0 0 0,1 0 1 0 0,-1 0-1 0 0,1 0 0 0 0,-1 0 0 0 0,0 0 0 0 0,0 1 0 0 0,0 0-141 0 0,2 2 485 0 0,-1 0 0 0 0,0 0 0 0 0,0 1 0 0 0,0-1 0 0 0,-1 1 0 0 0,0 0 0 0 0,0-1 0 0 0,0 3-485 0 0,2 14 776 0 0,-1-1 0 0 0,-1 1 0 0 0,-1-1 0 0 0,-1 11-776 0 0,-12 176 723 0 0,12-204-728 0 0,-3 41 120 0 0,4 23-115 0 0,0-19 292 0 0,-1-47-143 0 0,0-2 31 0 0,0 0 4 0 0,3-1-173 0 0,0 0 0 0 0,1 0 0 0 0,-1-1 0 0 0,0 1-1 0 0,0 0 1 0 0,0-1 0 0 0,0 0 0 0 0,0 0 0 0 0,0 0 0 0 0,-1 0-1 0 0,1 0 1 0 0,-1-1 0 0 0,1 1 0 0 0,-1-1 0 0 0,0 1-1 0 0,0-1 1 0 0,1-1-11 0 0,-2 3 0 0 0,9-15 0 0 0,0 0 0 0 0,-1 0 0 0 0,-1-1 0 0 0,1-3 0 0 0,4-4 171 0 0,-8 16-87 0 0,-4 7 37 0 0,-1 0-134 0 0,0 1-1 0 0,0-1 1 0 0,1 1-1 0 0,-1-1 1 0 0,1 1-1 0 0,-1-1 1 0 0,0 1-1 0 0,1-1 1 0 0,-1 1-1 0 0,1 0 1 0 0,-1-1-1 0 0,1 1 0 0 0,-1 0 1 0 0,1 0-1 0 0,-1-1 1 0 0,1 1-1 0 0,-1 0 1 0 0,1 0-1 0 0,0 0 1 0 0,-1 0-1 0 0,1-1 14 0 0,1 4-2 0 0,0 0 0 0 0,0-1 0 0 0,0 1 0 0 0,0 0 0 0 0,0 0 0 0 0,0 0 0 0 0,-1 0 0 0 0,1 0 0 0 0,-1 0 0 0 0,0 1 0 0 0,0-1 0 0 0,0 2 2 0 0,8 46 3 0 0,-8-38-2 0 0,1-2-1 0 0,-1-1 0 0 0,2 1 0 0 0,-1-1 0 0 0,2 3 0 0 0,7 39 0 0 0,-4-35-24 0 0,-3-15-50 0 0,-3-2 10 0 0,1 1-110 0 0,-1-1-25 0 0,1 0-1 0 0,-1 0 0 0 0,1 0 0 0 0,-1 0 0 0 0,0 0 1 0 0,1 0-1 0 0,-1-1 0 0 0,0 1 0 0 0,1-1 1 0 0,-1 1-1 0 0,0-1 0 0 0,1 0 200 0 0,7-7-2291 0 0</inkml:trace>
  <inkml:trace contextRef="#ctx0" brushRef="#br0" timeOffset="5062.536">3362 1144 13824 0 0,'0'2'314'0'0,"0"4"-48"0"0,1 0 0 0 0,0-1 0 0 0,0 1 0 0 0,2 5-266 0 0,-1-5 27 0 0,0 1 0 0 0,-1-1-1 0 0,0 1 1 0 0,0 0 0 0 0,0 0-27 0 0,-1 4 1274 0 0,2 0 0 0 0,0-1 1 0 0,0 1-1 0 0,2 6-1274 0 0,0-4 1372 0 0,0-4-869 0 0,1 6-1074 0 0,-3-16-1668 0 0,5-2-4923 0 0</inkml:trace>
  <inkml:trace contextRef="#ctx0" brushRef="#br0" timeOffset="5426.88">3703 989 19607 0 0,'0'2'267'0'0,"1"0"0"0"0,0 0-1 0 0,-1-1 1 0 0,1 1 0 0 0,-1 0-1 0 0,0 0 1 0 0,1 0 0 0 0,-1 0-267 0 0,-3 2 15 0 0,0 0 0 0 0,-1 0 0 0 0,1 0 0 0 0,-1-1 1 0 0,0 1-1 0 0,0-1 0 0 0,0 0 0 0 0,0 0 0 0 0,0-1 0 0 0,-2 1-15 0 0,-8 5-121 0 0,-2-1-1 0 0,-6 2 122 0 0,14-7-78 0 0,7-1 74 0 0,-1-1 0 0 0,0 0 1 0 0,1 1-1 0 0,-1 0 1 0 0,0-1-1 0 0,1 1 0 0 0,-1 0 1 0 0,1 0-1 0 0,-1 0 1 0 0,1 0-1 0 0,0 0 0 0 0,-2 1 4 0 0,-8 8 0 0 0,12-5 0 0 0,-1-4 0 0 0,0 3 0 0 0,0 0 0 0 0,1 0 0 0 0,-1-1 0 0 0,1 1 0 0 0,0 0 0 0 0,0-1 0 0 0,0 1 0 0 0,1 0 0 0 0,-1-1 0 0 0,1 0 0 0 0,0 1 0 0 0,0 0 0 0 0,3 6-1 0 0,0 0-1 0 0,-1 1 1 0 0,1 5 1 0 0,5 12 59 0 0,-7-22 83 0 0,-1-1 0 0 0,0 1 0 0 0,0-1 0 0 0,-1 1 0 0 0,0 0 0 0 0,0 0 0 0 0,0 0 0 0 0,-1 0 0 0 0,1 0 0 0 0,-1 0 0 0 0,-1 0 0 0 0,1 1-142 0 0,-1-5 12 0 0,0 0 0 0 0,1 0 0 0 0,-1-1 0 0 0,0 1 0 0 0,0 0 0 0 0,0 0 0 0 0,0 0 1 0 0,-1 0-1 0 0,1-1 0 0 0,0 1 0 0 0,-1-1 0 0 0,1 1 0 0 0,-1-1 0 0 0,1 1 0 0 0,-1-1 0 0 0,0 0 0 0 0,1 0 0 0 0,-1 0 0 0 0,0 0 0 0 0,0 0 0 0 0,0 0 0 0 0,0 0 1 0 0,0-1-1 0 0,0 1 0 0 0,-1-1-12 0 0,0 1-119 0 0,1-1 1 0 0,-1 1-1 0 0,0-1 1 0 0,0 0-1 0 0,0 0 0 0 0,1 0 1 0 0,-1-1-1 0 0,0 1 1 0 0,0-1-1 0 0,1 1 1 0 0,-1-1-1 0 0,0 0 1 0 0,1 0-1 0 0,-1 0 1 0 0,1 0-1 0 0,-1-1 1 0 0,1 1-1 0 0,-2-2 119 0 0,-10-12-2055 0 0</inkml:trace>
  <inkml:trace contextRef="#ctx0" brushRef="#br0" timeOffset="5860.732">4016 698 9216 0 0,'3'3'92'0'0,"1"2"19"0"0,1 1-1 0 0,-1 0 1 0 0,0 0-1 0 0,0 0 0 0 0,0 0 1 0 0,-1 1-1 0 0,0-1 1 0 0,1 5-111 0 0,6 21 1106 0 0,-5-21-60 0 0,-1 1 0 0 0,-1-1 0 0 0,0 1 0 0 0,-1 0 1 0 0,0 0-1 0 0,-1 0 0 0 0,0 0 0 0 0,-1 6-1046 0 0,-1-1 560 0 0,-1 0-184 0 0,1 0-1 0 0,2 9-375 0 0,-1 9 600 0 0,-1 0 0 0 0,-4 25-600 0 0,1-10 709 0 0,0-16 97 0 0,-4 11-806 0 0,4-20 546 0 0,0 1 0 0 0,1 25-546 0 0,3-48 111 0 0,0 1 1 0 0,0 0 0 0 0,1-1 0 0 0,-1 1-1 0 0,1 0 1 0 0,1 1-112 0 0,-2-5 5 0 0,1 1 0 0 0,-1-1 0 0 0,0 1 0 0 0,1-1-1 0 0,-1 0 1 0 0,1 1 0 0 0,-1-1 0 0 0,1 0 0 0 0,-1 1 0 0 0,1-1-1 0 0,0 0 1 0 0,-1 0 0 0 0,1 0 0 0 0,-1 1 0 0 0,1-1 0 0 0,-1 0-1 0 0,1 0 1 0 0,0 0 0 0 0,-1 0 0 0 0,1 0 0 0 0,-1 0 0 0 0,1 0-1 0 0,0 0-4 0 0,-1 0 9 0 0,1 0-9 0 0,0 1 0 0 0,0-1 0 0 0,0 0 0 0 0,0 0 0 0 0,0 0 0 0 0,0 1 0 0 0,0-1 0 0 0,0 0 0 0 0,0 0 0 0 0,0 0 0 0 0,0 0 0 0 0,0-1 0 0 0,0 1 0 0 0,0 0 0 0 0,0 0 0 0 0,0-1 0 0 0,0 1 0 0 0,0 0 0 0 0,0-1 0 0 0,0 1 0 0 0,0-1 0 0 0,2-1 0 0 0,28-12 0 0 0,-22 9 0 0 0,1 1 0 0 0,-1 0 0 0 0,1 0 0 0 0,0 1 0 0 0,0 0 0 0 0,1 1 0 0 0,-8 1-3 0 0,0 0-1 0 0,0 1 1 0 0,1 0-1 0 0,-1-1 1 0 0,0 1-1 0 0,1 1 1 0 0,-1-1 0 0 0,0 0-1 0 0,0 1 1 0 0,0 0-1 0 0,2 0 4 0 0,-1 0-96 0 0,-1 0-608 0 0,7 7-2146 0 0,-3-1-2665 0 0,-6-5-1553 0 0</inkml:trace>
  <inkml:trace contextRef="#ctx0" brushRef="#br0" timeOffset="6195.563">4529 817 17503 0 0,'0'0'399'0'0,"0"0"60"0"0,1 2 21 0 0,3 1-427 0 0,-1 0 1 0 0,0 1-1 0 0,0 0 0 0 0,0-1 1 0 0,-1 1-1 0 0,1 0 1 0 0,-1 0-1 0 0,0 1 0 0 0,0-1 1 0 0,-1 0-1 0 0,1 1 1 0 0,-1-1-1 0 0,0 1 1 0 0,0-1-1 0 0,0 1 0 0 0,-1 0 1 0 0,1 2-54 0 0,4 82 1268 0 0,-14 116-775 0 0,9-188-178 0 0,-2 1 0 0 0,-1 4-315 0 0,-2 32 751 0 0,2-38-542 0 0,2-8-44 0 0,6-11 65 0 0,3-7-227 0 0,-1 0 0 0 0,5-9-3 0 0,7-8-80 0 0,-16 23 83 0 0,1 0 0 0 0,-1 1 1 0 0,1 0-1 0 0,0 0 1 0 0,0 0-1 0 0,0 0 0 0 0,0 0 1 0 0,0 1-1 0 0,1 0 1 0 0,-1 0-1 0 0,1 0 0 0 0,-1 0 1 0 0,1 1-1 0 0,0 0 1 0 0,0 0-1 0 0,0 0 0 0 0,0 0 1 0 0,0 1-1 0 0,0 0 1 0 0,4 0-4 0 0,3 3 5 0 0,0 0 0 0 0,0 0 1 0 0,0 1-1 0 0,5 3-5 0 0,5 2 1 0 0,4 5-1 0 0,-22-11 0 0 0,1-1 0 0 0,0 1 0 0 0,-1-1 0 0 0,1 0 0 0 0,0 0 0 0 0,0-1 0 0 0,1 1 0 0 0,-5-2-10 0 0,0 1-1 0 0,0-1 0 0 0,0 0 0 0 0,0 0 1 0 0,0 0-1 0 0,0 0 0 0 0,0 0 0 0 0,0 0 1 0 0,0 0-1 0 0,0 0 0 0 0,0 0 0 0 0,0-1 1 0 0,0 1-1 0 0,0 0 0 0 0,0-1 0 0 0,0 1 1 0 0,0 0-1 0 0,0-1 0 0 0,0 0 1 0 0,0 1-1 0 0,0-1 0 0 0,-1 1 0 0 0,1-1 1 0 0,0 0-1 0 0,0 1 0 0 0,-1-1 0 0 0,1 0 1 0 0,0 0-1 0 0,-1 0 0 0 0,1 0 0 0 0,-1 0 1 0 0,1 1-1 0 0,-1-1 0 0 0,0 0 0 0 0,1 0 1 0 0,-1 0-1 0 0,0 0 0 0 0,0 0 0 0 0,1 0 1 0 0,-1 0-1 0 0,0 0 0 0 0,0 0 1 0 0,0-1 10 0 0,1-5-24 0 0,6-7-9 0 0,-6 12 26 0 0,0 0 1 0 0,0 0-1 0 0,0 0 1 0 0,0 0-1 0 0,0 0 1 0 0,-1 0-1 0 0,1 0 1 0 0,-1 0-1 0 0,1 0 1 0 0,-1 0-1 0 0,0 0 1 0 0,0-1-1 0 0,0 1 1 0 0,0 0-1 0 0,0-2 7 0 0,-2-8-8 0 0,1 10 4 0 0,1 0-1 0 0,0 1 1 0 0,0-1-1 0 0,-1 0 0 0 0,1 0 1 0 0,-1 1-1 0 0,1-1 0 0 0,-1 1 1 0 0,0-1-1 0 0,0 0 0 0 0,0 1 1 0 0,0 0-1 0 0,0-1 1 0 0,0 1-1 0 0,-1-1 5 0 0,-2-4-67 0 0,4 5 27 0 0,-7 1 378 0 0,5-1-366 0 0,0 1 0 0 0,0 0 0 0 0,0 1 0 0 0,0-1 0 0 0,0 0 0 0 0,0 1 1 0 0,0-1-1 0 0,0 1 0 0 0,0-1 0 0 0,0 1 0 0 0,0 0 0 0 0,0 0 0 0 0,1 0 0 0 0,-1 0 1 0 0,0 0-1 0 0,0 1 0 0 0,1-1 0 0 0,-1 0 0 0 0,1 1 0 0 0,-1-1 0 0 0,1 1 0 0 0,0-1 1 0 0,0 1-1 0 0,-1 0 0 0 0,1 0 0 0 0,0-1 0 0 0,1 1 0 0 0,-1 0 0 0 0,0 0 1 0 0,0 0-1 0 0,1 1 28 0 0,-3 4 52 0 0,1 1-1 0 0,-1-1 1 0 0,2 1 0 0 0,-1-1 0 0 0,1 1 0 0 0,1-1 0 0 0,-1 1 0 0 0,1 0 0 0 0,0 0 0 0 0,1-1 0 0 0,0 1-1 0 0,0-1 1 0 0,1 1 0 0 0,2 5-52 0 0,3 12-39 0 0,2-2 0 0 0,1 1 0 0 0,1-2 0 0 0,6 11 39 0 0,-14-30 11 0 0,-1 1 0 0 0,1-1-1 0 0,-1 0 1 0 0,1-1-1 0 0,0 1 1 0 0,0 0-1 0 0,0-1 1 0 0,1 1 0 0 0,-1-1-1 0 0,0 0 1 0 0,1 0-1 0 0,0-1 1 0 0,-1 1 0 0 0,1-1-1 0 0,0 1 1 0 0,0-1-1 0 0,3 0-10 0 0,-3 0-270 0 0,-1 0-1 0 0,1-1 0 0 0,-1 0 1 0 0,1 1-1 0 0,0-1 0 0 0,-1-1 0 0 0,1 1 1 0 0,-1 0-1 0 0,1-1 0 0 0,-1 0 0 0 0,1 0 1 0 0,-1 0-1 0 0,1 0 0 0 0,-1 0 0 0 0,0-1 1 0 0,1 0-1 0 0,-1 1 0 0 0,0-1 1 0 0,0 0-1 0 0,0-1 271 0 0,7-5-1865 0 0</inkml:trace>
  <inkml:trace contextRef="#ctx0" brushRef="#br0" timeOffset="6632.592">5091 1156 9672 0 0,'3'4'327'0'0,"0"-1"-1"0"0,0 1 1 0 0,0 0 0 0 0,-1 0 0 0 0,0 0 0 0 0,0 0 0 0 0,0 0-1 0 0,0 1 1 0 0,-1-1 0 0 0,1 0 0 0 0,-1 1 0 0 0,0-1 0 0 0,0 1-1 0 0,-1 0 1 0 0,0-1 0 0 0,1 1 0 0 0,-1-1 0 0 0,-1 1-1 0 0,1 0 1 0 0,-1-1 0 0 0,0 1 0 0 0,0-1 0 0 0,-1 5-327 0 0,0-3 173 0 0,1 0 0 0 0,0 0 0 0 0,0 0 1 0 0,0 0-1 0 0,1 2-173 0 0,-2 14 350 0 0,1-15-100 0 0,0 1 1 0 0,1-1 0 0 0,0 0-1 0 0,1 7-250 0 0,-1-10 256 0 0,0-4-227 0 0,0 0 0 0 0,0 1-1 0 0,0-1 1 0 0,0 0 0 0 0,0 0-1 0 0,0 0 1 0 0,-1 0 0 0 0,1 1-1 0 0,0-1 1 0 0,0 0 0 0 0,1 0-1 0 0,-1 0 1 0 0,0 0 0 0 0,0 1-1 0 0,0-1 1 0 0,0 0 0 0 0,0 0-1 0 0,0 0 1 0 0,0 0 0 0 0,0 1-1 0 0,0-1 1 0 0,0 0 0 0 0,0 0-1 0 0,0 0 1 0 0,0 0-1 0 0,1 0 1 0 0,-1 0 0 0 0,0 1-1 0 0,0-1 1 0 0,0 0 0 0 0,0 0-1 0 0,0 0 1 0 0,1 0 0 0 0,-1 0-1 0 0,0 0 1 0 0,0 0 0 0 0,0 0-1 0 0,0 0 1 0 0,0 0 0 0 0,1 0-1 0 0,-1 0 1 0 0,0 1 0 0 0,0-1-1 0 0,0 0-28 0 0,7-7 337 0 0,4-9-253 0 0,35-77 157 0 0,-45 93-238 0 0,0-1 0 0 0,-1 1 0 0 0,1-1 0 0 0,0 1 1 0 0,-1 0-1 0 0,1-1 0 0 0,0 1 0 0 0,-1-1 0 0 0,1 1 0 0 0,0 0 0 0 0,0 0 0 0 0,0 0 0 0 0,-1-1 1 0 0,1 1-1 0 0,0 0 0 0 0,0 0 0 0 0,0 0 0 0 0,0 0-3 0 0,0 0 8 0 0,12 1 23 0 0,4 5-40 0 0,1 0 1 0 0,-1 0 0 0 0,1-2 0 0 0,17 2 8 0 0,-28-5 20 0 0,0 0 1 0 0,0-1-1 0 0,0 0 0 0 0,0-1 1 0 0,0 1-1 0 0,0-1 0 0 0,0-1 1 0 0,0 1-1 0 0,-1-1 0 0 0,1 0 1 0 0,0-1-1 0 0,-1 0 0 0 0,0 0 1 0 0,5-3-21 0 0,-8 4 6 0 0,0 0 1 0 0,-1 0 0 0 0,1 0 0 0 0,-1-1 0 0 0,0 1-1 0 0,2-3-6 0 0,-2 2 6 0 0,1 0 0 0 0,-1 1-1 0 0,1-1 1 0 0,-1 1 0 0 0,1 0-1 0 0,3-2-5 0 0,-4 3 0 0 0,0-1 0 0 0,0 1 0 0 0,0 0 0 0 0,0-1 0 0 0,0 1 0 0 0,0-1 0 0 0,-1 0 0 0 0,1 0 0 0 0,0 0 0 0 0,-1 1 0 0 0,1-2 0 0 0,-1 1 0 0 0,0 0 0 0 0,0 0 0 0 0,1 0 0 0 0,-2 0 0 0 0,1-1 0 0 0,0 1 0 0 0,0-2 0 0 0,5-18-6 0 0,-5 20 2 0 0,0 1-1 0 0,-1 0 1 0 0,1 0-1 0 0,-1 0 1 0 0,1-1-1 0 0,-1 1 1 0 0,1 0-1 0 0,-1-1 1 0 0,0 1-1 0 0,0 0 1 0 0,0-1 0 0 0,0 1-1 0 0,0 0 1 0 0,0-1-1 0 0,0 1 1 0 0,0 0-1 0 0,0-1 1 0 0,-1 1-1 0 0,1 0 1 0 0,-1-1-1 0 0,1 1 1 0 0,-1 0-1 0 0,1 0 1 0 0,-1-1-1 0 0,0 1 1 0 0,1 0-1 0 0,-1 0 1 0 0,0 0 0 0 0,0 0-1 0 0,0 0 1 0 0,0 0-1 0 0,0 0 1 0 0,0 0-1 0 0,0 1 1 0 0,-1-2 4 0 0,0 1-11 0 0,0 1 1 0 0,0-1 0 0 0,1 0 0 0 0,-1 1 0 0 0,0-1 0 0 0,0 1-1 0 0,0 0 1 0 0,0 0 0 0 0,0 0 0 0 0,0 0 0 0 0,0 0-1 0 0,0 0 1 0 0,0 0 0 0 0,0 0 0 0 0,0 1 0 0 0,0-1-1 0 0,0 1 1 0 0,0 0 0 0 0,1-1 0 0 0,-1 1 10 0 0,-3 1-16 0 0,0 0 0 0 0,0 0 0 0 0,1 0 1 0 0,-1 1-1 0 0,1 0 0 0 0,0 0 0 0 0,-2 1 16 0 0,4-2-1 0 0,0 0 0 0 0,0 1 1 0 0,0 0-1 0 0,0 0 0 0 0,0-1 0 0 0,0 1 0 0 0,1 0 1 0 0,0 0-1 0 0,-1 0 0 0 0,1 1 0 0 0,0-1 0 0 0,0 0 1 0 0,1 0-1 0 0,-1 3 1 0 0,0 7 0 0 0,0 0-1 0 0,1-1 1 0 0,1 6 0 0 0,-1 6-9 0 0,2-8 10 0 0,0-1 1 0 0,0 0 0 0 0,1 1-1 0 0,1-1 1 0 0,1 0 0 0 0,4 11-2 0 0,0 0 28 0 0,-6-20-17 0 0,0 1 0 0 0,0 0 0 0 0,0-1 0 0 0,1 1 0 0 0,-1-1-1 0 0,2 0 1 0 0,-1 0 0 0 0,3 2-11 0 0,3 2 49 0 0,0 0 1 0 0,1-1-1 0 0,0 0 0 0 0,1 0-49 0 0,-8-7-82 0 0,0-1-1 0 0,0 1 1 0 0,0 0-1 0 0,0-1 0 0 0,0 0 1 0 0,1 0-1 0 0,-1 0 1 0 0,0 0-1 0 0,1-1 1 0 0,-1 0-1 0 0,0 0 1 0 0,1 0-1 0 0,-1 0 0 0 0,4-1 83 0 0,7-2-724 0 0</inkml:trace>
  <inkml:trace contextRef="#ctx0" brushRef="#br0" timeOffset="8013.626">4708 1214 4288 0 0,'0'0'197'0'0,"2"0"-15"0"0,4-3-20 0 0,-4 3 482 0 0,-2 0 197 0 0,0 0 30 0 0,0 0 0 0 0,0 0-31 0 0,0 0-10 0 0,0 0-4 0 0,0 0 7 0 0,0 0 40 0 0,0 0 21 0 0,0 0 2 0 0,0 0-44 0 0,0 0-186 0 0,-1 1-545 0 0,0 1 0 0 0,1-1-1 0 0,-1 1 1 0 0,1 0 0 0 0,-1-1-1 0 0,1 1 1 0 0,-1 0-1 0 0,1-1 1 0 0,0 1 0 0 0,0 0-1 0 0,0-1 1 0 0,0 1 0 0 0,0 0-1 0 0,0 0-120 0 0,5 99 1776 0 0,-5-98-1744 0 0,0 0 0 0 0,0 0 0 0 0,1-1 0 0 0,-1 1 0 0 0,1 0 0 0 0,0 0 0 0 0,0-1 0 0 0,0 1 0 0 0,0-1 0 0 0,0 1 0 0 0,0-1 0 0 0,0 1 0 0 0,1-1 0 0 0,0 1-32 0 0,-1-2 0 0 0,-1-1-340 0 0,0 0-164 0 0,0 0-1161 0 0,0 0-4505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50:24.7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1 646 2304 0 0,'2'0'167'0'0,"33"-1"-1166"0"0,19-2 7638 0 0,4-1 2325 0 0,-20 3-6478 0 0,-25 1-2429 0 0,-1-1-1 0 0,0-1 1 0 0,0 0 0 0 0,0-1 0 0 0,10-4-57 0 0,-17 5 6 0 0,0-1 1 0 0,-1 1-1 0 0,0-1 1 0 0,1 0 0 0 0,-1 0-1 0 0,0 0 1 0 0,0 0-1 0 0,-1-1 1 0 0,1 1-1 0 0,-1-1 1 0 0,3-4-7 0 0,18-17-148 0 0,-10 12 22 0 0,0 2 1 0 0,1 0 0 0 0,0 1-1 0 0,1 0 1 0 0,0 1 0 0 0,0 1-1 0 0,7-2 126 0 0,-12 6-4 0 0,0 1 0 0 0,1 0 0 0 0,0 1 0 0 0,0 0 0 0 0,-1 1 0 0 0,4 0 4 0 0,21 1 23 0 0,15 3-23 0 0,-20-1 35 0 0,-5 0-24 0 0,23 6-11 0 0,10 1-1 0 0,-23-5 1 0 0,10 1 0 0 0,24-2 0 0 0,-24-2 0 0 0,33-1 0 0 0,16-5 22 0 0,137-11 20 0 0,-185 13-42 0 0,0 3 0 0 0,41 4 0 0 0,94 16 0 0 0,-95-8 0 0 0,80 13 0 0 0,-72-9 0 0 0,60 0 0 0 0,-92-12 9 0 0,395 13 46 0 0,-367-15-53 0 0,-31 1-74 0 0,14-4 72 0 0,288 2-374 0 0,-290 2 293 0 0,231-3-444 0 0,-132-3 42 0 0,-64 3-126 0 0,1-5 0 0 0,-1-5 1 0 0,45-13 608 0 0,-39 2-476 0 0,-41 7-272 0 0,57-4 748 0 0,-126 18-9 0 0,70-6-180 0 0,0 2 0 0 0,0 5 0 0 0,33 4 189 0 0,209 43 47 0 0,-189-27 43 0 0,-24-9-357 0 0,1-5 0 0 0,71-5 267 0 0,-169-2-3 0 0,101 6-118 0 0,-28-1 66 0 0,102 9 48 0 0,-83-4 122 0 0,31-4-115 0 0,94 2 612 0 0,-45-2 42 0 0,2 0 156 0 0,-58-9 477 0 0,52-10-1287 0 0,-56 1 538 0 0,77-6 22 0 0,-154 15-730 0 0,32 1 62 0 0,-27 1 112 0 0,12-4-4 0 0,-29 2 4 0 0,38-5-101 0 0,57-14 97 0 0,-16-2-147 0 0,-64 15 42 0 0,0 1-1 0 0,26-1 106 0 0,11-2-85 0 0,-34 5 58 0 0,1 2 0 0 0,-1 2 0 0 0,14 2 27 0 0,138 14-194 0 0,-129-8-35 0 0,96 14-266 0 0,-123-15 91 0 0,7 3 404 0 0,27 3-476 0 0,237 27-644 0 0,-306-37 1103 0 0,217 27-870 0 0,-121-7 483 0 0,0 5 0 0 0,68 29 404 0 0,-21-3-1424 0 0,87 15 1424 0 0,-116-46-856 0 0,-78-14 2 0 0,0-2 0 0 0,24 0 854 0 0,86-3-1839 0 0,-70-2 1599 0 0,71 9 240 0 0,-52 0 587 0 0,-55-6 66 0 0,0 2-1 0 0,45 11-652 0 0,14 4 503 0 0,-67-12-97 0 0,1-2 1 0 0,0-2 0 0 0,12-1-407 0 0,53 5 788 0 0,-24-1-544 0 0,-35-4-8 0 0,29 7-236 0 0,165 41 92 0 0,31 14 1426 0 0,-201-49-890 0 0,-20-5-238 0 0,-11-3 388 0 0,25 9-778 0 0,-7 2 413 0 0,166 49 593 0 0,-110-35-715 0 0,-57-16-152 0 0,0-2 0 0 0,1-2 0 0 0,11-1-139 0 0,-23-7 64 0 0,237 23 18 0 0,152 8-154 0 0,-363-30 72 0 0,-1-3 0 0 0,1-4 0 0 0,0-2 0 0 0,-15 0 1 0 0,52-3-18 0 0,-65 2-45 0 0,187-24-116 0 0,10-10 35 0 0,-119 22 143 0 0,-60 10 0 0 0,5-5 0 0 0,8 0 0 0 0,9 1 0 0 0,-12 3 0 0 0,25-9 0 0 0,78-11 0 0 0,-82 14 0 0 0,-23 7 0 0 0,-8 2 0 0 0,71-7-1 0 0,122 6 1 0 0,-230 5 1 0 0,142 5-2 0 0,-97-2 2 0 0,-6 1-2 0 0,-21-1 2 0 0,24-2-1 0 0,203-24-45 0 0,-184 14 26 0 0,108-15 21 0 0,-50 5-192 0 0,47 4 190 0 0,105 8-218 0 0,-93-2 336 0 0,-139 4-58 0 0,135-14-270 0 0,-120 7 201 0 0,65-9 8 0 0,30-13 1 0 0,22-6 0 0 0,-130 28 0 0 0,33-3-31 0 0,1 5 1 0 0,6 4 30 0 0,-61 4 7 0 0,203-17 33 0 0,-24 1-90 0 0,2-5 114 0 0,57-20-64 0 0,-146 19 3 0 0,57-9 58 0 0,491-69 333 0 0,-476 80-233 0 0,132-39 109 0 0,-146 24-284 0 0,133-34-229 0 0,1-1-7 0 0,-178 39 171 0 0,15-3 64 0 0,-60 19-209 0 0,56 1 224 0 0,43 4 2 0 0,131-6 340 0 0,-184 10-278 0 0,0-6 0 0 0,138-33-64 0 0,-114 6 0 0 0,-23 2-35 0 0,56-12-2 0 0,-169 44 37 0 0,69-13 206 0 0,104-6-206 0 0,-79 20 809 0 0,0 6 1 0 0,53 9-810 0 0,-67 4 982 0 0,0 6 1 0 0,82 24-983 0 0,-9 1 616 0 0,-105-25-444 0 0,33 8 12 0 0,-89-18-624 0 0,1-1 0 0 0,0-2 0 0 0,1-1 0 0 0,-1-2 0 0 0,7-1 440 0 0,-20-2-1091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50:27.8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1118 60 3224 0 0,'-4'-8'283'0'0,"2"5"-237"0"0,0 0 0 0 0,0 1 1 0 0,-1-1-1 0 0,1 1 1 0 0,-1-1-1 0 0,1 1 1 0 0,-1 0-1 0 0,0 0 1 0 0,0 0-1 0 0,0 0 1 0 0,0 1-1 0 0,0-1 1 0 0,0 1-1 0 0,-4-2-46 0 0,-2 0 1349 0 0,-1 1 0 0 0,0-1 0 0 0,0 1 0 0 0,-6 0-1349 0 0,-63-4 6290 0 0,57 6-5734 0 0,1 0 0 0 0,-17 3-556 0 0,-3 3-108 0 0,1 1 0 0 0,0 3 0 0 0,0 0 1 0 0,1 3-1 0 0,-24 12 108 0 0,-4 7-382 0 0,2 3 1 0 0,1 2 0 0 0,-15 15 381 0 0,24-15-401 0 0,18-14 81 0 0,1 2 1 0 0,2 1-1 0 0,0 2 1 0 0,-5 7 319 0 0,24-17-140 0 0,0 0 0 0 0,2 1 0 0 0,-8 12 140 0 0,19-26-57 0 0,-1 0-1 0 0,1 0 1 0 0,0 0 0 0 0,0 1-1 0 0,0-1 1 0 0,1 1 0 0 0,0-1-1 0 0,0 1 1 0 0,0-1 0 0 0,0 1-1 0 0,1-1 1 0 0,0 1 0 0 0,1 0-1 0 0,-1-1 1 0 0,2 5 57 0 0,-1-1-112 0 0,2-1 0 0 0,-1 1 0 0 0,1-1-1 0 0,0 0 1 0 0,1 0 0 0 0,0 0 0 0 0,0 0 0 0 0,1-1 0 0 0,3 5 112 0 0,15 16-420 0 0,1 0 1 0 0,1-2 0 0 0,2-1 0 0 0,0-1-1 0 0,2-2 1 0 0,1 0 0 0 0,0-2 0 0 0,1-1-1 0 0,18 6 420 0 0,38 15 859 0 0,1-3-1 0 0,2-5 0 0 0,3-3-858 0 0,29 6 6630 0 0,108 15-6630 0 0,-177-42 990 0 0,-1-2-1 0 0,1-2 0 0 0,1-2 0 0 0,-1-3 0 0 0,0-2 0 0 0,47-10-989 0 0,-78 9 91 0 0,0 0-1 0 0,-1-2 1 0 0,0-1 0 0 0,0-1 0 0 0,0 0-1 0 0,-1-2 1 0 0,0 0 0 0 0,-1-1 0 0 0,0-1 0 0 0,-1-1-1 0 0,0-1 1 0 0,-1 0 0 0 0,0-1 0 0 0,-2-1-1 0 0,2-2-90 0 0,-11 10-8 0 0,0 0 0 0 0,-1 0 0 0 0,0 0 0 0 0,0 0 0 0 0,-1-1 0 0 0,0 0 0 0 0,-1 0 0 0 0,0 0 0 0 0,0 0 0 0 0,-1 0 0 0 0,0-1 0 0 0,0-2 8 0 0,-1 1-27 0 0,-1-1 0 0 0,0 1 0 0 0,0-1 0 0 0,-2 1 0 0 0,1 0 0 0 0,-1 0 0 0 0,-1-1 0 0 0,0 2 0 0 0,-3-7 27 0 0,-4-6-135 0 0,0 1 0 0 0,-2 0 1 0 0,-1 0-1 0 0,-1 1 0 0 0,0 1 0 0 0,-2 0 1 0 0,0 1-1 0 0,-18-16 135 0 0,5 9-793 0 0,-2 1-1 0 0,0 1 1 0 0,-1 1 0 0 0,-5-1 793 0 0,-23-9-1554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50:44.0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1738 16384 0 0,'3'1'751'0'0,"8"2"-395"0"0,1 2 0 0 0,-1-1-1 0 0,5 4-355 0 0,18 8 165 0 0,-29-11-11 0 0,-2-2-132 0 0,8 6-5 0 0,-9-8-23 0 0,0 1 0 0 0,0-1 0 0 0,0 1-1 0 0,0 0 1 0 0,0-1 0 0 0,0 1 0 0 0,0 0 0 0 0,-1 0-1 0 0,1 0 1 0 0,-1 1 0 0 0,0-1 0 0 0,1 0-1 0 0,-1 1 7 0 0,10 23-69 0 0,-8-20 56 0 0,0-1 0 0 0,-1 1 0 0 0,0 0 0 0 0,0 0 0 0 0,0 0-1 0 0,0 3 14 0 0,-2-6 0 0 0,0 0-1 0 0,0-1 0 0 0,1 1 0 0 0,0-1 1 0 0,-1 1-1 0 0,1-1 0 0 0,0 1 0 0 0,0-1 1 0 0,0 0-1 0 0,0 1 0 0 0,1-1 0 0 0,-1 0 1 0 0,1 0-1 0 0,-1 0 0 0 0,1 0 0 0 0,1 1 1 0 0,-1-1 177 0 0,0 1 0 0 0,0-1 0 0 0,0 0 0 0 0,1 0 0 0 0,-1 0 0 0 0,1 0 0 0 0,-1-1 0 0 0,1 1-1 0 0,3 0-176 0 0,-5-1 491 0 0,13-2 554 0 0,-6 1-748 0 0,-6 0-262 0 0,-1 0-1 0 0,1 0 1 0 0,0 0-1 0 0,-1 0 1 0 0,1 0 0 0 0,0 0-1 0 0,-1-1 1 0 0,1 1 0 0 0,-1-1-1 0 0,1 1 1 0 0,0-1 0 0 0,-1 1-1 0 0,1-1 1 0 0,-1 0-1 0 0,0 0 1 0 0,1 0 0 0 0,-1 0-1 0 0,0 0 1 0 0,1 0 0 0 0,0-1-35 0 0,1-5 120 0 0,-2 4-79 0 0,0 0-1 0 0,1 1 1 0 0,-1-1-1 0 0,0 1 1 0 0,1-1-1 0 0,0 1 1 0 0,2-3-41 0 0,4-4 131 0 0,1-1 0 0 0,-2 0 0 0 0,1-1 1 0 0,-1 0-1 0 0,-1 0 0 0 0,0-1 0 0 0,2-3-131 0 0,7-20 457 0 0,11-17-457 0 0,10-21 190 0 0,130-315 667 0 0,-127 293-678 0 0,39-81-32 0 0,-63 145-148 0 0,30-58 14 0 0,18-57-13 0 0,23-58-303 0 0,-3 7-268 0 0,-64 149-317 0 0,2 0-1 0 0,22-36 889 0 0,-15 27-1746 0 0,-20 39-1660 0 0,1 0 0 0 0,8-12 3406 0 0,6 0-6232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50:52.2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1490 5 3224 0 0,'-20'0'111'0'0,"16"0"58"0"0,22 0 154 0 0,-1 2 3387 0 0,-16-1-3393 0 0,0-1 0 0 0,0 0-1 0 0,0 0 1 0 0,1 0 0 0 0,-1 0 0 0 0,0 0-1 0 0,0 0 1 0 0,0 0 0 0 0,1 0-1 0 0,-1 0 1 0 0,0 0 0 0 0,0 0 0 0 0,0-1-1 0 0,0 1 1 0 0,0-1 0 0 0,1 1-317 0 0,-1-1 241 0 0,-1 1 262 0 0,0 0 117 0 0,0 0 20 0 0,0 0-33 0 0,0 0-169 0 0,0 0-76 0 0,0 0-12 0 0,0 0-25 0 0,0 0-83 0 0,-16 0 378 0 0,15 0-374 0 0,-2 2 12 0 0,-2 1-187 0 0,1 0 1 0 0,0 0-1 0 0,0 0 1 0 0,0 0-1 0 0,0 1 0 0 0,0-1 1 0 0,0 1-1 0 0,1 0 1 0 0,0 0-1 0 0,0 0 1 0 0,0 1-1 0 0,-2 4-71 0 0,-15 26 499 0 0,-2-1 0 0 0,-1 0-499 0 0,1-3 231 0 0,2 1 0 0 0,-5 11-231 0 0,-86 157 593 0 0,21-23-153 0 0,23-43-80 0 0,29-63-160 0 0,-14 28 348 0 0,-4-3 0 0 0,-32 39-548 0 0,69-109 232 0 0,2 0 0 0 0,-8 17-232 0 0,15-25 134 0 0,-2 0 0 0 0,0-2-1 0 0,-1 1 1 0 0,-1-2 0 0 0,-2 2-134 0 0,-22 27 169 0 0,10-14-131 0 0,-2-1 1 0 0,-17 13-39 0 0,14-13 67 0 0,5-7-45 0 0,19-15-9 0 0,1 0 0 0 0,0 1 0 0 0,0 0 0 0 0,-5 5-13 0 0,13-12-23 0 0,-1-1-1 0 0,1 1 1 0 0,-1-1-1 0 0,1 1 1 0 0,-1 0-1 0 0,1-1 0 0 0,-1 1 1 0 0,1 0-1 0 0,-1 0 1 0 0,1-1-1 0 0,0 1 1 0 0,-1 0-1 0 0,1 0 1 0 0,0-1-1 0 0,0 1 1 0 0,0 0-1 0 0,-1 0 1 0 0,1 0-1 0 0,0-1 0 0 0,0 1 1 0 0,0 0-1 0 0,0 0 1 0 0,1 0-1 0 0,-1 0 1 0 0,0-1-1 0 0,0 1 1 0 0,0 0-1 0 0,1 0 1 0 0,-1 0-1 0 0,0-1 0 0 0,1 1 1 0 0,-1 0-1 0 0,0-1 1 0 0,1 1-1 0 0,0 0 24 0 0,1 1-116 0 0,-1-1 0 0 0,1 1 0 0 0,0-1-1 0 0,0 0 1 0 0,0 0 0 0 0,0 0 0 0 0,1 0 0 0 0,-1 0-1 0 0,0 0 117 0 0,3 1-319 0 0,0 0-397 0 0,0 1 0 0 0,0-1-1 0 0,1 1 1 0 0,-1-2 0 0 0,1 1 0 0 0,-1 0 0 0 0,4-1 716 0 0,9 0-1997 0 0</inkml:trace>
  <inkml:trace contextRef="#ctx0" brushRef="#br0" timeOffset="491.59">1597 1423 13824 0 0,'0'0'1061'0'0,"0"-2"-692"0"0,0 0-323 0 0,-1-1 0 0 0,1 1 0 0 0,-1 0 0 0 0,1 0 0 0 0,-1 0 0 0 0,0 0 0 0 0,0 0 0 0 0,0 0 0 0 0,0 0 0 0 0,0 0 0 0 0,-1 1 0 0 0,1-1 0 0 0,0 0 0 0 0,-1 0-46 0 0,-12-20 1361 0 0,11 13-862 0 0,2 6-326 0 0,0 0 1 0 0,0-1-1 0 0,-1 1 0 0 0,1 0 1 0 0,-1 0-1 0 0,0 1 0 0 0,1-1 1 0 0,-1 0-1 0 0,-3-2-173 0 0,3 3 72 0 0,-11-13 398 0 0,0 0-1 0 0,1 0 0 0 0,-7-11-469 0 0,8 10 257 0 0,-1 1 1 0 0,0 0-1 0 0,-1 0 1 0 0,-1 1-1 0 0,-1 1 1 0 0,-3-2-258 0 0,-28-27 590 0 0,20 18-325 0 0,0 2-1 0 0,-2 0 1 0 0,-7-3-265 0 0,-10-7 483 0 0,-6-9-483 0 0,-25-18 301 0 0,-435-297 1251 0 0,473 327-1589 0 0,2-1-1 0 0,-15-17 38 0 0,-62-72-111 0 0,-17-15 41 0 0,79 84 116 0 0,20 19 92 0 0,-30-24-138 0 0,24 23 114 0 0,36 30-278 0 0,1 2-75 0 0,0 0-17 0 0,1 2-123 0 0,21 24-1902 0 0,1 2-4693 0 0,-5-5 138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50:57.7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35 9672 0 0,'50'77'1048'0'0,"-13"-19"1377"0"0,-32-53-2015 0 0,-1 0 1 0 0,0 1-1 0 0,-1 0 0 0 0,1 0 1 0 0,0 2-411 0 0,-2-4 258 0 0,0-1 0 0 0,0 0 0 0 0,0 0 0 0 0,0 0 0 0 0,1-1 1 0 0,0 1-1 0 0,-1-1 0 0 0,1 1 0 0 0,1 0-258 0 0,0 0 308 0 0,-1-1-1 0 0,0 1 1 0 0,-1 0 0 0 0,1 0-1 0 0,0 0 1 0 0,-1 0-308 0 0,0 0 173 0 0,1 0 0 0 0,-1 0 0 0 0,1 0 0 0 0,-1-1-1 0 0,1 1 1 0 0,2 1-173 0 0,5 5 380 0 0,-8-6-360 0 0,1-1 0 0 0,0 0 0 0 0,-1 0 0 0 0,1 0 0 0 0,0 0 0 0 0,0 0 0 0 0,0 0 0 0 0,1-1 0 0 0,-1 1 0 0 0,0-1-1 0 0,1 0 1 0 0,-1 0 0 0 0,0-1 0 0 0,1 1 0 0 0,-1 0 0 0 0,1-1 0 0 0,0 0 0 0 0,-1 0 0 0 0,1 0 0 0 0,1-1-20 0 0,4 1 57 0 0,64-5 121 0 0,-23 1-180 0 0,-12 1 182 0 0,23-7-180 0 0,12 0 228 0 0,-5 4 319 0 0,0 3 0 0 0,1 4 0 0 0,0 2 0 0 0,-1 4 0 0 0,22 6-547 0 0,42 3 885 0 0,-47-7-274 0 0,-35-5-458 0 0,0-2 1 0 0,24-3-154 0 0,-8 0 46 0 0,-65 1-46 0 0,48 0 0 0 0,21 4 0 0 0,-22-1 0 0 0,-29-2 0 0 0,0 0 0 0 0,0 1 0 0 0,10 3 0 0 0,-10 0 16 0 0,1 0 0 0 0,-1 1 0 0 0,0 0 0 0 0,14 9-16 0 0,-22-10 0 0 0,8 6 11 0 0,-16-9 32 0 0,4 0-22 0 0,-4 0 22 0 0,4 5-33 0 0,-3 6-10 0 0,-4-12 0 0 0,-2 12 0 0 0,-14 12 0 0 0,7-13 25 0 0,0-1 0 0 0,-1 0 0 0 0,0-1-1 0 0,-1 0 1 0 0,-8 5-25 0 0,-28 28 79 0 0,27-25-52 0 0,14-12-20 0 0,0-1-1 0 0,1 1 1 0 0,-1-1-1 0 0,-1 4-6 0 0,-26 28 0 0 0,20-22 0 0 0,-1 2 0 0 0,12-14-2 0 0,-10 14 15 0 0,12-16 40 0 0,0-1 14 0 0,0 0 10 0 0,10 0 63 0 0,-2-4-128 0 0,-4 0-7 0 0,0 1-1 0 0,0-1 1 0 0,0-1-1 0 0,-1 1 0 0 0,0 0 1 0 0,0-1-1 0 0,0 1 1 0 0,0-2-5 0 0,0 1 6 0 0,1-1-1 0 0,-1 1 1 0 0,1 0 0 0 0,0 0-1 0 0,3-3-5 0 0,-2 4 0 0 0,-1-1 0 0 0,0 0 0 0 0,0 0 0 0 0,0 0 0 0 0,-1 0 0 0 0,1-1 0 0 0,14-21 0 0 0,-10 17 12 0 0,-1 0 0 0 0,0 0 0 0 0,-1-1 1 0 0,4-9-13 0 0,6-9 15 0 0,2-5 85 0 0,7-20-100 0 0,-17 36 17 0 0,-4 8-41 0 0,-1 0 0 0 0,0 0 0 0 0,-1 0 0 0 0,1-7 24 0 0,1-5-105 0 0,-3 16 150 0 0,0-1-1 0 0,-1 0 0 0 0,0 1 1 0 0,0-7-45 0 0,-1-5 58 0 0,0 14-39 0 0,1 1 0 0 0,-1-1 0 0 0,0 1 1 0 0,0 0-1 0 0,-1-1 0 0 0,1 1 0 0 0,-1 0 0 0 0,0 0 0 0 0,0 0 0 0 0,0 0 0 0 0,0 0 0 0 0,0 0 1 0 0,0 1-1 0 0,-1-1 0 0 0,1 1 0 0 0,-1-1 0 0 0,0 1 0 0 0,-1 0-19 0 0,-5-6 86 0 0,-1 1 0 0 0,-1 1 0 0 0,1 0 0 0 0,-11-5-86 0 0,11 8-48 0 0,1 0 1 0 0,-1 0-1 0 0,-7 0 48 0 0,7 1-35 0 0,1-1 0 0 0,-1 1 0 0 0,-3-3 35 0 0,-48-16 92 0 0,46 17-64 0 0,-1-1 0 0 0,1-1 0 0 0,0 0 0 0 0,1-1 0 0 0,-2-1-28 0 0,-4 0-22 0 0,18 8 13 0 0,0-1 0 0 0,0 1-1 0 0,0-1 1 0 0,0 0 0 0 0,1 0-1 0 0,-1 1 1 0 0,0-1 0 0 0,0 0 0 0 0,1 0-1 0 0,-1-1 1 0 0,0 1 0 0 0,1 0-1 0 0,-1 0 1 0 0,1-1 9 0 0,-8-7-513 0 0,8 8 297 0 0,1 0 1 0 0,-1 0 0 0 0,0 0 0 0 0,0 1-1 0 0,0-1 1 0 0,1 0 0 0 0,-1 0 0 0 0,0 0 0 0 0,1 0-1 0 0,-1 0 1 0 0,1 0 0 0 0,-1-1 0 0 0,1 1 0 0 0,0 0-1 0 0,-1 0 1 0 0,1 0 0 0 0,0 0 0 0 0,0-1-1 0 0,0 1 1 0 0,0 0 0 0 0,0 0 215 0 0,4-3-3987 0 0,-3 3-3080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51:02.0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0 477 8896 0 0,'0'0'406'0'0,"0"0"-4"0"0,0 0-152 0 0,0 0 320 0 0,0 0 172 0 0,0 0 33 0 0,2 0 34 0 0,4 1-141 0 0,-5-1-594 0 0,-1 0 0 0 0,0 0 0 0 0,0 1 0 0 0,1-1 0 0 0,-1 0 0 0 0,0 0 1 0 0,0 0-1 0 0,0 0 0 0 0,1 0 0 0 0,-1 0 0 0 0,0 0 0 0 0,0 1 0 0 0,1-1 1 0 0,-1 0-1 0 0,0 0 0 0 0,1 0 0 0 0,-1 0 0 0 0,0 0 0 0 0,0 0 0 0 0,1 0 0 0 0,-1 0 1 0 0,0 0-1 0 0,0 0 0 0 0,1-1 0 0 0,-1 1 0 0 0,0 0 0 0 0,1 0 0 0 0,-1 0 1 0 0,0 0-1 0 0,0 0 0 0 0,0 0 0 0 0,1-1 0 0 0,-1 1 0 0 0,0 0 0 0 0,0 0 1 0 0,0 0-1 0 0,1 0 0 0 0,-1-1 0 0 0,0 1 0 0 0,0 0 0 0 0,0 0 0 0 0,0-1 1 0 0,1 1-1 0 0,-1 0 0 0 0,0 0 0 0 0,0-1 0 0 0,0 1 0 0 0,0 0 0 0 0,0 0 1 0 0,0-1-1 0 0,0 1 0 0 0,0 0-74 0 0,0-1 616 0 0,0 1-22 0 0,-3-21 2013 0 0,5 19-2513 0 0,0 1 0 0 0,1-1 0 0 0,-1 1 0 0 0,0 0 0 0 0,0 0 0 0 0,0 0 0 0 0,1 0 0 0 0,-1 0 0 0 0,1 1 0 0 0,-1-1-1 0 0,1 1 1 0 0,-1-1 0 0 0,1 1 0 0 0,-1 0 0 0 0,1 0-94 0 0,18-3 240 0 0,-14 2-7 0 0,1 0-1 0 0,-1 0 0 0 0,1 0 1 0 0,5-2-233 0 0,13-3 509 0 0,-16 4-390 0 0,49-4 610 0 0,-18 3-324 0 0,-29 2-304 0 0,-1 0 0 0 0,0 1-1 0 0,0 0 1 0 0,3 1-101 0 0,131 24 262 0 0,-95-14-117 0 0,2-2 0 0 0,0-3 0 0 0,30 0-145 0 0,-38-8 122 0 0,0-2-1 0 0,22-6-121 0 0,9-6 161 0 0,73-1 187 0 0,-138 17-321 0 0,0 0 1 0 0,1 0-1 0 0,-1 1 0 0 0,8 2-27 0 0,12 1 15 0 0,-11-3 16 0 0,93 11 331 0 0,-107-11-356 0 0,12 2 83 0 0,1-1-1 0 0,16 0-88 0 0,-19-1 29 0 0,-13-1-25 0 0,1 0 0 0 0,0 1 0 0 0,-1-1 0 0 0,1 0 0 0 0,-1 0-1 0 0,1-1 1 0 0,0 1 0 0 0,-1-1-4 0 0,6 0 27 0 0,0 0-1 0 0,0 1 1 0 0,-1-1-1 0 0,1 1 1 0 0,6 1-27 0 0,24 1 86 0 0,-29-2-10 0 0,3-1-62 0 0,-1 2 1 0 0,0-1-1 0 0,1 1 0 0 0,3 2-14 0 0,-12-2 0 0 0,1 0 0 0 0,-1-1 0 0 0,1 1 0 0 0,0-1 0 0 0,-1 0 0 0 0,3 0 0 0 0,3 1 0 0 0,0-2 0 0 0,-7 1 0 0 0,-1 0 0 0 0,1 0 0 0 0,0 0 0 0 0,0 0 0 0 0,0 0 0 0 0,-1 1 0 0 0,1-1 0 0 0,0 0 0 0 0,0 1 0 0 0,-1-1 0 0 0,1 1 0 0 0,0 0 0 0 0,0 0 0 0 0,-1-1 1 0 0,25 6 2 0 0,-16-5 4 0 0,15 2 47 0 0,-12 1-2 0 0,-7-3-26 0 0,0 1 0 0 0,1-1 0 0 0,-1-1-1 0 0,0 1 1 0 0,1-1 0 0 0,-1 0-1 0 0,0-1 1 0 0,1 1 0 0 0,-1-1-26 0 0,3 0 33 0 0,-1 0-1 0 0,1 1 1 0 0,0 0 0 0 0,1 1-33 0 0,-5 0-1 0 0,7-2 4 0 0,-1-1 6 0 0,7 1 55 0 0,-16 2-11 0 0,-2-1-51 0 0,0 1 0 0 0,1-1 0 0 0,-1 0 0 0 0,0 1 0 0 0,0-1 0 0 0,0 1 0 0 0,1-1 0 0 0,-1 1 0 0 0,0-1 0 0 0,0 1 0 0 0,0-1 0 0 0,0 0 0 0 0,0 1 0 0 0,0-1 0 0 0,0 1 0 0 0,0-1 0 0 0,0 1 0 0 0,0-1 0 0 0,0 1 0 0 0,0-1 0 0 0,-1 1 0 0 0,1-1 0 0 0,0 1 0 0 0,0-1 0 0 0,0 1 0 0 0,-1-1 0 0 0,1 0 0 0 0,0 1 0 0 0,0-1 0 0 0,-1 0-2 0 0,1 1 4 0 0,-5 9-4 0 0,-1 0 0 0 0,0 0 0 0 0,0-1 0 0 0,-1 0 0 0 0,-1 0 0 0 0,1-1 0 0 0,-9 8 0 0 0,-20 23 0 0 0,21-22 0 0 0,0-1 0 0 0,-15 12 0 0 0,-6 5 0 0 0,16-13 0 0 0,-47 49 0 0 0,15-19 0 0 0,43-42 0 0 0,0 0 0 0 0,0-1 0 0 0,-1 0 0 0 0,-2 1 0 0 0,1 0 0 0 0,-35 17 0 0 0,45-25 0 0 0,0 1 0 0 0,-1-1 0 0 0,1 1 0 0 0,0 0 0 0 0,0-1 0 0 0,0 1 0 0 0,0 0 0 0 0,0 0 0 0 0,0 0 0 0 0,0 0 0 0 0,0 0 0 0 0,0 0 0 0 0,0 0 0 0 0,0 0 0 0 0,-2 2 0 0 0,1-1 0 0 0,-1-1 0 0 0,1 1 0 0 0,-1 0 0 0 0,1 0 0 0 0,-1 0 0 0 0,1 0 0 0 0,0 0 0 0 0,0 1 0 0 0,0-1 0 0 0,0 1 0 0 0,0 0 0 0 0,-2 3 11 0 0,4-6-9 0 0,0 0 0 0 0,0 0 0 0 0,0 1 0 0 0,0-1 0 0 0,0 0 0 0 0,-1 0 0 0 0,1 0 0 0 0,0 1 0 0 0,0-1 0 0 0,0 0 0 0 0,0 0 0 0 0,0 1 0 0 0,0-1 0 0 0,0 0 0 0 0,0 0 0 0 0,0 0 0 0 0,0 1 0 0 0,0-1 0 0 0,0 0 0 0 0,0 0 0 0 0,0 0 0 0 0,0 1 0 0 0,1-1 0 0 0,-1 0 0 0 0,0 0 0 0 0,0 0 0 0 0,0 1 0 0 0,0-1 0 0 0,0 0 0 0 0,0 0 1 0 0,0 0-1 0 0,1 0 0 0 0,-1 1 0 0 0,0-1 0 0 0,0 0 0 0 0,0 0 0 0 0,0 0 0 0 0,1 0 0 0 0,-1 0 0 0 0,0 0 0 0 0,0 0 0 0 0,0 1 0 0 0,1-1 0 0 0,-1 0 0 0 0,0 0 0 0 0,0 0 0 0 0,0 0-2 0 0,11 10 83 0 0,-8-7-75 0 0,-2-2-7 0 0,0 0-1 0 0,0 0 0 0 0,0 0 0 0 0,1 0 0 0 0,-1 0 0 0 0,0 0 1 0 0,1 0-1 0 0,-1 0 0 0 0,1 0 0 0 0,-1-1 0 0 0,1 1 0 0 0,-1-1 1 0 0,1 1-1 0 0,0-1 0 0 0,-1 0 0 0 0,1 1 0 0 0,5 1 7 0 0,-1 0-1 0 0,1 0 0 0 0,0-1 1 0 0,0 0-1 0 0,0 0 1 0 0,0 0-1 0 0,0-1 0 0 0,0 0 1 0 0,0-1-1 0 0,7-1-6 0 0,-13 2 2 0 0,0 0 0 0 0,0 0 0 0 0,0 0-1 0 0,0 0 1 0 0,0-1 0 0 0,0 1 0 0 0,-1 0 0 0 0,1-1 0 0 0,0 1 0 0 0,0-1-1 0 0,0 1 1 0 0,0-1 0 0 0,0 1 0 0 0,-1-1 0 0 0,1 0 0 0 0,0 1-1 0 0,0-2-1 0 0,2-1 22 0 0,134-95 42 0 0,-128 92-57 0 0,8-7-5 0 0,-1-1 0 0 0,2-2-2 0 0,55-50 0 0 0,-44 41 11 0 0,-11 10 31 0 0,1-2-20 0 0,0 0-1 0 0,-1-1 0 0 0,13-17-21 0 0,-26 27 1 0 0,0 1 0 0 0,0-2 0 0 0,-1 1 0 0 0,-1 0 0 0 0,1-1-1 0 0,-1 0 1 0 0,-1 0 0 0 0,1 0 0 0 0,-2 0 0 0 0,1 0-1 0 0,-1 0 1 0 0,-1-1 0 0 0,0-8-1 0 0,-1 9-8 0 0,0 1 0 0 0,-1-1 0 0 0,-1 1 0 0 0,1 0 1 0 0,-2-1-1 0 0,1 1 0 0 0,-1 0 0 0 0,-2-3 8 0 0,4 7-1 0 0,-1-3-2 0 0,1 3-3 0 0,0-1 0 0 0,-1 1 0 0 0,1 0 0 0 0,0 0 0 0 0,-1 0 0 0 0,0 0 0 0 0,0 1-1 0 0,0-1 1 0 0,-1 1 0 0 0,1-1 6 0 0,-4-1 0 0 0,0-1 0 0 0,1 0 0 0 0,0-1 0 0 0,-2-1 0 0 0,3 1 0 0 0,-1 1 0 0 0,0 0 0 0 0,0 1 0 0 0,0-1 0 0 0,-5-2 0 0 0,-34-32 0 0 0,11 15 0 0 0,22 16 0 0 0,-1 1 0 0 0,1 0 0 0 0,-10-4 0 0 0,-23-11 0 0 0,16 7 0 0 0,0 3 0 0 0,-2 0 0 0 0,16 6 0 0 0,11 5 0 0 0,-1 0 0 0 0,1 1 0 0 0,-1-1 0 0 0,0 1 0 0 0,0 0 0 0 0,-1 0 0 0 0,-8-2 0 0 0,1 0 0 0 0,0-1 0 0 0,-1-1 0 0 0,2 0 0 0 0,-10-5 0 0 0,18 8 0 0 0,-14-4 0 0 0,-6-4 0 0 0,-8-7 0 0 0,31 16 0 0 0,1 1 0 0 0,-1-1 0 0 0,0 1 0 0 0,0-1 0 0 0,1 1 0 0 0,-1-1 0 0 0,0 1 0 0 0,0-1 0 0 0,0 1 0 0 0,0 0 0 0 0,1 0 0 0 0,-1-1 0 0 0,0 1 0 0 0,0 0 0 0 0,0 0 0 0 0,0 0 0 0 0,1 0 0 0 0,-1 0 0 0 0,1 0 0 0 0,-1-1 0 0 0,1 1 0 0 0,-1 0 0 0 0,1 0 0 0 0,-1 0 0 0 0,1-1 0 0 0,-1 1 0 0 0,1 0 0 0 0,-1-1 0 0 0,1 1 0 0 0,-1 0 0 0 0,1-1 0 0 0,0 1 0 0 0,-1-1 0 0 0,1 1 0 0 0,0-1 0 0 0,-1 1 0 0 0,1-1 0 0 0,-1 0 0 0 0,-8-9 0 0 0,7 8 0 0 0,-1-1 0 0 0,1 1 0 0 0,0-1 0 0 0,-1 0 0 0 0,1 0 0 0 0,0 0 0 0 0,-1-3 0 0 0,0-1 11 0 0,1 4 31 0 0,-1-2-19 0 0,2 3 37 0 0,1 2 12 0 0,2 0-44 0 0,1 0-1 0 0,-1 0 1 0 0,0 0 0 0 0,0 0-1 0 0,0 1 1 0 0,1-1 0 0 0,-1 0-1 0 0,0 1 1 0 0,0 0 0 0 0,0-1-1 0 0,0 1 1 0 0,0 0 0 0 0,0 0-1 0 0,1 1-27 0 0,10 4 17 0 0,1-1-45 0 0,0 2 0 0 0,0 0 0 0 0,-1 0 0 0 0,0 2 0 0 0,0-1 0 0 0,7 8 28 0 0,-1-1 2 0 0,1-2 0 0 0,2 1-2 0 0,-2-2 17 0 0,0 2 0 0 0,7 6-17 0 0,-7-4 15 0 0,1-2 0 0 0,0 0-15 0 0,108 68 0 0 0,-51-32 53 0 0,-45-28-16 0 0,20 15-37 0 0,13 10 98 0 0,-43-31 4 0 0,0 1 0 0 0,3 5-102 0 0,21 17 104 0 0,-38-33-90 0 0,-2 1 0 0 0,1 0 1 0 0,1 3-15 0 0,10 9 21 0 0,-6-5-21 0 0,-11-12 0 0 0,-2-1 0 0 0,1-1 0 0 0,-1 1-1 0 0,1 0 1 0 0,-1-1 0 0 0,1 1 0 0 0,-1-1-1 0 0,0 1 1 0 0,1 0 0 0 0,-1-1 0 0 0,0 1 0 0 0,1 0-1 0 0,-1 0 1 0 0,0-1 0 0 0,0 1 0 0 0,0 0-1 0 0,0-1 1 0 0,1 1 0 0 0,-1 0 0 0 0,0 0 0 0 0,0-1-1 0 0,-1 1 1 0 0,1 0 0 0 0,0 0 0 0 0,0-1-1 0 0,0 1 1 0 0,0 0 0 0 0,-1 0 0 0 0,1-1-1 0 0,0 1 1 0 0,-1 0 0 0 0,1-1 0 0 0,0 1 0 0 0,-1-1-1 0 0,1 1 1 0 0,-1 0 0 0 0,1-1 0 0 0,-1 1-1 0 0,1-1 1 0 0,-1 1 0 0 0,0 0-6 0 0,-10 13-68 0 0,7-12 74 0 0,1-1-10 0 0,-3 3-1 0 0,0-1 1 0 0,-1 0-1 0 0,0 0 0 0 0,0 0 0 0 0,-6 1 11 0 0,-19 8-10 0 0,27-10 3 0 0,1 0 0 0 0,-1 0-1 0 0,0-1 1 0 0,0 0 0 0 0,-3 1 7 0 0,-20 5-17 0 0,19-3 17 0 0,3-2 0 0 0,0 1 0 0 0,0 0 0 0 0,1 0 0 0 0,-1 1 0 0 0,-3 2 0 0 0,-18 13 0 0 0,19-15 0 0 0,1 1 0 0 0,0 0 0 0 0,0 0 0 0 0,0 0 0 0 0,1 1 0 0 0,0 0 0 0 0,0 1 0 0 0,-18 22 0 0 0,-8 6 0 0 0,4-5 0 0 0,-11 19 0 0 0,-4 4 0 0 0,9-14 0 0 0,21-23 0 0 0,-1 0 0 0 0,0-1 0 0 0,-9 6 0 0 0,5-4 0 0 0,14-12 0 0 0,-1-1 0 0 0,0 1 0 0 0,0-1 0 0 0,-3 2 0 0 0,2-1 0 0 0,3-1 0 0 0,3-3 1 0 0,-1 1-1 0 0,0-1 1 0 0,0 0-1 0 0,0 1 1 0 0,0-1 0 0 0,0 0-1 0 0,0 0 1 0 0,-1 0 0 0 0,1 0-1 0 0,0 0 1 0 0,0 0 0 0 0,-1 0-1 0 0,1 0 1 0 0,-1 0-1 0 0,1-1 1 0 0,-1 1 0 0 0,0 0-1 0 0,0-1 53 0 0,9-4 11 0 0,18-7-64 0 0,-24 11 0 0 0,0-1 0 0 0,0 1 0 0 0,0 0 0 0 0,0-1 0 0 0,0 1 0 0 0,0 0 0 0 0,0-1 0 0 0,0 1 0 0 0,0-1 0 0 0,0 0 0 0 0,0 1 0 0 0,0-1 0 0 0,0 0 0 0 0,-1 1 0 0 0,1-1 0 0 0,0 0 0 0 0,0 0 0 0 0,2-2 0 0 0,15-9 0 0 0,-4 2 0 0 0,1 1 0 0 0,10-5 0 0 0,49-27 0 0 0,-42 23 0 0 0,-1-2 0 0 0,1-3 0 0 0,11-7 0 0 0,-7 6-11 0 0,2 1 1 0 0,0 2-1 0 0,1 2 0 0 0,1 1 1 0 0,0 2-1 0 0,29-6 11 0 0,-48 15 0 0 0,1 0 0 0 0,9-6 0 0 0,-23 12-11 0 0,-6-1-31 0 0,5-6 3 0 0,-8 6 24 0 0,0 0 5 0 0,-1-4-5 0 0,0 0 0 0 0,0 0-1 0 0,-1 0 1 0 0,0 0 0 0 0,0 0 0 0 0,0 0 0 0 0,-1 1 0 0 0,1-1 0 0 0,-1 1 0 0 0,-1 0 0 0 0,1 0-1 0 0,-1 0 16 0 0,-2-1-12 0 0,1-1 1 0 0,1 0-1 0 0,-3-4 12 0 0,-17-19-18 0 0,-103-101-46 0 0,121 124 64 0 0,-1 1 0 0 0,1 0 0 0 0,-4-2 0 0 0,-16-14 0 0 0,15 13 0 0 0,-1 0 0 0 0,0 0 0 0 0,0 1 0 0 0,0 0 0 0 0,-9-2 0 0 0,-4-3 0 0 0,2 2 0 0 0,-1 0 0 0 0,-1 2 0 0 0,-1 1 0 0 0,-14-6 0 0 0,-36-6 0 0 0,45 9 0 0 0,-7-3 0 0 0,-28-15 0 0 0,7-2 0 0 0,54 29 0 0 0,-11-4-511 0 0,26 9-822 0 0,4 4-319 0 0,5-2-76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10:48.9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1 207 1376 0 0,'21'16'245'0'0,"-3"-8"519"0"0,-8-4 344 0 0,-9-4-8 0 0,2 2-112 0 0,30 12 559 0 0,-32-13-1082 0 0,-1-1 14 0 0,0 0-47 0 0,0 0-203 0 0,2 1-90 0 0,1 1-70 0 0,0-1 0 0 0,0 1 0 0 0,0-1 1 0 0,0 0-1 0 0,0-1 0 0 0,2 1-69 0 0,2 1-21 0 0,-4-1 36 0 0,1 0 0 0 0,-1-1-1 0 0,0 1 1 0 0,1-1 0 0 0,-1 0-1 0 0,1 0 1 0 0,-1 0 0 0 0,0 0-1 0 0,3-1-14 0 0,3 0 4 0 0,41 3 451 0 0,-43-1-226 0 0,1-1-1 0 0,-1 1 1 0 0,1-2 0 0 0,-1 1 0 0 0,1-1 0 0 0,-1 0-1 0 0,1 0 1 0 0,-1-1 0 0 0,1 0 0 0 0,4-2-229 0 0,-8 2 43 0 0,1 1 0 0 0,-1 0 1 0 0,1 1-1 0 0,-1-1 0 0 0,1 1 0 0 0,-1 0 1 0 0,3 0-44 0 0,-2 0 18 0 0,0 0 1 0 0,0 0 0 0 0,0-1-1 0 0,1 0 1 0 0,2 0-19 0 0,0-1 23 0 0,0 0 0 0 0,1 1 0 0 0,-1 0 0 0 0,0 0 0 0 0,0 1 0 0 0,5 0-23 0 0,49 7 65 0 0,-30-2-49 0 0,-7-3 10 0 0,-1 0 0 0 0,1-2 0 0 0,0 0 0 0 0,-1-2 0 0 0,2-1-26 0 0,226-42 1435 0 0,-236 43-1388 0 0,0 1 0 0 0,0 0 0 0 0,1 1 0 0 0,-1 1 0 0 0,2 1-47 0 0,82 13 351 0 0,-14-1-50 0 0,-41-8-127 0 0,1-3 0 0 0,-1-1 1 0 0,1-2-1 0 0,42-7-174 0 0,-40 0-91 0 0,1-2 1 0 0,44-15 90 0 0,-56 14 15 0 0,1 1 0 0 0,2 2-15 0 0,46-11 44 0 0,-56 9 30 0 0,1 2-1 0 0,0 1 0 0 0,1 1 1 0 0,30 0-74 0 0,-16 4 70 0 0,-2 1-16 0 0,1 1 0 0 0,34 6-54 0 0,-45-3 119 0 0,0-2 0 0 0,0-1-1 0 0,12-2-118 0 0,27-4 145 0 0,2-4-145 0 0,189-18 136 0 0,-245 25-127 0 0,-4 1 5 0 0,1 0 0 0 0,0 1 0 0 0,-1 1-1 0 0,8 1-13 0 0,60 10 90 0 0,-26-5 204 0 0,28 9-294 0 0,-49-9 278 0 0,-1-2 0 0 0,21 0-278 0 0,-30-4 142 0 0,1-1 0 0 0,0-1-1 0 0,-1-2 1 0 0,1 0-1 0 0,22-7-141 0 0,29-5 304 0 0,30-5 40 0 0,-82 14-270 0 0,1 1-1 0 0,-1 1 1 0 0,15 0-74 0 0,81 2 108 0 0,-104 2-95 0 0,12 1 112 0 0,21 5-125 0 0,3-1 189 0 0,-22-4-106 0 0,29-3-83 0 0,1-1-3 0 0,-39 3 3 0 0,21-5 0 0 0,-8 1 0 0 0,49-8 18 0 0,7 1 226 0 0,-50 5-161 0 0,0 2 1 0 0,0 2-1 0 0,22 2-83 0 0,6 4 68 0 0,-1 4 0 0 0,29 8-68 0 0,-67-8 0 0 0,-16-4 0 0 0,0 0 0 0 0,6 0 0 0 0,36 1 64 0 0,51-2-64 0 0,-76-3 0 0 0,31-5 0 0 0,-44 4 0 0 0,1 0 0 0 0,10 1 0 0 0,33-1 0 0 0,26-4 0 0 0,55 5 0 0 0,-50 1 0 0 0,88 10 44 0 0,-114-6 43 0 0,-66-4-84 0 0,185 7 132 0 0,-154-8-132 0 0,-1-2-1 0 0,1-1 1 0 0,-1-2 0 0 0,23-6-3 0 0,104-26 75 0 0,-106 24-18 0 0,1 2 0 0 0,4 3-57 0 0,13-3 63 0 0,-49 8-46 0 0,1 1 0 0 0,-1 2 0 0 0,1 0 0 0 0,19 4-17 0 0,32-1 207 0 0,-47-1 52 0 0,0 0 0 0 0,13 4-259 0 0,-16-2 19 0 0,62 11-168 0 0,-40-9 210 0 0,-3-1 54 0 0,1-1 0 0 0,1-2-115 0 0,7 0 95 0 0,25 5-95 0 0,-10 0 51 0 0,-35-4-51 0 0,35 1 11 0 0,61 1 53 0 0,-87-3-39 0 0,0 2 0 0 0,14 4-25 0 0,20 2 63 0 0,1 1 6 0 0,22 8-69 0 0,-45-8 7 0 0,-22-4-7 0 0,-9-2 0 0 0,20 2 0 0 0,81 14 64 0 0,20 0-40 0 0,-119-17 12 0 0,18 5-21 0 0,16 2 42 0 0,79 12 10 0 0,-63-10-50 0 0,11 5 138 0 0,28 12-155 0 0,-25-6 45 0 0,-21-8 19 0 0,52 5-64 0 0,-76-14 16 0 0,-21-3 0 0 0,1-1 0 0 0,0-1 0 0 0,0-1-16 0 0,148 7 64 0 0,-152-8-66 0 0,20-1 34 0 0,0 2-1 0 0,0 2 1 0 0,0 1-1 0 0,6 4-31 0 0,-7-1 13 0 0,-15-2 22 0 0,1 0 1 0 0,14 7-36 0 0,19 7 53 0 0,1-2-1 0 0,0-3 1 0 0,21 1-53 0 0,-27-5 345 0 0,4 4-345 0 0,-7-2-27 0 0,6-1 27 0 0,-21-5-102 0 0,0-2 0 0 0,30 0 102 0 0,54-5-36 0 0,0-4 0 0 0,28-10 36 0 0,-100 8 0 0 0,-15 1 0 0 0,23 0 0 0 0,-25 4 0 0 0,-1-1 0 0 0,0-2 0 0 0,5-1 0 0 0,-9 1 0 0 0,0 2 0 0 0,0 1 0 0 0,2 1 0 0 0,4-1 0 0 0,92 0 0 0 0,-58 3 0 0 0,1-4 0 0 0,6-2 0 0 0,168-19 0 0 0,-187 15 0 0 0,2 0 0 0 0,21 0 0 0 0,22-6 0 0 0,-61 11 25 0 0,1-2 0 0 0,-1-2 0 0 0,7-4-25 0 0,-23 7-11 0 0,-5 1 11 0 0,7-2 0 0 0,0 0 0 0 0,11-6 0 0 0,34-12 0 0 0,-45 17 0 0 0,20-3 0 0 0,-22 5 0 0 0,0 0 0 0 0,8-5 0 0 0,14-4 0 0 0,38-9 0 0 0,0 0 0 0 0,-61 18 13 0 0,1 0 0 0 0,0 1 0 0 0,1 1-1 0 0,-1 1 1 0 0,15 1-13 0 0,55-8 64 0 0,20 6 0 0 0,-83 0-64 0 0,-19 1 0 0 0,1 0 0 0 0,0 1 0 0 0,0 1 0 0 0,8-1 0 0 0,-12 2 0 0 0,18-5 0 0 0,-21 3 0 0 0,2 1 0 0 0,0-1 0 0 0,0 0 0 0 0,0 1 0 0 0,-1 0 0 0 0,1 0 0 0 0,0 0 0 0 0,2 1 0 0 0,3 0 0 0 0,0-1 0 0 0,1 1 0 0 0,-1-2 0 0 0,5 0 0 0 0,6-1 0 0 0,0 1 0 0 0,1 1 0 0 0,-1 0 0 0 0,8 3 0 0 0,-19-3 0 0 0,21 5 0 0 0,-27-5 0 0 0,8 1-33 0 0,20-2-14 0 0,-29 2 4 0 0,-1-1 0 0 0,1 0 0 0 0,-1 0 0 0 0,1 0-1 0 0,0 0 1 0 0,-1-1 0 0 0,1 1 0 0 0,-1 0 0 0 0,1-1-1 0 0,-1 1 1 0 0,1-1 0 0 0,-1 0 0 0 0,1 1 0 0 0,-1-1-1 0 0,0 0 1 0 0,1 0 0 0 0,-1 0 0 0 0,0 0 0 0 0,0 0-1 0 0,0 0 1 0 0,1 0 0 0 0,-1 0 0 0 0,0 0 0 0 0,0-1 0 0 0,-1 1-1 0 0,1 0 1 0 0,0-1 0 0 0,0 0 43 0 0,12-32-2097 0 0,-7 9 219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0T18:51:07.7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1548 114 15000 0 0,'15'-11'1250'0'0,"-12"10"-1195"0"0,0-1-1 0 0,-1 0 1 0 0,1-1 0 0 0,0 1-1 0 0,-1 0 1 0 0,0-1 0 0 0,1 1-1 0 0,-1-1 1 0 0,0 0 0 0 0,0 0-1 0 0,-1 0 1 0 0,2-1-55 0 0,-3 2 295 0 0,-1 2 111 0 0,0-4-328 0 0,-11-4 98 0 0,5 5-185 0 0,-1 0 0 0 0,0 0-1 0 0,1 1 1 0 0,-1 0 0 0 0,0 0 0 0 0,0 1 0 0 0,0 0 0 0 0,-1 0 9 0 0,-2 0-45 0 0,-40-3 180 0 0,30 4 142 0 0,0-2-1 0 0,-6-2-276 0 0,-59-8 819 0 0,0 3 0 0 0,-32 4-819 0 0,88 4 11 0 0,0 2 0 0 0,-1 1 0 0 0,1 2 0 0 0,0 1 0 0 0,0 1-1 0 0,1 1 1 0 0,-1 2 0 0 0,2 1 0 0 0,-16 8-11 0 0,23-7 2 0 0,0 1 0 0 0,-17 12-2 0 0,25-15 7 0 0,-6 6 36 0 0,0 1-1 0 0,1 0 1 0 0,1 1 0 0 0,-11 14-43 0 0,18-18 44 0 0,1 0 0 0 0,1 1 0 0 0,-7 12-44 0 0,-8 14 236 0 0,-6 5 746 0 0,-10 24-982 0 0,29-49 77 0 0,0 1 0 0 0,2 1 0 0 0,0 0 0 0 0,-3 18-77 0 0,-19 128 195 0 0,2 44-195 0 0,-12 70-67 0 0,28-201 67 0 0,6-36-30 0 0,-2 0 0 0 0,-11 38 30 0 0,13-66-4 0 0,-66 225-4 0 0,39-94 8 0 0,-1 10 3 0 0,8-33-71 0 0,6-19-220 0 0,-2 59 288 0 0,13-92-71 0 0,-9 79-145 0 0,4 138 216 0 0,11-186 0 0 0,2 54 0 0 0,6-47 0 0 0,4-1 0 0 0,12 37 0 0 0,-8-52-66 0 0,-8-52 29 0 0,-2 0 0 0 0,-2 0 1 0 0,-2 1-1 0 0,-4 24 37 0 0,3-16-12 0 0,2-32 13 0 0,-1 0-1 0 0,-1 4 0 0 0,0-14-4 0 0,1 0-1 0 0,0 0 0 0 0,1 0 0 0 0,0 1 0 0 0,1-1 0 0 0,0 0 0 0 0,1 0 1 0 0,-1 0-1 0 0,2 0 0 0 0,0-1 0 0 0,3 8 5 0 0,-5-15 24 0 0,0 0 0 0 0,1 0-1 0 0,0 0 1 0 0,-1 0 0 0 0,1 0 0 0 0,0 0 0 0 0,0 0-1 0 0,0-1 1 0 0,0 1 0 0 0,0-1 0 0 0,0 0-1 0 0,1 1 1 0 0,-1-1 0 0 0,0 0 0 0 0,1 0 0 0 0,-1 0-1 0 0,1-1 1 0 0,-1 1 0 0 0,1-1 0 0 0,-1 1-1 0 0,1-1 1 0 0,-1 0 0 0 0,2 0-24 0 0,8 0 128 0 0,0 0 1 0 0,0-1-1 0 0,0 0 0 0 0,4-1-128 0 0,-12 1 33 0 0,133-27 703 0 0,-96 20-562 0 0,-17 2-93 0 0,0 2 0 0 0,0 0-1 0 0,20 1-80 0 0,-16 3 16 0 0,0 2-1 0 0,0 1 0 0 0,0 1 0 0 0,26 8-15 0 0,-38-8-104 0 0,0 2-1 0 0,0-1 1 0 0,0 2-1 0 0,0 0 1 0 0,-1 1 0 0 0,0 1-1 0 0,-1 0 1 0 0,10 9 104 0 0,22 20-2480 0 0,-27-18 1014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07:28.8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1 469 17103 0 0,'6'11'169'0'0,"0"0"0"0"0,0 1 0 0 0,-1 0 0 0 0,0 1 0 0 0,-1-1 0 0 0,-1 2-169 0 0,8 20 284 0 0,40 133 299 0 0,-10-32-592 0 0,-15-54 74 0 0,55 149 1086 0 0,52 109 343 0 0,-121-310-1108 0 0,9 12-386 0 0,-21-40 7 0 0,0-1 0 0 0,0 0 0 0 0,0 1 0 0 0,0-1 0 0 0,0 1 0 0 0,1-1 0 0 0,-1 0 0 0 0,0 1 0 0 0,0-1 0 0 0,1 0 0 0 0,-1 1 0 0 0,0-1 0 0 0,0 0 0 0 0,1 1 0 0 0,-1-1 0 0 0,0 0 0 0 0,1 0 0 0 0,-1 0 0 0 0,1 1 0 0 0,-1-1 0 0 0,0 0 0 0 0,1 0 0 0 0,-1 0 0 0 0,1 1-7 0 0,3-9 226 0 0,-2-18-53 0 0,-2 16-149 0 0,0-20 67 0 0,-1 1-1 0 0,-5-27-90 0 0,-50-315-228 0 0,40 267 172 0 0,-12-137-103 0 0,26 220 142 0 0,-13-208-164 0 0,14 195 216 0 0,1-1 0 0 0,2 1 1 0 0,1 0-1 0 0,2 0 0 0 0,1 0 0 0 0,2 0 1 0 0,6-13-36 0 0,-6 22 118 0 0,-6 15-38 0 0,1 0 1 0 0,1 1-1 0 0,0 0 1 0 0,0 0 0 0 0,0 0-1 0 0,2-1-80 0 0,-4 7 43 0 0,0 1-1 0 0,0-1 0 0 0,0 1 1 0 0,0 0-1 0 0,1 0 1 0 0,-1 0-1 0 0,1 0 0 0 0,-1 0 1 0 0,1 1-1 0 0,-1-1 1 0 0,1 1-1 0 0,0-1 1 0 0,0 1-1 0 0,0 0 0 0 0,0 0 1 0 0,0 0-1 0 0,0 1 1 0 0,0-1-1 0 0,0 1 0 0 0,0 0 1 0 0,0 0-1 0 0,2 0-42 0 0,-1 0 25 0 0,0 0-1 0 0,0 1 0 0 0,0 0 1 0 0,0 0-1 0 0,0 0 1 0 0,0 0-1 0 0,0 1 0 0 0,-1-1 1 0 0,1 1-1 0 0,0 0 1 0 0,-1 0-1 0 0,1 0 0 0 0,-1 1 1 0 0,2 1-25 0 0,7 6-14 0 0,-1 1 0 0 0,0 1 0 0 0,2 2 14 0 0,-4-3 20 0 0,64 79-20 0 0,56 91 0 0 0,-59-80 0 0 0,396 556 64 0 0,-359-512 94 0 0,6-6 0 0 0,114 107-158 0 0,-184-204 39 0 0,1-3-1 0 0,9 3-38 0 0,-28-23 22 0 0,1-2 0 0 0,0-1-1 0 0,1-1 1 0 0,1-2 0 0 0,3 1-22 0 0,-23-11 11 0 0,1 0-1 0 0,0 0 1 0 0,1-1 0 0 0,-1-1 0 0 0,0 1 0 0 0,1-1 0 0 0,-1-1 0 0 0,1 0 0 0 0,-1 0 0 0 0,1-1 0 0 0,-1 0 0 0 0,0 0 0 0 0,0-1 0 0 0,2-1-11 0 0,0 0 3 0 0,-1-1 0 0 0,0 0 0 0 0,0-1 0 0 0,0 0 0 0 0,-1-1 0 0 0,1 0 0 0 0,-1-1 0 0 0,0 1 0 0 0,-1-2 0 0 0,0 1 0 0 0,0-1 0 0 0,0-1-3 0 0,13-17-66 0 0,0-2 0 0 0,-2 0 0 0 0,-1-1 0 0 0,-2-1 0 0 0,11-26 66 0 0,16-49-322 0 0,-1-12 322 0 0,-10 27-121 0 0,34-103-80 0 0,20-50 75 0 0,-57 169 96 0 0,4 2 0 0 0,11-14 30 0 0,-28 56-19 0 0,2 1-1 0 0,1 1 1 0 0,2 0-1 0 0,0 2 1 0 0,16-15 19 0 0,-26 30-3 0 0,1 1-1 0 0,0 0 1 0 0,1 0 0 0 0,0 1 0 0 0,0 1 0 0 0,1 0-1 0 0,0 1 1 0 0,0 1 0 0 0,1 0 0 0 0,0 0 0 0 0,0 2-1 0 0,0 0 1 0 0,5 0 3 0 0,-1 2 9 0 0,0 0 0 0 0,1 2 0 0 0,-1 0 0 0 0,1 1 0 0 0,-1 1 0 0 0,0 1 0 0 0,0 1 0 0 0,0 0 0 0 0,0 1 0 0 0,8 5-9 0 0,25 11 13 0 0,0 2 0 0 0,-2 2-1 0 0,2 4-12 0 0,16 12 0 0 0,-1 4 0 0 0,51 44 0 0 0,117 117 0 0 0,103 114 32 0 0,70 62 263 0 0,-238-234 156 0 0,93 55-451 0 0,-222-173 34 0 0,72 50 177 0 0,16 4-211 0 0,-91-62 29 0 0,1-2-1 0 0,0-2 1 0 0,1-1-1 0 0,1-2 1 0 0,28 6-29 0 0,-50-16-5 0 0,0-2 0 0 0,1 0 0 0 0,0-1 0 0 0,-1-1 0 0 0,1-1 1 0 0,0 0-1 0 0,-1-2 0 0 0,1 0 0 0 0,-1-1 0 0 0,13-5 5 0 0,-10 2-48 0 0,0-2 0 0 0,-1 0 0 0 0,-1-2-1 0 0,0 0 1 0 0,0-1 0 0 0,-1-1-1 0 0,0-1 1 0 0,-1 0 0 0 0,2-4 48 0 0,20-19-128 0 0,-1-3 0 0 0,-2-1 0 0 0,-2-2 0 0 0,-1-1 0 0 0,-3-1 0 0 0,3-9 128 0 0,44-84-348 0 0,27-72 348 0 0,5-36-49 0 0,24-50-34 0 0,-99 230 69 0 0,1 1 0 0 0,4 2-1 0 0,20-21 15 0 0,-43 61 46 0 0,2 0-1 0 0,1 1 0 0 0,0 1 1 0 0,2 1-1 0 0,0 1 0 0 0,12-7-45 0 0,-20 16 34 0 0,0 1-1 0 0,1 0 1 0 0,-1 1-1 0 0,2 1 1 0 0,-1 0-1 0 0,1 1 0 0 0,-1 0 1 0 0,1 2-1 0 0,0-1 1 0 0,1 2-1 0 0,13 0-33 0 0,-4 2 20 0 0,1 2-1 0 0,-1 1 1 0 0,1 1-1 0 0,-1 1 1 0 0,-1 1 0 0 0,1 1-1 0 0,-1 2 1 0 0,0 0-1 0 0,3 4-19 0 0,24 12 27 0 0,-2 3 0 0 0,-1 1-1 0 0,33 28-26 0 0,37 37 0 0 0,78 81 0 0 0,285 317 0 0 0,-220-214 0 0 0,12-15 0 0 0,-105-119 66 0 0,-121-108-14 0 0,2-2 1 0 0,34 18-53 0 0,-61-39 22 0 0,1-2-1 0 0,0 0 1 0 0,1-2 0 0 0,0 0-1 0 0,3-1-21 0 0,-18-6 4 0 0,-1 1 0 0 0,1-2 0 0 0,0 0-1 0 0,0 0 1 0 0,-1 0 0 0 0,1-1 0 0 0,0-1 0 0 0,0 0-1 0 0,0 0 1 0 0,-1-1 0 0 0,1 0 0 0 0,-1-1 0 0 0,1 0-1 0 0,-1 0 1 0 0,2-2-4 0 0,2-2-6 0 0,0-1 0 0 0,-1-1 0 0 0,1 0 0 0 0,-2-1 0 0 0,0 0 0 0 0,0-1 0 0 0,8-9 6 0 0,1-6-71 0 0,-1 0-1 0 0,0-1 0 0 0,0-5 72 0 0,6-15-73 0 0,-1-1-1 0 0,-3-2 1 0 0,-2 0 0 0 0,4-20 73 0 0,47-212 102 0 0,-36 134-110 0 0,28-125 5 0 0,5-23-218 0 0,-41 197 84 0 0,3 1 0 0 0,34-71 137 0 0,-46 129 12 0 0,3 0 0 0 0,1 2 1 0 0,2 0-1 0 0,1 1 0 0 0,2 2 0 0 0,2 0 0 0 0,20-19-12 0 0,-30 37 7 0 0,0 1 0 0 0,0 1 0 0 0,2 0-1 0 0,0 2 1 0 0,0 0 0 0 0,1 1 0 0 0,1 1 0 0 0,0 1 0 0 0,0 1 0 0 0,1 1 0 0 0,0 1-1 0 0,1 1 1 0 0,-1 1 0 0 0,1 1 0 0 0,0 1 0 0 0,0 2 0 0 0,0 0 0 0 0,0 1 0 0 0,13 2-7 0 0,0 4 2 0 0,0 2 0 0 0,0 1 0 0 0,-1 1 0 0 0,0 3 0 0 0,-1 0 0 0 0,0 3 0 0 0,31 18-2 0 0,34 27-43 0 0,83 68 43 0 0,-138-97-21 0 0,53 43 53 0 0,-2 4-1 0 0,70 78-31 0 0,223 263 847 0 0,-320-340-395 0 0,-3-5 452 0 0,-4 3 1 0 0,25 43-905 0 0,-79-110 111 0 0,-1 1-1 0 0,0 0 1 0 0,0 0 0 0 0,-2 1-1 0 0,1 0 1 0 0,-2 0-1 0 0,3 11-110 0 0,-7-23 1 0 0,1 0 0 0 0,-1 0-1 0 0,0 0 1 0 0,0 0 0 0 0,0 1-1 0 0,0-1 1 0 0,0 0-1 0 0,-1 0 1 0 0,1 0 0 0 0,0 1-1 0 0,0-1 1 0 0,-1 0-1 0 0,1 0 1 0 0,-1 0 0 0 0,1 0-1 0 0,-1 0 1 0 0,1 0-1 0 0,-1 0 1 0 0,0 0 0 0 0,1 0-1 0 0,-2 1 0 0 0,1-1-1 0 0,-1 0 1 0 0,0 1-1 0 0,1-1 0 0 0,-1 0 1 0 0,0 0-1 0 0,0 0 0 0 0,0 0 1 0 0,0-1-1 0 0,0 1 0 0 0,0 0 1 0 0,0-1-1 0 0,-1 1 1 0 0,-3 0-39 0 0,-1-1 0 0 0,0 1 0 0 0,0-1 0 0 0,0 0 1 0 0,1-1-1 0 0,-1 0 0 0 0,0 0 0 0 0,0 0 39 0 0,-54-16-686 0 0,1-2 1 0 0,0-3-1 0 0,2-3 0 0 0,-12-9 686 0 0,-43-19-1876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07:35.2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535 364 19727 0 0,'2'3'903'0'0,"2"6"-731"0"0,-1 0 0 0 0,0 0-1 0 0,0 1 1 0 0,-1-1 0 0 0,-1 0 0 0 0,1 1 0 0 0,-1 4-172 0 0,3 15 30 0 0,21 152 1431 0 0,-5-38-208 0 0,12 94 292 0 0,0-29 72 0 0,-26-154-1314 0 0,-2-13 199 0 0,4 10-502 0 0,1-3 164 0 0,-3-13 45 0 0,1-1 0 0 0,2 1 0 0 0,5 11-209 0 0,-2-27 243 0 0,-10-17-296 0 0,-1 0 0 0 0,1 0 0 0 0,-1 1 1 0 0,0-1-1 0 0,1 0 0 0 0,-1 0 0 0 0,0 1 0 0 0,-1-1 0 0 0,2 3 53 0 0,6-14-1266 0 0,-6 6 984 0 0,0 1 0 0 0,0-1 0 0 0,-1 0 0 0 0,1 0 0 0 0,-1-1 0 0 0,1 1 0 0 0,-1 0 0 0 0,0 0 0 0 0,0-1 0 0 0,0 1 0 0 0,-1-1-1 0 0,1-2 283 0 0,1-8-977 0 0,3-10-554 0 0</inkml:trace>
  <inkml:trace contextRef="#ctx0" brushRef="#br0" timeOffset="379.08">435 635 15664 0 0,'0'-1'8'0'0,"0"-8"414"0"0,0-1 0 0 0,-1 1 0 0 0,0-1-1 0 0,-1-4-421 0 0,1 10 144 0 0,1 0-1 0 0,0 1 0 0 0,0-1 0 0 0,0 0 1 0 0,0 1-1 0 0,1-1 0 0 0,-1 0 0 0 0,1 0-143 0 0,2-16 972 0 0,-3 12-587 0 0,-1-29 1231 0 0,3-1 0 0 0,5-35-1616 0 0,-2 40 401 0 0,-3 17 41 0 0,1 0 0 0 0,0 0 0 0 0,1 0 0 0 0,1 0 0 0 0,1-1-442 0 0,4-9 762 0 0,3 0 0 0 0,6-10-762 0 0,-13 27 130 0 0,0-1 0 0 0,1 1 0 0 0,1 0 1 0 0,-1 1-1 0 0,1 0 0 0 0,1 0 0 0 0,3-3-130 0 0,-3 5 82 0 0,0 1 0 0 0,0 0-1 0 0,0 0 1 0 0,0 1-1 0 0,1 0 1 0 0,-1 0-1 0 0,1 1 1 0 0,0 1-1 0 0,0-1 1 0 0,0 2-1 0 0,7-1-81 0 0,-8 1 64 0 0,0 0 0 0 0,0 1 0 0 0,0 1 0 0 0,0-1 0 0 0,0 1 0 0 0,0 1 0 0 0,0 0 0 0 0,0 0 0 0 0,0 0 0 0 0,-1 1 0 0 0,1 1 0 0 0,-1 0-1 0 0,2 0-63 0 0,1 3 29 0 0,1 1-1 0 0,-1 0 1 0 0,0 0-1 0 0,-1 1 0 0 0,0 1 1 0 0,0 0-1 0 0,-1 0 0 0 0,-1 1 1 0 0,1 0-1 0 0,-2 0 1 0 0,0 1-1 0 0,0 0 0 0 0,-1 0 1 0 0,0 1-1 0 0,-1-1 1 0 0,0 1-1 0 0,-2 0 0 0 0,1 1 1 0 0,-1-1-1 0 0,-1 1 0 0 0,-1-1 1 0 0,0 1-1 0 0,0 0 1 0 0,-2 0-1 0 0,1-1 0 0 0,-2 1 1 0 0,0 0-1 0 0,-1 0-28 0 0,-2 12-9 0 0,-2 0 0 0 0,-2-1 0 0 0,0 0 0 0 0,-6 11 9 0 0,6-19-6 0 0,-1 0 0 0 0,0-1 0 0 0,-1 0 0 0 0,0-1 0 0 0,-1-1 0 0 0,-11 10 6 0 0,10-11 0 0 0,-1-1 0 0 0,0-1 0 0 0,-1 0 0 0 0,0-1 0 0 0,0 0 0 0 0,-1-2 0 0 0,-1 1 0 0 0,1-2 0 0 0,-17 5 0 0 0,18-8 0 0 0,0 0 0 0 0,0-1 0 0 0,-1 0 0 0 0,1-1 0 0 0,-1-1 0 0 0,1-1 0 0 0,-1 0 0 0 0,0-1 0 0 0,1 0 0 0 0,-1-1 0 0 0,-12-4 0 0 0,-14-8-6 0 0,1-1 0 0 0,1-1-1 0 0,0-3 1 0 0,1-1 0 0 0,1-2 0 0 0,1-2 6 0 0,13 9-64 0 0,0-2 0 0 0,1 0 0 0 0,-17-18 64 0 0,29 24-791 0 0,1 0 0 0 0,0-1-1 0 0,-4-7 792 0 0,7 8-2235 0 0,0 0-1 0 0,1-1 1 0 0,1 0-1 0 0,-3-5 2236 0 0,-2-8-8214 0 0</inkml:trace>
  <inkml:trace contextRef="#ctx0" brushRef="#br0" timeOffset="808.764">1195 12 11056 0 0,'0'0'44'0'0,"0"1"1"0"0,0-1 0 0 0,1 1 0 0 0,-1-1-1 0 0,1 0 1 0 0,-1 1 0 0 0,0-1 0 0 0,1 1-1 0 0,-1-1 1 0 0,1 0 0 0 0,-1 1 0 0 0,1-1-1 0 0,-1 0 1 0 0,1 0 0 0 0,-1 1 0 0 0,1-1-1 0 0,-1 0 1 0 0,1 0 0 0 0,-1 0 0 0 0,1 1-1 0 0,-1-1 1 0 0,1 0 0 0 0,0 0-1 0 0,-1 0 1 0 0,1 0 0 0 0,-1 0 0 0 0,1 0-1 0 0,-1 0 1 0 0,1-1 0 0 0,0 1-45 0 0,18-8 3061 0 0,-17 7-2558 0 0,0 0 1 0 0,-1-1-1 0 0,1 1 0 0 0,0 1 1 0 0,0-1-1 0 0,0 0 0 0 0,0 0 1 0 0,1 1-1 0 0,-1-1 1 0 0,0 1-1 0 0,0 0 0 0 0,0 0 1 0 0,0-1-1 0 0,1 2-503 0 0,0 0 186 0 0,0 0 0 0 0,-1 0-1 0 0,1 1 1 0 0,0 0 0 0 0,-1 0 0 0 0,0-1-1 0 0,1 1 1 0 0,-1 0 0 0 0,0 1 0 0 0,0-1-1 0 0,0 0 1 0 0,0 1 0 0 0,0-1 0 0 0,-1 1 0 0 0,1-1-1 0 0,-1 1 1 0 0,0 0 0 0 0,0 0 0 0 0,0 0-1 0 0,1 2-185 0 0,3 11 383 0 0,-1 0 0 0 0,0 0 0 0 0,-1 3-383 0 0,24 182 1835 0 0,-4 112-1835 0 0,-16-209 90 0 0,-2-5-3 0 0,-3-36-68 0 0,2 1 0 0 0,4-1 0 0 0,5 16-19 0 0,-9-62-8 0 0,-1-4-58 0 0,0 0-1 0 0,0 0 1 0 0,1-1 0 0 0,1 1-1 0 0,5 8 67 0 0,3 5-418 0 0,10 18-714 0 0,-21-40 841 0 0,1-1 0 0 0,-1 0 0 0 0,1 1 0 0 0,0-1 1 0 0,0 0-1 0 0,0 0 0 0 0,0-1 0 0 0,0 1 0 0 0,1-1 1 0 0,0 1 290 0 0,15 5-1690 0 0</inkml:trace>
  <inkml:trace contextRef="#ctx0" brushRef="#br0" timeOffset="1158.837">1767 679 11520 0 0,'0'-10'528'0'0,"0"9"-16"0"0,-6-3-304 0 0,4 3 190 0 0,-1 0 1 0 0,1 0 0 0 0,-1 0 0 0 0,0 0-1 0 0,0 1 1 0 0,1-1 0 0 0,-1 1 0 0 0,0-1 0 0 0,0 1-1 0 0,0 0 1 0 0,0 1 0 0 0,1-1 0 0 0,-2 0-399 0 0,-39 8 5672 0 0,34-6-4867 0 0,-12 4 489 0 0,0 1 1 0 0,-13 6-1295 0 0,-20 7 898 0 0,-16 0 465 0 0,-46 7-1363 0 0,83-21 59 0 0,0-2-1 0 0,-1-1 1 0 0,1-2 0 0 0,-27-3-59 0 0,25-1-696 0 0,1-1 0 0 0,-21-6 696 0 0,-9-9-859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07:45.5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3132 879 8752 0 0,'0'27'673'0'0,"0"-27"-625"0"0,0 1 0 0 0,0-1 1 0 0,0 0-1 0 0,0 1 0 0 0,0-1 0 0 0,0 1 1 0 0,0-1-1 0 0,0 0 0 0 0,0 1 0 0 0,0-1 0 0 0,0 1 1 0 0,0-1-1 0 0,0 0 0 0 0,1 1 0 0 0,-1-1 1 0 0,0 0-1 0 0,0 1 0 0 0,0-1 0 0 0,1 1 0 0 0,-1-1 1 0 0,0 0-1 0 0,1 0 0 0 0,-1 1 0 0 0,0-1 1 0 0,1 0-1 0 0,-1 0 0 0 0,0 1 0 0 0,1-1 0 0 0,-1 0 1 0 0,0 0-1 0 0,1 0 0 0 0,-1 1 0 0 0,0-1 1 0 0,1 0-1 0 0,-1 0 0 0 0,1 0 0 0 0,-1 0 0 0 0,0 0 1 0 0,1 0-1 0 0,-1 0 0 0 0,1 0 0 0 0,-1 0 1 0 0,1 0-1 0 0,-1 0 0 0 0,0 0 0 0 0,1 0 0 0 0,-1 0 1 0 0,1-1-1 0 0,-1 1 0 0 0,0 0 0 0 0,1 0 1 0 0,-1 0-1 0 0,0 0 0 0 0,1-1 0 0 0,-1 1 0 0 0,0 0 1 0 0,1-1-1 0 0,-1 1 0 0 0,0 0-48 0 0,2-1 490 0 0,21-9 2935 0 0,-18 8-2747 0 0,0-1 0 0 0,0 1-1 0 0,0 1 1 0 0,1-1 0 0 0,4-1-678 0 0,-7 3 191 0 0,1-2 0 0 0,0 1 0 0 0,-1 0 0 0 0,0-1 0 0 0,1 1 0 0 0,-1-1 0 0 0,0 0 1 0 0,0 0-1 0 0,0-1 0 0 0,2 0-191 0 0,16-12 777 0 0,30-12 748 0 0,2 2 1 0 0,1 2-1 0 0,13-2-1525 0 0,35-13 1110 0 0,-71 24-731 0 0,0-1 0 0 0,0-1-1 0 0,-2-2 1 0 0,21-16-379 0 0,44-38 799 0 0,10-6-143 0 0,-82 63-605 0 0,24-17 228 0 0,1 2 0 0 0,16-5-279 0 0,-51 29 5 0 0,3-2 14 0 0,-1 1 1 0 0,1 1 0 0 0,12-3-20 0 0,-25 8 1086 0 0,-1 1-4298 0 0,-2 1-7183 0 0,-10 1 2157 0 0</inkml:trace>
  <inkml:trace contextRef="#ctx0" brushRef="#br0" timeOffset="640.119">1415 1051 20991 0 0,'8'20'960'0'0,"1"-40"352"0"0,-8 17-1241 0 0,0 0 0 0 0,-1 0 0 0 0,0 1 0 0 0,1-1 0 0 0,-1 0 0 0 0,0 0 0 0 0,0 0 0 0 0,-1 0 0 0 0,1 0 0 0 0,0 0 0 0 0,-1 1-1 0 0,0-1 1 0 0,-1-2-71 0 0,-14-39 1164 0 0,1 9-507 0 0,-2 1 1 0 0,-2 1 0 0 0,-1 1 0 0 0,-1 1 0 0 0,-5-3-658 0 0,-92-126 1122 0 0,-10-13-483 0 0,88 124-440 0 0,-3 1 1 0 0,-18-14-200 0 0,23 26 82 0 0,-104-92 128 0 0,110 102-163 0 0,-21-16 31 0 0,49 39-79 0 0,0-1 0 0 0,1 1 1 0 0,-1-1-1 0 0,1 0 0 0 0,-3-4 1 0 0,-7-7-48 0 0,12 14-52 0 0,1 1-60 0 0,0 0-267 0 0,0 0-110 0 0,0 0-27 0 0,0 0-117 0 0,0 0-478 0 0,9 5-3063 0 0,2 1-4387 0 0</inkml:trace>
  <inkml:trace contextRef="#ctx0" brushRef="#br0" timeOffset="1034.076">914 1972 18743 0 0,'6'10'298'0'0,"-5"-7"-118"0"0,1 0-1 0 0,-1 0 0 0 0,1 0 1 0 0,-1 0-1 0 0,0 0 0 0 0,0 1 1 0 0,0-1-1 0 0,-1 0 0 0 0,1 1 1 0 0,-1-1-1 0 0,0 0 0 0 0,1 1 1 0 0,-2 0-180 0 0,1-3 148 0 0,-1 0 0 0 0,0 0 0 0 0,0 1 0 0 0,0-1 0 0 0,0 0 0 0 0,0-1 1 0 0,0 1-1 0 0,-1 0 0 0 0,1 0 0 0 0,0 0 0 0 0,-1 0-148 0 0,-1 1 351 0 0,-69 53 3222 0 0,-10 1-3573 0 0,8-5 1257 0 0,-5 9-1257 0 0,-25 23 1568 0 0,-87 52-1568 0 0,144-107 343 0 0,-37 13-343 0 0,55-26 37 0 0,-75 30 39 0 0,80-37-70 0 0,23-8-67 0 0,-1 1 0 0 0,1-1 0 0 0,0 0 0 0 0,-1 0 0 0 0,1 1 0 0 0,-1-1 0 0 0,1 0 0 0 0,0 0 1 0 0,-1 0-1 0 0,1-1 0 0 0,0 1 0 0 0,-1 0 0 0 0,1 0 0 0 0,-1-1 0 0 0,0 0 61 0 0,2 1-47 0 0,0 0-1 0 0,0 0 0 0 0,0 0 1 0 0,-1-1-1 0 0,1 1 1 0 0,0 0-1 0 0,0 0 1 0 0,0 0-1 0 0,0-1 1 0 0,0 1-1 0 0,0 0 1 0 0,0 0-1 0 0,0-1 1 0 0,0 1-1 0 0,0 0 1 0 0,0 0-1 0 0,0-1 0 0 0,0 1 1 0 0,0 0-1 0 0,0 0 1 0 0,0-1-1 0 0,0 1 1 0 0,0 0-1 0 0,0 0 1 0 0,0 0-1 0 0,0-1 1 0 0,0 1-1 0 0,1 0 1 0 0,-1 0-1 0 0,0-1 1 0 0,0 1-1 0 0,0 0 0 0 0,0 0 1 0 0,0 0-1 0 0,1 0 1 0 0,-1-1 47 0 0,6-6-793 0 0,-1 3-465 0 0,0 0 0 0 0,1 0-1 0 0,-1 0 1 0 0,5-1 1258 0 0,6-3-8026 0 0</inkml:trace>
  <inkml:trace contextRef="#ctx0" brushRef="#br0" timeOffset="1520.533">2614 2207 16296 0 0,'0'0'365'0'0,"0"0"56"0"0,0 0 27 0 0,0 0-48 0 0,0 0-145 0 0,0 0 347 0 0,2 1 184 0 0,31 15 1955 0 0,-24-12-1757 0 0,1 0-1 0 0,-1 1 1 0 0,4 2-984 0 0,18 16 1978 0 0,11 12-1978 0 0,4 2 355 0 0,-21-15-322 0 0,0 0 0 0 0,4 8-33 0 0,-3-3 882 0 0,21 16-882 0 0,53 44 1533 0 0,1-4-66 0 0,-46-33-1346 0 0,83 71-77 0 0,-107-93-250 0 0,9 12 206 0 0,-14-13-186 0 0,28 21 186 0 0,-39-34 175 0 0,-13-11-263 0 0,0-1 1 0 0,1 1-1 0 0,-1-1 0 0 0,1 0 1 0 0,0 0-1 0 0,0 0 0 0 0,1 0 88 0 0,-3-1-952 0 0,-1-1-58 0 0,0 0-216 0 0,0 0-853 0 0,0 0-375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07:54.4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5653 3783 14136 0 0,'12'6'646'0'0,"-10"-5"-10"0"0,-1-1-408 0 0,4 0-8 0 0,-4 1-63 0 0,0-1-1 0 0,-1 0 0 0 0,1 0 1 0 0,-1 1-1 0 0,1-1 0 0 0,-1 0 1 0 0,1 1-1 0 0,-1-1 0 0 0,1 1 1 0 0,-1-1-1 0 0,1 0 0 0 0,-1 1 1 0 0,0-1-1 0 0,1 1 0 0 0,-1-1 1 0 0,0 1-1 0 0,1-1 0 0 0,-1 1 1 0 0,0 0-1 0 0,1-1 0 0 0,-1 1 1 0 0,0-1-1 0 0,0 1 0 0 0,0 0 1 0 0,0-1-1 0 0,0 1 0 0 0,0-1 1 0 0,0 1-1 0 0,0 0 1 0 0,0-1-1 0 0,0 1 0 0 0,0 0-156 0 0,-2 20 2137 0 0,-4-7-1541 0 0,-1 1-1 0 0,-1-1 1 0 0,0 0 0 0 0,-1 0-1 0 0,-7 8-595 0 0,-8 12 461 0 0,-67 98 438 0 0,64-98-555 0 0,-1-1-1 0 0,-24 21-343 0 0,-32 26 701 0 0,-4-4 1 0 0,-41 24-702 0 0,113-89 36 0 0,1 0-29 0 0,0 0 0 0 0,-1-1 0 0 0,0-1-1 0 0,-1 0 1 0 0,0-1 0 0 0,-6 1-7 0 0,18-5 0 0 0,5-4-7 0 0,0 1-1 0 0,-1-1 0 0 0,1 0 1 0 0,0 0-1 0 0,0 1 1 0 0,0-1-1 0 0,-1 0 1 0 0,1 0-1 0 0,0 1 1 0 0,0-1-1 0 0,-1 0 1 0 0,1 0-1 0 0,0 0 1 0 0,0 1-1 0 0,-1-1 0 0 0,1 0 1 0 0,0 0-1 0 0,-1 0 1 0 0,1 0-1 0 0,0 0 1 0 0,-1 0-1 0 0,1 0 1 0 0,0 0-1 0 0,-1 0 1 0 0,1 0-1 0 0,0 0 0 0 0,-1 0 1 0 0,1 0-1 0 0,0 0 1 0 0,-1 0-1 0 0,1 0 1 0 0,0 0-1 0 0,0 0 1 0 0,-1 0-1 0 0,1 0 1 0 0,0 0-1 0 0,-1 0 0 0 0,1-1 8 0 0,-1 1-281 0 0,1 0 1 0 0,-4 0-516 0 0,3 0-2391 0 0,1 0-3380 0 0,0 0-1250 0 0</inkml:trace>
  <inkml:trace contextRef="#ctx0" brushRef="#br0" timeOffset="430.967">4938 3591 8752 0 0,'0'0'673'0'0,"0"0"-170"0"0,16 1 4707 0 0,-12 1-4666 0 0,-1 0-1 0 0,0 0 0 0 0,0 0 1 0 0,0 0-1 0 0,0 1 0 0 0,-1-1 1 0 0,1 1-1 0 0,-1 0 0 0 0,1-1 1 0 0,-1 1-1 0 0,0 0 0 0 0,0 1 1 0 0,0 0-544 0 0,4 5 689 0 0,-1 1 1 0 0,-1 0-1 0 0,3 9-689 0 0,94 311 3145 0 0,-96-314-3064 0 0,3 16 430 0 0,13 31-511 0 0,54 129 1204 0 0,-58-148-1045 0 0,-12-29-80 0 0,0 0 1 0 0,1 0 0 0 0,1-1-1 0 0,0 0 1 0 0,1 0-1 0 0,0-1 1 0 0,10 11-80 0 0,2-5 0 0 0,-6-6-50 0 0,-7-8-52 0 0,-5-5-106 0 0,-2 0-605 0 0,1 0-152 0 0,1 0 1 0 0,0 0-1 0 0,-1 0 1 0 0,1 1-1 0 0,0-1 1 0 0,-1 1-1 0 0,1-1 1 0 0,-1 1-1 0 0,1-1 1 0 0,0 1 964 0 0,0 0-8245 0 0</inkml:trace>
  <inkml:trace contextRef="#ctx0" brushRef="#br0" timeOffset="1652.72">5882 764 10592 0 0,'29'26'1152'0'0,"-27"-24"-836"0"0,0 0 1 0 0,-1 1-1 0 0,1-1 1 0 0,-1 0 0 0 0,1 0-1 0 0,-1 1 1 0 0,0-1-1 0 0,0 1 1 0 0,0-1-1 0 0,0 1 1 0 0,0-1 0 0 0,-1 1-1 0 0,1 0 1 0 0,-1-1-1 0 0,1 1 1 0 0,-1 0-1 0 0,0-1 1 0 0,0 1 0 0 0,-1 0-317 0 0,1 11 2682 0 0,-2 0 1 0 0,0 0 0 0 0,-1 3-2683 0 0,1-7 550 0 0,-3 19-280 0 0,-1 0 0 0 0,-1-1 0 0 0,-1 1 0 0 0,-2-2 1 0 0,0 1-1 0 0,-3 0-270 0 0,-29 55 1200 0 0,-24 70-1200 0 0,55-121 238 0 0,1 0 1 0 0,-4 30-239 0 0,13-56 43 0 0,0-1-1 0 0,0 1 1 0 0,1-1 0 0 0,-1 1-1 0 0,1 0 1 0 0,1-1 0 0 0,-1 1-1 0 0,1 0 1 0 0,0-1 0 0 0,0 1-1 0 0,1-1 1 0 0,0 0 0 0 0,0 1-1 0 0,0-1 1 0 0,0 0 0 0 0,1 0-1 0 0,0 0 1 0 0,0 0 0 0 0,0-1-1 0 0,1 1 1 0 0,-1-1 0 0 0,3 2-43 0 0,-5-5 34 0 0,4 3 87 0 0,0 1-1 0 0,-1-2 0 0 0,2 1 0 0 0,-1 0 1 0 0,0-1-1 0 0,1 0 0 0 0,-1 0 1 0 0,1-1-1 0 0,5 2-120 0 0,23 7 0 0 0,-17-5 0 0 0,1 0 0 0 0,0-1 0 0 0,6-1 0 0 0,1 2 0 0 0,-18-4 1 0 0,0-1-1 0 0,0 2 1 0 0,0-1 0 0 0,0 1-1 0 0,3 2 0 0 0,-6-3-67 0 0,-2-2-270 0 0,-2 0-138 0 0,0 0-1308 0 0,0 0-5356 0 0,0 0-2294 0 0</inkml:trace>
  <inkml:trace contextRef="#ctx0" brushRef="#br0" timeOffset="2428.787">1050 1 6912 0 0,'7'13'1900'0'0,"0"1"1"0"0,-2 0 0 0 0,1 0-1 0 0,-1 0 1 0 0,-1 1 0 0 0,-1-1-1 0 0,0 5-1900 0 0,7 57 6015 0 0,-7-27-6660 0 0,-1 163 2593 0 0,-3-113-1147 0 0,1-96-749 0 0,1 0 0 0 0,-1 1-1 0 0,1-1 1 0 0,-1 0 0 0 0,1 0 0 0 0,0 0-1 0 0,1 1-51 0 0,2 11 414 0 0,-3-14-378 0 0,0 0 0 0 0,-1 1 0 0 0,1-1-1 0 0,0 0 1 0 0,0 0 0 0 0,0 0 0 0 0,0 0 0 0 0,0 0-1 0 0,0 0 1 0 0,0 0 0 0 0,1-1 0 0 0,-1 1 0 0 0,0 0-1 0 0,0-1 1 0 0,1 1 0 0 0,-1 0 0 0 0,0-1 0 0 0,1 0-1 0 0,-1 1 1 0 0,1-1 0 0 0,-1 0 0 0 0,0 0 0 0 0,1 0-1 0 0,1 0-35 0 0,4 1 88 0 0,1 0-1 0 0,0-1 0 0 0,0 0 0 0 0,0-1-87 0 0,26-3 58 0 0,-9 1 36 0 0,25 0-94 0 0,-28 2-108 0 0,-14 0-11 0 0,0 1 0 0 0,-1 0 0 0 0,1 1 0 0 0,6 0 119 0 0,2-1-956 0 0,-1 0-2412 0 0,-7 3-3922 0 0,-7-2-615 0 0</inkml:trace>
  <inkml:trace contextRef="#ctx0" brushRef="#br0" timeOffset="3016.326">14 3131 16240 0 0,'4'16'743'0'0,"-3"-13"-17"0"0,0-2-465 0 0,23 26 2192 0 0,-22-24-2230 0 0,0 0 0 0 0,0 0 0 0 0,0 1 0 0 0,0-1 0 0 0,-1 1 0 0 0,0-1 0 0 0,1 1-1 0 0,-1-1 1 0 0,0 4-223 0 0,3 8 474 0 0,-3-10-315 0 0,0 0 0 0 0,0 0-1 0 0,-1 0 1 0 0,0 0-1 0 0,0 0 1 0 0,0 0 0 0 0,-1 0-1 0 0,0 0 1 0 0,0 0-1 0 0,0 0 1 0 0,-2 4-159 0 0,-3 28 815 0 0,1 21 1320 0 0,-4 11-2135 0 0,-4 0 46 0 0,-4-1-46 0 0,13-53 30 0 0,3-8 150 0 0,-1 1 0 0 0,1 0 0 0 0,0-1 0 0 0,0 1 0 0 0,1-1 0 0 0,0 1 0 0 0,1 0-180 0 0,-1-5 59 0 0,1 1 0 0 0,-1-1 0 0 0,1 0 0 0 0,0 1 0 0 0,0-1 0 0 0,0 0 0 0 0,1 0 0 0 0,-1 0 0 0 0,1 0 0 0 0,-1 0 0 0 0,1 0 0 0 0,0 0 0 0 0,0 0 0 0 0,1-1 0 0 0,-1 1 0 0 0,1 0-59 0 0,0-1 88 0 0,0 0 0 0 0,0 1 0 0 0,0-1 0 0 0,0-1 0 0 0,0 1 0 0 0,0 0 0 0 0,1-1 0 0 0,-1 0 0 0 0,0 1 0 0 0,1-1 0 0 0,1 0-88 0 0,5 0 201 0 0,0 0 0 0 0,0-1 1 0 0,6 0-202 0 0,-8 0-224 0 0,30-2-303 0 0,-30 1 522 0 0,0 0-1 0 0,1 0 1 0 0,-1 1-1 0 0,0 0 1 0 0,0 1-1 0 0,0 0 1 0 0,0 0-1 0 0,2 1 6 0 0,35 9-328 0 0,-43-11 160 0 0,-1 3-512 0 0,-1-3 604 0 0,0 0 0 0 0,0 1 0 0 0,0-1 0 0 0,0 0 0 0 0,0 0 0 0 0,0 1 0 0 0,1-1 0 0 0,-1 0 0 0 0,0 0 0 0 0,0 0 0 0 0,0 1 0 0 0,0-1 0 0 0,0 0 0 0 0,0 0 0 0 0,0 1 0 0 0,0-1 0 0 0,1 0 0 0 0,-1 0 0 0 0,0 0 0 0 0,0 0 0 0 0,0 1 0 0 0,0-1 0 0 0,1 0 0 0 0,-1 0 0 0 0,0 0 0 0 0,0 0 0 0 0,0 0 0 0 0,1 1 76 0 0,7 1-1456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07:58.4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1 120 11976 0 0,'0'0'546'0'0,"0"0"-10"0"0,1 1-344 0 0,3 5 582 0 0,-1 1 0 0 0,-1-1 0 0 0,1 0 0 0 0,-1 1-1 0 0,0-1 1 0 0,-1 1 0 0 0,1 0 0 0 0,-1-1 0 0 0,-1 1 0 0 0,1 0-1 0 0,-1 0-773 0 0,4 30 371 0 0,37 157 2130 0 0,-29-151-1700 0 0,2-1 1 0 0,2-1 0 0 0,9 18-802 0 0,-20-50 173 0 0,0 0 0 0 0,0 0 0 0 0,0-1 0 0 0,1 1 0 0 0,0-2 0 0 0,1 1 0 0 0,0 0 0 0 0,0-1-1 0 0,0 0 1 0 0,1-1 0 0 0,0 0 0 0 0,0 0 0 0 0,1-1-173 0 0,-5-3 66 0 0,1 0-1 0 0,-1-1 1 0 0,0 1-1 0 0,0-1 1 0 0,1 0 0 0 0,-1-1-1 0 0,1 1 1 0 0,-1-1-1 0 0,5 0-65 0 0,42-4 282 0 0,-43 3-218 0 0,4-1-46 0 0,0-1 1 0 0,-1 0-1 0 0,0-1 1 0 0,0 0-1 0 0,0-1 0 0 0,0 0 1 0 0,-1-1-1 0 0,1 0 1 0 0,-1-1-1 0 0,3-2-18 0 0,5-6 26 0 0,-1 0 0 0 0,0 0 0 0 0,-1-2 0 0 0,14-18-26 0 0,26-38 0 0 0,43-76 0 0 0,-71 103-44 0 0,-2 5-147 0 0,-1-2 1 0 0,-3-1-1 0 0,12-33 191 0 0,-27 57-711 0 0,-1 0 1 0 0,-2-1-1 0 0,1-3 711 0 0,-5 14-461 0 0,0 10 392 0 0,0 0 0 0 0,0 0 1 0 0,0-1-1 0 0,0 1 0 0 0,0 0 0 0 0,0 0 0 0 0,0 0 0 0 0,0-1 1 0 0,0 1-1 0 0,0 0 0 0 0,0 0 0 0 0,0 0 0 0 0,0 0 0 0 0,0-1 0 0 0,0 1 1 0 0,0 0-1 0 0,0 0 0 0 0,0 0 0 0 0,0 0 0 0 0,0-1 0 0 0,-1 1 0 0 0,1 0 1 0 0,0 0-1 0 0,0 0 0 0 0,0 0 0 0 0,0 0 0 0 0,0-1 0 0 0,-1 1 0 0 0,1 0 1 0 0,0 0-1 0 0,0 0 0 0 0,0 0 0 0 0,0 0 0 0 0,-1 0 0 0 0,1 0 0 0 0,0 0 1 0 0,0 0-1 0 0,0 0 0 0 0,0 0 0 0 0,-1 0 0 0 0,1 0 0 0 0,0 0 0 0 0,0 0 1 0 0,0 0-1 0 0,-1 0 0 0 0,1 0 0 0 0,0 0 0 0 0,0 0 0 0 0,0 0 1 0 0,-1 0-1 0 0,1 0 0 0 0,0 0 0 0 0,0 0 0 0 0,0 0 0 0 0,0 0 0 0 0,0 0 1 0 0,-1 1-1 0 0,1-1 69 0 0,-14 9-1302 0 0</inkml:trace>
  <inkml:trace contextRef="#ctx0" brushRef="#br0" timeOffset="458.77">250 868 4608 0 0,'-3'8'68'0'0,"1"-5"-14"0"0,1 0 1 0 0,0 0-1 0 0,0 0 0 0 0,1 1 0 0 0,-1-1 0 0 0,1 0 0 0 0,-1 0 0 0 0,1 0 0 0 0,0 1 0 0 0,0-1 0 0 0,1 0 0 0 0,-1 0 0 0 0,0 1 0 0 0,1-1 0 0 0,0 0 0 0 0,0 1-54 0 0,1 3 2218 0 0,0 0-1 0 0,-1-1 0 0 0,0 1 1 0 0,-1 0-1 0 0,1 1-2217 0 0,-2 11 2369 0 0,0-1 1 0 0,-2 9-2370 0 0,0-7 1852 0 0,0 20-1852 0 0,-1 39 1382 0 0,-3-1-1 0 0,-18 73-1381 0 0,24-146 28 0 0,-1 10 201 0 0,1 0 1 0 0,0 0-1 0 0,1 0 0 0 0,0 0 1 0 0,1 0-1 0 0,1 0 0 0 0,4 14-229 0 0,-5-20 0 0 0,-1-4 0 0 0,1 0 0 0 0,0 0 0 0 0,0 0 0 0 0,0 0 0 0 0,2 2 0 0 0,-3-7 0 0 0,0 1 0 0 0,0-1 0 0 0,0 1 0 0 0,1-1 0 0 0,-1 1 0 0 0,0-1 0 0 0,1 0 0 0 0,-1 1 0 0 0,0-1 0 0 0,1 1 0 0 0,-1-1 0 0 0,0 0 0 0 0,1 1 0 0 0,-1-1 0 0 0,1 0 0 0 0,-1 0 0 0 0,1 1 0 0 0,-1-1 0 0 0,1 0 0 0 0,-1 0 0 0 0,1 1 0 0 0,-1-1 0 0 0,1-1 0 0 0,0 1 0 0 0,0 0 0 0 0,-1 0 0 0 0,1 0 0 0 0,0 0 0 0 0,-1 0 0 0 0,1-1 0 0 0,0 1 0 0 0,-1 0 0 0 0,1-1 0 0 0,0 1 0 0 0,-1-1 0 0 0,1 1 0 0 0,-1 0 0 0 0,1-1 0 0 0,0 1 0 0 0,-1-1 0 0 0,0 1 0 0 0,1-1 0 0 0,28-27-4294 0 0,-20 14-4235 0 0</inkml:trace>
  <inkml:trace contextRef="#ctx0" brushRef="#br0" timeOffset="895.257">1293 617 15200 0 0,'6'9'1249'0'0,"-4"-6"-1174"0"0,0 0-1 0 0,0 1 0 0 0,0-1 1 0 0,0 0-1 0 0,-1 1 1 0 0,1 0-1 0 0,-1 0-74 0 0,6 12 1600 0 0,-1-2-441 0 0,4 19 141 0 0,-5-16-1039 0 0,-1-1-1 0 0,0 1 1 0 0,-1 0-1 0 0,0 4-260 0 0,8 183 1699 0 0,13-13-2647 0 0,-13-139-1094 0 0,-1-18-3773 0 0,-2-8-654 0 0</inkml:trace>
  <inkml:trace contextRef="#ctx0" brushRef="#br0" timeOffset="1503.709">1575 1088 21191 0 0,'0'0'970'0'0,"0"0"-20"0"0,-1-8-574 0 0,0 6-364 0 0,0-1-1 0 0,0 1 0 0 0,-1 0 0 0 0,1-1 1 0 0,-1 1-1 0 0,1 0 0 0 0,-1 0 1 0 0,0 0-1 0 0,0 0 0 0 0,0 1 0 0 0,0-1 1 0 0,0 0-1 0 0,0 1 0 0 0,0-1 1 0 0,-1 1-1 0 0,1 0 0 0 0,-1 0 0 0 0,1 0 1 0 0,-3-1-12 0 0,-6-2 238 0 0,-1 0 1 0 0,1 1 0 0 0,-11-1-239 0 0,-31-3 1221 0 0,-28 1-1221 0 0,-4-1 127 0 0,73 5-201 0 0,1 0 1 0 0,-1 0-1 0 0,1-1 1 0 0,-9-3 73 0 0,9 2-168 0 0,-1 1 0 0 0,1 0-1 0 0,-1 1 1 0 0,-6-1 168 0 0,-122-7-6610 0 0,104 7 4341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08:01.0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1 277 18287 0 0,'1'1'836'0'0,"25"17"368"0"0,-25-17-1215 0 0,1 0 0 0 0,-1 0-1 0 0,1-1 1 0 0,0 1 0 0 0,-1-1-1 0 0,1 1 1 0 0,-1-1 0 0 0,1 1-1 0 0,0-1 1 0 0,-1 0 0 0 0,1 0-1 0 0,0 0 1 0 0,0 0 0 0 0,-1 0-1 0 0,1 0 1 0 0,0-1 0 0 0,-1 1-1 0 0,2-1 12 0 0,5-1 50 0 0,1-1-1 0 0,-1 1 0 0 0,1 1 0 0 0,8-1-49 0 0,16-3 1055 0 0,7-4 65 0 0,39-9 320 0 0,-49 11-619 0 0,1 1 0 0 0,24-1-821 0 0,-23 3 406 0 0,23-1 832 0 0,42 3-1238 0 0,-10 0 394 0 0,132-2 1654 0 0,100 16-2048 0 0,60 3 236 0 0,-166-7 1283 0 0,179-16-1519 0 0,-171 6 191 0 0,-117 3-137 0 0,-16-1 10 0 0,-86 1-64 0 0,0-1 0 0 0,0 0 0 0 0,1 1 0 0 0,-1-1 0 0 0,0 1 0 0 0,0-1 0 0 0,0 1 0 0 0,0 0 0 0 0,-1 0 0 0 0,2 0 0 0 0,-1 0 0 0 0,1 4 0 0 0,-6 6 0 0 0,-4-2 0 0 0,1 0 0 0 0,-1-1 0 0 0,-1 0 0 0 0,1 0 0 0 0,-2 0 0 0 0,-1 1 0 0 0,-6 4-16 0 0,10-9 7 0 0,1 0-1 0 0,0 1 0 0 0,0-1 1 0 0,0 1-1 0 0,-1 2 10 0 0,-8 10-3 0 0,-15 14 3 0 0,16-19 5 0 0,1 1-1 0 0,0 1 1 0 0,-3 6-5 0 0,10-12 42 0 0,1 0-31 0 0,4-8-11 0 0,-1 1 0 0 0,1-1 0 0 0,0 0 0 0 0,0 0 0 0 0,0 0 0 0 0,0 0 0 0 0,0 1 0 0 0,0-1 0 0 0,0 0 0 0 0,0 0 0 0 0,-1 0 0 0 0,1 0 0 0 0,0 1 0 0 0,0-1 0 0 0,0 0 0 0 0,0 0 0 0 0,0 0 0 0 0,0 1 0 0 0,0-1 0 0 0,0 0 0 0 0,0 0 0 0 0,0 0 0 0 0,0 1 0 0 0,1-1 0 0 0,-1 0 0 0 0,0 0 0 0 0,0 0 0 0 0,0 1 0 0 0,0-1 0 0 0,0 0 0 0 0,0 0 0 0 0,0 0 0 0 0,0 0 0 0 0,1 1 0 0 0,-1-1 0 0 0,0 0 0 0 0,0 0 0 0 0,0 0 0 0 0,0 0 0 0 0,0 0 0 0 0,1 1 0 0 0,-1-1 0 0 0,0 0 0 0 0,0 0 0 0 0,0 0 0 0 0,1 0 0 0 0,-1 0 0 0 0,0 0 0 0 0,0 0 0 0 0,0 0 0 0 0,1 0 0 0 0,-1 0 0 0 0,0 0 0 0 0,0 0 0 0 0,0 0 0 0 0,1 0 0 0 0,-1 0 0 0 0,0 0 0 0 0,0 0 0 0 0,0 0 0 0 0,1 0 0 0 0,-1 0 0 0 0,0 0 0 0 0,0 0 0 0 0,0 0 0 0 0,0-1 0 0 0,1 1 0 0 0,-1 0 0 0 0,11-4 0 0 0,13-6 13 0 0,-1-1 0 0 0,0 0-1 0 0,0-2 1 0 0,-1-1 0 0 0,15-13-13 0 0,-13 10 16 0 0,-1-1 0 0 0,-1-1 0 0 0,-1-1 0 0 0,5-7-16 0 0,-23 23 5 0 0,0-1 0 0 0,0 1 0 0 0,0-1 0 0 0,-1 1 0 0 0,0-1 0 0 0,0 0 0 0 0,0 0 0 0 0,0 0 0 0 0,-1 0 0 0 0,0 0 0 0 0,0 0 0 0 0,0 0 1 0 0,-1 0-1 0 0,0 0 0 0 0,0-1 0 0 0,0 1 0 0 0,0 0 0 0 0,-1 0 0 0 0,0 0 0 0 0,0 0 0 0 0,0-1 0 0 0,-1 1 0 0 0,0 1 0 0 0,0-1 0 0 0,0 0 0 0 0,0 0 0 0 0,-1 1 0 0 0,0 0 0 0 0,0-1 0 0 0,0 1 0 0 0,0 0 0 0 0,-1 0 0 0 0,1 1 0 0 0,-1-1 0 0 0,0 1 0 0 0,-3-2-5 0 0,-12-10-19 0 0,4 3 2 0 0,0 1 0 0 0,-6-2 17 0 0,6 5 0 0 0,-8-5 0 0 0,0 0 0 0 0,-1 2 0 0 0,-1 0 0 0 0,-4 1 0 0 0,11 4-105 0 0,8 3-108 0 0,-1 0-1 0 0,1 0 1 0 0,0 1 0 0 0,-1 0 0 0 0,0 1 0 0 0,-2 0 213 0 0,-79 1-5530 0 0,63 0-3659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08:04.0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2228 2526 21191 0 0,'10'18'343'0'0,"0"2"0"0"0,-2-1 0 0 0,0 1 0 0 0,-1 0 0 0 0,-1 1-1 0 0,-1 0 1 0 0,-1 1-343 0 0,1 5 436 0 0,-2 0 0 0 0,-1 0 0 0 0,-1 1 0 0 0,-2 17-436 0 0,-14 109 280 0 0,11-127-328 0 0,-3 25 222 0 0,-3 0 0 0 0,-2-1 0 0 0,-13 35-174 0 0,-5-15 618 0 0,29-69-615 0 0,0 1 0 0 0,0-1 0 0 0,-1 0 0 0 0,1 0 0 0 0,-1 0 0 0 0,1 0 0 0 0,-1 0 0 0 0,-2 2-3 0 0,4-4 2 0 0,0 0 0 0 0,0 0-1 0 0,-1 0 1 0 0,1 0 0 0 0,0 0-1 0 0,0 0 1 0 0,-1 1 0 0 0,1-1-1 0 0,0 0 1 0 0,0 0 0 0 0,-1 0-1 0 0,1 0 1 0 0,0 0 0 0 0,0 0 0 0 0,-1 0-1 0 0,1 0 1 0 0,0 0 0 0 0,0 0-1 0 0,-1-1 1 0 0,1 1 0 0 0,0 0-1 0 0,0 0 1 0 0,0 0 0 0 0,-1 0-1 0 0,1 0 1 0 0,0 0 0 0 0,0 0-1 0 0,-1-1 1 0 0,1 1 0 0 0,0 0 0 0 0,0 0-1 0 0,0 0 1 0 0,0 0 0 0 0,-1-1-1 0 0,1 1 1 0 0,0 0 0 0 0,0 0-1 0 0,0-1 1 0 0,0 1-2 0 0,-6-9-20 0 0,6 8 18 0 0,-2-3-6 0 0,0-1-1 0 0,1 1 1 0 0,0-1 0 0 0,0 1-1 0 0,0-1 1 0 0,0 1-1 0 0,1-1 1 0 0,0 0 0 0 0,0 1-1 0 0,0-3 9 0 0,6-48-60 0 0,20-102 60 0 0,-17 111 0 0 0,2 0 0 0 0,10-24 0 0 0,8-32 0 0 0,1-11 0 0 0,5 2 0 0 0,32-67 0 0 0,-52 142 19 0 0,1 1 0 0 0,2 1 1 0 0,8-10-20 0 0,-18 32 9 0 0,1 0 1 0 0,0 0 0 0 0,1 1-1 0 0,0 0 1 0 0,1 0 0 0 0,0 1 0 0 0,1 1-1 0 0,0 0 1 0 0,0 0 0 0 0,1 1-10 0 0,-10 7 14 0 0,0-1 0 0 0,0 1 0 0 0,-1 0-1 0 0,1 0 1 0 0,0 0 0 0 0,0 0 0 0 0,0 1 0 0 0,0-1 0 0 0,0 1 0 0 0,0 0 0 0 0,0 0 0 0 0,0 0 0 0 0,1 0-1 0 0,-1 1 1 0 0,0-1 0 0 0,0 1 0 0 0,0-1 0 0 0,-1 1 0 0 0,1 0 0 0 0,0 0 0 0 0,0 1 0 0 0,0-1 0 0 0,-1 1 0 0 0,1-1-15 0 0,2 3 35 0 0,0-1-1 0 0,0 1 1 0 0,-1 0-1 0 0,1 0 1 0 0,-1 0-1 0 0,0 1 0 0 0,-1-1 1 0 0,1 1-1 0 0,-1 0 1 0 0,0 0-1 0 0,2 5-33 0 0,0-1 30 0 0,-1-1 1 0 0,0 1-1 0 0,-1 0 0 0 0,0 0 1 0 0,-1 0-1 0 0,0 1 0 0 0,0-1 0 0 0,-1 1 1 0 0,0-1-1 0 0,0 1 0 0 0,-1-1 1 0 0,-1 1-1 0 0,1-1 0 0 0,-3 10-30 0 0,-2 0-6 0 0,0 1 0 0 0,-1-1 0 0 0,-1 0 1 0 0,-1-1-1 0 0,0 1 0 0 0,-2-1 0 0 0,0-1 0 0 0,-1 0 0 0 0,0-1 0 0 0,-2 0 0 0 0,0 0 0 0 0,0-1 1 0 0,-2-1-1 0 0,0-1 0 0 0,0 0 0 0 0,-1-1 0 0 0,-1 0 0 0 0,0-1 0 0 0,-4 1 6 0 0,7-6-24 0 0,1 0 0 0 0,-1-1 0 0 0,-1-1 0 0 0,1 0 0 0 0,-1-1 0 0 0,-13 2 24 0 0,21-4-78 0 0,0-1 1 0 0,0 1-1 0 0,0-1 0 0 0,0 0 1 0 0,-1-1-1 0 0,1 0 1 0 0,0 0-1 0 0,1-1 1 0 0,-1 1-1 0 0,0-1 0 0 0,0-1 1 0 0,1 1-1 0 0,-1-1 1 0 0,1-1-1 0 0,-3-1 78 0 0,5 2-271 0 0,1 0-1 0 0,-1 0 0 0 0,1 0 1 0 0,0-1-1 0 0,0 0 0 0 0,0 1 1 0 0,0-1-1 0 0,1 0 0 0 0,0 0 1 0 0,0-1-1 0 0,0 1 0 0 0,0 0 1 0 0,0-1-1 0 0,1 1 0 0 0,0-1 1 0 0,-1-3 271 0 0,5-15-1930 0 0</inkml:trace>
  <inkml:trace contextRef="#ctx0" brushRef="#br0" timeOffset="350.937">2947 2166 19087 0 0,'11'22'707'0'0,"-7"-16"-508"0"0,0 1-1 0 0,0 0 1 0 0,-1-1-1 0 0,0 2 0 0 0,0-1 1 0 0,-1 0-1 0 0,2 7-198 0 0,0 18-1 0 0,-1-13 354 0 0,-1-1 0 0 0,-1 1 0 0 0,0 6-353 0 0,-7 106 1677 0 0,5-97-1102 0 0,-2-1 1 0 0,-4 11-576 0 0,2-4 553 0 0,0 13-553 0 0,4 5 158 0 0,0-12 57 0 0,-3 10-215 0 0,-15 175 242 0 0,21-181-152 0 0,-1-38-171 0 0,0 1 0 0 0,-1-1-1 0 0,-1 7 82 0 0,1-18-73 0 0,0 1 0 0 0,0-1 0 0 0,0 0 0 0 0,0 1 0 0 0,0-1 0 0 0,0 0 1 0 0,0 0-1 0 0,0 1 0 0 0,1-1 0 0 0,-1 0 0 0 0,1 1 0 0 0,-1-1 0 0 0,1 0 0 0 0,-1 0 0 0 0,1 0 0 0 0,-1 0 0 0 0,1 0 0 0 0,0 1 0 0 0,0-1 0 0 0,0 0 0 0 0,-1-1 0 0 0,1 1 0 0 0,0 0 0 0 0,0 0 0 0 0,0 0 0 0 0,0 0 0 0 0,1-1 0 0 0,-1 1 1 0 0,0-1-1 0 0,0 1 0 0 0,0-1 0 0 0,0 1 0 0 0,1-1 0 0 0,-1 1 0 0 0,0-1 0 0 0,1 0 0 0 0,-1 0 0 0 0,0 0 0 0 0,0 0 0 0 0,1 0 0 0 0,-1 0 0 0 0,0 0 0 0 0,1 0 0 0 0,-1 0 0 0 0,0-1 0 0 0,1 1 73 0 0,15-4-2392 0 0</inkml:trace>
  <inkml:trace contextRef="#ctx0" brushRef="#br0" timeOffset="684.117">3440 2563 12440 0 0,'0'0'565'0'0,"0"0"-5"0"0,0 0-99 0 0,-6 1 2762 0 0,-41 11 1393 0 0,6-2-3167 0 0,-29 12-1449 0 0,32-10 163 0 0,-1-1 0 0 0,0-3-1 0 0,-8 1-162 0 0,20-5-131 0 0,3-1-145 0 0,-1-1-1 0 0,1-1 1 0 0,-1-1-1 0 0,1-2 1 0 0,-2 0 276 0 0,21 1-594 0 0,0 1-1 0 0,0-1 1 0 0,-1 0 0 0 0,1-1 0 0 0,-4-1 594 0 0,-2-1-1535 0 0</inkml:trace>
  <inkml:trace contextRef="#ctx0" brushRef="#br0" timeOffset="1094.791">3242 1950 16471 0 0,'2'-1'754'0'0,"9"-4"-569"0"0,-1-1 1 0 0,1-1 0 0 0,-1 1-1 0 0,-1-2 1 0 0,1 1-1 0 0,3-6-185 0 0,13-8 1060 0 0,142-107 5261 0 0,-35 28-4513 0 0,-104 79-1529 0 0,-1-2-1 0 0,5-7-278 0 0,20-16 164 0 0,-37 33-158 0 0,-1-2 0 0 0,0 0-1 0 0,4-8-5 0 0,6-5-2 0 0,-24 27-93 0 0,0 0-1 0 0,0 0 1 0 0,0 0-1 0 0,0 0 1 0 0,0-1 0 0 0,0 1-1 0 0,0 0 1 0 0,0-1-1 0 0,-1 1 1 0 0,1-1-1 0 0,-1 1 1 0 0,1-1-1 0 0,-1 1 1 0 0,1-1 0 0 0,-1 0-1 0 0,0 1 1 0 0,0-1-1 0 0,0 1 1 0 0,0-2 95 0 0,-11 3-2103 0 0,3 2 1316 0 0,1-1 0 0 0,0 2 0 0 0,1-1 0 0 0,-1 1 0 0 0,0 0 0 0 0,1 1 0 0 0,-1-1 787 0 0,-7 5-937 0 0,-24 11-1380 0 0</inkml:trace>
  <inkml:trace contextRef="#ctx0" brushRef="#br0" timeOffset="1542.017">1629 3449 21079 0 0,'-3'10'1603'0'0,"3"-6"-1540"0"0,-1 0 1 0 0,0 0-1 0 0,-1 0 0 0 0,1-1 1 0 0,0 1-1 0 0,-1 0 0 0 0,0 0 0 0 0,0-1 1 0 0,0 0-1 0 0,-1 1 0 0 0,1 0-63 0 0,-10 14 13 0 0,3-3 181 0 0,-1 0 1 0 0,0-1-1 0 0,-1 0 0 0 0,-9 8-194 0 0,-54 49 992 0 0,37-37-698 0 0,-20 15 140 0 0,28-26-221 0 0,-4 7-213 0 0,-13 11 164 0 0,-23 15-164 0 0,21-19-342 0 0,22-19-384 0 0,7-6-6385 0 0,13-7-671 0 0</inkml:trace>
  <inkml:trace contextRef="#ctx0" brushRef="#br0" timeOffset="1882.75">1849 2358 19351 0 0,'0'0'439'0'0,"0"0"62"0"0,0 0 33 0 0,0 0-65 0 0,-1-2-309 0 0,-4-5 158 0 0,-1 0-1 0 0,0 1 1 0 0,0-1-1 0 0,-1 1 1 0 0,1 1-1 0 0,-1-1 1 0 0,-2 0-318 0 0,-22-21 950 0 0,24 22-833 0 0,1-1-1 0 0,-1 1 0 0 0,1 1 0 0 0,-1-1 1 0 0,-3-1-117 0 0,-19-12 341 0 0,-47-37 1005 0 0,27 21-878 0 0,3-1-1 0 0,1-3 1 0 0,-7-9-468 0 0,33 27 58 0 0,2-2 0 0 0,1 1-1 0 0,-7-13-57 0 0,-40-73-58 0 0,45 75-182 0 0,10 19-101 0 0,-1-1 0 0 0,0 1 0 0 0,-2-1 341 0 0,-4-2-2824 0 0,-2 4-3693 0 0,5 4-1165 0 0</inkml:trace>
  <inkml:trace contextRef="#ctx0" brushRef="#br0" timeOffset="2214.231">161 933 1376 0 0,'5'6'128'0'0,"2"-1"1123"0"0,4 0 6972 0 0,4 2 4518 0 0,-6 3-12842 0 0,-6-5 410 0 0,-1 0 1 0 0,0-1-1 0 0,0 1 1 0 0,-1 0-1 0 0,1 0 0 0 0,-1 0 1 0 0,0 0-1 0 0,0 3-309 0 0,0 3 275 0 0,0 0 1 0 0,-1 0-1 0 0,-1 7-275 0 0,-23 156 1179 0 0,10-90-1313 0 0,0-14-42 0 0,7-38 722 0 0,2-1-1 0 0,-1 22-545 0 0,3-10 238 0 0,1-29-169 0 0,0 1 0 0 0,2 0 1 0 0,0 0-1 0 0,0 0 0 0 0,1-1 1 0 0,1 1-1 0 0,1 0 0 0 0,1 4-69 0 0,-2-15 64 0 0,-1 0 0 0 0,2 0-1 0 0,-1 1 1 0 0,0-1 0 0 0,1-1 0 0 0,0 1-1 0 0,0 0 1 0 0,0-1 0 0 0,0 1 0 0 0,0-1-1 0 0,1 0 1 0 0,-1 0 0 0 0,1 0 0 0 0,0-1-1 0 0,0 1 1 0 0,2 0-64 0 0,3 1 146 0 0,0 0-1 0 0,0 0 1 0 0,1-1 0 0 0,-1 0 0 0 0,1-1-1 0 0,0 0 1 0 0,1 0-146 0 0,41 12-133 0 0,95 8-6736 0 0,-99-14 5206 0 0,-4 0-8 0 0</inkml:trace>
  <inkml:trace contextRef="#ctx0" brushRef="#br0" timeOffset="2701.645">3945 50 14656 0 0,'2'-1'670'0'0,"6"-2"-486"0"0,0 0 1 0 0,-1-1-1 0 0,1 0 0 0 0,-1 0 1 0 0,3-3-185 0 0,20-12 1387 0 0,-29 18-1178 0 0,1 1 0 0 0,-1-1 0 0 0,1 0 1 0 0,0 1-1 0 0,-1-1 0 0 0,1 1 0 0 0,0 0 0 0 0,0-1 1 0 0,-1 1-1 0 0,1 0 0 0 0,0 0 0 0 0,0 0 1 0 0,-1 1-1 0 0,1-1 0 0 0,0 0 0 0 0,-1 0 0 0 0,1 1 1 0 0,1 0-210 0 0,-2 0 143 0 0,0 0 1 0 0,0-1-1 0 0,0 1 0 0 0,0 0 1 0 0,-1 1-1 0 0,1-1 1 0 0,0 0-1 0 0,0 0 1 0 0,-1 0-1 0 0,1 0 1 0 0,0 1-1 0 0,-1-1 0 0 0,1 0 1 0 0,-1 0-1 0 0,0 2-143 0 0,6 22 1087 0 0,-5-16-821 0 0,-1 0 1 0 0,0 0-1 0 0,0 0 0 0 0,-1 0 0 0 0,0-1 0 0 0,-2 7-266 0 0,-16 52 828 0 0,4-19-425 0 0,1 1-92 0 0,-10 39 146 0 0,6-7-98 0 0,-2 5 318 0 0,4 1-677 0 0,10-55 132 0 0,3-16-29 0 0,0 1-1 0 0,1 7-102 0 0,1-20 41 0 0,1 1 0 0 0,0 0-1 0 0,1-1 1 0 0,-1 1 0 0 0,1-1-1 0 0,0 1 1 0 0,0 0 0 0 0,1-1-1 0 0,-1 0 1 0 0,2 4-41 0 0,-2-6 44 0 0,1 0 0 0 0,-1-1 0 0 0,0 1 0 0 0,1-1 0 0 0,-1 1 0 0 0,1-1 0 0 0,0 0 0 0 0,-1 0-1 0 0,1 0 1 0 0,0 1 0 0 0,0-2 0 0 0,0 1 0 0 0,0 0 0 0 0,0 0 0 0 0,0 0 0 0 0,0-1 0 0 0,0 1 0 0 0,0-1-44 0 0,38 5 754 0 0,-37-4-727 0 0,40 0-235 0 0,29-3 208 0 0,-1 0-148 0 0,-14 0 162 0 0,-37 0-4 0 0,0 2 0 0 0,0 0 0 0 0,0 1 0 0 0,-1 0 0 0 0,14 4-10 0 0,-26-3 0 0 0,17 5-224 0 0,-23-6 193 0 0,0 0-1 0 0,0-1 1 0 0,0 1 0 0 0,0 0 0 0 0,0 0-1 0 0,0 0 1 0 0,-1 0 0 0 0,1 0 0 0 0,0 0-1 0 0,0 0 1 0 0,-1 0 0 0 0,1 0 0 0 0,0 0-1 0 0,-1 0 1 0 0,1 0 0 0 0,-1 0 0 0 0,0 0-1 0 0,1 1 32 0 0,-1 0-813 0 0,-2 0-224 0 0,-50 49-3420 0 0,32-28 2023 0 0</inkml:trace>
  <inkml:trace contextRef="#ctx0" brushRef="#br0" timeOffset="3276.496">115 3883 8288 0 0,'4'54'1183'0'0,"1"2"5094"0"0,-6-12 2325 0 0,-4 19-8602 0 0,-19 99 2219 0 0,2-20-1337 0 0,15-97-348 0 0,-5 10-534 0 0,-5 34 469 0 0,6-21 1 0 0,-4 38 421 0 0,10-77-626 0 0,0 16 177 0 0,5-42-399 0 0,0 1-1 0 0,0-1 0 0 0,1 0 1 0 0,-1 1-1 0 0,1-1 1 0 0,0 0-1 0 0,0 0 0 0 0,0 1 1 0 0,0-1-1 0 0,0 0 0 0 0,2 2-42 0 0,-2-3 14 0 0,1-1 1 0 0,0 1-1 0 0,0 0 0 0 0,0-1 0 0 0,0 0 0 0 0,0 1 0 0 0,0-1 0 0 0,0 0 0 0 0,0 0 0 0 0,1 0 0 0 0,-1 0 0 0 0,1 0-14 0 0,3 1 13 0 0,1 0-8 0 0,0-1 1 0 0,1 0-1 0 0,-1 0 1 0 0,0 0-1 0 0,1-1 1 0 0,-1 0-1 0 0,1-1 1 0 0,-1 0-1 0 0,6-1-5 0 0,6 0 4 0 0,79-8-331 0 0,-21 2-2563 0 0,0 3-1 0 0,16 3 2891 0 0,-43 4-1436 0 0</inkml:trace>
  <inkml:trace contextRef="#ctx0" brushRef="#br0" timeOffset="3854.908">3612 3398 17935 0 0,'0'0'827'0'0,"0"0"-22"0"0,0 0-390 0 0,0 0 269 0 0,0 0 173 0 0,2 1 37 0 0,13 2 617 0 0,4 2-587 0 0,1 0 0 0 0,-1 1-1 0 0,-1 1 1 0 0,13 6-924 0 0,10 9 932 0 0,0 1 0 0 0,28 23-932 0 0,38 44 887 0 0,-65-53-619 0 0,2-2 0 0 0,9 5-268 0 0,15 9 105 0 0,-41-27-49 0 0,30 16-56 0 0,26 13 167 0 0,-69-42 10 0 0,0 1 1 0 0,5 5-178 0 0,-11-8-304 0 0,1 0 1 0 0,1-1-1 0 0,-1 0 1 0 0,1 0-1 0 0,6 2 304 0 0,-15-7-1095 0 0,-1-1-243 0 0,3 1-1591 0 0,8 5-6176 0 0</inkml:trace>
  <inkml:trace contextRef="#ctx0" brushRef="#br0" timeOffset="4255.473">4981 3835 11976 0 0,'0'0'546'0'0,"0"0"-10"0"0,1 2-344 0 0,9 13 966 0 0,-9-13 112 0 0,-1 0 61 0 0,0 15 364 0 0,1-6-1062 0 0,-1 0-1 0 0,-1 0 0 0 0,1 0 1 0 0,-2 0-1 0 0,-1 4-632 0 0,-3 14 1287 0 0,1 0-1 0 0,0 10-1286 0 0,4-29 231 0 0,0 1 0 0 0,0-1 0 0 0,1 0 0 0 0,0 1 1 0 0,1-1-1 0 0,0 1 0 0 0,1-1 0 0 0,0 0 0 0 0,1 1 0 0 0,0-1 0 0 0,0-1 0 0 0,1 1 0 0 0,1 0 0 0 0,-1-1 0 0 0,1 0 0 0 0,1 0 0 0 0,4 5-231 0 0,-4-7 101 0 0,1 0 0 0 0,0 0 0 0 0,0 0 0 0 0,0-1 1 0 0,1-1-1 0 0,0 1 0 0 0,0-1 0 0 0,0 0 0 0 0,1-1 0 0 0,-1 0 0 0 0,5 1-101 0 0,-3-2 43 0 0,1 0-1 0 0,0 0 1 0 0,0-1-1 0 0,0-1 1 0 0,0 0 0 0 0,0 0-1 0 0,0-1 1 0 0,1-1-1 0 0,-1 0 1 0 0,0 0-1 0 0,0-1 1 0 0,0 0-43 0 0,25-8 247 0 0,-1-1-1 0 0,31-13-246 0 0,-56 20 4 0 0,17-9-142 0 0,-1 0 1 0 0,-1-2-1 0 0,0-1 1 0 0,-1-1-1 0 0,1-2 138 0 0,-11 8 20 0 0,0-1 1 0 0,-1 0-1 0 0,0-1 1 0 0,-1 0-1 0 0,-1-1 0 0 0,0 0 1 0 0,2-5-21 0 0,-9 13-195 0 0,-1 2 114 0 0,0 0 0 0 0,0-1 0 0 0,-1 1 1 0 0,0-1-1 0 0,0 1 0 0 0,2-6 81 0 0,-4 10-163 0 0,0-1 1 0 0,0 0-1 0 0,0 0 1 0 0,0 0-1 0 0,0 0 1 0 0,0 0-1 0 0,0 0 1 0 0,0 0-1 0 0,0 0 0 0 0,0 0 1 0 0,0 0-1 0 0,-1 0 1 0 0,1 0-1 0 0,0 0 1 0 0,-1 0-1 0 0,1 0 1 0 0,-1 0-1 0 0,1 0 0 0 0,-1 0 1 0 0,1 1-1 0 0,-1-1 1 0 0,0 0-1 0 0,1 0 1 0 0,-1 1-1 0 0,0-1 1 0 0,0 0-1 0 0,1 1 0 0 0,-1-1 1 0 0,0 1-1 0 0,0-1 1 0 0,0 1-1 0 0,0-1 1 0 0,0 1-1 0 0,0 0 1 0 0,0 0-1 0 0,0-1 163 0 0,-9 0-8666 0 0</inkml:trace>
  <inkml:trace contextRef="#ctx0" brushRef="#br0" timeOffset="4672.472">5030 4288 10592 0 0,'0'0'818'0'0,"0"0"-310"0"0,0 0 676 0 0,0 0 352 0 0,0 0 68 0 0,0 0-68 0 0,1 1-356 0 0,0 3-802 0 0,1 0 1 0 0,-2 0-1 0 0,1-1 0 0 0,0 1 0 0 0,-1 0 1 0 0,1 0-1 0 0,-1 0 0 0 0,0 0 1 0 0,-1 2-379 0 0,-6 38 733 0 0,4-24-342 0 0,0-4 49 0 0,-1-1-1 0 0,-3 7-439 0 0,-4 21 593 0 0,-23 86 1126 0 0,19-76-1240 0 0,1 0 0 0 0,1 18-479 0 0,6-26 580 0 0,2-20-293 0 0,2 0-1 0 0,0 1 1 0 0,2-1 0 0 0,1 1 0 0 0,1 5-287 0 0,0 4-170 0 0,-1-33 186 0 0,0 0 0 0 0,0 0-1 0 0,1-1 1 0 0,-1 1-1 0 0,1 0 1 0 0,-1-1-1 0 0,1 1 1 0 0,0 0-1 0 0,0 0-15 0 0,3 9-357 0 0,-4-9-119 0 0,0-2-32 0 0,0 0-140 0 0,0 0-572 0 0,0 0-253 0 0,0 0-50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08:16.5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321 419 18687 0 0,'6'19'430'0'0,"-6"-18"-381"0"0,1 0 0 0 0,-1-1 0 0 0,0 1 0 0 0,0 0 0 0 0,1-1 0 0 0,-1 1 0 0 0,0 0 0 0 0,1-1 0 0 0,-1 1 0 0 0,0-1 0 0 0,1 1 0 0 0,-1-1 0 0 0,1 1 0 0 0,-1 0 0 0 0,1-1 1 0 0,-1 0-1 0 0,1 1 0 0 0,-1-1 0 0 0,1 1 0 0 0,0-1 0 0 0,0 0-49 0 0,14 13 647 0 0,-14-12-347 0 0,-1-1 88 0 0,0 0 17 0 0,0 0-17 0 0,0 0-85 0 0,0 0-42 0 0,0 0-5 0 0,0-2-250 0 0,0 1 0 0 0,0-1-1 0 0,0 0 1 0 0,-1 1 0 0 0,1-1-1 0 0,0 1 1 0 0,-1-1 0 0 0,0 1 0 0 0,1-1-1 0 0,-1 1 1 0 0,0-1 0 0 0,0 1-1 0 0,0-1 1 0 0,0 1 0 0 0,0 0-1 0 0,0 0 1 0 0,0 0 0 0 0,0-1-1 0 0,-1 1 1 0 0,1 0 0 0 0,0 0 0 0 0,-1 1-1 0 0,1-1 1 0 0,0 0 0 0 0,-1 0-1 0 0,1 1 1 0 0,-1-1 0 0 0,0 1-1 0 0,1-1 1 0 0,-1 1 0 0 0,1-1-1 0 0,-1 1 1 0 0,0 0-6 0 0,-8-1 14 0 0,1 0-1 0 0,0 1 1 0 0,-1-1-1 0 0,1 2 1 0 0,-2 0-14 0 0,8-1 0 0 0,-12 2 17 0 0,0 1-1 0 0,0 0 1 0 0,-13 5-17 0 0,1 0 46 0 0,17-5-24 0 0,1 0 1 0 0,0 1-1 0 0,1 0 0 0 0,-1 0 0 0 0,0 1 1 0 0,1 0-1 0 0,0 1 0 0 0,1 0 0 0 0,-1 0 0 0 0,1 1 1 0 0,0 0-1 0 0,1 0 0 0 0,-1 0 0 0 0,1 1 0 0 0,1 0 1 0 0,0 0-1 0 0,0 1 0 0 0,0-1 0 0 0,1 1 0 0 0,0 0 1 0 0,1 0-1 0 0,0 1 0 0 0,-1 5-22 0 0,4-11 29 0 0,0 0-1 0 0,0 0 1 0 0,0 0 0 0 0,1 0-1 0 0,0 0 1 0 0,-1 0 0 0 0,2 0-1 0 0,-1 0 1 0 0,0 0 0 0 0,1 0-1 0 0,-1-1 1 0 0,1 1 0 0 0,0-1-1 0 0,0 1 1 0 0,1-1 0 0 0,1 3-29 0 0,-3-5 18 0 0,0-1 1 0 0,1 1 0 0 0,-1 0 0 0 0,0 0 0 0 0,1 0 0 0 0,-1-1 0 0 0,1 1 0 0 0,-1-1 0 0 0,1 1 0 0 0,-1-1-1 0 0,1 0 1 0 0,-1 0 0 0 0,1 1 0 0 0,-1-1 0 0 0,1 0 0 0 0,-1 0 0 0 0,1-1 0 0 0,-1 1 0 0 0,1 0-19 0 0,31-6 303 0 0,-22 3-275 0 0,-1-1 0 0 0,0 0-1 0 0,0-1 1 0 0,0 0 0 0 0,-1-1-1 0 0,0 0 1 0 0,0 0 0 0 0,0-1 0 0 0,-1 0-1 0 0,0 0 1 0 0,0-1 0 0 0,0 0-1 0 0,-1 0 1 0 0,-1-1 0 0 0,0 0-1 0 0,0 0 1 0 0,0-1 0 0 0,-1 0-28 0 0,-4 7 11 0 0,0-1 4 0 0,9-6 24 0 0,-8 8 20 0 0,-2 2 9 0 0,0 0 9 0 0,0 0 6 0 0,0 0 12 0 0,-5 23 213 0 0,5-16-264 0 0,0 10 86 0 0,0 0 0 0 0,1 0 0 0 0,1-1 0 0 0,3 10-130 0 0,-4-21 29 0 0,0 0-1 0 0,1 0 1 0 0,0 0-1 0 0,0 0 1 0 0,0 0 0 0 0,0-1-1 0 0,1 1 1 0 0,0-1-1 0 0,0 0 1 0 0,0 0 0 0 0,1 0-1 0 0,-1 0 1 0 0,1 0-1 0 0,0-1 1 0 0,0 0 0 0 0,0 0-1 0 0,1 1-28 0 0,3 0 37 0 0,-1 0 0 0 0,1-1 0 0 0,-1 0 0 0 0,1-1 1 0 0,0 1-1 0 0,1-1 0 0 0,-1-1 0 0 0,0 0 0 0 0,0 0 0 0 0,1 0 0 0 0,-1-1 0 0 0,0 0 0 0 0,1-1-37 0 0,17-1 74 0 0,-1-2 0 0 0,1-1 0 0 0,16-5-74 0 0,-7 1 35 0 0,0-2-1 0 0,0-1 1 0 0,-1-2-1 0 0,-1-1 1 0 0,0-1-1 0 0,-1-2 1 0 0,-1-2-1 0 0,18-15-34 0 0,-5-3 19 0 0,-2-1 0 0 0,-2-3 0 0 0,-1-1 0 0 0,29-45-19 0 0,-51 66 0 0 0,10-13 0 0 0,-1-1 0 0 0,0-5 0 0 0,-23 36 0 0 0,7-12 0 0 0,0 0 0 0 0,-2 0 0 0 0,0-1 0 0 0,0 0 0 0 0,-2 0 0 0 0,0-3 0 0 0,-3 12 2 0 0,-2 4-1 0 0,0-1 0 0 0,1 1 0 0 0,-2-1 0 0 0,1 1 1 0 0,-1-3-2 0 0,0 7-2 0 0,0 0 1 0 0,0 0-1 0 0,0-1 1 0 0,0 1-1 0 0,0 0 1 0 0,0 0-1 0 0,-1 0 1 0 0,1 0-1 0 0,-1-1 0 0 0,1 1 1 0 0,-1 0-1 0 0,1 0 1 0 0,-1 0-1 0 0,1 0 1 0 0,-1 0-1 0 0,0 0 1 0 0,0 0-1 0 0,0 1 1 0 0,1-1-1 0 0,-1 0 1 0 0,0 0-1 0 0,0 0 1 0 0,0 1-1 0 0,0-1 1 0 0,0 1-1 0 0,-1-1 2 0 0,0 0-28 0 0,0 1 1 0 0,0 0-1 0 0,0-1 0 0 0,1 1 0 0 0,-1 0 0 0 0,0 0 1 0 0,0 1-1 0 0,0-1 0 0 0,0 0 0 0 0,0 1 0 0 0,0-1 1 0 0,0 1-1 0 0,1-1 0 0 0,-1 1 0 0 0,0 0 1 0 0,-1 0 27 0 0,-27 16-235 0 0,20-10 284 0 0,1 0 0 0 0,-1 1-1 0 0,2 0 1 0 0,-1 0 0 0 0,1 1-1 0 0,-6 8-48 0 0,-1 4 54 0 0,1 0-1 0 0,-7 15-53 0 0,6-5 0 0 0,1 1 0 0 0,2 0 0 0 0,1 0 0 0 0,1 1 0 0 0,1 6 0 0 0,1-4 0 0 0,2-1 0 0 0,2 1 0 0 0,1 0 0 0 0,1 0 0 0 0,2 0 0 0 0,3 17 0 0 0,-2-40 1 0 0,1 1-1 0 0,1-1 0 0 0,0 0 1 0 0,0 1-1 0 0,1-2 1 0 0,1 1-1 0 0,0 0 0 0 0,0-1 1 0 0,1 0-1 0 0,3 4 0 0 0,-3-8-5 0 0,0 1-1 0 0,0-1 1 0 0,0 0 0 0 0,1-1-1 0 0,0 0 1 0 0,1 0-1 0 0,-1 0 1 0 0,1-1-1 0 0,0 0 1 0 0,0 0-1 0 0,1-1 1 0 0,-1 0 0 0 0,1-1-1 0 0,2 1 6 0 0,-1-1-10 0 0,1 0-1 0 0,-1-1 1 0 0,1 0-1 0 0,0 0 1 0 0,-1-1-1 0 0,1-1 1 0 0,0 1 0 0 0,0-2-1 0 0,-1 0 1 0 0,1 0-1 0 0,0-1 1 0 0,0 0 10 0 0,11-5-22 0 0,0 0 0 0 0,0-2 1 0 0,-1 0-1 0 0,0-1 0 0 0,-1-1 1 0 0,0-2-1 0 0,0 0 0 0 0,-2 0 0 0 0,1-2 1 0 0,-2 0-1 0 0,12-14 22 0 0,11-15-52 0 0,-1-3 0 0 0,-3-1 0 0 0,29-51 52 0 0,-41 61 26 0 0,-3-2 0 0 0,14-31-26 0 0,-27 50-38 0 0,0-1-1 0 0,-1 0 1 0 0,-1 0-1 0 0,-1 0 1 0 0,-1 0-1 0 0,0-10 39 0 0,-2 3-23 0 0,0 17 15 0 0,-1 1 0 0 0,0-1 0 0 0,-1 0 0 0 0,-2-10 8 0 0,2 21 2 0 0,0 0 1 0 0,0 0-1 0 0,0 0 1 0 0,0 0-1 0 0,0-1 1 0 0,0 1-1 0 0,-1 0 1 0 0,1 0-1 0 0,0 0 1 0 0,-1 0-1 0 0,1 0 1 0 0,-1 0-1 0 0,1 0 1 0 0,-1 1-1 0 0,0-1 1 0 0,1 0-1 0 0,-1 0 1 0 0,0 0-1 0 0,1 0 1 0 0,-1 1-1 0 0,0-1 1 0 0,0 0-1 0 0,0 1 1 0 0,0-1-1 0 0,0 1 1 0 0,0-1-1 0 0,0 1 1 0 0,0-1-1 0 0,0 1 1 0 0,0-1-1 0 0,0 1 1 0 0,0 0 0 0 0,0 0-1 0 0,0 0 1 0 0,0 0-1 0 0,0 0 1 0 0,0 0-1 0 0,0 0 1 0 0,0 0-1 0 0,0 0 1 0 0,0 0-1 0 0,-1 0-2 0 0,-1 1 6 0 0,-1 1-1 0 0,0-1 1 0 0,0 1-1 0 0,1-1 1 0 0,-1 1 0 0 0,1 0-1 0 0,0 0 1 0 0,-1 1-1 0 0,1-1 1 0 0,-1 2-6 0 0,-7 6-25 0 0,0 1 1 0 0,1 0 0 0 0,0 1 0 0 0,1 0-1 0 0,1 1 1 0 0,0-1 0 0 0,0 2-1 0 0,1-1 25 0 0,-14 33 34 0 0,2 1 0 0 0,2 1 0 0 0,2 0 0 0 0,1 6-34 0 0,-3 17 41 0 0,4 0 1 0 0,2 2-1 0 0,1 37-41 0 0,9-87-212 0 0,2 1 1 0 0,0-1-1 0 0,1 0 0 0 0,1 0 0 0 0,2 0 0 0 0,0 0 0 0 0,1-1 1 0 0,2 3 211 0 0,8 6-2119 0 0,4-4-3716 0 0,2-6-1876 0 0</inkml:trace>
  <inkml:trace contextRef="#ctx0" brushRef="#br0" timeOffset="1068.379">2332 539 21191 0 0,'0'0'480'0'0,"0"0"67"0"0,0 2 32 0 0,3 4-188 0 0,-2-4-369 0 0,0 1 0 0 0,0-1 0 0 0,0 0 0 0 0,0 0 0 0 0,-1 0 0 0 0,1 1 0 0 0,-1-1 0 0 0,0 0 1 0 0,1 1-1 0 0,-1-1 0 0 0,0 0 0 0 0,0 1 0 0 0,-1-1 0 0 0,1 0 0 0 0,0 1-22 0 0,-9 42-4 0 0,7-30 30 0 0,-1-1-1 0 0,0 0 0 0 0,-2 3-25 0 0,-30 100 1858 0 0,20-63-1740 0 0,10-33-201 0 0,1 0 0 0 0,1 0 0 0 0,1 0-1 0 0,1 0 1 0 0,1 2 83 0 0,0-20-6 0 0,0 1 0 0 0,1-1-1 0 0,-1 0 1 0 0,1 1-1 0 0,0-1 1 0 0,0 0 0 0 0,0 0-1 0 0,2 3 7 0 0,-3-5 19 0 0,1 0-1 0 0,-1 1 0 0 0,1-1 0 0 0,-1 0 0 0 0,1 0 1 0 0,0 0-1 0 0,0 0 0 0 0,0 0 0 0 0,0 0 0 0 0,0 0 1 0 0,0 0-1 0 0,0-1 0 0 0,0 1 0 0 0,0 0 0 0 0,0-1 1 0 0,0 1-1 0 0,0 0 0 0 0,0-1 0 0 0,1 1 0 0 0,-1-1 0 0 0,0 0 1 0 0,0 1-1 0 0,1-1 0 0 0,-1 0 0 0 0,1 0-18 0 0,4 0 42 0 0,0-1 0 0 0,0 0 1 0 0,0 0-1 0 0,0 0 0 0 0,-1-1 0 0 0,1 0 0 0 0,0 0 0 0 0,0-1 0 0 0,-1 1 1 0 0,0-1-1 0 0,3-2-42 0 0,11-8-116 0 0,0-1 1 0 0,7-7 115 0 0,-4 3-134 0 0,6-6 121 0 0,-1-2 0 0 0,21-26 13 0 0,-12 13 3 0 0,-10 8-3 0 0,-26 31 0 0 0,0-1 0 0 0,1 1 0 0 0,-1-1 0 0 0,0 1 0 0 0,1 0 0 0 0,-1-1 0 0 0,0 1 0 0 0,1 0 0 0 0,-1 0 0 0 0,1-1 0 0 0,-1 1 0 0 0,1 0 0 0 0,-1 0 0 0 0,0-1 0 0 0,1 1 0 0 0,-1 0 0 0 0,1 0 0 0 0,-1 0 0 0 0,1 0 0 0 0,-1 0 0 0 0,1 0 0 0 0,-1 0 0 0 0,1 0 0 0 0,-1 0 0 0 0,1 0 0 0 0,-1 0 0 0 0,1 0 0 0 0,-1 0 0 0 0,5 5 0 0 0,-5-4 0 0 0,2 3 0 0 0,0 0 0 0 0,0 0 0 0 0,0 0 0 0 0,0 0 0 0 0,-1 0 0 0 0,0 0 0 0 0,0 1 0 0 0,0-1 0 0 0,0 1 0 0 0,-1-1 0 0 0,1 0 0 0 0,-1 3 0 0 0,0 4 0 0 0,1-4 0 0 0,-1 0 0 0 0,-1 1 0 0 0,0 6 0 0 0,0-6 0 0 0,0 0 0 0 0,1 0 0 0 0,0 7 0 0 0,1-5 0 0 0,0 7 0 0 0,1 0 0 0 0,0 1 0 0 0,2-1 0 0 0,0 0 0 0 0,0-1 0 0 0,8 16 0 0 0,-12-30 10 0 0,1 0 1 0 0,0-1-1 0 0,0 1 0 0 0,0-1 0 0 0,0 1 0 0 0,0-1 0 0 0,0 0 0 0 0,0 1 1 0 0,1-1-1 0 0,-1 0 0 0 0,0 0 0 0 0,1 0 0 0 0,-1 0 0 0 0,1 0 0 0 0,-1 0 1 0 0,1 0-1 0 0,-1-1 0 0 0,1 1 0 0 0,0-1 0 0 0,-1 1 0 0 0,1-1 1 0 0,0 1-1 0 0,0-1 0 0 0,-1 0 0 0 0,1 0 0 0 0,0 0 0 0 0,0 0 0 0 0,-1 0 1 0 0,1 0-1 0 0,0 0 0 0 0,1-1-10 0 0,1 0 27 0 0,0 0 1 0 0,0 0 0 0 0,0-1-1 0 0,-1 1 1 0 0,1-1-1 0 0,0 0 1 0 0,0 0-1 0 0,-1-1 1 0 0,1 1-1 0 0,-1-1 1 0 0,0 1 0 0 0,2-3-28 0 0,50-44 74 0 0,-14 3-74 0 0,-3 3 0 0 0,18-13 0 0 0,-42 43-108 0 0,1 1-1 0 0,12-8 109 0 0,-19 15-16 0 0,0 1-1 0 0,0 0 1 0 0,0 0-1 0 0,0 0 1 0 0,0 1-1 0 0,8-2 17 0 0,-13 4 37 0 0,-1 1 1 0 0,1-1-1 0 0,0 1 0 0 0,-1-1 0 0 0,1 1 1 0 0,-1 0-1 0 0,1 0 0 0 0,-1 1 0 0 0,1-1 0 0 0,0 0 1 0 0,-1 1-1 0 0,1 0 0 0 0,-1-1 0 0 0,0 1 1 0 0,1 0-1 0 0,-1 0 0 0 0,1 0 0 0 0,0 2-37 0 0,0-1 26 0 0,-1 0 0 0 0,1 0 0 0 0,-1 0 0 0 0,0 1 0 0 0,0-1 1 0 0,0 1-1 0 0,-1 0 0 0 0,1-1 0 0 0,0 1 0 0 0,-1 0 0 0 0,0 0 0 0 0,0 0 0 0 0,1 1-26 0 0,1 8 48 0 0,-1 1 1 0 0,0-1-1 0 0,0 0 1 0 0,-1 0-1 0 0,-1 1 1 0 0,0-1-1 0 0,-1 3-48 0 0,-1 6 0 0 0,-1 1 0 0 0,-1-1-1 0 0,0 0 1 0 0,-2 0 0 0 0,0 0 0 0 0,-2-1-1 0 0,0 0 1 0 0,-1-1 0 0 0,-1 1 0 0 0,-1-2 0 0 0,-6 8-1 0 0,13-20-21 0 0,-1 0 0 0 0,1 0 0 0 0,-2 0 0 0 0,-3 3 22 0 0,8-8-3 0 0,0 0 1 0 0,0 0 0 0 0,0 0-1 0 0,0 0 1 0 0,0-1 0 0 0,0 1-1 0 0,0 0 1 0 0,-1-1 0 0 0,1 1-1 0 0,0 0 1 0 0,-1-1-1 0 0,1 1 1 0 0,0-1 0 0 0,-1 0-1 0 0,1 1 1 0 0,0-1 0 0 0,-1 0-1 0 0,1 0 1 0 0,0 0-1 0 0,-1 0 1 0 0,1 0 0 0 0,-1 0-1 0 0,1-1 1 0 0,0 1 0 0 0,-1 0-1 0 0,1-1 1 0 0,0 1 0 0 0,-1-1-1 0 0,1 1 3 0 0,-1-2-5 0 0,0 0-1 0 0,0 0 1 0 0,1 0-1 0 0,-1 0 1 0 0,1 0 0 0 0,-1 0-1 0 0,1 0 1 0 0,0 0-1 0 0,0-1 1 0 0,0 1-1 0 0,0-1 1 0 0,0 1-1 0 0,0 0 1 0 0,1-1 0 0 0,-1 0-1 0 0,1 1 1 0 0,-1-1-1 0 0,1 1 1 0 0,0-1-1 0 0,0 1 1 0 0,1-1 0 0 0,-1 0-1 0 0,0 1 1 0 0,1-1-1 0 0,0-1 6 0 0,4-13 2 0 0,-3 9-2 0 0,0-1 0 0 0,1 1 0 0 0,1-1 0 0 0,0 1 0 0 0,-2 4 7 0 0,0 1 0 0 0,0-1 1 0 0,1 1-1 0 0,0-1 0 0 0,-1 1 1 0 0,1 0-1 0 0,1 0 0 0 0,-1 1 1 0 0,0-1-1 0 0,2 0-7 0 0,-2 1 8 0 0,0 0 1 0 0,1 0-1 0 0,-1 1 1 0 0,1 0-1 0 0,-1 0 0 0 0,1 0 1 0 0,0 0-1 0 0,-1 0 1 0 0,1 0-1 0 0,0 1 1 0 0,-1 0-1 0 0,2 0-8 0 0,10 0 66 0 0,0 1-1 0 0,8 2-65 0 0,-2 0 21 0 0,8 0-11 0 0,-16-1 1 0 0,0 0 0 0 0,0-2-1 0 0,1 1 1 0 0,-1-2 0 0 0,9 0-11 0 0,-9-1 0 0 0,0-1 0 0 0,-1 0 0 0 0,1-1 0 0 0,-1 0 0 0 0,0-1 0 0 0,0 0 0 0 0,0-1 0 0 0,-1 0 0 0 0,11-8 0 0 0,-20 12 0 0 0,50-37 0 0 0,-46 33 0 0 0,0 1 0 0 0,0-1 0 0 0,-1 0 0 0 0,0 0 0 0 0,0-1 0 0 0,4-6 0 0 0,-3 3 4 0 0,-4 7-12 0 0,0 1 0 0 0,-1-1 0 0 0,1 1 0 0 0,-1-1 0 0 0,1 1 0 0 0,-1-1 1 0 0,0 0-1 0 0,0 0 0 0 0,0 0 0 0 0,-1 1 0 0 0,1-1 0 0 0,-1 0 0 0 0,1 0 0 0 0,-1 0 0 0 0,0 0 0 0 0,0 0 0 0 0,0 0 0 0 0,-1 0 1 0 0,1-1 7 0 0,-1 3-6 0 0,1 0 0 0 0,-1 0 0 0 0,0 0 0 0 0,1 0 1 0 0,-1 0-1 0 0,0 0 0 0 0,0 0 0 0 0,0 0 1 0 0,1 0-1 0 0,-1 0 0 0 0,0 1 0 0 0,0-1 0 0 0,0 0 1 0 0,0 1-1 0 0,-1-1 0 0 0,1 0 0 0 0,0 1 1 0 0,0 0-1 0 0,0-1 0 0 0,0 1 0 0 0,0 0 1 0 0,-1-1-1 0 0,1 1 0 0 0,0 0 0 0 0,0 0 0 0 0,-1 0 1 0 0,1 0-1 0 0,0 0 0 0 0,0 0 0 0 0,-2 1 6 0 0,-1-1-35 0 0,-1 1-1 0 0,0 0 1 0 0,1 0 0 0 0,-1 1-1 0 0,1-1 1 0 0,-1 1-1 0 0,-2 1 36 0 0,1 1-25 0 0,0 0-1 0 0,0 1 1 0 0,0-1 0 0 0,0 1-1 0 0,1 0 1 0 0,0 0-1 0 0,0 1 1 0 0,0 0 0 0 0,1 0-1 0 0,-2 2 26 0 0,0 2-35 0 0,0 1 0 0 0,0-1 0 0 0,1 1 0 0 0,1 0 0 0 0,0 1 0 0 0,0 0 35 0 0,1 1 10 0 0,0 0 1 0 0,1 0-1 0 0,0 1 0 0 0,1-1 0 0 0,1 0 1 0 0,1 13-11 0 0,-1-18 6 0 0,1 0 0 0 0,1 0 1 0 0,-1 0-1 0 0,1-1 1 0 0,1 1-1 0 0,-1-1 1 0 0,1 0-1 0 0,0 1 1 0 0,1-1-1 0 0,0 0 0 0 0,0-1 1 0 0,2 3-7 0 0,1 0-85 0 0,1 0 0 0 0,0-1 1 0 0,0 0-1 0 0,1 0 0 0 0,0-1 1 0 0,7 5 84 0 0,-9-8-353 0 0,-1 0 0 0 0,1-1 0 0 0,0 0 1 0 0,0 0-1 0 0,0-1 0 0 0,0 0 0 0 0,1 0 1 0 0,-1 0-1 0 0,0-1 0 0 0,8 0 353 0 0,15 0-1711 0 0</inkml:trace>
  <inkml:trace contextRef="#ctx0" brushRef="#br0" timeOffset="1753.919">4196 853 5064 0 0,'0'0'232'0'0,"7"-3"99"0"0,-4 1 7023 0 0,0-7 0 0 0,-3 2-4106 0 0,0 6-3215 0 0,0 0-1 0 0,0 0 1 0 0,-1 0 0 0 0,1 0 0 0 0,0 1 0 0 0,-1-1 0 0 0,1 0 0 0 0,-1 0-1 0 0,1 1 1 0 0,-1-1 0 0 0,1 0 0 0 0,-1 1 0 0 0,0-1 0 0 0,1 0 0 0 0,-1 1-1 0 0,0-1 1 0 0,1 1 0 0 0,-1-1 0 0 0,0 1 0 0 0,0 0 0 0 0,1-1 0 0 0,-1 1-1 0 0,0-1 1 0 0,0 1 0 0 0,0 0 0 0 0,0 0 0 0 0,0 0-33 0 0,-3-1 38 0 0,0 0 0 0 0,1 1 0 0 0,-1 0 0 0 0,0-1 0 0 0,0 2 0 0 0,0-1 0 0 0,1 0 0 0 0,-1 1 0 0 0,0-1 1 0 0,0 1-1 0 0,1 0 0 0 0,-1 1 0 0 0,1-1 0 0 0,-1 1-38 0 0,-5 2 29 0 0,-1 1-1 0 0,1 0 1 0 0,0 0 0 0 0,-2 3-29 0 0,-5 4 50 0 0,0 2-1 0 0,1 0 1 0 0,0 0 0 0 0,2 2-1 0 0,-1-1 1 0 0,2 2 0 0 0,0 0-1 0 0,1 0 1 0 0,1 1 0 0 0,1 0-1 0 0,0 1 1 0 0,-3 14-50 0 0,10-28 12 0 0,1-1 1 0 0,0 1-1 0 0,0 0 1 0 0,0-1-1 0 0,1 1 1 0 0,0 0-1 0 0,0 2-12 0 0,0-5 5 0 0,0-1 0 0 0,0 0-1 0 0,0 1 1 0 0,0-1-1 0 0,0 1 1 0 0,0-1-1 0 0,1 1 1 0 0,-1-1 0 0 0,0 0-1 0 0,1 1 1 0 0,0-1-1 0 0,-1 0 1 0 0,1 0-1 0 0,0 1 1 0 0,-1-1 0 0 0,1 0-1 0 0,0 0 1 0 0,0 0-1 0 0,0 0 1 0 0,0 0-1 0 0,0 0 1 0 0,0 0 0 0 0,0 0-1 0 0,2 0-4 0 0,0 0 12 0 0,0-1-1 0 0,0 1 1 0 0,0-1 0 0 0,0 0-1 0 0,0 0 1 0 0,0-1-1 0 0,0 1 1 0 0,0-1 0 0 0,0 1-1 0 0,0-1 1 0 0,0 0-1 0 0,0 0 1 0 0,-1 0 0 0 0,1-1-1 0 0,1 0-11 0 0,1 0 2 0 0,5-3-2 0 0,1 0 0 0 0,-1-1 0 0 0,0 0 0 0 0,-1-1 0 0 0,1 0 0 0 0,-1 0 0 0 0,3-5 0 0 0,12-13 0 0 0,17-23 0 0 0,5-4 0 0 0,-43 50-1 0 0,-2 1 1 0 0,-1 0-1 0 0,1 1 0 0 0,0-1 1 0 0,-1 0-1 0 0,1 0 0 0 0,0 0 0 0 0,-1 1 1 0 0,1-1-1 0 0,-1 0 0 0 0,1 0 0 0 0,-1 0 1 0 0,1 0-1 0 0,-1 0 0 0 0,0 0 0 0 0,0 0 1 0 0,1 0-1 0 0,-1 0 0 0 0,0 0 1 0 0,0 0 0 0 0,1-1-79 0 0,-1 2-37 0 0,0 0-11 0 0,0 0 58 0 0,0 2 245 0 0,-1 10-3 0 0,-1 0-1 0 0,0 0 1 0 0,-1-1 0 0 0,0 1-1 0 0,0-1 1 0 0,-2 2-173 0 0,0 1-2 0 0,1 0 0 0 0,0 0-1 0 0,-1 15 3 0 0,0 12 20 0 0,2-20 2 0 0,1 1 0 0 0,0 3-22 0 0,2-22-31 0 0,0-1 0 0 0,0 1-1 0 0,1 0 1 0 0,-1-1 0 0 0,1 1-1 0 0,-1-1 1 0 0,1 1 0 0 0,0-1 0 0 0,0 1-1 0 0,0-1 1 0 0,0 1 0 0 0,0-1-1 0 0,0 0 1 0 0,1 0 0 0 0,-1 0 0 0 0,1 0-1 0 0,0 0 1 0 0,0 0 0 0 0,-1 0-1 0 0,1 0 1 0 0,0 0 0 0 0,1-1 31 0 0,-1 0-50 0 0,0 1-1 0 0,0-1 1 0 0,0-1 0 0 0,0 1 0 0 0,1 0-1 0 0,-1 0 1 0 0,0-1 0 0 0,1 0 0 0 0,-1 1-1 0 0,0-1 1 0 0,1 0 0 0 0,-1 0-1 0 0,1 0 1 0 0,-1 0 0 0 0,0-1 0 0 0,1 1-1 0 0,-1-1 1 0 0,0 1 0 0 0,0-1 0 0 0,1 0-1 0 0,-1 0 1 0 0,0 0 0 0 0,0 0 0 0 0,1 0 50 0 0,34-21-3307 0 0,-15 7 1396 0 0</inkml:trace>
  <inkml:trace contextRef="#ctx0" brushRef="#br0" timeOffset="2123.099">4638 714 14744 0 0,'5'4'1266'0'0,"-2"-2"-1293"0"0,0 0-1 0 0,0 0 1 0 0,0-1 0 0 0,1 1-1 0 0,-1-1 1 0 0,1 1 27 0 0,6 0 3132 0 0,3-1 3944 0 0,-14 10-6492 0 0,-1-8-541 0 0,0 0 1 0 0,-1-1-1 0 0,1 1 1 0 0,0-1-1 0 0,-1 0 1 0 0,0 0-1 0 0,1 0 1 0 0,-1 0 0 0 0,0 0-1 0 0,0 0-43 0 0,-6 4 17 0 0,-34 27 36 0 0,25-18-40 0 0,-6 8 28 0 0,10-9-32 0 0,11-11 2 0 0,0 0 0 0 0,-1 0 0 0 0,1 0 1 0 0,1 1-1 0 0,-1-1 0 0 0,1 1 0 0 0,-1 0 0 0 0,-1 4-11 0 0,4-6 17 0 0,0 0-1 0 0,0 1 0 0 0,0-1 1 0 0,0 0-1 0 0,0 0 1 0 0,1 1-1 0 0,-1-1 0 0 0,1 0 1 0 0,0 0-1 0 0,-1 0 1 0 0,1 1-1 0 0,0-1 0 0 0,0 0 1 0 0,0 0-1 0 0,1 0 1 0 0,-1 0-1 0 0,0-1 0 0 0,1 1 1 0 0,-1 0-1 0 0,1 0-16 0 0,9 5 29 0 0,-1 0 1 0 0,1-1-1 0 0,0-1 0 0 0,1 1-29 0 0,-9-5 9 0 0,0 1 0 0 0,1 0-1 0 0,-1 0 1 0 0,0 0 0 0 0,0 0-1 0 0,0 0 1 0 0,-1 1-1 0 0,1-1 1 0 0,-1 1 0 0 0,1-1-1 0 0,-1 1 1 0 0,0 0-1 0 0,0 0 1 0 0,0 0 0 0 0,0 0-1 0 0,0 1 1 0 0,-1-1-1 0 0,0 0 1 0 0,1 1 0 0 0,-1-1-1 0 0,-1 1 1 0 0,1-1 0 0 0,0 1-1 0 0,-1 0-8 0 0,0-2 1 0 0,-1 0 0 0 0,1 1 0 0 0,-1-1 0 0 0,0 0 0 0 0,0 0 0 0 0,1 0 0 0 0,-2 1 0 0 0,1-1 0 0 0,0 0 0 0 0,0 0 0 0 0,-1 0 0 0 0,1-1 0 0 0,-1 1 0 0 0,1 0 0 0 0,-1 0-1 0 0,-4 3-1 0 0,1 0 1 0 0,0-1-1 0 0,-1 1 0 0 0,-1 0 1 0 0,-5 2-73 0 0,1-1 1 0 0,-1 0-1 0 0,0-1 0 0 0,-1 0 1 0 0,1 0-1 0 0,-1-2 0 0 0,0 1 0 0 0,0-2 1 0 0,0 0-1 0 0,0 0 0 0 0,-2-1 73 0 0,-9 0-939 0 0,16 0-673 0 0,0-1 1 0 0,1 0-1 0 0,-9-1 1612 0 0,7 0-7921 0 0</inkml:trace>
  <inkml:trace contextRef="#ctx0" brushRef="#br0" timeOffset="2621.826">4857 733 10592 0 0,'24'7'754'0'0,"-9"-2"314"0"0,-5-2 2579 0 0,-9-3-1242 0 0,-1 0-190 0 0,0 0-899 0 0,0 0-395 0 0,0 0-80 0 0,0 0-94 0 0,0 0-359 0 0,-1 2-159 0 0,-52 49 335 0 0,50-49-532 0 0,1 1 0 0 0,0-1 0 0 0,0 0 0 0 0,0 1-1 0 0,0 0 1 0 0,0-1 0 0 0,1 1 0 0 0,-1 0 0 0 0,1 0 0 0 0,0 0-1 0 0,0 0 1 0 0,0 0 0 0 0,0 0 0 0 0,0 0 0 0 0,0 0 0 0 0,1 0-1 0 0,0 0 1 0 0,0 0 0 0 0,0 1 0 0 0,0-1 0 0 0,0 0 0 0 0,0 0-1 0 0,1 0 1 0 0,0 2-32 0 0,2 5 121 0 0,0 0-1 0 0,1-1 1 0 0,0 1-1 0 0,1-1 1 0 0,0 0 0 0 0,0 0-1 0 0,1 0-120 0 0,0 1 35 0 0,-2 0-1 0 0,1 0 1 0 0,-1 1 0 0 0,-1 0-1 0 0,0-1 1 0 0,0 1 0 0 0,-1 1-1 0 0,0-1 1 0 0,-1 6-35 0 0,0-12-1 0 0,-1 1 0 0 0,0 0-1 0 0,-1 0 1 0 0,0 0 0 0 0,0 0 0 0 0,0 0 0 0 0,0 0-1 0 0,-1-1 1 0 0,0 1 0 0 0,0-1 0 0 0,-1 1-1 0 0,1-1 1 0 0,-1 0 0 0 0,-3 4 1 0 0,0 1 71 0 0,-1-1 0 0 0,-1 0 0 0 0,1 0 0 0 0,-1-1 0 0 0,-1 0 0 0 0,0-1 0 0 0,-1 1-71 0 0,6-5-65 0 0,0 0-1 0 0,-1 0 1 0 0,1 0 0 0 0,-1-1-1 0 0,0 1 1 0 0,0-1 0 0 0,0 0-1 0 0,0-1 1 0 0,0 1 0 0 0,-1-1 0 0 0,1 0-1 0 0,0-1 1 0 0,-5 1 65 0 0,10-1-72 0 0,-1 0 0 0 0,1 0-1 0 0,-1 0 1 0 0,1 0 0 0 0,-1 0 0 0 0,1-1 0 0 0,-1 1 0 0 0,1 0 0 0 0,0 0 0 0 0,-1 0 0 0 0,1-1-1 0 0,-1 1 1 0 0,1 0 0 0 0,0 0 0 0 0,-1-1 0 0 0,1 1 0 0 0,0 0 0 0 0,-1-1 0 0 0,1 1 0 0 0,0 0-1 0 0,-1-1 1 0 0,1 1 0 0 0,0-1 0 0 0,0 1 0 0 0,0 0 0 0 0,-1-1 0 0 0,1 1 0 0 0,0-1 0 0 0,0 1-1 0 0,0-1 1 0 0,0 1 0 0 0,0-1 0 0 0,0 1 0 0 0,0-1 72 0 0,0-14-4055 0 0,4 4-3692 0 0</inkml:trace>
  <inkml:trace contextRef="#ctx0" brushRef="#br0" timeOffset="3083.528">5261 913 15664 0 0,'0'0'718'0'0,"8"0"231"0"0,0 0-789 0 0,-6 0 520 0 0,-2 0 216 0 0,0 0 38 0 0,0 0-38 0 0,0 0-195 0 0,0 0-86 0 0,-1 2-21 0 0,-33 52 1550 0 0,28-45-1942 0 0,0 0-1 0 0,0 0 1 0 0,-2 1-202 0 0,3-5 1 0 0,0 1 1 0 0,1 1 0 0 0,0-1-1 0 0,0 1 1 0 0,0-1 0 0 0,1 1-1 0 0,-1 2-1 0 0,-3 8 0 0 0,5-15 0 0 0,1 1 0 0 0,0 0 0 0 0,-1 0 0 0 0,1 0 0 0 0,1 0 0 0 0,-1 0 0 0 0,0 0 0 0 0,1 0 0 0 0,-1 0 0 0 0,1 0 0 0 0,0 3 0 0 0,1 0 0 0 0,-1-1 0 0 0,1 1 0 0 0,0 0 0 0 0,0-1 0 0 0,2 5 0 0 0,-2-8 0 0 0,0 1 0 0 0,0-1 0 0 0,0 0 0 0 0,0 0 0 0 0,0 0 0 0 0,1 1 0 0 0,-1-1 0 0 0,1-1 0 0 0,-1 1 0 0 0,1 0 0 0 0,0 0 0 0 0,0 0 0 0 0,0-1 0 0 0,0 1 0 0 0,0-1 0 0 0,0 0 0 0 0,0 1 0 0 0,3 1 0 0 0,1-1 0 0 0,-1 1 0 0 0,1-1 0 0 0,0 0 0 0 0,-1 0 0 0 0,1-1 0 0 0,0 0 0 0 0,0 0 0 0 0,0 0 0 0 0,0-1 0 0 0,0 1 0 0 0,0-1 0 0 0,0-1 0 0 0,0 1 0 0 0,0-1 0 0 0,1-1 0 0 0,2 0 44 0 0,0-1-1 0 0,0 0 1 0 0,-1 0-1 0 0,0-1 1 0 0,1-1 0 0 0,-1 1-1 0 0,-1-1 1 0 0,1 0-1 0 0,0-2-43 0 0,-6 6-11 0 0,0-1 1 0 0,-1 1-1 0 0,1-1 0 0 0,-1 1 1 0 0,1-1-1 0 0,-1 0 0 0 0,0 0 1 0 0,1 0-1 0 0,-1 0 0 0 0,0 0 0 0 0,0 0 1 0 0,0 0-1 0 0,-1 0 0 0 0,1 0 1 0 0,0 0-1 0 0,-1 0 0 0 0,0-1 0 0 0,1 1 1 0 0,-1 0-1 0 0,0 0 0 0 0,0-1 1 0 0,0 1-1 0 0,0 0 0 0 0,-1-2 11 0 0,0 1-1 0 0,0-1 0 0 0,0 1 0 0 0,0 0-1 0 0,-1 0 1 0 0,1 0 0 0 0,-1 0 0 0 0,0 0 0 0 0,1 0 0 0 0,-2 0-1 0 0,1 0 1 0 0,0 1 0 0 0,0-1 0 0 0,-1 1 0 0 0,0 0 0 0 0,-1-2 1 0 0,-5-2-57 0 0,1 0 1 0 0,-2 1 0 0 0,1 1-1 0 0,0-1 1 0 0,-1 1 0 0 0,0 1-1 0 0,0-1 57 0 0,-2 1-1640 0 0,0 0-1 0 0,-1 1 1 0 0,-4 0 1640 0 0,3 1-7561 0 0</inkml:trace>
  <inkml:trace contextRef="#ctx0" brushRef="#br0" timeOffset="3667.418">5775 1007 12896 0 0,'14'20'1092'0'0,"-4"-4"-562"0"0,-5-10 1420 0 0,-5-6-1823 0 0,1 0-1 0 0,-1 0 0 0 0,0 0 0 0 0,0 0 0 0 0,0 1 0 0 0,1-1 1 0 0,-1 0-1 0 0,0 0 0 0 0,0 0 0 0 0,0 1 0 0 0,0-1 0 0 0,1 0 0 0 0,-1 0 1 0 0,0 0-1 0 0,0 1 0 0 0,0-1 0 0 0,0 0 0 0 0,0 0 0 0 0,0 1 0 0 0,0-1 1 0 0,0 0-1 0 0,0 0 0 0 0,0 1 0 0 0,0-1 0 0 0,0 0 0 0 0,0 0 0 0 0,0 1 1 0 0,0-1-1 0 0,0 0 0 0 0,0 0 0 0 0,0 1 0 0 0,0-1 0 0 0,0 0 0 0 0,0 0 1 0 0,0 1-1 0 0,-1-1 0 0 0,1 0 0 0 0,0 0 0 0 0,0 1 0 0 0,0-1 1 0 0,0 0-1 0 0,0 0 0 0 0,-1 0 0 0 0,1 0 0 0 0,0 1 0 0 0,0-1 0 0 0,0 0 1 0 0,-1 0-1 0 0,1 0 0 0 0,0 0 0 0 0,-1 0-126 0 0,-5 6 95 0 0,0-1 1 0 0,-1 0-1 0 0,0-1 0 0 0,0 0 1 0 0,-1 0-1 0 0,1-1 1 0 0,-1 1-1 0 0,-5 0-95 0 0,-11 6 176 0 0,2 2 157 0 0,1 0 0 0 0,0 1 1 0 0,-5 6-334 0 0,22-16 73 0 0,0 0 1 0 0,1 0-1 0 0,-1 0 0 0 0,1 1 1 0 0,0-1-1 0 0,0 1 1 0 0,0 0-1 0 0,0 0 1 0 0,1 0-1 0 0,-1 2-73 0 0,3-6 10 0 0,-1 1 0 0 0,1-1 0 0 0,0 1-1 0 0,-1-1 1 0 0,1 1 0 0 0,0 0 0 0 0,0-1 0 0 0,-1 1 0 0 0,1 0-1 0 0,0-1 1 0 0,0 1 0 0 0,0 0 0 0 0,0-1 0 0 0,0 1-1 0 0,0-1 1 0 0,0 1 0 0 0,0 0 0 0 0,0-1 0 0 0,0 1-1 0 0,1 0 1 0 0,-1-1 0 0 0,0 1 0 0 0,0 0 0 0 0,1-1 0 0 0,-1 1-1 0 0,0-1 1 0 0,1 1 0 0 0,-1-1 0 0 0,0 1 0 0 0,1-1-1 0 0,-1 1 1 0 0,1-1 0 0 0,-1 1 0 0 0,1-1-10 0 0,1 3 92 0 0,0 0-20 0 0,0-1 0 0 0,1 1 0 0 0,-1-1 0 0 0,1 1 0 0 0,0-1 0 0 0,-1 0 0 0 0,1 0 0 0 0,0 0 0 0 0,0 0 0 0 0,0-1 0 0 0,0 1 0 0 0,1-1 0 0 0,-1 0 1 0 0,2 1-74 0 0,10 2 171 0 0,-1-1-1 0 0,0-1 1 0 0,1 0-170 0 0,9 1-192 0 0,18 3-102 0 0,0-3-1 0 0,19-1 295 0 0,2-2-3208 0 0,-56 0 2568 0 0,0 0-882 0 0</inkml:trace>
  <inkml:trace contextRef="#ctx0" brushRef="#br0" timeOffset="3668.418">5977 1182 12440 0 0,'28'45'1679'0'0,"-21"-33"-332"0"0,0 1-1 0 0,0 0 1 0 0,-2 1 0 0 0,1 0 0 0 0,-2-1-1 0 0,0 1 1 0 0,0 5-1347 0 0,2 1 805 0 0,-1 0-382 0 0,-4 1-3503 0 0,-1-21 1185 0 0</inkml:trace>
  <inkml:trace contextRef="#ctx0" brushRef="#br0" timeOffset="4020.678">6288 1073 10136 0 0,'1'3'444'0'0,"3"4"-149"0"0,-2-7-150 0 0,-1 1 1 0 0,0-1-1 0 0,1 1 1 0 0,-1-1-1 0 0,1 0 1 0 0,-1 1-1 0 0,1-1 1 0 0,-1 0 0 0 0,1 0-1 0 0,-1 0 1 0 0,1 0-146 0 0,15 0 2878 0 0,-15 0-1517 0 0,4-5 1198 0 0,-5 4-2490 0 0,0 1 0 0 0,0-1 0 0 0,0 1 0 0 0,0-1 0 0 0,-1 0 0 0 0,1 1 0 0 0,0-1 0 0 0,0 0 0 0 0,0 1 0 0 0,-1-1 1 0 0,1 0-1 0 0,0 0 0 0 0,-1 0 0 0 0,1 0 0 0 0,-1 0 0 0 0,1 0 0 0 0,-1 0 0 0 0,1 0 0 0 0,-1 0 0 0 0,0 0 0 0 0,1 0-69 0 0,-1-2 14 0 0,0 1 0 0 0,1 0-1 0 0,-1-1 1 0 0,0 1 0 0 0,0 0 0 0 0,-1-1 0 0 0,1 1-1 0 0,0 0 1 0 0,-1-1 0 0 0,0 1 0 0 0,1 0 0 0 0,-1 0-1 0 0,-1-2-13 0 0,2 3 7 0 0,-1 0-1 0 0,0 0 0 0 0,1 0 0 0 0,-1 0 0 0 0,0 0 0 0 0,1 0 0 0 0,-1 1 0 0 0,0-1 1 0 0,0 0-1 0 0,0 0 0 0 0,0 1 0 0 0,0-1 0 0 0,0 1 0 0 0,0-1 0 0 0,0 0 1 0 0,0 1-1 0 0,0 0 0 0 0,0-1 0 0 0,0 1 0 0 0,0 0 0 0 0,0-1 0 0 0,0 1 1 0 0,-1 0-1 0 0,1 0 0 0 0,0 0 0 0 0,0 0 0 0 0,0 0 0 0 0,0 0-6 0 0,-1 0 27 0 0,0 0 28 0 0,-1 1 0 0 0,0-1 0 0 0,1 1 0 0 0,-1-1 0 0 0,1 1 0 0 0,-1 0 0 0 0,1 0 0 0 0,-1 0 0 0 0,1 0 0 0 0,-1 0-1 0 0,1 0 1 0 0,0 1 0 0 0,0-1 0 0 0,-1 1 0 0 0,1 0 0 0 0,0 0 0 0 0,1-1 0 0 0,-3 3-55 0 0,-2 5 342 0 0,-1-1 0 0 0,2 1 0 0 0,-1 0 0 0 0,0 3-342 0 0,-1 1 359 0 0,4-7-206 0 0,1 0 1 0 0,0 1-1 0 0,0-1 0 0 0,1 1 1 0 0,0 0-1 0 0,0-1 0 0 0,0 1 1 0 0,1 0-1 0 0,0 1-153 0 0,0-5 33 0 0,0 1 35 0 0,0 0 0 0 0,0-1-1 0 0,0 1 1 0 0,1 0 0 0 0,-1 0 0 0 0,1 0 0 0 0,0-1 0 0 0,0 1 0 0 0,0 0 0 0 0,1 1-68 0 0,4 6 174 0 0,-5-5-106 0 0,2-1 0 0 0,-1 0 0 0 0,0 0 0 0 0,1 0 0 0 0,0 0 0 0 0,0-1 0 0 0,0 1 0 0 0,1-1 0 0 0,0 0 0 0 0,0 0 0 0 0,0 0 0 0 0,0 0 0 0 0,0-1 1 0 0,5 3-69 0 0,-7-5 15 0 0,0 0 1 0 0,0 0 0 0 0,1 0 0 0 0,-1 0 0 0 0,0-1-1 0 0,0 1 1 0 0,1-1 0 0 0,-1 0 0 0 0,0 0 0 0 0,1 0 0 0 0,-1 0-1 0 0,0 0 1 0 0,1 0 0 0 0,-1-1 0 0 0,0 1 0 0 0,1-1 0 0 0,-1 1-1 0 0,0-1 1 0 0,0 0 0 0 0,0 0 0 0 0,0 0 0 0 0,0 0 0 0 0,0 0-1 0 0,0 0 1 0 0,0-1 0 0 0,0 1 0 0 0,1-2-16 0 0,0 0 12 0 0,1 0 1 0 0,-1-1-1 0 0,1 0 0 0 0,-1 0 1 0 0,0 0-1 0 0,-1 0 1 0 0,1 0-1 0 0,-1 0 0 0 0,0-1 1 0 0,0 1-1 0 0,0-1 0 0 0,1-2-12 0 0,0-5-12 0 0,0-1 0 0 0,-1 1-1 0 0,0-1 1 0 0,-1 0 0 0 0,-1 0-1 0 0,0 1 1 0 0,0-1 0 0 0,-1 0-1 0 0,-1 0 1 0 0,0 1 0 0 0,-1-1-1 0 0,-2-5 13 0 0,-10-4-4 0 0,11 44 247 0 0,4 6-161 0 0,1 1 0 0 0,2 0 1 0 0,1 0-1 0 0,1-1 0 0 0,7 22-82 0 0,6 17 77 0 0,-9-29-637 0 0,11 26 560 0 0,-18-59-255 0 0,0-1-1 0 0,0 1 1 0 0,1-1 0 0 0,-1 1-1 0 0,1-1 1 0 0,0 0 0 0 0,3 3 255 0 0,7 3-6895 0 0,-3-6-1262 0 0</inkml:trace>
  <inkml:trace contextRef="#ctx0" brushRef="#br0" timeOffset="4021.678">6196 621 16096 0 0,'0'0'711'0'0,"0"0"153"0"0,0 0-696 0 0,0 0-168 0 0,-5-8 0 0 0,5 8 0 0 0,0 0 856 0 0,0 0 136 0 0,0 0 24 0 0,0 0 8 0 0,0 0-408 0 0,0 0-72 0 0,0 0-24 0 0,13-3 0 0 0,-5-5-1256 0 0,1 0-248 0 0,3 2-48 0 0</inkml:trace>
  <inkml:trace contextRef="#ctx0" brushRef="#br0" timeOffset="4397.365">6692 269 17503 0 0,'12'18'829'0'0,"-9"-14"-694"0"0,0 0-1 0 0,-1 0 0 0 0,1 0 1 0 0,-1 1-1 0 0,0-1 1 0 0,0 1-1 0 0,-1-1 0 0 0,2 5-134 0 0,3 27 955 0 0,-2 1 1 0 0,-1-1-1 0 0,-2 35-955 0 0,-5 116 1912 0 0,1-32-778 0 0,10 67-1134 0 0,-5-169 5 0 0,0-10 153 0 0,3 6-158 0 0,-4-37-172 0 0,1 0-1 0 0,1 0 1 0 0,0-1-1 0 0,1 0 1 0 0,0 0-1 0 0,3 6 173 0 0,-6-14-600 0 0,1 0-1 0 0,0 0 1 0 0,0 0 0 0 0,0 0-1 0 0,1 0 1 0 0,2 2 600 0 0,2 3-7685 0 0</inkml:trace>
  <inkml:trace contextRef="#ctx0" brushRef="#br0" timeOffset="4398.365">6936 958 7832 0 0,'0'-1'356'0'0,"-2"-23"-1194"0"0,1 21 1338 0 0,0 1 0 0 0,0-1 0 0 0,0 0 0 0 0,0 0 1 0 0,0 1-1 0 0,0-1 0 0 0,-1 1 0 0 0,1-1 0 0 0,-3-1-500 0 0,2 2 485 0 0,0 0 1 0 0,0 0-1 0 0,0 0 0 0 0,-1 0 0 0 0,1 1 0 0 0,0-1 0 0 0,-1 1 0 0 0,1 0 0 0 0,-1 0 1 0 0,0 0-1 0 0,1 0 0 0 0,-1 0 0 0 0,0 0 0 0 0,0 1 0 0 0,0-1 0 0 0,1 1 0 0 0,-1 0 1 0 0,0 0-1 0 0,-1 0-485 0 0,-8-1 419 0 0,1 1 1 0 0,-1 1-1 0 0,1 0 0 0 0,-1 1 1 0 0,1 0-1 0 0,0 0 1 0 0,-9 4-420 0 0,-3 4-217 0 0,0 0 0 0 0,1 1 0 0 0,-16 11 217 0 0,31-19-1484 0 0,5-2-443 0 0</inkml:trace>
  <inkml:trace contextRef="#ctx0" brushRef="#br0" timeOffset="4882.383">7117 1047 17503 0 0,'4'8'219'0'0,"0"-1"0"0"0,-1 1 1 0 0,1 1-1 0 0,-2-1 0 0 0,1 0 0 0 0,-1 1 0 0 0,0-1 0 0 0,0 5-219 0 0,0 14 376 0 0,-1-1 1 0 0,-1 4-377 0 0,0-5 1195 0 0,0-1 0 0 0,4 18-1195 0 0,-2-25 636 0 0,-2-14-958 0 0,0 1 1 0 0,1-1-1 0 0,-1 1 1 0 0,1-1-1 0 0,0 1 1 0 0,0-1-1 0 0,0 0 1 0 0,0 1-1 0 0,1-1 1 0 0,-1 0-1 0 0,2 2 322 0 0,4 3-7162 0 0</inkml:trace>
  <inkml:trace contextRef="#ctx0" brushRef="#br0" timeOffset="4883.383">7390 1209 6912 0 0,'0'0'528'0'0,"2"1"-342"0"0,3 4 213 0 0,2 7 7067 0 0,-6 1-3869 0 0,-10 13-2128 0 0,4-11-152 0 0,-2 8-82 0 0,5-19-1076 0 0,0 0 1 0 0,0 1-1 0 0,1-1 0 0 0,0 1 0 0 0,0-1 0 0 0,0 1 0 0 0,0 0 1 0 0,1-1-1 0 0,0 1 0 0 0,0 0 0 0 0,0-1 0 0 0,1 4-159 0 0,0-5 53 0 0,0 4 111 0 0,1-1 0 0 0,0 1 0 0 0,0 0 0 0 0,2 4-164 0 0,-3-9 21 0 0,0 0 1 0 0,0 0-1 0 0,0-1 1 0 0,1 1 0 0 0,-1 0-1 0 0,0 0 1 0 0,1-1 0 0 0,0 1-1 0 0,-1-1 1 0 0,1 0-1 0 0,0 1 1 0 0,-1-1 0 0 0,1 0-1 0 0,0 0 1 0 0,0 0 0 0 0,0 0-1 0 0,1 0-21 0 0,6 1 22 0 0,0 0-1 0 0,1 0 0 0 0,-1-1 1 0 0,1 0-1 0 0,0-1 0 0 0,-1 0 1 0 0,1-1-1 0 0,-1 0 0 0 0,1 0 1 0 0,2-1-22 0 0,16-2 10 0 0,-25 3-10 0 0,0 1 0 0 0,1-1 0 0 0,-1-1 0 0 0,0 1 0 0 0,0 0 0 0 0,0-1 0 0 0,2-1 0 0 0,-4 3 0 0 0,0 0 0 0 0,0-1 0 0 0,0 1 0 0 0,0-1 0 0 0,-1 1 0 0 0,1-1 0 0 0,0 0 0 0 0,0 1 0 0 0,-1-1 0 0 0,1 0 0 0 0,0 1 0 0 0,-1-1 0 0 0,1 0 0 0 0,-1 0 0 0 0,1 1 0 0 0,-1-1 0 0 0,1 0 0 0 0,-1 0 0 0 0,0 0 0 0 0,1 0 0 0 0,-1 0 0 0 0,0 0 0 0 0,0 0 0 0 0,1 0 0 0 0,-1 0 0 0 0,0 1 0 0 0,0-2 0 0 0,-2-3-30 0 0,0 1 0 0 0,0-1 0 0 0,-1 1 0 0 0,1 0 0 0 0,-1 0 0 0 0,0 0 0 0 0,0 0-1 0 0,0 1 1 0 0,-3-3 30 0 0,-37-30-228 0 0,30 26-978 0 0,0 0 1 0 0,-7-8 1205 0 0,8 4-2520 0 0,0 2-5185 0 0</inkml:trace>
  <inkml:trace contextRef="#ctx0" brushRef="#br0" timeOffset="5351.298">7684 1201 11520 0 0,'8'5'156'0'0,"0"1"0"0"0,0 0 0 0 0,-1 1 0 0 0,0-1 0 0 0,0 1 0 0 0,0 1 0 0 0,-1-1 0 0 0,0 2-156 0 0,7 10 470 0 0,-9-13 253 0 0,0 0-1 0 0,0 1 0 0 0,-1-1 0 0 0,0 1 0 0 0,1 1-722 0 0,1 6 765 0 0,0 0 0 0 0,-1 1 0 0 0,-1-1 0 0 0,0 1 0 0 0,-1 0 0 0 0,0 14-765 0 0,4 37 474 0 0,1-43 1052 0 0,5-34-2830 0 0,14-36 696 0 0,-23 40 607 0 0,1 1 0 0 0,0 0 0 0 0,0 0-1 0 0,1 1 1 0 0,2-4 1 0 0,0 1 24 0 0,0 0-1 0 0,-1-1 0 0 0,1-1-23 0 0,-6 8 338 0 0,-1 2 136 0 0,0 0 34 0 0,0 0-60 0 0,4 4-304 0 0,-2-2-130 0 0,-1-1 0 0 0,0 0 0 0 0,1 1 0 0 0,-1-1-1 0 0,0 1 1 0 0,0-1 0 0 0,0 1 0 0 0,0 0 0 0 0,0-1 0 0 0,0 1-1 0 0,0 0 1 0 0,0 0 0 0 0,-1 0 0 0 0,1-1 0 0 0,-1 1 0 0 0,1 2-14 0 0,6 24 165 0 0,-5-20-183 0 0,0-1-1 0 0,0 1 1 0 0,-1 0-1 0 0,0 0 1 0 0,0 3 18 0 0,0 0-563 0 0,0 0 0 0 0,1-1 0 0 0,2 9 563 0 0,-4-17-2106 0 0,0-2-5201 0 0</inkml:trace>
  <inkml:trace contextRef="#ctx0" brushRef="#br0" timeOffset="5352.298">7454 576 16471 0 0,'-22'-30'728'0'0,"10"16"152"0"0,0-4-704 0 0,-6 2-176 0 0,6-3 0 0 0,0 4 0 0 0,-1 1 608 0 0,4 1 80 0 0,1 7 16 0 0,8 6 8 0 0,0 0-24 0 0,0 0-8 0 0,0 0 0 0 0,0 0 0 0 0,8 3-616 0 0,4 8-128 0 0,2 0-32 0 0,-1 2-9351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08:23.0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1 476 7368 0 0,'24'56'-573'0'0,"-15"-27"2773"0"0,-1 0 0 0 0,-1 1-2200 0 0,16 121 10075 0 0,-11-61-9826 0 0,-7-57-214 0 0,-2-12 45 0 0,0 0 0 0 0,1 0 0 0 0,2 0 0 0 0,0 0 0 0 0,1 0-80 0 0,-6-19 253 0 0,0-4-66 0 0,9-15-357 0 0,-1-1 1 0 0,0 0-1 0 0,-2 0 1 0 0,0-1-1 0 0,-1 0 1 0 0,-1 0-1 0 0,0-5 170 0 0,66-312-1736 0 0,-65 308 1744 0 0,7-27-89 0 0,-12 49 38 0 0,1 0 0 0 0,1 0 0 0 0,-1 1 0 0 0,1-1 0 0 0,0 1 0 0 0,0 0 0 0 0,3-4 43 0 0,-6 9 11 0 0,0 0 1 0 0,0-1-1 0 0,1 1 1 0 0,-1-1-1 0 0,0 1 1 0 0,0 0-1 0 0,1-1 0 0 0,-1 1 1 0 0,1 0-1 0 0,-1-1 1 0 0,0 1-1 0 0,1 0 1 0 0,-1 0-1 0 0,1-1 1 0 0,-1 1-1 0 0,0 0 1 0 0,1 0-1 0 0,-1 0 1 0 0,1 0-1 0 0,-1 0 1 0 0,1-1-1 0 0,-1 1 0 0 0,1 0 1 0 0,-1 0-1 0 0,1 0 1 0 0,-1 0-1 0 0,0 0 1 0 0,1 0-1 0 0,-1 1 1 0 0,1-1-1 0 0,-1 0 1 0 0,1 0-1 0 0,-1 0 1 0 0,1 0-1 0 0,-1 0 1 0 0,1 1-1 0 0,-1-1 0 0 0,0 0 1 0 0,1 0-1 0 0,-1 1 1 0 0,0-1-1 0 0,1 0 1 0 0,-1 1-1 0 0,0-1 1 0 0,1 0-1 0 0,-1 1 1 0 0,0-1-1 0 0,1 1 1 0 0,-1-1-1 0 0,0 0 1 0 0,0 1-1 0 0,0-1 0 0 0,1 1-10 0 0,1 2 82 0 0,-1 1 0 0 0,1 0 1 0 0,-1-1-1 0 0,0 1 1 0 0,0 0-1 0 0,0-1 1 0 0,0 1-84 0 0,32 223 1366 0 0,-31-213-1340 0 0,1 0 0 0 0,1 0 0 0 0,0 0-1 0 0,0-1 1 0 0,1 1 0 0 0,3 3-26 0 0,-7-16 7 0 0,-1 0 1 0 0,0 0-1 0 0,1-1 1 0 0,-1 1-1 0 0,1 0 1 0 0,-1-1-1 0 0,1 1 1 0 0,-1 0-1 0 0,1-1 1 0 0,-1 1-1 0 0,1 0 1 0 0,-1-1-1 0 0,1 1 1 0 0,0-1-1 0 0,-1 1 1 0 0,1-1-1 0 0,0 0 1 0 0,0 1-1 0 0,-1-1 1 0 0,1 0-1 0 0,0 1 1 0 0,0-1-1 0 0,-1 0 1 0 0,1 0-1 0 0,0 0 1 0 0,0 0-1 0 0,0 0 1 0 0,0 0-1 0 0,-1 0 1 0 0,1 0-1 0 0,0 0 1 0 0,0 0-1 0 0,0 0 1 0 0,-1 0-1 0 0,1-1 1 0 0,0 1-1 0 0,0 0 1 0 0,0 0-1 0 0,-1-1 1 0 0,1 1-1 0 0,0-1 1 0 0,-1 1-1 0 0,1-1 1 0 0,0 1-1 0 0,0-1-7 0 0,3-3 16 0 0,0 1 0 0 0,0-1 0 0 0,0-1 0 0 0,-1 1 0 0 0,1 0 0 0 0,0-3-16 0 0,7-9-7 0 0,11-15-75 0 0,-2-1 1 0 0,8-18 81 0 0,-13 19-177 0 0,2 1 1 0 0,1 1-1 0 0,2 0 177 0 0,-19 27 2 0 0,1-1-1 0 0,0 1 0 0 0,0 0 0 0 0,0 0 1 0 0,0 0-1 0 0,0 0 0 0 0,0 0 0 0 0,0 0 1 0 0,1 0-1 0 0,-1 1 0 0 0,1-1 0 0 0,-1 1 1 0 0,1 0-1 0 0,0 0 0 0 0,-1 0 1 0 0,1 0-1 0 0,0 0 0 0 0,1 0-1 0 0,-3 2 25 0 0,-1-1 1 0 0,1 0-1 0 0,0 1 1 0 0,0-1-1 0 0,0 1 1 0 0,0-1-1 0 0,-1 1 0 0 0,1-1 1 0 0,0 1-1 0 0,-1-1 1 0 0,1 1-1 0 0,0 0 1 0 0,-1 0-1 0 0,1-1 0 0 0,0 1 1 0 0,-1 0-1 0 0,0 0 1 0 0,1-1-1 0 0,0 2-25 0 0,7 15 222 0 0,-8-17-218 0 0,3 9 20 0 0,19 38-26 0 0,-16-36-32 0 0,-2 0 1 0 0,1 0 0 0 0,-1 0-1 0 0,1 6 34 0 0,-1-2-58 0 0,1-2 0 0 0,4 10 58 0 0,-3-11-13 0 0,0 1 12 0 0,0 0-1 0 0,6 6 2 0 0,-4-6-7 0 0,-7-11 12 0 0,1 1 1 0 0,-1 0 0 0 0,1 0 0 0 0,0-1-1 0 0,0 1 1 0 0,0-1 0 0 0,0 0-1 0 0,0 1 1 0 0,0-1 0 0 0,1 0-1 0 0,-1 0 1 0 0,1-1 0 0 0,0 1-1 0 0,2 1-5 0 0,-3-2 18 0 0,0 0 0 0 0,0-1-1 0 0,0 1 1 0 0,-1-1-1 0 0,1 1 1 0 0,0-1 0 0 0,0 0-1 0 0,0 1 1 0 0,0-1-1 0 0,0 0 1 0 0,0 0 0 0 0,0 0-1 0 0,0-1 1 0 0,0 1-1 0 0,0 0 1 0 0,0-1 0 0 0,0 1-1 0 0,0-1-17 0 0,2-1 39 0 0,-1 0 1 0 0,0 0-1 0 0,0 0 0 0 0,0 0 0 0 0,0-1 0 0 0,0 1 0 0 0,0-1 0 0 0,-1 0 1 0 0,2-1-40 0 0,4-6 47 0 0,0-1 1 0 0,-1 0 0 0 0,-1 0 0 0 0,0 0 0 0 0,0-1-1 0 0,-1 0 1 0 0,0 0 0 0 0,-1-1-48 0 0,3-11 77 0 0,-1 0 0 0 0,-1-1 0 0 0,1-19-77 0 0,-5 31 27 0 0,-1 0-1 0 0,-1 1 1 0 0,0-1 0 0 0,0 1-1 0 0,-2-1 1 0 0,0 0-27 0 0,3 3 53 0 0,0 7 11 0 0,-8 16 103 0 0,5-8-129 0 0,0 0 1 0 0,1 0 0 0 0,0 0-1 0 0,0 1 1 0 0,0-1-1 0 0,0 1 1 0 0,1-1-1 0 0,0 1 1 0 0,0 0-1 0 0,1 3-38 0 0,-1 6 63 0 0,1 0 1 0 0,1 0-1 0 0,1 8-63 0 0,1-9 34 0 0,1 1 1 0 0,0-1 0 0 0,1 0 0 0 0,0 0 0 0 0,4 6-35 0 0,7 19 44 0 0,-15-35-34 0 0,1 0 1 0 0,0 1-1 0 0,0-1 0 0 0,1 0 0 0 0,-1 0 0 0 0,1-1 1 0 0,-1 1-1 0 0,1 0 0 0 0,1-1 0 0 0,-1 1 1 0 0,0-1-1 0 0,1 0 0 0 0,-1 0 0 0 0,1-1 0 0 0,0 1 1 0 0,0-1-1 0 0,0 0 0 0 0,0 0 0 0 0,1 0 0 0 0,-1 0 1 0 0,1-1-1 0 0,-1 0 0 0 0,1 0 0 0 0,-1 0 0 0 0,1 0 1 0 0,-1-1-1 0 0,1 0 0 0 0,0 0 0 0 0,1 0-10 0 0,5-2 51 0 0,0 0-1 0 0,-1-1 1 0 0,1-1-1 0 0,-1 0 1 0 0,8-4-51 0 0,-8 3 38 0 0,-6 4-28 0 0,-1-1 1 0 0,0 0 0 0 0,1 0-1 0 0,-1-1 1 0 0,0 1-1 0 0,0-1 1 0 0,0 1 0 0 0,0-1-1 0 0,-1 0 1 0 0,1 0-1 0 0,-1 0 1 0 0,0 0-1 0 0,0-1 1 0 0,0 1 0 0 0,0-1-1 0 0,0 0-10 0 0,10-29 157 0 0,-10 28-183 0 0,0 1 0 0 0,0-1-1 0 0,0 0 1 0 0,0 0 0 0 0,-1 0 0 0 0,0 0 0 0 0,0 0 0 0 0,0-2 26 0 0,-1 6 1 0 0,-4-8 14 0 0,3 8 63 0 0,1 1 3 0 0,-1-1-20 0 0,-3-5-49 0 0,-4 2-12 0 0,8 4 3 0 0,0 0 0 0 0,-1 0 0 0 0,1-1-1 0 0,-1 1 1 0 0,1 0 0 0 0,-1 0 0 0 0,1 0-1 0 0,-1 0 1 0 0,1 0 0 0 0,-1 0 0 0 0,0 0-1 0 0,1 0 1 0 0,-1 0 0 0 0,1 0 0 0 0,-1 0-1 0 0,1 0 1 0 0,-1 0 0 0 0,1 0 0 0 0,-1 0-1 0 0,1 0 1 0 0,-1 0 0 0 0,1 1 0 0 0,-1-1 0 0 0,1 0-1 0 0,-1 0 1 0 0,1 1 0 0 0,0-1 0 0 0,-1 0-1 0 0,1 1-2 0 0,-1 0 22 0 0,-1-1 67 0 0,1 1-8 0 0,-4 1 2 0 0,4-2 10 0 0,1 0-31 0 0,0 0-136 0 0,0 0-16 0 0,0 0-296 0 0,0 0-1275 0 0,0 0-550 0 0</inkml:trace>
  <inkml:trace contextRef="#ctx0" brushRef="#br0" timeOffset="525.415">1007 585 7368 0 0,'50'-3'-528'0'0,"-38"1"1996"0"0,0-1 0 0 0,0 1 0 0 0,0-2 0 0 0,0 0 0 0 0,7-3-1468 0 0,-14 4 819 0 0,1 1 1 0 0,-1-1-1 0 0,0-1 0 0 0,0 1 1 0 0,0-1-1 0 0,-1 1 1 0 0,1-1-1 0 0,-1-1 0 0 0,3-2-819 0 0,-4 3 179 0 0,-1 1 1 0 0,0-1-1 0 0,0 0 0 0 0,0 1 0 0 0,0-1 0 0 0,-1 0 0 0 0,1 0 0 0 0,-1 0 0 0 0,0 0 0 0 0,0 0 1 0 0,0-1-1 0 0,-1 1 0 0 0,0 0 0 0 0,1-3-179 0 0,-2 3 75 0 0,1 0 0 0 0,-1 1-1 0 0,1-1 1 0 0,-1 0 0 0 0,0 0 0 0 0,-1 1 0 0 0,1-1-1 0 0,-1 1 1 0 0,-1-4-75 0 0,2 5 10 0 0,0 0-1 0 0,0 0 1 0 0,0 1-1 0 0,-1-1 1 0 0,1 0 0 0 0,0 0-1 0 0,-1 1 1 0 0,0-1-1 0 0,1 1 1 0 0,-1-1-1 0 0,0 1 1 0 0,1 0 0 0 0,-1 0-1 0 0,0 0 1 0 0,0 0-1 0 0,0 0 1 0 0,-1 0-10 0 0,-14-4 21 0 0,12 4-7 0 0,0-1 1 0 0,-1 1-1 0 0,1 0 0 0 0,-1 0 1 0 0,1 1-1 0 0,-5-1-14 0 0,8 2 10 0 0,-1-1 0 0 0,1 1 0 0 0,0-1-1 0 0,0 1 1 0 0,0 0 0 0 0,0-1 0 0 0,0 1 0 0 0,0 0-1 0 0,0 0 1 0 0,0 1 0 0 0,0-1 0 0 0,0 0 0 0 0,0 1-1 0 0,1-1 1 0 0,-1 1 0 0 0,1-1 0 0 0,-1 1-1 0 0,1 0 1 0 0,-1 0-10 0 0,-4 6 39 0 0,1 0 0 0 0,0 0 0 0 0,1 0 1 0 0,0 1-1 0 0,0 0 0 0 0,1-1 0 0 0,0 1 0 0 0,0 1 0 0 0,1-1 0 0 0,0 0 0 0 0,1 0 0 0 0,0 1 0 0 0,0-1 0 0 0,1 1-39 0 0,1 2 37 0 0,0-1 0 0 0,0 1 0 0 0,1-1-1 0 0,0 0 1 0 0,1 0 0 0 0,0 0 0 0 0,1 0 0 0 0,0 0 0 0 0,1-1-1 0 0,0 1 1 0 0,3 3-37 0 0,-1-2 33 0 0,0 0-1 0 0,1-1 0 0 0,1 0 1 0 0,-1-1-1 0 0,2 1 0 0 0,-1-2 1 0 0,6 5-33 0 0,5 2 71 0 0,-3-2 12 0 0,1 0 0 0 0,0-1 0 0 0,5 1-83 0 0,-17-10 12 0 0,0-1-1 0 0,0-1 1 0 0,0 1 0 0 0,0-1 0 0 0,1 0-1 0 0,-1 0 1 0 0,0-1 0 0 0,1 0 0 0 0,0 0 0 0 0,-1 0-1 0 0,1-1 1 0 0,6 0-12 0 0,-6-1 83 0 0,0 0-1 0 0,1 0 0 0 0,-1-1 1 0 0,0 0-1 0 0,1 0-82 0 0,-6 1-222 0 0,1 0 0 0 0,-1 0 0 0 0,0 0-1 0 0,0 0 1 0 0,0-1 0 0 0,0 1 0 0 0,0-1 0 0 0,0 0 222 0 0,-1 1-598 0 0,1 0 0 0 0,-1 0 0 0 0,-1-1 0 0 0,1 1 0 0 0,0 0 0 0 0,0 0 0 0 0,0-1 0 0 0,-1 1 1 0 0,1-1-1 0 0,-1 1 0 0 0,1-1 0 0 0,-1 1 0 0 0,1-2 598 0 0,-1-7-7621 0 0</inkml:trace>
  <inkml:trace contextRef="#ctx0" brushRef="#br0" timeOffset="896.372">1609 566 19351 0 0,'0'0'439'0'0,"0"0"62"0"0,0 0 33 0 0,0 0-65 0 0,0-2-309 0 0,0 1-153 0 0,0 0-1 0 0,0 1 1 0 0,-1-1 0 0 0,1 0-1 0 0,0 0 1 0 0,0 0 0 0 0,0 0 0 0 0,-1 1-1 0 0,1-1 1 0 0,-1 0 0 0 0,1 0-1 0 0,0 1 1 0 0,-1-1 0 0 0,1 0-1 0 0,-1 0 1 0 0,0 1 0 0 0,1-1-1 0 0,-1 1 1 0 0,0-1 0 0 0,1 1-1 0 0,-2-1-6 0 0,0-1 97 0 0,0 1-1 0 0,0 0 0 0 0,-1 0 0 0 0,1 0 0 0 0,0 0 0 0 0,-1 0 1 0 0,1 1-1 0 0,-2-1-96 0 0,-1 0 146 0 0,-1 0 0 0 0,1 1 1 0 0,0 0-1 0 0,-1 0 0 0 0,1 0 0 0 0,-1 1 1 0 0,1-1-1 0 0,-2 2-146 0 0,1-1 62 0 0,2 0-31 0 0,1 0-1 0 0,0-1 1 0 0,-1 1-1 0 0,1 0 1 0 0,0 1-1 0 0,0-1 1 0 0,0 1-1 0 0,0-1 1 0 0,0 1-1 0 0,0 0 1 0 0,0 0-1 0 0,1 0 1 0 0,-1 0-1 0 0,1 1 1 0 0,-1 0-31 0 0,-9 11 91 0 0,8-11-52 0 0,0 1 1 0 0,1 0 0 0 0,0 1 0 0 0,0-1 0 0 0,0 0 0 0 0,0 1 0 0 0,1 0-1 0 0,-1-1 1 0 0,1 2-40 0 0,0 3 59 0 0,0-1 0 0 0,0 1 0 0 0,0 0 0 0 0,2-1 0 0 0,-1 1-1 0 0,1 0 1 0 0,0 0 0 0 0,1-1 0 0 0,0 1 0 0 0,0 0 0 0 0,1-1 0 0 0,0 1-1 0 0,0-1 1 0 0,1 1 0 0 0,0-1 0 0 0,1 0 0 0 0,0 0 0 0 0,4 7-59 0 0,0-3 31 0 0,0-1 0 0 0,0 0 0 0 0,1 0 0 0 0,1-1 0 0 0,0 0 0 0 0,0-1 0 0 0,1 0 0 0 0,0 0 0 0 0,0-2 0 0 0,1 1 1 0 0,10 4-32 0 0,-12-7-245 0 0,-1-1 1 0 0,1 0 0 0 0,-1-1 0 0 0,1 0 0 0 0,0 0 0 0 0,0-1 0 0 0,1-1 0 0 0,-1 0 0 0 0,0 0 0 0 0,1-1 0 0 0,-1 0 0 0 0,0 0 0 0 0,0-1 0 0 0,1-1-1 0 0,-1 0 1 0 0,0 0 0 0 0,5-3 244 0 0,-8 2-487 0 0,1-1 0 0 0,-1 1 0 0 0,0-2 0 0 0,0 1 0 0 0,-1-1 0 0 0,0 0 0 0 0,1 0 0 0 0,-1-1 0 0 0,-1 1 0 0 0,1-1 1 0 0,-1-1-1 0 0,0 0 487 0 0,22-28-2080 0 0</inkml:trace>
  <inkml:trace contextRef="#ctx0" brushRef="#br0" timeOffset="1614.213">1841 0 19895 0 0,'0'0'455'0'0,"0"2"61"0"0,6 11-273 0 0,-2 0-1 0 0,1 1 1 0 0,-1 0 0 0 0,-1 0-1 0 0,-1 1-242 0 0,5 58 960 0 0,-3 0 0 0 0,-4 0 0 0 0,-7 58-960 0 0,-6 305 608 0 0,18-326-608 0 0,-5-110 0 0 0,0 0 0 0 0,0 1 0 0 0,0-1 0 0 0,0 0 0 0 0,0 0 0 0 0,0 0 0 0 0,0 0 0 0 0,0 0 0 0 0,0 0 0 0 0,0 0 0 0 0,0 1 0 0 0,0-1 0 0 0,0 0 0 0 0,0 0 0 0 0,0 0 0 0 0,0 0 0 0 0,0 0 0 0 0,0 0 0 0 0,0 1 0 0 0,0-1 0 0 0,0 0 0 0 0,0 0 0 0 0,0 0 0 0 0,0 0 0 0 0,0 0 0 0 0,0 0 0 0 0,0 0 0 0 0,0 0 0 0 0,1 0 0 0 0,-1 1 0 0 0,0-1 0 0 0,0 0 0 0 0,0 0 0 0 0,0 0 0 0 0,0 0 0 0 0,0 0 0 0 0,0 0 0 0 0,0 0 0 0 0,1 0 0 0 0,-1 0 0 0 0,0 0 0 0 0,0 0 0 0 0,0 0 0 0 0,0 0 0 0 0,0 0 0 0 0,0 0 0 0 0,1 0 0 0 0,-1 0 0 0 0,6-4 0 0 0,5-9 0 0 0,20-46 368 0 0,2 5-16 0 0,34-55-586 0 0,-51 82 189 0 0,-13 22 34 0 0,0 0 1 0 0,0 0 0 0 0,1 0-1 0 0,-1 0 1 0 0,1 0 0 0 0,0 0-1 0 0,2-1 11 0 0,-3 4-2 0 0,-1-1 0 0 0,1 1 0 0 0,-1 0 0 0 0,1 0 0 0 0,0 0 0 0 0,0 1 0 0 0,0-1 0 0 0,0 0 0 0 0,0 1 0 0 0,1 0 0 0 0,-1 0 0 0 0,0 0 0 0 0,0 0 0 0 0,1 1 0 0 0,-1-1 0 0 0,1 1 0 0 0,-1 0 0 0 0,0 0 0 0 0,1 0 0 0 0,-1 0 0 0 0,1 0 0 0 0,-1 1 0 0 0,0 0 0 0 0,1 0 0 0 0,-1 0 0 0 0,0 0 0 0 0,0 0 0 0 0,1 0 0 0 0,-1 1 0 0 0,0 0 0 0 0,-1-1 0 0 0,4 3 2 0 0,8 6 0 0 0,0 1 0 0 0,10 9 0 0 0,-14-10 0 0 0,1 0 0 0 0,1-2 0 0 0,0 1 0 0 0,0-2 0 0 0,1 1 0 0 0,-10-6 0 0 0,3 1 0 0 0,-1 0 0 0 0,0-1 0 0 0,1 1 0 0 0,0-1 0 0 0,0 0 0 0 0,0 0 0 0 0,0-1 0 0 0,0 0 0 0 0,0 0 0 0 0,0 0 0 0 0,0-1 0 0 0,1 0 0 0 0,8-1 0 0 0,-1-1 0 0 0,14-4 0 0 0,-24 4 0 0 0,1 1 0 0 0,-1-1 0 0 0,0 1 0 0 0,0-1 0 0 0,0-1 0 0 0,0 1 0 0 0,0 0 0 0 0,0-1 0 0 0,-1 0 0 0 0,1 0 0 0 0,0-2 0 0 0,1 0 2 0 0,0 0 0 0 0,-1 0-1 0 0,0-1 1 0 0,0 0 0 0 0,-1 0-1 0 0,0 0 1 0 0,0 0 0 0 0,0-1-1 0 0,-1 1 1 0 0,0-1 0 0 0,0 0-1 0 0,0 0 1 0 0,-1 1 0 0 0,0-1-1 0 0,-1 0 1 0 0,1 0 0 0 0,-1 0 0 0 0,-1 0-1 0 0,0-3-1 0 0,1 6 10 0 0,-1-1 1 0 0,0 0-1 0 0,0 0 0 0 0,0 1 0 0 0,-1-1 0 0 0,0 1 1 0 0,0-1-1 0 0,0 1 0 0 0,0 0 0 0 0,-1 0 0 0 0,1 0 0 0 0,-1 0 1 0 0,-3-3-11 0 0,4 5 2 0 0,0 0 1 0 0,-1 0-1 0 0,1 0 1 0 0,0 0-1 0 0,-1 0 1 0 0,1 1-1 0 0,-1-1 1 0 0,1 1-1 0 0,-1 0 1 0 0,0 0-1 0 0,1 0 1 0 0,-1 0 0 0 0,0 0-1 0 0,0 1 1 0 0,0-1-1 0 0,0 1 1 0 0,0 0-1 0 0,0 0 1 0 0,1 0-1 0 0,-1 0 1 0 0,0 0-1 0 0,0 1 1 0 0,-1-1-3 0 0,-3 2 20 0 0,0 0 0 0 0,0 0 1 0 0,1 0-1 0 0,-1 1 0 0 0,1 0 0 0 0,0 0 0 0 0,0 0 1 0 0,0 1-1 0 0,0 0 0 0 0,0 0 0 0 0,1 1 1 0 0,0 0-1 0 0,0 0 0 0 0,0 0 0 0 0,1 0 1 0 0,-1 1-1 0 0,1-1 0 0 0,1 1 0 0 0,-1 0 0 0 0,1 1 1 0 0,0-1-1 0 0,0 0 0 0 0,1 1 0 0 0,0 0 1 0 0,0-1-1 0 0,0 1 0 0 0,1 0 0 0 0,0 0 0 0 0,1 0 1 0 0,-1 0-1 0 0,1 0 0 0 0,1 0 0 0 0,-1 0 1 0 0,1 0-1 0 0,1 1-20 0 0,-2-8 0 0 0,2 15 33 0 0,2-1-1 0 0,0 1 1 0 0,0-1 0 0 0,4 6-33 0 0,-6-15 7 0 0,0-1 0 0 0,1 0 0 0 0,-1 0 0 0 0,1-1 0 0 0,0 1 1 0 0,0 0-1 0 0,0-1 0 0 0,0 0 0 0 0,0 0 0 0 0,1 0 0 0 0,0 0 1 0 0,-1 0-1 0 0,1-1 0 0 0,0 1 0 0 0,0-1 0 0 0,4 1-7 0 0,-1 0 0 0 0,0-1 0 0 0,0 0 0 0 0,0 0 0 0 0,1-1 0 0 0,-1 0 0 0 0,4 0 0 0 0,-6-1 0 0 0,-1 0 0 0 0,0 0 0 0 0,0 0 0 0 0,0-1 0 0 0,0 1 0 0 0,0-1 0 0 0,0 0 0 0 0,0 0 0 0 0,0-1 0 0 0,0 1 0 0 0,0-1 0 0 0,3-1 0 0 0,13-9 0 0 0,-13 9 0 0 0,-1 0 0 0 0,0-1 0 0 0,0 0 0 0 0,3-3 0 0 0,-2 1 0 0 0,8-6 0 0 0,-1-1 0 0 0,9-12 0 0 0,10-8 0 0 0,-24 25 0 0 0,-9 8 0 0 0,0 0 0 0 0,0 0 0 0 0,0 0 0 0 0,1-1 0 0 0,-1 1 0 0 0,0 0 0 0 0,0 0 0 0 0,1 0 0 0 0,-1 0 0 0 0,0 0 0 0 0,0 0 0 0 0,1 0 0 0 0,-1-1 0 0 0,0 1 0 0 0,0 0 0 0 0,1 0 0 0 0,-1 0 0 0 0,0 0 0 0 0,0 0 0 0 0,1 0 0 0 0,-1 0 0 0 0,0 0 0 0 0,0 1 0 0 0,1-1 0 0 0,-1 0 0 0 0,0 0 0 0 0,0 0 0 0 0,1 0 0 0 0,-1 0 0 0 0,1 2 1 0 0,0-1 0 0 0,0 1 0 0 0,0-1 0 0 0,0 1 0 0 0,0-1 0 0 0,0 1 0 0 0,-1 0 0 0 0,1 0 0 0 0,-1-1 0 0 0,1 1 0 0 0,-1 0 1 0 0,0 0-1 0 0,1 0-1 0 0,1 31 28 0 0,-1-22-16 0 0,0 11-2 0 0,3 26-24 0 0,0-11-227 0 0,-4-29-177 0 0,1 1 0 0 0,0-1 1 0 0,1 0-1 0 0,-1 0 0 0 0,2 0 418 0 0,1 11-6074 0 0,-3-3-1963 0 0</inkml:trace>
  <inkml:trace contextRef="#ctx0" brushRef="#br0" timeOffset="1949.636">2934 559 1840 0 0,'1'1'133'0'0,"-1"0"-172"0"0,13 33 1158 0 0,-11-27 577 0 0,0-1 1 0 0,0 1-1 0 0,-1-1 0 0 0,0 6-1696 0 0,2 67 10200 0 0,-10 104-6991 0 0,5-156-2925 0 0,1 0 0 0 0,2 0-1 0 0,0 0 1 0 0,3 7-284 0 0,-3-28 51 0 0,1 3 225 0 0,4-15-122 0 0,-2 1-202 0 0,4-7 39 0 0,-1 1 0 0 0,-1-1 1 0 0,0-1-1 0 0,0 1 0 0 0,-1-1 0 0 0,-1 0 0 0 0,0-1 9 0 0,10-24-122 0 0,3-9-39 0 0,-5 15 67 0 0,1-1 0 0 0,1 1 1 0 0,3-1 93 0 0,-13 27-2 0 0,-1 0 0 0 0,1-1 0 0 0,0 1-1 0 0,0 1 1 0 0,0-1 0 0 0,1 0 0 0 0,3-2 2 0 0,-7 7 5 0 0,1 0 0 0 0,-1 0 0 0 0,0 0 0 0 0,1 0 0 0 0,0 0 0 0 0,-1 0 0 0 0,1 0 0 0 0,0 1 0 0 0,-1-1 0 0 0,1 1 0 0 0,0-1 0 0 0,0 1 0 0 0,-1 0 0 0 0,1-1 0 0 0,0 1 0 0 0,0 0 0 0 0,0 0 0 0 0,-1 0 0 0 0,1 1 0 0 0,0-1 0 0 0,0 0 0 0 0,0 1 0 0 0,-1-1 0 0 0,1 1 0 0 0,0-1 0 0 0,-1 1 0 0 0,1 0 0 0 0,0 0-5 0 0,0 1 32 0 0,1-1-1 0 0,-1 1 1 0 0,0 0 0 0 0,-1-1-1 0 0,1 1 1 0 0,0 0 0 0 0,0 0 0 0 0,-1 1-1 0 0,1-1 1 0 0,0 2-32 0 0,13 25 222 0 0,-14-26-192 0 0,4 9 76 0 0,-1 0 0 0 0,-1-1 1 0 0,2 11-107 0 0,5 15 153 0 0,-4-15-94 0 0,-1 1 0 0 0,0 7-59 0 0,-3-15-5 0 0,1-1 0 0 0,0 1 0 0 0,1-1 0 0 0,0 0 0 0 0,1 0 0 0 0,1 0 0 0 0,2 2 5 0 0,3 8-1332 0 0,-10-22-409 0 0,-1-2-3849 0 0,0 0-1649 0 0</inkml:trace>
  <inkml:trace contextRef="#ctx0" brushRef="#br0" timeOffset="2278.234">3494 633 15200 0 0,'3'5'206'0'0,"1"-1"0"0"0,-1 1 0 0 0,0 0 0 0 0,0-1 0 0 0,0 2 0 0 0,0-1 0 0 0,-1 0 0 0 0,0 0 0 0 0,0 1 0 0 0,0 0-206 0 0,3 17 2529 0 0,3 21-2529 0 0,-5-25 1572 0 0,6 26 389 0 0,0 7 514 0 0,3 46-2475 0 0,-4-51 372 0 0,-5-35-422 0 0,0 0-1 0 0,-2 1 1 0 0,1 6 50 0 0,-2-17-1025 0 0,0-2-361 0 0,0 0-70 0 0</inkml:trace>
  <inkml:trace contextRef="#ctx0" brushRef="#br0" timeOffset="2650.719">3903 689 7832 0 0,'6'1'-2436'0'0,"1"1"3865"0"0,-1 1 6958 0 0,-8 3-546 0 0,-4 2-7383 0 0,-1 0 172 0 0,1 0 1 0 0,0 0-1 0 0,-4 7-630 0 0,10-14 6 0 0,-1 0 0 0 0,1 0 0 0 0,-1 0 0 0 0,1 0 0 0 0,-1 0 0 0 0,1-1 0 0 0,-1 1 0 0 0,1 0 0 0 0,0 0 0 0 0,-1 0 0 0 0,1 0 0 0 0,0 0 0 0 0,0 0 0 0 0,0 0 0 0 0,0 0 0 0 0,0 0 0 0 0,0 0 0 0 0,0 0 0 0 0,0 0 0 0 0,0 0 0 0 0,1 0 0 0 0,-1 0-1 0 0,0 0 1 0 0,1 0 0 0 0,-1 0 0 0 0,1 0-6 0 0,1 4 10 0 0,0 6-10 0 0,1-1 0 0 0,0 1 0 0 0,1-1 0 0 0,0 0 0 0 0,5 9 0 0 0,-7-15 0 0 0,-1 1 0 0 0,1 0 0 0 0,-1 0 0 0 0,0 0 0 0 0,0 1 0 0 0,-1-1 0 0 0,1 0 0 0 0,-1 0 0 0 0,-1 5 0 0 0,1-5 0 0 0,0-3 2 0 0,0 0 0 0 0,0 0 0 0 0,0 1-1 0 0,0-1 1 0 0,-1 0 0 0 0,1 0 0 0 0,0 0 0 0 0,-1 0 0 0 0,0 0-1 0 0,0 0 1 0 0,1 0 0 0 0,-1 0 0 0 0,-1 0 0 0 0,1 0-1 0 0,0 0-1 0 0,0-1 3 0 0,0 0-1 0 0,0 0 0 0 0,0-1 0 0 0,0 1 1 0 0,0 0-1 0 0,-1 0 0 0 0,1-1 1 0 0,0 1-1 0 0,0 0 0 0 0,0-1 0 0 0,-1 1 1 0 0,1-1-1 0 0,0 0 0 0 0,-1 1 0 0 0,1-1 1 0 0,0 0-1 0 0,-2 0-2 0 0,0 0-8 0 0,-1 0-1 0 0,0-1 1 0 0,0 1-1 0 0,0-1 1 0 0,0 0 0 0 0,1 0-1 0 0,-1 0 1 0 0,0-1 0 0 0,1 1-1 0 0,-1-1 1 0 0,1 0 0 0 0,-1 0 8 0 0,-20-14-826 0 0,1-1 1 0 0,1-1 825 0 0,-22-21-7201 0 0,19 14 8 0 0</inkml:trace>
  <inkml:trace contextRef="#ctx0" brushRef="#br0" timeOffset="3161.565">4133 644 12896 0 0,'7'23'754'0'0,"-2"1"1"0"0,0 0-1 0 0,-2 0 0 0 0,0 1 1 0 0,-2-1-755 0 0,0-11 661 0 0,0-3-170 0 0,-1 1-1 0 0,-1-1 1 0 0,0 5-491 0 0,0-5 299 0 0,0 0 1 0 0,1 0-1 0 0,0 4-299 0 0,4 125 2872 0 0,-4-128-2714 0 0,1-14-152 0 0,-1 1 1 0 0,1 0-1 0 0,-1 0 0 0 0,1 0 1 0 0,0 0-1 0 0,0 0 1 0 0,0 0-1 0 0,0 0 1 0 0,1 0-1 0 0,-1 1 1 0 0,2-3-7 0 0,5-8-11 0 0,9-27-287 0 0,-12 26 73 0 0,0 1 0 0 0,2 0 0 0 0,-1 0 0 0 0,9-11 225 0 0,-13 20-89 0 0,1 0 1 0 0,0-1-1 0 0,1 2 0 0 0,-1-1 0 0 0,0 0 0 0 0,1 1 0 0 0,-1-1 0 0 0,4 0 89 0 0,-5 2-43 0 0,-1 0 0 0 0,1 0 1 0 0,0 0-1 0 0,0 0 0 0 0,0 1 0 0 0,0-1 1 0 0,0 1-1 0 0,-1-1 0 0 0,1 1 0 0 0,0 0 1 0 0,0 0-1 0 0,0 0 0 0 0,0 0 0 0 0,0 0 0 0 0,0 0 1 0 0,0 1-1 0 0,0-1 0 0 0,0 1 0 0 0,1-1 43 0 0,0 2-20 0 0,0-1 0 0 0,0 1-1 0 0,-1-1 1 0 0,1 1-1 0 0,0 0 1 0 0,-1 0-1 0 0,1 0 1 0 0,-1 0-1 0 0,0 1 1 0 0,1-1 0 0 0,-1 1-1 0 0,0-1 1 0 0,0 1-1 0 0,-1 0 1 0 0,1-1-1 0 0,-1 1 1 0 0,1 1 20 0 0,3 5-22 0 0,28 56-45 0 0,-15-41 454 0 0,-17-23-357 0 0,-1 0-1 0 0,1 1 0 0 0,0-1 0 0 0,0 0 0 0 0,1 0 0 0 0,-1 0 0 0 0,0 0 0 0 0,0-1 1 0 0,0 1-1 0 0,1 0 0 0 0,-1 0 0 0 0,0-1 0 0 0,1 1 0 0 0,-1-1 0 0 0,1 1-29 0 0,0-1 135 0 0,-2 0-40 0 0,5-3 51 0 0,40-34-2 0 0,-28 23-146 0 0,-13 11 15 0 0,0 0 0 0 0,0 0 0 0 0,0 0-1 0 0,0 0 1 0 0,1 1 0 0 0,-1-1 0 0 0,4 0-13 0 0,-7 3 21 0 0,0 0-1 0 0,-1-1 0 0 0,1 1 1 0 0,0 0-1 0 0,0 0 1 0 0,0 0-1 0 0,0 0 0 0 0,0 0 1 0 0,0 0-1 0 0,0 1 0 0 0,0-1 1 0 0,-1 0-1 0 0,1 0 0 0 0,0 1 1 0 0,0-1-1 0 0,0 0 0 0 0,0 1 1 0 0,-1-1-1 0 0,1 1 0 0 0,0-1 1 0 0,0 1-1 0 0,-1-1 1 0 0,1 1-1 0 0,0 0-20 0 0,12 16 397 0 0,-12-15-352 0 0,2 2 38 0 0,-1 0 0 0 0,1 0 0 0 0,-1 0 0 0 0,0 1 0 0 0,0-1 0 0 0,-1 0 0 0 0,1 1-1 0 0,-1 0 1 0 0,0-1 0 0 0,0 3-83 0 0,1 9 156 0 0,-1-6-44 0 0,0-1-1 0 0,0 0 0 0 0,1 0 0 0 0,1 0 0 0 0,0 3-111 0 0,4 16 374 0 0,-6-27-432 0 0,-1-1-615 0 0,0 0-272 0 0,2 0-1322 0 0,5-3-5067 0 0</inkml:trace>
  <inkml:trace contextRef="#ctx0" brushRef="#br0" timeOffset="3527.982">5005 865 4608 0 0,'9'-2'450'0'0,"31"-4"2140"0"0,-39 6 298 0 0,-1 0 148 0 0,0 0-294 0 0,0 0-1361 0 0,0 0-593 0 0,0 0-116 0 0,0 0-618 0 0,0-1-1 0 0,-1 0 0 0 0,1 1 0 0 0,0-1 0 0 0,-1 1 0 0 0,1-1 0 0 0,0 1 1 0 0,-1-1-1 0 0,1 1 0 0 0,-1 0 0 0 0,1-1 0 0 0,-1 1 0 0 0,1-1 0 0 0,-1 1 1 0 0,1 0-1 0 0,-1-1 0 0 0,1 1 0 0 0,-1 0 0 0 0,0 0 0 0 0,1-1 0 0 0,-1 1 1 0 0,1 0-1 0 0,-1 0 0 0 0,0 0 0 0 0,1 0 0 0 0,-1 0 0 0 0,1 0 0 0 0,-1 0 1 0 0,0 0-1 0 0,1 0 0 0 0,-1 0 0 0 0,1 0 0 0 0,-1 0 0 0 0,0 1 0 0 0,0-1-53 0 0,-23 5 720 0 0,17-3-621 0 0,1 1 1 0 0,-1 0-1 0 0,0 0 0 0 0,1 0 0 0 0,0 1 0 0 0,0 0 0 0 0,0 1 0 0 0,0-1 0 0 0,-4 5-99 0 0,9-7 27 0 0,-1 0-1 0 0,1-1 1 0 0,0 1-1 0 0,0 0 1 0 0,0 0-1 0 0,0-1 0 0 0,0 1 1 0 0,0 0-1 0 0,1 0 1 0 0,-1 0-1 0 0,1 0 1 0 0,-1 0-1 0 0,1 0 0 0 0,0 0 1 0 0,-1 1-1 0 0,1-1 1 0 0,0 0-1 0 0,1 0 1 0 0,-1 2-27 0 0,1-1 70 0 0,0 1 0 0 0,0-1 0 0 0,1 1-1 0 0,-1-1 1 0 0,1 0 0 0 0,0 0 0 0 0,0 0 0 0 0,0 1-70 0 0,0-3 49 0 0,5 14 327 0 0,4 3 77 0 0,-5-10-180 0 0,1 0-1 0 0,-1 0 1 0 0,-1 0-1 0 0,1 1 1 0 0,2 6-273 0 0,-6-11 35 0 0,0 0 1 0 0,0 1-1 0 0,-1 0 1 0 0,1-1-1 0 0,-1 1 1 0 0,0 0-1 0 0,0 0 0 0 0,-1 0 1 0 0,0 0-1 0 0,1 0 1 0 0,-2 0-1 0 0,1 3-35 0 0,-1-4 2 0 0,-1-1-1 0 0,0 1 1 0 0,1 0-1 0 0,-1 0 0 0 0,0-1 1 0 0,-1 1-1 0 0,1-1 1 0 0,-3 3-2 0 0,-4 6 0 0 0,5-7-113 0 0,1 0 1 0 0,-1 0-1 0 0,0-1 0 0 0,-1 0 0 0 0,1 0 0 0 0,-1 0 0 0 0,0 0 1 0 0,0-1-1 0 0,0 0 0 0 0,0 0 0 0 0,0 0 0 0 0,-1-1 0 0 0,0 1 1 0 0,1-1-1 0 0,-1-1 0 0 0,-5 2 113 0 0,-7 4-1683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11:03.5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1020 283 13824 0 0,'0'0'1061'0'0,"2"1"-481"0"0,0 1-302 0 0,0 0 1 0 0,0-1-1 0 0,-1 1 1 0 0,1 0-1 0 0,0 0 1 0 0,-1 1-1 0 0,0-1 1 0 0,1 0-1 0 0,-1 1 1 0 0,0-1-1 0 0,0 0 1 0 0,0 1-1 0 0,0-1 1 0 0,-1 1-1 0 0,1-1 1 0 0,-1 1-1 0 0,1 0 1 0 0,-1-1-1 0 0,0 1 1 0 0,0 0-1 0 0,0-1 1 0 0,-1 1-1 0 0,1-1 1 0 0,0 1-1 0 0,-1 0-278 0 0,-2 9 728 0 0,-1-1 0 0 0,0 0-1 0 0,-1 0 1 0 0,0 0 0 0 0,-2 2-728 0 0,-5 12-523 0 0,4-10 608 0 0,-1 0 0 0 0,0 0 0 0 0,0-1-1 0 0,-2 0 1 0 0,-1 1-85 0 0,-21 28 699 0 0,-56 75 764 0 0,14-18-905 0 0,-129 203 649 0 0,86-114-1001 0 0,104-158-419 0 0,5-9 6 0 0,8-19 78 0 0,0-1 0 0 0,0 1-1 0 0,0 0 1 0 0,0 0-1 0 0,1 0 1 0 0,-1 0 0 0 0,1 1-1 0 0,0-1 1 0 0,0 0-1 0 0,0 2 130 0 0,0-1-375 0 0,0-3-802 0 0,0-1-272 0 0,2 1-1422 0 0,6 3-5467 0 0</inkml:trace>
  <inkml:trace contextRef="#ctx0" brushRef="#br0" timeOffset="361.342">815 1331 15288 0 0,'28'3'1385'0'0,"-26"-3"-1358"0"0,-1-1 0 0 0,1 1 1 0 0,-1-1-1 0 0,1 1 0 0 0,-1-1 0 0 0,0 1 0 0 0,0-1 1 0 0,1 0-1 0 0,-1 0 0 0 0,0 0 0 0 0,0 0 1 0 0,0 1-1 0 0,0-2 0 0 0,0 1 0 0 0,0 0 1 0 0,0 0-1 0 0,0 0 0 0 0,0-1-27 0 0,1 0 246 0 0,-1 0-1 0 0,1 0 1 0 0,-1-1 0 0 0,0 1-1 0 0,1 0 1 0 0,-1-1 0 0 0,-1 1-1 0 0,1-1 1 0 0,0-1-246 0 0,0-7 588 0 0,-1-1 0 0 0,0 0 0 0 0,0 0 0 0 0,-2 0 0 0 0,1 1 0 0 0,-2-1 0 0 0,1 1 0 0 0,-2-1 0 0 0,-1-5-588 0 0,-10-18 728 0 0,-1 0 0 0 0,-6-8-728 0 0,14 27 236 0 0,-41-70 1209 0 0,-35-43-1445 0 0,53 82 212 0 0,9 14-73 0 0,-1 2 1 0 0,-2 0-1 0 0,-1 2 0 0 0,-1 1 0 0 0,-25-19-139 0 0,9 8 192 0 0,1-1 0 0 0,-27-35-192 0 0,17 19 117 0 0,-3 0-117 0 0,-126-118 158 0 0,175 166-220 0 0,5 7 33 0 0,1 0 0 0 0,-1 0 0 0 0,0 1 0 0 0,1-1 0 0 0,-1 0 0 0 0,0 0 0 0 0,0 0 1 0 0,1 0-1 0 0,-1 0 0 0 0,0 1 0 0 0,0-1 0 0 0,0 0 0 0 0,0 1 0 0 0,0-1 29 0 0,0 1-861 0 0,1 0 521 0 0,0-1 0 0 0,1 1 0 0 0,-1-1 0 0 0,1 1 0 0 0,-1 0 0 0 0,0-1 0 0 0,1 1 0 0 0,-1 0 0 0 0,1 0 0 0 0,-1-1 0 0 0,1 1 1 0 0,-1 0-1 0 0,1 0 0 0 0,0-1 0 0 0,-1 1 0 0 0,1 0 0 0 0,-1 0 0 0 0,1 0 0 0 0,-1 0 0 0 0,1 0 0 0 0,-1 0 0 0 0,1 0 0 0 0,0 0 0 0 0,-1 0 0 0 0,1 0 0 0 0,-1 0 0 0 0,1 1 0 0 0,0-1 340 0 0,16 4-7995 0 0</inkml:trace>
  <inkml:trace contextRef="#ctx0" brushRef="#br0" timeOffset="691.972">1543 562 15664 0 0,'5'15'1206'0'0,"-4"-14"-1141"0"0,-1-1 0 0 0,0 1-1 0 0,1-1 1 0 0,-1 1 0 0 0,0-1 0 0 0,0 1-1 0 0,0-1 1 0 0,0 1 0 0 0,1-1 0 0 0,-1 1-1 0 0,0-1 1 0 0,0 1 0 0 0,0 0 0 0 0,0-1-1 0 0,0 1 1 0 0,0-1 0 0 0,0 1 0 0 0,-1 0-1 0 0,1-1 1 0 0,0 1 0 0 0,0-1 0 0 0,0 1-1 0 0,0-1 1 0 0,-1 1 0 0 0,1-1 0 0 0,0 1-1 0 0,-1-1 1 0 0,1 1 0 0 0,0-1 0 0 0,-1 1-1 0 0,1-1 1 0 0,-1 0 0 0 0,1 1 0 0 0,0-1-1 0 0,-1 1 1 0 0,1-1 0 0 0,-1 0 0 0 0,1 0-1 0 0,-1 1 1 0 0,1-1 0 0 0,-1 0 0 0 0,1 0-1 0 0,-1 0 1 0 0,0 1-65 0 0,-1 0 366 0 0,-2 1-51 0 0,0-1 0 0 0,0 1 0 0 0,-1-1 0 0 0,1 0 0 0 0,-1 0 0 0 0,1 0 0 0 0,-1 0 0 0 0,1-1 0 0 0,-1 0 0 0 0,-2 0-315 0 0,-49-5 803 0 0,37 3-612 0 0,-79-6 741 0 0,27 3 65 0 0,-14-6-997 0 0,61 9-181 0 0,1 0 0 0 0,-1 1 0 0 0,-2 2 181 0 0,4-1-2406 0 0,13 0 748 0 0</inkml:trace>
  <inkml:trace contextRef="#ctx0" brushRef="#br0" timeOffset="1065.209">1495 792 17015 0 0,'0'9'1543'0'0,"0"-8"-1530"0"0,-1 0 0 0 0,1 0 1 0 0,0 0-1 0 0,0 0 0 0 0,0 0 0 0 0,-1 0 0 0 0,1 0 1 0 0,0 0-1 0 0,-1 0 0 0 0,1 0 0 0 0,-1 0 0 0 0,1 0 1 0 0,-1 0-1 0 0,1 0 0 0 0,-1 0 0 0 0,0-1 0 0 0,0 1 1 0 0,1 0-1 0 0,-2 0-13 0 0,0 1 34 0 0,0-1 0 0 0,0 0 0 0 0,-1 1 0 0 0,1-1 0 0 0,0 0 1 0 0,-1 0-1 0 0,1 0 0 0 0,-3 0-34 0 0,-4 1 259 0 0,0-1 1 0 0,-1 0-1 0 0,1 0 0 0 0,-6-1-259 0 0,-68-1 1049 0 0,8-1 389 0 0,-20 5-1438 0 0,64-2-316 0 0,-19 2-680 0 0,44-1 144 0 0,-1-1 1 0 0,1 1-1 0 0,0 0 0 0 0,-2 1 852 0 0,-7 4-2026 0 0,12-6-19 0 0</inkml:trace>
  <inkml:trace contextRef="#ctx0" brushRef="#br0" timeOffset="1456.411">2004 675 13704 0 0,'18'-11'898'0'0,"-12"8"-578"0"0,0 0-1 0 0,0-1 0 0 0,0 1 1 0 0,-1-1-1 0 0,1 0 0 0 0,-1-1 0 0 0,0 1 1 0 0,4-6-320 0 0,-9 10 76 0 0,0-1 0 0 0,0 1 0 0 0,1 0 0 0 0,-1-1 0 0 0,0 1 1 0 0,0 0-1 0 0,0 0 0 0 0,1-1 0 0 0,-1 1 0 0 0,0 0 0 0 0,0-1 0 0 0,0 1 0 0 0,0 0 0 0 0,0-1 1 0 0,0 1-1 0 0,0-1 0 0 0,0 1 0 0 0,0 0 0 0 0,0-1 0 0 0,0 1 0 0 0,0 0 0 0 0,0-1 1 0 0,0 1-1 0 0,0 0 0 0 0,0-1 0 0 0,0 1 0 0 0,-1 0 0 0 0,1-1 0 0 0,0 1 0 0 0,0 0 0 0 0,0 0 1 0 0,-1-1-1 0 0,1 1 0 0 0,0 0 0 0 0,0-1 0 0 0,0 1 0 0 0,-1 0 0 0 0,1 0 0 0 0,0 0 1 0 0,-1-1-1 0 0,1 1 0 0 0,0 0 0 0 0,-1 0 0 0 0,1 0 0 0 0,0 0 0 0 0,-1-1 0 0 0,1 1 1 0 0,0 0-1 0 0,-1 0 0 0 0,1 0 0 0 0,0 0 0 0 0,-1 0 0 0 0,1 0 0 0 0,0 0 0 0 0,-1 0 0 0 0,1 0 1 0 0,-1 0-77 0 0,-21 1 1136 0 0,21-1-1063 0 0,-4 1 48 0 0,0 1 1 0 0,0-1 0 0 0,0 1 0 0 0,0 0 0 0 0,0 0 0 0 0,1 1-1 0 0,-1-1 1 0 0,1 1 0 0 0,0 0 0 0 0,-1 0 0 0 0,1 0 0 0 0,1 1-122 0 0,-8 6 224 0 0,1 0 0 0 0,0 0 0 0 0,-5 9-224 0 0,3-2 138 0 0,0 0 0 0 0,1 0-1 0 0,1 1 1 0 0,1 0 0 0 0,0 1-138 0 0,5-10 53 0 0,1-1 0 0 0,1 1 0 0 0,-1 0 0 0 0,1 0 0 0 0,1-1 0 0 0,0 1 0 0 0,0 0 0 0 0,1 1 0 0 0,0-1 0 0 0,0 0 0 0 0,1 0 1 0 0,1 5-54 0 0,0-3 74 0 0,0-1 0 0 0,1 0 0 0 0,0 0 0 0 0,1 0 0 0 0,0 0 0 0 0,3 5-74 0 0,-5-12 16 0 0,0 0-1 0 0,-1-1 1 0 0,1 1 0 0 0,0-1-1 0 0,1 0 1 0 0,-1 1-1 0 0,0-1 1 0 0,1 0-1 0 0,-1 0 1 0 0,1-1 0 0 0,-1 1-1 0 0,1 0 1 0 0,0-1-1 0 0,0 0 1 0 0,0 1 0 0 0,0-1-1 0 0,0 0 1 0 0,0-1-1 0 0,0 1 1 0 0,0-1-1 0 0,0 1 1 0 0,0-1 0 0 0,0 0-1 0 0,1 0-15 0 0,3 0 16 0 0,0-1 0 0 0,0 0 1 0 0,0 0-1 0 0,0-1 0 0 0,0 0 0 0 0,-1 0 0 0 0,1 0 0 0 0,-1-1 0 0 0,1 0 1 0 0,-1-1-1 0 0,0 1 0 0 0,0-1 0 0 0,0 0 0 0 0,4-4-16 0 0,2-3 32 0 0,-1 0 0 0 0,0 0-1 0 0,-1-1 1 0 0,0 0-1 0 0,-1-1 1 0 0,2-3-32 0 0,-7 9-4 0 0,0 1-1 0 0,-1-1 0 0 0,0 0 1 0 0,0 1-1 0 0,-1-1 0 0 0,1-1 1 0 0,-2 1-1 0 0,1 0 0 0 0,-1 0 1 0 0,0-1-1 0 0,0 1 1 0 0,-1-1-1 0 0,0 1 0 0 0,0 0 1 0 0,-1-1-1 0 0,0 1 0 0 0,0 0 1 0 0,-1-1-1 0 0,-2-5 5 0 0,0 3-28 0 0,-2-6 15 0 0,-1 1 0 0 0,-3-5 13 0 0,7 15-30 0 0,0 1 0 0 0,0 0-1 0 0,0 0 1 0 0,0 0 0 0 0,-1 0-1 0 0,1 0 1 0 0,-1 1 0 0 0,0-1 0 0 0,-3-1 30 0 0,-46-27-1317 0 0,15 16-3669 0 0,25 12-2712 0 0</inkml:trace>
  <inkml:trace contextRef="#ctx0" brushRef="#br0" timeOffset="1877.545">2501 654 5064 0 0,'0'4'132'0'0,"0"-3"-104"0"0,0 0 1 0 0,1 0-1 0 0,-1 0 0 0 0,0 0 0 0 0,1 0 1 0 0,-1 0-1 0 0,1 0 0 0 0,-1 0 0 0 0,1-1 1 0 0,0 1-1 0 0,-1 0 0 0 0,1 0 1 0 0,0 0-1 0 0,0 0-28 0 0,0 2 724 0 0,1 0 0 0 0,-1 0 0 0 0,0 1 1 0 0,0-1-1 0 0,0 0 0 0 0,0 1 0 0 0,-1-1 0 0 0,0 1 0 0 0,1-1 1 0 0,-1 1-1 0 0,0-1 0 0 0,-1 1 0 0 0,1-1 0 0 0,-1 1 1 0 0,1 0-725 0 0,-2 18 3203 0 0,0-6-2346 0 0,1-13-707 0 0,0 0 1 0 0,1 0-1 0 0,0 0 0 0 0,-1 0 1 0 0,1 0-1 0 0,0 0 0 0 0,1 1-150 0 0,3 62 1618 0 0,-3-46-1580 0 0,0-1 1 0 0,1 0 0 0 0,3 13-39 0 0,-3-26 16 0 0,-1 0 0 0 0,1 0 1 0 0,0 0-1 0 0,1 0 0 0 0,0-1 1 0 0,0 1-1 0 0,0-1 0 0 0,0 0 0 0 0,1 0 1 0 0,0 0-1 0 0,0 0 0 0 0,0-1 1 0 0,3 3-17 0 0,-4-5 4 0 0,-1 1 0 0 0,1-1 0 0 0,0 0 1 0 0,0 0-1 0 0,1 0 0 0 0,-1 0 0 0 0,0-1 1 0 0,1 1-1 0 0,-1-1 0 0 0,1 0 0 0 0,-1 0 1 0 0,1 0-1 0 0,0 0 0 0 0,3 0-4 0 0,-3-1 42 0 0,1-1 0 0 0,0 1-1 0 0,-1-1 1 0 0,1 0 0 0 0,0 0 0 0 0,-1 0-1 0 0,1-1 1 0 0,-1 0 0 0 0,0 1 0 0 0,1-2-1 0 0,1 0-41 0 0,1-1-16 0 0,0-1-1 0 0,-1 1 0 0 0,0-1 1 0 0,0 0-1 0 0,0-1 0 0 0,0 1 0 0 0,-1-1 1 0 0,0 0-1 0 0,3-5 17 0 0,5-9-103 0 0,-2 0 0 0 0,6-14 103 0 0,2-4 316 0 0,18-43-156 0 0,-35 78-164 0 0,-1 0-1 0 0,1 0 1 0 0,-1-1-1 0 0,0 1 1 0 0,0-1-1 0 0,0-2 5 0 0,4-14-33 0 0,1 10 21 0 0,0 8 23 0 0,-2 5 52 0 0,-1 2-24 0 0,2 4 57 0 0,0-1 0 0 0,0 1-1 0 0,-1 0 1 0 0,0 0-1 0 0,-1 0 1 0 0,3 10-96 0 0,5 30 195 0 0,3-1 1 0 0,14 34-196 0 0,-17-49 75 0 0,-8-22-24 0 0,0 0 0 0 0,1-1 0 0 0,0 1 0 0 0,1-1 0 0 0,3 5-51 0 0,-6-12-18 0 0,0 0-1 0 0,0 0 0 0 0,1 0 1 0 0,-1 0-1 0 0,0 0 1 0 0,1-1-1 0 0,0 1 1 0 0,0-1-1 0 0,0 1 0 0 0,3 1 19 0 0,-5-4-106 0 0,1 1 0 0 0,-1-1 0 0 0,1 1 0 0 0,-1-1-1 0 0,1 0 1 0 0,0 1 0 0 0,-1-1 0 0 0,1 0-1 0 0,-1 0 1 0 0,1 0 0 0 0,0 0 0 0 0,-1 0-1 0 0,1-1 1 0 0,0 1 0 0 0,-1 0 0 0 0,1-1-1 0 0,-1 1 1 0 0,1-1 0 0 0,-1 0 0 0 0,1 1 0 0 0,-1-1-1 0 0,1 0 1 0 0,-1 0 0 0 0,0 0 0 0 0,0 0-1 0 0,1-1 107 0 0,12-10-2124 0 0</inkml:trace>
  <inkml:trace contextRef="#ctx0" brushRef="#br0" timeOffset="1878.545">3224 222 18055 0 0,'8'27'664'0'0,"-5"-17"-245"0"0,-1 0-1 0 0,1 0 1 0 0,0 10-419 0 0,0 8 163 0 0,4 15-163 0 0,-3-25 614 0 0,-1 1-1 0 0,-1 0 1 0 0,-1 0 0 0 0,0 9-614 0 0,-5 106 2918 0 0,9 51-2918 0 0,7 1 504 0 0,-9-153-474 0 0,1 0 0 0 0,1-1 0 0 0,2 0 0 0 0,4 8-30 0 0,-9-35-61 0 0,-1 1-1 0 0,2-1 0 0 0,-1 1 1 0 0,1-1-1 0 0,-1 0 1 0 0,3 2 61 0 0,-5-5-149 0 0,1-1 1 0 0,0 0-1 0 0,0 0 1 0 0,-1 0-1 0 0,1 0 1 0 0,0 0-1 0 0,0 0 0 0 0,0 0 1 0 0,0 0-1 0 0,0 0 1 0 0,0-1-1 0 0,0 1 1 0 0,1 0-1 0 0,-1-1 1 0 0,0 1-1 0 0,0-1 1 0 0,0 1-1 0 0,1-1 1 0 0,-1 1-1 0 0,0-1 1 0 0,1 0-1 0 0,-1 0 1 0 0,0 0-1 0 0,1 0 1 0 0,-1 0-1 0 0,0 0 1 0 0,1 0-1 0 0,-1 0 1 0 0,0 0-1 0 0,1-1 149 0 0,8-4-2079 0 0</inkml:trace>
  <inkml:trace contextRef="#ctx0" brushRef="#br0" timeOffset="2282.301">3483 666 7368 0 0,'0'0'333'0'0,"0"0"0"0"0,-1 0-213 0 0,-2 0 33 0 0,0 1 0 0 0,0-1-1 0 0,1 1 1 0 0,-1-1 0 0 0,0 1-1 0 0,1 0 1 0 0,-1 0 0 0 0,1 0-1 0 0,-3 1-152 0 0,-19 7 3445 0 0,15-7-2486 0 0,0 1 0 0 0,0 0 1 0 0,0 1-1 0 0,0 0 0 0 0,1 0 0 0 0,0 1 0 0 0,-4 3-959 0 0,0-1 595 0 0,0-1 0 0 0,-9 5-595 0 0,-26 8 889 0 0,24-8-666 0 0,0-2 0 0 0,0 0 0 0 0,-1-2 0 0 0,-15 2-223 0 0,2 0 65 0 0,25-6-361 0 0,1 0-1 0 0,-1-1 0 0 0,0 0 1 0 0,-6-1 296 0 0,-2-1-1402 0 0</inkml:trace>
  <inkml:trace contextRef="#ctx0" brushRef="#br0" timeOffset="4027.657">3806 740 13824 0 0,'0'0'629'0'0,"0"0"-12"0"0,8 3 752 0 0,-8-2 7782 0 0,-24 11-8994 0 0,13-8-79 0 0,0 2-1 0 0,0-1 1 0 0,1 1 0 0 0,0 1-1 0 0,-2 1-77 0 0,2 0 14 0 0,7-6-8 0 0,0 0 0 0 0,0 0 1 0 0,1 0-1 0 0,-1 0 0 0 0,1 1 1 0 0,0-1-1 0 0,0 1 0 0 0,-1 1-6 0 0,-1 0 23 0 0,2-1-12 0 0,0-1 0 0 0,0 1 0 0 0,0-1 0 0 0,1 1 0 0 0,-1 0 0 0 0,1 0 0 0 0,0 0 0 0 0,-1 0 0 0 0,1 0 1 0 0,0 1-12 0 0,1-4 1 0 0,0 1 0 0 0,0 0 0 0 0,0-1 1 0 0,-1 1-1 0 0,1-1 0 0 0,0 1 0 0 0,0 0 1 0 0,0-1-1 0 0,0 1 0 0 0,0 0 0 0 0,0-1 1 0 0,0 1-1 0 0,0 0 0 0 0,1-1 0 0 0,-1 1 1 0 0,0 0-1 0 0,0 0-1 0 0,1 0 1 0 0,0 1 0 0 0,0-1 0 0 0,-1 0 0 0 0,1 1 0 0 0,0-1 0 0 0,0 0 0 0 0,0 0 0 0 0,0 1 0 0 0,1-1 0 0 0,-1 0 0 0 0,0 0 0 0 0,0 0 0 0 0,1-1 0 0 0,-1 1 0 0 0,0 0 0 0 0,1 0 0 0 0,-1-1 0 0 0,1 1 0 0 0,-1-1 0 0 0,1 1 0 0 0,0-1 0 0 0,-1 0 0 0 0,1 1 0 0 0,-1-1 0 0 0,1 0 0 0 0,-1 0 0 0 0,1 0 0 0 0,0 0 0 0 0,-1 0 0 0 0,1-1 0 0 0,-1 1 0 0 0,1 0 0 0 0,-1-1 0 0 0,1 1 0 0 0,0-1-1 0 0,6-2 3 0 0,-1 0 0 0 0,0 0 0 0 0,0-1 0 0 0,0 1 0 0 0,0-2 0 0 0,3-2-3 0 0,-3 3 9 0 0,-1 0 0 0 0,1 1 0 0 0,0-1 0 0 0,0 1 0 0 0,0 1 0 0 0,0-1-1 0 0,0 1 1 0 0,1 0 0 0 0,3 0-9 0 0,4-2 79 0 0,2 0 428 0 0,-16 4-253 0 0,2 2 76 0 0,-3-2-323 0 0,0 1 0 0 0,1-1 0 0 0,-1 0 0 0 0,0 0 0 0 0,1 0 0 0 0,-1 0 0 0 0,0 0 0 0 0,0 0 0 0 0,1 0 0 0 0,-1 0 0 0 0,0 1 0 0 0,0-1 0 0 0,1 0 0 0 0,-1 0 0 0 0,0 0 0 0 0,0 1 0 0 0,1-1 0 0 0,-1 0 0 0 0,0 0 0 0 0,0 1 1 0 0,0-1-1 0 0,1 0 0 0 0,-1 0 0 0 0,0 1 0 0 0,0-1 0 0 0,0 0 0 0 0,0 1 0 0 0,0-1-7 0 0,4 13 92 0 0,-1 1 0 0 0,0 0 0 0 0,-1-1 1 0 0,-1 1-1 0 0,0 0 0 0 0,-1 0 0 0 0,-2 12-92 0 0,-3 23 325 0 0,-8 28-325 0 0,11-61 31 0 0,-4 14 51 0 0,0 1 1 0 0,-2-1-1 0 0,-1-1 0 0 0,-1 0 1 0 0,-2 0-1 0 0,-1-1 0 0 0,-11 18-82 0 0,11-24 90 0 0,9-12-22 0 0,-1-1 0 0 0,-1 0 0 0 0,1 0 0 0 0,-3 0-68 0 0,7-7-1 0 0,0-1 0 0 0,0 1 0 0 0,0-1 1 0 0,-1 0-1 0 0,1 1 0 0 0,0-1 0 0 0,-1 0 0 0 0,1 0 0 0 0,-1 0 0 0 0,0 0 0 0 0,1 0 0 0 0,-1-1 0 0 0,0 1 0 0 0,1 0 0 0 0,-1-1 0 0 0,0 1 1 0 0,0-1-1 0 0,0 0 0 0 0,0 1 0 0 0,1-1 0 0 0,-1 0 0 0 0,0 0 0 0 0,0 0 0 0 0,0-1 1 0 0,1 1 10 0 0,0-1-1 0 0,-1 1 1 0 0,1-1-1 0 0,0 0 1 0 0,0 1 0 0 0,0-1-1 0 0,0 0 1 0 0,0 0-1 0 0,0 0 1 0 0,0 0-1 0 0,0 0 1 0 0,0 0 0 0 0,1 0-1 0 0,-1 0 1 0 0,0 0-1 0 0,0-1 1 0 0,1 1-1 0 0,-1 0 1 0 0,1 0-1 0 0,-1-1 1 0 0,1 0-10 0 0,-1-1 19 0 0,0 1 0 0 0,0-1 0 0 0,1 0 0 0 0,-1 1 0 0 0,1-1 0 0 0,0 0 0 0 0,0 0 0 0 0,0 1 0 0 0,0-3-19 0 0,4-16 45 0 0,1 1 1 0 0,1 0-1 0 0,5-8-45 0 0,-1 1 0 0 0,-8 19 0 0 0,2-1 0 0 0,-1 1 0 0 0,1 0 0 0 0,0 0 0 0 0,1 0 0 0 0,42-58-3 0 0,52-58 3 0 0,-51 64-42 0 0,-27 32 20 0 0,2 1 1 0 0,3-2 21 0 0,-8 10 0 0 0,-1-1 0 0 0,-2-1 0 0 0,9-14 0 0 0,3-5 0 0 0,-21 34 0 0 0,-5 5 0 0 0,0 0 0 0 0,0 0 0 0 0,0 0 0 0 0,0 0 0 0 0,-1 0 0 0 0,1 0 0 0 0,0 0 0 0 0,0 0 0 0 0,-1 0 0 0 0,1 0 0 0 0,-1 0 0 0 0,1-2 0 0 0,-14 24 0 0 0,8-12 0 0 0,3-4 0 0 0,-1 0 0 0 0,1 1 0 0 0,0 0 0 0 0,0-1 0 0 0,0 3 0 0 0,0 1-4 0 0,1 0 0 0 0,0 0 0 0 0,0 0 0 0 0,1 0 0 0 0,0 0 0 0 0,0 0 0 0 0,1 0 0 0 0,1 0 0 0 0,-1 0 0 0 0,1-1 0 0 0,1 1 0 0 0,-1 0 0 0 0,2-1 0 0 0,-1 0 0 0 0,1 0 0 0 0,3 4 4 0 0,-6-10-1 0 0,1 1-1 0 0,0-1 1 0 0,-1 0-1 0 0,1 0 0 0 0,0 0 1 0 0,0 0-1 0 0,1 0 1 0 0,-1-1-1 0 0,0 1 1 0 0,1-1-1 0 0,-1 1 1 0 0,0-1-1 0 0,1 0 1 0 0,0 0-1 0 0,-1 0 1 0 0,1 0-1 0 0,0-1 1 0 0,-1 1-1 0 0,1-1 1 0 0,0 0-1 0 0,1 1 2 0 0,2-1-3 0 0,-1 0 0 0 0,0 0 0 0 0,0-1 0 0 0,0 1 1 0 0,0-1-1 0 0,0 0 0 0 0,0-1 0 0 0,0 1 0 0 0,0-1 0 0 0,-1 0 0 0 0,2-1 3 0 0,-1 1-6 0 0,-1-1 1 0 0,1 0-1 0 0,-1 0 0 0 0,0 0 1 0 0,0-1-1 0 0,0 1 1 0 0,-1-1-1 0 0,1 0 0 0 0,-1 0 1 0 0,0 0-1 0 0,0 0 0 0 0,0-1 1 0 0,-1 1-1 0 0,1-1 0 0 0,-1 0 1 0 0,0 0-1 0 0,1-4 6 0 0,0-3-20 0 0,-1 1 0 0 0,0-1 0 0 0,-1 0-1 0 0,-1 1 1 0 0,0-1 0 0 0,0 0 0 0 0,-1-5 20 0 0,-1 7-15 0 0,-1-1 1 0 0,0 1-1 0 0,0 0 1 0 0,-1 0-1 0 0,-1 0 1 0 0,1 1-1 0 0,-1 0 1 0 0,-1 0-1 0 0,-4-6 15 0 0,6 8-6 0 0,-1 1 0 0 0,0 0 1 0 0,-1 0-1 0 0,1 0 0 0 0,-1 0 0 0 0,0 1 0 0 0,-1 0 1 0 0,1 0-1 0 0,-1 1 0 0 0,0 0 0 0 0,-1 0 6 0 0,-3-5-86 0 0,10 8 42 0 0,0 0 1 0 0,0 0 0 0 0,0 0 0 0 0,-1 0 0 0 0,1 0 0 0 0,0 0 0 0 0,-1 0 0 0 0,1 0 0 0 0,-1 1-1 0 0,1-1 1 0 0,-1 1 0 0 0,-1-1 43 0 0,2 0-40 0 0,0 1-1 0 0,1 0 1 0 0,-1-1-1 0 0,0 1 1 0 0,0-1-1 0 0,0 1 1 0 0,0-1-1 0 0,1 0 1 0 0,-1 1-1 0 0,0-1 1 0 0,1 0 0 0 0,-1 1-1 0 0,0-1 41 0 0,-9-8-4167 0 0,10 9 2912 0 0</inkml:trace>
  <inkml:trace contextRef="#ctx0" brushRef="#br0" timeOffset="4376.28">4516 659 7832 0 0,'0'0'602'0'0,"4"8"-18"0"0,-3-3 239 0 0,0-2-147 0 0,0-1 0 0 0,0 1 0 0 0,-1-1-1 0 0,1 1 1 0 0,-1-1 0 0 0,0 1 0 0 0,0-1 0 0 0,0 1 0 0 0,0 2-676 0 0,0-3 401 0 0,-1-1 1 0 0,1 1-1 0 0,0 0 1 0 0,0-1-1 0 0,0 1 1 0 0,0 0-1 0 0,0 0 1 0 0,0-1-1 0 0,1 2-401 0 0,-1 14 1173 0 0,-4 11 632 0 0,1 0-1 0 0,1 23-1804 0 0,2 68 2096 0 0,0-118-2074 0 0,0 0 0 0 0,0 0-1 0 0,0 0 1 0 0,0 0 0 0 0,0 0-1 0 0,0 0 1 0 0,0 0 0 0 0,0 0-1 0 0,0-1 1 0 0,1 1 0 0 0,-1 0-1 0 0,0 0 1 0 0,1 0 0 0 0,-1 0-1 0 0,0-1 1 0 0,1 1 0 0 0,-1 0-1 0 0,1 0 1 0 0,0 0-22 0 0,0-1 5 0 0,-1 0 1 0 0,1 1-1 0 0,-1-1 1 0 0,0 0-1 0 0,1 0 1 0 0,-1 0-1 0 0,1 0 0 0 0,-1 0 1 0 0,1 0-1 0 0,-1 0 1 0 0,1 0-1 0 0,-1 0 1 0 0,1 0-1 0 0,-1 0 0 0 0,1 0 1 0 0,-1 0-1 0 0,1-1 1 0 0,-1 1-1 0 0,1 0 1 0 0,-1 0-1 0 0,1 0 1 0 0,-1-1-1 0 0,0 1 0 0 0,1 0 1 0 0,-1-1-6 0 0,3-1-244 0 0,0 0 0 0 0,0-1 0 0 0,-1 1 1 0 0,1-1-1 0 0,-1 0 0 0 0,0 1 0 0 0,0-1 0 0 0,0 0 1 0 0,1-1 243 0 0,5-16-6118 0 0,-3 0-1909 0 0</inkml:trace>
  <inkml:trace contextRef="#ctx0" brushRef="#br0" timeOffset="4935.865">4703 585 8288 0 0,'0'0'638'0'0,"0"2"-414"0"0,13 23 880 0 0,-8-4 3904 0 0,-5-19-4851 0 0,0-1-60 0 0,0 1 1 0 0,0-1-1 0 0,0 1 1 0 0,0-1-1 0 0,1 1 1 0 0,-1-1-1 0 0,1 0 1 0 0,-1 1-1 0 0,1-1 0 0 0,-1 0 1 0 0,1 1-1 0 0,0-1 1 0 0,-1 0-1 0 0,1 0 1 0 0,0 0-1 0 0,1 1-97 0 0,-2-2 54 0 0,0 1 0 0 0,0-1 1 0 0,1 1-1 0 0,-1-1 0 0 0,0 1 0 0 0,0-1 0 0 0,1 1 0 0 0,-1-1 0 0 0,0 1 1 0 0,0-1-1 0 0,0 1 0 0 0,0-1 0 0 0,0 1 0 0 0,0-1 0 0 0,0 1 0 0 0,0 0 1 0 0,0-1-1 0 0,0 1 0 0 0,0-1 0 0 0,0 1 0 0 0,0-1-54 0 0,0 4 186 0 0,17 99 1431 0 0,-16-97-1537 0 0,1 0 1 0 0,0-1-1 0 0,0 1 0 0 0,1-1 1 0 0,-1 1-1 0 0,1-1-80 0 0,0 1 198 0 0,0 0-1 0 0,0 0 0 0 0,-1 0 1 0 0,0 1-1 0 0,0 0-197 0 0,-1-5 52 0 0,-1-1-1 0 0,1 1 0 0 0,-1-1 0 0 0,1 1 0 0 0,0-1 1 0 0,0 1-1 0 0,-1-1 0 0 0,1 0 0 0 0,0 1 1 0 0,0-1-1 0 0,0 0 0 0 0,1 0 0 0 0,-1 1 0 0 0,0-1 1 0 0,0 0-1 0 0,1 0 0 0 0,-1 0 0 0 0,0-1 0 0 0,1 1 1 0 0,-1 0-1 0 0,1 0 0 0 0,-1-1 0 0 0,1 1 1 0 0,-1-1-1 0 0,1 1 0 0 0,0-1 0 0 0,-1 0 0 0 0,1 0 1 0 0,-1 0-1 0 0,1 1 0 0 0,0-2 0 0 0,-1 1 0 0 0,1 0 1 0 0,1 0-52 0 0,3-1 80 0 0,0 0 1 0 0,0 0 0 0 0,0 0 0 0 0,0-1 0 0 0,0 0 0 0 0,-1 0-1 0 0,1 0 1 0 0,4-3-81 0 0,7-5 62 0 0,80-41-428 0 0,-64 27 6 0 0,11 0-72 0 0,-25 10 347 0 0,-11 7 38 0 0,-4 1 47 0 0,-2-3-137 0 0,0 5 116 0 0,-4 9 61 0 0,0 0 1 0 0,0 0-1 0 0,1 1 1 0 0,-1-1-1 0 0,1 4-40 0 0,-1 0 42 0 0,-16 84 358 0 0,2-12-273 0 0,9-40-57 0 0,-2-1 0 0 0,-5 12-70 0 0,9-39 11 0 0,0-1 0 0 0,0 1 0 0 0,-1-1 0 0 0,0 0 0 0 0,-1-1 0 0 0,-1 1 0 0 0,0-1 0 0 0,0-1 0 0 0,-2 1-11 0 0,8-9-4 0 0,0 0 0 0 0,-1 0 0 0 0,1 0 0 0 0,-1-1 0 0 0,1 1 0 0 0,-1-1 0 0 0,0 1 0 0 0,0-1 0 0 0,0 0 0 0 0,0 0-1 0 0,1 0 1 0 0,-1-1 0 0 0,-1 1 0 0 0,-1 0 4 0 0,3-1-110 0 0,0 0 0 0 0,0 0 0 0 0,0 0 0 0 0,0 0 0 0 0,0 0 0 0 0,0 0 0 0 0,0-1 0 0 0,0 1 0 0 0,0-1 0 0 0,0 1-1 0 0,0-1 1 0 0,0 0 0 0 0,0 0 0 0 0,0 1 0 0 0,1-2 0 0 0,-1 1 0 0 0,0 0 0 0 0,1 0 0 0 0,-1 0 0 0 0,0-1 0 0 0,1 1 0 0 0,-1-2 110 0 0,-8-15-1274 0 0</inkml:trace>
  <inkml:trace contextRef="#ctx0" brushRef="#br0" timeOffset="5296.814">4593 279 7368 0 0,'15'20'320'0'0,"-1"-8"80"0"0,-11 3-320 0 0,12-1-80 0 0,-6 1 0 0 0,4-3 0 0 0,1 8 504 0 0</inkml:trace>
  <inkml:trace contextRef="#ctx0" brushRef="#br0" timeOffset="5680.512">5473 0 18743 0 0,'0'0'430'0'0,"0"0"55"0"0,2 2 27 0 0,0 2-421 0 0,1 1-1 0 0,-1-1 1 0 0,0 1-1 0 0,0-1 1 0 0,0 1-1 0 0,0 0 1 0 0,-1 0-1 0 0,0 0 1 0 0,0 0-1 0 0,0 0 1 0 0,0 3-91 0 0,-1 7 592 0 0,0 0 1 0 0,-1 0-1 0 0,-2 10-592 0 0,-56 367 3586 0 0,53-350-2919 0 0,1 0 0 0 0,2 1 0 0 0,3 35-667 0 0,0-72 93 0 0,0-3-30 0 0,1 1 0 0 0,-1 0-1 0 0,1-1 1 0 0,0 1 0 0 0,0-1 0 0 0,1 0-1 0 0,-1 1 1 0 0,1-1 0 0 0,-1 0 0 0 0,1 0-1 0 0,0 0 1 0 0,0 0 0 0 0,1 0 0 0 0,-1 0-1 0 0,2 1-62 0 0,-3-4 5 0 0,-1 1-1 0 0,1-1 1 0 0,-1 0-1 0 0,1 1 0 0 0,-1-1 1 0 0,1 1-1 0 0,0-1 0 0 0,-1 0 1 0 0,1 0-1 0 0,0 1 1 0 0,-1-1-1 0 0,1 0 0 0 0,0 0 1 0 0,-1 0-1 0 0,1 0 0 0 0,0 0 1 0 0,0 0-5 0 0,3 1 21 0 0,6 2 77 0 0,0-1 0 0 0,0 0 0 0 0,0 0 0 0 0,0-1 0 0 0,1-1 0 0 0,-1 1 0 0 0,5-2-98 0 0,-5 1 1 0 0,36-2-21 0 0,-26 1-481 0 0,0 0 0 0 0,1 2 0 0 0,4 0 501 0 0,-2 7-3683 0 0,-9-4-5506 0 0</inkml:trace>
  <inkml:trace contextRef="#ctx0" brushRef="#br0" timeOffset="6232.398">542 1570 3224 0 0,'1'1'240'0'0,"4"13"-607"0"0,-4 15 8539 0 0,-4 0 765 0 0,0-14-7944 0 0,-1 17 1110 0 0,3-15-1574 0 0,0-5-215 0 0,1 0 0 0 0,0-1 1 0 0,1 1-1 0 0,0-1 0 0 0,3 10-314 0 0,1 17 232 0 0,-2-26 167 0 0,0 0 1 0 0,1-1 0 0 0,0 0-1 0 0,1 0 1 0 0,0 0-1 0 0,6 9-399 0 0,-8-16 92 0 0,0 0 0 0 0,0 0 1 0 0,0 0-1 0 0,0 0 0 0 0,1-1 0 0 0,0 1 0 0 0,0-1 0 0 0,0 0 0 0 0,0 0 1 0 0,0-1-1 0 0,1 1 0 0 0,-1-1 0 0 0,1 0 0 0 0,-1 0 0 0 0,1 0 0 0 0,0-1 0 0 0,0 1 1 0 0,0-1-1 0 0,4 0-92 0 0,-2 0-9 0 0,-1 0 1 0 0,1-1-1 0 0,0 1 1 0 0,0-2-1 0 0,0 1 1 0 0,0-1-1 0 0,0 0 1 0 0,-1 0-1 0 0,1-1 1 0 0,0 0 0 0 0,-1 0-1 0 0,1-1 1 0 0,-1 1-1 0 0,2-2 9 0 0,18-14 0 0 0,-1 0 0 0 0,-1-1 0 0 0,0-2 0 0 0,-2-1 0 0 0,19-22 0 0 0,-36 37 0 0 0,-1 1 0 0 0,-1 0 0 0 0,1-1 0 0 0,-1 0 0 0 0,0 0 0 0 0,-1 0 0 0 0,0 0 0 0 0,0 0 0 0 0,0 0 0 0 0,0-4 0 0 0,4-15 0 0 0,-2 7-402 0 0,0 0 0 0 0,0-13 402 0 0,1-17-3374 0 0,-6 27-3034 0 0,-6 1-1821 0 0</inkml:trace>
  <inkml:trace contextRef="#ctx0" brushRef="#br0" timeOffset="6596.043">588 2083 6912 0 0,'1'2'528'0'0,"1"4"-264"0"0,-1 0-1 0 0,1 0 1 0 0,-1 1 0 0 0,0 4-264 0 0,1 50 10903 0 0,-2-45-9139 0 0,-5 53 855 0 0,-5 1-1314 0 0,8-64-1161 0 0,0-2-132 0 0,3 8 7 0 0,1-3-125 0 0,-1-7-67 0 0,0-2-19 0 0,0-1 118 0 0,0 1 0 0 0,0 0 0 0 0,0-1 0 0 0,-1 1 0 0 0,1-1 0 0 0,0 0 0 0 0,-1 1-1 0 0,1-1 1 0 0,0 1 0 0 0,-1-1 0 0 0,1 0 0 0 0,-1 0 0 0 0,1 1 0 0 0,0-1 74 0 0,3-5-1023 0 0,8-2-1052 0 0</inkml:trace>
  <inkml:trace contextRef="#ctx0" brushRef="#br0" timeOffset="6965.653">1321 1946 19351 0 0,'0'0'439'0'0,"0"0"62"0"0,0 0 33 0 0,0 0-65 0 0,0 0-256 0 0,0 0 77 0 0,0 0 59 0 0,-1 2 16 0 0,-2 0-303 0 0,1 1-1 0 0,-1-2 0 0 0,0 1 0 0 0,1 0 0 0 0,-1 0 1 0 0,0-1-1 0 0,0 0 0 0 0,0 1 0 0 0,0-1 0 0 0,0 0 1 0 0,0-1-1 0 0,0 1 0 0 0,0 0 0 0 0,-1-1 0 0 0,1 0-61 0 0,-14 2-328 0 0,0-2-1 0 0,-7 0 329 0 0,10 0-713 0 0,11 0-168 0 0,3 0-808 0 0,0 0-3226 0 0,0 0-1379 0 0</inkml:trace>
  <inkml:trace contextRef="#ctx0" brushRef="#br0" timeOffset="6966.653">1244 1987 2304 0 0,'4'8'593'0'0,"13"23"-1306"0"0,-6-9 6729 0 0,-10-19-5083 0 0,0 1 1 0 0,0 0 0 0 0,0 0 0 0 0,-1-1-1 0 0,1 1 1 0 0,-1 0 0 0 0,0 0-1 0 0,0 0 1 0 0,0 0 0 0 0,-1 1-934 0 0,1-3 141 0 0,0 0 0 0 0,0-1 0 0 0,0 1 0 0 0,-1-1 1 0 0,1 1-1 0 0,-1-1 0 0 0,1 1 0 0 0,-1-1 0 0 0,0 0 0 0 0,1 1 0 0 0,-1-1 0 0 0,0 0 0 0 0,0 1 1 0 0,0-1-1 0 0,0 0 0 0 0,0 0 0 0 0,0 0 0 0 0,0 0 0 0 0,0 0 0 0 0,-1 0 0 0 0,1 0 1 0 0,0 0-1 0 0,-1 0 0 0 0,1 0 0 0 0,0-1 0 0 0,-1 1-141 0 0,-15 6 365 0 0,16-6-349 0 0,0 0 0 0 0,-1 0 0 0 0,0 0 1 0 0,1 0-1 0 0,-1-1 0 0 0,1 1 0 0 0,-1 0 0 0 0,0-1 0 0 0,1 0 0 0 0,-1 1 0 0 0,0-1 1 0 0,0 0-1 0 0,1 0 0 0 0,-1 1 0 0 0,0-2 0 0 0,0 1 0 0 0,0 0 0 0 0,1 0 0 0 0,-1 0 1 0 0,0-1-1 0 0,1 1 0 0 0,-1-1 0 0 0,0 1 0 0 0,0-1-16 0 0,-20-12-1731 0 0,12 10-5528 0 0</inkml:trace>
  <inkml:trace contextRef="#ctx0" brushRef="#br0" timeOffset="7319.568">1954 1864 8288 0 0,'2'15'-473'0'0,"6"49"3227"0"0,-7-47 52 0 0,0 1-1 0 0,-1 0 0 0 0,-1-1 0 0 0,-1 8-2805 0 0,-2 14 1693 0 0,-1 6-1532 0 0,-3-17-3068 0 0,7-26-4598 0 0</inkml:trace>
  <inkml:trace contextRef="#ctx0" brushRef="#br0" timeOffset="7664.009">1986 1691 13328 0 0,'0'0'288'0'0,"0"0"64"0"0,13-4 16 0 0,-4 4 16 0 0,1-5-312 0 0,-10 5-72 0 0,5 5 0 0 0,-5-5-3936 0 0,8 0-800 0 0</inkml:trace>
  <inkml:trace contextRef="#ctx0" brushRef="#br0" timeOffset="7997.1">2191 1861 9672 0 0,'4'12'177'0'0,"4"14"114"0"0,-1-1 0 0 0,0 1 0 0 0,-3 1 0 0 0,1 3-291 0 0,8 91 8694 0 0,-13-116-8496 0 0,1-1-1 0 0,-1 1 1 0 0,1 0-1 0 0,0-1 1 0 0,0 1-1 0 0,0-1 1 0 0,1 1-1 0 0,-1-1 0 0 0,1 0 1 0 0,0 0-1 0 0,1 1-197 0 0,-2-3 512 0 0,-1-2 0 0 0,0 0 0 0 0,0 0 0 0 0,0 0 0 0 0,0 0-332 0 0,1 0-131 0 0,-1 0 0 0 0,1 0 0 0 0,0 0 0 0 0,-1-1 0 0 0,1 1 0 0 0,0 0 0 0 0,-1 0 0 0 0,1 0 0 0 0,0 0 0 0 0,-1-1 0 0 0,1 1 0 0 0,-1 0 0 0 0,1 0 0 0 0,0-1 0 0 0,-1 1 0 0 0,1-1 0 0 0,-1 1 0 0 0,1 0 0 0 0,0-1-49 0 0,4-26 17 0 0,16-17-17 0 0,-11 26 0 0 0,-2 0 0 0 0,2-6 0 0 0,-8 20 71 0 0,-1 0 0 0 0,1 0-1 0 0,0 0 1 0 0,0 0-1 0 0,0 0 1 0 0,0 1 0 0 0,1-1-1 0 0,-1 1 1 0 0,1 0 0 0 0,0 0-1 0 0,0 0 1 0 0,0 0 0 0 0,1 0-1 0 0,1-1-70 0 0,-3 3 49 0 0,1 0 0 0 0,-1-1 0 0 0,1 1 0 0 0,0 0 0 0 0,0 1 0 0 0,-1-1 0 0 0,1 0 0 0 0,0 1 0 0 0,0 0 0 0 0,-1-1 0 0 0,1 1 0 0 0,0 0 0 0 0,0 0 0 0 0,0 1 0 0 0,0-1 0 0 0,-1 1 0 0 0,1-1 0 0 0,0 1 0 0 0,0 0 0 0 0,-1 0 0 0 0,3 1-50 0 0,3 3 4 0 0,0 0-1 0 0,0 0 0 0 0,-1 0 1 0 0,0 1-1 0 0,0 0 0 0 0,-1 1 0 0 0,1-1 1 0 0,-1 1-1 0 0,-1 0 0 0 0,3 4-2 0 0,19 37-413 0 0,-25-45 291 0 0,0 0-1 0 0,0 1 1 0 0,-1 0 0 0 0,1-1-1 0 0,-1 1 1 0 0,0 0 0 0 0,0 0 122 0 0,0 0-329 0 0,0 0 0 0 0,1-1 0 0 0,-1 1-1 0 0,0-1 1 0 0,1 1 0 0 0,1 2 329 0 0,-2-6-66 0 0,0 2-300 0 0,0 0-1 0 0,1 0 1 0 0,-1 0 0 0 0,0 0-1 0 0,0 0 1 0 0,0 0-1 0 0,-1 1 1 0 0,1 0 366 0 0,3 6-1535 0 0</inkml:trace>
  <inkml:trace contextRef="#ctx0" brushRef="#br0" timeOffset="8601.62">3056 1884 18023 0 0,'15'17'407'0'0,"-12"-14"335"0"0,-3-3-741 0 0,0 1 0 0 0,0-1 0 0 0,0 0 0 0 0,0 0 0 0 0,0 0 0 0 0,0 0 0 0 0,0 0 0 0 0,0 0 0 0 0,0 0 0 0 0,0 0 0 0 0,0 0 0 0 0,0 0 0 0 0,1 0 0 0 0,-1 0 0 0 0,0 0 0 0 0,0 1 0 0 0,0-1 0 0 0,0 0 0 0 0,0 0 0 0 0,0 0 0 0 0,0 0 0 0 0,0 0 0 0 0,0 0 0 0 0,0 0 0 0 0,1 0-1 0 0,-1 0 1 0 0,0 0 0 0 0,0 0 0 0 0,0 0 0 0 0,0 0 0 0 0,0 0 0 0 0,0 0 0 0 0,0 0 0 0 0,0 0 0 0 0,0 0 0 0 0,0 0 0 0 0,1 0 0 0 0,-1-1 0 0 0,0 1 0 0 0,0 0 0 0 0,0 0 0 0 0,0 0 0 0 0,0 0 0 0 0,0 0 0 0 0,0 0 0 0 0,0 0 0 0 0,0 0 0 0 0,0 0 0 0 0,0 0-1 0 0,9-3 3229 0 0,-44 8-2323 0 0,16-3-758 0 0,5-1-121 0 0,-1 2-1 0 0,1 0 0 0 0,0 1 0 0 0,0 0 1 0 0,0 1-1 0 0,1 0 0 0 0,-1 2-26 0 0,1-1 37 0 0,2-1 5 0 0,-1 2-1 0 0,1-1 1 0 0,-4 4-42 0 0,12-7 19 0 0,-1 0 0 0 0,0 0-1 0 0,1 1 1 0 0,0-1 0 0 0,0 1 0 0 0,0 0 0 0 0,0 0 0 0 0,0 0 0 0 0,1 0 0 0 0,-2 4-19 0 0,0 2 53 0 0,-1 0 1 0 0,2 1-1 0 0,-1 0 1 0 0,1 0-1 0 0,1 0 1 0 0,0 0-1 0 0,1 0 1 0 0,0 10-54 0 0,1-16 21 0 0,0-1 1 0 0,0 1 0 0 0,1 0 0 0 0,-1-1 0 0 0,1 1 0 0 0,0 0-1 0 0,1-1 1 0 0,-1 1 0 0 0,1-1 0 0 0,0 0 0 0 0,0 0 0 0 0,0 1-1 0 0,1-1 1 0 0,0-1 0 0 0,-1 1 0 0 0,1 0 0 0 0,0-1 0 0 0,1 1-1 0 0,-1-1 1 0 0,1 0 0 0 0,-1 0 0 0 0,4 2-22 0 0,2 0 15 0 0,-1-1 0 0 0,1 0 0 0 0,0 0 0 0 0,1 0 0 0 0,-1-1 0 0 0,1-1 0 0 0,8 2-15 0 0,4-1 11 0 0,0-1 1 0 0,0-1 0 0 0,2 0-12 0 0,-13-2 29 0 0,1 0-1 0 0,0-1 1 0 0,0 0-1 0 0,-1-1 1 0 0,1 0 0 0 0,-1-1-1 0 0,0-1 1 0 0,0 1 0 0 0,-1-1-1 0 0,6-4-28 0 0,9-6-144 0 0,-2-1-1 0 0,0-1 0 0 0,19-18 145 0 0,-30 23-21 0 0,0-1-1 0 0,0 0 1 0 0,8-15 21 0 0,1 0-11 0 0,-19 26 6 0 0,0 0 0 0 0,0-1-1 0 0,-1 1 1 0 0,1-1 0 0 0,-1 0-1 0 0,0 0 1 0 0,0 1 0 0 0,0-1-1 0 0,0 0 1 0 0,0 0 0 0 0,0 0-1 0 0,-1 0 1 0 0,1 0 0 0 0,-1-3 5 0 0,0 6-1 0 0,0 0 0 0 0,0 0-1 0 0,0 0 1 0 0,0 0 0 0 0,0 0 0 0 0,0 0 0 0 0,0 0 0 0 0,0-1 0 0 0,0 1 0 0 0,0 0 0 0 0,0 0 0 0 0,0 0 0 0 0,0 0 0 0 0,0 0 0 0 0,0 0 0 0 0,0 0 0 0 0,0 0 0 0 0,0 0 0 0 0,0-1 0 0 0,0 1 0 0 0,0 0 0 0 0,0 0 0 0 0,0 0 0 0 0,0 0 0 0 0,0 0 0 0 0,0 0 0 0 0,0 0 0 0 0,-1 0 0 0 0,1 0 0 0 0,0 0 0 0 0,0 0 0 0 0,0 0 0 0 0,0 0 0 0 0,0 0-1 0 0,0 0 1 0 0,0-1 0 0 0,0 1 0 0 0,0 0 0 0 0,0 0 0 0 0,-1 0 0 0 0,1 0 0 0 0,0 0 0 0 0,0 0 0 0 0,0 0 0 0 0,0 0 0 0 0,0 0 0 0 0,0 0 0 0 0,0 0 1 0 0,-6 4-9 0 0,-2 4 16 0 0,8-8-9 0 0,-4 4 2 0 0,0 1 0 0 0,1 0 0 0 0,0 0 0 0 0,0 0 0 0 0,0 1 0 0 0,0-1 0 0 0,1 1-1 0 0,0-1 1 0 0,0 1 0 0 0,0 0 0 0 0,1 0 0 0 0,-1 9 5 0 0,0 0-1 0 0,1 0 0 0 0,0 13-4 0 0,2-16 22 0 0,-1-1-1 0 0,2 0 0 0 0,-1 1 1 0 0,1-1-1 0 0,1 0 0 0 0,0 0-21 0 0,-1-4 12 0 0,1-1 1 0 0,-1 0-1 0 0,1 0 0 0 0,0 0 0 0 0,0-1 1 0 0,1 1-1 0 0,0-1 0 0 0,0 1 0 0 0,0-1 1 0 0,0 0-1 0 0,3 1-12 0 0,-4-4 7 0 0,-1 0 1 0 0,1 0-1 0 0,0 0 0 0 0,-1 0 1 0 0,1-1-1 0 0,0 1 1 0 0,0-1-1 0 0,0 0 0 0 0,0 0 1 0 0,0 0-1 0 0,1-1 0 0 0,-1 1 1 0 0,0-1-1 0 0,0 1 1 0 0,0-1-1 0 0,1 0-7 0 0,1 0 26 0 0,0-1-1 0 0,0 0 1 0 0,0 0-1 0 0,0 0 1 0 0,-1 0 0 0 0,1-1-1 0 0,-1 0 1 0 0,1 0-1 0 0,-1 0 1 0 0,2-2-26 0 0,1 0 24 0 0,-1 0-1 0 0,0 0 1 0 0,0-1 0 0 0,0 0 0 0 0,0-1-1 0 0,-1 1 1 0 0,0-1 0 0 0,0 0 0 0 0,-1-1-1 0 0,1 1 1 0 0,-1-1 0 0 0,-1 1 0 0 0,2-4-24 0 0,-4 7-2 0 0,1 0-1 0 0,-1 0 1 0 0,0-1 0 0 0,0 1 0 0 0,-1 0 0 0 0,1 0 0 0 0,-1-1 0 0 0,1 1 0 0 0,-1-1 0 0 0,0 1 0 0 0,0 0 0 0 0,-1-1 0 0 0,1 1 0 0 0,-1 0 0 0 0,0-1 0 0 0,1 1 0 0 0,-2 0 0 0 0,1 0 0 0 0,0 0 0 0 0,0 0 0 0 0,-1 0 0 0 0,0 0 0 0 0,0 0-1 0 0,1 0 1 0 0,-2 0 0 0 0,1 1 0 0 0,0-1 0 0 0,0 1 0 0 0,-1 0 0 0 0,-2-2 2 0 0,-1-2-32 0 0,1 2-95 0 0,0-1 1 0 0,-1 1-1 0 0,1 0 1 0 0,-1 0-1 0 0,0 1 0 0 0,-3-2 127 0 0,-15-10-2097 0 0,11 7 66 0 0</inkml:trace>
  <inkml:trace contextRef="#ctx0" brushRef="#br0" timeOffset="9200.785">3680 2067 13824 0 0,'15'30'933'0'0,"-10"-22"-762"0"0,-1 1 0 0 0,1 0-1 0 0,-2 0 1 0 0,1 0-1 0 0,-1 0 1 0 0,0 0 0 0 0,-1 1-1 0 0,0-1 1 0 0,-1 1 0 0 0,1 6-171 0 0,-2-3 732 0 0,-1 1 163 0 0,1 1 0 0 0,1 0 0 0 0,1-1-1 0 0,1 3-894 0 0,0 5 152 0 0,0 0 0 0 0,-1 0 0 0 0,-2 0 0 0 0,0 2-152 0 0,0-20 11 0 0,0-4-9 0 0,0 1-1 0 0,0-1 1 0 0,1 0-1 0 0,-1 0 1 0 0,0 0-1 0 0,0 1 1 0 0,0-1-1 0 0,1 0 1 0 0,-1 0 0 0 0,0 0-1 0 0,0 0 1 0 0,0 1-1 0 0,1-1 1 0 0,-1 0-1 0 0,0 0 1 0 0,0 0-1 0 0,1 0 1 0 0,-1 0 0 0 0,0 0-1 0 0,0 0 1 0 0,1 0-1 0 0,-1 0 1 0 0,0 0-1 0 0,0 0 1 0 0,1 0-1 0 0,-1 0 1 0 0,0 0-1 0 0,0 0 1 0 0,1 0 0 0 0,-1 0-1 0 0,0 0 1 0 0,0 0-1 0 0,1 0 1 0 0,-1 0-1 0 0,0 0 1 0 0,0 0-1 0 0,1-1-1 0 0,9-2-4 0 0,-6 1 4 0 0,-1 0 0 0 0,1 0 0 0 0,-1-1 0 0 0,1 0 0 0 0,-1 1 0 0 0,0-1 0 0 0,0 0 0 0 0,0 0 0 0 0,0-1 0 0 0,0 0 0 0 0,24-40 0 0 0,-3 6 0 0 0,-9 16 0 0 0,-9 13 0 0 0,0 1 0 0 0,0 0 0 0 0,1 0 0 0 0,2-2 0 0 0,0-1 0 0 0,-8 10 0 0 0,0-1 0 0 0,0 1 0 0 0,0 0 0 0 0,0-1 0 0 0,1 1 0 0 0,-1 0 0 0 0,0-1 0 0 0,1 1 0 0 0,-1 0 0 0 0,1 0 0 0 0,-1 1 0 0 0,-1-1 0 0 0,1 1 0 0 0,-1 0 0 0 0,1-1 0 0 0,-1 1 0 0 0,1 0 0 0 0,-1 0 0 0 0,1-1 0 0 0,0 1 0 0 0,-1 0 0 0 0,1 0 0 0 0,-1 0 0 0 0,1 0 0 0 0,-1 0 0 0 0,1 0 0 0 0,0 0 0 0 0,-1 0 0 0 0,1 0 0 0 0,-1 0 0 0 0,1 0 0 0 0,0 0 0 0 0,-1 0 0 0 0,1 1 0 0 0,-1-1 0 0 0,1 0 0 0 0,-1 0 0 0 0,1 1 0 0 0,-1-1 0 0 0,1 0 0 0 0,-1 1 0 0 0,1-1 0 0 0,-1 0 0 0 0,1 1 0 0 0,-1-1 0 0 0,0 1 0 0 0,1-1 0 0 0,-1 0 0 0 0,0 1 0 0 0,1-1 0 0 0,-1 1 0 0 0,0 0 0 0 0,1-1 0 0 0,-1 1 0 0 0,0-1 0 0 0,0 1 0 0 0,0-1 0 0 0,0 1 0 0 0,0-1 0 0 0,1 1 0 0 0,-1 0 0 0 0,0 1 0 0 0,11 12 0 0 0,-9-11 0 0 0,0 0 0 0 0,0 0 0 0 0,0 0 0 0 0,0 0 0 0 0,0 0 0 0 0,0 0 0 0 0,-1 0 0 0 0,1 1 0 0 0,20 87 0 0 0,-17-81 0 0 0,-5-10 0 0 0,1 1 0 0 0,-1 0 0 0 0,1 0 0 0 0,0 0 0 0 0,-1 0 0 0 0,1-1 0 0 0,0 1 0 0 0,0 0 0 0 0,-1-1 0 0 0,1 1 0 0 0,0-1 0 0 0,0 1 0 0 0,0 0 0 0 0,0-1 0 0 0,0 0 0 0 0,0 1 0 0 0,0-1 0 0 0,0 0 0 0 0,0 1 0 0 0,0-1 0 0 0,0 0 0 0 0,0 0 0 0 0,0 0 0 0 0,0 0 0 0 0,0 0 0 0 0,0 0 0 0 0,0 0 0 0 0,0 0 0 0 0,0-1 0 0 0,0 1 0 0 0,0 0 0 0 0,0 0 0 0 0,0-1 0 0 0,0 1 0 0 0,0-1 0 0 0,0 1 0 0 0,0-1 0 0 0,0 1 0 0 0,-1-1 0 0 0,1 0 0 0 0,0 1 0 0 0,0-1 0 0 0,-1 0 0 0 0,1 0 0 0 0,0 0 0 0 0,16-13 0 0 0,0-1 0 0 0,-1-1 0 0 0,-1 0 0 0 0,-1-1 0 0 0,-1-1 0 0 0,6-9 0 0 0,-19 26 0 0 0,4-3 0 0 0,-1 0 0 0 0,1-1 0 0 0,0 1 0 0 0,0 1 0 0 0,0-1 0 0 0,1 1 0 0 0,-1-1 0 0 0,1 1 0 0 0,0 0 0 0 0,2 0 0 0 0,5-4 0 0 0,-10 6 0 0 0,0 0 0 0 0,0-1 0 0 0,0 1 0 0 0,1 0 0 0 0,-1 1 0 0 0,0-1 0 0 0,1 0 0 0 0,-1 0 0 0 0,0 1 0 0 0,1 0 0 0 0,-1-1 0 0 0,1 1 0 0 0,0 0 0 0 0,18-2 555 0 0,-18 1-477 0 0,0 1 1 0 0,0-1-1 0 0,-1 1 1 0 0,1-1-1 0 0,0 1 1 0 0,0 0-1 0 0,-1 0 0 0 0,1 0 1 0 0,0 1-1 0 0,0-1 1 0 0,-1 1-1 0 0,1-1 1 0 0,0 1-1 0 0,0 0 1 0 0,-1 0-1 0 0,1 0 1 0 0,-1 0-1 0 0,1 1-78 0 0,-1 1 13 0 0,1-1 0 0 0,0 1 0 0 0,0-1 0 0 0,-1 0 0 0 0,4 2-13 0 0,-3-5 0 0 0,3 1 0 0 0,7 10 0 0 0,-8-4 85 0 0,-2-4 51 0 0,0 0 0 0 0,-1 1 1 0 0,0-1-1 0 0,1 1 0 0 0,-1-1 0 0 0,0 1 1 0 0,0 0-1 0 0,-1 0 0 0 0,1 0 0 0 0,0 0 1 0 0,-1 0-1 0 0,0 0 0 0 0,0 1 0 0 0,0-1-136 0 0,-1-2-3 0 0,0 0 0 0 0,1 0 0 0 0,-1 1 0 0 0,0-1 0 0 0,1 0 0 0 0,-1 0 0 0 0,0 0 0 0 0,1 0 0 0 0,-1 0 0 0 0,1 0 0 0 0,-1 0 0 0 0,2 1 3 0 0,9 21-32 0 0,-9-21 62 0 0,0 2-5 0 0,-1 13 79 0 0,-1-12-101 0 0,0 0 0 0 0,1 0 1 0 0,0 0-1 0 0,0-1 0 0 0,1 2-3 0 0,3 19-21 0 0,-5-23-69 0 0,0-2 0 0 0,0 0-38 0 0,0 0-195 0 0,0 0-86 0 0,0 0-21 0 0,0 0-243 0 0,0 0-1014 0 0,2-2-442 0 0,10-7-88 0 0,-9 7-20 0 0</inkml:trace>
  <inkml:trace contextRef="#ctx0" brushRef="#br0" timeOffset="9544.393">4321 1918 19351 0 0,'0'0'424'0'0,"5"8"88"0"0,-2-1 24 0 0,-3-7 8 0 0,0 0-440 0 0,0 0-104 0 0,5 8 0 0 0,-5-8 0 0 0,0 0 384 0 0,10 9 64 0 0,-6-1 0 0 0,-4-8 8 0 0,0 0-456 0 0,0 0-192 0 0,10 0 16 0 0,3-5-5936 0 0,-4 2-1191 0 0</inkml:trace>
  <inkml:trace contextRef="#ctx0" brushRef="#br0" timeOffset="9948.821">4622 2007 17303 0 0,'18'41'1320'0'0,"-1"28"-744"0"0,-3-2 1508 0 0,-10-55-1914 0 0,-4-12-170 0 0,0 0 1 0 0,0 0 0 0 0,0 0 0 0 0,0 1-1 0 0,0-1 1 0 0,0 0 0 0 0,0 0 0 0 0,-1 0-1 0 0,1 0 1 0 0,0 1 0 0 0,0-1 0 0 0,1 0-1 0 0,-1 0 1 0 0,0 0 0 0 0,0 0 0 0 0,0 0-1 0 0,0 1 1 0 0,0-1 0 0 0,0 0 0 0 0,0 0-1 0 0,0 0 1 0 0,0 0 0 0 0,0 0 0 0 0,0 1-1 0 0,0-1 1 0 0,0 0 0 0 0,0 0 0 0 0,1 0-1 0 0,-1 0 1 0 0,0 0 0 0 0,0 0 0 0 0,0 0-1 0 0,0 1 1 0 0,0-1 0 0 0,0 0 0 0 0,1 0-1 0 0,-1 0 1 0 0,0 0 0 0 0,0 0 0 0 0,0 0-1 0 0,0 0 1 0 0,1 0 0 0 0,-1 0 0 0 0,0 0-1 0 0,0 0 1 0 0,0 0 0 0 0,0 0-1 0 0,0 0 1 0 0,1 0 0 0 0,-1 0 0 0 0,0 0-1 0 0,0 0 1 0 0,0 0 0 0 0,0 0 0 0 0,1 0-1 0 0,-1 0 1 0 0,0 0 0 0 0,0 0 0 0 0,0-1-1 0 0,0 1 1 0 0,0 0 0 0 0,0 0 0 0 0,1 0-1 0 0,-1 0 1 0 0,0 0 0 0 0,0 0 0 0 0,0 0-1 0 0,0 0 1 0 0,0-1-1 0 0,4-6 82 0 0,-3 6-77 0 0,10-33 266 0 0,4-8-367 0 0,-9 24-27 0 0,-5 14 106 0 0,0 0 1 0 0,1 0-1 0 0,-1 1 1 0 0,1-1-1 0 0,-1 1 1 0 0,1 0-1 0 0,1-2 17 0 0,4-5 0 0 0,-3 4 0 0 0,1 0 0 0 0,-1 0 0 0 0,1 0 0 0 0,0 1 0 0 0,0 0 0 0 0,1 0 0 0 0,0 0 0 0 0,1-1 0 0 0,4 2 0 0 0,-6 4 68 0 0,0 0-1 0 0,0 0 0 0 0,1 0 1 0 0,-1 1-1 0 0,0 0 1 0 0,0 0-1 0 0,0 1 0 0 0,0-1 1 0 0,0 1-1 0 0,0 0 1 0 0,0 0-1 0 0,-1 1 0 0 0,3 1-67 0 0,26 13 603 0 0,0-2-1 0 0,16 4-602 0 0,-34-14-4 0 0,1 0 0 0 0,0-1 0 0 0,0-1 0 0 0,1 0-1 0 0,-1-1 1 0 0,9-1 4 0 0,-7-2 46 0 0,0-1 0 0 0,0 0 0 0 0,14-4-46 0 0,-5 0-59 0 0,-22 5 49 0 0,-1 0 1 0 0,0-1-1 0 0,0 1 1 0 0,1-1-1 0 0,-1 0 0 0 0,-1 0 1 0 0,1-1-1 0 0,0 1 0 0 0,3-4 10 0 0,8-4 14 0 0,-13 9-3 0 0,-1 1-9 0 0,0-1 0 0 0,-1 1 0 0 0,1-1 0 0 0,0 1 0 0 0,-1 0 0 0 0,1-1 0 0 0,0 1 0 0 0,-1-1 0 0 0,1 0 0 0 0,-1 1 0 0 0,1-1 0 0 0,-1 1 0 0 0,1-1 0 0 0,-1 0 0 0 0,0 1 0 0 0,1-1 0 0 0,-1 0 1 0 0,0 1-1 0 0,1-1 0 0 0,-1 0 0 0 0,0 0 0 0 0,0 0-2 0 0,0 1-1 0 0,0 0 0 0 0,0 0 0 0 0,0 0 0 0 0,0-1 0 0 0,0 1 0 0 0,0 0 0 0 0,0 0 0 0 0,0 0 0 0 0,0 0 0 0 0,0 0 0 0 0,0 0 0 0 0,0 0 0 0 0,0 0 0 0 0,-1 0 0 0 0,1 0 0 0 0,0 0 0 0 0,0-1 0 0 0,0 1 0 0 0,0 0 0 0 0,0 0 0 0 0,0 0 0 0 0,0 0 0 0 0,0 0 0 0 0,0 0 0 0 0,0 0 0 0 0,-1 0 0 0 0,1 0 0 0 0,0 0 0 0 0,0 0 0 0 0,0 0 0 0 0,0 0 0 0 0,0 0 0 0 0,0 0 0 0 0,0 0 0 0 0,0 0 0 0 0,-1 0 0 0 0,1 0 0 0 0,0 0 0 0 0,0 0 0 0 0,0 0 0 0 0,0 0 0 0 0,0 0 0 0 0,0 0 0 0 0,0 0 0 0 0,0 1 0 0 0,0-1 0 0 0,0 0 0 0 0,0 0 0 0 0,-1 0 0 0 0,1 0 1 0 0,0 0-4 0 0,-3 1 4 0 0,1 0 0 0 0,0 0 0 0 0,0 0 0 0 0,0 1 0 0 0,0-1 0 0 0,0 1 0 0 0,0-1 0 0 0,0 1 0 0 0,1 0 0 0 0,-1-1 0 0 0,0 1 0 0 0,1 0 0 0 0,0 0 0 0 0,-1 0 0 0 0,1 0 0 0 0,-1 2 0 0 0,-8 11 0 0 0,3-5 0 0 0,2 0 0 0 0,-1 0 0 0 0,1 1 0 0 0,1-1 0 0 0,0 1 0 0 0,0 0 0 0 0,1 1 0 0 0,0-1 0 0 0,-1 3 0 0 0,-10 53 93 0 0,6-20 81 0 0,-6 29 643 0 0,3 1 1 0 0,3 10-818 0 0,-4 15 858 0 0,11-97-775 0 0,1 0 0 0 0,-2 0 0 0 0,1 0 0 0 0,0 0 0 0 0,-1-1 0 0 0,0 1-1 0 0,-3 3-82 0 0,-5 16 404 0 0,10-23-395 0 0,0 0 0 0 0,-1 1 0 0 0,1-1 0 0 0,-1 0 0 0 0,1 1 0 0 0,-1-1 0 0 0,0 0 0 0 0,0 0 0 0 0,1 0 0 0 0,-1 0 0 0 0,0 0 0 0 0,0 0 0 0 0,0 0 0 0 0,0 0 0 0 0,0 0 0 0 0,0 0 0 0 0,0 0 0 0 0,-1 0 0 0 0,1-1 0 0 0,0 1 0 0 0,0-1 0 0 0,-1 1 0 0 0,1-1 0 0 0,0 1 0 0 0,-1-1-1 0 0,1 0 1 0 0,0 1 0 0 0,-1-1 0 0 0,1 0 0 0 0,-1 0 0 0 0,1 0 0 0 0,0 0 0 0 0,-1 0 0 0 0,1 0 0 0 0,0-1 0 0 0,-1 1 0 0 0,1 0 0 0 0,0-1 0 0 0,-1 1 0 0 0,1-1 0 0 0,0 0 0 0 0,-1 0-9 0 0,-3-1 7 0 0,0-1 0 0 0,1 1 0 0 0,0-1 1 0 0,-1 0-1 0 0,1-1 0 0 0,0 1 0 0 0,1-1 0 0 0,-1 0 0 0 0,0 0 0 0 0,-2-4-7 0 0,4 5-20 0 0,0 0-1 0 0,0 0 1 0 0,0 0-1 0 0,1-1 1 0 0,-1 1-1 0 0,1 0 1 0 0,-1-1-1 0 0,1 1 1 0 0,0-1-1 0 0,1 1 1 0 0,-1-1-1 0 0,1 0 1 0 0,-1 1-1 0 0,1-1 1 0 0,0 0-1 0 0,0 0 1 0 0,1 1 0 0 0,-1-1-1 0 0,1 1 1 0 0,0-1-1 0 0,0 0 1 0 0,0 1-1 0 0,0-1 1 0 0,1 1-1 0 0,-1 0 21 0 0,18-48-3446 0 0,-11 33 1684 0 0</inkml:trace>
  <inkml:trace contextRef="#ctx0" brushRef="#br0" timeOffset="10384.733">5709 1622 1376 0 0,'1'1'107'0'0,"6"2"-3663"0"0,2 1 7044 0 0,-8-4-2030 0 0,0 1 0 0 0,1 0 0 0 0,-1 0 0 0 0,1 0 0 0 0,-1 0 0 0 0,0 0 0 0 0,0 0 0 0 0,1 0 0 0 0,-1 0 0 0 0,0 0 0 0 0,0 0 0 0 0,0 1-1458 0 0,2 6 2208 0 0,-2 2-1741 0 0,0 0 1 0 0,-1 1-1 0 0,0-1 0 0 0,0 0 0 0 0,-1 0 0 0 0,-2 10-467 0 0,-4 14 1259 0 0,-6 12-1259 0 0,3-10 594 0 0,1-7 39 0 0,-1-1-1 0 0,-11 21-632 0 0,-5 12 543 0 0,25-58-543 0 0,0 1 0 0 0,0-1 0 0 0,1 1 0 0 0,-1 0 0 0 0,1-1 0 0 0,0 4 0 0 0,0-3 0 0 0,0 0 0 0 0,0-1 0 0 0,-1 1 0 0 0,1 0 0 0 0,-1 0 0 0 0,0 0 0 0 0,-1 0 3 0 0,1-2-1 0 0,0 0 1 0 0,0 1-1 0 0,0-1 0 0 0,1 0 0 0 0,-1 1 0 0 0,1-1 0 0 0,-1 0 0 0 0,1 1 1 0 0,0-1-1 0 0,0 0 0 0 0,0 1 0 0 0,0-1 0 0 0,0 1 0 0 0,0-1 1 0 0,1 0-1 0 0,-1 1 0 0 0,1-1 0 0 0,0 0 0 0 0,0 2-2 0 0,4 7 210 0 0,-4-9-153 0 0,0 0-1 0 0,-1 0 1 0 0,1 0-1 0 0,1 0 0 0 0,-1 0 1 0 0,0 0-1 0 0,0 0 1 0 0,1 0-1 0 0,-1 0 1 0 0,1-1-1 0 0,-1 1 0 0 0,1 0 1 0 0,0-1-1 0 0,0 1 1 0 0,0-1-1 0 0,0 0 1 0 0,0 0-1 0 0,0 0 0 0 0,0 0 1 0 0,1 1-57 0 0,20 6 109 0 0,0-1-1 0 0,0-1 1 0 0,0-1 0 0 0,1-1 0 0 0,-1-1-1 0 0,1-1 1 0 0,4-1-109 0 0,-8 0 34 0 0,-12-1 8 0 0,0 1 0 0 0,1-1 0 0 0,5-1-42 0 0,15 0 49 0 0,-26 1-157 0 0,-3 0 0 0 0,0 0-276 0 0,0 0-1201 0 0,0 0-511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08:28.3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1425 8752 0 0,'5'0'254'0'0,"-2"0"-163"0"0,0 0 1 0 0,0 0-1 0 0,0 0 1 0 0,0 0-1 0 0,0 0 1 0 0,-1-1-1 0 0,1 1 1 0 0,0-1-1 0 0,0 0 1 0 0,0 0-1 0 0,0 0 1 0 0,-1 0-1 0 0,1-1 1 0 0,0 1-1 0 0,0-1-91 0 0,9-6 776 0 0,-8 6-453 0 0,0 0 0 0 0,-1-1 1 0 0,1 0-1 0 0,-1 1 0 0 0,4-4-323 0 0,5-7 1306 0 0,1 0 0 0 0,1 2 1 0 0,0-1-1 0 0,15-8-1306 0 0,12-9 1996 0 0,25-16 88 0 0,-32 22-732 0 0,7-6-1352 0 0,22-18 2115 0 0,8 0-2115 0 0,36-27 967 0 0,-10 7-173 0 0,4 3-794 0 0,68-44 488 0 0,-111 67-548 0 0,56-27 60 0 0,-107 64 9 0 0,66-34 338 0 0,-1-4 1 0 0,27-23-348 0 0,129-100 360 0 0,-106 81 118 0 0,-91 64-336 0 0,22-12-67 0 0,2 2-1 0 0,0 3 1 0 0,38-12-75 0 0,-60 28 0 0 0,0 1 0 0 0,1 2 0 0 0,25-8 0 0 0,-50 14 23 0 0,1 0-1 0 0,-1 0 1 0 0,1 1-1 0 0,2 1-22 0 0,18-3 310 0 0,-27 2-273 0 0,0 1-1 0 0,0 0 1 0 0,1 0-1 0 0,-1 0 1 0 0,0 0-1 0 0,1 0 1 0 0,-1 1-1 0 0,0-1 1 0 0,0 1-1 0 0,0 0 1 0 0,0 0-1 0 0,1 0 1 0 0,0 1-37 0 0,-4-1 1 0 0,1-1 1 0 0,0 0-1 0 0,0 1 0 0 0,-1-1 1 0 0,1 1-1 0 0,0 0 1 0 0,0-1-1 0 0,-1 1 0 0 0,1 0 1 0 0,-1-1-1 0 0,1 1 1 0 0,0 0-1 0 0,-1-1 0 0 0,0 1 1 0 0,1 0-1 0 0,-1 0 1 0 0,1 0-1 0 0,-1 0 0 0 0,0-1 1 0 0,0 1-1 0 0,1 0 1 0 0,-1 0-1 0 0,0 0-1 0 0,2 21 21 0 0,-2-20-21 0 0,-1 7 0 0 0,0-1 0 0 0,-1 0 0 0 0,0 0 0 0 0,0 0 0 0 0,0 0 0 0 0,-1 0 0 0 0,-1 1 0 0 0,-10 34 0 0 0,2 2 0 0 0,9-36 11 0 0,3-8-8 0 0,1-1 0 0 0,-1 1 0 0 0,1-1 0 0 0,-1 1 0 0 0,1-1 0 0 0,-1 0-1 0 0,1 1 1 0 0,-1-1 0 0 0,1 0 0 0 0,0 1 0 0 0,-1-1 0 0 0,1 0 0 0 0,-1 0 0 0 0,1 1 0 0 0,0-1 0 0 0,-1 0 0 0 0,1 0 0 0 0,0 0-3 0 0,3-1 6 0 0,1 1 1 0 0,-1-1-1 0 0,1 0 1 0 0,-1-1-1 0 0,1 1 0 0 0,-1-1 1 0 0,0 0-1 0 0,0 0 1 0 0,0 0-1 0 0,4-3-6 0 0,11-9 29 0 0,-1 0 1 0 0,-1-1-1 0 0,0-1 0 0 0,4-7-29 0 0,50-59 155 0 0,-69 81-155 0 0,-2 0 0 0 0,1 1 0 0 0,-1-1 0 0 0,1 0 0 0 0,-1 1 0 0 0,1-1 0 0 0,-1 1 0 0 0,0-1 0 0 0,1 0 0 0 0,-1 0 0 0 0,0 1 0 0 0,1-1 0 0 0,-1 0 0 0 0,0 1 0 0 0,0-1 0 0 0,0 0 0 0 0,0 0 0 0 0,0 1 0 0 0,0-1 0 0 0,0 0 0 0 0,0 0 0 0 0,0 0 0 0 0,0 1 0 0 0,0-1 0 0 0,0 0 0 0 0,-1 1 0 0 0,1-1 0 0 0,0 0 0 0 0,-1 0 0 0 0,1 0 0 0 0,-1-1 0 0 0,0 0 0 0 0,0 0 0 0 0,0 0 0 0 0,-1 0 0 0 0,1 0 0 0 0,-1 0 0 0 0,1 1 0 0 0,-1-1 0 0 0,1 0 0 0 0,-1 1 0 0 0,0-1 0 0 0,0 1 0 0 0,0 0 0 0 0,0-1 0 0 0,0 1 0 0 0,0 0 0 0 0,0 0 0 0 0,-1 0 0 0 0,-7-2 0 0 0,0-1 0 0 0,-1 1 0 0 0,-4 0 0 0 0,5 1 0 0 0,-86-16-16 0 0,45 7-695 0 0,36 9 84 0 0,12 2 18 0 0,-1-1 1 0 0,1 1-1 0 0,0-1 0 0 0,0 1 1 0 0,-1-1-1 0 0,1 0 1 0 0,-2-1 608 0 0,-3-2-1706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08:29.3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846 554 13824 0 0,'13'23'813'0'0,"-7"-13"143"0"0,0 0-1 0 0,-1 1 0 0 0,0 0 0 0 0,-1 0 0 0 0,0 0 0 0 0,0 0 0 0 0,-1 4-955 0 0,0 2 421 0 0,1 1 49 0 0,-2 1 1 0 0,0 0-1 0 0,-1 5-470 0 0,0 15 219 0 0,0-7-81 0 0,-2 0 1 0 0,-1-1-1 0 0,-4 21-138 0 0,-2 11 613 0 0,7-44-505 0 0,-2-1 1 0 0,0 1-1 0 0,-4 13-108 0 0,3-18 0 0 0,2-11 0 0 0,1-8 0 0 0,0-11-4 0 0,0 12-2 0 0,1-19-16 0 0,0-1-1 0 0,1 1 1 0 0,2-1 0 0 0,0 1 0 0 0,5-14 22 0 0,0-5-31 0 0,4-29-18 0 0,3 1-1 0 0,4 1 0 0 0,2 0 1 0 0,4 1-1 0 0,29-56 50 0 0,-45 105 0 0 0,4-8 0 0 0,2 0 0 0 0,4-4 0 0 0,-14 24 0 0 0,0 0 0 0 0,0 0 0 0 0,1 1 0 0 0,0-1 0 0 0,0 1 0 0 0,0 1 0 0 0,1-1 0 0 0,0 1 0 0 0,7-4 0 0 0,-12 8 8 0 0,-1 0 1 0 0,1 0-1 0 0,0 0 0 0 0,0 1 0 0 0,0-1 1 0 0,0 0-1 0 0,-1 1 0 0 0,1-1 0 0 0,0 1 0 0 0,0 0 1 0 0,0 0-1 0 0,0 0 0 0 0,0 0 0 0 0,0 0 0 0 0,0 0 1 0 0,0 0-1 0 0,0 1 0 0 0,0-1 0 0 0,0 1 0 0 0,0-1 1 0 0,0 1-1 0 0,0 0 0 0 0,-1 0 0 0 0,1 0 0 0 0,0 0 1 0 0,0 0-1 0 0,-1 0 0 0 0,1 0 0 0 0,1 2-8 0 0,-1-1 21 0 0,0 1-1 0 0,0 0 1 0 0,0 0 0 0 0,0 0-1 0 0,0 0 1 0 0,0 0 0 0 0,-1 0-1 0 0,1 0 1 0 0,-1 0-1 0 0,0 1 1 0 0,0-1 0 0 0,0 1-1 0 0,-1-1 1 0 0,1 0 0 0 0,-1 1-1 0 0,0 3-20 0 0,0 3 21 0 0,-1 0 0 0 0,-1-1 0 0 0,0 1 0 0 0,0 0 0 0 0,-1-1 0 0 0,0 1 0 0 0,0-1 0 0 0,-1 0-1 0 0,-1 0 1 0 0,1 0 0 0 0,-2 1-21 0 0,-11 16 69 0 0,-2 0 0 0 0,-19 21-69 0 0,27-36-7 0 0,0 0 0 0 0,-1-1-1 0 0,-1 0 1 0 0,0-1 0 0 0,-6 4 7 0 0,-14 10-36 0 0,29-21-85 0 0,1 1-1 0 0,-1-1 1 0 0,0 0-1 0 0,1-1 1 0 0,-1 1-1 0 0,0 0 1 0 0,0-1-1 0 0,0 0 1 0 0,0 0-1 0 0,0 0 1 0 0,0-1-1 0 0,0 1 0 0 0,-1-1 1 0 0,0 0 121 0 0,5 0-347 0 0,-1-1-1 0 0,0 1 1 0 0,1 0 0 0 0,-1-1 0 0 0,1 1-1 0 0,-1 0 1 0 0,1-1 0 0 0,-1 1 0 0 0,1-1-1 0 0,-1 1 1 0 0,1-1 0 0 0,-1 1 0 0 0,1-1-1 0 0,0 1 1 0 0,-1-1 0 0 0,1 1-1 0 0,0-1 348 0 0,-1 0-1253 0 0,0 0-5792 0 0</inkml:trace>
  <inkml:trace contextRef="#ctx0" brushRef="#br0" timeOffset="333.269">1364 243 7832 0 0,'1'1'602'0'0,"6"7"383"0"0,0 0-1 0 0,-1 1 0 0 0,0-1 0 0 0,-1 1 0 0 0,0 0 0 0 0,0 0 0 0 0,-1 1 0 0 0,0 0 0 0 0,-1-1 0 0 0,0 1 1 0 0,0 0-1 0 0,-1 1-984 0 0,4 28 1619 0 0,-1 0 0 0 0,-1 24-1619 0 0,-1-28 388 0 0,2 214 313 0 0,-5-208-673 0 0,0-12-506 0 0,2 0 0 0 0,5 26 478 0 0,-7-54-432 0 0,1 1 0 0 0,-1 0 0 0 0,1 0 0 0 0,0 0 0 0 0,-1 0-1 0 0,1-1 1 0 0,0 1 0 0 0,1 1 432 0 0,-1-2-7434 0 0</inkml:trace>
  <inkml:trace contextRef="#ctx0" brushRef="#br0" timeOffset="694.888">1604 647 11056 0 0,'0'0'852'0'0,"4"-7"-668"0"0,-2 2 1357 0 0,-3 3 4792 0 0,-2 1-6173 0 0,0 0 0 0 0,0 0 0 0 0,1 1-1 0 0,-1 0 1 0 0,0 0 0 0 0,0 0 0 0 0,0 0 0 0 0,0 0 0 0 0,0 0-1 0 0,0 1 1 0 0,0-1 0 0 0,0 1 0 0 0,-3 1-160 0 0,-20 3 481 0 0,5-2-100 0 0,0 1 0 0 0,-18 5-381 0 0,-6 2 46 0 0,4 0-2553 0 0,-14 5 2507 0 0,38-9-2027 0 0</inkml:trace>
  <inkml:trace contextRef="#ctx0" brushRef="#br0" timeOffset="1164.12">476 1145 17503 0 0,'0'0'41'0'0,"1"0"1"0"0,-1-1-1 0 0,0 1 0 0 0,0 0 0 0 0,1 0 0 0 0,-1 0 0 0 0,0 0 0 0 0,1 0 0 0 0,-1 0 0 0 0,0 0 0 0 0,1 0 0 0 0,-1 0 0 0 0,0-1 0 0 0,1 1 0 0 0,-1 1 0 0 0,0-1 0 0 0,0 0 0 0 0,1 0 0 0 0,-1 0 0 0 0,0 0 0 0 0,1 0 0 0 0,-1 0 0 0 0,0 0 0 0 0,1 0 0 0 0,-1 0 0 0 0,0 1 0 0 0,0-1 0 0 0,1 0 0 0 0,-1 0 0 0 0,0 0 0 0 0,0 0 0 0 0,1 1 0 0 0,-1-1 0 0 0,0 0 0 0 0,0 0 0 0 0,0 1 0 0 0,1-1 0 0 0,-1 0 0 0 0,0 1 0 0 0,0-1 0 0 0,0 0 0 0 0,0 0 0 0 0,0 1 0 0 0,0-1 0 0 0,1 0 0 0 0,-1 1 0 0 0,0-1 0 0 0,0 0 0 0 0,0 1-41 0 0,1 1-138 0 0,1 9 170 0 0,-4-7 59 0 0,1 0 0 0 0,-1-1-1 0 0,0 1 1 0 0,0-1 0 0 0,-1 0-1 0 0,1 1 1 0 0,-1-1-1 0 0,1 0 1 0 0,-1-1 0 0 0,-2 3-91 0 0,-5 6 392 0 0,-6 4 132 0 0,-1-1 1 0 0,0 0-1 0 0,-1-1 1 0 0,0-1-1 0 0,-9 4-524 0 0,-32 22 805 0 0,33-19-525 0 0,-128 96 1009 0 0,78-53-936 0 0,72-60-352 0 0,1 1-1 0 0,0-1 1 0 0,0 1-1 0 0,0 0 1 0 0,0 0 0 0 0,1 1-1 0 0,-2 1 0 0 0,3-4-126 0 0,1-1-24 0 0,0 0-50 0 0,0 0-201 0 0,0 0-88 0 0,9-8-6741 0 0,2-3-289 0 0</inkml:trace>
  <inkml:trace contextRef="#ctx0" brushRef="#br0" timeOffset="1648.219">1754 1100 12384 0 0,'0'0'564'0'0,"0"0"-10"0"0,2 1-358 0 0,16 6 733 0 0,-13-5-369 0 0,0 0 0 0 0,0 1-1 0 0,0-1 1 0 0,0 1-1 0 0,0 0 1 0 0,-1 0 0 0 0,1 0-1 0 0,-1 1 1 0 0,0 0-1 0 0,1 1-559 0 0,-1-1 303 0 0,1 0 0 0 0,-1-1 0 0 0,1 1 0 0 0,0-1 0 0 0,0 0-1 0 0,0 0 1 0 0,0 0 0 0 0,0-1 0 0 0,2 1-303 0 0,19 10 801 0 0,0 4-116 0 0,-16-10-387 0 0,1 1 1 0 0,0-2-1 0 0,1 0 1 0 0,0 0-1 0 0,2 0-298 0 0,50 17 1208 0 0,-23-8-692 0 0,1-1 0 0 0,1-3-516 0 0,10 8 133 0 0,-51-19-419 0 0,-2 0-106 0 0,0 0-409 0 0,-3 1 511 0 0,1 0 1 0 0,-1 0 0 0 0,0 0 0 0 0,1-1 0 0 0,-1 1 0 0 0,0-1 0 0 0,0 0 0 0 0,1 0 0 0 0,-1 0 0 0 0,0 0 0 0 0,0 0 0 0 0,1-1 0 0 0,-2 1 289 0 0,-37-12-2629 0 0,28 8 1514 0 0,-12-2-421 0 0</inkml:trace>
  <inkml:trace contextRef="#ctx0" brushRef="#br0" timeOffset="1649.219">476 431 11976 0 0,'0'0'922'0'0,"-3"0"350"0"0,0 0 2488 0 0,-3-1-3282 0 0,1 0 0 0 0,-1 0 0 0 0,1 0-1 0 0,-1-1 1 0 0,1 0 0 0 0,0 0 0 0 0,-1-1 0 0 0,1 1 0 0 0,0-1-1 0 0,-2-2-477 0 0,-19-9 875 0 0,16 9-442 0 0,1-1 0 0 0,0 1 0 0 0,-8-8-433 0 0,-18-11 405 0 0,-39-21-96 0 0,36 20-178 0 0,-22-9-131 0 0,55 31-25 0 0,0 0 0 0 0,0-1 0 0 0,0 1 0 0 0,0-1 0 0 0,1-1 0 0 0,-4-3 25 0 0,7 7-28 0 0,0 1-559 0 0,2-14-3469 0 0,3 9 2221 0 0</inkml:trace>
  <inkml:trace contextRef="#ctx0" brushRef="#br0" timeOffset="2161.62">1695 315 15664 0 0,'0'0'718'0'0,"0"0"-19"0"0,0 0-349 0 0,0 0 192 0 0,12-1 2170 0 0,-6-1-2276 0 0,0-1 0 0 0,1 0 0 0 0,-1 0-1 0 0,-1-1 1 0 0,1 0 0 0 0,0 0 0 0 0,-1 0 0 0 0,5-5-436 0 0,10-7 1147 0 0,69-62 159 0 0,20-8 557 0 0,-94 72-1797 0 0,15-10 7 0 0,43-25-184 0 0,-72 49 27 0 0,-1 0 0 0 0,0 0 0 0 0,0-1 0 0 0,0 1-1 0 0,1 0 1 0 0,-1 0 0 0 0,0 0 0 0 0,0 0 0 0 0,0 0 0 0 0,1 0-1 0 0,-1-1 1 0 0,0 1 0 0 0,0 0 0 0 0,0 0 0 0 0,0 0-1 0 0,1-1 1 0 0,-1 1 0 0 0,0 0 0 0 0,0 0 0 0 0,0 0-1 0 0,0-1 1 0 0,0 1 0 0 0,0 0 0 0 0,0 0 0 0 0,0 0-1 0 0,0-1 1 0 0,0 1 0 0 0,0 0 0 0 0,0 0 0 0 0,0-1-1 0 0,0 1 1 0 0,0 0 0 0 0,0 0 0 0 0,0-1 0 0 0,0 1-1 0 0,0 0 1 0 0,0 0 0 0 0,0 0 0 0 0,0-1 0 0 0,0 1-1 0 0,0 0 1 0 0,-1 0 0 0 0,1 0 0 0 0,0-1 0 0 0,0 1 0 0 0,0 0-1 0 0,0 0 1 0 0,0 0 0 0 0,-1 0 0 0 0,1-1 0 0 0,0 1-1 0 0,0 0 1 0 0,0 0 0 0 0,-1 0 0 0 0,1 0 0 0 0,0 0-1 0 0,0 0 1 0 0,0 0 0 0 0,-1-1 0 0 0,1 1 0 0 0,0 0 84 0 0,-3 0-2062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08:36.7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3448 2475 17623 0 0,'14'-18'399'0'0,"-11"14"60"0"0,-3 4 22 0 0,0 0-54 0 0,0 0-145 0 0,0 2 438 0 0,1 0-563 0 0,-1 0 0 0 0,1 1 0 0 0,-1-1-1 0 0,0 0 1 0 0,0 0 0 0 0,0 1 0 0 0,0-1-1 0 0,0 0 1 0 0,-1 0 0 0 0,1 1 0 0 0,-1-1-1 0 0,1 0 1 0 0,-1 0 0 0 0,0 0 0 0 0,0 1-1 0 0,0-1 1 0 0,0 0 0 0 0,0 0-157 0 0,-5 6 81 0 0,1 0 1 0 0,-1-1-1 0 0,-1 0 1 0 0,0 0-82 0 0,-13 17 288 0 0,-49 61 1372 0 0,-66 61-1660 0 0,100-108 85 0 0,-11 11-90 0 0,44-47 2 0 0,2-2 2 0 0,-1 0-1 0 0,1 1 0 0 0,-1-1 1 0 0,1 0-1 0 0,-1 1 0 0 0,1-1 1 0 0,0 0-1 0 0,-1 1 0 0 0,1-1 1 0 0,0 1-1 0 0,-1-1 0 0 0,1 1 1 0 0,0-1-1 0 0,0 1 0 0 0,0-1 1 0 0,-1 1-1 0 0,1-1 0 0 0,0 1 1 0 0,0-1 1 0 0,0 1-184 0 0,0-1-80 0 0,0 0-22 0 0,0 0-218 0 0,0 0-908 0 0,1-1-400 0 0,6-6-76 0 0</inkml:trace>
  <inkml:trace contextRef="#ctx0" brushRef="#br0" timeOffset="389.346">3342 2756 10136 0 0,'3'5'140'0'0,"13"18"471"0"0,-15-23-597 0 0,-1 1 0 0 0,1 0 1 0 0,0 0-1 0 0,-1-1 0 0 0,1 1 1 0 0,0 0-1 0 0,0-1 1 0 0,0 1-1 0 0,0-1 0 0 0,0 1 1 0 0,0-1-1 0 0,0 1 0 0 0,0-1 1 0 0,0 0-1 0 0,0 1 1 0 0,0-1-1 0 0,0 0 0 0 0,0 0 1 0 0,0 0-1 0 0,0 0 1 0 0,0 0-1 0 0,0 0 0 0 0,0 0 1 0 0,0 0-15 0 0,32-10 5994 0 0,-32 10-3999 0 0,-1 0-715 0 0,0-10-339 0 0,-1-1 0 0 0,0 1 0 0 0,0 0 0 0 0,-2-3-941 0 0,0 2 199 0 0,0 0 0 0 0,-1 1 0 0 0,-1-1 0 0 0,0 1 0 0 0,0 0-1 0 0,-1 0 1 0 0,0 1 0 0 0,0 0 0 0 0,-9-9-199 0 0,-5-10 361 0 0,14 20-277 0 0,0 0-1 0 0,0 0 0 0 0,-1 0 1 0 0,-2-2-84 0 0,-45-34 635 0 0,-31-19-635 0 0,44 33 78 0 0,3 4-224 0 0,23 17-73 0 0,0-1-1 0 0,1-1 1 0 0,-9-9 219 0 0,5 4-595 0 0,14 13 155 0 0,0-1 0 0 0,-1 0 0 0 0,1-1 0 0 0,0 1 1 0 0,0-1 439 0 0,-5-11-1922 0 0</inkml:trace>
  <inkml:trace contextRef="#ctx0" brushRef="#br0" timeOffset="843.132">2967 983 6912 0 0,'0'0'314'0'0,"1"-1"-6"0"0,2-4 204 0 0,-2 4 1591 0 0,-1 1 716 0 0,0 0 145 0 0,0 0-238 0 0,0 0-1126 0 0,12 15 1433 0 0,-11-13-2923 0 0,0 0 0 0 0,0 0 0 0 0,-1 0 0 0 0,1 0 0 0 0,-1 0-1 0 0,0 0 1 0 0,0 0 0 0 0,1 0 0 0 0,-1 0 0 0 0,0 0 0 0 0,-1 1 0 0 0,1-1-1 0 0,0 0 1 0 0,-1 0 0 0 0,0 1-110 0 0,-13 33 885 0 0,3-7-384 0 0,8-17-189 0 0,0 1 1 0 0,1-1 0 0 0,0 1-1 0 0,1 0-312 0 0,1-8 157 0 0,1 0 0 0 0,-1 0 0 0 0,1 0 0 0 0,0 0 0 0 0,1 0 0 0 0,-1 0 0 0 0,1-1 0 0 0,0 2-157 0 0,-1-3 103 0 0,1 0 0 0 0,-1 0 1 0 0,1 0-1 0 0,0 0 0 0 0,0-1 0 0 0,0 1 0 0 0,0-1 0 0 0,1 1 1 0 0,-1-1-1 0 0,0 0 0 0 0,1 1 0 0 0,0-1 0 0 0,-1-1 0 0 0,1 1 0 0 0,0 0 1 0 0,0-1-1 0 0,0 1 0 0 0,0-1 0 0 0,1 0-103 0 0,6 1 18 0 0,1 0-1 0 0,-1-1 1 0 0,1 0-1 0 0,-1-1 1 0 0,3-1-18 0 0,-2 0 50 0 0,1-1 0 0 0,-1 0-1 0 0,4-2-49 0 0,-13 3 22 0 0,0 1 0 0 0,0-1 0 0 0,0 1-1 0 0,0 0 1 0 0,0 0 0 0 0,0 0 0 0 0,0 0 0 0 0,1 0-22 0 0,1-1-1966 0 0,-13-5 492 0 0,8 6 1245 0 0,-1-1 0 0 0,1 1 0 0 0,-1-1 0 0 0,0 1-1 0 0,1-1 1 0 0,-1 1 0 0 0,1 0 0 0 0,-1 0 0 0 0,0 0 0 0 0,1 0 0 0 0,-1 0-1 0 0,0 0 1 0 0,1 0 0 0 0,-1 1 0 0 0,1-1 0 0 0,-1 1 0 0 0,-1 0 229 0 0,0-1-1103 0 0,-15 5-7278 0 0</inkml:trace>
  <inkml:trace contextRef="#ctx0" brushRef="#br0" timeOffset="1526.053">303 2539 19031 0 0,'0'0'107'0'0,"0"1"0"0"0,1 0-1 0 0,-1-1 1 0 0,0 1-1 0 0,0 0 1 0 0,0-1 0 0 0,0 1-1 0 0,1-1 1 0 0,-1 1 0 0 0,0 0-1 0 0,1-1 1 0 0,-1 1-1 0 0,0-1 1 0 0,1 1 0 0 0,-1-1-1 0 0,1 1 1 0 0,-1-1-1 0 0,1 1-106 0 0,0 0 30 0 0,0 0 0 0 0,0 0 0 0 0,0 0 0 0 0,0 1 0 0 0,-1-1 0 0 0,1 0 0 0 0,0 0 0 0 0,-1 1 0 0 0,1-1 0 0 0,-1 1 0 0 0,1-1 0 0 0,-1 0 0 0 0,0 1 0 0 0,1-1 0 0 0,-1 1 0 0 0,0-1-1 0 0,0 1 1 0 0,0-1 0 0 0,0 1-30 0 0,-2 13 499 0 0,0 1-1 0 0,0-1 1 0 0,-2 0-1 0 0,0 0 1 0 0,-1 0-1 0 0,0-1 1 0 0,-4 8-499 0 0,-15 45 760 0 0,11-19 239 0 0,3 1 0 0 0,0 11-999 0 0,10-56 121 0 0,-1 0 1 0 0,1 0-1 0 0,0 0 0 0 0,0 0 1 0 0,1 0-1 0 0,-1 0 0 0 0,1 0 1 0 0,0 0-1 0 0,0 0 0 0 0,0 0-121 0 0,-1-2 31 0 0,1-1 1 0 0,0 1-1 0 0,-1-1 0 0 0,1 0 0 0 0,0 0 0 0 0,0 1 1 0 0,0-1-1 0 0,0 0 0 0 0,0 0 0 0 0,0 0 0 0 0,0 0 1 0 0,0 0-1 0 0,0 0 0 0 0,0 0 0 0 0,1 0 0 0 0,-1 0 1 0 0,0-1-1 0 0,1 1 0 0 0,-1-1 0 0 0,0 1 0 0 0,1-1 1 0 0,-1 1-1 0 0,1-1 0 0 0,-1 0 0 0 0,1 1 0 0 0,-1-1 1 0 0,1 0-1 0 0,0 0-31 0 0,6 0 27 0 0,-1-1 0 0 0,0 1-1 0 0,0-1 1 0 0,0 0 0 0 0,0-1 0 0 0,4-1-27 0 0,1 1-12 0 0,-10 2 2 0 0,0 0 0 0 0,0-1 0 0 0,0 1 0 0 0,-1 0 0 0 0,1-1 0 0 0,0 1 0 0 0,0-1 0 0 0,0 0 0 0 0,-1 0 0 0 0,2 0 10 0 0,15-7-256 0 0,-16 8 142 0 0,-1-1-1 0 0,0 1 1 0 0,1 0-1 0 0,-1-1 1 0 0,0 1-1 0 0,0-1 1 0 0,1 1-1 0 0,-1-1 0 0 0,0 0 1 0 0,0 1-1 0 0,0-1 1 0 0,0 0-1 0 0,0 0 1 0 0,0 0-1 0 0,0 0 1 0 0,0 0-1 0 0,0 0 0 0 0,0 0 1 0 0,-1 0-1 0 0,1 0 1 0 0,0-2 114 0 0,7-15-8511 0 0,-3 9 428 0 0</inkml:trace>
  <inkml:trace contextRef="#ctx0" brushRef="#br0" timeOffset="2024.525">0 904 16959 0 0,'0'0'778'0'0,"2"1"-20"0"0,4 5-534 0 0,0 0 0 0 0,-1 0 0 0 0,1 0-1 0 0,-1 0 1 0 0,0 1 0 0 0,-1 0 0 0 0,0 0 0 0 0,0 0-1 0 0,0 2-223 0 0,2 5 586 0 0,-1 0 0 0 0,0 1 0 0 0,-1-1 0 0 0,1 10-586 0 0,-1-7 211 0 0,0 5 707 0 0,1 19-918 0 0,11 131 2544 0 0,-2-64-887 0 0,-13-103-1487 0 0,1-1 1 0 0,-1 1-1 0 0,1-1 0 0 0,0 0 1 0 0,0 1-1 0 0,0-1 0 0 0,1 0-170 0 0,-2-2 96 0 0,2-1-73 0 0,-1 1 0 0 0,1-1-1 0 0,-1 0 1 0 0,1 0 0 0 0,-1 0 0 0 0,1-1 0 0 0,0 1-23 0 0,-3-1 9 0 0,4 1-25 0 0,0-1 0 0 0,0 1 0 0 0,-1-1-1 0 0,1 0 1 0 0,0 0 0 0 0,0-1 0 0 0,0 1-1 0 0,0-1 1 0 0,-1 0 0 0 0,1 0 0 0 0,0 0-1 0 0,0 0 1 0 0,-1-1 0 0 0,2 0 16 0 0,1-1-380 0 0,-1 2 0 0 0,0-1 0 0 0,1 0 0 0 0,-1 1 0 0 0,1 0 0 0 0,3 0 379 0 0,7 2-2768 0 0,-2 2-3902 0 0,-14-3 6600 0 0,10 1-7542 0 0</inkml:trace>
  <inkml:trace contextRef="#ctx0" brushRef="#br0" timeOffset="2608.925">1608 1417 19351 0 0,'0'0'439'0'0,"0"0"62"0"0,1-7 502 0 0,11-28-714 0 0,-8 7 816 0 0,-1 1 0 0 0,-1-1 0 0 0,-2 1-1 0 0,-1-4-1104 0 0,-11-113 2046 0 0,9 105-379 0 0,2-25-1667 0 0,1 56-52 0 0,-1-7 52 0 0,0 11 0 0 0,1 1 0 0 0,0-1 0 0 0,0 0 0 0 0,0 1 0 0 0,1-1 0 0 0,-1 1 0 0 0,1-1 0 0 0,0 1 0 0 0,0-1 0 0 0,1-1 0 0 0,-2-2-64 0 0,0 6-273 0 0,0 1-138 0 0,0 0-33 0 0,0 0-140 0 0,0 0-572 0 0,0 0-253 0 0,0 0-1382 0 0,0 0-5332 0 0</inkml:trace>
  <inkml:trace contextRef="#ctx0" brushRef="#br0" timeOffset="3086.298">1435 198 16096 0 0,'0'0'737'0'0,"0"0"-15"0"0,9 4 657 0 0,-5 1-660 0 0,0 1 1 0 0,-1-1-1 0 0,1 1 0 0 0,-1 0 1 0 0,0 0-1 0 0,0 0 0 0 0,1 5-719 0 0,-3-7 121 0 0,5 12 375 0 0,-2 0-1 0 0,0-1 1 0 0,1 17-496 0 0,-3-19 232 0 0,0 0 1 0 0,1-1-1 0 0,1 1 0 0 0,0-1 1 0 0,0 1-1 0 0,4 5-232 0 0,13 17 523 0 0,-20-34-510 0 0,-1-1-1 0 0,0 1 1 0 0,1-1 0 0 0,-1 1 0 0 0,0-1 0 0 0,1 1 0 0 0,-1-1-1 0 0,1 1 1 0 0,-1-1 0 0 0,1 1 0 0 0,-1-1 0 0 0,1 1 0 0 0,-1-1-1 0 0,1 0 1 0 0,0 1 0 0 0,-1-1 0 0 0,1 0 0 0 0,-1 0 0 0 0,2 1-13 0 0,0 0 45 0 0,0 0-7 0 0,0 0 0 0 0,1 1 0 0 0,-1-1 0 0 0,1 0 0 0 0,-1 0 0 0 0,1-1 0 0 0,-1 1 0 0 0,1 0 0 0 0,0-1 0 0 0,-1 0 0 0 0,1 1 0 0 0,0-1 0 0 0,-1 0 0 0 0,1-1 0 0 0,0 1 0 0 0,-1 0 0 0 0,1-1 0 0 0,2 0-38 0 0,5-2 125 0 0,0 0 0 0 0,0-1 0 0 0,0-1 0 0 0,1-1-125 0 0,2 0 79 0 0,-7 2-53 0 0,0 1 0 0 0,0-1 1 0 0,0-1-1 0 0,0 1 0 0 0,-1-1 0 0 0,0 0 1 0 0,0 0-1 0 0,2-3-26 0 0,8-11 114 0 0,10-18-114 0 0,-7 7 15 0 0,13-31-15 0 0,-18 35-2 0 0,-4 5 2 0 0,-1 1 0 0 0,-1-1-1 0 0,1-8 1 0 0,3-8 13 0 0,-10 34-139 0 0,-1 0 0 0 0,1 0-1 0 0,-1 1 1 0 0,0-1 0 0 0,0 0 0 0 0,0 0-1 0 0,0 0 1 0 0,0 1 0 0 0,-1-1-1 0 0,1 0 1 0 0,-1 0 0 0 0,0 1 0 0 0,1-1-1 0 0,-1 1 1 0 0,0-1 0 0 0,-1 0 0 0 0,1 1-1 0 0,0 0 1 0 0,-1-1 0 0 0,-1-1 126 0 0,2 3-1091 0 0,1 1-286 0 0,0 0-126 0 0,-6 7-6079 0 0,-5 0 945 0 0</inkml:trace>
  <inkml:trace contextRef="#ctx0" brushRef="#br0" timeOffset="3498.028">1507 377 0 0 0,'-6'-16'389'0'0,"4"13"1479"0"0,2 3 138 0 0,0 0 184 0 0,0 0-41 0 0,0 19 1711 0 0,-3-4-2336 0 0,3-13-1159 0 0,-1 0 0 0 0,1 0 0 0 0,-1 0-1 0 0,1-1 1 0 0,0 1 0 0 0,0 0 0 0 0,0 0 0 0 0,0 0 0 0 0,0 0 0 0 0,0 0 0 0 0,0 0 0 0 0,0-1 0 0 0,1 3-365 0 0,3 18 1732 0 0,-4-20-927 0 0,4 9 269 0 0,30 103 1695 0 0,-25-84-2547 0 0,6 16 312 0 0,-13-42-473 0 0,-1 0 0 0 0,1 0 0 0 0,0-1-1 0 0,1 1 1 0 0,-1-1 0 0 0,1 1 0 0 0,-1-1 0 0 0,1 0 0 0 0,2 2-61 0 0,8 14 161 0 0,-11-16-86 0 0,0 4-48 0 0,-2-5-190 0 0,0-2-98 0 0,0 0-26 0 0,0 0-37 0 0,0 0-124 0 0,0 0-52 0 0,0 0-11 0 0,0 0-171 0 0,0 0-720 0 0,0 0-320 0 0,-1 1-64 0 0,-5 3-6 0 0</inkml:trace>
  <inkml:trace contextRef="#ctx0" brushRef="#br0" timeOffset="4576.204">1470 351 6912 0 0,'0'0'528'0'0,"1"1"-342"0"0,5 6-1979 0 0,-4-3 8349 0 0,-5-4 1762 0 0,0-3-6978 0 0,-29-41 1573 0 0,-10-20-2913 0 0,13 20 1918 0 0,-24-29-1918 0 0,30 47 450 0 0,15 18-251 0 0,1 0 1 0 0,0 0-1 0 0,1 0 1 0 0,0-1 0 0 0,-4-7-200 0 0,8 12 113 0 0,-1 0 0 0 0,0 0 0 0 0,0-1 0 0 0,0 2 0 0 0,-2-2-113 0 0,-4-6 273 0 0,8 10-158 0 0,1 1-3 0 0,-2-15 597 0 0,7 19-721 0 0,1 1-1 0 0,-1-1 0 0 0,1 1 1 0 0,-1 0-1 0 0,0 0 0 0 0,-1 1 1 0 0,1-1-1 0 0,-1 1 0 0 0,-1 0 1 0 0,2 2 12 0 0,5 8-180 0 0,10 14 562 0 0,5 14-382 0 0,17 44 23 0 0,-17-37-5 0 0,-17-35-6 0 0,0 1-1 0 0,0-2 1 0 0,2 1-1 0 0,10 12-11 0 0,-11-16 0 0 0,-6-8 0 0 0,1 1 0 0 0,-1-2 0 0 0,1 1 0 0 0,-1 0 0 0 0,5 2 0 0 0,12 13 0 0 0,-15-14 0 0 0,0 0 0 0 0,0-1 0 0 0,0 1 0 0 0,4 1 0 0 0,-2-3 0 0 0,21 18 0 0 0,-21-14 0 0 0,-1-4 0 0 0,3-6 12 0 0,-7 0 4 0 0,-1 2-12 0 0,-1 0-1 0 0,1 1 1 0 0,-1-1-1 0 0,1 0 1 0 0,0 0-1 0 0,-1 0 1 0 0,1 1-1 0 0,0-1 1 0 0,0 0-1 0 0,-1 1 1 0 0,1-1-1 0 0,0 1 1 0 0,0-1-1 0 0,0 1 1 0 0,0-1-1 0 0,1 1-3 0 0,116-84 748 0 0,-102 70-682 0 0,0-1 0 0 0,-1 0 0 0 0,-1-1 0 0 0,0-1 1 0 0,-1-1-67 0 0,7-8 181 0 0,19-18-181 0 0,-28 33 31 0 0,-2-1 1 0 0,6-8-32 0 0,-6 8-36 0 0,0 0 1 0 0,6-5 35 0 0,-8 12 0 0 0,-3 2-11 0 0,-3 2-49 0 0,-1 1-38 0 0,-1 2-13 0 0,-1 3-37 0 0,1-1 1 0 0,-1 0-1 0 0,0 0 0 0 0,-1 0 1 0 0,-1 3 147 0 0,-11 19-1034 0 0,12-20 579 0 0,0 0 1 0 0,0 0-1 0 0,-1-1 0 0 0,0 1 1 0 0,-1-1-1 0 0,1 0 0 0 0,-1-1 1 0 0,0 1-1 0 0,-1 1 455 0 0,-23 23-8368 0 0,16-10 993 0 0</inkml:trace>
  <inkml:trace contextRef="#ctx0" brushRef="#br0" timeOffset="4980.99">1477 444 13760 0 0,'14'31'2030'0'0,"-1"1"-1"0"0,-2 1 1 0 0,-1 0 0 0 0,2 22-2030 0 0,-10-48 339 0 0,0 1 0 0 0,1-1-1 0 0,-1 0 1 0 0,1 0-1 0 0,1 0 1 0 0,2 5-339 0 0,9 17 1484 0 0,-10-20-1329 0 0,0-2-138 0 0,6-4-17 0 0,-11-3 0 0 0,1 0 0 0 0,-1 1 0 0 0,1-1 0 0 0,-1 0 0 0 0,1 0 0 0 0,0 0 0 0 0,-1 0 0 0 0,1 0 0 0 0,-1 0 0 0 0,1 0 0 0 0,-1 0 0 0 0,1 0 0 0 0,-1 0 0 0 0,1 0 0 0 0,0 0 0 0 0,-1 0 0 0 0,1 0 0 0 0,-1-1 0 0 0,1 1 0 0 0,-1 0 0 0 0,1 0 0 0 0,-1-1 0 0 0,1 1 0 0 0,-1 0 0 0 0,0 0 0 0 0,1-1 0 0 0,-1 1 0 0 0,1-1 0 0 0,-1 1 0 0 0,0 0 0 0 0,1-1 0 0 0,-1 1 0 0 0,0-1 0 0 0,1 0 0 0 0,-1 0 0 0 0,4-2-178 0 0,-1 0-1 0 0,-1-1 0 0 0,1 0 0 0 0,0 1 1 0 0,-1-1-1 0 0,1-2 179 0 0,-2 5-397 0 0,-1-1 1 0 0,1 0-1 0 0,-1 0 1 0 0,1 1-1 0 0,-1-1 1 0 0,0 0-1 0 0,1 0 1 0 0,-1 0-1 0 0,0 1 1 0 0,0-1-1 0 0,0 0 1 0 0,-1 0-1 0 0,1 0 1 0 0,0 1-1 0 0,-1-3 397 0 0,0 2-2555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08:45.4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7832 0 0,'2'0'356'0'0,"18"7"341"0"0,0-1 1 0 0,15 2-698 0 0,19 1 4339 0 0,-40-6-3170 0 0,0 0 1 0 0,12 5-1170 0 0,-11-3 1014 0 0,0 0 1 0 0,9 0-1015 0 0,34 1 2362 0 0,7 1-796 0 0,32 7-468 0 0,-49-7-434 0 0,0 1 1 0 0,19 7-665 0 0,35 19 449 0 0,-1 5 0 0 0,-2 4-449 0 0,-56-22 146 0 0,0 1 0 0 0,-2 2 0 0 0,-1 2 0 0 0,-1 2 0 0 0,-2 2 0 0 0,-1 1 0 0 0,-1 1 0 0 0,5 9-146 0 0,-17-15 155 0 0,-1 2 0 0 0,-1 0 0 0 0,7 15-155 0 0,49 94 333 0 0,-37-65-168 0 0,-36-65-152 0 0,25 44 95 0 0,-2 2 0 0 0,-3 2-108 0 0,6 6-1 0 0,-1 1 13 0 0,-16-31 17 0 0,4 10-5 0 0,21 75-13 0 0,-11-40 394 0 0,9 12-405 0 0,1-19 416 0 0,-37-67-340 0 0,3 0 0 0 0,-1-1-1 0 0,1 1 1 0 0,-1-1-1 0 0,1 0 0 0 0,-1 0 1 0 0,1 0-1 0 0,0 0 1 0 0,0 0-1 0 0,-1 0 1 0 0,3-1-76 0 0,-1-2-62 0 0,0-1 0 0 0,0 0 0 0 0,-1 0 0 0 0,1 0 0 0 0,1-2 62 0 0,-2-1-15 0 0,0 0-1 0 0,0 0 0 0 0,0-1 0 0 0,-1 1 0 0 0,0-1 1 0 0,0 1-1 0 0,0-1 0 0 0,-1 0 0 0 0,0 1 1 0 0,0-3 15 0 0,1-6 4 0 0,10-90-1 0 0,-6 48 218 0 0,-4 46-185 0 0,0 0 0 0 0,1 0-1 0 0,0 0 1 0 0,3-3-36 0 0,6-22-328 0 0,-12 32 305 0 0,0 4 23 0 0,0-1 0 0 0,0 0 0 0 0,0 1 0 0 0,0-1 0 0 0,0 0 0 0 0,0 1 0 0 0,0-1 0 0 0,1 0 0 0 0,-1 1 0 0 0,0-1 0 0 0,0 1 0 0 0,1-1 0 0 0,-1 0 0 0 0,0 1 0 0 0,1-1 0 0 0,-1 1 0 0 0,1-1 0 0 0,-1 1 0 0 0,1-1 0 0 0,-1 1 0 0 0,1 0 0 0 0,-1-1 0 0 0,1 1 0 0 0,-1-1 0 0 0,1 1 0 0 0,-1 0 0 0 0,1 0 0 0 0,0-1 0 0 0,1 0-1 0 0,-1 0 2 0 0,-1 0 0 0 0,1 1 0 0 0,0-1 0 0 0,0 1 0 0 0,0-1-1 0 0,0 1 1 0 0,-1-1 0 0 0,1 1 0 0 0,0-1 0 0 0,0 1 0 0 0,0 0 0 0 0,0-1 0 0 0,1 1-1 0 0,11 16 53 0 0,-12-13-51 0 0,0-1 0 0 0,0 0 0 0 0,0 1 0 0 0,0-1 0 0 0,0 1 0 0 0,-1-1 0 0 0,1 1 0 0 0,-1-1-1 0 0,0 1 1 0 0,0-1 0 0 0,0 2-2 0 0,-2 29 69 0 0,2-33-68 0 0,-4 111 229 0 0,0-71-353 0 0,4-26 71 0 0,-1-1-1 0 0,-1 1 1 0 0,-1-1 0 0 0,0 1-1 0 0,-1 2 53 0 0,0-5 0 0 0,0 1 0 0 0,0 0 0 0 0,-1-1 0 0 0,-1 0 0 0 0,0 0 0 0 0,-1 0 0 0 0,0-1 0 0 0,-1 2 0 0 0,3-7 0 0 0,0 1 0 0 0,-1-1 0 0 0,0 0 0 0 0,0-1 0 0 0,0 1 0 0 0,0-1 0 0 0,0 0 0 0 0,-1-1 0 0 0,-2 2 0 0 0,4-3 0 0 0,1-1 0 0 0,0 1 0 0 0,-1-1 0 0 0,1 0 0 0 0,-1 0 0 0 0,0 0 0 0 0,1-1 0 0 0,-1 1 0 0 0,0-1 0 0 0,1 0 0 0 0,-1 0 0 0 0,0-1 0 0 0,1 0 0 0 0,-1 1 0 0 0,-2-2 0 0 0,-18-6 73 0 0,17 6-14 0 0,-1 0 0 0 0,1-1 0 0 0,0 0 0 0 0,0 0 0 0 0,-3-3-59 0 0,-11-8-13 0 0,1-2 0 0 0,-18-16 13 0 0,11 9-189 0 0,9 6-573 0 0,2 0 0 0 0,0-1 762 0 0,-10-10-2643 0 0,-2-1-6534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09:18.5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2976 360 5528 0 0,'0'0'249'0'0,"1"0"-1"0"0,6 0-44 0 0,-6 0 387 0 0,-1 0 185 0 0,0 0 37 0 0,-1 0-88 0 0,-9-3-603 0 0,0 1 0 0 0,1 1 1 0 0,-1 0-1 0 0,0 0-122 0 0,-33-5 169 0 0,17 0-184 0 0,0 2-1 0 0,-22 0 16 0 0,5 0 4 0 0,-117-6-20 0 0,34 5 156 0 0,-73-14 782 0 0,-91-7 1171 0 0,127 24-948 0 0,94 3-658 0 0,-23 0 114 0 0,-72-1 342 0 0,-160 7 647 0 0,80 1-945 0 0,-48 6-386 0 0,0 1-23 0 0,248-15 101 0 0,0-2 0 0 0,0-2 0 0 0,0-2 0 0 0,0-2 0 0 0,-40-12-337 0 0,81 19 60 0 0,1 0-1 0 0,-1 0 1 0 0,0 0 0 0 0,0-1-1 0 0,0 1 1 0 0,1 0-1 0 0,-1-1 1 0 0,1 0-1 0 0,-2-1-59 0 0,3 2 208 0 0,1 1 28 0 0,0 0 118 0 0,1-4 464 0 0,2 2-723 0 0,-1-1 0 0 0,1 1-1 0 0,0-1 1 0 0,0 1-1 0 0,0 0 1 0 0,0 0 0 0 0,0 0-1 0 0,0 0 1 0 0,1 1-1 0 0,-1-1 1 0 0,1 1 0 0 0,-1 0-1 0 0,1 0-94 0 0,7-1 132 0 0,1 0 0 0 0,0 0 0 0 0,5 1-132 0 0,16-2 60 0 0,-9 0-11 0 0,0 2 1 0 0,6 0-50 0 0,-7 1 28 0 0,0-1-1 0 0,4-2-27 0 0,83-12 0 0 0,65-13-219 0 0,-75 12 126 0 0,278-36 21 0 0,38 11 492 0 0,-217 22-41 0 0,198-14 502 0 0,-375 32-903 0 0,-10 0-29 0 0,-1 0 0 0 0,0 1-1 0 0,0 1 1 0 0,0-1-1 0 0,1 2 1 0 0,5 1 51 0 0,-16-3-72 0 0,-1 0 0 0 0,1 0 0 0 0,0 0 0 0 0,-1 1 0 0 0,1-1 0 0 0,0 0 0 0 0,-1 0 0 0 0,1 1 0 0 0,0-1 0 0 0,-1 0 0 0 0,1 1 0 0 0,-1-1 0 0 0,1 1 0 0 0,-1-1 0 0 0,1 1 0 0 0,-1-1 0 0 0,1 1 0 0 0,-1-1 0 0 0,1 1 0 0 0,-1 0 72 0 0,0-1-36 0 0,0 1 1 0 0,0-1 0 0 0,1 1-1 0 0,-1-1 1 0 0,0 1 0 0 0,0-1-1 0 0,0 1 1 0 0,-1-1 0 0 0,1 1-1 0 0,0-1 1 0 0,0 1 0 0 0,0-1-1 0 0,0 1 1 0 0,0-1 0 0 0,-1 0-1 0 0,1 1 1 0 0,0-1-1 0 0,0 1 1 0 0,-1-1 0 0 0,1 1-1 0 0,0-1 36 0 0,-2 3-122 0 0,-1-1-1 0 0,1 0 1 0 0,0 1-1 0 0,-1-1 1 0 0,0 0-1 0 0,1 0 1 0 0,-1-1-1 0 0,0 1 123 0 0,-14 6-646 0 0,0 0 0 0 0,-1-2 1 0 0,0 0-1 0 0,0-1 0 0 0,0-1 0 0 0,-6 1 646 0 0,-23 6-1856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09:19.6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1574 206 9672 0 0,'33'-5'614'0'0,"-26"4"-529"0"0,-1 1 0 0 0,0-1 0 0 0,0 0-1 0 0,1-1 1 0 0,-1 0 0 0 0,0 0 0 0 0,4-2-85 0 0,-8 3 826 0 0,-2 1 274 0 0,0 0 55 0 0,0 0-130 0 0,0 0-590 0 0,-9 2-130 0 0,-8 4-298 0 0,-1-1 0 0 0,0-1 0 0 0,0 0 0 0 0,-1-1 0 0 0,1-1 0 0 0,-8-1-7 0 0,-37 4 42 0 0,22-1 33 0 0,-6-2-75 0 0,-117-1 110 0 0,-182-3 1980 0 0,270-4-1293 0 0,-1-4 1 0 0,-50-14-798 0 0,51 9 367 0 0,34 8-147 0 0,7 1 103 0 0,-32-10-323 0 0,6 0 312 0 0,0 2-312 0 0,-6-2 193 0 0,-45-18-193 0 0,93 28 80 0 0,1-1 0 0 0,-2-2-80 0 0,20 9 14 0 0,0 0 0 0 0,0 0 0 0 0,0 0 0 0 0,0 0 0 0 0,0 0 0 0 0,0-1 0 0 0,0 1 0 0 0,0 0 0 0 0,0 0 0 0 0,0 0 0 0 0,0 0 0 0 0,0 0 0 0 0,0 0 0 0 0,0 0 0 0 0,0 0 0 0 0,0 0 0 0 0,0-1 0 0 0,0 1 0 0 0,0 0 0 0 0,0 0 0 0 0,0 0 0 0 0,0 0 0 0 0,0 0 0 0 0,0 0 0 0 0,0 0 0 0 0,0 0 0 0 0,0 0 0 0 0,0-1 0 0 0,0 1 0 0 0,0 0 0 0 0,0 0 0 0 0,0 0 0 0 0,0 0 0 0 0,0 0 0 0 0,0 0 0 0 0,0 0 0 0 0,1 0 0 0 0,-1 0 0 0 0,0 0 0 0 0,0 0 0 0 0,0 0 0 0 0,0 0 0 0 0,0 0 0 0 0,0-1 0 0 0,0 1 0 0 0,0 0 0 0 0,0 0 0 0 0,0 0 0 0 0,1 0 0 0 0,-1 0 0 0 0,0 0 0 0 0,0 0 0 0 0,0 0 0 0 0,0 0 0 0 0,0 0 0 0 0,0 0 0 0 0,0 0 0 0 0,0 0-14 0 0,12-4 182 0 0,12-3-152 0 0,2 5 97 0 0,-1 1 0 0 0,24 2-127 0 0,-6 0 88 0 0,244 7 136 0 0,-133-1 106 0 0,24-8-330 0 0,-48 0 202 0 0,76-5 318 0 0,1-1-50 0 0,-34 0-612 0 0,-3 0-44 0 0,-112 11-694 0 0,-56-4 431 0 0,-2 0-712 0 0,-9-4-2851 0 0,-2-3-2557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09:41.3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1 130 2760 0 0,'0'0'125'0'0,"3"1"-3"0"0,22 15 272 0 0,-13-8 2621 0 0,-7-4 1410 0 0,-6-2-3243 0 0,1 2-327 0 0,12 10 5461 0 0,0-6-6281 0 0,1-3 31 0 0,-3-4 14 0 0,50-3 283 0 0,-37 0 120 0 0,1 2 1 0 0,22 2-484 0 0,-19 3 397 0 0,-20-4-291 0 0,0 1 0 0 0,-1-1 0 0 0,1 0 0 0 0,3-1-106 0 0,17 1 579 0 0,17 4-579 0 0,-23-3 106 0 0,0 0 0 0 0,0-1 0 0 0,4-1-106 0 0,194-10 302 0 0,-203 9-274 0 0,0 2 0 0 0,10 0-28 0 0,-10 1 39 0 0,0-2 0 0 0,9 0-39 0 0,-8-1 20 0 0,15-2 77 0 0,0 2 1 0 0,9 2-98 0 0,228 14 663 0 0,-7 4-305 0 0,-223-17-393 0 0,0-1 0 0 0,1-3 0 0 0,-1 0-1 0 0,0-3 1 0 0,16-4 35 0 0,-13 1 26 0 0,30-1-26 0 0,2-1 46 0 0,43-6-6 0 0,113 0-40 0 0,118 18 943 0 0,-344-2-932 0 0,90 4 211 0 0,0-5 0 0 0,10-5-222 0 0,165-27 74 0 0,-24-6-50 0 0,15 10-24 0 0,-177 26-305 0 0,51 4 305 0 0,-23 2 176 0 0,-55-2-103 0 0,-14 0-65 0 0,32-4-8 0 0,-21-1 4 0 0,2 0-206 0 0,17-6 202 0 0,19-3 256 0 0,56 1-256 0 0,-59 6 6 0 0,-8 0-6 0 0,-1 3 0 0 0,48 5 0 0 0,-47 4 0 0 0,88 8 0 0 0,134 18 0 0 0,-43-16-327 0 0,-75-5 430 0 0,38-2-58 0 0,56 5-26 0 0,-145-2 51 0 0,115 13 132 0 0,36 1 25 0 0,-175-16-152 0 0,-33-3 55 0 0,68-2-130 0 0,189-20 0 0 0,-139-1 38 0 0,276-14 356 0 0,-209 16-378 0 0,-86 0-16 0 0,-34 2 0 0 0,32 6 0 0 0,-64 4 0 0 0,-47-1 0 0 0,3 0 0 0 0,1 3 0 0 0,13 3 0 0 0,65 12 288 0 0,-1 6 0 0 0,93 29-288 0 0,-115-23 188 0 0,-37-10-67 0 0,80 12 75 0 0,-44-9 27 0 0,37 6 56 0 0,-38-7-118 0 0,21-1-49 0 0,-110-13-217 0 0,20-1 105 0 0,-24-2-119 0 0,-1 1-1 0 0,16 3 120 0 0,-33-2-2028 0 0,-8-4 240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09:44.4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0 146 7280 0 0,'0'0'165'0'0,"0"0"22"0"0,0 0 9 0 0,0 0 40 0 0,0 0 105 0 0,0 0 47 0 0,0 0 11 0 0,0 0-11 0 0,0 0-50 0 0,0 0-18 0 0,0 0-6 0 0,0 0-2 0 0,0 0 0 0 0,0 0 0 0 0,0 0 0 0 0,0 0 4 0 0,0 0 17 0 0,0 0 10 0 0,0 0 1 0 0,0 0 13 0 0,0 0 58 0 0,10 0 477 0 0,61-8 787 0 0,-23 6-728 0 0,0-2-1 0 0,35-9-950 0 0,7 0 503 0 0,-50 7-376 0 0,93-8 156 0 0,98 10-5 0 0,-68 2-18 0 0,-2 3 33 0 0,-77 1 110 0 0,47-6-403 0 0,-41-3 170 0 0,223-22 180 0 0,-243 23-299 0 0,1 4 0 0 0,8 3-51 0 0,1 0 42 0 0,25 4 127 0 0,47 9-169 0 0,25 2 238 0 0,-72-10-63 0 0,155 6 513 0 0,6-19 284 0 0,-77-7-302 0 0,-59 1-766 0 0,-85 7 102 0 0,23-4-196 0 0,0-3 1 0 0,11-6 189 0 0,-42 12-2303 0 0,-34 6-2971 0 0,-3 1-1647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09:48.0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69 3680 0 0,'0'0'167'0'0,"1"0"-7"0"0,4-1 30 0 0,1 0 1 0 0,-1 1 0 0 0,0-2 0 0 0,0 1-1 0 0,3-2-190 0 0,15-3 2944 0 0,-14 4-2561 0 0,0 1 0 0 0,0 0 0 0 0,0 0 0 0 0,1 1 0 0 0,-1 0 0 0 0,0 1 0 0 0,0 0 0 0 0,8 1-383 0 0,86 17 144 0 0,-43-8-80 0 0,69 15 819 0 0,-13-3 642 0 0,-84-17-993 0 0,2-1 1 0 0,-1-2-1 0 0,1-2-532 0 0,5 2 475 0 0,5-2 492 0 0,25-3-967 0 0,3 0 588 0 0,34-3 412 0 0,-70 4-765 0 0,0-3 0 0 0,14-3-235 0 0,-13 1 101 0 0,-1 2 0 0 0,18 1-101 0 0,-26 2 7 0 0,0-1-1 0 0,4-3-6 0 0,38-3-1 0 0,41 1 13 0 0,-72 4 43 0 0,42-2 189 0 0,-8 3 278 0 0,-41 0-434 0 0,1 1-1 0 0,24 3-87 0 0,71 7 208 0 0,-21-3-152 0 0,84 1 84 0 0,131-10 376 0 0,-121-5 76 0 0,86 8-52 0 0,-267-1-506 0 0,0-1 0 0 0,1-1 0 0 0,-1-1 0 0 0,10-4-34 0 0,24-4 74 0 0,15-4-56 0 0,-34 8 10 0 0,1 1 0 0 0,0 1-28 0 0,19-2 43 0 0,-32 4-12 0 0,0 1 0 0 0,0 1 0 0 0,1 1-31 0 0,418-4 432 0 0,-401 5-381 0 0,4-1 67 0 0,0 2 1 0 0,6 3-119 0 0,-9 0 130 0 0,1-3-1 0 0,6-2-129 0 0,-4 1 99 0 0,-2 0-46 0 0,32-1 354 0 0,14 6-407 0 0,-37-3 404 0 0,23-2-404 0 0,-22 0 352 0 0,14 2-352 0 0,8 2 266 0 0,0-5 1 0 0,41-5-267 0 0,-24 2 107 0 0,9-4 61 0 0,-61 6 34 0 0,8 2-202 0 0,28-2 200 0 0,-26 1 93 0 0,24 3-293 0 0,1 0 87 0 0,-61-1-72 0 0,0 0 0 0 0,-1 1 0 0 0,1 1-1 0 0,5 2-14 0 0,15 2 1 0 0,-18-4-81 0 0,-13-4 22 0 0,-1 0-4 0 0,-1 1-138 0 0,-1 0 0 0 0,0 0-62 0 0,0 0-262 0 0,0 0-110 0 0,0 0-26 0 0,-9 15-1950 0 0,6-8 1524 0 0,-1-1 0 0 0,0 1 0 0 0,-1-1 0 0 0,-3 5 1086 0 0,0 0-1451 0 0,-2 4-535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09:56.2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513 117 9672 0 0,'9'-4'130'0'0,"-5"2"-7"0"0,0 1 0 0 0,0-1 0 0 0,1 1-1 0 0,-1-1 1 0 0,0 1 0 0 0,1 0 0 0 0,-1 1 0 0 0,1-1 0 0 0,-1 1 0 0 0,1 0 0 0 0,1 0-123 0 0,-5 0 480 0 0,-1 0 22 0 0,0 0-66 0 0,0 0-302 0 0,0 0-182 0 0,0 0-18 0 0,-1-1-4 0 0,-40-36-332 0 0,30 29 457 0 0,0 1 0 0 0,0 1 0 0 0,-1 0 0 0 0,0 0 1 0 0,0 1-1 0 0,0 1 0 0 0,-1 0 0 0 0,1 0 0 0 0,-1 1 0 0 0,0 1 1 0 0,0 0-1 0 0,0 1 0 0 0,-2 0-55 0 0,-18-1 574 0 0,24 0-420 0 0,0 2 0 0 0,0-1 0 0 0,-7 1-154 0 0,-12 1 13 0 0,21-1 14 0 0,0 0-1 0 0,0 0 1 0 0,0 1-1 0 0,0 0 1 0 0,-1 0-1 0 0,1 0 1 0 0,1 1-1 0 0,-1 0 1 0 0,0 1 0 0 0,-5 2-27 0 0,-11 6 60 0 0,17-8-57 0 0,0-1-1 0 0,0 1 0 0 0,1 0 1 0 0,-1 1-1 0 0,1-1 0 0 0,0 2-2 0 0,-4 2 24 0 0,2-2-14 0 0,0 1-1 0 0,1 0 0 0 0,0 0 1 0 0,0 1-1 0 0,0 0 0 0 0,0 0 1 0 0,1 0-1 0 0,1 1 0 0 0,-1-1 1 0 0,1 2-10 0 0,-9 18 13 0 0,5-9 22 0 0,0 1 0 0 0,1 0-35 0 0,5-13 5 0 0,1-1 0 0 0,0 1 0 0 0,0 0 0 0 0,0-1 0 0 0,0 1 0 0 0,1-1 0 0 0,0 1 0 0 0,0 0 0 0 0,1 1-5 0 0,3 21 41 0 0,-3-14 15 0 0,1 0-1 0 0,1 0 1 0 0,0 0 0 0 0,1 0 0 0 0,3 5-56 0 0,22 52 0 0 0,-12-11 0 0 0,-9-27 0 0 0,35 101 64 0 0,-30-85-64 0 0,0-13 0 0 0,0 22 80 0 0,-10-36-3 0 0,-1-15-24 0 0,-1 0 0 0 0,0 0 0 0 0,0-1 0 0 0,-1 1 0 0 0,0 0 0 0 0,0 0 0 0 0,0 0 0 0 0,-1 0 1 0 0,0 0-1 0 0,-2 5-53 0 0,2-9 72 0 0,1 2 0 0 0,-3 7 10 0 0,-2-4-28 0 0,5-8-46 0 0,0 0 1 0 0,-1 1 0 0 0,1-1 0 0 0,0 1 0 0 0,-1-1 0 0 0,1 0 0 0 0,-1 1 0 0 0,1-1 0 0 0,-1 0 0 0 0,1 1 0 0 0,-1-1 0 0 0,1 0 0 0 0,0 0 0 0 0,-1 1 0 0 0,1-1 0 0 0,-1 0 0 0 0,0 0 0 0 0,1 0 0 0 0,-1 0 0 0 0,1 0 0 0 0,-1 0 0 0 0,1 0 0 0 0,-1 0 0 0 0,1 0 0 0 0,-1 0 0 0 0,1 0 0 0 0,-1 0 0 0 0,1 0 0 0 0,-1 0 0 0 0,1-1 0 0 0,-1 1 0 0 0,1 0 0 0 0,-1 0-9 0 0,1 0 13 0 0,-2-1 37 0 0,0 1 0 0 0,0-1 0 0 0,0 0 0 0 0,1 1 0 0 0,-1-1 0 0 0,0 0 0 0 0,1 0 0 0 0,-1 0 0 0 0,1 0-1 0 0,-1 0 1 0 0,1 0 0 0 0,-1-1 0 0 0,1 1 0 0 0,0 0 0 0 0,-1-1 0 0 0,1 1 0 0 0,0-1 0 0 0,0 1 0 0 0,0-1-50 0 0,-3-10 326 0 0,10 19 100 0 0,14 21-170 0 0,-10-7-268 0 0,-1 0 1 0 0,-1 1-1 0 0,-1 0 0 0 0,-1 1 0 0 0,0-1 0 0 0,-2 1 0 0 0,0 9 12 0 0,-2-22-5 0 0,13 113 33 0 0,-14-100-17 0 0,0 0-1 0 0,-2 0 0 0 0,0 0 0 0 0,-3 9-10 0 0,0-1 0 0 0,2-18 27 0 0,1-1 0 0 0,-4 11-27 0 0,-4 11 9 0 0,5-15 4 0 0,-2 0 0 0 0,0-1 0 0 0,0 1 0 0 0,-2-1 0 0 0,-5 8-13 0 0,-15 14 33 0 0,20-29 9 0 0,0-1-1 0 0,1 1 1 0 0,-4 8-42 0 0,2-4 70 0 0,7-13-38 0 0,1 0 0 0 0,-1 1-1 0 0,1-1 1 0 0,0 0-1 0 0,0 1 1 0 0,0 0 0 0 0,0-1-1 0 0,0 1 1 0 0,0 0-1 0 0,1-1 1 0 0,-1 1 0 0 0,1 0-1 0 0,0 1-31 0 0,0-3 55 0 0,0 1 1 0 0,0-1-1 0 0,1 0 1 0 0,-1 1-1 0 0,0-1 0 0 0,1 0 1 0 0,-1 1-1 0 0,1-1 0 0 0,-1 0 1 0 0,1 0-1 0 0,0 0 0 0 0,-1 1 1 0 0,1-1-1 0 0,0 0 0 0 0,0 0 1 0 0,0 0-1 0 0,0 0 1 0 0,0 0-1 0 0,1 0-55 0 0,24 15 874 0 0,-10-7-472 0 0,-7-5-273 0 0,0 0 1 0 0,0 0-1 0 0,1 0 0 0 0,-1-2 0 0 0,1 1 1 0 0,0-1-1 0 0,0 0 0 0 0,0-1 0 0 0,0 0 1 0 0,4-1-130 0 0,40 6 234 0 0,-44-5-202 0 0,0 0 1 0 0,0 0 0 0 0,4-2-33 0 0,18 2-104 0 0,17 4-1253 0 0,-48-5 445 0 0,0 1-1196 0 0,3 4-4618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11:19.0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1 130 456 0 0,'4'-2'10433'0'0,"2"-5"-6745"0"0,2-1-2673 0 0,-6 7-948 0 0,0 0 0 0 0,-1 0 0 0 0,1 0 1 0 0,0 1-1 0 0,0-1 0 0 0,0 1 0 0 0,-1-1 1 0 0,1 1-1 0 0,0 0 0 0 0,0 0 1 0 0,0 0-1 0 0,0 0 0 0 0,0 0 0 0 0,0 0 1 0 0,-1 0-1 0 0,1 1 0 0 0,0-1 0 0 0,0 1 1 0 0,0-1-1 0 0,0 1 0 0 0,-1 0 1 0 0,1-1-1 0 0,0 1 0 0 0,0 1-67 0 0,4 2 62 0 0,0 0-1 0 0,0-1 1 0 0,0 0-1 0 0,1 0 1 0 0,0 0-1 0 0,0 0 1 0 0,-1-1 0 0 0,1 0-1 0 0,0-1 1 0 0,1 0-1 0 0,-1 0 1 0 0,2 0-62 0 0,-7-1 198 0 0,-2 0 2 0 0,1 1-160 0 0,0-1 0 0 0,0 1 0 0 0,0-1 0 0 0,0 1 0 0 0,0-1 0 0 0,0 1 0 0 0,0-1 0 0 0,1 1 0 0 0,-1-1 0 0 0,0 0-1 0 0,0 0 1 0 0,1 0 0 0 0,0 0-40 0 0,0 1 81 0 0,15 1 631 0 0,0 0 0 0 0,12 0-712 0 0,-25-2 72 0 0,1 1-1 0 0,-1-1 1 0 0,1 1-1 0 0,-1 0 1 0 0,0 1 0 0 0,2-1-72 0 0,-2 1 37 0 0,0-1 1 0 0,1 0 0 0 0,-1 0 0 0 0,1 0 0 0 0,-1 0-1 0 0,2-1-37 0 0,2 1 38 0 0,0 0-1 0 0,0 0 0 0 0,1 1 0 0 0,-1 0 1 0 0,-1 1-1 0 0,5 1-37 0 0,22 6 84 0 0,-2 0-43 0 0,-3 0 133 0 0,-2-1 94 0 0,-23-7-258 0 0,0 0-1 0 0,0-1 1 0 0,0 1-1 0 0,0-1 1 0 0,0 0-1 0 0,1 0 1 0 0,-1-1-1 0 0,3 1-9 0 0,10-1-93 0 0,-7 1 79 0 0,0-1 1 0 0,0-1 0 0 0,0 0-1 0 0,2-1 14 0 0,3 1-1 0 0,-13 1 7 0 0,0 0 0 0 0,0 0 0 0 0,1 0 0 0 0,-1 0 0 0 0,0-1 0 0 0,0 1 0 0 0,0-1 0 0 0,0 1 0 0 0,0-1-1 0 0,0 0 1 0 0,0 0-6 0 0,7-3 83 0 0,0 0 1 0 0,0 0-1 0 0,4-1-83 0 0,16-6 238 0 0,-25 10-217 0 0,-1 0-1 0 0,1 0 0 0 0,0 0 1 0 0,0 0-1 0 0,0 1 0 0 0,0-1 1 0 0,0 1-1 0 0,0 0 0 0 0,0 0 0 0 0,-1 0 1 0 0,5 1-21 0 0,15 1 48 0 0,-21-2-48 0 0,1 0 0 0 0,-1 0 0 0 0,0 1 0 0 0,1-1 0 0 0,-1 0 0 0 0,0 1 0 0 0,1 0 0 0 0,-1 0 0 0 0,1 0 0 0 0,28 10 0 0 0,-30-11 5 0 0,1 1 0 0 0,-1-1 0 0 0,0 1 0 0 0,1-1-1 0 0,-1 0 1 0 0,1 0 0 0 0,-1 1 0 0 0,1-1 0 0 0,-1 0-1 0 0,0 0 1 0 0,1-1 0 0 0,-1 1 0 0 0,1 0 0 0 0,-1 0-1 0 0,2-1-4 0 0,1 0 22 0 0,7-4 31 0 0,36-38 192 0 0,-42 39-206 0 0,-4 3-31 0 0,1-1-1 0 0,0 1 1 0 0,-1 0 0 0 0,1-1-1 0 0,0 1 1 0 0,0 0-1 0 0,0 0 1 0 0,0 1 0 0 0,0-1-1 0 0,0 0 1 0 0,1 0-8 0 0,-3 1 2 0 0,32-9 737 0 0,-30 8-718 0 0,0 1-1 0 0,0-1 1 0 0,0 1-1 0 0,0 0 0 0 0,0 0 1 0 0,0-1-1 0 0,0 1 1 0 0,0 1-1 0 0,1-1 1 0 0,0 0-21 0 0,22 3-191 0 0,-15-2 250 0 0,-6 0-35 0 0,-1 0 0 0 0,1 0 0 0 0,-1-1 0 0 0,0 1 0 0 0,1-1 0 0 0,-1 0-1 0 0,1 0 1 0 0,-1 0 0 0 0,1 0-24 0 0,23 0 16 0 0,-12-3-16 0 0,3-3 0 0 0,16-5-17 0 0,-31 10-78 0 0,-3 1-50 0 0,0 0-14 0 0,0 0-27 0 0,0 0-113 0 0,0 0-48 0 0,-1 2-6 0 0,-8 13-1579 0 0,0-3 209 0 0</inkml:trace>
  <inkml:trace contextRef="#ctx0" brushRef="#br0" timeOffset="798.853">3392 68 920 0 0,'1'0'67'0'0,"2"4"405"0"0,-2-3 1912 0 0,-1-1 837 0 0,0 0 160 0 0,0 0-412 0 0,0 0-1881 0 0,0 0-825 0 0,0 0-167 0 0,-4-1-84 0 0,1 1 0 0 0,-1-1 1 0 0,0 1-1 0 0,0-1 0 0 0,1 0 0 0 0,-1-1 0 0 0,0 1 1 0 0,1-1-1 0 0,-1 1 0 0 0,1-1-12 0 0,-7-3 9 0 0,7 4 10 0 0,-1 0 0 0 0,1 0 0 0 0,-1 0 0 0 0,1 1 1 0 0,-1-1-1 0 0,-3 1-19 0 0,-11-3 93 0 0,13 3 0 0 0,1 0 0 0 0,-1 0 0 0 0,0 0 0 0 0,1 1 1 0 0,0-1-1 0 0,-1 1 0 0 0,1 0 0 0 0,-1 0 1 0 0,-1 2-94 0 0,-15 2 361 0 0,-38-1 565 0 0,47-2-778 0 0,1-1 1 0 0,0 0-1 0 0,-1-1 0 0 0,1-1 0 0 0,0 0 0 0 0,-6-1-148 0 0,-19-4 613 0 0,-12-6-613 0 0,-10-2 177 0 0,6 2-108 0 0,-30-4-13 0 0,59 13-623 0 0,-1 2 1 0 0,-4 1 566 0 0,4 0-1174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0:06.5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2625 432 15200 0 0,'11'-5'616'0'0,"-7"4"-461"0"0,-1-1 0 0 0,1 1 0 0 0,0 0 1 0 0,0 0-1 0 0,0 0 0 0 0,0 0 0 0 0,1 1-155 0 0,-39 10 795 0 0,-1-2 1 0 0,-2-1-796 0 0,18-6-16 0 0,0 0 0 0 0,0-2 1 0 0,0 0-1 0 0,-9-3 16 0 0,-21-1-33 0 0,-8-2-82 0 0,-37-9 115 0 0,-15-2-19 0 0,25 5 16 0 0,24 3 180 0 0,-10 2-177 0 0,-20 1 317 0 0,0 0 577 0 0,0 3-1 0 0,-2 4-893 0 0,66 2 239 0 0,0 0 0 0 0,0 1 1 0 0,0 2-1 0 0,1 0 0 0 0,-1 2 1 0 0,-3 3-240 0 0,7-2 89 0 0,-11 3 15 0 0,1 2-1 0 0,0 1 0 0 0,1 1 0 0 0,-18 14-103 0 0,15-6 41 0 0,0 1 1 0 0,2 2-1 0 0,2 2 0 0 0,0 0 0 0 0,2 2 0 0 0,1 2 0 0 0,-11 16-41 0 0,20-22 11 0 0,0-1-11 0 0,1 0 0 0 0,1 1 0 0 0,-10 24 0 0 0,-22 51-120 0 0,18-38-83 0 0,2 2 203 0 0,-48 144-1056 0 0,-26 133 1056 0 0,91-300-16 0 0,-104 375 35 0 0,87-323 1 0 0,-48 138-115 0 0,-55 130 31 0 0,86-247 37 0 0,2-6-58 0 0,10-7-203 0 0,4 2 288 0 0,16-50-77 0 0,3 1 0 0 0,-2 46 77 0 0,8-50-43 0 0,-1 0 22 0 0,2 46 21 0 0,6-48-14 0 0,2 1 1 0 0,1-1 0 0 0,3-1-1 0 0,6 14 14 0 0,-6-36 32 0 0,1 0-1 0 0,1 0 0 0 0,1-1 1 0 0,2 1-32 0 0,-7-14 45 0 0,0 1 40 0 0,2 0-1 0 0,0-1 0 0 0,0 0 1 0 0,1 0-1 0 0,0-1 1 0 0,1 0-1 0 0,1-1 1 0 0,-1 0-1 0 0,2-1 1 0 0,0 0-85 0 0,15 9 328 0 0,1-2 0 0 0,0-1 0 0 0,1-1 0 0 0,4 0-328 0 0,3-1 354 0 0,0-1 0 0 0,0-3-1 0 0,35 5-353 0 0,117 8 658 0 0,-114-14-449 0 0,80 1-11 0 0,150-10-198 0 0,-104-2-179 0 0,294-14-619 0 0,2 0 553 0 0,308 46 504 0 0,-486-10-379 0 0,239 9 252 0 0,-305-18-151 0 0,227 16-101 0 0,273 5 292 0 0,-3-17-524 0 0,39-21 93 0 0,-487 3 118 0 0,391-4-168 0 0,163-11 120 0 0,-723 15 199 0 0,886-56-6 0 0,-340-21-411 0 0,-3-23-181 0 0,-584 89 510 0 0,1621-189-565 0 0,-702 153 643 0 0,182 24-168 0 0,-354-6 25 0 0,259-4 212 0 0,-397 20 462 0 0,-363 7-260 0 0,1796-53 5 0 0,-1350 44-1192 0 0,-50 40-233 0 0,-538-12 870 0 0,863 85 206 0 0,-635-43 278 0 0,-92-12-66 0 0,124 13-51 0 0,-320-38-56 0 0,818 61 320 0 0,-929-74-343 0 0,431 10 416 0 0,-265-13 122 0 0,71-15-547 0 0,-151 7 114 0 0,-38 5-20 0 0,0-3 0 0 0,19-7-94 0 0,-84 13 1 0 0,120-29 88 0 0,-100 23-62 0 0,-1-2 0 0 0,0 0-1 0 0,11-8-26 0 0,-19 9-10 0 0,-1 0 0 0 0,0-2 0 0 0,-1 0 0 0 0,-1-1 0 0 0,1-1 0 0 0,-2 0 0 0 0,0-1 0 0 0,4-7 10 0 0,7-10-27 0 0,-2-2-1 0 0,-1 0 0 0 0,-2-2 0 0 0,9-20 28 0 0,62-150 74 0 0,-61 131 11 0 0,1-7 107 0 0,-3-1 0 0 0,-4-1-1 0 0,-4-1 1 0 0,2-34-192 0 0,-16 65 131 0 0,-2 0-1 0 0,-2-17-130 0 0,-5-105 62 0 0,1 147-72 0 0,-1-14 13 0 0,-2-1 0 0 0,-2 1 1 0 0,-10-32-4 0 0,-3 1-179 0 0,-22-49 179 0 0,27 88-106 0 0,-2 0 0 0 0,-1 0 0 0 0,-4-2 106 0 0,-63-95-420 0 0,61 96 235 0 0,-8-6 60 0 0,0 1-1 0 0,-3 1 0 0 0,-1 1 0 0 0,-2 3 0 0 0,-2 1 1 0 0,-1 1-1 0 0,-1 3 0 0 0,-1 1 0 0 0,-25-11 126 0 0,-39-18 336 0 0,-2 5 0 0 0,-3 5 0 0 0,-1 5 0 0 0,-61-13-336 0 0,-420-102 96 0 0,305 79-96 0 0,54 12 0 0 0,-2-7-75 0 0,81 23 17 0 0,2 1 48 0 0,-68-19-44 0 0,-18 7 43 0 0,144 42 83 0 0,-51-3-72 0 0,-47 11 40 0 0,95 8-30 0 0,-590-3-115 0 0,391 10-117 0 0,159-9 155 0 0,-1 1 67 0 0,32 0 0 0 0,29 1 0 0 0,-45 0 10 0 0,12-1 334 0 0,-63 7-344 0 0,88 5-324 0 0,-56 12 324 0 0,48-6 186 0 0,35-5-66 0 0,-2 2-120 0 0,-157 29-79 0 0,-15 3-170 0 0,140-23 249 0 0,-1-5 0 0 0,0-3 0 0 0,-21-4 0 0 0,-98 7 354 0 0,100-7-340 0 0,84-5 33 0 0,-1 0 1 0 0,-21 6-48 0 0,1 0 112 0 0,-6 1-30 0 0,-37 12-82 0 0,31-7 53 0 0,25-4-25 0 0,1 1 1 0 0,-33 15-29 0 0,-66 35 66 0 0,113-50-53 0 0,-12 4-9 0 0,0-2 1 0 0,-33 9-5 0 0,-71 11 18 0 0,75-18 40 0 0,33-9-24 0 0,12-2-10 0 0,0 0 0 0 0,0 2 1 0 0,0 0-25 0 0,-36 12 72 0 0,0-3 0 0 0,-1-2 0 0 0,-7-1-72 0 0,1 1 66 0 0,23-7 42 0 0,1-2-1 0 0,-8 0-107 0 0,33-3 8 0 0,-43 2 77 0 0,-28 2-1 0 0,2 1 50 0 0,-74-5-134 0 0,85-1 54 0 0,49 0 16 0 0,-20 5-70 0 0,27-3 42 0 0,0-1-1 0 0,0 0 0 0 0,0-1 0 0 0,-13-1-41 0 0,15 1 39 0 0,0 0 1 0 0,1 0-1 0 0,-1 2 0 0 0,0-1 1 0 0,1 1-1 0 0,-3 2-39 0 0,-4-1 37 0 0,1 0-1 0 0,-7-1-36 0 0,-28 2 51 0 0,-55 1 92 0 0,63-4-97 0 0,18 0 6 0 0,-1-2 0 0 0,0 0 0 0 0,-8-3-52 0 0,-89-11 64 0 0,73 12-36 0 0,-12-1 8 0 0,39 2-36 0 0,0 1 0 0 0,-1 1 0 0 0,-2 1 0 0 0,-23 0 0 0 0,6 1 0 0 0,-30 6 0 0 0,30-3 0 0 0,-30-1 0 0 0,29-3 0 0 0,8-1 0 0 0,-1 0 0 0 0,-15-4 0 0 0,0 0 0 0 0,35 4 0 0 0,0-1 0 0 0,-11-3 0 0 0,-12-1 0 0 0,-40-1 0 0 0,-1-1 0 0 0,57 4 0 0 0,1 1 0 0 0,-1 0 0 0 0,0 2 0 0 0,1 1 0 0 0,-9 2 0 0 0,-61 4 0 0 0,57-3 0 0 0,-1-2 0 0 0,1-1 0 0 0,-12-3 0 0 0,-12 1 0 0 0,27 1 0 0 0,-34 0 0 0 0,-12-4 0 0 0,54 4 0 0 0,-1 0 0 0 0,1 2 0 0 0,-18 3 0 0 0,37-4 0 0 0,-29 5 9 0 0,-1 1 1 0 0,1 1-1 0 0,1 3 0 0 0,0 0 0 0 0,0 3 0 0 0,1 0 0 0 0,-3 5-9 0 0,18-8 52 0 0,-16 12-52 0 0,3-1 12 0 0,15-9-12 0 0,-8 4 0 0 0,4-6 0 0 0,-14 12 0 0 0,11-8 0 0 0,4 2 22 0 0,17-13-18 0 0,-1 0 1 0 0,0-1 0 0 0,0 1 0 0 0,0-1-1 0 0,-1 0 1 0 0,1 0 0 0 0,-1-1-1 0 0,1 0 1 0 0,-2 1-5 0 0,0 0 0 0 0,-1-1 0 0 0,0 0 0 0 0,0 0 0 0 0,0 0 0 0 0,0-1 0 0 0,-1 0 0 0 0,1 0 0 0 0,0-1 0 0 0,-5 0 0 0 0,-6 2-2 0 0,15-2 3 0 0,0 1 1 0 0,0-1-1 0 0,1 0 0 0 0,-1 0 1 0 0,0 0-1 0 0,0 0 0 0 0,0 0 0 0 0,0-1 1 0 0,0 1-1 0 0,0-1-1 0 0,1 0 5 0 0,1 1 0 0 0,-1 0 1 0 0,1-1-1 0 0,-1 1 0 0 0,1 0 0 0 0,-1 0 0 0 0,1 0 1 0 0,-1 0-1 0 0,1 0 0 0 0,-2 0-5 0 0,0 1 6 0 0,0-1 0 0 0,0 0 0 0 0,0 0 0 0 0,0-1 0 0 0,0 1 0 0 0,0-1 0 0 0,0 1-1 0 0,0-1 1 0 0,0 0 0 0 0,1 0 0 0 0,-3-1-6 0 0,1-1 11 0 0,2 2 32 0 0,0 1-22 0 0,2 0 32 0 0,0 0 11 0 0,0 0 2 0 0,0 0 8 0 0,0 0 17 0 0,0 0-3 0 0,0 0-86 0 0,0 0 1 0 0,0 0-1 0 0,0-1 1 0 0,0 1-1 0 0,0 0 0 0 0,0 0 1 0 0,0 0-1 0 0,0-1 1 0 0,0 1-1 0 0,0 0 0 0 0,0 0 1 0 0,0 0-1 0 0,0-1 1 0 0,0 1-1 0 0,0 0 0 0 0,0 0 1 0 0,1 0-1 0 0,-1-1 1 0 0,0 1-1 0 0,0 0 1 0 0,0 0-1 0 0,0 0 0 0 0,0 0 1 0 0,1 0-1 0 0,-1-1 1 0 0,0 1-1 0 0,0 0 0 0 0,0 0 1 0 0,0 0-1 0 0,1 0 1 0 0,-1 0-1 0 0,0 0 0 0 0,0 0 1 0 0,0 0-1 0 0,1 0 1 0 0,-1 0-1 0 0,0 0 0 0 0,0 0 1 0 0,0 0-1 0 0,1 0 1 0 0,-1 0-1 0 0,0 0 1 0 0,0 0-1 0 0,0 0 0 0 0,1 0-2 0 0,18-7 99 0 0,-8 3-73 0 0,20-13 22 0 0,-12-1-48 0 0,-18 17 0 0 0,0 1-4 0 0,0-1 0 0 0,-1 1 0 0 0,1-1 0 0 0,-1 0 0 0 0,1 1 0 0 0,0-1 0 0 0,-1 1 0 0 0,0-1 0 0 0,1 0 0 0 0,-1 0 0 0 0,1 1 1 0 0,-1-1-1 0 0,0 0 0 0 0,0 0 0 0 0,1 0 4 0 0,4-11-23 0 0,-2 2-20 0 0,-3 2 32 0 0,-1 2-23 0 0,-1 0 0 0 0,0 0-1 0 0,0 0 1 0 0,0 1 0 0 0,-1-1 0 0 0,0 1-1 0 0,0-1 1 0 0,0 1 0 0 0,-1 0-1 0 0,0 0 1 0 0,0 1 0 0 0,0-1 0 0 0,0 1-1 0 0,-1 0 1 0 0,0 0 0 0 0,0 0 0 0 0,0 0 34 0 0,-4-1-19 0 0,-1 0-1 0 0,1 0 1 0 0,-1 0 0 0 0,0 1 0 0 0,0 1 0 0 0,0 0 0 0 0,0 0 0 0 0,-1 1 0 0 0,1 0 0 0 0,-2 1 19 0 0,-102-12-75 0 0,-108-14 0 0 0,163 18 54 0 0,17 1-4 0 0,1-2-1 0 0,-18-7 26 0 0,4 1-13 0 0,-28-11 13 0 0,-3-5 0 0 0,-23-7 0 0 0,-98-39-64 0 0,16 18 64 0 0,-168-29 0 0 0,188 59-32 0 0,0 8 0 0 0,-23 6 32 0 0,-146-11 0 0 0,-210-20-93 0 0,369 26 24 0 0,-26-4 125 0 0,-113-25-58 0 0,-597-80-39 0 0,-85 67 30 0 0,608 45 57 0 0,236 10-16 0 0,-46-10-103 0 0,76 5 0 0 0,-593-74 56 0 0,436 48 16 0 0,80 12-2 0 0,-361-41-54 0 0,266 49 124 0 0,-182 17-67 0 0,-217 42-164 0 0,537-24 171 0 0,-348 28-25 0 0,334-33 18 0 0,-208 9 0 0 0,298-17 0 0 0,-89 1 0 0 0,-140-10 12 0 0,-536-6 40 0 0,731 12-105 0 0,-51 11 53 0 0,-174 23-11 0 0,64 10 378 0 0,172-24-240 0 0,-228 32 523 0 0,243-36-270 0 0,-9 7-380 0 0,83-18 20 0 0,-12 3 58 0 0,0 1 0 0 0,-5 4-78 0 0,23-8 8 0 0,0 1-1 0 0,1 1 0 0 0,0 0 0 0 0,0 1 0 0 0,-10 8-7 0 0,17-11-111 0 0,1 1 0 0 0,-1 0 1 0 0,1 0-1 0 0,0 0 0 0 0,0 0 0 0 0,1 2 111 0 0,-6 6-1151 0 0,-3 8-4710 0 0,3 3-1925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0:11.4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698 722 12584 0 0,'0'0'572'0'0,"0"0"-10"0"0,1 0-359 0 0,2 0-132 0 0,-2 0 174 0 0,-1 0 71 0 0,0 0 11 0 0,0 0-15 0 0,0 0-67 0 0,8-4 182 0 0,-6 3-377 0 0,1 0 0 0 0,-1 0 0 0 0,1-1 0 0 0,-1 1 0 0 0,0 0 0 0 0,0-1 1 0 0,0 0-1 0 0,1 0 0 0 0,0 0-50 0 0,10-10 55 0 0,-1 5 2 0 0,3-3 3 0 0,2 1 0 0 0,4-2-60 0 0,1 1 86 0 0,1 1 0 0 0,0 1-1 0 0,0 2 1 0 0,1 0-1 0 0,11 0-85 0 0,52-12 353 0 0,-47 9 126 0 0,30-3-479 0 0,-42 7 214 0 0,-1-1-1 0 0,-1-1 0 0 0,3-1-213 0 0,17-6 250 0 0,25-8 154 0 0,-1-3 0 0 0,1-4-404 0 0,63-22 342 0 0,-62 23-188 0 0,-33 12-28 0 0,1 2 0 0 0,27-5-126 0 0,-18 8 8 0 0,109-21 66 0 0,-101 22-42 0 0,-1-3 0 0 0,21-9-32 0 0,77-29-183 0 0,39-12-46 0 0,-124 43 227 0 0,1 4-1 0 0,0 3 0 0 0,18 1 3 0 0,344-15-369 0 0,-243 16 358 0 0,233-10-53 0 0,-385 20 64 0 0,16-1 0 0 0,46 4 0 0 0,170 17 0 0 0,-92-5-10 0 0,451 47-268 0 0,-595-59 280 0 0,14 1-57 0 0,2 2 55 0 0,-6 0-16 0 0,22-2 16 0 0,-24-1 79 0 0,28 5-79 0 0,1 1 137 0 0,-26-3 52 0 0,4 3-189 0 0,84 13 273 0 0,18 3-36 0 0,-87-11-231 0 0,100 20 116 0 0,-106-22-54 0 0,20 9-68 0 0,33 7-82 0 0,-72-17 82 0 0,0 1 0 0 0,-1 2 0 0 0,24 13 0 0 0,-41-18 0 0 0,29 11 2 0 0,-25-10-18 0 0,0 0-1 0 0,-1 2 1 0 0,0 1-1 0 0,3 3 17 0 0,-16-8 0 0 0,20 12 0 0 0,0 2 0 0 0,9 11 0 0 0,16 10 71 0 0,-37-30-11 0 0,-1 2 0 0 0,0 0 1 0 0,-1 0-1 0 0,0 2-60 0 0,17 20 122 0 0,-12-14 47 0 0,10 15-169 0 0,-25-29 17 0 0,0 1 1 0 0,0 0 0 0 0,-1 0-1 0 0,-1 0 1 0 0,1 1-1 0 0,1 5-17 0 0,5 14 58 0 0,-6-19-57 0 0,-1 0 0 0 0,-1 0-1 0 0,2 6 0 0 0,-2-5 0 0 0,-1-1 0 0 0,0 1 0 0 0,-1 0 0 0 0,0 0 0 0 0,-1-1 0 0 0,0 1 0 0 0,-1 0 0 0 0,0 0 0 0 0,0 0 0 0 0,-3 9 0 0 0,0-1 1 0 0,3-16-8 0 0,1 1 0 0 0,-1 0 1 0 0,0 0-1 0 0,0-1 0 0 0,0 1 0 0 0,-1 0 1 0 0,1-1-1 0 0,-2 3 7 0 0,-12 15-35 0 0,0-1 1 0 0,-7 5 34 0 0,3-3-6 0 0,7-10 6 0 0,-1 0 0 0 0,-1-1 0 0 0,1-1 0 0 0,-2 0 0 0 0,0 0 0 0 0,-2-1 0 0 0,-5 5 0 0 0,-1 1-38 0 0,-13 9 53 0 0,-1-2 0 0 0,-1-2 0 0 0,-1-1 0 0 0,-11 2-15 0 0,27-12 46 0 0,-19 11-46 0 0,21-10 24 0 0,1-1 0 0 0,-9 3-24 0 0,-6-2 44 0 0,-1 0 0 0 0,1-2 0 0 0,-24 1-44 0 0,-84 13 64 0 0,28-11-44 0 0,-103 12 88 0 0,91-5-75 0 0,49-9-2 0 0,-40 13-31 0 0,-160 39 695 0 0,-253 21-695 0 0,473-79-152 0 0,-32-2 152 0 0,-35 1-119 0 0,58 0 188 0 0,-9-3-69 0 0,4 0 55 0 0,-25-1 12 0 0,-34 0 54 0 0,34 4-54 0 0,-99 4 69 0 0,-117 7 51 0 0,145-8-86 0 0,-70-3-30 0 0,127-3-25 0 0,-126-7-51 0 0,76 0 70 0 0,-49 1-53 0 0,73 6 22 0 0,-105 1-4 0 0,-29 0 34 0 0,108-1 29 0 0,-1-1 18 0 0,100 1-50 0 0,0-3 0 0 0,0-3-1 0 0,-34-10-60 0 0,50 9 33 0 0,-31-4 22 0 0,-18-3 167 0 0,-42-14-222 0 0,-136-36 231 0 0,167 40-120 0 0,41 8-37 0 0,1-4 1 0 0,-25-12-75 0 0,74 26 21 0 0,-14-5 89 0 0,-18-10-110 0 0,39 16 31 0 0,0 0 0 0 0,0 0 0 0 0,1-1 0 0 0,0 0 0 0 0,0-1 0 0 0,-5-5-31 0 0,8 7 71 0 0,0-1-1 0 0,0 1 1 0 0,1-2 0 0 0,0 1-1 0 0,0 0 1 0 0,1-1-1 0 0,0 0 1 0 0,0 0 0 0 0,1 0-1 0 0,0 0 1 0 0,0-1-1 0 0,1 1 1 0 0,0-1-1 0 0,0 0 1 0 0,1 0 0 0 0,0 1-1 0 0,1-8-70 0 0,0 8 55 0 0,1-1 1 0 0,0 1-1 0 0,0-1 0 0 0,1 1 1 0 0,0 0-1 0 0,0-1 0 0 0,1 1 0 0 0,0 0 1 0 0,0 1-1 0 0,1-1 0 0 0,4-6-55 0 0,6-11 122 0 0,1 0-1 0 0,2 2 1 0 0,0-1 0 0 0,1 2-1 0 0,10-9-121 0 0,16-13 149 0 0,-21 20-9 0 0,1 1 0 0 0,0 0 1 0 0,12-5-141 0 0,141-99 582 0 0,-148 108-503 0 0,2 2-1 0 0,0 1 1 0 0,6-1-79 0 0,15-8 60 0 0,-11 5-24 0 0,0 3 0 0 0,29-9-36 0 0,-41 17 12 0 0,-12 2 3 0 0,1 2 0 0 0,0 0 0 0 0,0 1 0 0 0,0 0 0 0 0,1 2-1 0 0,9 0-14 0 0,-4 2-334 0 0,1 2 0 0 0,4 1 334 0 0,20 7-3838 0 0,-45-8 1105 0 0,7 4-5104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0:14.0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1927 322 2760 0 0,'2'1'207'0'0,"-1"-1"186"0"0,1 1 0 0 0,-1-1 0 0 0,1 0 1 0 0,0 0-1 0 0,-1-1 0 0 0,1 1 0 0 0,-1 0 1 0 0,1 0-1 0 0,-1-1 0 0 0,0 1 0 0 0,1-1 1 0 0,-1 1-1 0 0,1-1 0 0 0,-1 1 0 0 0,0-1 1 0 0,1 0-1 0 0,-1 0 0 0 0,0 0 0 0 0,0 0 1 0 0,0 0-1 0 0,1-1-393 0 0,-1 2 452 0 0,2-16 647 0 0,-3 10-960 0 0,-1 0 1 0 0,0-1-1 0 0,0 1 1 0 0,-1 0-1 0 0,0 0 1 0 0,0 0-1 0 0,0 0 0 0 0,-1 0 1 0 0,0 0-1 0 0,0 0 1 0 0,0 1-1 0 0,-1 0 1 0 0,-2-3-140 0 0,3 4 59 0 0,0 0 1 0 0,-1 0 0 0 0,0 1-1 0 0,0-1 1 0 0,0 1-1 0 0,0 0 1 0 0,0 0-1 0 0,-1 0 1 0 0,0 0-60 0 0,-7-4 161 0 0,-1 1 1 0 0,-10-4-162 0 0,2 3 174 0 0,0 1 0 0 0,-1 1 0 0 0,1 1 0 0 0,-1 0 1 0 0,0 2-1 0 0,1 1 0 0 0,-1 0 0 0 0,0 2 0 0 0,-21 2-174 0 0,-4 1 688 0 0,-32-2-688 0 0,40-2 392 0 0,0 2 0 0 0,-38 6-392 0 0,17 4 590 0 0,-48 15-590 0 0,55-12 247 0 0,-36 4-247 0 0,-6 1 94 0 0,52-11-42 0 0,16-3-19 0 0,0 1-1 0 0,-22 8-32 0 0,-4 4 71 0 0,-34 6-71 0 0,29-9 47 0 0,21-5 52 0 0,-23 6-175 0 0,0 3-1 0 0,-10 7 77 0 0,45-16 195 0 0,13-7-126 0 0,0 1 1 0 0,0 1-1 0 0,0 0 0 0 0,1 1 1 0 0,0 0-1 0 0,-3 3-69 0 0,-5 4 43 0 0,-4 5 10 0 0,-1 5 11 0 0,13-14-24 0 0,0 2 1 0 0,1 0 0 0 0,0 0 0 0 0,-8 13-41 0 0,-63 124 826 0 0,69-117-645 0 0,7-16-130 0 0,-3 26 109 0 0,7-37-144 0 0,0 0 0 0 0,0-1 0 0 0,0 1-1 0 0,1 0 1 0 0,0 0 0 0 0,0 2-16 0 0,-2 20 108 0 0,2-20-76 0 0,-1 0-1 0 0,1 1 1 0 0,0-1 0 0 0,1 0 0 0 0,-1 0-1 0 0,3 6-31 0 0,-3-9 16 0 0,1 0 0 0 0,0 0 0 0 0,1 1 0 0 0,-1-1 0 0 0,1 0 0 0 0,0 0 0 0 0,0-1 0 0 0,0 1 0 0 0,0 0-1 0 0,1-1 1 0 0,2 3-16 0 0,7 5 137 0 0,1-1-1 0 0,0 0 1 0 0,1-1-1 0 0,0-1 0 0 0,1-1 1 0 0,8 4-137 0 0,-4-1 101 0 0,116 53 187 0 0,-84-44-247 0 0,0-3 0 0 0,1-2 0 0 0,1-2 1 0 0,0-2-1 0 0,1-3-41 0 0,16 1 52 0 0,1-4 0 0 0,0-2 1 0 0,17-5-53 0 0,18-5 60 0 0,0-5-1 0 0,19-9-59 0 0,207-54-2 0 0,-166 37 2 0 0,140-38 0 0 0,-285 70 2 0 0,2 1 11 0 0,-1-1 0 0 0,0-1 0 0 0,-1-1 0 0 0,12-7-13 0 0,-20 9 9 0 0,0-1 0 0 0,-1 0 1 0 0,0 0-1 0 0,0-2 0 0 0,-1 1 1 0 0,0-1-1 0 0,-1-1 0 0 0,9-11-9 0 0,-13 13 0 0 0,0 0 0 0 0,-1-1 0 0 0,0 0 0 0 0,-1 0 0 0 0,0 0 0 0 0,0 0 0 0 0,-1-1 0 0 0,0 0 0 0 0,-2 3 0 0 0,0 1 0 0 0,0-1 0 0 0,0 1 0 0 0,-1-1 0 0 0,0 0 0 0 0,0 1 0 0 0,-1-1 0 0 0,0 1 0 0 0,0-1 0 0 0,-1 1 0 0 0,-2-7 0 0 0,0 3-5 0 0,0 2 0 0 0,-1-1 0 0 0,0 0 1 0 0,0 1-1 0 0,-1 0 0 0 0,0 0 0 0 0,-1 1 0 0 0,0-1 0 0 0,0 2 0 0 0,-1-1 0 0 0,0 1 0 0 0,0 0 0 0 0,-6-3 5 0 0,-8-5-30 0 0,-1 1 0 0 0,0 1 0 0 0,-1 1 0 0 0,-1 1 0 0 0,0 1 0 0 0,0 1 0 0 0,-1 2 0 0 0,0 0 30 0 0,-11-1-526 0 0,1 2-1 0 0,-2 2 0 0 0,-36 0 527 0 0,44 5-1087 0 0,0 1 0 0 0,-21 4 1087 0 0,4 4-6409 0 0,30-7 517 0 0</inkml:trace>
  <inkml:trace contextRef="#ctx0" brushRef="#br0" timeOffset="680.616">2874 88 3224 0 0,'8'-2'288'0'0,"1"-6"-608"0"0,-8 6 859 0 0,0 0 0 0 0,0 0 0 0 0,0 0 1 0 0,0 0-1 0 0,0 0 0 0 0,-1 0 0 0 0,1-1 0 0 0,-1 1 1 0 0,1 0-1 0 0,-1 0 0 0 0,0-1 0 0 0,0 1 0 0 0,0 0 1 0 0,0 0-1 0 0,-1-1 0 0 0,1 1 0 0 0,-1-1-539 0 0,1 2 118 0 0,0 0 0 0 0,-1-1 0 0 0,1 1 0 0 0,-1 0 0 0 0,1 0 0 0 0,-1 0-1 0 0,0 0 1 0 0,1 0 0 0 0,-1 0 0 0 0,0 0 0 0 0,0 0 0 0 0,0 0-118 0 0,-2-2 109 0 0,-1 1-1 0 0,0-1 1 0 0,0 1 0 0 0,0 0-1 0 0,0 0 1 0 0,-1 0 0 0 0,1 1-1 0 0,0-1 1 0 0,-1 1 0 0 0,1 0-1 0 0,-1 1 1 0 0,1-1 0 0 0,-3 1-109 0 0,-13-1 358 0 0,0 0 1 0 0,-10 3-359 0 0,15-1 143 0 0,-27 3 243 0 0,0 2 0 0 0,0 2 0 0 0,-35 12-386 0 0,44-11 83 0 0,7-1 26 0 0,1 0-1 0 0,0 2 0 0 0,-19 10-108 0 0,-67 43 328 0 0,86-49-237 0 0,15-7-28 0 0,0 0 0 0 0,1 0 0 0 0,-1 1 0 0 0,2 0 0 0 0,-1 1 0 0 0,1 0 0 0 0,0 0 0 0 0,1 1-1 0 0,0 0 1 0 0,1 0 0 0 0,-4 8-63 0 0,0 3 203 0 0,1 0-1 0 0,1 0 1 0 0,1 0-1 0 0,1 1 0 0 0,-3 19-202 0 0,5-13 396 0 0,0 27-396 0 0,3-33 51 0 0,0-5-19 0 0,2 1 0 0 0,0 0 0 0 0,0-1 0 0 0,2 1 1 0 0,0-1-1 0 0,1 1 0 0 0,1-1 0 0 0,2 3-32 0 0,1 2 27 0 0,2 1-1 0 0,1-2 1 0 0,1 1 0 0 0,0-2 0 0 0,11 14-27 0 0,-13-20 5 0 0,6 8 28 0 0,0 0-1 0 0,1-2 1 0 0,1 0-1 0 0,1 0 1 0 0,17 12-33 0 0,-10-13 72 0 0,0-2 1 0 0,0-1-1 0 0,2-1 0 0 0,0-2 1 0 0,0 0-1 0 0,10 1-72 0 0,-13-6 92 0 0,-1-2-1 0 0,1 0 1 0 0,1-1-1 0 0,-1-2 0 0 0,1-1 1 0 0,-1-1-1 0 0,23-1-91 0 0,-3-5 85 0 0,0-2-1 0 0,-1-1 1 0 0,0-3 0 0 0,0-1-1 0 0,-1-2 1 0 0,-1-2-1 0 0,5-5-84 0 0,-25 11 25 0 0,0-1 0 0 0,-1-1-1 0 0,0-1 1 0 0,-1-1 0 0 0,0 0-1 0 0,-1-2 1 0 0,7-8-25 0 0,-15 13 47 0 0,-1 0 0 0 0,-1-1 0 0 0,0 0 0 0 0,0 0 0 0 0,-1-1 0 0 0,-1 0 0 0 0,0-1 0 0 0,-1 0 0 0 0,0 0-1 0 0,-1 0 1 0 0,-1 0 0 0 0,2-13-47 0 0,-3 13 28 0 0,-1 1 0 0 0,-1-1 0 0 0,0 1 0 0 0,-1-1 0 0 0,0 0 0 0 0,-1 1 0 0 0,-1-1 0 0 0,0 1 0 0 0,0-1 0 0 0,-2 1 0 0 0,0 0 0 0 0,0 0 0 0 0,-1 1 0 0 0,-1-1 0 0 0,0 1 0 0 0,-2-3-28 0 0,-9-10 16 0 0,-1 0 1 0 0,0 1-1 0 0,-2 1 0 0 0,-1 1 0 0 0,-1 1 0 0 0,0 1 1 0 0,-2 1-1 0 0,-15-10-16 0 0,-11-4-806 0 0,-2 3-1 0 0,0 2 1 0 0,-53-19 806 0 0,35 18-7670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0:23.7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871 64 456 0 0,'8'7'180'0'0,"-6"-6"748"0"0,-2-1 299 0 0,0 0 55 0 0,0 0-91 0 0,0 0-437 0 0,0 0-194 0 0,0 0-42 0 0,0 0-45 0 0,0 0-164 0 0,0 0-75 0 0,0 0-12 0 0,0 0 20 0 0,0 0 99 0 0,-2-1 47 0 0,-47-34 1977 0 0,48 34-2248 0 0,0 1-1 0 0,0-1 1 0 0,-1 1-1 0 0,1-1 0 0 0,0 1 1 0 0,-1 0-1 0 0,1-1 1 0 0,0 1-1 0 0,-1 0 1 0 0,0 0-117 0 0,-9-2 334 0 0,8 1-240 0 0,-1 1 1 0 0,1-1-1 0 0,0 1 1 0 0,0-1-1 0 0,-1 1 1 0 0,1 0-1 0 0,0 0 0 0 0,-1 1 1 0 0,1-1-1 0 0,0 1 1 0 0,0-1-1 0 0,-3 2-94 0 0,-16 2 368 0 0,-18 5 87 0 0,31-7-339 0 0,0 0-1 0 0,0 0 1 0 0,-1 0 0 0 0,1-1 0 0 0,-2-1-116 0 0,-5 0 161 0 0,2 1 42 0 0,0-1 0 0 0,0-1 0 0 0,0 0 0 0 0,0-1-1 0 0,-1-1-202 0 0,-35-2 608 0 0,26 1-213 0 0,1 1 0 0 0,-24 0-395 0 0,6 0 226 0 0,8 3-149 0 0,0 1-1 0 0,0 1 0 0 0,0 2 1 0 0,-24 6-77 0 0,16-3 44 0 0,29-6-41 0 0,0-1 1 0 0,0 1-1 0 0,-6-2-3 0 0,-4 0-12 0 0,19 1-26 0 0,1-1-1 0 0,0 0 1 0 0,-1 0-1 0 0,1 0 1 0 0,0 0-1 0 0,0 0 1 0 0,0 0-1 0 0,0-1 1 0 0,0 1-1 0 0,0-1 1 0 0,0 0-1 0 0,0 1 1 0 0,0-1-1 0 0,0-1 39 0 0,-4-2-354 0 0,5 4 234 0 0,1 0 0 0 0,-1 1 0 0 0,0-1 0 0 0,1 0 0 0 0,-1 0 0 0 0,0 1 0 0 0,1-1 0 0 0,-1 0 0 0 0,1 0 0 0 0,-1 0 0 0 0,1 0 0 0 0,-1 0 0 0 0,1 0 0 0 0,0 0 0 0 0,0 0 0 0 0,-1 0 0 0 0,1 0 120 0 0,-1-11-5790 0 0</inkml:trace>
  <inkml:trace contextRef="#ctx0" brushRef="#br0" timeOffset="668.04">2719 56 8000 0 0,'0'0'365'0'0,"0"0"-4"0"0,0 0-198 0 0,0 0 14 0 0,0 0 30 0 0,-2 1 8 0 0,-45 6 922 0 0,45-7-1027 0 0,-1 1 0 0 0,1 0 0 0 0,-1-1 0 0 0,0 0-1 0 0,1 0 1 0 0,-1 1 0 0 0,0-2-110 0 0,-7 2 182 0 0,-66 3 739 0 0,45-1-519 0 0,21-3-179 0 0,0 1 0 0 0,0 0 0 0 0,-9 3-223 0 0,0-1 511 0 0,1 1 0 0 0,-15-1-511 0 0,-5 2 512 0 0,29-4-417 0 0,1 0 0 0 0,-1-1-1 0 0,1 0 1 0 0,-1 0 0 0 0,1-1-1 0 0,-6 0-94 0 0,9 0 55 0 0,-1 1-1 0 0,0 0 1 0 0,0 0-1 0 0,0 1 1 0 0,-2 0-55 0 0,-22 1 99 0 0,3-3-51 0 0,18 0-36 0 0,-1 1 0 0 0,1 0-1 0 0,0 0 1 0 0,0 1 0 0 0,-1 0-12 0 0,-23 5-37 0 0,10-3-189 0 0,1 2 1 0 0,-1 1 0 0 0,-11 4 225 0 0,11-2-3756 0 0,-5 3-1268 0 0</inkml:trace>
  <inkml:trace contextRef="#ctx0" brushRef="#br0" timeOffset="1651.539">947 232 2304 0 0,'7'-1'481'0'0,"2"-1"8691"0"0,-15 3-9165 0 0,1-1 0 0 0,-1 1 1 0 0,0 0-1 0 0,0 1 0 0 0,1 0 0 0 0,-1 0 0 0 0,-4 2-7 0 0,-38 20 291 0 0,46-23-277 0 0,-29 16 211 0 0,8-3 170 0 0,-1-1 0 0 0,0-2 1 0 0,0 0-1 0 0,-1-2 0 0 0,-9 2-395 0 0,17-7 286 0 0,0-1 0 0 0,0-1 1 0 0,0 0-1 0 0,-1-2 0 0 0,1 0 0 0 0,-18-2-286 0 0,-14-2 1692 0 0,-41-10-1692 0 0,81 12 14 0 0,-22-4-68 0 0,1 0 0 0 0,-1 2 0 0 0,-19 0 54 0 0,40 4-393 0 0,1 1 0 0 0,0-1 0 0 0,0 2 0 0 0,0-1 0 0 0,0 1-1 0 0,0 0 1 0 0,0 1 0 0 0,0 0 0 0 0,0 1 0 0 0,1 0 0 0 0,0 0 0 0 0,0 1 0 0 0,-3 1 393 0 0,1 2-1376 0 0</inkml:trace>
  <inkml:trace contextRef="#ctx0" brushRef="#br0" timeOffset="2238.587">2854 214 1840 0 0,'62'25'480'0'0,"-60"-24"1099"0"0,-2-1 548 0 0,0 0 104 0 0,0 0-212 0 0,0 0-957 0 0,0 0-419 0 0,0 0-88 0 0,0 0-77 0 0,-3 0-274 0 0,-62 22 170 0 0,-82 1 770 0 0,37-12 104 0 0,-81-3-1248 0 0,88-12 287 0 0,-46-10-287 0 0,78 7 49 0 0,-54-2-1081 0 0,87 5-160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0:30.0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865 212 3480 0 0,'0'0'159'0'0,"-14"-2"26"0"0,-10-6 343 0 0,0-1 1 0 0,0 0 0 0 0,-13-9-529 0 0,6 3 1198 0 0,-23-7-1198 0 0,17 8 417 0 0,0-3 0 0 0,-1-2-417 0 0,12 6 225 0 0,0 0 0 0 0,-1 2 0 0 0,0 1 1 0 0,-1 1-1 0 0,-4 0-225 0 0,5 4 383 0 0,0 1 0 0 0,0 2 0 0 0,0 0 0 0 0,-1 2 0 0 0,1 1 0 0 0,-27 4-383 0 0,21-1 326 0 0,5 0-34 0 0,1 0 0 0 0,-3 2-292 0 0,6-1-367 0 0,5 0 3231 0 0,21-4-1559 0 0,14 0-885 0 0,68 6 597 0 0,160-7 743 0 0,-159-3-1428 0 0,-47 0-322 0 0,0 3 0 0 0,16 1-10 0 0,-36 0 0 0 0,19 3-12 0 0,-30-3-784 0 0,-8-1-1951 0 0,-14-5-3167 0 0,6 2 1720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0:33.8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0 456 0 0,'34'33'259'0'0,"-23"-22"1999"0"0,-8-7-1405 0 0,1-1 0 0 0,-1 0 0 0 0,1 0 0 0 0,-1 0 0 0 0,1 0-1 0 0,2 1-852 0 0,1 0 221 0 0,-4-3-149 0 0,-1 1-1 0 0,0-1 0 0 0,0 0 1 0 0,1 0-1 0 0,-1 0 1 0 0,1 0-1 0 0,-1-1 1 0 0,1 1-1 0 0,-1-1 0 0 0,1 1 1 0 0,-1-1-1 0 0,1 0 1 0 0,0 0-72 0 0,21 3 406 0 0,-19-2-248 0 0,1-1-1 0 0,-1 1 1 0 0,1-1 0 0 0,-1 0-1 0 0,1 0 1 0 0,1-1-158 0 0,62-7 2098 0 0,10 2-2098 0 0,-26 3 686 0 0,4 1 286 0 0,1 4 0 0 0,54 7-972 0 0,-20-1 554 0 0,-61-6-405 0 0,-7-1 156 0 0,21 4-305 0 0,0 1 189 0 0,12 3 14 0 0,6 3 13 0 0,-31-6-36 0 0,0 1-1 0 0,1 1-179 0 0,9 4 558 0 0,34 4-558 0 0,-37-9 193 0 0,-4-2-108 0 0,-22-3-66 0 0,0 0 0 0 0,-1 0 0 0 0,1 2 0 0 0,0 0-19 0 0,-10-3 1 0 0,11 1 10 0 0,-13-2 25 0 0,-19 7-174 0 0,11-5 120 0 0,-1 0 1 0 0,0-1-1 0 0,0 0 1 0 0,1-1-1 0 0,-1 0 0 0 0,0 0 1 0 0,-4-1 17 0 0,-14 0 5 0 0,-143-2-19 0 0,2-5-68 0 0,149 8 55 0 0,-27 0-13 0 0,-3 2 40 0 0,33 0 1 0 0,1 0-1 0 0,0 0 1 0 0,0 2 0 0 0,0-1-1 0 0,-6 4 0 0 0,-5 8 0 0 0,-4 3 164 0 0,28-17-105 0 0,1-1 9 0 0,0 0 7 0 0,0 0-7 0 0,0 0 1 0 0,2 1-14 0 0,7 3-27 0 0,0 0 0 0 0,0 0 1 0 0,1-1-1 0 0,0 0 0 0 0,0-1 0 0 0,0 0 1 0 0,0 0-1 0 0,0-1 0 0 0,0-1 0 0 0,10 0-28 0 0,8-1 499 0 0,1-2-1 0 0,22-5-498 0 0,-12 2 155 0 0,-23 3-120 0 0,0-1 0 0 0,11-5-35 0 0,10-2-434 0 0,8-7-2478 0 0,-40 14 989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0:47.7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2508 2115 2304 0 0,'7'20'488'0'0,"0"0"1"0"0,-1 1-1 0 0,-1-1 0 0 0,2 17-488 0 0,3 45 8953 0 0,-9-68-6567 0 0,8 102 4595 0 0,3 29-5500 0 0,4-3 454 0 0,-11-94-1365 0 0,-2-1 0 0 0,-3 7-570 0 0,1-7 272 0 0,1 0-1 0 0,5 12-271 0 0,-5-43-9 0 0,-1-6-101 0 0,1 1 0 0 0,0-1 0 0 0,1 0 0 0 0,3 11 110 0 0,-5-20-397 0 0,-1-1-10 0 0,0 0-162 0 0,0 0-678 0 0,0 0-294 0 0,0 0-1246 0 0,0 0-4772 0 0</inkml:trace>
  <inkml:trace contextRef="#ctx0" brushRef="#br0" timeOffset="346.227">2453 2417 10136 0 0,'7'-12'1038'0'0,"0"0"1"0"0,-1 0-1 0 0,-1 0 0 0 0,0-1 1 0 0,0 0-1 0 0,1-10-1038 0 0,5-13 2856 0 0,-9 31-2650 0 0,11-34 950 0 0,1 1 0 0 0,2 0 1 0 0,2 2-1 0 0,3-4-1156 0 0,-13 26 117 0 0,1-2 135 0 0,1 0 0 0 0,1 0 1 0 0,1 1-1 0 0,0 1 0 0 0,2-1-252 0 0,-11 12 11 0 0,0 0-1 0 0,0 0 1 0 0,0 0-1 0 0,0 1 0 0 0,1-1 1 0 0,-1 1-1 0 0,1 0 1 0 0,0 0-1 0 0,0 0 0 0 0,-1 1 1 0 0,1-1-1 0 0,0 1 0 0 0,1 0 1 0 0,-1 0-1 0 0,0 1 1 0 0,0-1-1 0 0,0 1 0 0 0,0 0 1 0 0,1 0-1 0 0,-1 0 1 0 0,0 0-1 0 0,0 1 0 0 0,0 0 1 0 0,0 0-1 0 0,2 0-10 0 0,-2 1 130 0 0,1 0 0 0 0,-1 1-1 0 0,1-1 1 0 0,-1 1 0 0 0,0 0 0 0 0,0 0-1 0 0,0 1 1 0 0,-1-1 0 0 0,1 1 0 0 0,0 1-130 0 0,4 4 135 0 0,-1 0 1 0 0,-1 1 0 0 0,1 0-1 0 0,-1 0-135 0 0,-3-4 21 0 0,0 1 0 0 0,-1-1 0 0 0,0 1 0 0 0,0 0 0 0 0,0-1 0 0 0,0 1 0 0 0,-1 0 0 0 0,0 0-1 0 0,-1 1 1 0 0,0-1 0 0 0,0 0 0 0 0,0 0 0 0 0,-1 0 0 0 0,0 0 0 0 0,-1 2-21 0 0,0 0-8 0 0,-1-1-1 0 0,1 0 1 0 0,-1 0-1 0 0,-1 0 1 0 0,0 0 0 0 0,0 0-1 0 0,0-1 1 0 0,-1 0 0 0 0,0 0-1 0 0,-1 0 1 0 0,0 0-1 0 0,-2 1 9 0 0,-5 5-55 0 0,9-8 70 0 0,-1 0 0 0 0,0 0 0 0 0,-1 0-1 0 0,1 0 1 0 0,-1-1 0 0 0,0 0 0 0 0,0-1 0 0 0,0 1 0 0 0,-1-1 0 0 0,-5 2-15 0 0,2-2 30 0 0,-4 2-6 0 0,0-2-1 0 0,-9 2-23 0 0,18-4-1 0 0,0-1-1 0 0,0 0 0 0 0,0 0 1 0 0,0 0-1 0 0,0 0 0 0 0,0-1 1 0 0,1 0-1 0 0,-1 0 0 0 0,-4-1 2 0 0,-2-2-104 0 0,-1 0-1 0 0,0 0 0 0 0,1-1 0 0 0,0-1 0 0 0,0 0 0 0 0,1 0 1 0 0,0-1-1 0 0,-5-5 105 0 0,9 7-281 0 0,-18-18-991 0 0,12 5-3855 0 0,12 16-2487 0 0</inkml:trace>
  <inkml:trace contextRef="#ctx0" brushRef="#br0" timeOffset="736.346">3195 2006 5528 0 0,'0'0'422'0'0,"3"-4"-363"0"0,-3 4 4528 0 0,1 1 4927 0 0,3 6-8941 0 0,0 0 0 0 0,-1 0 0 0 0,0 1 0 0 0,0-1 0 0 0,-1 1 0 0 0,0-1 0 0 0,0 1 0 0 0,-1 1-573 0 0,6 20 462 0 0,-4-17-361 0 0,-1-1 0 0 0,0 1-1 0 0,0-1 1 0 0,-1 2-101 0 0,13 219 760 0 0,-8-157-476 0 0,3-1 0 0 0,13 39-284 0 0,-17-85 16 0 0,-3-14 8 0 0,1 0 0 0 0,4 13-24 0 0,-6-25-3 0 0,3 9-716 0 0,0 1 1 0 0,1-1-1 0 0,0 0 0 0 0,1 0 719 0 0,-4-9-317 0 0,-1 1 0 0 0,1-1 0 0 0,-1 0 1 0 0,1 1-1 0 0,0-1 0 0 0,0 0 0 0 0,0 0 0 0 0,0 0 0 0 0,0 0 0 0 0,1-1 0 0 0,-1 1 0 0 0,0-1 0 0 0,1 1 0 0 0,0-1 0 0 0,-1 0 0 0 0,1 0 0 0 0,0 0 0 0 0,-1 0 0 0 0,1 0 0 0 0,0-1 317 0 0,10 1-7646 0 0</inkml:trace>
  <inkml:trace contextRef="#ctx0" brushRef="#br0" timeOffset="1061.039">3565 2350 16615 0 0,'0'0'762'0'0,"-1"1"-18"0"0,-43 18 1107 0 0,0-2 0 0 0,-1-2 0 0 0,-23 4-1851 0 0,33-10 635 0 0,-2-2 1 0 0,1-1-1 0 0,0-2 0 0 0,-1-2 1 0 0,0-1-1 0 0,-18-3-635 0 0,49 2-317 0 0,1-1 0 0 0,-1 0 0 0 0,1 0 0 0 0,0-1 0 0 0,-1 0 0 0 0,1 0 0 0 0,0 0 0 0 0,0 0 0 0 0,0-1 0 0 0,0 0 0 0 0,-1-1 317 0 0,-7-4-8711 0 0</inkml:trace>
  <inkml:trace contextRef="#ctx0" brushRef="#br0" timeOffset="1951.208">3228 2656 456 0 0,'0'-1'901'0'0,"0"0"0"0"0,1-1 0 0 0,-1 1 0 0 0,0 0 0 0 0,1-1 0 0 0,-1 1 0 0 0,1 0-1 0 0,-1 0 1 0 0,1-1 0 0 0,0 1 0 0 0,0 0-901 0 0,0 0 384 0 0,-1-1-1 0 0,1 1 0 0 0,0 0 1 0 0,0-1-1 0 0,-1 1 1 0 0,1-1-1 0 0,-1 1 0 0 0,0-1 1 0 0,1 1-1 0 0,-1-1 1 0 0,0 0-384 0 0,7-13 1669 0 0,-4 9 3487 0 0,29 54-3098 0 0,-21-20-663 0 0,8 24-1395 0 0,-14-36 225 0 0,12 24 282 0 0,-12-30-268 0 0,-1 1 0 0 0,1 0 0 0 0,1 10-239 0 0,-4-13 149 0 0,1 0 0 0 0,0-1 0 0 0,0 1 0 0 0,2 3-149 0 0,6 12 308 0 0,12 21 275 0 0,-14-28-434 0 0,-3-9 460 0 0,-5-7-919 0 0,0 1 0 0 0,0-1 0 0 0,-1 0 0 0 0,1 0-1 0 0,0 1 1 0 0,-1-1 0 0 0,1 0 0 0 0,0 0 0 0 0,0 0 0 0 0,-1 0 0 0 0,1 0 0 0 0,0 0 0 0 0,0 0 0 0 0,0 0 0 0 0,-1 0 0 0 0,1 0 0 0 0,0-1 0 0 0,-1 1 0 0 0,1 0 0 0 0,0 0 0 0 0,0-1 310 0 0,1 0-1974 0 0</inkml:trace>
  <inkml:trace contextRef="#ctx0" brushRef="#br0" timeOffset="3211.459">3704 2776 13072 0 0,'0'0'597'0'0,"0"0"-9"0"0,6 4 214 0 0,-3-4 7822 0 0,20-10-5464 0 0,-21 10-2805 0 0,-2 0-10 0 0,8-1 338 0 0,-6 0-611 0 0,0 1 0 0 0,1-1 0 0 0,-1 1 0 0 0,1 0 1 0 0,-1-1-1 0 0,0 1 0 0 0,1 0 0 0 0,-1 1 0 0 0,1-1 1 0 0,-1 0-1 0 0,0 1 0 0 0,1-1 0 0 0,-1 1 0 0 0,0 0 0 0 0,1 0 1 0 0,0 0-73 0 0,1 2 76 0 0,1-1 0 0 0,-1 1-1 0 0,0 0 1 0 0,0 0 0 0 0,0 1 0 0 0,0-1 0 0 0,2 4-76 0 0,16 14 670 0 0,1 0-1 0 0,19 12-669 0 0,-11-8 236 0 0,-13-12-45 0 0,0-1 1 0 0,1 0-1 0 0,12 4-191 0 0,10 6 242 0 0,-26-14-144 0 0,0-1 1 0 0,0-1-1 0 0,6 1-98 0 0,30 13 94 0 0,-21-7-64 0 0,-14-7-15 0 0,-1 1 0 0 0,0 1 0 0 0,2 1-15 0 0,-2-1 0 0 0,1 0 0 0 0,4 1 0 0 0,3 2 0 0 0,12 3-309 0 0,-24-10 144 0 0,-1 0 0 0 0,1 1 0 0 0,8 6 165 0 0,61 30 804 0 0,-44-27-1747 0 0,-25-13 1671 0 0,-9-2-4533 0 0,-1 0-4248 0 0,-1-8-873 0 0</inkml:trace>
  <inkml:trace contextRef="#ctx0" brushRef="#br0" timeOffset="3705.178">5243 3008 2304 0 0,'1'1'167'0'0,"-1"0"80"0"0,1 0 0 0 0,-1 0 0 0 0,1 0 0 0 0,-1-1 0 0 0,1 1 1 0 0,0 0-1 0 0,-1 0 0 0 0,1 0 0 0 0,0-1 0 0 0,-1 1 0 0 0,1 0 1 0 0,0-1-1 0 0,0 1 0 0 0,0-1 0 0 0,0 1 0 0 0,0-1-247 0 0,3 4 4007 0 0,-4-3 405 0 0,0-1-415 0 0,2 2-1907 0 0,-1-2-1966 0 0,0 1 0 0 0,-1 0 0 0 0,1 0 0 0 0,0 0 0 0 0,0 0 0 0 0,-1 0 0 0 0,1 0 0 0 0,-1 0 1 0 0,1 1-1 0 0,-1-1 0 0 0,1 0 0 0 0,-1 0 0 0 0,0 0 0 0 0,0 0 0 0 0,1 1 0 0 0,-1-1 0 0 0,0 0 0 0 0,0 0 0 0 0,0 0 0 0 0,0 1 0 0 0,-1-1 0 0 0,1 0 0 0 0,0 0 0 0 0,0 0 0 0 0,-1 1 0 0 0,1-1 0 0 0,0 0 0 0 0,-1 0 0 0 0,0 0 0 0 0,1 0 0 0 0,-1 0-124 0 0,-3 7 204 0 0,0-1-1 0 0,-1 0 1 0 0,0 0 0 0 0,-2 2-204 0 0,1-1 242 0 0,-26 31 480 0 0,-1-1 0 0 0,-2-1-1 0 0,-2-2 1 0 0,-11 7-722 0 0,33-31 115 0 0,1 2 0 0 0,0 0 0 0 0,0 1 0 0 0,1 1 0 0 0,1-1-1 0 0,1 2 1 0 0,0 0 0 0 0,-6 13-115 0 0,-2 9 200 0 0,11-20-16 0 0,-1-1 0 0 0,0 0 0 0 0,-1 0 0 0 0,-1-1 0 0 0,-11 12-184 0 0,-11 16 771 0 0,31-42-975 0 0,2-2-20 0 0,0 0-15 0 0,0 0-34 0 0,0 0-14 0 0,0 0-1 0 0,0 0-149 0 0,0 0-630 0 0,0 0-282 0 0,0 0-995 0 0,2-1-3960 0 0,4-3-1698 0 0</inkml:trace>
  <inkml:trace contextRef="#ctx0" brushRef="#br0" timeOffset="4048.887">5147 3611 456 0 0,'20'7'4796'0'0,"-17"-10"5066"0"0,3-8-5132 0 0,-6 10-3167 0 0,2-3-1241 0 0,-1 1 0 0 0,0 0-1 0 0,0-1 1 0 0,-1 1 0 0 0,1-1-1 0 0,-1 0 1 0 0,1 1 0 0 0,-1-1-1 0 0,0 1 1 0 0,-1-1-1 0 0,1-1-321 0 0,-8-41 510 0 0,5 35-140 0 0,-6-30 568 0 0,-1 1 0 0 0,-3 0 0 0 0,-3-4-938 0 0,8 25 251 0 0,-1 0 1 0 0,0 0 0 0 0,-2 1 0 0 0,0 1 0 0 0,-1-1 0 0 0,-1 2 0 0 0,-4-4-252 0 0,2 4 233 0 0,1-1-1 0 0,0 0 1 0 0,2-1 0 0 0,0 0 0 0 0,0-3-233 0 0,-5-10-156 0 0,11 22 200 0 0,0-1 0 0 0,2 0 0 0 0,-1 0 0 0 0,1 0 1 0 0,0 0-1 0 0,1-1 0 0 0,0-1-44 0 0,2 3-13 0 0,1-1-1 0 0,0 1 1 0 0,0 0-1 0 0,1 0 1 0 0,0 0 0 0 0,1 0-1 0 0,1-4 14 0 0,2-11-1165 0 0,-3 17-264 0 0</inkml:trace>
  <inkml:trace contextRef="#ctx0" brushRef="#br0" timeOffset="5271.05">3598 2002 15288 0 0,'0'0'348'0'0,"0"0"49"0"0,0 0 20 0 0,0 0-45 0 0,5-11-227 0 0,-3 9-42 0 0,2-7 911 0 0,0 0 0 0 0,-1-1 0 0 0,0 1 1 0 0,-1 0-1 0 0,2-10-1014 0 0,-3 14 193 0 0,0 0 1 0 0,1 0-1 0 0,0 0 1 0 0,0 0-1 0 0,0 0 0 0 0,1 0 1 0 0,-1 1-1 0 0,1-1 1 0 0,1 0-194 0 0,7-13 492 0 0,9-17 331 0 0,1 0 0 0 0,2 2 0 0 0,5-3-823 0 0,-15 18 427 0 0,9-17-427 0 0,10-13 368 0 0,-5 14 280 0 0,1 1 1 0 0,2 1-1 0 0,1 2 1 0 0,1 1-1 0 0,23-15-648 0 0,-40 33 302 0 0,16-11 170 0 0,14-8-472 0 0,-31 19-130 0 0,-12 9 114 0 0,0 0-1 0 0,0 0 1 0 0,0 1 0 0 0,0-1 0 0 0,0 1-1 0 0,0-1 1 0 0,0 1 0 0 0,1 0 0 0 0,-1 0-1 0 0,1 0 1 0 0,-1 0 0 0 0,1 0 0 0 0,-1 1-1 0 0,1-1 17 0 0,7-1-434 0 0,-10 2 263 0 0,1-1-1 0 0,-1 1 1 0 0,1 0-1 0 0,-1 0 1 0 0,1 0 0 0 0,-1 0-1 0 0,1 0 1 0 0,-1 0-1 0 0,1 0 1 0 0,0 0-1 0 0,-1 0 1 0 0,1 0 0 0 0,-1 0-1 0 0,1 0 1 0 0,-1 0-1 0 0,1 0 1 0 0,-1 0 0 0 0,1 1-1 0 0,0-1 1 0 0,-1 0-1 0 0,1 0 1 0 0,-1 1 0 0 0,1-1-1 0 0,-1 0 1 0 0,0 1-1 0 0,1-1 1 0 0,0 0 171 0 0,15 11-4784 0 0,-4-3-3234 0 0</inkml:trace>
  <inkml:trace contextRef="#ctx0" brushRef="#br0" timeOffset="5701.133">4498 537 17247 0 0,'0'0'396'0'0,"2"-2"52"0"0,2-1-248 0 0,-1-1 0 0 0,1 0 0 0 0,-1 0 0 0 0,0 0-1 0 0,0-1 1 0 0,1-2-200 0 0,-3 5 760 0 0,-1 2 259 0 0,0 0 49 0 0,4 20 1064 0 0,-3-7-1929 0 0,-1 0 0 0 0,0 0 1 0 0,-1 1-1 0 0,0-1 1 0 0,-1 0-1 0 0,0 0 1 0 0,-5 12-204 0 0,-2 21 650 0 0,2-12 333 0 0,-5 13-983 0 0,-3 15 353 0 0,13-53-78 0 0,0-1 1 0 0,1 1-1 0 0,0 0 0 0 0,1 0 0 0 0,0 7-275 0 0,0 19 681 0 0,-1-28-556 0 0,1 0 0 0 0,0 0 1 0 0,0-1-1 0 0,0 1 0 0 0,1 0 0 0 0,1 2-125 0 0,-2-7 44 0 0,1 0 0 0 0,0 0 0 0 0,0-1 0 0 0,0 1-1 0 0,0 0 1 0 0,1 0 0 0 0,-1-1 0 0 0,0 1 0 0 0,1-1 0 0 0,-1 1 0 0 0,1-1 0 0 0,0 0-1 0 0,-1 0 1 0 0,1 0 0 0 0,0 0 0 0 0,0 1-44 0 0,30 13 522 0 0,-22-13-508 0 0,0 0-1 0 0,0 0 1 0 0,0-1-1 0 0,0-1 1 0 0,0 1-1 0 0,0-2 1 0 0,9 0-14 0 0,14 0 6 0 0,-14 0 26 0 0,-1 0 0 0 0,1 0 0 0 0,-1-2-1 0 0,0-1 1 0 0,7-2-32 0 0,-11 3-146 0 0,-9 2 111 0 0,0-1-1 0 0,1 1 1 0 0,-1-1-1 0 0,0 0 1 0 0,0 0-1 0 0,4-3 36 0 0,-8 5-800 0 0,-1 0-266 0 0,-6-4-8055 0 0,-5-3 224 0 0</inkml:trace>
  <inkml:trace contextRef="#ctx0" brushRef="#br0" timeOffset="6358.281">1987 2970 19007 0 0,'1'2'105'0'0,"0"-1"-1"0"0,0 0 0 0 0,0 0 0 0 0,0 0 0 0 0,-1 1 1 0 0,1-1-1 0 0,0 1 0 0 0,-1-1 0 0 0,1 0 0 0 0,-1 1 0 0 0,1-1 1 0 0,-1 1-1 0 0,0-1 0 0 0,0 1 0 0 0,1-1 0 0 0,-1 1 1 0 0,0 0-1 0 0,0-1 0 0 0,-1 1 0 0 0,1-1 0 0 0,0 1 0 0 0,0-1 1 0 0,-1 1-1 0 0,1-1 0 0 0,-1 1 0 0 0,1-1 0 0 0,-1 0 1 0 0,0 1-105 0 0,-2 4 333 0 0,0-1 0 0 0,0 1 1 0 0,-1-1-1 0 0,0 0 0 0 0,0 0 1 0 0,-2 2-334 0 0,-20 26 1136 0 0,20-24-1009 0 0,-1 0-1 0 0,1-1 1 0 0,-2 0-1 0 0,0 1-126 0 0,-47 37 1869 0 0,-8 1-1869 0 0,37-27 179 0 0,8-9-179 0 0,14-9 0 0 0,0 0 0 0 0,0 0 0 0 0,1 0 0 0 0,-1 1 0 0 0,-2 2 0 0 0,-39 28 747 0 0,44-33-951 0 0,1 0-20 0 0,-1 0 24 0 0,1 0 0 0 0,-1 0 0 0 0,0 0 0 0 0,0 0 0 0 0,0 0 0 0 0,1 1 0 0 0,-1-1 1 0 0,0 0-1 0 0,0 0 0 0 0,0 1 0 0 0,1-1 0 0 0,-1 0 0 0 0,0 1 0 0 0,1-1 0 0 0,-1 1 200 0 0,-4 6-1520 0 0</inkml:trace>
  <inkml:trace contextRef="#ctx0" brushRef="#br0" timeOffset="6828.208">1296 3412 11544 0 0,'0'0'529'0'0,"0"0"-12"0"0,-8 1 598 0 0,5 0-654 0 0,-1 1 0 0 0,1-1 0 0 0,-1 1 0 0 0,1 0 0 0 0,0 0-1 0 0,0 0 1 0 0,0 1 0 0 0,0-1 0 0 0,0 1 0 0 0,0 0 0 0 0,0 0-461 0 0,-27 35 2283 0 0,27-34-1955 0 0,-13 20 2071 0 0,-7 15-2399 0 0,-6 10 1238 0 0,13-22-263 0 0,1 1 0 0 0,1 0-975 0 0,-21 41 1441 0 0,33-65-1320 0 0,0 0 1 0 0,0 0-1 0 0,1 0 1 0 0,-1 1 0 0 0,1-1-1 0 0,-1 4-121 0 0,1-6 62 0 0,1 1 0 0 0,0-1 0 0 0,0 0 0 0 0,-1 0-1 0 0,1 0 1 0 0,1 0 0 0 0,-1 0 0 0 0,0 0 0 0 0,0 1 0 0 0,1-1 0 0 0,0 0-1 0 0,-1 0 1 0 0,1 0 0 0 0,0 0 0 0 0,0 0-62 0 0,1 2 251 0 0,-1-3-212 0 0,-1 0-1 0 0,1 0 1 0 0,-1 0 0 0 0,1 0-1 0 0,-1 0 1 0 0,1 0 0 0 0,0 0 0 0 0,-1 0-1 0 0,1-1 1 0 0,0 1 0 0 0,0 0-1 0 0,-1-1 1 0 0,1 1 0 0 0,0 0 0 0 0,0-1-1 0 0,0 1 1 0 0,0-1 0 0 0,0 1-1 0 0,0-1 1 0 0,0 0 0 0 0,0 1-1 0 0,0-1 1 0 0,0 0 0 0 0,0 0 0 0 0,0 0-1 0 0,0 0 1 0 0,1 0-39 0 0,10 2 136 0 0,26 2 88 0 0,-31-3-224 0 0,1 0 0 0 0,-1 0 0 0 0,0 0 0 0 0,0 1 0 0 0,3 1 0 0 0,-5-1 0 0 0,1 0 0 0 0,-1-1 0 0 0,1 1 0 0 0,-1-1 0 0 0,1-1 0 0 0,-1 1 0 0 0,1-1 0 0 0,-1 0 0 0 0,3 0 0 0 0,40-9 296 0 0,-46 8-275 0 0,0 1 1 0 0,-1 0-1 0 0,1 0 0 0 0,0 1 1 0 0,0-1-1 0 0,0 0 1 0 0,0 1-1 0 0,-1-1 0 0 0,1 1 1 0 0,0-1-1 0 0,0 1-21 0 0,13 3-323 0 0,-14-4 116 0 0,-1 0-195 0 0,4-6-364 0 0,-3 4-3161 0 0,-1 2 2205 0 0</inkml:trace>
  <inkml:trace contextRef="#ctx0" brushRef="#br0" timeOffset="7645.272">1208 3356 2760 0 0,'1'-1'125'0'0,"32"-31"1040"0"0,-29 28 268 0 0,-3 4 1330 0 0,1-4 1772 0 0,2-7-2020 0 0,-3 5-1144 0 0,-6 12 2449 0 0,-8 15-3330 0 0,1 0-1 0 0,1 0 0 0 0,1 1 1 0 0,1 0-1 0 0,0 1 0 0 0,-2 15-489 0 0,-14 51 1336 0 0,18-66-878 0 0,-2 8-136 0 0,9-29-302 0 0,0 0-1 0 0,-1 0 1 0 0,1 0-1 0 0,0 0 1 0 0,0 0 0 0 0,0 0-1 0 0,1-1 1 0 0,-1 1-1 0 0,0 0 1 0 0,1 0 0 0 0,-1 0-1 0 0,1 0 1 0 0,0 1-20 0 0,-1-2-56 0 0,0-1-456 0 0,2-1-232 0 0,5-3-1511 0 0,-3-5-5844 0 0</inkml:trace>
  <inkml:trace contextRef="#ctx0" brushRef="#br0" timeOffset="8520.135">2113 1793 3680 0 0,'0'0'284'0'0,"1"1"112"0"0,6 7 2964 0 0,6 5 4316 0 0,-5-6-6138 0 0,-8-6-165 0 0,3 2 310 0 0,1 1 4070 0 0,-11-4-3418 0 0,-3-3-2218 0 0,0-1 0 0 0,0 0 0 0 0,0-1 0 0 0,0 0 1 0 0,1 0-1 0 0,0-1 0 0 0,0 0 0 0 0,0 0 0 0 0,1-1 0 0 0,0-1 1 0 0,0 1-1 0 0,1-1 0 0 0,0 0 0 0 0,0-1 0 0 0,1 0 0 0 0,-4-7-117 0 0,-61-99 859 0 0,62 101-704 0 0,-1 0 0 0 0,-4-3-155 0 0,-4-6 165 0 0,11 14-117 0 0,-1 1 1 0 0,0 1-1 0 0,0-1 1 0 0,0 2-1 0 0,-1-1 1 0 0,0 1-1 0 0,-1 0 1 0 0,-3-1-49 0 0,3 1 2 0 0,1 0 0 0 0,0-1 0 0 0,0 0 1 0 0,1-1-1 0 0,0 0 0 0 0,-2-2-2 0 0,3 2 0 0 0,6 5 0 0 0,-1 1 0 0 0,0 0 0 0 0,0 0 0 0 0,0 0 0 0 0,0 0 0 0 0,-1 0 0 0 0,-1-1 0 0 0,-54-36 0 0 0,39 25 0 0 0,0 1 0 0 0,-2 0 0 0 0,-5-1 0 0 0,-79-39 0 0 0,91 46 0 0 0,1 0 0 0 0,0-1 0 0 0,1-1 0 0 0,-10-8 0 0 0,16 12 0 0 0,1 1 0 0 0,1-1 0 0 0,-1 0 0 0 0,1 0 0 0 0,0-1 0 0 0,0 1 0 0 0,1-1 0 0 0,-1 0 0 0 0,1 0 0 0 0,1 0 0 0 0,-3-6 0 0 0,-8-16 0 0 0,6 15 0 0 0,-5-7 0 0 0,-2-5 0 0 0,-2-5 0 0 0,16 25 0 0 0,0 3-197 0 0,0 1-838 0 0,0 1-397 0 0,0 0-1686 0 0,0 0-6435 0 0</inkml:trace>
  <inkml:trace contextRef="#ctx0" brushRef="#br0" timeOffset="9212.02">497 140 2760 0 0,'0'-12'597'0'0,"4"0"2810"0"0,-2 7 659 0 0,0 0 7011 0 0,7 24-9097 0 0,-3-6-1252 0 0,-5-11-631 0 0,0 0 1 0 0,0 1-1 0 0,0-1 1 0 0,-1 1-1 0 0,1-1 1 0 0,0 0-1 0 0,-1 1 1 0 0,0-1-1 0 0,1 1 1 0 0,-1 0-98 0 0,0 14 481 0 0,0 22 335 0 0,-2-1 0 0 0,-1 1-816 0 0,-1 8 601 0 0,2 1 0 0 0,3 14-601 0 0,-1-11 373 0 0,2-16 238 0 0,4 27-611 0 0,1-3-106 0 0,0-27 662 0 0,-6-27-432 0 0,1 0 1 0 0,-1 1 0 0 0,0-1 0 0 0,0 1-1 0 0,0-1 1 0 0,-1 1 0 0 0,0-1 0 0 0,0 1 0 0 0,0-1-1 0 0,-1 1 1 0 0,0 0-125 0 0,1 11-193 0 0,0-15-41 0 0,0-2-19 0 0,0 0-3 0 0,0 0 0 0 0,0 0 0 0 0,0 0 0 0 0,0 0-33 0 0,0 0-142 0 0,0 0-66 0 0,0 0-14 0 0,0 0-188 0 0,0 0-784 0 0,0 0-351 0 0,0 0-70 0 0</inkml:trace>
  <inkml:trace contextRef="#ctx0" brushRef="#br0" timeOffset="9640.86">687 39 920 0 0,'0'0'728'0'0,"0"0"2720"0"0,0 0 1186 0 0,0 0 241 0 0,0 0-517 0 0,-2 6-1407 0 0,1-5-2754 0 0,-1 0 0 0 0,0 0 1 0 0,0 0-1 0 0,1-1 0 0 0,-1 1 0 0 0,0-1 0 0 0,0 1 1 0 0,0-1-1 0 0,0 1 0 0 0,0-1 0 0 0,0 0 1 0 0,0 0-1 0 0,0 0 0 0 0,-1 0-197 0 0,-30-3 1464 0 0,-138-13 803 0 0,103 10-1334 0 0,-92 0 991 0 0,136 6-1971 0 0,1 0 0 0 0,-1 2 0 0 0,-15 3 47 0 0,15-1 118 0 0,17-3-90 0 0,2-1-5 0 0,1 1 1 0 0,-1-1 0 0 0,0 0 0 0 0,1 0-1 0 0,-1 0 1 0 0,0-1 0 0 0,1 1 0 0 0,-1-1-1 0 0,1 0 1 0 0,-1-1 0 0 0,1 1 0 0 0,-1-1-1 0 0,0 0-23 0 0,-8-11 95 0 0,10 6-124 0 0,2 5-133 0 0,1 2-91 0 0,0 0-31 0 0,0 0-143 0 0,0 0-583 0 0,0 0-262 0 0,1 3-1647 0 0,1 12-6388 0 0</inkml:trace>
  <inkml:trace contextRef="#ctx0" brushRef="#br0" timeOffset="10714.138">438 20 8784 0 0,'0'0'197'0'0,"0"0"24"0"0,0 0 19 0 0,0 0 71 0 0,0 0 244 0 0,0 0 106 0 0,0 0 19 0 0,0 0 9 0 0,0 0 14 0 0,0 0 8 0 0,0 0 1 0 0,0 0-27 0 0,0 0-112 0 0,-6-3 166 0 0,5 2 7005 0 0,53 1-6390 0 0,-50 0-1131 0 0,0 0-6 0 0,11 0 36 0 0,-1 0 57 0 0,0 0 0 0 0,1-1 0 0 0,-1 0 0 0 0,1 0 0 0 0,6-3-310 0 0,-12 2 149 0 0,-1 0 0 0 0,1 1 0 0 0,0 0 0 0 0,0 0 1 0 0,0 0-1 0 0,0 1 0 0 0,0 0 0 0 0,0 1-149 0 0,2-2 154 0 0,-7 1-144 0 0,0 0-1 0 0,-1 0 1 0 0,1 0 0 0 0,0 0 0 0 0,0 0 0 0 0,0 0 0 0 0,0 1 0 0 0,-1-1 0 0 0,1 1 0 0 0,0 0 0 0 0,1 0-10 0 0,12 4 52 0 0,-12-3-52 0 0,-1 1 1 0 0,2-2-1 0 0,0 1 1 0 0,9 11-15 0 0,28 34-3598 0 0,-40-46 2559 0 0,3 10-2193 0 0,-1-2 438 0 0,-2-7-4179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1:03.7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838 323 3680 0 0,'0'-2'284'0'0,"-5"-8"139"0"0,0 1 1 0 0,0-1 0 0 0,-1 1-1 0 0,-1 0 1 0 0,1 1 0 0 0,-1 0-1 0 0,-1-1-423 0 0,0 2 277 0 0,1 0-1 0 0,-1 0 1 0 0,0 1 0 0 0,0 0-1 0 0,-1 1 1 0 0,1 0 0 0 0,-1 0-1 0 0,-1 1 1 0 0,1 0 0 0 0,-1 1-1 0 0,1 0 1 0 0,-7-2-277 0 0,-5 2 136 0 0,1 0-1 0 0,-1 1 1 0 0,1 1 0 0 0,-1 0 0 0 0,-14 3-136 0 0,20 0 39 0 0,0 1 1 0 0,1 0 0 0 0,-1 0-1 0 0,1 2 1 0 0,0 0-1 0 0,0 1 1 0 0,-4 2-40 0 0,4-1 43 0 0,0 1 1 0 0,0 1-1 0 0,1 0 0 0 0,0 1 1 0 0,-2 1-44 0 0,-13 15 52 0 0,-16 19-52 0 0,2 4 32 0 0,2 1 0 0 0,0 5-32 0 0,29-37 27 0 0,0 1 0 0 0,-6 15-27 0 0,-3 7 10 0 0,10-21 4 0 0,2 2 0 0 0,0-1 0 0 0,1 1 0 0 0,2 0 0 0 0,-2 11-14 0 0,2-8 37 0 0,-5 25 249 0 0,2 0-1 0 0,3 1 1 0 0,2 0-1 0 0,2 0 1 0 0,3 12-286 0 0,-1-42 202 0 0,2 0 0 0 0,0 0-1 0 0,0-1 1 0 0,2 1 0 0 0,1-1 0 0 0,1 0 0 0 0,0 0 0 0 0,4 5-202 0 0,4 9 338 0 0,-12-26-236 0 0,0 0 0 0 0,1 0 1 0 0,0 0-1 0 0,0-1 0 0 0,1 1 1 0 0,4 5-103 0 0,5 4 168 0 0,-4-4-60 0 0,2 0 0 0 0,-1 0 0 0 0,2-1 0 0 0,2 1-108 0 0,26 20 235 0 0,-22-17-95 0 0,0-1 0 0 0,1-1 0 0 0,4 1-140 0 0,19 10 191 0 0,-20-10-144 0 0,0-2-1 0 0,2 0 1 0 0,-1-2 0 0 0,1-1-1 0 0,4 1-46 0 0,-1-4-72 0 0,0 0 0 0 0,0-2 0 0 0,0-1 0 0 0,1-1 0 0 0,-1-1 0 0 0,1-2 0 0 0,12-1 72 0 0,8-4-67 0 0,-1-2-1 0 0,0-2 1 0 0,22-8 67 0 0,-57 13-24 0 0,12-3 14 0 0,0-1 0 0 0,0-1 0 0 0,14-8 10 0 0,-23 9-8 0 0,-1-1 0 0 0,0 0 0 0 0,-1-1 0 0 0,0-1 0 0 0,-1 0 0 0 0,0 0 0 0 0,0-2 0 0 0,1-3 8 0 0,19-23-146 0 0,-3-1-1 0 0,-1-1 1 0 0,-2-2-1 0 0,-1-1 0 0 0,-3-1 1 0 0,10-29 146 0 0,-10 21-158 0 0,-8 20 30 0 0,-2 0 0 0 0,4-16 128 0 0,4-27-189 0 0,-1-18 189 0 0,-14 51-97 0 0,0-31 97 0 0,-5 68-10 0 0,-1-22-2 0 0,-1 0-1 0 0,-1 0 1 0 0,-2 1 0 0 0,0-1-1 0 0,-2 1 1 0 0,-1 0 0 0 0,-7-16 12 0 0,5 17-7 0 0,-1 0 0 0 0,-1 1 1 0 0,-1 1-1 0 0,-1 0 1 0 0,-2 1-1 0 0,0 0 1 0 0,-1 1-1 0 0,-2 1 1 0 0,0 0-1 0 0,-1 2 1 0 0,-6-5 6 0 0,0 2-33 0 0,-1 1 0 0 0,-20-12 33 0 0,30 23 1 0 0,-1 1 0 0 0,1 1 1 0 0,-1 0-1 0 0,-1 1 0 0 0,-12-3-1 0 0,-16-5 0 0 0,29 8 0 0 0,-1 2 0 0 0,1 0 0 0 0,-1 1 0 0 0,-9-1 0 0 0,-43-2-672 0 0,-44 3 672 0 0,77 4-352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1:05.4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1532 4144 0 0,'2'3'130'0'0,"-1"0"0"0"0,1 0-1 0 0,-1 0 1 0 0,0 1 0 0 0,0-1 0 0 0,0 0 0 0 0,-1 1 0 0 0,1-1 0 0 0,-1 1-130 0 0,3 14 2224 0 0,2-6 1507 0 0,11 12-787 0 0,-16-23-2374 0 0,0-1-83 0 0,1 1-422 0 0,-1-1-1 0 0,1 0 1 0 0,-1 1 0 0 0,0-1-1 0 0,1 0 1 0 0,-1 1 0 0 0,0-1-1 0 0,0 1 1 0 0,1-1 0 0 0,-1 0-1 0 0,0 1 1 0 0,0-1 0 0 0,1 1-1 0 0,-1-1 1 0 0,0 1 0 0 0,0-1-1 0 0,0 0 1 0 0,0 1 0 0 0,0-1-1 0 0,0 1 1 0 0,0 0-65 0 0,1 0 3012 0 0,5-25-2169 0 0,0 2-180 0 0,-1-1 0 0 0,-1 0 0 0 0,0-4-663 0 0,11-111 1475 0 0,2-11-750 0 0,25-167 903 0 0,-33 258-1370 0 0,42-197 632 0 0,-28 145-677 0 0,-9 49-143 0 0,-3 17-14 0 0,-6 30-35 0 0,-2 1-1 0 0,1-1 0 0 0,-1-9-20 0 0,0 9 13 0 0,0 0 0 0 0,0 1 1 0 0,1-1-1 0 0,1 1 0 0 0,1-2-13 0 0,3-7 10 0 0,8-12 75 0 0,0-1 7 0 0,-17 32-82 0 0,0 2-7 0 0,1 0 1 0 0,-1 0 0 0 0,0 1-1 0 0,0-1 1 0 0,1 0 0 0 0,-1 0-1 0 0,1 0 1 0 0,-1 0-1 0 0,1 1 1 0 0,-1-1 0 0 0,1 0-1 0 0,0 1 1 0 0,-1-1 0 0 0,1 0-1 0 0,0 1 1 0 0,-1-1 0 0 0,1 1-1 0 0,1-1-3 0 0,-1-1 64 0 0,-1 2 0 0 0,0 0 1 0 0,1-1-6 0 0,2-6-109 0 0,-7 6 63 0 0,-9 5 30 0 0,13-4-53 0 0,-30 18-14 0 0,12-8-253 0 0,15-8 214 0 0,1 0 1 0 0,-1-1-1 0 0,0 1 1 0 0,0-1 0 0 0,0 1-1 0 0,-3 0 63 0 0,-3 1 48 0 0,0 1-1 0 0,1 0 1 0 0,0 0-1 0 0,-1 1 1 0 0,2 0 0 0 0,-1 1-1 0 0,1-1 1 0 0,-1 2-48 0 0,-2 1-249 0 0,8-7 237 0 0,0 1 1 0 0,0-1-1 0 0,0 0 0 0 0,0 0 0 0 0,0 0 0 0 0,0 0 1 0 0,-1-1-1 0 0,1 1 12 0 0,-14 6 390 0 0,15-7-368 0 0,0 1-10 0 0,0 0 0 0 0,0-1 0 0 0,0 1 0 0 0,0-1 0 0 0,0 0 0 0 0,0 1 0 0 0,0-1 0 0 0,-1 0 0 0 0,1 0 0 0 0,0 0 1 0 0,0 1-1 0 0,0-1 0 0 0,-1 0 0 0 0,1-1 0 0 0,-1 1-12 0 0,1 0 17 0 0,1 0-140 0 0,0 0-62 0 0,0 0-8 0 0,1-2 53 0 0,3-8 272 0 0,-3 6-47 0 0,0-1 0 0 0,1 1 0 0 0,0 0 0 0 0,0 0 0 0 0,0 0 0 0 0,0 0 0 0 0,1 1 0 0 0,-1-1 0 0 0,2-1-85 0 0,4-3 134 0 0,0-1 0 0 0,0 1 0 0 0,1 0 0 0 0,0 1 0 0 0,0 0 0 0 0,11-6-134 0 0,30-20 192 0 0,-42 28-177 0 0,0 0 0 0 0,0-1-1 0 0,5-6-14 0 0,-6 7 23 0 0,-1-1 0 0 0,1 1-1 0 0,0 0 1 0 0,5-2-23 0 0,1-3 72 0 0,-2 1-6 0 0,-8 7-44 0 0,1 1 0 0 0,0 0 0 0 0,0 0 0 0 0,-1 0 0 0 0,1 1 0 0 0,1-1-22 0 0,-2 1 9 0 0,-1-1 0 0 0,1 1 0 0 0,-1-1 0 0 0,1 1 0 0 0,-1 0 0 0 0,1 0 0 0 0,-1 0 0 0 0,1 0 0 0 0,-1 1 0 0 0,1-1-1 0 0,-1 1 1 0 0,0 0 0 0 0,1-1 0 0 0,-1 1 0 0 0,1 0 0 0 0,-1 0 0 0 0,0 1 0 0 0,0-1 0 0 0,0 0 0 0 0,0 1 0 0 0,0-1-1 0 0,0 1 1 0 0,0 0 0 0 0,0 0 0 0 0,0 0-9 0 0,5 5 12 0 0,-5-6-12 0 0,0 1 0 0 0,-1-1 0 0 0,1 0 0 0 0,-1 1 0 0 0,0-1 0 0 0,1 1 0 0 0,-1 0 0 0 0,0-1 0 0 0,0 1 0 0 0,0 0 0 0 0,0 0 0 0 0,1 1 0 0 0,2 5 0 0 0,0-3-36 0 0,-1 0-1 0 0,1 0 1 0 0,-1 1-1 0 0,0-1 1 0 0,0 1-1 0 0,0 0 1 0 0,-1 0 0 0 0,0 0-1 0 0,0 0 1 0 0,-1 0-1 0 0,0 0 1 0 0,0 1-1 0 0,0-1 1 0 0,0 0-1 0 0,-1 1 1 0 0,-1-1 0 0 0,1 0-1 0 0,-1 4 37 0 0,0-6-424 0 0,-1 1 1 0 0,0-1-1 0 0,1 0 1 0 0,-2 0-1 0 0,1 0 0 0 0,0 0 1 0 0,-3 2 423 0 0,-5 11-2369 0 0,6-5 607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1:16.0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63 1 19351 0 0,'0'0'886'0'0,"2"0"-21"0"0,-1 1-841 0 0,1 0-1 0 0,-1 0 1 0 0,0 1 0 0 0,1-1 0 0 0,-1 0-1 0 0,0 1 1 0 0,0-1 0 0 0,0 1-1 0 0,0-1 1 0 0,0 1 0 0 0,0-1 0 0 0,0 1-1 0 0,-1 0 1 0 0,1-1 0 0 0,-1 1 0 0 0,1 0-1 0 0,-1 1-23 0 0,2 4 451 0 0,0 0-1 0 0,-1-1 1 0 0,0 1-1 0 0,-1 5-450 0 0,-1 16 1095 0 0,-2 0 0 0 0,-1 0 0 0 0,-1-1 0 0 0,-9 26-1095 0 0,-5 27 44 0 0,10-39-23 0 0,3-18 331 0 0,2 1 0 0 0,-1 13-352 0 0,1-2 375 0 0,-4 17-375 0 0,5-30-304 0 0,1 1 0 0 0,1-1 0 0 0,2 9 304 0 0,-1-6-269 0 0,0-23-84 0 0,0 0 0 0 0,0 0 1 0 0,1 0-1 0 0,-1 0 0 0 0,1 0 1 0 0,-1 0-1 0 0,1 0 0 0 0,0 0 0 0 0,-1 0 1 0 0,1 0-1 0 0,1 2 353 0 0,-1-3-8658 0 0</inkml:trace>
  <inkml:trace contextRef="#ctx0" brushRef="#br0" timeOffset="906.385">26 562 17503 0 0,'2'3'112'0'0,"1"0"0"0"0,-1 1 0 0 0,1-1 0 0 0,0-1 0 0 0,0 1 0 0 0,0 0 0 0 0,0-1 0 0 0,0 1 0 0 0,0-1 0 0 0,1 0 0 0 0,-1 0 0 0 0,1 0 0 0 0,0-1 0 0 0,-1 1 0 0 0,1-1 0 0 0,0 0 0 0 0,4 1-112 0 0,0 0 436 0 0,0-1-1 0 0,1 1 1 0 0,-1-1-1 0 0,1-1 1 0 0,-1 1-1 0 0,0-1 0 0 0,1-1 1 0 0,5 0-436 0 0,-11 0 121 0 0,0 1 0 0 0,1-1 0 0 0,-1 0-1 0 0,0 0 1 0 0,0 0 0 0 0,1-1 0 0 0,-1 1 0 0 0,0-1 0 0 0,0 0 0 0 0,-1 1-1 0 0,1-1 1 0 0,0 0 0 0 0,-1-1 0 0 0,1 1 0 0 0,-1 0 0 0 0,1-1 0 0 0,-1 0-1 0 0,0 1 1 0 0,0-1 0 0 0,0 0 0 0 0,-1 0 0 0 0,2-2-121 0 0,9-20 18 0 0,-8 19-6 0 0,-1 0 1 0 0,0 0 0 0 0,-1 0 0 0 0,0-1-1 0 0,2-5-12 0 0,-3 8 7 0 0,1-3 10 0 0,-1 0 1 0 0,0 0 0 0 0,0 0 0 0 0,0 0 0 0 0,-1 0 0 0 0,0 0 0 0 0,-1 0 0 0 0,0-4-18 0 0,1 9-6 0 0,-1-5-19 0 0,0 0 0 0 0,-1 0-1 0 0,0 0 1 0 0,0 0 0 0 0,-1 0 25 0 0,3 5-1 0 0,-1 1 0 0 0,0 0 0 0 0,1-1 0 0 0,-1 1 0 0 0,0 0 0 0 0,0-1 0 0 0,0 1 0 0 0,0 0 0 0 0,0 0 0 0 0,0 0 0 0 0,0 0 0 0 0,0 0 0 0 0,0 0 0 0 0,-1 0 0 0 0,1 0 0 0 0,0 0 0 0 0,-1 1 0 0 0,1-1 0 0 0,0 0 0 0 0,-1 1 0 0 0,1-1 0 0 0,-1 1 0 0 0,1 0 0 0 0,-1 0 0 0 0,1-1 0 0 0,-2 1 1 0 0,0 0 0 0 0,0 1 0 0 0,0-1 0 0 0,0 1 0 0 0,1 0 0 0 0,-1-1 0 0 0,0 1 0 0 0,0 1 0 0 0,1-1 0 0 0,-1 0 0 0 0,1 1 0 0 0,-1-1 0 0 0,1 1 0 0 0,0 0 0 0 0,-1-1 0 0 0,1 1 0 0 0,-1 2 0 0 0,-4 3 0 0 0,2-1 0 0 0,-1 1 0 0 0,1 1 0 0 0,0-1 0 0 0,1 1 0 0 0,2-4 0 0 0,0 1 0 0 0,1-1 0 0 0,0 0 0 0 0,0 1 0 0 0,0-1 0 0 0,1 1 0 0 0,-1-1 0 0 0,1 5 0 0 0,-1 7 0 0 0,0-7 1 0 0,1-1 0 0 0,0 1 0 0 0,1 0-1 0 0,0-1 1 0 0,0 1 0 0 0,1 0 0 0 0,0-1 0 0 0,0 0 0 0 0,1 1-1 0 0,0-1 1 0 0,1 0 0 0 0,0-1 0 0 0,0 1 0 0 0,0 0-1 0 0,1-1 1 0 0,2 2-1 0 0,1 1 27 0 0,0-1 0 0 0,1 1 0 0 0,0-1 0 0 0,0-1-1 0 0,1 0 1 0 0,0 0 0 0 0,1-1 0 0 0,0 0 0 0 0,0-1 0 0 0,10 5-27 0 0,-9-6-59 0 0,0 0 1 0 0,1-1 0 0 0,-1-1 0 0 0,1 0 0 0 0,6 0 58 0 0,-11-2-16 0 0,0 0 0 0 0,1-1-1 0 0,-1 0 1 0 0,0-1 0 0 0,0 0-1 0 0,0 0 1 0 0,0-1 0 0 0,0 0-1 0 0,3-1 17 0 0,-5 1-14 0 0,0 0 0 0 0,0 0-1 0 0,-1-1 1 0 0,1 0 0 0 0,-1 0-1 0 0,1 0 1 0 0,-1-1 0 0 0,0 0 0 0 0,0 0-1 0 0,0 0 1 0 0,-1 0 0 0 0,0-1-1 0 0,1 0 1 0 0,-2 0 0 0 0,1 0-1 0 0,0 0 1 0 0,-1-1 0 0 0,0 1-1 0 0,-1-1 1 0 0,1 0 0 0 0,-1 0 0 0 0,1-2 14 0 0,-2 3-89 0 0,0 0 1 0 0,0-1 0 0 0,0 1 0 0 0,0 0-1 0 0,-1 0 1 0 0,0-1 0 0 0,0 1 0 0 0,-1 0-1 0 0,1 0 1 0 0,-1 0 0 0 0,0-1 0 0 0,0 1-1 0 0,-1 0 1 0 0,0 0 0 0 0,0 0 0 0 0,-1-2 88 0 0,1 4-13 0 0,0 0 1 0 0,0 0 0 0 0,0 0 0 0 0,0 1 0 0 0,-1-1-1 0 0,1 0 1 0 0,-1 1 0 0 0,0 0 0 0 0,0-1 0 0 0,0 1-1 0 0,0 0 1 0 0,0 1 0 0 0,-3-2 12 0 0,-1 0-1 0 0,1 0-1 0 0,-1 0 1 0 0,-1 1 0 0 0,1 0-1 0 0,-7-1 2 0 0,11 3 36 0 0,1 0-1 0 0,-1 0 0 0 0,0 0 1 0 0,1 0-1 0 0,-1 1 1 0 0,1-1-1 0 0,-1 1 0 0 0,1 0 1 0 0,-1-1-1 0 0,1 1 0 0 0,-1 0 1 0 0,1 1-1 0 0,0-1 1 0 0,-1 0-1 0 0,1 1 0 0 0,0-1 1 0 0,0 1-1 0 0,0 0 0 0 0,0-1 1 0 0,1 1-1 0 0,-1 0 1 0 0,0 0-1 0 0,1 0 0 0 0,-1 1 1 0 0,1-1-1 0 0,0 0 0 0 0,0 1 1 0 0,0-1-1 0 0,0 0 1 0 0,-1 2-36 0 0,-1 17 43 0 0,1-16 0 0 0,1 1 0 0 0,0-1 1 0 0,1 0-1 0 0,-1 0 0 0 0,1 1 0 0 0,0-1 0 0 0,0 1 0 0 0,1-1 0 0 0,0 0 0 0 0,0 4-43 0 0,1-4 10 0 0,0 0 1 0 0,0 1-1 0 0,0-1 0 0 0,1 0 0 0 0,0 0 0 0 0,0 0 1 0 0,0-1-1 0 0,0 1 0 0 0,1-1 0 0 0,0 1 0 0 0,0-1 1 0 0,0 0-11 0 0,-1-2-4 0 0,-1 0 0 0 0,1-1 0 0 0,0 1 0 0 0,-1 0 0 0 0,1-1 0 0 0,0 0 0 0 0,0 0 0 0 0,0 0 0 0 0,0 0 0 0 0,0 0 0 0 0,0-1 0 0 0,0 1 1 0 0,0-1-1 0 0,0 0 0 0 0,0 0 0 0 0,0 0 0 0 0,1 0 0 0 0,-1 0 0 0 0,0-1 0 0 0,0 1 0 0 0,0-1 0 0 0,2-1 4 0 0,7-1 24 0 0,-8 2-17 0 0,1-1 1 0 0,-1 1-1 0 0,0-1 1 0 0,0 0-1 0 0,1 0 1 0 0,-1 0-1 0 0,1-1-7 0 0,3-2 3 0 0,10-9 130 0 0,-1 1 71 0 0,-17 13-204 0 0,1 0 1 0 0,-1 0-1 0 0,0 0 0 0 0,0-1 0 0 0,0 1 0 0 0,0 0 0 0 0,1 0 1 0 0,-1 0-1 0 0,0 0 0 0 0,0 0 0 0 0,1-1 0 0 0,-1 1 1 0 0,0 0-1 0 0,0 0 0 0 0,1 0 0 0 0,-1 0 0 0 0,0 0 0 0 0,0 0 1 0 0,1 0-1 0 0,-1 0 0 0 0,0 0 0 0 0,0 0 0 0 0,1 0 1 0 0,-1 0-1 0 0,0 0 0 0 0,0 0 0 0 0,1 0 0 0 0,-1 0 0 0 0,0 0 1 0 0,0 0-1 0 0,1 0 0 0 0,-1 0 0 0 0,0 0 0 0 0,0 1 1 0 0,0-1-1 0 0,1 0 0 0 0,-1 0 0 0 0,0 0 0 0 0,0 0 0 0 0,0 1 1 0 0,1-1-1 0 0,-1 0 0 0 0,0 0 0 0 0,0 0 0 0 0,0 1 0 0 0,0-1 1 0 0,1 0-1 0 0,-1 0 0 0 0,0 1 0 0 0,0-1 0 0 0,0 0 1 0 0,0 0-1 0 0,0 1 0 0 0,0-1 0 0 0,0 0 0 0 0,0 0 0 0 0,0 1 1 0 0,0-1-1 0 0,0 0 0 0 0,0 0 0 0 0,0 1 0 0 0,0-1 1 0 0,0 0-1 0 0,0 0 0 0 0,0 1 0 0 0,0-1 0 0 0,0 0 0 0 0,1 18 40 0 0,0 0-1 0 0,-1 1 0 0 0,-2 4-39 0 0,1-2-175 0 0,1 0-1 0 0,1 4 176 0 0,-1-10-366 0 0,2 6-1860 0 0,1-7-3013 0 0,1 0-2304 0 0</inkml:trace>
  <inkml:trace contextRef="#ctx0" brushRef="#br0" timeOffset="1827.265">838 461 17503 0 0,'0'0'803'0'0,"1"2"-18"0"0,1 7-351 0 0,1 0 0 0 0,-1 0-1 0 0,0 1 1 0 0,-1-1 0 0 0,0 1-1 0 0,-1-1 1 0 0,0 1 0 0 0,0-1-1 0 0,-1 1 1 0 0,-2 7-434 0 0,0 38 1594 0 0,0-24-1084 0 0,2-25-502 0 0,0 1-1 0 0,1 0 0 0 0,0-1 0 0 0,0 1 0 0 0,0 0 0 0 0,1 1-7 0 0,4 27 0 0 0,-4-22 0 0 0,0-1 0 0 0,2 0 0 0 0,-1 0 0 0 0,2 3 0 0 0,-2-11 0 0 0,0-1 0 0 0,0 1 0 0 0,0-1 0 0 0,0 1 0 0 0,0-1 0 0 0,1 1 0 0 0,8 10 0 0 0,-10-12 22 0 0,0-1-1 0 0,0 1 1 0 0,1-1 0 0 0,-1 1-1 0 0,1-1 1 0 0,-1 0-1 0 0,1 0 1 0 0,-1 0-1 0 0,1 0 1 0 0,0 0 0 0 0,0 0-1 0 0,-1 0 1 0 0,1-1-1 0 0,0 1 1 0 0,0 0-1 0 0,0-1 1 0 0,0 0 0 0 0,0 1-1 0 0,0-1 1 0 0,0 0-1 0 0,0 0 1 0 0,0 0-1 0 0,0 0 1 0 0,0-1 0 0 0,-1 1-1 0 0,1 0 1 0 0,0-1-1 0 0,0 1 1 0 0,2-2-22 0 0,1 1 19 0 0,1-1 0 0 0,-1 0 0 0 0,0-1 1 0 0,1 1-1 0 0,-1-1 0 0 0,0 0 0 0 0,-1-1 0 0 0,1 1 0 0 0,-1-1 1 0 0,1 0-20 0 0,6-8-26 0 0,-1-1 1 0 0,0-1 0 0 0,-1 1 0 0 0,0-2 0 0 0,-2 1-1 0 0,1-1 1 0 0,-2 0 0 0 0,0-1 0 0 0,1-5 25 0 0,2-28-479 0 0,-7 41 558 0 0,0 1 1 0 0,0-1-1 0 0,-1 1 0 0 0,0-1 0 0 0,-1 0 0 0 0,0 0 0 0 0,0-7-79 0 0,0 14-3 0 0,0 0-93 0 0,0 1-57 0 0,0 0-21 0 0,0 0 46 0 0,0 0 202 0 0,0 0 87 0 0,0 0 20 0 0,-2 1-15 0 0,-3 4-72 0 0,5-4-93 0 0,0 0-1 0 0,-1 0 1 0 0,1-1 0 0 0,0 1-1 0 0,-1 0 1 0 0,1 0-1 0 0,0-1 1 0 0,0 1 0 0 0,0 0-1 0 0,0 0 1 0 0,0 0-1 0 0,0-1 1 0 0,0 1-1 0 0,0 0 1 0 0,0 0 0 0 0,0 0-1 0 0,0-1 1 0 0,0 2-1 0 0,1 4-264 0 0,0 2 309 0 0,1-1 0 0 0,0 1-1 0 0,0-1 1 0 0,0 0 0 0 0,1 0 0 0 0,1 0 0 0 0,-1 0 0 0 0,1 0-1 0 0,0-1 1 0 0,0 1 0 0 0,3 2-45 0 0,-4-7 11 0 0,-1 0-1 0 0,0 0 1 0 0,1 0-1 0 0,-1-1 1 0 0,1 1-1 0 0,0-1 1 0 0,-1 1-1 0 0,1-1 1 0 0,0 0-1 0 0,0 0 1 0 0,0 0-1 0 0,0-1 1 0 0,0 1-1 0 0,0-1 1 0 0,0 1-1 0 0,0-1 1 0 0,0 0-1 0 0,0 0 1 0 0,0 0-1 0 0,0-1 1 0 0,0 1-1 0 0,0-1 1 0 0,2 0-11 0 0,1-1 36 0 0,1 1 0 0 0,-1-1-1 0 0,1 0 1 0 0,-1-1 0 0 0,0 0 0 0 0,0 0 0 0 0,0 0 0 0 0,-1 0-1 0 0,1-1 1 0 0,1-1-36 0 0,-1-2-391 0 0,0 0 0 0 0,0 0 0 0 0,-1 0 0 0 0,2-3 391 0 0,6-27-16 0 0,-13 36 30 0 0,1 1-1 0 0,-1-1 1 0 0,0 0 0 0 0,1 1-1 0 0,-1-1 1 0 0,0 0-1 0 0,0 0 1 0 0,1 0-1 0 0,-1 1 1 0 0,0-1 0 0 0,0 0-1 0 0,0 0 1 0 0,0 0-1 0 0,0 1 1 0 0,0-1-1 0 0,0 0 1 0 0,-1 0 0 0 0,1 0-1 0 0,0 1 1 0 0,0-1-1 0 0,-1 0 1 0 0,1 0-1 0 0,0 1 1 0 0,-1-1 0 0 0,1 0-1 0 0,-1 1 1 0 0,1-1-1 0 0,-1 0 1 0 0,1 1-1 0 0,-1-1 1 0 0,1 1 0 0 0,-1-1-1 0 0,1 1 1 0 0,-1-1-1 0 0,0 1 1 0 0,1-1-1 0 0,-2 1-13 0 0,0-1 0 0 0,0 0 1 0 0,0 0-1 0 0,0 0 0 0 0,0 0 0 0 0,0 0 0 0 0,0 1 0 0 0,0-1 0 0 0,0 1 0 0 0,0 0 0 0 0,-1 0 0 0 0,1-1 0 0 0,0 1 0 0 0,-2 1 0 0 0,-1 0-15 0 0,-1 0 1 0 0,1 1-1 0 0,0 0 0 0 0,0 0 1 0 0,0 1-1 0 0,0-1 1 0 0,1 1-1 0 0,-1 0 0 0 0,1 0 1 0 0,-1 1-1 0 0,1-1 0 0 0,0 1 1 0 0,0 0-1 0 0,1 0 1 0 0,-1 0-1 0 0,1 0 0 0 0,0 1 1 0 0,0 0-1 0 0,0-1 1 0 0,0 4 14 0 0,0-3-10 0 0,1 0 1 0 0,-1 1-1 0 0,1-1 1 0 0,0 1 0 0 0,1-1-1 0 0,0 1 1 0 0,-1 0-1 0 0,2 0 1 0 0,-1 0 0 0 0,1-1-1 0 0,0 1 1 0 0,0 0 0 0 0,0 0-1 0 0,1 0 1 0 0,0 0-1 0 0,0-1 1 0 0,1 1 0 0 0,0 0-1 0 0,1 2 10 0 0,-1-3 7 0 0,1 1-1 0 0,0-1 1 0 0,1 0-1 0 0,-1-1 1 0 0,1 1-1 0 0,0-1 1 0 0,0 1-1 0 0,0-1 1 0 0,1-1-1 0 0,0 1 1 0 0,-1 0-1 0 0,1-1 1 0 0,0 0-1 0 0,1 0 1 0 0,-1-1-1 0 0,0 1 1 0 0,1-1-1 0 0,-1 0 1 0 0,1-1-1 0 0,0 1 1 0 0,0-1-1 0 0,0 0 1 0 0,1-1-7 0 0,5 1-17 0 0,0 0 0 0 0,0-2 0 0 0,0 1 1 0 0,1-1-1 0 0,-1-1 0 0 0,0 0 0 0 0,-1-1 1 0 0,1-1-1 0 0,5-1 17 0 0,-2-1-3 0 0,-1-1-1 0 0,0 1 1 0 0,0-2 0 0 0,-1 0 0 0 0,0-1-1 0 0,0 0 1 0 0,2-4 3 0 0,-6 4-8 0 0,0 0 0 0 0,0-1 0 0 0,-1 0 0 0 0,0-1 0 0 0,-1 0 0 0 0,0 0 0 0 0,-1-1 0 0 0,0 0 0 0 0,-1 0 0 0 0,0 0 0 0 0,-1 0 0 0 0,0-2 8 0 0,5-28 0 0 0,-10 42 0 0 0,-2 20-96 0 0,1-1 0 0 0,1 3 96 0 0,-1 13 119 0 0,-1 1 0 0 0,-4 10-119 0 0,-2 31-22 0 0,5-54-83 0 0,0-1 0 0 0,-1 1 105 0 0,0 1-6 0 0,5-22 16 0 0,-1-1-1 0 0,1 1 0 0 0,-1 0 1 0 0,1-1-1 0 0,-1 1 0 0 0,0 0 1 0 0,0-1-1 0 0,0 1 0 0 0,0-1 1 0 0,0 1-1 0 0,0-1 0 0 0,0 1 1 0 0,0-1-1 0 0,0 0 0 0 0,-1 1 1 0 0,1-1-1 0 0,0 0-9 0 0,0-1 4 0 0,1 1 0 0 0,-1-1 1 0 0,1 1-1 0 0,-1-1 0 0 0,0 1 0 0 0,1-1 0 0 0,-1 0 1 0 0,1 1-1 0 0,-1-1 0 0 0,0 0 0 0 0,1 1 1 0 0,-1-1-1 0 0,0 0 0 0 0,1 0 0 0 0,-1 0 0 0 0,0 0 1 0 0,0 1-1 0 0,0-1-4 0 0,-3-4-16 0 0,4 3 16 0 0,-2 0 0 0 0,0 0 0 0 0,0-1 0 0 0,0 1 0 0 0,0 0-1 0 0,0-1 1 0 0,1 0 0 0 0,-1 1 0 0 0,0-1 0 0 0,1 0 0 0 0,0 0 0 0 0,-1 0 0 0 0,1 0 0 0 0,0 0 0 0 0,0 0 0 0 0,0 0 0 0 0,0 0-1 0 0,0 0 1 0 0,1-1 0 0 0,-1 1 0 0 0,1 0 0 0 0,-1 0 0 0 0,1-1 0 0 0,0 1 0 0 0,0 0 0 0 0,0-1 0 0 0,0 1 0 0 0,0 0 0 0 0,1-1-1 0 0,-1 1 1 0 0,1 0 0 0 0,-1-1 0 0 0,2 0 0 0 0,0-1 53 0 0,0-1 89 0 0,0 0 1 0 0,0 0-1 0 0,1 0 1 0 0,0 0-1 0 0,0 1 1 0 0,0 0-1 0 0,0-1 1 0 0,1 1-1 0 0,-1 0 1 0 0,1 1 0 0 0,0-1-1 0 0,1 1 1 0 0,-1-1-1 0 0,4-1-142 0 0,6-2 14 0 0,-10 5 19 0 0,0-1-1 0 0,0 1 0 0 0,0 0 0 0 0,1 1 1 0 0,-1-1-1 0 0,0 1 0 0 0,1-1 0 0 0,-1 1 1 0 0,1 1-1 0 0,-1-1 0 0 0,1 1 0 0 0,4 0-32 0 0,1 1 112 0 0,1 0-1 0 0,-1 1 0 0 0,0 0 0 0 0,0 1 0 0 0,1 1-111 0 0,65 26 107 0 0,-73-29-355 0 0,0 0 0 0 0,0 0 1 0 0,-1 0-1 0 0,1 0 0 0 0,0 0 0 0 0,0-1 0 0 0,0 1 0 0 0,0-1 0 0 0,0 0 1 0 0,1 0 247 0 0,6 0-1370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11:26.2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13560 0 0,'0'0'306'0'0,"4"7"421"0"0,-1 0-617 0 0,0 0 1 0 0,-1 1-1 0 0,1-1 0 0 0,0 8-110 0 0,1 2 72 0 0,8 32 1140 0 0,-2 1-1 0 0,1 25-1211 0 0,2 8 478 0 0,-12-79-461 0 0,-1 0-1 0 0,1-1 0 0 0,0 1 0 0 0,0 0 0 0 0,0-1 0 0 0,0 0 0 0 0,1 1-16 0 0,7 20 39 0 0,-8-22-349 0 0,-1-2-110 0 0,4-7-4748 0 0,-3 5-117 0 0</inkml:trace>
  <inkml:trace contextRef="#ctx0" brushRef="#br0" timeOffset="386.81">177 171 2304 0 0,'0'0'101'0'0,"1"1"1"0"0,0 2 11 0 0,0 1 0 0 0,0 0 1 0 0,0 0-1 0 0,0 0 0 0 0,-1 0 1 0 0,1 0-1 0 0,-1 0 0 0 0,0 0 1 0 0,0 0-1 0 0,-1 0 1 0 0,0 3-114 0 0,1 8 5634 0 0,0-14-1809 0 0,0-1-421 0 0,-5 12-1319 0 0,5-11-2031 0 0,-1 1 0 0 0,0-1-1 0 0,1 0 1 0 0,-1 0 0 0 0,0 1-1 0 0,0-1 1 0 0,1 0 0 0 0,-1 0 0 0 0,0 0-1 0 0,0 0 1 0 0,0 0 0 0 0,0 0-1 0 0,-1 0-53 0 0,-8 10 318 0 0,10-10-287 0 0,-1-1 1 0 0,0 1-1 0 0,1-1 0 0 0,-1 1 1 0 0,0-1-1 0 0,0 1 0 0 0,1-1 1 0 0,-1 1-1 0 0,0-1 0 0 0,0 0 1 0 0,0 1-1 0 0,0-1 0 0 0,0 0 1 0 0,1 0-1 0 0,-1 0 0 0 0,-1 0-31 0 0,2 3 58 0 0,0-1-32 0 0,0-1 1 0 0,0 1-1 0 0,0 0 0 0 0,0-1 1 0 0,0 1-1 0 0,1 0 1 0 0,-1-1-1 0 0,0 1 0 0 0,1-1 1 0 0,-1 1-1 0 0,1 0 1 0 0,0-1-1 0 0,-1 1 0 0 0,1-1 1 0 0,0 0-1 0 0,0 1 1 0 0,0-1-1 0 0,0 0 1 0 0,0 1-1 0 0,0-1 0 0 0,2 1-26 0 0,16 13 754 0 0,0-2-1 0 0,1 0 0 0 0,22 10-753 0 0,-34-21-116 0 0,6 3 208 0 0,-8 0-5280 0 0,-6-5-1467 0 0</inkml:trace>
  <inkml:trace contextRef="#ctx0" brushRef="#br0" timeOffset="832.085">486 312 7368 0 0,'0'0'568'0'0,"0"0"-62"0"0,0 0 1133 0 0,0 0 532 0 0,0 0 107 0 0,1 0-1950 0 0,-1 1-1 0 0,1-1 1 0 0,-1 1 0 0 0,0-1-1 0 0,1 1 1 0 0,-1 0 0 0 0,0-1-1 0 0,0 1 1 0 0,1-1 0 0 0,-1 1-1 0 0,0 0 1 0 0,0-1-1 0 0,0 1 1 0 0,0 0 0 0 0,0-1-328 0 0,0 2 140 0 0,-2 0-10 0 0,0 1-1 0 0,-1-1 0 0 0,1 0 1 0 0,0 1-1 0 0,-1-1 0 0 0,0 0 1 0 0,1 0-1 0 0,-1-1 0 0 0,-1 2-129 0 0,-1 0 146 0 0,3 0-128 0 0,0-1-12 0 0,-12 5 58 0 0,7-4-128 0 0,5-2-260 0 0,0-2-81 0 0,-6 0-85 0 0,5 0-4926 0 0,3 1-732 0 0</inkml:trace>
  <inkml:trace contextRef="#ctx0" brushRef="#br0" timeOffset="1153.538">564 171 5064 0 0,'18'27'528'0'0,"-14"-21"1498"0"0,0 1 1 0 0,0 0-1 0 0,-1 0 1 0 0,0 1-1 0 0,1 5-2026 0 0,0-1 1469 0 0,-2 0 0 0 0,0 1-1 0 0,1 4-1468 0 0,-1 19 242 0 0,-2 0-1 0 0,-2 5-241 0 0,1 10 477 0 0,1-45-459 0 0,0-1-6044 0 0,0 2-456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1:06.2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363 120 11976 0 0,'7'9'207'0'0,"0"-1"0"0"0,-1 1 1 0 0,0 0-1 0 0,-1 0 0 0 0,0 2-207 0 0,2 2 1304 0 0,-2 1-1 0 0,0-1 0 0 0,-1 1 0 0 0,0 1 1 0 0,1 10-1304 0 0,-2-2 1970 0 0,-1-1 1 0 0,-1 1-1 0 0,-1 10-1970 0 0,-5 31-38 0 0,-3 27 326 0 0,5-47-289 0 0,-2 0-1 0 0,-8 28 2 0 0,-4 11-16 0 0,5-14-961 0 0,12-69 913 0 0,0 0 1 0 0,0 0-1 0 0,0 0 0 0 0,0-1 0 0 0,0 1 1 0 0,0 0-1 0 0,0 0 0 0 0,0 0 1 0 0,0 0-1 0 0,0 0 0 0 0,1 0 0 0 0,-1 0 1 0 0,0 0-1 0 0,0 0 0 0 0,0 0 1 0 0,0 0-1 0 0,0 0 0 0 0,0 0 1 0 0,0 1-1 0 0,0-1 0 0 0,0 0 0 0 0,0 0 1 0 0,1 0-1 0 0,-1 0 0 0 0,0 0 1 0 0,0 0-1 0 0,0 0 0 0 0,0 0 1 0 0,0 0-1 0 0,0 0 0 0 0,0 0 0 0 0,0 0 1 0 0,0 0-1 0 0,0 0 0 0 0,0 0 1 0 0,0 0-1 0 0,0 1 0 0 0,0-1 0 0 0,0 0 1 0 0,0 0-1 0 0,0 0 0 0 0,0 0 1 0 0,1 0-1 0 0,-1 0 0 0 0,0 0 1 0 0,0 0-1 0 0,0 0 0 0 0,0 0 0 0 0,0 1 1 0 0,0-1-1 0 0,0 0 0 0 0,-1 0 1 0 0,1 0-1 0 0,0 0 0 0 0,0 0 1 0 0,0 0-1 0 0,0 0 0 0 0,0 0 0 0 0,0 0 1 0 0,0 0-1 0 0,0 1 0 0 0,0-1 1 0 0,0 0-1 0 0,0 0 0 0 0,0 0 1 0 0,0 0 63 0 0,9-8-1983 0 0,9-13-23 0 0,6-9-551 0 0</inkml:trace>
  <inkml:trace contextRef="#ctx0" brushRef="#br0" timeOffset="380.236">822 75 12440 0 0,'0'0'957'0'0,"-1"0"-905"0"0,0-1 0 0 0,0 0 0 0 0,0 1 0 0 0,0 0-1 0 0,0-1 1 0 0,0 1 0 0 0,0-1 0 0 0,0 1 0 0 0,0 0 0 0 0,0 0 0 0 0,0 0 0 0 0,0 0 0 0 0,0 0-52 0 0,-26 1 3162 0 0,-1 3 1 0 0,1 0-1 0 0,-23 7-3162 0 0,24-5 322 0 0,-36 12 855 0 0,9-2-398 0 0,-48 10 474 0 0,-33 8-432 0 0,-13-4-821 0 0,119-27 132 0 0,15-2-70 0 0,1 1 0 0 0,0 0-1 0 0,-4 2-61 0 0,-12 2 101 0 0,22-5-338 0 0,0 0 1 0 0,0 0 0 0 0,0 1-1 0 0,0 0 1 0 0,-6 2 236 0 0,11-3-2345 0 0,1-1-6649 0 0</inkml:trace>
  <inkml:trace contextRef="#ctx0" brushRef="#br0" timeOffset="764.001">1209 403 21167 0 0,'-1'5'214'0'0,"0"-1"0"0"0,0 1 0 0 0,1-1 0 0 0,0 1 0 0 0,0 0 0 0 0,0-1-1 0 0,0 1 1 0 0,1 4-214 0 0,0 25 589 0 0,-6 29-367 0 0,2-27 2532 0 0,-5 29-2754 0 0,3-15 726 0 0,4-38-588 0 0,0 1 0 0 0,0-1 0 0 0,-4 9-138 0 0,-3 16-226 0 0,7-35-486 0 0,1-2-216 0 0,0 0-992 0 0,2-3-4046 0 0,5-10-1729 0 0</inkml:trace>
  <inkml:trace contextRef="#ctx0" brushRef="#br0" timeOffset="765.001">1242 134 5984 0 0,'17'27'264'0'0,"-8"-20"56"0"0,-6 4-256 0 0,7 0-64 0 0,-3 2 0 0 0,3-7 0 0 0,-7 6 488 0 0,6-5 88 0 0</inkml:trace>
  <inkml:trace contextRef="#ctx0" brushRef="#br0" timeOffset="1196.028">1470 385 14888 0 0,'6'10'236'0'0,"-1"0"1"0"0,-1 1 0 0 0,0 0-1 0 0,0 0 1 0 0,-1 0 0 0 0,-1 0 0 0 0,0 1-1 0 0,0-1 1 0 0,-1 1 0 0 0,-1-1-1 0 0,0 10-236 0 0,1 2 1803 0 0,1 0-1 0 0,3 12-1802 0 0,0 0 931 0 0,0-7-187 0 0,-2-19-532 0 0,-2 1 0 0 0,1-1 0 0 0,-1 5-212 0 0,-1-14 22 0 0,0 1 0 0 0,0-1 0 0 0,0 0 1 0 0,0 1-1 0 0,0-1 0 0 0,0 1 0 0 0,0-1 0 0 0,0 0 0 0 0,0 1 0 0 0,0-1 0 0 0,0 0 0 0 0,0 1 0 0 0,1-1 0 0 0,-1 0 0 0 0,0 1 0 0 0,0-1 0 0 0,0 0 0 0 0,1 0 0 0 0,-1 1 0 0 0,0-1 1 0 0,0 0-1 0 0,1 1 0 0 0,-1-1 0 0 0,0 0 0 0 0,0 0 0 0 0,1 0 0 0 0,-1 1 0 0 0,0-1 0 0 0,1 0 0 0 0,-1 0 0 0 0,0 0 0 0 0,1 0 0 0 0,-1 0 0 0 0,0 0 0 0 0,1 0 0 0 0,-1 1 0 0 0,0-1 1 0 0,1 0-1 0 0,-1 0 0 0 0,0 0 0 0 0,1 0 0 0 0,-1-1 0 0 0,1 1 0 0 0,-1 0 0 0 0,0 0 0 0 0,1 0 0 0 0,-1 0 0 0 0,1 0-22 0 0,-1 0 38 0 0,1-1-1 0 0,0 1 1 0 0,0 0 0 0 0,0-1-1 0 0,0 1 1 0 0,0-1-1 0 0,-1 1 1 0 0,1-1 0 0 0,0 1-1 0 0,0-1 1 0 0,-1 1 0 0 0,1-1-1 0 0,-1 0 1 0 0,1 1-1 0 0,0-1 1 0 0,-1 0 0 0 0,1 0-1 0 0,-1 0-37 0 0,2-4 40 0 0,0-1 0 0 0,0 1 0 0 0,0 0 0 0 0,0-1 0 0 0,1 1 0 0 0,-1 1 0 0 0,2-1 0 0 0,-1 0 0 0 0,0 1 0 0 0,3-3-40 0 0,-1 1 0 0 0,0 0 0 0 0,0 0 0 0 0,2-6 0 0 0,12-14 0 0 0,-14 20 0 0 0,3 2 0 0 0,-7 3 0 0 0,0 1 0 0 0,0 0 1 0 0,0 0-1 0 0,0 0 0 0 0,0 0 0 0 0,0 0 0 0 0,0 0 0 0 0,0 0 0 0 0,0 1 0 0 0,0-1 0 0 0,0 0 1 0 0,0 1-1 0 0,0-1 0 0 0,0 0 0 0 0,-1 1 0 0 0,1-1 0 0 0,0 1 0 0 0,0-1 0 0 0,0 1 0 0 0,-1 0 1 0 0,1-1-1 0 0,0 1 0 0 0,0 0 0 0 0,-1-1 0 0 0,1 1 0 0 0,-1 0 0 0 0,1 0 0 0 0,0 0 1 0 0,-1 0-1 0 0,1 0 0 0 0,2 5-7 0 0,0 0 1 0 0,-1 0 0 0 0,1 1-1 0 0,-1 2 7 0 0,1 0-39 0 0,3 9-383 0 0,2 4-1086 0 0,-2-6-4581 0 0,-1-2-1430 0 0</inkml:trace>
  <inkml:trace contextRef="#ctx0" brushRef="#br0" timeOffset="1596.219">2193 187 10592 0 0,'1'0'33'0'0,"3"-2"43"0"0,-1 0-1 0 0,1 0 1 0 0,-1 0-1 0 0,0 0 1 0 0,0-1-1 0 0,0 1 1 0 0,0-1-1 0 0,0 0 1 0 0,0 0-1 0 0,-1 0 0 0 0,0 0 1 0 0,1 0-1 0 0,-1-1 1 0 0,0 1-1 0 0,0-1 1 0 0,-1 1-1 0 0,1-1 1 0 0,-1-1-76 0 0,7-17 1892 0 0,-6 17-1291 0 0,-1 0 0 0 0,1 0 0 0 0,-1 0 1 0 0,0 0-1 0 0,0 0 0 0 0,0 0 0 0 0,-1-1 0 0 0,0 1-601 0 0,1-9 1081 0 0,-1 7-226 0 0,0 0-1 0 0,0 0 1 0 0,0-1 0 0 0,-1-1-855 0 0,1 9 35 0 0,0-1 0 0 0,0 1 1 0 0,-1-1-1 0 0,1 1 1 0 0,0-1-1 0 0,0 1 1 0 0,0-1-1 0 0,-1 1 0 0 0,1-1 1 0 0,0 1-1 0 0,0 0 1 0 0,-1-1-1 0 0,1 1 1 0 0,0-1-1 0 0,-1 1 0 0 0,1 0 1 0 0,0-1-1 0 0,-1 1 1 0 0,1 0-1 0 0,-1-1 0 0 0,1 1 1 0 0,-1 0-1 0 0,1 0 1 0 0,0-1-1 0 0,-1 1 1 0 0,1 0-1 0 0,-1 0 0 0 0,1 0 1 0 0,-1 0-36 0 0,-1 0 62 0 0,1 0 0 0 0,-1 0-1 0 0,1 0 1 0 0,-1 0 0 0 0,1 0 0 0 0,-1 1 0 0 0,1-1 0 0 0,0 0-1 0 0,-1 1 1 0 0,1-1 0 0 0,-1 1-62 0 0,-2 2 86 0 0,0-1-1 0 0,0 0 1 0 0,0 1 0 0 0,0 0-1 0 0,1 0 1 0 0,-4 3-86 0 0,-12 17 138 0 0,1 1 0 0 0,1 0 0 0 0,2 2 0 0 0,0 0 0 0 0,-6 17-138 0 0,2 2-146 0 0,2 1-1 0 0,3 1 1 0 0,0 1 146 0 0,-23 115 169 0 0,31-122 797 0 0,0 27-966 0 0,2-15 543 0 0,3 2-1092 0 0,1-38-135 0 0,0-14-135 0 0,0-3-1093 0 0,0 0-468 0 0</inkml:trace>
  <inkml:trace contextRef="#ctx0" brushRef="#br0" timeOffset="1597.219">2134 411 7832 0 0,'1'0'67'0'0,"0"0"0"0"0,0 0-1 0 0,0 0 1 0 0,0 0 0 0 0,-1 0 0 0 0,1 0 0 0 0,0 0 0 0 0,0 0 0 0 0,0-1 0 0 0,0 1-1 0 0,-1 0 1 0 0,1 0 0 0 0,0-1 0 0 0,0 1 0 0 0,-1-1 0 0 0,1 1 0 0 0,0-1 0 0 0,0 1-67 0 0,0-6 3502 0 0,-1 5-1350 0 0,0 1-133 0 0,-3 1-646 0 0,-16 1-184 0 0,-1 1-395 0 0,1 0-1 0 0,0 1 1 0 0,0 0 0 0 0,-11 6-794 0 0,17-6 145 0 0,0 1-1 0 0,0-2 1 0 0,-1 0-1 0 0,1 0 1 0 0,-10 0-145 0 0,-10-2-387 0 0,19-2-5990 0 0,6 1-676 0 0</inkml:trace>
  <inkml:trace contextRef="#ctx0" brushRef="#br0" timeOffset="2012.801">2312 25 18743 0 0,'0'0'430'0'0,"0"2"55"0"0,-3 13-238 0 0,1 0 0 0 0,-2 0 1 0 0,0-1-1 0 0,-1 0 0 0 0,-3 6-247 0 0,3-6 321 0 0,-15 39 827 0 0,2 1 0 0 0,2 2-1148 0 0,-5 13 37 0 0,14-52 77 0 0,1 2 1 0 0,1-1-1 0 0,1 0 0 0 0,0 1 0 0 0,1 3-114 0 0,1-1-81 0 0,2 1 1 0 0,0-1-1 0 0,1 0 0 0 0,1 0 0 0 0,1 1 0 0 0,1-1 81 0 0,1 5-115 0 0,-4-20-58 0 0,0-1 1 0 0,0 0 0 0 0,0 0-1 0 0,0 0 1 0 0,1 0-1 0 0,0 0 1 0 0,0 0 0 0 0,0 0-1 0 0,1-1 1 0 0,-1 1-1 0 0,1-1 1 0 0,3 4 172 0 0,-3-6-1180 0 0,8 0-11 0 0</inkml:trace>
  <inkml:trace contextRef="#ctx0" brushRef="#br0" timeOffset="2788.185">2378 385 11056 0 0,'0'0'852'0'0,"2"1"-560"0"0,0 1 3 0 0,0 1 0 0 0,0 0 0 0 0,-1 0-1 0 0,1 0 1 0 0,0-1 0 0 0,-1 1 0 0 0,0 1 0 0 0,0-1 0 0 0,0 0 0 0 0,0 0 0 0 0,0 0 0 0 0,-1 0 0 0 0,1 2-295 0 0,0 10 2196 0 0,0 1 0 0 0,-1 6-2196 0 0,0-13-64 0 0,-1 31 2101 0 0,-6 27-2037 0 0,6-62 99 0 0,2 0 0 0 0,-1 0 0 0 0,0-1-1 0 0,1 1 1 0 0,0 0 0 0 0,1 4-99 0 0,3 17 327 0 0,-4-19-277 0 0,0 0-1 0 0,0 0 0 0 0,1 0 1 0 0,1 2-50 0 0,-3-7-4 0 0,1-1 0 0 0,-1 1 1 0 0,0-1-1 0 0,1 0 1 0 0,-1 0-1 0 0,1 1 1 0 0,0-1-1 0 0,-1 0 1 0 0,1 0-1 0 0,0 0 1 0 0,0 0-1 0 0,0 1 1 0 0,0-1-1 0 0,0-1 0 0 0,0 1 1 0 0,0 0-1 0 0,0 0 1 0 0,0 0-1 0 0,0 0 1 0 0,1-1-1 0 0,-1 1 1 0 0,0-1-1 0 0,1 1 1 0 0,-1-1-1 0 0,0 1 1 0 0,1-1 3 0 0,0 1-25 0 0,13-2-68 0 0,-12 0 103 0 0,1 0-1 0 0,-1 0 1 0 0,1 0 0 0 0,-1-1-1 0 0,0 1 1 0 0,1-1 0 0 0,-1 0-1 0 0,0 0 1 0 0,0 0-1 0 0,0 0 1 0 0,-1 0 0 0 0,3-2-10 0 0,5-7-222 0 0,0 0 0 0 0,6-9 222 0 0,-9 11-102 0 0,0 0-1 0 0,1 0 0 0 0,8-6 103 0 0,5-8 0 0 0,-13 21 0 0 0,-7 2 1 0 0,0 0-1 0 0,0 0 0 0 0,0 0 0 0 0,-1 0 1 0 0,1 1-1 0 0,0-1 0 0 0,0 0 1 0 0,0 1-1 0 0,0-1 0 0 0,0 1 0 0 0,0-1 1 0 0,-1 1-1 0 0,1-1 0 0 0,0 1 0 0 0,0 0 1 0 0,-1-1-1 0 0,1 1 0 0 0,0 0 1 0 0,-1 0-1 0 0,1-1 0 0 0,-1 1 0 0 0,1 0 1 0 0,-1 0-1 0 0,1 0 0 0 0,-1 0 1 0 0,0 0-1 0 0,0 0 0 0 0,1 0 0 0 0,-1-1 1 0 0,0 1-1 0 0,0 0 0 0 0,0 0 0 0 0,0 1 0 0 0,1 1 15 0 0,7 32 463 0 0,2 10-379 0 0,-9-41-160 0 0,1-1-1 0 0,-1 1 1 0 0,1 0-1 0 0,0-1 0 0 0,0 1 1 0 0,0-1-1 0 0,0 1 1 0 0,1-1-1 0 0,1 2 62 0 0,-2-3-12 0 0,2 2 15 0 0,1 0 0 0 0,-1 1 0 0 0,1-2 0 0 0,0 1 0 0 0,4 2-3 0 0,-7-5 19 0 0,0 0 1 0 0,0 0-1 0 0,1 0 0 0 0,-1-1 1 0 0,0 1-1 0 0,1-1 1 0 0,-1 1-1 0 0,1-1 0 0 0,-1 0 1 0 0,1 0-1 0 0,-1 0 1 0 0,0 0-1 0 0,1 0 0 0 0,-1-1 1 0 0,1 1-1 0 0,0-1-19 0 0,11-2 64 0 0,-10 2-51 0 0,1 0-1 0 0,0 0 0 0 0,-1 0 0 0 0,1-1 1 0 0,-1 1-1 0 0,1-1 0 0 0,-1 0 0 0 0,0-1 1 0 0,0 1-1 0 0,2-2-12 0 0,1-1 8 0 0,1-1-1 0 0,-1 0 1 0 0,-1 0-1 0 0,1-1 1 0 0,-1 0 0 0 0,-1 0-1 0 0,3-4-7 0 0,9-9 0 0 0,-14 17 0 0 0,-1 1 0 0 0,1-1 0 0 0,-1 1 0 0 0,0-1 0 0 0,0 0 0 0 0,0 0 0 0 0,-1 0 0 0 0,1-1 0 0 0,9-16-5 0 0,-9 18 2 0 0,-1 0 0 0 0,1 0-1 0 0,-1-1 1 0 0,0 1 0 0 0,0 0 0 0 0,0 0-1 0 0,0-1 1 0 0,0 1 0 0 0,0 0 0 0 0,-1-1 0 0 0,1 1-1 0 0,-1-1 1 0 0,0 1 0 0 0,0-1 0 0 0,1 1 0 0 0,-2-1-1 0 0,1 1 1 0 0,0-1 0 0 0,0 1 0 0 0,-1-1 0 0 0,0 1-1 0 0,1-1 1 0 0,-1 1 0 0 0,0 0 0 0 0,0-1 0 0 0,0 1-1 0 0,-1-2 4 0 0,1 3-3 0 0,0 1 0 0 0,0-1-1 0 0,1 0 1 0 0,-1 1-1 0 0,0-1 1 0 0,0 0 0 0 0,1 1-1 0 0,-1-1 1 0 0,0 1-1 0 0,0-1 1 0 0,0 1 0 0 0,0-1-1 0 0,0 1 1 0 0,0 0 0 0 0,0 0-1 0 0,0-1 1 0 0,0 1-1 0 0,0 0 1 0 0,0 0 0 0 0,0 0-1 0 0,-1 0 4 0 0,0 0-5 0 0,0 0 0 0 0,0 0-1 0 0,0 0 1 0 0,0 0 0 0 0,1 1 0 0 0,-1-1-1 0 0,0 1 1 0 0,0-1 0 0 0,0 1-1 0 0,-1 0 6 0 0,0 1-4 0 0,1-1-1 0 0,-1 1 1 0 0,1 0-1 0 0,0-1 1 0 0,0 1-1 0 0,0 0 1 0 0,0 1-1 0 0,0-1 1 0 0,0 0-1 0 0,1 0 1 0 0,-1 1-1 0 0,1-1 1 0 0,-1 1-1 0 0,1-1 1 0 0,0 1-1 0 0,0 0 5 0 0,-1 1-3 0 0,0 1-6 0 0,-1 0 1 0 0,2 0-1 0 0,-1 0 1 0 0,0 0-1 0 0,1 0 0 0 0,0 1 1 0 0,0-1-1 0 0,0 5 9 0 0,1-1 0 0 0,0-4 0 0 0,0 0 0 0 0,0 0 0 0 0,0 1 0 0 0,1-1 0 0 0,0 0 0 0 0,0 0 0 0 0,0 0 0 0 0,0 0 0 0 0,3 5 0 0 0,4 17 0 0 0,-7-23 0 0 0,0 0 0 0 0,0 0 0 0 0,0 0 0 0 0,0 0 0 0 0,1 0 0 0 0,-1 0 0 0 0,1 0 0 0 0,1 0 0 0 0,0 0 4 0 0,0 1-1 0 0,1-1 0 0 0,-1 0 0 0 0,1 0 1 0 0,0 0-1 0 0,0 0 0 0 0,1-1 0 0 0,-1 0 1 0 0,5 3-4 0 0,-7-5 9 0 0,1 0 1 0 0,0 1-1 0 0,-1-1 1 0 0,1 0 0 0 0,0-1-1 0 0,0 1 1 0 0,0-1 0 0 0,0 1-1 0 0,0-1 1 0 0,0 0-1 0 0,0 0 1 0 0,0 0 0 0 0,0 0-1 0 0,0 0 1 0 0,0-1-1 0 0,-1 0 1 0 0,1 1 0 0 0,0-1-1 0 0,0 0-9 0 0,8-3-24 0 0,0-1 0 0 0,0 0-1 0 0,-1-1 1 0 0,0 1 0 0 0,0-2 0 0 0,-1 0-1 0 0,1 0 1 0 0,-2 0 0 0 0,3-3 24 0 0,-6 4-24 0 0,-1 1 1 0 0,1-1 0 0 0,-1 0-1 0 0,-1 0 1 0 0,2-3 23 0 0,12-17-33 0 0,-13 20 25 0 0,-1 0 0 0 0,0-1-1 0 0,0 1 1 0 0,0-1 0 0 0,0 0 0 0 0,-1 0-1 0 0,0-1 9 0 0,4-13-12 0 0,-4 18 0 0 0,0-9-42 0 0,6 32 413 0 0,9 69-778 0 0,-16-81 454 0 0,0 1 0 0 0,-1-1 0 0 0,-1 0 0 0 0,1 1 0 0 0,-2 2-35 0 0,-1 23 129 0 0,-6 8 71 0 0,9-41-120 0 0,0-1 16 0 0,0 0 0 0 0,0 0 0 0 0,0 0-32 0 0,0 0-125 0 0,0 0-20 0 0,-1-1 80 0 0,1 1 1 0 0,-1-1-1 0 0,0 0 1 0 0,1 0-1 0 0,-1 0 1 0 0,1 0-1 0 0,-1 0 0 0 0,1 0 1 0 0,-1 0-1 0 0,1 0 1 0 0,-1 0-1 0 0,1 0 1 0 0,0 0-1 0 0,0 0 1 0 0,0 0-1 0 0,-1 0 1 0 0,1 0-1 0 0,0-1 1 0 0,0-2 6 0 0,1-1-1 0 0,-1 1 0 0 0,1 0 1 0 0,-1 0-1 0 0,1-1 0 0 0,0 1 1 0 0,1 0-1 0 0,-1 0 0 0 0,1 0 1 0 0,0 0-1 0 0,0 1 0 0 0,0-1 1 0 0,0 0-1 0 0,2-1-5 0 0,-2-1 31 0 0,1 1-13 0 0,18-10 18 0 0,-12 9-228 0 0,0 1 99 0 0,2 3 10 0 0,-2-1 17 0 0,-2-3 42 0 0,-5 5-30 0 0,-2 1-10 0 0,0 0-9 0 0,0 0-39 0 0,0 0-15 0 0,0 0-1 0 0,0 0-5 0 0,3 9-374 0 0,-3-8 495 0 0,-1 0-1 0 0,1 0 1 0 0,0 0-1 0 0,0-1 1 0 0,0 1-1 0 0,0 0 1 0 0,0 0-1 0 0,0 0 0 0 0,1 0 1 0 0,-1 0-1 0 0,0 0 1 0 0,0-1-1 0 0,1 1 1 0 0,-1 0-1 0 0,0 0 1 0 0,1 0-1 0 0,-1-1 1 0 0,1 1-1 0 0,-1 0 0 0 0,1-1 1 0 0,0 2 12 0 0,-1-2-3 0 0,1 1 1 0 0,-1 0-1 0 0,1-1 1 0 0,-1 1-1 0 0,0 0 1 0 0,1-1-1 0 0,-1 1 0 0 0,0 0 1 0 0,1 0-1 0 0,-1-1 1 0 0,0 1-1 0 0,0 0 1 0 0,0 0-1 0 0,1 0 0 0 0,-1 0 1 0 0,0-1-1 0 0,0 1 1 0 0,0 0-1 0 0,0 0 1 0 0,-1 0-1 0 0,1 0 3 0 0,3 50-21 0 0,-3-49-34 0 0,0-2-16 0 0,0 0-1 0 0,0 6 52 0 0,0-5-6837 0 0,0-1 647 0 0</inkml:trace>
  <inkml:trace contextRef="#ctx0" brushRef="#br0" timeOffset="3631.211">3434 539 13128 0 0,'9'0'1186'0'0,"11"1"3151"0"0,-20-1-4260 0 0,1 0-1 0 0,-1 0 1 0 0,0 0 0 0 0,1 0 0 0 0,-1 0 0 0 0,0 0 0 0 0,1 0 0 0 0,-1 0 0 0 0,0 0-1 0 0,0 1 1 0 0,1-1 0 0 0,-1 0 0 0 0,0 0 0 0 0,0 0 0 0 0,1 0 0 0 0,-1 1 0 0 0,0-1 0 0 0,0 0-1 0 0,1 0 1 0 0,-1 0 0 0 0,0 1 0 0 0,0-1 0 0 0,0 0 0 0 0,0 0 0 0 0,1 1 0 0 0,-1-1-77 0 0,-1 2 36 0 0,0 0 0 0 0,1-1 1 0 0,-1 1-1 0 0,0 0 1 0 0,0-1-1 0 0,0 1 1 0 0,0-1-1 0 0,-1 1 1 0 0,1-1-1 0 0,0 0 0 0 0,-1 0 1 0 0,0 2-37 0 0,-10 8 40 0 0,9-8-33 0 0,-3 3-22 0 0,-1 15 119 0 0,7-19-93 0 0,0 0 0 0 0,0 0 0 0 0,0 1-1 0 0,0-1 1 0 0,0 0 0 0 0,0 0 0 0 0,0 1 0 0 0,1-1-1 0 0,-1 0 1 0 0,1 0 0 0 0,0 0 0 0 0,-1 0-1 0 0,1 0 1 0 0,0 0 0 0 0,0 0 0 0 0,1 0-1 0 0,-1 0 1 0 0,0 0 0 0 0,1 0 0 0 0,-1-1 0 0 0,1 1-1 0 0,0 0-10 0 0,2 2 7 0 0,1 0-1 0 0,-1-1 0 0 0,1 0 1 0 0,0 0-1 0 0,0 0 1 0 0,0 0-1 0 0,0-1 0 0 0,3 1-6 0 0,0 0-4 0 0,1 0 0 0 0,-1 0-1 0 0,1-1 1 0 0,0 0-1 0 0,0 0 1 0 0,0-1 0 0 0,0-1-1 0 0,0 1 1 0 0,0-1-1 0 0,0-1 1 0 0,0 0 0 0 0,0 0-1 0 0,0-1 1 0 0,0 0-1 0 0,0 0 1 0 0,-1-1 0 0 0,1 0-1 0 0,-1-1 1 0 0,0 0-1 0 0,3-1 5 0 0,2-4-19 0 0,0 0-1 0 0,0 0 0 0 0,-1-1 1 0 0,0-1 19 0 0,-7 6-27 0 0,-1 1 0 0 0,0-1 0 0 0,0 0 0 0 0,-1 0 1 0 0,1 0-1 0 0,-1-1 0 0 0,0 1 0 0 0,-1-1 1 0 0,1 0-1 0 0,-1 0 0 0 0,1-3 27 0 0,-3 8 6 0 0,0 0 1 0 0,1 1-1 0 0,-1-1 1 0 0,0 0-1 0 0,0 1 1 0 0,1-1-1 0 0,-1 0 1 0 0,0 1-1 0 0,0-1 1 0 0,0 0-1 0 0,0 1 1 0 0,0-1-1 0 0,0 0 1 0 0,0 1-1 0 0,0-1 0 0 0,-1 0 1 0 0,1 1-1 0 0,0-1 1 0 0,0 0-1 0 0,0 1 1 0 0,-1-1-1 0 0,1 0 1 0 0,0 1-1 0 0,-1-1 1 0 0,1 1-1 0 0,-1-1 1 0 0,1 1-1 0 0,-1-1 0 0 0,1 1 1 0 0,-1-1-1 0 0,1 1 1 0 0,-1-1-1 0 0,1 1 1 0 0,-1-1-1 0 0,1 1 1 0 0,-1 0-1 0 0,0-1 1 0 0,1 1-1 0 0,-2 0-6 0 0,-4-4 105 0 0,5 4-148 0 0,0 0 0 0 0,0 0 0 0 0,0 0 0 0 0,0 0 0 0 0,0 0 0 0 0,0 0-1 0 0,0 1 1 0 0,0-1 0 0 0,0 0 0 0 0,0 0 0 0 0,0 1 0 0 0,0-1 0 0 0,0 1 0 0 0,0-1-1 0 0,0 1 1 0 0,0-1 0 0 0,0 1 0 0 0,0 0 43 0 0,-18 12-608 0 0,18-12 563 0 0,0 0 0 0 0,0 1 1 0 0,0-1-1 0 0,0 1 0 0 0,0-1 0 0 0,0 1 0 0 0,0-1 0 0 0,0 1 0 0 0,1 0 0 0 0,-1 0 45 0 0,-5 9-63 0 0,2-2 63 0 0,4-6 45 0 0,0-1 1 0 0,0 1-1 0 0,0 0 0 0 0,1-1 0 0 0,-1 1 0 0 0,0-1 0 0 0,1 1 0 0 0,0-1 0 0 0,0 0 0 0 0,0 1 0 0 0,0-1 0 0 0,0 1 1 0 0,0-1-1 0 0,1 0 0 0 0,-1 0 0 0 0,1 0 0 0 0,-1 0 0 0 0,1 0 0 0 0,0 0 0 0 0,0 0 0 0 0,0-1 0 0 0,1 1-45 0 0,8 6 0 0 0,-7-9 0 0 0,-2 1 0 0 0,4-1-22 0 0,-1 1-1 0 0,1-1 0 0 0,-1 0 1 0 0,1-1-1 0 0,-1 1 0 0 0,0-1 1 0 0,0 0-1 0 0,4-2 23 0 0,40-23-288 0 0,-37 20 195 0 0,-2 0-26 0 0,0 0 1 0 0,-1-1-1 0 0,2-1 119 0 0,-5 3 38 0 0,0 0-1 0 0,1 1 1 0 0,0 0 0 0 0,-1 1-1 0 0,1-1 1 0 0,1 1 0 0 0,2-1-38 0 0,-8 5-13 0 0,-1 0 0 0 0,0 0 0 0 0,0-1 0 0 0,1 1 0 0 0,-1 0 1 0 0,0 0-1 0 0,0 0 0 0 0,1 0 0 0 0,-1 1 0 0 0,0-1 0 0 0,0 0 0 0 0,1 0 0 0 0,-1 1 1 0 0,0-1-1 0 0,0 1 0 0 0,0-1 0 0 0,0 1 0 0 0,1-1 0 0 0,-1 1 0 0 0,0 0 0 0 0,0 0 1 0 0,0-1-1 0 0,0 1 0 0 0,-1 0 0 0 0,1 0 0 0 0,0 0 0 0 0,0 0 0 0 0,0 1 13 0 0,1 0 6 0 0,-1 0-1 0 0,1 0 0 0 0,-1 1 1 0 0,0-1-1 0 0,0 1 1 0 0,0-1-1 0 0,0 1 0 0 0,0-1 1 0 0,0 1-1 0 0,-1 0 0 0 0,1 0 1 0 0,-1-1-1 0 0,1 2-5 0 0,-1 7 113 0 0,0-2-121 0 0,0 0 0 0 0,0 0 0 0 0,-1 0 0 0 0,0 0 0 0 0,0 0 0 0 0,-1 0 0 0 0,0-1 0 0 0,0 1 0 0 0,-3 4 8 0 0,-4 6-86 0 0,3-4 221 0 0,-1-1 0 0 0,-8 13-135 0 0,10-20 58 0 0,3-3-75 0 0,0 0-1 0 0,-1-1 0 0 0,0 1 1 0 0,1-1-1 0 0,-1 1 1 0 0,-1-1-1 0 0,-2 2 18 0 0,4-2-39 0 0,0 0 4 0 0,-12 2-83 0 0,14-5 159 0 0,-1 0 1 0 0,1 1-1 0 0,-1-1 0 0 0,1 0 1 0 0,-1 0-1 0 0,1 0 0 0 0,-1 0 0 0 0,1 0 1 0 0,0 0-1 0 0,-1 0 0 0 0,1 0 1 0 0,-1 0-1 0 0,1 0 0 0 0,-1 0 1 0 0,1 0-1 0 0,-1 0 0 0 0,1-1 1 0 0,-1 1-1 0 0,1 0 0 0 0,0 0 0 0 0,-1 0 1 0 0,1-1-1 0 0,-1 1 0 0 0,1 0 1 0 0,0 0-1 0 0,-1-1 0 0 0,1 1 1 0 0,-1-1-42 0 0,1 1 23 0 0,0-1 1 0 0,0 1 0 0 0,0-1 0 0 0,-1 1 0 0 0,1-1 0 0 0,0 0 0 0 0,0 1 0 0 0,0-1-1 0 0,0 1 1 0 0,0-1 0 0 0,0 0 0 0 0,0 1 0 0 0,0-1 0 0 0,0 1 0 0 0,0-1 0 0 0,0 0 0 0 0,1 1-1 0 0,-1-1 1 0 0,0 1 0 0 0,0-1 0 0 0,0 1 0 0 0,1-1 0 0 0,-1 1 0 0 0,0-1 0 0 0,1 1-1 0 0,-1-1 1 0 0,1 0-24 0 0,1-2 109 0 0,1 1-1 0 0,0-1 1 0 0,0 0-1 0 0,0 1 1 0 0,0-1-1 0 0,0 1 0 0 0,1 0-108 0 0,12-10 31 0 0,-5 0-601 0 0,0 0-5237 0 0,-3 4-957 0 0</inkml:trace>
  <inkml:trace contextRef="#ctx0" brushRef="#br0" timeOffset="4523.71">282 1316 17503 0 0,'0'17'480'0'0,"-1"1"0"0"0,0-1 0 0 0,-1 0 0 0 0,-5 17-480 0 0,-11 53 652 0 0,-3 15 1258 0 0,16-82-1698 0 0,-2 0-1 0 0,0 0 0 0 0,-8 16-211 0 0,5-19 118 0 0,5-8 129 0 0,1 0 1 0 0,0 1 0 0 0,0-1-1 0 0,-1 6-247 0 0,17-23 496 0 0,-6 3-321 0 0,1-1-1 0 0,-1 0 0 0 0,-1 0 0 0 0,5-6-174 0 0,19-20 423 0 0,-6 10-211 0 0,10-13-212 0 0,16-16-12 0 0,-19 21-192 0 0,15-21 204 0 0,14-14-148 0 0,-22 21 283 0 0,-32 41-359 0 0,-4 3 221 0 0,-1 0 0 0 0,0 0 0 0 0,1 0 0 0 0,-1 0 0 0 0,1 0-1 0 0,-1 0 1 0 0,0-1 0 0 0,1 1 0 0 0,-1 0 0 0 0,0 0 0 0 0,1-1 0 0 0,-1 1 0 0 0,0 0 0 0 0,1 0 0 0 0,-1-1 0 0 0,0 1 0 0 0,0 0-1 0 0,1-1 1 0 0,-1 1 0 0 0,0 0 0 0 0,0-1 0 0 0,0 1 0 0 0,1-1 0 0 0,-1 1 0 0 0,0 0 0 0 0,0-1 0 0 0,0 1 0 0 0,0-1 0 0 0,0 1 3 0 0,1-1-56 0 0,-1 1-19 0 0,-10 9 11 0 0,8-7 61 0 0,-16 15-159 0 0,2 1 0 0 0,0 0-1 0 0,-7 12 163 0 0,4-5 15 0 0,13-15 93 0 0,-1-1 1 0 0,2 1-1 0 0,-1 1-108 0 0,-1 2 27 0 0,6-12-24 0 0,1 0-1 0 0,0-1 1 0 0,-1 1-1 0 0,1 0 0 0 0,-1 0 1 0 0,1 0-1 0 0,0 0 1 0 0,0 0-1 0 0,-1 0 1 0 0,1-1-1 0 0,0 1 1 0 0,0 0-1 0 0,0 0 1 0 0,0 0-1 0 0,0 0 0 0 0,0 0-2 0 0,1 8 28 0 0,-1-8 47 0 0,0-1-9 0 0,4 7 52 0 0,-2-6-120 0 0,-1-1 1 0 0,0 1 0 0 0,1-1 0 0 0,-1 0 0 0 0,0 1 0 0 0,1-1 0 0 0,-1 0-1 0 0,0 0 1 0 0,1 0 0 0 0,-1 0 0 0 0,0 0 0 0 0,1-1 0 0 0,-1 1 0 0 0,0 0 0 0 0,1-1-1 0 0,-1 1 1 0 0,0-1 0 0 0,1 1 0 0 0,-1-1 0 0 0,0 1 0 0 0,0-1 0 0 0,0 0-1 0 0,0 0 1 0 0,0 1 0 0 0,0-1 0 0 0,0 0 0 0 0,0 0 1 0 0,7-6-16 0 0,0 1 1 0 0,-1-1-1 0 0,2-3 16 0 0,-6 6-100 0 0,0-1 0 0 0,0 0-1 0 0,0 0 1 0 0,0 0 0 0 0,-1 0-1 0 0,0 0 101 0 0,8-15-406 0 0,-9 19 178 0 0,-1 1 352 0 0,0 0 151 0 0,0 0 28 0 0,0 0-77 0 0,-1 1-350 0 0,-1 3 46 0 0,0 0 1 0 0,1 1-1 0 0,-1-1 0 0 0,1 0 0 0 0,0 1 0 0 0,0-1 1 0 0,1 1-1 0 0,-1 3 78 0 0,-4 23-266 0 0,3-23 341 0 0,0 0-1 0 0,1-1 0 0 0,0 1 1 0 0,0 0-1 0 0,1 0 0 0 0,0 0 1 0 0,2 7-75 0 0,-2-10 58 0 0,1 1 1 0 0,0-1 0 0 0,0 1 0 0 0,1-1-1 0 0,0 0 1 0 0,0 1 0 0 0,0-1 0 0 0,1 0-1 0 0,-1 0 1 0 0,1 0 0 0 0,2 2-59 0 0,-4-6 16 0 0,0 0 0 0 0,0 0 1 0 0,1 0-1 0 0,-1 0 0 0 0,0 0 1 0 0,0-1-1 0 0,1 1 0 0 0,-1 0 0 0 0,0-1 1 0 0,1 1-1 0 0,-1 0 0 0 0,1-1 0 0 0,-1 0 1 0 0,1 1-1 0 0,-1-1 0 0 0,1 0 1 0 0,-1 0-1 0 0,1 0 0 0 0,-1 0 0 0 0,1 0 1 0 0,-1 0-1 0 0,1 0 0 0 0,-1 0 1 0 0,1-1-1 0 0,-1 1 0 0 0,1-1 0 0 0,-1 1 1 0 0,1-1-1 0 0,-1 1 0 0 0,0-1-16 0 0,8-3-223 0 0,-1 0-1 0 0,0-1 1 0 0,0 0-1 0 0,5-4 224 0 0,-4 2-137 0 0,1 0-448 0 0,-1-1-1 0 0,0 0 0 0 0,-1-1 0 0 0,0 0 1 0 0,0 0-1 0 0,3-7 586 0 0,2 0-1415 0 0,3-3-120 0 0</inkml:trace>
  <inkml:trace contextRef="#ctx0" brushRef="#br0" timeOffset="4951.193">918 1025 14768 0 0,'2'3'142'0'0,"0"0"0"0"0,-1 1 1 0 0,1-1-1 0 0,-1 0 1 0 0,1 1-1 0 0,-1-1 1 0 0,-1 0-1 0 0,1 1 1 0 0,0-1-1 0 0,-1 1 0 0 0,1-1 1 0 0,-1 2-143 0 0,0 9 158 0 0,-1-1 1 0 0,-2 10-159 0 0,0 5 960 0 0,2-16-539 0 0,-1 0 0 0 0,0 0-1 0 0,-1-1 1 0 0,-3 6-421 0 0,2-3 433 0 0,0 0-1 0 0,-1 11-432 0 0,1 15 528 0 0,2-17-237 0 0,-1-1-1 0 0,-2 5-290 0 0,-24 115 148 0 0,21-56-300 0 0,6-80-303 0 0,1 0 0 0 0,1 0 0 0 0,-1 0-1 0 0,1 0 1 0 0,0-1 0 0 0,0 1 0 0 0,1 0-1 0 0,0 0 1 0 0,1 3 455 0 0,2 7-6414 0 0</inkml:trace>
  <inkml:trace contextRef="#ctx0" brushRef="#br0" timeOffset="5397.915">985 1302 2304 0 0,'1'-8'167'0'0,"-1"8"-66"0"0,0-1 1 0 0,0 1-1 0 0,1-1 1 0 0,-1 0-1 0 0,0 1 1 0 0,0-1-1 0 0,0 1 1 0 0,0-1-1 0 0,0 0 1 0 0,0 1 0 0 0,0-1-1 0 0,-1 1 1 0 0,1-1-1 0 0,0 1 1 0 0,0-1-1 0 0,0 0 1 0 0,0 1-1 0 0,-1-1 1 0 0,1 1-1 0 0,0-1 1 0 0,-1 1 0 0 0,1-1-1 0 0,0 1 1 0 0,-1-1-1 0 0,1 1 1 0 0,-1-1-1 0 0,1 1 1 0 0,0 0-1 0 0,-1-1 1 0 0,1 1-1 0 0,-1 0 1 0 0,1-1-1 0 0,-1 1 1 0 0,0 0 0 0 0,1 0-1 0 0,-1-1 1 0 0,1 1-1 0 0,-1 0 1 0 0,1 0-1 0 0,-1 0 1 0 0,0 0-1 0 0,1 0 1 0 0,-1 0-1 0 0,1 0 1 0 0,-1 0-1 0 0,0 0-101 0 0,-1-1 753 0 0,-1 0 91 0 0,0 1-1 0 0,-1-1 0 0 0,1 0 1 0 0,0 1-1 0 0,-1-1 0 0 0,1 1 1 0 0,0 0-1 0 0,-2 0-843 0 0,-5 2 444 0 0,1-1 1 0 0,0 1-1 0 0,0 1 1 0 0,-1 0-445 0 0,-26 5 684 0 0,30-6-634 0 0,0-1-1 0 0,1 1 0 0 0,-1 0 0 0 0,1 0 0 0 0,0 1 0 0 0,-1-1 0 0 0,1 1 0 0 0,0 1 0 0 0,1-1 0 0 0,-1 0 0 0 0,1 1 0 0 0,-1 0 0 0 0,-1 2-49 0 0,2-1 26 0 0,0 0 1 0 0,0-1 0 0 0,0 2-1 0 0,0-1 1 0 0,1 0-1 0 0,0 1 1 0 0,0-1-1 0 0,0 1 1 0 0,1 0-1 0 0,-1 0 1 0 0,2 0-1 0 0,-1 1-26 0 0,1-2-60 0 0,1-1-1 0 0,0 0 0 0 0,0 0 0 0 0,0 0 1 0 0,0 0-1 0 0,1 0 0 0 0,-1 0 0 0 0,1 0 1 0 0,0 0-1 0 0,0 0 0 0 0,1-1 0 0 0,-1 1 0 0 0,1 0 1 0 0,0-1-1 0 0,0 1 0 0 0,0-1 0 0 0,0 1 1 0 0,2 1 60 0 0,3 2-269 0 0,-1 0 0 0 0,1 0 0 0 0,1 0 0 0 0,-1-1 0 0 0,1 0 0 0 0,0 0 1 0 0,1-1 268 0 0,14 10-366 0 0,0-2 0 0 0,1-1 0 0 0,24 9 366 0 0,-26-13 419 0 0,1 0-1 0 0,1-2 0 0 0,10 1-418 0 0,-24-6 229 0 0,-1 0-1 0 0,0 0 1 0 0,1-1 0 0 0,-1 0-1 0 0,1 0 1 0 0,-1-1 0 0 0,0-1-1 0 0,1 1 1 0 0,-1-2-1 0 0,3 0-228 0 0,2-2 237 0 0,-9 4-113 0 0,-1-1-1 0 0,1 1 1 0 0,-1-1 0 0 0,1-1-1 0 0,2 0-123 0 0,-6 1 35 0 0,1 1-1 0 0,0-1 0 0 0,-1 1 0 0 0,1-1 1 0 0,-1 1-1 0 0,1-1 0 0 0,-1 0 0 0 0,0 0 1 0 0,1 0-1 0 0,-1 0 0 0 0,0 0 1 0 0,0 0-1 0 0,-1 0 0 0 0,1-1-34 0 0,1-1 42 0 0,-1 1 0 0 0,0-1 0 0 0,0 0 0 0 0,-1 0 0 0 0,1 1 0 0 0,-1-1 0 0 0,0 0-1 0 0,0 0 1 0 0,0 0-42 0 0,0 2 9 0 0,-1 0 0 0 0,1 0 0 0 0,-1-1 0 0 0,0 1 0 0 0,1 0 0 0 0,-1 0 0 0 0,0 0 0 0 0,0 0 0 0 0,-1 0 0 0 0,1 0 0 0 0,0 1 0 0 0,-1-1 0 0 0,1 0 0 0 0,-1 1 0 0 0,1-1 0 0 0,-1 1-9 0 0,0-1 0 0 0,0 0 0 0 0,0 0 0 0 0,0 1 0 0 0,-1-1 0 0 0,1 1 0 0 0,0 0 0 0 0,-1 0 0 0 0,1 0 0 0 0,-1 0 0 0 0,1 0 0 0 0,-1 0 0 0 0,1 1 0 0 0,-1-1 0 0 0,1 1 0 0 0,-1-1 0 0 0,0 1 0 0 0,1 0 0 0 0,-1 0 0 0 0,0 1 0 0 0,1-1 0 0 0,-1 0 0 0 0,0 1 0 0 0,0 0 0 0 0,0-1 4 0 0,1 1-1 0 0,-1 0 0 0 0,0 0 0 0 0,0 0 0 0 0,1 0 0 0 0,-1 0 0 0 0,1 0 0 0 0,-1 1 0 0 0,1-1 0 0 0,0 1 0 0 0,-1 0 1 0 0,1 0-1 0 0,0 0 0 0 0,0 0 0 0 0,0 0 0 0 0,1 0 0 0 0,-1 0 0 0 0,0 1 0 0 0,1-1 0 0 0,-1 2-3 0 0,0 0 27 0 0,1-1 0 0 0,0 0-1 0 0,0 1 1 0 0,0 0-1 0 0,1-1 1 0 0,-1 1 0 0 0,1 0-1 0 0,0-1 1 0 0,0 1 0 0 0,0 0-1 0 0,0-1 1 0 0,1 1 0 0 0,0-1-1 0 0,-1 1 1 0 0,1 0-1 0 0,1 0-26 0 0,2 9-102 0 0,1 1-1 0 0,0-1 0 0 0,1 0 0 0 0,1 0 0 0 0,4 6 103 0 0,-7-14-187 0 0,0 1-1 0 0,0-1 0 0 0,1 0 0 0 0,0 0 1 0 0,-1 0-1 0 0,2-1 0 0 0,-1 0 1 0 0,0 0-1 0 0,1 0 0 0 0,0-1 1 0 0,0 1-1 0 0,6 1 188 0 0,65 24-3361 0 0,-32-19 1633 0 0</inkml:trace>
  <inkml:trace contextRef="#ctx0" brushRef="#br0" timeOffset="5804.549">2025 1582 8752 0 0,'0'0'673'0'0,"0"0"-176"0"0,0 0 883 0 0,0 0 431 0 0,0 0 86 0 0,0 0-118 0 0,0 0-579 0 0,0 0-251 0 0,-10 12 1115 0 0,9-12-2061 0 0,-23 16 1164 0 0,1 0-1 0 0,-7 6-1166 0 0,26-18 2 0 0,0 0-1 0 0,0 0 1 0 0,0 1-1 0 0,0-1 1 0 0,1 1-1 0 0,0 0 1 0 0,0 0-1 0 0,0 0 1 0 0,1 0-1 0 0,-1 0 1 0 0,1 0-1 0 0,0 1 1 0 0,1-1 0 0 0,-1 1-1 0 0,1 0 1 0 0,0-1-1 0 0,1 1 1 0 0,-1 0-1 0 0,1 3-1 0 0,0-7 7 0 0,0 0-1 0 0,1 0 0 0 0,-1 0 1 0 0,1 0-1 0 0,-1 0 0 0 0,1 0 1 0 0,0-1-1 0 0,-1 1 0 0 0,1 0 1 0 0,0 0-1 0 0,0-1 0 0 0,0 1 1 0 0,0 0-1 0 0,1-1 0 0 0,-1 0 1 0 0,0 1-1 0 0,1-1 0 0 0,-1 0 0 0 0,1 1 1 0 0,-1-1-1 0 0,1 0 0 0 0,0 0-6 0 0,1 1-1 0 0,0 0 0 0 0,0-1 0 0 0,1 1 0 0 0,-1-1 0 0 0,0 0 0 0 0,0 0 0 0 0,1 0 0 0 0,-1 0 0 0 0,1-1 0 0 0,-1 1 0 0 0,1-1 1 0 0,23 2 0 0 0,-23-1 0 0 0,0 0 0 0 0,-1-1 0 0 0,1 1 0 0 0,0-1 0 0 0,0 0 0 0 0,-1 0 0 0 0,1-1 0 0 0,0 1 0 0 0,0-1 0 0 0,0 1 0 0 0,-1-1 0 0 0,1-1 0 0 0,-1 1 0 0 0,3-1 0 0 0,14-6 0 0 0,-12 3 0 0 0,-4-1 0 0 0,-3-2 0 0 0,-2 6 0 0 0,0 6 0 0 0,-1 3 0 0 0,-2 6 0 0 0,6-9 0 0 0,0-3 0 0 0,1 16 4 0 0,-3-15 7 0 0,0 0 0 0 0,0 1 0 0 0,1-1 0 0 0,-1 1 0 0 0,1-1 0 0 0,0 0 0 0 0,0 0 0 0 0,0 0 0 0 0,0 1 0 0 0,0-1 0 0 0,0 0-1 0 0,1 0 1 0 0,-1 0 0 0 0,0 0 0 0 0,1 0-11 0 0,3 3 35 0 0,-4-4-42 0 0,0 1 1 0 0,0 0 0 0 0,1-1 0 0 0,-1 0-1 0 0,1 1 1 0 0,-1-1 0 0 0,1 0 0 0 0,-1 1-1 0 0,1-1 1 0 0,0 0 0 0 0,-1 0 0 0 0,1-1-1 0 0,0 1 1 0 0,0 0 0 0 0,0 0 0 0 0,0-1-1 0 0,-1 1 1 0 0,1-1 0 0 0,0 0 0 0 0,0 0-1 0 0,0 1 1 0 0,0-1 0 0 0,1 0 6 0 0,0 0-99 0 0,0 0-1 0 0,-1-1 1 0 0,1 1 0 0 0,0 0-1 0 0,0-1 1 0 0,0 0 0 0 0,0 0 0 0 0,0 1-1 0 0,-1-2 1 0 0,1 1 0 0 0,0 0-1 0 0,-1 0 1 0 0,1-1 0 0 0,-1 0-1 0 0,1 1 1 0 0,-1-1 0 0 0,0 0 0 0 0,0 0-1 0 0,0 0 1 0 0,0 0 0 0 0,0-1 99 0 0,-1 2-135 0 0,6-5-481 0 0,-1 0 0 0 0,0-1 0 0 0,0 0 0 0 0,0 0 0 0 0,-1 0 0 0 0,0 0 0 0 0,-1-1 0 0 0,3-6 616 0 0,16-39-2716 0 0,-12 27 1272 0 0,0 0 1 0 0,-2 0 0 0 0,5-23 1443 0 0,12-59-2528 0 0,2-40 3273 0 0,-19 98 1712 0 0,-7 42-1797 0 0,5-26 1804 0 0,-6 32-2104 0 0,-1 0 0 0 0,1 1 0 0 0,0-1 0 0 0,0 0 0 0 0,0 0 1 0 0,0 0-1 0 0,0 0 0 0 0,0 1 0 0 0,0-1 0 0 0,1 0 0 0 0,-1 1 0 0 0,0-1 0 0 0,2 0-360 0 0,-2 2 1260 0 0,-1 0-117 0 0,1 1-902 0 0,0 1-1 0 0,0 0 1 0 0,0 0 0 0 0,0 0-1 0 0,-1 1 1 0 0,1-1 0 0 0,0 0-1 0 0,-1 0 1 0 0,0 0 0 0 0,1 0-1 0 0,-1 1 1 0 0,0-1 0 0 0,0 0-1 0 0,0 2-240 0 0,0 7 328 0 0,2 23 251 0 0,-2-1-1 0 0,-3 24-578 0 0,0 21 311 0 0,-1 31-52 0 0,1-49-187 0 0,5 51-72 0 0,-1-81-12 0 0,-1-20-508 0 0,0 0 1 0 0,1-1-1 0 0,0 1 1 0 0,0 0-1 0 0,1 0 1 0 0,1-1-1 0 0,0 1 1 0 0,2 6 519 0 0,3 1-5465 0 0,-3-5-1496 0 0</inkml:trace>
  <inkml:trace contextRef="#ctx0" brushRef="#br0" timeOffset="6216.592">2601 1523 3224 0 0,'1'-2'240'0'0,"0"1"-278"0"0,0-1 0 0 0,0 1 0 0 0,0-1 0 0 0,-1 1 0 0 0,1-1 0 0 0,0 0 0 0 0,-1 1 1 0 0,0-1-1 0 0,1 1 0 0 0,-1-1 0 0 0,0-1 38 0 0,0-1 702 0 0,0 0 0 0 0,0 0 0 0 0,0-1 0 0 0,-1 1 0 0 0,0 0 1 0 0,0 0-1 0 0,0 0 0 0 0,0-1-702 0 0,-1 0 920 0 0,0 0 0 0 0,0 1 1 0 0,0-1-1 0 0,-1 0 0 0 0,1 1 1 0 0,-1 0-1 0 0,0-1 0 0 0,-1 1 1 0 0,1 0-1 0 0,-1 1 0 0 0,-2-3-920 0 0,2 3 255 0 0,-1 0-1 0 0,0 1 1 0 0,0-1-1 0 0,1 1 1 0 0,-1 0-1 0 0,-1 0 1 0 0,1 1-1 0 0,0 0 1 0 0,0 0-1 0 0,-1 0 0 0 0,-1 0-254 0 0,-13 0-5 0 0,-1 0 0 0 0,-9 3 5 0 0,-6-1 671 0 0,-63-1-3733 0 0,72 3-3947 0 0</inkml:trace>
  <inkml:trace contextRef="#ctx0" brushRef="#br0" timeOffset="6652.73">2142 1556 4144 0 0,'0'0'191'0'0,"2"1"-11"0"0,2 1-142 0 0,-3-1-4 0 0,0-1 1 0 0,1 1 0 0 0,-1 0 0 0 0,0 0-1 0 0,0 0 1 0 0,1 0 0 0 0,-1 0-1 0 0,0 0 1 0 0,0 1 0 0 0,0-1-1 0 0,0 0 1 0 0,0 1 0 0 0,0 0-35 0 0,2 1 1434 0 0,-1 1-1 0 0,1 0 1 0 0,-1 0 0 0 0,0 0 0 0 0,0 0-1 0 0,0 0 1 0 0,0 0 0 0 0,-1 1 0 0 0,1-1-1434 0 0,3 16 651 0 0,-2-10-276 0 0,-3-9-337 0 0,1 0 0 0 0,-1 1-1 0 0,0-1 1 0 0,1 0 0 0 0,-1 0-1 0 0,0 0 1 0 0,0 0 0 0 0,0 0-1 0 0,1 1 1 0 0,-1-1 0 0 0,-1 0 0 0 0,1 0-1 0 0,0 0 1 0 0,0 1 0 0 0,0-1-1 0 0,-1 0 1 0 0,1 0 0 0 0,-1 1-38 0 0,-4 14 325 0 0,5-13-290 0 0,-1 0-1 0 0,0 0 0 0 0,0 0 0 0 0,0-1 1 0 0,-1 1-1 0 0,1 0 0 0 0,-1 0 1 0 0,0 0-35 0 0,-11 16-1619 0 0,8-9-5055 0 0</inkml:trace>
  <inkml:trace contextRef="#ctx0" brushRef="#br0" timeOffset="8371.358">2004 2476 6912 0 0,'0'0'608'0'0,"0"0"-480"0"0,0 0-128 0 0,0 0 0 0 0,0 0 680 0 0,0 0 120 0 0,0 0 16 0 0,0 0 8 0 0,0 0-600 0 0,0 0-128 0 0,0 0-16 0 0,-5 8-8 0 0,2-5-72 0 0,3 5 0 0 0,0-8 0 0 0,-9 11-4488 0 0</inkml:trace>
  <inkml:trace contextRef="#ctx0" brushRef="#br0" timeOffset="9440.112">2850 2479 11976 0 0,'2'1'83'0'0,"1"0"1"0"0,0 0 0 0 0,0 0-1 0 0,-1 1 1 0 0,1-1 0 0 0,-1 1-1 0 0,0-1 1 0 0,1 1 0 0 0,-1 0-1 0 0,0 0 1 0 0,0 0 0 0 0,0 0-1 0 0,1 0-83 0 0,-1 2 240 0 0,1 0 1 0 0,-1 0-1 0 0,0 0 0 0 0,0 0 0 0 0,-1 0 0 0 0,1 0 1 0 0,-1 1-1 0 0,1 1-240 0 0,0 4 959 0 0,0 0 0 0 0,-1 1 1 0 0,0-1-1 0 0,-1 0 0 0 0,0 1 0 0 0,-1-1 0 0 0,0 0 1 0 0,0 1-1 0 0,-2 1-959 0 0,-5 21 913 0 0,-1 1-1 0 0,-3 1-912 0 0,11-32 66 0 0,-33 88 1347 0 0,-21 34-1413 0 0,26-62 490 0 0,6-18-850 0 0,12-27-277 0 0,2 0 0 0 0,-5 13 637 0 0,13-27-332 0 0,-1 1 0 0 0,1 0 0 0 0,-1-1 0 0 0,1 1 0 0 0,1 0 0 0 0,-1 0 0 0 0,1 0 0 0 0,-1 0 0 0 0,2 0 0 0 0,-1 0 0 0 0,0 0 0 0 0,2 4 332 0 0,-2-8-260 0 0,1 1 0 0 0,0 0-1 0 0,-1 0 1 0 0,1 0 0 0 0,0-1 0 0 0,0 1-1 0 0,0-1 1 0 0,0 1 0 0 0,1-1 0 0 0,-1 1-1 0 0,0-1 1 0 0,1 0 0 0 0,-1 1 0 0 0,1-1 0 0 0,-1 0-1 0 0,2 1 261 0 0,-2-1-113 0 0,16 10-2076 0 0</inkml:trace>
  <inkml:trace contextRef="#ctx0" brushRef="#br0" timeOffset="9441.112">2934 3128 17503 0 0,'4'-2'123'0'0,"0"0"-1"0"0,-1 0 1 0 0,1-1-1 0 0,0 1 1 0 0,-1-1-1 0 0,1 0 1 0 0,-1 0-1 0 0,0 0 1 0 0,0 0-1 0 0,0-1 1 0 0,0 1-1 0 0,-1-1 1 0 0,2-3-123 0 0,-2 4 166 0 0,0 0 0 0 0,0 0 0 0 0,-1-1 0 0 0,0 1 0 0 0,1 0 0 0 0,-1-1 0 0 0,0 1 0 0 0,-1 0 1 0 0,1-1-1 0 0,-1 1 0 0 0,1-1 0 0 0,-1 1 0 0 0,0-1 0 0 0,0 0 0 0 0,-1 1 0 0 0,1-1 0 0 0,-1-1-166 0 0,-2-4 378 0 0,0 1 0 0 0,-1-1 0 0 0,0 1-1 0 0,0 0 1 0 0,-1 0 0 0 0,0 1 0 0 0,0-1-1 0 0,-1 1 1 0 0,0 0 0 0 0,0 1 0 0 0,0-1 0 0 0,-1 1-1 0 0,0 1 1 0 0,0-1 0 0 0,-7-3-378 0 0,-8-7 124 0 0,1-1 0 0 0,1-1 0 0 0,0-1 0 0 0,1 0 0 0 0,-6-11-124 0 0,-30-30-335 0 0,31 40-219 0 0,-2-2-3302 0 0,17 14-4717 0 0</inkml:trace>
  <inkml:trace contextRef="#ctx0" brushRef="#br0" timeOffset="18425.431">208 2570 17247 0 0,'0'0'396'0'0,"0"0"52"0"0,0 0 28 0 0,0 0-60 0 0,-1 1-145 0 0,-28 65 3844 0 0,25-58-3611 0 0,1 0 0 0 0,0 0 0 0 0,-1 8-504 0 0,-7 19 656 0 0,7-24-645 0 0,0 0 1 0 0,1 0 0 0 0,0 0-1 0 0,1 1-11 0 0,-4 13 359 0 0,6-20-235 0 0,-1-1 0 0 0,1 0 0 0 0,0 1 0 0 0,0-1 0 0 0,0 0 0 0 0,1 1 0 0 0,-1-1 0 0 0,1 0 0 0 0,1 4-124 0 0,3 17 300 0 0,-5-23-293 0 0,0 1 0 0 0,1-1 0 0 0,-1 1 1 0 0,1-1-1 0 0,-1 1 0 0 0,1-1 0 0 0,0 1 0 0 0,0-1 0 0 0,1 1 1 0 0,-1-1-1 0 0,0 0 0 0 0,1 0 0 0 0,-1 0 0 0 0,1 0 0 0 0,0 0 1 0 0,0 0-1 0 0,0 0 0 0 0,0 0 0 0 0,0-1 0 0 0,0 1 0 0 0,0-1 1 0 0,0 1-1 0 0,1-1 0 0 0,-1 0 0 0 0,0 0 0 0 0,1 0 0 0 0,-1 0 1 0 0,1-1-1 0 0,-1 1 0 0 0,1-1 0 0 0,0 1 0 0 0,-1-1 0 0 0,1 0 1 0 0,-1 0-1 0 0,1 0 0 0 0,0 0 0 0 0,0-1-7 0 0,1 0 0 0 0,-1-1 0 0 0,1 1 0 0 0,-1-1 0 0 0,1 0 0 0 0,-1-1 0 0 0,0 1 0 0 0,0-1 0 0 0,0 1 0 0 0,0-1 0 0 0,0 0 0 0 0,2-3 0 0 0,8-7 0 0 0,4-3 109 0 0,-1-1-1 0 0,0 0 0 0 0,-2-2 1 0 0,0 1-1 0 0,-1-2 1 0 0,6-12-109 0 0,19-31 169 0 0,-37 62-77 0 0,6 20 84 0 0,-5-11-162 0 0,0 0 0 0 0,-1 0-1 0 0,0 0 1 0 0,0 0 0 0 0,-1 0-1 0 0,0 4-13 0 0,1 18-2 0 0,0-17 4 0 0,0 2 15 0 0,0 0 1 0 0,4 13-18 0 0,-3-23 3 0 0,-1 0 0 0 0,1 1 0 0 0,0-1 0 0 0,1 0 0 0 0,-1 0 0 0 0,1 0 0 0 0,0-1 0 0 0,0 1 0 0 0,2 2-3 0 0,-3-6 6 0 0,-1 0 1 0 0,0 0-1 0 0,1 0 1 0 0,-1 0-1 0 0,1 0 0 0 0,-1-1 1 0 0,1 1-1 0 0,0 0 0 0 0,-1-1 1 0 0,1 1-1 0 0,0-1 0 0 0,-1 0 1 0 0,1 0-1 0 0,0 1 1 0 0,-1-1-1 0 0,1 0 0 0 0,0 0 1 0 0,-1-1-1 0 0,1 1 0 0 0,0 0 1 0 0,0-1-1 0 0,0 1-6 0 0,3-1 21 0 0,-1 0-1 0 0,0 0 1 0 0,0-1-1 0 0,0 1 1 0 0,-1-1-1 0 0,1 0 1 0 0,0 0-1 0 0,2-2-20 0 0,12-12 60 0 0,0-1-1 0 0,-1-1 1 0 0,6-10-60 0 0,2-1 17 0 0,-13 14-9 0 0,-1-1-1 0 0,0 0 1 0 0,-1-1-1 0 0,-1-1 1 0 0,0 1-1 0 0,-2-1 1 0 0,0-1-1 0 0,1-5-7 0 0,5-20-1184 0 0,-1-6 1184 0 0,-11 21-5190 0 0,-1 28-3315 0 0</inkml:trace>
  <inkml:trace contextRef="#ctx0" brushRef="#br0" timeOffset="18878.357">889 2170 16328 0 0,'0'0'745'0'0,"1"1"-15"0"0,0 1-704 0 0,0 0 0 0 0,0 0 0 0 0,0 0 0 0 0,0 0 0 0 0,0 0-1 0 0,-1 0 1 0 0,1 0 0 0 0,-1 0 0 0 0,0 0 0 0 0,1 1 0 0 0,-1-1-1 0 0,0 0 1 0 0,0 0-26 0 0,3 19 1107 0 0,-1-12-668 0 0,-1 0 0 0 0,0 0 0 0 0,-1 1 0 0 0,0-1 0 0 0,0 0 0 0 0,-1 0 1 0 0,0 0-1 0 0,0 0 0 0 0,-1 0-439 0 0,-1 10 281 0 0,-14 133 1199 0 0,8-95-479 0 0,7-47-788 0 0,-1 1 0 0 0,2 0 0 0 0,0 0-1 0 0,0 1 1 0 0,1-1 0 0 0,0 0 0 0 0,1 1-213 0 0,1 3 84 0 0,-1 0 1 0 0,-1 10-85 0 0,2 13 17 0 0,10-7 459 0 0,0-50-706 0 0,5-17 1075 0 0,21-32-845 0 0,-5 17 11 0 0,-32 51-9 0 0,-1-1 1 0 0,1 1-1 0 0,-1 0 0 0 0,1 0 1 0 0,0 0-1 0 0,-1 0 1 0 0,1 0-1 0 0,-1 0 1 0 0,1 0-1 0 0,-1 1 0 0 0,1-1 1 0 0,0 0-1 0 0,-1 0 1 0 0,1 0-1 0 0,-1 1 1 0 0,1-1-1 0 0,-1 0 0 0 0,1 0 1 0 0,-1 1-1 0 0,1-1 1 0 0,-1 0-1 0 0,1 1-2 0 0,1 1 0 0 0,1 1 1 0 0,-1-1-1 0 0,0 1 0 0 0,0 0 0 0 0,0 0 0 0 0,0-1 0 0 0,0 1 1 0 0,0 1-1 0 0,-1-1 0 0 0,1 0 0 0 0,-1 0 0 0 0,0 0 1 0 0,0 1-1 0 0,0-1 0 0 0,-1 2 0 0 0,3 11 96 0 0,-2-1 0 0 0,0 0 0 0 0,-1 1-96 0 0,2 15 349 0 0,2 5-294 0 0,-1-16-388 0 0,-2-1 0 0 0,0 2 333 0 0,-1-19-54 0 0,1 0-1 0 0,-1 0 1 0 0,0 0-1 0 0,0 0 1 0 0,1 0-1 0 0,-1 0 0 0 0,1-1 1 0 0,0 1-1 0 0,-1 0 1 0 0,1 0-1 0 0,0-1 1 0 0,0 1-1 0 0,0 0 0 0 0,0-1 1 0 0,1 1-1 0 0,0 1 55 0 0,2 1-1065 0 0,-4-4 653 0 0,1 0 1 0 0,0 1-1 0 0,-1-1 0 0 0,1 0 1 0 0,0 0-1 0 0,-1 0 0 0 0,1-1 1 0 0,0 1-1 0 0,-1 0 0 0 0,1 0 1 0 0,-1 0-1 0 0,1 0 1 0 0,0-1-1 0 0,-1 1 0 0 0,1 0 1 0 0,-1 0-1 0 0,1-1 0 0 0,-1 1 1 0 0,1-1 411 0 0,-1 1-384 0 0,9-7-7669 0 0</inkml:trace>
  <inkml:trace contextRef="#ctx0" brushRef="#br0" timeOffset="19294.282">1184 2593 15664 0 0,'0'0'718'0'0,"1"2"-19"0"0,2 8-202 0 0,-1 1-1 0 0,1 0 1 0 0,-2 0 0 0 0,1 0 0 0 0,-1 2-497 0 0,-1 21 2606 0 0,0 23-610 0 0,3-6-110 0 0,-3-48-1830 0 0,1-3-78 0 0,-1 1 1 0 0,0-1 0 0 0,0 0 0 0 0,1 1 0 0 0,-1-1 0 0 0,0 1 0 0 0,1-1-1 0 0,-1 0 1 0 0,0 0 0 0 0,1 1 0 0 0,-1-1 0 0 0,1 0 0 0 0,-1 0 0 0 0,0 1 0 0 0,1-1-1 0 0,-1 0 1 0 0,1 0 0 0 0,-1 0 0 0 0,1 0 0 0 0,-1 0 0 0 0,0 0 0 0 0,1 0 0 0 0,-1 0-1 0 0,1 0 1 0 0,-1 0 0 0 0,1 0 0 0 0,-1 0 0 0 0,1 0 0 0 0,-1 0 0 0 0,0 0 0 0 0,1 0-1 0 0,-1 0 1 0 0,1 0 0 0 0,-1-1 0 0 0,1 1 0 0 0,-1 0 0 0 0,0 0 0 0 0,1-1-1 0 0,-1 1 1 0 0,0 0 21 0 0,9-10-1285 0 0,-6 4 368 0 0,-1 0 0 0 0,0 0 1 0 0,0-1-1 0 0,0 1 0 0 0,0-7 917 0 0,-1-1-2443 0 0</inkml:trace>
  <inkml:trace contextRef="#ctx0" brushRef="#br0" timeOffset="19295.282">1209 2554 456 0 0,'0'0'0'0'0,"0"0"0"0"0,0 0 0 0 0,0 0 0 0 0,0 0 0 0 0,0 0 0 0 0,0 0 2600 0 0,0 0 480 0 0,0 0 96 0 0,0 8 24 0 0,0-8-2192 0 0,0 0-432 0 0,0 0-96 0 0,0 8-8 0 0,0-1-472 0 0,0-7-216 0 0,0 0 24 0 0</inkml:trace>
  <inkml:trace contextRef="#ctx0" brushRef="#br0" timeOffset="19708.772">1515 2649 15664 0 0,'0'0'718'0'0,"0"0"-19"0"0,1 1-449 0 0,2 3-79 0 0,-2-3 565 0 0,-1-1 237 0 0,0 0 41 0 0,-5 7 546 0 0,-26 20-99 0 0,24-23-1388 0 0,1 2 0 0 0,0-1 0 0 0,0 0 1 0 0,0 1-1 0 0,1 0 0 0 0,-1 1 0 0 0,2-1 0 0 0,-2 2-73 0 0,3-1 117 0 0,-1-1 0 0 0,1 1-1 0 0,0 0 1 0 0,1-1-1 0 0,0 1 1 0 0,0 1 0 0 0,0-1-1 0 0,1 0 1 0 0,0 0-1 0 0,0 1 1 0 0,1-1 0 0 0,0 0-1 0 0,0 1 1 0 0,1-1 0 0 0,0 3-117 0 0,0-6 15 0 0,-1-2 11 0 0,0 0 1 0 0,0 0 0 0 0,1-1-1 0 0,-1 1 1 0 0,0-1-1 0 0,1 1 1 0 0,-1 0-1 0 0,1-1 1 0 0,0 1 0 0 0,-1-1-1 0 0,1 1 1 0 0,0-1-1 0 0,0 1 1 0 0,0-1-1 0 0,0 0 1 0 0,0 1-1 0 0,0-1 1 0 0,0 0 0 0 0,1 0-1 0 0,0 1-26 0 0,4 2-17 0 0,0 0 0 0 0,1-1-1 0 0,0 0 1 0 0,-1 0 0 0 0,1 0-1 0 0,0-1 1 0 0,0 0 0 0 0,0 0-1 0 0,1-1 1 0 0,-1 0-1 0 0,0 0 1 0 0,0-1 0 0 0,1 0-1 0 0,-1 0 1 0 0,6-1 17 0 0,-7 0-165 0 0,0 0-1 0 0,0 0 1 0 0,0-1-1 0 0,0 0 0 0 0,0 0 1 0 0,0 0-1 0 0,0-1 1 0 0,0 0-1 0 0,-1 0 1 0 0,0 0-1 0 0,1-1 1 0 0,-1 0-1 0 0,0 0 0 0 0,-1 0 1 0 0,1 0-1 0 0,-1-1 1 0 0,0 0-1 0 0,2-2 166 0 0,5-9-2716 0 0,-1-2-4791 0 0</inkml:trace>
  <inkml:trace contextRef="#ctx0" brushRef="#br0" timeOffset="20111.858">1756 2412 5984 0 0,'0'-4'-2031'0'0,"0"-2"3116"0"0,1 0 4888 0 0,1 5-652 0 0,3 8-3211 0 0,-3-3-1783 0 0,-1 1-1 0 0,1 0 1 0 0,-1 0-1 0 0,1-1 1 0 0,-2 1 0 0 0,1 0-1 0 0,0 0 1 0 0,-1 0-1 0 0,0 0 1 0 0,0 0 0 0 0,0 0-1 0 0,-1 2-326 0 0,0 14 541 0 0,-7 122 1818 0 0,0 1-1691 0 0,8-127-363 0 0,0-7-121 0 0,-1-1-1 0 0,1 1 1 0 0,1-1-1 0 0,0 1 1 0 0,0-1 0 0 0,1 1-1 0 0,1 2-183 0 0,-2-10 93 0 0,-1-2-11 0 0,0 0-9 0 0,13-4 59 0 0,-8 1-132 0 0,1 0 0 0 0,-1-1 0 0 0,0 1-1 0 0,1-1 1 0 0,-2 0 0 0 0,1-1 0 0 0,0 1 0 0 0,-1-1-1 0 0,0 0 1 0 0,0 0 0 0 0,1-2 0 0 0,16-19-209 0 0,-18 24 235 0 0,-1 0-1 0 0,0 0 1 0 0,1 0-1 0 0,0 0 1 0 0,-1 1-1 0 0,1 0 1 0 0,0-1-1 0 0,0 1-25 0 0,-1 0 19 0 0,-1 1-15 0 0,-1-1 0 0 0,1 1-1 0 0,-1-1 1 0 0,1 1 0 0 0,0 0-1 0 0,-1 0 1 0 0,1-1 0 0 0,0 1-1 0 0,-1 0 1 0 0,1 0 0 0 0,0 0 0 0 0,-1-1-1 0 0,1 1 1 0 0,0 0 0 0 0,-1 0-1 0 0,1 0 1 0 0,0 0 0 0 0,-1 0-1 0 0,1 1 1 0 0,0-1 0 0 0,-1 0 0 0 0,1 0-1 0 0,0 0 1 0 0,-1 0 0 0 0,1 1-1 0 0,0-1-3 0 0,2 1 12 0 0,-2-1-8 0 0,1 1 1 0 0,0-1-1 0 0,0 0 1 0 0,0 1-1 0 0,0-1 0 0 0,-1 1 1 0 0,1-1-1 0 0,0 1 0 0 0,-1 0 1 0 0,1 0-1 0 0,0 0 0 0 0,-1 0 1 0 0,1 0-1 0 0,-1 0 1 0 0,1 0-1 0 0,-1 0 0 0 0,0 1 1 0 0,0-1-1 0 0,1 1 0 0 0,-1-1 1 0 0,0 1-1 0 0,0-1 0 0 0,0 1 1 0 0,0 0-1 0 0,-1-1 0 0 0,1 2-4 0 0,8 14-36 0 0,-1 1 0 0 0,0 1-1 0 0,-2 0 1 0 0,0 0 0 0 0,-1 2 36 0 0,8 30-3901 0 0,-10-33-4861 0 0</inkml:trace>
  <inkml:trace contextRef="#ctx0" brushRef="#br0" timeOffset="20889.592">603 1609 5528 0 0,'0'0'422'0'0,"1"0"-276"0"0,4 2 295 0 0,-4-1 1767 0 0,5-1 2958 0 0,-6 0-5032 0 0,1 0 1 0 0,-1 0-1 0 0,0 0 0 0 0,0 0 0 0 0,1 0 0 0 0,-1 0 0 0 0,0 0 0 0 0,1 0 0 0 0,-1 0 0 0 0,0 0 0 0 0,0 0 0 0 0,1 0 0 0 0,-1 0 0 0 0,0 0 0 0 0,1 0 0 0 0,-1 0 0 0 0,0 0 0 0 0,1 0 0 0 0,-1 0 0 0 0,0-1 0 0 0,0 1 1 0 0,1 0-1 0 0,-1 0 0 0 0,0 0 0 0 0,0 0 0 0 0,1-1 0 0 0,-1 1 0 0 0,0 0-134 0 0,2-3 344 0 0,0 0 0 0 0,-1 1 0 0 0,1-1 0 0 0,-1 0 0 0 0,0 0 0 0 0,0 0 0 0 0,0 0 0 0 0,0 0 0 0 0,0 0 0 0 0,-1-1 0 0 0,1 1 1 0 0,-1-1-345 0 0,0 2 53 0 0,0 0 1 0 0,-1 0-1 0 0,1 0 1 0 0,0 1-1 0 0,-1-1 1 0 0,1 0-1 0 0,-1 0 0 0 0,0 1 1 0 0,1-1-1 0 0,-1 0 1 0 0,0 1-1 0 0,0-1 1 0 0,0 1-1 0 0,0-1 1 0 0,0 1-1 0 0,-1-1 1 0 0,1 1-1 0 0,0 0 1 0 0,-1 0-1 0 0,1-1 1 0 0,-1 1-1 0 0,1 0 1 0 0,-1 0-1 0 0,1 1 1 0 0,-1-1-1 0 0,0 0 1 0 0,1 0-1 0 0,-3 0-53 0 0,3 1 1 0 0,-1-1 0 0 0,0 1 0 0 0,0 0 0 0 0,0-1 0 0 0,0 1 0 0 0,0 0 0 0 0,0 0 0 0 0,0 0 0 0 0,0 1 0 0 0,0-1 0 0 0,1 0 0 0 0,-1 1 0 0 0,0-1 0 0 0,0 1 0 0 0,0-1 0 0 0,0 1 0 0 0,1 0 0 0 0,-1 0 0 0 0,0 0-1 0 0,1 0 1 0 0,-1 0 0 0 0,1 0 0 0 0,-1 0 0 0 0,0 2-1 0 0,-5 3 36 0 0,0 1 0 0 0,1 0 0 0 0,0 1 0 0 0,-3 4-36 0 0,6-8 19 0 0,1 0-7 0 0,0 0 0 0 0,0 1 0 0 0,0-1 1 0 0,1 0-1 0 0,0 0 0 0 0,0 1 0 0 0,0-1 1 0 0,0 1-1 0 0,1-1 0 0 0,-1 1 0 0 0,1-1 0 0 0,0 1 1 0 0,1-1-1 0 0,-1 1 0 0 0,1-1 0 0 0,0 1 1 0 0,0 1-13 0 0,0-5 7 0 0,-1 1 1 0 0,1 0 0 0 0,-1-1-1 0 0,1 1 1 0 0,0-1 0 0 0,-1 1-1 0 0,1-1 1 0 0,0 1 0 0 0,0-1-1 0 0,0 0 1 0 0,0 0 0 0 0,0 1 0 0 0,1-1-1 0 0,-1 0 1 0 0,0 0 0 0 0,0 0-1 0 0,2 1-7 0 0,-2-2 3 0 0,0 1 0 0 0,0 0-1 0 0,1-1 1 0 0,-1 1-1 0 0,0-1 1 0 0,0 0 0 0 0,1 1-1 0 0,-1-1 1 0 0,0 0 0 0 0,1 0-1 0 0,-1 0 1 0 0,0 1 0 0 0,0-2-1 0 0,1 1 1 0 0,-1 0-1 0 0,0 0 1 0 0,1 0 0 0 0,-1 0-1 0 0,0-1 1 0 0,1 1 0 0 0,0-1-3 0 0,2-1 8 0 0,0 2-20 0 0,0-1 0 0 0,-1 0 0 0 0,1 0 0 0 0,-1 0 0 0 0,1 0 0 0 0,-1-1 0 0 0,0 1 0 0 0,0-1 0 0 0,0 0 0 0 0,1 0 0 0 0,0-2 12 0 0,1 0-31 0 0,0-1 0 0 0,0 0 0 0 0,-1 0-1 0 0,0 0 1 0 0,3-5 31 0 0,-2-6 199 0 0,-5 16-203 0 0,0-1 0 0 0,0 1 0 0 0,1-1 0 0 0,-1 0 0 0 0,0 1 0 0 0,0-1 0 0 0,0 1 0 0 0,1-1 1 0 0,-1 0-1 0 0,0 1 0 0 0,0-1 0 0 0,0 0 0 0 0,0 1 0 0 0,0-1 0 0 0,0 1 0 0 0,0-1 0 0 0,-1 0 0 0 0,1 1 0 0 0,0-1 0 0 0,0 1 0 0 0,0-1 0 0 0,-1 0 0 0 0,1 1 1 0 0,0-1-1 0 0,-1 1 4 0 0,1-2-35 0 0,0 1-88 0 0,0 1-140 0 0,0 0-66 0 0,0 0-14 0 0,0 0-182 0 0,-2 1-762 0 0,-9 2-333 0 0,-1 4-68 0 0</inkml:trace>
  <inkml:trace contextRef="#ctx0" brushRef="#br0" timeOffset="22014.231">2186 1643 3680 0 0,'0'0'284'0'0,"0"0"123"0"0,0 0 1210 0 0,0 0 551 0 0,0 0 110 0 0,0 0-134 0 0,0 0-657 0 0,0 0-287 0 0,0 0-59 0 0,0 0-92 0 0,0 0-337 0 0,0 0-146 0 0,0 0-29 0 0,0 0-26 0 0,0 0-79 0 0,0 0-31 0 0,0 7 400 0 0,0-3-644 0 0,0 0 95 0 0,0 0 0 0 0,0 0 1 0 0,-1 1-1 0 0,1-1 0 0 0,-1 0 1 0 0,0 0-1 0 0,-1 4-252 0 0,-2 7 92 0 0,7-10-112 0 0,-2-3 20 0 0,0 0-5 0 0,-1-1 0 0 0,1 1 0 0 0,-1 0 0 0 0,0 0 0 0 0,0 0 0 0 0,1 0 0 0 0,-1 0 0 0 0,0 0 0 0 0,-1 0 0 0 0,1 1 5 0 0,0-1 11 0 0,0 0 0 0 0,0 0-1 0 0,0 0 1 0 0,0 0 0 0 0,0 0 0 0 0,0 0 0 0 0,1 0 0 0 0,-1 0 0 0 0,1 0 0 0 0,-1 0-11 0 0,4 13-3023 0 0,-4-14-4407 0 0</inkml:trace>
  <inkml:trace contextRef="#ctx0" brushRef="#br0" timeOffset="24189.644">2585 2566 1840 0 0,'0'0'309'0'0,"0"0"629"0"0,0 0 276 0 0,0 0 54 0 0,0-2-51 0 0,0-6-255 0 0,0 6-112 0 0,0 2-18 0 0,0 0-26 0 0,-1-6 590 0 0,-10-9 1572 0 0,10 14-2654 0 0,-1 0 0 0 0,0 0 0 0 0,0 0 0 0 0,0 0 1 0 0,1 0-1 0 0,-1 1 0 0 0,0-1 0 0 0,0 1 0 0 0,0-1 1 0 0,0 1-1 0 0,0 0 0 0 0,-1-1-314 0 0,1 1 429 0 0,2 0 3 0 0,0 0-6 0 0,0 0-29 0 0,0 0-12 0 0,0 0-1 0 0,0 0 15 0 0,0 0 60 0 0,0 0 21 0 0,0 0 6 0 0,0 0-11 0 0,0 0-58 0 0,0 0-29 0 0,0 0-4 0 0,0 0-24 0 0,18 12 523 0 0,41 38 1490 0 0,-14-14-2005 0 0,-39-31-414 0 0,0 0 0 0 0,-1 0 0 0 0,1 0 0 0 0,-1 0 0 0 0,3 6 46 0 0,4 2 526 0 0,-5-4-358 0 0,-1 0 1 0 0,0 0-1 0 0,0 1 0 0 0,3 6-168 0 0,2 6 143 0 0,12 27 9 0 0,-16-33-96 0 0,0 0 0 0 0,3 3-56 0 0,3 3 72 0 0,-2-2 269 0 0,1-1 0 0 0,1 1-341 0 0,-8-14 75 0 0,1 0 0 0 0,-1 0 0 0 0,1 0 1 0 0,0 0-1 0 0,1-1 0 0 0,-1 0 0 0 0,4 2-75 0 0,10 9 560 0 0,-17-13-523 0 0,0 0 0 0 0,0 0-1 0 0,1-1 1 0 0,-1 1 0 0 0,4 1-37 0 0,-3-2 0 0 0,12 11 0 0 0,-7-7 0 0 0,-5-3 0 0 0,0 0 0 0 0,0 0 0 0 0,0 0 0 0 0,-1 0 0 0 0,1 1 0 0 0,-1-1 0 0 0,0 1 0 0 0,0 0 0 0 0,0 0 0 0 0,0 0 0 0 0,10 19 131 0 0,-3-9-116 0 0,-6-6-30 0 0,8 27-52 0 0,-4 2 67 0 0,-4-31 0 0 0,0 1-75 0 0,-3-6-305 0 0,-1-1-104 0 0,0 0-17 0 0,0 0-72 0 0,0 0-291 0 0,0 0-127 0 0,-5-9-7535 0 0,0-4 177 0 0</inkml:trace>
  <inkml:trace contextRef="#ctx0" brushRef="#br0" timeOffset="24924.409">2959 2458 5064 0 0,'0'0'389'0'0,"5"-5"2934"0"0,6-16 1394 0 0,-10 20-3622 0 0,-1 1-37 0 0,0 0-66 0 0,0 0-241 0 0,3 0 1605 0 0,-2 0 2538 0 0,-1 5-4800 0 0,-29 71 1884 0 0,-13 43-690 0 0,17-66-832 0 0,16-34-44 0 0,0 1 0 0 0,-3 10-412 0 0,0 6 293 0 0,-2 7-238 0 0,-6 32-55 0 0,16-63 64 0 0,0 0 1 0 0,0 0-1 0 0,-1 0 1 0 0,-3 4-65 0 0,-6 13 77 0 0,5-10-25 0 0,6-14-24 0 0,1 1 0 0 0,-1-1 0 0 0,1 0 0 0 0,0 1 0 0 0,0 0 0 0 0,1-1 0 0 0,-1 2-28 0 0,-5 21 196 0 0,6-24-140 0 0,-1 1 0 0 0,1-1 0 0 0,0 1 1 0 0,0 0-1 0 0,0 0 0 0 0,0 3-56 0 0,1-5 29 0 0,0-1-1 0 0,-1 0 1 0 0,1 0-1 0 0,-1 1 1 0 0,1-1-1 0 0,-1 0 1 0 0,0 0-1 0 0,0 0 1 0 0,0 0-1 0 0,0 0 1 0 0,-1 0-1 0 0,1 0 1 0 0,0 0-1 0 0,-1-1 1 0 0,1 1-1 0 0,-1 0 1 0 0,0 0-29 0 0,-10 12 318 0 0,11-12-358 0 0,0-1 0 0 0,0 1 0 0 0,0 0 0 0 0,0 0 1 0 0,1 0-1 0 0,-1-1 0 0 0,0 1 0 0 0,1 0 0 0 0,-1 2 40 0 0,-2 9-3812 0 0,2-12-6148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1:38.9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5064 0 0,'3'10'210'0'0,"0"1"0"0"0,1-1 0 0 0,0 1 1 0 0,0-1-1 0 0,6 9-210 0 0,32 47 3634 0 0,-24-39-1419 0 0,-13-18-2025 0 0,0-1-1 0 0,-1 1 1 0 0,3 8-190 0 0,6 12 3 0 0,2 4 772 0 0,7 23-775 0 0,9 19 658 0 0,-22-53-524 0 0,-1 0 0 0 0,-2 0 0 0 0,2 8-134 0 0,0 0 813 0 0,8 20-813 0 0,1 1 1026 0 0,7 36-1026 0 0,-20-71 34 0 0,19 74 52 0 0,17 40-86 0 0,-25-78 149 0 0,-12-36-81 0 0,2-1 0 0 0,-1 0 0 0 0,4 4-68 0 0,16 43 652 0 0,-12-30 38 0 0,6 12-690 0 0,46 106 35 0 0,-22-47 103 0 0,33 47 487 0 0,-8-37-126 0 0,-59-98-471 0 0,1 1 45 0 0,0-1-1 0 0,8 10-72 0 0,-9-12 89 0 0,0 0-1 0 0,0 1 1 0 0,-2 0-1 0 0,4 11-88 0 0,4 7 182 0 0,-9-18-106 0 0,0-1 0 0 0,-1 2-1 0 0,3 11-75 0 0,1 8-63 0 0,5 40 51 0 0,-10-58 12 0 0,1 0 0 0 0,-1 15 0 0 0,4 15 0 0 0,-5-37 2 0 0,0 1-1 0 0,1 0 0 0 0,0-1 0 0 0,1 1 0 0 0,0-1 0 0 0,0 0 1 0 0,1 0-1 0 0,0-1 0 0 0,4 5-1 0 0,-5-8 11 0 0,1-1 0 0 0,-1 0 0 0 0,1 1 0 0 0,0-2 0 0 0,1 2-11 0 0,0-2 9 0 0,-1 1 0 0 0,0 1 0 0 0,0-1 0 0 0,-1 1 0 0 0,1 0 0 0 0,-1 0 0 0 0,0 0 0 0 0,2 4-9 0 0,5 7 49 0 0,-6-11-29 0 0,-1 1 0 0 0,-1 0-1 0 0,1 0 1 0 0,-1 0 0 0 0,1 2-20 0 0,50 115 21 0 0,-49-105 27 0 0,-5-17-46 0 0,0 1-1 0 0,0-1 1 0 0,1 1 0 0 0,-1 0-1 0 0,1-1 1 0 0,-1 1 0 0 0,1-1-1 0 0,-1 0 1 0 0,1 1-1 0 0,0-1 1 0 0,0 1 0 0 0,0-1-1 0 0,0 0-1 0 0,15 17 168 0 0,-15-16-80 0 0,-1-2-16 0 0,1 3-29 0 0,11 5 250 0 0,12 11-229 0 0,-16-12-64 0 0,-2 1 0 0 0,-6-5 0 0 0,1 0 0 0 0,13 9 0 0 0,-9-5 0 0 0,0-1 0 0 0,6-4 0 0 0,-8-2 0 0 0,12-1 0 0 0,-14 1 0 0 0,0 0 0 0 0,0 0 0 0 0,0 0 0 0 0,0 0 0 0 0,0-1 0 0 0,0 1 0 0 0,0 0 0 0 0,0-1 0 0 0,1 1 0 0 0,-1-1 0 0 0,0 1 0 0 0,0-1 0 0 0,-1 1 0 0 0,1-1 0 0 0,0 0 0 0 0,0 1 0 0 0,0-1 0 0 0,0 0 0 0 0,0 0 0 0 0,0 0 0 0 0,2-3 0 0 0,18-16 0 0 0,-4-5 64 0 0,-15 24-64 0 0,-1-1 0 0 0,1 0 0 0 0,-1 1 0 0 0,0-1 0 0 0,0 0 0 0 0,0 0 0 0 0,0 0 0 0 0,0 0 0 0 0,0 0 0 0 0,0 0 0 0 0,0 0 0 0 0,-1 0 0 0 0,1-2 0 0 0,2-6 0 0 0,-2 7 0 0 0,0 0 0 0 0,0-1 0 0 0,-1 1 0 0 0,1 0 0 0 0,-1 0 0 0 0,0-3 0 0 0,0 2 0 0 0,0 0 0 0 0,1-1 0 0 0,-1 1 0 0 0,1 0 0 0 0,1-2 0 0 0,4-23 0 0 0,-6 23 0 0 0,1 0 0 0 0,0 1 0 0 0,0-1 0 0 0,1 0 0 0 0,0 0 0 0 0,2-4 0 0 0,-1-1 0 0 0,0 1 0 0 0,-1-4 0 0 0,0 5 0 0 0,0-1 0 0 0,1 1 0 0 0,0 0 0 0 0,0-1 0 0 0,1 1 0 0 0,3-12 11 0 0,-6 21 42 0 0,-1 0 21 0 0,0 0 32 0 0,0 0-6 0 0,0 0-4 0 0,0 0-1 0 0,0 0-7 0 0,0 0-7 0 0,0 0-1 0 0,0 0 0 0 0,0 0 0 0 0,0 0 2 0 0,0 0 4 0 0,0 0 2 0 0,4 8 160 0 0,-2 17-37 0 0,0-19-161 0 0,-2 1 0 0 0,1-1 1 0 0,-1 1-1 0 0,0-1 1 0 0,0 1-1 0 0,0-1 0 0 0,-1 1 1 0 0,0-1-1 0 0,-2 4-50 0 0,-4 20 118 0 0,6-24-88 0 0,0-1 1 0 0,-1 1 0 0 0,1 0-1 0 0,-3 3-30 0 0,3-6 3 0 0,0 1 0 0 0,0-1 0 0 0,0 1-1 0 0,0-1 1 0 0,1 1 0 0 0,-1 2-3 0 0,-1 11-1 0 0,-5 10 88 0 0,1 0-1 0 0,2 1 0 0 0,1 0 1 0 0,1-1-1 0 0,2 29-86 0 0,4 1 591 0 0,-4-56-526 0 0,0 1-1 0 0,-3 4 0 0 0,2 1 0 0 0,0-5-10 0 0,-2 0-44 0 0,2-2-10 0 0,1 0 0 0 0,-1 0 0 0 0,1 1 0 0 0,-1-1 0 0 0,1 0 0 0 0,-1 0 0 0 0,1 0 0 0 0,-1 0 0 0 0,1 0 0 0 0,-1 1 0 0 0,1-1 0 0 0,-1 0 0 0 0,1 0 0 0 0,-1 0 0 0 0,1 0 0 0 0,-1 0 0 0 0,1-1 0 0 0,-1 1 0 0 0,1 0 0 0 0,-1 0 0 0 0,1 0 0 0 0,0 0 0 0 0,-1 0 0 0 0,1-1 0 0 0,-1 1 0 0 0,1 0 0 0 0,-1 0 0 0 0,1-1 0 0 0,0 1 0 0 0,-1-1 0 0 0,0 1 0 0 0,-5-2 0 0 0,2 1 13 0 0,0 0 0 0 0,0 1-1 0 0,0-1 1 0 0,0 1 0 0 0,-1 0 0 0 0,1 0-1 0 0,-4 0-12 0 0,-5 1 35 0 0,12-1-30 0 0,-1 0-1 0 0,1 0 1 0 0,0 0-1 0 0,-1 0 1 0 0,1 0 0 0 0,-1 0-1 0 0,1 0 1 0 0,0 1-1 0 0,-1-1 1 0 0,1 0-1 0 0,0 1 1 0 0,-1-1-1 0 0,1 1-4 0 0,-6 2 17 0 0,-24 4 96 0 0,24-5-64 0 0,0 0 0 0 0,0 0 0 0 0,-1-1 1 0 0,1 0-1 0 0,-5 0-49 0 0,-33 3 147 0 0,35-2-148 0 0,0-1 1 0 0,0 0 0 0 0,0-1 0 0 0,0 0-1 0 0,-1 0 1 0 0,-13-3 76 0 0,-47-4 536 0 0,-51-13-612 0 0,118 19 22 0 0,-13-3 14 0 0,0 0 0 0 0,-15-7-36 0 0,26 8-11 0 0,1 1 0 0 0,0-1 1 0 0,0 0-1 0 0,0 0 0 0 0,0 0 1 0 0,0-1-1 0 0,1 0 0 0 0,-1 0 1 0 0,1 0-1 0 0,-3-4 11 0 0,6 6-86 0 0,-1-1 0 0 0,0 0 1 0 0,1 0-1 0 0,-1 1 0 0 0,1-1 1 0 0,0 0-1 0 0,0 0 0 0 0,0 0 1 0 0,1-1-1 0 0,-1 1 0 0 0,0 0 0 0 0,1 0 1 0 0,0 0-1 0 0,0 0 0 0 0,0-2 86 0 0,1-6-1337 0 0,1 0 1 0 0,-1 0-1 0 0,3-7 1337 0 0,-3 15-505 0 0,4-17-7120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1:49.0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825 84 4144 0 0,'0'0'319'0'0,"0"0"-66"0"0,0 0 504 0 0,0 0 239 0 0,0 0 48 0 0,0 0-101 0 0,0 0-470 0 0,0 0-206 0 0,-9-1 191 0 0,-53-22 2144 0 0,-26 5 1446 0 0,83 17-3843 0 0,0 0 0 0 0,0 1 0 0 0,0-1 0 0 0,0 1 0 0 0,-4 1-205 0 0,-18-2 638 0 0,11 1-365 0 0,0 0 0 0 0,0 1-1 0 0,-14 3-272 0 0,9-1 172 0 0,-21 0-172 0 0,-186-3 642 0 0,115-5 150 0 0,98 4-645 0 0,1 0 0 0 0,0-1 0 0 0,-7-2-147 0 0,5 1 87 0 0,14 2-73 0 0,0 1 0 0 0,1 0 0 0 0,-1 0 0 0 0,1-1 0 0 0,-1 1 0 0 0,1-1 0 0 0,-1 1 0 0 0,1-1 0 0 0,0 0 0 0 0,-1 1 0 0 0,1-1 0 0 0,-1-1-14 0 0,-4-1 8 0 0,4 3-7 0 0,-7-7 9 0 0,8 6 43 0 0,1 1 14 0 0,-1-2-79 0 0,-2-3 338 0 0,3 4-310 0 0,1 1 0 0 0,-1-1 0 0 0,1 1 0 0 0,-1-1 1 0 0,1 1-1 0 0,-1-1 0 0 0,1 1 0 0 0,-1 0 0 0 0,1-1 1 0 0,-1 1-1 0 0,1 0 0 0 0,0 0 0 0 0,-1 0 0 0 0,1-1 0 0 0,-1 1 1 0 0,1 0-1 0 0,0 0 0 0 0,-1 0 0 0 0,1 0 0 0 0,0 0-16 0 0,2-1 25 0 0,-1 1-1 0 0,1 0 1 0 0,0-1-1 0 0,-1 1 0 0 0,1 0 1 0 0,0 1-1 0 0,-1-1 1 0 0,1 0-1 0 0,-1 1 1 0 0,1-1-1 0 0,0 1 1 0 0,1 1-25 0 0,23 5 172 0 0,-18-6-126 0 0,0 1 1 0 0,1-1 0 0 0,-1 0-1 0 0,0-1 1 0 0,10-1-47 0 0,-12 1 65 0 0,0 0 0 0 0,0 0 0 0 0,0 0 0 0 0,1 1 0 0 0,4 1-65 0 0,-7-1 23 0 0,-1 0-1 0 0,0-1 1 0 0,0 1-1 0 0,1-1 0 0 0,-1 0 1 0 0,0 0-1 0 0,0-1 1 0 0,1 1-1 0 0,0-1-22 0 0,7-1 58 0 0,1 0 0 0 0,11 1-58 0 0,-16 1 2 0 0,-1 0 1 0 0,1 1 0 0 0,0 0-1 0 0,-1 0 1 0 0,1 0 0 0 0,-1 1-1 0 0,1 0 1 0 0,0 1-3 0 0,46 10-44 0 0,-41-9 87 0 0,0 0 0 0 0,1-1-1 0 0,-1-1 1 0 0,0 0 0 0 0,4-1-43 0 0,72 1 465 0 0,-70-2-271 0 0,46-4-194 0 0,-51 1 18 0 0,-2 1 12 0 0,17 7-14 0 0,-33-5-16 0 0,-2 0 0 0 0,0-1 0 0 0,-1 1 0 0 0,1 0 0 0 0,0 1 0 0 0,-5 0 0 0 0,6 0 4 0 0,0 1 0 0 0,0-1-1 0 0,0-1 1 0 0,1 1-1 0 0,-1-1 1 0 0,-3 1-4 0 0,3-1 11 0 0,-1 0 0 0 0,1 1 0 0 0,-1-1 0 0 0,1 1 1 0 0,-3 1-12 0 0,-9 3 1 0 0,1-1 1 0 0,-1-1 0 0 0,-10 0-2 0 0,8-1-13 0 0,1 1-1 0 0,-14 4 14 0 0,16-3 25 0 0,0-1-1 0 0,0-1 1 0 0,-1 0-1 0 0,1-1 1 0 0,0 0-1 0 0,-1-2 1 0 0,0 0-25 0 0,-14-2 63 0 0,0-2 1 0 0,0-1 0 0 0,-6-3-64 0 0,-35-13 253 0 0,37 7-26 0 0,-11-1-160 0 0,39 14-46 0 0,5 1 22 0 0,-4 1 1 0 0,5 0 126 0 0,1 0 52 0 0,0 0 8 0 0,0 0-26 0 0,46 5-182 0 0,-27-2-48 0 0,1-1 0 0 0,4-1 26 0 0,-9 0 6 0 0,0 0 0 0 0,11 4-6 0 0,6 0 52 0 0,13 2 28 0 0,31 9-80 0 0,-63-13 5 0 0,177 52 48 0 0,-131-37-53 0 0,-37-11 0 0 0,-1 0 0 0 0,8-1 0 0 0,-21-4 340 0 0,1-1-1618 0 0,-9-1 1240 0 0,0 1 0 0 0,0-1 0 0 0,0 0 0 0 0,0 0-1 0 0,0 0 1 0 0,0 0 0 0 0,0 1 0 0 0,0-1 0 0 0,0 0 0 0 0,0 0 0 0 0,0 0 0 0 0,0 0-1 0 0,0 1 1 0 0,0-1 0 0 0,0 0 0 0 0,0 0 0 0 0,0 0 0 0 0,0 0 0 0 0,0 0 0 0 0,-1 1-1 0 0,1-1 1 0 0,0 0 0 0 0,0 0 0 0 0,0 0 0 0 0,0 0 0 0 0,0 0 0 0 0,0 0 0 0 0,-1 0-1 0 0,1 0 1 0 0,0 1 0 0 0,0-1 0 0 0,0 0 0 0 0,0 0 0 0 0,0 0 0 0 0,-1 0 0 0 0,1 0-1 0 0,0 0 1 0 0,0 0 0 0 0,0 0 0 0 0,0 0 0 0 0,-1 0 0 0 0,1 0 0 0 0,0 0 0 0 0,0 0-1 0 0,0 0 1 0 0,-1 0 38 0 0,-21 6-3985 0 0,15-5-244 0 0,-1-1-2368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1:54.2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2050 1665 12440 0 0,'0'0'957'0'0,"0"1"-564"0"0,0 6-415 0 0,-4 30 3951 0 0,3-28-3209 0 0,0 1 0 0 0,0 0 0 0 0,-1-1 0 0 0,-1 3-720 0 0,-4 28 892 0 0,-4 20 150 0 0,7-18 107 0 0,-7 25-1149 0 0,4-27 1919 0 0,-2 38-1919 0 0,2-6 779 0 0,3-39 5 0 0,0 28-784 0 0,-4 43 396 0 0,6-89-368 0 0,2-13-24 0 0,-1 0-1 0 0,1 1 0 0 0,-1-1 0 0 0,1 0 0 0 0,0 1 0 0 0,0-1 0 0 0,0 0 0 0 0,1 2-3 0 0,2 5-35 0 0,-3-7-143 0 0,-3 4-38 0 0,2-5-3319 0 0,1-2-3836 0 0,0-8 339 0 0</inkml:trace>
  <inkml:trace contextRef="#ctx0" brushRef="#br0" timeOffset="434.441">1878 1744 8288 0 0,'0'0'638'0'0,"0"0"-204"0"0,0 0 675 0 0,0 0 342 0 0,1-1 70 0 0,13-10 891 0 0,-8 7-1938 0 0,-1-1 1 0 0,1 1-1 0 0,-1-1 1 0 0,0 0-1 0 0,-1 0 1 0 0,1 0-1 0 0,-1 0 1 0 0,0-1-475 0 0,11-17 983 0 0,0 2 1 0 0,1 0-1 0 0,10-8-983 0 0,-11 12 616 0 0,0 1-1 0 0,1 1 0 0 0,1 0 1 0 0,14-9-616 0 0,-26 22 91 0 0,0-1 0 0 0,0 0 0 0 0,1 1-1 0 0,-1 0 1 0 0,1 0 0 0 0,-1 1 0 0 0,1 0 0 0 0,-1-1 0 0 0,1 2 0 0 0,0-1 0 0 0,0 1 0 0 0,-1 0 0 0 0,1 0 0 0 0,0 1 0 0 0,5 0-91 0 0,0 1 143 0 0,1 1-1 0 0,-1 0 1 0 0,1 1 0 0 0,-1 0-1 0 0,-1 0 1 0 0,1 1-1 0 0,4 4-142 0 0,-11-7 17 0 0,0 0 0 0 0,0 1 0 0 0,-1 0-1 0 0,1 0 1 0 0,-1 0 0 0 0,1 0 0 0 0,-1 0 0 0 0,0 1 0 0 0,-1 0-1 0 0,1-1 1 0 0,0 1 0 0 0,-1 0 0 0 0,0 0 0 0 0,0 1 0 0 0,0-1-1 0 0,-1 0 1 0 0,1 0 0 0 0,-1 1 0 0 0,0-1 0 0 0,0 1 0 0 0,-1 0-1 0 0,1-1 1 0 0,-1 1 0 0 0,0-1 0 0 0,0 1 0 0 0,-1-1 0 0 0,1 1-1 0 0,-1 0 1 0 0,-1 2-17 0 0,0 0-6 0 0,0 0 0 0 0,0 0 1 0 0,-1 0-1 0 0,0 0 0 0 0,-1 0 0 0 0,1-1 0 0 0,-1 0 0 0 0,-1 0 1 0 0,1 0-1 0 0,-1 0 0 0 0,0 0 0 0 0,0-1 0 0 0,-1 0 0 0 0,1 0 0 0 0,-1-1 1 0 0,0 1-1 0 0,0-1 0 0 0,-1 0 0 0 0,1-1 0 0 0,-1 0 0 0 0,0 0 1 0 0,0 0-1 0 0,0-1 0 0 0,0 0 0 0 0,-1 0 0 0 0,1-1 6 0 0,-8 2-22 0 0,0-1-1 0 0,1-1 1 0 0,-1-1-1 0 0,-11 0 23 0 0,20-1-13 0 0,-1 1 0 0 0,1-2 0 0 0,0 1 0 0 0,-1-1 0 0 0,1 0 0 0 0,0 0 0 0 0,0-1 0 0 0,0 1 0 0 0,0-1 0 0 0,1-1 0 0 0,-1 1-1 0 0,0-1 14 0 0,-41-28-683 0 0,19 13-1967 0 0,27 19 1225 0 0,1 0-782 0 0,0 0-3079 0 0,0 0-1319 0 0</inkml:trace>
  <inkml:trace contextRef="#ctx0" brushRef="#br0" timeOffset="888.819">2534 1563 920 0 0,'2'0'67'0'0,"1"-2"44"0"0,0 1 1 0 0,0-1 0 0 0,0 0 0 0 0,0 0-1 0 0,0 0 1 0 0,1-2-112 0 0,-2 2 897 0 0,0 0 1 0 0,1 0-1 0 0,-1 0 0 0 0,-1 0 1 0 0,1 0-1 0 0,0-1 0 0 0,0 1 1 0 0,0-2-898 0 0,-2 3 2602 0 0,0 1-976 0 0,1 0-1430 0 0,1 0 0 0 0,-1 1 0 0 0,1-1 0 0 0,-1 0 1 0 0,1 1-1 0 0,-1-1 0 0 0,0 1 0 0 0,1 0 0 0 0,-1-1 1 0 0,0 1-1 0 0,0 0 0 0 0,1 0 0 0 0,-1-1 0 0 0,0 1 1 0 0,0 0-1 0 0,0 0 0 0 0,0 0 0 0 0,0 1 0 0 0,0-1 1 0 0,0 0-1 0 0,-1 0 0 0 0,1 0 0 0 0,0 1 0 0 0,-1-1 1 0 0,1 0-1 0 0,-1 1 0 0 0,1 1-196 0 0,2 4 464 0 0,-1 0 1 0 0,-1 1-1 0 0,1 0 0 0 0,-1 4-464 0 0,0-8 197 0 0,1 33 620 0 0,-2 0 0 0 0,-1 0 0 0 0,-1 0 0 0 0,-8 30-817 0 0,-2 57 1091 0 0,4-26-361 0 0,2-42-99 0 0,3 19-631 0 0,2-39 74 0 0,0-19-183 0 0,1 1 0 0 0,0-1-1 0 0,2 0 1 0 0,0 1 0 0 0,1 1 109 0 0,0-7-110 0 0,4 18 471 0 0,-5-13-3762 0 0,0-16 1763 0 0,9 3-254 0 0</inkml:trace>
  <inkml:trace contextRef="#ctx0" brushRef="#br0" timeOffset="1286.441">2808 1907 10592 0 0,'1'3'1136'0'0,"-21"-16"3775"0"0,5 6-3574 0 0,-1 1-1 0 0,0 1 1 0 0,0 1-1 0 0,-16-2-1336 0 0,-9 0 1534 0 0,-19 1-1534 0 0,26 2 0 0 0,0-3 0 0 0,-4-1 0 0 0,-36-6 0 0 0,45 5 597 0 0,16 4-1839 0 0,0 0-4581 0 0,4 2-1492 0 0</inkml:trace>
  <inkml:trace contextRef="#ctx0" brushRef="#br0" timeOffset="2870.23">1777 2423 15264 0 0,'0'0'348'0'0,"0"0"49"0"0,0 0 19 0 0,0 0-50 0 0,-1 9-222 0 0,0-3 39 0 0,-1 0-1 0 0,0 0 1 0 0,-1-1-1 0 0,1 1 0 0 0,-1 0 1 0 0,0-1-1 0 0,-2 2-182 0 0,-6 14 1213 0 0,5-12-807 0 0,1 0 1 0 0,-2-1-1 0 0,1 0 1 0 0,-1 0-1 0 0,-5 5-406 0 0,-9 9 662 0 0,-12 14 986 0 0,-9 5-1648 0 0,11-12 1360 0 0,-22 29-1360 0 0,-32 48 1296 0 0,31-24-780 0 0,46-69-499 0 0,5-7-28 0 0,0 0 0 0 0,0-1 0 0 0,0 1 0 0 0,-1-1 0 0 0,-1 1 11 0 0,4-5-632 0 0,1-1-200 0 0,10-8-4975 0 0,-7 5 3887 0 0,9-8-5718 0 0</inkml:trace>
  <inkml:trace contextRef="#ctx0" brushRef="#br0" timeOffset="3374.594">2669 1228 4144 0 0,'0'0'319'0'0,"14"3"229"0"0,-12-3 457 0 0,0 0 0 0 0,0-1 1 0 0,0 1-1 0 0,1 0 1 0 0,-1-1-1 0 0,0 1 1 0 0,0-1-1 0 0,0 0 0 0 0,0 0 1 0 0,1 0-1006 0 0,17-13 4440 0 0,-11 7-4203 0 0,10-9 900 0 0,-1-1-1 0 0,-1 0 1 0 0,2-4-1137 0 0,-16 18 126 0 0,5-6 48 0 0,65-71 2660 0 0,31-47-2834 0 0,-19 3 1297 0 0,-23 56-1866 0 0,-57 58-1555 0 0,-1 1-6373 0 0,-4 9 1416 0 0</inkml:trace>
  <inkml:trace contextRef="#ctx0" brushRef="#br0" timeOffset="4426.335">1715 1470 16040 0 0,'3'20'1707'0'0,"-3"-20"-1662"0"0,0 0 0 0 0,0 0-1 0 0,0 0 1 0 0,0 1 0 0 0,0-1-1 0 0,0 0 1 0 0,0 0 0 0 0,0 1-1 0 0,0-1 1 0 0,0 0 0 0 0,0 0-1 0 0,0 0 1 0 0,0 1-1 0 0,0-1 1 0 0,0 0 0 0 0,0 0-1 0 0,-1 1 1 0 0,1-1 0 0 0,0 0-1 0 0,0 0 1 0 0,0 0 0 0 0,0 1-1 0 0,0-1 1 0 0,0 0 0 0 0,-1 0-1 0 0,1 0 1 0 0,0 0 0 0 0,0 1-1 0 0,0-1 1 0 0,0 0-1 0 0,-1 0 1 0 0,1 0 0 0 0,0 0-1 0 0,0 0 1 0 0,0 0 0 0 0,-1 0-45 0 0,-7-4 1024 0 0,-5-10-22 0 0,-24-35 424 0 0,16 21-174 0 0,-1 0 0 0 0,-25-24-1252 0 0,-5 0 725 0 0,12 12-168 0 0,-1 2 0 0 0,-13-7-557 0 0,36 32 107 0 0,12 9-69 0 0,-1-1 0 0 0,1 0 0 0 0,0 0 0 0 0,0 0 0 0 0,-1-3-38 0 0,-8-6 125 0 0,13 13-114 0 0,0-1-1 0 0,0 0 1 0 0,0 0-1 0 0,0 0 0 0 0,0 0 1 0 0,0 0-1 0 0,1 0 0 0 0,-1 0 1 0 0,0-2-11 0 0,-5-7 97 0 0,6 9-68 0 0,0 1 0 0 0,0-1-1 0 0,0 1 1 0 0,0-1 0 0 0,0 0 0 0 0,0 0 0 0 0,1 1 0 0 0,-1-1 0 0 0,0-2-29 0 0,0-3 94 0 0,0 6-106 0 0,1 0 0 0 0,0 0 0 0 0,-1 0-1 0 0,1-1 1 0 0,0 1 0 0 0,0 0 0 0 0,0 0-1 0 0,0 0 1 0 0,0-1 0 0 0,0 1-1 0 0,0 0 1 0 0,0 0 0 0 0,0 0 0 0 0,1-1-1 0 0,-1 1 1 0 0,1 0 0 0 0,-1 0 0 0 0,1 0 11 0 0,2-9-441 0 0,-2 8 344 0 0,-1 1-1 0 0,0 0 0 0 0,1-1 1 0 0,-1 1-1 0 0,1 0 1 0 0,0-1-1 0 0,-1 1 0 0 0,1 0 1 0 0,0 0-1 0 0,0 0 1 0 0,0 0-1 0 0,0-1 99 0 0,7-8-864 0 0,-7 9 645 0 0,-1 0 0 0 0,1 0 0 0 0,0 0 0 0 0,0 0 0 0 0,-1 0-1 0 0,1 1 1 0 0,0-1 0 0 0,0 0 0 0 0,0 0 0 0 0,0 1 0 0 0,0-1 0 0 0,0 0 219 0 0,1 1-1587 0 0</inkml:trace>
  <inkml:trace contextRef="#ctx0" brushRef="#br0" timeOffset="5078.172">2973 2226 9128 0 0,'0'9'414'0'0,"0"-7"-6"0"0,0-1-262 0 0,0 4 8 0 0,0-3 562 0 0,12 13 5037 0 0,-8-11-5246 0 0,0 0-1 0 0,0-1 1 0 0,0 1-1 0 0,0-1 0 0 0,0 0 1 0 0,1 0-1 0 0,0 0 1 0 0,0 0-1 0 0,-1-1 0 0 0,1 0 1 0 0,1 0-1 0 0,2 0-506 0 0,23 11 1553 0 0,-23-9-1118 0 0,1 0 1 0 0,0-1 0 0 0,7 2-436 0 0,18 6 729 0 0,-10-2-367 0 0,-7-3-51 0 0,-2 0-1 0 0,1 2 1 0 0,7 4-311 0 0,-13-7 184 0 0,0 1 0 0 0,1-2 1 0 0,4 2-185 0 0,-6-2 47 0 0,0-1 1 0 0,0 1 0 0 0,-1 1 0 0 0,5 2-48 0 0,-12-5 3 0 0,2 0-7 0 0,8-1 65 0 0,-9-1-130 0 0,-2 0-50 0 0,0 0-10 0 0,-2-24-3039 0 0,-10 3 109 0 0,1 10 975 0 0</inkml:trace>
  <inkml:trace contextRef="#ctx0" brushRef="#br0" timeOffset="5539.992">3885 2391 18831 0 0,'14'0'591'0'0,"-12"1"-513"0"0,-1-1-1 0 0,1 0 1 0 0,0 0-1 0 0,0 0 1 0 0,0 0-1 0 0,0 0 1 0 0,0 0-1 0 0,0-1 1 0 0,0 1-1 0 0,0 0 1 0 0,-1-1 0 0 0,1 0-1 0 0,0 1 1 0 0,0-1-1 0 0,0 0 1 0 0,-1 0-1 0 0,1 0 1 0 0,-1 0-1 0 0,2-1-77 0 0,-2 1 85 0 0,1 0-1 0 0,-1-1 1 0 0,1 1 0 0 0,-1-1-1 0 0,0 1 1 0 0,0-1-1 0 0,0 0 1 0 0,0 1-1 0 0,0-1 1 0 0,0 0-1 0 0,0 0 1 0 0,0 0-1 0 0,-1 0 1 0 0,1 1 0 0 0,-1-1-1 0 0,1 0 1 0 0,-1 0-1 0 0,0 0 1 0 0,0 0-1 0 0,0 0 1 0 0,0 0-1 0 0,0 0 1 0 0,0 0 0 0 0,-1 0-1 0 0,1 0 1 0 0,-1 0-1 0 0,1 0 1 0 0,-1 0-1 0 0,0-1-84 0 0,0 0 52 0 0,0 0 0 0 0,0 1 0 0 0,-1-1-1 0 0,1 0 1 0 0,-1 1 0 0 0,0-1-1 0 0,0 1 1 0 0,1 0 0 0 0,-1 0 0 0 0,-1-1-1 0 0,1 1 1 0 0,0 1 0 0 0,0-1 0 0 0,-1 0-1 0 0,1 0 1 0 0,-1 1 0 0 0,0-1 0 0 0,1 1-1 0 0,-1 0 1 0 0,0 0 0 0 0,0 0 0 0 0,0 0-1 0 0,0 1 1 0 0,0-1 0 0 0,0 1 0 0 0,0 0-1 0 0,-2-1-51 0 0,-6 2 26 0 0,0-1 0 0 0,0 1-1 0 0,0 1 1 0 0,0 0-1 0 0,0 0 1 0 0,-10 4-26 0 0,13-4 34 0 0,1 1-1 0 0,-1 0 1 0 0,0 0 0 0 0,1 0 0 0 0,0 1-1 0 0,0 0 1 0 0,0 1 0 0 0,0 0 0 0 0,1 0-1 0 0,0 0 1 0 0,0 0 0 0 0,0 1 0 0 0,0 0-1 0 0,1 1 1 0 0,0-1 0 0 0,-1 3-34 0 0,-1 4 332 0 0,1 1-1 0 0,0-1 1 0 0,-4 14-332 0 0,9-22 54 0 0,-1 0 1 0 0,1 0-1 0 0,0 0 0 0 0,1 0 1 0 0,-1 0-1 0 0,1-1 0 0 0,0 1 1 0 0,0 0-1 0 0,1 0 0 0 0,-1 0 1 0 0,1 0-1 0 0,0 0 0 0 0,2 3-54 0 0,4 16 374 0 0,-5-18-295 0 0,-1 0 1 0 0,1 0-1 0 0,0-1 0 0 0,0 1 0 0 0,0-1 1 0 0,1 1-1 0 0,0-1 0 0 0,0 0 1 0 0,1 0-1 0 0,-1 0 0 0 0,1-1 0 0 0,0 1-79 0 0,17 11 26 0 0,0 0 0 0 0,1-2 0 0 0,0 0 0 0 0,1-2 0 0 0,6 2-26 0 0,-11-6-1707 0 0,1-1 0 0 0,12 3 1707 0 0,-24-8-890 0 0,0-1-1 0 0,0 1 1 0 0,0-1 0 0 0,0-1 0 0 0,1 1 0 0 0,-1-1-1 0 0,0-1 1 0 0,7 0 890 0 0,-1-3-7794 0 0</inkml:trace>
  <inkml:trace contextRef="#ctx0" brushRef="#br0" timeOffset="5963.382">4189 2271 18487 0 0,'3'5'166'0'0,"-1"-3"-11"0"0,0 1 0 0 0,0 0 1 0 0,0 0-1 0 0,0 0 0 0 0,-1 0 1 0 0,0 0-1 0 0,1 1 0 0 0,-1 0-155 0 0,4 13 462 0 0,-2-10-423 0 0,0 1-1 0 0,-1 0 1 0 0,-1 0-1 0 0,1 4-38 0 0,0 10 546 0 0,-2-1-1 0 0,-1 1 0 0 0,0-1 1 0 0,-2 1-1 0 0,-3 16-545 0 0,5-33 88 0 0,-5 20 269 0 0,2-1 0 0 0,1 1 0 0 0,-1 19-357 0 0,-2 12-8 0 0,9-48-160 0 0,-3-8-7824 0 0,0 0 995 0 0</inkml:trace>
  <inkml:trace contextRef="#ctx0" brushRef="#br0" timeOffset="6371.946">3595 315 9672 0 0,'0'0'748'0'0,"2"-2"-492"0"0,1-1 147 0 0,-1-1 0 0 0,1 1 0 0 0,-1 0 0 0 0,1-1 1 0 0,-1 0-1 0 0,0 0 0 0 0,0 1 0 0 0,-1-1 1 0 0,1 0-1 0 0,-1-1 0 0 0,0 1 0 0 0,0 0 0 0 0,0 0 1 0 0,-1 0-1 0 0,1-1 0 0 0,-1 1 0 0 0,0 0 0 0 0,0-3-403 0 0,0 4 131 0 0,-1 0-1 0 0,1 0 0 0 0,0 0 1 0 0,-1 0-1 0 0,1 0 0 0 0,-1 0 1 0 0,0 0-1 0 0,0 1 0 0 0,0-1 1 0 0,0 0-1 0 0,-1 0 0 0 0,1 1 1 0 0,-1-1-1 0 0,0 1 1 0 0,1 0-1 0 0,-1-1 0 0 0,0 1 1 0 0,0 0-1 0 0,-1 0 0 0 0,1 0 1 0 0,0 0-1 0 0,-1 1 0 0 0,1-1 1 0 0,-1 0-1 0 0,1 1 0 0 0,-1 0 1 0 0,-2-1-131 0 0,2 1 53 0 0,0 1 0 0 0,0 0 0 0 0,-1 0 0 0 0,1 0 0 0 0,0 0 0 0 0,0 1 1 0 0,0-1-1 0 0,0 1 0 0 0,0-1 0 0 0,0 1 0 0 0,0 0 0 0 0,0 1 0 0 0,1-1 0 0 0,-4 2-53 0 0,0 0 123 0 0,-1 1-1 0 0,1 0 0 0 0,0 0 0 0 0,0 0 0 0 0,-3 4-122 0 0,1-1 163 0 0,0 1-1 0 0,0 1 0 0 0,0-1 1 0 0,1 1-1 0 0,1 0 1 0 0,-1 1-1 0 0,1-1 0 0 0,1 1 1 0 0,0 1-1 0 0,-3 7-162 0 0,-1 8 328 0 0,1 0-1 0 0,2 0 1 0 0,-3 17-328 0 0,8-33 49 0 0,0-1 1 0 0,1 1-1 0 0,0 0 1 0 0,0-1 0 0 0,1 1-1 0 0,0 0 1 0 0,1-1-1 0 0,0 1 1 0 0,0-1 0 0 0,1 0-1 0 0,4 9-49 0 0,-3-9-27 0 0,1 0 0 0 0,0 0-1 0 0,1 0 1 0 0,0 0 0 0 0,0-1 0 0 0,1 0-1 0 0,0 0 1 0 0,0-1 0 0 0,1 1-1 0 0,-1-2 1 0 0,2 1 0 0 0,-1-1 0 0 0,1-1-1 0 0,0 1 1 0 0,0-1 0 0 0,1-1 0 0 0,-1 0-1 0 0,1 0 1 0 0,0-1 0 0 0,0 0-1 0 0,0-1 1 0 0,4 1 27 0 0,0-1-895 0 0,0-1-1 0 0,1 0 1 0 0,-1 0-1 0 0,0-2 1 0 0,1 0-1 0 0,13-2 896 0 0,0-4-7410 0 0</inkml:trace>
  <inkml:trace contextRef="#ctx0" brushRef="#br0" timeOffset="6753.567">3940 131 14136 0 0,'0'0'646'0'0,"-1"9"218"0"0,-26 159 5303 0 0,13-38-4478 0 0,11-91-1683 0 0,2-1-1 0 0,1 1 1 0 0,2 0-1 0 0,6 30-5 0 0,-6-50 6 0 0,5 22-563 0 0,0 8-4290 0 0,-7-45 2865 0 0</inkml:trace>
  <inkml:trace contextRef="#ctx0" brushRef="#br0" timeOffset="7675.646">982 565 10136 0 0,'12'0'1080'0'0,"-10"0"-841"0"0,0-1 0 0 0,0 1 0 0 0,0-1 0 0 0,0 1 0 0 0,-1-1 0 0 0,1 0-1 0 0,0 0 1 0 0,-1 0 0 0 0,1 0 0 0 0,0 0 0 0 0,-1 0 0 0 0,1 0 0 0 0,-1-1 0 0 0,0 1 0 0 0,1 0 0 0 0,-1-1 0 0 0,0 1 0 0 0,0-1 0 0 0,0 0 0 0 0,0 1 0 0 0,0-2-239 0 0,1 0 539 0 0,0-1-1 0 0,0 1 1 0 0,0-1 0 0 0,-1 0-1 0 0,0 1 1 0 0,0-1 0 0 0,0 0-1 0 0,0 0 1 0 0,0 0 0 0 0,-1-2-539 0 0,0 5 54 0 0,1-6 209 0 0,-1 1 0 0 0,0-1 0 0 0,-1 1 0 0 0,0-1 0 0 0,0 0 1 0 0,0 1-1 0 0,0-1 0 0 0,-1 1 0 0 0,0 0 0 0 0,-3-5-263 0 0,4 8 65 0 0,-1-1 0 0 0,0 1 0 0 0,0 0-1 0 0,0 0 1 0 0,-1 0 0 0 0,1 0 0 0 0,-1 0 0 0 0,0 1 0 0 0,0-1 0 0 0,0 1-1 0 0,0 0 1 0 0,0 0 0 0 0,0 0 0 0 0,0 0 0 0 0,-1 0 0 0 0,1 1 0 0 0,-1-1 0 0 0,1 1-1 0 0,-1 0 1 0 0,0 0 0 0 0,1 0 0 0 0,-1 1 0 0 0,0-1-65 0 0,-4 0 62 0 0,1 1 0 0 0,-1 0 0 0 0,0 0 0 0 0,0 0 1 0 0,1 1-1 0 0,-1 0 0 0 0,1 0 0 0 0,-1 1 0 0 0,1 0 0 0 0,-1 0 1 0 0,1 1-1 0 0,0 0 0 0 0,0 0 0 0 0,0 1 0 0 0,0 0 0 0 0,1 0 0 0 0,-5 3-62 0 0,-8 8 175 0 0,1 1 0 0 0,0 1-1 0 0,1 1 1 0 0,1 0-1 0 0,0 1-174 0 0,6-7 142 0 0,1 1 0 0 0,0 0-1 0 0,1 0 1 0 0,0 1 0 0 0,1 0 0 0 0,1 1 0 0 0,0-1-1 0 0,1 1 1 0 0,-3 15-142 0 0,7-24 40 0 0,1 0 0 0 0,0-1 0 0 0,0 1 0 0 0,0 0 0 0 0,0-1 0 0 0,1 1 1 0 0,0 0-1 0 0,0-1 0 0 0,0 1 0 0 0,1-1 0 0 0,0 0 0 0 0,0 1 0 0 0,1-1 0 0 0,-1 0 0 0 0,1 0-40 0 0,1 2 13 0 0,1 0 0 0 0,0-1 0 0 0,0 1 0 0 0,0-1 1 0 0,1 0-1 0 0,0 0 0 0 0,0-1 0 0 0,0 0 0 0 0,1 0 0 0 0,0 0-13 0 0,-1-1-257 0 0,0-1 1 0 0,1 0-1 0 0,-1 0 0 0 0,1-1 0 0 0,0 0 1 0 0,0 0-1 0 0,0 0 0 0 0,0-1 0 0 0,4 1 257 0 0,-4-5-2365 0 0,-6 2 1948 0 0,0 0-1146 0 0</inkml:trace>
  <inkml:trace contextRef="#ctx0" brushRef="#br0" timeOffset="8601.454">99 1 11312 0 0,'0'0'521'0'0,"0"0"-12"0"0,0 0-162 0 0,0 0 528 0 0,0 0 263 0 0,0 0 57 0 0,0 0-38 0 0,0 1-205 0 0,-1 8-276 0 0,0 0 0 0 0,-1 0 0 0 0,1-1 0 0 0,-2 1 0 0 0,1 0-676 0 0,-6 19 805 0 0,-25 99 890 0 0,24-87-351 0 0,0 4-1344 0 0,7-35 55 0 0,0 8 38 0 0,1-12-49 0 0,0 1 0 0 0,0-1 0 0 0,0 0 0 0 0,0 1 0 0 0,-3 2-44 0 0,-2 10 272 0 0,-3 8 440 0 0,8-25-456 0 0,1-1-7 0 0,0 0-1 0 0,18-79 9 0 0,-9 34-261 0 0,2 1-1 0 0,15-37 5 0 0,-22 65 0 0 0,-4 14 0 0 0,1-1 0 0 0,0 0 0 0 0,0 1 0 0 0,0-1 0 0 0,0 0 0 0 0,0 1 0 0 0,0-1 0 0 0,1 1 0 0 0,-1 0 0 0 0,1-1 0 0 0,0 1 0 0 0,1-1 0 0 0,4-5 0 0 0,-2 3 0 0 0,0 3 0 0 0,3 1 0 0 0,-7 1 0 0 0,0 0 0 0 0,0 0 0 0 0,0 0 0 0 0,0 0 0 0 0,0 1 0 0 0,0-1 0 0 0,0 0 0 0 0,0 0 0 0 0,0 1 0 0 0,0-1 0 0 0,0 1 0 0 0,0-1 0 0 0,0 1 0 0 0,-1-1 0 0 0,1 1 0 0 0,0-1 0 0 0,0 1 0 0 0,0 0 0 0 0,-1 0 0 0 0,1-1 0 0 0,0 1 0 0 0,-1 0 0 0 0,1 0 0 0 0,-1 0 0 0 0,1 0 0 0 0,-1-1 0 0 0,1 1 0 0 0,-1 1 0 0 0,2 0 0 0 0,0 2 0 0 0,1 0 0 0 0,-1 0 0 0 0,0 0 0 0 0,0 0 0 0 0,-1 1 0 0 0,1-1 0 0 0,-1 0 0 0 0,0 1 0 0 0,0-1 0 0 0,0 1 0 0 0,-1 0 0 0 0,1 3 0 0 0,-1-2 0 0 0,1-1 0 0 0,-1 0 0 0 0,1 0 0 0 0,0 0 0 0 0,2 4 0 0 0,1 5 0 0 0,0 1 0 0 0,1 9 0 0 0,-3-10 0 0 0,1 1 0 0 0,5 10 0 0 0,-2-8 0 0 0,0-1 0 0 0,2 0 0 0 0,0 0 0 0 0,5 6 0 0 0,-5-9 0 0 0,-5-7 0 0 0,0-1 0 0 0,1 0 0 0 0,0 0 0 0 0,0 0 0 0 0,0 0 0 0 0,5 4 0 0 0,-3-4 166 0 0,0 0 0 0 0,0-1 0 0 0,0 0 0 0 0,1 0 0 0 0,2 1-166 0 0,-6-3 57 0 0,0-1 1 0 0,0 0 0 0 0,0 0 0 0 0,0 0 0 0 0,0-1 0 0 0,0 1 0 0 0,0-1 0 0 0,1 0 0 0 0,-1 1 0 0 0,0-2-1 0 0,0 1 1 0 0,0 0 0 0 0,0 0 0 0 0,2-1-58 0 0,-1-1 46 0 0,1-1-1 0 0,0 1 1 0 0,-1-1-1 0 0,1 0 1 0 0,-1 0-1 0 0,0-1 0 0 0,0 1 1 0 0,3-4-46 0 0,-7 7 4 0 0,8-8 17 0 0,-1-1-1 0 0,0 1 1 0 0,0-1 0 0 0,-1 0-1 0 0,0-1 1 0 0,0 0 0 0 0,-1 0-1 0 0,-1 0 1 0 0,0 0 0 0 0,0-1-1 0 0,-1 1 1 0 0,2-10-21 0 0,2-11 77 0 0,-4 19 319 0 0,0 0-1 0 0,0-1 1 0 0,-2-1-396 0 0,0 8 98 0 0,0 1 0 0 0,1 0-1 0 0,-1 0 1 0 0,1 0 0 0 0,0-2-98 0 0,5-13-197 0 0,-6 16 130 0 0,0 0 0 0 0,1-1 0 0 0,0 1 0 0 0,0 0 0 0 0,2-4 67 0 0,-1 3 149 0 0,0 0-1 0 0,-1 0 0 0 0,1-1 1 0 0,0-4-149 0 0,0-4-354 0 0,-3 13-112 0 0,5-8-1486 0 0,2-3-1216 0 0,-7 11 1451 0 0,0 1-241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2:06.8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241 98 7512 0 0,'0'0'341'0'0,"1"-1"-1"0"0,6-11 1901 0 0,-7 12-2102 0 0,0 0 0 0 0,0 0-1 0 0,0 0 1 0 0,0 0 0 0 0,1-1 0 0 0,-1 1-1 0 0,0 0 1 0 0,0 0 0 0 0,0 0 0 0 0,0 0 0 0 0,0 0-1 0 0,0 0 1 0 0,1 0 0 0 0,-1 0 0 0 0,0 0-1 0 0,0 0 1 0 0,0 0 0 0 0,0 0 0 0 0,0 0 0 0 0,0 0-1 0 0,1 1 1 0 0,-1-1 0 0 0,0 0 0 0 0,0 0-1 0 0,0 0 1 0 0,0 0 0 0 0,0 0 0 0 0,0 0 0 0 0,0 0-1 0 0,1 0 1 0 0,-1 0 0 0 0,0 0 0 0 0,0 0-1 0 0,0 1 1 0 0,0-1 0 0 0,0 0 0 0 0,0 0 0 0 0,0 0-1 0 0,0 0 1 0 0,0 0 0 0 0,0 0 0 0 0,0 0-1 0 0,0 1 1 0 0,0-1-139 0 0,3 10 6486 0 0,-2-3-6051 0 0,-1-5-2227 0 0,4 16 2483 0 0,-2-13-563 0 0,-1 0-1 0 0,-1 0 1 0 0,1-1 0 0 0,-1 1-1 0 0,1 0 1 0 0,-2 5-128 0 0,-14 150 977 0 0,9-107-914 0 0,2-9 2 0 0,0 19-65 0 0,4-60-2 0 0,0-1 0 0 0,0 0 1 0 0,0 0-1 0 0,-1 1 0 0 0,1-1 0 0 0,-1 0 0 0 0,0 0 0 0 0,1 0 0 0 0,-1 0 0 0 0,0 0 0 0 0,0 0 1 0 0,-1 1 1 0 0,1 7-98 0 0,1-8-4912 0 0,0-2-2067 0 0</inkml:trace>
  <inkml:trace contextRef="#ctx0" brushRef="#br0" timeOffset="335.257">429 0 13448 0 0,'0'0'613'0'0,"0"0"-10"0"0,0 0-285 0 0,0 0 236 0 0,0 2 146 0 0,0 0-631 0 0,0-1 1 0 0,0 0 0 0 0,0 0-1 0 0,0 0 1 0 0,0 0 0 0 0,-1 0-1 0 0,1 0 1 0 0,0 0 0 0 0,-1 0-1 0 0,1 0 1 0 0,-1 0 0 0 0,1-1-1 0 0,-1 1 1 0 0,1 0 0 0 0,-1 0 0 0 0,0 0-1 0 0,1 0 1 0 0,-1-1 0 0 0,0 1-1 0 0,0 0 1 0 0,1-1 0 0 0,-1 1-1 0 0,0 0 1 0 0,0-1 0 0 0,0 1-1 0 0,0-1 1 0 0,0 0 0 0 0,0 1-70 0 0,-5 1 196 0 0,1-1 0 0 0,-1 0 1 0 0,1 0-1 0 0,-1 0 0 0 0,-1 0-196 0 0,-13 2 597 0 0,-19 8 572 0 0,27-7-834 0 0,-1 0-1 0 0,1-1 1 0 0,-1-1 0 0 0,0 0-1 0 0,-11 0-334 0 0,-2-2 378 0 0,4-1-103 0 0,0 2 1 0 0,0 0-1 0 0,0 2-275 0 0,16-3 32 0 0,0 0-1 0 0,1 0 1 0 0,-1 0 0 0 0,1-1-1 0 0,-1 0 1 0 0,1 0-1 0 0,-1-1 1 0 0,-1 0-32 0 0,0 0-31 0 0,-1 0 0 0 0,1 1 0 0 0,-1 0 1 0 0,-7-1 30 0 0,4 4-979 0 0,2 3-7169 0 0,8-4 1750 0 0</inkml:trace>
  <inkml:trace contextRef="#ctx0" brushRef="#br0" timeOffset="770.373">485 532 17159 0 0,'0'0'787'0'0,"0"0"-16"0"0,0 0-409 0 0,0 2 114 0 0,-1-1-406 0 0,1 0 0 0 0,-1 0-1 0 0,0 0 1 0 0,1 0 0 0 0,-1 0-1 0 0,0 0 1 0 0,1 0 0 0 0,-1 0-1 0 0,0-1 1 0 0,0 1 0 0 0,0 0-1 0 0,0 0 1 0 0,0-1 0 0 0,0 1-1 0 0,0-1 1 0 0,0 1 0 0 0,0-1-1 0 0,0 1 1 0 0,0-1 0 0 0,0 1-1 0 0,-1-1-69 0 0,-27 2 1183 0 0,24-2-936 0 0,-1 0-1 0 0,1 0 1 0 0,-1 1-1 0 0,-4 0-246 0 0,0 2 208 0 0,0-1 0 0 0,0 0 0 0 0,0-1 0 0 0,0 0 0 0 0,0 0 0 0 0,0-1 0 0 0,-7-1-208 0 0,-33-2 447 0 0,40 4-360 0 0,-1-1-1 0 0,1-1 0 0 0,-1 0 1 0 0,1 0-1 0 0,0-1 1 0 0,-10-3-87 0 0,6-4 126 0 0,12 8-563 0 0,1 0 0 0 0,-1-1 0 0 0,0 1 1 0 0,0 0-1 0 0,0 0 0 0 0,0 0 0 0 0,0 0 0 0 0,0 1 0 0 0,-2-1 437 0 0,-6-2-7963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2:11.1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231 1 4144 0 0,'0'0'319'0'0,"0"0"149"0"0,0 0 1406 0 0,0 0 639 0 0,0 0 130 0 0,0 0-206 0 0,0 0-946 0 0,0 0-421 0 0,0 0-80 0 0,0 0-66 0 0,0 0-199 0 0,0 0-86 0 0,0 0-21 0 0,-4 0 406 0 0,-10 5-588 0 0,1 0-1 0 0,-1 1 0 0 0,2 0 1 0 0,-1 1-1 0 0,-8 6-435 0 0,6-4 402 0 0,-1 0 1 0 0,0-1-1 0 0,-9 3-402 0 0,23-10 19 0 0,-1-1-1 0 0,1 1 1 0 0,0-1 0 0 0,-1 1-1 0 0,1-1 1 0 0,0 0-1 0 0,-1 0 1 0 0,1 0-1 0 0,0 0 1 0 0,-1-1 0 0 0,1 1-1 0 0,0 0 1 0 0,-1-1-1 0 0,1 0 1 0 0,0 0-19 0 0,0 0 57 0 0,0-1 0 0 0,1 0-1 0 0,-1 0 1 0 0,1 0 0 0 0,-1 0 0 0 0,1 0 0 0 0,0-1-1 0 0,0 1 1 0 0,0 0-57 0 0,-1-1-625 0 0,1 0-1 0 0,0 1 0 0 0,-1-1 1 0 0,1 1-1 0 0,-1-1 1 0 0,0 1-1 0 0,-1-1 626 0 0,1 0-7938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2:14.5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3920 932 7832 0 0,'-4'3'420'0'0,"-1"1"1"0"0,1-1-1 0 0,0 1 1 0 0,-3 3-421 0 0,2-2 3282 0 0,5-4-989 0 0,0-1-192 0 0,0 0-877 0 0,0 0-383 0 0,0 0-75 0 0,0 0-5 0 0,0 0 60 0 0,2-1 31 0 0,71-27 1603 0 0,152-53-475 0 0,-135 49-607 0 0,23-16-1373 0 0,58-21 376 0 0,-32 25-142 0 0,6-2-44 0 0,105-40 178 0 0,61-11 112 0 0,-169 60-197 0 0,-133 36-254 0 0,-7 1-22 0 0,0 0-1 0 0,-1 0 0 0 0,1 0 1 0 0,-1 0-1 0 0,1-1 0 0 0,-1 1 1 0 0,1 0-1 0 0,-1-1 1 0 0,1 1-1 0 0,-1-1 0 0 0,1 0 1 0 0,-1 1-1 0 0,0-1 0 0 0,1-1-6 0 0,0 2 74 0 0,-2 0 7 0 0,0 0-13 0 0,0 0-4 0 0,-4 12 0 0 0,-4 10-96 0 0,-2 0 0 0 0,0-1 0 0 0,-7 10 32 0 0,13-26 0 0 0,3-2 0 0 0,0 0 0 0 0,-1 0 0 0 0,1-1 0 0 0,0 1 0 0 0,1 0 0 0 0,-1 0 0 0 0,0 0 0 0 0,1 0 0 0 0,-1 1 0 0 0,2 5 0 0 0,0-8 1 0 0,-1 0 0 0 0,1 0 1 0 0,0 0-1 0 0,0-1 0 0 0,0 1 0 0 0,0 0 0 0 0,0-1 1 0 0,0 1-1 0 0,0-1 0 0 0,0 1 0 0 0,0-1 0 0 0,1 1 0 0 0,-1-1 1 0 0,0 0-1 0 0,0 0 0 0 0,0 1 0 0 0,0-1 0 0 0,1 0 1 0 0,-1 0-1 0 0,0 0 0 0 0,0 0 0 0 0,0 0 0 0 0,1-1 0 0 0,-1 1-1 0 0,33-7 48 0 0,-29 6-41 0 0,7-3 2 0 0,0 0 1 0 0,0-1-1 0 0,-1 0 1 0 0,1-1-1 0 0,-1 0 1 0 0,0-1-1 0 0,2-3-9 0 0,12-9 26 0 0,0-1-1 0 0,7-10-25 0 0,-23 21 5 0 0,0-1 1 0 0,-1 0-1 0 0,0 0 0 0 0,-1-1 1 0 0,0 0-1 0 0,0-1-5 0 0,-3 5 4 0 0,-1 0-1 0 0,0-1 1 0 0,0 1-1 0 0,0-1 1 0 0,-1 0-1 0 0,0 1 1 0 0,-1-1-1 0 0,1 0 1 0 0,-1-8-4 0 0,-1 9 4 0 0,-1 1 1 0 0,0-1-1 0 0,0 1 0 0 0,0 0 1 0 0,-1-1-1 0 0,1 1 1 0 0,-2 0-1 0 0,1 0 0 0 0,-1 0 1 0 0,-2-4-5 0 0,-1 0-2 0 0,0 1 0 0 0,-1 1 0 0 0,0-1 1 0 0,0 1-1 0 0,0 0 0 0 0,-5-2 2 0 0,-1-2-223 0 0,-2 1 0 0 0,1 1 0 0 0,-2 0 0 0 0,1 1 0 0 0,-1 1 0 0 0,0 0 0 0 0,-15-4 223 0 0,-6 0-2877 0 0,-37-6 2877 0 0,-2 5-8225 0 0,30 10 360 0 0</inkml:trace>
  <inkml:trace contextRef="#ctx0" brushRef="#br0" timeOffset="715.735">793 514 11976 0 0,'1'2'546'0'0,"4"10"155"0"0,0 1-1 0 0,-1 0 0 0 0,1 6-700 0 0,-3-13 1064 0 0,-1 1-1 0 0,0 0 0 0 0,-1 0 1 0 0,0 0-1 0 0,0 0 0 0 0,0-1 1 0 0,-1 1-1 0 0,-1 3-1063 0 0,-5 21 525 0 0,-2 0 0 0 0,-2 0-1 0 0,-1 1-524 0 0,2-8 28 0 0,1 0 0 0 0,1 1 0 0 0,1 0 1 0 0,2 1-1 0 0,0 0-28 0 0,5 11 298 0 0,1-36-236 0 0,1-1-1 0 0,-1 1 1 0 0,1-1-1 0 0,-1 1 1 0 0,1-1-1 0 0,0 0 1 0 0,-1 1-1 0 0,1-1 1 0 0,0 0-62 0 0,7-1 91 0 0,-1-1 1 0 0,1 0-1 0 0,-1 0 1 0 0,0-1-1 0 0,0 0 1 0 0,0-1-1 0 0,6-2-91 0 0,-2 0 14 0 0,1-1 37 0 0,0 0 0 0 0,11-8-51 0 0,-17 9 5 0 0,1 1 0 0 0,0 0 1 0 0,0 1-1 0 0,0-1 0 0 0,0 2 1 0 0,1-1-1 0 0,-1 1 0 0 0,5 0-5 0 0,-8 1-3 0 0,-4 1 6 0 0,1 1 0 0 0,-1-1 0 0 0,0 1 0 0 0,0-1-1 0 0,0 1 1 0 0,1 0 0 0 0,-1 0 0 0 0,0-1 0 0 0,0 1-1 0 0,1 0 1 0 0,-1 0 0 0 0,0 0 0 0 0,1 1-1 0 0,-1-1 1 0 0,0 0 0 0 0,0 0 0 0 0,1 1 0 0 0,-1-1-1 0 0,0 0 1 0 0,0 1 0 0 0,0 0 0 0 0,0-1-1 0 0,0 1 1 0 0,2 0-3 0 0,-2 0 2 0 0,0 0-1 0 0,1 1 0 0 0,-1-1 1 0 0,0 0-1 0 0,0 1 1 0 0,0-1-1 0 0,0 1 0 0 0,0-1 1 0 0,0 1-1 0 0,0-1 1 0 0,0 1-1 0 0,-1 0 1 0 0,1-1-1 0 0,0 2-1 0 0,5 27 33 0 0,-2-12-22 0 0,-4-17-11 0 0,2 6 75 0 0,0 1 0 0 0,1-2-1 0 0,0 1 1 0 0,0 0-1 0 0,3 4-74 0 0,-5-8 29 0 0,1-1 1 0 0,0 1-1 0 0,0-1 0 0 0,1 0 0 0 0,-1 0 0 0 0,0 0 0 0 0,1 0 0 0 0,-1-1 0 0 0,1 1 0 0 0,-1-1 0 0 0,1 1 0 0 0,0-1 0 0 0,0 0 0 0 0,0 0 1 0 0,1 0-30 0 0,1 0 39 0 0,1 0 0 0 0,-1 0 0 0 0,0-1 0 0 0,1 0 0 0 0,-1 0 0 0 0,1-1 0 0 0,-1 1 0 0 0,0-1 0 0 0,0 0 0 0 0,1-1 0 0 0,-1 1 0 0 0,0-1 0 0 0,3-1-39 0 0,16-5 55 0 0,-10 3-22 0 0,-1 0-1 0 0,-1-1 0 0 0,1-1 1 0 0,-1 0-1 0 0,0 0 1 0 0,0-1-1 0 0,9-9-32 0 0,-7 6 9 0 0,-9 7-190 0 0,0-1-1 0 0,-1 1 1 0 0,1-1-1 0 0,-1 0 1 0 0,0 0-1 0 0,-1 0 1 0 0,1-1-1 0 0,-1 1 1 0 0,0-1-1 0 0,2-4 182 0 0,3-11-2122 0 0,-1 0 0 0 0,1-10 2122 0 0,-4 18-910 0 0,3-10-7008 0 0</inkml:trace>
  <inkml:trace contextRef="#ctx0" brushRef="#br0" timeOffset="1072.285">1483 214 15344 0 0,'0'0'704'0'0,"0"0"-15"0"0,1 1-445 0 0,3 9 174 0 0,0-2 127 0 0,0 0-1 0 0,-1 0 1 0 0,0 0-1 0 0,0 0 1 0 0,-1 1 0 0 0,0-1-1 0 0,-1 0 1 0 0,0 1-1 0 0,0 0 1 0 0,-1 6-545 0 0,-8 57 1147 0 0,-3 0 0 0 0,-10 27-1147 0 0,7-31 92 0 0,-2 55-92 0 0,11-82-8 0 0,2-13 33 0 0,2 0 0 0 0,0 1 0 0 0,3 12-25 0 0,-2-39 7 0 0,0 1 1 0 0,1-1 0 0 0,-1 0-1 0 0,1 1 1 0 0,0-1-1 0 0,-1 1 1 0 0,1-1 0 0 0,0 0-1 0 0,0 0 1 0 0,0 0-1 0 0,1 1 1 0 0,-1-1 0 0 0,0 0-1 0 0,1-1 1 0 0,-1 1-1 0 0,2 1-7 0 0,-2-2 6 0 0,1 0 0 0 0,-1 0 0 0 0,0-1 0 0 0,1 1 0 0 0,-1 0 0 0 0,1-1 0 0 0,-1 1 0 0 0,1-1 0 0 0,0 1-1 0 0,-1-1 1 0 0,1 0 0 0 0,-1 1 0 0 0,1-1 0 0 0,0 0 0 0 0,-1 0 0 0 0,1 0 0 0 0,-1 0 0 0 0,1-1 0 0 0,0 1 0 0 0,-1 0 0 0 0,1-1-1 0 0,-1 1 1 0 0,1-1 0 0 0,-1 1 0 0 0,1-1-6 0 0,9-5 0 0 0,-1 0 0 0 0,0-1 0 0 0,0 0 0 0 0,-1 0 0 0 0,1-1 0 0 0,-2 0 0 0 0,1-1 0 0 0,-1 0 0 0 0,3-5 0 0 0,29-29 0 0 0,-38 41 0 0 0,-2 1 0 0 0,1 1 0 0 0,0-1 0 0 0,-1 0 0 0 0,1 1 0 0 0,0-1 0 0 0,0 0 0 0 0,-1 1 0 0 0,1-1 0 0 0,0 1 0 0 0,0 0 0 0 0,0-1 0 0 0,0 1 0 0 0,-1 0 0 0 0,1-1 0 0 0,0 1 0 0 0,0 0 0 0 0,0 0 0 0 0,0 0 0 0 0,0-1 0 0 0,0 1 0 0 0,0 0 0 0 0,0 1 0 0 0,6-2 18 0 0,-7 1-5 0 0,1 0 1 0 0,0 1 0 0 0,0-1-1 0 0,0 0 1 0 0,-1 1 0 0 0,1-1 0 0 0,0 1-1 0 0,0-1 1 0 0,-1 1 0 0 0,1-1-1 0 0,0 1 1 0 0,-1-1 0 0 0,1 1-1 0 0,-1-1 1 0 0,1 1 0 0 0,-1 0 0 0 0,1 0-1 0 0,-1-1 1 0 0,1 1 0 0 0,-1 0-14 0 0,8 14 114 0 0,-8-15-105 0 0,2 6 24 0 0,0-1 1 0 0,-1 0 0 0 0,0 1-1 0 0,0-1 1 0 0,-1 0 0 0 0,1 1-1 0 0,-1-1 1 0 0,0 1-1 0 0,-1-1 1 0 0,0 5-34 0 0,0-1 12 0 0,1-1 1 0 0,0 1-1 0 0,1 5-12 0 0,2 25 41 0 0,-3-25-151 0 0,2 0 0 0 0,-1 0 0 0 0,2 0 0 0 0,0 0 0 0 0,2 5 110 0 0,5-4-896 0 0,-3-11-6419 0 0,0-4-288 0 0</inkml:trace>
  <inkml:trace contextRef="#ctx0" brushRef="#br0" timeOffset="1399.691">1892 711 10136 0 0,'16'65'2014'0'0,"-11"-21"2358"0"0,0 23-762 0 0,-3-50-3147 0 0,3 39-1320 0 0,-4-53-626 0 0,3 3-77 0 0</inkml:trace>
  <inkml:trace contextRef="#ctx0" brushRef="#br0" timeOffset="1802.607">2266 756 14280 0 0,'0'0'1102'0'0,"0"0"-532"0"0,0 0 433 0 0,0 0 264 0 0,0 0 56 0 0,0 0-110 0 0,0 0-506 0 0,0 0-218 0 0,0 0-45 0 0,0 0-31 0 0,0 0-85 0 0,0 2-37 0 0,1 1-239 0 0,0 0 0 0 0,-1 0 1 0 0,1 0-1 0 0,-1 0 0 0 0,0 0 0 0 0,0 1 1 0 0,0-1-1 0 0,0 0 0 0 0,-1 0 0 0 0,1 0 0 0 0,-1 0 1 0 0,0 0-1 0 0,0 0 0 0 0,0 0 0 0 0,0 0 1 0 0,-2 2-53 0 0,1 0 20 0 0,0 0 0 0 0,1 0 0 0 0,-1 0 1 0 0,1 0-1 0 0,0 0 0 0 0,1 0 0 0 0,-1 2-20 0 0,1-4 14 0 0,0 0 0 0 0,0 0 0 0 0,0 1-1 0 0,1-1 1 0 0,-1 0 0 0 0,1 0 0 0 0,0 0-1 0 0,0 1 1 0 0,0-1 0 0 0,0 0 0 0 0,1 0-1 0 0,-1 0 1 0 0,1-1 0 0 0,0 1 0 0 0,0 0-1 0 0,0-1 1 0 0,0 1 0 0 0,0-1 0 0 0,0 1 0 0 0,1-1-1 0 0,-1 0 1 0 0,1 0 0 0 0,0 0 0 0 0,-1-1-1 0 0,1 1 1 0 0,0 0 0 0 0,0-1 0 0 0,0 0-1 0 0,0 0 1 0 0,0 0 0 0 0,2 0-14 0 0,3 1 10 0 0,0 0-1 0 0,1-1 1 0 0,-1 0-1 0 0,1-1 1 0 0,0 0 0 0 0,-1 0-1 0 0,1-1 1 0 0,-1 0 0 0 0,3-1-10 0 0,2 0 9 0 0,0-2 0 0 0,0 1 1 0 0,-1-2-1 0 0,1 0 0 0 0,7-4-9 0 0,-4 0 2 0 0,-1 0-1 0 0,-1 0 1 0 0,1-2-1 0 0,-2 0 1 0 0,1 0-1 0 0,-2-2 1 0 0,0 1-1 0 0,0-1 1 0 0,5-10-2 0 0,-2 2-1 0 0,-1-1 1 0 0,-1-1-1 0 0,-2 0 1 0 0,0 0-1 0 0,-1-1 1 0 0,0-6 0 0 0,12-47-6 0 0,-4 0 1 0 0,3-38 5 0 0,-15 81 0 0 0,4-49 60 0 0,-21 117 779 0 0,0 11-839 0 0,-36 330 604 0 0,44-338-479 0 0,2 0 0 0 0,1 0 0 0 0,1 1 0 0 0,3-1 0 0 0,4 18-125 0 0,-7-50 32 0 0,0 0 0 0 0,0-1 0 0 0,1 1 0 0 0,-1-1 0 0 0,1 0 0 0 0,0 0 0 0 0,0 1 0 0 0,1-1 0 0 0,-1-1 0 0 0,1 1 0 0 0,0 0 0 0 0,2 2-32 0 0,-4-6 5 0 0,1 1 0 0 0,-1 0 1 0 0,0-1-1 0 0,0 1 0 0 0,0-1 0 0 0,1 1 0 0 0,-1-1 0 0 0,0 0 0 0 0,1 0 0 0 0,-1 1 0 0 0,0-1 1 0 0,1 0-1 0 0,-1 0 0 0 0,0 0 0 0 0,1 0 0 0 0,-1-1 0 0 0,0 1 0 0 0,1 0 0 0 0,-1 0 1 0 0,0-1-1 0 0,1 1 0 0 0,-1-1 0 0 0,0 1 0 0 0,0-1 0 0 0,1 0-5 0 0,4-2 27 0 0,1-1 1 0 0,-1 0-1 0 0,0-1 0 0 0,0 1-27 0 0,-2 1 3 0 0,14-9-5 0 0,-7 5 6 0 0,-1 0 1 0 0,-1 0-1 0 0,4-4-4 0 0,-12 11 1 0 0,-1 0 0 0 0,0 0 1 0 0,1-1-1 0 0,-1 1 0 0 0,0 0 0 0 0,1 0 1 0 0,-1 0-1 0 0,0 0 0 0 0,1 0 0 0 0,-1 0 0 0 0,0-1 1 0 0,1 1-1 0 0,-1 0 0 0 0,0 0 0 0 0,1 0 1 0 0,-1 0-1 0 0,1 0 0 0 0,-1 0 0 0 0,0 1 1 0 0,1-1-1 0 0,-1 0 0 0 0,0 0 0 0 0,1 0 1 0 0,-1 0-1 0 0,0 0 0 0 0,1 0 0 0 0,-1 1 1 0 0,0-1-1 0 0,1 0 0 0 0,-1 0 0 0 0,0 0 1 0 0,1 1-1 0 0,-1-1 0 0 0,0 0 0 0 0,0 0 0 0 0,0 1 1 0 0,1-1-1 0 0,-1 0 0 0 0,0 1 0 0 0,0-1 1 0 0,0 0-1 0 0,1 1 0 0 0,-1-1-1 0 0,1 2-29 0 0,1 0 1 0 0,-1 1-1 0 0,0-1 0 0 0,0 0 0 0 0,0 1 1 0 0,0-1-1 0 0,-1 0 0 0 0,1 1 1 0 0,-1-1-1 0 0,1 1 0 0 0,-1-1 0 0 0,0 2 29 0 0,-1 33-1076 0 0,1-19-780 0 0,0-16 669 0 0</inkml:trace>
  <inkml:trace contextRef="#ctx0" brushRef="#br0" timeOffset="2131.981">2615 501 8288 0 0,'-7'-14'736'0'0,"-3"7"-584"0"0,3-4-152 0 0,-3-5 0 0 0,2 5 1160 0 0,-4 3 208 0 0,3 1 40 0 0,6-1 0 0 0,-2 5-576 0 0,5 3-112 0 0,0 0-25 0 0,0 0-7 0 0,-8 3-184 0 0,8-3-40 0 0,0 0-8 0 0,0 0 0 0 0,3 12-1592 0 0,2-5-320 0 0</inkml:trace>
  <inkml:trace contextRef="#ctx0" brushRef="#br0" timeOffset="2521.325">3343 427 10592 0 0,'4'-2'140'0'0,"-1"0"0"0"0,0 0 1 0 0,1 0-1 0 0,-1 0 0 0 0,0 0 1 0 0,0-1-1 0 0,-1 1 0 0 0,1-1 1 0 0,0 0-1 0 0,0-1-140 0 0,3-3 1154 0 0,0-1 0 0 0,-1 1 0 0 0,3-8-1154 0 0,-2 4 1533 0 0,-3 7-902 0 0,0-1 0 0 0,-1 0 0 0 0,0 1 0 0 0,0-1 0 0 0,0 0 0 0 0,-1 0 0 0 0,1-2-631 0 0,-2 7 103 0 0,0-1-1 0 0,0 0 1 0 0,0 1-1 0 0,0-1 1 0 0,1 1-1 0 0,-1-1 1 0 0,0 0-1 0 0,0 1 1 0 0,0-1-1 0 0,-1 0 1 0 0,1 1-1 0 0,0-1 1 0 0,0 1-1 0 0,0-1 1 0 0,0 0-1 0 0,0 1 1 0 0,-1-1-1 0 0,1 1 1 0 0,0-1-1 0 0,-1 1 1 0 0,1-1-1 0 0,0 1 1 0 0,-1-1-1 0 0,1 1 1 0 0,-1-1-103 0 0,1 1 38 0 0,-1-1 1 0 0,0 1 0 0 0,1 0 0 0 0,-1 0 0 0 0,0 0 0 0 0,1 0 0 0 0,-1 0-1 0 0,0 0 1 0 0,1 0 0 0 0,-1 0 0 0 0,0 0 0 0 0,1 0 0 0 0,-1 0 0 0 0,0 0-1 0 0,0 0 1 0 0,1 0 0 0 0,-1 1 0 0 0,0-1 0 0 0,1 0-39 0 0,-4 2 46 0 0,0 0 0 0 0,0 0 0 0 0,0 0 1 0 0,1 0-1 0 0,-1 1 0 0 0,1-1 0 0 0,-2 2-46 0 0,-6 8 115 0 0,-1 0-1 0 0,1 1 1 0 0,1 0-1 0 0,1 1 1 0 0,0 0-1 0 0,0 0 0 0 0,1 1 1 0 0,1 0-1 0 0,1 0 1 0 0,0 1-1 0 0,1 0 1 0 0,1 0-1 0 0,-1 3-114 0 0,3-3 88 0 0,1-1 0 0 0,1 0 0 0 0,0 1 0 0 0,1-1 0 0 0,1 0 0 0 0,0 2-88 0 0,-1-11 15 0 0,1-1 0 0 0,-1 1 0 0 0,1 0 0 0 0,0-1-1 0 0,0 0 1 0 0,1 1 0 0 0,-1-1 0 0 0,1 0 0 0 0,1 0 0 0 0,-1-1 0 0 0,0 1-1 0 0,1-1 1 0 0,0 1 0 0 0,0-1 0 0 0,1 0 0 0 0,-1-1 0 0 0,1 1 0 0 0,0-1-1 0 0,-1 0 1 0 0,1 0 0 0 0,1 0 0 0 0,-1-1 0 0 0,0 0 0 0 0,1 0 0 0 0,-1 0-1 0 0,1-1 1 0 0,0 1 0 0 0,5-1-15 0 0,0 0-426 0 0,0-2 0 0 0,0 1 1 0 0,0-1-1 0 0,0-1 0 0 0,0 0 0 0 0,-1-1 0 0 0,1 0 0 0 0,-1 0 0 0 0,1-1 1 0 0,-1-1-1 0 0,0 1 0 0 0,-1-2 0 0 0,1 1 0 0 0,-1-1 0 0 0,9-8 426 0 0,6-2-1684 0 0</inkml:trace>
  <inkml:trace contextRef="#ctx0" brushRef="#br0" timeOffset="2522.325">3723 117 17423 0 0,'0'0'396'0'0,"0"0"52"0"0,0 0 30 0 0,3 7 88 0 0,-1-1-431 0 0,-1 0-1 0 0,1 1 0 0 0,-1-1 1 0 0,0 0-1 0 0,-1 0 0 0 0,0 0 1 0 0,0 1-1 0 0,0-1 0 0 0,-1 0 1 0 0,0 0-1 0 0,-1 5-134 0 0,-2 23 1276 0 0,0 8 1438 0 0,-9 37-2714 0 0,5-40 592 0 0,6-27-508 0 0,-5 25 18 0 0,2 1 0 0 0,2-1 0 0 0,1 3-102 0 0,1-21 142 0 0,-1 0 0 0 0,0 1-142 0 0,0-7 66 0 0,0 0 0 0 0,1 0 0 0 0,1 0 0 0 0,0 0 0 0 0,1 4-66 0 0,1-6-1392 0 0,0 0-1 0 0,1-1 1 0 0,1 4 1392 0 0,-3-12-8126 0 0</inkml:trace>
  <inkml:trace contextRef="#ctx0" brushRef="#br0" timeOffset="3923.812">90 1116 10136 0 0,'1'1'777'0'0,"0"2"-665"0"0,1 0 1 0 0,-1 0-1 0 0,0 0 0 0 0,0 0 1 0 0,0 0-1 0 0,0 0 0 0 0,0 0 1 0 0,-1 1-113 0 0,1 5 1763 0 0,0 0 0 0 0,-1 0 1 0 0,-1 0-1 0 0,1 0-1763 0 0,-2 18 1998 0 0,2-20-1768 0 0,-1 0-1 0 0,0-1 1 0 0,-1 1-1 0 0,1 0 1 0 0,-1 0-1 0 0,-2 2-229 0 0,-6 30 570 0 0,5-18-265 0 0,0 1-1 0 0,-2-1 1 0 0,-3 8-305 0 0,-5 15 226 0 0,8-23-134 0 0,1-2 51 0 0,1-1 1 0 0,0 1-1 0 0,2-1 0 0 0,-2 12-143 0 0,3-6 159 0 0,1-16-85 0 0,0 0 0 0 0,1 0 0 0 0,-1 0-1 0 0,2 0 1 0 0,0 6-74 0 0,-1-9 40 0 0,1 0 0 0 0,0 0 0 0 0,0-1 0 0 0,0 1 0 0 0,1 0 0 0 0,-1-1 0 0 0,1 1 0 0 0,0-1 0 0 0,0 1 0 0 0,1-1 0 0 0,-1 0 0 0 0,1 0 0 0 0,0 0 0 0 0,0 0 0 0 0,1-1 0 0 0,-1 1 0 0 0,1-1 0 0 0,-1 0 0 0 0,1 0 0 0 0,0 0 0 0 0,3 1-40 0 0,-1-1-15 0 0,0 0 0 0 0,0-1 1 0 0,0 0-1 0 0,1 0 0 0 0,-1-1 0 0 0,0 0 0 0 0,1 0 0 0 0,-1 0 0 0 0,1-1 0 0 0,0 0 15 0 0,6 0-2 0 0,0-1 0 0 0,1-1 0 0 0,-1 0 0 0 0,5-2 2 0 0,-7 1-34 0 0,-1-1 1 0 0,0 0 0 0 0,0-1-1 0 0,0 0 1 0 0,-1-1-1 0 0,2-1 34 0 0,20-11-178 0 0,-22 12 148 0 0,0 0 0 0 0,-1-1 0 0 0,1 0 0 0 0,-2-1 0 0 0,1 1 0 0 0,-1-1 0 0 0,0-1 0 0 0,0-1 30 0 0,-5 7 0 0 0,0 0 0 0 0,0-1 0 0 0,-1 0 0 0 0,0 1 0 0 0,1-1 0 0 0,-1 0 0 0 0,-1 1 0 0 0,2-5 0 0 0,2-10 0 0 0,-4 16 0 0 0,1 1 0 0 0,-1 0 0 0 0,0 0 0 0 0,1-1 0 0 0,-1 1 0 0 0,0 0 0 0 0,0-1 0 0 0,0 1 0 0 0,0 0 0 0 0,0-1 0 0 0,0 1 0 0 0,0 0 0 0 0,0-1 0 0 0,-1 1 0 0 0,1 0 0 0 0,-1-1 0 0 0,1 1 0 0 0,-1 0 0 0 0,1 0 0 0 0,-1 0 0 0 0,1-1 0 0 0,-2 0 0 0 0,1 1 0 0 0,1 0 0 0 0,-1 0 0 0 0,0 0 0 0 0,0 0 0 0 0,0-1 0 0 0,0 1 0 0 0,0 1 0 0 0,0-1 0 0 0,-1 0 0 0 0,1 0 0 0 0,0 0 0 0 0,0 1 0 0 0,-1-1 0 0 0,1 0 0 0 0,0 1 0 0 0,-1-1 0 0 0,1 1 0 0 0,0 0 0 0 0,-1-1 0 0 0,1 1 0 0 0,-1 0 0 0 0,1 0 0 0 0,-1 0 0 0 0,1 0 0 0 0,-1 0 0 0 0,1 0 0 0 0,0 0 0 0 0,-1 1 0 0 0,1-1 0 0 0,-1 0 0 0 0,1 1 0 0 0,0-1 0 0 0,-1 1 0 0 0,1 0 0 0 0,0-1 0 0 0,1 0 0 0 0,-5 3 0 0 0,0-1 0 0 0,0 1 0 0 0,0 0 0 0 0,1 0 0 0 0,-1 0 0 0 0,1 1 0 0 0,0-1 0 0 0,0 1 0 0 0,0 0 0 0 0,1 0 0 0 0,-1 1 0 0 0,1-1 0 0 0,0 1 0 0 0,1-1 0 0 0,-1 1 0 0 0,0 1 0 0 0,-2 5 0 0 0,1 0 0 0 0,0 0 0 0 0,1 1 0 0 0,0-1 0 0 0,0 1 0 0 0,0 9 0 0 0,2-7 1 0 0,-1-7 5 0 0,1-1 0 0 0,1 1 0 0 0,-1 0-1 0 0,1-1 1 0 0,1 1 0 0 0,-1-1 0 0 0,1 1 0 0 0,0 0 0 0 0,2 4-6 0 0,0 1 15 0 0,-2-7-4 0 0,1 1-1 0 0,-1-1 1 0 0,1 0 0 0 0,0 0 0 0 0,0 0 0 0 0,1-1 0 0 0,0 1 0 0 0,0 0 0 0 0,0-1-1 0 0,0 0 1 0 0,3 4-11 0 0,4 2 19 0 0,0 0-1 0 0,0-1 1 0 0,1 0-1 0 0,0 0 1 0 0,1-1-1 0 0,0-1 1 0 0,0 0-1 0 0,4 1-18 0 0,-5-3-94 0 0,0-1-1 0 0,0 0 1 0 0,0-1 0 0 0,1-1-1 0 0,0 0 1 0 0,-1 0-1 0 0,1-1 1 0 0,0 0 0 0 0,-1-1-1 0 0,1-1 1 0 0,0 0-1 0 0,0 0 1 0 0,-1-1 0 0 0,1-1-1 0 0,3-1 95 0 0,9-3-563 0 0,-18 6 376 0 0,1 0 1 0 0,-1-1 0 0 0,0 0-1 0 0,0 0 1 0 0,0-1-1 0 0,-1 0 1 0 0,1 0-1 0 0,-1 0 1 0 0,1-1 186 0 0,13-11-633 0 0,-6 5 218 0 0,0 0 0 0 0,-1-1 0 0 0,-1-1 0 0 0,0 0 415 0 0,32-52-559 0 0,-41 62 618 0 0,-1 0 1 0 0,0 1-1 0 0,0-1 1 0 0,0 0-1 0 0,0 0 0 0 0,0 0 1 0 0,-1 0-1 0 0,1-1 0 0 0,0 1 1 0 0,-1 0-1 0 0,0 0 0 0 0,1 0 1 0 0,-1 0-1 0 0,0 0 1 0 0,0-1-1 0 0,0 1 0 0 0,-1 0 1 0 0,1 0-1 0 0,-1-2-59 0 0,1 3 32 0 0,-1 1 1 0 0,1-1-1 0 0,-1 1 1 0 0,1 0-1 0 0,-1-1 1 0 0,1 1-1 0 0,-1-1 0 0 0,1 1 1 0 0,-1 0-1 0 0,1 0 1 0 0,-1-1-1 0 0,0 1 1 0 0,1 0-1 0 0,-1 0 0 0 0,0 0 1 0 0,1 0-1 0 0,-1 0 1 0 0,1 0-1 0 0,-1 0 1 0 0,0 0-1 0 0,1 0 0 0 0,-1 0 1 0 0,0 0-1 0 0,1 0 1 0 0,-1 0-33 0 0,-1 0 96 0 0,-3 0 22 0 0,-1 1 1 0 0,1 0-1 0 0,-1-1 1 0 0,1 2-1 0 0,-1-1 1 0 0,1 1-1 0 0,0-1 1 0 0,0 2 0 0 0,-1-1-1 0 0,1 0 1 0 0,-2 3-119 0 0,-7 4 124 0 0,1 1 1 0 0,-1 0 0 0 0,0 3-125 0 0,-5 3 164 0 0,13-10-45 0 0,0-1-1 0 0,0 2 0 0 0,1-1 1 0 0,0 0-1 0 0,0 1 1 0 0,1 0-1 0 0,0 0 0 0 0,0 1 1 0 0,0-1-1 0 0,-1 6-118 0 0,4 4 20 0 0,1-17-15 0 0,0 1 0 0 0,0-1 1 0 0,0 0-1 0 0,0 0 0 0 0,0 1 0 0 0,1-1 0 0 0,-1 0 0 0 0,0 0 0 0 0,0 1 0 0 0,0-1 0 0 0,0 0 1 0 0,0 0-1 0 0,0 1 0 0 0,1-1 0 0 0,-1 0 0 0 0,0 0 0 0 0,0 0 0 0 0,0 1 0 0 0,1-1 0 0 0,-1 0 1 0 0,0 0-1 0 0,0 0 0 0 0,0 0 0 0 0,1 1 0 0 0,-1-1 0 0 0,0 0 0 0 0,0 0 0 0 0,1 0 0 0 0,-1 0 1 0 0,0 0-6 0 0,6 4 130 0 0,-5-3-125 0 0,0 0-1 0 0,1 0 1 0 0,-1 0 0 0 0,0 0-1 0 0,1 0 1 0 0,-1 0-1 0 0,1-1 1 0 0,-1 1 0 0 0,1 0-1 0 0,-1-1 1 0 0,1 1-1 0 0,-1-1 1 0 0,1 1 0 0 0,0-1-1 0 0,-1 0 1 0 0,1 0-1 0 0,0 0 1 0 0,1 0-5 0 0,0 0 1 0 0,0-1 1 0 0,0 1-1 0 0,0-1 0 0 0,0 0 1 0 0,0 0-1 0 0,0 0 0 0 0,0 0 0 0 0,0-1 1 0 0,0 1-1 0 0,0-1-1 0 0,3-2-1 0 0,1-1 0 0 0,-1 0 0 0 0,0 0 0 0 0,0-1 0 0 0,0 0 0 0 0,-1 0 0 0 0,0 0 0 0 0,0-1 1 0 0,0 0 1 0 0,-2 1 0 0 0,1 0-1 0 0,-1-1 1 0 0,0 0 0 0 0,-1 0-1 0 0,1 0 0 0 0,13-35-57 0 0,-16 42 57 0 0,0 0-1 0 0,0 0 1 0 0,0 0 0 0 0,0 0-1 0 0,0 0 1 0 0,0 0 0 0 0,0 0 0 0 0,0 0-1 0 0,0 0 1 0 0,0 0 0 0 0,0 0-1 0 0,0 0 1 0 0,0 0 0 0 0,0 0 0 0 0,0 0-1 0 0,0 0 1 0 0,0 0 0 0 0,0 0-1 0 0,0 0 1 0 0,0 0 0 0 0,0 0 0 0 0,0 0-1 0 0,0 0 1 0 0,0 0 0 0 0,0 1-1 0 0,0-1 1 0 0,0 0 0 0 0,0 0 0 0 0,1 0-1 0 0,-1 0 1 0 0,0 0 0 0 0,0 0-1 0 0,0 0 1 0 0,0 0 0 0 0,0 0 0 0 0,0 0-1 0 0,0 0 1 0 0,0 0 0 0 0,0-1-1 0 0,0 1 1 0 0,0 0 0 0 0,0 0 0 0 0,0 8 7 0 0,-2 10 41 0 0,-2 10-24 0 0,0 26-24 0 0,4-44-618 0 0,0 0 1 0 0,1 0-1 0 0,0 0 0 0 0,1 0 0 0 0,0 0 1 0 0,1 0-1 0 0,0 2 618 0 0,2-1-1762 0 0</inkml:trace>
  <inkml:trace contextRef="#ctx0" brushRef="#br0" timeOffset="4785.166">945 1579 8752 0 0,'0'0'673'0'0,"0"0"-108"0"0,2 2 1169 0 0,0 2-652 0 0,1 0 1 0 0,0 1 0 0 0,-1 0 0 0 0,0-1-1 0 0,0 1 1 0 0,0 0 0 0 0,0 4-1083 0 0,0-1 721 0 0,-1 1 1 0 0,0-1 0 0 0,0 1 0 0 0,-1 4-722 0 0,-9 110 2057 0 0,7-102-1934 0 0,2-17-115 0 0,-1 0 1 0 0,1 0-1 0 0,0 0 1 0 0,0 0-1 0 0,0 1 0 0 0,0-1 1 0 0,1 0-1 0 0,0 0 1 0 0,0 0-1 0 0,0 1-8 0 0,6 6 72 0 0,-5-10-67 0 0,-1 1 0 0 0,1-1 0 0 0,0 0 0 0 0,-1 0 0 0 0,1 0 0 0 0,0 0 0 0 0,0 0 0 0 0,-1 0 0 0 0,1 0 0 0 0,0 0 0 0 0,0-1 0 0 0,0 1 0 0 0,0-1 0 0 0,0 0 0 0 0,0 1 0 0 0,0-1 0 0 0,0 0 0 0 0,0 0 0 0 0,0 0 0 0 0,0 0 0 0 0,0-1 0 0 0,0 1 0 0 0,0-1 0 0 0,0 1 0 0 0,0-1 0 0 0,2 0-5 0 0,3-2 14 0 0,0 0 1 0 0,0-1-1 0 0,0 1 1 0 0,-1-1 0 0 0,0 0-1 0 0,3-3-14 0 0,4-5 0 0 0,0-1 0 0 0,-2 0 0 0 0,1-1 0 0 0,-2 0 0 0 0,0-1 0 0 0,0 0 0 0 0,-1-2 0 0 0,17-23 0 0 0,-17 25-12 0 0,0 0 0 0 0,-1 0 0 0 0,-1 0 0 0 0,-1-1 0 0 0,0 0 0 0 0,2-11 12 0 0,-7 18 0 0 0,-2 5 0 0 0,-1 11 0 0 0,-3 12 0 0 0,5-17 0 0 0,-2 1-2 0 0,2-2 3 0 0,-1 0 0 0 0,1-1 0 0 0,-1 1-1 0 0,1 0 1 0 0,0 0 0 0 0,0 0 0 0 0,-1 0-1 0 0,1-1 1 0 0,0 1 0 0 0,0 0-1 0 0,0 0 1 0 0,0 0 0 0 0,0 0 0 0 0,0 0-1 0 0,0 0 1 0 0,0 0 0 0 0,1 0-1 0 0,-2 2 13 0 0,1-2-10 0 0,0-1 0 0 0,-1 1 0 0 0,1 0 0 0 0,0 0 0 0 0,0 0 0 0 0,0 0 0 0 0,0 0 0 0 0,0 0 0 0 0,0 0 0 0 0,0-1 0 0 0,1 1 0 0 0,-1 0 0 0 0,0 0 0 0 0,0 0 0 0 0,1 0 0 0 0,-1-1 0 0 0,1 1-3 0 0,2 9 43 0 0,0-3-17 0 0,-2-5-6 0 0,0 0 0 0 0,1-1-1 0 0,-1 1 1 0 0,0-1 0 0 0,1 1-1 0 0,-1-1 1 0 0,1 1 0 0 0,0-1 0 0 0,-1 0-1 0 0,1 0 1 0 0,0 0 0 0 0,0 0-1 0 0,1 1-19 0 0,24 9 59 0 0,-24-11-54 0 0,-3 1-3 0 0,1-1 0 0 0,0 0 0 0 0,-1 0 0 0 0,1 1 0 0 0,0-1-1 0 0,-1 0 1 0 0,1 0 0 0 0,0 0 0 0 0,-1 0 0 0 0,1 0 0 0 0,0 0-1 0 0,0 0 1 0 0,-1 0 0 0 0,1-1 0 0 0,0 1 0 0 0,-1 0 0 0 0,1 0-1 0 0,-1 0 1 0 0,1-1 0 0 0,0 1 0 0 0,-1 0 0 0 0,1-1 0 0 0,-1 1-2 0 0,17-6 5 0 0,-12 4-5 0 0,0 0 0 0 0,0 0 0 0 0,0-1 0 0 0,0 0 0 0 0,0 1 0 0 0,-1-2 0 0 0,1 1 0 0 0,-1 0 0 0 0,0-1 0 0 0,0 0 0 0 0,0 0 0 0 0,-1 0 0 0 0,1 0 0 0 0,-1-1 0 0 0,0 1 0 0 0,0-1 0 0 0,-1 0 0 0 0,1 0 0 0 0,-1 0 0 0 0,0-1 0 0 0,2-1-6 0 0,-2 0-1 0 0,1 0 0 0 0,-1-1 1 0 0,0 0-1 0 0,0 1 0 0 0,-1-1 1 0 0,0 0-1 0 0,-1-3 7 0 0,1 10-3 0 0,-1 0 1 0 0,0 1-1 0 0,0-1 0 0 0,0 0 0 0 0,0 0 1 0 0,-1 0-1 0 0,1 0 0 0 0,0 1 1 0 0,0-1-1 0 0,0 0 0 0 0,-1 0 1 0 0,1 0-1 0 0,0 1 0 0 0,-1-1 1 0 0,1 0-1 0 0,-1 0 0 0 0,1 1 1 0 0,-1-1-1 0 0,1 0 0 0 0,-1 0 3 0 0,-9-1-69 0 0,8 2 64 0 0,1 0 3 0 0,0 0 0 0 0,0 0 0 0 0,0 0 0 0 0,0 1 0 0 0,0-1 0 0 0,0 0 0 0 0,0 0 1 0 0,0 1-1 0 0,0-1 0 0 0,0 0 0 0 0,0 1 0 0 0,0-1 0 0 0,0 1 0 0 0,1-1 0 0 0,-1 1 0 0 0,0 0 0 0 0,0-1 0 0 0,0 1 0 0 0,1 0 1 0 0,-1 0-1 0 0,0-1 0 0 0,1 1 0 0 0,-1 0 0 0 0,0 0 0 0 0,1 0 2 0 0,-3 2-23 0 0,0 1 15 0 0,0 0 0 0 0,0 0 0 0 0,0 0 0 0 0,1 0 0 0 0,-1 0 0 0 0,1 1 0 0 0,0-1 0 0 0,0 1 0 0 0,1-1 0 0 0,-1 1 0 0 0,1 0 0 0 0,0 0 0 0 0,0-1 0 0 0,1 1 0 0 0,-1 0 0 0 0,1 0 0 0 0,0 0 0 0 0,1 3 8 0 0,-1 1-14 0 0,-1-5 3 0 0,1 0 0 0 0,0 1 1 0 0,0-1-1 0 0,0 0 0 0 0,1 0 1 0 0,-1 0-1 0 0,1 0 0 0 0,0 0 1 0 0,0 0-1 0 0,1 0 0 0 0,-1 0 1 0 0,1 0-1 0 0,0-1 0 0 0,1 3 11 0 0,-2-5 0 0 0,-1 1 0 0 0,1-1 0 0 0,0 0 0 0 0,0 0 0 0 0,0 0 0 0 0,0 0 0 0 0,0 1 0 0 0,1-2 0 0 0,-1 1 0 0 0,0 0 0 0 0,0 0 0 0 0,1 0-1 0 0,-1 0 1 0 0,0-1 0 0 0,1 1 0 0 0,-1-1 0 0 0,1 1 0 0 0,-1-1 0 0 0,1 0 0 0 0,-1 1 0 0 0,1-1 0 0 0,-1 0 0 0 0,5 1-9 0 0,1 0 1 0 0,0 0 0 0 0,0-1 0 0 0,0 0 0 0 0,0 0 1 0 0,0 0-1 0 0,0-1 0 0 0,0 0 0 0 0,0-1 0 0 0,0 1 0 0 0,0-1 1 0 0,0 0-1 0 0,5-3 8 0 0,11-7-66 0 0,0 0 0 0 0,20-14 66 0 0,10-6-36 0 0,2-2 36 0 0,-46 32 0 0 0,-9 1 0 0 0,0 1 0 0 0,0 0 0 0 0,0 0 0 0 0,1 0 0 0 0,-1 0 0 0 0,0 0 0 0 0,0 0 0 0 0,1 0 0 0 0,-1-1 0 0 0,0 1 0 0 0,0 0 0 0 0,1 0 0 0 0,-1 0 0 0 0,0 0 0 0 0,0 0 0 0 0,1 0 0 0 0,-1 0 0 0 0,0 0 0 0 0,1 0 0 0 0,-1 0 0 0 0,0 1 0 0 0,0-1 0 0 0,1 0 0 0 0,-1 0 0 0 0,0 0 0 0 0,0 0 0 0 0,0 0 0 0 0,1 0 0 0 0,-1 0 0 0 0,0 1 0 0 0,0-1 0 0 0,1 0 0 0 0,-1 0 0 0 0,0 0 0 0 0,0 1 0 0 0,0-1 0 0 0,0 0 0 0 0,1 0 0 0 0,-1 0 0 0 0,0 1 0 0 0,0-1 0 0 0,0 0 0 0 0,0 0 0 0 0,0 1 0 0 0,0-1 0 0 0,0 0 0 0 0,0 0 0 0 0,0 1 0 0 0,0-1 0 0 0,0 0 0 0 0,0 1 0 0 0,0-1 0 0 0,0 0 0 0 0,0 0 0 0 0,0 1 0 0 0,0-1 0 0 0,0 0 0 0 0,0 0 0 0 0,0 1 0 0 0,0-1 0 0 0,0 0 0 0 0,0 0 0 0 0,-1 8-8 0 0,-1-1-1 0 0,0 0 0 0 0,0 1 1 0 0,0-1-1 0 0,-1 0 1 0 0,1 0-1 0 0,-2-1 0 0 0,1 1 1 0 0,-1-1-1 0 0,0 0 1 0 0,-2 3 8 0 0,-32 36-178 0 0,37-43 178 0 0,0-1 0 0 0,1 0 0 0 0,-1-1 0 0 0,1 1 0 0 0,-1 0 0 0 0,1-1 0 0 0,-1 1 0 0 0,0-1 0 0 0,1 1 0 0 0,-1-1 0 0 0,0 1 0 0 0,0-1 0 0 0,1 1 0 0 0,-1-1 0 0 0,0 0 0 0 0,0 1 0 0 0,0-1 0 0 0,1 0 0 0 0,-1 0 0 0 0,0 0 0 0 0,0 0 0 0 0,0 1-2 0 0,1-1 0 0 0,-1 1 0 0 0,0-1 0 0 0,1 1 0 0 0,-1-1 0 0 0,0 0 0 0 0,0 0 0 0 0,0 1 0 0 0,1-1 0 0 0,-1 0 0 0 0,0 0 0 0 0,0 0 0 0 0,0 0 0 0 0,1 0 0 0 0,-1 0 0 0 0,0 0 1 0 0,0 0-1 0 0,0 0 0 0 0,1 0 0 0 0,-1 0 0 0 0,0-1 0 0 0,0 1 0 0 0,0 0 2 0 0,1-2-1 0 0,-1 1 0 0 0,0-1 0 0 0,1 1 0 0 0,0-1 0 0 0,-1 1 0 0 0,1-1 0 0 0,0 0 0 0 0,0 1 0 0 0,0-1 0 0 0,0 1 0 0 0,0-1 0 0 0,0-1 1 0 0,0 1 12 0 0,0 0-1 0 0,1 1 1 0 0,-1-1 0 0 0,0 0 0 0 0,1 0 0 0 0,-1 0-1 0 0,1 0 1 0 0,-1 0 0 0 0,1 1 0 0 0,0-1-1 0 0,0 0 1 0 0,0 1 0 0 0,0-1 0 0 0,0 1 0 0 0,0-1-1 0 0,1 1 1 0 0,0-2-12 0 0,3-1 53 0 0,0 0-1 0 0,1 0 1 0 0,-1 0 0 0 0,4-1-53 0 0,11-8 70 0 0,0 1-23 0 0,-16 10-39 0 0,0 0 1 0 0,0-1-1 0 0,0 1 0 0 0,0-1 0 0 0,-1 1 0 0 0,0-1 0 0 0,1 0 0 0 0,1-3-8 0 0,0-1-821 0 0,0 1 0 0 0,1 0 0 0 0,0 1 0 0 0,-1 0 0 0 0,6-4 821 0 0,2-2-1463 0 0</inkml:trace>
  <inkml:trace contextRef="#ctx0" brushRef="#br0" timeOffset="5737.237">1622 1539 10192 0 0,'6'0'169'0'0,"0"1"0"0"0,0-1 1 0 0,0 0-1 0 0,0-1 0 0 0,0 1 0 0 0,0-1 1 0 0,-1 0-1 0 0,1-1 0 0 0,0 0 1 0 0,0 1-1 0 0,2-3-169 0 0,8-1 866 0 0,-10 3-573 0 0,0 1 1 0 0,0 0 0 0 0,0 0-1 0 0,0 0 1 0 0,0 0 0 0 0,1 1-1 0 0,-1 0 1 0 0,0 1 0 0 0,0-1 0 0 0,0 1-1 0 0,0 0 1 0 0,3 1-294 0 0,-6 0 145 0 0,1-1-1 0 0,-1 0 1 0 0,0 1 0 0 0,0-1-1 0 0,0 1 1 0 0,0 0 0 0 0,0 0-1 0 0,0 0 1 0 0,0 0 0 0 0,-1 1-1 0 0,1-1 1 0 0,-1 1 0 0 0,0-1-1 0 0,0 1 1 0 0,1 0 0 0 0,-2 0-1 0 0,1 0 1 0 0,0 0 0 0 0,-1 0-1 0 0,1 1 1 0 0,-1-1 0 0 0,0 0-1 0 0,0 1-144 0 0,-1-2 26 0 0,2 2 46 0 0,-1 0-1 0 0,0 0 1 0 0,0 0-1 0 0,-1 0 1 0 0,1 1 0 0 0,-1-1-1 0 0,0 0 1 0 0,0 0-1 0 0,0 0 1 0 0,-1 1 0 0 0,0-1-72 0 0,-4 22 248 0 0,3-17-160 0 0,0 1-1 0 0,0-1 1 0 0,-1 0 0 0 0,0 0 0 0 0,-1 0 0 0 0,0-1-1 0 0,-3 7-87 0 0,-5 2 202 0 0,0 0 0 0 0,-1 0 0 0 0,-14 13-202 0 0,25-28 2 0 0,1 0 1 0 0,-1 0-1 0 0,0-1 1 0 0,0 1 0 0 0,0-1-1 0 0,-1 0 1 0 0,1 1-1 0 0,0-1 1 0 0,0 0-1 0 0,-1 0 1 0 0,1 0 0 0 0,0 0-1 0 0,-1-1 1 0 0,1 1-1 0 0,-1-1 1 0 0,1 0-1 0 0,-1 1 1 0 0,1-1 0 0 0,-1 0-1 0 0,1 0 1 0 0,-1-1-1 0 0,1 1 1 0 0,-1 0-1 0 0,1-1 1 0 0,-1 0 0 0 0,1 1-1 0 0,-1-1 1 0 0,1 0-1 0 0,-1-1-2 0 0,2 0 38 0 0,1 0 0 0 0,-1-1 0 0 0,1 1 0 0 0,0 0 0 0 0,0 0 0 0 0,-1-1 0 0 0,2 1 0 0 0,-1 0 0 0 0,0-1 0 0 0,0 1-38 0 0,0 1 59 0 0,1-2 22 0 0,-1 0 0 0 0,0 0 0 0 0,1 0 1 0 0,-1 0-1 0 0,1 0 0 0 0,0 0 0 0 0,0 0 0 0 0,0 1 0 0 0,0-1 1 0 0,0 0-1 0 0,1 0 0 0 0,-1 1 0 0 0,1-1 0 0 0,0 0-81 0 0,8-14 353 0 0,-8 15-321 0 0,-1 0 0 0 0,1 0-1 0 0,-1 0 1 0 0,1 0 0 0 0,0 1-1 0 0,0-1 1 0 0,0 0-1 0 0,0 1 1 0 0,0-1 0 0 0,0 1-1 0 0,0 0 1 0 0,2-1-32 0 0,1-1 15 0 0,0 1 1 0 0,0 0-1 0 0,0 1 0 0 0,0-1 0 0 0,4 0-15 0 0,27 0-58 0 0,-26 2-745 0 0,0-1 0 0 0,0 0 0 0 0,0 0 0 0 0,3-2 803 0 0,2 0-5317 0 0,-1 0-1551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2:23.1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65 2468 8752 0 0,'15'0'459'0'0,"1"2"1"0"0,6 1-460 0 0,-7-1 1063 0 0,0 0 1 0 0,8 0-1064 0 0,-14-2 1116 0 0,65-2 4808 0 0,-54 1-5578 0 0,0-1 0 0 0,12-4-346 0 0,-11 2-41 0 0,1-2 0 0 0,-1 0 0 0 0,-1-1 0 0 0,0-1-1 0 0,0-1 1 0 0,0-1 0 0 0,4-4 41 0 0,53-32-559 0 0,2 4 0 0 0,2 4 0 0 0,2 3 0 0 0,0 4 0 0 0,87-21 560 0 0,166-36-1151 0 0,-275 75 281 0 0,4 2 869 0 0,58-12-804 0 0,-3-5 313 0 0,2 5 0 0 0,1 6 0 0 0,67 0 491 0 0,-49 9 0 0 0,104-2 0 0 0,110 15 512 0 0,15 16-512 0 0,273 11 1564 0 0,-422-24-988 0 0,353 6 893 0 0,-460-12-1325 0 0,168-6 382 0 0,-66 0-254 0 0,56-6-176 0 0,-136 2-176 0 0,70-7-113 0 0,-3 0-30 0 0,-20 0 11 0 0,-31 1 64 0 0,176-5-173 0 0,97-8-165 0 0,350 12 344 0 0,-240 8 220 0 0,-181-5 30 0 0,-82 5 104 0 0,-144 6-433 0 0,304 6-574 0 0,208 33 227 0 0,-331-20 568 0 0,-159-10 122 0 0,225 6 68 0 0,87 5 107 0 0,-356-12-256 0 0,171 16-315 0 0,140 34 274 0 0,-269-32-132 0 0,322 57-336 0 0,63 0 284 0 0,-476-75 270 0 0,153 16 349 0 0,16-8-435 0 0,213-4 1183 0 0,-409-11-1061 0 0,287 1 16 0 0,77 2-150 0 0,93-1 299 0 0,-263-3-401 0 0,180-4-91 0 0,244-29 363 0 0,0-32 309 0 0,-385 36-49 0 0,261-33 242 0 0,-342 38-481 0 0,200-29 98 0 0,-3-10-126 0 0,2-17 571 0 0,-86 17-215 0 0,62 8 6 0 0,-251 41-482 0 0,248-23-219 0 0,27 23 314 0 0,-228 12-36 0 0,40 1-68 0 0,44-1-108 0 0,-142 0 69 0 0,66-4 32 0 0,86-2 329 0 0,-5-1 313 0 0,-101 1 47 0 0,234-19-271 0 0,-304 20-547 0 0,55-5-2422 0 0,66 3 2536 0 0,-145 10-7013 0 0</inkml:trace>
  <inkml:trace contextRef="#ctx0" brushRef="#br0" timeOffset="1338.123">1000 144 14744 0 0,'0'-2'1136'0'0,"1"-14"-823"0"0,-1 13-150 0 0,1 0 1 0 0,-1-1-1 0 0,0 1 0 0 0,0 0 0 0 0,0 0 0 0 0,0 0 1 0 0,0 0-1 0 0,-1 0 0 0 0,1 0 0 0 0,-1-1 0 0 0,0 1 1 0 0,0 1-1 0 0,0-1 0 0 0,0 0 0 0 0,-1 0 0 0 0,1 0 1 0 0,-1 0-1 0 0,1 1 0 0 0,-3-3-163 0 0,-3-1 3 0 0,0-1-1 0 0,-1 1 0 0 0,0 1 1 0 0,0-1-1 0 0,0 1 1 0 0,-1 1-1 0 0,0 0 1 0 0,0 0-1 0 0,0 0 1 0 0,0 1-1 0 0,0 1 1 0 0,-1-1-1 0 0,1 2 1 0 0,-1-1-1 0 0,0 1 1 0 0,1 1-1 0 0,-1-1 0 0 0,0 2 1 0 0,1-1-1 0 0,-2 2-2 0 0,-15 2 0 0 0,0 1 0 0 0,0 1 0 0 0,1 1 0 0 0,0 2 0 0 0,1 0 0 0 0,-1 1 0 0 0,-16 12 0 0 0,-3 3 0 0 0,1 3 0 0 0,1 1 0 0 0,-19 19 0 0 0,29-20 0 0 0,2 1 0 0 0,1 1 0 0 0,1 2 0 0 0,-8 14 0 0 0,-12 21 0 0 0,-27 56 0 0 0,56-89 0 0 0,2 2 0 0 0,1 0 0 0 0,2 1 0 0 0,2 0 0 0 0,-8 38 0 0 0,15-48 0 0 0,1 0 0 0 0,1 1 0 0 0,2-1 0 0 0,1 10 0 0 0,2 12 0 0 0,10 48 0 0 0,-5-64 0 0 0,2 1-1 0 0,1-2 0 0 0,1 1 0 0 0,8 13 1 0 0,-4-11-10 0 0,-6-14-22 0 0,1 0 1 0 0,1-1-1 0 0,1 0 0 0 0,2 1 32 0 0,57 73-212 0 0,-7-23 31 0 0,-26-30 57 0 0,-4-5-72 0 0,2-2 0 0 0,1-1 0 0 0,23 14 196 0 0,10 2-428 0 0,51 26 428 0 0,-85-55 40 0 0,1-1-1 0 0,1-2 0 0 0,1-2 1 0 0,0-1-1 0 0,1-3 0 0 0,8 1-39 0 0,-13-5 64 0 0,0-2 0 0 0,0-1-1 0 0,1-2 1 0 0,-1-2-1 0 0,1-1 1 0 0,-1-1-1 0 0,16-4-63 0 0,-15 0 102 0 0,0-2-1 0 0,-1-1 0 0 0,26-10-101 0 0,-53 16 18 0 0,13-5 1 0 0,-1 0 0 0 0,1-2 0 0 0,-1 0 0 0 0,-1-1 0 0 0,0-1 0 0 0,0-1-19 0 0,6-8 3 0 0,-2-1 0 0 0,0-1-1 0 0,-2-1 1 0 0,0-1 0 0 0,4-9-3 0 0,33-52-3 0 0,-4-2 3 0 0,-5 6 1 0 0,-1 3-257 0 0,5-17 256 0 0,-38 66-51 0 0,41-78-71 0 0,-39 75 65 0 0,-2-1-1 0 0,6-22 58 0 0,5-12-32 0 0,-12 31 32 0 0,-2 0 0 0 0,-1-1 0 0 0,-2 0 0 0 0,0-13 0 0 0,-6 26-1 0 0,-1 0 1 0 0,0-1-1 0 0,-2 1 0 0 0,-1-1 0 0 0,-2 0 1 0 0,-3-20-38 0 0,-2 0 0 0 0,-5-12 38 0 0,6 31-21 0 0,-2 0 0 0 0,-1 1-1 0 0,-1 1 1 0 0,-1 0 0 0 0,-1 0-1 0 0,-1 1 1 0 0,-10-12 21 0 0,4 9-28 0 0,-1 1 0 0 0,-2 1-1 0 0,0 1 1 0 0,-2 1 0 0 0,0 1 0 0 0,-5-1 28 0 0,13 11-59 0 0,-1 0 1 0 0,0 2-1 0 0,0 0 0 0 0,-1 1 1 0 0,0 1-1 0 0,-1 0 1 0 0,0 2-1 0 0,-18-4 59 0 0,5 4-170 0 0,0 2-1 0 0,0 1 1 0 0,-1 1-1 0 0,1 2 0 0 0,-8 2 171 0 0,-30 4-810 0 0,1 2 0 0 0,-10 6 810 0 0,10 1-4833 0 0,-6 5 4833 0 0,5 3-4346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2:29.2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1743 198 2760 0 0,'1'-4'42'0'0,"-1"1"0"0"0,0-1 0 0 0,1 1-1 0 0,0-1 1 0 0,0 1 0 0 0,1-4-42 0 0,-1 5 143 0 0,0 0 0 0 0,-1-1 0 0 0,1 1 0 0 0,0-1 0 0 0,-1 1 0 0 0,0-1 0 0 0,1 1 0 0 0,-1-1 0 0 0,0 1 0 0 0,0-1 0 0 0,-1 1 0 0 0,1-1 0 0 0,0 1 0 0 0,-1-1 0 0 0,0 0-143 0 0,-3-16 1439 0 0,4 15-1208 0 0,-1 0 1 0 0,0 0-1 0 0,0 1 0 0 0,0-1 1 0 0,0 0-1 0 0,-1 1 0 0 0,1-1 1 0 0,-1 1-1 0 0,-1-3-231 0 0,-1 1 91 0 0,0 1 0 0 0,0 0 0 0 0,0 0 0 0 0,0 0 0 0 0,-1 0 0 0 0,0 1 0 0 0,1-1 0 0 0,-1 1 0 0 0,0 0 0 0 0,-1 1 0 0 0,1-1 0 0 0,0 1 0 0 0,-1 0-91 0 0,-13-3-28 0 0,0 0 0 0 0,1 2 0 0 0,-8-1 28 0 0,-3 0 202 0 0,17 2-182 0 0,0 1 0 0 0,0 1 0 0 0,0 0-1 0 0,-1 1 1 0 0,1 0 0 0 0,0 0-1 0 0,-9 3-19 0 0,-16 6 492 0 0,-29 12-492 0 0,41-13 120 0 0,1 0 6 0 0,0 1 0 0 0,1 1 0 0 0,1 1 0 0 0,0 2 0 0 0,1 0 0 0 0,0 1 0 0 0,1 1 0 0 0,-10 10-126 0 0,20-16 11 0 0,0 1 0 0 0,1 0 0 0 0,0 1 1 0 0,1 0-1 0 0,-2 3-11 0 0,-12 24 4 0 0,2 2-4 0 0,12-26-8 0 0,-1 5 31 0 0,0-1 1 0 0,2 2 0 0 0,0-1-1 0 0,1 1 1 0 0,1 0 0 0 0,1 0-1 0 0,1 0 1 0 0,1 1 0 0 0,1-1-1 0 0,0 1 1 0 0,2 0 0 0 0,2 10-24 0 0,1 0 22 0 0,1-1 1 0 0,2 0-1 0 0,10 29-22 0 0,-10-40 0 0 0,2 0-1 0 0,0 0 1 0 0,1 0-1 0 0,1-1 0 0 0,1-1 1 0 0,2 3 0 0 0,3 2 0 0 0,-1-1 0 0 0,1-1 0 0 0,17 18 0 0 0,106 86 256 0 0,-123-112-131 0 0,1 0 1 0 0,1-1-1 0 0,0-1 1 0 0,12 4-126 0 0,11 4 755 0 0,30 7-755 0 0,-47-18 187 0 0,0-2 1 0 0,1-1-1 0 0,0 0 0 0 0,0-2 1 0 0,0-2-1 0 0,0 0 0 0 0,0-1 1 0 0,0-2-1 0 0,0 0 0 0 0,-1-2 1 0 0,1-1-1 0 0,-1-1 0 0 0,18-7-187 0 0,-17 4 22 0 0,0-1-1 0 0,-1-2 1 0 0,0 0 0 0 0,0-2-1 0 0,-2 0 1 0 0,0-2-1 0 0,0-1 1 0 0,-2 0 0 0 0,0-2-1 0 0,-1 0 1 0 0,-1-1-1 0 0,12-18-20 0 0,-15 19 64 0 0,-2-1 0 0 0,0 0 0 0 0,-2-1 1 0 0,0-1-1 0 0,-1 0 0 0 0,-1-1 1 0 0,2-9-66 0 0,-6 10 99 0 0,0 0 1 0 0,-2 0-1 0 0,0 0 1 0 0,-2-2-100 0 0,-1 11 57 0 0,-1 0 0 0 0,0 0 0 0 0,-1 0 1 0 0,0 1-1 0 0,-1-1 0 0 0,-1 0 0 0 0,-3-10-57 0 0,-2 0 8 0 0,0 0 0 0 0,-2 0-1 0 0,0 1 1 0 0,-2 1-1 0 0,0-1 1 0 0,-2 2 0 0 0,0 0-1 0 0,-1 1 1 0 0,-1 0-1 0 0,-5-3-7 0 0,-2 2-175 0 0,0 1-1 0 0,-1 2 1 0 0,0 0-1 0 0,-2 2 0 0 0,-6-3 176 0 0,0 0-660 0 0,-21-13-580 0 0,-8 2-57 0 0</inkml:trace>
  <inkml:trace contextRef="#ctx0" brushRef="#br0" timeOffset="1881.268">935 1800 920 0 0,'-5'11'80'0'0,"-2"7"3527"0"0,-5 7 7371 0 0,11-23-10382 0 0,1-2-52 0 0,0 0-115 0 0,0 0-49 0 0,0 0-11 0 0,0 0-6 0 0,0 0-23 0 0,0 0-11 0 0,-1-1-291 0 0,1 1 0 0 0,0 0 0 0 0,-1 0 0 0 0,1-1 0 0 0,-1 1 0 0 0,1 0 0 0 0,0-1 0 0 0,-1 1 0 0 0,1 0 0 0 0,0-1 0 0 0,0 1 0 0 0,-1-1 0 0 0,1 1 0 0 0,0 0 0 0 0,0-1 0 0 0,-1 1 0 0 0,1-1 0 0 0,0 1 0 0 0,0-1 0 0 0,0 1 0 0 0,0-1 0 0 0,0 1 0 0 0,0-1 0 0 0,0 1 0 0 0,0-1 0 0 0,0 1 0 0 0,0-1 0 0 0,0 1 0 0 0,0 0 0 0 0,0-1 0 0 0,0 1 0 0 0,0-1 0 0 0,1 1 0 0 0,-1-1 0 0 0,0 1 0 0 0,0-1-38 0 0,5-17 696 0 0,4 3 63 0 0,0 1-1 0 0,7-7-758 0 0,4-7 650 0 0,2-1-193 0 0,0 1 1 0 0,2 2 0 0 0,1-1-458 0 0,4-2 522 0 0,-3-2 0 0 0,3-5-522 0 0,-14 17 271 0 0,0-1 0 0 0,2 2-1 0 0,7-6-270 0 0,4-8 144 0 0,-24 26-98 0 0,1 0 0 0 0,-1 1 0 0 0,1 0 0 0 0,0 0 0 0 0,1 0 0 0 0,4-3-46 0 0,-6 6 45 0 0,-1 0 0 0 0,1-1 0 0 0,-1 1 1 0 0,0-1-1 0 0,0 0 0 0 0,0 0 0 0 0,0 0 0 0 0,0 0 0 0 0,0 0 0 0 0,-1-1 0 0 0,2-2-45 0 0,-2 4 57 0 0,4-1-84 0 0,-4 3 117 0 0,-2 0 37 0 0,0 0-1 0 0,0 0 17 0 0,0 0-11 0 0,0 0-4 0 0,0 58-301 0 0,0-55 232 0 0,0 8-43 0 0,0-1 1 0 0,-1 1-1 0 0,0 0 0 0 0,0 0 1 0 0,-1-1-1 0 0,-2 8-16 0 0,-5 27 64 0 0,3-17-64 0 0,5-23 0 0 0,0 1 0 0 0,-1-1 0 0 0,1 1 0 0 0,-1-1 0 0 0,-2 4 0 0 0,0 1 0 0 0,4-1 16 0 0,0-7 59 0 0,0-2-1 0 0,0 0 12 0 0,0 0-14 0 0,1 0-8 0 0,4-2-53 0 0,-1 0-1 0 0,1-1 1 0 0,-1 1 0 0 0,0-1 0 0 0,1 0 0 0 0,-1 0 0 0 0,-1 0-1 0 0,1-1 1 0 0,0 1 0 0 0,-1-1 0 0 0,0 0 0 0 0,0 0 0 0 0,1-1-11 0 0,7-12 31 0 0,-1-1 0 0 0,6-13-31 0 0,-12 22 18 0 0,11-31-18 0 0,-5 10 0 0 0,-6 17 0 0 0,0 0 0 0 0,-1 0 0 0 0,0 0 0 0 0,-1-1 0 0 0,-1 1 0 0 0,0-1 0 0 0,-1 1 0 0 0,0-8 0 0 0,-1 17-4 0 0,0 0 0 0 0,-1 0 0 0 0,1 0 0 0 0,-1-1 0 0 0,0 1 0 0 0,0 1-1 0 0,0-1 1 0 0,-1 0 0 0 0,1 0 0 0 0,-1 1 0 0 0,0 0 0 0 0,0-1 0 0 0,-1 0 4 0 0,-1 1-1 0 0,0 0 1 0 0,0 0-1 0 0,0 0 1 0 0,0 1-1 0 0,0-1 0 0 0,-1 1 1 0 0,1 0-1 0 0,-1 1 1 0 0,0 0-1 0 0,0 0 1 0 0,1 0-1 0 0,-1 0 0 0 0,0 1 1 0 0,0 0-1 0 0,0 0 1 0 0,0 1-1 0 0,1-1 1 0 0,-1 1-1 0 0,-2 1 1 0 0,-20 4 0 0 0,18-5 0 0 0,1 1 0 0 0,0 1 0 0 0,0-1 0 0 0,-6 4 0 0 0,11-5-6 0 0,1 0 0 0 0,-1 0 1 0 0,0 0-1 0 0,0 0 0 0 0,-3 0 6 0 0,-14 3-44 0 0,9-1-1642 0 0,11-3 1227 0 0,0 0 0 0 0,1 0 0 0 0,-1 0 0 0 0,0 0-1 0 0,0 0 1 0 0,1 0 0 0 0,-1 0 0 0 0,0 1 0 0 0,1-1 0 0 0,-1 0-1 0 0,0 0 1 0 0,1 1 0 0 0,-1-1 0 0 0,0 0 0 0 0,1 1 0 0 0,-1-1-1 0 0,1 1 1 0 0,-1-1 0 0 0,1 1 0 0 0,-1-1 0 0 0,1 1 0 0 0,-1-1-1 0 0,1 1 461 0 0,-1 1-7073 0 0</inkml:trace>
  <inkml:trace contextRef="#ctx0" brushRef="#br0" timeOffset="2294.214">227 1829 17135 0 0,'6'5'220'0'0,"-4"-3"-38"0"0,1-1 0 0 0,-1 1-1 0 0,0 0 1 0 0,0 0 0 0 0,0 0 0 0 0,0 0 0 0 0,-1 0 0 0 0,1 1-1 0 0,0 1-181 0 0,-1-3 31 0 0,0 0-1 0 0,-1 1 1 0 0,1-1-1 0 0,-1 0 1 0 0,0 1-1 0 0,1-1 1 0 0,-1 1-1 0 0,0-1 1 0 0,0 1-1 0 0,0-1 1 0 0,0 0-1 0 0,0 1 1 0 0,0-1-1 0 0,0 1 1 0 0,0-1-1 0 0,-1 1 1 0 0,1-1-1 0 0,0 0 1 0 0,-1 1-1 0 0,1-1 1 0 0,-1 0-1 0 0,0 1 1 0 0,1-1-1 0 0,-1 0-30 0 0,-2 5 255 0 0,-2 8 218 0 0,-1-1 0 0 0,0 0 0 0 0,-2 2-473 0 0,-13 28 418 0 0,-42 98 345 0 0,36-81-568 0 0,17-41-136 0 0,1 1 1 0 0,1 0-1 0 0,-2 7-59 0 0,-4 18-73 0 0,9-31-245 0 0,1 0 0 0 0,0 0 0 0 0,0 0 0 0 0,2 1 0 0 0,0-1 0 0 0,0 9 318 0 0,2-22-271 0 0,0-1-1 0 0,0 1 1 0 0,1-1-1 0 0,-1 1 1 0 0,0-1 0 0 0,0 1-1 0 0,1-1 1 0 0,-1 0-1 0 0,0 1 1 0 0,1-1-1 0 0,-1 1 1 0 0,0-1 0 0 0,1 0-1 0 0,-1 1 1 0 0,0-1-1 0 0,1 0 1 0 0,-1 0-1 0 0,1 1 1 0 0,-1-1 0 0 0,1 0-1 0 0,-1 0 272 0 0,1 1-953 0 0,8 3-5236 0 0</inkml:trace>
  <inkml:trace contextRef="#ctx0" brushRef="#br0" timeOffset="2642.318">232 2178 6912 0 0,'0'0'528'0'0,"8"-9"1824"0"0,-8 9-2121 0 0,0 0 1 0 0,-1-1 0 0 0,1 1-1 0 0,-1-1 1 0 0,1 1 0 0 0,0-1-1 0 0,0 1 1 0 0,-1-1 0 0 0,1 1-1 0 0,0-1 1 0 0,0 1 0 0 0,-1-1-1 0 0,1 1 1 0 0,0-1 0 0 0,0 1-1 0 0,0-1 1 0 0,0 1 0 0 0,0-1-1 0 0,0 0 1 0 0,0 0-232 0 0,0 0 246 0 0,0 1-1 0 0,0-1 1 0 0,0 0 0 0 0,0 0 0 0 0,-1 0-1 0 0,1 0 1 0 0,0 0 0 0 0,0 0 0 0 0,-1 0-1 0 0,1 1 1 0 0,0-1 0 0 0,-1 0-1 0 0,1 0 1 0 0,-1 0 0 0 0,1 1 0 0 0,-1-1-1 0 0,0 0 1 0 0,1 1 0 0 0,-1-1 0 0 0,0 0-1 0 0,1 1 1 0 0,-1-1 0 0 0,0 0-246 0 0,-6-3 418 0 0,5 3-274 0 0,0-1 0 0 0,0 1 0 0 0,0-1 0 0 0,0 1 0 0 0,0 0 0 0 0,-1 0 0 0 0,1 0 0 0 0,-1 0 0 0 0,1 1 0 0 0,-1-1 0 0 0,1 0 0 0 0,-1 1 0 0 0,-1 0-144 0 0,-30-1 825 0 0,8 0-255 0 0,0 2-1 0 0,-16 2-569 0 0,25 1 16 0 0,-3-1-131 0 0,0-2-4982 0 0,20-1-2030 0 0</inkml:trace>
  <inkml:trace contextRef="#ctx0" brushRef="#br0" timeOffset="2994.617">316 1773 456 0 0,'10'7'497'0'0,"-3"0"5470"0"0,1 14 1030 0 0,-7-18-6675 0 0,-1 1 0 0 0,1-1 0 0 0,-1 0 0 0 0,0 1 0 0 0,0-1 0 0 0,-1 1 0 0 0,1-1 0 0 0,-1 0 0 0 0,1 1 0 0 0,-1-1 0 0 0,-1 1-322 0 0,-16 39 1267 0 0,6-14-610 0 0,-23 51 455 0 0,22-52-651 0 0,1 1 0 0 0,1 0 0 0 0,1 0 0 0 0,-2 17-461 0 0,0 18 539 0 0,11-55-468 0 0,1-7 23 0 0,0-2 22 0 0,0 0 4 0 0,0 0 0 0 0,2 0-20 0 0,1-1-127 0 0,0 1-1 0 0,1-1 0 0 0,-1 0 0 0 0,0 1 1 0 0,0-1-1 0 0,1-1 0 0 0,-1 1 0 0 0,0 0 1 0 0,0-1-1 0 0,-1 0 0 0 0,1 0 0 0 0,0 0 1 0 0,0 0-1 0 0,-1 0 0 0 0,2-1 28 0 0,7-8-442 0 0,0-1-1 0 0,7-10 443 0 0,-13 15-281 0 0,-4 6 217 0 0,0 0 1 0 0,-1 0-1 0 0,1 0 0 0 0,0 0 1 0 0,0 1-1 0 0,0-1 1 0 0,0 0-1 0 0,0 0 1 0 0,0 1-1 0 0,0-1 1 0 0,0 1-1 0 0,1-1 64 0 0,0 0-219 0 0,-2 1 69 0 0,0 0 12 0 0,0 0 36 0 0,1 22 233 0 0,-1-15-70 0 0,0-1 1 0 0,0 1-1 0 0,0 0 1 0 0,0 0-1 0 0,-2 1-61 0 0,-15 111 1232 0 0,13-92-960 0 0,-1 17 140 0 0,5-10-1621 0 0,2-35-822 0 0,6-1-5140 0 0</inkml:trace>
  <inkml:trace contextRef="#ctx0" brushRef="#br0" timeOffset="3403.763">547 2162 15288 0 0,'0'3'348'0'0,"-2"18"360"0"0,3-17-606 0 0,-1 0-1 0 0,0 0 1 0 0,-1 0-1 0 0,1 0 0 0 0,-1 0 1 0 0,0 2-102 0 0,-1 4 195 0 0,0 1 1 0 0,0-1-1 0 0,1 11-195 0 0,0-13 402 0 0,1 0 0 0 0,-1 0-1 0 0,0 0 1 0 0,-1 0 0 0 0,0-1 0 0 0,0 1-1 0 0,-2 3-401 0 0,2-7-60 0 0,0 0 0 0 0,0 1-1 0 0,0-1 1 0 0,1 1 0 0 0,0-1-1 0 0,0 1 1 0 0,0 0 0 0 0,0 0 60 0 0,1-5-7133 0 0</inkml:trace>
  <inkml:trace contextRef="#ctx0" brushRef="#br0" timeOffset="3777.299">900 2035 17247 0 0,'8'12'794'0'0,"-6"-9"-22"0"0,-2-1-637 0 0,-1 0 1 0 0,1 1-1 0 0,-1-1 1 0 0,1 0-1 0 0,-1 0 1 0 0,0 0-1 0 0,0 0 1 0 0,0 1-136 0 0,-2 0 101 0 0,-1 0 0 0 0,0 0 0 0 0,1 0 0 0 0,-1 0 0 0 0,0 0 0 0 0,0-1-1 0 0,0 0 1 0 0,-1 0 0 0 0,1 0 0 0 0,0 0 0 0 0,-4 0-101 0 0,3 0 12 0 0,-1 0-1 0 0,1 0 0 0 0,1 0 0 0 0,-1 1 0 0 0,0-1 1 0 0,0 1-1 0 0,1 0 0 0 0,0 1 0 0 0,0-1 0 0 0,-3 3-11 0 0,0 3-16 0 0,5-8 59 0 0,1 1 0 0 0,-1 0 0 0 0,1-1 0 0 0,-1 1-1 0 0,1 0 1 0 0,0 0 0 0 0,0 0 0 0 0,0 0 0 0 0,0 0 0 0 0,0 0-1 0 0,0 0 1 0 0,0 0 0 0 0,1 1 0 0 0,-1-1 0 0 0,1 0 0 0 0,0 0-1 0 0,0 1-42 0 0,0 4 132 0 0,-1 0 179 0 0,1 1 1 0 0,1 0-1 0 0,0-1 0 0 0,0 1 0 0 0,1 4-311 0 0,1 1 263 0 0,-1 1-1 0 0,0 0 0 0 0,-1 0-262 0 0,3 21 179 0 0,-3-24-131 0 0,-1 1 0 0 0,0 0 1 0 0,0 0-1 0 0,-1 0 1 0 0,-1 0-1 0 0,-1 2-48 0 0,3-13-9 0 0,0 0 0 0 0,0 0-1 0 0,0 0 1 0 0,0-1-1 0 0,-1 1 1 0 0,1 0 0 0 0,0 0-1 0 0,-1 0 1 0 0,1 0 0 0 0,0 0-1 0 0,-1 0 1 0 0,1-1-1 0 0,-1 1 1 0 0,0 0 0 0 0,1 0-1 0 0,-1-1 1 0 0,0 1 0 0 0,1 0-1 0 0,-1-1 1 0 0,0 1-1 0 0,0-1 1 0 0,1 1 0 0 0,-1-1-1 0 0,0 1 1 0 0,0-1 0 0 0,0 0-1 0 0,0 1 10 0 0,0-1-86 0 0,0 0 0 0 0,0 0-1 0 0,0 0 1 0 0,0 0 0 0 0,0 0 0 0 0,1 0-1 0 0,-1-1 1 0 0,0 1 0 0 0,0 0-1 0 0,0 0 1 0 0,0-1 0 0 0,1 1 0 0 0,-1-1-1 0 0,0 1 1 0 0,0 0 0 0 0,1-1-1 0 0,-1 0 1 0 0,0 1 0 0 0,1-1 0 0 0,-1 1-1 0 0,0-1 1 0 0,1 0 0 0 0,-1 1-1 0 0,1-1 1 0 0,-1 0 0 0 0,1 0 0 0 0,-1 0 86 0 0,-1-3-579 0 0,-1 0 1 0 0,1-1-1 0 0,0 1 1 0 0,1-1-1 0 0,-1 1 1 0 0,1-2 578 0 0,-3-6-861 0 0,-4-19-1376 0 0</inkml:trace>
  <inkml:trace contextRef="#ctx0" brushRef="#br0" timeOffset="3778.299">666 1927 11832 0 0,'0'0'520'0'0,"0"0"120"0"0,0 0-512 0 0,0 0-128 0 0,0 0 0 0 0,0 0 0 0 0,4 11 712 0 0,4-3 120 0 0,-3 3 32 0 0,-2 0 0 0 0,2 4-697 0 0,4-4-167 0 0,-1 0 0 0 0,-1 5 0 0 0</inkml:trace>
  <inkml:trace contextRef="#ctx0" brushRef="#br0" timeOffset="4912.742">1482 2282 14280 0 0,'5'-5'1485'0'0,"-4"3"-1359"0"0,0 1 1 0 0,0-1-1 0 0,0-1 0 0 0,0 1 1 0 0,0 0-1 0 0,0 0 0 0 0,-1 0 1 0 0,1 0-1 0 0,-1-1 0 0 0,1 1 1 0 0,-1 0-1 0 0,0 0 0 0 0,0-1 1 0 0,0 1-1 0 0,0 0 0 0 0,0-1 1 0 0,-1-1-127 0 0,0-4 562 0 0,0 6-389 0 0,1-1 0 0 0,-1 1 0 0 0,0-1 0 0 0,0 1 0 0 0,0-1 1 0 0,0 1-1 0 0,0-1 0 0 0,-1 0-173 0 0,1 2 33 0 0,1 0-1 0 0,-1 0 1 0 0,0 1 0 0 0,0-1 0 0 0,0 0-1 0 0,1 1 1 0 0,-1-1 0 0 0,0 1-1 0 0,0-1 1 0 0,0 1 0 0 0,0-1 0 0 0,0 1-1 0 0,0 0 1 0 0,0-1 0 0 0,0 1 0 0 0,0 0-1 0 0,0 0 1 0 0,0 0 0 0 0,-1 0-1 0 0,1 0 1 0 0,0 0 0 0 0,0 0 0 0 0,0 0-1 0 0,0 0 1 0 0,0 1-33 0 0,-4-1 44 0 0,1 1 0 0 0,0-1 0 0 0,0 1-1 0 0,-1 0 1 0 0,1 1 0 0 0,0-1 0 0 0,0 1 0 0 0,0-1 0 0 0,0 1 0 0 0,1 1-1 0 0,-1-1 1 0 0,0 0 0 0 0,1 1 0 0 0,-1 0 0 0 0,1 0 0 0 0,0 0 0 0 0,0 0-1 0 0,0 0 1 0 0,0 1-44 0 0,-3 5 43 0 0,2-5 2 0 0,1 0-1 0 0,0 0 0 0 0,0 1 1 0 0,0-1-1 0 0,-1 6-44 0 0,3-8 18 0 0,0 0 1 0 0,0 0-1 0 0,1 1 0 0 0,-1-1 1 0 0,1 0-1 0 0,0 1 0 0 0,0-1 0 0 0,0 0 1 0 0,0 1-1 0 0,0-1 0 0 0,0 0 1 0 0,1 1-1 0 0,-1-1 0 0 0,1 0 1 0 0,-1 0-1 0 0,1 1 0 0 0,1 0-18 0 0,4 9-70 0 0,-2-10 14 0 0,-2-2 13 0 0,0 2-26 0 0,1 0 0 0 0,0-1 0 0 0,0 0 0 0 0,0 1-1 0 0,0-1 1 0 0,0 0 0 0 0,0-1 0 0 0,0 1 0 0 0,0 0 0 0 0,0-1 0 0 0,0 0 0 0 0,3 1 69 0 0,-5-1-19 0 0,0 0 11 0 0,-1 0 0 0 0,1 0-1 0 0,0 0 1 0 0,0 0 0 0 0,-1 0 0 0 0,1-1 0 0 0,0 1-1 0 0,0 0 1 0 0,-1 0 0 0 0,1 0 0 0 0,0-1-1 0 0,-1 1 1 0 0,1 0 0 0 0,0-1 0 0 0,0 1 8 0 0,16-9-4 0 0,-13 6-6 0 0,-6 29-25 0 0,-8 3 321 0 0,0 0 0 0 0,-2-1 0 0 0,0-1-1 0 0,-2 0 1 0 0,-4 3-286 0 0,1 1 216 0 0,13-23-106 0 0,0-1 0 0 0,-1 1 1 0 0,0-1-1 0 0,-1 0 0 0 0,0 0 0 0 0,0 0 0 0 0,0-1 0 0 0,-1 0 0 0 0,1 0 0 0 0,-2 0 0 0 0,1-1 0 0 0,-1 0 1 0 0,1-1-1 0 0,-2 0-110 0 0,9-3 1 0 0,0-1-1 0 0,-1 0 1 0 0,1 0 0 0 0,-1 0 0 0 0,1 0 0 0 0,-1 0 0 0 0,1 0 0 0 0,-1 0 0 0 0,1 0 0 0 0,-1 0 0 0 0,1 0 0 0 0,0 0 0 0 0,-1 0 0 0 0,1 0 0 0 0,-1 0 0 0 0,1-1 0 0 0,-1 1 0 0 0,1 0 0 0 0,0 0 0 0 0,-1 0 0 0 0,1-1-1 0 0,-1 1 1 0 0,1 0 0 0 0,0 0 0 0 0,-1-1 0 0 0,1 1-1 0 0,0 0 2 0 0,-4-5-2 0 0,4 4 5 0 0,0-1-1 0 0,0 0 1 0 0,0 1-1 0 0,1-1 1 0 0,-1 1-1 0 0,0-1 1 0 0,1 1-1 0 0,-1-1 0 0 0,1 1 1 0 0,-1-1-1 0 0,1 1 1 0 0,0 0-1 0 0,0-1 1 0 0,-1 1-1 0 0,1 0 1 0 0,1-1-5 0 0,5-10 80 0 0,-4 6-77 0 0,1 2 0 0 0,-1-1 0 0 0,1 0 0 0 0,0 1 0 0 0,1-1 0 0 0,-1 1 0 0 0,1 0 0 0 0,-1 1 0 0 0,1-1 0 0 0,0 1 0 0 0,5-2-3 0 0,22-18-134 0 0,-13 8-4 0 0,1 1 1 0 0,1 1-1 0 0,4-1 138 0 0,33-23-198 0 0,-9 4 125 0 0,-23 17-18 0 0,0-2 0 0 0,-2-1 0 0 0,7-7 91 0 0,13-10-55 0 0,-12 13 56 0 0,-20 10-9 0 0,-12 12 3 0 0,-8 7 2 0 0,-5 5 18 0 0,3-2 23 0 0,0 0-1 0 0,0 0 1 0 0,-5 8-38 0 0,9-9 19 0 0,0-1 0 0 0,0 1 0 0 0,1 0 0 0 0,0 0 0 0 0,1 1 0 0 0,-1-1 0 0 0,2 1 0 0 0,-1 0 0 0 0,1 0-19 0 0,4-5 34 0 0,-1 0 1 0 0,1 0-1 0 0,0 0 1 0 0,0-1-1 0 0,1 1 1 0 0,1 2-35 0 0,-2-4 10 0 0,0 0 0 0 0,0-1 1 0 0,0 1-1 0 0,0-1 0 0 0,0 0 0 0 0,1 1 1 0 0,-1-1-1 0 0,1 0 0 0 0,-1 0 1 0 0,1 0-1 0 0,-1 0 0 0 0,1 0 1 0 0,0 0-1 0 0,0 0 0 0 0,-1-1 1 0 0,1 1-1 0 0,0-1 0 0 0,0 1 0 0 0,0-1 1 0 0,-1 0-1 0 0,1 1 0 0 0,0-1 1 0 0,0 0-1 0 0,0 0 0 0 0,0 0 1 0 0,0-1-1 0 0,1 1-10 0 0,4-1 33 0 0,1 0 1 0 0,-1 0-1 0 0,0-1 0 0 0,0 0 1 0 0,0 0-1 0 0,3-2-33 0 0,-4 1-47 0 0,-1 0 0 0 0,0 0-1 0 0,0 0 1 0 0,0 0 0 0 0,-1-1-1 0 0,1 0 48 0 0,-3 2-22 0 0,1 0 1 0 0,-1 0-1 0 0,-1 0 0 0 0,1 0 0 0 0,0-1 0 0 0,0 1 0 0 0,-1 0 1 0 0,0-1-1 0 0,1 1 0 0 0,-1-1 0 0 0,0 1 0 0 0,0-1 0 0 0,0 0 22 0 0,1-7-19 0 0,-1 5-30 0 0,0 0 0 0 0,-1 0 0 0 0,1 0 0 0 0,-1-1 0 0 0,0-1 49 0 0,0 5-14 0 0,-1 0 0 0 0,1 0 1 0 0,-1 0-1 0 0,1 0 0 0 0,-1-1 0 0 0,0 1 0 0 0,0 0 1 0 0,0 0-1 0 0,0 0 0 0 0,0 0 0 0 0,-1 1 1 0 0,1-1-1 0 0,0 0 0 0 0,-2 0 14 0 0,-3-4 6 0 0,0 0 1 0 0,-1 1-1 0 0,0 0 0 0 0,0 0 1 0 0,0 1-1 0 0,-1-1 1 0 0,0 2-1 0 0,1-1 0 0 0,-1 1 1 0 0,0 0-1 0 0,-1 1 1 0 0,1 0-1 0 0,0 0 0 0 0,-5 1-6 0 0,12 0 21 0 0,-1 1 0 0 0,0 0 0 0 0,1 0 0 0 0,-1 0 0 0 0,1 0-1 0 0,-1 1 1 0 0,1-1 0 0 0,-1 0 0 0 0,1 1 0 0 0,-1-1 0 0 0,1 1 0 0 0,-1-1-1 0 0,1 1 1 0 0,-1 0 0 0 0,1 0 0 0 0,0-1 0 0 0,-1 1 0 0 0,1 0 0 0 0,0 0-1 0 0,0 0 1 0 0,0 0 0 0 0,0 1 0 0 0,0-1 0 0 0,0 0 0 0 0,0 0 0 0 0,0 1-1 0 0,0-1 1 0 0,0 1-21 0 0,1-1 144 0 0,0 1-118 0 0,0 1 0 0 0,1-1 0 0 0,0 0 0 0 0,0 1 0 0 0,0-1 0 0 0,0 0 0 0 0,0 0 0 0 0,1 1-26 0 0,0 1 0 0 0,0 0 1 0 0,0 0-1 0 0,1 0 0 0 0,0-1 0 0 0,-1 1 1 0 0,1-1-1 0 0,1 0 0 0 0,-1 0 0 0 0,0 0 1 0 0,1 0-1 0 0,-1-1 0 0 0,1 1 0 0 0,0-1 0 0 0,0 0 0 0 0,9 4 2 0 0,0-1-1 0 0,1 0 1 0 0,9 2-2 0 0,-3-1 0 0 0,-11-4 0 0 0,0 0 0 0 0,0-1 0 0 0,0 0 0 0 0,0-1 0 0 0,0 0 0 0 0,0 0 0 0 0,2-1 0 0 0,18 0 0 0 0,-20 0 0 0 0,0 0 0 0 0,-1 0 0 0 0,1-1 0 0 0,0-1 0 0 0,-1 1 0 0 0,1-1 0 0 0,-1-1 0 0 0,0 1 0 0 0,0-1 0 0 0,-1-1 0 0 0,1 0 0 0 0,-1 0 0 0 0,0 0 0 0 0,0-1 0 0 0,0 0 0 0 0,-1 0 0 0 0,0 0 0 0 0,0-1 0 0 0,-1 0 0 0 0,0-1 0 0 0,0 1 0 0 0,1-4 0 0 0,3-20 0 0 0,-8 30-12 0 0,0-1-1 0 0,-1 1 0 0 0,1-1 1 0 0,-1 1-1 0 0,1-1 1 0 0,-1 1-1 0 0,0-1 1 0 0,0 0-1 0 0,1 1 0 0 0,-1-1 1 0 0,0 1-1 0 0,0-1 1 0 0,-1 1-1 0 0,1-1 0 0 0,0 0 1 0 0,0 1-1 0 0,-1-1 1 0 0,1 1-1 0 0,-1-1 0 0 0,1 1 1 0 0,-1-1-1 0 0,0 1 1 0 0,0 0-1 0 0,0-1 0 0 0,1 1 1 0 0,-1 0-1 0 0,-1-1 13 0 0,0 0-17 0 0,1 1-1 0 0,-1-1 1 0 0,0 1-1 0 0,0-1 1 0 0,0 1-1 0 0,0-1 0 0 0,0 1 1 0 0,-1 0-1 0 0,1 0 1 0 0,0 0-1 0 0,0 1 1 0 0,-1-1-1 0 0,1 0 1 0 0,-1 1-1 0 0,1-1 0 0 0,0 1 1 0 0,-1 0-1 0 0,0 0 18 0 0,-1-1 16 0 0,0 0-14 0 0,-11 7-25 0 0,14-5 26 0 0,0-1 1 0 0,0 1-1 0 0,0-1 1 0 0,-1 1-1 0 0,1-1 1 0 0,0 1-1 0 0,0 0 1 0 0,0 0-1 0 0,1-1 1 0 0,-1 1-1 0 0,0 0 1 0 0,0 0-1 0 0,0 0 1 0 0,0 0-1 0 0,1 0 1 0 0,-1 0-1 0 0,1 0 1 0 0,-1 0-1 0 0,1 0 1 0 0,-1 0-1 0 0,1 1 1 0 0,-1-1-1 0 0,1 1-3 0 0,0-1 15 0 0,0 1-1 0 0,0 0 1 0 0,0 0 0 0 0,1-1-1 0 0,-1 1 1 0 0,0 0-1 0 0,1-1 1 0 0,-1 1-1 0 0,1-1 1 0 0,0 1-1 0 0,0-1 1 0 0,-1 1-1 0 0,1-1 1 0 0,0 1 0 0 0,1 0-15 0 0,2 2 41 0 0,0 1 0 0 0,0 0 1 0 0,0-1-1 0 0,1 0 0 0 0,0 0 1 0 0,0 0-1 0 0,0-1 0 0 0,5 3-41 0 0,-2-2 0 0 0,0 1 0 0 0,1-2 0 0 0,0 1 0 0 0,0-1 0 0 0,0 0 0 0 0,0-1 0 0 0,1 0 0 0 0,-1-1 0 0 0,9 1 0 0 0,-16-2 0 0 0,11 0 0 0 0,0 0 0 0 0,0 2 0 0 0,9 1 0 0 0,-11 0 0 0 0,4 4 0 0 0,-13-1 0 0 0,-1-3 0 0 0,0-1 0 0 0,0 0 0 0 0,0 1 0 0 0,0-1 0 0 0,0 0 0 0 0,-1 1 0 0 0,1-1 0 0 0,-1 1 0 0 0,0-1 0 0 0,1 1 0 0 0,-1 0 0 0 0,0-1 0 0 0,0 1 0 0 0,-1-1 0 0 0,1 1 0 0 0,-1-1 0 0 0,1 1 0 0 0,-1-1 0 0 0,0 1 0 0 0,0-1 0 0 0,0 0 0 0 0,0 1 0 0 0,0-1 0 0 0,0 0 0 0 0,-1 0 0 0 0,1 1 0 0 0,-10 14-22 0 0,0 0 1 0 0,0 0-1 0 0,-14 13 22 0 0,24-28 12 0 0,-1-1 0 0 0,0 1 0 0 0,1-1 1 0 0,-1 0-1 0 0,0 0 0 0 0,0 1 0 0 0,0-1 0 0 0,-1 0-12 0 0,-5 1 0 0 0,4-5 0 0 0,3 2 16 0 0,0-1 1 0 0,1 1-1 0 0,-1 0 0 0 0,1-1 0 0 0,-1 1 1 0 0,1-1-1 0 0,0 0 0 0 0,-1 1 0 0 0,1-1 1 0 0,0 1-1 0 0,0-1 0 0 0,0 1 0 0 0,0-1 1 0 0,0 0-1 0 0,1 1 0 0 0,-1-1 0 0 0,0 1 0 0 0,1-1 1 0 0,-1 1-1 0 0,1-1 0 0 0,-1 1 0 0 0,1-1 1 0 0,0 1-1 0 0,0 0 0 0 0,0-1 0 0 0,0 1 1 0 0,0 0-1 0 0,0-1-16 0 0,5-5 135 0 0,0 0 1 0 0,0 0-1 0 0,1 0 0 0 0,2-1-135 0 0,-6 6 12 0 0,-1-1 2 0 0,1 1 0 0 0,0 0 0 0 0,0 0 0 0 0,0 1 0 0 0,0-1 0 0 0,0 0-1 0 0,0 1 1 0 0,0 0 0 0 0,0 0 0 0 0,0 0 0 0 0,1 0 0 0 0,-1 0 0 0 0,0 1 0 0 0,1 0 0 0 0,-1-1 0 0 0,1 1-1 0 0,-1 0 1 0 0,0 1 0 0 0,4-1-14 0 0,28 8-672 0 0,-20-5-1459 0 0,-4-2-5743 0 0,-4-1 1504 0 0</inkml:trace>
  <inkml:trace contextRef="#ctx0" brushRef="#br0" timeOffset="5374.855">2676 1893 10592 0 0,'0'0'488'0'0,"2"2"-12"0"0,0 0-378 0 0,0 1 0 0 0,0-1 1 0 0,0 1-1 0 0,0-1 1 0 0,-1 1-1 0 0,1 0 1 0 0,-1 0-1 0 0,0 0 0 0 0,0 0 1 0 0,0 0-1 0 0,0 0 1 0 0,0 0-1 0 0,-1 0 0 0 0,1 1 1 0 0,-1-1-1 0 0,0 3-98 0 0,0 8 1529 0 0,-1-1 0 0 0,-1 1 0 0 0,-1 4-1529 0 0,-6 21 1997 0 0,-5 10-1997 0 0,6-21 437 0 0,-42 118 383 0 0,2-5-612 0 0,45-131-207 0 0,-2 9-142 0 0,5-18-104 0 0,0-1-760 0 0,2-1-329 0 0,9-2-992 0 0,1-1-3715 0 0</inkml:trace>
  <inkml:trace contextRef="#ctx0" brushRef="#br0" timeOffset="5698.486">2992 1927 10592 0 0,'0'0'818'0'0,"0"0"-330"0"0,0 0 591 0 0,0 0 312 0 0,0 0 66 0 0,0 0-148 0 0,0 0-676 0 0,0 0-295 0 0,-4-4 180 0 0,2 3-499 0 0,0 0 0 0 0,0 0 0 0 0,0 0 0 0 0,0 0 0 0 0,-1 0 0 0 0,1 1 0 0 0,0-1 0 0 0,0 1 0 0 0,-1-1 0 0 0,1 1-1 0 0,0 0 1 0 0,-1 0 0 0 0,1 0 0 0 0,0 0 0 0 0,-1 1 0 0 0,1-1 0 0 0,0 1 0 0 0,0-1 0 0 0,0 1 0 0 0,-1 0 0 0 0,1 0 0 0 0,0 0-1 0 0,0 0 1 0 0,0 0 0 0 0,-1 1-19 0 0,0 0 56 0 0,0 0-1 0 0,0 0 0 0 0,1 1 0 0 0,-1-1 0 0 0,1 0 1 0 0,0 1-1 0 0,-1 0 0 0 0,1 0 0 0 0,1 0 1 0 0,-1-1-1 0 0,0 2 0 0 0,1-1 0 0 0,-1 0 1 0 0,1 0-1 0 0,0 0 0 0 0,0 1 0 0 0,0 0-55 0 0,0 5 56 0 0,1 0-1 0 0,0 0 0 0 0,0 0 0 0 0,1 0 0 0 0,0 0 1 0 0,1 0-1 0 0,0-1 0 0 0,0 1 0 0 0,1 0 1 0 0,0-1-1 0 0,0 0 0 0 0,2 3-55 0 0,0-1 152 0 0,-1 1 0 0 0,-1-1-1 0 0,0 1 1 0 0,-1 0 0 0 0,0 0 0 0 0,0 0 0 0 0,-1 1-152 0 0,-2-10 31 0 0,1 0-1 0 0,-1 1 1 0 0,1-1 0 0 0,-1 0 0 0 0,0 0 0 0 0,1 0 0 0 0,-1 0 0 0 0,0 0 0 0 0,-1 0 0 0 0,1 0 0 0 0,0 0-1 0 0,-1 0 1 0 0,1 0 0 0 0,-1-1 0 0 0,1 1 0 0 0,-1 0-31 0 0,-1 0 58 0 0,0 1 1 0 0,1-1-1 0 0,-2 1 0 0 0,1-1 1 0 0,0 0-1 0 0,0 0 0 0 0,-4 1-58 0 0,4-2 0 0 0,-1 0 0 0 0,0 0 0 0 0,1-1 0 0 0,-1 0 0 0 0,1 0 0 0 0,-1 0 0 0 0,0 0 0 0 0,1 0 0 0 0,-1-1 0 0 0,0 1 0 0 0,1-1 0 0 0,-1 0 0 0 0,1 0 0 0 0,0-1 0 0 0,-1 1 0 0 0,1-1 0 0 0,0 1 0 0 0,0-1 0 0 0,-1 0 0 0 0,2 0 0 0 0,-1-1 0 0 0,0 1 0 0 0,0-1 0 0 0,1 1 0 0 0,-1-1 0 0 0,1 0 0 0 0,0 0 0 0 0,-1 0 0 0 0,2 0-262 0 0,-1 0-1 0 0,1 1 0 0 0,0-1 1 0 0,0 0-1 0 0,0 0 0 0 0,1 0 1 0 0,-1 0-1 0 0,0 0 0 0 0,1 0 1 0 0,0 0-1 0 0,0 0 0 0 0,0 0 1 0 0,0 0-1 0 0,0 0 0 0 0,1 0 1 0 0,-1 0-1 0 0,1 0 0 0 0,1-2 263 0 0,-1 2-1599 0 0</inkml:trace>
  <inkml:trace contextRef="#ctx0" brushRef="#br0" timeOffset="6045.937">3177 1762 13072 0 0,'2'1'68'0'0,"1"0"0"0"0,-1 0 1 0 0,0 0-1 0 0,0 1 0 0 0,0-1 0 0 0,0 0 1 0 0,0 1-1 0 0,-1-1 0 0 0,1 1 1 0 0,0 0-1 0 0,-1-1 0 0 0,1 1 0 0 0,-1 0 1 0 0,0 0-1 0 0,1 0 0 0 0,-1 0 1 0 0,0 0-1 0 0,0 0 0 0 0,0 2-68 0 0,1 0 43 0 0,-1 1 0 0 0,0-1 0 0 0,0 0-1 0 0,-1 1 1 0 0,1-1 0 0 0,-1 1 0 0 0,0-1-1 0 0,0 1 1 0 0,0-1 0 0 0,-1 1-43 0 0,-2 13 361 0 0,-2 0 0 0 0,0-1-1 0 0,-1 0 1 0 0,-6 11-361 0 0,4-6 262 0 0,0 0-1 0 0,-3 12-261 0 0,-23 96 164 0 0,28-115-171 0 0,5-13-190 0 0,0-1-1 0 0,0 1 1 0 0,0-1 0 0 0,1 1-1 0 0,-1 0 1 0 0,1 0-1 0 0,-1-1 1 0 0,1 1 0 0 0,0 0-1 0 0,-1 0 198 0 0,2-1-3725 0 0,3 5-1112 0 0</inkml:trace>
  <inkml:trace contextRef="#ctx0" brushRef="#br0" timeOffset="6046.937">3187 2084 5528 0 0,'24'-25'878'0'0,"-24"24"652"0"0,0-8 4704 0 0,-2 6-5855 0 0,-1 0-1 0 0,1 0 1 0 0,-1 0-1 0 0,1 1 0 0 0,-1-1 1 0 0,0 1-1 0 0,0-1 1 0 0,0 1-1 0 0,0 0 1 0 0,0 0-1 0 0,0 1 1 0 0,-1-1-1 0 0,1 1 0 0 0,-1-1 1 0 0,0 1-379 0 0,-12-3 219 0 0,0 0 1 0 0,0 1-1 0 0,-1 0-219 0 0,-32-7-739 0 0,31 3-340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2:51.4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235 224 3312 0 0,'0'0'149'0'0,"-1"-2"-7"0"0,-15-12 57 0 0,-1 0 1 0 0,-2-1-200 0 0,-28-22 662 0 0,30 23-76 0 0,0 0-1 0 0,-1 2 1 0 0,-18-10-586 0 0,9 5 1275 0 0,26 16-917 0 0,-1 1 1 0 0,1-1 0 0 0,-1 1-1 0 0,0-1 1 0 0,1 1 0 0 0,-1-1-1 0 0,0 1 1 0 0,1 0 0 0 0,-1 0-1 0 0,0 0-358 0 0,0 0 308 0 0,2 0-20 0 0,0 0-6 0 0,0 0 14 0 0,0 0 66 0 0,0 0 29 0 0,0 0 8 0 0,0 0-30 0 0,0 0-129 0 0,0 0-59 0 0,0 0-11 0 0,0 0-9 0 0,0 0-29 0 0,2 0-17 0 0,15 4 141 0 0,-13-3-176 0 0,0 1-1 0 0,-1-1 1 0 0,2 0 0 0 0,-1 0-1 0 0,0-1 1 0 0,0 1-80 0 0,58 6 506 0 0,-43-7-192 0 0,-1-2 1 0 0,15-3-315 0 0,-12 2 133 0 0,27-4 426 0 0,-7 2 63 0 0,-34 4-505 0 0,-1 0 0 0 0,1 0 0 0 0,0 1-1 0 0,0 0 1 0 0,1 0-117 0 0,-2 0 94 0 0,1 0-1 0 0,-1 0 1 0 0,0-1 0 0 0,0 0-1 0 0,6-1-93 0 0,-3 0 60 0 0,1 0 0 0 0,-1 1-1 0 0,1 0 1 0 0,7 0-60 0 0,-5 1 52 0 0,-1-1 1 0 0,1 0-1 0 0,3-1-52 0 0,86-17 16 0 0,-7 7 200 0 0,-68 9-260 0 0,1 1 0 0 0,-1 1 0 0 0,0 2 0 0 0,0 0 0 0 0,9 3 44 0 0,-29-3 23 0 0,221 25 604 0 0,-192-23-402 0 0,1-1 1 0 0,11-1-226 0 0,32 1 366 0 0,-29 2-130 0 0,-17 0 129 0 0,15-2-365 0 0,65 6 288 0 0,-46-4-203 0 0,-43-2-61 0 0,-1-1 1 0 0,19-1-25 0 0,-16-2-29 0 0,5 1-112 0 0,-1-3-1 0 0,1 0 0 0 0,6-3 142 0 0,-34 6 29 0 0,8-2-1450 0 0,2 2-3354 0 0,3 1-1889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11:24.8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1 5984 0 0,'0'0'273'0'0,"0"0"-5"0"0,1 0-172 0 0,6 0 324 0 0,-5 0 1705 0 0,-2 0 741 0 0,0 0 1098 0 0,4 7-2201 0 0,-2-1-1267 0 0,0-1-1 0 0,0 1 0 0 0,-1 0 1 0 0,0 0-1 0 0,0 0 0 0 0,-1 0 1 0 0,0 0-1 0 0,0 3-495 0 0,-1 23 1891 0 0,-3 13-1891 0 0,0-7 394 0 0,-5 41 162 0 0,-4 3-556 0 0,8-53 284 0 0,3-20-560 0 0,7-11-1991 0 0,6-13-2068 0 0,-2 3-2402 0 0</inkml:trace>
  <inkml:trace contextRef="#ctx0" brushRef="#br0" timeOffset="367.179">121 177 7832 0 0,'0'-22'602'0'0,"0"18"-455"0"0,1 5-87 0 0,5 3 283 0 0,-6-4-276 0 0,0 0 1 0 0,0 0 0 0 0,0 0 0 0 0,0 1-1 0 0,0-1 1 0 0,1 0 0 0 0,-1 0-1 0 0,0 0 1 0 0,0 0 0 0 0,0 0-1 0 0,0 0 1 0 0,0 0 0 0 0,0 1 0 0 0,0-1-1 0 0,0 0 1 0 0,1 0 0 0 0,-1 0-1 0 0,0 0 1 0 0,0 0 0 0 0,0 1-1 0 0,0-1 1 0 0,0 0 0 0 0,0 0 0 0 0,0 0-1 0 0,0 0 1 0 0,0 1 0 0 0,0-1-1 0 0,0 0 1 0 0,0 0 0 0 0,0 0-1 0 0,0 0 1 0 0,0 1 0 0 0,0-1 0 0 0,0 0-1 0 0,0 0 1 0 0,-1 0 0 0 0,1 0-68 0 0,0 3 1683 0 0,1 0 2516 0 0,1 0-3811 0 0,-1-1-1 0 0,1 1 1 0 0,-1-1-1 0 0,0 1 0 0 0,0 0 1 0 0,0 0-1 0 0,0-1 0 0 0,0 1 1 0 0,-1 0-1 0 0,1 0 0 0 0,-1 0 1 0 0,0 0-1 0 0,0 0 1 0 0,0 0-1 0 0,0 2-387 0 0,-2 3 159 0 0,-1 0 0 0 0,0-1 0 0 0,0 0 0 0 0,0 1 0 0 0,-5 5-159 0 0,-5 13 65 0 0,6-11-52 0 0,3-12-46 0 0,2-2 5 0 0,0 1-97 0 0,2-2-17 0 0,0 0 66 0 0,0 0 287 0 0,0 0 128 0 0,0 0 21 0 0,0 0 4 0 0,0 0-10 0 0,2 1-2 0 0,8 10 147 0 0,-8-9-404 0 0,0 1 0 0 0,1-1-1 0 0,-1 0 1 0 0,1 1-1 0 0,0-1 1 0 0,-1 0 0 0 0,1-1-1 0 0,2 2-94 0 0,3 1-24 0 0,0-1 1 0 0,-1 0-1 0 0,1 0 0 0 0,0-1 0 0 0,0 0 0 0 0,1-1 1 0 0,6 1 23 0 0,-14-2-339 0 0,-1 0-12 0 0,0 0-238 0 0,0 0-998 0 0,0 0-438 0 0,0 0-86 0 0</inkml:trace>
  <inkml:trace contextRef="#ctx0" brushRef="#br0" timeOffset="705.509">198 134 16527 0 0,'15'17'760'0'0,"-10"-15"-21"0"0,-5-2-732 0 0,1 0 0 0 0,-1 0 0 0 0,0-1 0 0 0,1 1 0 0 0,-1 0 0 0 0,1 0 0 0 0,-1 0 0 0 0,0 0-1 0 0,1 0 1 0 0,-1 0 0 0 0,1-1 0 0 0,-1 1 0 0 0,1 0 0 0 0,-1 0 0 0 0,0 0 0 0 0,1 0 0 0 0,-1 1 0 0 0,1-1 0 0 0,-1 0 0 0 0,1 0 0 0 0,-1 0-1 0 0,0 0 1 0 0,1 0 0 0 0,-1 0 0 0 0,1 1 0 0 0,-1-1 0 0 0,0 0 0 0 0,1 0 0 0 0,-1 1 0 0 0,0-1 0 0 0,1 0 0 0 0,-1 1 0 0 0,0-1 0 0 0,1 0 0 0 0,-1 1-1 0 0,0-1 1 0 0,0 0 0 0 0,1 1 0 0 0,-1-1-7 0 0,1 1 23 0 0,5 8 641 0 0,0-1-1 0 0,0 1 0 0 0,-1 0 0 0 0,0 0 1 0 0,0 1-1 0 0,2 9-663 0 0,-5-15 254 0 0,12 25 368 0 0,-10-22-592 0 0,-1 0 0 0 0,1 0 0 0 0,-1 1 1 0 0,0-1-1 0 0,-1 1 0 0 0,0 0 1 0 0,0 0-1 0 0,-1-1 0 0 0,1 5-30 0 0,-2-11-336 0 0,0-1-133 0 0,0 0-947 0 0,0 1-3825 0 0,0 6-1640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2:53.0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1 456 0 0,'0'0'0'0'0,"0"0"0"0"0,0 0 0 0 0,0 0 0 0 0,12 3 576 0 0,1 5 80 0 0,4-5 16 0 0,-5 4-1552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3:35.7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0 894 8752 0 0,'18'5'439'0'0,"-13"-3"-337"0"0,-1-1 1 0 0,0 0-1 0 0,1 0 1 0 0,-1 0 0 0 0,2-1-103 0 0,36 8 4638 0 0,-41-8-4366 0 0,-1 0-108 0 0,0 0-48 0 0,18 1 1443 0 0,-16 0-1510 0 0,-1 0-1 0 0,0 0 1 0 0,1 1 0 0 0,-1-1-1 0 0,0 1 1 0 0,0-1 0 0 0,0 1-1 0 0,0-1 1 0 0,0 1 0 0 0,0 0-1 0 0,0-1 1 0 0,-1 1 0 0 0,1 0-1 0 0,-1 0 1 0 0,1-1 0 0 0,-1 1-1 0 0,0 0 1 0 0,0 1-49 0 0,4 10 126 0 0,9 36 452 0 0,-12-46-399 0 0,1 1 1 0 0,-1-1-1 0 0,1 0 0 0 0,0 0 1 0 0,0 0-1 0 0,0 0 1 0 0,1 0-1 0 0,-1 0 0 0 0,1 0 1 0 0,-1-1-1 0 0,1 1 0 0 0,0-1-179 0 0,-1-1 126 0 0,0 1 0 0 0,0-1 0 0 0,0 0 0 0 0,1 0-1 0 0,-1-1 1 0 0,0 1 0 0 0,0 0 0 0 0,1-1-1 0 0,-1 1 1 0 0,0-1 0 0 0,1 0 0 0 0,-1 0-1 0 0,0 0 1 0 0,1 0 0 0 0,-1 0 0 0 0,0 0-1 0 0,1-1 1 0 0,-1 1 0 0 0,0-1 0 0 0,1 0-126 0 0,7-2 227 0 0,0-1 1 0 0,-1-1-1 0 0,1 1 1 0 0,-1-2-1 0 0,0 1 1 0 0,0-1-1 0 0,0-1 1 0 0,-1 1-1 0 0,5-6-227 0 0,15-16 844 0 0,24-31-844 0 0,-27 29 285 0 0,16-19-77 0 0,-3-1 1 0 0,-1-2 0 0 0,-3-1-1 0 0,13-31-208 0 0,-29 43-10 0 0,-1-1 0 0 0,-1-4 10 0 0,0 0-113 0 0,2-9-988 0 0,7-45 1101 0 0,-4 15-1216 0 0,2 4-924 0 0,-7 27-3972 0 0,-4 16-793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3:38.1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1 655 5064 0 0,'0'0'232'0'0,"0"0"18"0"0,0 0-46 0 0,0 0-20 0 0,0 0-6 0 0,0 0 11 0 0,0 0 58 0 0,6 3 151 0 0,-2-2 3553 0 0,14 6-3136 0 0,-17-7-406 0 0,-1 0 7 0 0,0 0 7 0 0,0 0 1 0 0,10 1 808 0 0,-4 2-837 0 0,-2-2-253 0 0,0 1-1 0 0,0 0 1 0 0,0 0 0 0 0,0 0-1 0 0,-1 0 1 0 0,3 3-142 0 0,0 2 11 0 0,4 3-16 0 0,-8-8 5 0 0,-1-1 0 0 0,1 1 0 0 0,0 0 1 0 0,-1 0-1 0 0,1-1 0 0 0,-1 1 0 0 0,1 0 1 0 0,-1 0-1 0 0,1 3 0 0 0,-2-4 23 0 0,9 14 74 0 0,-8-15-91 0 0,-1 1-6 0 0,0-1 1 0 0,1 0-1 0 0,-1 1 1 0 0,1-1 0 0 0,-1 1-1 0 0,1-1 1 0 0,-1 1-1 0 0,0-1 1 0 0,1 1 0 0 0,-1-1-1 0 0,0 1 1 0 0,0-1-1 0 0,1 1 1 0 0,-1 0 0 0 0,0-1-1 0 0,0 1 1 0 0,0-1-1 0 0,0 1 1 0 0,0-1 0 0 0,0 1-1 0 0,0 0 1 0 0,0-1-1 0 0,0 1 1 0 0,0-1 0 0 0,0 1-1 0 0,0 0 0 0 0,0-1 1 0 0,0 1 1 0 0,0-1-1 0 0,0 0 0 0 0,0 0 0 0 0,0 0 1 0 0,0 0-1 0 0,0 0 0 0 0,0 0 0 0 0,1 1 1 0 0,-1-1-1 0 0,0 0 0 0 0,0 0 0 0 0,0 0 0 0 0,0 0 1 0 0,0 0-1 0 0,0 0 0 0 0,0 0 0 0 0,0 1 1 0 0,1-1-1 0 0,-1 0 0 0 0,0 0 0 0 0,0 0 1 0 0,0 0-1 0 0,0 0 0 0 0,0 0 0 0 0,0 0 1 0 0,1 0-1 0 0,-1 0 0 0 0,0 0 0 0 0,0 0 0 0 0,0 0 1 0 0,0 0-1 0 0,0 0 0 0 0,1 0 0 0 0,-1 0 1 0 0,0 0-1 0 0,0 0-1 0 0,6 3 671 0 0,1 10-184 0 0,-7-12-347 0 0,11 4 348 0 0,-5 1-459 0 0,6 1-32 0 0,1-3 70 0 0,7 8 128 0 0,-18-12-144 0 0,-1 1-91 0 0,4 1 16 0 0,-3 0-19 0 0,2 5 32 0 0,1 3 11 0 0,-2-2 0 0 0,2-1 0 0 0,7 5-1 0 0,-12-11-2 0 0,13 24 82 0 0,-8-19-26 0 0,1-2-10 0 0,-3-1-75 0 0,3 4 32 0 0,-4-4 43 0 0,-1-3-32 0 0,0 1 0 0 0,0 0 0 0 0,0 0 0 0 0,0-1 0 0 0,0 1 0 0 0,0-1 0 0 0,0 1 0 0 0,0-1 0 0 0,0 1 1 0 0,1-1-1 0 0,-1 0 0 0 0,0 0 0 0 0,0 1 0 0 0,0-1 0 0 0,0 0 0 0 0,1 0 0 0 0,-1 0 0 0 0,0 0 0 0 0,0 0 0 0 0,0 0 0 0 0,1-1 0 0 0,-1 1 0 0 0,0 0 1 0 0,0-1-1 0 0,0 1 0 0 0,0-1 0 0 0,0 1 0 0 0,0-1 0 0 0,0 1 0 0 0,0-1-11 0 0,10-2 153 0 0,-7-3 146 0 0,-3 4-241 0 0,46-47 790 0 0,10-32 332 0 0,7-21-1180 0 0,-36 53 182 0 0,-13 22 19 0 0,9-11-201 0 0,47-79 177 0 0,-19 34 91 0 0,-34 56-291 0 0,-1-1-1 0 0,-1-1 24 0 0,1-3-345 0 0,14-17 345 0 0,-21 34-289 0 0,0-1-1 0 0,-1 0 0 0 0,5-13 290 0 0,-10 20-504 0 0,-1 0-1 0 0,0 0 1 0 0,0-1 0 0 0,-1 1-1 0 0,0-1 1 0 0,0 1 0 0 0,-1-1-1 0 0,-1 0 505 0 0,-3-15-1719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2:57.509"/>
    </inkml:context>
    <inkml:brush xml:id="br0">
      <inkml:brushProperty name="width" value="0.05" units="cm"/>
      <inkml:brushProperty name="height" value="0.05" units="cm"/>
      <inkml:brushProperty name="color" value="#5B2D90"/>
    </inkml:brush>
    <inkml:context xml:id="ctx1">
      <inkml:inkSource xml:id="inkSrc2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1" timeString="2020-04-17T18:13:03.519"/>
    </inkml:context>
  </inkml:definitions>
  <inkml:trace contextRef="#ctx0" brushRef="#br0">1099 1029 2672 0 0,'-34'-2'399'0'0,"0"-1"0"0"0,-11-3-399 0 0,11 1 351 0 0,0 1 0 0 0,-13 2-351 0 0,24 2 12 0 0,0-1 20 0 0,-18 3-32 0 0,34-1 2 0 0,0 0 1 0 0,0 1-1 0 0,-1-1 0 0 0,1 1 0 0 0,0 1 1 0 0,1-1-1 0 0,-6 4-2 0 0,3-2-1 0 0,4-2 3 0 0,1 1-1 0 0,-1-1 1 0 0,1 1 0 0 0,0 0-1 0 0,0 0 1 0 0,0 0 0 0 0,-2 3-2 0 0,3-3 76 0 0,0 0 1 0 0,0 0 0 0 0,0 0-1 0 0,1 1 1 0 0,0-1 0 0 0,0 1-1 0 0,0 0 1 0 0,0 0 0 0 0,0 0-1 0 0,1 0 1 0 0,0 0 0 0 0,-1 0-1 0 0,2 0 1 0 0,-1 0 0 0 0,0 0 0 0 0,1 1-1 0 0,0-1 1 0 0,0 0 0 0 0,0 0-1 0 0,0 1 1 0 0,1-1 0 0 0,0 0-1 0 0,0 0 1 0 0,0 0 0 0 0,0 0-1 0 0,0 0 1 0 0,1 0-77 0 0,5 17 126 0 0,-7-16-114 0 0,2-1 0 0 0,-1 0 0 0 0,0 0 1 0 0,1 0-1 0 0,0 0 0 0 0,2 3-12 0 0,44 71 133 0 0,-34-57-130 0 0,1-1-1 0 0,1-1 1 0 0,1-1 0 0 0,6 5-3 0 0,87 84 12 0 0,-66-68 544 0 0,2-2 0 0 0,1-2 0 0 0,46 24-556 0 0,-77-49 66 0 0,0-2 0 0 0,1 0 1 0 0,0-1-1 0 0,1-1 0 0 0,-1 0 0 0 0,1-1 1 0 0,3-1-67 0 0,-5-2 0 0 0,1 0 0 0 0,0-2 0 0 0,0 0 0 0 0,0-1 0 0 0,0-1 0 0 0,0 0 0 0 0,8-3 0 0 0,72-10 221 0 0,-78 11-173 0 0,-10 3-26 0 0,1-1 0 0 0,-1 0 1 0 0,0-1-1 0 0,0 0 0 0 0,0-1 0 0 0,5-2-22 0 0,-1-1 23 0 0,-11 6-21 0 0,-1 1 0 0 0,1-1 0 0 0,-1 1 0 0 0,0-1 0 0 0,1 0 0 0 0,-1 0 0 0 0,0 0 0 0 0,0 0-1 0 0,0 0 1 0 0,0 0 0 0 0,0 0 0 0 0,0 0 0 0 0,0 0 0 0 0,0 0 0 0 0,0 0 0 0 0,0-2-2 0 0,1 1-12 0 0,-1-1 0 0 0,1 1 0 0 0,-1-1 0 0 0,0 1 0 0 0,0-1 0 0 0,0 0 0 0 0,-1 1 0 0 0,1-1 0 0 0,-1 0 0 0 0,1 0 12 0 0,-2-2-35 0 0,1 1 0 0 0,-1-1 0 0 0,0 1 1 0 0,0-1-1 0 0,-1-2 35 0 0,2 6-1 0 0,-9-36-291 0 0,5 17 41 0 0,-1 1 1 0 0,-7-16 250 0 0,-7-10-52 0 0,-3 0 1 0 0,-1 1-1 0 0,-2 2 1 0 0,-2 1-1 0 0,-1 1 0 0 0,-8-6 52 0 0,25 34 118 0 0,-1 1 0 0 0,-1 1-1 0 0,1 0 1 0 0,-2 0 0 0 0,1 1-1 0 0,-15-7-117 0 0,26 15 12 0 0,-4-2 25 0 0,1 1 0 0 0,-1 0 0 0 0,0 0 0 0 0,0 0-1 0 0,0 0 1 0 0,0 1 0 0 0,0 0 0 0 0,-1 1 0 0 0,1-1 0 0 0,0 1 0 0 0,0 0 0 0 0,-4 1-37 0 0,-2 0 74 0 0,-1 1 1 0 0,1 0-1 0 0,0 1 0 0 0,0 1 0 0 0,-10 4-74 0 0,4-1-15 0 0,0 2-1 0 0,0 1 0 0 0,1 0 0 0 0,1 1 0 0 0,0 1 1 0 0,0 0-1 0 0,-7 9 16 0 0,-45 35-1731 0 0,52-40-1050 0 0</inkml:trace>
  <inkml:trace contextRef="#ctx0" brushRef="#br0" timeOffset="2342.243">2606 2657 456 0 0,'0'1'2'0'0,"0"1"0"0"0,0 0 0 0 0,0-1-1 0 0,0 1 1 0 0,1-1 0 0 0,-1 1 0 0 0,1-1 0 0 0,-1 1 0 0 0,1-1 0 0 0,-1 0-1 0 0,1 1 1 0 0,0-1 0 0 0,0 0 0 0 0,0 1 0 0 0,0-1 0 0 0,0 0-1 0 0,0 0 1 0 0,0 0 0 0 0,0 0 0 0 0,1 1-2 0 0,9 9 774 0 0,-8-8-476 0 0,-1-1 1 0 0,1 0-1 0 0,0 0 1 0 0,0 0 0 0 0,0 0-1 0 0,0-1 1 0 0,0 1-1 0 0,3 0-298 0 0,11 7 628 0 0,7 4-388 0 0,0-1 1 0 0,1 0-1 0 0,0-2 1 0 0,1-1-1 0 0,0-1 1 0 0,0-2 0 0 0,1 0-1 0 0,0-2 1 0 0,16 1-241 0 0,-17-4 511 0 0,-1-2 1 0 0,1 0-1 0 0,17-4-511 0 0,1 0 562 0 0,-37 4-454 0 0,-1 0 0 0 0,1-1 1 0 0,-1 1-1 0 0,0-1 0 0 0,1-1 1 0 0,-1 1-109 0 0,-3 0 41 0 0,0 1 1 0 0,0 0 0 0 0,0-1-1 0 0,0 0 1 0 0,-1 0 0 0 0,1 0 0 0 0,0 0-1 0 0,-1 0 1 0 0,0 0 0 0 0,1-1-1 0 0,-1 1 1 0 0,0-1 0 0 0,0 1-42 0 0,-1 0 2 0 0,-1 1 0 0 0,1-1 1 0 0,-1 0-1 0 0,1 1 0 0 0,-1-1 0 0 0,1 0 1 0 0,-1 1-1 0 0,0-1 0 0 0,0 0 1 0 0,1 1-1 0 0,-1-1 0 0 0,-1 0 0 0 0,1 0 1 0 0,0 1-1 0 0,0-1 0 0 0,-1 0 1 0 0,1 1-1 0 0,-1-2-2 0 0,-1-3-68 0 0,-1 0 0 0 0,0 0-1 0 0,0 1 1 0 0,-2-3 68 0 0,-6-11-290 0 0,7 12 205 0 0,-1 0 0 0 0,0 0-1 0 0,0 0 1 0 0,0 1-1 0 0,0 0 1 0 0,-1 0 0 0 0,0 1-1 0 0,0-1 1 0 0,-1 1-1 0 0,-3-1 86 0 0,-11-8-229 0 0,0 1 0 0 0,-21-8 229 0 0,32 17-6 0 0,0 0 0 0 0,0 1 0 0 0,0 0 0 0 0,-1 1 0 0 0,1 0 0 0 0,-1 1 0 0 0,0 0 0 0 0,1 1-1 0 0,-1 0 1 0 0,0 0 0 0 0,1 1 0 0 0,-4 1 6 0 0,-2 1-1 0 0,0 0 1 0 0,0 1-1 0 0,0 1 0 0 0,1 1 0 0 0,-1 0 1 0 0,1 1-1 0 0,-10 6 1 0 0,-75 39 0 0 0,46-22-598 0 0,27-15-2004 0 0</inkml:trace>
  <inkml:trace contextRef="#ctx1" brushRef="#br0">1469 60 8224,'2'12'1166,"-1"0"-1,-1 1 1,0-1 0,0 0 0,-1 1 0,-2 11-1166,-6 19 3388,-5 11-3388,13-50 176,-60 203 4082,1-4-3220,52-168-946,-3 35-92,8-48 15,2-16-8,0 0 1,1 0-1,0 0 1,0 0-1,0 0 1,1 1-1,0-1 1,0 0-1,0 0-7,0-5 9,-1 1-1,1-1 0,-1 0 1,1 1-1,0-1 0,0 0 0,-1 1 1,1-1-1,0 0 0,0 0 0,0 0 1,0 0-1,1 0 0,-1 0 0,0 0 1,1 0-9,0 0 10,0-1 0,0 1 0,-1-1 0,1 1 1,0-1-1,0 0 0,0 0 0,0 0 0,0 0 0,0 0 1,0 0-1,-1 0 0,1-1 0,0 1 0,0-1 1,1 1-11,8-5 10,0 1 1,-1-1 0,1-1 0,-1 0 0,0-1 0,2-1-11,1-1 188,1 0 0,0 1 0,4-1-188,-16 8 9,13-4 382,-11 8-213,-6 7-201,-4 3 22,-1 0 0,-1-1 0,0 0 0,0 0 0,-1-1 0,-4 4 1,-3 3 0,-2-1 0,0-1 0,-7 5 0,16-15 30,0 1 0,-1-1 0,1-1 0,-1 0 0,0 0 0,0-1 0,-1-1 0,1 1 0,-3-1-30,7-2 38,-1 0 1,1 0 0,-1-1-1,1 0 1,-1 0-1,0 0 1,1-1-1,-1 0 1,1 0-1,0-1 1,-1 0 0,1 0-1,0 0 1,0-1-1,-5-3-38,-23-15 37,-28-25-37,44 33-506,-4 0-2940,19 11 2461,1 1 0,-1 0-1,1 0 1,-1 1 0,0-1 0,1 0-1,-1 1 1,-2 0 985,-9 3-4538</inkml:trace>
  <inkml:trace contextRef="#ctx1" brushRef="#br0" timeOffset="1192.913">3354 1654 9568,'22'0'3066,"-22"0"-3006,1 0 0,-1 0 0,1 0 0,-1 0 0,1 0-1,-1 0 1,1 1 0,-1-1 0,1 0 0,-1 0 0,1 0 0,-1 1-1,0-1 1,1 0 0,-1 1 0,1-1 0,-1 0 0,0 1 0,1-1-1,-1 1 1,0-1 0,1 0 0,-1 1 0,0-1 0,0 1 0,0-1 0,1 1-1,-1-1 1,0 1-60,0 0 254,2 1 18,0 0 0,0 1 1,-1-1-1,1 0 0,-1 1 1,0 0-1,0-1 0,0 1 1,0 0-1,0-1 0,0 1 1,-1 0-1,1 0 0,-1 0 1,0 0-1,0 0 0,0 0 1,0-1-1,-1 1 0,1 0 1,-1 0-1,1 0 0,-1 0 1,0-1-1,-1 2-272,-3 6 220,-1 0 0,0-1 0,0 1-1,-1-2 1,0 1 0,-2 1-220,-32 36 334,-3-1-1,-9 5-333,-189 152 235,233-197-221,2 0 23,18-5 18,13-3-71,-1 1 0,1 1 0,-1 1 0,1 1 0,5 2 16,-7 0 0,-22-3 0,0 0 0,0 0 0,1 0 0,-1 1 0,0-1 0,0 0 0,0 0 0,1 0 0,-1 0 0,0 0 0,0 0 0,0 0 0,1 0 0,-1 1-1,0-1 1,0 0 0,0 0 0,0 0 0,1 0 0,-1 1 0,0-1 0,0 0 0,0 0 0,0 0 0,0 1 0,0-1 0,0 0 0,1 0 0,-1 0 0,0 1 0,0-1 0,0 0-1,0 0 1,0 1 0,0-1 0,0 0 0,0 0 0,0 1 0,0-1 0,0 0 0,0 0 0,-1 0 0,1 1 0,0-1 0,0 0 0,0 0 0,0 0 0,0 1 0,-5 5 11,5-6-9,-4 4 52,0 1 0,0-1 0,0-1 0,0 1 0,-1-1 0,1 1 0,-1-1 0,0 0 0,0-1 0,0 1 0,-1-1 0,1 0 0,0-1-1,-1 1 1,0-1 0,1 0 0,-1 0 0,-3-1-54,4 0 60,0 0 1,0 0-1,1-1 0,-1 1 0,0-1 0,1 0 0,-1-1 0,0 1 0,1-1 0,0 0 0,-1 0 0,1 0 0,0-1 1,0 0-1,0 1 0,1-1 0,-1 0 0,1-1 0,-1 1 0,1-1 0,0 0 0,-1-2-60,-2-2 154,2-1 0,0 1 0,0-1 0,0 0-1,1-1 1,0 1 0,-1-8-154,1-2 123,1 1 0,0-1-1,2-10-122,-1 25-336,0 1 0,0 0 0,0 0 0,0-1 0,0 1 0,-1 0 0,1 0 0,-2-2 336,0 0-1471,-3-4-615</inkml:trace>
  <inkml:trace contextRef="#ctx0" brushRef="#br0" timeOffset="49338.74">1797 1347 5064 0 0,'7'13'477'0'0,"-6"-11"-235"0"0,0 0 0 0 0,0 0 0 0 0,0 0 0 0 0,1 0 0 0 0,-1 0 0 0 0,0 0 0 0 0,1 0 0 0 0,1 1-242 0 0,-1-2 1036 0 0,2 8 1553 0 0,28 12 4564 0 0,-31-20-6762 0 0,-1-1-6 0 0,0 0-1 0 0,0 0 0 0 0,0 0-10 0 0,0 0-45 0 0,0 0-17 0 0,0 0-7 0 0,0 0-14 0 0,0 0-55 0 0,0 0-20 0 0,0 0-7 0 0,0 0-7 0 0,0 0-29 0 0,9-1 1748 0 0,-7 0-1880 0 0,0 0 0 0 0,-1 0 0 0 0,1 0-1 0 0,-1 0 1 0 0,0-1 0 0 0,1 1 0 0 0,-1 0 0 0 0,0-1-1 0 0,0 1 1 0 0,1-2-41 0 0,-1 2 11 0 0,0 0-1 0 0,-1 1 1 0 0,1-1 0 0 0,-1 0-1 0 0,1 0 1 0 0,-1 0 0 0 0,1 0-1 0 0,-1 0 1 0 0,1 0-1 0 0,-1 0 1 0 0,0 1 0 0 0,1-1-1 0 0,-1 0 1 0 0,0 0-1 0 0,0 0 1 0 0,0-1-11 0 0,2-3 24 0 0,1 0 23 0 0,0 0 1 0 0,-1 0 0 0 0,1-1 0 0 0,-1 1 0 0 0,0-1 0 0 0,-1 1 0 0 0,1-1 0 0 0,-1 0 0 0 0,0 0-1 0 0,-1 0 1 0 0,0 0 0 0 0,0-2-48 0 0,5-7 108 0 0,-4 14-87 0 0,-1-1-1 0 0,1 1 0 0 0,0-1 1 0 0,-1 1-1 0 0,1 0 1 0 0,-1-1-1 0 0,0 1 0 0 0,0-1 1 0 0,1 1-1 0 0,-1-1-20 0 0,3-26 175 0 0,0 23-56 0 0,-3 5-121 0 0,0 0 0 0 0,0 0 0 0 0,0-1 0 0 0,0 1 0 0 0,0 0 0 0 0,0 0-1 0 0,1 0 1 0 0,-1 0 0 0 0,0 0 0 0 0,0 0 0 0 0,0-1 0 0 0,0 1 0 0 0,0 0-1 0 0,0 0 1 0 0,0 0 0 0 0,0 0 0 0 0,0 0 0 0 0,0-1 0 0 0,0 1 0 0 0,0 0 0 0 0,0 0-1 0 0,0 0 1 0 0,0 0 0 0 0,0-1 0 0 0,0 1 0 0 0,0 0 0 0 0,0 0 0 0 0,0 0-1 0 0,0 0 1 0 0,0-1 0 0 0,0 1 0 0 0,0 0 0 0 0,0 0 0 0 0,0 0 0 0 0,0 0 0 0 0,0 0 2 0 0,-2-9-62 0 0,0-1 1 0 0,0 1 0 0 0,2 0 0 0 0,-1 0 0 0 0,1-1 61 0 0,-5-36 64 0 0,4 43 43 0 0,0 0-1 0 0,0-1 0 0 0,0 1 1 0 0,0 0-1 0 0,-1-1 0 0 0,1 1 1 0 0,-1 0-1 0 0,-1-2-106 0 0,1 3 8 0 0,1 0 0 0 0,-1 0 0 0 0,1 0 0 0 0,-1 0 0 0 0,1 0 0 0 0,0-1 0 0 0,0 1 0 0 0,0-1 0 0 0,0 1 1 0 0,0-3-9 0 0,-7-29 60 0 0,8 31-55 0 0,-1 0 0 0 0,0-1 1 0 0,-1 1-1 0 0,1 0 0 0 0,0 0 0 0 0,-2-1-5 0 0,1 1 5 0 0,1 0 0 0 0,-1 0-1 0 0,1 0 1 0 0,0 0 0 0 0,0 0-1 0 0,0 0 1 0 0,0-1-5 0 0,-1-3 0 0 0,-1-1 0 0 0,0 1 0 0 0,0 0 0 0 0,0 0 0 0 0,-1 1 0 0 0,0-1 0 0 0,-1 0 0 0 0,-2-4 0 0 0,-36-67 64 0 0,36 67-64 0 0,1 0 0 0 0,0 0 0 0 0,0 0 0 0 0,-2-10 0 0 0,-9-10 0 0 0,0-1 0 0 0,-8-24 0 0 0,8 26 54 0 0,12 18-52 0 0,0 1 0 0 0,-1 0 0 0 0,-1 0 0 0 0,0 0 0 0 0,-4-4-2 0 0,2 2 3 0 0,0 0 1 0 0,1 0 0 0 0,-1-4-4 0 0,6 12 8 0 0,0 1 0 0 0,0-1-1 0 0,0 0 1 0 0,-1 1 0 0 0,0 0 0 0 0,0 0 0 0 0,-2-2-8 0 0,-15-17-2 0 0,17 19 2 0 0,0 0 0 0 0,-1-1 0 0 0,1 2 0 0 0,-4-3 0 0 0,-17-16 0 0 0,0-3 0 0 0,13 15 11 0 0,7 7-1 0 0,1 0 1 0 0,-1 0-1 0 0,0 0 1 0 0,0 1 0 0 0,-5-2-11 0 0,-7-4 11 0 0,10 5 11 0 0,0 0-1 0 0,-1 0 1 0 0,0 1 0 0 0,-3-1-22 0 0,-7-2 49 0 0,2 2-13 0 0,1 0 0 0 0,0 0 1 0 0,-1 1-1 0 0,-4 1-36 0 0,-37-5 47 0 0,44 5-3 0 0,1 0-1 0 0,-1 0 1 0 0,0 2 0 0 0,0-1-44 0 0,-14 1 125 0 0,-33 4 175 0 0,52-5-272 0 0,1 0-1 0 0,-1 1 1 0 0,0 0 0 0 0,1 0-1 0 0,-1 1 1 0 0,1 0 0 0 0,0 0 0 0 0,-1 1-1 0 0,1 0 1 0 0,-1 0-28 0 0,7-2 4 0 0,0-1 1 0 0,0 1-1 0 0,1-1 0 0 0,-1 1 1 0 0,0-1-1 0 0,0 0 0 0 0,0 1 1 0 0,0-1-1 0 0,0 0 0 0 0,0 0 0 0 0,0 0 1 0 0,0 0-1 0 0,0 1-4 0 0,-2-1 9 0 0,0 0 0 0 0,1 1 0 0 0,-1-1 0 0 0,0 1 0 0 0,1 0 0 0 0,-1 0 0 0 0,0 0 0 0 0,-1 1-9 0 0,-3 3 12 0 0,7-5-9 0 0,-1 1-1 0 0,1-1 0 0 0,-1 1 0 0 0,1-1 0 0 0,-1 1 0 0 0,1-1 1 0 0,-1 0-1 0 0,1 1 0 0 0,-1-1 0 0 0,0 0 0 0 0,1 0 0 0 0,-1 1 1 0 0,0-1-1 0 0,1 0 0 0 0,-1 0 0 0 0,1 0 0 0 0,-1 0 0 0 0,0 0 0 0 0,0 0-2 0 0,-1 0 7 0 0,2 0-4 0 0,-10 7-2 0 0,9-6-300 0 0,0-1 0 0 0,0 1 0 0 0,0-1 0 0 0,0 1-1 0 0,0-1 1 0 0,-1 0 0 0 0,1 1 0 0 0,0-1 0 0 0,0 0 0 0 0,-1 0 0 0 0,1 0-1 0 0,0 1 1 0 0,0-2 0 0 0,-1 1 0 0 0,1 0 0 0 0,0 0 0 0 0,0 0 0 0 0,-1 0-1 0 0,1-1 1 0 0,0 1 0 0 0,0-1 0 0 0,0 1 0 0 0,-1-1 299 0 0,-1-1-675 0 0,1 1 1 0 0,0-1-1 0 0,-1 0 1 0 0,1 1 0 0 0,0-1-1 0 0,0 0 1 0 0,0-1-1 0 0,0 1 1 0 0,0 0-1 0 0,0-2 675 0 0,-3-7-5702 0 0</inkml:trace>
  <inkml:trace contextRef="#ctx0" brushRef="#br0" timeOffset="49803.392">879 1 4608 0 0,'0'0'208'0'0,"0"0"312"0"0,0 0 1185 0 0,0 0 520 0 0,0 0 102 0 0,0 0-151 0 0,0 0-697 0 0,0 0-303 0 0,0 0-66 0 0,0 0-77 0 0,0 8 379 0 0,0-5-1221 0 0,0 1 0 0 0,-1-1-1 0 0,1 0 1 0 0,-1 0 0 0 0,0 0-1 0 0,0 1 1 0 0,-1-1-1 0 0,1 0 1 0 0,0-1 0 0 0,-1 1-1 0 0,-1 2-190 0 0,-25 32 1247 0 0,6-9-1051 0 0,13-12-200 0 0,5-9 171 0 0,-1 0 0 0 0,0 0 0 0 0,0 0 0 0 0,-5 5-167 0 0,3-5 296 0 0,1 1 0 0 0,0-1-1 0 0,-2 6-295 0 0,3-5 164 0 0,0-1-1 0 0,-1 0 1 0 0,1 0 0 0 0,-5 3-164 0 0,3-3 102 0 0,1 0 0 0 0,0 1 0 0 0,0-1 0 0 0,1 1 0 0 0,0 0 0 0 0,0 1 0 0 0,-1 3-102 0 0,5-10 29 0 0,-1 1-1 0 0,1-1 1 0 0,0 0-1 0 0,0 1 1 0 0,0-1-1 0 0,0 1 0 0 0,1-1 1 0 0,-1 1-1 0 0,1 0 1 0 0,0-1-1 0 0,-1 1 1 0 0,1-1-1 0 0,0 1 1 0 0,1 0-1 0 0,-1-1 1 0 0,0 1-1 0 0,1-1 1 0 0,-1 1-1 0 0,1-1 1 0 0,0 1-1 0 0,0-1 1 0 0,0 1-1 0 0,0-1 0 0 0,0 0 1 0 0,1 1-1 0 0,-1-1 1 0 0,1 0-1 0 0,-1 0 1 0 0,1 0-1 0 0,0 0 1 0 0,0 0-1 0 0,0-1 1 0 0,0 1-1 0 0,0 0-28 0 0,9 6 83 0 0,1 1-1 0 0,0-2 1 0 0,0 0-1 0 0,1 0 1 0 0,-1-1-1 0 0,1-1 0 0 0,12 4-82 0 0,25 11-313 0 0,-42-16 313 0 0,-3 2 0 0 0,2-3-172 0 0,-7-2 96 0 0,1-1-1 0 0,-1 0 0 0 0,0 0 1 0 0,0 1-1 0 0,0-1 0 0 0,0 0 1 0 0,1 0-1 0 0,-1 1 0 0 0,0-1 1 0 0,0 0-1 0 0,0 1 0 0 0,0-1 1 0 0,0 0-1 0 0,0 1 1 0 0,0-1-1 0 0,0 0 0 0 0,0 1 1 0 0,0-1-1 0 0,0 0 0 0 0,0 1 1 0 0,0-1-1 0 0,0 0 0 0 0,0 1 1 0 0,0-1-1 0 0,0 0 0 0 0,0 1 1 0 0,0-1-1 0 0,-1 0 1 0 0,1 0-1 0 0,0 1 0 0 0,0-1 77 0 0,-5 10-1898 0 0,-2 0-3993 0 0,-2-2-1595 0 0</inkml:trace>
  <inkml:trace contextRef="#ctx0" brushRef="#br0" timeOffset="52048.417">1385 2200 10944 0 0,'0'0'497'0'0,"0"0"-8"0"0,0 0-215 0 0,2 1 242 0 0,0 0-106 0 0,1 1 0 0 0,-1 0 1 0 0,1 0-1 0 0,-1 0 0 0 0,0 0 1 0 0,0 0-1 0 0,0 0 1 0 0,1 1-411 0 0,-3-2 67 0 0,1 0 0 0 0,-1 0 1 0 0,1 0-1 0 0,-1 0 1 0 0,1 0-1 0 0,-1 0 0 0 0,0 0 1 0 0,1 0-1 0 0,-1 0 1 0 0,0 0-1 0 0,0 0 0 0 0,0 0 1 0 0,0 1-1 0 0,0-1 1 0 0,0 0-1 0 0,0 0 0 0 0,0 0 1 0 0,0 0-1 0 0,-1 0 1 0 0,1 0-1 0 0,0 0 0 0 0,-1 0 1 0 0,1 0-68 0 0,-1 3 179 0 0,0-1 0 0 0,-1 0 0 0 0,1 0-1 0 0,-1 0 1 0 0,1 0 0 0 0,-1 0 0 0 0,0 0 0 0 0,0-1 0 0 0,-1 1 0 0 0,1-1 0 0 0,0 1 0 0 0,-1-1 0 0 0,0 0 0 0 0,1 0-1 0 0,-1 0 1 0 0,-3 2-179 0 0,-11 7 551 0 0,11-6-370 0 0,0-1-1 0 0,0 0 1 0 0,0 0 0 0 0,-1-1-1 0 0,1 0 1 0 0,-1 0-1 0 0,0 0 1 0 0,0-1-1 0 0,-2 0-180 0 0,-1 1 249 0 0,-1-1-1 0 0,1 1 0 0 0,-1 1 0 0 0,0 0-248 0 0,0 0 223 0 0,9-3-182 0 0,-5 1 67 0 0,1 0 0 0 0,0 0-1 0 0,-1-1 1 0 0,-2 1-108 0 0,-29 5 359 0 0,30-6-283 0 0,0 0 1 0 0,1 0-1 0 0,-1 0 1 0 0,1 1-1 0 0,-5 2-76 0 0,5-2 43 0 0,-1 0 1 0 0,0 0-1 0 0,1-1 0 0 0,-1 0 1 0 0,-5 0-44 0 0,6-1 27 0 0,-1 1 0 0 0,1 0 0 0 0,-1 1-1 0 0,1 0 1 0 0,-7 2-27 0 0,7-1 19 0 0,-1-1 0 0 0,0 0 0 0 0,0-1 0 0 0,0 0 0 0 0,-8 1-19 0 0,4-2 14 0 0,-1 0 1 0 0,0-1-1 0 0,0-1 1 0 0,0 0 0 0 0,1 0-1 0 0,-1-1 1 0 0,1-1-1 0 0,-1 0 1 0 0,1-1-1 0 0,-9-4-14 0 0,-28-14 108 0 0,37 19-81 0 0,1 0-1 0 0,0-2 1 0 0,0 1 0 0 0,0-2 0 0 0,-2-1-27 0 0,-3-4 33 0 0,6 6 12 0 0,1-1 1 0 0,0 0 0 0 0,1-1-1 0 0,-1 0 1 0 0,-5-7-46 0 0,1 0 58 0 0,9 11-38 0 0,1 0 1 0 0,-1 0-1 0 0,1-1 0 0 0,0 1 1 0 0,-1-1-21 0 0,-33-47 224 0 0,24 32-190 0 0,-1 1 0 0 0,0 1-1 0 0,-10-9-33 0 0,-21-28 86 0 0,36 44-75 0 0,5 5 1 0 0,-1 0-1 0 0,1 0 1 0 0,1 0 0 0 0,-1-1 0 0 0,-1-4-12 0 0,-7-14 75 0 0,-6-13 102 0 0,-2-17 55 0 0,14 36-120 0 0,-1 1 0 0 0,-1-2-112 0 0,2 7 45 0 0,1 0 1 0 0,0 0-1 0 0,1 0 1 0 0,-1-10-47 0 0,-2-9 74 0 0,4 22-22 0 0,1 1 0 0 0,0-1 1 0 0,1 0-1 0 0,-1-5-51 0 0,1-8 77 0 0,0 20-66 0 0,1-1 0 0 0,-1 0 0 0 0,1 1 0 0 0,0-1 0 0 0,0 1 1 0 0,1-1-1 0 0,-1 0 0 0 0,1 1 0 0 0,0-2-11 0 0,6-41 148 0 0,3 10-84 0 0,-7 29-53 0 0,-2 5 31 0 0,3-4-31 0 0,-4 3 0 0 0,0 2 42 0 0,0 1 11 0 0,0 0 5 0 0,0 0 22 0 0,0 0 6 0 0,0 0 1 0 0,0 0-22 0 0,0 0-11 0 0,0 0-1 0 0,0 0 5 0 0,0 0 17 0 0,0 0-12 0 0,0 0 17 0 0,0-1-11 0 0,0-4-53 0 0,3 0 28 0 0,-3 4-55 0 0,0 1 0 0 0,0 0 1 0 0,0 0-1 0 0,1 0 0 0 0,-1 0 1 0 0,0-1-1 0 0,0 1 0 0 0,0 0 1 0 0,0 0-1 0 0,0 0 0 0 0,1-1 1 0 0,-1 1-1 0 0,0 0 0 0 0,0 0 1 0 0,0-1-1 0 0,0 1 0 0 0,0 0 1 0 0,0 0-1 0 0,0-1 0 0 0,0 1 1 0 0,0 0-1 0 0,0 0 0 0 0,0-1 0 0 0,0 1 1 0 0,0 0-1 0 0,0 0 0 0 0,0-1 1 0 0,0 1-1 0 0,1-2 42 0 0,5-4-20 0 0,0 2 20 0 0,4-4-34 0 0,-9 7 2 0 0,2-4 58 0 0,0 3-26 0 0,4-1-20 0 0,1-3 20 0 0,2 2-4 0 0,6-8-1 0 0,-12 8-37 0 0,0 0 0 0 0,1 0 0 0 0,0-4-2 0 0,-4 7 2 0 0,5-4 13 0 0,-6 4 41 0 0,0 1 16 0 0,3 8-5 0 0,-2 0-65 0 0,2 18 0 0 0,-1-17 7 0 0,-2 1 1 0 0,1-1-1 0 0,-2 0 0 0 0,1 0 0 0 0,-1 0 1 0 0,0 1-8 0 0,-2 30 20 0 0,3 78-20 0 0,-4-53 128 0 0,6-66-75 0 0,4-6-42 0 0,-5 5-11 0 0,1 1 0 0 0,-1-1 0 0 0,0 0 0 0 0,0 1 0 0 0,1-1 0 0 0,-1 0 0 0 0,0 0 0 0 0,-1 0 0 0 0,1 0 0 0 0,0 0 0 0 0,-1 0 0 0 0,1-2 0 0 0,3-7 0 0 0,-2 7 0 0 0,0 0 0 0 0,-1 0 0 0 0,0 0 0 0 0,0 0 0 0 0,0 0 0 0 0,0 0 0 0 0,-1 0 0 0 0,1 0 0 0 0,-1 0 0 0 0,0-1 0 0 0,2-21 0 0 0,-1 14 0 0 0,0-1 0 0 0,0 1 0 0 0,-1-1 0 0 0,-1-2 0 0 0,0-14 0 0 0,0 23 0 0 0,0 0 0 0 0,0 0 0 0 0,-1 0 0 0 0,1 0 0 0 0,-2-1 0 0 0,3 6 0 0 0,0 1 0 0 0,0-1 0 0 0,0 1 0 0 0,0-1 0 0 0,0 1 0 0 0,0-1 0 0 0,0 1 0 0 0,-1-1 0 0 0,1 1 0 0 0,0 0 0 0 0,0-1 0 0 0,0 1 0 0 0,-1-1 0 0 0,1 1 0 0 0,0-1 0 0 0,-1 1 0 0 0,1 0 0 0 0,0-1 0 0 0,-1 1 0 0 0,1 0 0 0 0,0-1 0 0 0,-1 1 0 0 0,1 0 0 0 0,-1-1 0 0 0,-1 0 0 0 0,-11-31 0 0 0,-3 5 0 0 0,14 24 0 0 0,-2 0 0 0 0,-15 2 0 0 0,13 1 0 0 0,-1-1 0 0 0,2-2 0 0 0,-3 2 0 0 0,0 2 0 0 0,6 0 0 0 0,0-1 0 0 0,0 1 0 0 0,0 0 0 0 0,0 0 0 0 0,0 0 0 0 0,0 1 0 0 0,1-1 0 0 0,-1 0 0 0 0,0 1 0 0 0,-8 5 0 0 0,-30 17 0 0 0,24-14 0 0 0,0 2 0 0 0,-11 6 0 0 0,20-14 0 0 0,1 0 0 0 0,-1 1 0 0 0,1 0 0 0 0,-5 4 0 0 0,8-6 0 0 0,-23 11 0 0 0,23-12 0 0 0,0 0 0 0 0,-1 0 0 0 0,1 0 0 0 0,-1-1 0 0 0,-2 2 0 0 0,-5 1 0 0 0,3-1 0 0 0,2-3 11 0 0,4 0 42 0 0,2 0 11 0 0,-6 12-680 0 0,3-10 84 0 0,-1-1 0 0 0,1 1 0 0 0,-1-1 0 0 0,1 0 0 0 0,-1 0 0 0 0,0 0 0 0 0,1 0 0 0 0,-1-1-1 0 0,0 0 1 0 0,0 1 0 0 0,0-1 0 0 0,1-1 0 0 0,-1 1 0 0 0,0 0 0 0 0,0-1 0 0 0,-2-1 532 0 0,-3-1-1825 0 0,1 3-173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4:35.9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751 143 920 0 0,'13'-1'80'0'0,"-12"1"320"0"0,1-1 0 0 0,-1 1 0 0 0,0-1 1 0 0,1 1-1 0 0,-1-1 0 0 0,0 0 0 0 0,0 0 0 0 0,1 0 0 0 0,-1 0 0 0 0,0 0 1 0 0,0 0-1 0 0,0 0 0 0 0,0 0 0 0 0,0 0 0 0 0,0 0 0 0 0,0 0 1 0 0,-1-1-1 0 0,1 1 0 0 0,0 0 0 0 0,-1-1 0 0 0,1 1 0 0 0,-1 0 0 0 0,1-1 1 0 0,-1 1-1 0 0,1-1 0 0 0,-1 1 0 0 0,0-1 0 0 0,0 1 0 0 0,0-1 1 0 0,0 1-1 0 0,0-1-400 0 0,0-1 700 0 0,0-1-1 0 0,0 1 1 0 0,-1 0 0 0 0,1-1 0 0 0,-1 1 0 0 0,0-3-700 0 0,0 4-165 0 0,0 0 1 0 0,1 0 0 0 0,-1-1 0 0 0,0 1 0 0 0,-1 0 0 0 0,1 0-1 0 0,0 0 1 0 0,-2-1 164 0 0,-2-3-22 0 0,-1 1 1 0 0,0 0-1 0 0,-1 0 0 0 0,1 0 0 0 0,-1 1 0 0 0,0 0 1 0 0,0 0-1 0 0,0 1 0 0 0,-1 0 0 0 0,1 0 0 0 0,-1 1 1 0 0,0 0-1 0 0,1 0 0 0 0,-6 0 22 0 0,-5 0 26 0 0,0 0-1 0 0,0 2 1 0 0,0 0-1 0 0,0 0 1 0 0,-17 4-26 0 0,10 1 39 0 0,1 0-1 0 0,0 2 1 0 0,1 0 0 0 0,-1 2 0 0 0,1 0 0 0 0,1 2-1 0 0,0 0 1 0 0,1 2 0 0 0,0 0 0 0 0,0 2-1 0 0,2 0 1 0 0,-8 8-39 0 0,-11 8 63 0 0,24-20-46 0 0,0 0 0 0 0,1 1 1 0 0,0 1-1 0 0,1 0 0 0 0,-8 11-17 0 0,-3 14 72 0 0,1 1 0 0 0,-10 25-72 0 0,24-46-12 0 0,1 1 0 0 0,1-1 0 0 0,0 1 0 0 0,1 0 0 0 0,1 1 0 0 0,1-1-1 0 0,1 1 1 0 0,1-1 0 0 0,0 17 12 0 0,1-16-34 0 0,0-2 0 0 0,0 0 0 0 0,0 0-1 0 0,2 0 1 0 0,0 0-1 0 0,1 0 1 0 0,1-1 0 0 0,1 2 33 0 0,10 19-14 0 0,-5-15 14 0 0,5 21 1 0 0,-10-23 0 0 0,0-2 0 0 0,2 1 0 0 0,1-1 1 0 0,0 0-1 0 0,1 0 0 0 0,1-1 0 0 0,6 7 0 0 0,25 32 0 0 0,6 2 0 0 0,-27-36-1 0 0,1-1 1 0 0,2-1 0 0 0,18 15 0 0 0,-14-16 57 0 0,1-2 0 0 0,0 0-1 0 0,1-2 1 0 0,1-1-1 0 0,1-1 1 0 0,0-2-1 0 0,6 1-56 0 0,-12-5 80 0 0,0-2 0 0 0,1-1-1 0 0,-1-1 1 0 0,1-1-1 0 0,0-1 1 0 0,0-1-1 0 0,0-2 1 0 0,0 0-1 0 0,14-4-79 0 0,2-4 69 0 0,-1-1-1 0 0,-1-1 0 0 0,0-3 0 0 0,-1-1 1 0 0,0-2-1 0 0,-1-2 0 0 0,-1-1 0 0 0,-1-2 1 0 0,-1-2-1 0 0,-1-1 0 0 0,-1-1 0 0 0,-1-2 1 0 0,-2-1-1 0 0,-1-2 0 0 0,-1-1 0 0 0,0-2-68 0 0,-6 2 14 0 0,-1 0-1 0 0,-1-1 0 0 0,5-15-13 0 0,-13 23 10 0 0,-1-1 0 0 0,-2 0-1 0 0,-1 0 1 0 0,-1 0-1 0 0,0-7-9 0 0,-4 16 19 0 0,-2 0 0 0 0,0 0 0 0 0,-1 0 0 0 0,-1 0 0 0 0,0 0 0 0 0,-1 0-1 0 0,-1 0 1 0 0,-1 0 0 0 0,0 1 0 0 0,-1 0 0 0 0,-1 0 0 0 0,-1 0 0 0 0,0 0-1 0 0,-6-8-18 0 0,1 3 18 0 0,-1 1 0 0 0,-1 1 0 0 0,-1 0 0 0 0,0 0 0 0 0,-2 2 0 0 0,0 0 0 0 0,-1 1 0 0 0,0 1 0 0 0,-2 0 0 0 0,-3-1-18 0 0,-11-4 1 0 0,-1 1 0 0 0,-1 2-1 0 0,0 1 1 0 0,-2 2 0 0 0,-26-6-1 0 0,-19-2-29 0 0,-1 5 1 0 0,-9 2 28 0 0,-34 2-1287 0 0,-125 4 1287 0 0,185 7-749 0 0,-46 2-3491 0 0,3 0-1310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4:56.0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966 214 456 0 0,'4'0'-12'0'0,"0"1"0"0"0,0-1 0 0 0,0 1 1 0 0,0 0-1 0 0,0 1 0 0 0,0-1 0 0 0,0 1 0 0 0,1 0 12 0 0,0 0 549 0 0,0 0 1 0 0,0 0-1 0 0,0 0 0 0 0,0-1 0 0 0,0 0 0 0 0,0 0-549 0 0,6 1 1182 0 0,-8-2-734 0 0,1 1 0 0 0,0-1 0 0 0,0 1 0 0 0,-1-1 0 0 0,1 0 0 0 0,0-1 0 0 0,0 1 0 0 0,-1-1 0 0 0,4 0-448 0 0,-2 0 278 0 0,-1-1 0 0 0,1 0-1 0 0,0 0 1 0 0,-1 0-1 0 0,0 0 1 0 0,5-3-278 0 0,-7 3 94 0 0,-1 1 0 0 0,1-1-1 0 0,0 0 1 0 0,-1 0 0 0 0,0 1 0 0 0,1-1 0 0 0,-1 0 0 0 0,0 0 0 0 0,0 0-1 0 0,0-1 1 0 0,0 1 0 0 0,0 0 0 0 0,0 0 0 0 0,-1 0 0 0 0,1-1-94 0 0,0-1 121 0 0,0 2-76 0 0,0-1 0 0 0,-1 1 0 0 0,1-1-1 0 0,0 1 1 0 0,-1-1 0 0 0,0 1 0 0 0,0-1 0 0 0,0 1 0 0 0,0-1-1 0 0,0 1 1 0 0,0-1 0 0 0,0 1 0 0 0,-1-1 0 0 0,0 1 0 0 0,1-1-1 0 0,-1 1 1 0 0,0 0 0 0 0,0-1 0 0 0,0 1-45 0 0,-2-4 56 0 0,-1 1 1 0 0,1-1-1 0 0,-1 1 1 0 0,0 0 0 0 0,-1 0-1 0 0,1 1 1 0 0,-1-1-1 0 0,0 1 1 0 0,0 0-1 0 0,0 0 1 0 0,0 1-1 0 0,-1-1 1 0 0,1 1-1 0 0,-1 0 1 0 0,0 1-1 0 0,0 0 1 0 0,0-1-1 0 0,-1 2-56 0 0,-16-4 161 0 0,-1 1-1 0 0,-1 1 0 0 0,1 1 1 0 0,0 2-1 0 0,-23 1-160 0 0,0 0 208 0 0,-46-4 1146 0 0,-2-5-1354 0 0,-6 0 937 0 0,-55-10-53 0 0,79 15-457 0 0,-60 5-427 0 0,-22 2 912 0 0,148-4-689 0 0,6 2 329 0 0,9 2 619 0 0,10 4-380 0 0,3-5-678 0 0,0 0 0 0 0,0-1 0 0 0,1-1 0 0 0,-1-1-1 0 0,0 0 1 0 0,0-1 0 0 0,10-3-113 0 0,13 1 96 0 0,27-2 49 0 0,138-5 176 0 0,49 7 94 0 0,-115-3-173 0 0,3 1 4 0 0,-55 5-254 0 0,-87 0 7 0 0,0 1 1 0 0,1-1-1 0 0,-1 1 0 0 0,0-1 1 0 0,0 1-1 0 0,0-1 1 0 0,0 0-1 0 0,0 1 0 0 0,0-1 1 0 0,0 1-1 0 0,0-1 0 0 0,0 1 1 0 0,0-1-1 0 0,0 1 0 0 0,0-1 1 0 0,0 1-1 0 0,0-1 1 0 0,0 1-1 0 0,-1-1 0 0 0,1 1 1 0 0,0-1-3 0 0,-1 3-25 0 0,-1 0 0 0 0,1-1 0 0 0,-1 1 0 0 0,0-1 0 0 0,0 1 1 0 0,0-1-1 0 0,0 0 0 0 0,0 1 0 0 0,0-1 0 0 0,-1 0 0 0 0,1 0 0 0 0,-1-1 0 0 0,0 1 28 0 0,-7 4 5 0 0,-1-1 0 0 0,1 0 0 0 0,-1-1-5 0 0,-17 8 33 0 0,18-7-33 0 0,0-1 0 0 0,-1-1-1 0 0,1 0 1 0 0,-1 0 0 0 0,0-1-1 0 0,1 0 1 0 0,-9 0 0 0 0,-4 1-11 0 0,-16 0-42 0 0,0-2 1 0 0,1-1-1 0 0,-1-2 0 0 0,-20-5 53 0 0,-31-7 0 0 0,41 6 0 0 0,4-2-5 0 0,-18-6 5 0 0,26 6 48 0 0,0 1 0 0 0,-30-2-48 0 0,30 9-850 0 0,-2 4-4848 0 0,2 2-1788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5:00.4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173 207 4976 0 0,'7'-1'85'0'0,"-5"1"-48"0"0,0 0-1 0 0,0 0 1 0 0,-1 0 0 0 0,1 0-1 0 0,0 1 1 0 0,0-1-1 0 0,0 1 1 0 0,0-1 0 0 0,0 1-1 0 0,0-1 1 0 0,1 2-37 0 0,15-2 518 0 0,-16 0 30 0 0,-2 0 18 0 0,3 0-42 0 0,18 0 77 0 0,-20 0-358 0 0,1 1 22 0 0,10 1 708 0 0,1-1 0 0 0,-1-1 0 0 0,0 0 0 0 0,2 0-973 0 0,5 0 396 0 0,-15-1-234 0 0,1 1-1 0 0,0-1 1 0 0,0 0 0 0 0,-1 0-1 0 0,3-1-161 0 0,-2 1 123 0 0,-1-1 0 0 0,0 1 0 0 0,1 1 0 0 0,-1-1 0 0 0,3 1-123 0 0,0-1 188 0 0,0 0 0 0 0,0 0 1 0 0,0 0-1 0 0,0-1 0 0 0,2-1-188 0 0,27-4 643 0 0,-4 5-166 0 0,-18 1-106 0 0,0 0 0 0 0,12-2-371 0 0,-7 0 252 0 0,1 1-1 0 0,-1 1 1 0 0,1 1-1 0 0,0 1 1 0 0,4 1-252 0 0,5 0 336 0 0,-1-2 1 0 0,3 0-337 0 0,40-1 399 0 0,-41 1-174 0 0,-1-1 0 0 0,17-3-225 0 0,-12-1 162 0 0,29-5 190 0 0,26-5 322 0 0,-48 8 152 0 0,18-5-826 0 0,-13 2 79 0 0,26-1-79 0 0,-61 9 14 0 0,20-2 87 0 0,0-2 0 0 0,0 0 0 0 0,25-11-101 0 0,-52 16 11 0 0,0 0 0 0 0,0 0 1 0 0,0 0-1 0 0,0 1 1 0 0,0-1-1 0 0,0 1 1 0 0,1 0-12 0 0,4 0 16 0 0,-1-1 0 0 0,1 0 1 0 0,-1 0-1 0 0,6-2-16 0 0,-13 3-3 0 0,-1 0 0 0 0,0 0 0 0 0,0-1 1 0 0,0 1-1 0 0,0 0 0 0 0,1 0 0 0 0,-1 0 0 0 0,0-1 0 0 0,0 1 1 0 0,0 0-1 0 0,0 0 0 0 0,0 0 0 0 0,1-1 0 0 0,-1 1 0 0 0,0 0 1 0 0,0 0-1 0 0,0-1 0 0 0,0 1 0 0 0,0 0 0 0 0,0 0 0 0 0,0-1 1 0 0,0 1-1 0 0,0 0 0 0 0,0 0 0 0 0,0-1 0 0 0,0 1 0 0 0,0 0 0 0 0,0 0 1 0 0,0-1-1 0 0,0 1 0 0 0,0 0 0 0 0,0 0 0 0 0,-1-1 0 0 0,1 1 1 0 0,0 0-1 0 0,0 0 0 0 0,0 0 0 0 0,0-1 0 0 0,0 1 0 0 0,-1 0 1 0 0,1 0-1 0 0,0 0 0 0 0,0-1 0 0 0,-1 1 3 0 0,-5-8-54 0 0,1 5 35 0 0,0 0-1 0 0,-1 0 0 0 0,1 1 1 0 0,-4-2 19 0 0,-2 0-2 0 0,-2-1-5 0 0,1 1 0 0 0,0 1-1 0 0,-1 0 1 0 0,0 1 0 0 0,0 0 0 0 0,0 1-1 0 0,0 0 1 0 0,0 1 0 0 0,0 1 7 0 0,-21 1-70 0 0,0 2 1 0 0,-26 6 69 0 0,-13 8-63 0 0,-52 21 63 0 0,-32 8 3 0 0,90-31-3 0 0,-14-1 0 0 0,26-6 0 0 0,2 0 0 0 0,-39 1 0 0 0,74-9 0 0 0,-27 1 0 0 0,0-1 0 0 0,-16-4 0 0 0,-39-2 113 0 0,-34 5-113 0 0,48 1 127 0 0,8-4-299 0 0,66 5 513 0 0,8-1-5132 0 0,4-1 2550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4:44.4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460 1347 7368 0 0,'2'2'333'0'0,"6"4"-94"0"0,1 1 1 0 0,0-2-1 0 0,0 1 1 0 0,6 2-240 0 0,-3-3 1537 0 0,0 0 1 0 0,1-1-1 0 0,0 0 1 0 0,-1 0-1 0 0,14 0-1537 0 0,-20-3-72 0 0,0-1 0 0 0,0 0 0 0 0,0-1 0 0 0,0 1 0 0 0,0-1 0 0 0,0 0 0 0 0,0-1 0 0 0,0 0 0 0 0,3-1 72 0 0,14-6 895 0 0,16-9-895 0 0,-22 10 374 0 0,-6 2-202 0 0,0 0 0 0 0,0-1-1 0 0,2-2-171 0 0,18-11 228 0 0,28-19 244 0 0,26-22-472 0 0,-35 25 310 0 0,1 1 0 0 0,18-7-310 0 0,500-236 1075 0 0,-539 263-982 0 0,132-52-296 0 0,-72 31 62 0 0,107-40 353 0 0,-88 33-273 0 0,27-4 61 0 0,114-26-147 0 0,-248 72 148 0 0,117-28 286 0 0,2 4 0 0 0,85-4-287 0 0,114-5 1968 0 0,68 13-1968 0 0,-240 18 206 0 0,150-2 222 0 0,249 31-188 0 0,-457-14-199 0 0,43 13-41 0 0,-114-21 19 0 0,88 20 234 0 0,-1 5 0 0 0,-2 5 0 0 0,-2 4 0 0 0,95 50-253 0 0,-82-29 1736 0 0,102 72-1736 0 0,-172-99 200 0 0,28 27-200 0 0,-70-56 12 0 0,0 0 0 0 0,0 0-1 0 0,0 0 1 0 0,0 1-1 0 0,-1-1 1 0 0,1 0 0 0 0,-1 1-1 0 0,0 0-11 0 0,3 4 3 0 0,-3-6-3 0 0,1 12 0 0 0,-2-12 0 0 0,0 2 9 0 0,1 20 65 0 0,-3-24-72 0 0,1 0-1 0 0,0 0 1 0 0,0 0 0 0 0,0 0 0 0 0,0 0 0 0 0,0 0-1 0 0,0 1 1 0 0,0-1 0 0 0,0 0 0 0 0,0 0-1 0 0,0 0 1 0 0,0 0 0 0 0,0 0 0 0 0,0 0-1 0 0,0 1 1 0 0,0-1 0 0 0,0 0 0 0 0,0 0 0 0 0,0 0-1 0 0,0 0 1 0 0,0 0 0 0 0,0 1 0 0 0,0-1-1 0 0,0 0 1 0 0,0 0 0 0 0,0 0 0 0 0,0 0 0 0 0,0 0-1 0 0,0 0 1 0 0,1 0 0 0 0,-1 1 0 0 0,0-1-1 0 0,0 0 1 0 0,0 0 0 0 0,0 0 0 0 0,0 0-1 0 0,0 0 1 0 0,0 0 0 0 0,0 0 0 0 0,1 0 0 0 0,-1 0-1 0 0,0 0 1 0 0,0 0 0 0 0,0 0 0 0 0,0 0-1 0 0,0 0 1 0 0,0 0 0 0 0,1 0 0 0 0,-1 0 0 0 0,0 0-1 0 0,0 0 1 0 0,0 0 0 0 0,0 0-2 0 0,0 0 0 0 0,0 0 0 0 0,1 0 0 0 0,-1 0 0 0 0,0 0 0 0 0,0 0 0 0 0,0 0 0 0 0,0 0 0 0 0,0 0 0 0 0,0 0-1 0 0,0 0 1 0 0,0 0 0 0 0,0 0 0 0 0,0 0 0 0 0,0 0 0 0 0,0 0 0 0 0,1 0 0 0 0,-1 1 0 0 0,0-1 0 0 0,0 0 0 0 0,0 0 0 0 0,0 0 0 0 0,0 0 0 0 0,0 0 0 0 0,0 0 0 0 0,0 0 0 0 0,0 0 0 0 0,0 0 0 0 0,0 0 0 0 0,0 0 0 0 0,0 0 0 0 0,0 0 0 0 0,0 0 0 0 0,0 0 0 0 0,0 0 0 0 0,0 0 0 0 0,1 1-1 0 0,-1-1 1 0 0,0 0 0 0 0,0 0 0 0 0,0 0 0 0 0,0 0 0 0 0,0 0 0 0 0,0 0 0 0 0,0 0 0 0 0,0 0 0 0 0,0 0 0 0 0,0 0 0 0 0,0 0 0 0 0,0 0 0 0 0,0 1 0 0 0,-1-1 0 0 0,1 0 0 0 0,0 0 0 0 0,0 0 0 0 0,0 0 0 0 0,0 0 0 0 0,-4 20 135 0 0,3-17-130 0 0,1-3-10 0 0,1 18 143 0 0,-2-14-74 0 0,-1 3 0 0 0,1-5 0 0 0,1-1-10 0 0,0 4-33 0 0,1-2 22 0 0,6 14-31 0 0,-7-11-12 0 0,-5 18-2 0 0,3-18-4 0 0,0 1 0 0 0,-1-1 0 0 0,1 0-1 0 0,-1 0 1 0 0,-1 0 0 0 0,1-1 0 0 0,-1 1 0 0 0,-2 2 6 0 0,-9 15-15 0 0,-1 3 15 0 0,-1-1 0 0 0,-1 0 0 0 0,-3 1 0 0 0,-43 66 0 0 0,57-81 0 0 0,-15 16 0 0 0,18-21 11 0 0,3-5 42 0 0,1-1 11 0 0,0 0 0 0 0,2 0-58 0 0,0 0 1 0 0,0 0-1 0 0,-1-1 0 0 0,1 1 0 0 0,0-1 1 0 0,0 0-1 0 0,0 1 0 0 0,-1-1 0 0 0,1 0 0 0 0,0 0 1 0 0,-1 0-1 0 0,1 0 0 0 0,-1-1 0 0 0,1 1 1 0 0,-1 0-1 0 0,0-1 0 0 0,1 0-6 0 0,10-8 22 0 0,-8 7-22 0 0,-1 1 0 0 0,1-1 0 0 0,-1-1 0 0 0,0 1 0 0 0,0 0 0 0 0,0-1 0 0 0,-1 0 0 0 0,1 0 0 0 0,-1 1 0 0 0,0-1 0 0 0,0-1 0 0 0,1-1 0 0 0,7-13 0 0 0,12-36 0 0 0,19-33 0 0 0,-4 7 0 0 0,-20 43 0 0 0,-3 5 13 0 0,-2 4 38 0 0,14-21-51 0 0,11-33 0 0 0,-36 81 0 0 0,0 0 0 0 0,0-1 0 0 0,0 1 0 0 0,-1-1 0 0 0,1 1 0 0 0,0 0 0 0 0,-1-2 0 0 0,1 1 0 0 0,-1 1 0 0 0,1-1 0 0 0,-1 1 0 0 0,1-1 0 0 0,0 1 0 0 0,0 0 0 0 0,1-2 0 0 0,0 3 0 0 0,0-2 0 0 0,-2-15 0 0 0,1 16 0 0 0,-2-1 0 0 0,1 1 0 0 0,0-1 0 0 0,0 0 0 0 0,-1 1 0 0 0,0-1 0 0 0,1 1 0 0 0,-1-1 0 0 0,0 1 0 0 0,0 0 0 0 0,0-1 0 0 0,0 1 0 0 0,-1 0 0 0 0,1 0 0 0 0,-1-1 0 0 0,1 1 0 0 0,-1 0 0 0 0,-8-12 0 0 0,2-1 0 0 0,0 1 0 0 0,-1 0 0 0 0,0 0 0 0 0,-1 1 0 0 0,-1 0 0 0 0,-8-7 0 0 0,-17-15 0 0 0,-24-15 0 0 0,40 33 0 0 0,-68-47 0 0 0,-35-22 0 0 0,61 41 36 0 0,-21-16-366 0 0,-2 3 0 0 0,-45-20 330 0 0,93 57-870 0 0,-1-3 870 0 0,-30-18-1782 0 0,27 20 156 0 0,5-1-64 0 0</inkml:trace>
  <inkml:trace contextRef="#ctx0" brushRef="#br0" timeOffset="2367.897">1096 2329 3224 0 0,'1'-1'240'0'0,"1"0"-75"0"0,0 0 0 0 0,0-1 0 0 0,0 1 0 0 0,-1-1 0 0 0,1 1 0 0 0,-1-1 0 0 0,1 0 0 0 0,-1 0 1 0 0,1 1-1 0 0,-1-1 0 0 0,0 0 0 0 0,0 0 0 0 0,0 0 0 0 0,0 0 0 0 0,0-2-165 0 0,0 0 261 0 0,0 0 0 0 0,0-1 1 0 0,-1 1-1 0 0,1-1 0 0 0,-1 1 1 0 0,0 0-1 0 0,0-1 0 0 0,0 0-261 0 0,-2-6 364 0 0,0 0 1 0 0,-1 0-1 0 0,0 0 0 0 0,0 0 0 0 0,-1 0 1 0 0,-2-4-365 0 0,1 4 146 0 0,-1 1 0 0 0,0 0-1 0 0,0 0 1 0 0,-1 0 0 0 0,0 1 0 0 0,0 0 0 0 0,-1 0 0 0 0,0 1 0 0 0,-1 0 0 0 0,0 0 0 0 0,0 1 0 0 0,-1 0 0 0 0,0 1-1 0 0,0 0 1 0 0,0 0 0 0 0,-6-1-146 0 0,-13-5 61 0 0,-1 2-1 0 0,1 1 0 0 0,-2 1 1 0 0,1 1-1 0 0,-22-1-60 0 0,2 3 111 0 0,0 2-1 0 0,-1 3 1 0 0,-5 2-111 0 0,18 1-143 0 0,1 1 0 0 0,0 2-1 0 0,0 2 1 0 0,1 2 0 0 0,0 1 0 0 0,1 1 0 0 0,-21 12 143 0 0,41-16-134 0 0,2 0-1 0 0,-1 0 0 0 0,1 1 0 0 0,0 1 1 0 0,1 1-1 0 0,0-1 0 0 0,0 2 0 0 0,2 0 1 0 0,-1 0-1 0 0,1 1 0 0 0,1 0 0 0 0,1 1 1 0 0,0 0-1 0 0,0 0 0 0 0,1 0 0 0 0,1 2 135 0 0,-6 14-123 0 0,2 0 0 0 0,1 0 0 0 0,2 1 0 0 0,0 0 0 0 0,2 1-1 0 0,2 0 1 0 0,1-1 0 0 0,1 1 0 0 0,2 0 0 0 0,1 0 0 0 0,4 19 123 0 0,-6-51-3 0 0,4 25-343 0 0,1 0 1 0 0,1 0-1 0 0,5 8 346 0 0,-1-5-266 0 0,1 4 409 0 0,2-1 0 0 0,1 0-1 0 0,9 14-142 0 0,-6-17-16 0 0,1-1-1 0 0,1-1 0 0 0,1-1 0 0 0,1-1 0 0 0,10 8 17 0 0,38 30 23 0 0,2-3 0 0 0,3-3-1 0 0,2-4 1 0 0,3-2 0 0 0,46 19-23 0 0,-79-46 8 0 0,1-2 1 0 0,34 9-9 0 0,-58-23 69 0 0,0 0 0 0 0,1-2 0 0 0,0-1 1 0 0,0-1-1 0 0,0-1 0 0 0,22-1-69 0 0,-19-3 114 0 0,-1-1 0 0 0,1-1-1 0 0,-1-1 1 0 0,0-2 0 0 0,0 0 0 0 0,-1-2 0 0 0,0-1 0 0 0,0-1-114 0 0,21-12 45 0 0,-1-2 1 0 0,0-2 0 0 0,27-23-46 0 0,-50 33 57 0 0,-1-1 0 0 0,-1-2 0 0 0,-1 0 0 0 0,0-1 0 0 0,-1 0 0 0 0,7-15-57 0 0,12-20 189 0 0,-4-2 0 0 0,4-11-189 0 0,-21 37 43 0 0,-1-1 0 0 0,-2-1 0 0 0,-1 0 0 0 0,-2-1 0 0 0,-1-1 0 0 0,-1 1 0 0 0,-1-11-43 0 0,-5 23 5 0 0,-1-1 0 0 0,0 1-1 0 0,-2-1 1 0 0,-1 0 0 0 0,0 1 0 0 0,-2 0-1 0 0,-1 0 1 0 0,0 0 0 0 0,-2 0 0 0 0,-1 1-1 0 0,0 0 1 0 0,-2 1 0 0 0,-1 0 0 0 0,-2-3-5 0 0,-6-6-184 0 0,-1 1 0 0 0,-1 1 0 0 0,-2 2 0 0 0,-1 0 1 0 0,-1 1-1 0 0,-1 1 0 0 0,-1 1 0 0 0,-21-13 184 0 0,-5 3-3241 0 0</inkml:trace>
  <inkml:trace contextRef="#ctx0" brushRef="#br0" timeOffset="3618.968">2304 3623 3680 0 0,'5'-8'112'0'0,"-1"0"1"0"0,0 1-1 0 0,-1-1 1 0 0,0-1 0 0 0,0 1-1 0 0,-1 0 1 0 0,0-1-1 0 0,0 1 1 0 0,-1-1-1 0 0,0-1-112 0 0,-1-2 367 0 0,1 1-34 0 0,-1 0 0 0 0,-1 0 0 0 0,0 0 0 0 0,0 0 0 0 0,-1 0 0 0 0,0 1 0 0 0,-1-1 0 0 0,-2-4-333 0 0,1 3 214 0 0,-6-12 478 0 0,-1 0 0 0 0,-6-9-692 0 0,13 26 119 0 0,-1-1-1 0 0,0 1 0 0 0,-1 0 1 0 0,1 1-1 0 0,-1-1 1 0 0,-1 1-1 0 0,1 0 0 0 0,-1 1 1 0 0,-1-1-119 0 0,-3-3 88 0 0,-1 2 1 0 0,1-1-1 0 0,-1 2 1 0 0,-1-1-1 0 0,1 2 1 0 0,-1 0-1 0 0,0 0 1 0 0,-8-1-89 0 0,-8 1 94 0 0,-1 2 1 0 0,0 1 0 0 0,0 1 0 0 0,-22 2-95 0 0,4 4 41 0 0,0 1 0 0 0,-26 8-41 0 0,37-5-17 0 0,0 2 1 0 0,0 1-1 0 0,1 2 1 0 0,0 2-1 0 0,-16 11 17 0 0,27-12 185 0 0,0 2 0 0 0,-2 3-185 0 0,16-12-4 0 0,1 0 3 0 0,0 1 0 0 0,0 1 1 0 0,0 0-1 0 0,1 0 1 0 0,1 0-1 0 0,0 1 1 0 0,0 1-1 0 0,-2 5 1 0 0,0 2 14 0 0,0 1 1 0 0,2 0-1 0 0,0 0 1 0 0,-4 19-15 0 0,9-25-42 0 0,1 0-1 0 0,0 0 1 0 0,1 0 0 0 0,0 0-1 0 0,1 0 1 0 0,0 0 0 0 0,1 0-1 0 0,3 9 43 0 0,0 0-88 0 0,2 0-1 0 0,0 0 0 0 0,2-1 1 0 0,6 15 88 0 0,-8-26 0 0 0,0-1 0 0 0,0 1 0 0 0,1-1 0 0 0,2 2 0 0 0,7 12 0 0 0,-7-12-16 0 0,0-1 1 0 0,1 1-1 0 0,0-1 0 0 0,1-1 1 0 0,0 0-1 0 0,8 5 16 0 0,20 13-155 0 0,17 7 155 0 0,-23-14-34 0 0,16 10-61 0 0,22 15-301 0 0,37 15 396 0 0,-60-36-252 0 0,114 55-401 0 0,-111-58 466 0 0,2-1 1 0 0,11 0 186 0 0,-35-12-5 0 0,1-1 0 0 0,-1-2 0 0 0,1-1 0 0 0,21 1 5 0 0,-23-5 82 0 0,0-1 1 0 0,0-1 0 0 0,0-2-1 0 0,0-1 1 0 0,0 0 0 0 0,22-8-83 0 0,-37 8 38 0 0,29-9 329 0 0,6-3-367 0 0,-34 10 111 0 0,1-1-1 0 0,-1 0 1 0 0,0-1 0 0 0,12-9-111 0 0,-9 3 66 0 0,-1 1 1 0 0,-1-2 0 0 0,0 0-1 0 0,-1 0 1 0 0,-1-2 0 0 0,0 0 0 0 0,-2 0-1 0 0,0-1 1 0 0,0 0 0 0 0,-2-1-1 0 0,0 0 1 0 0,-1-1 0 0 0,-1 0 0 0 0,-1 0-1 0 0,-1 0 1 0 0,-1-1 0 0 0,1-14-67 0 0,-3 15 56 0 0,0 0 1 0 0,-2 0-1 0 0,0 0 1 0 0,-1 0-1 0 0,-2-1 1 0 0,0 1 0 0 0,0 1-1 0 0,-2-1 1 0 0,-1 1-1 0 0,0-1 1 0 0,-2 1-1 0 0,0 1 1 0 0,-1 0-1 0 0,0 0 1 0 0,-2 1-1 0 0,0 0 1 0 0,-1 1 0 0 0,-10-11-57 0 0,0 4-139 0 0,-2 1 1 0 0,0 1-1 0 0,-1 1 1 0 0,-1 2 0 0 0,-23-13 138 0 0,-18-3-404 0 0</inkml:trace>
  <inkml:trace contextRef="#ctx0" brushRef="#br0" timeOffset="18875.316">1735 1422 7368 0 0,'2'-1'568'0'0,"9"-5"-629"0"0,-8 5 623 0 0,0-1 0 0 0,0 0 0 0 0,0 1 0 0 0,-1-1 0 0 0,1 0 0 0 0,0-1 0 0 0,-1 1 0 0 0,1 0 0 0 0,1-3-562 0 0,-4 5 975 0 0,0 0-110 0 0,0 0-22 0 0,0 0-78 0 0,0 0-313 0 0,0 0-136 0 0,-11 19 229 0 0,9-15-536 0 0,-39 53 121 0 0,33-46 442 0 0,0 1 1 0 0,-6 12-573 0 0,-11 17 429 0 0,-75 116 349 0 0,3-3 700 0 0,75-122-1245 0 0,1-1 352 0 0,-16 17-585 0 0,27-38 105 0 0,1 1 0 0 0,1 0 0 0 0,0 0 0 0 0,0 0 0 0 0,1 1 0 0 0,-3 8-105 0 0,10-19 7 0 0,0 0-1 0 0,-1 0 0 0 0,1 0 1 0 0,0-1-1 0 0,-1 1 0 0 0,1 0 1 0 0,-1 0-1 0 0,1 0 0 0 0,-1-1 0 0 0,0 1 1 0 0,1 0-1 0 0,-1-1 0 0 0,0 1 1 0 0,0 0-7 0 0,0 0 12 0 0,0 0-1 0 0,0 0 1 0 0,0 0 0 0 0,0 0 0 0 0,0 0 0 0 0,1 1-1 0 0,-1-1 1 0 0,0 0 0 0 0,0 0 0 0 0,1 1 0 0 0,-1-1-1 0 0,1 1 1 0 0,-1-1 0 0 0,1 1 0 0 0,0-1 0 0 0,0 2-12 0 0,-1 1 266 0 0,2-1-1057 0 0,-2 0-5263 0 0,1-3 4148 0 0</inkml:trace>
  <inkml:trace contextRef="#ctx0" brushRef="#br0" timeOffset="19213.409">1269 1856 6448 0 0,'0'0'498'0'0,"0"-7"-308"0"0,-1-4 3009 0 0,-1 15 3469 0 0,-4 10-6912 0 0,1 1 876 0 0,-1 0 0 0 0,2 1-1 0 0,0 0 1 0 0,0 4-632 0 0,2-7 107 0 0,0 0 9 0 0,0 0 0 0 0,1 0 0 0 0,0 0 1 0 0,2 0-1 0 0,-1 0 0 0 0,2 6-116 0 0,-1-10 239 0 0,1-1 0 0 0,-1 1 0 0 0,2-1 0 0 0,-1 0 0 0 0,1 1 0 0 0,0-1 0 0 0,1 0 0 0 0,0-1 0 0 0,4 7-239 0 0,6 3 908 0 0,-14-17-882 0 0,1 1 1 0 0,0-1-1 0 0,-1 1 1 0 0,1-1 0 0 0,-1 1-1 0 0,1-1 1 0 0,0 0-1 0 0,-1 1 1 0 0,1-1 0 0 0,0 0-1 0 0,-1 1 1 0 0,1-1-1 0 0,0 0 1 0 0,-1 0 0 0 0,1 0-1 0 0,0 0 1 0 0,0 1 0 0 0,-1-1-1 0 0,1 0 1 0 0,0 0-1 0 0,0-1 1 0 0,-1 1 0 0 0,1 0-1 0 0,0 0-26 0 0,0 0 7 0 0,0-1 32 0 0,0 1-1 0 0,1-1 0 0 0,-1 0 0 0 0,0 1 0 0 0,1 0 1 0 0,-1-1-1 0 0,0 1 0 0 0,1 0 0 0 0,-1 0 0 0 0,1-1 1 0 0,-1 1-1 0 0,1 0 0 0 0,-1 0 0 0 0,0 1 0 0 0,1-1 1 0 0,-1 0-1 0 0,1 0 0 0 0,-1 1 0 0 0,0-1 0 0 0,1 1 1 0 0,-1-1-1 0 0,0 1 0 0 0,0 0 0 0 0,1 0-38 0 0,4 1 95 0 0,1-1 1 0 0,-1 1-1 0 0,1-1 0 0 0,-1-1 0 0 0,1 1 1 0 0,-1-1-1 0 0,1 0 0 0 0,-1 0 0 0 0,1-1 1 0 0,-1 0-1 0 0,1 0 0 0 0,-1-1 0 0 0,0 1 1 0 0,4-3-96 0 0,20-7 314 0 0,12-2-314 0 0,0 0 62 0 0,15-5-826 0 0,-48 9-1859 0 0,-9 9 356 0 0</inkml:trace>
  <inkml:trace contextRef="#ctx0" brushRef="#br0" timeOffset="20293.063">1875 977 11976 0 0,'2'1'266'0'0,"-1"1"-207"0"0,1-1 0 0 0,-1 1 0 0 0,0 0 0 0 0,1-1-1 0 0,-1 1 1 0 0,0 0 0 0 0,0 0 0 0 0,0 0 0 0 0,0 0-1 0 0,0 0 1 0 0,-1 0 0 0 0,1 0 0 0 0,-1 0 0 0 0,1 0 0 0 0,-1 1-59 0 0,7 39 180 0 0,-6-32-197 0 0,4 49 1368 0 0,-2 0 1 0 0,-3 0-1 0 0,-4 20-1351 0 0,1 79 225 0 0,2-148-211 0 0,0-1 0 0 0,1 1 0 0 0,0 0 0 0 0,1-1 0 0 0,0 1-1 0 0,0-1 1 0 0,1 1 0 0 0,1 1-14 0 0,-2-9-247 0 0,-1-2-689 0 0,9-1-1585 0 0,-1-2 1219 0 0</inkml:trace>
  <inkml:trace contextRef="#ctx0" brushRef="#br0" timeOffset="20698.134">2051 1251 7368 0 0,'0'0'568'0'0,"-14"9"-107"0"0,5 1 765 0 0,-1-1 0 0 0,-1 0 1 0 0,1-1-1 0 0,-2-1 0 0 0,1 1 0 0 0,-9 3-1226 0 0,-24 10 1447 0 0,-11 2-1447 0 0,11-4 326 0 0,40-18-563 0 0,-15 8 449 0 0,8-7-3836 0 0,11-2 2346 0 0</inkml:trace>
  <inkml:trace contextRef="#ctx0" brushRef="#br0" timeOffset="21099.061">2076 1318 13016 0 0,'0'0'596'0'0,"1"1"-14"0"0,2 1-556 0 0,-1 1-1 0 0,-1-1 0 0 0,1 0 0 0 0,0 1 1 0 0,0-1-1 0 0,-1 1 0 0 0,0-1 1 0 0,1 1-1 0 0,-1 0 0 0 0,0 0 1 0 0,0 2-26 0 0,9 37 471 0 0,-6-20 17 0 0,2 20-176 0 0,-6-35-193 0 0,1 0 1 0 0,-1 0-1 0 0,2 0 0 0 0,-1 1 0 0 0,1-1 0 0 0,0-1 1 0 0,0 1-1 0 0,1 0 0 0 0,0 0 0 0 0,0-1 0 0 0,1 1-119 0 0,-3-6 414 0 0,-1-1-20 0 0,2-1-250 0 0,1-1-1 0 0,-1 1 0 0 0,1-1 0 0 0,-1 0 0 0 0,0 1 0 0 0,0-1 0 0 0,2-2-143 0 0,29-27 427 0 0,-24 22-408 0 0,0 1 0 0 0,0-2 0 0 0,0 1 1 0 0,-1-1-1 0 0,-1 0 0 0 0,2-3-19 0 0,49-76 880 0 0,-48 79-1087 0 0,-8 10 1239 0 0,-6 5-775 0 0,1-3-253 0 0,0 1 1 0 0,1 0 0 0 0,-1 0 0 0 0,0 0 0 0 0,1 1 0 0 0,0-1-1 0 0,0 1 1 0 0,0-1 0 0 0,0 1 0 0 0,0-1 0 0 0,1 1-1 0 0,-1 0 1 0 0,1 0 0 0 0,0 0 0 0 0,0 0 0 0 0,1 0-1 0 0,-1 0 1 0 0,1 0 0 0 0,0 0 0 0 0,0 0 0 0 0,0 0 0 0 0,1 0-1 0 0,0 3-4 0 0,-1-4 0 0 0,0-2 0 0 0,0 0 0 0 0,0 0 0 0 0,0 0 0 0 0,1 0 0 0 0,-1 0 0 0 0,0 0 0 0 0,1-1 0 0 0,-1 1 0 0 0,0 0 0 0 0,1 0 0 0 0,-1 0 0 0 0,1 0 0 0 0,0-1 0 0 0,-1 1 0 0 0,1 0 0 0 0,0 0 0 0 0,0 2 0 0 0,11 9 0 0 0,-11-11 58 0 0,0 0 0 0 0,1 0 0 0 0,-1 0 0 0 0,0 0 0 0 0,1 0 0 0 0,-1-1 0 0 0,1 1 0 0 0,-1 0 0 0 0,1-1 0 0 0,-1 0 0 0 0,1 1 0 0 0,0-1 0 0 0,-1 0 0 0 0,1 0 0 0 0,-1 1 0 0 0,1-1 0 0 0,0-1 0 0 0,-1 1 0 0 0,1 0 0 0 0,-1 0 0 0 0,1-1 0 0 0,0 1 0 0 0,-1 0 0 0 0,1-1 0 0 0,-1 0 0 0 0,1 1 0 0 0,-1-1 0 0 0,0 0 0 0 0,2 0-58 0 0,-1-1-64 0 0,0 1 0 0 0,-1 0 0 0 0,1-1 0 0 0,0 1 0 0 0,-1-1 0 0 0,1 0 0 0 0,-1 1 0 0 0,1-1 0 0 0,-1 0-1 0 0,0 0 1 0 0,1 0 0 0 0,-1 0 0 0 0,0 0 0 0 0,0 0 0 0 0,-1-1 0 0 0,1 1 0 0 0,0 0 0 0 0,-1 0 0 0 0,1-1-1 0 0,-1 1 1 0 0,0-2 64 0 0,2-8-220 0 0,0-6 184 0 0,-3 7 37 0 0,1 8 1 0 0,0 0 0 0 0,-1 0 0 0 0,1 0 1 0 0,-1 0-1 0 0,0 0 0 0 0,0 0 1 0 0,0 0-1 0 0,-1-2-2 0 0,-1 2 611 0 0,0 8-501 0 0,1 8-188 0 0,2 5-143 0 0,1 1 1 0 0,1 3 220 0 0,-1-15 22 0 0,0-1 1 0 0,0 0-1 0 0,1 0 0 0 0,0 0 0 0 0,0 0 1 0 0,1 0-1 0 0,-1-1 0 0 0,2 2-22 0 0,-4-6-200 0 0,0-1-47 0 0,0 0-170 0 0,1 0 342 0 0,0 1-1 0 0,0-1 1 0 0,0 0 0 0 0,0 0 0 0 0,-1 0-1 0 0,1 0 1 0 0,0 0 0 0 0,0 0-1 0 0,0 0 1 0 0,0 0 0 0 0,-1 0-1 0 0,1 0 1 0 0,0 0 0 0 0,0-1-1 0 0,0 1 1 0 0,-1 0 0 0 0,1-1 0 0 0,0 1-1 0 0,0 0 1 0 0,-1-1 0 0 0,1 1-1 0 0,0-1 1 0 0,0 1 0 0 0,-1-1-1 0 0,1 0 76 0 0,17-19-3451 0 0,-8 0 1376 0 0,-4-2-18 0 0</inkml:trace>
  <inkml:trace contextRef="#ctx0" brushRef="#br0" timeOffset="21520.128">2434 1075 6448 0 0,'14'29'574'0'0,"-2"-1"3094"0"0,-8-22-2936 0 0,-1-1 0 0 0,-1 0 0 0 0,1 1 0 0 0,-1 0-1 0 0,0-1 1 0 0,0 1 0 0 0,-1 0 0 0 0,1 1-732 0 0,7 42 3811 0 0,14 47-3811 0 0,-17-74 362 0 0,0-4-35 0 0,-5-14-276 0 0,0 0 0 0 0,1 0 0 0 0,-2-1-1 0 0,1 1 1 0 0,0 0 0 0 0,0 3-51 0 0,-1-6 65 0 0,0-1 5 0 0,0 0 20 0 0,0 0-85 0 0,1-1 0 0 0,0 0-1 0 0,-1 0 1 0 0,1 0-1 0 0,0 0 1 0 0,-1 0 0 0 0,1 0-1 0 0,-1 0 1 0 0,1 0-1 0 0,-1 0 1 0 0,0 0 0 0 0,1 0-1 0 0,-1 0 1 0 0,0 0-1 0 0,0 0 1 0 0,1 0 0 0 0,-1 0-1 0 0,0 0-4 0 0,0-2-3 0 0,8-28-81 0 0,9-39 8 0 0,-16 65 70 0 0,-1 3 2 0 0,0-1 0 0 0,1 1 0 0 0,-1 0 0 0 0,1 0 0 0 0,0-1 0 0 0,0 1 0 0 0,0 0 0 0 0,0 0 0 0 0,0 0 0 0 0,0 0 0 0 0,0 0 0 0 0,1 0 0 0 0,-1 1 0 0 0,1-1 0 0 0,-1 0 0 0 0,1 1 0 0 0,0-1 0 0 0,-1 1 0 0 0,2-1 4 0 0,-2 2-1 0 0,0-1 0 0 0,0 1 0 0 0,0 0 1 0 0,0 0-1 0 0,0 0 0 0 0,0 0 0 0 0,0 1 0 0 0,0-1 1 0 0,0 0-1 0 0,0 0 0 0 0,0 1 0 0 0,-1-1 0 0 0,1 0 1 0 0,0 1-1 0 0,0-1 0 0 0,0 1 0 0 0,0-1 1 0 0,-1 1-1 0 0,1-1 0 0 0,0 1 0 0 0,0 0 0 0 0,0-1 1 0 0,6 12-58 0 0,0 0 0 0 0,-1 0-1 0 0,3 8 59 0 0,9 19-29 0 0,-10-23-56 0 0,-1 0-1 0 0,0 4 86 0 0,5 10-1038 0 0,-11-28 503 0 0,7 1-1685 0 0,4-3 969 0 0</inkml:trace>
  <inkml:trace contextRef="#ctx0" brushRef="#br0" timeOffset="21878.253">2892 1049 2304 0 0,'0'-4'641'0'0,"0"3"1855"0"0,1-1 816 0 0,0 2 3531 0 0,-2 5-2841 0 0,-2 17-1838 0 0,-7 29-2460 0 0,1 13 310 0 0,5-27-15 0 0,0-20 3 0 0,3-14 1 0 0,0-1-1 0 0,1 1 1 0 0,-1 0-1 0 0,0 0 1 0 0,1 0-1 0 0,0 0 1 0 0,0 0-1 0 0,0 0 1 0 0,0-1 0 0 0,0 1-1 0 0,1 0 1 0 0,-1 0-1 0 0,1 0 1 0 0,0 2-3 0 0,0-4 190 0 0,-1-1 56 0 0,0 0 8 0 0,0 0-226 0 0,0 1-1 0 0,1-1 0 0 0,-1 1 0 0 0,0 0 1 0 0,1-1-1 0 0,-1 1 0 0 0,0-1 0 0 0,1 0 1 0 0,-1 1-1 0 0,1-1 0 0 0,-1 1 0 0 0,1-1 1 0 0,-1 1-1 0 0,1-1 0 0 0,-1 0 0 0 0,1 0 0 0 0,-1 1 1 0 0,1-1-1 0 0,0 0 0 0 0,-1 0 0 0 0,1 1 1 0 0,-1-1-1 0 0,1 0-27 0 0,15 3 397 0 0,-5-3-183 0 0,-4 0-186 0 0,-6 0-112 0 0,-1 0-59 0 0,9 7-140 0 0,-9-7 298 0 0,1 1-1 0 0,-1-1 0 0 0,0 1 0 0 0,1 0 0 0 0,-1-1 1 0 0,1 1-1 0 0,-1 0 0 0 0,0-1 0 0 0,0 1 1 0 0,1 0-1 0 0,-1-1 0 0 0,0 1 0 0 0,0 0 1 0 0,0-1-1 0 0,0 1 0 0 0,0 0 0 0 0,0 0 1 0 0,0-1-1 0 0,0 1 0 0 0,0 0 0 0 0,0 0 0 0 0,0-1 1 0 0,-1 1-15 0 0,1 1-28 0 0,-1 0 0 0 0,0 0 0 0 0,0 0 0 0 0,0-1 1 0 0,0 1-1 0 0,0 0 0 0 0,0-1 0 0 0,-1 1 0 0 0,1-1 28 0 0,-5 5-437 0 0,0 0-1 0 0,0-1 0 0 0,-7 5 438 0 0,12-10-34 0 0,-8 7-109 0 0,6-4 124 0 0,0-1-1 0 0,0 1 1 0 0,0-1 0 0 0,-1 0-1 0 0,1 0 1 0 0,-1 0 0 0 0,1-1-1 0 0,-1 1 1 0 0,0-1 0 0 0,-3 1 19 0 0,-33 3-4312 0 0,30-5-2021 0 0</inkml:trace>
  <inkml:trace contextRef="#ctx0" brushRef="#br0" timeOffset="22344.378">3381 674 10136 0 0,'16'34'1099'0'0,"-13"-29"-767"0"0,0 1-1 0 0,0 0 0 0 0,0 1 0 0 0,-1-1 0 0 0,0 0 1 0 0,0 1-1 0 0,0-1 0 0 0,0 6-331 0 0,7 156 4484 0 0,-7-135-4224 0 0,17 183 542 0 0,-16-198-831 0 0,1 1 0 0 0,0-1 0 0 0,2 1 0 0 0,1 1 29 0 0,-2-4-257 0 0,-2-7-222 0 0,-2-7-37 0 0</inkml:trace>
  <inkml:trace contextRef="#ctx0" brushRef="#br0" timeOffset="22345.378">3664 873 15664 0 0,'0'0'356'0'0,"-2"5"859"0"0,-1-4-1196 0 0,0 1-1 0 0,0 0 0 0 0,-1-1 0 0 0,1 0 0 0 0,0 1 0 0 0,-1-1 0 0 0,1-1 0 0 0,-2 1-18 0 0,-14 4 74 0 0,2 3 741 0 0,-1 0-1 0 0,-5 4-814 0 0,8-4 209 0 0,-1 0 1 0 0,1-1-1 0 0,-2-1-209 0 0,-7 3 37 0 0,-1-2 0 0 0,1-1-1 0 0,-1-1 1 0 0,-2 0-37 0 0,-28 5-1505 0 0,53-10 71 0 0</inkml:trace>
  <inkml:trace contextRef="#ctx0" brushRef="#br0" timeOffset="22729.066">3772 988 5984 0 0,'2'10'159'0'0,"4"17"304"0"0,-6-25-57 0 0,0 0-1 0 0,0 0 0 0 0,0 0 0 0 0,0 0 0 0 0,0 0 1 0 0,0 0-1 0 0,-1 0 0 0 0,1 0 0 0 0,-1 0 0 0 0,1 0 1 0 0,-1 0-1 0 0,0-1 0 0 0,0 1 0 0 0,0 0 0 0 0,0 0 1 0 0,0-1-1 0 0,0 1 0 0 0,0 0 0 0 0,0-1 0 0 0,-1 0 1 0 0,1 1-1 0 0,-1 0-405 0 0,-10 14 733 0 0,6-5-95 0 0,0 1 0 0 0,1 0-1 0 0,-3 10-637 0 0,7-15 105 0 0,0 0 0 0 0,0 0-1 0 0,1 0 1 0 0,0-1-1 0 0,1 1 1 0 0,-1 0-1 0 0,1 0 1 0 0,1 0-1 0 0,-1-1 1 0 0,2 3-105 0 0,-2-7 16 0 0,0 0 0 0 0,0 0 0 0 0,0 0 0 0 0,1 0 0 0 0,-1-1 0 0 0,1 1 0 0 0,-1 0 0 0 0,1-1 1 0 0,0 1-1 0 0,-1-1 0 0 0,1 1 0 0 0,0-1 0 0 0,0 0 0 0 0,0 0 0 0 0,0 0 0 0 0,0 0 0 0 0,0 0 0 0 0,0 0 0 0 0,1-1 1 0 0,-1 1-1 0 0,0-1 0 0 0,0 1 0 0 0,0-1 0 0 0,1 0 0 0 0,-1 0 0 0 0,0 0 0 0 0,2 0-16 0 0,3 0 43 0 0,0-1 0 0 0,0 0 0 0 0,0 0 0 0 0,0 0 0 0 0,0-1 0 0 0,0 0 0 0 0,-1 0 0 0 0,6-3-43 0 0,8-3 108 0 0,-15 6-101 0 0,0 0 0 0 0,0 0 0 0 0,0 0-1 0 0,-1-1 1 0 0,1 0 0 0 0,-1 0 0 0 0,0 0 0 0 0,0 0 0 0 0,0-1-1 0 0,3-2-6 0 0,1-3 0 0 0,-7 9 0 0 0,0-1 0 0 0,0 1 0 0 0,-1-1 0 0 0,1 0 0 0 0,0 1 0 0 0,-1-1 0 0 0,1 0 0 0 0,-1 1 0 0 0,1-1 0 0 0,-1 0 0 0 0,1 0 0 0 0,-1 0 0 0 0,1 0 0 0 0,-1 1 0 0 0,0-1 0 0 0,1 0 0 0 0,-1 0 0 0 0,0 0 0 0 0,0 0 0 0 0,0 0 0 0 0,0 0 0 0 0,0 0 0 0 0,0 0 0 0 0,0 0 0 0 0,0 0 0 0 0,0 0 0 0 0,0 0 0 0 0,0 1 0 0 0,-1-2 0 0 0,0-4 9 0 0,1 4-13 0 0,0 1 1 0 0,-1-1-1 0 0,1 1 1 0 0,0-1-1 0 0,-1 0 1 0 0,1 1 0 0 0,-1-1-1 0 0,1 1 1 0 0,-1 0-1 0 0,0-1 1 0 0,0 1-1 0 0,1-1 1 0 0,-1 1 0 0 0,0 0-1 0 0,0 0 1 0 0,0 0-1 0 0,-1-1 1 0 0,1 1-1 0 0,0 0 1 0 0,0 0 0 0 0,-1 0-1 0 0,1 1 1 0 0,0-1-1 0 0,-1 0 1 0 0,1 0-1 0 0,-1 1 1 0 0,1-1 0 0 0,-1 1-1 0 0,1-1 1 0 0,-1 1 3 0 0,-4-2-15 0 0,-10-2-85 0 0,1 1 0 0 0,-11-2 100 0 0,21 5-85 0 0,-1 0 0 0 0,1 0 0 0 0,0 0 1 0 0,-1 0-1 0 0,1 1 0 0 0,-1 0 0 0 0,1 0 0 0 0,0 0 0 0 0,-4 2 85 0 0,-16 7-1605 0 0,3-2-4732 0 0</inkml:trace>
  <inkml:trace contextRef="#ctx0" brushRef="#br0" timeOffset="23196">3301 1677 13648 0 0,'0'0'628'0'0,"1"2"-18"0"0,3 9-358 0 0,-1 1 0 0 0,0 0 0 0 0,-1 0 0 0 0,0 8-252 0 0,0-9 724 0 0,-2-1-342 0 0,0-1 0 0 0,0 1 0 0 0,-1-1 1 0 0,0 1-1 0 0,-3 8-382 0 0,-2 22 412 0 0,3 14 406 0 0,-3 1 1 0 0,-3-1 0 0 0,-6 20-819 0 0,13-62 29 0 0,3-11-21 0 0,-1 0 104 0 0,0-1 259 0 0,1-1 114 0 0,5-10-223 0 0,0 0-1 0 0,0 0 1 0 0,-1-1 0 0 0,0 0-1 0 0,2-10-261 0 0,3-5 84 0 0,11-48 23 0 0,-10 35-70 0 0,-1 0 0 0 0,-2-3-37 0 0,-7 39-8 0 0,0 0-1 0 0,-1 1 0 0 0,1-1 0 0 0,1 1 1 0 0,-1 0-1 0 0,0-1 0 0 0,1 1 1 0 0,0 0-1 0 0,-1 0 0 0 0,1 0 1 0 0,1 0-1 0 0,-1 0 0 0 0,0 0 0 0 0,1 1 1 0 0,-1-1-1 0 0,1 1 0 0 0,1-1 9 0 0,-3 2-130 0 0,0 2 122 0 0,0-1 0 0 0,0 1 0 0 0,0 0 0 0 0,0 0 0 0 0,0 0 0 0 0,0 0 0 0 0,0 0 0 0 0,0 0 0 0 0,-1 0 0 0 0,1 1 0 0 0,-1-1 0 0 0,1 0 0 0 0,-1 0 0 0 0,1 1 0 0 0,-1-1 8 0 0,1 1-2 0 0,21 48 2 0 0,2 17 0 0 0,-3-9 0 0 0,-18-49 14 0 0,1-1-1 0 0,0 0 1 0 0,0 0-1 0 0,1 0 0 0 0,0 0 1 0 0,1-1-1 0 0,-1 0 1 0 0,1 0-1 0 0,1-1 1 0 0,-1 1-1 0 0,1-1 0 0 0,0-1 1 0 0,1 1-1 0 0,-1-1 1 0 0,6 2-14 0 0,-12-6 49 0 0,1 0 0 0 0,0-1 0 0 0,0 1 0 0 0,0 0 0 0 0,0-1 0 0 0,0 1 0 0 0,0-1 1 0 0,0 0-1 0 0,0 0 0 0 0,0 0 0 0 0,1 0 0 0 0,-1 0 0 0 0,0 0 0 0 0,0 0 0 0 0,0-1 1 0 0,0 1-1 0 0,0-1-49 0 0,2 0 70 0 0,-1-1 1 0 0,0 1 0 0 0,0-1-1 0 0,0 0 1 0 0,0 0 0 0 0,0 0-1 0 0,0 0 1 0 0,0 0 0 0 0,1-3-71 0 0,2-1 3 0 0,-1 0 1 0 0,0-1 0 0 0,-1 1 0 0 0,0-1 0 0 0,0 0-1 0 0,0 0 1 0 0,-1 0 0 0 0,3-7-4 0 0,-1-3-17 0 0,-1 0 1 0 0,-1 0-1 0 0,0-1 1 0 0,-1-10 16 0 0,-1-69-41 0 0,-1 52-12 0 0,-1 32-29 0 0,0-1 0 0 0,0 1 0 0 0,-3-13 82 0 0,2 20-598 0 0,1 1 0 0 0,-1-1 0 0 0,0 1 0 0 0,0 0 0 0 0,-3-6 598 0 0,4 10-1947 0 0,1 1-77 0 0</inkml:trace>
  <inkml:trace contextRef="#ctx0" brushRef="#br0" timeOffset="23613.685">3898 1576 2760 0 0,'0'0'681'0'0,"0"0"1819"0"0,0 0 793 0 0,0 0 163 0 0,0 0-333 0 0,0 0-1521 0 0,2 2-664 0 0,0 1-772 0 0,0 0 0 0 0,0 0 0 0 0,0 1 0 0 0,-1-1 0 0 0,0 1 0 0 0,1-1 0 0 0,-1 1 0 0 0,0-1-1 0 0,-1 1 1 0 0,1 0 0 0 0,-1 0 0 0 0,1-1 0 0 0,-1 1 0 0 0,0 1-166 0 0,0 3 206 0 0,1 0 0 0 0,0 0 0 0 0,2 7-206 0 0,7 35 337 0 0,-7-33-262 0 0,0 0 0 0 0,2 0 1 0 0,3 8-76 0 0,3 15-201 0 0,-9-33 185 0 0,-1 0 0 0 0,1 1 0 0 0,1-1 0 0 0,0 0 0 0 0,-1-1 0 0 0,2 1-1 0 0,-1 0 1 0 0,2 1 16 0 0,25 28 186 0 0,-29-35-68 0 0,-1-1-86 0 0,1-1-369 0 0,12-6-371 0 0,-11 7 654 0 0,-1-1-1 0 0,1 0 0 0 0,-1 1 1 0 0,0-1-1 0 0,1 0 1 0 0,-1 0-1 0 0,0 1 0 0 0,0-1 1 0 0,1 0-1 0 0,-1 0 1 0 0,0 0-1 0 0,0-1 0 0 0,0 1 1 0 0,0 0-1 0 0,0 0 1 0 0,-1-1-1 0 0,2 0 55 0 0,4-15-1309 0 0,0-1-1 0 0,-1 1 1 0 0,2-12 1309 0 0,1-2-1368 0 0,7-55-1605 0 0,-13 77 2794 0 0,-1-1 1 0 0,0 0-1 0 0,-1 0 1 0 0,0 0-1 0 0,-1-5 179 0 0,0 5-114 0 0,1-1 0 0 0,0 0 0 0 0,1 1 0 0 0,1-6 114 0 0,-1 9 142 0 0,0-1-1 0 0,-1 0 1 0 0,0 1 0 0 0,-1-1 0 0 0,1 1 0 0 0,-2-6-142 0 0,-1-21 645 0 0,3 34-603 0 0,0 0 1 0 0,0-1-1 0 0,0 1 1 0 0,-1 0-1 0 0,1-1 1 0 0,0 1 0 0 0,0 0-1 0 0,0-1 1 0 0,0 1-1 0 0,0 0 1 0 0,0 0-1 0 0,-1-1 1 0 0,1 1 0 0 0,0 0-1 0 0,0 0 1 0 0,0-1-1 0 0,-1 1 1 0 0,1 0-1 0 0,0 0 1 0 0,0 0 0 0 0,0-1-1 0 0,-1 1 1 0 0,1 0-1 0 0,0 0 1 0 0,-1 0-1 0 0,1 0 1 0 0,0 0 0 0 0,0 0-1 0 0,-1-1 1 0 0,1 1-1 0 0,0 0 1 0 0,-1 0-1 0 0,1 0-42 0 0,-1 0 2973 0 0,2 15-1442 0 0,0 0 0 0 0,3 8-1531 0 0,-1-7 672 0 0,-1 1-1 0 0,-1 10-671 0 0,1 7 230 0 0,1 1 1 0 0,2-1-1 0 0,2 0 0 0 0,1 1-230 0 0,-1 7 0 0 0,-6-31 0 0 0,1 0 0 0 0,0 0 0 0 0,1 0 0 0 0,0 0 0 0 0,1 0 0 0 0,21 64 0 0 0,-30-78 0 0 0,0-1 0 0 0,0 0 0 0 0,0 0 0 0 0,1 0 0 0 0,0 0 0 0 0,-2-3 0 0 0,-10-20 144 0 0,-19-21-144 0 0,11 14 80 0 0,17 23-80 0 0,0 0 0 0 0,-1 1 0 0 0,0 0 0 0 0,-9-7 0 0 0,3 4-22 0 0,4 4-57 0 0,-1-1 1 0 0,0 1-1 0 0,-6-3 79 0 0,-24-17-4471 0 0,40 28 2777 0 0</inkml:trace>
  <inkml:trace contextRef="#ctx0" brushRef="#br0" timeOffset="24005.675">4219 1778 12816 0 0,'49'-18'1332'0'0,"-36"12"-941"0"0,-1 1 1 0 0,2 1-1 0 0,-1 0 0 0 0,0 0 1 0 0,7 1-392 0 0,-8 1 384 0 0,-7 1-97 0 0,0 0-1 0 0,0 0 1 0 0,0 1 0 0 0,0 0 0 0 0,0 0 0 0 0,2 0-287 0 0,-6 0 48 0 0,0 0 0 0 0,0 1 0 0 0,0-1 0 0 0,0 0-1 0 0,0 1 1 0 0,0-1 0 0 0,0 0 0 0 0,0 1 0 0 0,0-1 0 0 0,-1 1 0 0 0,1 0 0 0 0,0-1 0 0 0,0 1 0 0 0,0 0 0 0 0,0-1 0 0 0,-1 1 0 0 0,1 0 0 0 0,0 0 0 0 0,-1 0 0 0 0,1-1 0 0 0,-1 1 0 0 0,1 0 0 0 0,-1 0 0 0 0,1 0 0 0 0,-1 0 0 0 0,1 0 0 0 0,-1 0 0 0 0,0 0 0 0 0,0 0 0 0 0,0 0 0 0 0,1 0 0 0 0,-1 1-48 0 0,0 2 50 0 0,-1 1 0 0 0,1 0 0 0 0,-1 0 1 0 0,0-1-1 0 0,0 1 0 0 0,0 0 0 0 0,0-1 1 0 0,-1 1-1 0 0,0-1 0 0 0,0 1 1 0 0,0-1-1 0 0,-2 3-50 0 0,-10 23-5 0 0,11-23 23 0 0,0 0 0 0 0,-1 0 0 0 0,1-1 0 0 0,-1 0 0 0 0,-4 5-18 0 0,4-6 15 0 0,0 0 1 0 0,1 1-1 0 0,0 0 1 0 0,-1 0-1 0 0,2 0 0 0 0,-1 0 1 0 0,0 3-16 0 0,-1 17 122 0 0,4-25-36 0 0,0-1 36 0 0,0 0 8 0 0,1 0-110 0 0,-1 1 1 0 0,1-1 0 0 0,0 1 0 0 0,0-1-1 0 0,-1 1 1 0 0,1-1 0 0 0,-1 1 0 0 0,1 0 0 0 0,0-1-1 0 0,-1 1 1 0 0,1 0 0 0 0,-1-1 0 0 0,0 1-1 0 0,1 0-20 0 0,4 5 91 0 0,10 5 80 0 0,-11-9-136 0 0,-1 0 1 0 0,0 0-1 0 0,0 0 1 0 0,-1 0-1 0 0,1 0 1 0 0,0 2-36 0 0,13 12 133 0 0,-11-12-120 0 0,-1 1 0 0 0,1-1-1 0 0,-1 1 1 0 0,-1 1 0 0 0,1-1-13 0 0,-2-3-1 0 0,-1 0 1 0 0,-1 0 0 0 0,1 0 0 0 0,0 0 0 0 0,0 0-1 0 0,-1 1 1 0 0,1-1 0 0 0,-1 0 0 0 0,0 0 0 0 0,1 0-1 0 0,-1 1 1 0 0,0-1 0 0 0,-1 0 0 0 0,1 0 0 0 0,0 0-1 0 0,-1 2 1 0 0,1-1-8 0 0,-1 0 0 0 0,1 0-1 0 0,-1 0 1 0 0,0 0 0 0 0,0 0 0 0 0,0 0-1 0 0,0 0 1 0 0,0-1 0 0 0,-1 1-1 0 0,1-1 1 0 0,-1 1 0 0 0,0-1-1 0 0,0 1 1 0 0,0-1 0 0 0,0 0 0 0 0,0 0-1 0 0,0 0 1 0 0,-1 0 0 0 0,1 0-1 0 0,-1 0 1 0 0,1-1 0 0 0,-1 1 0 0 0,1-1-1 0 0,-1 0 1 0 0,0 0 0 0 0,0 0-1 0 0,-2 1 9 0 0,-14 3-1374 0 0,-1-1-1 0 0,-15 2 1375 0 0,14-3-1403 0 0</inkml:trace>
  <inkml:trace contextRef="#ctx0" brushRef="#br0" timeOffset="25067.089">3052 5366 12440 0 0,'10'10'1290'0'0,"-8"-9"-1134"0"0,-1-1 455 0 0,-1 0 190 0 0,-1-3-490 0 0,0 0 0 0 0,1 0 1 0 0,-1 0-1 0 0,-1 1 0 0 0,1-1 0 0 0,0 0 0 0 0,-1 1 0 0 0,0-2-311 0 0,-3-4 298 0 0,-46-90 1803 0 0,28 57-1347 0 0,2-1 0 0 0,2-2-754 0 0,-10-20 805 0 0,-2 0 1 0 0,-3 2-1 0 0,-35-48-805 0 0,58 93 146 0 0,-3-4 437 0 0,-16-18-583 0 0,8 11 272 0 0,-19-19 152 0 0,26 27-453 0 0,-1-1-6 0 0,5 12 101 0 0,2-1-1 0 0,-8-8-65 0 0,17 17 2 0 0,-1 1 0 0 0,1-1 1 0 0,0 1-1 0 0,0 0 0 0 0,-1-1 0 0 0,1 1 0 0 0,0 0 1 0 0,-1-1-1 0 0,1 1 0 0 0,0 0 0 0 0,-1 0 1 0 0,1-1-1 0 0,-1 1 0 0 0,1 0 0 0 0,0 0 0 0 0,-1 0 1 0 0,1-1-1 0 0,-1 1 0 0 0,1 0 0 0 0,-1 0 1 0 0,1 0-1 0 0,-1 0 0 0 0,1 0 0 0 0,-1 0 1 0 0,1 0-1 0 0,-1 0 0 0 0,1 0-2 0 0,-2 0 1 0 0,1 0 1 0 0,-1 0 0 0 0,1 0-1 0 0,-1 0 1 0 0,0-1-1 0 0,1 1 1 0 0,-1 0-1 0 0,1-1 1 0 0,-1 1-1 0 0,1-1 1 0 0,-1 0-1 0 0,1 1 1 0 0,-1-1-2 0 0,1 0-37 0 0,1 1 110 0 0,0 0 58 0 0,0 0 11 0 0,0 0-11 0 0,0 0-48 0 0,4 11 18 0 0,0 8-48 0 0,-3-18-51 0 0,-1 0 0 0 0,0 0 0 0 0,0 0-1 0 0,0 0 1 0 0,0 0 0 0 0,0-1 0 0 0,0 1 0 0 0,0 0-1 0 0,0 0 1 0 0,0 0 0 0 0,0 0 0 0 0,0 0 0 0 0,0 0-1 0 0,-1 0 0 0 0,0 3 7 0 0,0 1 0 0 0,0-1 0 0 0,1 1 0 0 0,-1 0 1 0 0,1-1-1 0 0,0 3-8 0 0,0-6 53 0 0,0-20 346 0 0,1 6-270 0 0,1 0 1 0 0,0 0 0 0 0,1 0-1 0 0,1 0 1 0 0,1-5-130 0 0,-1 6 36 0 0,-2 7-17 0 0,0 0 1 0 0,0-1-1 0 0,1 1 1 0 0,-1 0-1 0 0,1 0 1 0 0,0 0-1 0 0,1 1 0 0 0,-1-1 1 0 0,1 1-1 0 0,0 0 1 0 0,0 0-1 0 0,1 0 1 0 0,-1 0-1 0 0,1 1 1 0 0,-1-1-1 0 0,1 1 0 0 0,4-1-19 0 0,-7 3 10 0 0,1 0 0 0 0,0 1 0 0 0,-1-1 0 0 0,1 1 0 0 0,0 0 0 0 0,0 0 0 0 0,-1 0 0 0 0,1 0 0 0 0,0 0 0 0 0,-1 1 0 0 0,1-1 0 0 0,0 1 0 0 0,-1 0 0 0 0,1-1 0 0 0,-1 1-1 0 0,1 1 1 0 0,0-1-10 0 0,7 4 29 0 0,0 1-1 0 0,-1 0 0 0 0,7 6-28 0 0,9 5-190 0 0,-16-12-88 0 0,17 11-1141 0 0,-1 0-1 0 0,1 2 1420 0 0,-13-5-8024 0 0,-3-6 753 0 0</inkml:trace>
  <inkml:trace contextRef="#ctx0" brushRef="#br0" timeOffset="25581.398">2825 5470 18655 0 0,'1'2'179'0'0,"-1"-1"-1"0"0,0 1 0 0 0,0 0 1 0 0,1-1-1 0 0,-1 1 1 0 0,1 0-1 0 0,-1-1 0 0 0,1 1 1 0 0,0-1-1 0 0,0 1 0 0 0,0 0-178 0 0,4 12 86 0 0,-2 24 968 0 0,-1 1-1 0 0,-2-1 0 0 0,-4 16-1053 0 0,3-36-90 0 0,-8 76-28 0 0,3-46 384 0 0,2 33-266 0 0,2-55-139 0 0,2-20-52 0 0,-1 0 0 0 0,1 0 0 0 0,0 0 0 0 0,0 1 0 0 0,2 4 191 0 0,-2-11-438 0 0,0 1-1 0 0,0 0 1 0 0,0 0-1 0 0,0 0 1 0 0,1 0-1 0 0,-1-1 1 0 0,0 1-1 0 0,0 0 1 0 0,1 0-1 0 0,-1-1 1 0 0,1 1-1 0 0,-1 0 1 0 0,0-1-1 0 0,1 1 1 0 0,-1 0-1 0 0,2 0 439 0 0,-2-1-226 0 0,0 0 0 0 0,1 0 0 0 0,-1 0 0 0 0,1 0 0 0 0,-1 0-1 0 0,1 0 1 0 0,-1-1 0 0 0,1 1 0 0 0,-1 0 0 0 0,0 0 0 0 0,1 0 0 0 0,-1 0 0 0 0,1-1-1 0 0,-1 1 1 0 0,0 0 0 0 0,1 0 0 0 0,-1-1 0 0 0,0 1 0 0 0,1 0 226 0 0,2-2 275 0 0,1-3-1170 0 0,0 1 0 0 0,-1-1 0 0 0,1 1 0 0 0,-1-1 0 0 0,0 0 0 0 0,0 0 0 0 0,-1-1 0 0 0,1 1 0 0 0,-1-1 0 0 0,0 0 895 0 0,1-4-366 0 0,0 0 0 0 0,-1 0 0 0 0,0-1 0 0 0,0-5 366 0 0,-1 11 732 0 0,-1 0 0 0 0,1 0 0 0 0,-1 0 1 0 0,-1 0-1 0 0,1 0 0 0 0,-1 0 0 0 0,0 0 0 0 0,0 0 0 0 0,0 0 1 0 0,0 1-1 0 0,-1-1 0 0 0,-1-1-732 0 0,2 3 402 0 0,-1 1 0 0 0,1-1 0 0 0,-1 0 0 0 0,0 1-1 0 0,0-1 1 0 0,0 1 0 0 0,-1 0 0 0 0,1-1 0 0 0,0 1 0 0 0,-1 0 0 0 0,1 1 0 0 0,-1-1 0 0 0,0 0 0 0 0,0 1 0 0 0,0-1-1 0 0,0 1 1 0 0,0 0 0 0 0,0 0 0 0 0,0 0-402 0 0,-19-8 1482 0 0,19 8-1324 0 0,0-1-1 0 0,0 1 1 0 0,0 0 0 0 0,0 0-1 0 0,0 0 1 0 0,0 0 0 0 0,0 1-1 0 0,-1-1 1 0 0,1 1 0 0 0,-1 0-158 0 0,-8 0 135 0 0,0 0 1 0 0,-1 2 0 0 0,1-1 0 0 0,0 2-1 0 0,-5 1-135 0 0,13-3 18 0 0,-1 0-1 0 0,1-1 0 0 0,0 0 0 0 0,-1 1 0 0 0,1-1 0 0 0,-2-1-17 0 0,-16 2 57 0 0,19 0-237 0 0,0-1 549 0 0,-9 0-3219 0 0,12 0 1447 0 0</inkml:trace>
  <inkml:trace contextRef="#ctx0" brushRef="#br0" timeOffset="26213.72">2872 5638 11056 0 0,'5'8'679'0'0,"0"0"1"0"0,0 0 0 0 0,-1 0 0 0 0,-1 1-1 0 0,1-1 1 0 0,-1 1 0 0 0,-1 0 0 0 0,1 0-1 0 0,-1 5-679 0 0,1 4 1652 0 0,-1 0 1 0 0,-1 3-1653 0 0,-1 19-784 0 0,3-27 844 0 0,-3-12-45 0 0,1-1 0 0 0,-1 1 0 0 0,0 0-1 0 0,1 0 1 0 0,-1-1 0 0 0,0 1 0 0 0,0 0 0 0 0,0-1 0 0 0,0 1 0 0 0,0 0 0 0 0,0 0 0 0 0,0-1 0 0 0,0 1 0 0 0,0 0 0 0 0,0 0-1 0 0,0-1 1 0 0,0 1-15 0 0,0-1 7 0 0,0 1 0 0 0,0-1-1 0 0,0 0 1 0 0,0 0-1 0 0,1 1 1 0 0,-1-1 0 0 0,0 0-1 0 0,0 0 1 0 0,1 1 0 0 0,-1-1-1 0 0,0 0 1 0 0,0 0-1 0 0,1 0 1 0 0,-1 1 0 0 0,0-1-1 0 0,0 0 1 0 0,1 0 0 0 0,-1 0-1 0 0,0 0 1 0 0,1 0-1 0 0,-1 0 1 0 0,0 1 0 0 0,0-1-1 0 0,1 0 1 0 0,-1 0-1 0 0,0 0 1 0 0,1 0 0 0 0,-1 0-1 0 0,0 0-6 0 0,15-2 238 0 0,13-7 139 0 0,-28 9-369 0 0,33-16 333 0 0,-30 15-332 0 0,0-1-1 0 0,0 1 0 0 0,-1-1 1 0 0,1 0-1 0 0,0 0 0 0 0,-1 0 1 0 0,1 0-1 0 0,-1 0 0 0 0,0 0 0 0 0,1-2-8 0 0,10-8 1 0 0,-10 9 8 0 0,1 1 0 0 0,-1-1-1 0 0,0 0 1 0 0,0 0 0 0 0,0-1-1 0 0,1-1-8 0 0,32-35 94 0 0,-35 39-12 0 0,-1 1 1 0 0,0 0-10 0 0,0 0-25 0 0,-9-12-166 0 0,6 10 227 0 0,1 2-24 0 0,-8-1-100 0 0,10 0 17 0 0,-1 1 0 0 0,1 0 1 0 0,-1-1-1 0 0,1 1 0 0 0,-1 0 0 0 0,0 0 0 0 0,1 0 0 0 0,-1-1 1 0 0,0 1-1 0 0,1 0 0 0 0,-1 0 0 0 0,0 0 0 0 0,1 0 0 0 0,-1 0 1 0 0,0 0-1 0 0,1 0 0 0 0,-1 1 0 0 0,1-1 0 0 0,-1 0 1 0 0,0 0-1 0 0,1 0 0 0 0,-1 1 0 0 0,1-1 0 0 0,-1 0 0 0 0,0 1 1 0 0,1-1-1 0 0,-1 0 0 0 0,1 1 0 0 0,-1-1 0 0 0,1 1 0 0 0,-1-1 1 0 0,1 1-1 0 0,0-1 0 0 0,-1 1 0 0 0,1-1 0 0 0,0 1 0 0 0,-1-1 1 0 0,1 1-1 0 0,0-1 0 0 0,-1 1 0 0 0,1 0 0 0 0,0 0-2 0 0,-1 1 84 0 0,0 0-1 0 0,0 1 1 0 0,1-1 0 0 0,-1 1-1 0 0,1-1 1 0 0,0 0-1 0 0,-1 1 1 0 0,1-1-84 0 0,1 0 35 0 0,-1-1 1 0 0,0 0 0 0 0,1 0 0 0 0,-1 1-1 0 0,1-1 1 0 0,-1 0 0 0 0,1 0-1 0 0,-1 0 1 0 0,1 0 0 0 0,0 0 0 0 0,0 0-1 0 0,0 0 1 0 0,-1 0 0 0 0,1 0 0 0 0,0 0-1 0 0,1 1-35 0 0,2 1 119 0 0,0 1 0 0 0,0-1-1 0 0,0 1 1 0 0,1-1 0 0 0,-1-1-1 0 0,1 1 1 0 0,0 0 0 0 0,0-1-1 0 0,1 0-118 0 0,8 5 214 0 0,-14-7-197 0 0,1 1 0 0 0,0-1 1 0 0,0 1-1 0 0,0-1 1 0 0,-1 1-1 0 0,1-1 1 0 0,0 0-1 0 0,0 1 0 0 0,0-1 1 0 0,0 0-1 0 0,0 0 1 0 0,0 1-1 0 0,0-1 0 0 0,0 0 1 0 0,0 0-1 0 0,-1 0 1 0 0,1 0-1 0 0,0-1 0 0 0,0 1 1 0 0,0 0-1 0 0,0 0 1 0 0,0 0-1 0 0,0-1 1 0 0,0 1-1 0 0,0 0 0 0 0,0-1 1 0 0,-1 1-1 0 0,1-1 1 0 0,0 1-1 0 0,0-1 0 0 0,-1 1 1 0 0,1-1-1 0 0,0 0-17 0 0,16-8 159 0 0,-1 2-19 0 0,-16 7-137 0 0,1 0-1 0 0,-1 0 1 0 0,1 0 0 0 0,-1 0 0 0 0,0 0-1 0 0,1-1 1 0 0,-1 1 0 0 0,0 0 0 0 0,1 0-1 0 0,-1 0 1 0 0,0-1 0 0 0,1 1-1 0 0,-1 0 1 0 0,0 0 0 0 0,0-1 0 0 0,1 1-1 0 0,-1 0 1 0 0,0-1 0 0 0,0 1 0 0 0,1 0-1 0 0,-1-1 1 0 0,0 1 0 0 0,0 0 0 0 0,0-1-1 0 0,0 1 1 0 0,0-1-3 0 0,1 0 5 0 0,-1 0 0 0 0,1 0 0 0 0,-1 0-1 0 0,1 0 1 0 0,-1 0 0 0 0,1 0 0 0 0,0 0 0 0 0,-1 0 0 0 0,1 0 0 0 0,0 1-1 0 0,0-1 1 0 0,-1 0 0 0 0,1 0 0 0 0,0 0 0 0 0,0 1-5 0 0,7-4 13 0 0,0 4-13 0 0,9 10-34 0 0,-15-9-118 0 0,0-1 1 0 0,0 1 0 0 0,0 0 0 0 0,1-1 0 0 0,-1 0 0 0 0,0 1-1 0 0,0-1 1 0 0,0 0 0 0 0,1 0 0 0 0,-1 0 0 0 0,0 0-1 0 0,0-1 1 0 0,1 1 0 0 0,0-1 151 0 0,19-1-4133 0 0,-15 2 1937 0 0</inkml:trace>
  <inkml:trace contextRef="#ctx0" brushRef="#br0" timeOffset="26545.985">3351 5448 920 0 0,'1'1'67'0'0,"15"20"1881"0"0,-13-19-532 0 0,-1 1 0 0 0,1 0-1 0 0,-1 0 1 0 0,0 0 0 0 0,0 1-1 0 0,-1-1 1 0 0,2 2-1416 0 0,11 36 6133 0 0,-8-21-5225 0 0,-1 1 0 0 0,-1 0 0 0 0,1 14-908 0 0,-4-27 210 0 0,0 0 0 0 0,0 0 0 0 0,1-1 1 0 0,0 1-1 0 0,0-1 0 0 0,0 1 0 0 0,1-1 0 0 0,2 3-210 0 0,-4-9-20 0 0,-1 0 0 0 0,1 0 0 0 0,0 0 0 0 0,-1 0 0 0 0,1 0 0 0 0,-1 1 0 0 0,0-1 0 0 0,1 0 0 0 0,-1 0 0 0 0,0 0 0 0 0,0 0 0 0 0,0 0 0 0 0,0 1-1 0 0,0 0 21 0 0,0-2-11 0 0,0 0 13 0 0,0 0-1 0 0,0 1 0 0 0,0-1 1 0 0,1 0-1 0 0,-1 0 0 0 0,0 1 1 0 0,0-1-1 0 0,0 0 0 0 0,0 0 1 0 0,0 0-1 0 0,0 1 0 0 0,0-1 1 0 0,0 0-1 0 0,1 0 1 0 0,-1 0-1 0 0,0 0 0 0 0,0 1 1 0 0,0-1-1 0 0,0 0 0 0 0,1 0 1 0 0,-1 0-1 0 0,0 0 0 0 0,0 0 1 0 0,0 1-1 0 0,1-1 0 0 0,-1 0 1 0 0,0 0-1 0 0,0 0 0 0 0,1 0 1 0 0,-1 0-1 0 0,0 0 0 0 0,0 0 1 0 0,0 0-1 0 0,1 0 1 0 0,-1 0-1 0 0,0 0 0 0 0,0 0 1 0 0,1 0-1 0 0,-1 0 0 0 0,0 0 1 0 0,0 0-1 0 0,0 0 0 0 0,1 0 1 0 0,-1-1-2 0 0,9-1 303 0 0,-9 2-402 0 0,4-3 76 0 0,0 0-1 0 0,1 0 1 0 0,-1 0 0 0 0,-1-1-1 0 0,1 1 1 0 0,0-1-1 0 0,-1 0 1 0 0,0 0 0 0 0,0 0-1 0 0,2-4 24 0 0,0 2 168 0 0,23-43 38 0 0,-23 41-206 0 0,-5 8 0 0 0,0 0-1 0 0,0-1 1 0 0,0 1-1 0 0,1 0 1 0 0,-1-1-1 0 0,0 1 0 0 0,0 0 1 0 0,0 0-1 0 0,1-1 1 0 0,-1 1-1 0 0,0 0 1 0 0,0 0-1 0 0,1 0 1 0 0,-1-1-1 0 0,0 1 1 0 0,0 0-1 0 0,1 0 0 0 0,-1 0 1 0 0,0 0-1 0 0,1-1 1 0 0,-1 1-1 0 0,1 0 1 0 0,0 1-20 0 0,1-1-1 0 0,-1 1 0 0 0,0-1 1 0 0,1 1-1 0 0,-1 0 0 0 0,0 0 1 0 0,0 0-1 0 0,1 0 0 0 0,-1 0 1 0 0,0 0-1 0 0,0 0 1 0 0,0 0-1 0 0,0 0 0 0 0,0 0 1 0 0,0 0-1 0 0,-1 1 0 0 0,1-1 1 0 0,0 0-1 0 0,0 1 21 0 0,13 28 276 0 0,-13-29-267 0 0,-1-1 0 0 0,0 1 0 0 0,1 0 1 0 0,-1 0-1 0 0,0-1 0 0 0,1 1 0 0 0,-1 0 0 0 0,0 0 0 0 0,0-1 0 0 0,1 1 0 0 0,-1 0 0 0 0,0 0 0 0 0,0 0 0 0 0,0 0 0 0 0,0-1 0 0 0,0 1 0 0 0,0 0-9 0 0,4 11-39 0 0,-3-11-118 0 0,-1-1-75 0 0,0 0 173 0 0,1 0 1 0 0,-1 1-1 0 0,1-1 1 0 0,-1 0-1 0 0,0 0 1 0 0,1 0-1 0 0,-1 0 1 0 0,1 0 0 0 0,-1 0-1 0 0,1 1 1 0 0,-1-1-1 0 0,1 0 1 0 0,-1 0-1 0 0,0 0 1 0 0,1 0-1 0 0,-1-1 1 0 0,1 1 0 0 0,-1 0-1 0 0,1 0 1 0 0,-1 0-1 0 0,0 0 1 0 0,1 0-1 0 0,-1 0 1 0 0,1-1-1 0 0,-1 1 1 0 0,0 0-1 0 0,1 0 1 0 0,-1-1 0 0 0,0 1-1 0 0,1 0 1 0 0,-1-1-1 0 0,1 1 59 0 0,12-13-3223 0 0,-10 9 2198 0 0,9-7-5365 0 0</inkml:trace>
  <inkml:trace contextRef="#ctx0" brushRef="#br0" timeOffset="26918.654">3807 5361 12496 0 0,'0'0'572'0'0,"0"0"-11"0"0,0 0-224 0 0,0 0 409 0 0,-5 7 1223 0 0,-10 3-519 0 0,13-9-1347 0 0,0 1 0 0 0,0-1 0 0 0,0 0 0 0 0,0 1 0 0 0,0 0 0 0 0,1-1 0 0 0,-1 1 0 0 0,0 0 0 0 0,1 0 0 0 0,-1 0-1 0 0,0 1-102 0 0,-14 23 988 0 0,11-19-761 0 0,0 0 1 0 0,1 0-1 0 0,0 1 1 0 0,-1 1-228 0 0,3-5 49 0 0,1 0 0 0 0,0 0 1 0 0,0 1-1 0 0,0-1 0 0 0,0 0 0 0 0,0 1 1 0 0,1 3-50 0 0,0-6 66 0 0,0 0 1 0 0,0 1 0 0 0,0-1-1 0 0,1 0 1 0 0,-1 0 0 0 0,1 1 0 0 0,-1-1-1 0 0,1 0 1 0 0,0 0 0 0 0,0 0-1 0 0,0 0 1 0 0,0 0 0 0 0,0 0-1 0 0,1 0 1 0 0,-1 0 0 0 0,0 0-1 0 0,2 0-66 0 0,1 3 128 0 0,1 0 16 0 0,1 0 0 0 0,-1 0 0 0 0,6 4-144 0 0,-3-2 91 0 0,-2 0-32 0 0,-5-6-59 0 0,-1 0 0 0 0,1 0 0 0 0,0 0 0 0 0,0 0 0 0 0,0 0 0 0 0,-1 0 0 0 0,1 0 0 0 0,-1 1 1 0 0,1-1-1 0 0,-1 0 0 0 0,1 0 0 0 0,-1 0 0 0 0,0 1 0 0 0,1-1 0 0 0,-1 0 0 0 0,0 1 0 0 0,0-1 0 0 0,0 0 0 0 0,0 0 1 0 0,0 1-1 0 0,0-1 0 0 0,-1 0 0 0 0,1 1 0 0 0,0-1 0 0 0,-1 0 0 0 0,1 0 0 0 0,-1 1 0 0 0,1-1 0 0 0,-1 0 1 0 0,1 0-1 0 0,-1 0 0 0 0,0 0 0 0 0,0 0 0 0 0,1 0 0 0 0,-1 0 0 0 0,0 0 0 0 0,0 0 0 0 0,0 0 0 0 0,0 0 1 0 0,0-1-1 0 0,0 1 0 0 0,-1 0 0 0 0,-2 2-250 0 0,0-1 1 0 0,-1 0 0 0 0,1 1-1 0 0,-1-1 1 0 0,1-1 0 0 0,-1 1-1 0 0,0-1 1 0 0,-5 1 249 0 0,-2-2-5229 0 0,0-2-1708 0 0</inkml:trace>
  <inkml:trace contextRef="#ctx0" brushRef="#br0" timeOffset="27356.796">4122 5063 10136 0 0,'4'7'348'0'0,"0"2"0"0"0,0-1 1 0 0,-1 0-1 0 0,-1 1 0 0 0,1-1 1 0 0,-1 1-1 0 0,-1 0 1 0 0,0-1-1 0 0,0 1 0 0 0,-1 0 1 0 0,0 2-349 0 0,2 27 4049 0 0,3 14-4049 0 0,-2-14 1346 0 0,0 14-1346 0 0,-4-1 146 0 0,1 29-128 0 0,5 15-18 0 0,-5-63-57 0 0,-1-26-242 0 0,1 1-1 0 0,0-1 1 0 0,1 0-1 0 0,-1 0 0 0 0,1 0 1 0 0,2 5 299 0 0,1 0-6353 0 0</inkml:trace>
  <inkml:trace contextRef="#ctx0" brushRef="#br0" timeOffset="27357.796">4244 5294 11976 0 0,'0'0'546'0'0,"0"0"-10"0"0,-2 0-344 0 0,-5 1 120 0 0,-1-1 0 0 0,1 1 1 0 0,-1 1-1 0 0,1-1 0 0 0,-1 1 0 0 0,1 0 0 0 0,0 1 0 0 0,0 0 0 0 0,0 0 0 0 0,-3 2-312 0 0,3-1 111 0 0,-82 29 1206 0 0,83-29-1330 0 0,0 0-1 0 0,0 0 1 0 0,1 0-1 0 0,0 0 0 0 0,-1 2 14 0 0,5-5-381 0 0,-3 4 259 0 0,1-3-3428 0 0,3-2 2024 0 0</inkml:trace>
  <inkml:trace contextRef="#ctx0" brushRef="#br0" timeOffset="27781.242">4337 5350 15664 0 0,'0'0'356'0'0,"1"2"49"0"0,-1 2-323 0 0,0 1 0 0 0,0-1 0 0 0,0 0 0 0 0,0 0 0 0 0,0 0 0 0 0,-1 0 0 0 0,0 1 0 0 0,0-1 1 0 0,0 0-1 0 0,0 0 0 0 0,-1 0 0 0 0,0 0-82 0 0,-7 30-27 0 0,6-5 72 0 0,0 1 1785 0 0,0 20-1830 0 0,3-42 31 0 0,0 1 1 0 0,1-1-1 0 0,0 1 0 0 0,1 2-31 0 0,-1-9 99 0 0,-1 1-1 0 0,1-1 1 0 0,0 1 0 0 0,0-1 0 0 0,0 0-1 0 0,0 1 1 0 0,0-1 0 0 0,1 0-1 0 0,-1 0 1 0 0,1 1 0 0 0,-1-1-1 0 0,1 0 1 0 0,0-1 0 0 0,-1 1-1 0 0,2 1-98 0 0,-1-2 108 0 0,0-1 0 0 0,-1 1 0 0 0,1-1-1 0 0,0 1 1 0 0,0-1 0 0 0,0 1-1 0 0,-1-1 1 0 0,1 0 0 0 0,0 0 0 0 0,0 0-1 0 0,0 0 1 0 0,0 0 0 0 0,-1 0 0 0 0,1 0-1 0 0,0-1 1 0 0,0 1 0 0 0,1-1-108 0 0,-1 0 81 0 0,1 0-1 0 0,0 0 1 0 0,-1 0 0 0 0,1 0 0 0 0,0 0 0 0 0,-1-1 0 0 0,1 1 0 0 0,-1-1-1 0 0,0 0 1 0 0,2-1-81 0 0,7-8 16 0 0,-8 9-16 0 0,-1 0 0 0 0,1-1 0 0 0,-1 1 0 0 0,0 0 0 0 0,0-1 0 0 0,0 0 0 0 0,0 1 0 0 0,-1-1 0 0 0,1 0 0 0 0,-1 0 0 0 0,0 0 0 0 0,4-9 0 0 0,-3 10 0 0 0,-1-1 0 0 0,0 0 0 0 0,0 0 0 0 0,0 0 0 0 0,-1 0 0 0 0,1 0 0 0 0,-1 0 0 0 0,1-2 0 0 0,-1 0 4 0 0,-1 0-1 0 0,1 0 1 0 0,-1 0-1 0 0,0 0 0 0 0,-1 0 1 0 0,1 0-1 0 0,-1 1 1 0 0,0-1-1 0 0,0 1 1 0 0,0-1-1 0 0,-1 1 0 0 0,1 0 1 0 0,-1 0-1 0 0,0 0 1 0 0,-1 0-1 0 0,1 0 1 0 0,-1 0-1 0 0,1 1 1 0 0,-1 0-1 0 0,0 0 0 0 0,-3-2-3 0 0,-6-3-360 0 0,0 1 0 0 0,0 0 0 0 0,0 1 0 0 0,-1 0 0 0 0,0 1 0 0 0,-12-2 360 0 0,9 2-1792 0 0</inkml:trace>
  <inkml:trace contextRef="#ctx0" brushRef="#br0" timeOffset="28220.798">3595 6241 8288 0 0,'0'0'638'0'0,"8"-3"-511"0"0,-6 0 8913 0 0,-2 2-8848 0 0,0 0 1 0 0,0 0-1 0 0,0 0 0 0 0,0 0 1 0 0,0 0-1 0 0,0 0 0 0 0,0 0 1 0 0,-1 0-1 0 0,1 0 0 0 0,0 0 1 0 0,0 0-1 0 0,-1 0 0 0 0,1 0 1 0 0,-1 0-1 0 0,1 0 1 0 0,-1 0-1 0 0,1 0 0 0 0,-1 0 1 0 0,0 0-1 0 0,0 0-192 0 0,0 0 70 0 0,-1 0 0 0 0,0 1 0 0 0,0-1 0 0 0,1 1 1 0 0,-1 0-1 0 0,0-1 0 0 0,0 1 0 0 0,0 0 0 0 0,0 0 0 0 0,0 0 0 0 0,-1 0-70 0 0,0 1 24 0 0,1-1 1 0 0,0 0-1 0 0,0 1 0 0 0,-1 0 0 0 0,1-1 0 0 0,0 1 0 0 0,0 0 1 0 0,0 0-1 0 0,0 0 0 0 0,0 1 0 0 0,0-1 0 0 0,0 0 0 0 0,0 1 1 0 0,1-1-1 0 0,-2 2-24 0 0,-26 30 361 0 0,20-22-317 0 0,4-5-44 0 0,0 1 0 0 0,1 0 0 0 0,-1 0 0 0 0,1 0 0 0 0,1 1 0 0 0,-1-1 0 0 0,1 1 0 0 0,1 0 0 0 0,-1 0 0 0 0,1 0 0 0 0,0 3 0 0 0,2-10 0 0 0,-2 8 0 0 0,1-1 0 0 0,-1 1 0 0 0,1 0 0 0 0,1 0 0 0 0,0 0 0 0 0,1 9 0 0 0,0-14 0 0 0,-1 1 0 0 0,1-1 0 0 0,0 0 0 0 0,1 0 0 0 0,-1 0 0 0 0,1 0 0 0 0,0 0 0 0 0,0 0 0 0 0,0 0 0 0 0,0 0 0 0 0,1-1 0 0 0,-1 1 0 0 0,1-1 0 0 0,0 0 0 0 0,0 1 0 0 0,0-1 0 0 0,1-1 0 0 0,-1 1 0 0 0,1 0 0 0 0,-1-1 0 0 0,1 0 0 0 0,0 0 0 0 0,0 0 0 0 0,1 0 0 0 0,1 1-172 0 0,1 0 1 0 0,0 0-1 0 0,0-1 0 0 0,0 0 0 0 0,0-1 0 0 0,1 1 0 0 0,-1-1 1 0 0,0-1-1 0 0,1 1 0 0 0,-1-1 0 0 0,0 0 0 0 0,1-1 0 0 0,-1 0 1 0 0,0 0-1 0 0,0-1 0 0 0,0 0 0 0 0,6-2 172 0 0,-4 2-464 0 0,-5 0-145 0 0,1 1 1 0 0,0-1-1 0 0,-1 1 0 0 0,0-1 0 0 0,1-1 1 0 0,-1 1-1 0 0,3-3 609 0 0,5-5-2025 0 0</inkml:trace>
  <inkml:trace contextRef="#ctx0" brushRef="#br0" timeOffset="28221.798">3726 6241 5528 0 0,'-3'-26'422'0'0,"3"21"6"0"0,-1 17 3028 0 0,-3 10 475 0 0,2-1 0 0 0,0 4-3931 0 0,1 78 4454 0 0,1-53-3034 0 0,2-31-1362 0 0,0 1-1 0 0,1-1 1 0 0,1 0-1 0 0,4 8-57 0 0,-5-13-113 0 0,-3-13 91 0 0,0 1 0 0 0,1-1 0 0 0,-1 1-1 0 0,1 0 1 0 0,-1-1 0 0 0,1 1 0 0 0,0-1-1 0 0,0 1 1 0 0,-1-1 0 0 0,1 0 0 0 0,0 1 0 0 0,0-1-1 0 0,0 0 1 0 0,1 0 0 0 0,-1 0 0 0 0,0 0-1 0 0,0 1 1 0 0,2-1 22 0 0,10 4-6177 0 0,-1-4-1157 0 0</inkml:trace>
  <inkml:trace contextRef="#ctx0" brushRef="#br0" timeOffset="28567.371">3987 6005 15664 0 0,'-5'3'1391'0'0,"-2"5"-1111"0"0,2-3-280 0 0,-3 5 0 0 0,-4 1 656 0 0,2 0 80 0 0,-2 0 8 0 0,-5-3 8 0 0,4 4-520 0 0,-4-1-104 0 0,2-3-16 0 0,-2-2-8 0 0,-5 2-1032 0 0,-3-3-216 0 0,-17 6-40 0 0,8-8 1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5:18.4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2787 209 4144 0 0,'0'0'319'0'0,"-5"-4"187"0"0,-39-17 9935 0 0,12 11-9297 0 0,-127-31 245 0 0,12 9-820 0 0,-6-2 24 0 0,-69-4-593 0 0,168 32 124 0 0,-28-4 406 0 0,-72 0-530 0 0,64 9 211 0 0,16-1 130 0 0,-23 5-341 0 0,-211 11 272 0 0,124-6-105 0 0,121-8-39 0 0,-78 0 225 0 0,-175-1 454 0 0,150 2-390 0 0,134 1-298 0 0,24-1-79 0 0,0-1 1 0 0,0 1-1 0 0,0-2 0 0 0,0 1 0 0 0,-8-2-40 0 0,-6 1 269 0 0,17 1 177 0 0,15 0-223 0 0,74-8 183 0 0,109 5-456 0 0,-12 12 346 0 0,-92-3-302 0 0,67-4 6 0 0,-38-1 0 0 0,75-2 19 0 0,-69 0 112 0 0,23-2-41 0 0,82 2 174 0 0,-139 5-68 0 0,130 4 316 0 0,-136-8-108 0 0,52-9-404 0 0,87-5 368 0 0,-212 13-357 0 0,-9 1 9 0 0,-15 4-241 0 0,-14 8 91 0 0,15-6 87 0 0,1-2 1 0 0,-11 4 42 0 0,-100 31-74 0 0,52-16 184 0 0,-62 12-110 0 0,83-24 118 0 0,5-1 109 0 0,-6-1-227 0 0,-93 9 544 0 0,-1-5 0 0 0,-2-7-544 0 0,64-6 138 0 0,-405-4 249 0 0,295-3-376 0 0,110 6-2 0 0,2-1 35 0 0,-6 5-44 0 0,-31 3 12 0 0,-48 3-13 0 0,151-8-18 0 0,-18 3-27 0 0,-18 4 46 0 0,40-6-271 0 0,1 0 1 0 0,-1 1-1 0 0,0 1 0 0 0,1-1 1 0 0,0 2-1 0 0,0-1 0 0 0,-1 2 271 0 0,8-5-199 0 0,0 1-1 0 0,0-1 1 0 0,0 1 0 0 0,0-1-1 0 0,1 1 1 0 0,-1 0-1 0 0,0 0 1 0 0,1-1 0 0 0,0 1-1 0 0,-1 1 1 0 0,0 1 199 0 0,0 9-1599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5:21.4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1511 1149 8288 0 0,'0'0'638'0'0,"0"0"-168"0"0,2 2 827 0 0,2 0-816 0 0,-1 1 0 0 0,1 0 0 0 0,-1 1-1 0 0,0-1 1 0 0,1 1 0 0 0,-2-1 0 0 0,1 1 0 0 0,0 0 0 0 0,-1 0-1 0 0,0 0 1 0 0,0 0 0 0 0,0 0 0 0 0,0 1 0 0 0,-1-1 0 0 0,1 1-481 0 0,3 15 566 0 0,-1 0 1 0 0,3 20-567 0 0,-3-13 624 0 0,1 22 81 0 0,-2 0 0 0 0,-2 1 0 0 0,-2 0-705 0 0,0 5 557 0 0,2-45-421 0 0,-1-1 0 0 0,-1 0 0 0 0,0 0 0 0 0,0 0 0 0 0,-1 1 0 0 0,0-1 0 0 0,-4 8-136 0 0,6-16 8 0 0,0-1 0 0 0,0 0 0 0 0,0 1 0 0 0,-1-1-1 0 0,1 1 1 0 0,0-1 0 0 0,0 1 0 0 0,0-1 0 0 0,-1 0-1 0 0,1 1 1 0 0,0-1 0 0 0,0 0 0 0 0,-1 1 0 0 0,1-1 0 0 0,0 0-1 0 0,-1 1 1 0 0,1-1 0 0 0,0 0 0 0 0,-1 0 0 0 0,1 1-1 0 0,-1-1 1 0 0,1 0 0 0 0,0 0 0 0 0,-1 0 0 0 0,1 0 0 0 0,-1 1-1 0 0,1-1 1 0 0,-1 0-8 0 0,-2-2-11 0 0,1 0 11 0 0,0-1 0 0 0,0 1 0 0 0,0 0 0 0 0,1-1 0 0 0,-1 0 0 0 0,1 1 0 0 0,-1-1 0 0 0,1 0 0 0 0,0 0 0 0 0,0 0 0 0 0,0 0 0 0 0,0 0 0 0 0,1 0 0 0 0,-1 1 0 0 0,-6-30 3 0 0,1 0 0 0 0,2 0 1 0 0,1-1-1 0 0,1-5-3 0 0,1 12 22 0 0,0-32 4 0 0,2 0 0 0 0,3 0 0 0 0,3 0 0 0 0,12-50-26 0 0,-16 96 15 0 0,0-6-38 0 0,1 1-1 0 0,1-1 0 0 0,6-14 24 0 0,-9 28 52 0 0,0 0-1 0 0,0 0 1 0 0,0 0 0 0 0,0 1 0 0 0,0-1 0 0 0,1 1 0 0 0,-1 0 0 0 0,1-1-1 0 0,0 1 1 0 0,0 0 0 0 0,0 1 0 0 0,0-1 0 0 0,1 0 0 0 0,-1 1 0 0 0,1 0 0 0 0,0 0-1 0 0,-1 0 1 0 0,5-1-52 0 0,-6 2 33 0 0,0 1-1 0 0,0 0 1 0 0,0 0-1 0 0,1 0 1 0 0,-1 0-1 0 0,0 0 1 0 0,0 0-1 0 0,0 0 0 0 0,0 1 1 0 0,0-1-1 0 0,0 1 1 0 0,0-1-1 0 0,0 1 1 0 0,0 0-1 0 0,0 0 1 0 0,0 0-1 0 0,-1 0 1 0 0,1 0-1 0 0,0 0 1 0 0,-1 1-1 0 0,1-1 1 0 0,0 0-1 0 0,-1 1 0 0 0,0 0 1 0 0,1-1-1 0 0,-1 2-32 0 0,3 1-54 0 0,-1 0-1 0 0,0 0 0 0 0,0 0 0 0 0,-1 1 0 0 0,0 0 1 0 0,1-1-1 0 0,-1 1 0 0 0,-1 0 0 0 0,1 0 0 0 0,-1 1 55 0 0,0 3-21 0 0,1 0-1 0 0,-2 0 1 0 0,0 1-1 0 0,0-1 1 0 0,0 0-1 0 0,-2 0 1 0 0,1 0 0 0 0,-1 1-1 0 0,0-1 1 0 0,-3 6 21 0 0,0-1-33 0 0,-1 0-1 0 0,0 0 1 0 0,-1 0 0 0 0,-1-1 0 0 0,0 0 0 0 0,-2 0 33 0 0,6-8-45 0 0,0 0 1 0 0,-1 0-1 0 0,1-1 0 0 0,-1 1 0 0 0,0-1 1 0 0,-5 3 44 0 0,7-5-151 0 0,0 0 0 0 0,0 0 1 0 0,-1 0-1 0 0,1-1 0 0 0,-1 1 1 0 0,0-1-1 0 0,1 0 1 0 0,-1 0-1 0 0,0 0 0 0 0,0 0 1 0 0,0-1-1 0 0,0 1 151 0 0,2-2-244 0 0,0 1-1 0 0,-1-1 1 0 0,1 1-1 0 0,0-1 1 0 0,-1 0-1 0 0,1 0 1 0 0,0 0-1 0 0,0 0 1 0 0,0 0 0 0 0,0 0-1 0 0,0-1 1 0 0,0 1-1 0 0,0-1 1 0 0,0 1-1 0 0,1-1 1 0 0,-1 0 0 0 0,1 1-1 0 0,-1-1 1 0 0,1 0-1 0 0,-1 0 1 0 0,0-2 244 0 0,-6-10-6377 0 0</inkml:trace>
  <inkml:trace contextRef="#ctx0" brushRef="#br0" timeOffset="422.087">1738 806 14480 0 0,'22'75'1549'0'0,"-19"-63"-1470"0"0,-1 0-1 0 0,0 0 1 0 0,0 1 0 0 0,-1 11-79 0 0,0-1 321 0 0,1 13 359 0 0,-2 1 0 0 0,-4 26-680 0 0,-1 29 870 0 0,3-60-679 0 0,0 0 2902 0 0,10-38-2498 0 0,0 0-498 0 0,0-2-1 0 0,-1 1 1 0 0,-1-1-1 0 0,1 0 1 0 0,-1 0-1 0 0,0-1 1 0 0,-1 0-97 0 0,2-1 24 0 0,2-2-17 0 0,1 0 0 0 0,9-9-7 0 0,10-12-1 0 0,-13 13 152 0 0,0 1-1 0 0,1 0 0 0 0,8-5-150 0 0,2-1-143 0 0,-20 17 70 0 0,1 0 0 0 0,0 1-1 0 0,1 0 74 0 0,-8 6 49 0 0,0 0 0 0 0,1 1-1 0 0,-1-1 1 0 0,0 0 0 0 0,0 1-1 0 0,0 0 1 0 0,1-1 0 0 0,-1 1 0 0 0,0 0-1 0 0,1-1 1 0 0,-1 1 0 0 0,1 0-49 0 0,11-3 446 0 0,-13 26-1126 0 0,-1-9 578 0 0,0-1 0 0 0,-1 1 0 0 0,-4 12 102 0 0,3-9 419 0 0,-1-1 1 0 0,2 6-420 0 0,1-18 113 0 0,0 11 391 0 0,1 1 1 0 0,0 8-505 0 0,0-20-38 0 0,1 1 0 0 0,0-1 1 0 0,-1 0-1 0 0,1 0 0 0 0,1 0 0 0 0,-1 0 1 0 0,1 0-1 0 0,-1 0 0 0 0,1 0 1 0 0,0 0-1 0 0,2 2 38 0 0,-3-4-23 0 0,1 0 1 0 0,-1 0-1 0 0,1 0 1 0 0,-1 0-1 0 0,1 0 1 0 0,0 0-1 0 0,0 0 0 0 0,0 0 1 0 0,0-1-1 0 0,0 1 1 0 0,0-1-1 0 0,1 1 1 0 0,-1-1-1 0 0,0 0 1 0 0,1 0-1 0 0,-1 0 0 0 0,1 0 1 0 0,-1 0-1 0 0,1-1 1 0 0,-1 1-1 0 0,1-1 1 0 0,-1 0-1 0 0,1 1 1 0 0,2-2 22 0 0,0 1 44 0 0,0 0 0 0 0,-1 0 0 0 0,1-1 0 0 0,0 0 0 0 0,0 0 0 0 0,-1-1 1 0 0,1 1-1 0 0,0-1 0 0 0,-1 0 0 0 0,0 0 0 0 0,1 0 0 0 0,-1-1 0 0 0,0 0 1 0 0,0 0-1 0 0,-1 0 0 0 0,1 0 0 0 0,0 0 0 0 0,-1-1 0 0 0,3-3-44 0 0,2-5 62 0 0,-5 10-100 0 0,-1-1-1 0 0,0 0 0 0 0,0 0 0 0 0,0 0 1 0 0,-1 0-1 0 0,1 0 0 0 0,-1 0 0 0 0,0-1 1 0 0,0 1-1 0 0,0 0 0 0 0,1-4 39 0 0,-2 4-15 0 0,0-1 0 0 0,0 1-1 0 0,0 0 1 0 0,0-1 0 0 0,-1 1 0 0 0,1 0-1 0 0,-1-1 1 0 0,0 1 0 0 0,0 0-1 0 0,0 0 1 0 0,0 0 0 0 0,0 0 0 0 0,-1 0-1 0 0,0 0 1 0 0,1 0 0 0 0,-1 0-1 0 0,0 1 1 0 0,0-1 0 0 0,-1 1 0 0 0,0-1 15 0 0,-7-7-380 0 0,0 2 0 0 0,-1-1 0 0 0,0 1 1 0 0,-6-2 379 0 0,11 6-304 0 0,-5-3-281 0 0,5 3-244 0 0,1 1 0 0 0,-1-1-1 0 0,1 1 1 0 0,0-2 0 0 0,1 1-1 0 0,-4-3 830 0 0,-1-3-2585 0 0,6 8-3072 0 0</inkml:trace>
  <inkml:trace contextRef="#ctx0" brushRef="#br0" timeOffset="876.8">2352 977 10136 0 0,'0'0'777'0'0,"0"0"-362"0"0,0 0 351 0 0,0 2 208 0 0,-23 60 2556 0 0,16-48-3130 0 0,2-1 0 0 0,0 1-1 0 0,0 0 1 0 0,1 1 0 0 0,1-1 0 0 0,1 1 0 0 0,-1 13-400 0 0,3-28-1 0 0,1 29 64 0 0,-1-28 0 0 0,0 1 0 0 0,1 0 0 0 0,-1-1-1 0 0,0 1 1 0 0,1-1 0 0 0,-1 1 0 0 0,1-1-1 0 0,0 1 1 0 0,-1-1 0 0 0,1 0 0 0 0,0 1 0 0 0,0-1-1 0 0,0 0 1 0 0,1 2-63 0 0,0-3 124 0 0,0 1 0 0 0,0-1 0 0 0,0 1 0 0 0,0-1 1 0 0,0 0-1 0 0,0 0 0 0 0,0 0 0 0 0,1 0 0 0 0,-1 0 0 0 0,0 0 0 0 0,0-1 0 0 0,0 1 0 0 0,2-1-124 0 0,1-1 72 0 0,-1 0-1 0 0,1 0 1 0 0,-1-1 0 0 0,1 1-1 0 0,-1-1 1 0 0,0 0-1 0 0,0 0 1 0 0,0-1-1 0 0,0 1 1 0 0,0-1 0 0 0,-1 0-1 0 0,2-2-71 0 0,6-8 163 0 0,-1-1 0 0 0,7-15-163 0 0,-10 18 70 0 0,1-4 2 0 0,-2 1-1 0 0,0-1 1 0 0,0-1 0 0 0,-1 1-1 0 0,0-7-71 0 0,5-16 73 0 0,-7 25-76 0 0,0-1 0 0 0,-1 1 0 0 0,0-1 0 0 0,-2 0 0 0 0,1 1 1 0 0,-2-1-1 0 0,0 0 0 0 0,-1-1 3 0 0,-5-25-19 0 0,-1 1-1 0 0,-6-13 20 0 0,-2 4 92 0 0,-3 0 0 0 0,-20-37-92 0 0,38 85 2 0 0,-4-9 143 0 0,-2-1 1 0 0,1 1 0 0 0,-2 1 0 0 0,1-1 0 0 0,-5-3-146 0 0,11 11 13 0 0,-10-4 39 0 0,10 6-45 0 0,1 1 0 0 0,0-1 0 0 0,-1 1 0 0 0,1-1 0 0 0,-1 1 0 0 0,1-1 0 0 0,0 1 0 0 0,-1 0 0 0 0,1-1 0 0 0,0 1 0 0 0,0 0 0 0 0,0-1 0 0 0,-1 1 0 0 0,1 0 0 0 0,0-1 0 0 0,0 1-7 0 0,0 0 12 0 0,-3 13 45 0 0,1 0 0 0 0,0 0 0 0 0,1 0 0 0 0,1 0 0 0 0,0 0 0 0 0,1 0 0 0 0,2 14-57 0 0,3 6 118 0 0,2 0 0 0 0,8 22-118 0 0,-11-37 20 0 0,2 1 0 0 0,0-1 0 0 0,2 0 1 0 0,0-1-1 0 0,0 0 0 0 0,2 0 0 0 0,3 2-20 0 0,-8-13-15 0 0,0 0-1 0 0,1-1 0 0 0,5 4 16 0 0,15 15-81 0 0,-18-14-228 0 0,1 1 0 0 0,0-1 0 0 0,1-1 0 0 0,0 0-1 0 0,0 0 1 0 0,1-1 0 0 0,1-1 0 0 0,-1 0 0 0 0,3 0 309 0 0,2 3-1206 0 0,-4-4-38 0 0</inkml:trace>
  <inkml:trace contextRef="#ctx0" brushRef="#br0" timeOffset="1266.517">2626 708 10592 0 0,'18'-19'1104'0'0,"-18"19"-1100"0"0,0 0 1 0 0,0 0 0 0 0,0 0 0 0 0,0 0-1 0 0,0 0 1 0 0,0-1 0 0 0,0 1 0 0 0,1 0 0 0 0,-1 0-1 0 0,0 0 1 0 0,0 0 0 0 0,0 0 0 0 0,0 0-1 0 0,0 0 1 0 0,0 0 0 0 0,0 0 0 0 0,0 0-1 0 0,1 0 1 0 0,-1 0 0 0 0,0 0 0 0 0,0 0-1 0 0,0 0 1 0 0,0 0 0 0 0,0 0 0 0 0,0 0 0 0 0,0 0-1 0 0,0 0 1 0 0,1 0 0 0 0,-1 0 0 0 0,0 0-1 0 0,0 0 1 0 0,0 0 0 0 0,0 0 0 0 0,0 0-1 0 0,0 0 1 0 0,0 0 0 0 0,0 1 0 0 0,0-1-1 0 0,1 0 1 0 0,-1 0 0 0 0,0 0 0 0 0,0 0 0 0 0,0 0-1 0 0,0 0 1 0 0,0 0 0 0 0,0 0 0 0 0,0 0-1 0 0,0 0 1 0 0,0 1 0 0 0,0-1 0 0 0,0 0-1 0 0,0 0 1 0 0,0 0 0 0 0,0 0-5 0 0,4 7 1027 0 0,-1 1-1 0 0,0 0 1 0 0,-1 0 0 0 0,2 4-1027 0 0,5 19 2399 0 0,1-10-1936 0 0,-6-12-224 0 0,-1-1-1 0 0,0 0 1 0 0,2 7-239 0 0,-1-2 183 0 0,1 0 0 0 0,0-1 1 0 0,1 1-1 0 0,0-1 0 0 0,5 6-183 0 0,-9-14-3 0 0,0-1 45 0 0,-1-1-1 0 0,1 1 0 0 0,0-1 1 0 0,0 1-1 0 0,1-1 0 0 0,-1 1 0 0 0,0-1 1 0 0,1 0-1 0 0,0 0 0 0 0,-1 0 1 0 0,1-1-1 0 0,0 1 0 0 0,0-1 0 0 0,0 1 1 0 0,0-1-1 0 0,0 0 0 0 0,0 0 1 0 0,0 0-1 0 0,2-1-41 0 0,-3 1 4 0 0,0-1 0 0 0,0 0-1 0 0,0 0 1 0 0,0 0 0 0 0,0 0 0 0 0,0 0 0 0 0,0-1 0 0 0,0 1-1 0 0,0-1 1 0 0,0 1 0 0 0,0-1 0 0 0,0 0 0 0 0,0 0 0 0 0,0 1 0 0 0,0-1-1 0 0,0-1 1 0 0,-1 1 0 0 0,1 0 0 0 0,0 0 0 0 0,-1-1 0 0 0,1 1-1 0 0,-1-1 1 0 0,0 1 0 0 0,1-1 0 0 0,-1 0 0 0 0,0 1 0 0 0,0-1-1 0 0,0 0 1 0 0,1-1-4 0 0,6-14 0 0 0,-1 2 0 0 0,0 0 0 0 0,-1 0 0 0 0,3-14 0 0 0,-2 9 0 0 0,-5 16 0 0 0,0 0 0 0 0,-1 0 0 0 0,0-1 0 0 0,0 1 0 0 0,0-1 0 0 0,0-1 0 0 0,-3-3 0 0 0,1 8 0 0 0,2 4 0 0 0,2 6 0 0 0,-3-8 0 0 0,1 2 0 0 0,0 1 0 0 0,0 0 0 0 0,0 0 0 0 0,1 0 0 0 0,-1-1 0 0 0,1 1 0 0 0,0-1 0 0 0,0 1 0 0 0,2 2 0 0 0,1 2 13 0 0,-4-5-3 0 0,0 0 0 0 0,1-1 0 0 0,-1 1 0 0 0,1-1-1 0 0,-1 1 1 0 0,1-1 0 0 0,0 1 0 0 0,0-1 0 0 0,0 0-1 0 0,0 0 1 0 0,1 0 0 0 0,-1 0 0 0 0,1-1 0 0 0,-1 1-1 0 0,2 0-9 0 0,13 9 19 0 0,-16-9-21 0 0,0-1 0 0 0,1 0 0 0 0,-1 0 1 0 0,1 0-1 0 0,-1 0 0 0 0,1 0 0 0 0,0 0 0 0 0,-1 0 0 0 0,1 0 0 0 0,1-1 2 0 0,35 11-2181 0 0,-26-11 1018 0 0</inkml:trace>
  <inkml:trace contextRef="#ctx0" brushRef="#br0" timeOffset="1826.457">3304 603 12032 0 0,'10'16'553'0'0,"-8"-13"-16"0"0,-2-3-233 0 0,0 7 1064 0 0,-21 34 2397 0 0,16-25-3192 0 0,0 0 0 0 0,1 0 0 0 0,1 0 0 0 0,0 2-573 0 0,2-12 95 0 0,1-4-72 0 0,-1-1 1 0 0,1 1 0 0 0,0 0-1 0 0,0 0 1 0 0,0-1 0 0 0,0 1 0 0 0,0 0-1 0 0,0 0 1 0 0,0-1 0 0 0,0 1 0 0 0,1 0-1 0 0,-1-1 1 0 0,1 1 0 0 0,0 0 0 0 0,-1-1-1 0 0,1 1 1 0 0,0-1 0 0 0,0 2-24 0 0,0 0 32 0 0,-1-2-28 0 0,1 0 1 0 0,-1 0-1 0 0,0-1 1 0 0,1 1 0 0 0,-1 0-1 0 0,1 0 1 0 0,-1 0-1 0 0,1 0 1 0 0,-1-1-1 0 0,1 1 1 0 0,0 0 0 0 0,-1 0-1 0 0,1-1 1 0 0,0 1-1 0 0,0-1 1 0 0,0 1-5 0 0,2 2 33 0 0,-1-2 0 0 0,0 1 0 0 0,1 0 0 0 0,0 0 0 0 0,-1-1-1 0 0,1 1 1 0 0,0-1 0 0 0,0 0 0 0 0,0 0 0 0 0,0 0 0 0 0,0 0 0 0 0,0-1 0 0 0,0 1 0 0 0,2-1-33 0 0,1 1 17 0 0,0-1-1 0 0,1 0 1 0 0,-1-1 0 0 0,0 1 0 0 0,0-1-1 0 0,3-1-16 0 0,-6 1-4 0 0,-1 0 0 0 0,0 0 0 0 0,1 0 0 0 0,-1 0 0 0 0,0 0-1 0 0,0-1 1 0 0,0 1 0 0 0,0-1 0 0 0,0 1 0 0 0,1-2 4 0 0,-1 1-23 0 0,0 0 0 0 0,0 0 0 0 0,1 1 0 0 0,-1-1 0 0 0,1 1 0 0 0,-1-1 0 0 0,4 0 23 0 0,-2 0-51 0 0,0 0 0 0 0,0 0 0 0 0,0 0-1 0 0,-1 0 1 0 0,1-1 0 0 0,0 1 0 0 0,-1-1 0 0 0,0 0 0 0 0,1 0 0 0 0,-1 0 0 0 0,-1-1 0 0 0,1 1 0 0 0,0-1 0 0 0,-1 0 0 0 0,2-3 51 0 0,4-8-246 0 0,-1-1 0 0 0,0 0 1 0 0,1-9 245 0 0,-1 6-163 0 0,6-23-169 0 0,-2-1 1 0 0,3-33 331 0 0,-5 33-5 0 0,-3-5-709 0 0,-1-1 0 0 0,-3 1-1 0 0,-2-20 715 0 0,0 49 71 0 0,-2-18 27 0 0,-1 1-1 0 0,-2 0 0 0 0,-7-26-97 0 0,10 47 304 0 0,1 11-183 0 0,1 1 0 0 0,-1 0-1 0 0,0-1 1 0 0,0 1 0 0 0,0 0-1 0 0,0 0 1 0 0,-1-1 0 0 0,0 0-121 0 0,2 3 149 0 0,0 1-12 0 0,0 0 50 0 0,-1 3 212 0 0,-4 54 1131 0 0,4-30-1112 0 0,-1 26 379 0 0,3 0 0 0 0,7 50-797 0 0,1 21 174 0 0,-5-77-130 0 0,3-1 0 0 0,1 0 1 0 0,4 11-45 0 0,-9-48-23 0 0,-1 1-4 0 0,2 0-1 0 0,-1-1 0 0 0,2 3 28 0 0,9 24-185 0 0,-14-34 82 0 0,1 1-1 0 0,1-1 0 0 0,-1 0 0 0 0,0 0 0 0 0,0 1 1 0 0,1-1-1 0 0,0 0 0 0 0,-1 0 0 0 0,1 0 1 0 0,1 0 103 0 0,-1 0-328 0 0,-2-1 262 0 0,1-1-1 0 0,-1 1 1 0 0,0-1 0 0 0,1 0-1 0 0,-1 1 1 0 0,1-1 0 0 0,-1 0-1 0 0,1 1 1 0 0,-1-1 0 0 0,1 0 0 0 0,-1 0-1 0 0,1 1 1 0 0,-1-1 0 0 0,1 0-1 0 0,-1 0 1 0 0,1 0 0 0 0,-1 0-1 0 0,1 0 1 0 0,-1 1 0 0 0,1-1-1 0 0,0 0 1 0 0,-1-1 0 0 0,1 1-1 0 0,-1 0 1 0 0,1 0 0 0 0,-1 0-1 0 0,1 0 67 0 0,0-1-208 0 0,0 1 0 0 0,1-1-1 0 0,-1 0 1 0 0,0 1 0 0 0,0-1-1 0 0,0 0 1 0 0,0 0-1 0 0,0 0 1 0 0,0 0 0 0 0,0 0-1 0 0,0-1 209 0 0,3-3-832 0 0,-1 1-1 0 0,-1-1 0 0 0,1 0 0 0 0,-1 0 1 0 0,2-4 832 0 0,1-10-1291 0 0,-2 1 0 0 0,0-1 0 0 0,0 0 0 0 0,-2 0 0 0 0,0-8 1291 0 0,0-6-956 0 0,-1 8 565 0 0,-1 0-1 0 0,-1 0 0 0 0,-3-11 392 0 0,1 6 6 0 0,2 17 762 0 0,0 0-1 0 0,-2 0 1 0 0,1 0 0 0 0,-2 1 0 0 0,1 0 0 0 0,-2-1 0 0 0,0 1-1 0 0,-5-7-767 0 0,9 16 263 0 0,-1 0 1 0 0,1-1-1 0 0,-1 1 0 0 0,0 1 0 0 0,-1-1 0 0 0,1 0 0 0 0,0 1 0 0 0,-1-1 0 0 0,1 1 0 0 0,-1 0 0 0 0,0 0 0 0 0,0 0 1 0 0,1 1-1 0 0,-1 0 0 0 0,0-1 0 0 0,-1 1 0 0 0,1 1 0 0 0,0-1 0 0 0,-2 0-263 0 0,-12 0 562 0 0,0 0 0 0 0,1 2 0 0 0,-1 0 0 0 0,-2 1-562 0 0,3-1 192 0 0,-69 3 206 0 0,33 0-290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11:35.7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1394 295 3224 0 0,'0'0'143'0'0,"0"0"151"0"0,-7 5 1601 0 0,-12-4 246 0 0,18-1-1472 0 0,-2 0-158 0 0,-7-1-208 0 0,0 0-1 0 0,1 0 1 0 0,0-1-1 0 0,-1 0 1 0 0,1 0-1 0 0,-9-5-302 0 0,-7-3 853 0 0,1-1-1 0 0,0-1-852 0 0,2 1 1478 0 0,-23-7-1478 0 0,-7-2 981 0 0,26 10-493 0 0,-1 1 0 0 0,0 1 0 0 0,-10-1-488 0 0,21 7 109 0 0,1 0 0 0 0,-1 2 1 0 0,-9 0-110 0 0,20 0 15 0 0,-50 2 160 0 0,36 0-127 0 0,1-1 1 0 0,0-1-1 0 0,-9-1-48 0 0,-11-1 92 0 0,27 2-4 0 0,-1 0-1 0 0,0-1 1 0 0,-2-1-88 0 0,-43-4 475 0 0,42 5-488 0 0,1 0-1 0 0,-1-1 1 0 0,1-1-1 0 0,-3-1 14 0 0,-2 0 34 0 0,0 0-1 0 0,-5 0-33 0 0,-19-3 251 0 0,30 4-179 0 0,-1 1 1 0 0,1 1-1 0 0,0 0 0 0 0,-1 1 1 0 0,1 0-1 0 0,-1 1 0 0 0,0 0-72 0 0,-14 0 128 0 0,23-1-92 0 0,1 0 0 0 0,-1 0 0 0 0,1 1 0 0 0,-1-1 0 0 0,0 1 0 0 0,-3 1-36 0 0,1 0 33 0 0,0-1-1 0 0,0 0 1 0 0,-1 0-1 0 0,1-1 1 0 0,0 0-1 0 0,-1 0-32 0 0,-32 2-59 0 0,32-1 96 0 0,0-1 0 0 0,0 0-1 0 0,0 0 1 0 0,0-1 0 0 0,1 0-1 0 0,-1-1 1 0 0,0 1 0 0 0,1-1-1 0 0,-1-1 1 0 0,1 0 0 0 0,0 0-1 0 0,-3-1-36 0 0,5 0 148 0 0,-1 1 0 0 0,1-1-1 0 0,0 0 1 0 0,0 0 0 0 0,0-1 0 0 0,-2-2-148 0 0,7 7 0 0 0,-1-1 145 0 0,1 1-1 0 0,0 0-9 0 0,0 0-40 0 0,0 0-21 0 0,0 0-2 0 0,18-6 160 0 0,-16 6-232 0 0,-1 0 0 0 0,0 0 0 0 0,0 0 0 0 0,0 0 0 0 0,0 0 0 0 0,0-1 0 0 0,0 1 0 0 0,0 0 0 0 0,0-1 0 0 0,-1 1 0 0 0,1-1 0 0 0,0 1 0 0 0,0-1 0 0 0,-1 1 0 0 0,1-1 0 0 0,0 1 0 0 0,0-1 0 0 0,-1 0 0 0 0,22-14 44 0 0,-6 5 24 0 0,0 0-1 0 0,3-1-67 0 0,-14 8 27 0 0,0 1-1 0 0,0 0 0 0 0,0 0 1 0 0,0 1-1 0 0,0-1 0 0 0,1 1 1 0 0,-1 0-1 0 0,0 0 0 0 0,5 1-26 0 0,27 5 54 0 0,-30-4-53 0 0,0 0-1 0 0,1 0 1 0 0,-1 1 0 0 0,0-1 0 0 0,0 2 0 0 0,0-1 0 0 0,0 1 0 0 0,0 0 0 0 0,0 1 0 0 0,-1 0-1 0 0,2 1 0 0 0,9 4 1 0 0,43 15-1 0 0,-14-3 0 0 0,-34-16-3 0 0,0 0 0 0 0,10 3 3 0 0,17 7 92 0 0,9-3 50 0 0,-38-7-91 0 0,-6-3-20 0 0,1-1 1 0 0,-1 1 0 0 0,0-1 0 0 0,1 1 0 0 0,0-1 0 0 0,2 0-32 0 0,-3-1 7 0 0,-1-1-4 0 0,12 3-3 0 0,18 5 11 0 0,-20-7 32 0 0,10-7-33 0 0,-22 6-10 0 0,0 1 0 0 0,0-1 0 0 0,0 0 0 0 0,0 1 0 0 0,0-1 0 0 0,0 1 0 0 0,0 0 0 0 0,0-1 0 0 0,0 1 0 0 0,1 0 0 0 0,-1 0 0 0 0,0 0 0 0 0,0-1 0 0 0,0 1 0 0 0,0 1 0 0 0,0-1 0 0 0,0 0 0 0 0,1 0 0 0 0,-1 0 0 0 0,4 1 0 0 0,-1-1 10 0 0,1-1 0 0 0,0 1 0 0 0,0-1-1 0 0,-1-1 1 0 0,1 1 0 0 0,-1 0 0 0 0,2-2-10 0 0,-2 2 28 0 0,0-1 0 0 0,0 1 1 0 0,0 0-1 0 0,1 0 0 0 0,-1 0 1 0 0,1 1-1 0 0,-1-1-28 0 0,30-3 107 0 0,-18 3-104 0 0,0 0 1 0 0,0 1-1 0 0,13 1-3 0 0,12 1 0 0 0,0-5 0 0 0,-40 3 0 0 0,-1 0 0 0 0,1 0 0 0 0,0-1 0 0 0,0 1 0 0 0,0 0 0 0 0,0 0 0 0 0,0 0 0 0 0,0-1 0 0 0,0 1 0 0 0,0 0 0 0 0,-1-1 0 0 0,1 1 0 0 0,0-1 0 0 0,0 1 0 0 0,0-1 0 0 0,1 0 1 0 0,0-1 0 0 0,0 1 0 0 0,0 0 0 0 0,1 0 0 0 0,-1 0 0 0 0,0 1 1 0 0,1-1-1 0 0,-1 1 0 0 0,1-1 0 0 0,1 1-1 0 0,2-1 27 0 0,3-1-11 0 0,0 1 0 0 0,0 0 0 0 0,0 1 0 0 0,0 0 0 0 0,9 1-16 0 0,-13 0 2 0 0,-1-1 0 0 0,1 0 1 0 0,0-1-1 0 0,0 1 0 0 0,1-1-2 0 0,-2 0 0 0 0,0 1 0 0 0,0-1 0 0 0,0 1 0 0 0,0 0 0 0 0,0 0 0 0 0,-1 0 0 0 0,1 0 0 0 0,0 1-1 0 0,0 0 1 0 0,3 1 0 0 0,-1-1 0 0 0,-1 1 0 0 0,1-1 0 0 0,0 0 0 0 0,-1-1 0 0 0,1 1 0 0 0,0-1 0 0 0,-1 0 0 0 0,1-1 0 0 0,1 0 0 0 0,27 0 0 0 0,-30 2 0 0 0,-3-1 1 0 0,0 1 0 0 0,1-1 0 0 0,-1 0-1 0 0,0 0 1 0 0,1 0 0 0 0,-1 0 0 0 0,0 0-1 0 0,1 0 1 0 0,-1 0 0 0 0,0 0 0 0 0,1-1-1 0 0,-1 1 1 0 0,0-1 0 0 0,2 1-1 0 0,14-7 75 0 0,3 0 414 0 0,-19 6-424 0 0,5-4-35 0 0,-13 4-44 0 0,0 0 0 0 0,0 0 0 0 0,0 0 0 0 0,-4-2 14 0 0,-20-5 2 0 0,18 7-3 0 0,0-1 0 0 0,0 2 0 0 0,0-1 0 0 0,0 2-1 0 0,0 0 1 0 0,0 0 0 0 0,0 2 0 0 0,1-1 0 0 0,-2 2 1 0 0,-52 16-54 0 0,33-14 54 0 0,26-5 0 0 0,0 0 0 0 0,0 0 0 0 0,1 1 0 0 0,-2 0 0 0 0,-8 2 0 0 0,-1 0 0 0 0,1-1 0 0 0,-1 0 0 0 0,0-2 0 0 0,0 0 0 0 0,0-1 0 0 0,0 0 0 0 0,0-2 0 0 0,1 0 0 0 0,-16-4 0 0 0,-59-13 0 0 0,53 12 0 0 0,14 3 0 0 0,-1 0 0 0 0,0 1 0 0 0,-10 1 0 0 0,2 3 0 0 0,16 0 0 0 0,0-1 0 0 0,-8-1 0 0 0,-41 3 0 0 0,10-7 0 0 0,-53-13 0 0 0,55 1 11 0 0,36 13 0 0 0,1-1-1 0 0,-1 0 1 0 0,1-1 0 0 0,0-1-1 0 0,-5-3-10 0 0,16 7-102 0 0,0 1 1 0 0,0 0-1 0 0,-1 0 0 0 0,1 0 0 0 0,-1 0 0 0 0,1 1 0 0 0,-1 0 0 0 0,0 1 102 0 0,-17 1-6001 0 0,10 5-1150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5:45.2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503 74 920 0 0,'0'0'253'0'0,"0"0"727"0"0,0 0 315 0 0,0 0 66 0 0,0 0-112 0 0,0 0-523 0 0,0 0-228 0 0,0 0-46 0 0,0 0-29 0 0,0 0-79 0 0,0 0-31 0 0,0 0-7 0 0,0 0 6 0 0,0 0 32 0 0,0 0 9 0 0,-9-12 1118 0 0,1 9-1110 0 0,-1-1 1 0 0,1 1-1 0 0,-1 1 0 0 0,1 0 1 0 0,-1 0-1 0 0,0 1 1 0 0,0 0-1 0 0,0 0 1 0 0,0 1-1 0 0,-8 1-361 0 0,1 0 19 0 0,1 2 0 0 0,-1 0 0 0 0,1 1 0 0 0,0 1 0 0 0,-4 1-19 0 0,-15 9 580 0 0,-21 12-580 0 0,39-18 61 0 0,1 1 0 0 0,0 1 0 0 0,1 0 0 0 0,0 1 0 0 0,1 1 0 0 0,0 0 0 0 0,1 1 0 0 0,1 0 0 0 0,0 1 0 0 0,1 0-1 0 0,-6 12-60 0 0,8-12 0 0 0,2 0 0 0 0,0 0 0 0 0,1 0 0 0 0,0 0 0 0 0,2 1 0 0 0,-1 6 0 0 0,1-3-23 0 0,0 1-1 0 0,2 0 0 0 0,1 0 1 0 0,1 6 23 0 0,-1 6-71 0 0,1-8 21 0 0,1-1-1 0 0,1 0 1 0 0,1 0 0 0 0,0-1-1 0 0,2 1 1 0 0,1-1 0 0 0,1 0-1 0 0,1-1 1 0 0,6 13 50 0 0,-7-21-17 0 0,-1 0 1 0 0,1-1-1 0 0,1 0 0 0 0,1-1 1 0 0,-1 0-1 0 0,9 7 17 0 0,11 9-249 0 0,29 20 249 0 0,-45-37-63 0 0,17 13-24 0 0,11 5 87 0 0,-29-21 40 0 0,0 0 0 0 0,0-2-1 0 0,0 1 1 0 0,0-1 0 0 0,10 2-40 0 0,-4-2 85 0 0,0 0-1 0 0,1-1 1 0 0,-1-1 0 0 0,1-1 0 0 0,18 0-85 0 0,3-4 232 0 0,-1-2 0 0 0,0-1 0 0 0,-1-2-1 0 0,29-9-231 0 0,-39 7 59 0 0,0-1-1 0 0,-1-1 1 0 0,0-1-1 0 0,0-2 1 0 0,-2-1-1 0 0,15-10-58 0 0,-13 5-5 0 0,0-1-1 0 0,-2 0 1 0 0,23-26 5 0 0,-36 34 57 0 0,-1-1 0 0 0,0 0 0 0 0,-1-1 0 0 0,-1 0 0 0 0,0 0 0 0 0,-1-1 0 0 0,-1 0 0 0 0,3-8-57 0 0,-2-2 126 0 0,0 0-1 0 0,-2-1 0 0 0,-1 1 1 0 0,-1-1-1 0 0,-1 0 0 0 0,-1 0 1 0 0,-2-15-126 0 0,-1 25 62 0 0,-1 0 0 0 0,0 0 0 0 0,-2 0 1 0 0,1 1-1 0 0,-2-1 0 0 0,0 1 0 0 0,-1 0 0 0 0,-1 0 1 0 0,-1 0-1 0 0,0 1 0 0 0,0 0 0 0 0,-7-6-62 0 0,3 5 1 0 0,-1 1 0 0 0,-1 0 0 0 0,0 0 0 0 0,-1 2 0 0 0,-1 0-1 0 0,0 0 1 0 0,-1 2 0 0 0,0 0 0 0 0,-1 1 0 0 0,0 1 0 0 0,-6-2-1 0 0,-8-2-59 0 0,1 2 0 0 0,-2 2 0 0 0,1 1 0 0 0,-1 1 0 0 0,0 2 0 0 0,-16 0 59 0 0,48 5-8 0 0,-38-4-658 0 0,0 2-1 0 0,0 2 0 0 0,-16 2 667 0 0,18 2-1451 0 0,3 0-329 0 0</inkml:trace>
  <inkml:trace contextRef="#ctx0" brushRef="#br0" timeOffset="2341.825">1896 1181 9008 0 0,'-1'-5'156'0'0,"-2"-8"504"0"0,-2 12-485 0 0,-2 1-145 0 0,-14-3 217 0 0,0 1 0 0 0,-1 1 0 0 0,1 2 0 0 0,0 0 0 0 0,0 0 0 0 0,0 2 0 0 0,0 1 0 0 0,1 1 0 0 0,-1 0 0 0 0,1 2 0 0 0,0 0 0 0 0,1 1 0 0 0,-2 2-247 0 0,5-1 27 0 0,0 0 0 0 0,0 1 0 0 0,0 1 0 0 0,1 0 1 0 0,1 1-1 0 0,0 1 0 0 0,1 0 0 0 0,0 1 0 0 0,1 0 1 0 0,-8 13-28 0 0,7-9 236 0 0,1 2 1 0 0,0 0-1 0 0,2 0 1 0 0,-7 17-237 0 0,12-22 32 0 0,0 0 1 0 0,1 0-1 0 0,1 1 1 0 0,0-1-1 0 0,1 1 0 0 0,0-1 1 0 0,2 9-33 0 0,1 1 12 0 0,1 0 1 0 0,1-1-1 0 0,1 0 1 0 0,2 0-1 0 0,0 0 1 0 0,6 13-13 0 0,-7-21 16 0 0,0 1 1 0 0,2 0 0 0 0,0-1 0 0 0,1-1-1 0 0,0 1 1 0 0,1-1 0 0 0,9 10-17 0 0,-6-11 14 0 0,0-1-1 0 0,2 0 1 0 0,-1-1-1 0 0,2-1 1 0 0,-1 0 0 0 0,2-1-1 0 0,-1 0 1 0 0,1-2 0 0 0,1 0-1 0 0,0 0 1 0 0,0-2 0 0 0,0 0-1 0 0,1-1 1 0 0,-1 0 0 0 0,1-2-1 0 0,0 0 1 0 0,1-1 0 0 0,-1-1-1 0 0,0 0 1 0 0,0-2 0 0 0,1 0-1 0 0,-1-1 1 0 0,0-1 0 0 0,0 0-1 0 0,17-6-13 0 0,-16 1 44 0 0,1 0 0 0 0,-1-1 0 0 0,0-1 1 0 0,-1 0-1 0 0,0-2 0 0 0,-1 0 0 0 0,3-3-44 0 0,5-7 49 0 0,-1 0 0 0 0,0-2 0 0 0,-2 0 1 0 0,5-9-50 0 0,-6 5-105 0 0,-2 0 1 0 0,0-2-1 0 0,-3-1 1 0 0,0 0-1 0 0,-2-1 1 0 0,-1 0-1 0 0,-1-1 1 0 0,5-32 104 0 0,-13 48-23 0 0,-2 0 0 0 0,0 0 0 0 0,0 0 0 0 0,-2 0 0 0 0,0 0 1 0 0,-1 0-1 0 0,-1 0 0 0 0,-1 0 0 0 0,-4-15 23 0 0,4 20 37 0 0,-1 0 0 0 0,0 0-1 0 0,-1 1 1 0 0,0-1 0 0 0,-1 1-1 0 0,0 0 1 0 0,-1 1 0 0 0,0-1 0 0 0,-1 1-1 0 0,0 1 1 0 0,0-1 0 0 0,-1 2 0 0 0,-9-8-37 0 0,6 7-137 0 0,-1 1 0 0 0,0 0 0 0 0,0 0 0 0 0,-1 2 0 0 0,0-1 0 0 0,-1 2 0 0 0,1 0 0 0 0,-1 1 0 0 0,0 0 0 0 0,0 1 0 0 0,-14-1 137 0 0,-29-3-4933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6:48.7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385 813 11976 0 0,'6'10'696'0'0,"-1"-3"-363"0"0,0 0 0 0 0,-1 0 1 0 0,0 0-1 0 0,0 1 0 0 0,0 1-333 0 0,-4-8 1196 0 0,0-1 55 0 0,0 0-67 0 0,0 0-330 0 0,0 0-146 0 0,0 0-32 0 0,-1-10-294 0 0,-1 0 0 0 0,0 1 0 0 0,0-1 0 0 0,-1 0 0 0 0,0 1-1 0 0,-1-1 1 0 0,0 1 0 0 0,-2-4-382 0 0,-9-20 673 0 0,-10-26 109 0 0,-4 0 0 0 0,-7-7-782 0 0,18 33 204 0 0,-38-87 403 0 0,37 79-270 0 0,2 0-1 0 0,-5-23-336 0 0,15 36 200 0 0,6 21-124 0 0,0 1 0 0 0,-1 0 0 0 0,0-1 0 0 0,0 1 0 0 0,-1 0 0 0 0,0-1-76 0 0,2 5 80 0 0,1 2 0 0 0,-8-21 331 0 0,7 19-399 0 0,0 0 0 0 0,0 0 0 0 0,-1 0 0 0 0,1 0 1 0 0,1 0-1 0 0,-1 0 0 0 0,0 0 0 0 0,1-1 0 0 0,-1 1 0 0 0,1 0 1 0 0,-1 0-1 0 0,1-1 0 0 0,0 1 0 0 0,0-1-12 0 0,-1-10 72 0 0,-1 4 57 0 0,0 0-1 0 0,1 0 1 0 0,0 0-1 0 0,1 0 1 0 0,0-4-129 0 0,0 9 31 0 0,0 3 34 0 0,0 1-1 0 0,0 0 0 0 0,0 0 0 0 0,0 0 5 0 0,0-1-63 0 0,1 1 0 0 0,-1 0 0 0 0,0-1 0 0 0,0 1 0 0 0,0 0 0 0 0,1-1 0 0 0,-1 1 0 0 0,0 0 0 0 0,0-1-1 0 0,0 1 1 0 0,0 0 0 0 0,0-1 0 0 0,0 1 0 0 0,0-1 0 0 0,0 1 0 0 0,0 0 0 0 0,0-1 0 0 0,0 1 0 0 0,0 0-1 0 0,0-1 1 0 0,0 1 0 0 0,0-1 0 0 0,0 1 0 0 0,0 0-6 0 0,-2-8 130 0 0,0 5-120 0 0,-2 6-8 0 0,-6 8-4 0 0,9-9 3 0 0,-3 2 0 0 0,2-2 0 0 0,0 0 0 0 0,1 1 0 0 0,-1-1 0 0 0,0 1-1 0 0,1-1 1 0 0,0 1 0 0 0,-1 0 0 0 0,1-1 0 0 0,0 1 0 0 0,0 0 0 0 0,0 3-1 0 0,1-4 19 0 0,-5 3 12 0 0,-1 1-28 0 0,-11 14-91 0 0,15-18 88 0 0,-6 6 34 0 0,-3 1-4 0 0,5-3-30 0 0,-1-3 11 0 0,6-3-7 0 0,1 0-1 0 0,-1-1 1 0 0,1 1 0 0 0,0-1 0 0 0,-1 1 0 0 0,1-1-1 0 0,0 0 1 0 0,-1 1 0 0 0,1-1 0 0 0,0 1 0 0 0,0-1-1 0 0,-1 0 1 0 0,1 1 0 0 0,0-1 0 0 0,0 1 0 0 0,0-1-1 0 0,0 0 1 0 0,0 1 0 0 0,0-1 0 0 0,0 0 0 0 0,0 1-1 0 0,0-1 1 0 0,0 0 0 0 0,0 1 0 0 0,1-1 0 0 0,-1 0-1 0 0,0 1 1 0 0,0-1 0 0 0,1 1-4 0 0,6-23 83 0 0,3 3 55 0 0,2 1 1 0 0,1 1-1 0 0,7-9-138 0 0,-19 26 8 0 0,0-1 0 0 0,0 1 0 0 0,0 0 0 0 0,0 0 0 0 0,0 0 0 0 0,1 0 0 0 0,-1 0 0 0 0,0 0-1 0 0,1 0 1 0 0,0 0-8 0 0,17-10 154 0 0,-12 7-43 0 0,-6 4-75 0 0,0-1 1 0 0,1 1 0 0 0,-1 0 0 0 0,1 0-1 0 0,-1-1 1 0 0,0 1 0 0 0,1 0 0 0 0,-1 0-1 0 0,0 0 1 0 0,1 1 0 0 0,-1-1 0 0 0,0 0-1 0 0,1 0 1 0 0,-1 1 0 0 0,0-1 0 0 0,1 1-1 0 0,-1-1 1 0 0,0 1 0 0 0,0 0 0 0 0,1-1-1 0 0,-1 1 1 0 0,0 0 0 0 0,1 0-37 0 0,2 3-30 0 0,1 0 0 0 0,-1 1 1 0 0,0-1-1 0 0,3 5 30 0 0,-3-4-121 0 0,5 6 3 0 0,-3-4 115 0 0,0 0 0 0 0,0 0 0 0 0,2 6 3 0 0,-3-4 73 0 0,1-1 0 0 0,0 1-1 0 0,1-1 1 0 0,4 5-73 0 0,-9-12 107 0 0,12 4-758 0 0,-13-5 554 0 0,0 0 0 0 0,1-1 0 0 0,-1 1 0 0 0,0 0 0 0 0,0 0 0 0 0,1-1 1 0 0,-1 1-1 0 0,0-1 0 0 0,0 1 0 0 0,0-1 0 0 0,0 0 0 0 0,0 1 0 0 0,0-1 0 0 0,0 0 0 0 0,0 0 0 0 0,0 0 0 0 0,0 0 0 0 0,0 0 97 0 0,11-15-4196 0 0,-5 4-4986 0 0</inkml:trace>
  <inkml:trace contextRef="#ctx0" brushRef="#br0" timeOffset="812.592">700 558 4144 0 0,'0'0'319'0'0,"0"0"317"0"0,0 0 2111 0 0,2 2 947 0 0,1-1-2838 0 0,-1 1 0 0 0,0 0 1 0 0,0-1-1 0 0,0 1 0 0 0,0 0 0 0 0,0 1 1 0 0,-1-1-1 0 0,1 0 0 0 0,-1 0 1 0 0,1 1-1 0 0,-1-1-856 0 0,2 4 572 0 0,-1-1-1 0 0,0 1 1 0 0,0-1 0 0 0,-1 1-1 0 0,1 1-571 0 0,1 9 389 0 0,-1 0 0 0 0,-1 0-1 0 0,-1 11-388 0 0,0-6 308 0 0,3 144-32 0 0,-4-110-276 0 0,0-41 0 0 0,0-1 0 0 0,2 0 0 0 0,-1 1 0 0 0,2-1 0 0 0,-1 0 0 0 0,3 5 0 0 0,-1-8-379 0 0,-1 0-1 0 0,0 0 0 0 0,-1-1 1 0 0,0 1 379 0 0,12-17-2948 0 0,-1-1 1422 0 0</inkml:trace>
  <inkml:trace contextRef="#ctx0" brushRef="#br0" timeOffset="1328.224">856 715 12440 0 0,'0'0'957'0'0,"-1"2"-624"0"0,-12 15 320 0 0,-27 23 7470 0 0,30-30-7464 0 0,0-3-398 0 0,0 1 0 0 0,0-1 0 0 0,-1-1 0 0 0,0 0 1 0 0,0 0-1 0 0,0-1 0 0 0,-1 0 0 0 0,0-1 0 0 0,0-1 1 0 0,0 0-1 0 0,0 0-261 0 0,9-3-8 0 0,0 0 0 0 0,0 0 0 0 0,0 0 1 0 0,0 0-1 0 0,0 0 0 0 0,0-1 0 0 0,-1 0 8 0 0,-11-1 1024 0 0,14 2-1030 0 0,1 0-1 0 0,-1 0 1 0 0,1 0-1 0 0,-1-1 1 0 0,1 1-1 0 0,-1 0 0 0 0,1 0 1 0 0,-1 0-1 0 0,1-1 1 0 0,-1 1-1 0 0,1 0 1 0 0,0-1-1 0 0,-1 1 1 0 0,1 0-1 0 0,-1-1 1 0 0,1 1-1 0 0,0 0 1 0 0,-1-1-1 0 0,1 1 1 0 0,0-1-1 0 0,0 1 0 0 0,-1-1 7 0 0,0-4-3678 0 0,1-2-4819 0 0</inkml:trace>
  <inkml:trace contextRef="#ctx0" brushRef="#br0" timeOffset="1661.12">893 888 10136 0 0,'4'9'192'0'0,"0"-1"1"0"0,-1 1 0 0 0,0 1 0 0 0,0-1-1 0 0,-1 0 1 0 0,0 1 0 0 0,-1 1-193 0 0,12 90 9036 0 0,-13-100-8953 0 0,0-1 0 0 0,0 1 0 0 0,0 0 1 0 0,0 0-1 0 0,0 0 0 0 0,0-1 0 0 0,1 1 0 0 0,-1 0 1 0 0,0 0-1 0 0,0-1 0 0 0,1 1 0 0 0,-1 0 1 0 0,1 0-1 0 0,-1-1 0 0 0,1 1 0 0 0,-1 0 0 0 0,1-1 1 0 0,-1 1-1 0 0,1 0-83 0 0,0-1 59 0 0,-1 0-1 0 0,1 0 1 0 0,-1 0-1 0 0,0 0 1 0 0,1 0-1 0 0,-1 0 1 0 0,1 0-1 0 0,-1 0 1 0 0,1 0 0 0 0,-1-1-1 0 0,0 1 1 0 0,1 0-1 0 0,-1 0 1 0 0,1 0-1 0 0,-1 0 1 0 0,0-1 0 0 0,1 1-1 0 0,-1 0 1 0 0,0 0-1 0 0,1-1 1 0 0,-1 1-1 0 0,0 0 1 0 0,1-1-1 0 0,-1 1 1 0 0,0 0 0 0 0,0-1-59 0 0,5-5 369 0 0,-1 0 0 0 0,0-1 0 0 0,0 1 0 0 0,0-2-369 0 0,0 1-295 0 0,15-27 437 0 0,-7 12 8 0 0,0 1-1 0 0,2 0 1 0 0,0 1 0 0 0,7-7-150 0 0,-18 24 3 0 0,-1 1-1 0 0,0 1 0 0 0,1-1 1 0 0,0 0-1 0 0,-1 1 0 0 0,1-1 1 0 0,0 1-1 0 0,0 0-2 0 0,-1 0 1 0 0,9-3-42 0 0,-7 6 12 0 0,-3-1 7 0 0,2-2-3 0 0,0 1 5 0 0,8 7-71 0 0,6 8 110 0 0,8 10 14 0 0,-17-19-13 0 0,-7-5 78 0 0,-1-1 8 0 0,0 0-2 0 0,0 0-30 0 0,0 0-121 0 0,0 0-20 0 0,0-1 14 0 0,0 1 62 0 0,0-1 1 0 0,0 1-1 0 0,0-1 0 0 0,0 1 1 0 0,0-1-1 0 0,0 1 0 0 0,0-1 1 0 0,0 1-1 0 0,0 0 0 0 0,-1-1 1 0 0,1 1-1 0 0,0-1 0 0 0,0 1 1 0 0,-1 0-1 0 0,1-1 0 0 0,0 1 1 0 0,-1 0-1 0 0,1-1 0 0 0,0 1 1 0 0,-1 0-1 0 0,1-1 0 0 0,0 1 1 0 0,-1 0-1 0 0,1 0 0 0 0,0 0 1 0 0,-1-1-1 0 0,1 1 0 0 0,-1 0 1 0 0,1 0-1 0 0,-1 0 0 0 0,1 0 1 0 0,0 0-1 0 0,-1 0 0 0 0,1-1 1 0 0,-1 1-1 0 0,1 0 0 0 0,-1 0 1 0 0,1 1-1 0 0,-1-1 0 0 0,1 0 1 0 0,-1 0-1 0 0,1 0 0 0 0,0 0 1 0 0,-1 0-1 0 0,1 0 0 0 0,-1 1 1 0 0,1-1-10 0 0,-2 0-14 0 0,1 1-1 0 0,0-1 1 0 0,0 1 0 0 0,-1 0 0 0 0,1 0 0 0 0,0-1 0 0 0,0 1 0 0 0,0 0 0 0 0,0 0 0 0 0,0 0 0 0 0,0 0 0 0 0,0 0 0 0 0,0 0 0 0 0,0 0 0 0 0,0 0 0 0 0,1 0 0 0 0,-1 1 0 0 0,1-1 0 0 0,-1 0 0 0 0,0 1 14 0 0,-8 26 560 0 0,9-25-519 0 0,-1-1-23 0 0,1 1 0 0 0,-1-1 0 0 0,1 0 1 0 0,0 0-1 0 0,0 0 0 0 0,0 0 1 0 0,0 1-1 0 0,1-1 0 0 0,-1 0 0 0 0,1 0 1 0 0,-1 0-1 0 0,1 0 0 0 0,0 0 1 0 0,-1 0-1 0 0,1 0 0 0 0,0 0 0 0 0,0 0 1 0 0,1 0-1 0 0,-1 0 0 0 0,0-1 1 0 0,1 1-1 0 0,-1 0 0 0 0,1-1 0 0 0,-1 1 1 0 0,1-1-1 0 0,0 1 0 0 0,-1-1 0 0 0,1 0 1 0 0,0 0-1 0 0,0 0 0 0 0,0 0 1 0 0,0 0-1 0 0,0 0 0 0 0,0-1 0 0 0,1 1-17 0 0,6 2 88 0 0,-8-3-76 0 0,0 0 0 0 0,0 1 0 0 0,0-1 0 0 0,0 0 0 0 0,0 1 0 0 0,0-1 0 0 0,0 0 0 0 0,0 0 0 0 0,0 0 0 0 0,0 0 0 0 0,0 0 0 0 0,0 0 0 0 0,0 0 0 0 0,0 0-1 0 0,0 0 1 0 0,0-1 0 0 0,0 1 0 0 0,0 0 0 0 0,0-1 0 0 0,0 1 0 0 0,0 0 0 0 0,0-1 0 0 0,0 1 0 0 0,0-1 0 0 0,0 0 0 0 0,-1 1 0 0 0,1-1 0 0 0,0 0 0 0 0,0 1 0 0 0,-1-1-13 0 0,2-1 5 0 0,2-1 9 0 0,-1 0 0 0 0,0 0 0 0 0,0-1 0 0 0,0 1 0 0 0,0-1 0 0 0,0 0 0 0 0,-1 0-1 0 0,1 0 1 0 0,-1 0 0 0 0,0-1-14 0 0,-2 4-1 0 0,0 0 1 0 0,0 1 1 0 0,1-1-1 0 0,-1 1 1 0 0,0-1-1 0 0,0 1 1 0 0,1 0-1 0 0,-1-1 1 0 0,0 1-1 0 0,0-1 1 0 0,1 1-1 0 0,-1 0 1 0 0,0-1-1 0 0,1 1 1 0 0,-1 0-1 0 0,1-1 1 0 0,-1 1-1 0 0,0 0 0 0 0,1-1 1 0 0,-1 1-1 0 0,1 0 1 0 0,-1 0-1 0 0,1 0 1 0 0,-1-1-1 0 0,1 1 1 0 0,-1 0-1 0 0,1 0 1 0 0,-1 0-1 0 0,1 0 0 0 0,-1 0 5 0 0,1 1 0 0 0,-1-1 0 0 0,1 1 0 0 0,-1-1-1 0 0,1 1 1 0 0,-1-1 0 0 0,0 1 0 0 0,1-1 0 0 0,-1 1 0 0 0,0-1-1 0 0,1 1 1 0 0,-1-1 0 0 0,0 1 0 0 0,0 0 0 0 0,1-1 0 0 0,-1 1-1 0 0,0 0 1 0 0,0-1 0 0 0,0 1 0 0 0,0-1 0 0 0,0 1 0 0 0,0 0 0 0 0,0 0-5 0 0,0 1 28 0 0,2 3-19 0 0,0 2-8 0 0,0 1 1 0 0,-1-1-1 0 0,0 0 1 0 0,0 1-1 0 0,-1 0-1 0 0,0-1-22 0 0,1 0-1 0 0,-1 0 1 0 0,1 0-1 0 0,1 0 1 0 0,-1 0 0 0 0,1 0-1 0 0,0-1 1 0 0,1 1-1 0 0,0 0 1 0 0,0-1-1 0 0,3 5 23 0 0,2-4-2608 0 0,2-7-4542 0 0,-2-3-532 0 0</inkml:trace>
  <inkml:trace contextRef="#ctx0" brushRef="#br0" timeOffset="1995.757">1347 760 13824 0 0,'7'33'1496'0'0,"7"17"-1496"0"0,5 33 5674 0 0,-17-73-4919 0 0,0 0-1 0 0,-1 0 1 0 0,0 0-1 0 0,0 3-754 0 0,-1-3 225 0 0,1-1 0 0 0,0 0 0 0 0,1 0 0 0 0,0 0 0 0 0,1 2-225 0 0,0 2 175 0 0,-2-10-6 0 0,3-10-91 0 0,5-10-51 0 0,-1-1 0 0 0,-1 0-1 0 0,5-18-26 0 0,-6 15 18 0 0,1 1-1 0 0,1 0 0 0 0,2-2-17 0 0,-4 11 40 0 0,-3 4 99 0 0,2-1 0 0 0,-1 0 0 0 0,1 1 0 0 0,1-1-139 0 0,-6 8 4 0 0,1-1-1 0 0,-1 1 1 0 0,0-1-1 0 0,1 0 1 0 0,-1 1-1 0 0,1-1 1 0 0,-1 1-1 0 0,1 0 1 0 0,-1-1-1 0 0,1 1 1 0 0,0-1-1 0 0,-1 1 1 0 0,1 0-1 0 0,0-1 1 0 0,-1 1-1 0 0,1 0 1 0 0,0 0-1 0 0,-1 0 1 0 0,1-1-1 0 0,0 1 1 0 0,-1 0-1 0 0,1 0 1 0 0,0 0-1 0 0,-1 0 1 0 0,1 0-1 0 0,0 0 1 0 0,-1 0-1 0 0,1 1 1 0 0,0-1-1 0 0,0 0 1 0 0,-1 0-1 0 0,1 0 1 0 0,-1 1-1 0 0,1-1 1 0 0,0 0-1 0 0,-1 1 1 0 0,1-1-1 0 0,-1 1 1 0 0,1-1-1 0 0,0 0 1 0 0,-1 1-1 0 0,1 0-3 0 0,1 1 26 0 0,1 1 0 0 0,-1 0-1 0 0,0-1 1 0 0,0 1-1 0 0,0 1 1 0 0,1 0-26 0 0,-2-3 3 0 0,5 12 116 0 0,1 1 1 0 0,-1 0-1 0 0,-1 0 0 0 0,-1 0 0 0 0,2 6-119 0 0,4 11 236 0 0,-7-26-443 0 0,-1 1 0 0 0,0 0 0 0 0,0 0 0 0 0,0 0 0 0 0,-1 0 0 0 0,0 0 0 0 0,0 5 207 0 0,8-20-4059 0 0,-5-1-4040 0 0</inkml:trace>
  <inkml:trace contextRef="#ctx0" brushRef="#br0" timeOffset="2377.255">1832 577 19439 0 0,'1'2'108'0'0,"0"0"0"0"0,0 0 0 0 0,0 0 0 0 0,0 0 0 0 0,1 0 0 0 0,-1 0 0 0 0,0 0 0 0 0,2 1-108 0 0,-2-2 59 0 0,0 0 0 0 0,0 0 1 0 0,0 0-1 0 0,0 1 0 0 0,0-1 1 0 0,0 0-1 0 0,0 1 0 0 0,0-1 1 0 0,-1 0-1 0 0,1 1 0 0 0,0-1 1 0 0,-1 1-1 0 0,0-1 0 0 0,1 1 1 0 0,-1 0-1 0 0,0-1 0 0 0,1 1 1 0 0,-1-1-1 0 0,0 1 0 0 0,0 0 1 0 0,-1-1-60 0 0,-2 47 1118 0 0,2-44-884 0 0,0 0 0 0 0,-1 0 0 0 0,0 0-1 0 0,0 0 1 0 0,0 0 0 0 0,0 0 0 0 0,-1-1 0 0 0,-2 4-235 0 0,2-3 171 0 0,-1 1-1 0 0,1-1 1 0 0,0 1-1 0 0,-1 5-169 0 0,3-9 72 0 0,1-1 0 0 0,0 0 0 0 0,0 21 194 0 0,2-17-140 0 0,10 8 9 0 0,-1 1-1 0 0,-1 0 0 0 0,0 1 1 0 0,3 6-135 0 0,0 0 42 0 0,-9-14-41 0 0,-2-1 1 0 0,1 1-1 0 0,-1 0 0 0 0,0 1 0 0 0,0-1 0 0 0,-1 0 1 0 0,0 0-1 0 0,0 1 0 0 0,0 2-1 0 0,0 1 1 0 0,0-8 0 0 0,-1 0-1 0 0,0-1 0 0 0,0 1 1 0 0,-1 0-1 0 0,1-1 1 0 0,0 1-1 0 0,-1 0 0 0 0,1-1 1 0 0,-1 3-1 0 0,0-3-10 0 0,1 0 1 0 0,0 0 0 0 0,-1 0-1 0 0,1 0 1 0 0,0 0-1 0 0,0 0 1 0 0,0 1 0 0 0,0-1-1 0 0,-1 0 1 0 0,2 0-1 0 0,-1 0 1 0 0,0 0 0 0 0,0 0-1 0 0,0 1 1 0 0,0-1 0 0 0,1 1 9 0 0,-2-2-32 0 0,1 1 1 0 0,-1 0 0 0 0,0-1 0 0 0,0 1 0 0 0,0-1-1 0 0,1 1 1 0 0,-1-1 0 0 0,0 1 0 0 0,0-1 0 0 0,0 0 0 0 0,0 0-1 0 0,0 1 1 0 0,0-1 31 0 0,-3 1-73 0 0,1 1 0 0 0,-1-1 0 0 0,1 0 0 0 0,-1 0-1 0 0,1-1 1 0 0,-1 1 0 0 0,0-1 0 0 0,0 0 0 0 0,1 0 0 0 0,-1 0-1 0 0,-2 0 74 0 0,2-2-605 0 0,0 1-1 0 0,1 0 1 0 0,-1-1-1 0 0,1 0 1 0 0,-1 0-1 0 0,1 0 1 0 0,0 0-1 0 0,-1-1 606 0 0,2 2-257 0 0,-6-6-1789 0 0</inkml:trace>
  <inkml:trace contextRef="#ctx0" brushRef="#br0" timeOffset="2731.619">2286 327 19439 0 0,'4'3'176'0'0,"-1"1"-1"0"0,1-1 0 0 0,-1 1 1 0 0,0 0-1 0 0,-1 0 0 0 0,1 1 1 0 0,-1-1-1 0 0,0 0 0 0 0,0 1 1 0 0,0-1-1 0 0,0 1 0 0 0,-1 2-175 0 0,7 26 48 0 0,-4-19 492 0 0,-1 1 1 0 0,0 0-1 0 0,-1 0 1 0 0,0 10-541 0 0,0 20 882 0 0,2-1 0 0 0,10 41-882 0 0,0 1 144 0 0,-11-61-134 0 0,-1-6-10 0 0,0-1 0 0 0,2 2 0 0 0,0 8 17 0 0,-4-23-330 0 0,1-1 0 0 0,-1 1 1 0 0,1-1-1 0 0,0 0 0 0 0,0 1 0 0 0,0-1 0 0 0,0 0 0 0 0,1 0 1 0 0,1 4 312 0 0,8 3-1530 0 0</inkml:trace>
  <inkml:trace contextRef="#ctx0" brushRef="#br0" timeOffset="3128.12">2509 585 16040 0 0,'0'0'730'0'0,"0"0"-9"0"0,-1 2-342 0 0,-5 5 62 0 0,-1 1-1 0 0,1-1 1 0 0,-1 0-1 0 0,0-1 1 0 0,-1 1 0 0 0,1-1-1 0 0,-1-1 1 0 0,0 1-1 0 0,-1-2 1 0 0,1 1 0 0 0,-2-1-441 0 0,-18 9 305 0 0,-1-2 0 0 0,-28 7-305 0 0,13-7-5170 0 0,42-11-1603 0 0</inkml:trace>
  <inkml:trace contextRef="#ctx0" brushRef="#br0" timeOffset="3129.12">2548 686 17503 0 0,'13'13'803'0'0,"-11"-11"-18"0"0,-1 1-501 0 0,0 1-169 0 0,1 0 0 0 0,-1 0-1 0 0,-1 0 1 0 0,1 1 0 0 0,0-1-1 0 0,-1 0 1 0 0,0 0 0 0 0,0 1-1 0 0,0-1 1 0 0,-1 3-115 0 0,-12 46 1806 0 0,6-27-1111 0 0,6-20-649 0 0,0-1 0 0 0,0 1 0 0 0,1 0 0 0 0,0-1 0 0 0,0 1 0 0 0,0 0 0 0 0,1 0 0 0 0,0-1 0 0 0,0 1 0 0 0,0-1 0 0 0,1 1 0 0 0,0-1 0 0 0,0 1 0 0 0,0-1 0 0 0,1 0 0 0 0,-1 0 0 0 0,4 3-46 0 0,-5-6 35 0 0,0-1 0 0 0,0 0 0 0 0,0 0 0 0 0,0 0 1 0 0,0-1-1 0 0,0 1 0 0 0,0 0 0 0 0,1 0 0 0 0,-1-1 1 0 0,0 1-1 0 0,0 0 0 0 0,1-1 0 0 0,-1 0 0 0 0,1 1 1 0 0,-1-1-1 0 0,0 0 0 0 0,1 1 0 0 0,-1-1 0 0 0,1 0 0 0 0,-1 0 1 0 0,1 0-1 0 0,-1 0 0 0 0,0-1 0 0 0,1 1 0 0 0,-1 0 1 0 0,1-1-1 0 0,-1 1 0 0 0,0 0 0 0 0,1-1 0 0 0,0 0-35 0 0,3-1 92 0 0,-1 1 0 0 0,0-1-1 0 0,0-1 1 0 0,0 1-1 0 0,0 0 1 0 0,0-1-1 0 0,0 0 1 0 0,0 0 0 0 0,1-2-92 0 0,0-1 29 0 0,0 0 1 0 0,0 0 0 0 0,-1 0 0 0 0,0 0-1 0 0,0-1 1 0 0,-1 0 0 0 0,0 0-1 0 0,0 0 1 0 0,0 0 0 0 0,-1-1 0 0 0,0 1-1 0 0,-1 0 1 0 0,0-1 0 0 0,0 0 0 0 0,0 1-1 0 0,-1-1 1 0 0,0 1 0 0 0,0-1 0 0 0,-1 0-1 0 0,0 1 1 0 0,-1-1 0 0 0,1 1 0 0 0,-2-4-30 0 0,1 8-45 0 0,1 0 1 0 0,-1 0-1 0 0,0 1 1 0 0,1-1-1 0 0,-1 0 1 0 0,0 1 0 0 0,-1-1-1 0 0,1 1 1 0 0,0 0-1 0 0,-1-1 1 0 0,1 1 0 0 0,-1 0-1 0 0,-1 0 45 0 0,-4-3-48 0 0,-1-1 0 0 0,0 2 0 0 0,-7-3 48 0 0,-2 0-927 0 0,-1 0-1 0 0,-1 1 1 0 0,-3 1 927 0 0,3 3-1506 0 0</inkml:trace>
  <inkml:trace contextRef="#ctx0" brushRef="#br0" timeOffset="3594.19">2013 1370 4144 0 0,'0'0'319'0'0,"0"0"323"0"0,0 0 2142 0 0,0 0 963 0 0,0 0 189 0 0,0 0-395 0 0,0 0-1805 0 0,-13 1 686 0 0,4 2-2232 0 0,-1 0-1 0 0,1 1 1 0 0,0 0 0 0 0,1 0-1 0 0,-1 1 1 0 0,1 0-1 0 0,0 1 1 0 0,0 0-1 0 0,0 0 1 0 0,1 1 0 0 0,-2 2-190 0 0,-4 5 144 0 0,0 2 0 0 0,1-1 0 0 0,1 2 1 0 0,1-1-1 0 0,-1 5-144 0 0,7-14 84 0 0,0 1 0 0 0,1 0 0 0 0,0 0 0 0 0,1 0 0 0 0,0 0 0 0 0,0 1 0 0 0,1-1 0 0 0,-1 7-84 0 0,2-10 48 0 0,0-1-1 0 0,-1 1 1 0 0,2-1-1 0 0,-1 1 1 0 0,1-1-1 0 0,-1 0 1 0 0,1 1-1 0 0,0-1 1 0 0,1 0-1 0 0,-1 1 1 0 0,1-1-1 0 0,0 0 1 0 0,0 0-1 0 0,0 0 1 0 0,0-1-1 0 0,1 1 1 0 0,1 1-48 0 0,11 14 37 0 0,-13-16-38 0 0,0 0 1 0 0,0 0 0 0 0,1-1 0 0 0,-1 1-1 0 0,0 0 1 0 0,1-1 0 0 0,0 0-1 0 0,0 0 1 0 0,0 0 0 0 0,0 0 0 0 0,0 0-1 0 0,0 0 1 0 0,3 0 0 0 0,3 1-277 0 0,0 0-1 0 0,0-1 1 0 0,0 0-1 0 0,1 0 1 0 0,-1-1-1 0 0,0-1 0 0 0,1 0 1 0 0,-1 0-1 0 0,1-1 1 0 0,-1 0-1 0 0,0 0 1 0 0,1-1-1 0 0,-1 0 1 0 0,0-1-1 0 0,7-3 278 0 0,-5 1-476 0 0,0 0-1 0 0,0-1 1 0 0,0 0 0 0 0,-1-1-1 0 0,0-1 1 0 0,0 1-1 0 0,-1-2 1 0 0,0 1-1 0 0,0-1 1 0 0,-1 0-1 0 0,6-10 477 0 0,-5 7-974 0 0,-1-1-1 0 0,0 1 1 0 0,-1-2-1 0 0,0 1 0 0 0,-1-1 1 0 0,-1 0-1 0 0,3-12 975 0 0,0-1-1019 0 0,3-15-1499 0 0,-1-2 2518 0 0,-6 28-581 0 0,2-13 606 0 0,-6 27 194 0 0,0 1 0 0 0,0-1 0 0 0,0 1-1 0 0,0-1 1 0 0,0 1 0 0 0,0-1 0 0 0,0 1 0 0 0,-1-1 0 0 0,1 1-1 0 0,0-1 1 0 0,-1 1 0 0 0,1 0 0 0 0,-1-1 0 0 0,0 1-1 0 0,0-2-218 0 0,0 2 1538 0 0,1 1 322 0 0,-1 2 144 0 0,-4 6-1305 0 0,1 0 1 0 0,1 0-1 0 0,-1 1 1 0 0,1-1 0 0 0,0 1-1 0 0,1-1 1 0 0,0 1 0 0 0,1 0-1 0 0,-1 0 1 0 0,2 1-700 0 0,-8 35 1370 0 0,-7 34-425 0 0,3-1 1 0 0,2 33-946 0 0,9-84-939 0 0,1 0-360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6:54.3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1108 1010 5064 0 0,'0'0'389'0'0,"0"0"48"0"0,-1 2 1129 0 0,-1 4-550 0 0,2-4-297 0 0,-1-1 0 0 0,1 1 1 0 0,-1 0-1 0 0,0-1 0 0 0,0 1 0 0 0,1-1 0 0 0,-1 1 0 0 0,0-1 0 0 0,-1 1-719 0 0,1-1 841 0 0,-4 10 1431 0 0,3-4 4692 0 0,7-2-5482 0 0,-3-4-1382 0 0,0 0 0 0 0,1 0-1 0 0,-1 0 1 0 0,1 0 0 0 0,-1 0-1 0 0,0 0 1 0 0,1-1 0 0 0,-1 1 0 0 0,3-1-100 0 0,1 1 131 0 0,5 0-94 0 0,0-1 0 0 0,0 0 0 0 0,6-1-37 0 0,12 0 901 0 0,47-6 218 0 0,-19 2-1121 0 0,-30 1 100 0 0,53-10 265 0 0,-75 14-349 0 0,16-3 36 0 0,-19 2-20 0 0,-2 1-90 0 0,-7 11-217 0 0,4-5 343 0 0,1 0 1 0 0,-1 1-1 0 0,1-1 0 0 0,-1 6-66 0 0,-1 3 119 0 0,-1-3-119 0 0,2-3 12 0 0,3-7 48 0 0,0-2 11 0 0,0 0-6 0 0,8 0-1 0 0,-6 0-64 0 0,0 0 0 0 0,0 0 0 0 0,-1 0 0 0 0,1-1 0 0 0,0 1 0 0 0,0 0 0 0 0,-1-1 0 0 0,1 1 0 0 0,0-1 0 0 0,-1 1 0 0 0,1-1 0 0 0,-1 0 0 0 0,1 0 0 0 0,-1 0 0 0 0,1 0 0 0 0,-1 0 0 0 0,1 0 0 0 0,-1 0 0 0 0,0 0 0 0 0,0-1 0 0 0,1 1 0 0 0,-1 0 0 0 0,0-1 0 0 0,0 0 0 0 0,12-11-118 0 0,4-6-171 0 0,-17 18 289 0 0,1 0 0 0 0,-1 0 0 0 0,1 0 0 0 0,0 0 0 0 0,-1 0 0 0 0,0 0 0 0 0,1 0 1 0 0,-1-1-1 0 0,0 1 0 0 0,0 0 0 0 0,1 0 0 0 0,-1 0 0 0 0,0-1 0 0 0,0 1 0 0 0,0 0 1 0 0,-1 0-1 0 0,1-1 0 0 0,0 1 0 0 0,-5-37 1096 0 0,5 35-1133 0 0,-1 1 1 0 0,0-1-1 0 0,0 1 1 0 0,0-1-1 0 0,0 1 1 0 0,-1 0-1 0 0,1 0 1 0 0,-1-1-1 0 0,1 1 1 0 0,-1 0-1 0 0,0 0 1 0 0,1 0-1 0 0,-1 1 1 0 0,0-1-1 0 0,0 0 1 0 0,-1 1-1 0 0,1-1 37 0 0,-4-1 8 0 0,0 1 1 0 0,0-1-1 0 0,-1 1 0 0 0,1 1 1 0 0,-1-1-1 0 0,-1 1-8 0 0,-11-5-388 0 0,-1 0-1 0 0,-14-7 389 0 0,12 4-127 0 0,18 7-227 0 0,0 0-1 0 0,0 0 1 0 0,0-1-1 0 0,1 1 1 0 0,-1-1-1 0 0,1 0 1 0 0,-1 0-1 0 0,1 0 1 0 0,0-1-1 0 0,0 1 1 0 0,-1-4 354 0 0,-1 2-367 0 0,-7-9-1183 0 0</inkml:trace>
  <inkml:trace contextRef="#ctx0" brushRef="#br0" timeOffset="402.924">97 306 11976 0 0,'4'8'1082'0'0,"-4"-3"-937"0"0,0 2-111 0 0,10 8 305 0 0,-8-12 267 0 0,1 1 0 0 0,-1-1 1 0 0,0 1-1 0 0,0 0 1 0 0,0 0-1 0 0,-1 0 1 0 0,1 0-1 0 0,-1 0 1 0 0,0 0-1 0 0,0 0 0 0 0,0 0 1 0 0,-1 0-1 0 0,1 3-606 0 0,-1 8 734 0 0,1 0 0 0 0,-2 0 0 0 0,0 2-734 0 0,-10 156 1197 0 0,6-101-2240 0 0,4 1 1043 0 0,4-60-494 0 0,-2-9-1114 0 0,0 1-4359 0 0,-1-5-835 0 0</inkml:trace>
  <inkml:trace contextRef="#ctx0" brushRef="#br0" timeOffset="790.165">250 550 4608 0 0,'0'0'0'0'0,"0"-1"0"0"0,0 1 0 0 0,0 0-1 0 0,0-1 1 0 0,0 1 0 0 0,-1 0 0 0 0,1-1 0 0 0,0 1 0 0 0,0 0 0 0 0,0-1 0 0 0,0 1 0 0 0,0 0 0 0 0,0 0 0 0 0,-1-1-1 0 0,1 1 1 0 0,0 0 0 0 0,0-1 0 0 0,0 1 0 0 0,-1 0 0 0 0,1 0 0 0 0,0-1 0 0 0,0 1 0 0 0,-1 0 0 0 0,1 0 0 0 0,0 0-1 0 0,0 0 1 0 0,-1-1 0 0 0,1 1 0 0 0,0 0 0 0 0,-1 0 0 0 0,1 0 0 0 0,0 0 0 0 0,-1 0 0 0 0,-14 1 4307 0 0,-10 9 4508 0 0,9 1-6698 0 0,-14 8 20 0 0,15-12-1295 0 0,1 1 1 0 0,-8 5-843 0 0,12-6 189 0 0,0-1 0 0 0,0 0-1 0 0,-1-1 1 0 0,0 0 0 0 0,-8 2-189 0 0,7-2-32 0 0,0 0-570 0 0,3-8-6200 0 0,8 0-580 0 0</inkml:trace>
  <inkml:trace contextRef="#ctx0" brushRef="#br0" timeOffset="1267.399">161 587 13968 0 0,'10'-15'637'0'0,"-8"12"-13"0"0,-1 5-399 0 0,27 59 3016 0 0,-25-56-2927 0 0,-2 1 0 0 0,1-1 0 0 0,-1 0 0 0 0,1 0 0 0 0,-1 1 0 0 0,0 3-314 0 0,2 9 634 0 0,0-2-37 0 0,-1-1-1 0 0,0 1 1 0 0,0 7-597 0 0,-2-21 268 0 0,0 0-4 0 0,-1 4 116 0 0,1-7 374 0 0,6-12-357 0 0,22-29-307 0 0,-20 28-68 0 0,1 1 1 0 0,1-1-1 0 0,3-2-22 0 0,-9 12 10 0 0,10-9 18 0 0,16-2 96 0 0,-26 14-104 0 0,-2 0-17 0 0,1 0 11 0 0,0-1 1 0 0,0 1-1 0 0,-1-1 0 0 0,1 1 1 0 0,-1-1-1 0 0,1 0 1 0 0,1-1-15 0 0,-2 2 53 0 0,-1 1-55 0 0,-1 0 1 0 0,1 1-1 0 0,-1-1 0 0 0,0 0 1 0 0,1 0-1 0 0,-1 0 0 0 0,1 0 0 0 0,-1 0 1 0 0,1 0-1 0 0,-1-1 0 0 0,1 1 1 0 0,-1 0-1 0 0,1 0 0 0 0,-1 0 1 0 0,1 0-1 0 0,-1 0 0 0 0,0-1 1 0 0,1 1-1 0 0,-1 0 0 0 0,1 0 1 0 0,-1-1-1 0 0,0 1 0 0 0,1 0 1 0 0,-1-1-1 0 0,0 1 0 0 0,1-1 2 0 0,-4-11-46 0 0,2 11 51 0 0,0-2-48 0 0,-2-2 46 0 0,1 3 62 0 0,-5 0 32 0 0,6 2 65 0 0,1 0 38 0 0,0 0 6 0 0,1 11 292 0 0,-1-8-383 0 0,1 0 0 0 0,0 1 0 0 0,0-1 1 0 0,0-1-1 0 0,0 1 0 0 0,0 0 1 0 0,1 0-1 0 0,0 1-115 0 0,9 16 44 0 0,1-1-44 0 0,-4-13 0 0 0,-5-5 18 0 0,0-1 0 0 0,0 0-1 0 0,0 0 1 0 0,0 0 0 0 0,0 0 0 0 0,0 0-1 0 0,0-1 1 0 0,0 0 0 0 0,0 1 0 0 0,0-1-1 0 0,0 0 1 0 0,0 0 0 0 0,0-1-18 0 0,0 0 9 0 0,-1 0 0 0 0,0-1 1 0 0,0 1-1 0 0,0-1 0 0 0,-1 0 0 0 0,1 0 0 0 0,-1 1 1 0 0,1-1-1 0 0,-1 0 0 0 0,0 0 0 0 0,0 0 1 0 0,0-1-1 0 0,0 0-9 0 0,6-12-271 0 0,-7 15 272 0 0,0 1-1 0 0,0 0 1 0 0,0 0-1 0 0,0-1 1 0 0,0 1 0 0 0,0 0-1 0 0,0 0 1 0 0,0-1-1 0 0,0 1 1 0 0,0 0-1 0 0,0-1 1 0 0,0 1 0 0 0,0 0-1 0 0,0 0 1 0 0,0-1-1 0 0,0 1 1 0 0,0 0-1 0 0,0-1 1 0 0,0 1 0 0 0,0 0-1 0 0,0 0 1 0 0,0-1-1 0 0,0 1 1 0 0,1 0-1 0 0,-1 0 1 0 0,0-1 0 0 0,0 1-1 0 0,0 0 1 0 0,0 0-1 0 0,1 0 1 0 0,-1-1-1 0 0,0 1 1 0 0,0 0-1 0 0,1 0 0 0 0,-1 0-2 0 0,0 0-1 0 0,0-1 0 0 0,1 1 0 0 0,-1 0 0 0 0,0 0 0 0 0,0 0 1 0 0,0-1-1 0 0,1 1 0 0 0,-1 0 0 0 0,0 0 0 0 0,0-1 0 0 0,0 1 1 0 0,0 0-1 0 0,0 0 0 0 0,1-1 0 0 0,-1 1 0 0 0,0 0 0 0 0,0 0 0 0 0,0-1 1 0 0,0 1-1 0 0,0 0 0 0 0,0 0 0 0 0,0-1 0 0 0,0 1 0 0 0,0 0 1 0 0,0-1-1 0 0,0 1 0 0 0,0 0 0 0 0,0 0 0 0 0,0-1 0 0 0,0 1 0 0 0,-1 0 1 0 0,1 0-1 0 0,0-1 3 0 0,0 0-393 0 0,2 2-106 0 0,30 23-1253 0 0,-29-21 1274 0 0,0-1 0 0 0,0 1 0 0 0,-1 0 0 0 0,1 0 0 0 0,-1 0 0 0 0,1 0 0 0 0,-1 1 0 0 0,1 2 478 0 0,-2-4-1389 0 0,1-2-499 0 0,9 0-209 0 0</inkml:trace>
  <inkml:trace contextRef="#ctx0" brushRef="#br0" timeOffset="1593.559">612 423 2304 0 0,'4'11'7058'0'0,"-3"-4"-4792"0"0,8 27 4966 0 0,9 18-3173 0 0,4 10-1971 0 0,-22-60-1865 0 0,2 1 32 0 0,-2-3-244 0 0,0 1 0 0 0,0-1 0 0 0,0 0 0 0 0,0 1 0 0 0,0-1 0 0 0,0 0 0 0 0,1 0 0 0 0,-1 1 0 0 0,0-1 0 0 0,0 0 0 0 0,0 1 0 0 0,0-1 0 0 0,0 0 0 0 0,1 0 0 0 0,-1 1 0 0 0,0-1 0 0 0,0 0 0 0 0,1 0 0 0 0,-1 0 0 0 0,0 1 0 0 0,0-1 0 0 0,1 0 0 0 0,-1 0 0 0 0,0 0-11 0 0,5-5-19 0 0,0 0 0 0 0,0 0 1 0 0,-1-1-1 0 0,0 1 1 0 0,0-1-1 0 0,0 0 0 0 0,-1 0 1 0 0,0-1-1 0 0,0 1 1 0 0,-1-1-1 0 0,0 0 0 0 0,1-1 19 0 0,11-30-102 0 0,-10 32 114 0 0,-3 6-7 0 0,0 0-1 0 0,0 0 1 0 0,0 0-1 0 0,-1 0 0 0 0,1 1 1 0 0,0-1-1 0 0,0 0 1 0 0,0 1-1 0 0,0-1 1 0 0,-1 1-1 0 0,1-1 0 0 0,0 1 1 0 0,0-1-1 0 0,-1 1 1 0 0,1 0-5 0 0,-1-1 4 0 0,7 6 2 0 0,0 1 0 0 0,-1 0-1 0 0,0 0 1 0 0,0 0 0 0 0,-1 1 0 0 0,0 0 0 0 0,0 0 0 0 0,1 3-6 0 0,4 8-10 0 0,-9-18-79 0 0,0 1-55 0 0,0-1 23 0 0,5 10-359 0 0,-6-6-2831 0 0,0-5 1320 0 0</inkml:trace>
  <inkml:trace contextRef="#ctx0" brushRef="#br0" timeOffset="1930.263">918 351 17855 0 0,'11'-13'874'0'0,"-9"12"-386"0"0,-2 1-60 0 0,1 1-282 0 0,0 1 36 0 0,0 0 0 0 0,1 1 0 0 0,-1-1 0 0 0,0 0 0 0 0,0 1 0 0 0,0-1 0 0 0,0 1 0 0 0,0-1-1 0 0,-1 1 1 0 0,1-1 0 0 0,-1 1 0 0 0,0-1 0 0 0,1 1 0 0 0,-1 0 0 0 0,0-1 0 0 0,-1 1 0 0 0,1-1 0 0 0,0 1-1 0 0,-1-1 1 0 0,0 1 0 0 0,1-1 0 0 0,-1 1 0 0 0,0-1 0 0 0,0 1 0 0 0,0-1 0 0 0,-1 1-182 0 0,-2 8-492 0 0,1 1 533 0 0,3-10-98 0 0,0-2-71 0 0,0 0-22 0 0,0 0 57 0 0,0 0 246 0 0,0 3 110 0 0,0 21 710 0 0,7-17-595 0 0,-5-3-343 0 0,-2-4-20 0 0,0 1 0 0 0,1-1-1 0 0,-1 1 1 0 0,0-1-1 0 0,0 0 1 0 0,0 1 0 0 0,1-1-1 0 0,-1 1 1 0 0,0-1 0 0 0,1 0-1 0 0,-1 1 1 0 0,0-1-1 0 0,1 0 1 0 0,-1 0 0 0 0,0 1-1 0 0,1-1 1 0 0,-1 0 0 0 0,0 0-1 0 0,1 1 1 0 0,-1-1-1 0 0,1 0 1 0 0,-1 0 0 0 0,1 0-1 0 0,-1 0 1 0 0,0 0 0 0 0,1 0-1 0 0,0 0-14 0 0,-1 1 6 0 0,0-1-1 0 0,1 0 1 0 0,-1 0-1 0 0,0 1 1 0 0,1-1 0 0 0,-1 0-1 0 0,0 1 1 0 0,0-1-1 0 0,1 0 1 0 0,-1 0-1 0 0,0 1 1 0 0,0-1-1 0 0,1 1 1 0 0,-1-1-1 0 0,0 0 1 0 0,0 1 0 0 0,0-1-1 0 0,0 0 1 0 0,0 1-1 0 0,1-1 1 0 0,-1 1-1 0 0,0 0-5 0 0,1 3-80 0 0,0-3 91 0 0,-1 1 1 0 0,0-1 0 0 0,1 1-1 0 0,-1-1 1 0 0,0 0 0 0 0,0 1 0 0 0,0-1-1 0 0,0 0 1 0 0,0 1 0 0 0,-1-1 0 0 0,1 0-1 0 0,0 1 1 0 0,0-1 0 0 0,-1 0 0 0 0,1 1-1 0 0,-1-1 1 0 0,0 0 0 0 0,1 0-1 0 0,-1 1 1 0 0,0-1 0 0 0,1 0 0 0 0,-1 0-1 0 0,0 0 1 0 0,0 0 0 0 0,0 0-12 0 0,-1 1-35 0 0,1-1 0 0 0,-1 1 0 0 0,1-1 1 0 0,-1 0-1 0 0,0 0 0 0 0,1 1 0 0 0,-1-1 0 0 0,0 0 0 0 0,0 0 1 0 0,0-1-1 0 0,0 1 0 0 0,0 0 0 0 0,0-1 0 0 0,0 1 1 0 0,0-1-1 0 0,0 0 0 0 0,-1 1 35 0 0,-26-5-4111 0 0,28 4 3937 0 0,0-1 0 0 0,0 1-1 0 0,1-1 1 0 0,-1 1-1 0 0,1-1 1 0 0,-1 0 0 0 0,1 1-1 0 0,-1-1 1 0 0,1 0 0 0 0,-1 1-1 0 0,1-1 1 0 0,-1 0-1 0 0,1 0 1 0 0,0 1 0 0 0,-1-1-1 0 0,1 0 1 0 0,0 0-1 0 0,0 0 1 0 0,0 1 0 0 0,0-1-1 0 0,0 0 1 0 0,0 0 0 0 0,0 0-1 0 0,0 1 1 0 0,0-1 174 0 0,-1-2-611 0 0,1-13-1946 0 0</inkml:trace>
  <inkml:trace contextRef="#ctx0" brushRef="#br0" timeOffset="2270.559">1226 26 1840 0 0,'4'-22'141'0'0,"-4"22"-141"0"0,0 0 1 0 0,0 0-1 0 0,0 0 1 0 0,0-1-1 0 0,0 1 1 0 0,0 0-1 0 0,0 0 1 0 0,0 0 0 0 0,0 0-1 0 0,0 0 1 0 0,0 0-1 0 0,0 0 1 0 0,0-1-1 0 0,0 1 1 0 0,0 0-1 0 0,0 0 1 0 0,0 0-1 0 0,0 0 1 0 0,0 0-1 0 0,0 0 1 0 0,0 0-1 0 0,0 0 1 0 0,0 0-1 0 0,0-1 1 0 0,0 1 0 0 0,0 0-1 0 0,0 0 1 0 0,0 0-1 0 0,0 0 1 0 0,0 0-1 0 0,0 0 1 0 0,1 0-1 0 0,-1 0 1 0 0,0 0-1 0 0,0 0 1 0 0,0 0-1 0 0,0 0 1 0 0,0 0-1 0 0,0 0 1 0 0,0 0-1 0 0,0 0 1 0 0,1 0 0 0 0,-1 0-1 0 0,0-1 1 0 0,0 1-1 0 0,0 0 1 0 0,0 0-1 0 0,0 1 1 0 0,0-1-1 0 0,0 0 1 0 0,0 0-1 0 0,1 0 0 0 0,0 6-8 0 0,17 46 11596 0 0,-7 1-5350 0 0,1 56-3465 0 0,-8-57-1861 0 0,6 18-912 0 0,-6-33 69 0 0,-3-27-117 0 0,0 0 0 0 0,1 0 0 0 0,0 0 1 0 0,0 0-1 0 0,2 3 48 0 0,2-6-1444 0 0,-3-4 1062 0 0,1 7-686 0 0</inkml:trace>
  <inkml:trace contextRef="#ctx0" brushRef="#br0" timeOffset="2271.559">1461 199 14280 0 0,'0'0'654'0'0,"0"0"-11"0"0,-4 6-388 0 0,-1-3 81 0 0,-1 1 0 0 0,1-1 1 0 0,-1 0-1 0 0,1 0 1 0 0,-1-1-1 0 0,0 1 1 0 0,-5 0-337 0 0,4-1 279 0 0,0 1 0 0 0,0 0 0 0 0,1 0 1 0 0,-1 0-1 0 0,1 1 0 0 0,-1 0-279 0 0,-12 8 717 0 0,0 0 0 0 0,-20 8-717 0 0,28-15 70 0 0,8-3-48 0 0,0 0-1 0 0,0 0 1 0 0,0 0 0 0 0,0 1-1 0 0,0-1 1 0 0,0 1 0 0 0,1 0 0 0 0,-1-1-1 0 0,1 1 1 0 0,0 0 0 0 0,-1 1-22 0 0,3-3-90 0 0,0-1-640 0 0,0 0-286 0 0,0 0-1142 0 0,0 0-4341 0 0</inkml:trace>
  <inkml:trace contextRef="#ctx0" brushRef="#br0" timeOffset="2677.812">1424 269 456 0 0,'6'-25'460'0'0,"-5"20"1925"0"0,-1 5 819 0 0,0 0 157 0 0,-1 27 3469 0 0,0-19-6228 0 0,1 0 0 0 0,-1 1 0 0 0,1-1 0 0 0,1 0 0 0 0,1 8-602 0 0,2 1 287 0 0,-4-15-266 0 0,0 0-1 0 0,1 1 0 0 0,-1-1 1 0 0,1 0-1 0 0,0 0 0 0 0,-1 0 1 0 0,1 0-1 0 0,0 0 0 0 0,0 0 1 0 0,0 0-1 0 0,1-1 0 0 0,-1 1 1 0 0,0 0-1 0 0,2 1-20 0 0,2 2 97 0 0,0 1-1 0 0,1-1 1 0 0,0 0-1 0 0,0-1 1 0 0,0 0-1 0 0,1 1-96 0 0,-5-4 66 0 0,1 1-1 0 0,-1-1 0 0 0,0 0 1 0 0,1 0-1 0 0,0 0 0 0 0,-1 0 1 0 0,1-1-1 0 0,-1 1 1 0 0,1-1-1 0 0,0 0 0 0 0,-1 1 1 0 0,1-1-1 0 0,0 0 0 0 0,0-1 1 0 0,-1 1-1 0 0,1 0 1 0 0,0-1-1 0 0,0 0-65 0 0,-1 1 180 0 0,0-3-91 0 0,0 0-1 0 0,0-1 1 0 0,0 1 0 0 0,0 0-1 0 0,-1-1 1 0 0,1 0-89 0 0,-1 3 2 0 0,-1 0 1 0 0,0 1-1 0 0,0-1 1 0 0,1 0-1 0 0,-1 0 1 0 0,0 0-1 0 0,0 0 0 0 0,0 0 1 0 0,0 1-1 0 0,1-1 1 0 0,-2 0-1 0 0,1 0 1 0 0,0 0-1 0 0,0 0 0 0 0,0 0 1 0 0,0 1-1 0 0,0-1 1 0 0,-1 0-1 0 0,1 0 1 0 0,0 0-1 0 0,-1 1 1 0 0,1-1-1 0 0,0 0 0 0 0,-1 0 1 0 0,1 1-1 0 0,-1-1 1 0 0,0 0-1 0 0,1 1 1 0 0,-1-1-1 0 0,1 0 0 0 0,-1 1 1 0 0,0-1-1 0 0,1 1 1 0 0,-2-1-3 0 0,0-2-6 0 0,-1 1 2 0 0,1-1 0 0 0,-1 1 0 0 0,1-1-1 0 0,-1 1 1 0 0,1 0 0 0 0,-1 0-1 0 0,0 0 1 0 0,0 1 0 0 0,0-1 0 0 0,0 0-1 0 0,-1 1 1 0 0,1 0 0 0 0,0 0 0 0 0,0 0-1 0 0,-4 0 5 0 0,-34-4-1636 0 0,28 5 744 0 0</inkml:trace>
  <inkml:trace contextRef="#ctx0" brushRef="#br0" timeOffset="3362.751">102 998 3224 0 0,'0'0'143'0'0,"1"2"-3"0"0,8 38 356 0 0,-7-33 1058 0 0,0 0 1 0 0,0 0 0 0 0,-1 0 0 0 0,0 1 0 0 0,0-1 0 0 0,-1 0 0 0 0,0 5-1555 0 0,2 20 2731 0 0,0-4-1588 0 0,-2 0 1 0 0,-1 5-1144 0 0,1 8 702 0 0,-5 7 586 0 0,1-39-471 0 0,1-8-219 0 0,2-8-341 0 0,1-227 77 0 0,1 219-255 0 0,-1 23 35 0 0,0-7-134 0 0,0 0 0 0 0,0 1 1 0 0,0-1-1 0 0,0 0 0 0 0,0 0 1 0 0,0 1-1 0 0,0-1 0 0 0,1 0 0 0 0,-1 0 1 0 0,1 1-1 0 0,-1-1 0 0 0,1 0 1 0 0,-1 0-1 0 0,1 0 0 0 0,0 1 20 0 0,5 12-177 0 0,-1 6 147 0 0,-3-11 30 0 0,-1-1 0 0 0,2 0 0 0 0,-1 0 0 0 0,1 0 0 0 0,3 4 0 0 0,7 19 1 0 0,-11-25 21 0 0,0 0 1 0 0,1 0-1 0 0,0 0 0 0 0,0 0 1 0 0,1 0-1 0 0,-1-1 1 0 0,1 0-1 0 0,5 5-22 0 0,2 3 251 0 0,-9-11-189 0 0,-1 0 0 0 0,1 0-1 0 0,0 0 1 0 0,-1 0 0 0 0,1-1-1 0 0,0 1 1 0 0,0-1 0 0 0,1 1-1 0 0,-1-1 1 0 0,0 0 0 0 0,2 1-62 0 0,-2-1 41 0 0,0 0 1 0 0,0 0 0 0 0,0-1 0 0 0,0 1 0 0 0,0-1 0 0 0,-1 0 0 0 0,1 1 0 0 0,0-1-1 0 0,0 0 1 0 0,1 0-42 0 0,-2-1 17 0 0,0 1-1 0 0,1-1 1 0 0,-1 1-1 0 0,0-1 0 0 0,0 1 1 0 0,0-1-1 0 0,0 0 1 0 0,0 1-1 0 0,0-1 1 0 0,0 0-1 0 0,0 0 1 0 0,0 0-1 0 0,0 0 0 0 0,0 0 1 0 0,0 0-17 0 0,3-4 17 0 0,0 0 1 0 0,0-1-1 0 0,-1 1 1 0 0,0-1-1 0 0,0 0 1 0 0,0 1-1 0 0,-1-1 0 0 0,1-3-17 0 0,1-7 66 0 0,0 0 0 0 0,0-9-66 0 0,2-7 26 0 0,-5 28-26 0 0,-1 1 0 0 0,0-1 0 0 0,1 1 0 0 0,-1-1 0 0 0,-1 0 0 0 0,1 1 0 0 0,-1-1 0 0 0,1 1 0 0 0,-1-1 0 0 0,-1-2 0 0 0,1 3 0 0 0,1 2-53 0 0,0 0 0 0 0,0-1 1 0 0,0 1-1 0 0,0-1 0 0 0,0 1 0 0 0,0-1 0 0 0,0 1 0 0 0,0 0 0 0 0,1-1 0 0 0,-1 1 1 0 0,1-1-1 0 0,0 0 53 0 0,-1 1-83 0 0,1-1 1 0 0,-1 1 0 0 0,0 0-1 0 0,1-1 1 0 0,-1 1 0 0 0,0 0-1 0 0,0-1 1 0 0,0 1 0 0 0,0 0 0 0 0,0-1-1 0 0,0 1 1 0 0,0-1 0 0 0,0 1-1 0 0,0 0 1 0 0,-1-1 82 0 0,-3-8-2384 0 0,4 5-5466 0 0</inkml:trace>
  <inkml:trace contextRef="#ctx0" brushRef="#br0" timeOffset="3788.129">477 853 10136 0 0,'-2'-12'167'0'0,"-1"-12"584"0"0,9 42-492 0 0,0 1 1352 0 0,-1 15 5188 0 0,5 11-6799 0 0,-3-14 1883 0 0,2 27-1883 0 0,-3-20 214 0 0,1 0 0 0 0,2 0 0 0 0,7 13-214 0 0,-14-42-3 0 0,0-4 14 0 0,-1 2 4 0 0,1-1 0 0 0,0 1 0 0 0,1-1 0 0 0,-1 1 0 0 0,1-1 0 0 0,1 0-1 0 0,-1 0 1 0 0,5 5-15 0 0,-8-10-15 0 0,0-1-1 0 0,1 0 0 0 0,-1 1 1 0 0,0-1-1 0 0,0 0 0 0 0,1 0 1 0 0,-1 1-1 0 0,0-1 1 0 0,1 0-1 0 0,-1 0 0 0 0,0 0 1 0 0,0 1-1 0 0,1-1 0 0 0,-1 0 1 0 0,0 0-1 0 0,1 0 0 0 0,-1 0 1 0 0,1 0-1 0 0,-1 0 1 0 0,0 1-1 0 0,1-1 0 0 0,-1 0 1 0 0,0 0-1 0 0,1 0 0 0 0,-1 0 1 0 0,1 0-1 0 0,-1-1 0 0 0,0 1 1 0 0,1 0-1 0 0,-1 0 1 0 0,0 0-1 0 0,1 0 0 0 0,-1 0 1 0 0,0 0-1 0 0,1-1 0 0 0,-1 1 1 0 0,0 0-1 0 0,1 0 0 0 0,-1 0 1 0 0,0-1-1 0 0,0 1 1 0 0,1 0-1 0 0,-1-1 16 0 0,0 1-98 0 0,3-1-236 0 0,0-1 1 0 0,0 0-1 0 0,-1 0 1 0 0,1 0-1 0 0,-1 0 1 0 0,0 0-1 0 0,1-1 0 0 0,-1 1 1 0 0,0 0-1 0 0,0-1 1 0 0,0 0-1 0 0,-1 0 1 0 0,2-1 333 0 0,2-8-1805 0 0</inkml:trace>
  <inkml:trace contextRef="#ctx0" brushRef="#br0" timeOffset="4228.999">671 841 11112 0 0,'0'0'506'0'0,"0"0"-4"0"0,0 0-134 0 0,6 0 1438 0 0,-3 1 2258 0 0,0 3-3798 0 0,0-1 1 0 0,0 1-1 0 0,0 0 0 0 0,0 0 0 0 0,-1 0 1 0 0,0 0-1 0 0,0 1 0 0 0,0-1 0 0 0,0 1 1 0 0,-1 0-267 0 0,3 8 187 0 0,-1 0 0 0 0,-1 0 0 0 0,0 2-187 0 0,13 45 337 0 0,-14-57-336 0 0,-1 3-36 0 0,1 0 1 0 0,0 0 0 0 0,0 0 0 0 0,0 0 0 0 0,1 0 0 0 0,0-1 0 0 0,0 1 0 0 0,1 1 34 0 0,11 25-5 0 0,-11-23 183 0 0,1 0 1 0 0,0 0-1 0 0,0-1 0 0 0,1 1 0 0 0,0-1 0 0 0,2 1-178 0 0,-2 1 216 0 0,2 12 282 0 0,-5-19-414 0 0,1 1-47 0 0,-3-3 99 0 0,0-1 37 0 0,0 0-161 0 0,-1 0 0 0 0,1 0 0 0 0,-1 0 0 0 0,1 0 0 0 0,-1-1 0 0 0,1 1 0 0 0,-1 0 0 0 0,1-1 0 0 0,-1 1 0 0 0,1 0 0 0 0,0-1-1 0 0,-1 1 1 0 0,1 0 0 0 0,-1-1 0 0 0,1 1 0 0 0,0-1 0 0 0,-1 1 0 0 0,1 0 0 0 0,0-1 0 0 0,-1 0-12 0 0,1 0-19 0 0,-1-1 1 0 0,1 1-1 0 0,-1 0 0 0 0,0-1 1 0 0,0 1-1 0 0,0 0 1 0 0,0 0-1 0 0,0 0 0 0 0,0-1 1 0 0,0 1-1 0 0,0 0 1 0 0,0 0-1 0 0,0 1 0 0 0,-1-1 1 0 0,1 0-1 0 0,0 0 0 0 0,-1 1 1 0 0,1-1-1 0 0,-1 0 1 0 0,1 1-1 0 0,0-1 0 0 0,-1 1 1 0 0,1 0-1 0 0,-1 0 1 0 0,1-1-1 0 0,-1 1 0 0 0,0 0 19 0 0,-1 0 0 0 0,0-1-1 0 0,0 0 0 0 0,0 0 0 0 0,0 0 0 0 0,0 0 1 0 0,0-1-1 0 0,-1 0 1 0 0,1 0 17 0 0,0 1 0 0 0,0 0 0 0 0,0-1 0 0 0,0 1 0 0 0,0 0 0 0 0,0 1 0 0 0,-2-1-17 0 0,2 0 37 0 0,1 0 1 0 0,-1 0 0 0 0,0 0-1 0 0,1 0 1 0 0,-1 0 0 0 0,1 0 0 0 0,-1-1-1 0 0,1 1 1 0 0,-1-1 0 0 0,1 0-38 0 0,-19-10 12 0 0,0 0-463 0 0,13 6-57 0 0,8 6 471 0 0,0 0-1 0 0,-1 0 0 0 0,1 0 1 0 0,0 0-1 0 0,0 0 1 0 0,0 0-1 0 0,-1 0 0 0 0,1 0 1 0 0,0 0-1 0 0,0 0 1 0 0,0 0-1 0 0,-1 0 0 0 0,1 0 1 0 0,0 0-1 0 0,0 0 1 0 0,0 1-1 0 0,0-1 0 0 0,-1 0 1 0 0,1 0-1 0 0,0 0 1 0 0,0 0-1 0 0,0 0 0 0 0,0 1 1 0 0,-1-1-1 0 0,1 0 1 0 0,0 0-1 0 0,0 0 0 0 0,0 1 38 0 0,-1 0-6097 0 0,1-1-784 0 0</inkml:trace>
  <inkml:trace contextRef="#ctx0" brushRef="#br0" timeOffset="4710.068">889 1242 5064 0 0,'8'-13'389'0'0,"-8"13"-307"0"0,0-1-1 0 0,1 1 1 0 0,-1-1-1 0 0,0 1 1 0 0,1 0-1 0 0,-1-1 1 0 0,1 1-1 0 0,-1 0 1 0 0,0-1-1 0 0,1 1 1 0 0,-1 0-1 0 0,1 0 1 0 0,-1-1-1 0 0,1 1 1 0 0,0 0-1 0 0,-1 0 1 0 0,1 0-1 0 0,-1 0 1 0 0,1 0-1 0 0,-1-1 1 0 0,1 1-1 0 0,-1 0 1 0 0,1 0-82 0 0,2 0 590 0 0,12-5 3092 0 0,-11 3-2664 0 0,1 0 0 0 0,-1 0 0 0 0,1 1 0 0 0,0 0-1 0 0,-1 0 1 0 0,2 0-1018 0 0,-5 1 602 0 0,-1 0-66 0 0,9 1 82 0 0,42 14 454 0 0,-50-15-1057 0 0,0 1 0 0 0,-1-1 0 0 0,1 0 0 0 0,0 1-1 0 0,0-1 1 0 0,0 0 0 0 0,0 1 0 0 0,0 0-1 0 0,-1-1 1 0 0,1 1 0 0 0,0-1 0 0 0,0 1 0 0 0,-1 0-1 0 0,1-1 1 0 0,0 1 0 0 0,-1 0 0 0 0,1 0 0 0 0,-1 0-1 0 0,1 0 1 0 0,-1-1 0 0 0,0 1 0 0 0,1 0 0 0 0,-1 0-1 0 0,0 0 1 0 0,1 0 0 0 0,-1 0 0 0 0,0 0 0 0 0,0 0-1 0 0,0 0 1 0 0,0 0 0 0 0,0 0 0 0 0,0 1-15 0 0,0 3 35 0 0,-1 1 0 0 0,1 0 0 0 0,-1 0 0 0 0,-2 5-35 0 0,-3 10 41 0 0,-1-1-1 0 0,-1 1-40 0 0,-1 4 53 0 0,-5-1-40 0 0,12-21-13 0 0,0 0 0 0 0,0 0 0 0 0,0 0 0 0 0,1 0 0 0 0,-1 0 0 0 0,1 0 0 0 0,0 0 0 0 0,0 0-1 0 0,0 0 1 0 0,0 1 0 0 0,1-1 9 0 0,0-1 2 0 0,-1 0-1 0 0,1-1 1 0 0,0 1-1 0 0,-1 0 1 0 0,1-1 0 0 0,-1 1-1 0 0,1 0 1 0 0,-1-1-1 0 0,0 1 1 0 0,0-1-1 0 0,0 1 1 0 0,0-1-1 0 0,0 0 1 0 0,0 1 0 0 0,0-1-1 0 0,0 0 1 0 0,-1 0-1 0 0,1 0 1 0 0,0 0-1 0 0,-2 1-10 0 0,3-1 191 0 0,1 0 0 0 0,-1 0 0 0 0,0 0 0 0 0,1 0 0 0 0,-1 0 0 0 0,1 0 0 0 0,0 0 0 0 0,-1 0 0 0 0,1-1 0 0 0,0 1 0 0 0,-1 0 0 0 0,1 0 1 0 0,0-1-1 0 0,0 1 0 0 0,-1 0 0 0 0,1-1 0 0 0,0 1 0 0 0,0-1 0 0 0,0 1 0 0 0,1-1-191 0 0,25 17 619 0 0,-22-14-498 0 0,0 0-1 0 0,0 1 1 0 0,0-1-1 0 0,0 1 0 0 0,0 0 1 0 0,-1 0-1 0 0,0 1 1 0 0,0-1-1 0 0,3 5-120 0 0,-6-8 15 0 0,0 0-1 0 0,-1 1 0 0 0,1-1 1 0 0,0 1-1 0 0,-1-1 0 0 0,1 1 1 0 0,-1-1-1 0 0,1 1 0 0 0,-1 0 1 0 0,0-1-1 0 0,1 1 0 0 0,-1 0 1 0 0,0-1-1 0 0,0 1 0 0 0,0-1 1 0 0,0 1-1 0 0,-1 0 1 0 0,1-1-1 0 0,0 1 0 0 0,-1 0 1 0 0,1-1-1 0 0,-1 1 0 0 0,1-1 1 0 0,-1 1-1 0 0,0-1 0 0 0,0 1 1 0 0,0-1-1 0 0,0 0 0 0 0,0 1 1 0 0,-1 0-15 0 0,-2 4-239 0 0,-2 0 0 0 0,1-1 1 0 0,-1 1-1 0 0,0-1 1 0 0,-5 4 238 0 0,-6 1-1793 0 0,3-5-4949 0 0,-4-1-904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7:05.6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1397 216 7456 0 0,'0'0'340'0'0,"2"2"-6"0"0,3 3-188 0 0,-4-4-5 0 0,-1-1 19 0 0,0 1-129 0 0,-1 0 0 0 0,1 1 0 0 0,-1-1 0 0 0,1 0 0 0 0,-1 0-1 0 0,0 0 1 0 0,0 0 0 0 0,1 0 0 0 0,-1 0 0 0 0,0 0 0 0 0,0 0 0 0 0,0-1 0 0 0,0 1 0 0 0,0 0 0 0 0,0 0-1 0 0,0-1 1 0 0,0 1 0 0 0,0-1 0 0 0,0 1 0 0 0,0-1 0 0 0,-1 1 0 0 0,1-1 0 0 0,0 0-31 0 0,-8 1 120 0 0,-1-1 1 0 0,1 0-1 0 0,0-1 1 0 0,0 0-1 0 0,-6-1-120 0 0,5 0 126 0 0,1 1 0 0 0,-1 0 0 0 0,0 0 0 0 0,0 1 0 0 0,-1 1-126 0 0,-9 2 283 0 0,1 1 0 0 0,-1 1 0 0 0,1 0 0 0 0,0 2 0 0 0,1 0 0 0 0,-12 7-283 0 0,2 2 305 0 0,0 1 0 0 0,1 1 0 0 0,-1 2-305 0 0,-7 5 539 0 0,-15 8-539 0 0,15-11 198 0 0,23-14-108 0 0,0 0 0 0 0,-1-1 0 0 0,0 0 0 0 0,0-1 0 0 0,-3 0-90 0 0,10-4 30 0 0,-27 9 271 0 0,-1-2 0 0 0,0-1 0 0 0,-2-1-301 0 0,34-7 12 0 0,-22 4 229 0 0,0-2 0 0 0,0 0 0 0 0,0-1 0 0 0,0-2 0 0 0,-14-2-241 0 0,-151-20 1333 0 0,182 21-1274 0 0,-1-1 55 0 0,7 3-100 0 0,1 0-1 0 0,-1 0 0 0 0,1 0 1 0 0,-1 0-1 0 0,1 0 0 0 0,-1 0 1 0 0,1 0-1 0 0,0-1 1 0 0,-1 1-1 0 0,1 0 0 0 0,-1 0 1 0 0,1 0-1 0 0,-1-1 0 0 0,1 1 1 0 0,0 0-1 0 0,-1 0 1 0 0,1-1-1 0 0,0 1 0 0 0,-1 0 1 0 0,1-1-1 0 0,0 1 0 0 0,-1 0 1 0 0,1-1-1 0 0,0 1 1 0 0,0-1-1 0 0,-1 1 0 0 0,1 0 1 0 0,0-1-1 0 0,0 1 0 0 0,0-1 1 0 0,0 1-1 0 0,0-1 1 0 0,-1 1-1 0 0,1-1 0 0 0,0 1 1 0 0,0 0-1 0 0,0-1 0 0 0,0 1 1 0 0,0-1-1 0 0,1 1 0 0 0,-1-1 1 0 0,0 1-1 0 0,0-1 1 0 0,0 1-1 0 0,0-1 0 0 0,0 1 1 0 0,1 0-1 0 0,-1-1-13 0 0,2-4 122 0 0,0 1 0 0 0,0 0 0 0 0,0-1 0 0 0,0 1 0 0 0,1 0 0 0 0,0 0 0 0 0,0 1 0 0 0,1-2-122 0 0,2-3 231 0 0,4-4-100 0 0,1 1 1 0 0,-1 0 0 0 0,1 0 0 0 0,1 2-1 0 0,0-1 1 0 0,7-2-132 0 0,22-14 496 0 0,18-6-496 0 0,21-6 362 0 0,-32 18-144 0 0,1 2 1 0 0,21-4-219 0 0,-48 15-117 0 0,50-12 197 0 0,-69 18-70 0 0,16-5 26 0 0,1 0 0 0 0,0 1 0 0 0,0 1 0 0 0,2 0-36 0 0,-6 3 110 0 0,-14 2-50 0 0,-7 2-55 0 0,-14 3-36 0 0,1-2 0 0 0,-1 0 1 0 0,0 0-1 0 0,0-2 0 0 0,0-1 0 0 0,-1 0 31 0 0,-36 4-18 0 0,-83 5 18 0 0,17-2 0 0 0,73-3 31 0 0,-7 0 19 0 0,0 2 0 0 0,1 2 1 0 0,-28 10-51 0 0,53-11 148 0 0,0-1 0 0 0,0-2 0 0 0,-18 1-148 0 0,43-6 58 0 0,0 0 0 0 0,0 0 0 0 0,1 0 0 0 0,-1 0 0 0 0,0-1 0 0 0,1 0 0 0 0,-1 0 1 0 0,-1-1-59 0 0,4 1 55 0 0,0 1 1 0 0,0-1 0 0 0,0 0 0 0 0,0 0 0 0 0,0 0 0 0 0,0 0 0 0 0,1 0 0 0 0,-1 0 0 0 0,1-1-1 0 0,-1 1 1 0 0,0 0 0 0 0,1-1 0 0 0,0 0 0 0 0,-1 1 0 0 0,1-1 0 0 0,0 0 0 0 0,0 1 0 0 0,0-1-1 0 0,0 0 1 0 0,0-1-56 0 0,2 0 105 0 0,-1 0-1 0 0,1-1 1 0 0,0 1 0 0 0,0-1-1 0 0,0 1 1 0 0,1 0-1 0 0,-1 0 1 0 0,1-1 0 0 0,0 1-1 0 0,-1 0 1 0 0,3-2-105 0 0,1-1 77 0 0,-2 1-19 0 0,1 0 0 0 0,0 0 0 0 0,1 0 0 0 0,-1 0 0 0 0,1 1 0 0 0,0 0 0 0 0,0 0 0 0 0,2-1-58 0 0,8-6 86 0 0,1 2 0 0 0,1 0 0 0 0,0 1-1 0 0,0 1 1 0 0,0 0 0 0 0,14-3-86 0 0,11 0-96 0 0,1 2 1 0 0,0 2-1 0 0,14 1 96 0 0,253-29-96 0 0,-183 21 22 0 0,-115 12 31 0 0,0 1 19 0 0,-12 1 14 0 0,0-1-1 0 0,0 1 1 0 0,0 0-1 0 0,0-1 1 0 0,0 1 0 0 0,0-1-1 0 0,0 1 1 0 0,0-1 0 0 0,0 1-1 0 0,0 0 1 0 0,-1-1 0 0 0,1 1-1 0 0,0-1 1 0 0,0 1 0 0 0,0-1-1 0 0,-1 1 1 0 0,1-1 0 0 0,0 1 10 0 0,0-1-13 0 0,-3 4-18 0 0,1 0 1 0 0,-1 0-1 0 0,0 0 0 0 0,0-1 0 0 0,0 1 0 0 0,0-1 1 0 0,-1 1-1 0 0,1-1 0 0 0,-1-1 0 0 0,0 1 1 0 0,-3 1 30 0 0,-9 6-44 0 0,0-1 1 0 0,-4 1 43 0 0,2-3-13 0 0,0-1-1 0 0,0-1 1 0 0,0-1-1 0 0,-1 0 1 0 0,-7-1 13 0 0,5 1-10 0 0,-28 2-17 0 0,1-2 0 0 0,-1-1 1 0 0,0-3-1 0 0,-30-5 27 0 0,37-1-67 0 0,0-1 0 0 0,0-3 0 0 0,-5-3 67 0 0,-28-6-1439 0 0,56 16-52 0 0,0 2-4106 0 0,2 4-1453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7:10.0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1019 42 2760 0 0,'18'5'483'0'0,"0"-1"0"0"0,6 1-483 0 0,3 0 1875 0 0,-18-4-1054 0 0,-1 0-1 0 0,0 0 1 0 0,8-1-821 0 0,-15 0 89 0 0,0 0 389 0 0,-1 0-140 0 0,0 0-68 0 0,0 0-12 0 0,0 0-8 0 0,0 0-23 0 0,0 0-16 0 0,0 0-3 0 0,-4-6 134 0 0,-2 3-241 0 0,0 0 0 0 0,0 0 0 0 0,-1 1-1 0 0,1-1 1 0 0,-1 2 0 0 0,0-1 0 0 0,1 1-1 0 0,-1 0 1 0 0,-3 0-101 0 0,-6 0 253 0 0,0 1-1 0 0,0 0 1 0 0,0 2-1 0 0,0-1 1 0 0,-8 4-253 0 0,-39 2 590 0 0,-59 1 342 0 0,-135 4 315 0 0,223-13-1106 0 0,-41 2 613 0 0,-6 2-754 0 0,42 0 193 0 0,16-2-47 0 0,-1 1 0 0 0,1 2 0 0 0,-5 1-146 0 0,-64 15 360 0 0,86-19-336 0 0,1 1 0 0 0,-1 0-1 0 0,1 1 1 0 0,0-1 0 0 0,0 1-1 0 0,-1 1-23 0 0,-17 8 93 0 0,5-3 6 0 0,14-6-53 0 0,1-1 0 0 0,-1 0 0 0 0,0 0 0 0 0,0-1 0 0 0,0 1 0 0 0,0-1 0 0 0,-1 0-46 0 0,4 0 811 0 0,6-1-198 0 0,14 0 148 0 0,25-3-218 0 0,-30 1-444 0 0,33-7 426 0 0,6 2-525 0 0,102-11 736 0 0,-77 10-450 0 0,-26 2 228 0 0,32 2-514 0 0,-33 4 97 0 0,-1 1 132 0 0,0-2 0 0 0,36-7-229 0 0,-79 8-45 0 0,-6 0-99 0 0,-2-7-310 0 0,0 6 408 0 0,0 0-1 0 0,0 0 0 0 0,-1 0 0 0 0,1 0 1 0 0,0 1-1 0 0,0-1 0 0 0,-1 0 1 0 0,1 1-1 0 0,0-1 0 0 0,-1 1 0 0 0,0-1 47 0 0,-6-2-248 0 0,-16-12-486 0 0,16 10 367 0 0,-1 0 0 0 0,1 0 0 0 0,-7-2 367 0 0,-47-19-2503 0 0,28 10 1115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7:14.7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657 1507 11664 0 0,'3'-8'1053'0'0,"-2"6"-1033"0"0,-1-1-1 0 0,1 1 1 0 0,-1-1 0 0 0,0 1-1 0 0,0-1 1 0 0,0 1-1 0 0,-1-1 1 0 0,1 1 0 0 0,-1-1-1 0 0,1 1 1 0 0,-1 0 0 0 0,0-1-20 0 0,-13-31 75 0 0,7 18 25 0 0,-1-2 61 0 0,0 1 0 0 0,-1 0 0 0 0,-1 1 0 0 0,-2-2-161 0 0,5 5 317 0 0,0 1 1 0 0,-3-9-318 0 0,4 9 356 0 0,0 0 1 0 0,-8-11-357 0 0,-30-41 1019 0 0,4 5 505 0 0,-3 1-1524 0 0,22 30 643 0 0,-11-21-643 0 0,-3-5 355 0 0,26 42-219 0 0,1-1 0 0 0,0 1 0 0 0,2-2 0 0 0,-1 1 1 0 0,2-1-1 0 0,-1 0 0 0 0,2 0 0 0 0,0 0 0 0 0,1-1 0 0 0,0 1 1 0 0,1-1-1 0 0,1 0 0 0 0,0 1 0 0 0,1-1 0 0 0,1 0 0 0 0,1-8-136 0 0,10-86 903 0 0,-11 98-860 0 0,0 0-1 0 0,-1 1 1 0 0,0-1-1 0 0,-1 0 1 0 0,-1 0-1 0 0,1 1 1 0 0,-3-5-43 0 0,-1-7 55 0 0,-2 0 1 0 0,-9-20-56 0 0,7 20 0 0 0,1-1 0 0 0,0 0 0 0 0,2 0 0 0 0,0-5 0 0 0,3 14 1 0 0,2 7 13 0 0,-1 0-1 0 0,2 1 0 0 0,-1-1 0 0 0,1-1-13 0 0,-1-7 11 0 0,1-8 42 0 0,1 9 15 0 0,0 1 1 0 0,0-1 0 0 0,-1 1-1 0 0,-1-1-68 0 0,0-19 243 0 0,-3 18-174 0 0,1 5-56 0 0,3 8-9 0 0,-1 1 0 0 0,1-1 0 0 0,-1 1 0 0 0,1-1 0 0 0,-1 1 0 0 0,1-1 0 0 0,-1 1 0 0 0,0 0 0 0 0,0-1 0 0 0,0 1-1 0 0,0 0 1 0 0,0-1 0 0 0,0 1-4 0 0,0 0 0 0 0,0 0 0 0 0,0 0 0 0 0,0 0 0 0 0,0 0 0 0 0,0 0 0 0 0,0 0 0 0 0,0 0 0 0 0,0 0 0 0 0,1 0 0 0 0,-1-1 0 0 0,0 1 0 0 0,1-1 0 0 0,-1 0 0 0 0,0 0 0 0 0,-1 0 0 0 0,1 0 0 0 0,0 0 0 0 0,-1 0 0 0 0,1 0 0 0 0,-1 0 0 0 0,1 1 0 0 0,-1-1 0 0 0,0 1 0 0 0,0-1 0 0 0,1 1 0 0 0,-5-3 3 0 0,-1 11-10 0 0,3-3 1 0 0,0 2-4 0 0,0 1 1 0 0,0-1-1 0 0,1 1 1 0 0,-3 5 9 0 0,-10 18-16 0 0,-10 16-56 0 0,-7 20 72 0 0,25-50 34 0 0,5-11-17 0 0,1 1-1 0 0,-1-1 1 0 0,0 0 0 0 0,-1 0 0 0 0,-3 4-17 0 0,3-3 21 0 0,3-5 34 0 0,1-1 18 0 0,0 0 12 0 0,0 0 3 0 0,0 0 0 0 0,0 0 10 0 0,0 0 39 0 0,0 0 20 0 0,0 0 3 0 0,0 0-6 0 0,0 0-29 0 0,0 0-12 0 0,1-8 103 0 0,12-22-64 0 0,-12 26-126 0 0,0 0-1 0 0,1 0 1 0 0,0 0 0 0 0,0 0-1 0 0,0 1 1 0 0,0-1-1 0 0,1 0 1 0 0,1-1-26 0 0,9-15 94 0 0,-8 12-39 0 0,0 0-1 0 0,1 0 1 0 0,-1 0 0 0 0,2 1-1 0 0,-1 0 1 0 0,1 0 0 0 0,0 1-1 0 0,0 0 1 0 0,1 0 0 0 0,-1 0-1 0 0,1 1 1 0 0,1 0 0 0 0,-1 1-1 0 0,7-3-54 0 0,-7 4 43 0 0,-3 0-5 0 0,1 1 0 0 0,-1-1 1 0 0,1 2-1 0 0,0-1 0 0 0,0 1 0 0 0,3-1-38 0 0,5-1 81 0 0,-11 2-65 0 0,0 0 0 0 0,-1 1 0 0 0,1-1 1 0 0,0 1-1 0 0,0-1 0 0 0,0 1 1 0 0,0 0-1 0 0,0 0 0 0 0,0 1 1 0 0,0-1-1 0 0,0 1 0 0 0,0-1 1 0 0,0 1-1 0 0,-1 0 0 0 0,1 0 1 0 0,0 0-17 0 0,1 0 8 0 0,14 3-6 0 0,-13-1-2 0 0,0 0 0 0 0,1 1 0 0 0,-1-1 0 0 0,-1 1 0 0 0,1 0-1 0 0,0 1 1 0 0,4 4-9 0 0,1 5-44 0 0,-7-9 52 0 0,18 33-740 0 0,-20-36 577 0 0,-1 0 0 0 0,1 0 0 0 0,0-1 0 0 0,-1 1 0 0 0,1 0 0 0 0,-1 0-1 0 0,0 0 1 0 0,0 0 0 0 0,0 0 0 0 0,0 1 164 0 0,2 12-6655 0 0,2-7-771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7:16.4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70 0 18287 0 0,'-1'3'414'0'0,"-4"22"-13"0"0,2 0 1 0 0,1 0 0 0 0,1 0-1 0 0,1 2-401 0 0,-2 28-20 0 0,2 25 1748 0 0,6 53-1728 0 0,1-20 1039 0 0,7 149 941 0 0,6-43-875 0 0,-13-160-616 0 0,8 27-489 0 0,-8-52 35 0 0,3-1 31 0 0,-7-27-192 0 0,-1 0 0 0 0,0 0 0 0 0,-1 0 0 0 0,0 0 1 0 0,1 0-1 0 0,-1 3 126 0 0,-1-8-420 0 0,0-1-495 0 0,0 0-217 0 0,1-1-862 0 0,5-9-3461 0 0,-1-5-1483 0 0</inkml:trace>
  <inkml:trace contextRef="#ctx0" brushRef="#br0" timeOffset="354.144">60 345 15664 0 0,'1'-1'718'0'0,"57"-106"1930"0"0,-36 64-831 0 0,-14 28-1384 0 0,0-1 0 0 0,1 2 0 0 0,1-1 0 0 0,0 1-1 0 0,1 1 1 0 0,0 0 0 0 0,1 0 0 0 0,6-3-433 0 0,-15 13 74 0 0,0 1 0 0 0,1 0 0 0 0,-1 0 0 0 0,1 0-1 0 0,-1 1 1 0 0,1-1 0 0 0,0 1 0 0 0,0 0 0 0 0,0 0 0 0 0,0 0 0 0 0,0 1 0 0 0,0-1 0 0 0,0 1 0 0 0,0 0-1 0 0,0 0 1 0 0,0 0 0 0 0,0 1 0 0 0,0-1 0 0 0,0 1 0 0 0,0 0 0 0 0,-1 0 0 0 0,1 0 0 0 0,0 1 0 0 0,0 0 0 0 0,-1-1-1 0 0,3 3-73 0 0,1 0 65 0 0,0 0-1 0 0,-1 1 1 0 0,1 0-1 0 0,-1 0 1 0 0,0 0-1 0 0,0 1 0 0 0,-1 0 1 0 0,0 0-1 0 0,0 1 1 0 0,0-1-1 0 0,-1 1 1 0 0,3 6-65 0 0,-1 1 29 0 0,0 0 0 0 0,-1 1 0 0 0,-1 0 0 0 0,0 0 0 0 0,-1 0 0 0 0,0 1 0 0 0,-2-1 0 0 0,1 1 0 0 0,-2-1 0 0 0,-1 7-29 0 0,-1-3 0 0 0,-2-1 0 0 0,0 1 0 0 0,-1-1 0 0 0,-1 0 0 0 0,-1-1 0 0 0,0 1 0 0 0,-9 12 0 0 0,10-20 1 0 0,0 0 0 0 0,-1 0 0 0 0,0 0 0 0 0,0-1 0 0 0,-1 0 1 0 0,-1-1-1 0 0,1 0 0 0 0,-2 0 0 0 0,1-1 0 0 0,-1 0 0 0 0,0 0 0 0 0,0-1 0 0 0,0-1 0 0 0,-1 1 0 0 0,-6 0-1 0 0,11-4-13 0 0,0-1 0 0 0,-1 0 0 0 0,1 0-1 0 0,0-1 1 0 0,-1 0 0 0 0,1 0 0 0 0,-1 0 0 0 0,1-1 0 0 0,0 0-1 0 0,-1-1 1 0 0,1 1 0 0 0,-1-1 13 0 0,-14-6-289 0 0,0 0 0 0 0,-16-9 289 0 0,35 16-48 0 0,-13-7-1163 0 0,1-1 0 0 0,0 0-1 0 0,0-1 1 0 0,-5-6 1211 0 0,17 15-294 0 0,1 0 0 0 0,0-1-1 0 0,0 1 1 0 0,0-1 0 0 0,0 1 0 0 0,0-1 0 0 0,0 1-1 0 0,0-1 1 0 0,0 1 0 0 0,1-1 0 0 0,-1 0 0 0 0,1 1 0 0 0,-1-1-1 0 0,1 0 1 0 0,-1 0 0 0 0,1 0 0 0 0,0 1 0 0 0,0-1-1 0 0,0 0 1 0 0,0-1 294 0 0,0 0-2070 0 0</inkml:trace>
  <inkml:trace contextRef="#ctx0" brushRef="#br0" timeOffset="681.929">608 338 12440 0 0,'6'7'344'0'0,"0"2"1"0"0,-1-1-1 0 0,0 0 0 0 0,0 1 1 0 0,-1 0-1 0 0,0 0 1 0 0,1 6-345 0 0,-5-15 33 0 0,12 32 1503 0 0,-3-1 1 0 0,0 2 0 0 0,0 10-1537 0 0,12 100 1049 0 0,0 6-569 0 0,-11-85-229 0 0,-2 11-251 0 0,8 54-229 0 0,-14-121 44 0 0,0 0 0 0 0,1 0 1 0 0,0-1-1 0 0,4 8 185 0 0,6 17-2025 0 0,-9-19 702 0 0,0-2-11 0 0</inkml:trace>
  <inkml:trace contextRef="#ctx0" brushRef="#br0" timeOffset="1016.51">881 764 19951 0 0,'-4'11'440'0'0,"-4"-4"88"0"0,-1 1 16 0 0,-4-5 24 0 0,1 5-456 0 0,-5 3-112 0 0,0-3 0 0 0,-4-4 0 0 0,4 3 296 0 0,-8-3 40 0 0,4-1 8 0 0,-9 2 0 0 0,10-5-264 0 0,-2-5-80 0 0,2 2 0 0 0,-2-1 0 0 0,2-7-1136 0 0,3 3-280 0 0</inkml:trace>
  <inkml:trace contextRef="#ctx0" brushRef="#br0" timeOffset="1389.954">1108 831 5064 0 0,'0'0'389'0'0,"4"5"-120"0"0,-3-1 2515 0 0,-1-3-2362 0 0,0-1 0 0 0,0 1-1 0 0,0 0 1 0 0,0-1-1 0 0,1 1 1 0 0,-1 0 0 0 0,0-1-1 0 0,0 1 1 0 0,0 0 0 0 0,1-1-1 0 0,-1 1 1 0 0,0-1-1 0 0,1 1 1 0 0,-1-1 0 0 0,0 1-1 0 0,1-1 1 0 0,-1 1-1 0 0,1-1 1 0 0,-1 1 0 0 0,1-1-1 0 0,-1 1 1 0 0,1-1 0 0 0,-1 0-1 0 0,1 1 1 0 0,-1-1-1 0 0,1 0 1 0 0,0 1-422 0 0,1-1 505 0 0,0 1 0 0 0,0 0 0 0 0,1-1-1 0 0,-1 1 1 0 0,0-1 0 0 0,1 0 0 0 0,-1 0 0 0 0,2 0-505 0 0,4 0 394 0 0,1-1 0 0 0,-1 0 1 0 0,-1-1-1 0 0,8-2-394 0 0,45-19 1601 0 0,-33 12-500 0 0,18-4-1101 0 0,2 2 1207 0 0,43-6-1207 0 0,-71 16 145 0 0,1 1 0 0 0,-1 1 1 0 0,1 0-1 0 0,-1 2 1 0 0,1 0-1 0 0,4 2-145 0 0,7 1 121 0 0,-22-4-98 0 0,0 1-1 0 0,0 0 1 0 0,1 1 0 0 0,-1 0 0 0 0,0 1-1 0 0,0-1 1 0 0,4 3-23 0 0,15 8-61 0 0,-26-12-265 0 0,-2-1-140 0 0,-10 8-672 0 0,5-4 379 0 0,0 0-1 0 0,-1 0 1 0 0,1-1-1 0 0,-1 0 0 0 0,1 0 1 0 0,-1 0-1 0 0,-1-1 760 0 0,-14 6-8579 0 0</inkml:trace>
  <inkml:trace contextRef="#ctx0" brushRef="#br0" timeOffset="1750.586">482 1392 15664 0 0,'32'105'3137'0'0,"18"63"2820"0"0,-43-138-5062 0 0,-3 0 1 0 0,2 24-896 0 0,4 30 713 0 0,-7-32-436 0 0,-2-38-201 0 0,-1 0 0 0 0,2 0 0 0 0,0 1-76 0 0,-1-6-123 0 0,-1-7-516 0 0,0-2-235 0 0,0 0-1030 0 0,-1-1-4153 0 0,-3-6-1777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7:28.0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1404 86 14280 0 0,'0'0'1102'0'0,"0"0"-492"0"0,0 0 603 0 0,0 0 341 0 0,0 0 70 0 0,0 0-125 0 0,0 0-562 0 0,-15 0 957 0 0,-44-2-1545 0 0,39 0-228 0 0,0 1-1 0 0,0 1 0 0 0,0 1 0 0 0,0 1 0 0 0,-11 3-120 0 0,6 2-356 0 0,1 0 0 0 0,0 2 0 0 0,0 1 0 0 0,-2 2 356 0 0,1-1-1912 0 0</inkml:trace>
  <inkml:trace contextRef="#ctx0" brushRef="#br0" timeOffset="450.346">126 14 14888 0 0,'0'0'680'0'0,"0"0"-11"0"0,-10 1 517 0 0,8 0-902 0 0,-1 1-1 0 0,1 0 1 0 0,-1-1 0 0 0,1 1-1 0 0,0 0 1 0 0,0 0-1 0 0,-1 0 1 0 0,2 0-1 0 0,-1 1 1 0 0,-1 0-284 0 0,-8 9 934 0 0,8-9-787 0 0,0 1 0 0 0,0 0 0 0 0,1-1 1 0 0,-1 1-1 0 0,1 0 0 0 0,0 0 0 0 0,0 0 0 0 0,0 1-147 0 0,-6 12 356 0 0,2-8-156 0 0,1 0-1 0 0,0 0 1 0 0,0 1 0 0 0,1 0-1 0 0,1 0 1 0 0,-1 0 0 0 0,2 1-1 0 0,-2 8-199 0 0,-1 11 331 0 0,3-21-128 0 0,0 0 0 0 0,1 0 0 0 0,0 1 1 0 0,1-1-1 0 0,0 1-203 0 0,0-7 83 0 0,1 1-1 0 0,-1-1 1 0 0,1 1 0 0 0,0-1 0 0 0,0 0-1 0 0,0 1 1 0 0,1-1 0 0 0,-1 0 0 0 0,1 0-1 0 0,0 0 1 0 0,-1 0 0 0 0,1 0 0 0 0,1 0-1 0 0,-1-1 1 0 0,3 3-83 0 0,-1-1 83 0 0,1 0 0 0 0,0 0 0 0 0,1-1-1 0 0,-1 0 1 0 0,1 0 0 0 0,-1 0 0 0 0,1-1-1 0 0,0 1 1 0 0,0-1 0 0 0,0-1 0 0 0,0 1 0 0 0,0-1-1 0 0,1 0 1 0 0,-1-1 0 0 0,0 1 0 0 0,6-1-83 0 0,6-1-5 0 0,-1-1 0 0 0,1 0 1 0 0,-1-1-1 0 0,0 0 0 0 0,10-5 5 0 0,-13 4-593 0 0,-1-1 0 0 0,1-1 0 0 0,-1 0 0 0 0,0-1 0 0 0,-1 0 0 0 0,1-1 0 0 0,-1 0 0 0 0,-1-1 0 0 0,1-2 593 0 0,1 0-1460 0 0</inkml:trace>
  <inkml:trace contextRef="#ctx0" brushRef="#br0" timeOffset="868.266">437 0 1840 0 0,'19'2'165'0'0,"-17"1"-180"0"0,-2-1 25 0 0,2 1 528 0 0,0 0 0 0 0,-1 0 0 0 0,1 0 0 0 0,-1 0 0 0 0,0 1 1 0 0,0-1-1 0 0,0 2-538 0 0,1 5 3601 0 0,-1-1 0 0 0,0 1 0 0 0,-1 6-3601 0 0,2 21 4076 0 0,5 20-1645 0 0,-3-18-1047 0 0,2 0 1 0 0,4 13-1385 0 0,-6-39 155 0 0,18 76 1465 0 0,-4 3-1620 0 0,-16-84 8 0 0,0 0 0 0 0,0-1 1 0 0,1 1-1 0 0,2 4-8 0 0,7 20-438 0 0,-3-12-176 0 0,-6-15-1558 0 0,0 2-3309 0 0,-2-6-2676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7:25.3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6 173 11056 0 0,'1'8'1144'0'0,"1"11"-67"0"0,0 0 1 0 0,0-1-1 0 0,-2 1 1 0 0,0 0-1 0 0,-2 0 1 0 0,0 4-1078 0 0,-2 24 765 0 0,2 153 1590 0 0,2-150-1677 0 0,-2-38-285 0 0,2-11 70 0 0,1-7-251 0 0,3-46 400 0 0,1 11-296 0 0,-1-6-316 0 0,-1 5 82 0 0,2-3-82 0 0,0 6 33 0 0,-4 22 3 0 0,2 0 0 0 0,0-1 0 0 0,2 0-36 0 0,11-52 208 0 0,-16 70-200 0 0,0 0 1 0 0,0 0-1 0 0,0 0 1 0 0,0-1-1 0 0,0 1 0 0 0,0 0 1 0 0,0 0-1 0 0,0 0 1 0 0,0 0-1 0 0,0 0 0 0 0,0 0 1 0 0,0-1-1 0 0,0 1 1 0 0,0 0-1 0 0,0 0 0 0 0,0 0 1 0 0,0 0-1 0 0,0 0 1 0 0,0 0-1 0 0,0 0 0 0 0,1-1 1 0 0,-1 1-1 0 0,0 0 1 0 0,0 0-1 0 0,0 0 0 0 0,0 0 1 0 0,0 0-1 0 0,0 0 1 0 0,0 0-1 0 0,0 0 0 0 0,0 0 1 0 0,0-1-1 0 0,1 1 1 0 0,-1 0-1 0 0,0 0 0 0 0,0 0 1 0 0,0 0-1 0 0,0 0 1 0 0,0 0-1 0 0,0 0 0 0 0,1 0 1 0 0,-1 0-1 0 0,0 0 1 0 0,0 0-1 0 0,0 0 0 0 0,0 0 1 0 0,0 0-1 0 0,0 0 1 0 0,0 0-1 0 0,1 0 0 0 0,-1 0 1 0 0,0 0-1 0 0,0 0 1 0 0,0 0-1 0 0,0 0 0 0 0,0 0-8 0 0,6 9 118 0 0,1 17-101 0 0,-1 34 126 0 0,-4-31-140 0 0,2-1 0 0 0,0 0 0 0 0,2 1 0 0 0,3 9-3 0 0,-7-32 53 0 0,0 0 0 0 0,1 0 0 0 0,0 0 0 0 0,0-1 0 0 0,0 1 0 0 0,0-1 0 0 0,1 1 0 0 0,0-1 0 0 0,0 0 0 0 0,1 0-53 0 0,-3-3 48 0 0,0-1 0 0 0,-1 1 1 0 0,1-1-1 0 0,0 0 0 0 0,0 1 1 0 0,0-1-1 0 0,1 0 0 0 0,-1 0 1 0 0,0-1-1 0 0,0 1 0 0 0,0 0 1 0 0,1-1-1 0 0,-1 1 0 0 0,0-1 0 0 0,1 0 1 0 0,-1 1-1 0 0,0-1 0 0 0,1 0 1 0 0,-1-1-1 0 0,0 1 0 0 0,1 0 1 0 0,-1-1-1 0 0,0 1 0 0 0,0-1 1 0 0,1 0-1 0 0,-1 0 0 0 0,0 0 0 0 0,1 0-47 0 0,3-2 33 0 0,0-1 0 0 0,0 1 0 0 0,-1-1 0 0 0,1 0 0 0 0,-1 0 0 0 0,0-1 0 0 0,0 0 0 0 0,0 0 0 0 0,-1 0 0 0 0,0 0 1 0 0,0-1-1 0 0,0 1 0 0 0,-1-1 0 0 0,2-4-34 0 0,3-7 93 0 0,-2 1 0 0 0,0-1 1 0 0,-1-1-1 0 0,2-16-93 0 0,-6 25 0 0 0,0 1 0 0 0,0-1 0 0 0,-1 0 0 0 0,0-1 0 0 0,1-27 0 0 0,-1 33-64 0 0,0 0 0 0 0,-1 0 1 0 0,1 0-1 0 0,-1 1 0 0 0,0-1 0 0 0,0 0 0 0 0,-1 0 0 0 0,1 0 0 0 0,-1 1 0 0 0,1-1 1 0 0,-3-2 63 0 0,-3-8-420 0 0,-2-2-2722 0 0,1 8 1294 0 0</inkml:trace>
  <inkml:trace contextRef="#ctx0" brushRef="#br0" timeOffset="357.772">376 0 10136 0 0,'18'9'777'0'0,"-17"-8"-697"0"0,0 0 0 0 0,0 0 0 0 0,0-1 0 0 0,0 1 0 0 0,0 0 0 0 0,0 0 0 0 0,0 0 0 0 0,0 0 0 0 0,0 0 0 0 0,0 0 0 0 0,-1 0 0 0 0,1 0 0 0 0,-1 0 0 0 0,1 1 0 0 0,0 0-80 0 0,1 1 617 0 0,1 3-186 0 0,0 0 0 0 0,0 0 0 0 0,-1-1 0 0 0,1 2 0 0 0,-1-1 0 0 0,-1 0 0 0 0,1 0 0 0 0,-1 1 0 0 0,0-1 0 0 0,0 1-431 0 0,0 15 2752 0 0,0 1 0 0 0,-2 5-2752 0 0,0 6 935 0 0,0 17-950 0 0,0-15 108 0 0,2 24-93 0 0,1-18 673 0 0,-2-27-343 0 0,0-1 1 0 0,2 1-1 0 0,0-1 0 0 0,1 3-330 0 0,8 34-822 0 0,-10-49-146 0 0,1-2-920 0 0,6 0-3628 0 0,4 0-1545 0 0</inkml:trace>
  <inkml:trace contextRef="#ctx0" brushRef="#br0" timeOffset="786.129">566 5 15664 0 0,'0'0'356'0'0,"0"0"49"0"0,1 1 21 0 0,1 0-290 0 0,4 1 143 0 0,5 13-23 0 0,-8-10 173 0 0,-1-1-1 0 0,0 1 1 0 0,0-1 0 0 0,0 1-1 0 0,0 0 1 0 0,-1 0 0 0 0,0 0-1 0 0,0 4-428 0 0,3 43 1569 0 0,-3-32-1186 0 0,0 25 333 0 0,-3 20-716 0 0,0-31 594 0 0,1 0 0 0 0,2 0 1 0 0,3 8-595 0 0,4 63 165 0 0,-7-80-165 0 0,0-36 2 0 0,-2-10-28 0 0,-6 0-208 0 0,0 1 0 0 0,-1 1 0 0 0,-1 0 0 0 0,-1 0 0 0 0,-1 0 0 0 0,0 2 0 0 0,-1-1 0 0 0,-2 1 234 0 0,8 9-680 0 0,0 1-1 0 0,-1 0 0 0 0,0 1 0 0 0,0 0 0 0 0,-5-3 681 0 0,11 8-1473 0 0,1 1-596 0 0,0 0-2303 0 0,0 0-989 0 0</inkml:trace>
  <inkml:trace contextRef="#ctx0" brushRef="#br0" timeOffset="1132.214">706 371 11520 0 0,'16'1'1224'0'0,"-7"4"3"0"0,1 1 0 0 0,-1 0 1 0 0,-1 0-1 0 0,1 1 0 0 0,-1 0 1 0 0,2 3-1228 0 0,-6-6 214 0 0,6 6 491 0 0,0 0 0 0 0,0 0-1 0 0,-1 1 1 0 0,-1 1 0 0 0,4 6-705 0 0,-11-17 65 0 0,-2 0-11 0 0,-16 25-44 0 0,14-20 1 0 0,6 2 32 0 0,1-2-9 0 0,-1 0 1 0 0,1 0 0 0 0,0 0 0 0 0,0-1 0 0 0,1 1 0 0 0,-1-1 0 0 0,4 2-35 0 0,-4-3 76 0 0,1 1-1 0 0,-1-1 1 0 0,0 1 0 0 0,0 0 0 0 0,0 0 0 0 0,-1 1 0 0 0,0-1 0 0 0,0 1-1 0 0,0 0 1 0 0,-1 0-76 0 0,6 16 377 0 0,-6-18-308 0 0,0 0 0 0 0,-1 0 0 0 0,1 1 0 0 0,-1-1 0 0 0,0 0 0 0 0,0 1 0 0 0,-1-1 0 0 0,1 1 0 0 0,-1-1 0 0 0,0 0 1 0 0,0 1-1 0 0,-1 0-69 0 0,-1 11 175 0 0,2-14-139 0 0,-1 1 0 0 0,1 0 0 0 0,-1-1 0 0 0,1 1-1 0 0,-1 0 1 0 0,0-1 0 0 0,0 1 0 0 0,0-1 0 0 0,0 1 0 0 0,0-1 0 0 0,-2 2-36 0 0,-1 2 22 0 0,0-1 0 0 0,-1 0-1 0 0,1 0 1 0 0,-1-1 0 0 0,0 1 0 0 0,-1-1-1 0 0,1 0 1 0 0,-1-1 0 0 0,1 1 0 0 0,-1-1 0 0 0,0 0-1 0 0,-1-1 1 0 0,1 1 0 0 0,0-1 0 0 0,-1-1-1 0 0,1 1 1 0 0,-1-1 0 0 0,1 0 0 0 0,-1 0-1 0 0,0-1 1 0 0,0 0 0 0 0,0 0-22 0 0,-19 0-1538 0 0,9 0-5260 0 0,4 0-1360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7:23.5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42 426 14224 0 0,'1'34'473'0'0,"0"-15"-205"0"0,-1-1-1 0 0,-1 0 1 0 0,0 1 0 0 0,-3 12-268 0 0,-8 19 549 0 0,-13 58 1517 0 0,24-106-1792 0 0,1-2-62 0 0,0 0-27 0 0,2-15 186 0 0,45-312 2707 0 0,-40 284-2695 0 0,-5 23-39 0 0,2 1 1 0 0,1-4-345 0 0,-2 10 186 0 0,-2 10-116 0 0,-1-1 1 0 0,1 1-1 0 0,1-1 0 0 0,-1 1 1 0 0,0 0-1 0 0,2-2-70 0 0,-3 4 6 0 0,0 1 0 0 0,0 0-1 0 0,0 0 1 0 0,0 0 0 0 0,0 0-1 0 0,0 0 1 0 0,0 0-1 0 0,0 0 1 0 0,0 0 0 0 0,0 0-1 0 0,0 0 1 0 0,0 0 0 0 0,1 0-1 0 0,-1 0 1 0 0,0 0 0 0 0,0 0-1 0 0,0 0 1 0 0,0 0 0 0 0,0 0-1 0 0,0 0 1 0 0,0 0 0 0 0,0 0-1 0 0,0 0 1 0 0,0 0 0 0 0,0 0-1 0 0,1 0 1 0 0,-1 0-1 0 0,0 0 1 0 0,0 0 0 0 0,0 0-1 0 0,0 0 1 0 0,0 0 0 0 0,0 0-1 0 0,0 0 1 0 0,0 0 0 0 0,0 0-1 0 0,0 0 1 0 0,0 0 0 0 0,0 0-1 0 0,0 0 1 0 0,1 0 0 0 0,-1 0-1 0 0,0 0 1 0 0,0 0 0 0 0,0 0-1 0 0,0 1 1 0 0,0-1-1 0 0,0 0 1 0 0,0 0 0 0 0,0 0-1 0 0,0 0 1 0 0,0 0 0 0 0,0 0-1 0 0,0 0 1 0 0,0 0 0 0 0,0 0-1 0 0,0 0 1 0 0,0 0 0 0 0,0 0-1 0 0,0 1 1 0 0,0-1 0 0 0,0 0-1 0 0,0 0 1 0 0,0 0 0 0 0,0 0-1 0 0,0 0-5 0 0,3 11 168 0 0,-1 15 11 0 0,-2 82-159 0 0,5-1 0 0 0,8 35-20 0 0,-13-135 27 0 0,1-1 0 0 0,1 1 0 0 0,-1 0-1 0 0,1-1 1 0 0,1 1 0 0 0,-1-1 0 0 0,1 0-1 0 0,0 1 1 0 0,0-1 0 0 0,1-1 0 0 0,0 1-1 0 0,0 0 1 0 0,0-1 0 0 0,0 0 0 0 0,1 0-27 0 0,-3-3 10 0 0,0-1 0 0 0,0 0 0 0 0,0 0 0 0 0,0 0 0 0 0,0 0 0 0 0,1 0 0 0 0,-1 0 0 0 0,0-1 0 0 0,0 1 0 0 0,1-1 0 0 0,-1 1 0 0 0,0-1 0 0 0,1 0 1 0 0,-1 0-1 0 0,0 0 0 0 0,1 0 0 0 0,-1 0 0 0 0,0-1 0 0 0,0 1 0 0 0,1-1-10 0 0,5-1 41 0 0,0 0 0 0 0,-1 0 0 0 0,1-1 0 0 0,-1 0 0 0 0,3-2-41 0 0,-4 3 80 0 0,0-2 1 0 0,0 1-1 0 0,-1-1 0 0 0,1 0 0 0 0,1-1-80 0 0,-5 3 8 0 0,1-1 0 0 0,-1 1-1 0 0,0-1 1 0 0,0 0 0 0 0,0 0-1 0 0,-1 1 1 0 0,1-1 0 0 0,-1 0-1 0 0,1 0 1 0 0,-1-1 0 0 0,1-2-8 0 0,12-38-555 0 0,-6 20 801 0 0,-1 0-1 0 0,0 0 1 0 0,-2-1-1 0 0,-1 0 1 0 0,-1 0-1 0 0,-1-3-245 0 0,-1 3-286 0 0,-1 13 91 0 0,0 1 0 0 0,0-1 1 0 0,-1 1-1 0 0,0-1 0 0 0,-2-7 195 0 0,1 14-649 0 0,1 0-1 0 0,0 0 1 0 0,0-1-1 0 0,1 1 1 0 0,0-1-1 0 0,0 1 650 0 0,0-3-2015 0 0</inkml:trace>
  <inkml:trace contextRef="#ctx0" brushRef="#br0" timeOffset="347.491">546 97 7832 0 0,'0'0'602'0'0,"5"7"-372"0"0,5 2 1585 0 0,-7-8-1061 0 0,-1 1 1 0 0,0 0 0 0 0,0-1 0 0 0,-1 1-1 0 0,1 0 1 0 0,0 0 0 0 0,-1 0-1 0 0,1 1 1 0 0,-1-1 0 0 0,1 0 0 0 0,-1 0-1 0 0,0 1 1 0 0,1 1-755 0 0,2 14 1199 0 0,2 0-688 0 0,-2 1 0 0 0,0 0 0 0 0,-1 0 1 0 0,-1 0-1 0 0,0 7-511 0 0,-3 26 371 0 0,1 11 140 0 0,5 39-511 0 0,-4-63 11 0 0,-2-30-75 0 0,1 1 0 0 0,0-1-1 0 0,1 0 1 0 0,1 0 0 0 0,-1 2 64 0 0,1-8 55 0 0,0 2-2853 0 0,-2-5 1363 0 0</inkml:trace>
  <inkml:trace contextRef="#ctx0" brushRef="#br0" timeOffset="681.299">745 0 9216 0 0,'9'5'976'0'0,"4"5"-1034"0"0,-11-9 523 0 0,1 1 0 0 0,-1 0-1 0 0,0 0 1 0 0,0 0 0 0 0,0 0 0 0 0,0 0-1 0 0,0 0 1 0 0,0 0 0 0 0,-1 1-1 0 0,1-1 1 0 0,0 2-465 0 0,3 9 1323 0 0,0-1 0 0 0,-1 1-1 0 0,0 0 1 0 0,-1 0 0 0 0,-1 0 0 0 0,1 13-1323 0 0,-1 17 350 0 0,-2 23-350 0 0,2 28 210 0 0,9 70-210 0 0,-2-119 0 0 0,-8-38-10 0 0,-1-5-50 0 0,0-2-39 0 0,-1-2-12 0 0,-10-20 58 0 0,0 1-1 0 0,-1 0 0 0 0,-1 1 0 0 0,-1 1 1 0 0,-1 0-1 0 0,0 0 0 0 0,-7-4 54 0 0,-24-25-13 0 0,31 32-172 0 0,-11-8 296 0 0,24 22-354 0 0,0 1 1 0 0,0 0-1 0 0,1 0 1 0 0,-1 0-1 0 0,0 0 0 0 0,0 0 1 0 0,0 0-1 0 0,-1 0 1 0 0,1 1-1 0 0,0-1 0 0 0,0 1 1 0 0,0-1-1 0 0,-2 1 243 0 0,3 0-1607 0 0,1 0-65 0 0</inkml:trace>
  <inkml:trace contextRef="#ctx0" brushRef="#br0" timeOffset="1027.62">938 426 10136 0 0,'0'0'777'0'0,"2"1"-505"0"0,6 1-573 0 0,-6-1 742 0 0,0 0 0 0 0,0 0 1 0 0,0-1-1 0 0,0 1 1 0 0,0-1-1 0 0,1 1 0 0 0,-1-1 1 0 0,0 0-1 0 0,0 0 1 0 0,0 0-1 0 0,1 0 0 0 0,-1 0 1 0 0,0-1-1 0 0,0 1 1 0 0,0-1-1 0 0,0 1 0 0 0,0-1 1 0 0,2 0-442 0 0,-3 0 307 0 0,4-2 151 0 0,0-1 1 0 0,0 1-1 0 0,0 1 1 0 0,0-1 0 0 0,0 1-1 0 0,1 0 1 0 0,-1 0 0 0 0,1 1-1 0 0,5-1-458 0 0,1 4 356 0 0,-12 2-291 0 0,0-3-6 0 0,-1 9 106 0 0,0 1-1 0 0,-1-1 1 0 0,0 1-1 0 0,-1-1 0 0 0,0 0 1 0 0,0 0-1 0 0,-1 0 1 0 0,-3 4-165 0 0,7-13 36 0 0,-1 2-72 0 0,0-1 0 0 0,1 1 0 0 0,0-1 0 0 0,-1 1 0 0 0,1-1 0 0 0,0 1 0 0 0,0 0 0 0 0,1-1 0 0 0,-1 1 0 0 0,0-1 0 0 0,1 1 0 0 0,0 0 36 0 0,2 1 13 0 0,0 0 1 0 0,0-1-1 0 0,1 1 0 0 0,-1-1 0 0 0,1 1 0 0 0,0-1 0 0 0,0 0 0 0 0,0 0 1 0 0,1 0-14 0 0,4 3 32 0 0,1 0 94 0 0,-8-5-103 0 0,0 0-1 0 0,0 1 1 0 0,0-1 0 0 0,0 0-1 0 0,0 1 1 0 0,0 0 0 0 0,-1-1 0 0 0,1 1-1 0 0,-1 0 1 0 0,1 0 0 0 0,-1 0-1 0 0,0 0 1 0 0,1 0 0 0 0,-1 0-23 0 0,1 3 78 0 0,5 10 271 0 0,0-1-1 0 0,2 12-348 0 0,-8-21 41 0 0,0 0 0 0 0,0 0 1 0 0,0 0-1 0 0,0 0 0 0 0,-1 0 1 0 0,0 1-1 0 0,0-1 0 0 0,0 0 1 0 0,-1 0-1 0 0,0 3-41 0 0,0-5 0 0 0,1 0-1 0 0,-1 0 1 0 0,0-1 0 0 0,0 1 0 0 0,-1 0 0 0 0,1 0-1 0 0,0-1 1 0 0,-1 1 0 0 0,0-1 0 0 0,0 1-1 0 0,0-1 1 0 0,1 0-29 0 0,0-1 0 0 0,0 0 0 0 0,-1 0 0 0 0,1 0 0 0 0,-1 0 0 0 0,1 0 0 0 0,0 0 0 0 0,-1-1 0 0 0,1 1 0 0 0,-1 0 0 0 0,0-1 0 0 0,1 1 0 0 0,-1-1 0 0 0,0 0 0 0 0,1 1 0 0 0,-1-1 0 0 0,0 0 0 0 0,1 0 0 0 0,-1 0 0 0 0,0 0 0 0 0,1 0 0 0 0,-1-1 29 0 0,-17 0 338 0 0,13 0-400 0 0,0 1-1 0 0,0-1 0 0 0,0 0 1 0 0,-5-2 62 0 0,-5-1-772 0 0,1 1-1528 0 0,5-2-2863 0 0,1-2-2447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11:38.6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277 7 3224 0 0,'0'0'391'0'0,"0"0"431"0"0,0 0 193 0 0,0 0 38 0 0,0 0-74 0 0,0 0-353 0 0,-11-6 1424 0 0,9 6-2017 0 0,1 0 1 0 0,-1 0-1 0 0,0 0 1 0 0,0 0-1 0 0,0 1 1 0 0,0-1-1 0 0,0 1 1 0 0,0-1 0 0 0,1 1-1 0 0,-1 0 1 0 0,0-1-1 0 0,0 1 1 0 0,1 0-1 0 0,-1 0 1 0 0,1 0-1 0 0,-1 1 1 0 0,1-1-1 0 0,-1 1-33 0 0,-8 4 149 0 0,7-4-56 0 0,-1 0 1 0 0,1 1-1 0 0,0-1 1 0 0,0 1 0 0 0,0-1-1 0 0,0 1 1 0 0,0 1-94 0 0,0-1 82 0 0,0 0 0 0 0,0 0 0 0 0,0-1-1 0 0,0 1 1 0 0,0-1 0 0 0,-2 1-82 0 0,-10 6 70 0 0,7-5-37 0 0,0 1 0 0 0,0-1-1 0 0,0 0 1 0 0,-1-1 0 0 0,-2 1-33 0 0,-8 4 103 0 0,17-7-73 0 0,0 0-1 0 0,-1 0 0 0 0,1 0 1 0 0,-1 0-1 0 0,1 0 1 0 0,-1 0-1 0 0,1-1 0 0 0,-1 1 1 0 0,-1 0-30 0 0,-2-2 267 0 0,-1 1 0 0 0,1 0 0 0 0,0-1 0 0 0,-6-2-267 0 0,-13-1 3039 0 0,34 3-2885 0 0,0 0 0 0 0,1-1-1 0 0,-1 0 1 0 0,0-1-1 0 0,3-1-153 0 0,41-24 943 0 0,-30 19-618 0 0,-18 6-229 0 0,1 1 0 0 0,0 0 0 0 0,0 0 0 0 0,0 0 0 0 0,0 1 0 0 0,1-1 0 0 0,-1 1 0 0 0,6 0-96 0 0,-1 2 91 0 0,0 1 0 0 0,0 0 0 0 0,0 0 0 0 0,0 1 0 0 0,0 0 0 0 0,-1 1 0 0 0,1 1 0 0 0,-1-1 0 0 0,6 5-91 0 0,25 10 133 0 0,-27-12-96 0 0,-1 0-1 0 0,0 0 0 0 0,0 2 0 0 0,-1-1 0 0 0,0 2 1 0 0,2 2-37 0 0,9 1 66 0 0,-23-13-66 0 0,1 1 0 0 0,-1-1 0 0 0,1 0 0 0 0,-1 0 0 0 0,0 1 0 0 0,1-1 0 0 0,-1 0 0 0 0,1 1 0 0 0,-1-1 0 0 0,0 1 0 0 0,1-1 0 0 0,-1 0 0 0 0,0 1 0 0 0,0-1 0 0 0,1 1 0 0 0,-1-1 0 0 0,0 1 0 0 0,0-1 0 0 0,0 1 0 0 0,0-1-1 0 0,0 1-1 0 0,-1 0 0 0 0,1-1 0 0 0,-1 1 0 0 0,1-1 1 0 0,-1 1-1 0 0,1-1 0 0 0,-1 1 0 0 0,0-1 0 0 0,1 0 1 0 0,-1 1-1 0 0,1-1 0 0 0,-1 0 0 0 0,0 1 1 0 0,1-1-1 0 0,-1 0 0 0 0,0 0 0 0 0,1 0 0 0 0,-1 1 1 0 0,0-1-1 0 0,0 0 0 0 0,1 0 0 0 0,-1 0 2 0 0,-19 2-60 0 0,-7-4-185 0 0,1 0 0 0 0,-1-2-1 0 0,1-2 1 0 0,-5-1 245 0 0,-50-10-902 0 0,-56-4-2287 0 0,92 13 1707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7:26.9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2268 1972 9216 0 0,'0'0'706'0'0,"5"-7"1600"0"0,-1-2-550 0 0,-1 1 0 0 0,1-1-1 0 0,-2 0 1 0 0,2-3-1756 0 0,3-38 3724 0 0,-6 10-1533 0 0,-3-25-2191 0 0,1 5 1048 0 0,1 39-788 0 0,0-2 231 0 0,-1-1 0 0 0,-2-17-491 0 0,2 4 177 0 0,1 30-154 0 0,0 1 1 0 0,0-1 0 0 0,0 1 0 0 0,-1-1-1 0 0,0 1 1 0 0,-1-4-24 0 0,1 6 549 0 0,1 2-3549 0 0,0 1-753 0 0,0 1-4242 0 0</inkml:trace>
  <inkml:trace contextRef="#ctx0" brushRef="#br0" timeOffset="347.068">2117 877 920 0 0,'0'-5'32'0'0,"0"0"0"0"0,-1 1 0 0 0,0-1 0 0 0,0 0 0 0 0,0 1 0 0 0,-1-1 0 0 0,0-2-32 0 0,-7-7 7109 0 0,4 5-1595 0 0,5 8-5192 0 0,0 1 0 0 0,-1-1 1 0 0,1 0-1 0 0,0 1 0 0 0,-1-1 0 0 0,1 0 0 0 0,-1 1 1 0 0,1-1-1 0 0,0 1 0 0 0,-1-1 0 0 0,1 1 1 0 0,-1-1-1 0 0,1 1 0 0 0,-1-1 0 0 0,0 1 0 0 0,1-1 1 0 0,-1 1-1 0 0,1 0 0 0 0,-1-1 0 0 0,0 1-322 0 0,-1-1 960 0 0,-2 5 256 0 0,1-1-1032 0 0,1 0-1 0 0,-1 0 1 0 0,1 1 0 0 0,0-1-1 0 0,0 0 1 0 0,0 1-1 0 0,1 0 1 0 0,-1-1 0 0 0,1 1-1 0 0,0 0 1 0 0,0-1-1 0 0,0 1 1 0 0,0 2-184 0 0,0-2 113 0 0,-5 14 405 0 0,5-15-433 0 0,0 1 0 0 0,-1-1-1 0 0,1 1 1 0 0,1 0 0 0 0,-1-1-1 0 0,1 1 1 0 0,-1 2-85 0 0,-1 44 789 0 0,2-47-758 0 0,0 1 0 0 0,0-1 0 0 0,1 1 0 0 0,-1-1 0 0 0,1 1 0 0 0,0-1 0 0 0,0 1 0 0 0,0-1 0 0 0,1 0 0 0 0,-1 0 0 0 0,1 1 0 0 0,0-1 0 0 0,0 0 0 0 0,0-1 0 0 0,0 1-31 0 0,4 6 91 0 0,1-1 0 0 0,0 0-1 0 0,1 0 1 0 0,4 2-91 0 0,42 28 0 0 0,-53-37 0 0 0,1 1 0 0 0,-1-1 0 0 0,1 0 0 0 0,-1 0 0 0 0,1 0 0 0 0,0-1 0 0 0,0 1 0 0 0,-1 0 0 0 0,1-1 0 0 0,0 1 0 0 0,0-1 0 0 0,0 1 0 0 0,-1-1 0 0 0,1 0 0 0 0,0 0 0 0 0,0 0 0 0 0,0 0-23 0 0,-1 0-1 0 0,1 0 1 0 0,0 1 0 0 0,-1-1-1 0 0,1 0 1 0 0,-1 1 0 0 0,1-1-1 0 0,-1 1 1 0 0,1-1-1 0 0,-1 1 1 0 0,0 0 0 0 0,1-1-1 0 0,-1 1 1 0 0,0 0 0 0 0,1 1 23 0 0,-1-1-44 0 0,1 0 0 0 0,-1 0 0 0 0,0-1 0 0 0,1 1 1 0 0,-1 0-1 0 0,1 0 0 0 0,-1-1 0 0 0,1 1 1 0 0,0-1-1 0 0,-1 1 0 0 0,1-1 0 0 0,0 0 44 0 0,42 1-2622 0 0,-30-1 872 0 0,2-5-66 0 0</inkml:trace>
  <inkml:trace contextRef="#ctx0" brushRef="#br0" timeOffset="682.499">2425 790 12264 0 0,'1'-9'156'0'0,"0"1"83"0"0,0 0 0 0 0,0 1 0 0 0,0-1 0 0 0,1 0-239 0 0,0 8 1494 0 0,1 6 946 0 0,4 13 1660 0 0,-5-14-4035 0 0,5 29 2268 0 0,-2-3-982 0 0,-1-13-678 0 0,-2 1 0 0 0,1 14-673 0 0,-1-10 550 0 0,4 21-550 0 0,0-9 141 0 0,-4-20-111 0 0,1 0-1 0 0,2 9-29 0 0,2 1-69 0 0,-2 0 1 0 0,2 23 68 0 0,0 4-1000 0 0,-1-5-1358 0 0,-4-14-4044 0 0,-2-4-1092 0 0</inkml:trace>
  <inkml:trace contextRef="#ctx0" brushRef="#br0" timeOffset="2616.574">2075 910 8088 0 0,'0'0'366'0'0,"0"0"1"0"0,0 0-100 0 0,0 0 446 0 0,0 0 226 0 0,0 0 42 0 0,0 0-44 0 0,0 0-221 0 0,0 0-92 0 0,0 0-16 0 0,0 0-18 0 0,0 0-53 0 0,-2 0-22 0 0,1 0-447 0 0,1 0 0 0 0,-1 0 0 0 0,0 0 1 0 0,0 0-1 0 0,0 0 0 0 0,0 0 0 0 0,0 0 1 0 0,0 0-1 0 0,0 1 0 0 0,1-1 0 0 0,-1 0 1 0 0,0 1-1 0 0,0-1 0 0 0,0 1 0 0 0,0 0-68 0 0,0-1 512 0 0,1 0 0 0 0,0 0 0 0 0,0 0 0 0 0,0 0 0 0 0,0 0 0 0 0,0 0 0 0 0,0 0 0 0 0,0 0 0 0 0,2 0 0 0 0,3-2-210 0 0,0 1-1 0 0,1 0 0 0 0,-1 0 0 0 0,0 0 0 0 0,1 1 0 0 0,-1 0 1 0 0,5 0-302 0 0,18-1 583 0 0,4 1-127 0 0,-25 0-388 0 0,0 1 1 0 0,-1-1-1 0 0,1-1 1 0 0,5 0-69 0 0,3-1 64 0 0,0 0 1 0 0,8 2-65 0 0,24-4-295 0 0,-16 1-2913 0 0,-19-1 1616 0 0</inkml:trace>
  <inkml:trace contextRef="#ctx0" brushRef="#br0" timeOffset="3388.759">5245 249 11952 0 0,'30'5'434'0'0,"0"-2"1"0"0,0-1 0 0 0,25-1-435 0 0,-48-1 285 0 0,-1 0 1 0 0,0 1-1 0 0,1 0 0 0 0,-1 0 1 0 0,0 1-1 0 0,1-1 1 0 0,-1 1-1 0 0,0 1 1 0 0,0-1-1 0 0,2 3-285 0 0,-7-5 362 0 0,-1 0-33 0 0,0 0-129 0 0,0 2-180 0 0,0 0 0 0 0,-1-1 0 0 0,1 1 0 0 0,-1-1 0 0 0,0 1 1 0 0,1-1-1 0 0,-1 1 0 0 0,0-1 0 0 0,0 0 0 0 0,0 1 0 0 0,0-1 0 0 0,0 0 1 0 0,0 0-1 0 0,0 0 0 0 0,-1 0 0 0 0,1 0 0 0 0,0 0 0 0 0,-1 0 0 0 0,1 0 1 0 0,0 0-1 0 0,-2 0-20 0 0,-1 1-3 0 0,1 0 0 0 0,0-1 1 0 0,-1 1-1 0 0,1-1 0 0 0,-1 0 1 0 0,0 0-1 0 0,1 0 0 0 0,-1-1 0 0 0,-1 1 3 0 0,-51-5 595 0 0,0-2 0 0 0,1-2-1 0 0,-42-13-594 0 0,-256-54 352 0 0,231 56-215 0 0,0 5 1 0 0,-4 6-138 0 0,111 7-3 0 0,-103-6 3 0 0,-166-16 0 0 0,238 17 1 0 0,-220-33 9 0 0,-295-43 43 0 0,461 77-53 0 0,-79 7 0 0 0,165-2 0 0 0,-95 6 0 0 0,1 4 0 0 0,-28 10 0 0 0,78-11 0 0 0,-45 9 0 0 0,-124 26 71 0 0,147-29-78 0 0,-141 18 127 0 0,59-10 216 0 0,78-12-115 0 0,-29 5 44 0 0,-122 23 113 0 0,171-30-234 0 0,-46 8 275 0 0,-231 31 902 0 0,158-22-812 0 0,-43 19-509 0 0,193-38 7 0 0,-28 8-138 0 0,-15 9 131 0 0,55-17-27 0 0,14-5-221 0 0,1 1-1 0 0,0 0 1 0 0,0 0 0 0 0,0 0 0 0 0,0 1 0 0 0,1 0 0 0 0,-2 1 248 0 0,-5 5-1097 0 0,-8 3-431 0 0</inkml:trace>
  <inkml:trace contextRef="#ctx0" brushRef="#br0" timeOffset="4636.973">2268 824 12096 0 0,'0'0'553'0'0,"0"0"-16"0"0,0 0-195 0 0,0 0 452 0 0,0 0 240 0 0,0 0 43 0 0,0 0-44 0 0,0 0-221 0 0,4-16 1765 0 0,-7 11-2266 0 0,-1 0-1 0 0,0 1 0 0 0,0 0 0 0 0,-1 0 0 0 0,1 0 0 0 0,-6-3-310 0 0,9 6 55 0 0,-1 0-1 0 0,0 0 0 0 0,0 0 0 0 0,0 0 0 0 0,0 0 0 0 0,0 0 0 0 0,0 0 1 0 0,0 1-1 0 0,0-1 0 0 0,-1 1 0 0 0,1 0 0 0 0,0 0 0 0 0,0-1 0 0 0,0 1 1 0 0,0 0-1 0 0,-1 1 0 0 0,1-1 0 0 0,0 0 0 0 0,0 1 0 0 0,-2 0-54 0 0,-16 4 288 0 0,17-4-242 0 0,0-1 1 0 0,-1 1 0 0 0,1 0 0 0 0,0 0 0 0 0,0 0 0 0 0,0 1-1 0 0,0-1 1 0 0,0 1 0 0 0,1-1 0 0 0,-1 1 0 0 0,0 0 0 0 0,0 1-47 0 0,-6 4 75 0 0,1 0 1 0 0,0 1-1 0 0,1 0 1 0 0,0 1 0 0 0,0-1-1 0 0,1 1 1 0 0,0 1-1 0 0,0-1 1 0 0,1 1 0 0 0,-2 6-76 0 0,3-7 25 0 0,0 0 1 0 0,1 1 0 0 0,1 0 0 0 0,-1-1 0 0 0,2 1 0 0 0,-1 0 0 0 0,1 4-26 0 0,-1 8 57 0 0,1-17-41 0 0,0-1-1 0 0,1 0 0 0 0,0 1 0 0 0,0-1 0 0 0,0 5-15 0 0,8 39 192 0 0,-7-45-164 0 0,-1 0 0 0 0,1-1 0 0 0,0 1 0 0 0,0 0-1 0 0,0 0 1 0 0,0-1 0 0 0,2 2-28 0 0,0 3 35 0 0,-2-6-13 0 0,0 1 0 0 0,0 0 1 0 0,0-1-1 0 0,1 1 0 0 0,-1-1 1 0 0,1 1-1 0 0,-1-1 1 0 0,1 1-1 0 0,-1-1 0 0 0,1 0 1 0 0,0 0-1 0 0,-1 0 0 0 0,1 0 1 0 0,0 0-1 0 0,0 0 0 0 0,0-1 1 0 0,0 1-1 0 0,0 0 1 0 0,0-1-23 0 0,6 3 69 0 0,-4-2-10 0 0,0 0 0 0 0,-1 0-1 0 0,1 0 1 0 0,0 0 0 0 0,0-1-1 0 0,0 0 1 0 0,0 1 0 0 0,2-2-59 0 0,-1 1 32 0 0,0 0 1 0 0,0 1 0 0 0,0-1-1 0 0,-1 1 1 0 0,1 0 0 0 0,0 0-1 0 0,0 0 1 0 0,-1 1 0 0 0,1-1-1 0 0,1 2-32 0 0,-1-1 39 0 0,27 14 50 0 0,-28-15-89 0 0,9 10 0 0 0,-3-4 0 0 0,-1-4 11 0 0,-7-3 42 0 0,-1 2 0 0 0,2 3-31 0 0,-2-5-20 0 0,-1 0 0 0 0,0 1 0 0 0,0-1 1 0 0,0 0-1 0 0,0 0 0 0 0,0 1 0 0 0,0-1 0 0 0,1 0 0 0 0,-1 1 1 0 0,0-1-1 0 0,0 0 0 0 0,0 0 0 0 0,0 1 0 0 0,0-1 1 0 0,0 0-1 0 0,0 1 0 0 0,0-1 0 0 0,0 0 0 0 0,0 0 0 0 0,0 1 1 0 0,-1-1-1 0 0,1 0 0 0 0,0 0 0 0 0,0 1 0 0 0,0-1 0 0 0,0 0 1 0 0,0 1-1 0 0,0-1 0 0 0,-1 0 0 0 0,1 0 0 0 0,0 0 1 0 0,0 1-3 0 0,-11 4 99 0 0,-11-2 57 0 0,17-4-90 0 0,0-1 1 0 0,0 0-1 0 0,0 0 0 0 0,0 0 1 0 0,0 0-1 0 0,0-1 0 0 0,1 0 1 0 0,-2 0-67 0 0,1-1 45 0 0,-1 1 14 0 0,0-1 1 0 0,0 0-1 0 0,0 0 0 0 0,0-1 0 0 0,-2-4-59 0 0,-18-16 227 0 0,18 17-153 0 0,1 0 0 0 0,-1 0-1 0 0,1 0 1 0 0,0-1 0 0 0,1 0-1 0 0,-5-10-73 0 0,3 5 82 0 0,5 9-56 0 0,1 0 1 0 0,-1 0 0 0 0,1 0-1 0 0,0-1 1 0 0,-1-2-27 0 0,3 6 22 0 0,0 0 1 0 0,-1-1 0 0 0,1 1-1 0 0,0-1 1 0 0,0 1 0 0 0,0 0 0 0 0,1-1-1 0 0,-1 1 1 0 0,0 0 0 0 0,1-1-1 0 0,0 1 1 0 0,-1 0 0 0 0,1-1-1 0 0,0 1 1 0 0,1-1-23 0 0,0 0 30 0 0,0 0-1 0 0,0 0 1 0 0,0 0 0 0 0,0 0 0 0 0,1 1-1 0 0,-1-1 1 0 0,3-1-30 0 0,5-9 145 0 0,-6 7-130 0 0,33-29 228 0 0,5-13-66 0 0,-36 40-121 0 0,-6 7-55 0 0,0 0-1 0 0,1 0 1 0 0,-1 1 0 0 0,1-1 0 0 0,-1 0 0 0 0,1 1 0 0 0,-1-1 0 0 0,1 1 0 0 0,-1-1 0 0 0,1 1 0 0 0,-1-1 0 0 0,1 1 0 0 0,-1-1-1 0 0,1 1 1 0 0,0-1 0 0 0,-1 1 0 0 0,1 0 0 0 0,0-1-1 0 0,1 0 48 0 0,1-2-24 0 0,-1 2 24 0 0,4-2-36 0 0,-1 1-25 0 0,-4 1-74 0 0,-1 1-92 0 0,0 0-14 0 0,0 0 1 0 0,0 0-25 0 0,0 0-106 0 0,0 0-42 0 0,0 0-10 0 0,0 0-118 0 0,0 0-493 0 0,0 0-212 0 0,0 0-46 0 0,0 0-159 0 0,0-1-621 0 0,0-6-260 0 0</inkml:trace>
  <inkml:trace contextRef="#ctx0" brushRef="#br0" timeOffset="5031.999">2366 704 3224 0 0,'12'36'2801'0'0,"-11"-34"19"0"0,1 4 3481 0 0,2 11-3699 0 0,-3-13-1960 0 0,8 62 3655 0 0,-8-57-3951 0 0,0-1 1 0 0,0 1-1 0 0,-1-1 0 0 0,-1 9-346 0 0,1-9 206 0 0,-1 1 0 0 0,2 0-1 0 0,-1-1 1 0 0,2 8-206 0 0,4 17 586 0 0,-4-19-294 0 0,1 1 1 0 0,0-1-1 0 0,1 0 1 0 0,1-1-1 0 0,1 3-292 0 0,23 52 960 0 0,-26-60-864 0 0,0-1-25 0 0,16 21 222 0 0,-18-26-613 0 0,-1-2-143 0 0,0 0-1163 0 0,0 0-4762 0 0,0 0-2034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7:57.8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287 65 9672 0 0,'0'-9'252'0'0,"-1"6"-54"0"0,1-1-1 0 0,0 1 1 0 0,1 0 0 0 0,-1-1-1 0 0,0 1 1 0 0,1-1 0 0 0,0 1-1 0 0,0 0 1 0 0,0 0 0 0 0,0-1-1 0 0,0 1 1 0 0,1 0 0 0 0,-1 0-1 0 0,1 0 1 0 0,2-2-198 0 0,-4 4 2445 0 0,0 1 126 0 0,0 0-222 0 0,1 12-125 0 0,0-6-1827 0 0,4 17 773 0 0,-2-1 0 0 0,0 20-1170 0 0,-6 70 1287 0 0,-6 15-1287 0 0,3-12 412 0 0,-1 5 17 0 0,4-77-397 0 0,1-1 0 0 0,2 1 0 0 0,3-1 0 0 0,0 1 0 0 0,5 10-32 0 0,7 5-1285 0 0,-14-56-3 0 0,-1-2-345 0 0,12 4-6192 0 0,-10-3 1121 0 0</inkml:trace>
  <inkml:trace contextRef="#ctx0" brushRef="#br0" timeOffset="419.882">438 559 6448 0 0,'10'-15'501'0'0,"3"-3"2268"0"0,-12 17-2129 0 0,0 0 0 0 0,-1-1 0 0 0,1 1 0 0 0,0 0-1 0 0,-1-1 1 0 0,1 1 0 0 0,-1 0 0 0 0,1-1 0 0 0,-1 1 0 0 0,0-2-640 0 0,0 2 1544 0 0,0 1-316 0 0,-1 0-948 0 0,0-1 1 0 0,0 0 0 0 0,0 0-1 0 0,-1 1 1 0 0,1-1 0 0 0,0 1-1 0 0,-1-1 1 0 0,1 1-1 0 0,0 0 1 0 0,-1-1 0 0 0,1 1-1 0 0,0 0 1 0 0,-2 0-281 0 0,-3-1 525 0 0,3 0-324 0 0,1 0-56 0 0,0 0-1 0 0,-1 1 1 0 0,1-1-1 0 0,0 0 1 0 0,0 1 0 0 0,-1 0-1 0 0,1 0 1 0 0,0 0-1 0 0,-1 0 1 0 0,1 0 0 0 0,0 0-1 0 0,-1 0 1 0 0,1 1-1 0 0,-2 0-144 0 0,-26 6 660 0 0,12-3-275 0 0,1 0 1 0 0,-7 4-386 0 0,-88 28 784 0 0,102-33-762 0 0,0-2 1 0 0,0 1 0 0 0,0-1-1 0 0,-1-1 1 0 0,1 0 0 0 0,-1 0-1 0 0,1-1 1 0 0,-1-1-23 0 0,-35-1 57 0 0,42 3-48 0 0,0 0 0 0 0,0 0-1 0 0,0-1 1 0 0,0 0-1 0 0,1 0 1 0 0,-1 0-1 0 0,0 0 1 0 0,0 0-1 0 0,-2-2-8 0 0,4 2-173 0 0,1 0-1 0 0,0 1 1 0 0,-1-1 0 0 0,1 0-1 0 0,0 0 1 0 0,0 0-1 0 0,0 0 1 0 0,-1 0 0 0 0,1-1-1 0 0,0 1 1 0 0,0 0-1 0 0,1 0 1 0 0,-1-1-1 0 0,0 1 1 0 0,0 0 0 0 0,1-1-1 0 0,-1 1 1 0 0,1-1-1 0 0,-1 1 1 0 0,1-1 0 0 0,-1 1-1 0 0,1-1 1 0 0,0 0-1 0 0,0 1 1 0 0,0-1 173 0 0,0-6-2845 0 0,0 2-2102 0 0,0-2-1847 0 0</inkml:trace>
  <inkml:trace contextRef="#ctx0" brushRef="#br0" timeOffset="1034.833">404 586 6912 0 0,'7'26'1345'0'0,"-1"1"1"0"0,-1 0 0 0 0,-1 3-1346 0 0,8 38 3696 0 0,-6-27-2058 0 0,-5-28-890 0 0,1-1 0 0 0,0 1 0 0 0,3 5-748 0 0,-3-10 336 0 0,1-1 516 0 0,-1 1 0 0 0,0-1 0 0 0,0 1 0 0 0,0 5-852 0 0,-2-11 955 0 0,0-2-292 0 0,0 0-130 0 0,9-9 454 0 0,-4 4-839 0 0,-1 0 1 0 0,0-1 0 0 0,1 0 0 0 0,-2 0-1 0 0,1 0 1 0 0,-1 0 0 0 0,3-7-149 0 0,-2 4 212 0 0,1 0 1 0 0,0 0-1 0 0,5-7-212 0 0,5-6 298 0 0,-9 13-160 0 0,0 1-1 0 0,1-1 1 0 0,0 1-1 0 0,3-3-137 0 0,6-3 171 0 0,-4 3-70 0 0,-1 0 1 0 0,1 2-1 0 0,1-1 0 0 0,7-3-101 0 0,-5 5 39 0 0,1 0 1 0 0,0 1-1 0 0,0 0 0 0 0,0 2 0 0 0,1 0 1 0 0,0 0-1 0 0,14-1-39 0 0,-6 0 51 0 0,-20 5-50 0 0,0-1-1 0 0,0 1 0 0 0,0 0 1 0 0,0 0-1 0 0,3 0 0 0 0,23-2 0 0 0,-21 1-15 0 0,-8 1-54 0 0,-2 1 0 0 0,-11 0-62 0 0,8 0 127 0 0,2 0 3 0 0,-1 0 1 0 0,1 0 0 0 0,-1 0-1 0 0,1 0 1 0 0,-1 0 0 0 0,1 0-1 0 0,0 1 1 0 0,-1-1-1 0 0,1 0 1 0 0,-1 1 0 0 0,1-1-1 0 0,0 1 1 0 0,-1-1 0 0 0,1 1-1 0 0,0 0 1 0 0,0 0 0 0 0,-1-1-1 0 0,1 1 1 0 0,0 0 0 0 0,0 0-1 0 0,-1 1 1 0 0,-26 17 0 0 0,24-15 3 0 0,1 0 0 0 0,0 0-1 0 0,0 0 1 0 0,0 0 0 0 0,1 0 0 0 0,-1 1 0 0 0,1-1-1 0 0,0 1 1 0 0,0 0 0 0 0,1-1 0 0 0,0 1-1 0 0,-1 0 1 0 0,2 0 0 0 0,-1 0 0 0 0,0 0-1 0 0,1 0 1 0 0,0 0 0 0 0,0 0 0 0 0,1 0 0 0 0,-1 0-1 0 0,1 0 1 0 0,0 0 0 0 0,0 0 0 0 0,1 0-1 0 0,-1-1 1 0 0,3 5-3 0 0,1 3-35 0 0,-4-9 16 0 0,0-1 0 0 0,-1 0 0 0 0,1 1 0 0 0,1-1 0 0 0,-1 0 0 0 0,0 0 0 0 0,1 0 0 0 0,0 2 19 0 0,-1-4 1 0 0,-1 1 0 0 0,1-1 0 0 0,0 0 0 0 0,0 1 0 0 0,-1-1 0 0 0,1 0 0 0 0,0 1 0 0 0,0-1 0 0 0,0 0 0 0 0,-1 0 0 0 0,1 1 0 0 0,0-1 0 0 0,0 0 0 0 0,0 0 0 0 0,-1 0 0 0 0,1 0 0 0 0,0 0 0 0 0,0 0 0 0 0,0-1 0 0 0,0 1 0 0 0,-1 0 0 0 0,1 0 0 0 0,0 0 0 0 0,0-1 0 0 0,-1 1 0 0 0,1-1 0 0 0,0 1 0 0 0,0-1-1 0 0,2 0 30 0 0,0-1 0 0 0,0 0 0 0 0,0 0 0 0 0,0 0 0 0 0,0 0 0 0 0,0 0 0 0 0,-1-1 0 0 0,1 1-1 0 0,-1-1 1 0 0,0 0 0 0 0,1 0 0 0 0,-1 1 0 0 0,0-3-30 0 0,4-6-17 0 0,-1 0 0 0 0,-1 0 0 0 0,2-6 17 0 0,7-19 48 0 0,-9 29-48 0 0,-4 14-56 0 0,0 5 29 0 0,1 11 27 0 0,0-1 0 0 0,2 1 0 0 0,1-1 0 0 0,0 0 0 0 0,2 0 0 0 0,5 12 0 0 0,-11-32 0 0 0,1 0 0 0 0,0 0 0 0 0,-1 0 0 0 0,1 0 0 0 0,0-1 0 0 0,0 1 0 0 0,0 0 0 0 0,0 0 0 0 0,0-1 0 0 0,1 1 0 0 0,-1-1 0 0 0,1 1 0 0 0,-2-1-20 0 0,1-1-1 0 0,-1 1 0 0 0,1-1 1 0 0,-1 1-1 0 0,1-1 1 0 0,-1 1-1 0 0,1-1 0 0 0,-1 1 1 0 0,1-1-1 0 0,-1 0 0 0 0,1 0 1 0 0,0 1-1 0 0,-1-1 1 0 0,1 0-1 0 0,0 0 0 0 0,-1 1 1 0 0,1-1-1 0 0,0 0 1 0 0,-1 0-1 0 0,1 0 0 0 0,0 0 1 0 0,-1 0-1 0 0,1 0 1 0 0,0 0-1 0 0,-1 0 0 0 0,1 0 1 0 0,0-1-1 0 0,-1 1 1 0 0,1 0-1 0 0,0 0 0 0 0,-1-1 1 0 0,1 1-1 0 0,-1 0 1 0 0,1-1-1 0 0,0 1 0 0 0,-1 0 1 0 0,1-1-1 0 0,-1 1 1 0 0,1-1-1 0 0,-1 1 0 0 0,1-1 1 0 0,-1 1-1 0 0,0-1 1 0 0,1 1-1 0 0,-1-1 0 0 0,1 0 1 0 0,-1 1-1 0 0,0-1 1 0 0,0 1-1 0 0,1-1 0 0 0,-1 0 21 0 0,1-2-305 0 0,11-10-1220 0 0,-8 9 1021 0 0,-1 1 1 0 0,0 0-1 0 0,-1-1 0 0 0,1 0 0 0 0,0 0 0 0 0,-1 0 0 0 0,0 0 0 0 0,1-3 504 0 0,1-11-2304 0 0</inkml:trace>
  <inkml:trace contextRef="#ctx0" brushRef="#br0" timeOffset="1391.877">998 453 5064 0 0,'0'0'232'0'0,"0"2"-14"0"0,8 18-347 0 0,5 16 1980 0 0,-5-12 2738 0 0,0 1 497 0 0,-5-17-4073 0 0,-1 0 0 0 0,1 0-1 0 0,-2 0 1 0 0,2 7-1013 0 0,-1-2 579 0 0,0-1 0 0 0,1 0-1 0 0,0 0 1 0 0,2 2-579 0 0,-1-2 495 0 0,-1 1-1 0 0,0-1 1 0 0,1 10-495 0 0,1 3 422 0 0,-4-22-228 0 0,-1-3-28 0 0,0 0-122 0 0,0 1-1 0 0,0-1 0 0 0,1 1 1 0 0,-1-1-1 0 0,0 1 0 0 0,1-1 1 0 0,-1 0-1 0 0,1 1 1 0 0,-1-1-1 0 0,0 1 0 0 0,1-1 1 0 0,-1 0-1 0 0,1 0 0 0 0,-1 1 1 0 0,1-1-1 0 0,-1 0 0 0 0,1 0 1 0 0,-1 1-1 0 0,1-1-43 0 0,1-1 29 0 0,-1 1-1 0 0,1-1 0 0 0,-1 0 1 0 0,1 0-1 0 0,-1 0 0 0 0,0 0 1 0 0,0 0-1 0 0,1 0 1 0 0,-1 0-1 0 0,0-1 0 0 0,0 1 1 0 0,0 0-1 0 0,0 0 0 0 0,0-1 1 0 0,0-1-29 0 0,14-27 52 0 0,-8 15-7 0 0,0 2-27 0 0,11-26 17 0 0,-16 32-21 0 0,1 1-1 0 0,1 0 1 0 0,-1-1-1 0 0,1 1 1 0 0,1-1-14 0 0,12-21 56 0 0,-16 27-51 0 0,0 0 0 0 0,-1 0 0 0 0,1-1-1 0 0,0 1 1 0 0,0 0 0 0 0,0 0 0 0 0,0 0 0 0 0,0 0 0 0 0,0 0-1 0 0,1 0 1 0 0,-1 0 0 0 0,0 0 0 0 0,1 0 0 0 0,-1 1 0 0 0,0-1-1 0 0,1 0 1 0 0,-1 1 0 0 0,1-1 0 0 0,-1 1 0 0 0,0 0 0 0 0,1-1-1 0 0,-1 1 1 0 0,2 0-5 0 0,-2 0 3 0 0,0 0-1 0 0,0 0 1 0 0,0 0-1 0 0,0 0 0 0 0,0 1 1 0 0,0-1-1 0 0,0 0 1 0 0,0 1-1 0 0,-1-1 1 0 0,1 0-1 0 0,0 1 1 0 0,0-1-1 0 0,0 1 0 0 0,-1-1 1 0 0,1 1-1 0 0,0-1 1 0 0,-1 1-1 0 0,1 0 1 0 0,0-1-1 0 0,-1 1 1 0 0,1 0-1 0 0,-1 0 0 0 0,1-1 1 0 0,-1 1-1 0 0,1 0 1 0 0,-1 0-1 0 0,0 0 1 0 0,1 0-1 0 0,-1-1 1 0 0,0 1-1 0 0,0 0 0 0 0,0 0 1 0 0,1 0-1 0 0,-1 0 1 0 0,0 0-1 0 0,0 0 1 0 0,0 0-1 0 0,-1 0-2 0 0,2 1 4 0 0,-1 0 0 0 0,0 1 0 0 0,1-1 0 0 0,-1 0-1 0 0,1 0 1 0 0,0 1 0 0 0,-1-1 0 0 0,1 0 0 0 0,0 0 0 0 0,1 1-4 0 0,-1-1 4 0 0,0 0 0 0 0,0 1 0 0 0,0-1 0 0 0,0 1 1 0 0,0-1-1 0 0,-1 1 0 0 0,1 0 0 0 0,-1 0-4 0 0,1 6 0 0 0,-1-3 0 0 0,1 0 0 0 0,0-1 0 0 0,0 1 0 0 0,0 0 0 0 0,0-1 0 0 0,2 4 0 0 0,2 4 5 0 0,-2-6-15 0 0,0 0 0 0 0,0 0 0 0 0,-1 0 1 0 0,0 0-1 0 0,-1 0 0 0 0,0 0 0 0 0,1 4 10 0 0,-2-9-325 0 0,0-2-86 0 0,0 0-6 0 0,0 0-142 0 0,0 0-571 0 0,0 0-249 0 0,0 0-802 0 0,0 0-3176 0 0,4 0-1363 0 0</inkml:trace>
  <inkml:trace contextRef="#ctx0" brushRef="#br0" timeOffset="1776.366">1397 371 9216 0 0,'1'0'49'0'0,"-1"-1"-1"0"0,0 1 1 0 0,1-1 0 0 0,-1 1 0 0 0,0 0 0 0 0,1-1-1 0 0,-1 1 1 0 0,1 0 0 0 0,-1-1 0 0 0,0 1-1 0 0,1 0 1 0 0,-1 0 0 0 0,1 0 0 0 0,-1-1 0 0 0,1 1-1 0 0,-1 0 1 0 0,1 0 0 0 0,-1 0 0 0 0,1 0 0 0 0,0 0-49 0 0,7 6-1151 0 0,-5-3 3135 0 0,0 0-1 0 0,0 0 1 0 0,-1 1-1 0 0,1-1 1 0 0,-1 1 0 0 0,1 1-1984 0 0,2 6 1204 0 0,-3-8-957 0 0,-1 1 0 0 0,0-1 0 0 0,0 1 0 0 0,-1-1 0 0 0,1 1 0 0 0,-1-1 0 0 0,1 1 0 0 0,-1-1 0 0 0,0 1 0 0 0,-1-1 0 0 0,1 1 0 0 0,-1 0-247 0 0,1 5 444 0 0,-5 16-328 0 0,4-24-100 0 0,0 1 0 0 0,1 0 0 0 0,-1 0 0 0 0,0 0-1 0 0,1 0 1 0 0,-1 0 0 0 0,1 0 0 0 0,-1 1 0 0 0,1-1 0 0 0,0 0 0 0 0,0 0-1 0 0,0 0 1 0 0,0 0 0 0 0,1 0 0 0 0,-1 2-16 0 0,1 10 622 0 0,16 14 254 0 0,-15-26-816 0 0,4 17 72 0 0,2 9 125 0 0,-7-26 7 0 0,-1 0 7 0 0,0 21 78 0 0,-1-23-345 0 0,1 1 0 0 0,0-1-1 0 0,-1 1 1 0 0,1-1-1 0 0,-1 1 1 0 0,1 0-1 0 0,-1-1 1 0 0,1 0-1 0 0,-1 1 1 0 0,1-1-1 0 0,-1 1 1 0 0,1-1-1 0 0,-1 0 1 0 0,0 1 0 0 0,1-1-1 0 0,-1 0 1 0 0,1 1-1 0 0,-1-1-3 0 0,-1 1 3 0 0,-29 24-3 0 0,25-21-51 0 0,0-1 0 0 0,-1 1 0 0 0,1-2 0 0 0,-1 1 0 0 0,0-1 0 0 0,0 0 0 0 0,0 0 0 0 0,-6 0 51 0 0,-24 8-568 0 0,34-8-928 0 0,-4 4-440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8:08.8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4020 1 11664 0 0,'67'5'987'0'0,"-58"-4"-810"0"0,18-1-67 0 0,-21 0-98 0 0,-1-1 0 0 0,1 2 1 0 0,-1-1-1 0 0,0 0 0 0 0,1 1 0 0 0,-1 0 1 0 0,4 2-13 0 0,8-1 1602 0 0,-17-2-1344 0 0,-8 2 815 0 0,-27 6-486 0 0,1 2 1 0 0,-23 10-588 0 0,-3 1 394 0 0,-11 4 595 0 0,-62 33-989 0 0,-294 118 771 0 0,294-124-735 0 0,47-20 51 0 0,-2-3 0 0 0,-2-4 0 0 0,0-5 0 0 0,-45 4-87 0 0,-378 37 856 0 0,-302 47 661 0 0,667-79-1489 0 0,-70 25-28 0 0,182-45 56 0 0,-22 2 40 0 0,37-8-42 0 0,1 1 0 0 0,-6 2-54 0 0,-27 7 9 0 0,-2-1 37 0 0,77-16 828 0 0,-13 3-643 0 0,1-1 0 0 0,-1 0 0 0 0,7-3-231 0 0,16-6 344 0 0,0 2 1 0 0,0 2-1 0 0,0 0 1 0 0,5 2-345 0 0,137-10 367 0 0,-139 12-282 0 0,130-7 82 0 0,205-17 282 0 0,224-43-389 0 0,-153 12 67 0 0,-209 29-60 0 0,356-28 199 0 0,-139 39-63 0 0,-144-2 247 0 0,-146 7-207 0 0,-22-3-61 0 0,-64 6-111 0 0,-61 8-84 0 0,1-1 0 0 0,-1-1 0 0 0,0 1 0 0 0,-1-2 0 0 0,1 0-1 0 0,-1 0 1 0 0,0-1 0 0 0,4-2 13 0 0,-15 7-5 0 0,0 1-1 0 0,0 0 1 0 0,0-1 0 0 0,0 1-1 0 0,0 0 1 0 0,0-1-1 0 0,0 1 1 0 0,0 0 0 0 0,0-1-1 0 0,0 1 1 0 0,0-1 0 0 0,0 1-1 0 0,0 0 1 0 0,0-1-1 0 0,0 1 1 0 0,0 0 0 0 0,0-1-1 0 0,0 1 1 0 0,0-1-1 0 0,0 1 1 0 0,-1 0 0 0 0,1-1-1 0 0,0 1 1 0 0,0 0-1 0 0,0-1 1 0 0,-1 1 5 0 0,-5-10-81 0 0,3 7 38 0 0,-1 0 1 0 0,1 0-1 0 0,-1 1 1 0 0,1 0-1 0 0,-1-1 1 0 0,0 1-1 0 0,0 1 1 0 0,0-1-1 0 0,0 1 1 0 0,0-1-1 0 0,0 1 1 0 0,-1 0-1 0 0,1 0 1 0 0,0 1-1 0 0,-4-1 43 0 0,-11 0-115 0 0,0 1-1 0 0,-1 1 1 0 0,0 1 115 0 0,7-1-39 0 0,-93 13-404 0 0,1 4 0 0 0,-24 10 443 0 0,-43 9-330 0 0,-842 160 34 0 0,342-61 296 0 0,540-108-15 0 0,-187 34-42 0 0,127-25 93 0 0,-32 4 8 0 0,113-21-44 0 0,25-3 0 0 0,54-10 0 0 0,-18 6 0 0 0,9-2 0 0 0,4 3 86 0 0,36-14 15 0 0,1 0 0 0 0,2 0-73 0 0,0 0 0 0 0,1 0 0 0 0,-1 0 0 0 0,0-1 0 0 0,1 1 0 0 0,-1-1-1 0 0,0 1 1 0 0,1-1 0 0 0,0-1-28 0 0,8-1 61 0 0,171-42 457 0 0,-97 23-422 0 0,457-106-85 0 0,-381 92 0 0 0,42-6 53 0 0,-44 10-8 0 0,198-38 14 0 0,-129 27-50 0 0,17-1 80 0 0,112-24-59 0 0,228-56 12 0 0,-511 111-37 0 0,1 3 0 0 0,1 4 0 0 0,-1 2 0 0 0,15 4-16 0 0,-77 1-1 0 0,-1 0 0 0 0,1 0-1 0 0,-1 1 1 0 0,0 0 0 0 0,1 1-1 0 0,-1 1 1 0 0,0 0 0 0 0,-1 0-1 0 0,1 1 1 0 0,5 4 1 0 0,-17-9-3 0 0,0 1-1 0 0,0-1 1 0 0,0 1 0 0 0,0-1 0 0 0,0 1-1 0 0,0-1 1 0 0,0 1 0 0 0,0-1 0 0 0,0 1-1 0 0,0 0 1 0 0,0-1 0 0 0,0 1 0 0 0,0-1-1 0 0,0 1 1 0 0,0-1 0 0 0,-1 0 0 0 0,1 1-1 0 0,0-1 1 0 0,0 1 0 0 0,0-1-1 0 0,-1 1 1 0 0,1-1 0 0 0,0 1 0 0 0,-1-1 3 0 0,0 1-17 0 0,-2 6-20 0 0,0-1 0 0 0,-1-1 0 0 0,0 1 0 0 0,0 0 0 0 0,0-1-1 0 0,-1 0 1 0 0,0 0 0 0 0,0-1 0 0 0,0 1 0 0 0,-1-1 0 0 0,1 0 0 0 0,-1 0 0 0 0,0-1 0 0 0,0 0-1 0 0,-1 0 1 0 0,-4 2 37 0 0,-18 5 0 0 0,1-1-1 0 0,-1-1 0 0 0,-12 1 1 0 0,8-2-24 0 0,-38 9-144 0 0,0-3-1 0 0,-44 2 169 0 0,-29-3-17 0 0,-165 8 19 0 0,-95-8-2 0 0,121-3 0 0 0,-871 51 393 0 0,1054-53-372 0 0,87-6-12 0 0,-1107 53 992 0 0,887-56-678 0 0,53-1-41 0 0,-191-5 274 0 0,341 6-523 0 0,22 2-9 0 0,1-1 0 0 0,-1 1 1 0 0,1 0-1 0 0,-1 1 0 0 0,1-1 0 0 0,0 1 0 0 0,-7 2-24 0 0,12-2 89 0 0,2-1 2 0 0,2 1-67 0 0,0-1 1 0 0,0 1 0 0 0,0 0-1 0 0,0 0 1 0 0,0 0-1 0 0,0 0 1 0 0,0 0 0 0 0,-1 0-1 0 0,2 1-24 0 0,0 0 36 0 0,6 3 9 0 0,1 0-1 0 0,0 0 1 0 0,0-1-1 0 0,0-1 1 0 0,1 1-1 0 0,3-1-44 0 0,69 12 29 0 0,-36-7 16 0 0,1 1-301 0 0,0-2 0 0 0,1-2 0 0 0,0-2-1 0 0,-1-3 1 0 0,49-4 256 0 0,-75 0-753 0 0,0-1 0 0 0,-1 0 1 0 0,1-2 752 0 0,20-8-1322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8:03.6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157 801 920 0 0,'5'3'80'0'0,"5"1"-504"0"0,-9-3 833 0 0,-1-1 0 0 0,1 0 0 0 0,0 0 1 0 0,-1 0-1 0 0,1 0 0 0 0,0 0 0 0 0,-1-1 0 0 0,1 1 0 0 0,0 0 0 0 0,-1 0 0 0 0,1 0 0 0 0,0-1 0 0 0,-1 1 0 0 0,1 0 0 0 0,-1 0 0 0 0,1-1 0 0 0,0 1-409 0 0,8-11 8487 0 0,-4 2-6185 0 0,-2 2-1867 0 0,0 0 0 0 0,-1-1-1 0 0,0 1 1 0 0,-1 0 0 0 0,0-1-1 0 0,0 1 1 0 0,0-1 0 0 0,-1 0-1 0 0,0 1 1 0 0,-1-1 0 0 0,1 1-1 0 0,-2-5-434 0 0,1 8 76 0 0,0 1 0 0 0,0-1 0 0 0,-1 1 0 0 0,1-1 0 0 0,-1 1 0 0 0,0-1 0 0 0,1 1 0 0 0,-2 0-1 0 0,1 0 1 0 0,0 0 0 0 0,-1 0 0 0 0,1 0 0 0 0,-1 0 0 0 0,0 1-76 0 0,-1-2 79 0 0,0 0 0 0 0,-1 0 0 0 0,0 1 1 0 0,1 0-1 0 0,-1 0 0 0 0,0 0 0 0 0,-1 1 0 0 0,-4-3-79 0 0,6 4 61 0 0,0 1 0 0 0,0-1-1 0 0,0 1 1 0 0,0-1 0 0 0,0 1 0 0 0,0 0-1 0 0,0 1 1 0 0,0-1 0 0 0,0 1 0 0 0,0 0-1 0 0,0-1 1 0 0,0 2 0 0 0,1-1-1 0 0,-1 0 1 0 0,0 1 0 0 0,0 0 0 0 0,1 0-1 0 0,-1 0-60 0 0,0 1 77 0 0,0-1-1 0 0,1 1 0 0 0,-1 0 0 0 0,1 0 0 0 0,0 0 0 0 0,0 0 1 0 0,0 0-1 0 0,0 1 0 0 0,0-1 0 0 0,1 1 0 0 0,-1 0 0 0 0,1 0 1 0 0,0 0-1 0 0,0 0 0 0 0,1 0 0 0 0,-2 3-76 0 0,1 3 122 0 0,-1 0-1 0 0,2 1 1 0 0,-1-1-1 0 0,1 0 0 0 0,1 1 1 0 0,0-1-1 0 0,0 1 1 0 0,1-1-1 0 0,0 0 1 0 0,2 6-122 0 0,5 14 172 0 0,1 0 0 0 0,2-1 1 0 0,1-1-1 0 0,2 4-172 0 0,-4-14-64 0 0,0-1 0 0 0,1-1 0 0 0,2 2 64 0 0,-9-12-27 0 0,0-1 0 0 0,1 0 0 0 0,-1-1 0 0 0,1 1 1 0 0,0-1-1 0 0,1 1 0 0 0,-1-2 0 0 0,1 1 0 0 0,-1 0 0 0 0,1-1 0 0 0,0 0 27 0 0,-3-3-335 0 0,-1 1-1 0 0,1 0 1 0 0,-1-1 0 0 0,1 1-1 0 0,-1-1 1 0 0,1 0-1 0 0,-1 0 1 0 0,1 0 0 0 0,0 0-1 0 0,-1 0 1 0 0,1 0 335 0 0,9-3-1919 0 0</inkml:trace>
  <inkml:trace contextRef="#ctx0" brushRef="#br0" timeOffset="383.603">330 641 11976 0 0,'7'14'128'0'0,"0"0"445"0"0,0 1 0 0 0,4 12-573 0 0,-10-22-16 0 0,0 0 0 0 0,0 0 0 0 0,-1 0 0 0 0,1 5 16 0 0,1 13 2222 0 0,6 60 5991 0 0,4 9-6776 0 0,-7-34-866 0 0,-5-57-499 0 0,0-1-100 0 0,0 0-495 0 0,1 0 141 0 0,0 0 0 0 0,0-1 0 0 0,0 1 0 0 0,0-1 0 0 0,0 1 1 0 0,0-1-1 0 0,0 1 0 0 0,0-1 0 0 0,0 0 0 0 0,0 1 0 0 0,0-1 0 0 0,-1 0 0 0 0,1 0 0 0 0,0 0 1 0 0,0 0-1 0 0,-1 0 0 0 0,1 0 382 0 0,1-1-1631 0 0,10-13-5708 0 0</inkml:trace>
  <inkml:trace contextRef="#ctx0" brushRef="#br0" timeOffset="384.603">406 378 8288 0 0,'0'0'184'0'0,"4"11"40"0"0,0 1 0 0 0,5-5 8 0 0,-6 8-232 0 0,11-4 0 0 0,6 26 0 0 0,-3-18 0 0 0</inkml:trace>
  <inkml:trace contextRef="#ctx0" brushRef="#br0" timeOffset="748.596">734 506 10136 0 0,'0'0'777'0'0,"1"1"-505"0"0,0 1-23 0 0,-1-1 1 0 0,1 1-1 0 0,0 0 0 0 0,0-1 1 0 0,-1 1-1 0 0,1 0 0 0 0,-1-1 1 0 0,0 1-1 0 0,1 0 0 0 0,-1 0 1 0 0,0 0-1 0 0,0-1 0 0 0,0 1 1 0 0,0 0-1 0 0,0 0 0 0 0,-1-1 1 0 0,1 1-1 0 0,0 0 0 0 0,-1 0 1 0 0,1-1-1 0 0,-1 1 0 0 0,0 0 0 0 0,0-1 1 0 0,1 1-1 0 0,-1-1 0 0 0,0 1 1 0 0,0-1-1 0 0,0 1 0 0 0,-1-1 1 0 0,1 0-1 0 0,0 0 0 0 0,-1 1 1 0 0,1-1-1 0 0,0 0 0 0 0,-2 0-249 0 0,-9 8 711 0 0,0 0-1 0 0,0 1 0 0 0,-5 7-710 0 0,16-16 195 0 0,1-1-17 0 0,0 0-2 0 0,0 0 2 0 0,1 10-24 0 0,0-1 0 0 0,1 1 0 0 0,0 0 0 0 0,1-1 0 0 0,0 1 0 0 0,0-1 0 0 0,1 0 0 0 0,0 0 0 0 0,1 0 0 0 0,2 3-154 0 0,16 36 292 0 0,-14-3 64 0 0,-8-40-321 0 0,0 1 0 0 0,-1-1 0 0 0,0 1 0 0 0,0 0 0 0 0,0-1 0 0 0,-1 1 1 0 0,1 0-1 0 0,-2-1 0 0 0,1 1 0 0 0,0-1 0 0 0,-1 1 0 0 0,0-1 0 0 0,0 0 1 0 0,-2 2-36 0 0,4-5-2 0 0,-1-1 0 0 0,0 1 0 0 0,0-1 0 0 0,0 1 0 0 0,-1-1 0 0 0,1 0 0 0 0,0 1 1 0 0,0-1-1 0 0,-1 0 0 0 0,1 0 0 0 0,-1 0 0 0 0,1 0 0 0 0,-1 0 0 0 0,0 0 0 0 0,1 0 1 0 0,-1-1-1 0 0,0 1 0 0 0,1-1 0 0 0,-1 1 0 0 0,0-1 0 0 0,0 1 0 0 0,1-1 0 0 0,-1 0 1 0 0,0 0-1 0 0,0 0 0 0 0,0 0 0 0 0,1 0 0 0 0,-1 0 0 0 0,0-1 0 0 0,0 1 0 0 0,0-1 1 0 0,0 1 1 0 0,-9-3-174 0 0,9 3 54 0 0,1 0 0 0 0,-1 0 0 0 0,1 0 0 0 0,-1-1 0 0 0,1 1 0 0 0,0-1 0 0 0,-1 1 0 0 0,1-1 0 0 0,0 0 0 0 0,-1 1 0 0 0,1-1 0 0 0,0 0 0 0 0,0 0 0 0 0,-1 0 0 0 0,1 0 120 0 0,-8-7-1792 0 0</inkml:trace>
  <inkml:trace contextRef="#ctx0" brushRef="#br0" timeOffset="1199.309">1210 577 10136 0 0,'1'1'464'0'0,"1"1"-413"0"0,0 0 0 0 0,0 1 1 0 0,0-1-1 0 0,0 0 1 0 0,0 1-1 0 0,-1 0 0 0 0,1-1 1 0 0,-1 1-1 0 0,0 0 0 0 0,0 0 1 0 0,0-1-1 0 0,1 4-51 0 0,6 40 581 0 0,-5-28 868 0 0,2 24 5590 0 0,0 29-7039 0 0,-5 100 2861 0 0,-1-72-1568 0 0,-4-23-427 0 0,2-51 208 0 0,1 1 0 0 0,2 18-1074 0 0,9-72-114 0 0,21-168 350 0 0,-17 120-188 0 0,-10 56-48 0 0,5-34 0 0 0,3 0 0 0 0,13-39 0 0 0,-17 72 6 0 0,-3 6 13 0 0,1 0 0 0 0,0 1 1 0 0,1 0-1 0 0,1 0 0 0 0,0 1 1 0 0,1-1-1 0 0,0 1 0 0 0,2-1-19 0 0,-2 5 34 0 0,-4 3-10 0 0,1 0-1 0 0,0 1 0 0 0,1-1 0 0 0,-1 1 0 0 0,1 0 0 0 0,1 0-23 0 0,6-4 46 0 0,-9 6-29 0 0,0 0 0 0 0,0 1 1 0 0,0-1-1 0 0,0 1 0 0 0,0 0 0 0 0,2 0-17 0 0,-4 1 5 0 0,-1 1 0 0 0,0 0 0 0 0,1 0-1 0 0,-1-1 1 0 0,0 1 0 0 0,1 0 0 0 0,-1 0-1 0 0,1 0 1 0 0,-1 1 0 0 0,0-1 0 0 0,1 0 0 0 0,-1 0-1 0 0,0 1 1 0 0,1-1 0 0 0,-1 1 0 0 0,0-1-1 0 0,1 1 1 0 0,-1 0 0 0 0,0-1 0 0 0,0 1 0 0 0,0 0-1 0 0,0 0 1 0 0,1 0-5 0 0,0 2 4 0 0,1-1 0 0 0,-1 1 0 0 0,0-1 0 0 0,0 1 0 0 0,0 0 1 0 0,-1 0-1 0 0,1 0 0 0 0,-1 0 0 0 0,1 0 0 0 0,-1 0 0 0 0,0 0 0 0 0,0 1 0 0 0,0-1 0 0 0,-1 0 0 0 0,1 1 0 0 0,-1-1 0 0 0,0 0 0 0 0,0 1 0 0 0,0-1 1 0 0,0 2-5 0 0,-2 10 17 0 0,-1 0 0 0 0,1 0 0 0 0,-2-1 1 0 0,-1 2-18 0 0,2-7 1 0 0,0 2-1 0 0,0-1 0 0 0,-1 1 0 0 0,0-1 0 0 0,-1 0 0 0 0,-1 0 0 0 0,1-1 0 0 0,-1 0 0 0 0,-1 0 0 0 0,0 0 0 0 0,-5 4 0 0 0,8-8-68 0 0,-1 0-1 0 0,0-1 1 0 0,-1 0 0 0 0,1 0-1 0 0,-1 0 1 0 0,1-1 0 0 0,-1 0-1 0 0,-6 3 69 0 0,10-6-35 0 0,0 1-1 0 0,0 0 1 0 0,0-1-1 0 0,0 1 0 0 0,0-1 1 0 0,-1 0-1 0 0,1 0 0 0 0,0 0 1 0 0,0 0-1 0 0,-1 0 0 0 0,1 0 1 0 0,0 0-1 0 0,0-1 0 0 0,0 1 1 0 0,-1-1-1 0 0,1 0 0 0 0,0 0 1 0 0,0 0-1 0 0,0 0 0 0 0,0 0 1 0 0,0 0-1 0 0,1 0 0 0 0,-1 0 1 0 0,0-1-1 0 0,0 1 0 0 0,1-1 1 0 0,-2-1 35 0 0,0-1-310 0 0,1 0 0 0 0,0 0-1 0 0,0 0 1 0 0,0 0 0 0 0,0 0 0 0 0,1-1 0 0 0,-1 1 0 0 0,1 0 0 0 0,0-1 0 0 0,1 1-1 0 0,-1-1 1 0 0,1 1 0 0 0,0-1 0 0 0,0 0 0 0 0,0-1 310 0 0,0-16-2055 0 0</inkml:trace>
  <inkml:trace contextRef="#ctx0" brushRef="#br0" timeOffset="1612.826">1706 408 8288 0 0,'12'54'756'0'0,"-10"-44"-126"0"0,-1 0 0 0 0,0 1 0 0 0,-1-1 0 0 0,0 1 1 0 0,0-1-1 0 0,-1 1 0 0 0,-1-1 0 0 0,-1 8-630 0 0,2-11 677 0 0,-3 16 650 0 0,0 0 0 0 0,-1 0 0 0 0,-7 15-1327 0 0,6-9 885 0 0,6-25-739 0 0,0 0-1 0 0,-1-1 1 0 0,0 1 0 0 0,0 0-1 0 0,0 0 1 0 0,0-1-1 0 0,-1 1-145 0 0,-3 6 415 0 0,5-8-142 0 0,0-2-66 0 0,0 0-14 0 0,0 0-1 0 0,9 5 384 0 0,-2-7-463 0 0,-1 0-1 0 0,0 0 0 0 0,0 0 1 0 0,-1 0-1 0 0,1-1 0 0 0,0 0 0 0 0,-1-1 1 0 0,4-2-113 0 0,-7 5 29 0 0,24-16 4 0 0,-12 7-33 0 0,1 1-1 0 0,15-8 1 0 0,-21 13 25 0 0,-1-1 0 0 0,0 0-1 0 0,4-3-24 0 0,13-10 70 0 0,-13 12 2 0 0,-7 3-76 0 0,1 0 0 0 0,-1 0-1 0 0,1-1 1 0 0,3-4 4 0 0,-6 5-5 0 0,-2 2 325 0 0,-1 1 154 0 0,-8 19 526 0 0,6-13-995 0 0,-1 0 0 0 0,1 1 0 0 0,1-1 0 0 0,-1 1 0 0 0,1 0 1 0 0,0-1-1 0 0,1 1 0 0 0,0 0 0 0 0,0-1 0 0 0,0 1 0 0 0,1 0 0 0 0,0-1 0 0 0,0 1 0 0 0,1 0 0 0 0,-1-1 0 0 0,1 0 0 0 0,1 1 0 0 0,-1-1 0 0 0,1 0 0 0 0,1 0 0 0 0,-1 0 0 0 0,1-1 0 0 0,0 1 1 0 0,2 2-6 0 0,-4-6 2 0 0,-1-1 0 0 0,1 1 0 0 0,0-1 0 0 0,0 1 0 0 0,0-1 0 0 0,0 0 0 0 0,0 0 0 0 0,0 0 0 0 0,0 0 0 0 0,1 0 0 0 0,-1 0 0 0 0,0 0 0 0 0,1-1 0 0 0,-1 1 1 0 0,0-1-1 0 0,1 0 0 0 0,-1 0 0 0 0,0 0 0 0 0,1 0 0 0 0,-1 0 0 0 0,1 0-2 0 0,5-1 5 0 0,0-1-1 0 0,0 1 1 0 0,0-1 0 0 0,0-1-1 0 0,4-1-4 0 0,-9 2 0 0 0,-1 1 0 0 0,1 0 0 0 0,-1-1 0 0 0,0 0 0 0 0,1 0 0 0 0,-1 0 0 0 0,0 1 0 0 0,0-2 0 0 0,-1 1 0 0 0,1 0 0 0 0,0 0 0 0 0,-1-1 0 0 0,1 1 0 0 0,-1-1 0 0 0,0 1 0 0 0,1-1 0 0 0,-1 1 0 0 0,-1-1 0 0 0,1 0 0 0 0,0 0 0 0 0,-1 1 0 0 0,1-1 0 0 0,-1 0 0 0 0,0 0 0 0 0,0 0 0 0 0,0 0 0 0 0,0 1 0 0 0,0-1 0 0 0,-1 0 0 0 0,0-2 0 0 0,0 1 31 0 0,-1-1 1 0 0,0 1-1 0 0,0-1 0 0 0,0 1 0 0 0,-1 0 0 0 0,1 0 1 0 0,-1 0-1 0 0,0 0 0 0 0,0 0 0 0 0,-3-1-31 0 0,-11-13-11 0 0,12 12-229 0 0,0 0 0 0 0,0 1 0 0 0,-1-1 0 0 0,0 2 0 0 0,0-1-1 0 0,0 1 1 0 0,-6-3 240 0 0,10 6-289 0 0,0 0 0 0 0,1-1 0 0 0,-1 1 0 0 0,0 0 0 0 0,0-1 1 0 0,1 1-1 0 0,-1-1 0 0 0,0 0 289 0 0,-13-10-6648 0 0,3 7 20 0 0</inkml:trace>
  <inkml:trace contextRef="#ctx0" brushRef="#br0" timeOffset="2158.06">2261 700 2760 0 0,'3'6'174'0'0,"2"3"-111"0"0,-4-2 7056 0 0,-4-4 115 0 0,-8 0-5195 0 0,3-1-1367 0 0,-72 35 2614 0 0,72-34-3242 0 0,0 1 0 0 0,0 0 0 0 0,0 1 0 0 0,-3 2-44 0 0,8-5 7 0 0,0 0 1 0 0,0 1-1 0 0,0-1 0 0 0,0 1 0 0 0,1 0 0 0 0,-1 0 0 0 0,1 0 0 0 0,-1 0 1 0 0,1 0-1 0 0,0 1 0 0 0,0 1-7 0 0,1-4 53 0 0,-1 11 35 0 0,0 2-21 0 0,7-4-30 0 0,-4-9-47 0 0,0 0 1 0 0,0 0-1 0 0,0-1 0 0 0,0 1 0 0 0,0-1 0 0 0,1 1 0 0 0,-1-1 0 0 0,0 0 0 0 0,0 1 1 0 0,1-1-1 0 0,-1 0 0 0 0,0 0 0 0 0,1 0 0 0 0,-1 0 0 0 0,0 0 0 0 0,0 0 0 0 0,1 0 1 0 0,-1 0-1 0 0,0-1 0 0 0,1 1 10 0 0,25-9 264 0 0,-20 4-158 0 0,1 1-1 0 0,-1-2 1 0 0,0 1 0 0 0,5-7-106 0 0,10-6 44 0 0,-15 12-36 0 0,-1-1 0 0 0,0 1 1 0 0,-1-1-1 0 0,0 0 1 0 0,0 0-1 0 0,0-1 1 0 0,-1 1-1 0 0,0-1 1 0 0,0 0-1 0 0,0-2-8 0 0,9-19 44 0 0,-1 3-39 0 0,-2 0 1 0 0,2-8-6 0 0,-4 12-1 0 0,-3 1 167 0 0,0 0 1 0 0,-2 0-1 0 0,0 0 0 0 0,-1-1 0 0 0,-1-11-166 0 0,1-4 128 0 0,-2 8-333 0 0,-1-1 0 0 0,-3-19 205 0 0,0 13 6 0 0,3 31 50 0 0,1 1 0 0 0,-1 0-1 0 0,0 0 1 0 0,0-1 0 0 0,-2-1-56 0 0,-1-8 170 0 0,4 14-169 0 0,0 0-1 0 0,0-1 0 0 0,0 1 1 0 0,-1 0-1 0 0,1 0 1 0 0,0-1-1 0 0,0 1 1 0 0,0 0-1 0 0,0 0 0 0 0,0 0 1 0 0,-1-1-1 0 0,1 1 1 0 0,0 0-1 0 0,0 0 1 0 0,0 0-1 0 0,-1-1 0 0 0,1 1 1 0 0,0 0-1 0 0,0 0 1 0 0,-1 0-1 0 0,1 0 1 0 0,0 0-1 0 0,0 0 0 0 0,-1 0 1 0 0,1 0-1 0 0,0-1 1 0 0,0 1-1 0 0,-1 0 0 0 0,1 0 1 0 0,0 0-1 0 0,0 0 1 0 0,-1 0-1 0 0,1 0 1 0 0,0 0-1 0 0,0 0 0 0 0,-1 1 1 0 0,1-1-1 0 0,0 0 1 0 0,-1 0-1 0 0,1 0 1 0 0,0 0-1 0 0,0 0 0 0 0,0 0 1 0 0,-1 0-1 0 0,1 1 1 0 0,0-1-1 0 0,0 0 0 0 0,-1 0 1 0 0,1 0-1 0 0,0 1 1 0 0,0-1-1 0 0,0 0 1 0 0,0 0-1 0 0,-1 0 0 0 0,1 1 1 0 0,0-1-1 0 0,0 0 1 0 0,0 0-1 0 0,0 1 1 0 0,0-1-1 0 0,0 0 0 0 0,0 1 0 0 0,-1-1 2 0 0,-2 6-2 0 0,-1 0 0 0 0,1 0 0 0 0,0 1 0 0 0,0 0 0 0 0,0-1 0 0 0,1 1 0 0 0,0 0 0 0 0,1 0 0 0 0,-1 4 0 0 0,-1 3 0 0 0,0 4 0 0 0,0 1 0 0 0,1-1 0 0 0,1 7 0 0 0,-3 30 0 0 0,2-35 0 0 0,2-1 0 0 0,0 1 0 0 0,2-1 0 0 0,0 1 0 0 0,4 15 0 0 0,-2-7 0 0 0,0-6 278 0 0,1-1 0 0 0,0 1-1 0 0,9 17-277 0 0,29 61 714 0 0,-42-97-769 0 0,1 1-85 0 0,0 0-1 0 0,0 1 1 0 0,1-1 0 0 0,0 0-1 0 0,0 0 1 0 0,0 0-1 0 0,0 0 1 0 0,0-1 0 0 0,1 1-1 0 0,0-1 1 0 0,2 1 140 0 0,11 6-2830 0 0,5-4-3305 0 0,-6-3-1007 0 0</inkml:trace>
  <inkml:trace contextRef="#ctx0" brushRef="#br0" timeOffset="2619.473">2556 535 6448 0 0,'9'30'669'0'0,"-6"-24"-245"0"0,0 2 4585 0 0,0 12 632 0 0,-6 25-1743 0 0,2-35-3713 0 0,0 1 0 0 0,0 0-1 0 0,1-1 1 0 0,1 1 0 0 0,-1 0-1 0 0,2-1 1 0 0,0 1 0 0 0,0-1-1 0 0,1 2-184 0 0,6 11 140 0 0,0 0 0 0 0,1 0-140 0 0,-9-22 14 0 0,0 0-1 0 0,0 0 0 0 0,0 0 1 0 0,0 0-1 0 0,0 0 1 0 0,0-1-1 0 0,0 1 1 0 0,0 0-1 0 0,0 0 0 0 0,0-1 1 0 0,0 1-1 0 0,0-1 1 0 0,1 1-1 0 0,-1-1 0 0 0,0 1 1 0 0,0-1-1 0 0,1 0 1 0 0,-1 1-1 0 0,0-1 0 0 0,0 0 1 0 0,1 0-1 0 0,-1 0 1 0 0,0 0-1 0 0,1 0 0 0 0,-1 0 1 0 0,0-1-1 0 0,1 1 1 0 0,-1 0-1 0 0,0-1 0 0 0,0 1 1 0 0,1-1-1 0 0,-1 1-13 0 0,7-3 110 0 0,0 0 0 0 0,0-1-1 0 0,0 1 1 0 0,3-3-110 0 0,-2-1 51 0 0,0 0 1 0 0,-1 0-1 0 0,0-1 0 0 0,0 0 0 0 0,-1 0 0 0 0,0-1 0 0 0,0 0 1 0 0,1-2-52 0 0,0-3-68 0 0,1 0 1 0 0,-2 0-1 0 0,0-1 1 0 0,1-4 67 0 0,6-13-48 0 0,-9 18 48 0 0,-5 12 0 0 0,1 0 0 0 0,-1 0 0 0 0,1 0 0 0 0,0 1 0 0 0,0-1 0 0 0,0 0 0 0 0,0 0 0 0 0,0 1 0 0 0,1-2 0 0 0,-1 1-1 0 0,3-2-28 0 0,-3 10-3 0 0,0-3 30 0 0,5 34 103 0 0,2 0 0 0 0,1 0 0 0 0,2-1 0 0 0,4 8-101 0 0,-4-11 116 0 0,-8-27-233 0 0,0 1-1 0 0,1-1 1 0 0,-1 0-1 0 0,1 0 1 0 0,0 0-1 0 0,1-1 1 0 0,-1 1-1 0 0,1-1 1 0 0,2 2 117 0 0,-6-7-41 0 0,-1 0 1 0 0,1 1-1 0 0,-1-1 1 0 0,1 0-1 0 0,-1 0 1 0 0,1 1-1 0 0,0-1 0 0 0,-1 0 1 0 0,1 0-1 0 0,-1 0 1 0 0,1 0-1 0 0,-1 0 1 0 0,1 1-1 0 0,0-1 1 0 0,-1 0-1 0 0,1 0 0 0 0,-1-1 1 0 0,1 1-1 0 0,0 0 1 0 0,-1 0-1 0 0,1 0 1 0 0,-1 0-1 0 0,1 0 1 0 0,-1-1-1 0 0,1 1 0 0 0,0 0 1 0 0,-1 0-1 0 0,1-1 1 0 0,-1 1-1 0 0,0-1 1 0 0,1 1-1 0 0,-1 0 1 0 0,1-1 40 0 0,14-15-3255 0 0,-8 5 1081 0 0</inkml:trace>
  <inkml:trace contextRef="#ctx0" brushRef="#br0" timeOffset="2997.389">3297 588 5064 0 0,'0'0'184'0'0,"0"0"0"0"0,0-1 0 0 0,1 1 0 0 0,-1 0 1 0 0,0 0-1 0 0,0 0 0 0 0,0-1 0 0 0,0 1 0 0 0,1 0 0 0 0,-1 0 0 0 0,0-1 1 0 0,0 1-1 0 0,0 0 0 0 0,0 0 0 0 0,0-1 0 0 0,0 1 0 0 0,0 0 0 0 0,0 0 1 0 0,0-1-1 0 0,0 1 0 0 0,0 0 0 0 0,0-1 0 0 0,0 1 0 0 0,0 0 0 0 0,0 0 1 0 0,0-1-1 0 0,0 1 0 0 0,0 0 0 0 0,0 0 0 0 0,0-1 0 0 0,0 1 0 0 0,0 0 1 0 0,0 0-1 0 0,-1-1 0 0 0,1 1 0 0 0,0 0 0 0 0,0 0 0 0 0,0-1 0 0 0,0 1 1 0 0,-1 0-185 0 0,-11-1 10037 0 0,7 1-9025 0 0,4 0-1004 0 0,-1 1 0 0 0,1-1 0 0 0,-1 1 0 0 0,1-1 0 0 0,-1 1 0 0 0,1 0 0 0 0,-1-1 0 0 0,1 1-1 0 0,-1 0 1 0 0,1 0 0 0 0,0 0 0 0 0,-1 0 0 0 0,1 0 0 0 0,0 0 0 0 0,0 1 0 0 0,0-1 0 0 0,0 0 0 0 0,0 1-8 0 0,-2 2 46 0 0,-1 0 1 0 0,1 1-1 0 0,1 0 0 0 0,-1 0 1 0 0,1 0-47 0 0,0 0-18 0 0,0-1 0 0 0,0 1 0 0 0,1 0 0 0 0,0 0 0 0 0,0 0 0 0 0,0 0 0 0 0,0 0 0 0 0,1 0 0 0 0,0 0 0 0 0,0 0 1 0 0,0 0-1 0 0,1 0 0 0 0,0 1 18 0 0,2 11-32 0 0,-3-13 33 0 0,1-1-1 0 0,0 1 0 0 0,-1 0 1 0 0,2 0-1 0 0,-1 0 0 0 0,0 0 0 0 0,8 8 0 0 0,-4-8-39 0 0,0 0-1 0 0,0 0 1 0 0,0-1 0 0 0,0 1-1 0 0,1-1 1 0 0,-1 0-1 0 0,3 0 40 0 0,-5-2-224 0 0,1 0 0 0 0,-1 0 0 0 0,0-1 0 0 0,0 1 0 0 0,0-1-1 0 0,1 0 1 0 0,-1 0 0 0 0,0 0 0 0 0,0-1 0 0 0,1 1-1 0 0,-1-1 1 0 0,0 1 0 0 0,0-1 0 0 0,0 0 0 0 0,1-1 224 0 0,14-4-5044 0 0,2 2-1393 0 0</inkml:trace>
  <inkml:trace contextRef="#ctx0" brushRef="#br0" timeOffset="3429.763">3671 0 7832 0 0,'0'0'602'0'0,"2"1"-395"0"0,-1 1-2 0 0,1 1 0 0 0,-1-1-1 0 0,0 0 1 0 0,1 0 0 0 0,-1 1 0 0 0,0-1-1 0 0,-1 0 1 0 0,1 1 0 0 0,0-1 0 0 0,-1 1-1 0 0,1 0-204 0 0,3 32 5207 0 0,0 53-399 0 0,-5 44-2989 0 0,-11 268 239 0 0,9-352-2142 0 0,3-1 0 0 0,1 1 0 0 0,3-1 0 0 0,6 31 84 0 0,-10-76-127 0 0,1 0 1 0 0,-1 0 0 0 0,1 0 0 0 0,-1 0-1 0 0,1 0 1 0 0,0 0 0 0 0,0 0 0 0 0,0 0-1 0 0,0-1 1 0 0,0 1 0 0 0,0 0-1 0 0,0-1 1 0 0,2 2 126 0 0,-2-2-123 0 0,0-1-1 0 0,-1 0 0 0 0,1 1 1 0 0,0-1-1 0 0,0 0 1 0 0,0 1-1 0 0,0-1 0 0 0,-1 0 1 0 0,1 0-1 0 0,0 0 1 0 0,0 0-1 0 0,0 0 1 0 0,0 0-1 0 0,0 0 0 0 0,-1 0 1 0 0,1 0-1 0 0,0 0 1 0 0,0-1-1 0 0,0 1 0 0 0,0 0 1 0 0,-1-1-1 0 0,1 1 1 0 0,0 0-1 0 0,0-1 0 0 0,-1 1 1 0 0,1-1-1 0 0,0 1 1 0 0,0-1-1 0 0,-1 1 1 0 0,1-1-1 0 0,-1 0 0 0 0,1 1 1 0 0,0-2 123 0 0,17-18-2116 0 0,0-5-17 0 0</inkml:trace>
  <inkml:trace contextRef="#ctx0" brushRef="#br0" timeOffset="3430.763">3815 554 17071 0 0,'0'0'388'0'0,"0"0"52"0"0,0 0 30 0 0,0 0-56 0 0,-2 1-270 0 0,-17 10 660 0 0,15-7-487 0 0,-1-1 1 0 0,0 0-1 0 0,0 0 1 0 0,0-1-1 0 0,-1 1-317 0 0,-6 1 562 0 0,4-1-431 0 0,0 1 0 0 0,-1-1 0 0 0,1-1 1 0 0,-1 0-1 0 0,0 0 0 0 0,0-1 0 0 0,1 0 1 0 0,-1 0-1 0 0,0-1 0 0 0,0 0 0 0 0,-2-1-131 0 0,-8-2-331 0 0,-20-3-342 0 0,-5-4 673 0 0,28 6-3160 0 0,0-1 1 0 0,-8-4 3159 0 0,-16-9-6888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0:30.8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0 267 20759 0 0,'14'-16'1884'0'0,"-12"19"-1549"0"0,9 16-297 0 0,-7-12-5 0 0,1 1 1 0 0,-1 0-1 0 0,-1 0 1 0 0,2 3-34 0 0,4 23 409 0 0,-1 1-1 0 0,-1 0 1 0 0,1 33-409 0 0,-3 20 1159 0 0,-4 0-1159 0 0,0-81-250 0 0,3-9-383 0 0,2-10-1063 0 0,-5 11 1362 0 0,7-17-1305 0 0</inkml:trace>
  <inkml:trace contextRef="#ctx0" brushRef="#br0" timeOffset="410.227">128 1 8288 0 0,'0'26'736'0'0,"3"-20"-584"0"0,-3 7-152 0 0,0-13 0 0 0,0 0 1576 0 0,0 0 288 0 0,0 0 56 0 0,9 3 15 0 0,-1 8-1391 0 0,5-3-288 0 0,-4-1-48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9:44.4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60 114 7832 0 0,'0'0'602'0'0,"0"0"-7"0"0,0 0 1440 0 0,1 2 667 0 0,1 8-147 0 0,0-1 0 0 0,0 1 1 0 0,0 7-2556 0 0,-2 57 2913 0 0,-1-33-2029 0 0,1 11-267 0 0,-1 100 495 0 0,-1-119-904 0 0,-2 0 0 0 0,-1 0 0 0 0,-5 17-208 0 0,-5-1 273 0 0,15-46-184 0 0,-1-5-10 0 0,-3-6-36 0 0,-1-1-1 0 0,2 0 1 0 0,-1-1-1 0 0,1 1 1 0 0,1-1-1 0 0,0 1 1 0 0,0-1 0 0 0,0-9-43 0 0,0-13 69 0 0,2-1 1 0 0,1-2-70 0 0,1-188 149 0 0,-2 204-133 0 0,0 0-2 0 0,2-33-20 0 0,-2 47 19 0 0,1 0 1 0 0,0 0-1 0 0,0 0 0 0 0,1 0 1 0 0,0 0-1 0 0,0 1 1 0 0,0-1-1 0 0,0 0 0 0 0,1 0-13 0 0,-3 5 5 0 0,0 0 0 0 0,1-1-1 0 0,-1 1 1 0 0,1 0-1 0 0,-1 0 1 0 0,0-1 0 0 0,1 1-1 0 0,-1 0 1 0 0,1 0 0 0 0,-1 0-1 0 0,1-1 1 0 0,-1 1-1 0 0,1 0 1 0 0,-1 0 0 0 0,0 0-1 0 0,1 0 1 0 0,-1 0-1 0 0,1 0 1 0 0,-1 0 0 0 0,1 0-1 0 0,-1 0 1 0 0,1 0-1 0 0,-1 0 1 0 0,1 0 0 0 0,-1 0-1 0 0,1 0 1 0 0,-1 1-1 0 0,1-1 1 0 0,-1 0 0 0 0,0 0-1 0 0,1 1 1 0 0,-1-1-1 0 0,1 0 1 0 0,-1 0 0 0 0,0 1-1 0 0,1-1 1 0 0,-1 0 0 0 0,0 1-1 0 0,1-1 1 0 0,-1 1-1 0 0,0-1 1 0 0,1 0 0 0 0,-1 1-5 0 0,15 18 120 0 0,11 37-82 0 0,-2 1 1 0 0,8 35-39 0 0,-12-35 7 0 0,-18-50 11 0 0,1 0 1 0 0,0 0-1 0 0,1-1 0 0 0,-1 1 0 0 0,1-1 1 0 0,1 1-1 0 0,-1-1 0 0 0,1 0-18 0 0,-4-5 5 0 0,1 0 0 0 0,-1 1-1 0 0,0-1 1 0 0,0 0 0 0 0,0 0 0 0 0,1 0 0 0 0,-1 0-1 0 0,0 0 1 0 0,1 0 0 0 0,-1-1 0 0 0,1 1 0 0 0,-1 0-1 0 0,1-1 1 0 0,-1 1 0 0 0,1-1 0 0 0,0 1 0 0 0,-1-1-1 0 0,1 0 1 0 0,0 0 0 0 0,-1 0 0 0 0,1 0-1 0 0,0 0 1 0 0,-1 0 0 0 0,1 0 0 0 0,0 0 0 0 0,-1-1-1 0 0,1 1 1 0 0,-1-1 0 0 0,1 1 0 0 0,-1-1 0 0 0,1 0-1 0 0,-1 1 1 0 0,1-1 0 0 0,-1 0 0 0 0,1 0 0 0 0,-1 0-1 0 0,0 0 1 0 0,2-1-5 0 0,3-5 9 0 0,1 1-1 0 0,-1-1 0 0 0,0-1 1 0 0,-1 1-1 0 0,1-1 1 0 0,-1 0-1 0 0,-1 0 1 0 0,0 0-1 0 0,0-1-8 0 0,7-18 31 0 0,-2-1 0 0 0,1-6-31 0 0,0 2 6 0 0,-6 17-6 0 0,0 1 0 0 0,-1-1 0 0 0,-1 0 0 0 0,0 0 0 0 0,-1 0 0 0 0,0 0 0 0 0,-2-9 0 0 0,-10-51 0 0 0,11 73 0 0 0,-1-1 0 0 0,0 1 0 0 0,1-1 0 0 0,-1 0 0 0 0,0 1 0 0 0,0 0 0 0 0,-1-1 0 0 0,1 0 0 0 0,-1 0 0 0 0,1 0 0 0 0,-1 1 0 0 0,1-1 0 0 0,0 0 0 0 0,0 0 0 0 0,0-3 0 0 0,0 5-91 0 0,1-1-1 0 0,-1 0 1 0 0,0 1 0 0 0,0-1-1 0 0,0 1 1 0 0,0-1 0 0 0,0 1-1 0 0,0-1 1 0 0,0 1-1 0 0,-1 0 1 0 0,1 0 0 0 0,0-1-1 0 0,-1 1 1 0 0,-1-1 91 0 0,0 0-178 0 0,2 1-466 0 0,1 1-461 0 0,0 0-205 0 0,0 0-1423 0 0,0 0-5545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9:44.8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1 456 0 0,'0'0'3713'0'0,"0"0"476"0"0,0 0 209 0 0,0 0-393 0 0,0 0-1804 0 0,2 0-788 0 0,0 1-1253 0 0,-1 0-1 0 0,1 0 0 0 0,-1 0 0 0 0,1 0 0 0 0,-1 0 0 0 0,0 0 0 0 0,1 0 1 0 0,-1 1-1 0 0,0-1 0 0 0,0 0 0 0 0,0 1 0 0 0,0-1 0 0 0,0 1 1 0 0,0-1-1 0 0,0 1 0 0 0,0-1 0 0 0,-1 1 0 0 0,1 0 0 0 0,-1 0 0 0 0,1-1 1 0 0,-1 3-160 0 0,3 7 547 0 0,-1 1 0 0 0,1 11-547 0 0,-3-23 19 0 0,3 26 244 0 0,8 90 313 0 0,4 23-145 0 0,-15-129-423 0 0,1-3 8 0 0,-1-1 0 0 0,1 1 0 0 0,0 0 0 0 0,1 0 1 0 0,-1-1-1 0 0,2 1 0 0 0,-1-1 0 0 0,1 1 0 0 0,-1-1-16 0 0,-1-4-99 0 0,-1-2-67 0 0,0 0-24 0 0,9-4-1103 0 0,-7 2 1047 0 0,0 1-1 0 0,0-1 1 0 0,0 0-1 0 0,-1 0 1 0 0,1 0-1 0 0,0 0 1 0 0,-1 0 0 0 0,0 0-1 0 0,0 0 1 0 0,1 0-1 0 0,-1-1 1 0 0,0 1 246 0 0,9-30-2729 0 0,-9 30 2531 0 0,6-20-1985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9:45.2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37 11312 0 0,'8'-22'1030'0'0,"-6"12"-848"0"0,4 6 59 0 0,-4 3 906 0 0,2 2 2006 0 0,-2 0-2841 0 0,1 0 1 0 0,0 0 0 0 0,-1 0-1 0 0,1 1 1 0 0,-1-1 0 0 0,1 1-1 0 0,-1 0 1 0 0,0 0 0 0 0,0-1-1 0 0,0 2 1 0 0,0-1 0 0 0,0 0-1 0 0,0 0 1 0 0,-1 1 0 0 0,1-1-1 0 0,-1 1 1 0 0,1-1 0 0 0,0 3-313 0 0,3 8 543 0 0,0 0 1 0 0,0 0 0 0 0,0 6-544 0 0,-3-11 170 0 0,18 77 995 0 0,2 10-458 0 0,-14-71-540 0 0,3 15 174 0 0,1-1 0 0 0,7 9-341 0 0,10 32 376 0 0,-28-76-364 0 0,14 26 101 0 0,-14-28-107 0 0,-1 0 1 0 0,1 0-1 0 0,0 0 0 0 0,0 0 0 0 0,-1-1 1 0 0,1 1-1 0 0,0 0 0 0 0,0 0 0 0 0,0-1 0 0 0,0 1 1 0 0,1 0-7 0 0,-2-1 2 0 0,1 0 0 0 0,-1 0 1 0 0,1 0-1 0 0,-1 0 0 0 0,1 0 1 0 0,-1 0-1 0 0,1 0 0 0 0,-1 0 0 0 0,1 0 1 0 0,-1 0-1 0 0,1 0 0 0 0,-1 0 1 0 0,1 0-1 0 0,-1 0 0 0 0,1 0 1 0 0,-1 0-1 0 0,0-1 0 0 0,1 1 1 0 0,-1 0-1 0 0,1 0 0 0 0,-1-1 1 0 0,1 1-1 0 0,-1 0 0 0 0,0-1 1 0 0,1 1-1 0 0,-1 0 0 0 0,0-1-2 0 0,1-1-335 0 0,0-1 0 0 0,0 0 1 0 0,0 0-1 0 0,-1 1 0 0 0,0-1 0 0 0,1 0 0 0 0,-1 0 0 0 0,0 0 0 0 0,0 1 0 0 0,0-1 0 0 0,-1 0 1 0 0,0-2 334 0 0,-1-6-8677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8:42.3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1 229 17503 0 0,'0'8'223'0'0,"0"-1"0"0"0,1 1 0 0 0,0-1 0 0 0,1 1 0 0 0,-1-1 0 0 0,2 1-223 0 0,5 34 592 0 0,-2-13-602 0 0,-4-18 458 0 0,-1 1-1 0 0,0-1 0 0 0,0 10-447 0 0,2 19 1508 0 0,1-3 1170 0 0,1 36-2678 0 0,-1-2 1611 0 0,-4-70-1458 0 0,0-1-38 0 0,0 0-10 0 0,1-20 183 0 0,12-61-66 0 0,-10 68-206 0 0,1 1 0 0 0,0-1 0 0 0,0 1 0 0 0,1 0-1 0 0,2-2-15 0 0,-1 2-1 0 0,3-5 10 0 0,1 1 1 0 0,0 0-1 0 0,1 0-9 0 0,-8 12 5 0 0,1-1-1 0 0,0 1 0 0 0,0 0 1 0 0,0 0-1 0 0,1 0 0 0 0,0 1 1 0 0,-1-1-1 0 0,1 1 0 0 0,0 0 1 0 0,0 1-1 0 0,6-3-4 0 0,-6 3-18 0 0,0 0-1 0 0,1 0 1 0 0,-1 1-1 0 0,1 0 1 0 0,-1 0 0 0 0,1 0-1 0 0,-1 1 1 0 0,1-1-1 0 0,0 1 1 0 0,-1 1-1 0 0,1-1 1 0 0,4 2 18 0 0,12 3-21 0 0,0 1 1 0 0,-1 1-1 0 0,0 1 0 0 0,3 3 21 0 0,-16-8-1 0 0,0 0-1 0 0,1-1 0 0 0,0 0 1 0 0,-1 0-1 0 0,1 0 0 0 0,0-1 1 0 0,0-1-1 0 0,2 0 2 0 0,-11 0-7 0 0,0 0 1 0 0,1 0 0 0 0,-1-1-1 0 0,0 1 1 0 0,1-1 0 0 0,-1 1-1 0 0,0 0 1 0 0,1-1 0 0 0,-1 1-1 0 0,0-1 1 0 0,0 1 0 0 0,1 0-1 0 0,-1-1 1 0 0,0 1 0 0 0,0-1-1 0 0,0 1 1 0 0,0-1 0 0 0,0 1-1 0 0,0-1 1 0 0,0 1-1 0 0,0-1 1 0 0,0 1 0 0 0,0-1-1 0 0,0 1 1 0 0,0-1 0 0 0,0 1-1 0 0,0-1 7 0 0,-1-13-64 0 0,0 12 49 0 0,0 0 1 0 0,0 0-1 0 0,0 0 0 0 0,0 0 1 0 0,0 0-1 0 0,-1 0 1 0 0,1 0-1 0 0,-1 0 1 0 0,1 1-1 0 0,-1-1 0 0 0,0 1 1 0 0,1-1-1 0 0,-1 1 1 0 0,0 0-1 0 0,-2-1 15 0 0,1-1-20 0 0,-1 1 1 0 0,-1 0-1 0 0,1 0 1 0 0,0 0-1 0 0,0 0 0 0 0,-1 1 1 0 0,-3-1 19 0 0,2 1-18 0 0,0 1-1 0 0,0 0 1 0 0,0 0 0 0 0,0 1 0 0 0,0 0-1 0 0,1 0 1 0 0,-1 0 0 0 0,0 1 0 0 0,1 0-1 0 0,-5 1 19 0 0,6-1-24 0 0,0 0 0 0 0,-1 0 0 0 0,1 0-1 0 0,0 1 1 0 0,0-1 0 0 0,0 1 0 0 0,0 0 0 0 0,1 0-1 0 0,-1 0 1 0 0,1 1 0 0 0,0-1 0 0 0,0 1 0 0 0,-1 2 24 0 0,3-4-15 0 0,0 1 1 0 0,0-1 0 0 0,0 1 0 0 0,1-1-1 0 0,-1 1 1 0 0,1-1 0 0 0,0 1 0 0 0,-1-1 0 0 0,1 1-1 0 0,1-1 1 0 0,-1 1 0 0 0,0 0 0 0 0,1-1 0 0 0,-1 1-1 0 0,1-1 1 0 0,0 1 0 0 0,-1-1 0 0 0,1 0-1 0 0,1 1 1 0 0,-1-1 0 0 0,1 1 14 0 0,3 7-112 0 0,1 0 1 0 0,0-1-1 0 0,1 0 0 0 0,2 2 112 0 0,-1-2-273 0 0,0 0 0 0 0,0-1 0 0 0,1 0-1 0 0,-1 0 1 0 0,2-1 0 0 0,-1 0 0 0 0,1 0-1 0 0,0-1 1 0 0,1-1 0 0 0,-1 0 0 0 0,1 0-1 0 0,0-1 1 0 0,0 0 0 0 0,11 1 273 0 0,-9-3-477 0 0,0 0 0 0 0,0-1 1 0 0,1 0-1 0 0,-1-1 0 0 0,0-1 0 0 0,0 0 477 0 0,26-4-2403 0 0,14-5 2403 0 0,-37 6-159 0 0,0-1-1 0 0,-1-1 0 0 0,0 0 1 0 0,0-1-1 0 0,0-1 1 0 0,2-3 159 0 0,-8 6 31 0 0,-3 1 31 0 0,0 0 0 0 0,-1 0 0 0 0,0 0 1 0 0,0-1-1 0 0,0 0 0 0 0,4-5-62 0 0,13-13 964 0 0,-21 22-898 0 0,0 0 0 0 0,0 0 0 0 0,-1 0 1 0 0,1 0-1 0 0,0 0 0 0 0,0 0 0 0 0,-1 0 0 0 0,1 0 1 0 0,0 0-1 0 0,-1 0 0 0 0,1 0 0 0 0,-1-1 0 0 0,0 1 1 0 0,1 0-1 0 0,-1 0 0 0 0,0 0 0 0 0,1-1 0 0 0,-1 1 1 0 0,0 0-1 0 0,0 0 0 0 0,0-1 0 0 0,0 1 0 0 0,-1 0 1 0 0,1 0-1 0 0,0-1 0 0 0,0 1 0 0 0,-1 0 0 0 0,1 0 0 0 0,-1 0 1 0 0,1-1-1 0 0,-1 1 0 0 0,1 0 0 0 0,-1 0 0 0 0,0 0 1 0 0,0 0-67 0 0,0 0 111 0 0,0-1 0 0 0,0 1 0 0 0,-1-1 0 0 0,1 1 0 0 0,0-1 0 0 0,-1 1 0 0 0,1 0 0 0 0,-1 0 0 0 0,0 0 1 0 0,0 0-1 0 0,1 0 0 0 0,-1 0 0 0 0,0 1 0 0 0,0-1 0 0 0,0 0 0 0 0,0 1 0 0 0,1-1 0 0 0,-1 1 0 0 0,0 0 0 0 0,0 0 0 0 0,0 0 1 0 0,0 0-1 0 0,-1 0-111 0 0,-4 1 189 0 0,0 0 0 0 0,0 1 0 0 0,-1 0 0 0 0,2 0 1 0 0,-1 1-1 0 0,0 0 0 0 0,0 0 0 0 0,1 0 0 0 0,-6 5-189 0 0,8-5 52 0 0,-1 0-1 0 0,1 1 1 0 0,0-1-1 0 0,0 1 1 0 0,1 0-1 0 0,-1 0 1 0 0,1 1-1 0 0,0-1 1 0 0,0 1-1 0 0,0-1 1 0 0,1 1-1 0 0,0 0 1 0 0,-2 4-52 0 0,1-1 63 0 0,1 0 0 0 0,0 1 0 0 0,0-1 0 0 0,0 1 0 0 0,1 0 0 0 0,1 3-63 0 0,0-8 29 0 0,0 0 1 0 0,0 0 0 0 0,1 0-1 0 0,0 0 1 0 0,0 0 0 0 0,0 0-1 0 0,0 0 1 0 0,0 0 0 0 0,1-1-1 0 0,0 1 1 0 0,0 0 0 0 0,0-1-1 0 0,0 1 1 0 0,2 1-30 0 0,0 0 61 0 0,0 0 1 0 0,0-1-1 0 0,1 0 0 0 0,-1 1 0 0 0,1-2 1 0 0,0 1-1 0 0,0-1 0 0 0,1 1 1 0 0,-1-2-1 0 0,0 1 0 0 0,1 0 1 0 0,3 0-62 0 0,-6-2 21 0 0,1 0 1 0 0,-1 0-1 0 0,1-1 1 0 0,-1 1-1 0 0,1-1 0 0 0,-1 0 1 0 0,1 0-1 0 0,-1 0 1 0 0,1 0-1 0 0,-1-1 1 0 0,1 1-1 0 0,-1-1 1 0 0,1 0-1 0 0,-1 0 1 0 0,1 0-1 0 0,-1-1 1 0 0,0 1-1 0 0,0-1 0 0 0,0 1 1 0 0,0-1-1 0 0,0 0 1 0 0,0-1-22 0 0,26-18 83 0 0,-18 14-116 0 0,-1-1 1 0 0,0 0-1 0 0,0 0 0 0 0,0-2 1 0 0,2-3 32 0 0,1-2-17 0 0,-1-1 1 0 0,-1 0-1 0 0,-1 0 0 0 0,0-1 1 0 0,-1 0-1 0 0,-1-1 0 0 0,-1 0 1 0 0,0 0-1 0 0,-1 0 0 0 0,2-19 17 0 0,-2 4 152 0 0,-2 0-1 0 0,-1 0 0 0 0,-2 0 1 0 0,-2-18-152 0 0,0 19 54 0 0,1 16-149 0 0,-1 0 0 0 0,0 1 0 0 0,-2-4 95 0 0,3 15-22 0 0,-1 0 1 0 0,0 1-1 0 0,0-1 0 0 0,0 1 1 0 0,0-1-1 0 0,-1 1 1 0 0,0-1-1 0 0,1 1 0 0 0,-1 0 1 0 0,0 0-1 0 0,-1 0 1 0 0,1 0-1 0 0,0 0 0 0 0,-1 1 1 0 0,-2-3 21 0 0,4 5 24 0 0,0-1 0 0 0,0 0 0 0 0,0 0 0 0 0,0 1 0 0 0,-1-1 0 0 0,1 1 0 0 0,0-1 0 0 0,-1 1 0 0 0,1 0 0 0 0,0 0 0 0 0,-1-1 0 0 0,1 1 0 0 0,0 0 0 0 0,-1 0 0 0 0,1 0 0 0 0,0 0 0 0 0,-1 0 1 0 0,1 1-1 0 0,0-1 0 0 0,-1 0 0 0 0,1 1 0 0 0,0-1 0 0 0,-1 1 0 0 0,1-1 0 0 0,0 1 0 0 0,0 0 0 0 0,0-1 0 0 0,-1 1 0 0 0,1 0 0 0 0,0 0 0 0 0,0 0 0 0 0,0 0 0 0 0,0 0 0 0 0,1 0 0 0 0,-2 0-24 0 0,-2 4 9 0 0,1-1 0 0 0,0 1 1 0 0,-1-1-1 0 0,1 1 0 0 0,1 0 0 0 0,-1 0 0 0 0,1 0 1 0 0,-1 1-10 0 0,-1 9 65 0 0,1 1 1 0 0,0-1 0 0 0,1 0 0 0 0,0 1 0 0 0,2 14-66 0 0,-2-1 72 0 0,2 3 33 0 0,1 1 1 0 0,2 0-1 0 0,6 29-105 0 0,0-19 65 0 0,1-1 0 0 0,12 26-65 0 0,-8-30 32 0 0,2-1-1 0 0,9 15-31 0 0,-16-36-170 0 0,0-1-1 0 0,1 1 1 0 0,1-2 0 0 0,0 0-1 0 0,1 0 171 0 0,-10-11-329 0 0,1-1 0 0 0,-1 0-1 0 0,0-1 1 0 0,1 1 0 0 0,-1 0 0 0 0,1-1-1 0 0,-1 1 1 0 0,1-1 0 0 0,0 0 0 0 0,-1 0-1 0 0,1 0 1 0 0,0 0 0 0 0,0 0 0 0 0,0-1-1 0 0,0 1 1 0 0,0-1 0 0 0,2 0 329 0 0,13-2-7890 0 0</inkml:trace>
  <inkml:trace contextRef="#ctx0" brushRef="#br0" timeOffset="464.204">1264 296 5528 0 0,'0'2'422'0'0,"2"27"543"0"0,0 3 4545 0 0,1 9 1374 0 0,-1-1-4826 0 0,-1-16-1529 0 0,2 1 0 0 0,0-1-1 0 0,2 0 1 0 0,7 23-529 0 0,-9-38 61 0 0,0 0 0 0 0,0 0 1 0 0,1-1-1 0 0,0 0 0 0 0,1 1 0 0 0,1 2-61 0 0,-3-8 20 0 0,-1 0 0 0 0,0 0 0 0 0,0 0 0 0 0,1 0-1 0 0,0-1 1 0 0,-1 1 0 0 0,1 0 0 0 0,0-1 0 0 0,1 0 0 0 0,-1 0 0 0 0,0 0 0 0 0,0 0 0 0 0,1-1-1 0 0,-1 1 1 0 0,1-1 0 0 0,1 1-20 0 0,-3-2 9 0 0,0 0 1 0 0,1 0-1 0 0,-1 0 0 0 0,0-1 0 0 0,1 1 0 0 0,-1 0 1 0 0,0-1-1 0 0,1 0 0 0 0,-1 1 0 0 0,0-1 0 0 0,0 0 0 0 0,2-1-9 0 0,24-14 77 0 0,-19 10-126 0 0,0-1 1 0 0,-1 0-1 0 0,0 0 0 0 0,0-1 1 0 0,0 0-1 0 0,-1-1 0 0 0,-1 1 1 0 0,1-2 48 0 0,6-10-122 0 0,-1-1 0 0 0,0 0 0 0 0,-1-4 122 0 0,14-30 0 0 0,-21 50 4 0 0,-1 7 10 0 0,-1 3 58 0 0,11 59 256 0 0,-7-40-408 0 0,2-1 1 0 0,7 17 79 0 0,-10-27 276 0 0,-4-9-663 0 0,1 0 0 0 0,0 1 0 0 0,0-1 0 0 0,0 0 0 0 0,0 0 0 0 0,1 0 0 0 0,-1 0 0 0 0,1-1-1 0 0,0 1 1 0 0,3 2 387 0 0,4 2-1440 0 0</inkml:trace>
  <inkml:trace contextRef="#ctx0" brushRef="#br0" timeOffset="801.283">1991 503 11056 0 0,'0'0'852'0'0,"8"0"364"0"0,-7 1 7570 0 0,-30 31-6738 0 0,19-18-1680 0 0,1 0 1 0 0,1 1-1 0 0,0 0 1 0 0,-2 7-369 0 0,8-17 22 0 0,1 1 1 0 0,-1-1-1 0 0,1 1 0 0 0,0-1 1 0 0,0 1-1 0 0,1-1 0 0 0,0 1 1 0 0,0 0-1 0 0,0-1 0 0 0,1 1 1 0 0,-1-1-1 0 0,1 1 1 0 0,1-1-1 0 0,-1 1 0 0 0,1 1-22 0 0,2 4-18 0 0,0-1-1 0 0,1 1 1 0 0,0-1-1 0 0,0 0 1 0 0,5 6 18 0 0,-7-12-2 0 0,0 0-1 0 0,0 0 1 0 0,1 0 0 0 0,0-1-1 0 0,0 1 1 0 0,0-1 0 0 0,0 0-1 0 0,0 0 1 0 0,1 0 0 0 0,-1-1-1 0 0,1 1 1 0 0,0-1 0 0 0,3 1 2 0 0,-1-1-59 0 0,-1 0 1 0 0,0 0 0 0 0,1-1 0 0 0,-1 0 0 0 0,1 0 0 0 0,0 0-1 0 0,-1-1 1 0 0,1 0 0 0 0,0 0 0 0 0,-1-1 0 0 0,1 0 0 0 0,-1 0 0 0 0,1-1-1 0 0,-1 1 1 0 0,0-1 0 0 0,1-1 0 0 0,-1 1 0 0 0,0-1 0 0 0,0 0-1 0 0,-1-1 1 0 0,4-1 58 0 0,9-9-263 0 0,-1-2 0 0 0,0 0-1 0 0,-1 0 1 0 0,-1-2 0 0 0,0 0 0 0 0,-2 0-1 0 0,0-2 1 0 0,-1 1 0 0 0,0-2 0 0 0,-2 1-1 0 0,8-23 264 0 0,5-18 0 0 0,-11 30 0 0 0,8-29 0 0 0,-7 4-49 0 0,-2-1-1 0 0,-3 0 0 0 0,-2-1 1 0 0,-1-40 49 0 0,-5 84 395 0 0,-1 0 1 0 0,0 1 0 0 0,0-1-1 0 0,-2-1-395 0 0,-1 8 550 0 0,1 13-444 0 0,-2 12-126 0 0,5-17 63 0 0,-15 99 1056 0 0,4 0 1 0 0,4 17-1100 0 0,7 2-304 0 0,4 0 0 0 0,13 54 304 0 0,-16-161-435 0 0,1 1-1 0 0,1 0 1 0 0,0-1 0 0 0,1 0 0 0 0,0 1 0 0 0,1-2 0 0 0,2 3 435 0 0,-7-13-179 0 0,0 0-1 0 0,1 0 1 0 0,-1 0 0 0 0,1 0-1 0 0,-1 0 1 0 0,1-1-1 0 0,-1 1 1 0 0,1 0-1 0 0,-1 0 1 0 0,1-1 0 0 0,0 1-1 0 0,0 0 1 0 0,-1-1-1 0 0,1 1 1 0 0,0 0-1 0 0,0-1 1 0 0,0 1 0 0 0,0-1-1 0 0,1 1 180 0 0,9 0-1751 0 0</inkml:trace>
  <inkml:trace contextRef="#ctx0" brushRef="#br0" timeOffset="1135.645">2539 472 13824 0 0,'3'-20'196'0'0,"0"9"67"0"0,-2-1 0 0 0,1 1 0 0 0,-1-1 0 0 0,-1 0 1 0 0,0-6-264 0 0,0 16 177 0 0,0 0 0 0 0,0-1 0 0 0,-1 1 0 0 0,1 0 0 0 0,0-1 0 0 0,-1 1 0 0 0,0 0 0 0 0,1 0 0 0 0,-1 0 0 0 0,0 0 0 0 0,0-1 0 0 0,0 1 0 0 0,0 0 0 0 0,-1 0 0 0 0,1 1 0 0 0,0-1 0 0 0,-1 0 0 0 0,1 0 0 0 0,-1 1 1 0 0,0-1-1 0 0,0 1 0 0 0,1-1 0 0 0,-1 1 0 0 0,-2-1-177 0 0,2 1 182 0 0,0 0 0 0 0,0 0 0 0 0,-1 0 0 0 0,1 0 0 0 0,0 1 0 0 0,-1-1 0 0 0,1 1 0 0 0,-1-1 0 0 0,1 1 1 0 0,-1 0-1 0 0,1 0 0 0 0,0 0 0 0 0,-1 0 0 0 0,1 1 0 0 0,-1-1 0 0 0,1 1 0 0 0,0-1 0 0 0,-1 1-182 0 0,-8 3 269 0 0,0 0 0 0 0,0 0 0 0 0,-4 3-269 0 0,0 0 14 0 0,-199 95-2646 0 0,198-92-2582 0 0,6 1-1607 0 0</inkml:trace>
  <inkml:trace contextRef="#ctx0" brushRef="#br0" timeOffset="1533.296">2711 503 10592 0 0,'0'0'818'0'0,"0"4"-500"0"0,-2-2-75 0 0,1 0 1 0 0,-1 0 0 0 0,0 0 0 0 0,1 0 0 0 0,-1 0-1 0 0,0-1 1 0 0,0 1 0 0 0,0-1 0 0 0,0 1 0 0 0,-1 0-244 0 0,-14 11 2892 0 0,-12 17-252 0 0,19-21-2383 0 0,0 1 0 0 0,0 0 0 0 0,1 0 0 0 0,1 1 1 0 0,0 1-1 0 0,0 1-257 0 0,2-3 170 0 0,2-4-26 0 0,0 1 0 0 0,1-1 0 0 0,0 0 0 0 0,0 1-1 0 0,1 0 1 0 0,0 0 0 0 0,0 0 0 0 0,0 0 0 0 0,1 2-144 0 0,0-3 115 0 0,0 9 2 0 0,0-1-1 0 0,1 1 0 0 0,0 0 0 0 0,2 8-116 0 0,-2-20 56 0 0,1 1-1 0 0,0-1 0 0 0,-1 1 1 0 0,1-1-1 0 0,1 0 1 0 0,-1 1-1 0 0,0-1 0 0 0,1 0 1 0 0,0 0-1 0 0,-1 0 1 0 0,1 0-1 0 0,0 0 1 0 0,1 0-1 0 0,-1-1 0 0 0,0 1 1 0 0,1-1-1 0 0,0 1 1 0 0,-1-1-1 0 0,1 0 1 0 0,0 0-1 0 0,2 1-55 0 0,-3-3 46 0 0,0 1-1 0 0,1 0 1 0 0,-1-1 0 0 0,0 1-1 0 0,0-1 1 0 0,1 0-1 0 0,-1 0 1 0 0,0 0 0 0 0,1 0-1 0 0,-1 0 1 0 0,0 0 0 0 0,0 0-1 0 0,1-1 1 0 0,-1 1 0 0 0,0-1-1 0 0,0 0 1 0 0,0 0 0 0 0,1 0-1 0 0,-1 0 1 0 0,0 0 0 0 0,0 0-1 0 0,-1 0 1 0 0,1-1 0 0 0,0 1-1 0 0,0-1 1 0 0,1-1-46 0 0,4-4-14 0 0,0 0 0 0 0,0-1 0 0 0,-1 0 0 0 0,1 0 0 0 0,0-3 14 0 0,2-5 0 0 0,-1 0 0 0 0,-1 0 0 0 0,0 0 0 0 0,-1-1 0 0 0,-1 0 0 0 0,-1 0 0 0 0,1-9 0 0 0,-4 18-44 0 0,0 0 0 0 0,-1 0 0 0 0,0 0-1 0 0,-1 0 1 0 0,1 0 0 0 0,-1 0 0 0 0,-1 0-1 0 0,0 0 1 0 0,0 0 0 0 0,0 1 0 0 0,-2-3 44 0 0,3 8-90 0 0,1 2 2 0 0,-2 0-29 0 0,1 0 85 0 0,0 0-1 0 0,0 0 1 0 0,0 0 0 0 0,0 0-1 0 0,0 1 1 0 0,0-1 0 0 0,0 0-1 0 0,0 1 1 0 0,0-1 0 0 0,0 1-1 0 0,0-1 1 0 0,0 1 0 0 0,0-1-1 0 0,0 1 1 0 0,0 0 0 0 0,0-1-1 0 0,0 1 1 0 0,0 0 0 0 0,1 0-1 0 0,-1 0 1 0 0,0-1 0 0 0,1 1 0 0 0,-1 0-1 0 0,1 0 1 0 0,-1 0 0 0 0,1 0-1 0 0,-1 0 1 0 0,1 0 0 0 0,-1 0-1 0 0,1 1 33 0 0,-2 5-64 0 0,1 0-1 0 0,0 0 1 0 0,0 0-1 0 0,1 0 1 0 0,0 0 64 0 0,-1 11 65 0 0,1-4-532 0 0,0-1 0 0 0,1 1-1 0 0,1 0 1 0 0,2 10 467 0 0,1 4-1747 0 0,0 0-3295 0 0,4 1-1395 0 0</inkml:trace>
  <inkml:trace contextRef="#ctx0" brushRef="#br0" timeOffset="1879.552">2938 615 17503 0 0,'1'2'399'0'0,"3"9"-147"0"0,-2 0 0 0 0,1 1-1 0 0,-1-1 1 0 0,-1 1 0 0 0,0-1-1 0 0,-1 10-251 0 0,3 19 454 0 0,-1 24 869 0 0,-2-39-177 0 0,4 23-1146 0 0,8 5 555 0 0,-12-52-541 0 0,0-1-1 0 0,0 0 1 0 0,0 0 0 0 0,0 0 0 0 0,0 1-1 0 0,0-1 1 0 0,1 0 0 0 0,-1 0 0 0 0,0 1-1 0 0,0-1 1 0 0,0 0 0 0 0,0 0 0 0 0,0 0-1 0 0,0 1 1 0 0,0-1 0 0 0,0 0-1 0 0,1 0 1 0 0,-1 0 0 0 0,0 1 0 0 0,0-1-1 0 0,0 0 1 0 0,0 0 0 0 0,1 0 0 0 0,-1 0-1 0 0,0 1 1 0 0,0-1 0 0 0,0 0 0 0 0,1 0-1 0 0,-1 0 1 0 0,0 0 0 0 0,0 0 0 0 0,1 0-1 0 0,-1 0 1 0 0,0 0 0 0 0,0 0-1 0 0,0 0 1 0 0,1 0 0 0 0,-1 0 0 0 0,0 0-1 0 0,1 0-13 0 0,7-8-15 0 0,6-16-366 0 0,-10 15 202 0 0,0 1 1 0 0,0-1-1 0 0,0 1 0 0 0,1 0 0 0 0,1 0 0 0 0,-1 0 1 0 0,1 1-1 0 0,2-2 179 0 0,-8 9-2 0 0,1-1 1 0 0,-1 1-1 0 0,0 0 1 0 0,1-1-1 0 0,-1 1 1 0 0,1-1-1 0 0,-1 1 0 0 0,1 0 1 0 0,-1 0-1 0 0,1-1 1 0 0,-1 1-1 0 0,1 0 1 0 0,0 0-1 0 0,-1 0 1 0 0,1-1-1 0 0,-1 1 1 0 0,1 0-1 0 0,0 0 1 0 0,-1 0-1 0 0,1 0 1 0 0,-1 0-1 0 0,1 0 1 0 0,-1 0-1 0 0,1 0 1 0 0,0 1-1 0 0,-1-1 1 0 0,1 0-1 0 0,0 0 2 0 0,0 1-1 0 0,0 0 1 0 0,1 0-1 0 0,-1 0 1 0 0,0 0-1 0 0,0 0 0 0 0,0 0 1 0 0,1 0-1 0 0,-1 0 1 0 0,0 0-1 0 0,-1 0 0 0 0,2 1 1 0 0,1 3 1 0 0,0 1 0 0 0,0-1 0 0 0,-1 1 0 0 0,0-1-1 0 0,1 3 0 0 0,1 2 29 0 0,0-1-1 0 0,0 1 1 0 0,1-1-1 0 0,3 4-28 0 0,10 22-136 0 0,-17-34 151 0 0,0 1-1 0 0,0-1 1 0 0,0 1 0 0 0,-1-1 0 0 0,2 0 0 0 0,-1 0-1 0 0,0 1 1 0 0,0-1 0 0 0,0 0 0 0 0,0 0 0 0 0,1 0 0 0 0,-1 0-1 0 0,1 0 1 0 0,-1-1 0 0 0,1 1 0 0 0,-1 0 0 0 0,1-1 0 0 0,-1 1-1 0 0,1-1 1 0 0,-1 1 0 0 0,1-1 0 0 0,0 0 0 0 0,-1 0 0 0 0,2 1-15 0 0,-1-1 64 0 0,1 0 1 0 0,-1 0 0 0 0,0 0-1 0 0,0-1 1 0 0,0 1 0 0 0,0 0-1 0 0,0-1 1 0 0,1 0 0 0 0,-1 1-1 0 0,0-1 1 0 0,0 0 0 0 0,0 0-1 0 0,-1 0 1 0 0,1 0 0 0 0,0 0-1 0 0,0-1 1 0 0,0 1 0 0 0,0-1-65 0 0,14-15 199 0 0,-9 11-130 0 0,0-2 1 0 0,-1 1-1 0 0,0-1 1 0 0,0 0-1 0 0,-1 0 1 0 0,1-2-70 0 0,24-42-23 0 0,-3-1 1 0 0,-2-2 0 0 0,-3 0-1 0 0,-2-2 23 0 0,-14 33-1 0 0,-2 0 0 0 0,0-4 1 0 0,-1 5 66 0 0,1 0 0 0 0,5-13-66 0 0,4-15 84 0 0,-2-1 0 0 0,-2 0 0 0 0,-1-20-84 0 0,1-71-382 0 0,-9 136 378 0 0,0-1 0 0 0,-1 1 0 0 0,1-1-1 0 0,-3-5 5 0 0,0-22 1724 0 0,-6 47-1336 0 0,6-5-334 0 0,0 0 0 0 0,1 0 0 0 0,0 1 0 0 0,0-1 0 0 0,1 0 0 0 0,0 1 0 0 0,0 3-54 0 0,2 55 190 0 0,0-26-97 0 0,1 53-35 0 0,0-34-9 0 0,-2 1 0 0 0,-4 8-49 0 0,2-46-47 0 0,2 0 0 0 0,0 1 0 0 0,2-1 0 0 0,2 10 47 0 0,18 87-424 0 0,-14-83 278 0 0,-3-10-1239 0 0,2-1 0 0 0,6 17 1385 0 0,4-4-6538 0 0,-5-16-555 0 0</inkml:trace>
  <inkml:trace contextRef="#ctx0" brushRef="#br0" timeOffset="1880.552">3634 503 17503 0 0,'-2'-32'893'0'0,"2"22"-448"0"0,0 8-374 0 0,0 0 0 0 0,-1-1 0 0 0,1 1 0 0 0,-1 0 0 0 0,1 0 1 0 0,-1 0-1 0 0,0 0 0 0 0,0 0 0 0 0,0 0 0 0 0,0 0 0 0 0,0 0 0 0 0,0 0 1 0 0,-1 0-1 0 0,1 1 0 0 0,-1-1 0 0 0,1 0 0 0 0,-1 1 0 0 0,1-1 0 0 0,-1 1 0 0 0,0 0 1 0 0,0-1-1 0 0,0 1 0 0 0,0 0 0 0 0,0 0 0 0 0,0 0 0 0 0,0 1 0 0 0,0-1 1 0 0,0 0-1 0 0,0 1 0 0 0,0-1 0 0 0,-1 1 0 0 0,1 0 0 0 0,0 0 0 0 0,-2 0-71 0 0,-186-3 4386 0 0,114-1-4721 0 0,25 0-5514 0 0,48 4 5162 0 0,-39-5-7375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8:39.5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0 471 13824 0 0,'1'2'-13'0'0,"0"0"0"0"0,0 0 0 0 0,1 0 0 0 0,-1-1 0 0 0,0 1 0 0 0,1 0 0 0 0,-1-1 0 0 0,1 1 0 0 0,0 0 13 0 0,0-1 358 0 0,1 0 1 0 0,-1 1-1 0 0,0-1 0 0 0,0 0 0 0 0,1 0 0 0 0,-1 0 0 0 0,1 0 0 0 0,-1-1 0 0 0,1 1 0 0 0,-1-1 0 0 0,2 1-358 0 0,0-1 548 0 0,0 0 0 0 0,-1 0 0 0 0,1 0 0 0 0,0 0 0 0 0,0-1 0 0 0,-1 0 0 0 0,1 1 0 0 0,-1-1 0 0 0,1-1 0 0 0,-1 1 0 0 0,1 0 0 0 0,-1-1 0 0 0,3-1-548 0 0,4-3 813 0 0,0-1 0 0 0,-1 0 0 0 0,5-4-813 0 0,-12 9 22 0 0,0 0-1 0 0,0 0 1 0 0,0 0-1 0 0,0 0 1 0 0,-1 0-1 0 0,1-1 1 0 0,-1 1-1 0 0,1-1 1 0 0,-1 1-1 0 0,0-1 1 0 0,0 1 0 0 0,0-1-1 0 0,0 0 1 0 0,0 1-1 0 0,-1-1 1 0 0,1 0-1 0 0,-1-1-21 0 0,1-1 28 0 0,-2 0-1 0 0,1 1 1 0 0,-1-1-1 0 0,1 1 1 0 0,-1 0-1 0 0,0-1 0 0 0,-1 1 1 0 0,-1-4-28 0 0,2 6 1 0 0,1 0 0 0 0,-1 1 0 0 0,-1-1 1 0 0,1 0-1 0 0,0 1 0 0 0,0-1 0 0 0,-1 0 0 0 0,1 1 0 0 0,-1 0 0 0 0,1-1 1 0 0,-1 1-1 0 0,1 0 0 0 0,-1 0 0 0 0,0 0 0 0 0,0 0 0 0 0,1 0 0 0 0,-1 0 1 0 0,0 1-1 0 0,0-1 0 0 0,0 0-1 0 0,0 1-11 0 0,1 0 1 0 0,-1 0-1 0 0,1 1 1 0 0,-1-1-1 0 0,1 0 1 0 0,-1 0-1 0 0,1 1 1 0 0,0-1-1 0 0,-1 1 1 0 0,1 0-1 0 0,0-1 0 0 0,-1 1 1 0 0,1 0-1 0 0,-1 0 11 0 0,-1 1-7 0 0,-4 2 10 0 0,0 0-1 0 0,1 0 0 0 0,-1 1 1 0 0,1 0-1 0 0,0 1 1 0 0,0 0-1 0 0,1-1 0 0 0,-1 2 1 0 0,1-1-1 0 0,1 1 1 0 0,-1-1-1 0 0,0 3-2 0 0,2-4 3 0 0,0 1 0 0 0,1 0 1 0 0,0 0-1 0 0,-1 0 0 0 0,2 0 0 0 0,-1 0 0 0 0,1 0 0 0 0,0 0 0 0 0,0 1 0 0 0,1-1 1 0 0,0 0-1 0 0,0 1 0 0 0,0-1 0 0 0,1 0 0 0 0,1 6-3 0 0,0-2 20 0 0,1-1 0 0 0,0 1 0 0 0,1-1 0 0 0,0 0 0 0 0,1 1 0 0 0,0-2 0 0 0,0 1 0 0 0,0-1 0 0 0,1 0 0 0 0,6 7-20 0 0,-4-5 2 0 0,-4-5 3 0 0,0-1 0 0 0,0 1 0 0 0,0-1 0 0 0,0 0 0 0 0,1 0 0 0 0,-1 0 0 0 0,1 0 0 0 0,0-1 0 0 0,0 1 0 0 0,0-2 0 0 0,2 2-5 0 0,0-1-97 0 0,0-1-1 0 0,0 0 0 0 0,1 0 0 0 0,-1 0 0 0 0,0-1 0 0 0,1 0 1 0 0,-1-1-1 0 0,8 0 98 0 0,-8 0-579 0 0,0-1 0 0 0,0 0 0 0 0,0 0 0 0 0,-1-1 0 0 0,1 0 1 0 0,1-1 578 0 0,13-5-2006 0 0</inkml:trace>
  <inkml:trace contextRef="#ctx0" brushRef="#br0" timeOffset="396.119">504 45 21823 0 0,'0'0'498'0'0,"0"0"72"0"0,-1 2 34 0 0,-5 3-406 0 0,0 0 0 0 0,-1-1 0 0 0,1 0 0 0 0,-6 3-198 0 0,3-2 185 0 0,1 0-1 0 0,0 1 1 0 0,-4 3-185 0 0,4-2 333 0 0,-1 0 0 0 0,0-1 0 0 0,0 0 0 0 0,-9 4-333 0 0,12-7-301 0 0,0-1-1 0 0,1 1 1 0 0,-1-1 0 0 0,0-1-1 0 0,0 1 1 0 0,0-1-1 0 0,0 0 1 0 0,0 0 0 0 0,-2-1 301 0 0,-5 0-1134 0 0</inkml:trace>
  <inkml:trace contextRef="#ctx0" brushRef="#br0" timeOffset="798.331">1434 83 8288 0 0,'11'-9'888'0'0,"-9"7"-76"0"0,-1-1 0 0 0,1 1 0 0 0,-1-1 0 0 0,0 1 0 0 0,0-1 0 0 0,0 0 0 0 0,0 1 0 0 0,-1-1 0 0 0,1-1-812 0 0,-1 3 301 0 0,1 0 0 0 0,-1 0 0 0 0,0 0 0 0 0,0 0 0 0 0,0 0 0 0 0,0 0 0 0 0,0 0 0 0 0,0 0 0 0 0,-1 0 0 0 0,1 0 0 0 0,0 0-1 0 0,0 0 1 0 0,-1 0 0 0 0,1 0 0 0 0,-1 0 0 0 0,1 0 0 0 0,-1 0 0 0 0,1 0 0 0 0,-1 0 0 0 0,0 0 0 0 0,1 0 0 0 0,-1 1 0 0 0,0-1 0 0 0,1 0 0 0 0,-1 1 0 0 0,0-1-301 0 0,-3-2 76 0 0,0 0 1 0 0,0 1 0 0 0,0 0 0 0 0,0 0 0 0 0,0 0 0 0 0,0 0 0 0 0,-1 1 0 0 0,1 0-1 0 0,0 0 1 0 0,-1 0 0 0 0,1 0 0 0 0,-1 0 0 0 0,1 1 0 0 0,-1 0 0 0 0,0 0-1 0 0,1 0 1 0 0,-1 1 0 0 0,1 0 0 0 0,-1-1 0 0 0,-1 2-77 0 0,-10 3 131 0 0,1 1 0 0 0,0 1-1 0 0,0 0 1 0 0,0 1 0 0 0,1 0 0 0 0,1 1 0 0 0,-1 1 0 0 0,-3 4-131 0 0,8-5 84 0 0,0 0 1 0 0,1 1-1 0 0,0 0 1 0 0,1 1-1 0 0,0-1 1 0 0,0 1 0 0 0,1 1-1 0 0,1-1-84 0 0,-5 12 170 0 0,1 0 0 0 0,1 0 0 0 0,-2 17-170 0 0,-3 22 215 0 0,3 1 1 0 0,3 0-1 0 0,2 0 0 0 0,4 31-215 0 0,1-76 2 0 0,-1-4-47 0 0,1 0 1 0 0,1 1 0 0 0,0-1-1 0 0,1 0 1 0 0,0 1-1 0 0,1-1 1 0 0,1 2 44 0 0,-3-16-109 0 0,3 9 148 0 0,-4-8-148 0 0,0-1 0 0 0,0 0-1 0 0,0 0 1 0 0,0 1 0 0 0,0-1 0 0 0,0 0 0 0 0,0 1 0 0 0,1-1-1 0 0,-1 0 1 0 0,0 0 0 0 0,0 0 0 0 0,0 1 0 0 0,0-1 0 0 0,1 0-1 0 0,-1 0 1 0 0,0 0 0 0 0,0 1 0 0 0,1-1 0 0 0,-1 0 0 0 0,0 0-1 0 0,0 0 1 0 0,1 0 0 0 0,-1 0 0 0 0,0 1 0 0 0,0-1 0 0 0,1 0-1 0 0,-1 0 1 0 0,0 0 0 0 0,1 0 0 0 0,-1 0 109 0 0,7-4-1783 0 0</inkml:trace>
  <inkml:trace contextRef="#ctx0" brushRef="#br0" timeOffset="1208.597">1174 258 456 0 0,'-1'2'4383'0'0,"-19"12"6768"0"0,-1 1-5355 0 0,-48 23-3793 0 0,45-25-731 0 0,-60 33-447 0 0,76-43-959 0 0,1 1-1 0 0,-1-1 1 0 0,0-1 0 0 0,0 0 0 0 0,-1 0 0 0 0,-5 1 134 0 0,12-3-1418 0 0,2 0-430 0 0</inkml:trace>
  <inkml:trace contextRef="#ctx0" brushRef="#br0" timeOffset="1564.411">1333 311 7832 0 0,'1'20'798'0'0,"-1"-14"-722"0"0,1-1 0 0 0,-1 1 0 0 0,0-1 0 0 0,-1 0 0 0 0,0 4-76 0 0,-4 18 2886 0 0,-15 58 4313 0 0,7-40-5601 0 0,-2-1 0 0 0,-12 23-1598 0 0,24-61-67 0 0,-4 12 1207 0 0,9-15-452 0 0,7-7-403 0 0,14-9 115 0 0,-15 8-310 0 0,-1 1 1 0 0,1-1-1 0 0,-1 0 0 0 0,0 0 1 0 0,0-1-1 0 0,2-2-90 0 0,12-13 141 0 0,2 2 0 0 0,21-16-141 0 0,18-14 150 0 0,-4-6-86 0 0,-56 53 123 0 0,-2 2 18 0 0,0 0-5 0 0,0 0-32 0 0,0 0-9 0 0,0 0-6 0 0,-13 16 77 0 0,10-10-214 0 0,0 1 0 0 0,0-1 0 0 0,1 0 0 0 0,-1 1 0 0 0,2-1 1 0 0,-1 1-1 0 0,1 0 0 0 0,-1 0 0 0 0,2 0 0 0 0,-1-1 0 0 0,1 1 0 0 0,0 0 1 0 0,1 0-1 0 0,-1 0 0 0 0,1 0 0 0 0,1 1-16 0 0,1 3 1 0 0,-2-8 0 0 0,0 0 0 0 0,-1 0 0 0 0,1 0 0 0 0,1-1 0 0 0,-1 1 0 0 0,0 0 0 0 0,1 0 0 0 0,-1-1 0 0 0,1 1 0 0 0,1 0-1 0 0,5 7 23 0 0,-3-4 4 0 0,0 0-1 0 0,1 0 1 0 0,0-1-1 0 0,3 4-26 0 0,-6-7 5 0 0,0-1 0 0 0,0 1 0 0 0,-1-1 0 0 0,1 1 0 0 0,0-1 0 0 0,0 0 0 0 0,0 0 0 0 0,0 0-1 0 0,1 0 1 0 0,-1-1 0 0 0,0 0 0 0 0,0 1 0 0 0,3-1-5 0 0,3 0 31 0 0,-6 0-29 0 0,0 0 0 0 0,0 0-1 0 0,0 0 1 0 0,1 0-1 0 0,-1-1 1 0 0,0 1 0 0 0,0-1-1 0 0,0 0 1 0 0,-1 0-1 0 0,1 0 1 0 0,0 0 0 0 0,0-1-1 0 0,0 1 1 0 0,-1-1-1 0 0,1 1 1 0 0,-1-1 0 0 0,1 0-1 0 0,0-1-1 0 0,-1 1 0 0 0,0 0 0 0 0,0 0 0 0 0,0 0 0 0 0,0 0 0 0 0,0-1 0 0 0,-1 1 0 0 0,1-1 0 0 0,-1 1 0 0 0,1-1 0 0 0,-1 1 0 0 0,0-1 0 0 0,0 0 0 0 0,0 0 0 0 0,0 0 0 0 0,-1 0 0 0 0,1 1 0 0 0,-1-1 0 0 0,0 0 0 0 0,0 0 0 0 0,0-1 0 0 0,0-2 0 0 0,0 1 0 0 0,0-1 0 0 0,-1 0 0 0 0,0 0 0 0 0,0 0 0 0 0,-1 1 0 0 0,1-1 0 0 0,-1 1 0 0 0,-3-5 0 0 0,-24-38-1766 0 0,28 46 970 0 0,0 1 1 0 0,0-1 0 0 0,0 1-1 0 0,0-1 1 0 0,0 1 0 0 0,0-1-1 0 0,0 1 1 0 0,-1 0 0 0 0,1-1-1 0 0,-2 0 796 0 0,-9-8-7711 0 0</inkml:trace>
  <inkml:trace contextRef="#ctx0" brushRef="#br0" timeOffset="2032.427">1821 509 17503 0 0,'8'11'335'0'0,"-3"-3"50"0"0,1-1-1 0 0,-1 0 0 0 0,1 0 0 0 0,3 2-384 0 0,-1-3 270 0 0,0 2-1 0 0,-1-1 0 0 0,0 1 0 0 0,0 0 0 0 0,-1 0 0 0 0,0 1 0 0 0,4 7-269 0 0,5 13 2284 0 0,-15-29-2275 0 0,0 0-1 0 0,0 0 1 0 0,0-1-1 0 0,0 1 1 0 0,1 0 0 0 0,-1 0-1 0 0,0 0 1 0 0,0 0-1 0 0,0 0 1 0 0,0 0-1 0 0,0 0 1 0 0,0 0-1 0 0,0 0 1 0 0,0 0-1 0 0,0 0 1 0 0,0 0-1 0 0,0 0 1 0 0,0 0 0 0 0,1 0-1 0 0,-1 0 1 0 0,0 0-1 0 0,0 0 1 0 0,0 0-1 0 0,0 0 1 0 0,0 0-1 0 0,0 0 1 0 0,0 0-1 0 0,0 0 1 0 0,0 0-1 0 0,0 0 1 0 0,0 0 0 0 0,0 0-1 0 0,1 0 1 0 0,-1 0-1 0 0,0 0 1 0 0,0 0-1 0 0,0 0 1 0 0,0 0-1 0 0,0 1 1 0 0,0-1-1 0 0,0 0 1 0 0,0 0-1 0 0,0 0 1 0 0,0 0 0 0 0,0 0-1 0 0,0 0 1 0 0,0 0-1 0 0,0 0 1 0 0,0 0-1 0 0,0 0 1 0 0,0 0-1 0 0,0 0 1 0 0,0 0-1 0 0,0 0 1 0 0,0 1-1 0 0,0-1 1 0 0,0 0 0 0 0,0 0-1 0 0,0 0 1 0 0,0 0-1 0 0,0 0 1 0 0,0 0-1 0 0,0 0 1 0 0,0 0-1 0 0,0 0-8 0 0,2-9 89 0 0,-2-15-144 0 0,0 24 58 0 0,1-8-12 0 0,0 1 0 0 0,0 0 1 0 0,1 0-1 0 0,0 1 0 0 0,0-1 0 0 0,0 0 0 0 0,1 0 0 0 0,0 1 0 0 0,0 0 0 0 0,1 0 0 0 0,0 0 0 0 0,0 0 0 0 0,0 0 0 0 0,1 1 1 0 0,0-1-1 0 0,0 1 9 0 0,-4 4-9 0 0,0 0 0 0 0,1 1 0 0 0,-1-1 0 0 0,0 0 0 0 0,0 1 0 0 0,0-1 0 0 0,1 1 1 0 0,-1 0-1 0 0,0-1 0 0 0,1 1 0 0 0,-1 0 0 0 0,0 0 0 0 0,1 0 0 0 0,-1-1 0 0 0,0 1 1 0 0,1 1-1 0 0,-1-1 0 0 0,0 0 0 0 0,1 0 0 0 0,-1 0 0 0 0,0 1 0 0 0,0-1 0 0 0,1 1 1 0 0,-1-1-1 0 0,0 1 0 0 0,0-1 0 0 0,1 1 9 0 0,1 1-19 0 0,1 0 0 0 0,-1 0 0 0 0,0 0 1 0 0,0 0-1 0 0,0 0 0 0 0,0 1 0 0 0,0 0 0 0 0,0-1 0 0 0,0 2 19 0 0,27 43 248 0 0,-25-37-147 0 0,1 0 1 0 0,0-1 0 0 0,1 0 0 0 0,0 0-1 0 0,0 0 1 0 0,1-1 0 0 0,0 0 0 0 0,5 4-102 0 0,-11-11 69 0 0,0 0 0 0 0,0 1 0 0 0,0-1 0 0 0,0 0 0 0 0,0 0 0 0 0,0 0 0 0 0,1-1 0 0 0,-1 1 0 0 0,0 0 0 0 0,0-1 0 0 0,1 0 0 0 0,-1 1 1 0 0,0-1-1 0 0,1 0 0 0 0,-1 0 0 0 0,0 0 0 0 0,1-1 0 0 0,1 1-69 0 0,1-2 155 0 0,-1 1 0 0 0,0-1 1 0 0,1 0-1 0 0,-1 0 0 0 0,0 0 0 0 0,0-1 1 0 0,0 1-1 0 0,3-4-155 0 0,64-39 980 0 0,-69 44-974 0 0,-1 0 1 0 0,1 0-1 0 0,0 0 0 0 0,0 0 1 0 0,0 1-1 0 0,0-1 0 0 0,0 1 1 0 0,0-1-1 0 0,0 1 0 0 0,0 0 1 0 0,0 0-1 0 0,0 0 0 0 0,0 0 1 0 0,0 0-1 0 0,0 0 0 0 0,0 1 1 0 0,0-1-1 0 0,0 0 0 0 0,0 1 1 0 0,0 0-7 0 0,5 2 35 0 0,1 0 1 0 0,0 1-1 0 0,-1 0 0 0 0,3 3-35 0 0,15 7 37 0 0,-11-7-1448 0 0,0 1 0 0 0,7 7 1411 0 0,-9-7-2371 0 0,1 1 0 0 0,0-2 1 0 0,4 2 2370 0 0,4-2-7969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11:43.1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3 283 9728 0 0,'0'-9'160'0'0,"0"7"-109"0"0,0 1 1 0 0,0-1 0 0 0,0 0-1 0 0,1 0 1 0 0,-1 1-1 0 0,0-1 1 0 0,1 0 0 0 0,-1 1-1 0 0,1-1 1 0 0,0 0 0 0 0,-1 1-1 0 0,1-1 1 0 0,0 1-1 0 0,0-1-51 0 0,1 2 156 0 0,1 4-52 0 0,-2-2 344 0 0,3-2-76 0 0,-1-1 1 0 0,0 1-1 0 0,1 0 0 0 0,-1-1 0 0 0,1 1 0 0 0,0-2-372 0 0,-3 2 133 0 0,1-1-54 0 0,-1 1 1 0 0,0-1 0 0 0,1 0-1 0 0,-1 0 1 0 0,0 0-1 0 0,0 0 1 0 0,0 0 0 0 0,0 0-1 0 0,1 0 1 0 0,-2-1 0 0 0,1 1-1 0 0,0 0 1 0 0,0-1 0 0 0,0 1-1 0 0,-1 0 1 0 0,1-1 0 0 0,0 1-1 0 0,-1-1-79 0 0,11-32 1195 0 0,-8 21-748 0 0,2-3 26 0 0,-1 5-362 0 0,0 0 1 0 0,-1-1 0 0 0,0 1 0 0 0,-1-1-1 0 0,-1 0 1 0 0,1-1-112 0 0,-1-7 726 0 0,0 15-586 0 0,-1 1 1 0 0,0-1 0 0 0,1 0-1 0 0,-1 1 1 0 0,-1-1-1 0 0,1 0 1 0 0,-1 1-1 0 0,0-1 1 0 0,0 1-1 0 0,0-1 1 0 0,-2-3-141 0 0,3 7 105 0 0,-1 0-43 0 0,-3-1-40 0 0,3 2 37 0 0,0 0-49 0 0,-1 1-1 0 0,0-1 1 0 0,1 1 0 0 0,-1 0 0 0 0,1 0-1 0 0,-1 0 1 0 0,1 0 0 0 0,-1 0-1 0 0,1 0 1 0 0,-1 0 0 0 0,1 1 0 0 0,0-1-1 0 0,0 0 1 0 0,0 1 0 0 0,0-1 0 0 0,0 1-1 0 0,0-1 1 0 0,0 1 0 0 0,0 0-1 0 0,0 0-9 0 0,-3 5 31 0 0,-1 2-16 0 0,0 0-1 0 0,1 0 1 0 0,0 0 0 0 0,0 1-1 0 0,1-1 1 0 0,0 1-1 0 0,1 0 1 0 0,0 0-1 0 0,0 0 1 0 0,1 0-1 0 0,1 6-14 0 0,-3 24-10 0 0,-5 103 84 0 0,11-105-74 0 0,-1-28 3 0 0,-1-1-1 0 0,-1 1 1 0 0,0-1-1 0 0,0 1 1 0 0,0-1-1 0 0,-1 1 1 0 0,-1-1-1 0 0,0 1-2 0 0,-1-1-68 0 0,-1-15-107 0 0,1 0 230 0 0,3 5-54 0 0,0 0-1 0 0,0 1 0 0 0,-1-1 0 0 0,1 0 0 0 0,0 0 1 0 0,0 0-1 0 0,0 0 0 0 0,0 0 0 0 0,0 1 1 0 0,0-1-1 0 0,0 0 0 0 0,0 0 0 0 0,0 0 0 0 0,0 0 1 0 0,1 0-1 0 0,-1 1 0 0 0,0-1 0 0 0,0 0 1 0 0,1 0-1 0 0,0 0 0 0 0,11-18 52 0 0,-3 8-27 0 0,-7 9 7 0 0,1 0 1 0 0,-1 1-1 0 0,1-1 1 0 0,0 1-1 0 0,0 0 1 0 0,-1 0-1 0 0,1 0 1 0 0,0 0-1 0 0,0 0 1 0 0,3 1-33 0 0,5-4 129 0 0,-9 4-121 0 0,-1 0-1 0 0,0 0 0 0 0,0-1 1 0 0,1 1-1 0 0,-1 0 0 0 0,0 0 1 0 0,0 0-1 0 0,1 0 0 0 0,-1 1 0 0 0,0-1 1 0 0,0 0-1 0 0,0 0 0 0 0,1 1 1 0 0,-1-1-1 0 0,0 1 0 0 0,0-1 1 0 0,0 1-1 0 0,0-1 0 0 0,0 1 1 0 0,1 0-8 0 0,-1 0 8 0 0,1 0 0 0 0,-1 0 0 0 0,0-1 0 0 0,1 1 0 0 0,-1-1 0 0 0,0 1 0 0 0,1-1 0 0 0,-1 1 0 0 0,1-1 0 0 0,0 0-8 0 0,-1 13 107 0 0,-1 36-97 0 0,0-46-10 0 0,0-1 0 0 0,0 1 0 0 0,0-1 0 0 0,0 1 0 0 0,0-1 1 0 0,-1 0-1 0 0,1 1 0 0 0,-1-1 0 0 0,0 3 0 0 0,-1 4-11 0 0,1 3-32 0 0,-2 4 32 0 0,4-14 12 0 0,1 0-2 0 0,0 5 12 0 0,1-6 53 0 0,-2-1 53 0 0,4-3 131 0 0,4 1-49 0 0,1 0-1 0 0,-1 1 1 0 0,1 0-1 0 0,0 0 1 0 0,0 1-1 0 0,7 1-198 0 0,-13-1-97 0 0,-1 1-1 0 0,1-1 1 0 0,0 1-1 0 0,-1 0 0 0 0,1 0 1 0 0,-1 0-1 0 0,1 0 1 0 0,-1 1-1 0 0,0-1 1 0 0,1 1-1 0 0,-1 0 1 0 0,0 0-1 0 0,0 0 0 0 0,0 0 1 0 0,0 1-1 0 0,-1-1 1 0 0,1 1-1 0 0,-1 0 1 0 0,1 0 97 0 0,-2-2-145 0 0,8 13-2378 0 0,-5-3-2520 0 0,1 0-831 0 0</inkml:trace>
  <inkml:trace contextRef="#ctx0" brushRef="#br0" timeOffset="429.171">312 502 4144 0 0,'0'0'319'0'0,"2"1"-210"0"0,0 0 404 0 0,1 1 0 0 0,-1-1 0 0 0,1 0 0 0 0,0 0 0 0 0,-1 0 0 0 0,1 0 0 0 0,0 0 0 0 0,0 0 0 0 0,0-1 0 0 0,1 1-513 0 0,11 2 5915 0 0,4 10-4969 0 0,-14-10-327 0 0,-4-2-243 0 0,1 0-40 0 0,0 0-280 0 0,-1 1 1 0 0,1-1-1 0 0,0 0 1 0 0,0 1-1 0 0,-1-1 0 0 0,1 1 1 0 0,-1-1-1 0 0,0 1 0 0 0,1 0 1 0 0,-1 0-1 0 0,0 0 0 0 0,0-1 1 0 0,0 1-1 0 0,0 0 0 0 0,0 0 1 0 0,-1 1-1 0 0,1-1 0 0 0,-1 0 1 0 0,1 0-1 0 0,-1 0 0 0 0,0 0 1 0 0,0 0-1 0 0,0 2-56 0 0,1 2 32 0 0,-2 0 0 0 0,1 0 1 0 0,-1 1-1 0 0,0-1 0 0 0,0 0 0 0 0,-1 0 0 0 0,0 0 0 0 0,0 0 0 0 0,-1 2-32 0 0,-6 11 1 0 0,-9 18-14 0 0,15-35-35 0 0,-6-1 138 0 0,7-4 269 0 0,4-4 127 0 0,-1 4-378 0 0,0 0-1 0 0,0 0 1 0 0,0 0 0 0 0,0 0 0 0 0,0 1-1 0 0,1-1 1 0 0,-1 0 0 0 0,1 1-1 0 0,0-1 1 0 0,0 1 0 0 0,0-1 0 0 0,0 1-1 0 0,1-1-107 0 0,4-3 143 0 0,0 1 0 0 0,0 0 0 0 0,7-4-143 0 0,-10 7 52 0 0,0 0 0 0 0,-1 1 0 0 0,1 0 0 0 0,0 0-1 0 0,0 0 1 0 0,-1 0 0 0 0,4 1-52 0 0,14-4 140 0 0,-15 3-110 0 0,0 1 0 0 0,0-1 0 0 0,0 1 1 0 0,0 0-1 0 0,-1 1 0 0 0,1-1 0 0 0,0 1 0 0 0,3 1-30 0 0,30 3-1094 0 0,-26-4-4184 0 0,-2 3-1829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8:37.8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190 19 14744 0 0,'0'0'1136'0'0,"2"1"-747"0"0,7 2-99 0 0,-8-3 395 0 0,1 0-1 0 0,0-1 0 0 0,-1 1 0 0 0,1-1 1 0 0,-1 1-1 0 0,1-1 0 0 0,0 0 0 0 0,-1 0 0 0 0,0 1 1 0 0,1-1-1 0 0,0-1-684 0 0,-2 1 11 0 0,0 1-1 0 0,0-1 1 0 0,0 1-1 0 0,0-1 1 0 0,0 1 0 0 0,0-1-1 0 0,-1 1 1 0 0,1-1 0 0 0,0 1-1 0 0,0-1 1 0 0,0 1 0 0 0,-1-1-1 0 0,1 1 1 0 0,0-1 0 0 0,0 1-1 0 0,-1 0 1 0 0,1-1-1 0 0,0 1 1 0 0,-1-1 0 0 0,1 1-1 0 0,-1 0 1 0 0,1-1 0 0 0,-1 1-1 0 0,1 0 1 0 0,0 0 0 0 0,-1-1-11 0 0,-1 1 37 0 0,1-1 1 0 0,0 1 0 0 0,-1-1-1 0 0,1 1 1 0 0,-1 0 0 0 0,1 0-1 0 0,-1 0 1 0 0,1 0 0 0 0,-1 0 0 0 0,0 0-38 0 0,-3 0 79 0 0,0 1 0 0 0,0 0 0 0 0,0 0 1 0 0,1 0-1 0 0,-1 1 0 0 0,-1 0-79 0 0,-3 3-10 0 0,0 0-1 0 0,1 0 1 0 0,-1 0 0 0 0,1 1-1 0 0,0 1 1 0 0,1-1-1 0 0,0 1 1 0 0,0 1 0 0 0,0-1-1 0 0,1 1 1 0 0,0 0-1 0 0,1 0 1 0 0,-1 1 0 0 0,2 0-1 0 0,-1 0 1 0 0,1 0-1 0 0,1 0 1 0 0,-1 1 0 0 0,2-1-1 0 0,-1 2 11 0 0,3 9-89 0 0,1-6-284 0 0,2-13 241 0 0,1 0 1 0 0,-1-1 0 0 0,1 1-1 0 0,-1-1 1 0 0,1 0 0 0 0,-1 0-1 0 0,2 0 132 0 0,-5 0-2 0 0,6 0 6 0 0,0-1-1 0 0,-1 0 1 0 0,1 0-1 0 0,-1 0 0 0 0,0 0 1 0 0,1-1-1 0 0,-1 0 1 0 0,0 0-1 0 0,0-1 1 0 0,0 1-1 0 0,3-3-3 0 0,9-7 26 0 0,-1 0 1 0 0,9-9-27 0 0,-7 6 5 0 0,-9 7-5 0 0,-2 2 11 0 0,-5 5 56 0 0,-2 2-35 0 0,1 0 1 0 0,-1 0 0 0 0,1 1-1 0 0,-1-1 1 0 0,1 0 0 0 0,0 0-1 0 0,0 0 1 0 0,-1 0 0 0 0,1 0-1 0 0,1 1-32 0 0,5 7 124 0 0,-6-6-95 0 0,-1 0 0 0 0,1 0 0 0 0,0 0 0 0 0,-1 0 0 0 0,0 0 0 0 0,0 0-1 0 0,0 0 1 0 0,0 0 0 0 0,0 0 0 0 0,0 0 0 0 0,-1 1-29 0 0,0 19 130 0 0,2-8-9 0 0,0 0 0 0 0,-1 0-1 0 0,0 0 1 0 0,-3 8-121 0 0,1 10 306 0 0,1-1-1 0 0,3 26-305 0 0,-1 27-95 0 0,-5-22 1232 0 0,-7 35-1137 0 0,6-62 363 0 0,3-14-200 0 0,-2 1 1 0 0,-1-1-1 0 0,0 1 0 0 0,-4 5-163 0 0,2-7 105 0 0,-1 1 253 0 0,-9 18-358 0 0,14-34 47 0 0,0-1 0 0 0,0 0 0 0 0,0 1 0 0 0,-1-1 0 0 0,0-1 0 0 0,0 1 0 0 0,0 0 0 0 0,-1-1-1 0 0,-1 2-46 0 0,4-5 8 0 0,0 0 0 0 0,1 0 0 0 0,-1 1-1 0 0,0-1 1 0 0,0 0 0 0 0,0-1-1 0 0,0 1 1 0 0,0 0 0 0 0,0-1 0 0 0,0 1-1 0 0,0-1 1 0 0,0 1 0 0 0,0-1 0 0 0,0 0-1 0 0,0 0 1 0 0,0 0 0 0 0,0 0-1 0 0,0 0 1 0 0,0-1 0 0 0,0 1 0 0 0,0 0-1 0 0,0-1 1 0 0,0 0 0 0 0,0 1-1 0 0,0-1 1 0 0,0 0 0 0 0,0 0 0 0 0,0 0-1 0 0,0 0 1 0 0,1-1 0 0 0,-1 1-1 0 0,1 0 1 0 0,-1-1 0 0 0,1 1 0 0 0,-1-1-1 0 0,0 0-7 0 0,-2-4 34 0 0,-1 1-1 0 0,1-2 1 0 0,0 1-1 0 0,0 0 0 0 0,1-1 1 0 0,0 1-1 0 0,0-1 1 0 0,0 0-1 0 0,-1-6-33 0 0,-2-17 200 0 0,1 0 0 0 0,0-18-200 0 0,5 37 25 0 0,0 0 1 0 0,0 1-1 0 0,1-1 0 0 0,0 1 0 0 0,1-1 1 0 0,0 1-1 0 0,0 0 0 0 0,1-1 1 0 0,1 1-1 0 0,0 1 0 0 0,0-2-25 0 0,-1 5 13 0 0,1-1 1 0 0,-1 1-1 0 0,1 0 0 0 0,0 1 1 0 0,0-1-1 0 0,1 1 0 0 0,0 0 0 0 0,0 0 1 0 0,0 0-1 0 0,0 0 0 0 0,1 1 1 0 0,0 0-1 0 0,0 0 0 0 0,0 1 0 0 0,0 0 1 0 0,0 0-1 0 0,2 0-13 0 0,24-6-384 0 0,0 1 0 0 0,1 1 0 0 0,-1 3 0 0 0,29-2 384 0 0,-2 1-1807 0 0,0-3-1 0 0,0-3 1808 0 0,-38 6-504 0 0,0 0 1 0 0,0-2-1 0 0,0 0 0 0 0,-1-1 0 0 0,-1-2 1 0 0,1 0-1 0 0,3-3 504 0 0,-11 3-4 0 0,0 1 1 0 0,-1-1-1 0 0,0-1 0 0 0,-1 0 0 0 0,1-2 4 0 0,-7 7 92 0 0,-1 1 0 0 0,0-1 0 0 0,0 1-1 0 0,-1-1 1 0 0,0 0 0 0 0,0 0-1 0 0,0 0 1 0 0,-1 0 0 0 0,0 0 0 0 0,0-1-1 0 0,0 1 1 0 0,-1 0 0 0 0,0 0 0 0 0,0-1-1 0 0,-1 1 1 0 0,1 0 0 0 0,-1 0 0 0 0,-1-1-1 0 0,1 1 1 0 0,-1 0-92 0 0,1 3 49 0 0,-1 0 0 0 0,1 0 1 0 0,-1 0-1 0 0,1 0 0 0 0,-1 1 0 0 0,0-1 0 0 0,0 1 0 0 0,0-1 1 0 0,0 1-1 0 0,0 0 0 0 0,-1 0 0 0 0,1 0 0 0 0,-1 0 1 0 0,1 0-1 0 0,-1 0 0 0 0,0 1 0 0 0,1-1 0 0 0,-1 1 0 0 0,0 0 1 0 0,0 0-1 0 0,0 0 0 0 0,0 0 0 0 0,0 1 0 0 0,0-1 1 0 0,-1 1-1 0 0,1 0 0 0 0,0-1 0 0 0,0 1 0 0 0,0 1 0 0 0,0-1 1 0 0,0 0-1 0 0,0 1 0 0 0,-1 0 0 0 0,1 0 0 0 0,0 0 1 0 0,0 0-1 0 0,1 0 0 0 0,-1 0 0 0 0,0 1 0 0 0,0-1 1 0 0,1 1-1 0 0,-1 0 0 0 0,1 0 0 0 0,-1 0 0 0 0,-1 2-49 0 0,-4 4 110 0 0,1 0 0 0 0,0 1 0 0 0,0-1-1 0 0,1 2 1 0 0,0-1 0 0 0,1 1 0 0 0,0-1 0 0 0,0 1-1 0 0,1 1 1 0 0,0-1 0 0 0,1 1 0 0 0,0-1 0 0 0,1 1-1 0 0,0 0 1 0 0,1 0 0 0 0,0 0 0 0 0,1 2-110 0 0,0-6-27 0 0,0-1 0 0 0,1 1 0 0 0,0 0 0 0 0,0-1-1 0 0,1 1 1 0 0,0 2 27 0 0,-1-6 14 0 0,0 0-1 0 0,1 0 1 0 0,-1 0-1 0 0,0-1 0 0 0,1 1 1 0 0,-1-1-1 0 0,1 1 1 0 0,0-1-1 0 0,0 1 0 0 0,0-1 1 0 0,0 0-1 0 0,0 0 1 0 0,1 0-1 0 0,-1 0 1 0 0,2 0-15 0 0,13 7 139 0 0,-12-9-146 0 0,-2-1 13 0 0,2 1-5 0 0,0-1 0 0 0,0 0 0 0 0,0 0 0 0 0,0 0 0 0 0,0 0 0 0 0,0-1 0 0 0,0 0 0 0 0,0 0 0 0 0,-1 0 0 0 0,1 0 0 0 0,-1-1 0 0 0,1 0 0 0 0,-1 0 0 0 0,2-2 0 0 0,3-3 0 0 0,0-1 0 0 0,0 0 0 0 0,-1 0 0 0 0,-1 0 0 0 0,5-7 0 0 0,-4 2 0 0 0,0 0 0 0 0,3-11 0 0 0,0 3 0 0 0,-11 22 0 0 0,0 0 0 0 0,0 0 0 0 0,0 0 0 0 0,0 0 0 0 0,0 0 0 0 0,0 0 0 0 0,0 0 0 0 0,0 0 0 0 0,0 0 0 0 0,0 0 0 0 0,0 0 0 0 0,1 0 0 0 0,-1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1 0 0 0,0-1 0 0 0,0 0 0 0 0,1 0 0 0 0,-1 0 0 0 0,0 0 0 0 0,0 0 0 0 0,0 0 0 0 0,0 0 0 0 0,0 0 0 0 0,0 0 0 0 0,0 0 0 0 0,0 0 0 0 0,0 0 0 0 0,0 1 0 0 0,0-1 0 0 0,0 0 0 0 0,3 9 0 0 0,2 11 0 0 0,-1 30 0 0 0,-3-33 0 0 0,0-1 0 0 0,1 0 0 0 0,1 0 0 0 0,1 2 0 0 0,0-4-136 0 0,0-1 0 0 0,1 0 0 0 0,1 0 0 0 0,4 7 136 0 0,-7-14-646 0 0,1-1 0 0 0,-1 0 0 0 0,1 0 0 0 0,0 0 0 0 0,0 0 0 0 0,0 0 1 0 0,1-1-1 0 0,0 0 0 0 0,0 0 0 0 0,0 0 0 0 0,3 1 646 0 0,4 0-2047 0 0</inkml:trace>
  <inkml:trace contextRef="#ctx0" brushRef="#br0" timeOffset="336.763">965 330 10592 0 0,'3'4'113'0'0,"0"-1"1"0"0,1 1-1 0 0,-2 0 1 0 0,1 0 0 0 0,0 0-1 0 0,-1 0 1 0 0,0 0-1 0 0,0 0 1 0 0,0 1 0 0 0,1 4-114 0 0,-1-2 25 0 0,7 28 4968 0 0,-2 1 0 0 0,1 13-4993 0 0,-2-8 1807 0 0,5 19-1807 0 0,-8-49 43 0 0,-2-6-33 0 0,2-8-7 0 0,3-7-6 0 0,1-10-207 0 0,-5 16 98 0 0,-1 0 0 0 0,0 0 0 0 0,1 0 1 0 0,-1 0-1 0 0,0-4 112 0 0,2-20-647 0 0,1 0 0 0 0,1 0-1 0 0,2 0 1 0 0,1 0 0 0 0,8-18 647 0 0,-16 44 44 0 0,1 1 0 0 0,-1 0 0 0 0,1 0 0 0 0,-1 0 0 0 0,1 0 0 0 0,-1 0 0 0 0,1 0 0 0 0,0 0 0 0 0,-1 0 0 0 0,1 0 0 0 0,0 0 0 0 0,0 1 0 0 0,0-1 0 0 0,0 0 0 0 0,-1 0 0 0 0,1 1 0 0 0,0-1 0 0 0,1 0 0 0 0,-1 1 0 0 0,0-1 0 0 0,0 1 0 0 0,0 0 0 0 0,0-1-44 0 0,1 1 70 0 0,-1 0 1 0 0,0 0-1 0 0,0 0 0 0 0,1 1 1 0 0,-1-1-1 0 0,0 0 0 0 0,0 1 1 0 0,1-1-1 0 0,-1 1 0 0 0,0-1 1 0 0,0 1-1 0 0,0-1 0 0 0,0 1 1 0 0,0 0-1 0 0,0 0 0 0 0,0-1 1 0 0,0 1-1 0 0,0 0-70 0 0,3 3 182 0 0,-1-1 1 0 0,0 1-1 0 0,1 0 0 0 0,-2 0 1 0 0,1 0-1 0 0,0 1 0 0 0,-1-1 1 0 0,0 1-1 0 0,0-1 0 0 0,0 2-182 0 0,2 5 253 0 0,20 78 1470 0 0,-2 7-1723 0 0,-16-73-258 0 0,0-1 1 0 0,1 0-1 0 0,4 6 258 0 0,-7-20-913 0 0,1-3-57 0 0</inkml:trace>
  <inkml:trace contextRef="#ctx0" brushRef="#br0" timeOffset="923.161">923 338 14192 0 0,'0'0'653'0'0,"1"2"-16"0"0,0 3-600 0 0,1-1 1 0 0,-1 1-1 0 0,0 0 0 0 0,-1-1 0 0 0,1 1 0 0 0,-1 2-37 0 0,5 26 884 0 0,-3-26-568 0 0,-1 1 0 0 0,0-1 0 0 0,-1 0 0 0 0,0 0 0 0 0,0 0 0 0 0,0 0 0 0 0,-1 0 0 0 0,0 0 0 0 0,0 0 0 0 0,-1 0 0 0 0,0 0 0 0 0,-1 4-316 0 0,-2 7 106 0 0,4-9-278 0 0,1-7-721 0 0,0-2-312 0 0,0 0-61 0 0</inkml:trace>
  <inkml:trace contextRef="#ctx0" brushRef="#br0" timeOffset="1339.338">1621 323 10136 0 0,'0'0'777'0'0,"-1"8"-232"0"0,0-5-131 0 0,0 0 1 0 0,-1 0-1 0 0,1 0 0 0 0,-1-1 0 0 0,1 1 0 0 0,-1 0 0 0 0,0-1 1 0 0,0 1-1 0 0,-1-1 0 0 0,1 0 0 0 0,0 0 0 0 0,-1 0 0 0 0,0 0 1 0 0,1 0-1 0 0,-1 0 0 0 0,-2 0-414 0 0,-10 6 1202 0 0,-1 0 1 0 0,-12 3-1203 0 0,7-2 405 0 0,-1 5 169 0 0,17-8-564 0 0,4-5 8 0 0,1 0 0 0 0,0 1 0 0 0,0-1 0 0 0,0 0 0 0 0,0 0 0 0 0,0 1-1 0 0,0-1 1 0 0,0 0 0 0 0,0 0 0 0 0,1 1 0 0 0,-1-1 0 0 0,0 0 0 0 0,1 0 0 0 0,-1 0 0 0 0,1 0-1 0 0,-1 0 1 0 0,1 1 0 0 0,0 0-18 0 0,18 17 688 0 0,-16-16-601 0 0,-1-1-1 0 0,1 1 1 0 0,0 0 0 0 0,-1 0-1 0 0,1 0 1 0 0,-1 0-1 0 0,1 2-86 0 0,9 18 375 0 0,-9-17-133 0 0,1 0-1 0 0,-1 0 0 0 0,-1 1 1 0 0,1-1-1 0 0,-1 1 1 0 0,0-1-1 0 0,0 1 1 0 0,0 4-242 0 0,-2-5 16 0 0,0-1-1 0 0,0 1 1 0 0,0 0 0 0 0,0-1-1 0 0,-1 1 1 0 0,0 0 0 0 0,0-1 0 0 0,-1 1-1 0 0,0-1 1 0 0,0 1 0 0 0,0-1-1 0 0,0 0 1 0 0,-1 0 0 0 0,0 0-1 0 0,0 0 1 0 0,-2 2-16 0 0,2-3-1024 0 0,0 0 1 0 0,-1-1-1 0 0,1 0 0 0 0,-1 0 1 0 0,0 0-1 0 0,0 0 0 0 0,0 0 0 0 0,-1-1 1024 0 0,-6 3-7519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8:34.4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105 362 15520 0 0,'0'0'712'0'0,"1"-1"-17"0"0,10-10-423 0 0,-5-1 23 0 0,-6 9-77 0 0,-1 1-11 0 0,2-1 29 0 0,-1 1 0 0 0,0 0-1 0 0,0 0 1 0 0,0 0-1 0 0,0 0 1 0 0,0 0 0 0 0,0-1-1 0 0,0 1 1 0 0,-1 0-1 0 0,1 0 1 0 0,-1 0-1 0 0,0 0-235 0 0,1 1 51 0 0,0 1 0 0 0,-1-1-1 0 0,1 0 1 0 0,0 1-1 0 0,-1-1 1 0 0,1 1-1 0 0,-1-1 1 0 0,1 1-1 0 0,-1-1 1 0 0,1 1 0 0 0,-1 0-1 0 0,1-1 1 0 0,-1 1-1 0 0,1-1 1 0 0,-1 1-1 0 0,0 0 1 0 0,1 0-1 0 0,-1-1 1 0 0,0 1 0 0 0,1 0-1 0 0,-1 0 1 0 0,0 0-1 0 0,1 0 1 0 0,-1-1-1 0 0,0 1 1 0 0,1 0-1 0 0,-1 0 1 0 0,0 0 0 0 0,1 1-1 0 0,-1-1 1 0 0,0 0-1 0 0,1 0 1 0 0,-1 0-1 0 0,0 0 1 0 0,1 1-1 0 0,-1-1 1 0 0,1 0 0 0 0,-1 1-1 0 0,0-1 1 0 0,0 1-51 0 0,-3 1 50 0 0,-1 1 1 0 0,1 0 0 0 0,-1 0 0 0 0,1 0-1 0 0,0 1 1 0 0,0 0 0 0 0,0 0-1 0 0,1 0 1 0 0,0 0 0 0 0,-1 0 0 0 0,1 1-1 0 0,0-1 1 0 0,1 1 0 0 0,-1 0 0 0 0,1 0-1 0 0,0 0-50 0 0,-5 15 230 0 0,0 1 1 0 0,1 0-1 0 0,0 8-230 0 0,4-19 224 0 0,-2 9 2 0 0,2 1-1 0 0,0-1 1 0 0,2 0 0 0 0,0 1-1 0 0,2 10-225 0 0,-1-6 172 0 0,0-1 61 0 0,1 1 0 0 0,2-1-1 0 0,0 0-232 0 0,-3-16 47 0 0,1 0 0 0 0,0-1-1 0 0,1 1 1 0 0,-1-1 0 0 0,1 1 0 0 0,0-1-1 0 0,1 0 1 0 0,-1-1 0 0 0,1 1-1 0 0,1 0 1 0 0,-1-1 0 0 0,3 2-47 0 0,-2-2 56 0 0,1 0 1 0 0,-1 0-1 0 0,1-1 0 0 0,0 0 1 0 0,1 0-1 0 0,-1 0 0 0 0,1-1 1 0 0,-1 0-1 0 0,1 0 0 0 0,4 0-56 0 0,-7-2 12 0 0,1 0 0 0 0,0 0 0 0 0,-1 0 0 0 0,1-1 0 0 0,0 0 0 0 0,0 0 0 0 0,-1-1 1 0 0,1 1-1 0 0,0-1 0 0 0,0 0 0 0 0,-1 0 0 0 0,1 0 0 0 0,-1-1 0 0 0,1 0 0 0 0,-1 1 0 0 0,2-2-12 0 0,2-2 29 0 0,0 0 0 0 0,-1-1 0 0 0,0 1 0 0 0,0-1 1 0 0,0-1-1 0 0,-1 1 0 0 0,1-1 0 0 0,-2 0 0 0 0,1 0 0 0 0,-1-1 0 0 0,0 0 0 0 0,2-4-29 0 0,0-3 196 0 0,0 0 0 0 0,-1-1 0 0 0,0 0 0 0 0,-1 0 0 0 0,-1 0 0 0 0,1-7-196 0 0,-4 12-58 0 0,1 0 1 0 0,-1 0-1 0 0,-1 0 0 0 0,0 0 1 0 0,-1 0-1 0 0,0 0 0 0 0,-1 0 0 0 0,-2-10 58 0 0,2 14-17 0 0,0 1-1 0 0,0-1 1 0 0,-1 1-1 0 0,0-1 1 0 0,0 1-1 0 0,-1 0 1 0 0,1 1-1 0 0,-1-1 1 0 0,0 0-1 0 0,-1 1 1 0 0,0 0-1 0 0,0 0 1 0 0,0 0-1 0 0,-3-1 18 0 0,5 3-9 0 0,0 1-1 0 0,-1 0 1 0 0,0 0-1 0 0,1 0 1 0 0,-1 0-1 0 0,0 1 1 0 0,0 0-1 0 0,0-1 1 0 0,0 1-1 0 0,0 1 1 0 0,0-1-1 0 0,0 0 1 0 0,0 1-1 0 0,0 0 1 0 0,-3 0 9 0 0,1 1-101 0 0,0 0 1 0 0,0 0-1 0 0,0 1 1 0 0,0 0 0 0 0,0 0-1 0 0,1 0 1 0 0,-1 1-1 0 0,1 0 1 0 0,-5 3 100 0 0,-23 9-1841 0 0,31-15 574 0 0,2 0-49 0 0,-4 2-747 0 0,1-1 698 0 0,3 0-2501 0 0,0-1 1818 0 0</inkml:trace>
  <inkml:trace contextRef="#ctx0" brushRef="#br0" timeOffset="439.274">795 291 20559 0 0,'7'5'1863'0'0,"-6"-4"-1838"0"0,0 1-1 0 0,0-1 1 0 0,0 1 0 0 0,-1-1-1 0 0,1 1 1 0 0,0-1 0 0 0,-1 1-1 0 0,1 0 1 0 0,-1-1 0 0 0,0 1-1 0 0,0 0 1 0 0,1 0 0 0 0,-1-1-1 0 0,0 1 1 0 0,-1 0 0 0 0,1-1 0 0 0,0 1-1 0 0,0 0 1 0 0,-1 1-25 0 0,-9 33 1166 0 0,4-24-855 0 0,0 0 0 0 0,-1 0 1 0 0,0-1-1 0 0,-1 0 0 0 0,0 0 1 0 0,-3 1-312 0 0,-24 34 336 0 0,17-18-368 0 0,-80 117-558 0 0,92-137 590 0 0,-1 0 0 0 0,1 0 0 0 0,1 0 0 0 0,0 1 0 0 0,0 0 0 0 0,1-1 0 0 0,-1 4 0 0 0,-4 11-4497 0 0,9-23-3277 0 0</inkml:trace>
  <inkml:trace contextRef="#ctx0" brushRef="#br0" timeOffset="782.893">832 572 11520 0 0,'0'0'528'0'0,"0"0"-16"0"0,-8-1 2005 0 0,-32-18 4371 0 0,26 12-5379 0 0,0 1-1 0 0,-15-6-1508 0 0,-114-33 1484 0 0,125 40-1595 0 0,-1-2 0 0 0,1 1 0 0 0,1-2 0 0 0,-1 0 0 0 0,-13-10 111 0 0,28 16-182 0 0,0 0 0 0 0,0 0 0 0 0,0-1 0 0 0,1 1 0 0 0,-1-1 0 0 0,1 1 0 0 0,-1-1 0 0 0,1 0 0 0 0,0 0 0 0 0,0 0 0 0 0,-1-2 182 0 0,2 3-887 0 0,0 0-1 0 0,1 0 1 0 0,-1 0-1 0 0,1 0 0 0 0,-1 0 1 0 0,1 0-1 0 0,0-1 1 0 0,0 0 887 0 0,0-9-7249 0 0</inkml:trace>
  <inkml:trace contextRef="#ctx0" brushRef="#br0" timeOffset="783.893">832 351 7832 0 0,'14'32'644'0'0,"-1"-2"845"0"0,-6-8 3059 0 0,5 17 2241 0 0,-7-25-5758 0 0,-1 0 0 0 0,0 0 0 0 0,0 10-1031 0 0,2 4 455 0 0,-4-21-358 0 0,0-1 0 0 0,-1 1 0 0 0,0 0 0 0 0,0 0 0 0 0,0 7-97 0 0,-1-13-304 0 0,0-1-950 0 0,0 0-388 0 0,0 0-70 0 0</inkml:trace>
  <inkml:trace contextRef="#ctx0" brushRef="#br0" timeOffset="1273.813">1190 333 7832 0 0,'0'0'602'0'0,"0"0"-50"0"0,4 2 2751 0 0,-3 0 4390 0 0,-2 2-7506 0 0,0 1 1 0 0,-1-1-1 0 0,1 0 1 0 0,-1 0-1 0 0,0 0 1 0 0,0 0-1 0 0,0 0 0 0 0,0 0 1 0 0,-1 0-1 0 0,1-1 1 0 0,-3 3-188 0 0,-13 22 439 0 0,13-18-387 0 0,1 1 0 0 0,0 0-1 0 0,0 0 1 0 0,1 0 0 0 0,0 0 0 0 0,1 0-1 0 0,0 1 1 0 0,1-1 0 0 0,0 9-52 0 0,1-17 12 0 0,0-1 0 0 0,0 1 0 0 0,1 0 1 0 0,-1 0-1 0 0,0-1 0 0 0,1 1 1 0 0,0-1-1 0 0,0 1 0 0 0,0 0 0 0 0,0-1 1 0 0,0 1-1 0 0,0-1 0 0 0,1 0 0 0 0,-1 1 1 0 0,1-1-1 0 0,-1 0 0 0 0,1 0 0 0 0,0 0 1 0 0,0 0-1 0 0,0 0 0 0 0,0-1 1 0 0,0 1-1 0 0,0-1 0 0 0,1 1 0 0 0,-1-1 1 0 0,1 0-1 0 0,-1 1 0 0 0,1-1 0 0 0,-1-1 1 0 0,1 1-1 0 0,-1 0 0 0 0,1-1 0 0 0,0 1 1 0 0,-1-1-1 0 0,1 0 0 0 0,0 1 1 0 0,0-2-1 0 0,-1 1 0 0 0,1 0 0 0 0,2-1-12 0 0,4-1 38 0 0,0-2 0 0 0,-1 1 1 0 0,1-1-1 0 0,-1 0 0 0 0,0-1 0 0 0,0 1 0 0 0,0-2 0 0 0,5-4-38 0 0,-1 0 133 0 0,-1 0-1 0 0,0-1 1 0 0,-1 0 0 0 0,0 0-1 0 0,0-3-132 0 0,2-4 83 0 0,-1 0-1 0 0,-1-1 0 0 0,-1 0 0 0 0,-1-1 1 0 0,-1 0-1 0 0,0 0 0 0 0,-1 0 1 0 0,-2-1-1 0 0,0 0 0 0 0,-1 0 0 0 0,-1 0 1 0 0,-1-1-1 0 0,0 1 0 0 0,-2-4-82 0 0,0 12 32 0 0,0-6 44 0 0,-1 1 0 0 0,0-1 0 0 0,-2 1 0 0 0,-3-13-76 0 0,3 19 30 0 0,-8-19 56 0 0,11 30-83 0 0,0-1 1 0 0,0 0-1 0 0,-1 0 1 0 0,1 1-1 0 0,0-1 0 0 0,-1 1 1 0 0,1-1-1 0 0,-1 1 1 0 0,0-1-1 0 0,1 1 0 0 0,-1 0 1 0 0,0 0-1 0 0,-1-1-3 0 0,2 2 0 0 0,0 0 0 0 0,0 0 0 0 0,0-1 0 0 0,0 1 0 0 0,0 0 0 0 0,0 0 0 0 0,1 0-1 0 0,-1 0 1 0 0,0 1 0 0 0,0-1 0 0 0,0 0 0 0 0,0 0 0 0 0,0 0 0 0 0,0 1 0 0 0,1-1 0 0 0,-1 1 0 0 0,0-1-1 0 0,0 0 1 0 0,0 1 0 0 0,1-1 0 0 0,-1 1 0 0 0,0 0 0 0 0,1-1 0 0 0,-1 1 0 0 0,0-1 0 0 0,1 1 0 0 0,-1 0 0 0 0,-14 20 13 0 0,8-5-43 0 0,1 1 1 0 0,0-1-1 0 0,1 1 1 0 0,1 0-1 0 0,1 1 0 0 0,0-1 1 0 0,1 1-1 0 0,1-1 1 0 0,1 1-1 0 0,0 0 1 0 0,2 9 29 0 0,1 2 253 0 0,2 1 1 0 0,1-1-1 0 0,2 0 1 0 0,0-1-1 0 0,2 0 1 0 0,7 14-254 0 0,-8-22 42 0 0,2 0 0 0 0,0 0 0 0 0,1-1 0 0 0,1 0 1 0 0,1-1-1 0 0,1-1 0 0 0,0 0 0 0 0,10 7-42 0 0,-16-16-105 0 0,1-1 0 0 0,0-1 0 0 0,1 1 0 0 0,-1-1-1 0 0,1-1 1 0 0,0 0 0 0 0,11 3 105 0 0,13 0-2903 0 0,0-5-3599 0 0,-8-3-1036 0 0</inkml:trace>
  <inkml:trace contextRef="#ctx0" brushRef="#br0" timeOffset="1756.765">1910 437 12640 0 0,'-10'-12'1345'0'0,"8"10"-1126"0"0,-1 0-1 0 0,0 1 1 0 0,1-1 0 0 0,-1 1-1 0 0,0-1 1 0 0,0 1 0 0 0,0 0-1 0 0,0 0 1 0 0,0 1 0 0 0,0-1-1 0 0,0 0 1 0 0,0 1-1 0 0,0 0 1 0 0,0 0 0 0 0,0 0-1 0 0,-1 0 1 0 0,1 0 0 0 0,0 1-219 0 0,-7 2 1041 0 0,5-2-721 0 0,0 1 0 0 0,0 0 0 0 0,0 0 0 0 0,1 0 0 0 0,-1 0 0 0 0,0 1 1 0 0,1 0-1 0 0,0 0 0 0 0,-1 0 0 0 0,1 0 0 0 0,0 1 0 0 0,1 0-320 0 0,-2 1 127 0 0,1 1-1 0 0,-1 0 0 0 0,2 0 0 0 0,-1 0 0 0 0,1 0 1 0 0,0 1-1 0 0,-1 2-126 0 0,3-5 18 0 0,-1 0 0 0 0,1 0 0 0 0,0 0 0 0 0,1 0 0 0 0,-1 0 0 0 0,1 0 0 0 0,0 0 1 0 0,0 0-1 0 0,0 0 0 0 0,0 1 0 0 0,1-1 0 0 0,-1 0 0 0 0,2 1-18 0 0,0 1 18 0 0,-1 0 0 0 0,2-1 0 0 0,-1 1 0 0 0,1-1 0 0 0,0 0 0 0 0,0 1 1 0 0,0-1-1 0 0,1-1 0 0 0,-1 1 0 0 0,1 0 0 0 0,1-1-18 0 0,-3-2 4 0 0,0 0 0 0 0,0 0 1 0 0,0-1-1 0 0,1 1 0 0 0,-1-1 0 0 0,0 0 1 0 0,1 0-1 0 0,-1 0 0 0 0,1 0 0 0 0,-1 0 1 0 0,1 0-1 0 0,-1-1 0 0 0,1 1 0 0 0,0-1 1 0 0,-1 0-1 0 0,1 1 0 0 0,0-1 0 0 0,-1 0 1 0 0,1-1-1 0 0,0 1 0 0 0,-1 0 0 0 0,1-1 1 0 0,-1 0-1 0 0,1 0 0 0 0,0 1 0 0 0,1-2-4 0 0,2-1-8 0 0,0 1 0 0 0,0-1 0 0 0,0-1 0 0 0,0 1 0 0 0,-1-1 0 0 0,1 0 0 0 0,-1 0 0 0 0,0 0 0 0 0,0-1 0 0 0,-1 0 0 0 0,1 0 0 0 0,-1 0 0 0 0,0 0 0 0 0,-1-1 0 0 0,1 1 0 0 0,-1-1 0 0 0,0 0 0 0 0,0 0 0 0 0,0-4 8 0 0,0-6-165 0 0,0-1-1 0 0,-1 1 0 0 0,-1-1 0 0 0,-2-15 166 0 0,1 17-94 0 0,0 13-82 0 0,0 2-43 0 0,0 0-5 0 0,0 0-16 0 0,0 0-69 0 0,0 2-38 0 0,1 3 159 0 0,0 1 0 0 0,0-1 0 0 0,0 0 0 0 0,0 0 0 0 0,1 0 0 0 0,1 3 188 0 0,4 12-320 0 0,-2-6 126 0 0,3 13-168 0 0,1 0-1 0 0,3 3 363 0 0,-9-23-23 0 0,0 0 1 0 0,0-1-1 0 0,1 1 1 0 0,0-1 0 0 0,0 0-1 0 0,1 0 1 0 0,0-1-1 0 0,0 1 1 0 0,0-1-1 0 0,5 3 23 0 0,-9-6-45 0 0,1-1-1 0 0,0 0 1 0 0,-1 0-1 0 0,1 0 1 0 0,0 0-1 0 0,0 0 1 0 0,0-1 0 0 0,0 1-1 0 0,0 0 1 0 0,0-1-1 0 0,0 0 1 0 0,0 1-1 0 0,0-1 1 0 0,0 0-1 0 0,0 0 1 0 0,0 0-1 0 0,0 0 1 0 0,0 0-1 0 0,0-1 1 0 0,0 1-1 0 0,0-1 1 0 0,2 0 45 0 0,-2 0-251 0 0,0 0-1 0 0,0 0 1 0 0,0 0 0 0 0,0 0 0 0 0,-1-1 0 0 0,1 1-1 0 0,0-1 1 0 0,-1 1 0 0 0,1-1 0 0 0,-1 0 0 0 0,1 0 0 0 0,-1 1-1 0 0,0-1 1 0 0,0-1 251 0 0,5-11-1522 0 0</inkml:trace>
  <inkml:trace contextRef="#ctx0" brushRef="#br0" timeOffset="2296.567">2162 410 11720 0 0,'1'2'532'0'0,"16"30"569"0"0,2 9-1101 0 0,-15-33 396 0 0,2 7 560 0 0,-1 1 0 0 0,0 1 0 0 0,0 5-956 0 0,4 13 918 0 0,-3-15-362 0 0,-2-5-8 0 0,0-1 0 0 0,2 1 0 0 0,4 8-548 0 0,-6-11 301 0 0,-4-11-278 0 0,0 0 1 0 0,0 0-1 0 0,1 0 1 0 0,-1 0-1 0 0,0 0 1 0 0,0 0-1 0 0,1 0 1 0 0,-1 0-1 0 0,1 0 1 0 0,-1-1-1 0 0,1 1 1 0 0,-1 0-1 0 0,1 0 1 0 0,0 0 0 0 0,-1 0-1 0 0,1-1 1 0 0,0 1-1 0 0,-1 0 1 0 0,1 0-1 0 0,0-1 1 0 0,0 1-1 0 0,0-1 1 0 0,0 1-1 0 0,0-1 1 0 0,0 1-1 0 0,0-1-23 0 0,1 0 164 0 0,2-1 120 0 0,-1-2-253 0 0,0 0 0 0 0,-1 1 0 0 0,1-1 0 0 0,-1-1 0 0 0,0 1 0 0 0,1 0 0 0 0,-1-1 0 0 0,-1 1 0 0 0,1-1 0 0 0,0 1 0 0 0,0-3-31 0 0,0 1-1 0 0,0-1 0 0 0,1 1 0 0 0,-1 0 0 0 0,1 0 0 0 0,3-3 1 0 0,1 0-17 0 0,-7 6-40 0 0,1 1-1 0 0,0 0 1 0 0,0 0 0 0 0,0 0 0 0 0,0 0-1 0 0,0 0 1 0 0,0 0 0 0 0,0 0 0 0 0,0 0-1 0 0,2 0 58 0 0,-3 1-35 0 0,1-1 0 0 0,0 1-1 0 0,-1 0 1 0 0,1 0-1 0 0,0 0 1 0 0,-1 0-1 0 0,1 0 1 0 0,0 1-1 0 0,-1-1 1 0 0,1 0-1 0 0,0 0 1 0 0,-1 0-1 0 0,1 0 1 0 0,0 1 0 0 0,-1-1-1 0 0,1 0 1 0 0,-1 1-1 0 0,1-1 1 0 0,0 1-1 0 0,-1-1 1 0 0,1 0-1 0 0,-1 1 1 0 0,1-1-1 0 0,-1 1 1 0 0,1-1-1 0 0,-1 2 36 0 0,8 5 110 0 0,-1 1 0 0 0,0 1 0 0 0,-1 0 0 0 0,0 0 0 0 0,2 4-110 0 0,-4-7 15 0 0,0 0 1 0 0,0 0-1 0 0,0-1 1 0 0,1 1-1 0 0,-1-1 1 0 0,2 0-1 0 0,-1-1 1 0 0,1 1-16 0 0,-4-2 41 0 0,1-1 0 0 0,0 0-1 0 0,0-1 1 0 0,0 1 0 0 0,1 0 0 0 0,-1-1 0 0 0,0 0 0 0 0,1 0 0 0 0,-1 0 0 0 0,0 0 0 0 0,1 0 0 0 0,-1-1 0 0 0,1 1 0 0 0,0-1-1 0 0,-1 0 1 0 0,4-1-41 0 0,-4 1 11 0 0,0-1 0 0 0,0 0 0 0 0,-1-1 0 0 0,1 1 0 0 0,0 0 0 0 0,0-1 0 0 0,-1 1 0 0 0,1-1 0 0 0,-1 0 0 0 0,0 0 0 0 0,1 0 0 0 0,-1 0 0 0 0,0 0 0 0 0,0-1 0 0 0,0 1 0 0 0,-1-1 0 0 0,2 0-11 0 0,3-8 96 0 0,1 1 0 0 0,-1-1 0 0 0,2-6-96 0 0,-8 16 18 0 0,22-47 437 0 0,-2-1 0 0 0,10-41-455 0 0,-21 52 92 0 0,-1 0 1 0 0,-2 0-1 0 0,-2-1 0 0 0,-2 0 1 0 0,-1 0-1 0 0,-2 0 1 0 0,-2-15-93 0 0,2 38 149 0 0,1 13-146 0 0,1 1-1 0 0,-1 0 1 0 0,0 0 0 0 0,-1 0 0 0 0,1-1 0 0 0,0 1-1 0 0,-1 0 1 0 0,1 0 0 0 0,-1 0 0 0 0,0 0 0 0 0,0-2-3 0 0,0 3-87 0 0,1 1 35 0 0,-2 12 177 0 0,0 26-45 0 0,1 0 1 0 0,3 0-1 0 0,3 21-80 0 0,2 17 351 0 0,-4-14-645 0 0,4-1 0 0 0,2 0 0 0 0,3-1 0 0 0,2 0 0 0 0,3-1 0 0 0,6 8 294 0 0,-20-58-1007 0 0,1-1-1 0 0,0 0 0 0 0,0 0 1 0 0,6 7 1007 0 0,6 5-6821 0 0</inkml:trace>
  <inkml:trace contextRef="#ctx0" brushRef="#br0" timeOffset="2640.193">2848 463 13968 0 0,'-1'-2'637'0'0,"0"0"-567"0"0,0-1 0 0 0,0 0 1 0 0,0 0-1 0 0,-1 1 0 0 0,1-1 0 0 0,-1 0 0 0 0,0 1 1 0 0,0 0-1 0 0,0-1 0 0 0,0 1 0 0 0,0 0 0 0 0,0 0 1 0 0,-1 0-1 0 0,1 1 0 0 0,-1-1 0 0 0,1 0 0 0 0,-1 1 1 0 0,-3-2-71 0 0,1 1 376 0 0,0 0 0 0 0,0 1 1 0 0,0-1-1 0 0,-1 1 1 0 0,1 0-1 0 0,0 0 0 0 0,-1 1 1 0 0,1-1-1 0 0,-1 1 1 0 0,-1 1-377 0 0,-7 1 520 0 0,1 1 0 0 0,-1 0 0 0 0,1 1 1 0 0,0 0-1 0 0,0 1 0 0 0,0 1 0 0 0,-7 4-520 0 0,0-1-297 0 0,1 0-1 0 0,-15 3 298 0 0,15-5-1098 0 0,1 1-316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8:53.3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0 110 8232 0 0,'0'0'374'0'0,"0"0"0"0"0,1 0-241 0 0,5 2 22 0 0,-5-1 570 0 0,-1-1 247 0 0,0 0 48 0 0,0 0-8 0 0,9 1 2116 0 0,-9-1-3024 0 0,1 1 0 0 0,0-1 1 0 0,-1 0-1 0 0,1 0 0 0 0,0 0 1 0 0,-1 0-1 0 0,1 0 0 0 0,0 0 0 0 0,-1 0 1 0 0,1 0-1 0 0,-1 0 0 0 0,1 0 1 0 0,0-1-1 0 0,-1 1 0 0 0,1 0 0 0 0,0 0 1 0 0,-1 0-1 0 0,1-1 0 0 0,-1 1 1 0 0,1 0-1 0 0,-1-1 0 0 0,1 1 0 0 0,-1-1 1 0 0,1 1-1 0 0,-1 0 0 0 0,1-1 0 0 0,-1 1 1 0 0,1-1-105 0 0,6-4 665 0 0,0 0 0 0 0,1 0 1 0 0,0 1-1 0 0,1-1-665 0 0,16-8 1185 0 0,44-20 1293 0 0,-56 22-2775 0 0,-13 10 244 0 0,1 0 0 0 0,0 0 0 0 0,0 0 0 0 0,0 0 0 0 0,0 1 1 0 0,0-1-1 0 0,0 0 0 0 0,1 0 0 0 0,-1 1 0 0 0,0-1 0 0 0,0 1 0 0 0,0-1 0 0 0,1 1 0 0 0,-1-1 0 0 0,0 1 0 0 0,0 0 0 0 0,1 0 0 0 0,0-1 53 0 0,-2 1-63 0 0,1 0-1 0 0,0-1 1 0 0,0 1-1 0 0,-1-1 1 0 0,1 1-1 0 0,0-1 1 0 0,0 1-1 0 0,-1-1 1 0 0,1 0-1 0 0,-1 1 1 0 0,1-1-1 0 0,0 0 1 0 0,-1 0 63 0 0,4-3-911 0 0,0 1-441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9:13.9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305 459 11888 0 0,'0'0'546'0'0,"4"-5"182"0"0,1 1-657 0 0,-3 2 51 0 0,0 0 1 0 0,1 0 0 0 0,-1-1-1 0 0,0 1 1 0 0,0 0 0 0 0,0-1 0 0 0,0 1-1 0 0,0-2-122 0 0,4-7 1400 0 0,-3 7-996 0 0,-1 0 1 0 0,0 0-1 0 0,1 0 1 0 0,-1 0-1 0 0,-1-1 1 0 0,1 1-1 0 0,-1-1 1 0 0,0 0-1 0 0,0 1 1 0 0,0-1-1 0 0,0-4-404 0 0,-1-15 494 0 0,0 0-1 0 0,-2 0 0 0 0,-1 0 1 0 0,-1 0-1 0 0,-1 1 0 0 0,-1-1 1 0 0,-1 1-1 0 0,0 0 0 0 0,-10-17-493 0 0,13 31 68 0 0,0 0 0 0 0,-1 1-1 0 0,0-1 1 0 0,0 1 0 0 0,-1 0-1 0 0,0 0 1 0 0,-1 1 0 0 0,0-1-68 0 0,3 4 7 0 0,0 1 0 0 0,0 0 0 0 0,0 0 0 0 0,-1 0 0 0 0,1 1 1 0 0,-1-1-1 0 0,1 1 0 0 0,-1 0 0 0 0,0 0 0 0 0,0 1 1 0 0,0-1-1 0 0,0 1 0 0 0,-2 0-7 0 0,3 1 5 0 0,-1 0 0 0 0,1 0 0 0 0,-1 0 1 0 0,1 1-1 0 0,0-1 0 0 0,-1 1 0 0 0,1 0 0 0 0,-1 1 0 0 0,1-1 0 0 0,0 1 1 0 0,0-1-1 0 0,0 1 0 0 0,0 1 0 0 0,0-1 0 0 0,-3 3-5 0 0,2-1 6 0 0,0 1 1 0 0,0-1-1 0 0,0 1 0 0 0,1 0 1 0 0,0 0-1 0 0,0 0 0 0 0,0 1 0 0 0,-1 2-6 0 0,-24 50 82 0 0,21-40-67 0 0,0 3 15 0 0,0 0 0 0 0,1 0 1 0 0,1 1-1 0 0,2 0 0 0 0,0 0 0 0 0,1 1 0 0 0,1-1 1 0 0,1 14-31 0 0,2 21 67 0 0,3 0 0 0 0,9 44-67 0 0,-7-68 65 0 0,1-2-1 0 0,2 1 1 0 0,0-1 0 0 0,3 0-1 0 0,0-1 1 0 0,4 4-65 0 0,-7-18-117 0 0,0 0 0 0 0,1 0 0 0 0,10 12 117 0 0,-15-21 66 0 0,0-1 0 0 0,1 0 0 0 0,0 0-1 0 0,0-1 1 0 0,1 1 0 0 0,0-2 0 0 0,0 1-1 0 0,0-1 1 0 0,6 3-66 0 0,-8-5 25 0 0,1 0 0 0 0,-1 0 0 0 0,1-1-1 0 0,0 1 1 0 0,-1-2 0 0 0,1 1 0 0 0,0-1 0 0 0,0 1 0 0 0,0-1-1 0 0,-1-1 1 0 0,1 1 0 0 0,0-1 0 0 0,0 0 0 0 0,-1-1-1 0 0,1 1 1 0 0,0-1 0 0 0,-1 0 0 0 0,0-1 0 0 0,1 1 0 0 0,-1-1-1 0 0,0 0 1 0 0,3-3-25 0 0,7-5 68 0 0,-1 0 0 0 0,0-1-1 0 0,-1 0 1 0 0,0-1 0 0 0,-1-1-1 0 0,7-11-67 0 0,5-10 0 0 0,-1-1 0 0 0,-2-1 0 0 0,9-23 0 0 0,-27 54 0 0 0,0 1 0 0 0,0 0 0 0 0,1 0 0 0 0,0 0 0 0 0,0 1 0 0 0,0-1 0 0 0,4-1 0 0 0,-8 5 0 0 0,1 1 0 0 0,-1 0 0 0 0,0 0 0 0 0,1 0 0 0 0,-1 0 0 0 0,0 0 0 0 0,0-1 0 0 0,1 1 0 0 0,-1 0 0 0 0,1 0 0 0 0,-1 0 0 0 0,0 0 0 0 0,1 0 0 0 0,-1 0 0 0 0,0 0 0 0 0,1 0 0 0 0,-1 0 0 0 0,0 1 0 0 0,1-1 0 0 0,-1 0 0 0 0,0 0 0 0 0,0 0 0 0 0,1 0 0 0 0,-1 0 0 0 0,0 0 0 0 0,1 1 0 0 0,-1-1 0 0 0,0 0 0 0 0,0 0 0 0 0,1 1 0 0 0,-1-1 0 0 0,0 0 0 0 0,0 0 0 0 0,1 1 0 0 0,-1-1 0 0 0,0 0 0 0 0,0 0 0 0 0,0 1 0 0 0,0-1 0 0 0,1 0 0 0 0,-1 1 0 0 0,0-1 0 0 0,0 0 0 0 0,6 11 16 0 0,-1 1 0 0 0,0-1 0 0 0,0 1 0 0 0,-1 0 0 0 0,-1 0 0 0 0,0 0 0 0 0,1 11-16 0 0,8 28 80 0 0,-4-21-33 0 0,2 24-47 0 0,6 19-140 0 0,-15-72 142 0 0,61 199 212 0 0,-53-166-140 0 0,-6-24-29 0 0,0 1-1 0 0,1 0 1 0 0,1 2-45 0 0,-3-10 24 0 0,-1-2-18 0 0,-1 0 1 0 0,0 0-1 0 0,1 0 0 0 0,-1 0 1 0 0,1-1-1 0 0,-1 1 0 0 0,0 0 1 0 0,0 0-1 0 0,0 0 1 0 0,1 0-1 0 0,-1 0 0 0 0,0 0 1 0 0,0 0-1 0 0,0 0 0 0 0,0 0 1 0 0,-1 0-1 0 0,1 0 0 0 0,0 0-6 0 0,0 1 86 0 0,0-2-42 0 0,7-12-355 0 0,-4 6 366 0 0,-1 0 0 0 0,0 0 0 0 0,0 0 1 0 0,0-1-1 0 0,-1 1 0 0 0,0-1 0 0 0,0 1 0 0 0,-1 0 0 0 0,0-4-55 0 0,5-32 488 0 0,23-61 455 0 0,15-32-943 0 0,-37 121 89 0 0,0 0 0 0 0,2 1 1 0 0,5-9-90 0 0,-4 6 61 0 0,-5 11-46 0 0,0 0 0 0 0,0 0-1 0 0,0 0 1 0 0,1 0 0 0 0,0 1 0 0 0,0-1 0 0 0,0 1-1 0 0,0 0 1 0 0,1 1 0 0 0,4-3-15 0 0,1 0 23 0 0,1 1 0 0 0,-1 0 1 0 0,1 1-1 0 0,0 0 0 0 0,3 0-23 0 0,12-1-2318 0 0,25-3 2318 0 0,27 2-5826 0 0,-60 5 4045 0 0,6-1-7005 0 0</inkml:trace>
  <inkml:trace contextRef="#ctx0" brushRef="#br0" timeOffset="625.375">1738 309 9216 0 0,'5'4'356'0'0,"-1"-1"-1"0"0,1 0 1 0 0,0 0 0 0 0,0 0 0 0 0,0-1 0 0 0,0 1 0 0 0,0-2-1 0 0,1 1 1 0 0,1 0-356 0 0,5 3 8767 0 0,-9-3-8477 0 0,-1-2 802 0 0,-2 0-78 0 0,0 2-126 0 0,-1 2-793 0 0,0 0-1 0 0,0 0 1 0 0,0-1 0 0 0,0 1 0 0 0,0 0 0 0 0,-1-1 0 0 0,0 1 0 0 0,0-1 0 0 0,0 1 0 0 0,0-1 0 0 0,0 0 0 0 0,-1 0 0 0 0,1 0 0 0 0,-2 1-95 0 0,-12 17 427 0 0,-8 15 66 0 0,5-9-213 0 0,1 1 0 0 0,-13 31-280 0 0,11-16 171 0 0,3 1 0 0 0,1 1 1 0 0,3 0-1 0 0,1 1 0 0 0,2 0 0 0 0,3 1 0 0 0,1 2-171 0 0,6-35 158 0 0,0 0 0 0 0,2 14-158 0 0,1-1 143 0 0,-2-14-81 0 0,2 0 1 0 0,0 0-1 0 0,0 0 0 0 0,1 0 1 0 0,0 0-1 0 0,2-1 0 0 0,2 6-62 0 0,-5-14 19 0 0,0 1 0 0 0,0-1 0 0 0,0 0 1 0 0,0 0-1 0 0,1 0 0 0 0,-1 0 0 0 0,1 0 0 0 0,0-1 0 0 0,0 0 0 0 0,1 0 0 0 0,-1 0 0 0 0,1 0 0 0 0,-1-1 0 0 0,1 1 1 0 0,0-1-1 0 0,1 0-19 0 0,4 1-528 0 0,1 0 0 0 0,0 0 0 0 0,0-1 0 0 0,0 0 0 0 0,0-1 0 0 0,0 0 0 0 0,2-1 528 0 0,7 0-6463 0 0,-3 3-1951 0 0</inkml:trace>
  <inkml:trace contextRef="#ctx0" brushRef="#br0" timeOffset="1075.529">2059 635 7368 0 0,'3'3'1401'0'0,"0"0"0"0"0,-1 0 0 0 0,1 1 1 0 0,-1-1-1 0 0,0 1 0 0 0,0 0 0 0 0,0 0 1 0 0,1 1-1402 0 0,-1 1 703 0 0,0 1 1 0 0,0 0-1 0 0,-1-1 1 0 0,0 1-1 0 0,0 0-703 0 0,0 12 250 0 0,0 0 0 0 0,-2 0-1 0 0,0 5-249 0 0,0-18 427 0 0,-1 38 139 0 0,-1 20 151 0 0,-1-20-109 0 0,1 20-608 0 0,2-15 605 0 0,-3 1-605 0 0,3 11 696 0 0,1-59-517 0 0,0-2 12 0 0,0 0 7 0 0,1-9 195 0 0,10-15-62 0 0,-9 21-304 0 0,0 0 0 0 0,-1 0 0 0 0,1 0 0 0 0,-1 0 1 0 0,0-1-1 0 0,0 1 0 0 0,0 0 0 0 0,0-1 0 0 0,0-2-27 0 0,4-44 55 0 0,4-8-55 0 0,-3 20 17 0 0,-1 0-1 0 0,0-27-16 0 0,-4 40 21 0 0,1 0 1 0 0,1 0-1 0 0,4-13-21 0 0,-4 28 13 0 0,-2 8 51 0 0,0 5-8 0 0,6 37 85 0 0,4 40-141 0 0,-5-30 30 0 0,-3-34-21 0 0,0 1 0 0 0,2-1 1 0 0,0 0-1 0 0,0 0 0 0 0,2 0 0 0 0,0-1 0 0 0,4 7-9 0 0,-9-19 24 0 0,-1 0-1 0 0,1-1 1 0 0,0 1 0 0 0,-1-1-1 0 0,1 1 1 0 0,0-1 0 0 0,1 0-1 0 0,-1 0 1 0 0,0 0-1 0 0,1 0 1 0 0,-1 0 0 0 0,1 0-1 0 0,-1-1 1 0 0,1 1 0 0 0,0-1-1 0 0,0 0 1 0 0,0 0 0 0 0,0 0-1 0 0,0 0 1 0 0,0 0-1 0 0,0-1 1 0 0,0 1 0 0 0,0-1-1 0 0,0 0 1 0 0,0 0 0 0 0,0 0-1 0 0,0 0 1 0 0,0 0-1 0 0,2-1-23 0 0,-1 0 39 0 0,0 0-1 0 0,-1 0 0 0 0,1 0 0 0 0,-1 0 0 0 0,1 0 0 0 0,-1-1 0 0 0,1 0 0 0 0,-1 0 0 0 0,0 0 0 0 0,0 0 0 0 0,0 0 0 0 0,0 0 1 0 0,1-2-39 0 0,17-12 104 0 0,-17 13-94 0 0,0 1 0 0 0,0-2 0 0 0,-1 1 0 0 0,1 0 0 0 0,-1-1 0 0 0,0 0 0 0 0,0 0 0 0 0,0 1 0 0 0,1-6-10 0 0,19-40 22 0 0,-13 27-27 0 0,-6 11 5 0 0,0 1 0 0 0,-1 0 0 0 0,0-3 0 0 0,3-8 0 0 0,-3 8 0 0 0,-1 0 0 0 0,0 0 0 0 0,-1-1 0 0 0,-1-11 0 0 0,-2 1 194 0 0,0 0-5253 0 0,2 24 3124 0 0</inkml:trace>
  <inkml:trace contextRef="#ctx0" brushRef="#br0" timeOffset="1521.895">2656 507 11520 0 0,'10'13'886'0'0,"-9"-13"-811"0"0,-1 1-1 0 0,1-1 0 0 0,-1 1 1 0 0,0-1-1 0 0,1 1 0 0 0,-1-1 1 0 0,1 0-1 0 0,-1 1 1 0 0,1-1-1 0 0,0 0 0 0 0,-1 1 1 0 0,1-1-1 0 0,-1 0 0 0 0,1 0 1 0 0,-1 0-1 0 0,1 1 0 0 0,0-1 1 0 0,-1 0-1 0 0,1 0 1 0 0,0 0-1 0 0,-1 0 0 0 0,1 0 1 0 0,0 0-75 0 0,-1 0 202 0 0,1 0 1 0 0,-1 0 0 0 0,1 0 0 0 0,0 0 0 0 0,-1 0 0 0 0,1 0-1 0 0,0 0 1 0 0,-1 0 0 0 0,1 1 0 0 0,-1-1 0 0 0,1 0-1 0 0,0 0 1 0 0,-1 1 0 0 0,1-1 0 0 0,-1 0 0 0 0,1 1-1 0 0,-1-1 1 0 0,1 0 0 0 0,-1 1-203 0 0,3 2 319 0 0,-1-1 0 0 0,0 1 0 0 0,0 0 0 0 0,-1 0 0 0 0,1 0 0 0 0,-1 0 0 0 0,1 0 0 0 0,-1 1 0 0 0,0-1 0 0 0,0 0 0 0 0,0 1 0 0 0,-1-1 0 0 0,1 0 0 0 0,-1 2-319 0 0,1 10 650 0 0,-1 1 0 0 0,-1 10-650 0 0,0 0 435 0 0,1 272 1467 0 0,1-275-1592 0 0,1-1 1 0 0,3 12-311 0 0,2 18 185 0 0,-6-41-158 0 0,0-1-1 0 0,1 0 0 0 0,1 1 1 0 0,0-1-1 0 0,2 6-26 0 0,-3-13-70 0 0,1 1-1 0 0,-1-1 1 0 0,1 1-1 0 0,-1-1 1 0 0,1 0-1 0 0,0 0 1 0 0,1 0-1 0 0,-1 0 71 0 0,-2-3-93 0 0,-1-1-1 0 0,1 1 1 0 0,-1-1 0 0 0,1 1-1 0 0,0 0 1 0 0,-1-1 0 0 0,1 1-1 0 0,-1-1 1 0 0,1 0 0 0 0,-1 1-1 0 0,1-1 1 0 0,-1 1-1 0 0,1-1 1 0 0,-1 0 0 0 0,0 1-1 0 0,1-1 1 0 0,-1 0 93 0 0,0 1-159 0 0,21-31-3327 0 0,-12 12 1694 0 0</inkml:trace>
  <inkml:trace contextRef="#ctx0" brushRef="#br0" timeOffset="1853.038">2934 477 13360 0 0,'0'0'1026'0'0,"8"2"-628"0"0,-5-1-122 0 0,-1 1 1 0 0,0 0-1 0 0,1 0 1 0 0,-1 0-1 0 0,0 0 1 0 0,0 0-1 0 0,0 0 0 0 0,-1 0 1 0 0,1 1-1 0 0,0-1 1 0 0,-1 1-1 0 0,0-1 1 0 0,1 1-1 0 0,-1-1 1 0 0,0 2-277 0 0,3 6 765 0 0,-1-1 0 0 0,-1 1 0 0 0,0-1 0 0 0,0 2-765 0 0,8 71 2342 0 0,-2 57-2342 0 0,4 36 494 0 0,-10-156-445 0 0,0 5 76 0 0,2 0 0 0 0,5 21-125 0 0,-6-36 21 0 0,0 4 41 0 0,1 0 0 0 0,0-1 0 0 0,1 1 0 0 0,5 8-62 0 0,-9-23 14 0 0,0 0 0 0 0,0 0 0 0 0,0 0-1 0 0,0 0 1 0 0,-1 0 0 0 0,1 0 0 0 0,0 0-1 0 0,-1 0 1 0 0,1-1-14 0 0,-3-3-8 0 0,0 0 0 0 0,0 0-1 0 0,0 0 1 0 0,0 1 0 0 0,-1-1 0 0 0,0 1-1 0 0,0-1 1 0 0,-1 1 0 0 0,1 0 0 0 0,-1 0-1 0 0,0 0 1 0 0,-2 0 8 0 0,-8-9 3 0 0,-1 1 0 0 0,-1 1-1 0 0,-3-1-2 0 0,-6-6-5 0 0,18 14-4 0 0,0 1 0 0 0,-1 1-1 0 0,1-1 1 0 0,-6-1 9 0 0,10 4-27 0 0,1 0-37 0 0,2 1 0 0 0,0 0-129 0 0,0 0-543 0 0,0 0-236 0 0,0 0-891 0 0,0 0-3550 0 0,0 0-1521 0 0</inkml:trace>
  <inkml:trace contextRef="#ctx0" brushRef="#br0" timeOffset="2252.989">3169 1020 3680 0 0,'25'-6'1095'0'0,"-4"1"4702"0"0,13 1 2113 0 0,-27 4-7370 0 0,0 0 1 0 0,0 0-1 0 0,-1-1 0 0 0,6-2-540 0 0,-6 2 338 0 0,1 0-1 0 0,-1 1 0 0 0,1 0 0 0 0,-1 0 1 0 0,1 0-1 0 0,1 1-337 0 0,14 1 1039 0 0,-20-2-972 0 0,0 0-1 0 0,-1 1 1 0 0,1-1 0 0 0,0 1-1 0 0,0-1 1 0 0,0 1 0 0 0,-1 0-1 0 0,1 0 1 0 0,0 0-1 0 0,-1 0 1 0 0,1 0 0 0 0,-1 0-1 0 0,1 0 1 0 0,-1 0 0 0 0,0 1-1 0 0,2 1-66 0 0,-2-2 97 0 0,-1-1-84 0 0,1 1 0 0 0,-1-1 1 0 0,0 1-1 0 0,0-1 1 0 0,1 0-1 0 0,-1 1 0 0 0,0-1 1 0 0,0 1-1 0 0,0-1 1 0 0,0 1-1 0 0,0-1 0 0 0,1 1 1 0 0,-1-1-1 0 0,0 1 1 0 0,0-1-1 0 0,0 1 1 0 0,0-1-1 0 0,-1 1 0 0 0,1-1-13 0 0,0 4 43 0 0,1 5 2 0 0,0 1 1 0 0,-1 0-1 0 0,-1-1 1 0 0,1 1-1 0 0,-2 0 1 0 0,1-1-1 0 0,-1 1 1 0 0,-3 8-46 0 0,-3 16 45 0 0,-1-4-45 0 0,7-23 0 0 0,0 0 0 0 0,0 0 0 0 0,0 0 0 0 0,1 3 0 0 0,1-9 0 0 0,0 0 0 0 0,-1 0 0 0 0,1 0-1 0 0,0 0 1 0 0,0 0 0 0 0,-1 0 0 0 0,1 0 0 0 0,0 0-1 0 0,-1 0 1 0 0,1 0 0 0 0,-1 0 0 0 0,0 1 0 0 0,-9 16 29 0 0,10-16 104 0 0,0-2 26 0 0,0 0-6 0 0,0 0 6 0 0,2 1-104 0 0,0-1 1 0 0,0 1 0 0 0,1 0-1 0 0,-1-1 1 0 0,0 1-1 0 0,1-1 1 0 0,-1 0 0 0 0,0 0-1 0 0,1 0 1 0 0,-1 0-1 0 0,0 0 1 0 0,1-1-56 0 0,3 1 133 0 0,48-3 756 0 0,-53 3-863 0 0,0 0 0 0 0,0 0 0 0 0,0 1 0 0 0,0-1 1 0 0,0 0-1 0 0,0 1 0 0 0,0-1 0 0 0,0 1 0 0 0,0-1 0 0 0,0 1 0 0 0,0-1 0 0 0,-1 1 0 0 0,1-1 0 0 0,0 1 0 0 0,0 0 0 0 0,-1 0 0 0 0,1-1 1 0 0,0 1-1 0 0,-1 0 0 0 0,1 0 0 0 0,-1 0 0 0 0,1 0 0 0 0,-1 0 0 0 0,1 0-26 0 0,0 2 50 0 0,0-1 1 0 0,0 1-1 0 0,0 0 1 0 0,0-1-1 0 0,-1 1 1 0 0,1-1-1 0 0,-1 1 0 0 0,0 1-50 0 0,0 8 17 0 0,-2 0-1 0 0,1 0 0 0 0,-2 0 1 0 0,1 0-1 0 0,-2-1 0 0 0,1 1 0 0 0,-1-1 1 0 0,-1 0-1 0 0,0 0 0 0 0,-1-1 0 0 0,0 1 1 0 0,-1-1-1 0 0,-4 5-16 0 0,2-3-11 0 0,-1-1 0 0 0,0 0 0 0 0,0-1 0 0 0,-1 0-1 0 0,0-1 1 0 0,-1 0 0 0 0,0 0 0 0 0,0-2 0 0 0,-1 1 0 0 0,0-2 0 0 0,-1 1 11 0 0,-4 1-542 0 0,-5 2-1630 0 0,4-10-5254 0 0,11-4-712 0 0</inkml:trace>
  <inkml:trace contextRef="#ctx0" brushRef="#br0" timeOffset="2728.212">3472 62 13360 0 0,'5'10'671'0'0,"-2"-3"-475"0"0,1 0 0 0 0,-1-1-1 0 0,1 0 1 0 0,1 0 0 0 0,2 4-196 0 0,6 6 1497 0 0,-1 0 0 0 0,-1 1 0 0 0,0 1 0 0 0,-1 0 1 0 0,2 8-1498 0 0,13 32 1547 0 0,-1 7-1547 0 0,-12-33 583 0 0,9 33-187 0 0,-2 0 1 0 0,-4 2-1 0 0,-2 0 1 0 0,0 28-397 0 0,11 274 1360 0 0,-24-259-439 0 0,-5 6-921 0 0,0-28 257 0 0,4-64-205 0 0,-1 0 0 0 0,-2 0 1 0 0,-1 0-1 0 0,-2 5-52 0 0,5-18-20 0 0,-2-1 0 0 0,1 0 0 0 0,-1 1 0 0 0,-4 5 20 0 0,7-15-80 0 0,1-1-184 0 0,0 0-772 0 0,-4-7-3198 0 0,3 0-4359 0 0</inkml:trace>
  <inkml:trace contextRef="#ctx0" brushRef="#br0" timeOffset="3395.405">4259 1225 456 0 0,'9'-14'8705'0'0,"-8"13"-3861"0"0,-1 1-499 0 0,0 0-2286 0 0,-1 0-1893 0 0,0-1 0 0 0,0 1 0 0 0,0 0 0 0 0,1 0 1 0 0,-1 0-1 0 0,0 0 0 0 0,0 0 0 0 0,0 0 0 0 0,0 0 0 0 0,0 0 0 0 0,1 0 1 0 0,-1 0-1 0 0,0 1 0 0 0,0-1 0 0 0,0 0 0 0 0,0 1-166 0 0,-4 3 192 0 0,0 0 0 0 0,0 0 0 0 0,0 1 0 0 0,0 0 0 0 0,1 0 0 0 0,0 0 0 0 0,0 1 0 0 0,0-1 1 0 0,1 1-1 0 0,-1 2-192 0 0,-6 11 285 0 0,2-1 1 0 0,-5 18-286 0 0,-20 69 455 0 0,27-83-336 0 0,1 1 0 0 0,2 0 0 0 0,0 0-1 0 0,0 8-118 0 0,3-23 46 0 0,-1 4 61 0 0,1 1 0 0 0,1-1-1 0 0,0 0 1 0 0,1 0 0 0 0,0 0-1 0 0,1-1 1 0 0,0 1-1 0 0,1 0 1 0 0,0-1-107 0 0,-2-7 71 0 0,1-1 0 0 0,-1 0 0 0 0,1 0 0 0 0,-1 0 0 0 0,1 0 0 0 0,0-1-1 0 0,0 1 1 0 0,0-1 0 0 0,0 0 0 0 0,0 1 0 0 0,4 0-71 0 0,-1 1 68 0 0,-5-4-36 0 0,1 1-1 0 0,-1 0 1 0 0,1-1 0 0 0,0 1-1 0 0,-1-1 1 0 0,1 1-1 0 0,0-1 1 0 0,0 0 0 0 0,-1 1-1 0 0,1-1 1 0 0,0 0 0 0 0,0 0-1 0 0,-1-1 1 0 0,1 1-1 0 0,0 0 1 0 0,0-1 0 0 0,-1 1-1 0 0,1-1 1 0 0,0 1-1 0 0,-1-1 1 0 0,1 0-32 0 0,2 0 47 0 0,-1-1 0 0 0,1 0 0 0 0,-1 0 0 0 0,0 0 0 0 0,0 0 0 0 0,0-1 0 0 0,0 1 0 0 0,1-2-47 0 0,5-9 19 0 0,-9 7-20 0 0,-1 4-1 0 0,1 0-4 0 0,0 0 0 0 0,-1 0 0 0 0,1-1 0 0 0,-1 1 0 0 0,1 0 0 0 0,-1 0 0 0 0,0 0 0 0 0,0 0-1 0 0,0 0 1 0 0,0 0 0 0 0,0 0 0 0 0,0 0 0 0 0,-1 1 0 0 0,1-1 0 0 0,0 0 0 0 0,-1 1 0 0 0,0-1 0 0 0,1 1 0 0 0,-1-1 0 0 0,-1 0 6 0 0,-6-4-68 0 0,0 1 1 0 0,-1-1-1 0 0,-9-2 68 0 0,1-1-52 0 0,14 7-151 0 0,0 0-1 0 0,0 0 1 0 0,0 1 0 0 0,-1 0 0 0 0,1 0-1 0 0,0 0 1 0 0,-1 0 0 0 0,1 1-1 0 0,-3 0 204 0 0,-13-1-4730 0 0,11 1 650 0 0,-1 0-3855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9:18.9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392 604 16008 0 0,'0'0'730'0'0,"0"0"-9"0"0,0 0-267 0 0,0 0 595 0 0,0 0 315 0 0,2 1 63 0 0,-1 0-1261 0 0,1 1 0 0 0,-1 0-1 0 0,1 0 1 0 0,-1-1 0 0 0,0 1 0 0 0,0 0 0 0 0,0 0 0 0 0,0 0 0 0 0,0 0 0 0 0,0 0 0 0 0,-1 1 0 0 0,1-1 0 0 0,-1 0 0 0 0,1 0 0 0 0,-1 0 0 0 0,0 0 0 0 0,0 1 0 0 0,0-1-166 0 0,0 10 168 0 0,-1 1 1 0 0,0-1 0 0 0,-1 1-169 0 0,-1 11 288 0 0,-31 243 546 0 0,13-117-581 0 0,3-42 109 0 0,15-98-266 0 0,2-8-1 0 0,1-2-6 0 0,0 0-1 0 0,0 0 0 0 0,1-3-15 0 0,13-47-45 0 0,-3-1-1 0 0,-2 0 0 0 0,0-23-27 0 0,1-1 5 0 0,2-23 186 0 0,-6 32 305 0 0,6-8-496 0 0,-8 39 56 0 0,-4 27-33 0 0,1 0-1 0 0,0 0 0 0 0,1-1 0 0 0,0-1-22 0 0,0 4 17 0 0,-1 1-1 0 0,1 0 0 0 0,-1 0 1 0 0,-1-1-1 0 0,1 1 1 0 0,-1-6-17 0 0,0 10 14 0 0,0 0-9 0 0,0 1-1 0 0,0-1 1 0 0,0 1 0 0 0,0-1-1 0 0,0 1 1 0 0,0-1 0 0 0,0 0 0 0 0,0 1-1 0 0,0-1 1 0 0,0 1 0 0 0,1-1 0 0 0,-1 1-1 0 0,0 0 1 0 0,0-1 0 0 0,0 1-1 0 0,1-1 1 0 0,-1 1 0 0 0,0-1 0 0 0,1 1-1 0 0,-1 0 1 0 0,0-1 0 0 0,1 1-1 0 0,-1-1-4 0 0,1 0 86 0 0,-5 36 143 0 0,15 141-150 0 0,-8-105-39 0 0,3 0 1 0 0,11 54-41 0 0,-12-103 34 0 0,1 1 0 0 0,0-1-1 0 0,2-1 1 0 0,2 5-34 0 0,-5-17 22 0 0,0 1 0 0 0,0-1 0 0 0,0 0 1 0 0,1-1-1 0 0,1 1 0 0 0,0-1 0 0 0,0 0 0 0 0,0-1 0 0 0,1 0 0 0 0,1 1-22 0 0,-7-7 28 0 0,1 1 1 0 0,0 0-1 0 0,0-1 0 0 0,-1 0 0 0 0,1 1 0 0 0,0-1 1 0 0,1 0-1 0 0,-1-1 0 0 0,0 1 0 0 0,0 0 0 0 0,0-1 1 0 0,0 0-1 0 0,1 0 0 0 0,-1 0 0 0 0,0 0 0 0 0,0 0 1 0 0,0-1-1 0 0,1 1 0 0 0,-1-1 0 0 0,0 0 0 0 0,0 0 1 0 0,0 0-1 0 0,0 0 0 0 0,2-2-28 0 0,2 0 70 0 0,-1-1-1 0 0,1 0 1 0 0,-1 0 0 0 0,0-1-1 0 0,0 0 1 0 0,0 0 0 0 0,0 0-1 0 0,-1-1 1 0 0,5-5-70 0 0,0-3 154 0 0,2-1-13 0 0,-1 0 0 0 0,0-1 0 0 0,-2 0-1 0 0,4-8-140 0 0,-5 8-121 0 0,-2 0-1 0 0,0 0 1 0 0,0 0-1 0 0,-2-1 1 0 0,0 1-1 0 0,1-16 122 0 0,-1-14-13 0 0,-1 0 0 0 0,-3 0 1 0 0,-2 0-1 0 0,-1 1 0 0 0,-3-2 13 0 0,-16-43-25 0 0,21 87-7 0 0,1 0 0 0 0,-1 1 0 0 0,0-1 0 0 0,-1 0 1 0 0,1 0-1 0 0,0 1 0 0 0,-1-1 0 0 0,0 0 32 0 0,0 1-128 0 0,2 2-187 0 0,0 0-782 0 0,0 0-338 0 0,-1 2-1567 0 0,-5 9-6028 0 0</inkml:trace>
  <inkml:trace contextRef="#ctx0" brushRef="#br0" timeOffset="371.582">1016 753 10592 0 0,'2'0'818'0'0,"29"3"-170"0"0,-30-3 1064 0 0,-1 0 579 0 0,0 0 114 0 0,0 0-164 0 0,0 0-786 0 0,0 0-346 0 0,0 0-70 0 0,0 2-132 0 0,-1 10-708 0 0,-1-1 1 0 0,0 1-1 0 0,0-1 1 0 0,-4 10-200 0 0,-2 8-24 0 0,-5 14-167 0 0,9-31 230 0 0,0 1 0 0 0,1-1 1 0 0,0 1-1 0 0,1 6-39 0 0,0-4 224 0 0,0 0 0 0 0,2 1 1 0 0,0-1-1 0 0,0 1 0 0 0,2-1 0 0 0,0 0 1 0 0,0 0-1 0 0,4 7-224 0 0,-4-16 146 0 0,1-2 0 0 0,0 1 0 0 0,1 0 0 0 0,-1-1 0 0 0,1 1 0 0 0,0-1 0 0 0,0 0 0 0 0,3 3-146 0 0,3 2 232 0 0,-7-7-206 0 0,-1 0 0 0 0,0 0-1 0 0,1 0 1 0 0,-1 0 0 0 0,1-1 0 0 0,-1 1 0 0 0,1-1-1 0 0,0 0 1 0 0,0 1 0 0 0,-1-1 0 0 0,1-1-1 0 0,0 1 1 0 0,0 0 0 0 0,0-1 0 0 0,0 1 0 0 0,0-1-1 0 0,0 0 1 0 0,0 0 0 0 0,0 0 0 0 0,0-1-1 0 0,0 1 1 0 0,0-1 0 0 0,0 0 0 0 0,0 1-1 0 0,0-1 1 0 0,0 0 0 0 0,1-1-26 0 0,3-1 44 0 0,0-1-1 0 0,-1 1 1 0 0,1-1 0 0 0,-1 0 0 0 0,0-1-1 0 0,0 1 1 0 0,-1-1 0 0 0,1 0 0 0 0,-1-1-1 0 0,2-2-43 0 0,0 0 26 0 0,-1-1-1 0 0,0 1 0 0 0,0-1 1 0 0,-1-1-1 0 0,0 1 0 0 0,0-1 1 0 0,-1 0-1 0 0,-1 0 0 0 0,1 0 1 0 0,0-9-26 0 0,0 1 6 0 0,-1 0 1 0 0,-1 0 0 0 0,0 0-1 0 0,-2 1 1 0 0,0-1 0 0 0,-1 0-1 0 0,-1 0 1 0 0,-2-10-7 0 0,-7-14 0 0 0,-2-2 0 0 0,11 39-48 0 0,0 0 0 0 0,-1-1 0 0 0,0 1 0 0 0,1 0 0 0 0,-2 0 0 0 0,1 0 0 0 0,0 0 0 0 0,-1 1 0 0 0,0 0-1 0 0,0 0 1 0 0,-1 0 0 0 0,1 0 0 0 0,-1 0 0 0 0,0 1 0 0 0,1 0 0 0 0,-2-1 48 0 0,2 2-49 0 0,1 1-1 0 0,0-1 1 0 0,-1 1-1 0 0,1 0 1 0 0,-1 0 0 0 0,1 0-1 0 0,-1 0 1 0 0,0 0 0 0 0,1 1-1 0 0,-1 0 1 0 0,0 0-1 0 0,1 0 1 0 0,-1 0 0 0 0,0 0-1 0 0,1 1 1 0 0,-1-1-1 0 0,1 1 1 0 0,-1 0 0 0 0,1 0-1 0 0,-1 1 1 0 0,1-1-1 0 0,-1 1 1 0 0,1 0 0 0 0,0-1-1 0 0,-2 3 50 0 0,1 0-442 0 0,0 0 1 0 0,0 0-1 0 0,1 1 0 0 0,0-1 0 0 0,0 1 1 0 0,0 0-1 0 0,0 0 0 0 0,1 0 0 0 0,-1 4 442 0 0,-3 10-2228 0 0</inkml:trace>
  <inkml:trace contextRef="#ctx0" brushRef="#br0" timeOffset="1039.965">1462 1303 15408 0 0,'0'0'348'0'0,"0"0"49"0"0,0 0 21 0 0,-9 1 92 0 0,2 1-416 0 0,6-2 321 0 0,1 0 140 0 0,0 0 21 0 0,0 0 65 0 0,0 0 248 0 0,0 0 110 0 0,0 0 22 0 0,0 0-66 0 0,0 0-290 0 0,9-7 395 0 0,32-27 1210 0 0,-39 33-2196 0 0,1 0 1 0 0,-1 0 0 0 0,1 0-1 0 0,-1 0 1 0 0,1 1 0 0 0,0-1-1 0 0,-1 1 1 0 0,1-1 0 0 0,-1 1-1 0 0,1 0 1 0 0,0 0 0 0 0,1 0-75 0 0,-1 0 74 0 0,1 0 73 0 0,-1 2-225 0 0,1 1 79 0 0,0-1 0 0 0,-1 1 0 0 0,1 0 0 0 0,0 0 0 0 0,-1 1 0 0 0,0-1 0 0 0,0 1 0 0 0,0 0 0 0 0,0 0 0 0 0,-1 0 0 0 0,1 0 0 0 0,-1 0 0 0 0,0 0 0 0 0,0 1 0 0 0,-1-1 0 0 0,1 1 0 0 0,-1-1 0 0 0,0 1 0 0 0,0 0 0 0 0,0-1-1 0 0,-1 2 0 0 0,1 9-22 0 0,-1 1-1 0 0,-1-1 1 0 0,0 0 0 0 0,-1 0-1 0 0,0 0 1 0 0,-2 0-1 0 0,1 0 1 0 0,-2-1-1 0 0,0 0 1 0 0,-1 0-1 0 0,0 0 1 0 0,-1 0-1 0 0,0-1 1 0 0,-2 0-1 0 0,-1 1 23 0 0,8-11-37 0 0,-12 15 96 0 0,0 0-1 0 0,-7 4-58 0 0,15-17 65 0 0,0 1 0 0 0,0-1 0 0 0,-1-1 0 0 0,1 1 0 0 0,-1-1 0 0 0,0 0 0 0 0,0-1 0 0 0,-5 2-65 0 0,-6 3-5 0 0,15-6-10 0 0,-1-1-1 0 0,1 1 1 0 0,-1-1 0 0 0,1 0 0 0 0,-1 0 0 0 0,1 0-1 0 0,-1 0 1 0 0,0 0 0 0 0,1-1 0 0 0,-1 0 0 0 0,0 1 0 0 0,0-2-1 0 0,-1 1 16 0 0,-12 1-327 0 0,16-1 323 0 0,0 1 1 0 0,1-1-1 0 0,-1 0 1 0 0,0 0-1 0 0,0 0 1 0 0,0 0-1 0 0,0 0 1 0 0,0 0-1 0 0,0 0 1 0 0,1 0-1 0 0,-1 0 1 0 0,0 0-1 0 0,0 0 1 0 0,0-1-1 0 0,0 1 1 0 0,0 0-1 0 0,1-1 1 0 0,-1 1-1 0 0,0 0 1 0 0,0-1-1 0 0,1 1 1 0 0,-1-1-1 0 0,0 0 4 0 0,0 1 37 0 0,0-1-1 0 0,1 0 1 0 0,-1 1-1 0 0,1-1 1 0 0,-1 1-1 0 0,1-1 0 0 0,0 1 1 0 0,-1-1-1 0 0,1 0 1 0 0,0 1-1 0 0,-1-1 0 0 0,1 0 1 0 0,0 1-1 0 0,0-1 1 0 0,-1 0-1 0 0,1 0 1 0 0,0 1-1 0 0,0-1 0 0 0,0 0 1 0 0,0 0-1 0 0,0 1 1 0 0,0-1-1 0 0,0 0 0 0 0,0 1 1 0 0,1-1-1 0 0,-1 0 1 0 0,0 0-1 0 0,0 1 1 0 0,0-1-1 0 0,1 0 0 0 0,-1 1 1 0 0,0-1-1 0 0,1 0 1 0 0,-1 1-1 0 0,1-1 0 0 0,-1 1 1 0 0,1-1-1 0 0,-1 1 1 0 0,1-1-1 0 0,-1 1 1 0 0,1-1-37 0 0,2-2 50 0 0,1 0 1 0 0,-1 1-1 0 0,0 0 1 0 0,0 0-1 0 0,1 0 1 0 0,-1 0-1 0 0,1 0 1 0 0,1 0-51 0 0,11-3 60 0 0,1 1 0 0 0,-1 0 0 0 0,0 1 0 0 0,1 1 1 0 0,0 1-1 0 0,-1 0 0 0 0,1 1 0 0 0,15 2-60 0 0,-1-1 22 0 0,14 3 20 0 0,-31-2-56 0 0,-7-1-17 0 0,1 0 0 0 0,-1 1 0 0 0,0 0-1 0 0,0 0 1 0 0,0 0 0 0 0,0 1 0 0 0,6 3 31 0 0,-13-5-148 0 0,1-1 1 0 0,-1 1-1 0 0,1-1 0 0 0,-1 1 0 0 0,1-1 1 0 0,-1 1-1 0 0,1-1 0 0 0,-1 1 1 0 0,0 0-1 0 0,1-1 0 0 0,-1 1 0 0 0,0 0 1 0 0,0-1-1 0 0,1 1 0 0 0,-1 0 0 0 0,0-1 1 0 0,0 1-1 0 0,0 0 0 0 0,0-1 1 0 0,0 1-1 0 0,0 0 0 0 0,0 0 0 0 0,0-1 1 0 0,0 1-1 0 0,0 0 0 0 0,0-1 1 0 0,0 1-1 0 0,-1 0 0 0 0,1 0 0 0 0,0-1 1 0 0,0 1-1 0 0,-1-1 0 0 0,1 1 0 0 0,-1 0 1 0 0,1-1-1 0 0,0 1 0 0 0,-1-1 1 0 0,1 1-1 0 0,-1-1 0 0 0,1 1 0 0 0,-1-1 1 0 0,0 1-1 0 0,1-1 0 0 0,-1 1 1 0 0,1-1-1 0 0,-1 0 0 0 0,0 1 0 0 0,1-1 1 0 0,-1 0-1 0 0,0 0 0 0 0,1 1 0 0 0,-1-1 1 0 0,0 0-1 0 0,0 0 148 0 0,-7 0-1791 0 0</inkml:trace>
  <inkml:trace contextRef="#ctx0" brushRef="#br0" timeOffset="1532.663">1470 1642 10368 0 0,'0'0'472'0'0,"0"0"-10"0"0,2 0-295 0 0,8-4 1005 0 0,7-1 4315 0 0,-7 3-4786 0 0,-4 3-179 0 0,0 0 0 0 0,0 0 0 0 0,0 1-1 0 0,0 0 1 0 0,0 0 0 0 0,0 0 0 0 0,0 1 0 0 0,-1-1 0 0 0,1 1 0 0 0,-1 1 0 0 0,1 0-522 0 0,-1 0 162 0 0,-1 0 0 0 0,0 0 0 0 0,0 0 0 0 0,0 0 0 0 0,-1 1 0 0 0,0 0 0 0 0,3 4-162 0 0,8 12 793 0 0,-10-15-630 0 0,0 0 0 0 0,0 1 0 0 0,-1 0 1 0 0,0 0-1 0 0,0 0 0 0 0,-1 0 1 0 0,0 0-1 0 0,0 0 0 0 0,-1 1-163 0 0,2 3 105 0 0,-2 1 0 0 0,0 0-1 0 0,0 0 1 0 0,-1-1 0 0 0,-1 7-105 0 0,-1-10 22 0 0,0 1 1 0 0,0-1 0 0 0,-1 1-1 0 0,0-1 1 0 0,-1 0 0 0 0,0 0-1 0 0,-2 3-22 0 0,-6 13 207 0 0,-22 44 492 0 0,32-63-735 0 0,-1 1 0 0 0,0-1 0 0 0,-1 0 0 0 0,1 0 1 0 0,-1-1-1 0 0,0 1 0 0 0,0-1 0 0 0,-1 0 0 0 0,1 0 0 0 0,-1 0 1 0 0,0-1-1 0 0,0 0 0 0 0,0 1 0 0 0,0-2 0 0 0,0 1 0 0 0,-1-1 1 0 0,0 1-1 0 0,1-2 0 0 0,-1 1 0 0 0,0-1 0 0 0,0 1 0 0 0,0-2 1 0 0,0 1-1 0 0,0-1 0 0 0,0 0 0 0 0,0 0 0 0 0,0 0 0 0 0,1-1 1 0 0,-1 0-1 0 0,0 0 0 0 0,0 0 0 0 0,0-1 36 0 0,-1 0-368 0 0,0-1 0 0 0,0 1 0 0 0,1-1 0 0 0,-1 0-1 0 0,1-1 1 0 0,0 0 0 0 0,0 0 0 0 0,0 0 0 0 0,-4-5 368 0 0,-4-2-1719 0 0</inkml:trace>
  <inkml:trace contextRef="#ctx0" brushRef="#br0" timeOffset="2009.005">321 8 11056 0 0,'-14'-3'1180'0'0,"13"2"-1061"0"0,-1 0 1 0 0,1 1 0 0 0,-1-1-1 0 0,1 1 1 0 0,-1-1 0 0 0,0 1 0 0 0,1 0-1 0 0,-1-1 1 0 0,1 1 0 0 0,-1 0-1 0 0,1 0 1 0 0,-1 0 0 0 0,0 0-1 0 0,1 1 1 0 0,-1-1 0 0 0,1 0 0 0 0,-1 1-1 0 0,1-1 1 0 0,-1 1 0 0 0,1-1-1 0 0,-1 1 1 0 0,1 0 0 0 0,-1 0 0 0 0,1-1-1 0 0,0 1 1 0 0,-1 0 0 0 0,1 0-1 0 0,0 0 1 0 0,0 1 0 0 0,0-1-1 0 0,0 0 1 0 0,-1 1-120 0 0,-12 17 2046 0 0,0 1 0 0 0,2 0-1 0 0,-7 15-2045 0 0,-28 64 1352 0 0,47-98-1324 0 0,-34 79 966 0 0,3 1 1 0 0,4 3-995 0 0,11-27 280 0 0,3 1 0 0 0,2 0 1 0 0,0 26-281 0 0,5-11 311 0 0,3 0 1 0 0,3 0 0 0 0,4 17-312 0 0,0-51 178 0 0,2 0 0 0 0,1 0-1 0 0,2 0 1 0 0,2-1 0 0 0,1-1 0 0 0,16 33-178 0 0,-15-42 37 0 0,2-1 0 0 0,1 0 0 0 0,0-1 0 0 0,11 11-37 0 0,-14-22-153 0 0,0 0 0 0 0,0-1 0 0 0,1-1-1 0 0,1 0 1 0 0,0-1 0 0 0,1-1 0 0 0,12 7 153 0 0,7 2-1456 0 0,1-2 0 0 0,15 4 1456 0 0,-13-10-1852 0 0</inkml:trace>
  <inkml:trace contextRef="#ctx0" brushRef="#br0" timeOffset="2360.587">1495 341 17791 0 0,'29'11'1023'0'0,"-8"-2"-568"0"0,0 0 1 0 0,3 3-456 0 0,-16-7 16 0 0,-1 0-1 0 0,1 0 1 0 0,-1 1 0 0 0,0-1 0 0 0,0 2 0 0 0,-1-1-1 0 0,2 3-15 0 0,7 9 388 0 0,-1 2 1 0 0,-1-1-1 0 0,-1 2 0 0 0,-1 0 0 0 0,-1 0 0 0 0,2 8-388 0 0,13 38 977 0 0,5 33-977 0 0,-6-2 583 0 0,-2 9-583 0 0,-19-88 79 0 0,9 59 316 0 0,-4 1 0 0 0,-3 0-1 0 0,-4 16-394 0 0,-11 170 616 0 0,3-188-472 0 0,-4 0 0 0 0,-10 29-144 0 0,0-18-537 0 0,21-86-910 0 0,0-2-479 0 0,0 0-96 0 0</inkml:trace>
  <inkml:trace contextRef="#ctx0" brushRef="#br0" timeOffset="2808.832">2076 1729 16959 0 0,'0'0'778'0'0,"2"2"-20"0"0,-2-2-747 0 0,0 0-1 0 0,0 1 0 0 0,0-1 0 0 0,1 0 0 0 0,-1 1 0 0 0,0-1 0 0 0,0 0 0 0 0,1 1 0 0 0,-1-1 0 0 0,0 0 0 0 0,0 0 1 0 0,1 1-1 0 0,-1-1 0 0 0,0 0 0 0 0,1 0 0 0 0,-1 0 0 0 0,0 0 0 0 0,1 1 0 0 0,-1-1 0 0 0,0 0 0 0 0,1 0 1 0 0,-1 0-1 0 0,0 0 0 0 0,1 0 0 0 0,-1 0 0 0 0,1 0 0 0 0,-1 0 0 0 0,0 0 0 0 0,1 0 0 0 0,-1 0 0 0 0,0 0 0 0 0,1 0 1 0 0,-1 0-1 0 0,1 0 0 0 0,-1 0 0 0 0,0 0 0 0 0,1-1 0 0 0,-1 1 0 0 0,0 0 0 0 0,1 0 0 0 0,-1 0 0 0 0,0-1 1 0 0,0 1-1 0 0,1 0 0 0 0,-1 0 0 0 0,0-1 0 0 0,1 1 0 0 0,-1 0 0 0 0,0-1-10 0 0,0 1 52 0 0,34-30 1109 0 0,-28 24-825 0 0,0 0 0 0 0,0 0 0 0 0,1 1 0 0 0,-1 0-1 0 0,1 0 1 0 0,1 1 0 0 0,3-3-336 0 0,-5 3 302 0 0,-6 3-297 0 0,0 1 0 0 0,1 0-1 0 0,-1-1 1 0 0,0 1 0 0 0,0 0-1 0 0,1 0 1 0 0,-1 0 0 0 0,0-1 0 0 0,0 1-1 0 0,1 0 1 0 0,-1 0 0 0 0,0 0-1 0 0,1 0 1 0 0,-1-1 0 0 0,0 1-1 0 0,1 0 1 0 0,-1 0 0 0 0,0 0 0 0 0,1 0-1 0 0,-1 0 1 0 0,0 0 0 0 0,1 0-1 0 0,-1 0 1 0 0,0 0 0 0 0,1 0 0 0 0,-1 0-1 0 0,1 0-4 0 0,2 0 58 0 0,0 0 0 0 0,0 0-1 0 0,0 0 1 0 0,0 0 0 0 0,0 0-1 0 0,0 1 1 0 0,0 0-1 0 0,0 0 1 0 0,0-1 0 0 0,0 2-1 0 0,0-1 1 0 0,0 0 0 0 0,0 0-1 0 0,0 1 1 0 0,-1 0 0 0 0,1 0-1 0 0,-1-1 1 0 0,1 1 0 0 0,-1 1-1 0 0,0-1 1 0 0,0 0-1 0 0,0 0 1 0 0,0 1 0 0 0,0 0-1 0 0,0-1 1 0 0,-1 1 0 0 0,1 0-1 0 0,-1-1 1 0 0,0 1 0 0 0,0 1-58 0 0,2 3 71 0 0,0 0 1 0 0,0 1 0 0 0,-1-1 0 0 0,-1 1 0 0 0,1 0 0 0 0,-1 0 0 0 0,-1 0 0 0 0,1-1 0 0 0,-1 1-1 0 0,-1 0 1 0 0,1 0 0 0 0,-3 8-72 0 0,3-13 0 0 0,-2 10 0 0 0,-1-1 0 0 0,0 1 0 0 0,-5 11 0 0 0,-2 5 0 0 0,9-24 0 0 0,0 0 0 0 0,0 0 0 0 0,-1 0 0 0 0,0-1 0 0 0,0 1 0 0 0,0 0 0 0 0,-1-1 0 0 0,1 1 0 0 0,-1-1 0 0 0,0 0 0 0 0,0 0 0 0 0,-1 0 0 0 0,0 1 0 0 0,3-4-2 0 0,-1 0 0 0 0,1 0 0 0 0,0 0 1 0 0,0 0-1 0 0,-1 0 0 0 0,1 0 0 0 0,-1 0 0 0 0,1 0 0 0 0,-1 0 0 0 0,1-1 0 0 0,-1 1 0 0 0,0-1 0 0 0,1 1 0 0 0,-1-1 0 0 0,0 0 0 0 0,1 1 0 0 0,-1-1 0 0 0,0 0 1 0 0,1 0-1 0 0,-1 0 0 0 0,0-1 0 0 0,1 1 0 0 0,-1 0 0 0 0,0 0 0 0 0,1-1 0 0 0,-1 1 0 0 0,1-1 0 0 0,-1 0 0 0 0,0 1 0 0 0,1-1 0 0 0,-1 0 0 0 0,1 0 1 0 0,0 0-1 0 0,-1 0 0 0 0,1 0 0 0 0,0 0 0 0 0,0 0 0 0 0,-1-1 2 0 0,0 0 21 0 0,0 0 1 0 0,0 0-1 0 0,1 0 0 0 0,-1 0 1 0 0,0 0-1 0 0,1-1 1 0 0,-1 1-1 0 0,1-1 0 0 0,0 1 1 0 0,-1-1-1 0 0,1 0 1 0 0,0 0-22 0 0,1 1 80 0 0,0 1 1 0 0,-1-1-1 0 0,1 0 1 0 0,0 1-1 0 0,0-1 1 0 0,0 0-1 0 0,0 0 1 0 0,1 1-1 0 0,-1-1 1 0 0,0 0 0 0 0,1 1-1 0 0,-1-1 1 0 0,1 0-1 0 0,-1 1 1 0 0,1-1-1 0 0,0 1 1 0 0,0-1-1 0 0,0 1 1 0 0,0-1-1 0 0,0 1 1 0 0,0-1-81 0 0,2-1 14 0 0,1 0 1 0 0,0 0 0 0 0,0 0-1 0 0,0 0 1 0 0,1 0-1 0 0,-1 1 1 0 0,0 0 0 0 0,1 0-1 0 0,0 0 1 0 0,-1 0 0 0 0,1 1-1 0 0,0 0 1 0 0,0 0-1 0 0,0 0 1 0 0,0 0 0 0 0,0 1-1 0 0,0 0 1 0 0,0 0-1 0 0,0 0 1 0 0,0 1 0 0 0,0 0-1 0 0,-1 0 1 0 0,3 0-15 0 0,8 4 166 0 0,0-1 1 0 0,0-1-1 0 0,1 0-166 0 0,-1-1-5 0 0,0 1-1 0 0,-1 1 0 0 0,4 1 6 0 0,14 5-536 0 0,-23-8-540 0 0,-1 0 0 0 0,0 1-1 0 0,0 0 1 0 0,6 3 1076 0 0,4 3-8603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9:24.0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2255 1725 15176 0 0,'9'7'174'0'0,"0"1"289"0"0,0-1 1 0 0,1-1-1 0 0,7 4-463 0 0,-9-5 75 0 0,-7-4-27 0 0,0 0-1 0 0,1-1 0 0 0,-1 1 0 0 0,1 0 0 0 0,-1-1 0 0 0,0 1 0 0 0,1-1 0 0 0,-1 0 0 0 0,1 1 0 0 0,-1-1 0 0 0,1 0 0 0 0,0 0 0 0 0,-1 0 0 0 0,1 0 0 0 0,-1 0 0 0 0,1 0-47 0 0,3-1 433 0 0,-3 1 207 0 0,13-14 1062 0 0,-14 12-1537 0 0,0 0-1 0 0,0-1 1 0 0,0 1-1 0 0,0 0 1 0 0,0-1-1 0 0,-1 1 1 0 0,1-1-1 0 0,-1 0 1 0 0,0 1-1 0 0,0-1 1 0 0,0 1-1 0 0,0-1 1 0 0,0 1-1 0 0,0-3-164 0 0,-1-2 355 0 0,0 1 1 0 0,0 0-1 0 0,-1 0 0 0 0,1 0 0 0 0,-2-3-355 0 0,1 5 103 0 0,0-1-8 0 0,1 0 0 0 0,-1 1 0 0 0,0-1 0 0 0,-1 1 0 0 0,1 0 0 0 0,-1-1 0 0 0,1 1 0 0 0,-1 0 0 0 0,-1 1 0 0 0,1-1 0 0 0,0 0 0 0 0,-1 1 0 0 0,0 0 0 0 0,-4-3-95 0 0,-7-4 232 0 0,11 6-239 0 0,-1 1-1 0 0,1 0 1 0 0,-1 0 0 0 0,0 0-1 0 0,0 1 1 0 0,0 0-1 0 0,0 0 1 0 0,0 0 0 0 0,-2 0 7 0 0,-9 0 56 0 0,0 0 0 0 0,0 1 1 0 0,0 1-1 0 0,0 1 1 0 0,0 0-1 0 0,0 1 1 0 0,0 1-1 0 0,0 0 1 0 0,1 1-1 0 0,-1 1 0 0 0,1 0 1 0 0,0 1-1 0 0,1 1 1 0 0,-1 0-1 0 0,0 2-56 0 0,7-4 17 0 0,0 1 0 0 0,0 0 0 0 0,0 1 1 0 0,1 0-1 0 0,0 0 0 0 0,1 0 0 0 0,-1 1 0 0 0,2 0 0 0 0,-1 1 0 0 0,1-1 0 0 0,0 2-17 0 0,-1 2 22 0 0,0 1 0 0 0,1 0-1 0 0,1 0 1 0 0,0 1 0 0 0,1-1-1 0 0,0 1 1 0 0,0 7-22 0 0,3-11 7 0 0,0 1 0 0 0,0 0 1 0 0,1 0-1 0 0,1-1 0 0 0,0 1 0 0 0,0-1 0 0 0,1 1 0 0 0,0-1 0 0 0,4 7-7 0 0,-3-7-2 0 0,0-1 1 0 0,0 1-1 0 0,1-1 0 0 0,1-1 0 0 0,0 1 1 0 0,0-1-1 0 0,0 0 0 0 0,1 0 0 0 0,0-1 1 0 0,1 1-1 0 0,0-2 0 0 0,0 1 2 0 0,4 1-5 0 0,0 0 0 0 0,1-1 1 0 0,0 0-1 0 0,0-1 0 0 0,0-1 0 0 0,1 0 0 0 0,-1-1 0 0 0,7 1 5 0 0,-5-1 23 0 0,0-1 0 0 0,1-1-1 0 0,-1 0 1 0 0,16-1-23 0 0,-26-1-92 0 0,0 0 1 0 0,1-1-1 0 0,-1 1 1 0 0,0-1-1 0 0,1 0 0 0 0,-1-1 1 0 0,0 1-1 0 0,0-1 1 0 0,0 0-1 0 0,0 0 0 0 0,0-1 1 0 0,-1 1-1 0 0,1-1 1 0 0,-1 0-1 0 0,1-1 1 0 0,1-1 91 0 0,6-7 148 0 0,-7 8-80 0 0,0 0 0 0 0,-1 0 0 0 0,0-1-1 0 0,0 1 1 0 0,0-1 0 0 0,-1 0-1 0 0,1 0 1 0 0,-1-2-68 0 0,0 2 0 0 0,1-1 0 0 0,-1 1 0 0 0,1-1 0 0 0,0 1 0 0 0,5-4 0 0 0,-1-1 0 0 0,4 0 0 0 0,-12 10 0 0 0,1 0 0 0 0,-1-1 0 0 0,0 1 0 0 0,1 0 0 0 0,-1 0 0 0 0,1 0 0 0 0,-1 0 0 0 0,1 0 0 0 0,-1 0 0 0 0,1 0 0 0 0,-1 0 0 0 0,1 0 0 0 0,-1 0 0 0 0,1 0 0 0 0,-1 0 0 0 0,0 0 0 0 0,1 0 0 0 0,-1 0 0 0 0,1 0 0 0 0,-1 0 0 0 0,1 1 0 0 0,-1-1 0 0 0,0 0 0 0 0,1 0 0 0 0,-1 1 0 0 0,1-1 0 0 0,-1 0 0 0 0,0 1 0 0 0,1-1 0 0 0,-1 0 0 0 0,0 1 0 0 0,0-1 0 0 0,1 0 0 0 0,-1 1 0 0 0,0-1 0 0 0,0 0 0 0 0,1 1 0 0 0,-1-1 0 0 0,0 1 0 0 0,7 15 0 0 0,-7-15 0 0 0,8 43 42 0 0,-3-14-20 0 0,1 23 114 0 0,0 6 120 0 0,31 154 768 0 0,-29-165-759 0 0,-5-29-39 0 0,0 0 1 0 0,2 1-1 0 0,5 15-226 0 0,-9-33 88 0 0,-1-2 1 0 0,-3-20 115 0 0,2-3-99 0 0,1 0-1 0 0,1 0 1 0 0,1-1-1 0 0,1 1 1 0 0,1 0-1 0 0,3-6-104 0 0,-4 15 95 0 0,2 2-1 0 0,0-1 1 0 0,1 0-1 0 0,0 1 1 0 0,0 0 0 0 0,1 1-1 0 0,5-6-94 0 0,-7 9 57 0 0,-2 5-29 0 0,0-1 1 0 0,0 1-1 0 0,1-1 1 0 0,-1 1 0 0 0,1 0-1 0 0,0 0 1 0 0,-1 1-1 0 0,3-2-28 0 0,6-4 29 0 0,-7 5-12 0 0,-1 1 0 0 0,1-1 1 0 0,-1 1-1 0 0,1 0 0 0 0,0 0 0 0 0,0 1 0 0 0,0 0 0 0 0,0 0 1 0 0,3-1-18 0 0,8 0 37 0 0,-1 1 0 0 0,10 0-37 0 0,-12 2-68 0 0,-2-1-130 0 0,0 0 0 0 0,-1 0 0 0 0,1-1-1 0 0,0-1 1 0 0,-1 1 0 0 0,7-3 198 0 0,5-6-2442 0 0,-22 9 2027 0 0,1 1 0 0 0,0 0 1 0 0,-1-1-1 0 0,1 1 0 0 0,0-1 0 0 0,-1 0 1 0 0,1 1-1 0 0,0-1 0 0 0,-1 0 0 0 0,1 1 0 0 0,-1-1 1 0 0,1 0-1 0 0,-1 0 0 0 0,1 0 415 0 0,-1-6-8122 0 0</inkml:trace>
  <inkml:trace contextRef="#ctx0" brushRef="#br0" timeOffset="516.086">3308 2297 13360 0 0,'36'12'889'0'0,"21"6"-149"0"0,-20-11 2937 0 0,-26-6-1908 0 0,-9-1-1429 0 0,-1 0-1 0 0,1 0 1 0 0,0 0-1 0 0,0 0 1 0 0,0 0-1 0 0,0 1 0 0 0,-1-1 1 0 0,1 1-1 0 0,0-1 1 0 0,1 2-340 0 0,-2-2 681 0 0,-1 0-75 0 0,0 0-37 0 0,0 0-77 0 0,13 0 409 0 0,-7-3-247 0 0,-6 0-255 0 0,-14-4-121 0 0,-24-2-113 0 0,-155-15 790 0 0,-10 7-1139 0 0,172 14 248 0 0,0-2 0 0 0,-16-5-64 0 0,-36-6-4863 0 0,65 15-4148 0 0</inkml:trace>
  <inkml:trace contextRef="#ctx0" brushRef="#br0" timeOffset="996.493">1414 1957 11056 0 0,'1'1'852'0'0,"2"4"-255"0"0,-2-3 1016 0 0,-1-2 503 0 0,0 0 100 0 0,0 0-207 0 0,0 0-953 0 0,0 0-414 0 0,0 0-586 0 0,-1 0 0 0 0,1 1 0 0 0,0-1 0 0 0,0 1 0 0 0,-1-1 0 0 0,1 0 0 0 0,0 1 0 0 0,-1-1 0 0 0,1 1 1 0 0,0-1-1 0 0,-1 0 0 0 0,1 0 0 0 0,-1 1 0 0 0,1-1 0 0 0,0 0 0 0 0,-1 0 0 0 0,1 1 0 0 0,-1-1 0 0 0,1 0 0 0 0,-1 0 1 0 0,1 0-1 0 0,-1 0 0 0 0,1 0 0 0 0,-1 0 0 0 0,1 0 0 0 0,-1 0 0 0 0,1 0 0 0 0,-1 0-56 0 0,-13 1 561 0 0,14-1-506 0 0,-14-1 492 0 0,1-1-1 0 0,-1 0 1 0 0,0-1-1 0 0,-7-3-546 0 0,1 1 312 0 0,-17-5 124 0 0,13 4 218 0 0,-22-4-654 0 0,-41 0 268 0 0,73 9-215 0 0,4 1-175 0 0,8 0-577 0 0,2 0-269 0 0,0 0-1604 0 0,0 0-6167 0 0</inkml:trace>
  <inkml:trace contextRef="#ctx0" brushRef="#br0" timeOffset="1366.024">2349 1557 12896 0 0,'0'-10'229'0'0,"1"0"0"0"0,1 0 0 0 0,0 0 1 0 0,0 0-1 0 0,1 1 0 0 0,0-1 0 0 0,2-2-229 0 0,-3 7-12 0 0,8-27 5658 0 0,4-30-5646 0 0,-6 28 1487 0 0,6-17-1487 0 0,-9 33 506 0 0,-1-1 1 0 0,2-15-507 0 0,1-3 120 0 0,-3 21-93 0 0,0-6-1 0 0,-2-5-716 0 0,-2 21 67 0 0,1 0-1 0 0,-1 0 1 0 0,0 0 0 0 0,0 1 0 0 0,-1-1-1 0 0,1 0 1 0 0,-2-2 623 0 0,2 8-6618 0 0</inkml:trace>
  <inkml:trace contextRef="#ctx0" brushRef="#br0" timeOffset="1697.49">2179 2451 456 0 0,'4'4'0'0'0,"-1"1"0"0"0,1-1 0 0 0,-1 0 0 0 0,0 1 0 0 0,-1 0 0 0 0,1-1 0 0 0,-1 1 0 0 0,0 0 0 0 0,0 1 0 0 0,0-1 0 0 0,-1 0 0 0 0,0 0 0 0 0,0 1 0 0 0,0-1 0 0 0,-1 5 0 0 0,2 42 14184 0 0,3 0-14184 0 0,0 11 7996 0 0,-4-22-7741 0 0,-2 3 558 0 0,1-6-161 0 0,1 1 1 0 0,3 15-653 0 0,-4-40 25 0 0,0-12-80 0 0,0-2-445 0 0,0 0-208 0 0,0 0-954 0 0,0 0-3848 0 0,0 0-1649 0 0</inkml:trace>
  <inkml:trace contextRef="#ctx0" brushRef="#br0" timeOffset="2027.133">1784 2283 12896 0 0,'8'14'1377'0'0,"-7"-12"-1338"0"0,0 1-1 0 0,0-1 1 0 0,-1 0-1 0 0,1 0 1 0 0,-1 0 0 0 0,1 1-1 0 0,-1-1 1 0 0,0 2-39 0 0,-3 31 4936 0 0,0-21-2936 0 0,3-11-1844 0 0,-1 0-1 0 0,0 0 1 0 0,0 0-1 0 0,0 0 1 0 0,0-1-1 0 0,0 1 1 0 0,-1 0-1 0 0,1 0 1 0 0,-1-1-1 0 0,0 1 1 0 0,0-1-156 0 0,-7 12 400 0 0,-6 10-24 0 0,0-1 1 0 0,-2-1-1 0 0,-1 0-376 0 0,0-1 291 0 0,2 2 0 0 0,0 0 0 0 0,0 1-291 0 0,4-1 366 0 0,-2 0-1 0 0,-1-2 0 0 0,-2 2-365 0 0,9-9 100 0 0,4-4-122 0 0,3-8-168 0 0,1-2-100 0 0,2-2-25 0 0,0 1 1 0 0,0 0-1 0 0,0-1 1 0 0,0 1-1 0 0,-1-1 1 0 0,1 0-1 0 0,-1 0 1 0 0,1 1 0 0 0,-1-1-1 0 0,1 0 1 0 0,-1 0-1 0 0,0-1 315 0 0,7-12-1712 0 0</inkml:trace>
  <inkml:trace contextRef="#ctx0" brushRef="#br0" timeOffset="2478.059">2512 1845 14456 0 0,'2'0'661'0'0,"3"-1"-532"0"0,0 0-1 0 0,0-1 1 0 0,0 1 0 0 0,0-1 0 0 0,0 0-1 0 0,-1 0 1 0 0,2-2-129 0 0,10-3 6 0 0,17-8 4053 0 0,26-15-4059 0 0,-34 15 1280 0 0,2 2 0 0 0,-1 1 0 0 0,8-1-1280 0 0,-5-1 874 0 0,-23 10-686 0 0,1 1 0 0 0,-1 0 1 0 0,1 0-1 0 0,0 1-188 0 0,15-9 18 0 0,-4 2-19 0 0,-5 3-79 0 0,-11 5-338 0 0,-2 1-160 0 0,2-8-6683 0 0,-4 1-161 0 0</inkml:trace>
  <inkml:trace contextRef="#ctx0" brushRef="#br0" timeOffset="2882.723">3034 1302 6448 0 0,'0'0'18'0'0,"0"0"-1"0"0,0 0 1 0 0,0 0 0 0 0,0 0-1 0 0,0 0 1 0 0,0 0 0 0 0,0-1 0 0 0,0 1-1 0 0,1 0 1 0 0,-1 0 0 0 0,0 0 0 0 0,0 0-1 0 0,0 0 1 0 0,0 0 0 0 0,0 0 0 0 0,0 0-1 0 0,0 0 1 0 0,0 0 0 0 0,0 0-1 0 0,0 0 1 0 0,0 0 0 0 0,0 0 0 0 0,0-1-1 0 0,0 1 1 0 0,0 0 0 0 0,0 0 0 0 0,0 0-1 0 0,0 0 1 0 0,0 0 0 0 0,1 0 0 0 0,-1 0-1 0 0,0 0 1 0 0,0 0 0 0 0,0 0-1 0 0,0 0 1 0 0,0 0 0 0 0,0 0 0 0 0,0 0-1 0 0,0 0 1 0 0,0 0 0 0 0,0 0 0 0 0,0 0-1 0 0,1 0 1 0 0,-1 0 0 0 0,0 0 0 0 0,0 0-1 0 0,0 0 1 0 0,0 0 0 0 0,0 0-1 0 0,0 0 1 0 0,0 0 0 0 0,0 0 0 0 0,0 0-1 0 0,0 0 1 0 0,0 0 0 0 0,0 1 0 0 0,0-1-1 0 0,0 0 1 0 0,1 0 0 0 0,-1 0-18 0 0,1 47 8319 0 0,0-16-5027 0 0,-3 27-3292 0 0,-1-12 450 0 0,2-17 184 0 0,-2 0 0 0 0,-6 25-634 0 0,-4 1 238 0 0,13-50 134 0 0,4-12-310 0 0,5-13-96 0 0,2-21 581 0 0,2 1 1 0 0,2 0-1 0 0,1 1-547 0 0,8 2 341 0 0,-24 37-334 0 0,0-1 0 0 0,1 1 1 0 0,-1 0-1 0 0,0 0 0 0 0,1-1 0 0 0,-1 1 1 0 0,0 0-1 0 0,1 0 0 0 0,-1 0 0 0 0,1 0 0 0 0,-1 0 1 0 0,1-1-1 0 0,-1 1 0 0 0,0 0 0 0 0,1 0 1 0 0,-1 0-1 0 0,1 0 0 0 0,-1 0 0 0 0,1 0 0 0 0,-1 0 1 0 0,0 1-1 0 0,1-1 0 0 0,-1 0 0 0 0,1 0 1 0 0,-1 0-1 0 0,0 0 0 0 0,1 0 0 0 0,-1 1-7 0 0,10 4 86 0 0,-8-3-64 0 0,0 1 0 0 0,1 0 0 0 0,-2 0 0 0 0,1 1 0 0 0,0-1 0 0 0,-1 0 0 0 0,0 1 0 0 0,1-1 0 0 0,-1 3-22 0 0,4 7 49 0 0,6 16 2 0 0,-8-19 32 0 0,1 1 1 0 0,1-1 0 0 0,0 1 0 0 0,3 3-84 0 0,-6-11 59 0 0,0 0-1 0 0,0 0 1 0 0,0 0 0 0 0,1-1-1 0 0,-1 1 1 0 0,0-1-1 0 0,1 0 1 0 0,0 0 0 0 0,2 2-59 0 0,-5-4 9 0 0,1 1 0 0 0,0-1 1 0 0,0 0-1 0 0,0 1 0 0 0,0-1 1 0 0,0 0-1 0 0,0 0 0 0 0,0 0 1 0 0,0 0-1 0 0,0 0 0 0 0,-1 0 1 0 0,1 0-1 0 0,0 0 1 0 0,0 0-1 0 0,0 0 0 0 0,0 0 1 0 0,0-1-1 0 0,0 1 0 0 0,0 0 1 0 0,0-1-1 0 0,-1 1 0 0 0,1 0 1 0 0,0-1-1 0 0,0 1 0 0 0,0-1 1 0 0,-1 0-1 0 0,1 1 0 0 0,0-1 1 0 0,-1 1-1 0 0,1-1 0 0 0,0 0 1 0 0,-1 0-1 0 0,1 1 0 0 0,-1-1 1 0 0,1 0-1 0 0,-1 0 1 0 0,1 0-10 0 0,2-6-2 0 0,1-1 0 0 0,-1 0 1 0 0,0 1-1 0 0,-1-1 0 0 0,0 0 1 0 0,0 0-1 0 0,-1-1 0 0 0,1 1 1 0 0,-2-4 1 0 0,3-6-93 0 0,-2 2-709 0 0,-1 0 0 0 0,-1 0 0 0 0,0 1 0 0 0,-2-10 802 0 0,2 20-551 0 0,-3-13-4833 0 0,1-1-1526 0 0</inkml:trace>
  <inkml:trace contextRef="#ctx0" brushRef="#br0" timeOffset="3215.682">3346 958 10136 0 0,'0'0'464'0'0,"1"2"-10"0"0,8 12 646 0 0,-1-1 0 0 0,0 2 0 0 0,0-1 0 0 0,-2 1 0 0 0,4 9-1100 0 0,0 11 3845 0 0,5 24-3845 0 0,-7-25 775 0 0,10 29-775 0 0,-6-32 206 0 0,-6-16-157 0 0,0 1 0 0 0,-1 0-1 0 0,-1 1 1 0 0,0 0-49 0 0,-2-8 16 0 0,0 0 0 0 0,1 0 0 0 0,0-1 0 0 0,0 1 0 0 0,1-1 0 0 0,0 1 0 0 0,1-1 0 0 0,0 0 0 0 0,2 2-16 0 0,-7-10-19 0 0,0 0-1 0 0,0 0 0 0 0,0 1 0 0 0,0-1 1 0 0,0 0-1 0 0,0 0 0 0 0,1 1 1 0 0,-1-1-1 0 0,0 0 0 0 0,0 0 0 0 0,0 1 1 0 0,1-1-1 0 0,-1 0 0 0 0,0 0 0 0 0,0 0 1 0 0,0 0-1 0 0,1 1 0 0 0,-1-1 1 0 0,0 0-1 0 0,0 0 0 0 0,1 0 0 0 0,-1 0 1 0 0,0 0-1 0 0,0 0 0 0 0,1 0 0 0 0,-1 1 1 0 0,0-1-1 0 0,1 0 0 0 0,-1 0 1 0 0,0 0-1 0 0,0 0 0 0 0,1 0 0 0 0,-1 0 1 0 0,0-1-1 0 0,1 1 0 0 0,-1 0 0 0 0,0 0 1 0 0,0 0-1 0 0,1 0 0 0 0,-1 0 0 0 0,0 0 1 0 0,0 0-1 0 0,1 0 0 0 0,-1-1 1 0 0,0 1 19 0 0,9-13-1174 0 0,-6 7 313 0 0,5-7-985 0 0</inkml:trace>
  <inkml:trace contextRef="#ctx0" brushRef="#br0" timeOffset="3614.609">3597 966 1376 0 0,'6'0'524'0'0,"3"0"1532"0"0,-6 0 714 0 0,-2 1 140 0 0,4 4-2075 0 0,-1 0 1 0 0,1-1-1 0 0,-1 1 1 0 0,-1 1-1 0 0,1-1 1 0 0,-1 0-1 0 0,1 1 1 0 0,-2 0 0 0 0,1 0-1 0 0,1 4-835 0 0,4 15 814 0 0,-1 0 0 0 0,0 4-814 0 0,9 33 876 0 0,-9-41-619 0 0,-2 1 0 0 0,1 7-257 0 0,-3-10 93 0 0,2 1 0 0 0,0-1 1 0 0,1 1-94 0 0,3 11 146 0 0,-7-23-57 0 0,0 0 0 0 0,0-1 0 0 0,1 1 0 0 0,0-1-1 0 0,1 2-88 0 0,-3-8 144 0 0,-1-1 3 0 0,0 0 10 0 0,0 0 3 0 0,-1-6-122 0 0,0 1 0 0 0,1-1 0 0 0,-2 0 0 0 0,1 1 0 0 0,-1-1 0 0 0,0 0 0 0 0,0 1 0 0 0,0 0 0 0 0,-1 0 0 0 0,0 0 0 0 0,0 0 0 0 0,0 0 0 0 0,-2-2-38 0 0,-6-7-7 0 0,-1 1 1 0 0,0 1 0 0 0,-12-10 6 0 0,16 15 62 0 0,0 1 0 0 0,0 1 0 0 0,0-1 0 0 0,-1 1 0 0 0,1 1 0 0 0,-1-1-1 0 0,-1 2 1 0 0,1-1 0 0 0,-2 1-62 0 0,-13 6-762 0 0,22-3-114 0 0,2 0-850 0 0,0 0-3348 0 0,0 0-1431 0 0</inkml:trace>
  <inkml:trace contextRef="#ctx0" brushRef="#br0" timeOffset="4032.328">3804 1120 17503 0 0,'9'9'263'0'0,"0"-1"-1"0"0,0 0 1 0 0,1 0 0 0 0,0-1-1 0 0,0-1 1 0 0,1 0-1 0 0,0 0 1 0 0,0-1-1 0 0,8 3-262 0 0,-14-6 199 0 0,1 1 1 0 0,-1 0-1 0 0,-1 0 0 0 0,1 0 0 0 0,0 1 1 0 0,-1 0-1 0 0,1 0 0 0 0,-1 0 0 0 0,0 0 1 0 0,-1 0-1 0 0,1 1 0 0 0,-1 0 0 0 0,0 0 1 0 0,0 0-1 0 0,0 0 0 0 0,-1 0 0 0 0,3 6-199 0 0,-3-4 22 0 0,0 1 1 0 0,0 0-1 0 0,-1 0 0 0 0,1 0 0 0 0,-2 0 0 0 0,1 0 0 0 0,-1 0 1 0 0,0 0-1 0 0,-1 0 0 0 0,0 1 0 0 0,-1-2 0 0 0,0 4-22 0 0,1 3-5 0 0,1-13-6 0 0,0 0-65 0 0,0-1 0 0 0,0 0 32 0 0,0 0 110 0 0,9 5 88 0 0,10-1-154 0 0,-10-2 0 0 0,0 0 0 0 0,0 0 0 0 0,6 3 0 0 0,-13-4 0 0 0,1 0 0 0 0,-1 0 0 0 0,0 0 0 0 0,1 0 0 0 0,-1 1 0 0 0,0-1 0 0 0,0 1 0 0 0,0 0 0 0 0,0 0 0 0 0,0-1 0 0 0,-1 1 0 0 0,1 0 0 0 0,0 0 0 0 0,-1 1 0 0 0,1 0 0 0 0,1 3 0 0 0,0-3 0 0 0,-1 1 0 0 0,0 0 0 0 0,-1 0 0 0 0,1 0 0 0 0,0 0 0 0 0,-1 1 0 0 0,0-1 0 0 0,0 0 0 0 0,0 1 0 0 0,-1-1 0 0 0,1 3 0 0 0,-1 3 238 0 0,-1 1 0 0 0,1-1 0 0 0,-2 0-1 0 0,0 0-237 0 0,2-6 73 0 0,-1 0-1 0 0,-1 0 0 0 0,1-1 1 0 0,-1 1-1 0 0,1 0 1 0 0,-1-1-1 0 0,0 1 1 0 0,0-1-1 0 0,0 0 0 0 0,-1 0 1 0 0,1 0-1 0 0,-2 1-72 0 0,-3 3-68 0 0,-1 1-1 0 0,-1-1 0 0 0,0-1 1 0 0,0 1-1 0 0,0-1 1 0 0,0-1-1 0 0,-1 0 0 0 0,0 0 1 0 0,0-1-1 0 0,0 0 1 0 0,-5 0 68 0 0,-21 7-427 0 0,8-2-2024 0 0,-24 5 2451 0 0,35-11-2253 0 0,0 4-4905 0 0</inkml:trace>
  <inkml:trace contextRef="#ctx0" brushRef="#br0" timeOffset="4404.587">3863 2196 14744 0 0,'3'7'319'0'0,"0"0"-136"0"0,0 0 0 0 0,0-1 0 0 0,-1 1 0 0 0,0 0 0 0 0,0 0 0 0 0,-1 0-1 0 0,1 7-182 0 0,0 36 642 0 0,0-29 80 0 0,-2 0 0 0 0,-1 10-722 0 0,-2 34 540 0 0,2-32-234 0 0,-2 0-1 0 0,0 0 1 0 0,-3-1-1 0 0,-1 5-305 0 0,6-36 112 0 0,1-1 66 0 0,0 0 22 0 0,2-22 20 0 0,1 1 1 0 0,0-1-1 0 0,2 1 0 0 0,0-1 1 0 0,1 1-1 0 0,2 0-220 0 0,-2 0 76 0 0,8-19-78 0 0,0 0 0 0 0,3 1 0 0 0,4-5 2 0 0,-20 41-16 0 0,1 0 0 0 0,0 1 0 0 0,-1-1 0 0 0,1 0 0 0 0,0 1 0 0 0,0 0 1 0 0,1-1-1 0 0,-1 1 0 0 0,0 0 0 0 0,1 0 0 0 0,2-1 16 0 0,7 21 509 0 0,-10-12-496 0 0,0 1 0 0 0,-1-1-1 0 0,1 1 1 0 0,-2-1-1 0 0,1 7-12 0 0,4 19 1 0 0,0-13 21 0 0,2-1 0 0 0,0-1 0 0 0,1 1 0 0 0,1-1 0 0 0,1 2-22 0 0,-8-16 34 0 0,-1-1 1 0 0,1 1 0 0 0,-1-1 0 0 0,1 1 0 0 0,0-1-1 0 0,0 1 1 0 0,0-1 0 0 0,1 0 0 0 0,-1 0 0 0 0,0 0-1 0 0,1 0 1 0 0,-1-1 0 0 0,1 1 0 0 0,0-1 0 0 0,-1 1 0 0 0,1-1-1 0 0,0 0 1 0 0,0 0 0 0 0,0 0 0 0 0,0 0 0 0 0,0-1-1 0 0,0 1 1 0 0,0-1 0 0 0,0 0 0 0 0,0 0 0 0 0,0 0-1 0 0,0 0 1 0 0,0 0 0 0 0,3-1-35 0 0,-4 0 2 0 0,-1 0-1 0 0,1 0 1 0 0,-1 0-1 0 0,1 0 1 0 0,-1 0 0 0 0,0 0-1 0 0,0-1 1 0 0,1 1 0 0 0,-1 0-1 0 0,0 0 1 0 0,0-1-1 0 0,0 1 1 0 0,0-1 0 0 0,-1 1-1 0 0,1-1 1 0 0,0 1 0 0 0,-1-1-1 0 0,1 0 1 0 0,-1 1-1 0 0,1-2-1 0 0,8-17 16 0 0,-5 12 62 0 0,0 1 0 0 0,0-1 0 0 0,0 0 0 0 0,-1-1 0 0 0,-1 1 0 0 0,1 0 0 0 0,-1-1-78 0 0,2-14 22 0 0,0 1-1 0 0,-2-2-21 0 0,-1 17-241 0 0,-1 1-1 0 0,1-1 1 0 0,-2 1-1 0 0,1-1 1 0 0,-1 1-1 0 0,0-1 0 0 0,0 1 1 0 0,0-1-1 0 0,-1 1 1 0 0,0 0-1 0 0,0 0 1 0 0,-1-1 241 0 0,-5-6-1354 0 0</inkml:trace>
  <inkml:trace contextRef="#ctx0" brushRef="#br0" timeOffset="4754.312">4359 1957 11520 0 0,'6'11'319'0'0,"-1"1"1"0"0,0 0 0 0 0,-1 0 0 0 0,0 0 0 0 0,1 12-320 0 0,0 10 3555 0 0,0 18-3555 0 0,-2-27 1832 0 0,-3-7-1421 0 0,0 1 0 0 0,-2 12-411 0 0,0 14 331 0 0,-1-5 162 0 0,1-33-446 0 0,1 1 0 0 0,1 0 0 0 0,-1-1-1 0 0,2 1 1 0 0,-1 0 0 0 0,1 0-1 0 0,0 3-46 0 0,11 32-1529 0 0,-11-41-3111 0 0,-1-2-1518 0 0</inkml:trace>
  <inkml:trace contextRef="#ctx0" brushRef="#br0" timeOffset="5112.352">4532 1972 16096 0 0,'7'10'336'0'0,"0"-1"1"0"0,-1 1 0 0 0,-1 0-1 0 0,1 0 1 0 0,-1 1 0 0 0,-1-1 0 0 0,0 1-1 0 0,-1 0 1 0 0,0 0 0 0 0,0 0-1 0 0,-1 3-336 0 0,9 54 1416 0 0,-3-10-576 0 0,14 43-840 0 0,-14-70 0 0 0,-6-18-3 0 0,1 0 1 0 0,1-1-1 0 0,0 0 1 0 0,0 0-1 0 0,5 7 3 0 0,-8-18-72 0 0,-1-1-36 0 0,0 0-11 0 0,0 0-13 0 0,0 0-52 0 0,0 0-28 0 0,1-10-175 0 0,-1 9 374 0 0,0 0-1 0 0,0-1 1 0 0,0 1 0 0 0,0 0 0 0 0,0-1-1 0 0,0 1 1 0 0,0 0 0 0 0,0-1 0 0 0,0 1-1 0 0,-1 0 1 0 0,1-1 13 0 0,-4-7-22 0 0,1 0-1 0 0,-1 1 1 0 0,-1 0-1 0 0,0-1 1 0 0,0 2-1 0 0,0-1 1 0 0,-1 1-1 0 0,0-1 1 0 0,-1 2 0 0 0,0-1 22 0 0,-1-1 51 0 0,-1 0 1 0 0,0 1 0 0 0,0 0-1 0 0,-1 1 1 0 0,0 0 0 0 0,0 1-1 0 0,-11-5-51 0 0,16 8-206 0 0,-1 0-1 0 0,0 0 0 0 0,1 1 0 0 0,-1-1 0 0 0,0 1 0 0 0,0 1 0 0 0,-5-1 207 0 0,10 1-1261 0 0,1 0-306 0 0</inkml:trace>
  <inkml:trace contextRef="#ctx0" brushRef="#br0" timeOffset="5476.838">4742 2290 14336 0 0,'18'6'578'0'0,"1"-1"1"0"0,0 0 0 0 0,0-1-1 0 0,6-1-578 0 0,-18-1 364 0 0,0 0 0 0 0,0 0 0 0 0,-1 0 1 0 0,1 1-1 0 0,-1 0 0 0 0,0 0 0 0 0,0 1 0 0 0,3 2-364 0 0,-7-5-24 0 0,-1 1 44 0 0,1-1 1 0 0,-1 1-1 0 0,0-1 0 0 0,0 1 0 0 0,0 0 0 0 0,0 0 0 0 0,0 0 0 0 0,0-1 0 0 0,-1 1 0 0 0,1 0 0 0 0,0 0 0 0 0,-1 0 0 0 0,1 1-20 0 0,-1-1 38 0 0,1 2 7 0 0,0 1 0 0 0,0-1 0 0 0,-1 1-1 0 0,0-1 1 0 0,1 1 0 0 0,-2-1 0 0 0,1 1 0 0 0,0-1 0 0 0,-1 1 0 0 0,0-1-1 0 0,0 0 1 0 0,0 1 0 0 0,-1-1 0 0 0,1 0 0 0 0,-1 0 0 0 0,0 0 0 0 0,0 0-45 0 0,-4 5 9 0 0,1-1 1 0 0,-2 0-1 0 0,1-1 1 0 0,-1 1-1 0 0,0-1 1 0 0,-8 6-10 0 0,-1 3 53 0 0,11-12-6 0 0,5-4 9 0 0,0 1 0 0 0,0-1 0 0 0,-1 0 0 0 0,1 0-1 0 0,0 0 1 0 0,0 1 0 0 0,-1-1 0 0 0,1 0 0 0 0,0 0-1 0 0,0 1 1 0 0,0-1 0 0 0,-1 0 0 0 0,1 0 0 0 0,0 1-1 0 0,0-1 1 0 0,0 0 0 0 0,0 0 0 0 0,0 1 0 0 0,0-1 0 0 0,-1 0-1 0 0,1 1 1 0 0,0-1 0 0 0,0 0 0 0 0,0 1 0 0 0,0-1-1 0 0,0 1-55 0 0,14 5 454 0 0,2 0-199 0 0,-8-3-150 0 0,1 0-1 0 0,-1 0 1 0 0,0 1 0 0 0,0 0-1 0 0,3 3-104 0 0,-9-6 4 0 0,-1 1 0 0 0,1-1-1 0 0,0 1 1 0 0,0 0 0 0 0,0 0 0 0 0,-1-1-1 0 0,1 1 1 0 0,-1 0 0 0 0,0 0-1 0 0,1 0 1 0 0,-1 1 0 0 0,0-1 0 0 0,0 0-1 0 0,-1 0 1 0 0,1 1 0 0 0,0-1-1 0 0,-1 0 1 0 0,1 1 0 0 0,-1-1 0 0 0,0 1-1 0 0,0 1-3 0 0,0 5 0 0 0,-1 0 0 0 0,0 0 0 0 0,-1-1 0 0 0,0 1 0 0 0,0-1 0 0 0,-1 1 0 0 0,0-1 0 0 0,-1 0 0 0 0,1 0 0 0 0,-2-1 0 0 0,1 1 0 0 0,-1-1 0 0 0,0 0 0 0 0,0 0 0 0 0,-1 0 0 0 0,0-1 0 0 0,-3 3 0 0 0,-4 4-8 0 0,8-7-36 0 0,0-1 1 0 0,0 0-1 0 0,0-1 0 0 0,-1 1 1 0 0,1-1-1 0 0,-1 0 0 0 0,0 0 1 0 0,0-1-1 0 0,-6 2 44 0 0,-68 26-2381 0 0,61-22-5124 0 0</inkml:trace>
  <inkml:trace contextRef="#ctx0" brushRef="#br0" timeOffset="6065.807">1999 3128 9216 0 0,'9'31'844'0'0,"-6"-23"-739"0"0,0 0 1 0 0,-1 1-1 0 0,0-1 0 0 0,0 4-105 0 0,1 53 9813 0 0,-4 66-9813 0 0,0-36 1440 0 0,1-91-1389 0 0,-1 32 1114 0 0,-2 25-1165 0 0,2-56 52 0 0,1-1 0 0 0,0 0 1 0 0,1 0-1 0 0,-1 1 0 0 0,1-1 0 0 0,0 0 0 0 0,0 1-52 0 0,0-3 94 0 0,-1-2-75 0 0,0 0 0 0 0,1 0 0 0 0,-1 0 1 0 0,0 0-1 0 0,1 0 0 0 0,-1 0 0 0 0,0 0 0 0 0,1 0 1 0 0,-1-1-1 0 0,0 1 0 0 0,1 0 0 0 0,-1 0 1 0 0,0 0-1 0 0,1 0 0 0 0,-1-1 0 0 0,0 1 0 0 0,1 0 1 0 0,-1 0-1 0 0,0-1 0 0 0,0 1 0 0 0,1 0 1 0 0,-1-1-1 0 0,0 1 0 0 0,0 0-19 0 0,4-9 89 0 0,0 1-1 0 0,-1-1 1 0 0,0 0-1 0 0,-1 0 1 0 0,0-1-89 0 0,5-15 57 0 0,33-113 20 0 0,-13 49-13 0 0,-26 87-60 0 0,0 0 0 0 0,-1 0-1 0 0,1 0 1 0 0,0 0 0 0 0,0 0-1 0 0,0 0 1 0 0,0 0 0 0 0,1 1-1 0 0,-1-1 1 0 0,0 0 0 0 0,1 1-1 0 0,-1-1 1 0 0,1 1 0 0 0,0 0-1 0 0,-1-1 1 0 0,1 1-4 0 0,-1 1 4 0 0,-1-1-1 0 0,1 1 1 0 0,0 0 0 0 0,-1 0-1 0 0,1 0 1 0 0,-1-1 0 0 0,1 1-1 0 0,0 0 1 0 0,-1 0 0 0 0,1 0-1 0 0,0 0 1 0 0,-1 0 0 0 0,1 0-1 0 0,0 0 1 0 0,-1 0-1 0 0,1 0 1 0 0,0 1 0 0 0,-1-1-1 0 0,1 0 1 0 0,0 0-4 0 0,0 1 4 0 0,0 0 0 0 0,0-1 0 0 0,0 1-1 0 0,0 0 1 0 0,0 0 0 0 0,-1 0 0 0 0,1 0 0 0 0,0 0 0 0 0,0 0-1 0 0,-1 0 1 0 0,1 0 0 0 0,-1 0 0 0 0,1 0 0 0 0,-1 0 0 0 0,1 1-4 0 0,14 31 74 0 0,-7-18-74 0 0,-2 1 0 0 0,1 1 0 0 0,-1 2 0 0 0,-5-15 1 0 0,0-1-1 0 0,1 1 1 0 0,0 0-1 0 0,-1-1 1 0 0,1 0-1 0 0,1 1 1 0 0,-1-1-1 0 0,0 0 1 0 0,1 0-1 0 0,-1 0 1 0 0,1 0-1 0 0,0-1 1 0 0,0 1-1 0 0,0-1 1 0 0,0 0-1 0 0,1 0 1 0 0,-1 0-1 0 0,0 0 1 0 0,1 0-1 0 0,0-1 1 0 0,-1 1-1 0 0,1-1 1 0 0,0 0-1 0 0,0 0 1 0 0,-1-1-1 0 0,1 1 1 0 0,0-1-1 0 0,0 0 1 0 0,0 0-1 0 0,0 0 1 0 0,0 0-1 0 0,1-1 0 0 0,4 0 38 0 0,-1 0 0 0 0,1-1 0 0 0,-1 0 0 0 0,4-2-38 0 0,-8 2-13 0 0,0 0 0 0 0,0 1 1 0 0,-1-2-1 0 0,1 1 0 0 0,-1 0 0 0 0,0-1 1 0 0,1 1-1 0 0,-1-1 0 0 0,-1 0 0 0 0,3-2 13 0 0,-4 4-20 0 0,2-2-269 0 0,0 0 0 0 0,0 0 0 0 0,-1 0 0 0 0,1-1 0 0 0,-1 1 0 0 0,1 0 0 0 0,-1-1 0 0 0,-1 0 0 0 0,1 0 0 0 0,0 1 0 0 0,-1-1 0 0 0,0 0 0 0 0,0 0 0 0 0,0 0 0 0 0,0 0 0 0 0,0 0 0 0 0,-1-1 289 0 0,0-6-1875 0 0</inkml:trace>
  <inkml:trace contextRef="#ctx0" brushRef="#br0" timeOffset="6398.393">2593 3101 12440 0 0,'0'0'957'0'0,"1"2"-624"0"0,5 5 529 0 0,0 0 0 0 0,-1 1 0 0 0,0 0 0 0 0,0 0 0 0 0,-1 1 0 0 0,0-1-1 0 0,1 4-861 0 0,0 4 369 0 0,-1 0-1 0 0,0 0 1 0 0,-1 0-1 0 0,-1 0 1 0 0,-1 5-369 0 0,1 84 1857 0 0,-2-69-1665 0 0,5 29-46 0 0,-5-64-122 0 0,0 1 0 0 0,0-1 1 0 0,0 1-1 0 0,0-1 1 0 0,1 1-1 0 0,-1-1 0 0 0,1 1 1 0 0,-1-1-1 0 0,1 1 1 0 0,0-1-25 0 0,-1 1-78 0 0,0-2-76 0 0,0 0-20 0 0,0 0-232 0 0,2-2-969 0 0,4-4-412 0 0</inkml:trace>
  <inkml:trace contextRef="#ctx0" brushRef="#br0" timeOffset="6731.445">2769 3013 8752 0 0,'1'0'673'0'0,"2"1"-605"0"0,0 1 1 0 0,0-1-1 0 0,0 1 0 0 0,0-1 0 0 0,0 1 1 0 0,0 0-1 0 0,-1 0-68 0 0,4 3 1023 0 0,-2 0 1 0 0,1-1-1 0 0,0 2 0 0 0,-1-1 0 0 0,2 4-1023 0 0,17 31 4944 0 0,-12-15-4774 0 0,-4-6 272 0 0,-1 1 0 0 0,-2-1 0 0 0,0 1 0 0 0,1 17-442 0 0,6 26 266 0 0,-5-31-201 0 0,8 28-292 0 0,-12-53 135 0 0,1 0 0 0 0,0 0 0 0 0,0-1 0 0 0,0 1 0 0 0,1-1 0 0 0,0 0 0 0 0,1 3 92 0 0,-1-5 0 0 0,-2-1-125 0 0,0 0 0 0 0,0-1 1 0 0,0 0-1 0 0,0 1 0 0 0,0-1 1 0 0,1 0-1 0 0,1 1 125 0 0,-4-3-81 0 0,1 1 0 0 0,0-1 0 0 0,-1 0 0 0 0,1 1 0 0 0,0-1 0 0 0,0 0 0 0 0,-1 0 0 0 0,1 0 0 0 0,0 0 0 0 0,0 0 0 0 0,0 0 0 0 0,-1 0 0 0 0,1 0 0 0 0,0 0 0 0 0,0 0 0 0 0,-1 0 0 0 0,1 0 0 0 0,0 0 0 0 0,0-1 0 0 0,-1 1 0 0 0,1 0 0 0 0,0-1 0 0 0,-1 1 0 0 0,1 0 0 0 0,0-1 0 0 0,-1 1 0 0 0,1-1 0 0 0,-1 1 0 0 0,1-1 0 0 0,0 1 0 0 0,-1-1 0 0 0,1 1 0 0 0,-1-1 0 0 0,0 0 0 0 0,1 1 81 0 0,0-2-103 0 0,0 0 1 0 0,0 0 0 0 0,1 0-1 0 0,-2 0 1 0 0,1 0-1 0 0,0 0 1 0 0,0 0 0 0 0,-1 0-1 0 0,1 0 1 0 0,-1-1-1 0 0,1 1 1 0 0,-1 0 0 0 0,0 0-1 0 0,0 0 1 0 0,0-1-1 0 0,0 1 1 0 0,0 0-1 0 0,-1 0 1 0 0,1 0 0 0 0,-1-1-1 0 0,1 1 1 0 0,-1 0-1 0 0,0 0 1 0 0,0 0 0 0 0,0 0 102 0 0,-2-4 164 0 0,0 0 1 0 0,0 1-1 0 0,-1-1 1 0 0,1 1-1 0 0,-1 0 1 0 0,0 0-1 0 0,-1 0 1 0 0,0 0-165 0 0,0 1 277 0 0,0 1 0 0 0,0 0 0 0 0,0 0 0 0 0,0 0 0 0 0,0 1 0 0 0,0-1 1 0 0,0 1-1 0 0,-1 1 0 0 0,-4-2-277 0 0,-1 0 464 0 0,0 1 0 0 0,0 1 0 0 0,0 0 0 0 0,-7 0-464 0 0,-39 4 648 0 0,53-2-588 0 0,-4 2-216 0 0,6-2-720 0 0,2-1-320 0 0,0 0-68 0 0</inkml:trace>
  <inkml:trace contextRef="#ctx0" brushRef="#br0" timeOffset="7150.904">3067 3391 10136 0 0,'2'1'464'0'0,"1"-1"-312"0"0,0 1 1 0 0,11 11 156 0 0,-3 0 890 0 0,-10-10-666 0 0,-1-1 1395 0 0,2 0 96 0 0,12 11 797 0 0,-13-11-2214 0 0,-1-1-79 0 0,5 10 591 0 0,-5 1-670 0 0,-1 1 0 0 0,3 10-449 0 0,0-3 256 0 0,-2-17-168 0 0,1 0 2 0 0,5 9 45 0 0,-3-10-117 0 0,-1 0 3 0 0,3 3 30 0 0,0-1-1 0 0,0 0 0 0 0,0 0 1 0 0,1 0-1 0 0,-1-1 1 0 0,1 1-1 0 0,2-1-50 0 0,5 3 157 0 0,-9-2-10 0 0,-1-1 1 0 0,0 0 0 0 0,0 1 0 0 0,0 0 0 0 0,0 0-1 0 0,0 0 1 0 0,1 2-148 0 0,-2-2 64 0 0,0-1 0 0 0,-1 0 0 0 0,1 1 0 0 0,-1-1 0 0 0,1 1 0 0 0,-1 0 0 0 0,0 0 0 0 0,0-1 0 0 0,-1 1 0 0 0,2 3-64 0 0,-2 3 95 0 0,0 4-7 0 0,0-13-81 0 0,0 1-1 0 0,-1-1 1 0 0,1 1 0 0 0,0 0 0 0 0,0-1-1 0 0,0 1 1 0 0,-1 0 0 0 0,1-1 0 0 0,0 1-1 0 0,0-1 1 0 0,-1 1 0 0 0,1-1 0 0 0,-1 1-1 0 0,1-1 1 0 0,0 1 0 0 0,-1-1 0 0 0,1 1-1 0 0,-1-1 1 0 0,1 0 0 0 0,-1 1 0 0 0,1-1-7 0 0,-2 2 19 0 0,-5 7 13 0 0,6-7 48 0 0,-2-1 16 0 0,0 1-77 0 0,-1 1 38 0 0,0 0-1 0 0,0-1 1 0 0,0 1 0 0 0,-1-1-1 0 0,1 0 1 0 0,-1 0-1 0 0,1-1 1 0 0,-1 1 0 0 0,0-1-1 0 0,0 0 1 0 0,0 0-1 0 0,1-1 1 0 0,-1 0-57 0 0,-15 0 168 0 0,19 0-203 0 0,0 1 1 0 0,0-1-1 0 0,0 0 0 0 0,0 0 0 0 0,0 0 1 0 0,0-1-1 0 0,0 1 0 0 0,0 0 0 0 0,0 0 1 0 0,0 0-1 0 0,0-1 0 0 0,0 1 1 0 0,0 0-1 0 0,0-1 0 0 0,0 1 0 0 0,0-1 1 0 0,1 1-1 0 0,-1-1 0 0 0,0 1 0 0 0,0-1 1 0 0,1 0-1 0 0,-1 0 0 0 0,0 1 35 0 0,-11-11-8682 0 0,9 3 1065 0 0</inkml:trace>
  <inkml:trace contextRef="#ctx0" brushRef="#br0" timeOffset="7920.459">2213 543 12896 0 0,'0'0'997'0'0,"2"1"-656"0"0,1 1-239 0 0,-1 0 0 0 0,1 1 0 0 0,-1-1 0 0 0,0 0 0 0 0,0 1-1 0 0,0-1 1 0 0,0 1 0 0 0,0-1 0 0 0,-1 1 0 0 0,1 0 0 0 0,-1 0 0 0 0,0 0 0 0 0,1 1-102 0 0,11 46 3155 0 0,-9-33-2430 0 0,22 122 1118 0 0,-9-27-1462 0 0,-5-43-477 0 0,-12-64 155 0 0,0-4 256 0 0,0-4 149 0 0,-3-8-147 0 0,1 0 1 0 0,1 0-1 0 0,-1-4-317 0 0,-2-21-211 0 0,-2-9-234 0 0,0-31 445 0 0,2 21 2 0 0,2 40 19 0 0,1 0 0 0 0,1 0 0 0 0,0 0 0 0 0,3-12-21 0 0,0 19 68 0 0,-2 7-4 0 0,-1 0-61 0 0,0 1 0 0 0,0 0 0 0 0,1-1 0 0 0,-1 1 1 0 0,0 0-1 0 0,1 0 0 0 0,-1-1 0 0 0,0 1 0 0 0,1 0 0 0 0,-1 0 0 0 0,0 0 0 0 0,1 0 0 0 0,-1-1 0 0 0,0 1 0 0 0,1 0 0 0 0,-1 0 0 0 0,1 0 0 0 0,-1 0 0 0 0,0 0 0 0 0,1 0 0 0 0,-1 0-3 0 0,3 2 0 0 0,-1 0 0 0 0,1 0 0 0 0,-1 0 0 0 0,0 0 0 0 0,0 1 0 0 0,0-1 0 0 0,0 1 0 0 0,-1-1 0 0 0,1 1 0 0 0,0 0 0 0 0,-1 0 0 0 0,0 0 0 0 0,0 0 0 0 0,0 0 0 0 0,0 1 0 0 0,5 11 0 0 0,13 30 10 0 0,-9-20 176 0 0,12 23-186 0 0,-18-41 124 0 0,1 0 0 0 0,-1 0 0 0 0,1 0 1 0 0,0-1-1 0 0,1 1 0 0 0,-1-1 0 0 0,1-1 1 0 0,4 3-125 0 0,-9-6 23 0 0,1-1 1 0 0,-1 0 0 0 0,1 0 0 0 0,0 0-1 0 0,0 0 1 0 0,-1 0 0 0 0,1 0 0 0 0,0 0-1 0 0,0-1 1 0 0,0 1 0 0 0,0-1 0 0 0,0 1-1 0 0,0-1 1 0 0,0 0 0 0 0,-1 0 0 0 0,1 0-1 0 0,0 0 1 0 0,0 0 0 0 0,0 0 0 0 0,0 0-1 0 0,0-1 1 0 0,2 0-24 0 0,-1 0 70 0 0,0 0 0 0 0,-1-1 0 0 0,1 0 0 0 0,0 1 0 0 0,-1-1 1 0 0,1 0-1 0 0,-1-1 0 0 0,1 1 0 0 0,-1 0 0 0 0,0-1 0 0 0,0 1 0 0 0,0-1 0 0 0,0 0-70 0 0,4-6 178 0 0,-1-1 1 0 0,0 0-1 0 0,0 0 1 0 0,-1-1-1 0 0,-1 1 1 0 0,1-1-1 0 0,0-7-178 0 0,2-11 5 0 0,-2 12-21 0 0,-1-1 0 0 0,-1 0 1 0 0,0-16 15 0 0,-2 16-486 0 0,0 13-3320 0 0,0 5 2084 0 0</inkml:trace>
  <inkml:trace contextRef="#ctx0" brushRef="#br0" timeOffset="8253.568">2655 322 15288 0 0,'5'4'303'0'0,"-3"-2"-199"0"0,0-1 0 0 0,-1 1 0 0 0,1-1 0 0 0,0 1 0 0 0,-1 0 0 0 0,1 0 0 0 0,-1-1 0 0 0,1 1 0 0 0,-1 0 0 0 0,0 0 0 0 0,0 0 0 0 0,0 1 0 0 0,0 0-104 0 0,10 27 1149 0 0,0 0-1 0 0,6 7-1148 0 0,16 41 1302 0 0,-24-51-1148 0 0,-2-5-134 0 0,0-2 0 0 0,2 1 1 0 0,5 9-21 0 0,-12-28-30 0 0,-1 0 0 0 0,0-1 0 0 0,0 1 0 0 0,1 0 0 0 0,-1 0 0 0 0,1-1 0 0 0,0 1 1 0 0,-1-1-1 0 0,1 1 0 0 0,1 0 30 0 0,-2-2-87 0 0,0 1 1 0 0,0-1 0 0 0,0 0-1 0 0,0 1 1 0 0,0-1 0 0 0,0 0-1 0 0,0 1 1 0 0,0-1 0 0 0,0 0-1 0 0,0 0 1 0 0,0 0 0 0 0,0 0-1 0 0,0 0 1 0 0,0 0 0 0 0,0 0-1 0 0,0 0 1 0 0,-1 0 0 0 0,1-1-1 0 0,0 1 1 0 0,0 0 0 0 0,0-1-1 0 0,0 1 1 0 0,0-1 0 0 0,0 1-1 0 0,0-1 87 0 0,7-2-1076 0 0</inkml:trace>
  <inkml:trace contextRef="#ctx0" brushRef="#br0" timeOffset="8581.149">2820 240 13128 0 0,'0'0'597'0'0,"0"0"-8"0"0,1 1-375 0 0,2 2-188 0 0,1 1 119 0 0,0-1 1 0 0,-1 1 0 0 0,0 0-1 0 0,0 0 1 0 0,0 0-1 0 0,0 1 1 0 0,0 0-146 0 0,29 41 3452 0 0,-4 14-1023 0 0,12 43-2429 0 0,-7-19 33 0 0,-28-71-33 0 0,5 12 0 0 0,13 22 0 0 0,-15-26-24 0 0,-7-19-102 0 0,-1-2-53 0 0,0 0-12 0 0,0 0-50 0 0,4-12-752 0 0,-3 10 886 0 0,-1-1 1 0 0,0 0-1 0 0,0 0 1 0 0,0 0-1 0 0,0 0 1 0 0,-1 1-1 0 0,1-1 1 0 0,-1 0 0 0 0,0 0-1 0 0,1 1 1 0 0,-1-1-1 0 0,0 0 1 0 0,-1 1-1 0 0,1-1 1 0 0,-1 0 106 0 0,-6-15-359 0 0,6 12 380 0 0,0 0 0 0 0,-1 1 0 0 0,0-1-1 0 0,0 1 1 0 0,-1 0 0 0 0,0 0 0 0 0,1 0 0 0 0,-2 0 0 0 0,1 1 0 0 0,0 0 0 0 0,-1-1 0 0 0,0 2 0 0 0,0-1 0 0 0,0 1-1 0 0,0-1 1 0 0,-1 1 0 0 0,1 1 0 0 0,-1-1 0 0 0,0 1 0 0 0,0 0 0 0 0,0 0 0 0 0,-2 0-21 0 0,-1 0 42 0 0,0 0 0 0 0,0 0 0 0 0,0 1 0 0 0,0 0 0 0 0,0 0 0 0 0,-1 1 0 0 0,1 0 0 0 0,0 1 0 0 0,-4 0-42 0 0,7 1-993 0 0,6-1-325 0 0</inkml:trace>
  <inkml:trace contextRef="#ctx0" brushRef="#br0" timeOffset="8988.067">3195 428 12440 0 0,'1'1'957'0'0,"49"39"3255"0"0,-46-37-3967 0 0,-1 1 1 0 0,1 0-1 0 0,-1 0 1 0 0,1 1 0 0 0,-1-1-1 0 0,0 1 1 0 0,-1 0-1 0 0,1-1 1 0 0,-1 1-1 0 0,0 0 1 0 0,0 1 0 0 0,-1-1-1 0 0,0 0 1 0 0,0 0-1 0 0,0 1 1 0 0,0-1-1 0 0,-1 4-245 0 0,1-3 52 0 0,-1 1-1 0 0,-1 0 1 0 0,1-1 0 0 0,-1 0-1 0 0,-1 1 1 0 0,1-1-1 0 0,-1 0 1 0 0,0 1-1 0 0,-2 3-51 0 0,-1 1 20 0 0,5-9-17 0 0,0-1 0 0 0,-1 1 0 0 0,1-1 1 0 0,-1 0-1 0 0,0 1 0 0 0,1-1 0 0 0,-1 0 0 0 0,0 0 0 0 0,0 1 1 0 0,0-1-1 0 0,0 0 0 0 0,0 0 0 0 0,0 0 0 0 0,0 0-3 0 0,-6 9 54 0 0,1-10-44 0 0,2 0 4 0 0,-2-12 208 0 0,6 11-216 0 0,0 1 1 0 0,0-1-1 0 0,0 1 0 0 0,0-1 1 0 0,0 1-1 0 0,0 0 0 0 0,0-1 1 0 0,0 1-1 0 0,1-1 1 0 0,-1 1-1 0 0,0 0 0 0 0,0-1 1 0 0,0 1-1 0 0,0-1 1 0 0,1 1-1 0 0,-1 0 0 0 0,0-1 1 0 0,0 1-1 0 0,1 0 1 0 0,-1-1-1 0 0,0 1-6 0 0,1 0 15 0 0,0-1 0 0 0,-1 1 1 0 0,1-1-1 0 0,0 1 0 0 0,0-1 0 0 0,0 1 0 0 0,0 0 0 0 0,-1 0 1 0 0,1-1-1 0 0,0 1 0 0 0,0 0 0 0 0,0 0 0 0 0,0 0 0 0 0,0 0 1 0 0,0 0-16 0 0,2 0 15 0 0,-1 1 0 0 0,0-1 0 0 0,0 1 1 0 0,0-1-1 0 0,0 1 0 0 0,0 0 0 0 0,0-1 1 0 0,0 1-1 0 0,0 0 0 0 0,0 0 0 0 0,0 1 1 0 0,0-1-1 0 0,0 0 0 0 0,-1 1 0 0 0,1-1 1 0 0,-1 1-1 0 0,1-1 0 0 0,-1 1 0 0 0,1 0 1 0 0,-1 0-1 0 0,0 0 0 0 0,0-1 1 0 0,0 1-1 0 0,0 0 0 0 0,1 2-15 0 0,0 3 41 0 0,1 1-1 0 0,-1-1 1 0 0,0 0 0 0 0,0 1-1 0 0,-1-1 1 0 0,1 8-41 0 0,-1-3 98 0 0,-1-1 1 0 0,0 1-1 0 0,-1 0 0 0 0,0-1 1 0 0,-1 1-1 0 0,0-1 1 0 0,-1 1-1 0 0,0-1 0 0 0,-1 0 1 0 0,0 0-1 0 0,-1 0 0 0 0,0-1 1 0 0,0 0-1 0 0,-7 9-98 0 0,7-14 26 0 0,0 0-1 0 0,0 0 0 0 0,-1-1 1 0 0,0 0-1 0 0,0 0 0 0 0,0 0 1 0 0,0-1-1 0 0,0 0 0 0 0,-1 0 1 0 0,0 0-1 0 0,1-1 0 0 0,-3 0-25 0 0,5-1-58 0 0,0 0-1 0 0,0-1 1 0 0,0 0-1 0 0,0 1 1 0 0,0-2-1 0 0,0 1 1 0 0,0 0 0 0 0,0-1-1 0 0,0 0 1 0 0,0 1-1 0 0,-2-2 59 0 0,-11-2-1307 0 0,0 4 201 0 0</inkml:trace>
  <inkml:trace contextRef="#ctx0" brushRef="#br0" timeOffset="10135.821">0 1804 13824 0 0,'4'8'165'0'0,"-1"0"-1"0"0,0 0 1 0 0,0 0 0 0 0,-1 0 0 0 0,0 1 0 0 0,-1-1 0 0 0,0 1 0 0 0,0-1 0 0 0,0 5-165 0 0,3 31 758 0 0,-1-23 103 0 0,-1 1 0 0 0,-1-1 0 0 0,-1 3-861 0 0,2 37 613 0 0,-4-8-295 0 0,1-22 47 0 0,-12-100 517 0 0,9 19-788 0 0,2 0 0 0 0,4-36-94 0 0,6 10 134 0 0,-7 48-84 0 0,2 1 0 0 0,3-12-50 0 0,-3 22 34 0 0,-3 15-29 0 0,1-1 0 0 0,0 1 0 0 0,0 0 0 0 0,0-1 0 0 0,0 1 0 0 0,0 0 0 0 0,0-1-1 0 0,1 0-4 0 0,-2 3 3 0 0,1-1-1 0 0,-1 1 1 0 0,0 0-1 0 0,0 0 1 0 0,0-1-1 0 0,0 1 1 0 0,1 0-1 0 0,-1-1 1 0 0,0 1-1 0 0,0 0 1 0 0,1 0-1 0 0,-1 0 1 0 0,0-1-1 0 0,0 1 1 0 0,1 0-1 0 0,-1 0 1 0 0,0 0-1 0 0,1 0 1 0 0,-1-1-1 0 0,0 1 1 0 0,1 0-1 0 0,-1 0 1 0 0,0 0-1 0 0,1 0 1 0 0,-1 0-1 0 0,0 0 1 0 0,1 0-1 0 0,-1 0 1 0 0,0 0-1 0 0,1 0 1 0 0,-1 0-1 0 0,0 0 1 0 0,1 0-1 0 0,-1 0 1 0 0,0 1-1 0 0,1-1 1 0 0,-1 0-1 0 0,0 0 1 0 0,0 0-1 0 0,1 0 1 0 0,-1 1-1 0 0,0-1 1 0 0,1 0-1 0 0,-1 0 0 0 0,0 0 1 0 0,0 1-1 0 0,0-1 1 0 0,1 0-1 0 0,-1 0 1 0 0,0 1-1 0 0,0-1 1 0 0,0 0-1 0 0,1 1 1 0 0,-1-1-1 0 0,0 0 1 0 0,0 1-1 0 0,0-1 1 0 0,0 0-1 0 0,0 1 1 0 0,0-1-1 0 0,0 0 1 0 0,0 1-1 0 0,0-1-2 0 0,29 72 141 0 0,-1-2-138 0 0,30 53-3 0 0,-52-112 12 0 0,1-1 0 0 0,0 1 0 0 0,1-1 0 0 0,0 0 0 0 0,0-1 0 0 0,2 2-12 0 0,-8-10 12 0 0,-1 0 0 0 0,1 1 0 0 0,-1-1 0 0 0,1 0 0 0 0,-1 0 0 0 0,1 0-1 0 0,0 0 1 0 0,-1 0 0 0 0,1 0 0 0 0,0-1 0 0 0,0 1 0 0 0,0 0 0 0 0,-1-1 0 0 0,1 0-1 0 0,0 1 1 0 0,0-1 0 0 0,0 0 0 0 0,0 0 0 0 0,0 0 0 0 0,0 0 0 0 0,0 0-1 0 0,1-1-10 0 0,0 0 32 0 0,-1 1 1 0 0,0-1-1 0 0,0-1 1 0 0,0 1-1 0 0,0 0 1 0 0,0 0 0 0 0,0-1-1 0 0,0 1 1 0 0,0-1-1 0 0,0 0 1 0 0,-1 1-1 0 0,1-1 1 0 0,0 0 0 0 0,-1 0-1 0 0,0 0 1 0 0,1 0-1 0 0,-1-2-33 0 0,6-8 98 0 0,-2 4-33 0 0,0-1-1 0 0,-1 0 1 0 0,0 0 0 0 0,0 0 0 0 0,1-9-65 0 0,-1 0 16 0 0,-1-1 1 0 0,0 0 0 0 0,-2 1 0 0 0,0-1 0 0 0,-2 0 0 0 0,0 0-1 0 0,-1 0 1 0 0,0 0-17 0 0,1 7-29 0 0,1 9-200 0 0,0 3-615 0 0,-2-2-256 0 0,-4-9-1195 0 0,5 9-4571 0 0</inkml:trace>
  <inkml:trace contextRef="#ctx0" brushRef="#br0" timeOffset="10616.394">479 1800 15664 0 0,'1'0'92'0'0,"0"0"1"0"0,0 1-1 0 0,-1-1 0 0 0,1 0 1 0 0,0 1-1 0 0,-1-1 1 0 0,1 1-1 0 0,0-1 1 0 0,-1 1-1 0 0,1-1 1 0 0,-1 1-1 0 0,1-1 1 0 0,0 1-1 0 0,-1-1 1 0 0,0 1-1 0 0,1 0 1 0 0,-1 0-1 0 0,1-1 1 0 0,-1 1-1 0 0,0 0-92 0 0,10 19-273 0 0,-7-13 495 0 0,1 3 237 0 0,-1 0 0 0 0,0 0-1 0 0,0 1 1 0 0,-1-1-459 0 0,4 18 776 0 0,33 121 602 0 0,-32-121-1217 0 0,-4-16-62 0 0,0 0 0 0 0,1 0 0 0 0,3 5-99 0 0,-1-3 28 0 0,0-1-12 0 0,1 0 0 0 0,0 0 0 0 0,5 5-16 0 0,-11-16-112 0 0,2-3-221 0 0,-1 0 1 0 0,1 0 0 0 0,-1 0 0 0 0,1 0-1 0 0,-1 0 1 0 0,0-1 0 0 0,0 1 0 0 0,1-1 0 0 0,-1 1-1 0 0,0-1 1 0 0,0 0 0 0 0,0 0 0 0 0,-1 0-1 0 0,1 0 1 0 0,0 0 0 0 0,0-2 332 0 0,8-10-6205 0 0</inkml:trace>
  <inkml:trace contextRef="#ctx0" brushRef="#br0" timeOffset="11069.589">711 1773 920 0 0,'1'-4'29'0'0,"-1"3"0"0"0,0 0 1 0 0,0 0-1 0 0,0 0 1 0 0,0 0-1 0 0,0 0 1 0 0,0 0-1 0 0,0 0 1 0 0,1 1-1 0 0,-1-1 1 0 0,0 0-1 0 0,1 0 1 0 0,-1 0-1 0 0,1 0 1 0 0,-1 1-1 0 0,1-1 1 0 0,-1 0-1 0 0,1 1 1 0 0,0-1-1 0 0,-1 0-29 0 0,7 5 9635 0 0,-1 3-5840 0 0,-5-7-3840 0 0,2 4 651 0 0,0 1-1 0 0,0-1 0 0 0,0 1 0 0 0,-1 0 1 0 0,1-1-1 0 0,-1 1 0 0 0,1 5-605 0 0,12 40 1893 0 0,-10-30-1383 0 0,2 13 51 0 0,-1 0 0 0 0,0 5-561 0 0,-2-5 176 0 0,1-1-1 0 0,4 8-175 0 0,-2-10 74 0 0,4 13 34 0 0,-10-40-92 0 0,0 1 0 0 0,0-1 0 0 0,1 0 1 0 0,0 0-1 0 0,-1 0 0 0 0,1 0 1 0 0,0 0-1 0 0,1 0 0 0 0,-1 0 0 0 0,3 1-16 0 0,-5-3 18 0 0,6 1-29 0 0,-6-4 51 0 0,-3-5 75 0 0,-1 2-130 0 0,1 1 1 0 0,-1 0 0 0 0,0 0-1 0 0,0 0 1 0 0,0 1 0 0 0,-1-1-1 0 0,1 1 1 0 0,-1 0 0 0 0,-2-1 14 0 0,-48-21-198 0 0,36 17-109 0 0,13 5-104 0 0,0 1-1 0 0,0 0 1 0 0,0 1-1 0 0,0-1 1 0 0,0 1-1 0 0,-2 0 412 0 0,5 1-1811 0 0,3 0-2927 0 0,0 0-1251 0 0</inkml:trace>
  <inkml:trace contextRef="#ctx0" brushRef="#br0" timeOffset="11526.09">909 1991 11056 0 0,'40'20'1726'0'0,"0"1"3215"0"0,-35-17-4586 0 0,0 1 0 0 0,-1-1-1 0 0,1 1 1 0 0,-1 0 0 0 0,0 0-1 0 0,0 1 1 0 0,-1-1 0 0 0,0 1-1 0 0,1 2-354 0 0,0 0 164 0 0,0 1-1 0 0,-1-1 1 0 0,-1 1-1 0 0,1 0 0 0 0,-1-1 1 0 0,-1 1-1 0 0,0 0 0 0 0,0 0 1 0 0,-1 0-1 0 0,0 0 1 0 0,0 1-1 0 0,-1-1 0 0 0,-1 6-163 0 0,0 5 380 0 0,3 4-325 0 0,14-34 84 0 0,-9 8-111 0 0,-6 1-5 0 0,1 1 1 0 0,0 0-1 0 0,0-1 1 0 0,0 1-1 0 0,0 0 1 0 0,0 0-1 0 0,0 0 0 0 0,0-1 1 0 0,-1 1-1 0 0,1 0 1 0 0,0 1-1 0 0,0-1 1 0 0,0 0-1 0 0,0 0 1 0 0,0 0-1 0 0,0 0 1 0 0,0 1-1 0 0,0-1 1 0 0,0 0-1 0 0,-1 1 1 0 0,1-1-1 0 0,0 1 1 0 0,0-1-1 0 0,-1 1 1 0 0,1-1-1 0 0,0 1 1 0 0,0 0-1 0 0,-1-1 1 0 0,1 1-1 0 0,-1 0 1 0 0,1-1-1 0 0,0 1 1 0 0,-1 0-1 0 0,0 0 1 0 0,1 0-1 0 0,0 0-23 0 0,0 0-1 0 0,0 1 30 0 0,0 0 1 0 0,0-1 0 0 0,-1 1 0 0 0,1 0 0 0 0,0 0 0 0 0,-1 0 0 0 0,1-1-1 0 0,-1 1 1 0 0,1 0 0 0 0,-1 0 0 0 0,0 0 0 0 0,0 0 0 0 0,0 0 0 0 0,0 0-1 0 0,0 0 1 0 0,0 0 0 0 0,-1 1-30 0 0,0 4 26 0 0,-1 1 0 0 0,-1-1-1 0 0,-2 7-25 0 0,0-2 66 0 0,3-5-53 0 0,-1 0 0 0 0,-1 0 1 0 0,1 0-1 0 0,-1-1 0 0 0,0 0 0 0 0,-1 0 0 0 0,0 0 0 0 0,0 0 0 0 0,0-1 0 0 0,0 0 1 0 0,-6 4-14 0 0,1 0 29 0 0,-65 60 48 0 0,71-65-301 0 0,0 0 0 0 0,0 0 0 0 0,1 1 0 0 0,-1-1 0 0 0,1 1 0 0 0,-1 3 224 0 0,-8 16-4385 0 0,7-13-2912 0 0</inkml:trace>
  <inkml:trace contextRef="#ctx0" brushRef="#br0" timeOffset="11984.507">724 3069 2760 0 0,'0'0'761'0'0,"0"0"2155"0"0,0 0 940 0 0,0 0 192 0 0,0 0-386 0 0,0 0-1791 0 0,-4 11 937 0 0,2-6-2649 0 0,1-1 0 0 0,0 1-1 0 0,0-1 1 0 0,1 1 0 0 0,-1 1-159 0 0,-1 14 35 0 0,2-19-21 0 0,-2 8 411 0 0,0 0 0 0 0,1 0 1 0 0,0 7-426 0 0,2-18 42 0 0,-1 1 1 0 0,1 0 0 0 0,0-1 0 0 0,-1 1-1 0 0,1 0 1 0 0,0 0 0 0 0,0-1 0 0 0,0 1 0 0 0,0 0-1 0 0,0 0 1 0 0,0 0 0 0 0,0 0 0 0 0,1 0-43 0 0,6-9 153 0 0,0-6-144 0 0,3-7-145 0 0,1 1 1 0 0,1 0-1 0 0,3-2 136 0 0,-12 18-98 0 0,1 0-1 0 0,1 0 0 0 0,-1 0 0 0 0,1 1 1 0 0,0-1-1 0 0,0 1 0 0 0,0 1 0 0 0,1-1 1 0 0,0 1-1 0 0,0 0 0 0 0,0 1 0 0 0,1-1 99 0 0,-5 4-10 0 0,-1-1 0 0 0,0 1-1 0 0,0 0 1 0 0,0 0-1 0 0,1 0 1 0 0,-1 0 0 0 0,0 0-1 0 0,0 0 1 0 0,0 1 0 0 0,1-1-1 0 0,-1 1 1 0 0,0 0 0 0 0,0-1-1 0 0,0 1 1 0 0,0 0-1 0 0,0 0 1 0 0,0 0 0 0 0,0 1-1 0 0,-1-1 1 0 0,1 0 0 0 0,0 1-1 0 0,-1-1 11 0 0,3 2-7 0 0,-1 0 0 0 0,0 0 1 0 0,0 0-1 0 0,0 0 0 0 0,-1 0 0 0 0,1 0 0 0 0,-1 1 0 0 0,0 0 0 0 0,0-1 0 0 0,0 1 0 0 0,1 4 7 0 0,15 40 0 0 0,-14-38 0 0 0,2-3 30 0 0,-5-6 132 0 0,-1-1 97 0 0,2 0-217 0 0,0 0 1 0 0,-1 0-1 0 0,1-1 0 0 0,-1 1 1 0 0,1 0-1 0 0,-1-1 0 0 0,1 1 1 0 0,-1-1-1 0 0,1 0 0 0 0,-1 1 1 0 0,0-1-1 0 0,1 0 0 0 0,-1 0 0 0 0,0 0 1 0 0,0 0-1 0 0,0 0 0 0 0,0 0 1 0 0,1 0-1 0 0,-1-1 0 0 0,-1 1 1 0 0,1 0-1 0 0,0 0 0 0 0,1-2-42 0 0,1-4-15 0 0,0 0 0 0 0,0-1 1 0 0,0 1-1 0 0,0-4 15 0 0,2-4 43 0 0,-4 10-71 0 0,0 0 0 0 0,0-1 0 0 0,0 1 0 0 0,-1 0 0 0 0,0 0 0 0 0,0-1 0 0 0,0 1 0 0 0,0 0 0 0 0,-1 0 0 0 0,0 0 0 0 0,0-1 0 0 0,0 1 0 0 0,-1 0 0 0 0,0 0 0 0 0,0 1 0 0 0,-1-2 28 0 0,-5-11-4698 0 0,3 11-2667 0 0</inkml:trace>
  <inkml:trace contextRef="#ctx0" brushRef="#br0" timeOffset="12369.556">1136 2821 15120 0 0,'0'0'693'0'0,"1"3"-21"0"0,6 9-327 0 0,0 0 0 0 0,-1 0 0 0 0,0 0 0 0 0,-1 1 0 0 0,-1 0 0 0 0,0 0 0 0 0,-1 0 0 0 0,1 7-345 0 0,16 108 1930 0 0,-18-114-1831 0 0,-2-11-108 0 0,0 0 1 0 0,0 1-1 0 0,1-1 1 0 0,0 0-1 0 0,-1 0 1 0 0,1 1-1 0 0,0-1 1 0 0,2 2 8 0 0,2 6-2317 0 0,-5-11 1067 0 0</inkml:trace>
  <inkml:trace contextRef="#ctx0" brushRef="#br0" timeOffset="12370.556">1262 2792 9216 0 0,'0'0'706'0'0,"1"2"-463"0"0,11 13 1135 0 0,-12-12-793 0 0,1-1 1587 0 0,-1 0 106 0 0,13 37 1734 0 0,-10-20-2939 0 0,1 22 54 0 0,-3-7-910 0 0,1 0-1 0 0,3 14-216 0 0,-3-43-56 0 0,-1 0 0 0 0,1 0 0 0 0,0 0 0 0 0,0 0 0 0 0,0-1-1 0 0,1 1 1 0 0,-1 0 0 0 0,1-1 0 0 0,3 4 56 0 0,-5-7-317 0 0,-1-1-61 0 0,0 0-7 0 0,0 0-26 0 0,0 0-83 0 0,0 0-33 0 0,0 0-8 0 0,0 0-17 0 0,0 0-66 0 0,0 0-29 0 0,0 0-8 0 0,0 0-138 0 0,-1-1-577 0 0,-3-5-250 0 0</inkml:trace>
  <inkml:trace contextRef="#ctx0" brushRef="#br0" timeOffset="12791.474">1392 3154 11056 0 0,'0'0'852'0'0,"0"0"-338"0"0,0 0 669 0 0,0 0 346 0 0,9-3 1531 0 0,-7 1-2825 0 0,1-1-1 0 0,0 1 1 0 0,0-1 0 0 0,-1 1-1 0 0,0-1 1 0 0,1 0 0 0 0,-1 0-1 0 0,0 0 1 0 0,0 0 0 0 0,-1 0-1 0 0,1-1 1 0 0,-1 1-1 0 0,2-4-234 0 0,-2 3 91 0 0,1 0 0 0 0,0 0 0 0 0,0 1 0 0 0,0-1 0 0 0,0 0 0 0 0,0 1 0 0 0,1-1 0 0 0,0 1 0 0 0,1-2-91 0 0,-3 4 28 0 0,0 0 0 0 0,0 0 0 0 0,0 0-1 0 0,1 0 1 0 0,-1 0 0 0 0,0 0 0 0 0,0 0 0 0 0,1 0-1 0 0,-1 1 1 0 0,0-1 0 0 0,1 1 0 0 0,-1-1-1 0 0,1 1 1 0 0,-1-1 0 0 0,0 1 0 0 0,1 0 0 0 0,-1-1-1 0 0,1 1-27 0 0,-1 0 124 0 0,-1 0 4 0 0,5 8 118 0 0,-3-3-217 0 0,1-1-1 0 0,0 1 1 0 0,-1 0 0 0 0,0 0 0 0 0,0 0 0 0 0,0 1-29 0 0,-1 3 31 0 0,1 0 1 0 0,-2 1-1 0 0,1-1 0 0 0,-1 5-31 0 0,-1-6 11 0 0,-1 2 42 0 0,2-8 11 0 0,0-2 0 0 0,25 7 376 0 0,-22-7-396 0 0,0 1 0 0 0,-1 0 0 0 0,1 0 0 0 0,0 0-1 0 0,0 0 1 0 0,0 1 0 0 0,-1-1 0 0 0,1 1 0 0 0,-1-1 0 0 0,1 1-1 0 0,-1 0 1 0 0,1 0 0 0 0,-1 0 0 0 0,0 1 0 0 0,0-1 0 0 0,0 0 0 0 0,0 1-1 0 0,-1-1 1 0 0,1 1 0 0 0,-1 0 0 0 0,1-1 0 0 0,-1 1 0 0 0,0 0-1 0 0,0 0 1 0 0,0 0-44 0 0,-1 0 36 0 0,1 0-1 0 0,-1 0 1 0 0,0 0-1 0 0,0 0 1 0 0,0 0 0 0 0,0 0-1 0 0,0 0 1 0 0,-1 0-1 0 0,1 0 1 0 0,-1-1-1 0 0,0 1 1 0 0,0 0-1 0 0,0 0 1 0 0,0-1 0 0 0,0 1-36 0 0,-1 1 9 0 0,0-1 0 0 0,-1 0 0 0 0,1 0 0 0 0,-1 0 0 0 0,1 0 0 0 0,-1 0 0 0 0,0 0 0 0 0,0-1 0 0 0,0 0 0 0 0,-1 1 0 0 0,1-1 0 0 0,-1 0 0 0 0,1-1 0 0 0,-1 1 0 0 0,-3 1-9 0 0,1-1 11 0 0,-3 1-70 0 0,1-1 0 0 0,0 0 0 0 0,-1 0 0 0 0,0-1 0 0 0,1-1 0 0 0,-1 1 0 0 0,1-1 0 0 0,-1 0 0 0 0,-2-1 59 0 0,-14 0-1503 0 0,21 0 49 0 0,-7-3-66 0 0</inkml:trace>
  <inkml:trace contextRef="#ctx0" brushRef="#br0" timeOffset="13804.171">4843 125 8752 0 0,'0'-13'673'0'0,"0"10"-210"0"0,1-5 2306 0 0,2-2-1484 0 0,0 1 1 0 0,1-1-1 0 0,1 1 0 0 0,0 0 0 0 0,0 0 1 0 0,0 1-1 0 0,2-2-1285 0 0,-5 8 141 0 0,0 0-1 0 0,0 0 1 0 0,0 1 0 0 0,0-1 0 0 0,1 0-1 0 0,-1 1 1 0 0,1-1 0 0 0,-1 1-1 0 0,1 0 1 0 0,-1 0 0 0 0,1 0 0 0 0,0 0-1 0 0,0 0-140 0 0,4-1 159 0 0,0 1 0 0 0,-1 0-1 0 0,1 0 1 0 0,0 0 0 0 0,1 0-159 0 0,-5 1 48 0 0,0 1 1 0 0,0-1 0 0 0,1 0-1 0 0,-1 1 1 0 0,0-1 0 0 0,0 1-1 0 0,0 0 1 0 0,0 0 0 0 0,0 1-1 0 0,0-1 1 0 0,2 1-49 0 0,0 2 54 0 0,0 0-1 0 0,0 0 0 0 0,0 0 1 0 0,0 1-1 0 0,2 2-53 0 0,-4-3 13 0 0,-1-1 0 0 0,1 1 0 0 0,-1 0 0 0 0,1 0 0 0 0,-1 0 0 0 0,0 0-1 0 0,-1 0 1 0 0,1 1 0 0 0,-1-1 0 0 0,0 1 0 0 0,1 3-13 0 0,0 9 43 0 0,0 0 1 0 0,-1 9-44 0 0,0-1 11 0 0,2-6-11 0 0,-2 0 0 0 0,-1 1 0 0 0,0-1 0 0 0,-2 0 0 0 0,0 1 0 0 0,-1-1 0 0 0,-2 8 0 0 0,0-10 0 0 0,-1 1-1 0 0,0-1 1 0 0,-9 15 0 0 0,12-26 1 0 0,-1 0 1 0 0,0 0-1 0 0,0 0 0 0 0,-1-1 1 0 0,1 1-1 0 0,-1-1 0 0 0,0 0 1 0 0,-1 0-1 0 0,1-1 0 0 0,-1 0 1 0 0,-5 3-2 0 0,2-1 57 0 0,-1-1 1 0 0,0 0 0 0 0,-9 2-58 0 0,15-6-18 0 0,1 0 0 0 0,-1 0-1 0 0,0 0 1 0 0,0 0 0 0 0,0-1 0 0 0,0 1-1 0 0,0-1 1 0 0,0 0 0 0 0,0-1 0 0 0,0 1-1 0 0,0-1 1 0 0,-1 0 18 0 0,0 0 27 0 0,-1-1 0 0 0,0 0-1 0 0,1 0 1 0 0,-1 0 0 0 0,1-1-1 0 0,0 0 1 0 0,0 0 0 0 0,0 0-1 0 0,0-1 1 0 0,0 0 0 0 0,1 0-1 0 0,0 0 1 0 0,0 0 0 0 0,0-1-1 0 0,-1-1-26 0 0,4 5 18 0 0,0 0 0 0 0,1 0-1 0 0,-1 0 1 0 0,0 0 0 0 0,1 0 0 0 0,-1 0-1 0 0,1 0 1 0 0,0 0 0 0 0,-1-1-1 0 0,1 1 1 0 0,0 0 0 0 0,0 0 0 0 0,-1 0-1 0 0,1 0 1 0 0,0-1 0 0 0,0 1-1 0 0,0 0 1 0 0,1 0 0 0 0,-1 0 0 0 0,0-1-1 0 0,0 1 1 0 0,1 0 0 0 0,-1 0-1 0 0,0 0 1 0 0,1 0 0 0 0,-1 0 0 0 0,1 0-1 0 0,0 0 1 0 0,-1 0 0 0 0,1 0-1 0 0,0 0 1 0 0,-1 0 0 0 0,1 0 0 0 0,0 0-1 0 0,0 1 1 0 0,0-1 0 0 0,0 0 0 0 0,0 0-1 0 0,0 1 1 0 0,0-1 0 0 0,0 1-18 0 0,2-2 57 0 0,0 0 1 0 0,0 0 0 0 0,0 1-1 0 0,0 0 1 0 0,0-1 0 0 0,0 1 0 0 0,0 0-1 0 0,0 1 1 0 0,1-1 0 0 0,-1 1-1 0 0,0-1 1 0 0,0 1 0 0 0,1 0-1 0 0,-1 0 1 0 0,2 0-58 0 0,8 1 90 0 0,-9-1-81 0 0,-1-1 1 0 0,0 2-1 0 0,0-1 1 0 0,0 0-1 0 0,0 1 1 0 0,1-1-1 0 0,-1 1 0 0 0,2 0-9 0 0,6 6 20 0 0,1 0-1 0 0,-2 0 1 0 0,9 8-20 0 0,8 5 16 0 0,-19-15-31 0 0,-1 0 0 0 0,-1 1 0 0 0,1 0 0 0 0,-1 0 0 0 0,0 0 0 0 0,0 1 0 0 0,0 0 0 0 0,-1 0 0 0 0,0 0 0 0 0,-1 1 0 0 0,2 4 15 0 0,1 2-842 0 0,1 1-1 0 0,0-1 1 0 0,5 4 842 0 0,-12-16-1962 0 0,-1-2-3796 0 0,0 0-1621 0 0</inkml:trace>
  <inkml:trace contextRef="#ctx0" brushRef="#br0" timeOffset="14141.651">5336 226 5528 0 0,'1'10'114'0'0,"0"-1"0"0"0,1 1 1 0 0,0 0-1 0 0,0-1 0 0 0,3 8-114 0 0,6 22 419 0 0,-10-30 318 0 0,8 44 9866 0 0,0 16-10603 0 0,-5-38 619 0 0,1-1 1 0 0,3 7-620 0 0,-1-5 181 0 0,0-7-264 0 0,9 24 83 0 0,-5-15-550 0 0,2-7-1630 0 0,-6-15 899 0 0</inkml:trace>
  <inkml:trace contextRef="#ctx0" brushRef="#br0" timeOffset="14472.761">5551 521 15408 0 0,'0'0'348'0'0,"0"0"49"0"0,-6-5 399 0 0,3 1-584 0 0,-1 0 0 0 0,0 0 1 0 0,-1 0-1 0 0,1 1 0 0 0,-1-1 0 0 0,0 1 1 0 0,0 1-1 0 0,0-1 0 0 0,0 1 1 0 0,0-1-1 0 0,0 2 0 0 0,-1-1 0 0 0,1 0 1 0 0,-1 1-1 0 0,-4 0-212 0 0,-12-2 1033 0 0,-1 1 0 0 0,0 1 1 0 0,-8 2-1034 0 0,4 0-274 0 0,9-2 245 0 0,1 0 0 0 0,-1-1-1 0 0,-6-1 30 0 0,12 2-1044 0 0,4 1-376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9:40.3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215 35 17047 0 0,'0'0'752'0'0,"0"0"160"0"0,0 0-728 0 0,-4-4-184 0 0,-1 4 0 0 0,-3 0 0 0 0,-4 0 288 0 0,-1-4 32 0 0,1 1 0 0 0,-5-1 0 0 0,-5-4-240 0 0,2 8-80 0 0,-7-3 0 0 0,3 0 72 0 0,-1-2-976 0 0,0 5-200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9:43.6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1317 2481 20959 0 0,'12'32'1899'0'0,"-11"-31"-1878"0"0,0 0 0 0 0,-1-1 0 0 0,1 1-1 0 0,0 0 1 0 0,0-1 0 0 0,0 1 0 0 0,0-1 0 0 0,0 1 0 0 0,0-1-1 0 0,0 0 1 0 0,0 1 0 0 0,0-1 0 0 0,0 0 0 0 0,0 1 0 0 0,0-1 0 0 0,1 0-1 0 0,-1 0 1 0 0,0 0-21 0 0,1 0-2 0 0,2 0 371 0 0,0 0 0 0 0,1-1 0 0 0,-1 1 0 0 0,1-1 0 0 0,-1 0 0 0 0,0 0-1 0 0,0-1 1 0 0,1 1 0 0 0,-1-1 0 0 0,1-1-369 0 0,11-3 914 0 0,43-16 749 0 0,8-7-1663 0 0,-22 9 246 0 0,0 2-1 0 0,34-8-245 0 0,151-35 1587 0 0,-40 2-1222 0 0,47-13 22 0 0,-74 32-312 0 0,-130 32-43 0 0,4-2 53 0 0,11-6-85 0 0,-34 12 20 0 0,0 0-1 0 0,11-1-19 0 0,13-4 25 0 0,-28 7-13 0 0,1 0 1 0 0,-1 0-1 0 0,5 1-12 0 0,20-4 27 0 0,-31 5-27 0 0,0-1 0 0 0,1 1 0 0 0,-1-1 0 0 0,0 1 0 0 0,4 1 0 0 0,6 0 0 0 0,-7 0 0 0 0,-2 5 0 0 0,-4-5-1 0 0,0 1-1 0 0,0 0 1 0 0,0 0-1 0 0,0 0 1 0 0,0-1-1 0 0,-1 1 1 0 0,1 0-1 0 0,-1 0 1 0 0,1 0-1 0 0,-1 0 1 0 0,0 0 0 0 0,0 0-1 0 0,0 0 1 0 0,0 0-1 0 0,0 0 1 0 0,0 0-1 0 0,-1 0 1 0 0,1 0-1 0 0,-1 0 1 0 0,1 0-1 0 0,-1 0 1 0 0,0 0 1 0 0,-1 3-5 0 0,0-1 1 0 0,0 0-1 0 0,0 0 1 0 0,-1 0-1 0 0,1 0 1 0 0,-1 0-1 0 0,-3 2 5 0 0,-42 41-48 0 0,14-16 32 0 0,17-16-168 0 0,16-14 0 0 0,1-1 0 0 0,0 0 52 0 0,0 0 219 0 0,0 0 97 0 0,13-16 240 0 0,2 4-380 0 0,-12 10-43 0 0,1-1 1 0 0,-1 1-1 0 0,0-1 1 0 0,0 0 0 0 0,0 0-1 0 0,0-2-1 0 0,10-12 9 0 0,-2-1 0 0 0,0 0 0 0 0,-1-1 1 0 0,-1 0-1 0 0,-1-1 0 0 0,-1 0 0 0 0,1-3-9 0 0,-7 20 0 0 0,4-19 0 0 0,0 0 0 0 0,1-14 0 0 0,-6 30 0 0 0,1 1 0 0 0,-1-1 0 0 0,0 1 0 0 0,0-1 0 0 0,-1 1 0 0 0,1-1 0 0 0,-1 0 0 0 0,0 1 0 0 0,-1 0 0 0 0,0-1 0 0 0,1 1 0 0 0,-2 0 0 0 0,0-2 0 0 0,-4-10 0 0 0,6 15 0 0 0,1 0 0 0 0,-1 0 0 0 0,0 0 0 0 0,0 0 0 0 0,0 0 0 0 0,0 0 0 0 0,0 0 0 0 0,-1 0 0 0 0,1 1 0 0 0,0-1 0 0 0,-2 0 0 0 0,-1-2 0 0 0,0 1 0 0 0,0 1 0 0 0,0-1 0 0 0,-1 1 0 0 0,1-1 0 0 0,-1 1 0 0 0,0 1 0 0 0,1-1 0 0 0,-1 1 0 0 0,0-1 0 0 0,0 1 0 0 0,0 1 0 0 0,0-1 0 0 0,-2 1 0 0 0,-23-5 26 0 0,-10-1-52 0 0,-63-2-3706 0 0,77 8 855 0 0,1 0-6666 0 0</inkml:trace>
  <inkml:trace contextRef="#ctx0" brushRef="#br0" timeOffset="3680.07">0 1366 8288 0 0,'0'0'638'0'0,"0"0"-48"0"0,4 8 3876 0 0,3 16-35 0 0,1-2 0 0 0,1 2-4431 0 0,-1-6 638 0 0,-1 1 0 0 0,-1-1-1 0 0,-1 1 1 0 0,0 6-638 0 0,9 43 175 0 0,-6-30 84 0 0,0 8-259 0 0,-1-5 407 0 0,-4-29-219 0 0,-1 1 0 0 0,0-1 1 0 0,-1 11-189 0 0,-1-17 25 0 0,-1-5-17 0 0,1 0-1 0 0,0 0 1 0 0,0 1 0 0 0,0-1-1 0 0,0 0 1 0 0,0 1-1 0 0,0-1 1 0 0,1 0 0 0 0,-1 0-1 0 0,0 1 1 0 0,1-1-1 0 0,-1 0 1 0 0,0 0-1 0 0,1 1 1 0 0,0-1 0 0 0,-1 0-1 0 0,1 0-7 0 0,0 1 160 0 0,-1-2 4 0 0,-4-4 113 0 0,-8-44-651 0 0,11 42 346 0 0,-1 1 0 0 0,1-1 0 0 0,1 0 0 0 0,-1 0 0 0 0,1 0-1 0 0,1-4 29 0 0,-2-17 2 0 0,-2-31 1 0 0,2 22 58 0 0,-3-14-61 0 0,1 25 127 0 0,1 0 0 0 0,2 1-1 0 0,0-1 1 0 0,2-1-127 0 0,-2 21-19 0 0,1 1 1 0 0,0 0-1 0 0,0 0 1 0 0,0-1-1 0 0,0 1 1 0 0,1 0-1 0 0,-1 0 1 0 0,1 0-1 0 0,0 0 1 0 0,1-1 18 0 0,6-3-60 0 0,-8 8 63 0 0,0 0 1 0 0,0 0 0 0 0,0 0 0 0 0,0 0-1 0 0,0 0 1 0 0,0 0 0 0 0,0 0 0 0 0,0 0 0 0 0,0 0-1 0 0,0 0 1 0 0,-1 0 0 0 0,1 1 0 0 0,0-1 0 0 0,0 0-1 0 0,0 1 1 0 0,0-1 0 0 0,0 1-4 0 0,16 9 98 0 0,-14-8-85 0 0,7 6 0 0 0,1 1-1 0 0,-2 1 1 0 0,1-1-1 0 0,-2 2 1 0 0,1-1-1 0 0,-1 1 1 0 0,5 10-13 0 0,-10-17-5 0 0,35 55 18 0 0,-14-21 13 0 0,2-1-1 0 0,24 27-25 0 0,-47-61 62 0 0,0 1 0 0 0,1-1 0 0 0,-1 0-1 0 0,1 0 1 0 0,-1-1 0 0 0,1 1 0 0 0,0-1 0 0 0,0 0-1 0 0,3 1-61 0 0,-6-2 19 0 0,0-1 0 0 0,0 1-1 0 0,0-1 1 0 0,0 0 0 0 0,1 0-1 0 0,-1 1 1 0 0,0-1 0 0 0,0 0-1 0 0,1 0 1 0 0,-1 0 0 0 0,0-1-1 0 0,0 1 1 0 0,0 0 0 0 0,1 0-1 0 0,-1-1 1 0 0,0 1 0 0 0,0 0-1 0 0,0-1 1 0 0,0 1 0 0 0,0-1-1 0 0,0 0 1 0 0,0 1 0 0 0,0-1-1 0 0,0 0 1 0 0,0 0 0 0 0,0 1-1 0 0,0-1 1 0 0,0 0 0 0 0,-1 0-1 0 0,1 0 1 0 0,0 0 0 0 0,-1 0-1 0 0,1 0 1 0 0,0 0-1 0 0,-1 0 1 0 0,1-1 0 0 0,-1 1-19 0 0,3-7 80 0 0,0 0 1 0 0,0 0 0 0 0,-1-1-1 0 0,0 1 1 0 0,-1-1-1 0 0,0 1 1 0 0,0-1-1 0 0,-1 0-80 0 0,0-21 182 0 0,-3-20-182 0 0,3 41 7 0 0,-6-36 19 0 0,-2-1 0 0 0,-2 2 1 0 0,-7-16-27 0 0,11 38 1 0 0,-5-12-1119 0 0,-2 1 1 0 0,-1 0-1 0 0,-11-16 1118 0 0,17 38-3835 0 0,8 11 2271 0 0</inkml:trace>
  <inkml:trace contextRef="#ctx0" brushRef="#br0" timeOffset="4238.378">375 937 1840 0 0,'0'0'652'0'0,"0"0"2067"0"0,3 1 3293 0 0,11 6 762 0 0,-8 1-5936 0 0,-1 1 0 0 0,0 0 0 0 0,-1 0 0 0 0,0 0 0 0 0,0 0 0 0 0,2 8-838 0 0,4 21 1667 0 0,-1 6-1667 0 0,5 16 622 0 0,-4-15-59 0 0,-2 1-563 0 0,-1-8 386 0 0,10 31-386 0 0,-10-38 57 0 0,-5-23-44 0 0,0 0-1 0 0,0 0 1 0 0,0 0-1 0 0,1-1 0 0 0,0 1 1 0 0,1-1-1 0 0,-1 1-12 0 0,-2-7-41 0 0,0 1-1 0 0,0-1 0 0 0,0 1 1 0 0,1-1-1 0 0,-1 1 0 0 0,0-1 1 0 0,0 0-1 0 0,1 0 0 0 0,-1 0 1 0 0,1 1 41 0 0,-1-2-23 0 0,-1 0 0 0 0,1 0 1 0 0,0 0-1 0 0,-1 0 0 0 0,1 0 1 0 0,-1 0-1 0 0,1 0 0 0 0,-1 0 1 0 0,1 0-1 0 0,-1 0 0 0 0,1 0 1 0 0,0 0-1 0 0,-1 0 1 0 0,1 0-1 0 0,-1 0 0 0 0,1-1 1 0 0,-1 1-1 0 0,1 0 0 0 0,-1 0 1 0 0,1-1-1 0 0,-1 1 0 0 0,1 0 1 0 0,-1-1-1 0 0,0 1 0 0 0,1-1 1 0 0,-1 1-1 0 0,0 0 1 0 0,1-1-1 0 0,-1 1 0 0 0,0-1 1 0 0,1 1-1 0 0,-1-1 23 0 0,3-4-454 0 0,0-1 0 0 0,0 0 0 0 0,-1 0 1 0 0,0 0-1 0 0,0 0 0 0 0,0 0 0 0 0,-1 0 0 0 0,0-1 1 0 0,0 1-1 0 0,0 0 0 0 0,-1-3 454 0 0,0-37-2343 0 0,-1 0 0 0 0,-2 1 0 0 0,-7-30 2343 0 0,0-5-988 0 0,4-1 2436 0 0,7 32 2305 0 0,-1 48-3625 0 0,0 0-1 0 0,0 0 1 0 0,0 0 0 0 0,0 1-1 0 0,0-1 1 0 0,0 0-1 0 0,0 0 1 0 0,1 1-1 0 0,-1-1 1 0 0,0 0 0 0 0,1 0-1 0 0,-1 1 1 0 0,0-1-1 0 0,1 0 1 0 0,-1 1 0 0 0,1-1-1 0 0,-1 0 1 0 0,1 1-1 0 0,-1-1 1 0 0,1 1 0 0 0,-1-1-1 0 0,1 1 1 0 0,0-1-1 0 0,-1 1 1 0 0,1 0 0 0 0,0-1-1 0 0,-1 1 1 0 0,1-1-1 0 0,0 1 1 0 0,0 0-1 0 0,-1 0 1 0 0,1 0 0 0 0,0-1-1 0 0,0 1 1 0 0,0 0-128 0 0,0 0 145 0 0,0 0-1 0 0,1 0 1 0 0,-1 0 0 0 0,0 0 0 0 0,0 1-1 0 0,1-1 1 0 0,-1 0 0 0 0,0 0 0 0 0,0 1-1 0 0,0-1 1 0 0,1 1 0 0 0,-1-1 0 0 0,0 1-1 0 0,0 0 1 0 0,0-1 0 0 0,0 1 0 0 0,0 0 0 0 0,0 0-1 0 0,0 0 1 0 0,-1-1 0 0 0,1 1 0 0 0,1 1-145 0 0,16 23 881 0 0,-9-12-545 0 0,0 0 1 0 0,6 11-337 0 0,10 28 296 0 0,-1 1 0 0 0,9 36-296 0 0,-27-70 49 0 0,40 107 193 0 0,-44-122-240 0 0,0 0 0 0 0,0 1 0 0 0,1-1 1 0 0,0 0-1 0 0,0-1 0 0 0,2 4-2 0 0,-3-3 0 0 0,-5-3 2 0 0,-4-3 7 0 0,-46-21-51 0 0,39 16-391 0 0,1 1-1 0 0,-1 0 1 0 0,0 1-1 0 0,0 1 1 0 0,-1 0-1 0 0,-7-1 434 0 0,-1 0-1204 0 0,8 1-1230 0 0,3 3-2042 0 0,10 1 2391 0 0</inkml:trace>
  <inkml:trace contextRef="#ctx0" brushRef="#br0" timeOffset="4712.11">891 1257 4144 0 0,'2'1'319'0'0,"2"1"199"0"0,1 0 1 0 0,-1-1-1 0 0,0 1 1 0 0,1-1-1 0 0,2 1-518 0 0,-1-2 1552 0 0,-1 1 1 0 0,1-1-1 0 0,-1 0 0 0 0,1 0 0 0 0,0 0 0 0 0,4-2-1552 0 0,0 1 2619 0 0,0-2 0 0 0,0 0 0 0 0,4-2-2619 0 0,15-7 5 0 0,-24 10 281 0 0,-1 1 0 0 0,1-1 1 0 0,-1 1-1 0 0,1 0 0 0 0,0 1 0 0 0,0-1-286 0 0,-4 1 75 0 0,-1 0-10 0 0,4 9-1 0 0,-3-4-64 0 0,0 0 0 0 0,-1 1 0 0 0,1-1 0 0 0,-1 1 0 0 0,0-1 0 0 0,-1 1 0 0 0,1-1 0 0 0,-1 1 0 0 0,-1 2 0 0 0,-4 12 0 0 0,-7 18 0 0 0,8-23 0 0 0,1-6 0 0 0,3-2 0 0 0,2 10 0 0 0,-1-16 6 0 0,0 0-1 0 0,0 0 0 0 0,0 0 0 0 0,1 0 1 0 0,-1 0-1 0 0,0 0 0 0 0,0 0 1 0 0,1 0-1 0 0,-1 0 0 0 0,0 0 1 0 0,1 0-1 0 0,-1 0 0 0 0,1 0 0 0 0,-1 0 1 0 0,1 0-1 0 0,0-1 0 0 0,-1 1 1 0 0,1 0-1 0 0,0 0 0 0 0,-1-1 1 0 0,1 1-1 0 0,0 0 0 0 0,0-1 1 0 0,0 1-6 0 0,2 0 31 0 0,-1 0 1 0 0,1 0 0 0 0,-1 0 0 0 0,1 0-1 0 0,0 0 1 0 0,-1-1 0 0 0,2 1-32 0 0,4 0 73 0 0,-2 2-2 0 0,2 0 129 0 0,1 0 1 0 0,-1 1-1 0 0,0 0 0 0 0,6 4-200 0 0,-12-7 21 0 0,-1 0 0 0 0,1 0-1 0 0,-1 1 1 0 0,1-1 0 0 0,-1 0 0 0 0,0 1-1 0 0,1-1 1 0 0,-1 0 0 0 0,0 1 0 0 0,0 0-1 0 0,0-1 1 0 0,0 1 0 0 0,0-1-1 0 0,0 1 1 0 0,-1 0 0 0 0,1 0 0 0 0,-1-1-1 0 0,1 1 1 0 0,-1 0 0 0 0,0 0 0 0 0,1 0-1 0 0,-1 0 1 0 0,0 0 0 0 0,0 0-1 0 0,0 0-20 0 0,-1 4 1 0 0,0-1 0 0 0,0 1-1 0 0,0-1 1 0 0,-1 1-1 0 0,0-1 1 0 0,0 0 0 0 0,0 0-1 0 0,-1 0 1 0 0,1 0-1 0 0,-1 0 1 0 0,0-1 0 0 0,-1 1-1 0 0,1-1 1 0 0,-1 0-1 0 0,0 0 1 0 0,0 0 0 0 0,0 0-1 0 0,-4 2 0 0 0,2-1-137 0 0,-4 2 195 0 0,0 0 0 0 0,-1 0-1 0 0,-6 3-57 0 0,13-8-374 0 0,1-1-1 0 0,-1 1 0 0 0,0-1 0 0 0,-1 0 0 0 0,1 0 0 0 0,0 0 0 0 0,0-1 0 0 0,0 1 0 0 0,-1-1 0 0 0,1 0 1 0 0,0 0-1 0 0,-2-1 375 0 0,-7-1-1794 0 0</inkml:trace>
  <inkml:trace contextRef="#ctx0" brushRef="#br0" timeOffset="5156.222">1367 517 9216 0 0,'0'4'691'0'0,"-1"0"1"0"0,1 1 0 0 0,0-1 0 0 0,0 0 0 0 0,0 0-1 0 0,0 1 1 0 0,1-1 0 0 0,0 0 0 0 0,0 0-1 0 0,0 0 1 0 0,0 1 0 0 0,1-1 0 0 0,0 1-692 0 0,0 0 663 0 0,-1-1 1 0 0,0 1-1 0 0,0 0 1 0 0,0-1 0 0 0,0 1-1 0 0,-1 0-663 0 0,2 14 615 0 0,2 8 162 0 0,-1 0 1 0 0,-1 0 0 0 0,-2 22-778 0 0,0-14 437 0 0,4 32-437 0 0,0-28-6 0 0,-2-14 122 0 0,2 0 1 0 0,0 0 0 0 0,3 6-117 0 0,4 18 230 0 0,-7-29-130 0 0,0-1-1 0 0,2 3-99 0 0,-4-17-299 0 0,0 0 0 0 0,0 1 0 0 0,1-1 0 0 0,-1 0 0 0 0,1-1 0 0 0,0 1 0 0 0,0 0 0 0 0,1-1 0 0 0,2 3 299 0 0,2-2-2624 0 0,1-2-5153 0 0</inkml:trace>
  <inkml:trace contextRef="#ctx0" brushRef="#br0" timeOffset="5603.13">1565 719 456 0 0,'10'12'2909'0'0,"-6"-6"-347"0"0,-2 0 0 0 0,1 0 0 0 0,-1 0-1 0 0,0 0 1 0 0,0 1-2562 0 0,7 19 3337 0 0,-6-18-3005 0 0,-1 0 0 0 0,0 0 0 0 0,0 0 0 0 0,-1 0-1 0 0,0 0 1 0 0,0 4-332 0 0,4 25 889 0 0,3 13 86 0 0,-6-37-1177 0 0,0 1 1 0 0,0-1-1 0 0,1 0 1 0 0,1 0-1 0 0,5 12 202 0 0,-7-21-285 0 0,0 0-1 0 0,1-1 1 0 0,-1 1-1 0 0,1-1 1 0 0,0 0-1 0 0,-1 0 1 0 0,1 0-1 0 0,2 1 286 0 0,4 3-1667 0 0</inkml:trace>
  <inkml:trace contextRef="#ctx0" brushRef="#br0" timeOffset="6127.335">1865 820 3680 0 0,'0'-15'392'0'0,"1"11"533"0"0,0-1 0 0 0,-1 1-1 0 0,1-1 1 0 0,-1 1 0 0 0,0-1 0 0 0,0 1 0 0 0,-1-1 0 0 0,0 1-1 0 0,0-1 1 0 0,0 1 0 0 0,0 0 0 0 0,0-1 0 0 0,-1 1 0 0 0,0 0-1 0 0,0 0 1 0 0,0 0 0 0 0,-1-1-925 0 0,3 5 84 0 0,-1-1 0 0 0,1 1 0 0 0,0-1 0 0 0,-1 1 0 0 0,1-1 0 0 0,-1 1 0 0 0,1 0 0 0 0,-1-1 0 0 0,1 1 0 0 0,-1 0-1 0 0,1-1 1 0 0,-1 1 0 0 0,1 0 0 0 0,-1 0 0 0 0,0-1 0 0 0,1 1 0 0 0,-1 0 0 0 0,1 0 0 0 0,-1 0 0 0 0,1 0 0 0 0,-1 0 0 0 0,0 0 0 0 0,1 0 0 0 0,-1 0 0 0 0,0 0 0 0 0,1 0 0 0 0,-1 0 0 0 0,1 0-1 0 0,-1 1-83 0 0,-2 0 78 0 0,1-1 0 0 0,0 2 0 0 0,0-1-1 0 0,0 0 1 0 0,0 0 0 0 0,0 1 0 0 0,0-1-1 0 0,0 1 1 0 0,0-1-78 0 0,-2 4 18 0 0,-1 0 0 0 0,1 0 0 0 0,0 0 0 0 0,0 0 1 0 0,0 1-1 0 0,0 2-18 0 0,2-4 19 0 0,0 1 1 0 0,1 0-1 0 0,0 0 1 0 0,0 0-1 0 0,-1 3-19 0 0,-2 15 89 0 0,3-20-79 0 0,1 0 0 0 0,-1 0-1 0 0,1 0 1 0 0,0 0-1 0 0,0 0 1 0 0,0 0 0 0 0,1 0-1 0 0,-1 0 1 0 0,1 0 0 0 0,0 0-1 0 0,-1 0 1 0 0,2 1-10 0 0,2 12 28 0 0,-5-11-23 0 0,3 0 9 0 0,15 8 93 0 0,-16-13-105 0 0,0 1 0 0 0,0-1 0 0 0,0 1 0 0 0,0-1 0 0 0,0 0 0 0 0,0 1 0 0 0,0-1 0 0 0,0 0 0 0 0,0 0 0 0 0,0 0 0 0 0,0 0 0 0 0,0 0 0 0 0,0 0 0 0 0,0 0 0 0 0,0 0 0 0 0,0 0 0 0 0,0 0 0 0 0,0 0 0 0 0,0-1-1 0 0,0 1 1 0 0,0 0 0 0 0,0-1 0 0 0,0 1 0 0 0,0-1 0 0 0,0 1 0 0 0,0-1 0 0 0,-1 0 0 0 0,1 1 0 0 0,0-1 0 0 0,0 0 0 0 0,-1 1 0 0 0,1-1-2 0 0,2-2 2 0 0,-1 1-1 0 0,0-1 0 0 0,0 0 0 0 0,0 0 0 0 0,-1 0 1 0 0,1 0-1 0 0,-1 0 0 0 0,1 0 0 0 0,0-4-1 0 0,-1-15 72 0 0,-1 16-62 0 0,0 5 75 0 0,0-4-105 0 0,0 3 313 0 0,0 4 1551 0 0,4 114-538 0 0,0-53-328 0 0,-5 57-978 0 0,-1-72 210 0 0,2-31-94 0 0,0 0 1 0 0,-2 0-1 0 0,-2 13-116 0 0,0-13 77 0 0,-11 46 182 0 0,13-55-240 0 0,-1 0 0 0 0,0 0 0 0 0,0 0 0 0 0,-1-1 0 0 0,0 0 0 0 0,-3 3-19 0 0,7-9 7 0 0,-1 0-1 0 0,1 0 1 0 0,-1 0-1 0 0,0 0 1 0 0,1 0-1 0 0,-1-1 1 0 0,0 1-1 0 0,0 0 0 0 0,1-1 1 0 0,-1 1-1 0 0,0 0 1 0 0,0-1-1 0 0,0 1 1 0 0,0-1-1 0 0,0 1 1 0 0,0-1-1 0 0,0 0 1 0 0,0 1-1 0 0,0-1 0 0 0,0 0 1 0 0,0 0-1 0 0,0 0 1 0 0,0 1-1 0 0,0-1 1 0 0,0 0-1 0 0,0-1 1 0 0,0 1-1 0 0,0 0 0 0 0,0 0 1 0 0,0 0-1 0 0,0-1 1 0 0,0 1-1 0 0,0 0 1 0 0,0-1-1 0 0,0 1 1 0 0,0-1-1 0 0,0 1 1 0 0,-1-1-8 0 0,-2-2-71 0 0,0 0-1 0 0,1-1 0 0 0,-1 1 0 0 0,1-1 0 0 0,0 0 0 0 0,-1 1 0 0 0,0-4 73 0 0,0 0-176 0 0,1 1 1 0 0,-1-1-1 0 0,1 0 0 0 0,1 0 0 0 0,-1 0 1 0 0,1 0-1 0 0,0-7 176 0 0,-4-21-2707 0 0,3 2-4042 0 0,3 7-1100 0 0</inkml:trace>
  <inkml:trace contextRef="#ctx0" brushRef="#br0" timeOffset="6451.458">2053 685 11520 0 0,'0'0'886'0'0,"0"0"-403"0"0,0 0 473 0 0,0 0 268 0 0,0 0 51 0 0,-1 0-1032 0 0,1-1 1 0 0,-1 1-1 0 0,1 0 1 0 0,-1 0 0 0 0,1 0-1 0 0,-1 0 1 0 0,1 0 0 0 0,-1 0-1 0 0,1 0 1 0 0,-1 0 0 0 0,0 0-1 0 0,1 0 1 0 0,-1 0 0 0 0,1 0-1 0 0,-1 0 1 0 0,1 1 0 0 0,-1-1-1 0 0,1 0 1 0 0,-1 0 0 0 0,1 1-244 0 0,-2 1 151 0 0,0 1 0 0 0,0-1 0 0 0,0 1 0 0 0,1 0-1 0 0,-1-1 1 0 0,1 1 0 0 0,0 0 0 0 0,0 0-151 0 0,-3 7 255 0 0,-2 3-84 0 0,0 1-1 0 0,1 1 0 0 0,1-1 0 0 0,0 1 1 0 0,1 0-1 0 0,1 0 0 0 0,-1 13-170 0 0,3-25 16 0 0,-1 0 0 0 0,1 0 0 0 0,0 0 0 0 0,0 0 0 0 0,0 0 0 0 0,0 0-1 0 0,1 0 1 0 0,-1 0 0 0 0,1 0 0 0 0,0 0 0 0 0,0 0 0 0 0,0 0 0 0 0,0 0-1 0 0,0 0 1 0 0,0 0 0 0 0,1-1 0 0 0,0 1 0 0 0,-1-1 0 0 0,1 1 0 0 0,0-1 0 0 0,2 2-16 0 0,-3-3 5 0 0,0-1 1 0 0,-1 1-1 0 0,1-1 0 0 0,0 1 1 0 0,-1-1-1 0 0,1 0 1 0 0,0 1-1 0 0,0-1 1 0 0,-1 0-1 0 0,1 0 1 0 0,0 0-1 0 0,0 0 1 0 0,0 0-1 0 0,-1 0 1 0 0,1 0-1 0 0,0 0 0 0 0,0 0 1 0 0,0 0-1 0 0,-1 0 1 0 0,1 0-1 0 0,0 0 1 0 0,0-1-1 0 0,0 1 1 0 0,-1 0-1 0 0,1 0 1 0 0,0-1-1 0 0,-1 1 0 0 0,1-1 1 0 0,0 1-1 0 0,-1-1 1 0 0,1 1-1 0 0,0-1 1 0 0,-1 1-1 0 0,1-1 1 0 0,-1 1-1 0 0,1-1 1 0 0,-1 0-1 0 0,1 1 1 0 0,-1-1-1 0 0,0 0 0 0 0,1 0 1 0 0,-1 1-6 0 0,2-8-159 0 0,1 0 0 0 0,0 0 0 0 0,3-5 159 0 0,6-16-350 0 0,-10 19 480 0 0,0 1-1 0 0,0 0 1 0 0,-1-1 0 0 0,0 1-1 0 0,0-8-129 0 0,-1 16 230 0 0,0 1-113 0 0,0 0-42 0 0,8 11 393 0 0,-2 0-441 0 0,2 0 1 0 0,-1 0 0 0 0,1 0 0 0 0,5 3-28 0 0,4 7-81 0 0,-9-11-192 0 0,1-1 1 0 0,9 9 272 0 0,-14-14-663 0 0,1 0 1 0 0,0 0-1 0 0,1 0 1 0 0,-1-1 0 0 0,1 0-1 0 0,3 2 663 0 0,0-2-1856 0 0</inkml:trace>
  <inkml:trace contextRef="#ctx0" brushRef="#br0" timeOffset="6838.861">2218 637 4608 0 0,'0'0'353'0'0,"0"0"171"0"0,0 0 1580 0 0,0 0 715 0 0,0 0 145 0 0,1 1-248 0 0,2 6-2001 0 0,0 0 0 0 0,0 1 0 0 0,-1-1 0 0 0,0 1 0 0 0,0-1 0 0 0,-1 1-715 0 0,7 24 1089 0 0,-7-25-900 0 0,0-1-1 0 0,0 0 0 0 0,0 0 0 0 0,-1 1 1 0 0,0-1-1 0 0,-1 7-188 0 0,1-7 88 0 0,-1 1-1 0 0,2 0 1 0 0,-1-1 0 0 0,1 1-1 0 0,0 3-87 0 0,2-4 62 0 0,-1-3 14 0 0,0 2-10 0 0,-2-5-62 0 0,0 0-1 0 0,0 0 0 0 0,1 0 1 0 0,-1 0-1 0 0,0 0 1 0 0,1 0-1 0 0,-1 0 0 0 0,0 0 1 0 0,0-1-1 0 0,1 1 1 0 0,-1 0-1 0 0,0 0 0 0 0,0 0 1 0 0,1 0-1 0 0,-1 0 0 0 0,0 0 1 0 0,0 0-1 0 0,1-1 1 0 0,-1 1-1 0 0,0 0 0 0 0,0 0 1 0 0,0 0-1 0 0,0-1 1 0 0,1 1-1 0 0,-1 0 0 0 0,0 0 1 0 0,0-1-1 0 0,0 1 1 0 0,0 0-1 0 0,0 0 0 0 0,1-1-3 0 0,5-7 23 0 0,-3 2-33 0 0,-1 0-1 0 0,0 0 1 0 0,0 0-1 0 0,0 0 1 0 0,0-4 10 0 0,6-19-124 0 0,8-11 108 0 0,-12 24 16 0 0,-4 14 0 0 0,0 1 0 0 0,1-1 0 0 0,-1 0 0 0 0,0 0 0 0 0,1 0 0 0 0,0 0 0 0 0,-1 0 0 0 0,1 0 0 0 0,0 1 0 0 0,0-1 0 0 0,0 0 0 0 0,0 1 0 0 0,0-1 0 0 0,1 1 0 0 0,-1-1 0 0 0,0 1 0 0 0,1-1 0 0 0,-1 1 0 0 0,1 0 0 0 0,-1 0 0 0 0,1 0 0 0 0,0 0 0 0 0,-2 0 5 0 0,1 1-3 0 0,-1-1 1 0 0,1 1-1 0 0,-1 0 0 0 0,1-1 0 0 0,0 1 0 0 0,-1 0 0 0 0,1 0 1 0 0,-1-1-1 0 0,1 1 0 0 0,0 0 0 0 0,-1 0 0 0 0,1 0 0 0 0,0 0 1 0 0,-1 0-1 0 0,1 0 0 0 0,0 0 0 0 0,-1 0 0 0 0,1 0 0 0 0,0 0 1 0 0,-1 0-1 0 0,1 0 0 0 0,0 0 0 0 0,-1 0 0 0 0,1 1 0 0 0,-1-1 1 0 0,1 0-1 0 0,0 1 0 0 0,-1-1 0 0 0,1 0 0 0 0,-1 1 0 0 0,1-1 1 0 0,-1 0-1 0 0,1 1 0 0 0,-1-1 0 0 0,1 1 0 0 0,-1-1 0 0 0,1 1 1 0 0,-1-1-1 0 0,0 1 0 0 0,1 0 0 0 0,-1-1 0 0 0,0 1-2 0 0,5 9 48 0 0,-1 0 0 0 0,0 1 0 0 0,-1-1 0 0 0,0 1 0 0 0,-1 0 0 0 0,0 0 0 0 0,-1 0 0 0 0,0 0 0 0 0,0 0 0 0 0,-2 7-48 0 0,1-15 3 0 0,0-2 0 0 0,0 0-1 0 0,0 0 1 0 0,0 1 0 0 0,0-1 0 0 0,0 0 0 0 0,0 0 0 0 0,0 0-1 0 0,1 0 1 0 0,-1 0 0 0 0,1 1 0 0 0,-1-1 0 0 0,0 0-1 0 0,1 0 1 0 0,0 0 0 0 0,-1 0 0 0 0,1 0 0 0 0,0 0 0 0 0,-1 0-3 0 0,1 0 0 0 0,0 0 1 0 0,-1 1 0 0 0,1-1 0 0 0,0 0-1 0 0,0 0 1 0 0,0 0 0 0 0,0 1-1 0 0,0-1 1 0 0,0 0 0 0 0,0 0 0 0 0,1-1-1 0 0,-1 1 1 0 0,0 0 0 0 0,1 0-1 0 0,2 1 0 0 0,-3-2 0 0 0,0 1 0 0 0,0 0 0 0 0,0-1 0 0 0,0 1 0 0 0,1-1 0 0 0,-1 1 0 0 0,0-1 0 0 0,0 0 0 0 0,1 1 0 0 0,-1-1 0 0 0,0 0 0 0 0,1 0 0 0 0,-1 0 0 0 0,0 0 0 0 0,1 0 0 0 0,-1 0 0 0 0,0 0 0 0 0,0-1 0 0 0,1 1 0 0 0,-1 0 0 0 0,0-1 0 0 0,0 1 0 0 0,1-1 0 0 0,0 0 0 0 0,1-1 0 0 0,-1 0 0 0 0,1 0 0 0 0,0 0 0 0 0,0 0 0 0 0,-1-1 0 0 0,0 1 0 0 0,1-1 0 0 0,-2 1 0 0 0,3-2 14 0 0,-1-1-1 0 0,0 0 0 0 0,0 0 1 0 0,-1 0-1 0 0,1 0 0 0 0,-1 0 0 0 0,0 0 1 0 0,0-1-1 0 0,-1 1 0 0 0,1-6-13 0 0,2-11 230 0 0,-2 0 0 0 0,0-3-230 0 0,-1 17 54 0 0,-2-71 354 0 0,1 74-385 0 0,-1 0-1 0 0,0 0 1 0 0,0 0-1 0 0,0 0 1 0 0,-1 0-1 0 0,0 0 1 0 0,0 0 0 0 0,-1-2-23 0 0,-1-2 12 0 0,3 6-3 0 0,0 1-1 0 0,-1-1 1 0 0,1 1-1 0 0,-1-1 1 0 0,1 1-1 0 0,-1 0 1 0 0,0 0-1 0 0,-1-2-8 0 0,-2 0 14 0 0,0 0-1 0 0,0 0 1 0 0,0 1 0 0 0,-1 0-1 0 0,0-1-13 0 0,-36-11 0 0 0,31 12 0 0 0,0 3 0 0 0,10 0 8 0 0,-1 0 1 0 0,1 1-1 0 0,0-1 0 0 0,-1 1 0 0 0,1 0 0 0 0,0-1 0 0 0,-1 1 1 0 0,1 0-1 0 0,0 0 0 0 0,0 0 0 0 0,0 0 0 0 0,0 0 0 0 0,0 0 1 0 0,0 0-1 0 0,0 0 0 0 0,0 0 0 0 0,0 0 0 0 0,0 1 0 0 0,0-1 1 0 0,1 0-1 0 0,-1 1 0 0 0,1-1 0 0 0,-1 1 0 0 0,1-1 0 0 0,-1 0 1 0 0,1 1-9 0 0,-1 5 21 0 0,0 0 0 0 0,0-1 0 0 0,1 1 0 0 0,0 0 0 0 0,0 1-21 0 0,0 0 26 0 0,1-2-18 0 0,0-1 0 0 0,0 0-1 0 0,0 1 1 0 0,1-1-1 0 0,-1 0 1 0 0,1 0 0 0 0,1 1-8 0 0,2 7 10 0 0,20 43 43 0 0,-16-39-17 0 0,-1 1 1 0 0,1 4-37 0 0,-8-18 9 0 0,0 1 1 0 0,1-1 0 0 0,0 0 0 0 0,-1 0 0 0 0,2 0 0 0 0,-1 0-1 0 0,0-1 1 0 0,1 1 0 0 0,0-1 0 0 0,0 1 0 0 0,0-1 0 0 0,0 0 0 0 0,1 1-10 0 0,7 7 53 0 0,-10-9-43 0 0,1-1 0 0 0,-1 1 0 0 0,0-1-1 0 0,1 0 1 0 0,-1 1 0 0 0,1-1 0 0 0,-1 0-1 0 0,3 1-9 0 0,-4-2 3 0 0,1 1 0 0 0,-1-1-1 0 0,1 0 1 0 0,0 0 0 0 0,-1 0-1 0 0,1 0 1 0 0,0 0 0 0 0,-1 0 0 0 0,1 0-1 0 0,-1 0 1 0 0,1 0 0 0 0,0 0-1 0 0,-1-1 1 0 0,1 1 0 0 0,0 0-1 0 0,-1 0 1 0 0,1 0 0 0 0,-1-1-1 0 0,1 1 1 0 0,-1 0 0 0 0,1-1-1 0 0,-1 1 1 0 0,1-1 0 0 0,-1 1-1 0 0,1 0 1 0 0,-1-1 0 0 0,1 1-1 0 0,-1-1 1 0 0,0 1 0 0 0,1-1-1 0 0,-1 0-2 0 0,3-3-21 0 0,0 0-1 0 0,0-1 1 0 0,-1 1 0 0 0,0-1-1 0 0,0 0 1 0 0,0 1-1 0 0,0-1 1 0 0,-1 0 0 0 0,1 0-1 0 0,-1 0 1 0 0,-1 0-1 0 0,1 0 1 0 0,-1-2 21 0 0,0-11-281 0 0,0 0-1 0 0,-2 0 1 0 0,0-3 281 0 0,-2-19-643 0 0,2 27 267 0 0,-1 0-1 0 0,0 0 1 0 0,0 0 0 0 0,-2 0-1 0 0,0 0 377 0 0,-4-13-869 0 0,-6-6-1534 0 0,14 30 2105 0 0,-7-13-1945 0 0</inkml:trace>
  <inkml:trace contextRef="#ctx0" brushRef="#br0" timeOffset="7288.824">2453 1 2304 0 0,'0'0'101'0'0,"0"0"417"0"0,0 0 1663 0 0,0 0 731 0 0,0 0 148 0 0,-3 16 6199 0 0,3 67-2871 0 0,7 25-6388 0 0,-3-71 183 0 0,2 0 0 0 0,1-1 0 0 0,2 0 0 0 0,5 8-183 0 0,13 52 156 0 0,8 8-80 0 0,-32-97-126 0 0,0-1 0 0 0,0 0 0 0 0,1 0 0 0 0,3 4 50 0 0,10 17-249 0 0,-12-18-97 0 0,0 0 0 0 0,0-1 0 0 0,1 1 0 0 0,1 0 346 0 0,-4-5-585 0 0,0 0-1 0 0,1-1 1 0 0,0 1 0 0 0,-1-1-1 0 0,1 0 1 0 0,1 0 0 0 0,-1 0-1 0 0,0-1 1 0 0,2 1 585 0 0,2-1-2131 0 0</inkml:trace>
  <inkml:trace contextRef="#ctx0" brushRef="#br0" timeOffset="7632.905">2711 368 14456 0 0,'0'0'661'0'0,"0"0"-16"0"0,0 0-293 0 0,0 0 281 0 0,0 0 174 0 0,0 0 32 0 0,0 0 31 0 0,-4 7 1116 0 0,-22 44 322 0 0,24-47-2197 0 0,1 0 1 0 0,-1 0 0 0 0,1 0-1 0 0,0 0 1 0 0,0 0 0 0 0,1 1 0 0 0,-1-1-1 0 0,1 0 1 0 0,0 0 0 0 0,0 1-1 0 0,0-1 1 0 0,1 0 0 0 0,-1 0-1 0 0,1 1 1 0 0,0-1 0 0 0,0 0 0 0 0,1 0-1 0 0,1 4-111 0 0,-3-7 17 0 0,0 0 0 0 0,1 0 0 0 0,-1 0 0 0 0,0 0 0 0 0,1 0 0 0 0,-1 0 0 0 0,1 0 0 0 0,-1-1 0 0 0,1 1 0 0 0,0 0 0 0 0,-1 0 0 0 0,1 0 0 0 0,0 0 0 0 0,-1-1 0 0 0,1 1 0 0 0,0 0 0 0 0,0-1 0 0 0,0 1-17 0 0,3 2 137 0 0,6 7 264 0 0,0 0 1 0 0,0-1-1 0 0,1 0 0 0 0,5 3-401 0 0,-12-8 0 0 0,0 0 0 0 0,1 0 0 0 0,-1 0 0 0 0,-1 0 0 0 0,1 1 0 0 0,-1 0 0 0 0,1 0 0 0 0,-1 0 0 0 0,-1 0 0 0 0,1 1 0 0 0,8 12 0 0 0,-11-16-10 0 0,1-1 1 0 0,0 1-1 0 0,-1-1 0 0 0,1 1 1 0 0,-1-1-1 0 0,0 1 0 0 0,1-1 1 0 0,-1 1-1 0 0,0-1 0 0 0,0 1 0 0 0,0-1 1 0 0,0 1-1 0 0,0-1 0 0 0,0 1 1 0 0,0-1-1 0 0,-1 1 0 0 0,1-1 1 0 0,0 1-1 0 0,-1-1 0 0 0,0 1 0 0 0,1-1 1 0 0,-1 0-1 0 0,0 1 0 0 0,0 0 10 0 0,-3 4-124 0 0,-1 1-1 0 0,0-1 0 0 0,0 0 0 0 0,-4 3 125 0 0,-8 10-328 0 0,9-8-357 0 0,-1-1 0 0 0,0 0 0 0 0,-1 0 0 0 0,0-1 0 0 0,-1-1-1 0 0,1 0 1 0 0,-7 3 685 0 0,-13 5-1928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9:40.8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43 599 9672 0 0,'2'18'693'0'0,"0"0"-1"0"0,-1 0 1 0 0,-1 0 0 0 0,-1 0 0 0 0,-1 5-693 0 0,-3 16 3614 0 0,-9 32-3614 0 0,13-66 86 0 0,-1-1 1 0 0,0 1-1 0 0,1-1 0 0 0,-2 1 0 0 0,0 1-86 0 0,-5 10 306 0 0,8-15-152 0 0,0-1-30 0 0,0 0-18 0 0,-1-2-2 0 0,0-2-43 0 0,0 0-1 0 0,0 0 0 0 0,0 1 1 0 0,1-1-1 0 0,-1 0 0 0 0,1 0 1 0 0,0 0-1 0 0,0 0 0 0 0,1-4-60 0 0,7-40 517 0 0,-4 26-311 0 0,3-10 242 0 0,1-1 1 0 0,2 2 0 0 0,1-1-1 0 0,7-12-448 0 0,-8 15 198 0 0,-8 22-134 0 0,0 0-1 0 0,1 1 0 0 0,0-1 1 0 0,0 1-1 0 0,3-6-63 0 0,-5 10 73 0 0,-1 2-1 0 0,0 0 15 0 0,1 1-62 0 0,0 0-1 0 0,0-1 1 0 0,-1 1 0 0 0,1 0-1 0 0,0 0 1 0 0,-1 0 0 0 0,1-1-1 0 0,0 1 1 0 0,-1 0 0 0 0,0 0 0 0 0,1 0-1 0 0,0 1-24 0 0,-1-2 19 0 0,6 15 137 0 0,-1 1 1 0 0,-1-1 0 0 0,0 1 0 0 0,0 9-157 0 0,3 8 121 0 0,-4-20-93 0 0,10 37 360 0 0,-12-49-338 0 0,-1 1 1 0 0,1-1-1 0 0,0 0 1 0 0,-1 1-1 0 0,1-1 1 0 0,0 0-1 0 0,0 0 1 0 0,0 1-1 0 0,0-1 1 0 0,0 0-1 0 0,0 0 1 0 0,0 0-1 0 0,1 0 1 0 0,-1-1 0 0 0,0 1-1 0 0,0 0 1 0 0,1 0-1 0 0,-1-1 1 0 0,0 1-1 0 0,1-1 1 0 0,-1 1-1 0 0,1-1 1 0 0,-1 1-1 0 0,1-1 1 0 0,-1 0-1 0 0,1 0 1 0 0,-1 0-1 0 0,1 0 1 0 0,-1 0-1 0 0,1 0 1 0 0,-1 0 0 0 0,1 0-1 0 0,-1-1 1 0 0,1 1-1 0 0,-1-1 1 0 0,1 1-1 0 0,-1-1 1 0 0,0 1-1 0 0,1-1-50 0 0,8-7 145 0 0,-1 0 0 0 0,-1-1 0 0 0,0 0 0 0 0,0 0 0 0 0,-1-1 0 0 0,0 1 1 0 0,0-2-1 0 0,3-7-145 0 0,-1 0 5 0 0,-1-1 1 0 0,-1 0 0 0 0,0 0 0 0 0,2-14-6 0 0,-7 25-20 0 0,-1 0-1 0 0,0-1 1 0 0,-1 1-1 0 0,0 0 1 0 0,0 0-1 0 0,-2-7 21 0 0,1-18-406 0 0,1 28 125 0 0,-1 0-1 0 0,1 0 1 0 0,-1 0 0 0 0,0 0 0 0 0,0 0 0 0 0,0 0-1 0 0,-1 0 1 0 0,0 0 0 0 0,0 0 0 0 0,0 1 0 0 0,-2-2 281 0 0,-1-5-1378 0 0</inkml:trace>
  <inkml:trace contextRef="#ctx0" brushRef="#br0" timeOffset="400.881">620 423 19351 0 0,'0'0'439'0'0,"0"0"62"0"0,0 0 33 0 0,0 0-65 0 0,-1 1-309 0 0,-14 22-142 0 0,10-17-18 0 0,1 1 0 0 0,0-1 0 0 0,0 1-1 0 0,1-1 1 0 0,-1 1 0 0 0,1 0 0 0 0,-1 5 0 0 0,-12 34 0 0 0,12-39 0 0 0,1 0 0 0 0,0 1 0 0 0,1-1 0 0 0,0 1 0 0 0,0 0 0 0 0,0 0 0 0 0,1-1 0 0 0,0 1 0 0 0,1 0 0 0 0,0 2 0 0 0,0-6 35 0 0,0 1 0 0 0,1-1-1 0 0,0 1 1 0 0,0-1 0 0 0,0 1 0 0 0,1-1-1 0 0,0 0 1 0 0,0 1 0 0 0,0 0-35 0 0,0-3 63 0 0,-1 0 0 0 0,1 0-1 0 0,0 0 1 0 0,-1 0 0 0 0,1 0 0 0 0,0 0 0 0 0,0 0 0 0 0,0 0 0 0 0,1-1 0 0 0,-1 1 0 0 0,0-1-1 0 0,1 0 1 0 0,-1 0 0 0 0,1 0 0 0 0,-1 0 0 0 0,2 0-63 0 0,-2 0 47 0 0,0-1 0 0 0,1 0-1 0 0,-1 0 1 0 0,0 0 0 0 0,1 0 0 0 0,-1 0 0 0 0,0 0 0 0 0,1-1-1 0 0,-1 1 1 0 0,0-1 0 0 0,0 0 0 0 0,0 1 0 0 0,1-1 0 0 0,-1 0-1 0 0,2-2-46 0 0,28-18 946 0 0,-31 21-935 0 0,6-6 45 0 0,0 0-1 0 0,0-1 1 0 0,-1 0 0 0 0,0 0 0 0 0,0-1 0 0 0,-1 0 0 0 0,0 0 0 0 0,0 0 0 0 0,0 0 0 0 0,-1-1 0 0 0,-1 1 0 0 0,1-1 0 0 0,-2 0 0 0 0,1-1 0 0 0,-1 1-1 0 0,0 0 1 0 0,-1-1 0 0 0,0 1 0 0 0,-1-1 0 0 0,0-1-56 0 0,0 2 0 0 0,-1 0 0 0 0,0 0 0 0 0,0 1 0 0 0,-1-1 0 0 0,0 0 0 0 0,-1 1 0 0 0,1 0 0 0 0,-2-1 0 0 0,1 1 0 0 0,-1 0 0 0 0,-1 1 0 0 0,1-1 0 0 0,-1 1 0 0 0,0 0 0 0 0,-1 0 0 0 0,-4-5 0 0 0,7 10-37 0 0,0 1-1 0 0,1-1 1 0 0,-1 0 0 0 0,0 1-1 0 0,0 0 1 0 0,0-1 0 0 0,0 1-1 0 0,0 0 1 0 0,0 1 0 0 0,0-1-1 0 0,0 0 1 0 0,-1 1 37 0 0,2 0-286 0 0,1 0 1 0 0,-1-1 0 0 0,0 1-1 0 0,1 1 1 0 0,-1-1-1 0 0,0 0 1 0 0,1 0 0 0 0,-1 1-1 0 0,0-1 1 0 0,1 1-1 0 0,-1-1 1 0 0,0 1 0 0 0,0 0 285 0 0,-4 6-7849 0 0</inkml:trace>
  <inkml:trace contextRef="#ctx0" brushRef="#br0" timeOffset="942.985">881 879 6912 0 0,'0'0'528'0'0,"0"0"-182"0"0,0 0 502 0 0,1 0-601 0 0,-1 0-1 0 0,0 1 1 0 0,1-1-1 0 0,-1 0 1 0 0,1 1-1 0 0,-1-1 1 0 0,1 0-1 0 0,-1 1 0 0 0,1-1 1 0 0,-1 0-1 0 0,1 0 1 0 0,-1 0-1 0 0,1 0 1 0 0,-1 0-1 0 0,1 1 1 0 0,-1-1-1 0 0,1 0 0 0 0,0 0 1 0 0,-1 0-247 0 0,4-2 327 0 0,0 0 1 0 0,0-1 0 0 0,0 1-1 0 0,0-1 1 0 0,0 1-1 0 0,0-1 1 0 0,-1 0-1 0 0,0-1 1 0 0,3-2-328 0 0,-2 2 380 0 0,0 0 1 0 0,1 0-1 0 0,-1 1 1 0 0,1 0-1 0 0,4-3-380 0 0,15-11 1176 0 0,-21 15-990 0 0,0 0-1 0 0,1 0 1 0 0,-1 0-1 0 0,1 0 1 0 0,-1 1-1 0 0,4-1-185 0 0,4-3 487 0 0,-9 5-449 0 0,0-1 0 0 0,0 1 0 0 0,0-1 0 0 0,0 1-1 0 0,0-1 1 0 0,0 1 0 0 0,0 0 0 0 0,0 0 0 0 0,0 0-1 0 0,0 0 1 0 0,0 1 0 0 0,0-1 0 0 0,0 0 0 0 0,-1 1-1 0 0,1-1 1 0 0,0 1 0 0 0,0 0 0 0 0,0 0 0 0 0,0 0-1 0 0,-1 0 1 0 0,1 0 0 0 0,0 0 0 0 0,-1 0 0 0 0,1 0-1 0 0,-1 1 1 0 0,1-1 0 0 0,-1 0 0 0 0,1 1 0 0 0,-1 0-1 0 0,0-1 1 0 0,0 1 0 0 0,0 0 0 0 0,0-1 0 0 0,0 1-1 0 0,0 0 1 0 0,-1 0 0 0 0,1 0 0 0 0,-1 0 0 0 0,1 0-1 0 0,-1 1-37 0 0,1 11 0 0 0,-1-7 0 0 0,0 1 0 0 0,0-1 0 0 0,-1 0 0 0 0,0 0 0 0 0,0 0 0 0 0,-1 3 0 0 0,-3 21 0 0 0,5-26 0 0 0,0 1 0 0 0,-1-1 0 0 0,0 1 0 0 0,-1-1 0 0 0,1 0 0 0 0,-1 2 0 0 0,1-3 0 0 0,-10 18 14 0 0,10-21 50 0 0,1-1 8 0 0,0 0 20 0 0,13-5 313 0 0,-11 4-375 0 0,-1 0 1 0 0,1 1-1 0 0,0-1 0 0 0,-1 0 1 0 0,1 1-1 0 0,0-1 0 0 0,0 1 1 0 0,-1 0-1 0 0,1-1 0 0 0,0 1 1 0 0,0 0-1 0 0,-1 0 0 0 0,1 0 1 0 0,0 0-1 0 0,0 0 0 0 0,0 1 0 0 0,-1-1 1 0 0,1 1-1 0 0,0-1 0 0 0,0 1 1 0 0,-1-1-1 0 0,1 1 0 0 0,-1 0 1 0 0,1 0-1 0 0,0 0 0 0 0,-1 0 1 0 0,1 0-1 0 0,-1 0 0 0 0,0 0 1 0 0,1 1-1 0 0,-1-1 0 0 0,0 0 1 0 0,0 1-1 0 0,0-1 0 0 0,0 1 1 0 0,0-1-1 0 0,0 1 0 0 0,0-1 1 0 0,-1 1-1 0 0,1 0 0 0 0,-1 0 1 0 0,1-1-1 0 0,-1 1 0 0 0,1 0 1 0 0,-1 0-1 0 0,0-1 0 0 0,0 3-30 0 0,0 10 60 0 0,-1 1 0 0 0,0 0 0 0 0,-3 11-60 0 0,3-20 7 0 0,0-1 0 0 0,-1 0 0 0 0,0 0 0 0 0,0 0 0 0 0,0 0 0 0 0,0 0 0 0 0,-1 0 0 0 0,0 0 0 0 0,0-1 0 0 0,0 1 0 0 0,0-1 0 0 0,-1 0-7 0 0,4-4 0 0 0,-6 6-23 0 0,0 0-1 0 0,0 0 1 0 0,-1-1-1 0 0,1 0 0 0 0,-1-1 24 0 0,4-2-22 0 0,1-1-1 0 0,0 0 0 0 0,-1 0 0 0 0,1 0 0 0 0,-1-1 1 0 0,1 1-1 0 0,-1 0 0 0 0,1-1 0 0 0,-1 0 0 0 0,1 0 1 0 0,-1 1-1 0 0,1-1 0 0 0,-1-1 0 0 0,0 1 1 0 0,1 0-1 0 0,-1-1 0 0 0,-1 0 23 0 0,-28-10-2071 0 0,14-1-3469 0 0,0-2-1639 0 0</inkml:trace>
  <inkml:trace contextRef="#ctx0" brushRef="#br0" timeOffset="1418.082">1281 0 8288 0 0,'3'11'736'0'0,"-3"0"-584"0"0,0 4-152 0 0,0-4 0 0 0,-8 2 2392 0 0,4-2 448 0 0,-9-1 87 0 0,5 1 17 0 0,-4-3-2256 0 0,-5-5-456 0 0,0 5-88 0 0,0-8-16 0 0,-1 5-1336 0 0,-2-5-264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9:39.1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2 117 15120 0 0,'4'5'236'0'0,"-1"-1"0"0"0,1 1 1 0 0,-1 0-1 0 0,0 0 0 0 0,-1 0 1 0 0,1 0-1 0 0,-1 0 0 0 0,0 1 1 0 0,0-1-1 0 0,0 1 0 0 0,-1-1 1 0 0,0 1-237 0 0,1 10 866 0 0,-1-1 1 0 0,0 1 0 0 0,-2 11-867 0 0,0 4 402 0 0,-1 6 54 0 0,-1 0-1 0 0,-4 9-455 0 0,-3 42 369 0 0,9-82-331 0 0,1 0 1 0 0,-1 0-1 0 0,-1 0 0 0 0,1 0 0 0 0,-1 0 1 0 0,0 0-1 0 0,0 0-38 0 0,1-4 103 0 0,1-2 7 0 0,0 0 2 0 0,0 0-1 0 0,0 0-6 0 0,0 0-1 0 0,-1-23 248 0 0,1 12-241 0 0,0 0 1 0 0,0 1 0 0 0,1-1 0 0 0,0 0 0 0 0,3-6-112 0 0,5-24 173 0 0,0-12-173 0 0,-6 37 42 0 0,0-1-1 0 0,1 1 1 0 0,6-15-42 0 0,-7 24 30 0 0,0 0 0 0 0,0 1 0 0 0,1-1 1 0 0,0 1-1 0 0,0-1 0 0 0,0 1 0 0 0,1 0 0 0 0,0 1 0 0 0,5-6-30 0 0,-10 11 5 0 0,1 0 1 0 0,-1-1-1 0 0,0 1 0 0 0,1-1 0 0 0,-1 1 0 0 0,0 0 1 0 0,1-1-1 0 0,-1 1 0 0 0,0 0 0 0 0,1 0 0 0 0,-1-1 0 0 0,1 1 1 0 0,-1 0-1 0 0,1 0 0 0 0,-1-1 0 0 0,1 1 0 0 0,-1 0 1 0 0,1 0-1 0 0,-1 0 0 0 0,1 0 0 0 0,-1 0 0 0 0,1 0 0 0 0,-1 0 1 0 0,1 0-1 0 0,-1 0 0 0 0,1 0 0 0 0,-1 0 0 0 0,1 0 1 0 0,-1 0-1 0 0,1 0 0 0 0,-1 1 0 0 0,1-1 0 0 0,-1 0 0 0 0,0 0 1 0 0,1 0-1 0 0,-1 1 0 0 0,1-1 0 0 0,-1 0 0 0 0,1 1 1 0 0,-1-1-1 0 0,0 0 0 0 0,1 1 0 0 0,-1-1 0 0 0,0 1 0 0 0,1-1 1 0 0,-1 0-6 0 0,1 3 28 0 0,1 1 0 0 0,-1-1 0 0 0,0 0 0 0 0,0 0 0 0 0,0 0 0 0 0,0 3-28 0 0,2 3 44 0 0,10 30 21 0 0,4 8 22 0 0,12 23-87 0 0,-24-61 28 0 0,0-1 0 0 0,1 0 0 0 0,0-1 0 0 0,0 1 0 0 0,0-1 1 0 0,1 0-1 0 0,0-1 0 0 0,1 1 0 0 0,0-2 0 0 0,0 1 0 0 0,3 1-28 0 0,-8-6 58 0 0,0 0-1 0 0,0 0 1 0 0,0 0 0 0 0,1 0-1 0 0,-1-1 1 0 0,0 1-1 0 0,0-1 1 0 0,0 0 0 0 0,1 0-1 0 0,-1 0 1 0 0,0 0-1 0 0,0-1 1 0 0,0 1 0 0 0,1-1-1 0 0,-1 0 1 0 0,0 0-1 0 0,0 0 1 0 0,0 0 0 0 0,0-1-1 0 0,0 1 1 0 0,-1-1-1 0 0,1 0 1 0 0,0 0 0 0 0,-1 0-1 0 0,2-1-57 0 0,2-3 124 0 0,0 0-1 0 0,-1 0 1 0 0,0-1 0 0 0,0 0-1 0 0,0 0 1 0 0,-1 0 0 0 0,0 0-1 0 0,1-3-123 0 0,6-16-92 0 0,6-23 92 0 0,-10 29-97 0 0,-3 4 62 0 0,0 0 0 0 0,-2 0 0 0 0,2-16 35 0 0,-1 6-7 0 0,-3 19 7 0 0,0 0 0 0 0,-1 0 0 0 0,1 0 0 0 0,-1 0 0 0 0,-1 1 0 0 0,0-3 0 0 0,-1-10 0 0 0,-5-6-208 0 0,8 24-870 0 0,0 1-372 0 0,0 0-890 0 0,0 0-3452 0 0,0 0-1475 0 0</inkml:trace>
  <inkml:trace contextRef="#ctx0" brushRef="#br0" timeOffset="527.125">672 1 13824 0 0,'1'1'629'0'0,"5"4"-84"0"0,-5-4-514 0 0,0 0 0 0 0,0 0 0 0 0,1 0 0 0 0,-1 0-1 0 0,0 0 1 0 0,0 0 0 0 0,0 1 0 0 0,0-1 0 0 0,-1 0 0 0 0,1 1-1 0 0,0-1 1 0 0,-1 1 0 0 0,1-1 0 0 0,0 1 0 0 0,-1 0-31 0 0,1 7 626 0 0,0-1 1 0 0,-1 1 0 0 0,0 0-1 0 0,0 0 1 0 0,-1 0 0 0 0,0 0-1 0 0,-1 1-626 0 0,-2 18 503 0 0,-2 18 419 0 0,3-29-690 0 0,0 0-1 0 0,1 15-231 0 0,2-25 94 0 0,1 0-1 0 0,0-1 1 0 0,0 1-1 0 0,0 0 1 0 0,1 0-1 0 0,0-1 1 0 0,0 1-1 0 0,0-1 1 0 0,4 6-94 0 0,-5-10 55 0 0,0 0 1 0 0,0 0 0 0 0,0 0 0 0 0,0-1-1 0 0,0 1 1 0 0,0-1 0 0 0,1 1-1 0 0,-1 0 1 0 0,1-1 0 0 0,-1 0 0 0 0,1 1-1 0 0,-1-1 1 0 0,1 0 0 0 0,0 0-1 0 0,0 0 1 0 0,-1 0 0 0 0,1 0 0 0 0,0-1-1 0 0,0 1 1 0 0,0 0 0 0 0,0-1 0 0 0,0 0-1 0 0,0 1 1 0 0,0-1 0 0 0,0 0-1 0 0,0 0 1 0 0,0 0 0 0 0,0 0 0 0 0,0 0-1 0 0,1-1 1 0 0,-1 1 0 0 0,0-1 0 0 0,-1 1-1 0 0,3-2-55 0 0,3-1 167 0 0,1 0 0 0 0,-1-1 0 0 0,-1 0 0 0 0,1-1 0 0 0,-1 0 0 0 0,1 0 0 0 0,-1-1-167 0 0,41-40 630 0 0,-35 32-473 0 0,-1 0-1 0 0,0-1 1 0 0,5-8-157 0 0,-12 15 18 0 0,0 1 1 0 0,0-1-1 0 0,0 0 0 0 0,-1 0 1 0 0,-1 0-1 0 0,1 0 1 0 0,-1-1-1 0 0,0-3-18 0 0,-1 9 3 0 0,-1 1 0 0 0,0 0 0 0 0,0 0-1 0 0,0 0 1 0 0,0 0 0 0 0,-1 0 0 0 0,1 0 0 0 0,-1 0-1 0 0,1 0 1 0 0,-1 0 0 0 0,1 0 0 0 0,-1 0 0 0 0,0 0 0 0 0,0 1-1 0 0,0-1 1 0 0,0 0 0 0 0,0 0 0 0 0,-1 1 0 0 0,0-2-3 0 0,-1 0 2 0 0,0 1 1 0 0,0 0-1 0 0,0 0 1 0 0,0 0 0 0 0,0 0-1 0 0,0 0 1 0 0,0 0-1 0 0,-1 1 1 0 0,1 0 0 0 0,-4-1-3 0 0,0 0-55 0 0,-1 0 0 0 0,0 1 0 0 0,1 0 0 0 0,-1 0 0 0 0,0 1 0 0 0,1 0 0 0 0,-1 0 0 0 0,0 1 0 0 0,1 0 0 0 0,-2 1 55 0 0,1 0-1164 0 0,0 1 0 0 0,0 1 0 0 0,0-1 1 0 0,1 1-1 0 0,-1 1 1164 0 0,6-4-2191 0 0</inkml:trace>
  <inkml:trace contextRef="#ctx0" brushRef="#br0" timeOffset="869.751">949 458 15664 0 0,'0'0'356'0'0,"3"6"291"0"0,0-6 2013 0 0,0-2-2294 0 0,1-1 1 0 0,0 1-1 0 0,0 0 0 0 0,0 0 0 0 0,0 0 0 0 0,0 0 0 0 0,0 1 0 0 0,0-1 0 0 0,0 1 0 0 0,1 0 0 0 0,3 0-366 0 0,-7 1 7 0 0,0-1 0 0 0,-1 1 0 0 0,1 0-1 0 0,0 0 1 0 0,-1 0 0 0 0,1-1 0 0 0,0 1 0 0 0,-1 0 0 0 0,1 0-1 0 0,0 0 1 0 0,-1 0 0 0 0,1 0 0 0 0,0 1 0 0 0,-1-1 0 0 0,1 0 0 0 0,0 0-1 0 0,-1 0 1 0 0,1 0 0 0 0,0 1 0 0 0,-1-1 0 0 0,1 0 0 0 0,0 1 0 0 0,-1-1-7 0 0,3 2 7 0 0,2-1-7 0 0,-3 0 0 0 0,0 0 0 0 0,0 0 0 0 0,0 0 0 0 0,1 0 0 0 0,-1 0 0 0 0,0 1 0 0 0,0-1 0 0 0,-1 1 0 0 0,1-1 0 0 0,1 2 0 0 0,0 0 0 0 0,-1-1 0 0 0,0 0 0 0 0,-1 1 0 0 0,1-1 0 0 0,0 1 0 0 0,-1 0 0 0 0,1-1 0 0 0,-1 1 0 0 0,0 0 0 0 0,0 0 0 0 0,0 0 0 0 0,9 35 0 0 0,-10-34 0 0 0,2 2 2 0 0,0 5 4 0 0,0 0-1 0 0,0 1 1 0 0,-1-1-1 0 0,-1 0 1 0 0,0 4-6 0 0,0-13 149 0 0,0-2 40 0 0,0 0 3 0 0,0 0 0 0 0,0 0 0 0 0,0 0 0 0 0,0 0 0 0 0,0 0-16 0 0,3 1-136 0 0,0 1 0 0 0,0-1-1 0 0,-1 1 1 0 0,1 0 0 0 0,0 0-1 0 0,-1 0 1 0 0,1 0 0 0 0,-1 0-1 0 0,1 1-39 0 0,0 0 19 0 0,13 10 76 0 0,-11-9-22 0 0,0 0 0 0 0,0 1 0 0 0,0-1 1 0 0,-1 1-1 0 0,2 3-73 0 0,-4-7 18 0 0,-1 1 0 0 0,0 0 0 0 0,0 0 0 0 0,0 0 0 0 0,0 0 0 0 0,-1 0 0 0 0,1 0-1 0 0,0 0 1 0 0,-1 1 0 0 0,1-1 0 0 0,-1 0 0 0 0,0 0 0 0 0,0 0 0 0 0,0 1 0 0 0,0-1 0 0 0,0 0 0 0 0,-1 0 0 0 0,1 2-18 0 0,-1 1 8 0 0,0 0-1 0 0,0 1 1 0 0,0-1-1 0 0,-1 0 1 0 0,0 1 0 0 0,0-1-1 0 0,0 0 1 0 0,-1 0-1 0 0,0 0 1 0 0,0-1-1 0 0,0 1 1 0 0,0-1-1 0 0,-1 0 1 0 0,0 0 0 0 0,1 0-1 0 0,-1 0 1 0 0,-1 0-1 0 0,0-1-7 0 0,-1 2 35 0 0,0-2 1 0 0,0 1-1 0 0,-1-1 0 0 0,1 0 1 0 0,-1 0-1 0 0,0-1 0 0 0,0 0 0 0 0,0 0 1 0 0,0 0-1 0 0,0-1 0 0 0,-1 0 0 0 0,1-1 1 0 0,0 0-1 0 0,0 0 0 0 0,-1 0 0 0 0,-1-1-35 0 0,0 0-271 0 0,1-1 0 0 0,0 0 0 0 0,0 0 0 0 0,0-1 0 0 0,1 0 0 0 0,-6-2 271 0 0,6 1-1156 0 0,1 1 0 0 0,-1-1 0 0 0,1-1 0 0 0,0 1 0 0 0,0-1 0 0 0,0 0 0 0 0,0-2 1156 0 0,-7-5-7397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12:14.3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160 183 1376 0 0,'0'0'65'0'0,"-1"-1"-6"0"0,1 1-54 0 0,0 0 0 0 0,-1 0 0 0 0,1-1 0 0 0,0 1 0 0 0,-1 0 0 0 0,1 0 1 0 0,0-1-1 0 0,-1 1 0 0 0,1 0 0 0 0,0 0 0 0 0,0-1 0 0 0,-1 1 0 0 0,1 0 0 0 0,0-1 0 0 0,0 1 0 0 0,0 0 0 0 0,0-1 0 0 0,-1 1 1 0 0,1 0-1 0 0,0-1 0 0 0,0 1 0 0 0,0-1 0 0 0,0 1 0 0 0,0 0 0 0 0,0-1 0 0 0,0 1 0 0 0,0-1-5 0 0,0-1 215 0 0,-5-6 1259 0 0,4 7-1076 0 0,0 0-1 0 0,0 0 0 0 0,1 0 1 0 0,-1 0-1 0 0,1 0 0 0 0,-1 0 1 0 0,1 0-1 0 0,-1 0 0 0 0,1 0 1 0 0,-1-1-1 0 0,1 1 0 0 0,0 0 1 0 0,0-1-398 0 0,-4-8 3363 0 0,2 4-3149 0 0,1-1-64 0 0,0 1 1 0 0,1 0-1 0 0,0 0 1 0 0,0 0-1 0 0,0-1 1 0 0,1 0-151 0 0,1-17 28 0 0,-1 11-28 0 0,1 11 4 0 0,-1 1 2 0 0,0 0 58 0 0,-1 1 54 0 0,11-4 476 0 0,-7 4-504 0 0,0 1-1 0 0,0-1 0 0 0,-1 0 1 0 0,1 1-1 0 0,0 0 0 0 0,0 0 1 0 0,-1 0-1 0 0,1 0 0 0 0,1 1-89 0 0,-2 0 50 0 0,0-1 0 0 0,0 0-1 0 0,0-1 1 0 0,0 1 0 0 0,0 0-1 0 0,0-1 1 0 0,3 0-50 0 0,-4 0 33 0 0,1 0 0 0 0,-1 1 1 0 0,1-1-1 0 0,-1 1 0 0 0,1-1 0 0 0,-1 1 1 0 0,1 0-1 0 0,-1-1 0 0 0,0 1 0 0 0,1 1 1 0 0,-1-1-1 0 0,2 1-33 0 0,2 2 121 0 0,1 0-1 0 0,0-1 1 0 0,0 0 0 0 0,0 0-1 0 0,4 0-120 0 0,-2 0 110 0 0,-1 0 0 0 0,1 1 0 0 0,6 3-110 0 0,4 3 202 0 0,1-1 0 0 0,16 6-202 0 0,25 11 147 0 0,44 36 111 0 0,-102-61-237 0 0,-1 1 0 0 0,1 0 0 0 0,-1 0 0 0 0,0 0-1 0 0,1 0 1 0 0,-1 1 0 0 0,0-1 0 0 0,0 1-21 0 0,0 0 50 0 0,1 0-1 0 0,-1 0 1 0 0,1-1 0 0 0,-1 1 0 0 0,1-1 0 0 0,2 2-50 0 0,10 5 180 0 0,-8-6-125 0 0,-1 1 0 0 0,0 0 0 0 0,0 1 0 0 0,4 3-55 0 0,10 8-62 0 0,1 0 1 0 0,1-1-1 0 0,6 3 63 0 0,-27-17 3 0 0,-1-1-3 0 0,13 8 34 0 0,0 1 0 0 0,0 0 0 0 0,-1 0 0 0 0,5 7-35 0 0,-11-10 21 0 0,2 0-1 0 0,-1-1 1 0 0,4 3-21 0 0,-4-3 19 0 0,0 0 0 0 0,-1 0 0 0 0,0 0 1 0 0,2 3-20 0 0,0-1 7 0 0,0 0 0 0 0,0-1 0 0 0,0 0 0 0 0,1 0 0 0 0,3 1-7 0 0,-2-1 29 0 0,-9-5-28 0 0,1 1 0 0 0,-1-1 0 0 0,0 0 0 0 0,1 0 0 0 0,-1 1 0 0 0,0-1-1 0 0,0 1 1 0 0,0-1 0 0 0,0 1 0 0 0,0-1 0 0 0,0 1 0 0 0,0 0-1 0 0,-1 0 0 0 0,1-1 0 0 0,0 1 0 0 0,0-1 0 0 0,0 1 0 0 0,0-1 0 0 0,0 1 0 0 0,0-1 0 0 0,0 0 0 0 0,1 1-1 0 0,0 0 1 0 0,13 6 11 0 0,-5 0 32 0 0,-10-7-43 0 0,1 0 1 0 0,-1 0 0 0 0,0 0 0 0 0,1-1-1 0 0,-1 1 1 0 0,1 0 0 0 0,0-1-1 0 0,-1 1 1 0 0,1 0 0 0 0,-1-1 0 0 0,1 1-1 0 0,0-1 1 0 0,0 1 0 0 0,-1-1-1 0 0,1 1 1 0 0,0-1-1 0 0,26 17-1 0 0,-24-14 3 0 0,2 0 3 0 0,9 4 42 0 0,-7-2-37 0 0,2-1-9 0 0,14-2-2 0 0,-23-2 10 0 0,1 0-17 0 0,-1 0 0 0 0,1 0 0 0 0,-1 0 0 0 0,1 1 1 0 0,-1-1-1 0 0,1 0 0 0 0,-1 0 0 0 0,1 0 0 0 0,-1-1 1 0 0,1 1-1 0 0,-1 0 0 0 0,1 0 0 0 0,-1 0 0 0 0,1 0 1 0 0,-1 0-1 0 0,1-1 0 0 0,-1 1 0 0 0,1 0 0 0 0,-1 0 0 0 0,1-1 1 0 0,-1 1-1 0 0,1 0 0 0 0,-1-1 0 0 0,0 1 0 0 0,1 0 1 0 0,-1-1-1 0 0,0 1 0 0 0,1-1 0 0 0,-1 1 0 0 0,0 0 0 0 0,1-1 1 0 0,-1 1-1 0 0,0-1 0 0 0,0 1 0 0 0,0-1 0 0 0,0 1 1 0 0,1-1-1 0 0,-1 1 0 0 0,0-1 0 0 0,0 1 0 0 0,0-1 0 0 0,0 0 8 0 0,0-2 0 0 0,-1 1 0 0 0,-1-12 0 0 0,10-11-88 0 0,-3 17 88 0 0,5-5 16 0 0,-8 11 7 0 0,0 0 0 0 0,1-1 0 0 0,-1 1 0 0 0,-1-1 0 0 0,1 0 0 0 0,1-1-23 0 0,-3 2 28 0 0,1 0 0 0 0,0 0 1 0 0,0 0-1 0 0,0 0 0 0 0,0 1 1 0 0,0-1-1 0 0,1 0 0 0 0,-1 1 1 0 0,0-1-1 0 0,1 1 1 0 0,-1-1-1 0 0,2 0-28 0 0,1-1 88 0 0,-3 2-63 0 0,-1 0-1 0 0,1 1 1 0 0,-1-1 0 0 0,1 0 0 0 0,-1 0 0 0 0,1 0 0 0 0,-1 0-1 0 0,1 0 1 0 0,-1 0 0 0 0,0 1 0 0 0,1-1 0 0 0,-1 0 0 0 0,0 0-1 0 0,0 0 1 0 0,0 0 0 0 0,1 0 0 0 0,-1 0 0 0 0,0 0-1 0 0,-1 0 1 0 0,1-1-25 0 0,0 0 55 0 0,0 0-1 0 0,0 1 1 0 0,0-1-1 0 0,0 0 1 0 0,1 1-1 0 0,-1-1 1 0 0,0 1-1 0 0,1-1 1 0 0,-1 0-1 0 0,1 0-54 0 0,0 0 46 0 0,-1 0 0 0 0,1 1 1 0 0,-1-1-1 0 0,0 0 0 0 0,0 1 0 0 0,0-1 0 0 0,0 0 1 0 0,0 1-1 0 0,0-1 0 0 0,0 1 0 0 0,0-1 0 0 0,-1 0 1 0 0,1 1-1 0 0,-1-1 0 0 0,0-1-46 0 0,0 1 30 0 0,1 1 0 0 0,-1-1 0 0 0,1 0 0 0 0,0 0 0 0 0,-1 1 0 0 0,1-1 0 0 0,0 0 0 0 0,0 0 0 0 0,0 0 0 0 0,0 0-30 0 0,1 1 14 0 0,-1-1 0 0 0,0 1-1 0 0,0 0 1 0 0,0-1 0 0 0,-1 1-1 0 0,1 0 1 0 0,0 0 0 0 0,0-1-1 0 0,-1 1 1 0 0,1 0 0 0 0,-1 0 0 0 0,1 0-1 0 0,-1-1 1 0 0,0 1 0 0 0,1 0-1 0 0,-1 0 1 0 0,0 0 0 0 0,0 0-1 0 0,1 0 1 0 0,-1 0 0 0 0,0 0-1 0 0,0 1 1 0 0,0-1 0 0 0,0 0-14 0 0,-11-13 118 0 0,9 10-92 0 0,2 2-17 0 0,-1 1 0 0 0,1-1-1 0 0,0 1 1 0 0,1-1 0 0 0,-1 1 0 0 0,0-1-1 0 0,0 0 1 0 0,1 1 0 0 0,-1-1 0 0 0,1 0-1 0 0,-1 0 1 0 0,1 1 0 0 0,0-2-9 0 0,-2-2 21 0 0,1 4-12 0 0,1 0 0 0 0,0 1 0 0 0,-1-1-1 0 0,1 0 1 0 0,0 1 0 0 0,-1-1 0 0 0,1 0-1 0 0,0 1 1 0 0,0-1 0 0 0,0 0 0 0 0,-1 0-1 0 0,1 1 1 0 0,0-1 0 0 0,0 0-1 0 0,0 1 1 0 0,0-1 0 0 0,0 0 0 0 0,1 0-9 0 0,-1 0 101 0 0,0 1 48 0 0,0 0-139 0 0,0-1 0 0 0,0 1 0 0 0,0 0 0 0 0,0 0 0 0 0,0 0 0 0 0,0 0 0 0 0,0 0-1 0 0,0 0 1 0 0,0 0 0 0 0,0 0 0 0 0,0 0 0 0 0,0 0 0 0 0,0 0 0 0 0,0 0 0 0 0,0 0 0 0 0,0 0 0 0 0,0 0-1 0 0,0 0 1 0 0,0 0 0 0 0,0 0 0 0 0,0 0 0 0 0,0-1 0 0 0,0 1 0 0 0,0 0 0 0 0,0 0 0 0 0,-1 0-1 0 0,1 0 1 0 0,0 0 0 0 0,0 0 0 0 0,0 0 0 0 0,0 0 0 0 0,0 0 0 0 0,0 0 0 0 0,0 0 0 0 0,0 0 0 0 0,0 0-1 0 0,0 0 1 0 0,0 0 0 0 0,0 0 0 0 0,0 0 0 0 0,0 0 0 0 0,0 0 0 0 0,0 0 0 0 0,0 0 0 0 0,0 0-1 0 0,0 0-8 0 0,4-2 19 0 0,-2 2-116 0 0,-2 0-4 0 0,0 0 43 0 0,0 0 164 0 0,0 0 75 0 0,0 0 12 0 0,0 0-5 0 0,1 2-38 0 0,28 23 225 0 0,-29-24-372 0 0,1-1-1 0 0,-1 0 1 0 0,0 1 0 0 0,1-1 0 0 0,-1 1 0 0 0,0-1 0 0 0,0 0 0 0 0,0 1 0 0 0,0-1 0 0 0,1 1 0 0 0,-1-1-1 0 0,0 0 1 0 0,0 1 0 0 0,0-1 0 0 0,0 1 0 0 0,0-1 0 0 0,0 1 0 0 0,0-1 0 0 0,0 0 0 0 0,0 1-4 0 0,0 3 8 0 0,5 3 25 0 0,-5-7-30 0 0,1 1 0 0 0,0 0 0 0 0,0 0 0 0 0,-1 1 1 0 0,1-1-1 0 0,-1 0 0 0 0,1 0 0 0 0,-1 0 0 0 0,1 0 1 0 0,-1 0-1 0 0,0 0 0 0 0,0 2-3 0 0,1-1 6 0 0,0 1 0 0 0,-1 0 0 0 0,1 0 1 0 0,0-1-1 0 0,0 1 0 0 0,0-1 0 0 0,0 1 0 0 0,1-1 0 0 0,-1 1 0 0 0,1-1 1 0 0,0 0-1 0 0,1 2-6 0 0,9 14 51 0 0,-3-8-48 0 0,-7-8 0 0 0,0 0 0 0 0,0-1 0 0 0,-1 1 0 0 0,1 0 0 0 0,-1 0 0 0 0,1 0 0 0 0,-1 0 0 0 0,0 0 0 0 0,0 1-1 0 0,0-1 1 0 0,0 0 0 0 0,0 0 0 0 0,-1 1 0 0 0,1-1 0 0 0,-1 1 0 0 0,1-1 0 0 0,-1 0 0 0 0,0 1-1 0 0,0-1 1 0 0,0 1 0 0 0,0 2-3 0 0,2 17 80 0 0,-2-20-5 0 0,-3 8 298 0 0,3-9-361 0 0,0-1-1 0 0,1 1 0 0 0,-1-1 1 0 0,0 1-1 0 0,0-1 1 0 0,0 1-1 0 0,0-1 0 0 0,0 1 1 0 0,0-1-1 0 0,0 1 1 0 0,0 0-1 0 0,0-1 0 0 0,-1 1 1 0 0,1-1-1 0 0,0 1 1 0 0,0-1-1 0 0,0 1 0 0 0,-1-1 1 0 0,1 1-1 0 0,0-1 1 0 0,0 0-1 0 0,-1 1 0 0 0,1-1 1 0 0,0 1-1 0 0,-1-1 0 0 0,1 1 1 0 0,-1-1-1 0 0,1 0 1 0 0,0 1-1 0 0,-1-1 0 0 0,1 0-11 0 0,-4 3-33 0 0,1 0 33 0 0,4-1 0 0 0,-1 0 0 0 0,0 1 0 0 0,0-1 0 0 0,0 1 0 0 0,0-1 0 0 0,0 1 0 0 0,-1-1 0 0 0,1 0 0 0 0,-1 1 0 0 0,1-1 0 0 0,-3 9 0 0 0,-5-2 0 0 0,4-6 0 0 0,1 0 0 0 0,1-1 0 0 0,-1 1 0 0 0,0-1 0 0 0,0 0 0 0 0,0 0 0 0 0,-1 0 0 0 0,1 0 0 0 0,0-1 0 0 0,-1 1 0 0 0,1-1 0 0 0,-1 0 0 0 0,1 0 0 0 0,-2 0 0 0 0,-8 1 0 0 0,9-1 0 0 0,-1 0 0 0 0,1 0 0 0 0,-1-1 0 0 0,1 1 0 0 0,-1-1 0 0 0,1 0 0 0 0,-1-1 0 0 0,1 1 0 0 0,-2-1 0 0 0,-96-30 191 0 0,96 30-166 0 0,0-1 0 0 0,0-1-1 0 0,1 1 1 0 0,-1-1 0 0 0,1 0 0 0 0,0 0 0 0 0,-1 0-25 0 0,3 0 24 0 0,-1 0 1 0 0,0 1-1 0 0,0 0 1 0 0,0 0-1 0 0,0 0 1 0 0,-1 0-1 0 0,1 1 1 0 0,0-1-1 0 0,-1 1 1 0 0,1 0-1 0 0,-1 0 1 0 0,1 1-1 0 0,-1 0 1 0 0,0-1-1 0 0,1 2 1 0 0,-1-1-1 0 0,1 0 1 0 0,-3 1-25 0 0,3 2 21 0 0,-10 6 43 0 0,9 0-37 0 0,4-7-358 0 0,0 0 1 0 0,-1 0-1 0 0,1-1 1 0 0,-1 1-1 0 0,1 0 1 0 0,-1-1-1 0 0,0 1 1 0 0,0-1-1 0 0,1 0 1 0 0,-1 0-1 0 0,0 0 1 0 0,0 0 0 0 0,0 0-1 0 0,-2 1 331 0 0,2-2-7506 0 0</inkml:trace>
  <inkml:trace contextRef="#ctx0" brushRef="#br0" timeOffset="1200.838">993 349 11664 0 0,'0'0'530'0'0,"0"0"-7"0"0,-7 0 1226 0 0,22-4 1619 0 0,-13 3-3205 0 0,-2 1-89 0 0,3 0-20 0 0,22 0-33 0 0,-8 1 22 0 0,-5 4-33 0 0,-9-3-4 0 0,0 0 12 0 0,-1-1 1 0 0,0 1 0 0 0,1 0-1 0 0,-1 0 1 0 0,0 0 0 0 0,0 0-1 0 0,0 1 1 0 0,0-1 0 0 0,0 1-1 0 0,0-1 1 0 0,-1 1 0 0 0,1 0-1 0 0,-1-1 1 0 0,0 1 0 0 0,0 0-1 0 0,0 0-18 0 0,0 0 13 0 0,0-1 0 0 0,0 0-1 0 0,0 0 1 0 0,0 0 0 0 0,0 0-1 0 0,0 0 1 0 0,1 0 0 0 0,-1 0 0 0 0,1 0-1 0 0,-1 0 1 0 0,1 0 0 0 0,0-1-1 0 0,1 2-12 0 0,12 14 91 0 0,6 14 64 0 0,-1-2-64 0 0,-14-18-65 0 0,0 0 1 0 0,1-1-1 0 0,1 0 1 0 0,5 7-27 0 0,16 21 86 0 0,-26-34-70 0 0,0 0 1 0 0,1 0-1 0 0,-1 0 1 0 0,1-1-1 0 0,3 4-16 0 0,-3-5 28 0 0,-1 1-1 0 0,0 0 1 0 0,0 0-1 0 0,0 0 1 0 0,0 1-1 0 0,-1-1 0 0 0,2 3-27 0 0,-2-2 60 0 0,1-1 0 0 0,-1 1 0 0 0,0-1 0 0 0,1 0-1 0 0,0 0 1 0 0,0 0 0 0 0,2 2-60 0 0,-4-4 223 0 0,-1-1 7 0 0,1 1-178 0 0,-1 0-1 0 0,1 0 1 0 0,-1 0-1 0 0,1 0 1 0 0,-1 0-1 0 0,0 0 1 0 0,1 0-1 0 0,-1-1 1 0 0,0 1-1 0 0,0 0 0 0 0,0 0 1 0 0,0 0-1 0 0,0 0 1 0 0,0 0-1 0 0,0 0 1 0 0,0 0-1 0 0,0 0 1 0 0,-1 0-1 0 0,1 0 1 0 0,-1 1-52 0 0,-6 2 46 0 0,5-3 15 0 0,-1 1 0 0 0,0 0 1 0 0,0-1-1 0 0,0 0 0 0 0,0 0 0 0 0,0 0 0 0 0,-1 0-61 0 0,0 0 20 0 0,1 0-8 0 0,1-1-1 0 0,0 0 0 0 0,-1 0 1 0 0,1 0-1 0 0,0 0 0 0 0,-1 0 1 0 0,1 0-1 0 0,0-1 0 0 0,-1 1 1 0 0,0-1-12 0 0,-46-6 93 0 0,39 6-75 0 0,0 0 0 0 0,-1 0 0 0 0,-9 2-18 0 0,-25-3 63 0 0,-31-1 155 0 0,62 0-156 0 0,12 3-48 0 0,-1-1 0 0 0,1 1 0 0 0,-1-1 0 0 0,1 1 0 0 0,-1 0 0 0 0,1 0 0 0 0,-1 0 0 0 0,-2 0-14 0 0,-7 3 0 0 0,4-6 11 0 0,5 3 32 0 0,-3 4-22 0 0,5-4-18 0 0,0 1-1 0 0,0-1 1 0 0,0 0 0 0 0,0 1 0 0 0,0-1-1 0 0,-1 0 1 0 0,1 0 0 0 0,0 0 0 0 0,0 0-1 0 0,0 0 1 0 0,0 0 0 0 0,0 0 0 0 0,0 0-1 0 0,0 0 1 0 0,-1 0-3 0 0,-18-2 12 0 0,4 3-162 0 0,0-1-1336 0 0,1 0 0 0 0,-1-1 0 0 0,-12-3 1486 0 0,19 3-6703 0 0</inkml:trace>
  <inkml:trace contextRef="#ctx0" brushRef="#br0" timeOffset="1858.014">0 1 8064 0 0,'2'1'365'0'0,"9"5"102"0"0,9 2-374 0 0,-6 0 352 0 0,-11-6-313 0 0,0 0 1 0 0,0-1 0 0 0,0 1-1 0 0,0-1 1 0 0,0 0 0 0 0,0 0-1 0 0,3 1-132 0 0,0-1 64 0 0,42 11 422 0 0,-46-12-507 0 0,1 1 0 0 0,-1-1 1 0 0,0 1-1 0 0,1-1 0 0 0,-1 0 1 0 0,0 0-1 0 0,1 0 0 0 0,0-1 21 0 0,6 1-106 0 0,-8 0-56 0 0,18 8-268 0 0,-13-6 420 0 0,-1 1 0 0 0,0 0 0 0 0,1 0-1 0 0,-1 1 1 0 0,-1-1 0 0 0,5 5 10 0 0,-4-4 165 0 0,0 0 1 0 0,1 1-1 0 0,0-2 0 0 0,3 3-165 0 0,-4-4 160 0 0,0 1-1 0 0,0 1 1 0 0,0-1 0 0 0,3 4-160 0 0,-5-4 103 0 0,0 0 0 0 0,1-1 1 0 0,-1 1-1 0 0,1-1 0 0 0,0 0 0 0 0,0 0 0 0 0,3 1-103 0 0,21 6 354 0 0,-12-5-124 0 0,-1 1 0 0 0,0 0-1 0 0,1 2 1 0 0,-2 0 0 0 0,6 3-230 0 0,-4-1 145 0 0,0-1 1 0 0,14 5-146 0 0,-10-5-10 0 0,0 1 1 0 0,-1 1 9 0 0,11 10 85 0 0,-1 1 0 0 0,-2 2 1 0 0,9 8-86 0 0,-26-21 36 0 0,-1-1 0 0 0,6 10-36 0 0,13 12-76 0 0,-4-8 49 0 0,0-1 1 0 0,1-1-1 0 0,1-1 1 0 0,1-2 0 0 0,9 4 26 0 0,-13-5 0 0 0,3 1 0 0 0,-14-13-2 0 0,-7-3 21 0 0,-1 0-1 0 0,1 1 0 0 0,0-1 0 0 0,-1 1 0 0 0,0-1 0 0 0,0 1 0 0 0,1 1-18 0 0,-4-3-15 0 0,1 0 0 0 0,-1 1 0 0 0,1-1-1 0 0,0 0 1 0 0,0 0 0 0 0,0 0 0 0 0,-1 0 0 0 0,1-1 0 0 0,0 1 0 0 0,0 0 0 0 0,0-1-1 0 0,1 1 16 0 0,8 1-282 0 0,-9-1-559 0 0,-2-1-2303 0 0,0 0-980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9:53.8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985 1228 11976 0 0,'8'0'1244'0'0,"12"0"-880"0"0,-19 0 1334 0 0,-1 0 575 0 0,0 0 109 0 0,0 0-193 0 0,0 0-878 0 0,0 0-390 0 0,0 0-80 0 0,0 0-71 0 0,0 0-264 0 0,0 0-111 0 0,0 12 430 0 0,-3-6-810 0 0,1 0-1 0 0,-1 0 1 0 0,0 0 0 0 0,0-1 0 0 0,0 1-1 0 0,-2 0-14 0 0,1 1 0 0 0,-1 0 0 0 0,1 0 0 0 0,1 1 0 0 0,-1 0 0 0 0,-4 9 11 0 0,7-15 43 0 0,2-1 5 0 0,0 0-55 0 0,-1 0 0 0 0,1 0-1 0 0,0 0 1 0 0,-1 0 0 0 0,1 0-1 0 0,0 0 1 0 0,0 0 0 0 0,0 0 0 0 0,0 0-1 0 0,0 0 1 0 0,0-1 0 0 0,0 1-1 0 0,0 0 1 0 0,0-1 0 0 0,1 1 0 0 0,-1-1-1 0 0,0 1 1 0 0,1-1-4 0 0,3 2 9 0 0,7 5-9 0 0,1-2 0 0 0,10 5 0 0 0,-13-7 0 0 0,-1 1 0 0 0,0 0 0 0 0,-1 0 0 0 0,1 1 0 0 0,-1 0 0 0 0,6 4 0 0 0,-8-3-24 0 0,1 1 1 0 0,-1 0-1 0 0,0 0 0 0 0,-1 0 1 0 0,0 0-1 0 0,0 1 0 0 0,0 0 1 0 0,-1 0-1 0 0,-1 0 0 0 0,1 1 1 0 0,-1-1-1 0 0,-1 1 0 0 0,2 8 24 0 0,-3-12 13 0 0,0-1 0 0 0,-1 1 0 0 0,0 0 1 0 0,0-1-1 0 0,-1 1 0 0 0,1-1 0 0 0,-1 1 0 0 0,0 0 0 0 0,-1 3-13 0 0,-15 39-1 0 0,14-40-5 0 0,0-1-4 0 0,0 0 0 0 0,-1-1 0 0 0,1 0 0 0 0,-1 1 0 0 0,0-1 0 0 0,0-1 0 0 0,-1 1 0 0 0,0-1 0 0 0,1 1 0 0 0,-1-1 0 0 0,-1-1 0 0 0,-5 4 10 0 0,-1 1-137 0 0,-1-2 0 0 0,0 1 0 0 0,-1-2 0 0 0,0 1 0 0 0,-2-1 137 0 0,15-5-159 0 0,0 1 0 0 0,0-1 0 0 0,0 0 0 0 0,0 1 1 0 0,0-1-1 0 0,0 0 0 0 0,0 0 0 0 0,0 0 1 0 0,0 0-1 0 0,0 0 0 0 0,0 0 0 0 0,0 0 1 0 0,0 0-1 0 0,0 0 0 0 0,0 0 0 0 0,1-1 1 0 0,-1 1-1 0 0,0 0 0 0 0,0-1 0 0 0,0 1 0 0 0,0 0 1 0 0,0-1-1 0 0,0 1 0 0 0,0-1 0 0 0,1 0 1 0 0,-2 0 158 0 0,2 0-2102 0 0</inkml:trace>
  <inkml:trace contextRef="#ctx0" brushRef="#br0" timeOffset="488.378">1237 1385 12096 0 0,'1'1'553'0'0,"6"2"-446"0"0,-1 2 0 0 0,0-1 1 0 0,0 1-1 0 0,0 0 0 0 0,-1 0 1 0 0,0 0-1 0 0,0 1 0 0 0,0 0 0 0 0,-1 0 1 0 0,1 0-1 0 0,0 2-107 0 0,10 19 906 0 0,-1 0-1 0 0,1 6-905 0 0,-6-13 616 0 0,18 34 703 0 0,-14-30-627 0 0,-2 0 0 0 0,0 0-1 0 0,-2 1 1 0 0,3 12-692 0 0,3 12 798 0 0,-9-32-358 0 0,-1 0 1 0 0,-1 1 0 0 0,0 0 0 0 0,-1 2-441 0 0,1 10 900 0 0,-4-30-880 0 0,1 0-1 0 0,-1 1 0 0 0,0-1 1 0 0,0 0-1 0 0,0 0 1 0 0,0 0-1 0 0,0 1 0 0 0,1-1 1 0 0,-1 0-1 0 0,0 0 0 0 0,0 1 1 0 0,0-1-1 0 0,0 0 1 0 0,0 1-1 0 0,0-1 0 0 0,0 0 1 0 0,0 0-1 0 0,0 1 0 0 0,0-1 1 0 0,0 0-1 0 0,0 0 1 0 0,0 1-1 0 0,0-1 0 0 0,0 0 1 0 0,0 0-1 0 0,0 1 0 0 0,0-1 1 0 0,0 0-1 0 0,-1 0 1 0 0,1 1-1 0 0,0-1 0 0 0,0 0 1 0 0,0 0-1 0 0,0 1 0 0 0,-1-1 1 0 0,1 0-1 0 0,0 0 1 0 0,0 0-1 0 0,0 1 0 0 0,-1-1 1 0 0,1 0-1 0 0,0 0 0 0 0,0 0 1 0 0,-1 0-1 0 0,1 0 0 0 0,0 0-19 0 0,-1 0 34 0 0,1 0-1 0 0,-1 0 1 0 0,0 0-1 0 0,1 0 1 0 0,-1-1-1 0 0,1 1 1 0 0,-1 0-1 0 0,0 0 1 0 0,1-1-1 0 0,-1 1 1 0 0,1 0-1 0 0,-1-1 0 0 0,1 1 1 0 0,-1-1-1 0 0,1 1 1 0 0,0-1-34 0 0,-6-6 61 0 0,1-1 0 0 0,1 0 0 0 0,-1 0 1 0 0,1 0-1 0 0,-1-4-61 0 0,-3-8 87 0 0,-5-12-7 0 0,1-1-1 0 0,2-1 1 0 0,1 1-1 0 0,-2-20-79 0 0,9 44 94 0 0,-6-41 682 0 0,2 0-1 0 0,1-17-775 0 0,5 37 6 0 0,1 0 1 0 0,2-13-7 0 0,1 7 0 0 0,-3 27 19 0 0,0 0-1 0 0,1 1 1 0 0,0-1-1 0 0,0 0 0 0 0,1 1 1 0 0,1-1-1 0 0,-1 1 1 0 0,1 0-1 0 0,0 0 1 0 0,1 1-1 0 0,0-1 1 0 0,0 1-1 0 0,5-5-18 0 0,-8 10 5 0 0,0 0-1 0 0,0 0 0 0 0,0 1 1 0 0,1-1-1 0 0,-1 0 0 0 0,0 1 1 0 0,0 0-1 0 0,1-1 1 0 0,-1 1-1 0 0,1 0 0 0 0,-1 0 1 0 0,1 1-1 0 0,0-1 1 0 0,-1 0-1 0 0,1 1 0 0 0,0 0 1 0 0,-1-1-1 0 0,1 1 0 0 0,0 0 1 0 0,0 1-1 0 0,-1-1 1 0 0,1 0-1 0 0,0 1 0 0 0,-1-1 1 0 0,1 1-1 0 0,-1 0 1 0 0,1 0-1 0 0,-1 0 0 0 0,1 0 1 0 0,-1 0-1 0 0,1 1 0 0 0,-1-1 1 0 0,0 1-1 0 0,0-1 1 0 0,0 1-1 0 0,0 0 0 0 0,0 0 1 0 0,0 0-1 0 0,0 0 1 0 0,-1 0-1 0 0,1 1 0 0 0,-1-1 1 0 0,1 0-1 0 0,-1 1 0 0 0,0 0-4 0 0,2 4-5 0 0,0-1 0 0 0,-1 1 0 0 0,0 0 0 0 0,0 0-1 0 0,-1 0 1 0 0,0 0 0 0 0,0 0 0 0 0,-1 0-1 0 0,0 0 1 0 0,0 0 0 0 0,0 0 0 0 0,-2 7 5 0 0,1-11-8 0 0,-2 18-92 0 0,-1 1 0 0 0,-5 11 100 0 0,7-27-22 0 0,0 0 0 0 0,-1 1 0 0 0,0-1 0 0 0,0 0 0 0 0,0 0 0 0 0,-1-1 0 0 0,0 1 0 0 0,0-1 0 0 0,0 0 0 0 0,-3 3 22 0 0,3-5-14 0 0,0 1-1 0 0,-1-1 1 0 0,1 0 0 0 0,-1 0 0 0 0,1 0 0 0 0,-1 0-1 0 0,0-1 1 0 0,0 0 0 0 0,0 0 0 0 0,0 0-1 0 0,-1-1 1 0 0,1 1 0 0 0,-2-1 14 0 0,4-1-192 0 0,1 0-1 0 0,-1 0 1 0 0,0 0 0 0 0,1 0-1 0 0,-1 0 1 0 0,0-1 0 0 0,0 1-1 0 0,1-1 1 0 0,-1 1 0 0 0,1-1 0 0 0,-1 0-1 0 0,1 0 1 0 0,-1-1 0 0 0,1 1-1 0 0,-1 0 1 0 0,1-1 0 0 0,0 1-1 0 0,0-1 1 0 0,0 0 0 0 0,0 0 0 0 0,0 0-1 0 0,0 0 1 0 0,0 0 0 0 0,1 0-1 0 0,-1 0 1 0 0,1-1 0 0 0,-2-1 192 0 0,-6-14-1922 0 0</inkml:trace>
  <inkml:trace contextRef="#ctx0" brushRef="#br0" timeOffset="-2117.884">248 338 20791 0 0,'5'4'1884'0'0,"-3"-2"-1843"0"0,0 1 0 0 0,0-1 0 0 0,0 1 0 0 0,-1 0 0 0 0,1 0-1 0 0,-1-1 1 0 0,1 1 0 0 0,-1 0 0 0 0,1 3-41 0 0,6 12 95 0 0,-2-3 411 0 0,0 0-1 0 0,-1 1 1 0 0,0-1 0 0 0,0 6-506 0 0,5 17 638 0 0,2 4-169 0 0,2 7 175 0 0,2-1 0 0 0,14 29-644 0 0,-26-71-4 0 0,-3-5-37 0 0,0 0 1 0 0,0 0-1 0 0,0 0 1 0 0,0 0-1 0 0,-1 1 1 0 0,1-1-1 0 0,0 0 1 0 0,-1 0-1 0 0,1 1 1 0 0,-1-1-1 0 0,1 1 1 0 0,-1 0 40 0 0,4-7-2276 0 0,4-5-3856 0 0,-4-5-1910 0 0</inkml:trace>
  <inkml:trace contextRef="#ctx0" brushRef="#br0" timeOffset="-1783.368">1 46 15408 0 0,'0'0'680'0'0,"0"0"143"0"0,0 0-663 0 0,7 3-160 0 0,1 5 0 0 0,1-4 0 0 0,-1-1 448 0 0,1 5 48 0 0,-1-5 16 0 0,5 5 0 0 0,-1 0-1184 0 0,1 0-224 0 0,21 13-56 0 0,-9-5-5751 0 0</inkml:trace>
  <inkml:trace contextRef="#ctx0" brushRef="#br0" timeOffset="-1444.635">526 330 3680 0 0,'14'42'320'0'0,"-10"-33"419"0"0,-1 1-1 0 0,1 0 1 0 0,-2 0-1 0 0,0 0-738 0 0,2 10 3059 0 0,11 72 4777 0 0,-8-61-5859 0 0,9 25-1977 0 0,0-17 1576 0 0,-16-37-1499 0 0,0-1 1 0 0,1 0-1 0 0,0 0 0 0 0,-1 0 1 0 0,1 1-1 0 0,0-1 1 0 0,-1 0-1 0 0,1 0 1 0 0,0 0-1 0 0,0 0 1 0 0,0 0-1 0 0,0 0 0 0 0,0 0 1 0 0,0 0-1 0 0,0-1 1 0 0,0 1-1 0 0,1 0 1 0 0,-1-1-1 0 0,0 1 1 0 0,0-1-1 0 0,1 1 1 0 0,-1-1-1 0 0,0 1 0 0 0,1-1 1 0 0,-1 0-1 0 0,0 0-77 0 0,1 0-6 0 0,-1-1 0 0 0,0 1-1 0 0,0-1 1 0 0,0 0 0 0 0,0 1-1 0 0,0-1 1 0 0,-1 0 0 0 0,1 0-1 0 0,0 0 1 0 0,0 0 0 0 0,0 0-1 0 0,-1 0 1 0 0,1 0 0 0 0,0 0-1 0 0,-1 0 1 0 0,1 0 0 0 0,-1 0-1 0 0,1 0 1 0 0,-1 0 0 0 0,0-1 6 0 0,9-28-69 0 0,-8 26 86 0 0,13-67 88 0 0,-3 0 0 0 0,-2-18-105 0 0,-8 83 0 0 0,0-1 0 0 0,0 1 0 0 0,1 0 0 0 0,0 0 0 0 0,0-1 0 0 0,0 1 0 0 0,4-4 0 0 0,-1 6 0 0 0,-3 5 2 0 0,0-1 1 0 0,0 1-1 0 0,0-1 0 0 0,-1 1 0 0 0,1 0 0 0 0,0-1 0 0 0,0 1 0 0 0,0 0 0 0 0,0 1 0 0 0,-1-1 0 0 0,1 0 1 0 0,0 0-1 0 0,-1 1 0 0 0,1-1 0 0 0,-1 1 0 0 0,0-1 0 0 0,0 1 0 0 0,1 0-2 0 0,21 33 42 0 0,-21-33-42 0 0,4 10 9 0 0,-1 0-1 0 0,0 0 0 0 0,-1 0 1 0 0,0 1-1 0 0,0 1-8 0 0,11 32 22 0 0,-13-42-22 0 0,0 0 0 0 0,0 0 0 0 0,1 0 0 0 0,-1 0 0 0 0,3 1 0 0 0,8 15 0 0 0,23 56-1809 0 0,-35-75-3519 0 0,-1-1-1742 0 0</inkml:trace>
  <inkml:trace contextRef="#ctx0" brushRef="#br0" timeOffset="-828.262">946 162 5064 0 0,'2'0'32'0'0,"0"0"1"0"0,0 1 0 0 0,0-1-1 0 0,0 0 1 0 0,0 1 0 0 0,0-1-1 0 0,0 1 1 0 0,-1-1 0 0 0,1 1-1 0 0,0 0 1 0 0,0 0 0 0 0,0 0-1 0 0,-1 0 1 0 0,1 0-1 0 0,0 1-32 0 0,2 1 365 0 0,-1 0-1 0 0,0 1 0 0 0,-1-1 0 0 0,1 1 0 0 0,0-1 0 0 0,1 5-364 0 0,37 69 7538 0 0,41 114-3135 0 0,-80-189-4299 0 0,4 17 432 0 0,-1 0 0 0 0,0 1 0 0 0,1 14-536 0 0,-2-12 232 0 0,3 0 142 0 0,-6-22-329 0 0,-1 0 0 0 0,1 0 0 0 0,-1 1 0 0 0,1-1 0 0 0,-1 0 0 0 0,1 0 0 0 0,0 0 0 0 0,-1 0 0 0 0,1 0 0 0 0,-1 0 1 0 0,1 0-1 0 0,0 0 0 0 0,-1 0 0 0 0,1 0 0 0 0,-1 0 0 0 0,1-1 0 0 0,0 1 0 0 0,-1 0 0 0 0,1 0 0 0 0,-1-1 0 0 0,1 1-45 0 0,0-1 22 0 0,-1 0-1 0 0,1 0 1 0 0,-1 0-1 0 0,1-1 1 0 0,-1 1-1 0 0,0 0 1 0 0,0 0-1 0 0,1 0 1 0 0,-1 0-1 0 0,0-1 1 0 0,0 1-1 0 0,0 0 1 0 0,0 0-1 0 0,0 0 1 0 0,-1-1-1 0 0,1 1-21 0 0,-4-22 192 0 0,-1 4-155 0 0,0-1 1 0 0,2 1-1 0 0,-1-4-37 0 0,1 5 54 0 0,1-8 45 0 0,0-1 0 0 0,2 1 1 0 0,2-20-100 0 0,0-15-336 0 0,-1 52 326 0 0,0 0 0 0 0,0 0 0 0 0,2-7 10 0 0,-1 7 2 0 0,0 0 0 0 0,-1 0 0 0 0,1-6-2 0 0,-2 14 5 0 0,0 1 0 0 0,0 0 0 0 0,0-1-1 0 0,0 1 1 0 0,0 0 0 0 0,0 0 0 0 0,0-1-1 0 0,0 1 1 0 0,0 0 0 0 0,0 0 0 0 0,0-1 0 0 0,0 1-1 0 0,0 0 1 0 0,0 0 0 0 0,0-1 0 0 0,1 1-1 0 0,-1 0 1 0 0,0 0 0 0 0,0-1 0 0 0,0 1-1 0 0,0 0 1 0 0,1 0 0 0 0,-1 0 0 0 0,0 0 0 0 0,0-1-1 0 0,0 1 1 0 0,1 0 0 0 0,-1 0 0 0 0,0 0-1 0 0,0 0 1 0 0,1 0 0 0 0,-1 0 0 0 0,0-1 0 0 0,0 1-1 0 0,1 0-4 0 0,11 3 393 0 0,10 9 423 0 0,-12-5-654 0 0,-1 0-1 0 0,1 1 1 0 0,-1 1-1 0 0,0 0-161 0 0,27 25-38 0 0,-32-32 40 0 0,-1 1 0 0 0,0-1 0 0 0,0 0 1 0 0,1 0-1 0 0,-1-1 0 0 0,1 1 0 0 0,0-1 0 0 0,-1 1 0 0 0,1-1 0 0 0,0 0 0 0 0,0-1 0 0 0,3 1-2 0 0,-5-1-24 0 0,0 0 1 0 0,0 0-1 0 0,0 0 0 0 0,0-1 0 0 0,0 1 1 0 0,1-1-1 0 0,-1 1 0 0 0,0-1 0 0 0,0 0 1 0 0,0 0-1 0 0,-1 0 0 0 0,1 0 0 0 0,0 0 1 0 0,0-1-1 0 0,0 1 0 0 0,-1 0 0 0 0,1-1 1 0 0,-1 1-1 0 0,1-1 0 0 0,-1 0 0 0 0,0 1 1 0 0,1-1-1 0 0,-1-1 24 0 0,2-2-24 0 0,-1 0-1 0 0,1 0 1 0 0,-2 0 0 0 0,1 0 0 0 0,0-1-1 0 0,-1 1 1 0 0,0-1 0 0 0,0 1 0 0 0,-1-1-1 0 0,1 1 1 0 0,-1-1 0 0 0,0-1 24 0 0,0 3-43 0 0,-1-1 1 0 0,1 1 0 0 0,-1-1-1 0 0,1 1 1 0 0,-1-1 0 0 0,-1 1-1 0 0,1 0 1 0 0,0-1-1 0 0,-1 1 1 0 0,0 0 0 0 0,0 0-1 0 0,0 0 1 0 0,-1 0 0 0 0,1 1-1 0 0,-2-2 43 0 0,2 3-256 0 0,0 2 250 0 0,-1 0-1 0 0,1 1 0 0 0,-1-1 1 0 0,0 0-1 0 0,1 1 0 0 0,-1 0 1 0 0,1-1-1 0 0,-1 1 0 0 0,1 0 1 0 0,-1 0-1 0 0,1 1 0 0 0,0-1 1 0 0,-1 0-1 0 0,1 1 0 0 0,0 0 1 0 0,0-1-1 0 0,0 2 7 0 0,-2 0-9 0 0,2 1 0 0 0,-1-1-1 0 0,0 1 1 0 0,1 0 0 0 0,0 0 0 0 0,0 0 0 0 0,0 0-1 0 0,0 0 1 0 0,-1 4 9 0 0,0 4-9 0 0,0 1-1 0 0,1-1 0 0 0,0 1 0 0 0,1-1 1 0 0,1 1-1 0 0,0-1 0 0 0,1 2 10 0 0,1 0 28 0 0,0 0 0 0 0,1 0 0 0 0,3 7-28 0 0,0 2 90 0 0,-4-17-16 0 0,0-1 0 0 0,-1 0 0 0 0,2 0 0 0 0,-1 0 1 0 0,0 0-1 0 0,1-1 0 0 0,0 1 0 0 0,2 1-74 0 0,-3-3-53 0 0,0-1-1 0 0,0 1 0 0 0,0-1 1 0 0,1 0-1 0 0,-1 1 0 0 0,1-2 1 0 0,0 1-1 0 0,-1 0 0 0 0,1 0 1 0 0,0-1-1 0 0,0 1 1 0 0,0-1-1 0 0,0 0 0 0 0,1 0 54 0 0,-2 0-39 0 0,1-1 0 0 0,-1 0-1 0 0,0-1 1 0 0,0 1 0 0 0,0 0-1 0 0,0 0 1 0 0,0-1 0 0 0,0 1-1 0 0,0-1 1 0 0,0 0 0 0 0,0 0-1 0 0,0 0 1 0 0,0 0 0 0 0,0 0-1 0 0,0 0 40 0 0,3-3-305 0 0,0 1 1 0 0,0-1-1 0 0,0 0 0 0 0,2-2 305 0 0,-2 0-533 0 0,0 0-1 0 0,0 0 1 0 0,-1-1 0 0 0,0 1-1 0 0,0-1 1 0 0,-1 0-1 0 0,1 0 1 0 0,-2 0 0 0 0,2-4 533 0 0,2-10-2319 0 0,-1 1 0 0 0,2-19 2319 0 0,6-64-6956 0 0,-13 66 5630 0 0,0 30 1521 0 0,-1 0 0 0 0,2 0-1 0 0,-1 0 1 0 0,1 1 0 0 0,-1-1 0 0 0,2-3-195 0 0,-2 10 73 0 0,0 0 1 0 0,0 0 0 0 0,0 0-1 0 0,1 0 1 0 0,-1 0 0 0 0,0 0 0 0 0,0-1-1 0 0,0 1 1 0 0,0 0 0 0 0,0 0-1 0 0,0 0 1 0 0,0 0 0 0 0,0 0 0 0 0,0 0-1 0 0,0 0 1 0 0,0 0 0 0 0,1 0 0 0 0,-1 0-1 0 0,0 0 1 0 0,0 0 0 0 0,0-1-1 0 0,0 1 1 0 0,0 0 0 0 0,0 0 0 0 0,0 0-1 0 0,0 0 1 0 0,1 0 0 0 0,-1 0 0 0 0,0 0-1 0 0,0 0 1 0 0,0 0 0 0 0,0 0-1 0 0,0 0 1 0 0,0 0 0 0 0,0 0 0 0 0,1 0-1 0 0,-1 0 1 0 0,0 0 0 0 0,0 1 0 0 0,0-1-1 0 0,0 0 1 0 0,0 0 0 0 0,0 0-1 0 0,0 0 1 0 0,0 0 0 0 0,1 0 0 0 0,-1 0-1 0 0,0 0 1 0 0,0 0 0 0 0,0 0 0 0 0,0 0-1 0 0,0 0 1 0 0,0 1 0 0 0,0-1-1 0 0,0 0 1 0 0,0 0 0 0 0,0 0 0 0 0,0 0-1 0 0,0 0-73 0 0,9 12 2270 0 0,4 18 152 0 0,11 89 1759 0 0,-14-63-2980 0 0,-8-39-586 0 0,1 0 0 0 0,0-1 0 0 0,5 13-615 0 0,-1-3 1404 0 0,-6-25-940 0 0,0-1-381 0 0,0-1 0 0 0,0 1 0 0 0,0 0 0 0 0,-1-1-1 0 0,1 1 1 0 0,0-1 0 0 0,0 1 0 0 0,0-1 0 0 0,-1 1-1 0 0,1-1 1 0 0,0 0 0 0 0,0 0 0 0 0,-1 1 0 0 0,1-1 0 0 0,-1 0-1 0 0,1 0 1 0 0,0 1 0 0 0,-1-1 0 0 0,1-1-83 0 0,9-16 266 0 0,-7 12-244 0 0,36-85 1564 0 0,24-39-1586 0 0,-11 50-833 0 0,-40 62 21 0 0,4-8-1362 0 0,-15 24 1277 0 0,0 0 1 0 0,-1 0-1 0 0,1 0 0 0 0,-1 0 0 0 0,1 0 1 0 0,-1 0-1 0 0,0 0 0 0 0,0-1 897 0 0,0 3-2030 0 0</inkml:trace>
  <inkml:trace contextRef="#ctx0" brushRef="#br0" timeOffset="1640.145">1590 794 8752 0 0,'0'0'673'0'0,"2"1"-437"0"0,17 7-52 0 0,-16-6 284 0 0,0 1 1 0 0,0-1 0 0 0,0 0-1 0 0,-1 1 1 0 0,1-1 0 0 0,-1 1-1 0 0,0 0 1 0 0,1 0-1 0 0,-1 0 1 0 0,0 0 0 0 0,-1 0-1 0 0,1 0 1 0 0,0 2-469 0 0,24 66 4318 0 0,-14-36-1937 0 0,3 18-2381 0 0,4 15 1115 0 0,-8-32-613 0 0,-2 1 0 0 0,-2 0-1 0 0,-1 5-501 0 0,1 5 277 0 0,9 23-277 0 0,-12-49 452 0 0,-1 0 0 0 0,1 18-452 0 0,1 4 1013 0 0,-4-40-990 0 0,-1 0 1 0 0,0 0 0 0 0,0 0-1 0 0,0 0 1 0 0,0 0 0 0 0,0 0-1 0 0,-1 1-23 0 0,-1-1 0 0 0,1-8 0 0 0,0-7 0 0 0,6-76 0 0 0,-5 79-183 0 0,1 0 1 0 0,0 1-1 0 0,1-1 1 0 0,-1 1-1 0 0,2 0 0 0 0,-1-1 1 0 0,1 1-1 0 0,0 0 0 0 0,1 1 1 0 0,0-1 182 0 0,5-14-159 0 0,-8 17 168 0 0,1 0-1 0 0,0 1 1 0 0,0-1 0 0 0,1 1 0 0 0,0-2-9 0 0,-1 4 30 0 0,-1 0 1 0 0,1 1 0 0 0,-1-1-1 0 0,1 0 1 0 0,0 1 0 0 0,-1 0-1 0 0,1-1 1 0 0,0 1 0 0 0,0 0 0 0 0,0 0-1 0 0,0 0 1 0 0,0 0 0 0 0,0 0-1 0 0,2 0-30 0 0,1 0-4 0 0,1 0 0 0 0,0 1-1 0 0,-1-1 1 0 0,1 1 0 0 0,0 0-1 0 0,-1 0 1 0 0,1 1 0 0 0,0 0-1 0 0,-1 0 1 0 0,1 0 0 0 0,4 2 4 0 0,23 4-153 0 0,-27-6 123 0 0,-1 0 0 0 0,0 1 0 0 0,1-1 0 0 0,-1 1 0 0 0,2 1 30 0 0,-4-1-2 0 0,1-1 0 0 0,-1 1 0 0 0,1-1 0 0 0,-1 0 1 0 0,1 0-1 0 0,0 0 0 0 0,0-1 0 0 0,-1 1 0 0 0,1-1 0 0 0,0 0 1 0 0,1 0 1 0 0,2-1-9 0 0,0 0 0 0 0,0 0 1 0 0,0-1-1 0 0,4-1 9 0 0,-7 2-2 0 0,-1-1 0 0 0,0 0 0 0 0,1 1 0 0 0,-1-1 0 0 0,0-1-1 0 0,0 1 1 0 0,-1 0 0 0 0,1-1 0 0 0,2-2 2 0 0,-2 2 0 0 0,6-6 1 0 0,-1-1 0 0 0,0 0-1 0 0,0 0 1 0 0,0-1-1 0 0,-6 7-1 0 0,0 1 0 0 0,-1-1 0 0 0,1 1 0 0 0,-1-1 0 0 0,1 0 1 0 0,-1 1-1 0 0,0-1 0 0 0,-1 0 0 0 0,1 0 0 0 0,-1 0 0 0 0,1 0 0 0 0,-1 0 0 0 0,0 0 0 0 0,-1 0 1 0 0,1-2 0 0 0,-1 4-7 0 0,-1-1 1 0 0,1 0-1 0 0,0 0 1 0 0,-1 0 0 0 0,1 1-1 0 0,-1-1 1 0 0,0 1-1 0 0,0-1 1 0 0,0 1 0 0 0,-1-1 6 0 0,-5-1-43 0 0,6 3 38 0 0,1 1-1 0 0,-1 0 1 0 0,0 0 0 0 0,1 0 0 0 0,-1 0-1 0 0,0 0 1 0 0,1 1 0 0 0,-1-1-1 0 0,0 0 1 0 0,0 1 5 0 0,-12 1-22 0 0,12-2 21 0 0,1 0-1 0 0,0 0 1 0 0,-1 0 0 0 0,1 1-1 0 0,0-1 1 0 0,-1 0 0 0 0,1 0-1 0 0,0 1 1 0 0,-1-1 0 0 0,1 1-1 0 0,0-1 1 0 0,0 1-1 0 0,0-1 1 0 0,-1 1 0 0 0,1 0-1 0 0,0 0 1 0 0,0-1 0 0 0,0 1-1 0 0,0 0 1 0 0,0 0 0 0 0,0 0 1 0 0,0 1-4 0 0,0 0 0 0 0,0 0 0 0 0,0 0 1 0 0,1 0-1 0 0,-1 0 0 0 0,0 0 0 0 0,1 0 1 0 0,-1 0-1 0 0,1 0 0 0 0,0 0 0 0 0,0 0 1 0 0,0 0-1 0 0,0 2 4 0 0,0 4-45 0 0,0 0 0 0 0,0 0-1 0 0,1 0 1 0 0,0-1 0 0 0,0 1 0 0 0,1 0 0 0 0,0 0-1 0 0,1 0 1 0 0,0-1 0 0 0,0 0 0 0 0,0 1 0 0 0,1-1-1 0 0,0 0 1 0 0,1-1 0 0 0,-1 1 0 0 0,1-1 0 0 0,0 0-1 0 0,1 0 1 0 0,2 1 45 0 0,2 3-79 0 0,-7-7 53 0 0,0 0-1 0 0,0-1 0 0 0,0 1 0 0 0,1 0 0 0 0,-1-1 1 0 0,1 0-1 0 0,0 0 0 0 0,-1 0 0 0 0,3 0 27 0 0,3 1-76 0 0,0-1 0 0 0,0 0 0 0 0,1 0 0 0 0,-1-1 0 0 0,0 0 0 0 0,10-1 76 0 0,-14 0-26 0 0,0-1 1 0 0,0 0-1 0 0,-1 0 0 0 0,1 0 0 0 0,0-1 0 0 0,0 1 1 0 0,-1-1-1 0 0,1 0 0 0 0,-1 0 0 0 0,0-1 0 0 0,0 1 1 0 0,0-1-1 0 0,0 0 0 0 0,2-1 26 0 0,-1-2-21 0 0,0 1 0 0 0,0 0 0 0 0,-1-1 1 0 0,0 0-1 0 0,1 0 0 0 0,-2 0 0 0 0,1-1 0 0 0,-1 1 0 0 0,0-1 1 0 0,0-2 20 0 0,0 0-28 0 0,0-1 0 0 0,0-1 0 0 0,-1 1 1 0 0,0 0-1 0 0,-1 0 0 0 0,0-11 28 0 0,-1 21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0,1 0 0 0 0,-1 0 0 0 0,0 0 0 0 0,0 0 0 0 0,0 0 0 0 0,0 0 0 0 0,0 0 0 0 0,0-1 0 0 0,0 1 0 0 0,0 0 0 0 0,0 0 0 0 0,0 0 0 0 0,0 0 0 0 0,0 0 0 0 0,0 0 0 0 0,0 0 0 0 0,0 0 0 0 0,0 0 0 0 0,0 0 0 0 0,0 0 0 0 0,5 9 0 0 0,4 13 0 0 0,-5-12 0 0 0,-2-8 0 0 0,-1 0 0 0 0,0 1 0 0 0,-1-1 0 0 0,1 0 0 0 0,0 0 0 0 0,-1 0 0 0 0,1 1 0 0 0,-1-1 0 0 0,1 1 0 0 0,-3 3 0 0 0,2-5 0 0 0,0 1 0 0 0,0-1 0 0 0,-1 0 0 0 0,1 1 0 0 0,0-1 0 0 0,0 1 0 0 0,0-1 0 0 0,0 1 0 0 0,0-1 0 0 0,1 0 0 0 0,-1 1 0 0 0,0-1 0 0 0,1 1 0 0 0,-1-1 0 0 0,1 0 0 0 0,0 1 0 0 0,-1-2 0 0 0,0 0 0 0 0,0 0 0 0 0,0 1 0 0 0,0-1 0 0 0,0 0 0 0 0,0 0 0 0 0,0 0 0 0 0,0 0 0 0 0,0 1 0 0 0,0-1 0 0 0,0 0 0 0 0,0 0 0 0 0,1 0 0 0 0,-1 0 0 0 0,0 0 0 0 0,0 1 0 0 0,0-1 0 0 0,0 0 0 0 0,0 0-1 0 0,1 0 1 0 0,-1 0 0 0 0,0 0 0 0 0,0 0 0 0 0,0 0 0 0 0,0 0 0 0 0,1 0 0 0 0,-1 1 0 0 0,0-1 0 0 0,0 0 0 0 0,0 0 0 0 0,0 0 0 0 0,1 0 0 0 0,-1 0 0 0 0,0 0 0 0 0,0 0 0 0 0,0 0 0 0 0,1 0 0 0 0,-1 0 0 0 0,0-1 0 0 0,0 1 0 0 0,0 0 0 0 0,1 0 0 0 0,-1 0-1 0 0,0 0 1 0 0,0 0 0 0 0,0 0 0 0 0,0 0 0 0 0,0 0 0 0 0,1 0 0 0 0,-1-1 0 0 0,0 1 0 0 0,0 0 0 0 0,0 0 0 0 0,0 0 0 0 0,0 0 0 0 0,0 0 0 0 0,1-1 0 0 0,-1 1 0 0 0,0 0 0 0 0,0 0 0 0 0,0 0 0 0 0,0 0 0 0 0,0-1 0 0 0,0 1 0 0 0,8-12 13 0 0,22-58 387 0 0,-23 52-375 0 0,-4 12-19 0 0,-1 1 1 0 0,0-1-1 0 0,0 0 1 0 0,-1 0 0 0 0,1 0-1 0 0,-1 1 1 0 0,0-1-1 0 0,-1-2-6 0 0,2-11-16 0 0,-1 16 31 0 0,0-1-1 0 0,-1 0 1 0 0,0 1-1 0 0,1-1 1 0 0,-1 1-1 0 0,-1-4-14 0 0,1 5 95 0 0,-1-1 0 0 0,1 1 0 0 0,0-1 0 0 0,0 1 0 0 0,0 0 0 0 0,0-1 0 0 0,0 1 0 0 0,1-1-1 0 0,-1 1 1 0 0,1 0 0 0 0,0-1 0 0 0,-1 1 0 0 0,1 0 0 0 0,0 0 0 0 0,0-1 0 0 0,1 1 0 0 0,-1 0 0 0 0,0 0 0 0 0,2-1-95 0 0,2-7 165 0 0,2 5-165 0 0,-4 6 0 0 0,-2 3 0 0 0,1 2 0 0 0,-1 0 0 0 0,1 0 0 0 0,0 0 0 0 0,1-1 0 0 0,1 4 0 0 0,0 11 0 0 0,1 0 0 0 0,7 7 5 0 0,-9-19 12 0 0,0-1-1 0 0,0 0 1 0 0,1 0-1 0 0,0 0 1 0 0,1-1-1 0 0,-1 1 1 0 0,1-1 0 0 0,2 2-17 0 0,8 6 35 0 0,1 0 0 0 0,16 10-35 0 0,-29-22 22 0 0,-1-1-1 0 0,0 0 1 0 0,1 0-1 0 0,0 0 1 0 0,-1 0-1 0 0,1 0 1 0 0,0-1-1 0 0,-1 1 1 0 0,1-1 0 0 0,0 0-1 0 0,0 1 1 0 0,-1-1-1 0 0,1-1 1 0 0,0 1-1 0 0,0 0 1 0 0,-1-1-1 0 0,1 1 1 0 0,0-1-1 0 0,-1 0 1 0 0,1 0-1 0 0,0 0 1 0 0,-1 0-1 0 0,1-1-21 0 0,2 0 34 0 0,0-1 0 0 0,-1 1 0 0 0,1-1 0 0 0,-1 0 0 0 0,0-1 1 0 0,1 1-1 0 0,-2-1 0 0 0,1 0 0 0 0,0 0 0 0 0,-1 0 0 0 0,1-1-34 0 0,1-4 13 0 0,-1-1 0 0 0,0 1 1 0 0,0-1-1 0 0,-1 0 0 0 0,-1 0 1 0 0,1 0-1 0 0,-2-1 0 0 0,1-7-13 0 0,-1 12 0 0 0,-1-1 0 0 0,0 1 0 0 0,-1 0 0 0 0,0-5 0 0 0,-1-13 0 0 0,1 19 0 0 0,1-1 0 0 0,-1 1 0 0 0,1 0 0 0 0,-2 0 0 0 0,1 0 0 0 0,0 0 0 0 0,-1 0 0 0 0,0 0 0 0 0,0 0 0 0 0,-1 0 0 0 0,1 1 0 0 0,-1-1 0 0 0,0 1 0 0 0,0 0 0 0 0,0 0 0 0 0,-1 0 0 0 0,0-1 0 0 0,3 5-1 0 0,1-1 1 0 0,-1 1-1 0 0,1 0 0 0 0,0-1 0 0 0,-1 1 0 0 0,1-1 0 0 0,-1 1 1 0 0,1 0-1 0 0,-1 0 0 0 0,0-1 0 0 0,1 1 0 0 0,-1 0 1 0 0,1 0-1 0 0,-1 0 0 0 0,1 0 0 0 0,-1 0 0 0 0,0-1 1 0 0,1 1-1 0 0,-1 0 0 0 0,1 0 0 0 0,-1 0 0 0 0,1 1 0 0 0,-1-1 1 0 0,0 0-1 0 0,1 0 0 0 0,-1 0 1 0 0,0 1-4 0 0,-1-1-1 0 0,1 1 1 0 0,0 0 0 0 0,0 0-1 0 0,-1 0 1 0 0,1-1-1 0 0,0 1 1 0 0,0 0 0 0 0,0 0-1 0 0,0 1 1 0 0,0-1 4 0 0,-2 3-17 0 0,0 0 0 0 0,0 0 0 0 0,1 1 0 0 0,0-1 0 0 0,-2 6 17 0 0,2-4-11 0 0,0 0 1 0 0,1 1 0 0 0,0-1 0 0 0,0 0 0 0 0,0 1 0 0 0,1 0 0 0 0,0-1 0 0 0,1 1 0 0 0,-1-1 0 0 0,2 5 10 0 0,3 11-47 0 0,1 1 0 0 0,3 7 47 0 0,-4-14-85 0 0,-1-5-35 0 0,0-1 1 0 0,1 0 0 0 0,0-1-1 0 0,1 1 1 0 0,4 5 119 0 0,4 6 110 0 0,-8-13-19 0 0,0 0 0 0 0,0 0-1 0 0,0-1 1 0 0,1 1 0 0 0,1-2 0 0 0,-1 1 0 0 0,1-1-1 0 0,0 0 1 0 0,3 1-91 0 0,-8-6-93 0 0,0 1 1 0 0,0-1-1 0 0,0 0 0 0 0,1 0 0 0 0,-1 0 1 0 0,0-1-1 0 0,1 1 0 0 0,-1-1 1 0 0,0 0-1 0 0,1 1 0 0 0,-1-2 0 0 0,1 1 1 0 0,-1 0-1 0 0,0-1 0 0 0,1 1 0 0 0,-1-1 1 0 0,0 0-1 0 0,2-1 93 0 0,-3 1-115 0 0,0 1 0 0 0,-1-1 1 0 0,1 0-1 0 0,0 0 0 0 0,-1 0 0 0 0,1-1 1 0 0,0 1-1 0 0,-1 0 0 0 0,1-1 0 0 0,-1 1 1 0 0,0 0-1 0 0,0-1 0 0 0,1 0 0 0 0,-1 1 1 0 0,0-1-1 0 0,0 0 0 0 0,0 0 0 0 0,-1 1 1 0 0,1-1-1 0 0,0 0 0 0 0,-1 0 0 0 0,1 0 1 0 0,-1 0-1 0 0,0 0 0 0 0,1 0 0 0 0,-1 0 1 0 0,0 0-1 0 0,0 0 0 0 0,0 0 0 0 0,-1 0 1 0 0,1 0 114 0 0,-4-15-5489 0 0,0 1-1403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19:58.3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1101 17 18431 0 0,'0'0'844'0'0,"0"0"-20"0"0,1-1-688 0 0,-1 1-1 0 0,1-1 0 0 0,-1 0 0 0 0,0 1 0 0 0,0-1 0 0 0,1 0 0 0 0,-1 1 0 0 0,0-1 1 0 0,0 0-1 0 0,0 0 0 0 0,1 1 0 0 0,-1-1 0 0 0,0 0 0 0 0,0 0-135 0 0,-2 0 82 0 0,1 0 1 0 0,-1 0-1 0 0,0 1 0 0 0,1-1 0 0 0,-1 1 0 0 0,0-1 0 0 0,1 1 0 0 0,-1-1 1 0 0,0 1-1 0 0,0 0 0 0 0,1 0 0 0 0,-1 0 0 0 0,0 0 0 0 0,0 0 0 0 0,1 1 1 0 0,-1-1-1 0 0,0 0 0 0 0,1 1 0 0 0,-1-1 0 0 0,0 1 0 0 0,1 0 0 0 0,-1-1 1 0 0,0 2-83 0 0,-150 77 2482 0 0,-91 55-658 0 0,189-107-1590 0 0,-1-3 1 0 0,-1-3-1 0 0,-32 8-234 0 0,80-27 15 0 0,-1-1 1 0 0,1 1 0 0 0,-1-2-1 0 0,1 1 1 0 0,-1-1-1 0 0,-6-1-15 0 0,-3 1 37 0 0,-31-5 63 0 0,48 5 24 0 0,-1 2-159 0 0,-1-1 0 0 0,1 1-1 0 0,0 0 1 0 0,0-1 0 0 0,1 1-1 0 0,-1 0 1 0 0,0 0 0 0 0,0 0-1 0 0,1 1 1 0 0,0-1 0 0 0,-1 0-1 0 0,1 0 1 0 0,0 1-1 0 0,0-1 1 0 0,0 1 35 0 0,-1 2-994 0 0,1 0-1 0 0,-1 0 1 0 0,1 0-1 0 0,0 0 1 0 0,0 0-1 0 0,1 1 1 0 0,0 0 994 0 0,0 6-8097 0 0</inkml:trace>
  <inkml:trace contextRef="#ctx0" brushRef="#br0" timeOffset="385.121">311 62 12440 0 0,'-4'19'1505'0'0,"4"-19"-358"0"0,-13 8 3303 0 0,8-6-4124 0 0,-1 1-1 0 0,1 0 1 0 0,1 1 0 0 0,-1-1-1 0 0,0 1 1 0 0,1 0-1 0 0,0 0 1 0 0,-4 4-326 0 0,-10 9 618 0 0,-2 1-99 0 0,0 0-1 0 0,1 2 1 0 0,1 0 0 0 0,1 1 0 0 0,-10 16-519 0 0,12-14 338 0 0,0-2 79 0 0,2 1 1 0 0,0 0-1 0 0,1 1 0 0 0,1 0 0 0 0,-4 15-417 0 0,12-26 233 0 0,-1 0 0 0 0,2 0 0 0 0,-1 0 0 0 0,2 0 0 0 0,-1 6-233 0 0,2-14 51 0 0,0 0 1 0 0,0 0-1 0 0,1 0 0 0 0,-1 0 1 0 0,1 0-1 0 0,0 0 0 0 0,0 0 1 0 0,0 0-1 0 0,1 0 0 0 0,-1 0 1 0 0,1-1-1 0 0,0 1 1 0 0,0-1-1 0 0,0 1 0 0 0,1-1 1 0 0,-1 0-1 0 0,1 0 0 0 0,2 3-51 0 0,40 29 330 0 0,-39-31-305 0 0,0-1 1 0 0,0 0 0 0 0,1 0-1 0 0,-1 0 1 0 0,1-1 0 0 0,-1 0-1 0 0,1 0 1 0 0,7 0-26 0 0,3 0-28 0 0,0 0 0 0 0,1-2-1 0 0,7 0 29 0 0,-7 0-278 0 0,-17 0 144 0 0,1 0 0 0 0,-1 0 0 0 0,0-1 0 0 0,0 1 0 0 0,0 0 0 0 0,0 0 0 0 0,0-1 0 0 0,0 1 0 0 0,0-1 0 0 0,0 1 0 0 0,0-1 0 0 0,0 1-1 0 0,0-1 1 0 0,0 0 0 0 0,0 1 0 0 0,0-1 0 0 0,0 0 0 0 0,0 0 0 0 0,-1 0 0 0 0,2 0 134 0 0,3-4-2049 0 0,6-6-7225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0:00.2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72 383 19607 0 0,'4'-13'896'0'0,"-3"11"-13"0"0,0 4-568 0 0,4 5-221 0 0,-4-7-64 0 0,-1 1 0 0 0,0-1 0 0 0,1 1 0 0 0,-1-1 0 0 0,0 1 0 0 0,0-1 0 0 0,0 1 0 0 0,0-1 0 0 0,1 1 0 0 0,-1-1-1 0 0,0 1 1 0 0,0 0 0 0 0,0-1 0 0 0,0 1 0 0 0,0-1 0 0 0,0 1 0 0 0,0-1 0 0 0,-1 1 0 0 0,1 0-30 0 0,0 3 125 0 0,-2 17 112 0 0,0 0 0 0 0,-2-1 0 0 0,0 1 0 0 0,-1-1 0 0 0,-5 10-237 0 0,2-1-46 0 0,1-1 0 0 0,-1 12 46 0 0,5-25-3 0 0,-1 1-1 0 0,-1-1 1 0 0,0 0-1 0 0,-1 1 4 0 0,-1 3-1 0 0,4-11 39 0 0,2-7 158 0 0,1-1 76 0 0,0-8-124 0 0,1 0 0 0 0,1 1 0 0 0,-1-1 0 0 0,1 0 0 0 0,0 1 0 0 0,1-1-148 0 0,7-32 121 0 0,-6 22-73 0 0,1-1 1 0 0,0 1-1 0 0,7-16-48 0 0,4-11 66 0 0,-4 13-56 0 0,6-12-10 0 0,-5 12 11 0 0,-12 30-6 0 0,0 0 0 0 0,0 1 0 0 0,0-1 0 0 0,1 0 0 0 0,-1 1 0 0 0,0-1 0 0 0,1 1 0 0 0,-1-1 0 0 0,1 1 0 0 0,0-1-5 0 0,0 1 5 0 0,-1 0 1 0 0,0-1 0 0 0,1 1-1 0 0,-1 0 1 0 0,0 0 0 0 0,0-1-1 0 0,0 1 1 0 0,0 0 0 0 0,0-1 0 0 0,0-1-6 0 0,0-1 24 0 0,1 7 43 0 0,-1-3-64 0 0,-1 0-1 0 0,1 0 0 0 0,-1 0 1 0 0,0 0-1 0 0,1 1 0 0 0,-1-1 0 0 0,0 0 1 0 0,1 0-1 0 0,-1 1 0 0 0,0-1 0 0 0,0 0 1 0 0,1 0-1 0 0,-1 1 0 0 0,0-1 0 0 0,0 0 1 0 0,1 1-1 0 0,-1-1 0 0 0,0 0 0 0 0,0 1 1 0 0,0-1-1 0 0,0 1 0 0 0,0-1 1 0 0,1 1-3 0 0,22 104 74 0 0,-13-61-56 0 0,-4-17 86 0 0,6 15-104 0 0,-10-37 40 0 0,0-1 1 0 0,0 1 0 0 0,1-1 0 0 0,-1 1 0 0 0,4 3-41 0 0,8 16 210 0 0,-13-23-176 0 0,-1 1-1 0 0,1-1 0 0 0,-1 0 1 0 0,1 1-1 0 0,0-1 1 0 0,0 0-1 0 0,0 1 0 0 0,-1-1 1 0 0,1 0-1 0 0,0 0 1 0 0,1 0-1 0 0,-1 0 0 0 0,0 0 1 0 0,0 0-1 0 0,0 0 1 0 0,1 0-1 0 0,-1 0 0 0 0,0 0 1 0 0,1-1-1 0 0,-1 1 1 0 0,1-1-1 0 0,-1 1 1 0 0,0-1-1 0 0,1 1 0 0 0,-1-1 1 0 0,1 0-1 0 0,0 0 1 0 0,-1 0-1 0 0,1 0 0 0 0,-1 0 1 0 0,1 0-1 0 0,-1 0 1 0 0,1 0-1 0 0,-1 0 0 0 0,1-1 1 0 0,-1 1-1 0 0,1-1 1 0 0,-1 1-1 0 0,0-1 0 0 0,1 0 1 0 0,-1 0-34 0 0,8-3 25 0 0,-1-1-1 0 0,0 0 1 0 0,-1 0 0 0 0,1-1 0 0 0,-1 0 0 0 0,0-1-25 0 0,6-5 176 0 0,-1-1 1 0 0,0-1 0 0 0,-1 0-1 0 0,0 0 1 0 0,-1-1 0 0 0,-1 0-1 0 0,0-1 1 0 0,-2 0 0 0 0,1 0-1 0 0,4-18-176 0 0,-11 30-61 0 0,3-8-194 0 0,0 0 1 0 0,-1 0 0 0 0,0-1 0 0 0,0-5 254 0 0,3-1-311 0 0,-5 16-181 0 0,0 1 0 0 0,0 0 0 0 0,-1 0-1 0 0,1-1 1 0 0,0 1 0 0 0,-1 0 0 0 0,0-1 0 0 0,1 0 492 0 0,-1 3-1847 0 0</inkml:trace>
  <inkml:trace contextRef="#ctx0" brushRef="#br0" timeOffset="362.559">598 285 15408 0 0,'14'7'704'0'0,"-11"-6"-15"0"0,0 1-600 0 0,2-2 546 0 0,-3 3 2966 0 0,-2-2-3465 0 0,1 1 0 0 0,-1 0-1 0 0,0 0 1 0 0,0 0 0 0 0,0-1 0 0 0,0 1 0 0 0,0 0 0 0 0,-1 0-1 0 0,1 0 1 0 0,0-1 0 0 0,-1 1 0 0 0,0 0-136 0 0,-8 26 320 0 0,5-17-174 0 0,-2 5-44 0 0,1-1 178 0 0,0 0 1 0 0,1 0 0 0 0,1 0 0 0 0,-1 9-281 0 0,2-8 308 0 0,1-11-194 0 0,1 0 1 0 0,0 0-1 0 0,-1 0 1 0 0,1 0-1 0 0,1 0 1 0 0,-1 0 0 0 0,1 0-1 0 0,0 1-114 0 0,0-3 136 0 0,1 0-1 0 0,0 1 0 0 0,-1-1 0 0 0,1 0 1 0 0,0 0-1 0 0,0 0 0 0 0,2 2-135 0 0,4 7 375 0 0,-7-12-355 0 0,0 1 1 0 0,-1-1-1 0 0,1 0 1 0 0,-1 0-1 0 0,1 0 1 0 0,0 1-1 0 0,-1-1 1 0 0,1 0 0 0 0,-1 0-1 0 0,1 0 1 0 0,0 0-1 0 0,-1 0 1 0 0,1 0-1 0 0,0 0 1 0 0,-1 0-1 0 0,1 0 1 0 0,-1 0 0 0 0,2-1-21 0 0,-1 1 52 0 0,8-1 29 0 0,0 0 0 0 0,-1-1 1 0 0,1 0-1 0 0,0-1 0 0 0,-1 0 0 0 0,1 0 0 0 0,-1-1 0 0 0,0 0 1 0 0,0 0-1 0 0,3-4-81 0 0,2 2 40 0 0,-8 2-24 0 0,0 0-1 0 0,-1 0 0 0 0,1 0 1 0 0,-1-1-1 0 0,0 0 1 0 0,0 0-1 0 0,0 0-15 0 0,6-8 16 0 0,-7 10-16 0 0,0-1 0 0 0,-1 0 0 0 0,0 0 0 0 0,1 0 0 0 0,-2 0 0 0 0,1 0 0 0 0,0 0 0 0 0,-1 0 0 0 0,0-1 0 0 0,0 1 0 0 0,0-1 0 0 0,3-12 0 0 0,-3 15 0 0 0,-1 0 0 0 0,0 1 0 0 0,1-1 0 0 0,-1 0 0 0 0,0 0 0 0 0,0 0 0 0 0,0 1 0 0 0,0-1 0 0 0,-1 0 0 0 0,1 0 0 0 0,0 0 0 0 0,-1 1 0 0 0,1-1 0 0 0,-1 0 0 0 0,0 1 0 0 0,0-1 0 0 0,1 0 0 0 0,-1 1 0 0 0,0-1 0 0 0,0 1 0 0 0,0-1 0 0 0,-1 1 0 0 0,1 0 0 0 0,-9-16 0 0 0,-2 3-147 0 0,3 3-33 0 0,8 10 36 0 0,-1 0-1 0 0,1 0 0 0 0,0 0 0 0 0,-1 0 0 0 0,1 1 0 0 0,-1-1 0 0 0,1 0 0 0 0,-1 1 1 0 0,0-1-1 0 0,1 1 0 0 0,-1 0 0 0 0,1-1 0 0 0,-1 1 0 0 0,0 0 0 0 0,0 0 145 0 0,1 0-1037 0 0,1 0-107 0 0,-1 1-409 0 0,-6 3-173 0 0</inkml:trace>
  <inkml:trace contextRef="#ctx0" brushRef="#br0" timeOffset="797.585">901 554 5064 0 0,'-6'13'232'0'0,"6"-12"-221"0"0,0-1-1 0 0,1 1 1 0 0,-1-1 0 0 0,0 1 0 0 0,1-1-1 0 0,-1 0 1 0 0,1 1 0 0 0,-1-1 0 0 0,0 0-1 0 0,1 1 1 0 0,-1-1 0 0 0,1 0 0 0 0,-1 0-1 0 0,1 0 1 0 0,-1 1 0 0 0,1-1 0 0 0,-1 0-1 0 0,1 0 1 0 0,-1 0 0 0 0,1 0 0 0 0,-1 0-1 0 0,1 0 1 0 0,-1 0-11 0 0,1 0 17 0 0,2 1 143 0 0,-1-1 1 0 0,1 0-1 0 0,0 0 1 0 0,0 0 0 0 0,-1 0-1 0 0,1 0 1 0 0,0 0-1 0 0,0-1 1 0 0,-1 0-1 0 0,1 1 1 0 0,0-1-1 0 0,-1 0 1 0 0,2-1-161 0 0,20-4 7493 0 0,-20 5-6618 0 0,-1 0 1 0 0,1 0 0 0 0,0-1-1 0 0,-1 1 1 0 0,1-1 0 0 0,1-1-876 0 0,18-8 1865 0 0,-9 5-800 0 0,-11 4-898 0 0,-1 1-1 0 0,0 0 0 0 0,0 0 0 0 0,1 0 1 0 0,-1 0-1 0 0,1 1 0 0 0,-1-1 1 0 0,1 1-1 0 0,-1-1 0 0 0,1 1 0 0 0,-1 0 1 0 0,1 0-1 0 0,0 0-166 0 0,-2 0 27 0 0,0 0-1 0 0,0 1 1 0 0,0-1-1 0 0,0 1 1 0 0,0-1 0 0 0,0 1-1 0 0,0-1 1 0 0,0 1 0 0 0,-1-1-1 0 0,1 1 1 0 0,0 0 0 0 0,0 0-1 0 0,0-1 1 0 0,-1 1-1 0 0,1 0 1 0 0,0 0 0 0 0,-1 0-1 0 0,1 0 1 0 0,-1 0 0 0 0,1 0-1 0 0,-1 0 1 0 0,0 0 0 0 0,1 0-1 0 0,-1 0 1 0 0,0 0 0 0 0,1 0-1 0 0,-1 0 1 0 0,0 0-27 0 0,4 30 317 0 0,-5-8-269 0 0,0 1 1 0 0,-2 0 0 0 0,-4 17-49 0 0,6-18 182 0 0,2-22-141 0 0,-1-1 0 0 0,0 1 1 0 0,0 0-1 0 0,0 0 0 0 0,1 0 1 0 0,-1-1-1 0 0,0 1 0 0 0,1 0 1 0 0,-1 0-1 0 0,1-1 0 0 0,-1 1 1 0 0,1-1-1 0 0,-1 1 0 0 0,1 0 1 0 0,-1-1-1 0 0,1 1 0 0 0,0-1 1 0 0,-1 1-1 0 0,1-1 0 0 0,0 1 1 0 0,-1-1-1 0 0,1 0 0 0 0,0 1-41 0 0,23 9 380 0 0,-7-4-76 0 0,-16-5-295 0 0,1 1 0 0 0,-1-1 0 0 0,0 0 0 0 0,1 0 0 0 0,-1 0 0 0 0,0 1 0 0 0,0-1 0 0 0,0 1 0 0 0,0-1 0 0 0,0 1 0 0 0,0-1 0 0 0,-1 1 0 0 0,1-1 0 0 0,0 1 0 0 0,-1 0 0 0 0,1 0 0 0 0,-1-1 0 0 0,0 1 0 0 0,1 0 0 0 0,-1 0 0 0 0,0-1 0 0 0,0 1 0 0 0,0 0 0 0 0,0 0-9 0 0,-1 3 23 0 0,1 0 0 0 0,-1-1 0 0 0,0 1 0 0 0,-1 0-1 0 0,1-1 1 0 0,-1 1 0 0 0,-1 2-23 0 0,0 0 0 0 0,0 0 0 0 0,-1 0 0 0 0,0-1 0 0 0,-1 0 0 0 0,-4 6 0 0 0,6-9 0 0 0,0 0 0 0 0,0 0 0 0 0,0-1 0 0 0,-1 1 0 0 0,1-1 0 0 0,-1 0 0 0 0,0 0 0 0 0,1 0 0 0 0,-1 0 0 0 0,0-1 0 0 0,-2 1 0 0 0,-5 2-25 0 0,10-3-3 0 0,-1 0-1 0 0,0-1 1 0 0,1 1 0 0 0,-1-1 0 0 0,0 1 0 0 0,1-1 0 0 0,-1 0 0 0 0,0 1 0 0 0,1-1-1 0 0,-1 0 1 0 0,0 0 0 0 0,1 0 0 0 0,-1 0 0 0 0,0-1 0 0 0,0 1 0 0 0,1 0 0 0 0,-1-1-1 0 0,0 1 1 0 0,1-1 0 0 0,-2 0 28 0 0,0 0-244 0 0,0 0 1 0 0,0-1-1 0 0,0 1 0 0 0,0-1 0 0 0,0 0 1 0 0,1 0-1 0 0,-1 0 0 0 0,-1-1 244 0 0,3 1-264 0 0,-1 0 1 0 0,1 0-1 0 0,0 0 0 0 0,0 0 1 0 0,0 0-1 0 0,0 0 0 0 0,1-1 0 0 0,-1 1 1 0 0,0 0-1 0 0,1-1 0 0 0,0 1 0 0 0,-1 0 1 0 0,1-3 263 0 0,-2-26-2964 0 0,5-6-4529 0 0</inkml:trace>
  <inkml:trace contextRef="#ctx0" brushRef="#br0" timeOffset="1192.387">1251 1 11520 0 0,'0'0'1024'0'0,"0"0"-824"0"0,0 0-200 0 0,-5 8 0 0 0,-2 3 1304 0 0,-6-4 216 0 0,-1 1 47 0 0,2 3 1 0 0,-5 0-768 0 0,4 1-160 0 0,-2 2-32 0 0,-2-3-8 0 0,-1 2-600 0 0,1-3 0 0 0,5-2-112 0 0,-5 0 16 0 0,0-2-1192 0 0,0 2-240 0 0</inkml:trace>
  <inkml:trace contextRef="#ctx0" brushRef="#br0" timeOffset="1959.459">430 1749 13824 0 0,'0'0'1061'0'0,"0"0"-478"0"0,0 0 558 0 0,0 0 313 0 0,0 0 68 0 0,4-5 3016 0 0,-9 6-4445 0 0,1-1 0 0 0,-1 1 0 0 0,1 0 0 0 0,-1 0 0 0 0,1 1 0 0 0,0 0 0 0 0,0-1 0 0 0,0 1 0 0 0,0 1 0 0 0,0-1 0 0 0,0 1-93 0 0,-8 4 121 0 0,0 2 1 0 0,-9 8-122 0 0,13-9 29 0 0,1 0 0 0 0,-1 1 0 0 0,1 0 0 0 0,0 0 1 0 0,-2 5-30 0 0,5-8 5 0 0,1 0 0 0 0,0 1 0 0 0,0-1 0 0 0,0 1 0 0 0,1 0 0 0 0,0-1 0 0 0,0 1 0 0 0,-1 7-5 0 0,-1 4 15 0 0,3-13 49 0 0,0-1 0 0 0,0 1 1 0 0,0 0-1 0 0,1-1 0 0 0,-1 1 0 0 0,1 3-64 0 0,0-7-1 0 0,0 0 0 0 0,0 0-1 0 0,1 0 1 0 0,-1 0 0 0 0,0 0 0 0 0,0-1-1 0 0,1 1 1 0 0,-1 0 0 0 0,1 0 0 0 0,-1 0-1 0 0,1 0 1 0 0,-1 0 0 0 0,1-1 0 0 0,-1 1-1 0 0,1 0 1 0 0,0 0 0 0 0,-1-1 0 0 0,1 1-1 0 0,0-1 1 0 0,0 1 0 0 0,-1 0 0 0 0,1-1-1 0 0,0 0 1 0 0,0 1 0 0 0,0-1 0 0 0,0 1-1 0 0,0-1 1 0 0,0 0 0 0 0,-1 0 0 0 0,1 1-1 0 0,0-1 1 0 0,0 0 0 0 0,0 0 0 0 0,0 0 1 0 0,6 0 10 0 0,0 0 1 0 0,0 0-1 0 0,-1-1 1 0 0,1 0 0 0 0,0 0-1 0 0,-1-1 1 0 0,1 0-1 0 0,-1 0 1 0 0,0 0 0 0 0,0-1-1 0 0,0 0 1 0 0,2-1-11 0 0,3-3 80 0 0,1 0 0 0 0,-1 0 0 0 0,0-1 0 0 0,0-1 1 0 0,5-6-81 0 0,-4 4 6 0 0,-3 2-5 0 0,1 0-1 0 0,-1-1 1 0 0,-1 0-1 0 0,0-1 1 0 0,0 1 0 0 0,-1-1-1 0 0,2-5 0 0 0,-6 9 0 0 0,1 0 0 0 0,-1-1 0 0 0,2 2 0 0 0,0-3 0 0 0,-2 5 0 0 0,-1 1 1 0 0,-1-1-1 0 0,1 0 0 0 0,0 0 0 0 0,-1 0 1 0 0,0 0-1 0 0,0 0 0 0 0,0 0 0 0 0,0 0 1 0 0,-1 0-1 0 0,0 0 0 0 0,0-3 0 0 0,0 0-4 0 0,0 1-1 0 0,0-1 1 0 0,-1 1-1 0 0,0-1 0 0 0,-1 1 1 0 0,0 0-1 0 0,0 0 1 0 0,0-1 4 0 0,0 3-151 0 0,-1 0 0 0 0,0 1 0 0 0,0-1 0 0 0,0 1-1 0 0,0 0 1 0 0,0-1 0 0 0,0 2 0 0 0,-1-1 0 0 0,0 0 0 0 0,1 1 0 0 0,-1-1 0 0 0,0 1 0 0 0,0 0 0 0 0,-1 0 0 0 0,1 1 0 0 0,0-1-1 0 0,0 1 1 0 0,-1 0 0 0 0,-3 0 151 0 0,-16-6-2588 0 0,16 7 592 0 0</inkml:trace>
  <inkml:trace contextRef="#ctx0" brushRef="#br0" timeOffset="2415.578">568 1624 15344 0 0,'4'5'199'0'0,"-1"0"1"0"0,0 0 0 0 0,1 0 0 0 0,0-1-1 0 0,0 1 1 0 0,1-1 0 0 0,-1 0 0 0 0,1-1-1 0 0,1 2-199 0 0,-5-4-7 0 0,4 3 325 0 0,0 0-1 0 0,0 1 0 0 0,-1-1 1 0 0,1 1-1 0 0,-1 0 1 0 0,-1 0-1 0 0,1 0 0 0 0,-1 1 1 0 0,0-1-1 0 0,0 1 0 0 0,0 0 1 0 0,-1 0-1 0 0,0 0 1 0 0,0 0-1 0 0,-1 0 0 0 0,1 1 1 0 0,-1-1-1 0 0,-1 0 1 0 0,1 3-318 0 0,1 25 255 0 0,-2-17 82 0 0,1 0 0 0 0,1-1 0 0 0,3 15-337 0 0,-1-10 291 0 0,-3-17-228 0 0,-1 1 0 0 0,1-1 0 0 0,0 0 0 0 0,1 1 0 0 0,-1-1 0 0 0,1 0 0 0 0,-1 0-1 0 0,1 0 1 0 0,0 0 0 0 0,2 2-63 0 0,-1-2 58 0 0,1 0 1 0 0,-1 0-1 0 0,1 0 0 0 0,0 0 0 0 0,0 0 0 0 0,0-1 0 0 0,1 0 1 0 0,-1 0-1 0 0,1 0 0 0 0,0 0 0 0 0,0-1 0 0 0,0 0 1 0 0,0 0-1 0 0,0 0 0 0 0,0-1 0 0 0,1 0 0 0 0,-1 0 0 0 0,0 0 1 0 0,1 0-1 0 0,-1-1 0 0 0,1 0 0 0 0,2 0-58 0 0,22-2 99 0 0,14-2-99 0 0,-29 3 29 0 0,24-1-29 0 0,-37 1 0 0 0,0 1 0 0 0,0 1 0 0 0,1-1 0 0 0,-1 0 0 0 0,0 0 0 0 0,0 1 0 0 0,0-1 0 0 0,1 1 0 0 0,-1 0 0 0 0,0 0 0 0 0,0 0 0 0 0,0 0 0 0 0,0 0 0 0 0,0 1 0 0 0,22 28-60 0 0,-5-6 48 0 0,-4-3 12 0 0,-9-15 1 0 0,13 14-55 0 0,-18-19 21 0 0,-1 0 0 0 0,1-1 0 0 0,-1 1 0 0 0,1 0 0 0 0,0-1 0 0 0,0 1 0 0 0,-1 0 0 0 0,1-1 0 0 0,0 1 0 0 0,0-1 0 0 0,0 1 0 0 0,-1-1 1 0 0,1 1-1 0 0,0-1 0 0 0,0 0 0 0 0,0 1 0 0 0,0-1 0 0 0,0 0 0 0 0,0 0 0 0 0,0 0 0 0 0,0 0 0 0 0,0 0 0 0 0,0 0 0 0 0,0 0 0 0 0,0 0 0 0 0,0 0 0 0 0,0 0 0 0 0,0 0 0 0 0,0 0 0 0 0,0-1 0 0 0,0 1 0 0 0,-1-1 1 0 0,1 1-1 0 0,0 0 0 0 0,0-1 0 0 0,0 1 0 0 0,0-1 0 0 0,-1 0 0 0 0,1 1 0 0 0,0-1 33 0 0,5-4-901 0 0,-1 0 1 0 0,0-1-1 0 0,0 0 0 0 0,-1 1 1 0 0,2-5 900 0 0,7-6-5496 0 0,-1 4-1133 0 0</inkml:trace>
  <inkml:trace contextRef="#ctx0" brushRef="#br0" timeOffset="2803.098">1293 1374 10136 0 0,'1'1'777'0'0,"0"0"-722"0"0,-1-1 1 0 0,0 1-1 0 0,1-1 0 0 0,-1 0 1 0 0,0 1-1 0 0,1-1 0 0 0,-1 0 1 0 0,1 1-1 0 0,-1-1 0 0 0,1 0 1 0 0,-1 0-1 0 0,1 1 0 0 0,-1-1 1 0 0,1 0-1 0 0,-1 0 0 0 0,1 0 1 0 0,-1 0-1 0 0,1 0 0 0 0,-1 0 1 0 0,1 0-1 0 0,-1 0 0 0 0,1 0 1 0 0,-1 0-1 0 0,1 0-55 0 0,2-2 896 0 0,-2 1 1265 0 0,0 2 102 0 0,1 1-1883 0 0,0 0 0 0 0,-1 1 0 0 0,1-1 0 0 0,-1 0 0 0 0,0 0 0 0 0,0 1 0 0 0,0-1 0 0 0,0 0 0 0 0,0 1 0 0 0,-1-1 0 0 0,1 2-380 0 0,4 32 1407 0 0,-4-23-722 0 0,1 11-239 0 0,-2 0 0 0 0,-1 0 0 0 0,-1 12-446 0 0,-2 37 275 0 0,5 61-268 0 0,11 75-7 0 0,-9-189-890 0 0,0 1 1 0 0,1-1 0 0 0,2 0-1 0 0,3 10 890 0 0,-4-13-1800 0 0</inkml:trace>
  <inkml:trace contextRef="#ctx0" brushRef="#br0" timeOffset="3194.853">1537 1778 6912 0 0,'0'0'528'0'0,"0"-1"-492"0"0,1 0-1 0 0,-1 0 1 0 0,0 0 0 0 0,0 0-1 0 0,0 0 1 0 0,0 0 0 0 0,0 0 0 0 0,-1 0-1 0 0,1 0 1 0 0,0 0 0 0 0,0 0 0 0 0,-1 1-1 0 0,1-1 1 0 0,0 0 0 0 0,-1 0-36 0 0,-1-1 552 0 0,0 0-1 0 0,0 0 1 0 0,-1 0 0 0 0,1 1 0 0 0,0-1 0 0 0,-1 1 0 0 0,0 0 0 0 0,1-1-1 0 0,-1 1 1 0 0,0 0 0 0 0,-2 0-552 0 0,-32-7 3500 0 0,23 7-3100 0 0,0 0 0 0 0,0 1 0 0 0,-7 2-400 0 0,-13-1 351 0 0,29-1-318 0 0,1 1 0 0 0,-1 0 1 0 0,1-1-1 0 0,-1 2 1 0 0,1-1-1 0 0,-1 0 0 0 0,1 1 1 0 0,-1 0-34 0 0,-26 8 186 0 0,26-9-175 0 0,1 0-14 0 0,0-1 0 0 0,0 1 0 0 0,0 0 0 0 0,0 0 0 0 0,0 0 0 0 0,0 1 0 0 0,1-1 0 0 0,-1 1 0 0 0,1 0 0 0 0,-1 0 0 0 0,1 0 0 0 0,-1 1 0 0 0,0 0 3 0 0,-12 10-11 0 0,12-10 11 0 0,1 0 0 0 0,-1 0 0 0 0,1 0 0 0 0,-1 0 0 0 0,1 1 0 0 0,0-1 0 0 0,0 1 0 0 0,-1 3 0 0 0,2-4-121 0 0,1 0 0 0 0,-1 0-1 0 0,1 0 1 0 0,0 0 0 0 0,0 0-1 0 0,0 0 1 0 0,0 1 0 0 0,1-1-1 0 0,-1 0 1 0 0,1 1 0 0 0,0-1-1 0 0,0 0 1 0 0,0 1 0 0 0,0 1 121 0 0,1-1-514 0 0,0 0 1 0 0,0-1-1 0 0,0 1 1 0 0,1-1 0 0 0,-1 1-1 0 0,1-1 1 0 0,0 1-1 0 0,0-1 1 0 0,0 0-1 0 0,0 0 1 0 0,1 0-1 0 0,-1 0 1 0 0,1 0-1 0 0,0-1 1 0 0,0 1-1 0 0,0-1 1 0 0,0 0 0 0 0,0 1-1 0 0,2-1 514 0 0,7 5-549 0 0,0-1-1 0 0,0 0 1 0 0,1-1-1 0 0,0-1 1 0 0,10 3 549 0 0,-7-4 677 0 0,-1-1-1 0 0,1 0 1 0 0,-1-1 0 0 0,1 0-1 0 0,0-1 1 0 0,0-1 0 0 0,-1-1 0 0 0,1 0-1 0 0,-1-1 1 0 0,1-1 0 0 0,-1 0-1 0 0,7-4-676 0 0,-10 4 480 0 0,-1 0-69 0 0,0 0-1 0 0,0-1 0 0 0,-1 0 0 0 0,0 0 0 0 0,0-1 0 0 0,8-6-409 0 0,-8 4 227 0 0,-1 1 245 0 0,-1 0 0 0 0,0 0 0 0 0,0-1-1 0 0,1-2-472 0 0,-6 7 145 0 0,-1 0-1 0 0,0 0 0 0 0,0 0 0 0 0,0 0 0 0 0,-1-1 1 0 0,1 1-1 0 0,-1-1 0 0 0,0 1 0 0 0,0-1 0 0 0,0 1 0 0 0,0-1 1 0 0,-1 1-1 0 0,1-1 0 0 0,-1-3-144 0 0,0 3 86 0 0,0 1 0 0 0,0 0 0 0 0,-1 0 0 0 0,1-1 0 0 0,-1 1 0 0 0,0 0 1 0 0,-1-3-87 0 0,2 5 11 0 0,-1 0 1 0 0,1 0 0 0 0,-1 0 0 0 0,1 0 0 0 0,-1 1 0 0 0,1-1-1 0 0,-1 0 1 0 0,0 0 0 0 0,1 1 0 0 0,-1-1 0 0 0,0 0 0 0 0,1 1-1 0 0,-1-1 1 0 0,0 0 0 0 0,0 1 0 0 0,0-1 0 0 0,0 1 0 0 0,1-1-1 0 0,-1 1 1 0 0,0 0 0 0 0,0-1 0 0 0,0 1 0 0 0,0 0 0 0 0,0 0-1 0 0,0 0 1 0 0,0 0 0 0 0,0 0 0 0 0,0 0 0 0 0,0 0 0 0 0,0 0-1 0 0,-1 0-11 0 0,-22 3 0 0 0,14 2 0 0 0,6 0-52 0 0,0-1 0 0 0,0 2 0 0 0,0-1-1 0 0,0 0 1 0 0,1 1 0 0 0,0 0 0 0 0,0 0-1 0 0,1 0 1 0 0,0 0 0 0 0,0 0 0 0 0,0 0 0 0 0,0 1-1 0 0,1-1 1 0 0,0 3 52 0 0,0-5-65 0 0,1 0-1 0 0,0 0 0 0 0,-1 0 1 0 0,1-1-1 0 0,1 1 1 0 0,-1 0-1 0 0,0 0 0 0 0,1 0 1 0 0,0-1-1 0 0,0 1 1 0 0,0 0-1 0 0,0-1 1 0 0,1 1-1 0 0,-1-1 0 0 0,1 1 1 0 0,0-1-1 0 0,0 0 1 0 0,0 1-1 0 0,1-1 0 0 0,-1 0 1 0 0,1-1-1 0 0,0 1 1 0 0,-1 0-1 0 0,4 1 66 0 0,-4-3-2 0 0,0 0 0 0 0,0-1 1 0 0,-1 1-1 0 0,1-1 0 0 0,0 1 0 0 0,0-1 0 0 0,0 0 1 0 0,0 0-1 0 0,0 0 0 0 0,0 0 0 0 0,0 0 0 0 0,-1 0 0 0 0,1 0 1 0 0,0 0-1 0 0,0-1 0 0 0,0 1 0 0 0,0-1 0 0 0,0 0 1 0 0,-1 1-1 0 0,1-1 0 0 0,0 0 0 0 0,0-1 2 0 0,4-1-38 0 0,0-1 0 0 0,0 0 0 0 0,0 0 1 0 0,-1 0-1 0 0,3-3 38 0 0,7-6-71 0 0,-3 2 172 0 0,0-1 0 0 0,-1 0 0 0 0,6-8-101 0 0,-15 18 44 0 0,1-1 0 0 0,-1 1 0 0 0,1 0 0 0 0,-1 0 0 0 0,1 0 0 0 0,0 0 0 0 0,0 0 0 0 0,0 0-44 0 0,6-3 214 0 0,-8 4-86 0 0,-1 1 3 0 0,1 3 12 0 0,2 16 47 0 0,-1 1 0 0 0,-1-1 1 0 0,-1 0-1 0 0,-1 18-190 0 0,-1 7 276 0 0,-2 54 801 0 0,4-96-735 0 0,0-2 8 0 0,0 0 4 0 0,0 0 6 0 0,1 2 6 0 0,-1-1-330 0 0,0 0-1 0 0,0 0 0 0 0,1 0 1 0 0,-1-1-1 0 0,1 1 0 0 0,-1 0 1 0 0,0 0-1 0 0,1-1 0 0 0,0 1 1 0 0,-1 0-1 0 0,1-1 0 0 0,-1 1 1 0 0,1 0-1 0 0,0-1 0 0 0,-1 1 1 0 0,1-1-1 0 0,0 1 1 0 0,0-1-1 0 0,-1 1 0 0 0,1-1 1 0 0,0 0-1 0 0,0 1 0 0 0,0-1 1 0 0,0 0-1 0 0,-1 0 0 0 0,1 0-35 0 0,1 0 44 0 0,0 0 0 0 0,0 0 0 0 0,0-1 0 0 0,0 1 0 0 0,0-1-1 0 0,0 0 1 0 0,-1 0 0 0 0,1 1 0 0 0,0-1 0 0 0,0 0 0 0 0,-1 0 0 0 0,1-1 0 0 0,0 1-44 0 0,20-17 84 0 0,0 0 0 0 0,4-6-84 0 0,-5 5-1410 0 0,0 0 1 0 0,17-9 1409 0 0,52-31-6344 0 0,-62 43 4458 0 0</inkml:trace>
  <inkml:trace contextRef="#ctx0" brushRef="#br0" timeOffset="3568.259">2589 1576 1840 0 0,'8'3'133'0'0,"-5"-3"535"0"0,-2 0 2661 0 0,-1 0 1158 0 0,0 0 228 0 0,0 0-522 0 0,0 0-2359 0 0,0 0-1032 0 0,0 0-208 0 0,-4 8 240 0 0,0-5-741 0 0,1 0 1 0 0,-1 0 0 0 0,0 0 0 0 0,0 0-1 0 0,0-1 1 0 0,0 1 0 0 0,0-1-1 0 0,-1 0 1 0 0,1 0 0 0 0,-3 0-94 0 0,4-1 31 0 0,-1 1-1 0 0,1 0 1 0 0,-1 0 0 0 0,1 0 0 0 0,-1 1-1 0 0,1-1 1 0 0,0 1 0 0 0,0-1 0 0 0,0 1 0 0 0,1 0-1 0 0,-1 0 1 0 0,1 0 0 0 0,-1 1 0 0 0,1 0-31 0 0,0-2 22 0 0,1 1 0 0 0,0 0 0 0 0,0-1 0 0 0,0 1 0 0 0,0 0 0 0 0,0 0 0 0 0,0-1 1 0 0,1 1-1 0 0,-1 0 0 0 0,1 0 0 0 0,0 0 0 0 0,0 0 0 0 0,0 0 0 0 0,0 0 1 0 0,1 0-1 0 0,-1 0 0 0 0,1-1 0 0 0,-1 1 0 0 0,1 0 0 0 0,0 0-22 0 0,0-2 9 0 0,0 1 0 0 0,-1-1 0 0 0,1 0-1 0 0,0 0 1 0 0,0 0 0 0 0,0 0 0 0 0,0-1 0 0 0,0 1-1 0 0,0 0 1 0 0,0 0 0 0 0,0 0 0 0 0,1 0-9 0 0,8 7 38 0 0,-3 0-15 0 0,1-1-1 0 0,0 0 0 0 0,4 3-22 0 0,-3-3 23 0 0,-1 0 0 0 0,0 1 0 0 0,3 4-23 0 0,-8-8-3 0 0,1 0 0 0 0,-1 1 0 0 0,-1 0 0 0 0,1-1 0 0 0,-1 1 0 0 0,0 0 0 0 0,0 0 0 0 0,0 1-1 0 0,-1-1 1 0 0,0 0 0 0 0,0 0 0 0 0,0 1 0 0 0,-1-1 0 0 0,1 1 0 0 0,-1-1 0 0 0,-1 0 0 0 0,1 1 0 0 0,-1-1-1 0 0,0 1 1 0 0,0-1 0 0 0,0 0 0 0 0,-3 5 3 0 0,-1 4-9 0 0,-1 1-1 0 0,-1-1 0 0 0,0-1 0 0 0,-1 0 1 0 0,0 0-1 0 0,-1 0 0 0 0,-7 6 10 0 0,4-6-17 0 0,0-2-1 0 0,-1 1 0 0 0,0-2 0 0 0,-10 6 18 0 0,17-11-1 0 0,-2 0-53 0 0,-1 0-1 0 0,0-1 1 0 0,0 0 0 0 0,0 0-1 0 0,0-1 1 0 0,-1 0 0 0 0,-7 1 54 0 0,8-2-60 0 0,7-1-79 0 0,-1-1-1 0 0,1 1 1 0 0,0-1 0 0 0,0 0-1 0 0,-1 0 1 0 0,1 0-1 0 0,0 0 1 0 0,-1 0-1 0 0,1-1 1 0 0,0 1-1 0 0,0-1 1 0 0,-1 1 0 0 0,1-1-1 0 0,0 0 1 0 0,0 0-1 0 0,0 0 1 0 0,0 0-1 0 0,0 0 1 0 0,-1-1 139 0 0,-1-5-1799 0 0</inkml:trace>
  <inkml:trace contextRef="#ctx0" brushRef="#br0" timeOffset="3961.314">2808 1659 7832 0 0,'1'1'602'0'0,"1"2"-488"0"0,0-1 0 0 0,0 1-1 0 0,0 0 1 0 0,0 0 0 0 0,-1 0 0 0 0,1 1-1 0 0,-1-1 1 0 0,0 0 0 0 0,0 1-1 0 0,0-1 1 0 0,0 0 0 0 0,-1 2-114 0 0,5 45 4075 0 0,-5-39-3259 0 0,1 43 2407 0 0,-6 43-3223 0 0,1-35 352 0 0,-11 105 332 0 0,5-68-314 0 0,4-64-143 0 0,4-24 286 0 0,0-1 1 0 0,0 0-1 0 0,1 3-513 0 0,7-22 298 0 0,-3 5-257 0 0,1-2-37 0 0,-1-1 0 0 0,0 0 0 0 0,0 0 1 0 0,-1 0-1 0 0,0 0 0 0 0,1-3-4 0 0,7-24 80 0 0,0 6 518 0 0,-1-1 1 0 0,-2 0-1 0 0,2-19-598 0 0,10-39 194 0 0,-6 43-194 0 0,2 1 0 0 0,1 0 0 0 0,3 1 0 0 0,1 1 0 0 0,2 1 0 0 0,1 1 0 0 0,14-15 0 0 0,-30 44 0 0 0,1 1 0 0 0,1-1 0 0 0,0 2 0 0 0,0-1 0 0 0,0 1 0 0 0,1 1 0 0 0,0 0 0 0 0,2-1 0 0 0,-11 8 0 0 0,-1 0 0 0 0,0-1 0 0 0,1 1 0 0 0,-1 0 0 0 0,0 0 0 0 0,1 0 0 0 0,-1-1 0 0 0,1 1 0 0 0,-1 0 0 0 0,0 0 0 0 0,1 0 0 0 0,-1 0 0 0 0,1 0 0 0 0,-1 0 0 0 0,1 0 0 0 0,-1 0 0 0 0,0 0 0 0 0,1 0 0 0 0,-1 0 0 0 0,1 0 0 0 0,-1 0 0 0 0,1 1 0 0 0,0 0 0 0 0,0 0 0 0 0,0 0 0 0 0,0 0 0 0 0,0 0 0 0 0,0 0 0 0 0,0 0 0 0 0,0 0 0 0 0,0 0 0 0 0,-1 0 0 0 0,1 1 0 0 0,0-1 0 0 0,-1 0 0 0 0,1 0 0 0 0,-1 1 0 0 0,0-1 0 0 0,1 0 0 0 0,-1 1 0 0 0,0-1 0 0 0,0 0 0 0 0,0 1 0 0 0,0 0 0 0 0,1 3 0 0 0,-1-1 0 0 0,0 1 0 0 0,-1-1 0 0 0,1 1 0 0 0,-1-1 0 0 0,0 2 0 0 0,-2 6 0 0 0,-1-1 0 0 0,0 0 0 0 0,0 0 0 0 0,-1-1 0 0 0,-1 1 0 0 0,1-1 0 0 0,-2 0 0 0 0,1 0 0 0 0,-2-1 0 0 0,1 0 0 0 0,-1 0 0 0 0,-9 7 0 0 0,11-12-97 0 0,0 1-1 0 0,-1-1 1 0 0,0 0 0 0 0,0 0-1 0 0,0 0 1 0 0,0-1-1 0 0,-1 0 1 0 0,1-1 0 0 0,-1 0-1 0 0,0 0 1 0 0,0-1-1 0 0,1 1 1 0 0,-1-2-1 0 0,0 1 1 0 0,-5-1 97 0 0,12 0-229 0 0,-1 0 0 0 0,0 0 0 0 0,0-1 1 0 0,1 1-1 0 0,-1 0 0 0 0,0-1 0 0 0,1 1 0 0 0,-1-1 0 0 0,1 1 0 0 0,-1-1 1 0 0,0 0-1 0 0,1 0 0 0 0,-1 1 0 0 0,1-1 0 0 0,0 0 0 0 0,-1 0 0 0 0,1-1 229 0 0,-9-6-6775 0 0</inkml:trace>
  <inkml:trace contextRef="#ctx0" brushRef="#br0" timeOffset="4466.609">3375 1026 5528 0 0,'1'1'422'0'0,"2"4"-67"0"0,-1 0 0 0 0,1 1 0 0 0,-1-1-1 0 0,-1 0 1 0 0,1 1 0 0 0,-1 0 0 0 0,0-1-1 0 0,0 1 1 0 0,-1 0 0 0 0,1 4-355 0 0,-2 12 3045 0 0,0-1 0 0 0,-2 8-3045 0 0,-1-1 322 0 0,-6 63 2302 0 0,-17 61-2624 0 0,-24 173 2719 0 0,44-257-583 0 0,2 61-2136 0 0,13-131-159 0 0,-5-1 182 0 0,0 0-1 0 0,0 0 1 0 0,0 0 0 0 0,0-1-1 0 0,-1 0 1 0 0,0 1 0 0 0,1-1-1 0 0,-1 0 1 0 0,0-1-23 0 0,10-16 79 0 0,7-9-62 0 0,-11 18-18 0 0,-1 1 0 0 0,2 0 0 0 0,3-4 1 0 0,3-3 9 0 0,-6 7 2 0 0,0 1 0 0 0,1 1 0 0 0,0-1 0 0 0,1 2 0 0 0,0-1-11 0 0,2-1-4 0 0,-9 7 6 0 0,1 0 0 0 0,-1-1 0 0 0,1 2 0 0 0,0-1 0 0 0,1 0-2 0 0,-4 2-4 0 0,-1 1 1 0 0,1-1-1 0 0,0 1 1 0 0,-1 0-1 0 0,1-1 1 0 0,0 1 0 0 0,-1 0-1 0 0,1 0 1 0 0,0 0-1 0 0,-1 0 1 0 0,1 0-1 0 0,0 1 1 0 0,-1-1-1 0 0,1 0 1 0 0,-1 1 0 0 0,1-1-1 0 0,0 1 1 0 0,-1-1-1 0 0,1 1 4 0 0,10 5-21 0 0,-9-5 16 0 0,-1 0 1 0 0,1 0-1 0 0,-1 0 1 0 0,0 1-1 0 0,0-1 1 0 0,0 1-1 0 0,0-1 1 0 0,0 1-1 0 0,0 0 0 0 0,0 0 1 0 0,0 0-1 0 0,1 1 5 0 0,-1-1-1 0 0,1 3-13 0 0,1 0 0 0 0,0 0 0 0 0,-1 1 0 0 0,0-1-1 0 0,2 5 15 0 0,24 42-72 0 0,-28-49 64 0 0,14 15 106 0 0,-14-18-90 0 0,0 1 1 0 0,0-1-1 0 0,0 0 0 0 0,0 0 1 0 0,0 0-1 0 0,0 0 1 0 0,0 0-1 0 0,0 0 1 0 0,0 0-1 0 0,0 0 1 0 0,1 0-1 0 0,-1 0 1 0 0,0 0-1 0 0,0-1 1 0 0,0 1-1 0 0,-1 0 1 0 0,1-1-1 0 0,0 1 0 0 0,0-1 1 0 0,1 0-9 0 0,6-3 6 0 0,0 0 0 0 0,-1 0 0 0 0,1-1 0 0 0,-1-1 0 0 0,0 1 0 0 0,-1-1-1 0 0,1 0 1 0 0,-1 0 0 0 0,4-7-6 0 0,6-5 58 0 0,3-2-20 0 0,-12 15-27 0 0,-4 3 2 0 0,0 0 0 0 0,1 0 0 0 0,-1-1 0 0 0,0 1 0 0 0,-1-1 0 0 0,1 1 0 0 0,0-1 0 0 0,-1 0 0 0 0,2-2-13 0 0,-4 4 0 0 0,1 1 0 0 0,-1 0 0 0 0,1-1 0 0 0,-1 1 0 0 0,1-1 0 0 0,-1 1 0 0 0,0-1 0 0 0,1 1 0 0 0,-1-1 0 0 0,0 0 0 0 0,1 1 0 0 0,-1-1 0 0 0,0 1 0 0 0,0-1 0 0 0,0 0 0 0 0,0 1 0 0 0,1-1 0 0 0,-1 1 0 0 0,0-1 0 0 0,0 0 0 0 0,0 1 0 0 0,0-1 0 0 0,0 0 0 0 0,-1 1 0 0 0,1-1 0 0 0,0 1 0 0 0,0-1 0 0 0,0 0 0 0 0,-1-1 0 0 0,1 1-2 0 0,0 0 1 0 0,0-1-1 0 0,0 1 0 0 0,0 0 0 0 0,0-1 0 0 0,-1 1 0 0 0,1 0 1 0 0,0-1-1 0 0,-1 1 0 0 0,1 0 0 0 0,-1 0 0 0 0,1-1 1 0 0,-1 1 1 0 0,1 1-3 0 0,-1-1 1 0 0,1 1 0 0 0,0 0 0 0 0,0 0 0 0 0,-1-1-1 0 0,1 1 1 0 0,0 0 0 0 0,-1 0 0 0 0,1-1 0 0 0,0 1 0 0 0,-1 0-1 0 0,1 0 1 0 0,-1 0 0 0 0,1 0 0 0 0,0 0 0 0 0,-1-1 0 0 0,1 1-1 0 0,-1 0 1 0 0,1 0 0 0 0,0 0 0 0 0,-1 0 0 0 0,1 0-1 0 0,-1 0 1 0 0,1 0 2 0 0,-3 1-8 0 0,1 0-1 0 0,0-1 1 0 0,0 1-1 0 0,1 0 1 0 0,-1 0 0 0 0,0 0-1 0 0,0 1 1 0 0,0-1-1 0 0,0 1 9 0 0,-1 1 0 0 0,0 0 0 0 0,0 0 0 0 0,0 0-1 0 0,1 0 1 0 0,-1 0 0 0 0,1 1 0 0 0,0-1-1 0 0,0 1 1 0 0,0 0 0 0 0,-1 2 0 0 0,-12 43 22 0 0,11-33 12 0 0,0 4-22 0 0,2 0 1 0 0,0 1-1 0 0,1-1 0 0 0,0 1 1 0 0,2 0-1 0 0,1 6-12 0 0,-1-16 0 0 0,1 1 0 0 0,0-1 0 0 0,0 0 0 0 0,3 7 0 0 0,-3-13-6 0 0,0 1-1 0 0,0-1 1 0 0,0 0 0 0 0,1 0-1 0 0,0 0 1 0 0,0 0-1 0 0,0-1 1 0 0,0 1 0 0 0,1-1-1 0 0,2 3 7 0 0,-4-6-14 0 0,-1 0 0 0 0,0 0 0 0 0,1 0 0 0 0,-1 0-1 0 0,1 0 1 0 0,0 0 0 0 0,-1 0 0 0 0,1 0 0 0 0,0-1 0 0 0,-1 1 0 0 0,1-1-1 0 0,0 1 1 0 0,-1-1 0 0 0,1 0 0 0 0,0 0 0 0 0,0 0 0 0 0,0 0-1 0 0,-1 0 1 0 0,1 0 0 0 0,2-1 14 0 0,14-5-1656 0 0,0-6-4423 0 0,-5 1-702 0 0</inkml:trace>
  <inkml:trace contextRef="#ctx0" brushRef="#br0" timeOffset="4922.313">3982 1643 14944 0 0,'3'15'417'0'0,"3"11"-137"0"0,-1 0 0 0 0,-2 0 1 0 0,0 0-1 0 0,-2 0 0 0 0,-1 16-280 0 0,-5 22 2272 0 0,4 1 0 0 0,3 20-2272 0 0,-1-86 17 0 0,0-1 0 0 0,0 1 1 0 0,0 0-1 0 0,1-1 0 0 0,-1 1 0 0 0,0 0 0 0 0,1 0 1 0 0,-1 0-1 0 0,2-1-17 0 0,1-1 10 0 0,7-8-10 0 0,-1-1 0 0 0,0-1 0 0 0,0 0 0 0 0,6-12 0 0 0,-1-2 0 0 0,-13 21 0 0 0,2 0 0 0 0,-1 0 0 0 0,0 0 0 0 0,1 1 0 0 0,0-1 0 0 0,4-3 0 0 0,-1 2 86 0 0,0 1-1 0 0,1-1 0 0 0,0 2 1 0 0,0-1-1 0 0,0 1 1 0 0,0 0-1 0 0,3 0-85 0 0,-7 3 91 0 0,0 0-1 0 0,1 0 1 0 0,-1 1 0 0 0,0 0-1 0 0,0 0 1 0 0,1 0-1 0 0,-1 1 1 0 0,1-1 0 0 0,-1 1-1 0 0,0 0 1 0 0,1 0 0 0 0,-1 1-1 0 0,1-1 1 0 0,-1 1 0 0 0,0 0-1 0 0,4 1-90 0 0,38 12-193 0 0,-40-12 201 0 0,0 1 0 0 0,0-1 0 0 0,0 0 0 0 0,1 0 0 0 0,-1-1 0 0 0,0 0 0 0 0,1 0 0 0 0,-1 0 1 0 0,1-1-1 0 0,-1 0 0 0 0,1 0 0 0 0,-1-1 0 0 0,1 0 0 0 0,-1 0 0 0 0,0 0 0 0 0,1-1 0 0 0,-1 0 0 0 0,0 0 0 0 0,0-1 0 0 0,4-2-8 0 0,-1 1 1 0 0,-1-1 0 0 0,0 0 0 0 0,0-1 0 0 0,0 0 0 0 0,-1 0 0 0 0,1-1-1 0 0,-5 5-4 0 0,-1 0 1 0 0,0-1 0 0 0,0 1 0 0 0,-1-1 0 0 0,1 1 0 0 0,0-1 0 0 0,-1 1 0 0 0,1-1 0 0 0,-1 0-1 0 0,0 0 1 0 0,0 0 0 0 0,0 0 0 0 0,-1 0 0 0 0,1 0 0 0 0,-1 0 0 0 0,1 0 0 0 0,-1 0 0 0 0,0 0 0 0 0,0 0-1 0 0,0 0 1 0 0,-1 0 3 0 0,1 1-63 0 0,0 1 0 0 0,0 0 0 0 0,0 0 0 0 0,-1 0 0 0 0,1 0 0 0 0,0 0 0 0 0,-1 0 0 0 0,1 0 0 0 0,-1 0 0 0 0,1 0 0 0 0,-1 0 0 0 0,0 0 0 0 0,1 0 0 0 0,-1 0 0 0 0,0 0 0 0 0,0 0 0 0 0,1 1 0 0 0,-1-1 0 0 0,0 0 0 0 0,0 1 0 0 0,0-1 0 0 0,0 0 0 0 0,0 1 63 0 0,-1-1 42 0 0,0 1-1 0 0,1-1 1 0 0,-1 1 0 0 0,0 0-1 0 0,0 0 1 0 0,1 0-1 0 0,-1 0 1 0 0,0 0 0 0 0,0 0-1 0 0,1 0 1 0 0,-1 0-1 0 0,0 1 1 0 0,-1 0-42 0 0,-3 1-48 0 0,1 0 0 0 0,-1 0 0 0 0,1 1 0 0 0,0 0-1 0 0,0 0 1 0 0,0 0 0 0 0,0 0 0 0 0,-4 5 48 0 0,4-4-26 0 0,0 1-1 0 0,0 0 1 0 0,1 0-1 0 0,-1 1 1 0 0,1 0 0 0 0,1-1-1 0 0,-1 1 1 0 0,1 1-1 0 0,0-1 1 0 0,0 0 0 0 0,0 1-1 0 0,1-1 1 0 0,0 1-1 0 0,1 0 1 0 0,-1 1 26 0 0,1 6 145 0 0,0 2 39 0 0,0-1 0 0 0,1 1-1 0 0,1-1 1 0 0,1 6-184 0 0,-2-16 7 0 0,12 53 59 0 0,-11-54-67 0 0,1 1-1 0 0,0 0 1 0 0,-1 0 0 0 0,2-1 0 0 0,-1 1 0 0 0,0-1 0 0 0,1 0 0 0 0,0 0-1 0 0,0 0 1 0 0,1 1 1 0 0,5 4-299 0 0,0-1-1 0 0,0 0 0 0 0,4 1 300 0 0,-9-6-278 0 0,-1-1 0 0 0,1 1 0 0 0,0-1-1 0 0,0 0 1 0 0,1-1 0 0 0,-1 1 0 0 0,0-1 0 0 0,0 0-1 0 0,1 0 1 0 0,2 0 278 0 0,18 0-1279 0 0</inkml:trace>
  <inkml:trace contextRef="#ctx0" brushRef="#br0" timeOffset="7404.885">889 1827 5064 0 0,'0'0'232'0'0,"2"-2"-14"0"0,13-8 2796 0 0,-12 7 233 0 0,-2 0-2700 0 0,0 2 1688 0 0,-1 1-815 0 0,0 0-356 0 0,0 0-68 0 0,0 0-79 0 0,0 0-261 0 0,0 0-117 0 0,-5-5 480 0 0,5 5-1015 0 0,0 0 1 0 0,0 0-1 0 0,0 0 1 0 0,0 0 0 0 0,0 0-1 0 0,0-1 1 0 0,-1 1-1 0 0,1 0 1 0 0,0 0 0 0 0,0 0-1 0 0,0 0 1 0 0,0 0-1 0 0,0 0 1 0 0,0 0 0 0 0,0 0-1 0 0,-1 0 1 0 0,1 0-1 0 0,0 0 1 0 0,0-1 0 0 0,0 1-1 0 0,0 0 1 0 0,0 0 0 0 0,0 0-1 0 0,-1 0 1 0 0,1 0-1 0 0,0 0 1 0 0,0 0 0 0 0,0 0-1 0 0,0 0 1 0 0,0 0-1 0 0,-1 0 1 0 0,1 0 0 0 0,0 0-1 0 0,0 0 1 0 0,0 0-1 0 0,0 1 1 0 0,0-1 0 0 0,0 0-1 0 0,-1 0 1 0 0,1 0-1 0 0,0 0 1 0 0,0 0 0 0 0,0 0-1 0 0,0 0 1 0 0,0 0-1 0 0,0 0 1 0 0,0 0 0 0 0,-1 1-5 0 0,-7 31 253 0 0,2-9 60 0 0,-1 0 1 0 0,-4 5-314 0 0,8-18 53 0 0,0-1 1 0 0,1 0-1 0 0,0 0 1 0 0,1 1-1 0 0,-1 5-53 0 0,1-3 149 0 0,-1 0 0 0 0,0-1 0 0 0,-2 3-149 0 0,3-9 71 0 0,0 0-1 0 0,0 0 1 0 0,0 0-1 0 0,1 0 1 0 0,0 0 0 0 0,0 0-1 0 0,0 0 1 0 0,0 0-1 0 0,1 0 1 0 0,0 0-1 0 0,1 3-70 0 0,-2 1 108 0 0,0-9-173 0 0,0 1 1 0 0,0 0-1 0 0,0-1 1 0 0,0 1-1 0 0,0 0 1 0 0,0-1-1 0 0,0 1 1 0 0,0-1-1 0 0,0 1 1 0 0,0 0-1 0 0,0-1 1 0 0,0 1-1 0 0,0 0 0 0 0,1-1 1 0 0,-1 1-1 0 0,0-1 1 0 0,0 1-1 0 0,1 0 1 0 0,-1-1-1 0 0,0 1 1 0 0,1-1-1 0 0,-1 1 1 0 0,0-1-1 0 0,1 1 1 0 0,-1-1-1 0 0,1 1 1 0 0,-1-1 64 0 0,0 0-798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0:17.8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2395 246 14224 0 0,'-7'-1'102'0'0,"3"0"26"0"0,0 1 1 0 0,1-1 0 0 0,-1 0 0 0 0,0 0 0 0 0,1 0-1 0 0,-1 0 1 0 0,1-1 0 0 0,-1 0 0 0 0,1 1-1 0 0,0-1 1 0 0,-3-3-129 0 0,0 2 4 0 0,1-1 0 0 0,-1 1-1 0 0,0 0 1 0 0,0 1-1 0 0,0-1 1 0 0,0 1 0 0 0,-4-1-4 0 0,-9-3 22 0 0,-65-24 618 0 0,-2 4-1 0 0,-87-15-639 0 0,-58 8 668 0 0,146 22-387 0 0,-80-7 1468 0 0,-88 6-1749 0 0,-218 19 2320 0 0,295 7-1484 0 0,116-10-637 0 0,-124 3 214 0 0,145-8-439 0 0,1-1 0 0 0,-1-2 0 0 0,-28-7 26 0 0,48 7-397 0 0,1-1 0 0 0,-1 0 1 0 0,1-1-1 0 0,-4-3 397 0 0,-4-3-1519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0:18.5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3286 59 11976 0 0,'0'0'922'0'0,"-1"1"-600"0"0,-1 2-158 0 0,0 0 1 0 0,0 0-1 0 0,0-1 1 0 0,-1 0 0 0 0,1 1-1 0 0,-1-1 1 0 0,1 0 0 0 0,-1 0-1 0 0,0 0 1 0 0,0 0-1 0 0,0-1 1 0 0,0 1 0 0 0,0-1-1 0 0,-1 0 1 0 0,1 0 0 0 0,-2 0-165 0 0,-10 3 406 0 0,1-2 0 0 0,-1 0 1 0 0,-6 0-407 0 0,-1-1 268 0 0,-22 2 412 0 0,0-3 1 0 0,-1-1-1 0 0,-41-8-680 0 0,22 2 455 0 0,-196-21 672 0 0,110 11-452 0 0,99 12-434 0 0,-230-23 831 0 0,164 21-282 0 0,-47 6-790 0 0,101 3 143 0 0,-498 26 1226 0 0,190-3-912 0 0,210-22-494 0 0,0-8 0 0 0,-47-11 37 0 0,4-9-1260 0 0,169 20 380 0 0,-45-6-1218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0:53.5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84 8608 0 0,'0'0'396'0'0,"0"0"-12"0"0,0 0-220 0 0,0 0-26 0 0,0 0 20 0 0,0 0 2 0 0,0 0 32 0 0,0 0 136 0 0,0 0 65 0 0,0 0 14 0 0,0 0 10 0 0,0 0 40 0 0,0 0 21 0 0,0 0 2 0 0,0 0-19 0 0,0 0-77 0 0,0 0-31 0 0,0 0-7 0 0,0 0 12 0 0,0 0 62 0 0,0 0 27 0 0,0 0 8 0 0,0 0-45 0 0,0 0-190 0 0,0 0-85 0 0,0 0-21 0 0,0 0 42 0 0,0 0 184 0 0,0 0 79 0 0,0 0 18 0 0,0 0-35 0 0,0 0-164 0 0,0 0-70 0 0,0 0-9 0 0,0 0-47 0 0,0 0-165 0 0,0 0-35 0 0,2 0 41 0 0,9 0 276 0 0,26-1 266 0 0,-34 1-440 0 0,-1-1 0 0 0,1 1 0 0 0,-1-1 0 0 0,1 1-1 0 0,0-1 1 0 0,-1 0 0 0 0,1 0 0 0 0,-1 0 0 0 0,0 0 0 0 0,1 0 0 0 0,-1-1 0 0 0,1 0-55 0 0,3-1 29 0 0,0 0 1 0 0,-1 1-1 0 0,2-1 1 0 0,-1 1-1 0 0,0 1 1 0 0,0-1-1 0 0,1 1 0 0 0,-1 0 1 0 0,3 0-30 0 0,-8 1 5 0 0,17-5 131 0 0,-13 4-89 0 0,-1 0-1 0 0,1 0 1 0 0,0 0-1 0 0,-1 0 0 0 0,5 1-46 0 0,17-2 293 0 0,0 0 0 0 0,25-7-293 0 0,5 0 842 0 0,-48 8-764 0 0,-1 0-10 0 0,0 0 0 0 0,0 1 1 0 0,1-1-1 0 0,-1 2 1 0 0,0-1-1 0 0,0 1 0 0 0,3 0-68 0 0,4 2 87 0 0,-1 1-1 0 0,0 0 0 0 0,0 1 1 0 0,0 0-1 0 0,3 2-86 0 0,3-1 182 0 0,0-1-1 0 0,18 2-181 0 0,13-4 325 0 0,-4-3-77 0 0,-30 1-136 0 0,0-1-1 0 0,0 0 1 0 0,13-2-112 0 0,-14 1 58 0 0,0 0 1 0 0,1 1-1 0 0,-1 1 0 0 0,1 1-58 0 0,14-2 80 0 0,3 1-80 0 0,-12-1 0 0 0,0 0 0 0 0,0-1 0 0 0,14-3 0 0 0,-14-1 0 0 0,15-2 0 0 0,0 4 0 0 0,1 3 0 0 0,0 0 0 0 0,5 3 0 0 0,-30-2 0 0 0,-1-1 0 0 0,0-1 0 0 0,0 1 0 0 0,5-2 0 0 0,25-2 0 0 0,-35 4 44 0 0,1-1 1 0 0,0 0-1 0 0,0 0 0 0 0,-1-1 0 0 0,4 0-44 0 0,23-6 187 0 0,-9 6-171 0 0,2-1 2 0 0,0 1 0 0 0,-1 2 0 0 0,21 2-18 0 0,22 3 10 0 0,-58-3-59 0 0,0-1 0 0 0,0-1 0 0 0,0 0 0 0 0,0 0 0 0 0,0-1 0 0 0,-1 0 0 0 0,1-1 0 0 0,8-2 49 0 0,29-7 0 0 0,-37 8 85 0 0,1 0 0 0 0,0 0 0 0 0,1 1 0 0 0,-1 0 0 0 0,0 1 0 0 0,0 1 0 0 0,1 0 0 0 0,-1 0 1 0 0,1 1-86 0 0,-5 0 14 0 0,-1 1 1 0 0,1 0-1 0 0,0 0 1 0 0,5 4-15 0 0,22 6 70 0 0,-10-6 283 0 0,21 7-353 0 0,-45-13 10 0 0,1 0 0 0 0,-1 0 1 0 0,1 0-1 0 0,0 0 0 0 0,-1 0 0 0 0,1 0 1 0 0,-1 0-1 0 0,1 0 0 0 0,0 0 1 0 0,-1 0-1 0 0,1 0 0 0 0,-1-1 0 0 0,1 1 1 0 0,-1 0-1 0 0,1 0 0 0 0,-1-1 0 0 0,1 1-10 0 0,8-2 54 0 0,9 6-66 0 0,-16-4-111 0 0,-2 0-7 0 0,0 0-302 0 0,0 0-1303 0 0,-2 3-569 0 0,-8 12-116 0 0,-3-3-19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0:56.5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4608 0 0,'2'17'112'0'0,"0"-1"0"0"0,-1 0 0 0 0,-1 1 0 0 0,-1 4-112 0 0,-1 19 1344 0 0,2 0-1 0 0,5 31-1343 0 0,-3-44 318 0 0,7 165 723 0 0,11 121-15 0 0,5-54 296 0 0,8 62 569 0 0,-16-153-1048 0 0,14 188 384 0 0,-6-60-590 0 0,29 455-142 0 0,-49-658-482 0 0,2 87 142 0 0,-7-105-70 0 0,-1 25 357 0 0,7 28-442 0 0,0-8 403 0 0,-5 15-403 0 0,-2-83 78 0 0,1 9-10 0 0,-1 6 38 0 0,4 10-106 0 0,5 44 258 0 0,-7 58-258 0 0,-1 1 390 0 0,0-80 162 0 0,1-51-142 0 0,-2-1 0 0 0,-4 20-410 0 0,1-26 343 0 0,2 4-343 0 0,0-4 279 0 0,-2 4-279 0 0,-4 25 163 0 0,4 0 0 0 0,4 67-163 0 0,4-88 61 0 0,3 4-61 0 0,2 22 24 0 0,-4-33 92 0 0,-1-17 211 0 0,-1 25-327 0 0,-6 124 886 0 0,0-151-862 0 0,2-21-17 0 0,0 0-1 0 0,1 0 1 0 0,-1 0-1 0 0,1 0 1 0 0,0 0-1 0 0,0 0 1 0 0,0 0-1 0 0,0 1-6 0 0,0-3 0 0 0,1 1 0 0 0,-1 0 0 0 0,-1-1 0 0 0,1 1 0 0 0,0 0 0 0 0,0-1 0 0 0,-1 1 0 0 0,1-1-1 0 0,-1 1 1 0 0,1-1 0 0 0,-1 2 0 0 0,-3 10 12 0 0,4-12 43 0 0,0-1 17 0 0,0 0 12 0 0,0 0 24 0 0,0 0 10 0 0,0 0 2 0 0,0 0 4 0 0,0 0 18 0 0,0 0 8 0 0,0 0 2 0 0,0 0-1 0 0,0 0-6 0 0,0 0-1 0 0,2 0-115 0 0,-1-1 0 0 0,1 1 0 0 0,-1-1 0 0 0,1 1 0 0 0,-1-1 0 0 0,0 0 0 0 0,1 0 0 0 0,-1 0 0 0 0,0 0 0 0 0,1 0 0 0 0,-1 0 0 0 0,0 0 1 0 0,0 0-1 0 0,0 0 0 0 0,0-1-29 0 0,15-18 144 0 0,5-11-59 0 0,26-41 162 0 0,-29 46-201 0 0,1-4 34 0 0,-11 13-43 0 0,-6 11-9 0 0,1-1 0 0 0,0 1 0 0 0,0 0 0 0 0,1 0 0 0 0,0 0 0 0 0,1 0-28 0 0,2-2 13 0 0,-1 2 5 0 0,-4 4 72 0 0,-2 2 36 0 0,0 0 8 0 0,0 0-2 0 0,0 0-17 0 0,0 0-10 0 0,0 0-1 0 0,-1 5-85 0 0,0 0-1 0 0,-1 0 1 0 0,1 0-1 0 0,-1 0 0 0 0,-1 3-18 0 0,-3 7 12 0 0,1-2-12 0 0,-1 0 0 0 0,0 0 0 0 0,-1 0 0 0 0,-1 0 0 0 0,1 0 0 0 0,0-1 0 0 0,0 2 0 0 0,2-1 0 0 0,-1 1 0 0 0,3-3 6 0 0,-15 38 52 0 0,5-7 118 0 0,10-32-100 0 0,2-9-55 0 0,0 1 0 0 0,0-1-1 0 0,0 1 1 0 0,0-1 0 0 0,0 0-1 0 0,0 0 1 0 0,-1 1 0 0 0,1-1-1 0 0,-1 0 1 0 0,1 0 0 0 0,-1 0-1 0 0,1 0 1 0 0,-1 0 0 0 0,0-1-1 0 0,1 1 1 0 0,-1 0-21 0 0,0-1 37 0 0,-12-5 223 0 0,10 3-217 0 0,0 0 0 0 0,0-1 0 0 0,0 1-1 0 0,0-1 1 0 0,0 0 0 0 0,1 0 0 0 0,-1-1 0 0 0,1 1-1 0 0,0-1 1 0 0,-1-1-43 0 0,-4-7 147 0 0,0 0 0 0 0,-4-10-147 0 0,-7-11 121 0 0,0-5-93 0 0,9 16 17 0 0,-57-117 31 0 0,57 114-85 0 0,8 20-30 0 0,0 0 1 0 0,0 1 0 0 0,0-1 0 0 0,-1 0 0 0 0,-2-3 38 0 0,-15-24-337 0 0,5 7-1651 0 0,3 9-2833 0 0,8 12-2872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0:59.6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1159 11976 0 0,'0'0'266'0'0,"0"1"200"0"0,1 7-297 0 0,1-5-31 0 0,-1 0-221 0 0,0 8 1398 0 0,-1 2 603 0 0,12-33 1654 0 0,-7 4-3143 0 0,0 1 0 0 0,-1-1 0 0 0,-1 0 0 0 0,-1-1-429 0 0,4-15 417 0 0,1-15 329 0 0,-2-1-1 0 0,-1-42-745 0 0,-2 36 272 0 0,0-164 1013 0 0,-10-19-1285 0 0,8 236 1 0 0,-6-67 121 0 0,3 32 39 0 0,0-14-161 0 0,0 19 71 0 0,2 26-59 0 0,0 1 0 0 0,0-1 1 0 0,1 1-1 0 0,0-1 0 0 0,0 1 0 0 0,0-1 1 0 0,0 1-1 0 0,1-1 0 0 0,0-2-12 0 0,6-20 35 0 0,-1 2 122 0 0,8-23-157 0 0,-14 46-11 0 0,1 0-1 0 0,0 0 1 0 0,0 0-1 0 0,0 0 0 0 0,0 0 1 0 0,0 0-1 0 0,0 1 1 0 0,1-1-1 0 0,-1 0 1 0 0,1 1-1 0 0,-1-1 1 0 0,1 0 11 0 0,2-5-698 0 0,-4 3-3186 0 0,0 2 2172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1:00.1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162 536 19351 0 0,'0'0'439'0'0,"0"0"62"0"0,7 0 502 0 0,-5 0-979 0 0,0-1 1 0 0,-1 1-1 0 0,1 0 0 0 0,-1-1 1 0 0,1 0-1 0 0,-1 1 0 0 0,1-1 1 0 0,-1 0-1 0 0,0 1 0 0 0,1-1 1 0 0,-1 0-1 0 0,0 0 0 0 0,1-1-24 0 0,-2 2 100 0 0,1-1 0 0 0,-1 1-1 0 0,0-1 1 0 0,1 1-1 0 0,-1-1 1 0 0,1 0 0 0 0,-1 1-1 0 0,0-1 1 0 0,0 0 0 0 0,1 0-1 0 0,-1 1 1 0 0,0-1 0 0 0,0 0-1 0 0,0 1 1 0 0,0-1 0 0 0,0 0-100 0 0,-2 0 85 0 0,0 0 0 0 0,0 1 0 0 0,0-1 0 0 0,0 1 0 0 0,0 0 0 0 0,0-1 0 0 0,0 1 0 0 0,0 0 0 0 0,-1 0 0 0 0,0 1-85 0 0,3-1 6 0 0,-3 0 19 0 0,0 0 1 0 0,1 1-1 0 0,-1-1 1 0 0,0 1-1 0 0,0 0 1 0 0,0 0-1 0 0,1 0 1 0 0,-1 0-1 0 0,0 0 1 0 0,1 1-1 0 0,-1-1 1 0 0,1 1-1 0 0,-1 0-25 0 0,-30 28 121 0 0,26-23-107 0 0,-3 5 45 0 0,0-1-1 0 0,0 2 0 0 0,1-1 1 0 0,1 2-1 0 0,0-1 1 0 0,1 1-1 0 0,0 0 0 0 0,1 0 1 0 0,0 1-1 0 0,1 3-58 0 0,3-8 69 0 0,0 0 0 0 0,1 1 0 0 0,1-1 0 0 0,-1 0 0 0 0,2 6-69 0 0,0 3 95 0 0,-1-10-58 0 0,1 0-1 0 0,0 0 1 0 0,1-1-1 0 0,0 1 1 0 0,0 0-1 0 0,1-1 1 0 0,0 0-1 0 0,0 1 1 0 0,1-1-1 0 0,0-1 1 0 0,1 1 0 0 0,1 3-37 0 0,1-1 30 0 0,1-1 1 0 0,-1 0 0 0 0,1 0 0 0 0,1 0 0 0 0,0-1 0 0 0,0-1 0 0 0,1 1 0 0 0,9 4-31 0 0,-10-7-29 0 0,1 0 1 0 0,-1-1-1 0 0,1 0 1 0 0,0-1-1 0 0,1 0 1 0 0,-1-1-1 0 0,0 0 1 0 0,1 0 0 0 0,-1-1-1 0 0,1-1 1 0 0,0 0-1 0 0,0 0 29 0 0,-7-1-176 0 0,0 0 0 0 0,-1 0 0 0 0,1 0 0 0 0,-1 0-1 0 0,1 0 1 0 0,-1-1 0 0 0,0 0 0 0 0,0 1 0 0 0,0-1 0 0 0,1-1 0 0 0,-2 1-1 0 0,1 0 1 0 0,0-1 0 0 0,0 1 0 0 0,1-3 176 0 0,-2 3-315 0 0,0-1 1 0 0,0 1-1 0 0,0-1 1 0 0,-1 1-1 0 0,1-1 0 0 0,-1 0 1 0 0,0 1-1 0 0,1-1 1 0 0,-1 0-1 0 0,-1 0 0 0 0,1 0 1 0 0,0 0-1 0 0,-1 0 1 0 0,1 0-1 0 0,-1 0 0 0 0,0 0 1 0 0,0 0-1 0 0,0-3 315 0 0,-2-8-2734 0 0,1 0 0 0 0,0-10 2734 0 0,1 5-2346 0 0</inkml:trace>
  <inkml:trace contextRef="#ctx0" brushRef="#br0" timeOffset="441.01">320 725 2304 0 0,'0'0'516'0'0,"0"0"1327"0"0,1 0 1378 0 0,7 0-1480 0 0,8 0 2486 0 0,-14 0-2678 0 0,-2 0-56 0 0,1 1-98 0 0,5 8-831 0 0,-1 1 1 0 0,0-1 0 0 0,-1 1-1 0 0,0 0 1 0 0,0 0-1 0 0,-1 0 1 0 0,0 0 0 0 0,-1 1-1 0 0,0-1 1 0 0,-1 2-565 0 0,2 27 822 0 0,-1-1 1 0 0,-2 7-823 0 0,0-20 411 0 0,0-23-275 0 0,-3 5 512 0 0,7-14-591 0 0,0 0 1 0 0,-1-1-1 0 0,0 1 0 0 0,-1-1 0 0 0,0 1 0 0 0,0-1 0 0 0,1-7-57 0 0,7-25 70 0 0,6-9 36 0 0,-7 19 30 0 0,2 0 0 0 0,8-14-136 0 0,-10 25 0 0 0,-5 10 0 0 0,1 0 0 0 0,-1 0 0 0 0,1 1 0 0 0,1-1 0 0 0,0 1 0 0 0,1 0 0 0 0,44-49-5633 0 0,-43 49 3722 0 0</inkml:trace>
  <inkml:trace contextRef="#ctx0" brushRef="#br0" timeOffset="885.351">498 121 15632 0 0,'0'0'356'0'0,"5"-4"475"0"0,24-36-299 0 0,-22 31-424 0 0,-2 3 90 0 0,0 1 0 0 0,0 0 0 0 0,0 0 1 0 0,1 0-1 0 0,0 0 0 0 0,-1 1 0 0 0,2 0 0 0 0,-1 0 0 0 0,4-1-198 0 0,3-2 466 0 0,-10 6-356 0 0,1-1 0 0 0,-1 0 0 0 0,0 1 0 0 0,1 0 0 0 0,-1 0 0 0 0,1 0 1 0 0,-1 0-1 0 0,1 0 0 0 0,0 1 0 0 0,2-1-110 0 0,8 1 215 0 0,-12 0-156 0 0,1-1 0 0 0,0 1-1 0 0,-1 0 1 0 0,1 0 0 0 0,-1 1-1 0 0,1-1 1 0 0,0 0 0 0 0,-1 1-1 0 0,1 0 1 0 0,-1 0 0 0 0,1-1 0 0 0,-1 1-1 0 0,1 1 1 0 0,-1-1 0 0 0,1 0-59 0 0,2 2 58 0 0,-1 0 1 0 0,1 1 0 0 0,0-1 0 0 0,-1 1-1 0 0,0 0 1 0 0,0 0 0 0 0,0 0-1 0 0,0 0 1 0 0,-1 1 0 0 0,1 0 0 0 0,-1 0-1 0 0,0 0 1 0 0,-1 0 0 0 0,1 0 0 0 0,-1 0-1 0 0,0 1 1 0 0,0-1 0 0 0,-1 1-1 0 0,0-1 1 0 0,0 1 0 0 0,0 0 0 0 0,0-1-1 0 0,-1 5-58 0 0,-1 10 11 0 0,-1-1 0 0 0,0 1-1 0 0,-2-1 1 0 0,0 0 0 0 0,-1 0-1 0 0,-6 14-10 0 0,8-25 0 0 0,-1-1 0 0 0,1 1 0 0 0,-6 7 0 0 0,8-13 0 0 0,-1 1 0 0 0,0 0 0 0 0,-1 0 0 0 0,1-1 0 0 0,0 1 0 0 0,-1-1 0 0 0,1 1 0 0 0,-1-1 0 0 0,0 0 0 0 0,-2 1 0 0 0,0-2 0 0 0,4-1 3 0 0,1 0-1 0 0,-1 0 0 0 0,1 0 1 0 0,-1 0-1 0 0,1 0 0 0 0,-1 0 0 0 0,1 0 1 0 0,0 0-1 0 0,-1 0 0 0 0,1 0 1 0 0,-1 0-1 0 0,1 0 0 0 0,-1 0 1 0 0,1 0-1 0 0,0-1 0 0 0,-1 1 0 0 0,1 0 1 0 0,-1 0-1 0 0,1-1 0 0 0,0 1 1 0 0,-1 0-1 0 0,1 0 0 0 0,0-1 1 0 0,-1 1-1 0 0,1 0 0 0 0,0-1 0 0 0,0 1 1 0 0,-1 0-1 0 0,1-1 0 0 0,0 1 1 0 0,0-1-1 0 0,0 1 0 0 0,-1 0 1 0 0,1-1-1 0 0,0 1 0 0 0,0-1 0 0 0,0 1 1 0 0,0-1-1 0 0,0 1 0 0 0,0 0 1 0 0,0-1-1 0 0,0 1 0 0 0,0-1 1 0 0,0 1-1 0 0,0-1-2 0 0,0-1 26 0 0,0-1-14 0 0,-1 1 1 0 0,1 0 0 0 0,0 0-1 0 0,0 0 1 0 0,0 0 0 0 0,0 0-1 0 0,1-1 1 0 0,-1 1 0 0 0,1 0-1 0 0,-1 0 1 0 0,1 0-1 0 0,0 0 1 0 0,0 0 0 0 0,-1 0-1 0 0,1 0 1 0 0,1 0 0 0 0,-1 1-1 0 0,0-1 1 0 0,0 0 0 0 0,1 1-1 0 0,-1-1 1 0 0,1 1 0 0 0,-1-1-1 0 0,1 1 1 0 0,0-1 0 0 0,0 1-1 0 0,1-1-12 0 0,1 0 45 0 0,-1 0 0 0 0,0 0 0 0 0,1 0 0 0 0,0 1 0 0 0,-1-1 1 0 0,1 1-1 0 0,0 0 0 0 0,0 0 0 0 0,0 1 0 0 0,0-1 0 0 0,0 1 0 0 0,0 0 0 0 0,0-1 0 0 0,0 2 0 0 0,3-1-45 0 0,2 2-67 0 0,0-1 1 0 0,0 1-1 0 0,-1 1 1 0 0,1-1 0 0 0,-1 2-1 0 0,0-1 1 0 0,0 1-1 0 0,0 0 1 0 0,0 1-1 0 0,0 0 1 0 0,-1 0-1 0 0,0 0 1 0 0,0 1-1 0 0,0 1 67 0 0,14 10-814 0 0,-6-6-1363 0 0,-3 1-3927 0 0,-7-5-144 0 0</inkml:trace>
  <inkml:trace contextRef="#ctx0" brushRef="#br0" timeOffset="1254.37">1053 47 7832 0 0,'0'0'602'0'0,"0"0"-130"0"0,2 0 926 0 0,1 2-862 0 0,-1-1 0 0 0,1 0-1 0 0,-1 1 1 0 0,1 0 0 0 0,-1 0 0 0 0,0 0 0 0 0,1 0 0 0 0,-1 0 0 0 0,0 0 0 0 0,0 0 0 0 0,-1 1 0 0 0,1-1 0 0 0,0 0-1 0 0,-1 1-535 0 0,0-1 137 0 0,0 0-1 0 0,0 0 1 0 0,0 0-1 0 0,0 0 1 0 0,0 0-1 0 0,-1 0 1 0 0,1 0-1 0 0,-1 1 1 0 0,0-1-1 0 0,0 0 1 0 0,0 0-1 0 0,0 0 1 0 0,0 2-137 0 0,-5 26 901 0 0,3-19-676 0 0,0 0 1 0 0,0 1-1 0 0,1 5-225 0 0,1-12 17 0 0,0 0 1 0 0,-1 0-1 0 0,0 0 0 0 0,0 0 1 0 0,0 0-1 0 0,0 0 0 0 0,-1 1-17 0 0,-3 10-58 0 0,8-12 10 0 0,-2-3 16 0 0,0 1-154 0 0,-1-2-26 0 0,0 0-145 0 0,0 0-595 0 0,0 0-264 0 0,8 0-1416 0 0,-6-1 2134 0 0,0 0 0 0 0,1 0 0 0 0,-1 0 0 0 0,0 0 0 0 0,0-1 0 0 0,0 1 0 0 0,0 0 0 0 0,0-1 0 0 0,0 0-1 0 0,0 1 1 0 0,0-1 0 0 0,-1 0 0 0 0,1 0 0 0 0,-1 0 0 0 0,1 0 498 0 0,3-6-1290 0 0,-1 0-1 0 0,1 0 1 0 0,0-5 1290 0 0,7-11 29 0 0,-11 23 217 0 0,-1 0 0 0 0,0 1 0 0 0,0-1 0 0 0,1 1 0 0 0,-1-1 0 0 0,0 0 0 0 0,0 1 0 0 0,0-1 0 0 0,0 1 0 0 0,0-1 0 0 0,0 0 1 0 0,0 1-1 0 0,0-1 0 0 0,0 0 0 0 0,0 1 0 0 0,0-1 0 0 0,0 0 0 0 0,0 1 0 0 0,0-1 0 0 0,-1 1 0 0 0,1-1 0 0 0,0 0 0 0 0,-1 1 0 0 0,1-1 0 0 0,0 1 0 0 0,-1-1 0 0 0,1 1 0 0 0,0-1 0 0 0,-1 1 0 0 0,1-1 0 0 0,-1 1 0 0 0,1 0 0 0 0,-1-1 0 0 0,1 1 0 0 0,-1-1 0 0 0,1 1 0 0 0,-1 0 0 0 0,0 0 0 0 0,1-1 0 0 0,-1 1-246 0 0,-16-5 5050 0 0,8 5-5511 0 0,-10 5 2530 0 0,-20 8-2069 0 0,-11 3 650 0 0,-114 36-2242 0 0,152-49 603 0 0,3 2-1117 0 0</inkml:trace>
  <inkml:trace contextRef="#ctx0" brushRef="#br0" timeOffset="1755.796">1095 698 9672 0 0,'0'0'440'0'0,"0"0"-6"0"0,1 8-260 0 0,2-3 111 0 0,5 4 6090 0 0,5-1-4484 0 0,-5-4-980 0 0,-7-4-796 0 0,1 1 0 0 0,-1-1 0 0 0,0 0 1 0 0,1 0-1 0 0,-1 1 0 0 0,1-1 0 0 0,-1 0 0 0 0,1 0 0 0 0,0 0 1 0 0,-1 0-1 0 0,0-1 0 0 0,2 1-115 0 0,3-1 313 0 0,1 1-9 0 0,0-1 1 0 0,0-1-1 0 0,0 1 1 0 0,0-1-1 0 0,0 0 1 0 0,0-1-1 0 0,5-2-304 0 0,15-6 639 0 0,15-6 128 0 0,-28 11-450 0 0,0 1-1 0 0,10-3-316 0 0,102-24 1256 0 0,-99 25-1082 0 0,2-1 32 0 0,-1 1 0 0 0,2 2 0 0 0,1 0-206 0 0,38 0 120 0 0,-81 23 76 0 0,-1-3-244 0 0,0-1 48 0 0,-1 1 0 0 0,0-2 0 0 0,-7 4 0 0 0,20-16 64 0 0,3-1 25 0 0,6-3-41 0 0,1 1 0 0 0,-1-2 0 0 0,0 1 0 0 0,0-1 0 0 0,0-1-1 0 0,-1 1 1 0 0,0-1 0 0 0,7-5-48 0 0,-12 6 2 0 0,0 1-1 0 0,0 0 1 0 0,0 0-1 0 0,0-1 1 0 0,-1 1-1 0 0,1-1 1 0 0,-1 1-1 0 0,0-1 1 0 0,1-3-2 0 0,3-8-2 0 0,-1 7-1 0 0,-3 4-2 0 0,0 1 0 0 0,1 0 0 0 0,-1 0 0 0 0,0 0 0 0 0,0-1 0 0 0,-1 1-1 0 0,1-1 6 0 0,-1 3-1 0 0,0 0 0 0 0,0 0 0 0 0,0-1 0 0 0,-1 1 0 0 0,1 0 0 0 0,0 0-1 0 0,-1 0 1 0 0,1 0 0 0 0,0-1 0 0 0,-1 1 0 0 0,0 0 0 0 0,1 0 0 0 0,-1 0-1 0 0,1 0 1 0 0,-1 0 0 0 0,0 0 0 0 0,0 0 0 0 0,0 1 0 0 0,1-1-1 0 0,-1 0 1 0 0,0 0 0 0 0,-1 0 1 0 0,-6-5-29 0 0,0 1-1 0 0,0-1 0 0 0,-1 1 1 0 0,0 1-1 0 0,0 0 1 0 0,0 0-1 0 0,0 1 0 0 0,-1 0 1 0 0,1 0-1 0 0,-3 1 30 0 0,-7-2-808 0 0,0-2 0 0 0,-1 0 808 0 0,2 0-1417 0 0,-7-2-1614 0 0,17 4 887 0 0</inkml:trace>
  <inkml:trace contextRef="#ctx0" brushRef="#br0" timeOffset="2532.199">2438 211 12440 0 0,'6'4'242'0'0,"-1"-2"0"0"0,1 1 0 0 0,0 0 0 0 0,-1-1 0 0 0,5 1-242 0 0,7-1 7424 0 0,-11-3-6056 0 0,-9-2-411 0 0,-9-1-373 0 0,6 3-498 0 0,1 0-1 0 0,0 1 1 0 0,-1 0-1 0 0,1 0 1 0 0,0 0 0 0 0,0 1-1 0 0,-1 0 1 0 0,1 0-1 0 0,0 0 1 0 0,0 1-1 0 0,0-1 1 0 0,0 1-1 0 0,0 1 1 0 0,0-1-1 0 0,0 1 1 0 0,1-1-1 0 0,-1 1 1 0 0,1 0 0 0 0,-3 4-86 0 0,-1 0 17 0 0,0 1 0 0 0,0 1 0 0 0,1-1 0 0 0,0 1 0 0 0,1 0 0 0 0,0 1 0 0 0,0 0 0 0 0,-3 9-17 0 0,6-13 43 0 0,1-1 0 0 0,0 1 0 0 0,1 0 0 0 0,-1 0 0 0 0,1 0 0 0 0,0 0 0 0 0,1 0 1 0 0,-1 0-1 0 0,1 1 0 0 0,0-1 0 0 0,1 0 0 0 0,0 0 0 0 0,0 0 0 0 0,0 0 1 0 0,0 0-1 0 0,1 0 0 0 0,0 0 0 0 0,0-1 0 0 0,1 1 0 0 0,0 0-43 0 0,6 8 123 0 0,-7-10-61 0 0,0-1 0 0 0,0 1 0 0 0,1 0 0 0 0,0-1 1 0 0,0 1-1 0 0,0-1 0 0 0,0 0 0 0 0,0 0 0 0 0,1 0 0 0 0,1 1-62 0 0,6 3-61 0 0,0-1-1 0 0,1 0 0 0 0,0-1 1 0 0,0 0-1 0 0,0-1 1 0 0,0 0-1 0 0,1-1 0 0 0,-1 0 1 0 0,7 0 61 0 0,21 1-2096 0 0,0-2 1 0 0,15-1 2095 0 0,-51-2-457 0 0,0 1-1 0 0,0-1 1 0 0,0 1 0 0 0,0-1-1 0 0,0-1 1 0 0,0 1 0 0 0,0 0-1 0 0,0-1 1 0 0,0 0 0 0 0,-1 0-1 0 0,1 0 1 0 0,0 0 0 0 0,1-3 457 0 0,-3 4-145 0 0,-1 0 1 0 0,0 0 0 0 0,1 0-1 0 0,-1 0 1 0 0,0 0 0 0 0,0 0-1 0 0,0-1 1 0 0,0 1 0 0 0,0-1-1 0 0,0 1 1 0 0,0 0-1 0 0,-1-1 1 0 0,1 1 0 0 0,0-1-1 0 0,-1 0 1 0 0,1 1 0 0 0,-1-1-1 0 0,0 1 1 0 0,0-1 0 0 0,1 0-1 0 0,-1 1 1 0 0,0-1 0 0 0,0 0-1 0 0,0 1 1 0 0,-1-1 0 0 0,1 0-1 0 0,0 1 1 0 0,-1-1 0 0 0,1 0-1 0 0,-1 1 1 0 0,1-1 0 0 0,-1 1-1 0 0,0-1 1 0 0,0 0 144 0 0,-3-9 877 0 0,3 9 3767 0 0,1 11-2535 0 0,4 159 3727 0 0,1-123-4268 0 0,-5-51-1497 0 0,1 1 1 0 0,0-1-1 0 0,0 1 0 0 0,0-1 0 0 0,0 1 0 0 0,1 0 1 0 0,0 0-1 0 0,0 0 0 0 0,0 0 0 0 0,1 0 0 0 0,0 0 0 0 0,1-2-71 0 0,2-1 108 0 0,0 0-1 0 0,1 0 0 0 0,0 1 0 0 0,1-1 0 0 0,-1 2 0 0 0,4-3-107 0 0,-6 6 9 0 0,-1 1 0 0 0,0 0 0 0 0,1 0 0 0 0,-1 0 0 0 0,1 1 0 0 0,-1-1 0 0 0,2 1-9 0 0,15-6 20 0 0,-7 2 0 0 0,1 1-1 0 0,-1 0 0 0 0,2 1-19 0 0,-3 0 6 0 0,-11 3-7 0 0,5-2-180 0 0,0 1 1 0 0,-1-1 0 0 0,1 0-1 0 0,0-1 1 0 0,-1 1 0 0 0,1-1-1 0 0,-1-1 1 0 0,2 0 180 0 0,-7 2-154 0 0,1 1-1 0 0,-1 0 1 0 0,0 0-1 0 0,0 0 1 0 0,0 0-1 0 0,-1-1 1 0 0,1 1-1 0 0,0 0 1 0 0,0-2 154 0 0,7-9-1566 0 0,-1 0-23 0 0,-1-2-46 0 0</inkml:trace>
  <inkml:trace contextRef="#ctx0" brushRef="#br0" timeOffset="3102.263">3011 70 5984 0 0,'0'0'273'0'0,"0"0"-5"0"0,0 0 175 0 0,0 0 1369 0 0,0 0 620 0 0,0-1 929 0 0,7-3-1862 0 0,8-1-685 0 0,0-1 0 0 0,0 2 0 0 0,0 0 0 0 0,1 0-814 0 0,9-2 162 0 0,22-2 1211 0 0,-41 7-1146 0 0,1 1 0 0 0,-1 0-1 0 0,0 0 1 0 0,1 0 0 0 0,-1 1-1 0 0,0 0 1 0 0,0 0 0 0 0,1 0 0 0 0,3 2-227 0 0,-5-1 174 0 0,-5-2-152 0 0,1 0 0 0 0,0 1 0 0 0,0-1 0 0 0,-1 1 0 0 0,1-1-1 0 0,0 1 1 0 0,-1-1 0 0 0,1 1 0 0 0,-1 0 0 0 0,1-1 0 0 0,-1 1 0 0 0,1 0 0 0 0,-1-1 0 0 0,1 1 0 0 0,-1 0 0 0 0,0 0-1 0 0,1-1 1 0 0,-1 1 0 0 0,0 0 0 0 0,1 0-22 0 0,3 19-46 0 0,-3-16 71 0 0,-1-1-25 0 0,0 0 0 0 0,0 0 0 0 0,-1 0 0 0 0,1-1 0 0 0,-1 1 0 0 0,1 0 0 0 0,-1 0 0 0 0,0 0 0 0 0,0-1 0 0 0,0 1 0 0 0,-1 0 0 0 0,1-1 0 0 0,0 1 0 0 0,-1-1 0 0 0,0 0 0 0 0,-1 2 0 0 0,-5 9 0 0 0,0-2 0 0 0,-4-2 0 0 0,-1-3 1464 0 0,20-2-1414 0 0,-1 1 0 0 0,1 1 0 0 0,-1-1 0 0 0,0 1 0 0 0,0 0 0 0 0,-1 0 0 0 0,0 1 0 0 0,0 0 0 0 0,0 0 0 0 0,-1 0 0 0 0,0 0 0 0 0,2 6-50 0 0,-2-3 0 0 0,-1 0 0 0 0,1 0 0 0 0,-2 0 0 0 0,1 0 0 0 0,-2 0 0 0 0,1 0 0 0 0,-1 1 0 0 0,-1-1 0 0 0,0 1 0 0 0,0-1 0 0 0,-1 0 0 0 0,0 1 0 0 0,-2 3 0 0 0,-1 1 0 0 0,4-10 0 0 0,-1-1 0 0 0,0 0 0 0 0,0 0 0 0 0,-1 0 0 0 0,1 0 0 0 0,-1 0 0 0 0,0 0 0 0 0,0 0 0 0 0,-2 2 0 0 0,-2-1 0 0 0,0-4-141 0 0,6-2 31 0 0,-1 1-1 0 0,1 0 1 0 0,-1 0 0 0 0,1 0 0 0 0,-1-1-1 0 0,1 1 1 0 0,-1 0 0 0 0,1-1 0 0 0,-1 1-1 0 0,1 0 1 0 0,-1-1 0 0 0,1 1 0 0 0,0-1-1 0 0,-1 1 1 0 0,1-1 0 0 0,0 1 0 0 0,-1-1 0 0 0,1 1-1 0 0,0-1 1 0 0,0 1 0 0 0,-1-1 0 0 0,1 1-1 0 0,0-1 1 0 0,0 0 110 0 0,-4-12-1413 0 0,4 11 1000 0 0,0 0 0 0 0,0 0 0 0 0,0 0-1 0 0,0 0 1 0 0,1 0 0 0 0,-1 0 0 0 0,0 0 0 0 0,1 0-1 0 0,0 0 1 0 0,-1 0 0 0 0,1 0 0 0 0,0 0-1 0 0,0 1 1 0 0,1-2 413 0 0,2-7-2046 0 0</inkml:trace>
  <inkml:trace contextRef="#ctx0" brushRef="#br0" timeOffset="3437.607">3561 17 13128 0 0,'1'1'297'0'0,"9"15"415"0"0,-7-12-662 0 0,0 1 1 0 0,0 0-1 0 0,0 0 0 0 0,0 0 0 0 0,-1 0 1 0 0,0 0-1 0 0,0 1 0 0 0,0-1 0 0 0,-1 1 1 0 0,1 1-51 0 0,0 17 728 0 0,-1 1 0 0 0,-1-1 0 0 0,-1 1 1 0 0,-1-1-1 0 0,-5 21-728 0 0,3-25 112 0 0,1 0 1 0 0,1-1 0 0 0,1 1-1 0 0,1 0 1 0 0,0 0 0 0 0,2 5-113 0 0,-1-24-242 0 0,-1 1 0 0 0,1 0 0 0 0,0-1 0 0 0,-1 1 0 0 0,1-1-1 0 0,0 1 1 0 0,0-1 0 0 0,0 1 0 0 0,0-1 0 0 0,0 1 0 0 0,0-1 0 0 0,0 0 0 0 0,1 1 242 0 0,5 3-5810 0 0</inkml:trace>
  <inkml:trace contextRef="#ctx0" brushRef="#br0" timeOffset="3438.607">3684 201 15144 0 0,'0'0'340'0'0,"0"0"50"0"0,-2 0 26 0 0,-14 4 55 0 0,-1 0-1 0 0,1-1 1 0 0,-16 0-471 0 0,-26 5 1497 0 0,44-5-1425 0 0,-18 4-399 0 0,0-2 1 0 0,-1-1-1 0 0,-15 0 327 0 0,23-4-644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1:10.5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235 318 4144 0 0,'0'0'319'0'0,"0"0"265"0"0,0 0 1894 0 0,0 0 855 0 0,0 0 171 0 0,0 0-385 0 0,5-10-667 0 0,-5 7-2339 0 0,-1 1 1 0 0,1-1-1 0 0,-1 1 1 0 0,1 0-1 0 0,-1-1 1 0 0,0 1-1 0 0,0-1 1 0 0,0 1-1 0 0,0 0 0 0 0,-1 0 1 0 0,1-1-1 0 0,0 1 1 0 0,-1 0-1 0 0,0 0 1 0 0,-1-1-114 0 0,1 1 56 0 0,1 1 0 0 0,0 0-1 0 0,-1-1 1 0 0,0 1 0 0 0,1 0 0 0 0,-1 0 0 0 0,0 0 0 0 0,0 0-1 0 0,0 0 1 0 0,1 0 0 0 0,-1 1 0 0 0,0-1 0 0 0,0 1 0 0 0,0-1-1 0 0,0 1 1 0 0,0-1 0 0 0,0 1 0 0 0,0 0 0 0 0,0 0-1 0 0,0 0 1 0 0,-1 1-56 0 0,-2-1 38 0 0,0 1-1 0 0,0 0 0 0 0,0 0 0 0 0,0 0 1 0 0,0 1-1 0 0,0 0 0 0 0,1 0 0 0 0,-1 0 1 0 0,1 1-1 0 0,-1-1 0 0 0,1 1 0 0 0,0 0 0 0 0,0 0 1 0 0,0 1-1 0 0,0 0-37 0 0,-7 6 34 0 0,1 2 0 0 0,0-1-1 0 0,1 1 1 0 0,0 1 0 0 0,1 0 0 0 0,1 0 0 0 0,0 0-1 0 0,0 1 1 0 0,1 0 0 0 0,1 1 0 0 0,-1 4-34 0 0,3-7 8 0 0,0 0-1 0 0,1 0 1 0 0,0 0 0 0 0,0 0-1 0 0,2 0 1 0 0,-1 1 0 0 0,2-1 0 0 0,-1 0-1 0 0,3 7-7 0 0,1 8-76 0 0,-3-16 43 0 0,1 0 0 0 0,0 1 1 0 0,1-1-1 0 0,0 0 0 0 0,3 4 33 0 0,1 5-1 0 0,-5-16 24 0 0,-1 1 0 0 0,0-1 0 0 0,1 1 0 0 0,0-1 0 0 0,0 0 0 0 0,1 1 0 0 0,-1-1 0 0 0,1 0 0 0 0,0-1 0 0 0,0 1 0 0 0,0 0 0 0 0,0-1 1 0 0,1 0-1 0 0,1 2-23 0 0,1-1 113 0 0,1 0 1 0 0,-1-1 0 0 0,1 1-1 0 0,-1-1 1 0 0,1-1 0 0 0,0 0 0 0 0,1 1-114 0 0,-5-3 43 0 0,0 1 0 0 0,0-1 1 0 0,0 0-1 0 0,0 0 1 0 0,0 0-1 0 0,0 0 1 0 0,-1 0-1 0 0,1-1 1 0 0,0 1-1 0 0,0-1 0 0 0,0 0 1 0 0,0 0-1 0 0,0 0 1 0 0,-1 0-1 0 0,1 0 1 0 0,0-1-1 0 0,-1 1 0 0 0,1-1 1 0 0,0 0-44 0 0,6-5 24 0 0,-1-1 1 0 0,1 0-1 0 0,-2-1 1 0 0,1 0-1 0 0,-1 0 1 0 0,0-1 0 0 0,-1 0-1 0 0,0 0 1 0 0,0 0-1 0 0,-2-1 1 0 0,1 1-1 0 0,-1-1 1 0 0,0 0-1 0 0,-1-1 1 0 0,-1 1-1 0 0,0 0 1 0 0,0-1-1 0 0,-1-8-24 0 0,1-1 0 0 0,-1 12 0 0 0,0 0 0 0 0,-1 0 0 0 0,0-9 0 0 0,-1 5 0 0 0,-1-14 0 0 0,1 25 0 0 0,1 1 0 0 0,0 0 0 0 0,0 0 0 0 0,-1-1 0 0 0,1 1 0 0 0,-1 0 0 0 0,1 0 0 0 0,-1 0 0 0 0,1 0 0 0 0,-1-1 0 0 0,0 1 0 0 0,0 0 0 0 0,1 0 0 0 0,-1 0 0 0 0,0 0 0 0 0,-1 0 0 0 0,-5-1 0 0 0,5 3 0 0 0,0-1 0 0 0,0 1 0 0 0,0-1 0 0 0,0 1 0 0 0,0 0 0 0 0,0-1 0 0 0,0 1 0 0 0,1 0 0 0 0,-1 0 0 0 0,0 0 0 0 0,1 1 0 0 0,-1-1 0 0 0,0 0 0 0 0,1 1 0 0 0,0-1 0 0 0,-1 0 0 0 0,1 1 0 0 0,0 0 0 0 0,0-1 0 0 0,0 1 0 0 0,0 0 0 0 0,0 0 0 0 0,0 0 0 0 0,-4 8 0 0 0,0 1 0 0 0,1-1 0 0 0,-2 7 0 0 0,4-11 0 0 0,0 2 0 0 0,0 0 0 0 0,1 0 0 0 0,0 0 0 0 0,0 0 0 0 0,1 0 0 0 0,0 0 0 0 0,0 0 0 0 0,1 0 0 0 0,0 0 0 0 0,-1-2 0 0 0,1 0 0 0 0,0 0 0 0 0,1-1 0 0 0,0 1 0 0 0,-1 0 0 0 0,2-1 0 0 0,-1 0 0 0 0,1 1 0 0 0,0-1 0 0 0,0 0 0 0 0,0 0 0 0 0,3 2 0 0 0,-4-4 8 0 0,1 0 0 0 0,0 0 1 0 0,0-1-1 0 0,0 1 0 0 0,0-1 0 0 0,1 0 0 0 0,-1 0 0 0 0,0 0 0 0 0,1 0 0 0 0,0 0 0 0 0,-1-1 0 0 0,1 0 1 0 0,0 0-1 0 0,0 0 0 0 0,0 0 0 0 0,0 0 0 0 0,0-1 0 0 0,0 0 0 0 0,0 0 0 0 0,0 0 0 0 0,0 0 0 0 0,0 0 0 0 0,0-1 1 0 0,-1 0-1 0 0,1 0 0 0 0,0 0 0 0 0,0 0-8 0 0,5-2 8 0 0,-1 0 1 0 0,0 0 0 0 0,0-1-1 0 0,-1 0 1 0 0,1 0-1 0 0,-1-1 1 0 0,0 0 0 0 0,0 0-1 0 0,4-4-8 0 0,-10 7 1 0 0,1-1 0 0 0,0 0 0 0 0,0 0 0 0 0,-1 0 0 0 0,0 0 0 0 0,1 0 0 0 0,-1 0 0 0 0,0 0 0 0 0,0 0 0 0 0,0-3-1 0 0,5-15-251 0 0,-6 20 238 0 0,1 0 1 0 0,-1 0-1 0 0,1 0 1 0 0,-1-1-1 0 0,0 1 1 0 0,1 0-1 0 0,-1 0 1 0 0,0-1-1 0 0,0 1 1 0 0,0 0-1 0 0,0 0 1 0 0,0-1-1 0 0,0 1 0 0 0,0 0 1 0 0,-1 0-1 0 0,1-1 1 0 0,0 1-1 0 0,-1 0 1 0 0,1 0-1 0 0,-1 0 1 0 0,1-1 12 0 0,-4-8 210 0 0,2-3 82 0 0,2 12-288 0 0,0 0 1 0 0,0 0-1 0 0,-1 0 1 0 0,1 0-1 0 0,0 0 1 0 0,0 0-1 0 0,-1 0 1 0 0,1 0-1 0 0,0 0 0 0 0,-1 0 1 0 0,1 0-1 0 0,-1 0 1 0 0,0 0-1 0 0,1 0 1 0 0,-1 0-1 0 0,0 0 1 0 0,1 0-1 0 0,-1 1 1 0 0,0-1-1 0 0,0 0 1 0 0,0 1-1 0 0,0-1-4 0 0,-4-2-38 0 0,0 0-1 0 0,0 1 1 0 0,-1 0-1 0 0,1 0 1 0 0,-1 0-1 0 0,1 1 1 0 0,-1 0-1 0 0,1 0 1 0 0,-1 0-1 0 0,0 1 1 0 0,-3 0 38 0 0,-25-4-297 0 0,23 2 119 0 0,1 1 0 0 0,-1 0-1 0 0,0 1 1 0 0,-3 0 178 0 0,4 1-1240 0 0,0-1 0 0 0,0 0 0 0 0,1-1 0 0 0,-1-1 0 0 0,-3 0 1240 0 0,1-1-7014 0 0</inkml:trace>
  <inkml:trace contextRef="#ctx0" brushRef="#br0" timeOffset="589.297">484 206 8288 0 0,'0'0'638'0'0,"0"0"-78"0"0,0 0 1210 0 0,0 0 576 0 0,0 0 112 0 0,2 0-196 0 0,3-1-1546 0 0,-1 0 0 0 0,1 0 0 0 0,-1 0 0 0 0,0 0 0 0 0,1-1 0 0 0,1-1-716 0 0,21-6 1453 0 0,6 3-704 0 0,0 1-1 0 0,1 2 1 0 0,9 1-749 0 0,-39 3 32 0 0,0-1 1 0 0,0 1 0 0 0,-1 0-1 0 0,1 0 1 0 0,0 0 0 0 0,0 0-1 0 0,0 1 1 0 0,-1-1-1 0 0,3 3-32 0 0,8 2 1 0 0,-14-6 1 0 0,1 0-1 0 0,-1 1 1 0 0,0-1 0 0 0,1 1-1 0 0,-1-1 1 0 0,1 1 0 0 0,-1-1-1 0 0,0 1 1 0 0,1-1 0 0 0,-1 1-1 0 0,0 0 1 0 0,0-1-1 0 0,1 1 1 0 0,-1-1 0 0 0,0 1-1 0 0,0 0 1 0 0,0-1 0 0 0,0 1-1 0 0,0 0 1 0 0,0-1 0 0 0,0 1-2 0 0,1 15 24 0 0,-2-14-23 0 0,2 1-6 0 0,-1-1 1 0 0,0 0-1 0 0,-1 1 0 0 0,1-1 1 0 0,0 0-1 0 0,-1 1 0 0 0,1-1 1 0 0,-1 0-1 0 0,0 0 0 0 0,0 1 1 0 0,1-1-1 0 0,-2 0 0 0 0,1 0 0 0 0,0 0 1 0 0,0 0-1 0 0,-1 0 0 0 0,1 0 1 0 0,-1 0-1 0 0,1-1 0 0 0,-1 1 1 0 0,0-1-1 0 0,0 1 0 0 0,0-1 1 0 0,0 1-1 0 0,-1 0 5 0 0,1-1-7 0 0,2 0 6 0 0,0-1 1 0 0,-1 0-1 0 0,1 0 1 0 0,0 1-1 0 0,0-1 1 0 0,-1 0-1 0 0,1 0 1 0 0,-1 1-1 0 0,1-1 0 0 0,0 0 1 0 0,-1 0-1 0 0,1 0 1 0 0,0 0-1 0 0,-1 0 1 0 0,1 1-1 0 0,-1-1 1 0 0,1 0-1 0 0,-1 0 1 0 0,1 0-1 0 0,0 0 1 0 0,-1 0-1 0 0,1 0 1 0 0,-1 0-1 0 0,1 0 1 0 0,0-1-1 0 0,-1 1 1 0 0,1 0 0 0 0,-2-1-43 0 0,-1-4 43 0 0,3 2 43 0 0,3-2-22 0 0,0 4 64 0 0,10 4-41 0 0,-12-3-41 0 0,0 1 0 0 0,0-1 0 0 0,0 1-1 0 0,-1-1 1 0 0,1 1 0 0 0,0 0 0 0 0,0 0-1 0 0,0-1 1 0 0,-1 1 0 0 0,1 0 0 0 0,0 0-1 0 0,-1 0 1 0 0,1 0 0 0 0,-1-1 0 0 0,1 1 0 0 0,-1 0-1 0 0,0 0 1 0 0,1 0 0 0 0,-1 0 0 0 0,0 1-3 0 0,1 0 4 0 0,1 3-4 0 0,0 0 0 0 0,-1 1 0 0 0,0 0 0 0 0,0-1 0 0 0,0 1 0 0 0,-1 0 0 0 0,1-1 0 0 0,-2 5 0 0 0,1-6 0 0 0,0-1 0 0 0,0 0 0 0 0,-1 0 0 0 0,0 0 0 0 0,1 1 0 0 0,-1-1 0 0 0,0 0 0 0 0,-1 0 0 0 0,1 0 0 0 0,0-1 0 0 0,-1 1 0 0 0,0 0 0 0 0,1 0 0 0 0,-1-1 0 0 0,0 1 0 0 0,-2 0 0 0 0,-3 4 0 0 0,6-5 0 0 0,-1-1 0 0 0,1 1 0 0 0,0-1 0 0 0,-1 0 0 0 0,1 1 0 0 0,-1-1 0 0 0,0 0 0 0 0,1 0 0 0 0,-1 0 0 0 0,0 0 0 0 0,0-1 0 0 0,-1 2 0 0 0,-12-2-430 0 0,6-1 152 0 0,9 1 191 0 0,-1-1-1 0 0,1 1 1 0 0,-1 0-1 0 0,1 0 1 0 0,-1-1-1 0 0,1 1 1 0 0,0 0-1 0 0,-1-1 1 0 0,1 1-1 0 0,-1 0 1 0 0,1-1-1 0 0,0 1 1 0 0,-1-1-1 0 0,1 1 1 0 0,0-1-1 0 0,-1 1 1 0 0,1-1-1 0 0,0 1 1 0 0,0-1-1 0 0,-1 1 1 0 0,1-1-1 0 0,0 1 1 0 0,0-1-1 0 0,0 0 1 0 0,0 1-1 0 0,0-1 88 0 0,-2-12-1341 0 0,2 6-373 0 0,0 6-272 0 0</inkml:trace>
  <inkml:trace contextRef="#ctx0" brushRef="#br0" timeOffset="1082.491">887 0 10424 0 0,'10'1'1109'0'0,"6"11"-1160"0"0,-9-7 514 0 0,-1-1 1 0 0,0 1 0 0 0,-1 1 0 0 0,1-1 0 0 0,-1 1 0 0 0,0 0 0 0 0,1 1-464 0 0,-2 0 739 0 0,-1 0-1 0 0,0 0 1 0 0,0 0 0 0 0,1 4-739 0 0,8 18 1641 0 0,-8-20-1305 0 0,0-1 0 0 0,-1 0 0 0 0,0 1 0 0 0,0 2-336 0 0,5 14 370 0 0,-8-22-366 0 0,1-1 0 0 0,-1 0 0 0 0,1 1 0 0 0,-1-1 0 0 0,0 0 0 0 0,0 1-1 0 0,0-1 1 0 0,-1 2-4 0 0,1-3-4 0 0,0 1 1 0 0,0 0-1 0 0,0 0 0 0 0,0 0 0 0 0,0 0 0 0 0,0 0 0 0 0,0 0 1 0 0,1 0-1 0 0,-1 0 0 0 0,1-1 0 0 0,-1 1 0 0 0,1 0 1 0 0,0 0-1 0 0,0 0 4 0 0,14 20-615 0 0,-14-21-440 0 0,9 2-2643 0 0,-8-2-2175 0 0</inkml:trace>
  <inkml:trace contextRef="#ctx0" brushRef="#br0" timeOffset="1083.491">1072 203 6448 0 0,'0'0'297'0'0,"0"0"-9"0"0,0 0 201 0 0,-1-1 1545 0 0,-3-1-1008 0 0,0 1 1 0 0,0 0-1 0 0,0 0 0 0 0,0 1 1 0 0,0-1-1 0 0,0 1 1 0 0,0 0-1 0 0,-3 0-1026 0 0,-7-1 1382 0 0,-16 0-124 0 0,1 2 1 0 0,0 0 0 0 0,-24 6-1259 0 0,4-2 288 0 0,43-4-375 0 0,-13 0-591 0 0,0 2 0 0 0,1 0-1 0 0,-3 1 679 0 0,17-3-1956 0 0</inkml:trace>
  <inkml:trace contextRef="#ctx0" brushRef="#br0" timeOffset="1639.78">1044 419 11976 0 0,'0'0'546'0'0,"1"0"-10"0"0,4 2-214 0 0,-3-1 367 0 0,-2-1 198 0 0,0 0 38 0 0,10 5 2601 0 0,-3-4-3223 0 0,0-1 0 0 0,0 0-1 0 0,0 0 1 0 0,0-1-1 0 0,0 0 1 0 0,0 0-1 0 0,0 0 1 0 0,5-2-303 0 0,16-3 1083 0 0,18-9 333 0 0,-30 11-944 0 0,1 0-1 0 0,-1-1 1 0 0,1-1-472 0 0,-4 1 216 0 0,1 0 0 0 0,0 1 0 0 0,0 1 0 0 0,10-1-216 0 0,-3 1 139 0 0,0-1-1 0 0,7-2-138 0 0,-1-1 84 0 0,-19 4-4 0 0,-7 3-78 0 0,-1 0 0 0 0,0 0-1 0 0,0 0 1 0 0,0 0 0 0 0,0-1 0 0 0,0 1-1 0 0,0 0 1 0 0,1 0 0 0 0,-1 0 0 0 0,0 0-1 0 0,0 0 1 0 0,0 0 0 0 0,0 0 0 0 0,0 0-1 0 0,1 0 1 0 0,-1 0 0 0 0,0 0 0 0 0,0 0-1 0 0,0 0 1 0 0,0 0 0 0 0,1 0 0 0 0,-1 0-1 0 0,0 0 1 0 0,0 0 0 0 0,0 0 0 0 0,0 0-1 0 0,0 0 1 0 0,1 0 0 0 0,-1 0-1 0 0,0 0 1 0 0,0 0 0 0 0,0 0 0 0 0,0 0-1 0 0,0 1 1 0 0,0-1 0 0 0,1 0 0 0 0,-1 0-1 0 0,0 0 1 0 0,0 0 0 0 0,0 0 0 0 0,0 0-1 0 0,0 0 1 0 0,0 1 0 0 0,0-1 0 0 0,0 0-1 0 0,0 0 1 0 0,1 0-2 0 0,-3 11 118 0 0,-6 11 34 0 0,4-13-152 0 0,-1-1 0 0 0,0 1 0 0 0,0-1 0 0 0,-1 0 0 0 0,0 0 0 0 0,0-1 0 0 0,-6 5 0 0 0,11-11 0 0 0,0 0 0 0 0,0 0-1 0 0,0 0 1 0 0,0 0 0 0 0,0 0 0 0 0,0 0-1 0 0,0 0 1 0 0,0 0 0 0 0,1 0 0 0 0,-1 0 0 0 0,0 1-1 0 0,1-1 1 0 0,-10 18 17 0 0,9-17 52 0 0,1-2 32 0 0,0 0 31 0 0,0 0-9 0 0,1-2-84 0 0,1 0-1 0 0,-1 0 1 0 0,1 0 0 0 0,0 0 0 0 0,-1 0 0 0 0,1 0-1 0 0,1 0-38 0 0,0-1 41 0 0,11-11 67 0 0,-1-1-1 0 0,-1 0 1 0 0,0-1 0 0 0,4-8-108 0 0,-10 15 24 0 0,-1-1 0 0 0,0 0 1 0 0,-1 0-1 0 0,0 0 0 0 0,0 0 0 0 0,-1-1 1 0 0,-1 0-1 0 0,2-7-24 0 0,-4 15 61 0 0,1-1-1 0 0,-1 1 0 0 0,0-1 1 0 0,0 1-1 0 0,-1-1 1 0 0,1 0-1 0 0,0 1 0 0 0,-2-4-60 0 0,2 6-4 0 0,-1 0-1 0 0,1 0 0 0 0,-1 0 1 0 0,1 0-1 0 0,-1 0 0 0 0,1 0 1 0 0,-1 1-1 0 0,0-1 0 0 0,1 0 0 0 0,-1 0 1 0 0,0 0-1 0 0,0 1 0 0 0,0-1 1 0 0,0 0-1 0 0,1 1 0 0 0,-1-1 1 0 0,0 1-1 0 0,0-1 0 0 0,0 1 1 0 0,0-1-1 0 0,0 1 0 0 0,0 0 1 0 0,0 0-1 0 0,-1-1 0 0 0,1 1 1 0 0,0 0-1 0 0,0 0 0 0 0,0 0 0 0 0,0 0 1 0 0,0 0 4 0 0,-6 0-133 0 0,3 0 126 0 0,1 0-1 0 0,0 0 0 0 0,0 0 1 0 0,0 0-1 0 0,0 1 0 0 0,0-1 0 0 0,0 1 1 0 0,0 0-1 0 0,0 0 0 0 0,0 0 0 0 0,0 0 8 0 0,-5 2-49 0 0,1 0-1 0 0,-1 0 0 0 0,0-1 0 0 0,-2 1 50 0 0,3-2-190 0 0,0 1-1 0 0,0 0 1 0 0,0 0 0 0 0,1 1-1 0 0,0 0 1 0 0,-4 1 190 0 0,-1 0-5885 0 0,9-4-2149 0 0</inkml:trace>
  <inkml:trace contextRef="#ctx0" brushRef="#br0" timeOffset="2318.987">1881 112 11976 0 0,'2'0'922'0'0,"15"-5"-612"0"0,-13 4 158 0 0,0 0 0 0 0,0 0 0 0 0,0 0 0 0 0,0 0 0 0 0,0-1 0 0 0,1 0-468 0 0,-4 1 1521 0 0,6-8 1488 0 0,-7 9-2935 0 0,1-1 1 0 0,-1 1-1 0 0,1-1 1 0 0,-1 1-1 0 0,1-1 0 0 0,-1 1 1 0 0,1-1-1 0 0,-1 0 0 0 0,1 1 1 0 0,-1-1-1 0 0,0 1 1 0 0,1-1-1 0 0,-1 0 0 0 0,0 1 1 0 0,1-1-1 0 0,-1 0 0 0 0,0 0 1 0 0,0 1-1 0 0,0-1 1 0 0,0 0-1 0 0,0 0 0 0 0,0 1 1 0 0,0-2-75 0 0,0 2 51 0 0,0-1 1 0 0,-1 1 0 0 0,1-1 0 0 0,0 1-1 0 0,-1 0 1 0 0,1-1 0 0 0,-1 1-1 0 0,1-1 1 0 0,-1 1 0 0 0,1 0 0 0 0,-1-1-1 0 0,1 1 1 0 0,-1 0 0 0 0,1-1-1 0 0,-1 1 1 0 0,0 0 0 0 0,1 0 0 0 0,-1 0-1 0 0,1 0 1 0 0,-1 0 0 0 0,0-1-1 0 0,1 1 1 0 0,-1 0 0 0 0,0 0 0 0 0,1 1-52 0 0,-16-2 416 0 0,7 3-416 0 0,0 0 1 0 0,1 1-1 0 0,-1 0 0 0 0,1 0 1 0 0,-1 1-1 0 0,1 1 0 0 0,-5 3 0 0 0,2-2-122 0 0,-3 3 458 0 0,1 1 0 0 0,0 1 0 0 0,1 0 0 0 0,0 0 0 0 0,-7 10-336 0 0,13-15 25 0 0,1 0-21 0 0,0 0-1 0 0,1 0 1 0 0,-1 0-1 0 0,1 1 1 0 0,0 1-4 0 0,2-5 0 0 0,0 0-1 0 0,1 0 1 0 0,0 0 0 0 0,0 1 0 0 0,0-1 0 0 0,0 1 0 0 0,0-1 0 0 0,1 0 0 0 0,-1 1-1 0 0,1 0 1 0 0,0-1 0 0 0,0 4 0 0 0,1 0 147 0 0,1 0-1 0 0,-1 1 0 0 0,1-1 0 0 0,1 0 1 0 0,-1 0-1 0 0,1 0 0 0 0,2 3-146 0 0,-3-6 60 0 0,0-1 1 0 0,0-1-1 0 0,0 1 0 0 0,0 0 0 0 0,0 0 1 0 0,1-1-1 0 0,-1 1 0 0 0,1-1 0 0 0,0 0 1 0 0,0 0-1 0 0,0 0 0 0 0,0 0 0 0 0,0-1 0 0 0,0 1 1 0 0,0-1-1 0 0,1 1 0 0 0,0-1-60 0 0,3 1-22 0 0,1 0 1 0 0,-1 0-1 0 0,0-1 0 0 0,1 0 0 0 0,-1 0 0 0 0,1-1 0 0 0,-1 0 1 0 0,1 0-1 0 0,-1-1 0 0 0,1 0 0 0 0,-1 0 0 0 0,0-1 1 0 0,0 0-1 0 0,1 0 0 0 0,-1-1 0 0 0,-1 0 0 0 0,1 0 0 0 0,0-1 1 0 0,-1 1-1 0 0,1-1 0 0 0,-1-1 0 0 0,0 0 22 0 0,7-5-35 0 0,-10 7 25 0 0,0 1 0 0 0,0 0-1 0 0,0-1 1 0 0,-1 1 0 0 0,1-1-1 0 0,-1 0 1 0 0,0 0 0 0 0,0 0 0 0 0,0 0-1 0 0,0 0 1 0 0,0-1 10 0 0,16-26-468 0 0,-16 25 166 0 0,-1 11 250 0 0,-5 16 78 0 0,2-17-26 0 0,1 1 0 0 0,0-1 0 0 0,0 1 0 0 0,0-1 0 0 0,0 1 0 0 0,1 0 0 0 0,0 1 0 0 0,-1 0 0 0 0,0 0 0 0 0,-2 7 0 0 0,1-9 10 0 0,1 0 0 0 0,0 0 0 0 0,0 0 0 0 0,1 0 0 0 0,0 0-1 0 0,-1 0 1 0 0,2 0 0 0 0,-1 0 0 0 0,0 0 0 0 0,1 0 0 0 0,0 0 0 0 0,0-1 0 0 0,1 1-1 0 0,-1 0 1 0 0,1 0 0 0 0,0-1 0 0 0,0 1 0 0 0,1-1 0 0 0,-1 0 0 0 0,1 0 0 0 0,0 0-1 0 0,0 0 1 0 0,1 0 0 0 0,-1 0 0 0 0,1-1 0 0 0,-1 0 0 0 0,4 2-10 0 0,-6-4 3 0 0,0 0 0 0 0,0 0 0 0 0,1 0 0 0 0,-1-1 1 0 0,0 1-1 0 0,1-1 0 0 0,-1 1 0 0 0,1-1 0 0 0,-1 1 0 0 0,1-1 0 0 0,-1 0 1 0 0,1 0-1 0 0,-1 0 0 0 0,0 0 0 0 0,1 0 0 0 0,-1 0 0 0 0,1 0 0 0 0,-1 0 0 0 0,1 0 1 0 0,-1-1-1 0 0,1 1 0 0 0,-1-1 0 0 0,1 1 0 0 0,-1-1 0 0 0,0 0 0 0 0,1 1 1 0 0,-1-1-1 0 0,0 0 0 0 0,0 0 0 0 0,0 0 0 0 0,1 0 0 0 0,-1 0 0 0 0,0 0 1 0 0,0 0-1 0 0,0 0-3 0 0,5-4 7 0 0,-2 1-1 0 0,-1 0 0 0 0,1 0 0 0 0,-1-1-1 0 0,0 1 1 0 0,0-1 0 0 0,0 0 0 0 0,0 1 0 0 0,-1-1 0 0 0,0-1-1 0 0,0 1 1 0 0,0-1-6 0 0,0 1 1 0 0,-1 0 1 0 0,-1 0-1 0 0,1 0 0 0 0,-1 0 1 0 0,0 0-1 0 0,0 0 0 0 0,0 0 0 0 0,-1 0 1 0 0,1 0-1 0 0,-1 0 0 0 0,0 0 1 0 0,-1 0-1 0 0,1 1 0 0 0,-1-1 0 0 0,0 0 1 0 0,0 1-1 0 0,-1-1 0 0 0,-2-2-1 0 0,3 2 4 0 0,-1 0-1 0 0,-1 1 1 0 0,1-1-1 0 0,-1 1 1 0 0,0 0-1 0 0,0 0 1 0 0,0 0-1 0 0,0 1 1 0 0,-1-1-1 0 0,1 1 1 0 0,-1 0-1 0 0,0 0 1 0 0,0 1-1 0 0,0-1 1 0 0,0 1-1 0 0,-1 0 1 0 0,0 1-4 0 0,-9-4 26 0 0,12 4-22 0 0,0 0 0 0 0,0 0 0 0 0,-1 0 0 0 0,1 0 0 0 0,0 0-1 0 0,0 1 1 0 0,-1 0-4 0 0,-66-5-905 0 0,68 5 396 0 0,2 0-903 0 0,0 0-394 0 0,0 0-76 0 0,0 0-20 0 0</inkml:trace>
  <inkml:trace contextRef="#ctx0" brushRef="#br0" timeOffset="2882.573">2381 176 11976 0 0,'22'8'1082'0'0,"-22"-8"-816"0"0,0 0-247 0 0,0 0 0 0 0,0 0 0 0 0,0 0 0 0 0,-1 0 0 0 0,1 0 0 0 0,0 0 0 0 0,0-1 1 0 0,0 1-1 0 0,0 0 0 0 0,0 0 0 0 0,-1 0 0 0 0,1 0 0 0 0,0 0 0 0 0,0 0 0 0 0,0 0 1 0 0,0 0-1 0 0,0-1 0 0 0,0 1 0 0 0,0 0 0 0 0,-1 0 0 0 0,1 0 0 0 0,0 0 0 0 0,0 0 1 0 0,0-1-1 0 0,0 1 0 0 0,0 0 0 0 0,0 0 0 0 0,0 0 0 0 0,0 0 0 0 0,0-1 0 0 0,0 1 1 0 0,0 0-1 0 0,0 0 0 0 0,0 0 0 0 0,0 0 0 0 0,0 0 0 0 0,0-1 0 0 0,0 1 0 0 0,0 0 0 0 0,0 0 1 0 0,0 0-1 0 0,0 0 0 0 0,1-1 0 0 0,-1 1 0 0 0,0 0-19 0 0,1-7 536 0 0,-1 6-446 0 0,1 1 0 0 0,-1-1 1 0 0,0 0-1 0 0,0 1 1 0 0,0-1-1 0 0,0 0 1 0 0,0 0-1 0 0,0 1 1 0 0,-1-1-1 0 0,1 0 0 0 0,0 1 1 0 0,0-1-1 0 0,0 1 1 0 0,-1-1-1 0 0,1 0-90 0 0,-1 0 134 0 0,1 0 0 0 0,0 0 0 0 0,-1 1 1 0 0,1-1-1 0 0,0 0 0 0 0,0 0 0 0 0,0 0 0 0 0,0 0 0 0 0,0 0 0 0 0,0 0 0 0 0,0 0 0 0 0,0 0 0 0 0,0 0 0 0 0,0 1 0 0 0,0-2-134 0 0,2-3 283 0 0,1 0 1 0 0,-1 0-1 0 0,1 0 0 0 0,0 1 0 0 0,0-1 0 0 0,0 0 0 0 0,1 1 0 0 0,-1 0 0 0 0,1 0 0 0 0,0 0 0 0 0,2-1-283 0 0,1 0 222 0 0,-1 0 1 0 0,1 1-1 0 0,0 0 1 0 0,0 0-1 0 0,0 0 1 0 0,0 1-1 0 0,4-1-222 0 0,-9 3 171 0 0,-2 1-159 0 0,1 0 0 0 0,-1 0 0 0 0,1 0 1 0 0,0 0-1 0 0,-1 0 0 0 0,1 0 0 0 0,0 0 0 0 0,-1 0 1 0 0,1 1-1 0 0,-1-1 0 0 0,1 0 0 0 0,0 0 0 0 0,-1 0 1 0 0,1 1-1 0 0,-1-1 0 0 0,1 0 0 0 0,-1 1 1 0 0,1-1-1 0 0,-1 0 0 0 0,1 1 0 0 0,-1-1 0 0 0,1 1 1 0 0,-1-1-1 0 0,1 1 0 0 0,-1-1 0 0 0,0 1 1 0 0,1-1-1 0 0,-1 1 0 0 0,0-1 0 0 0,1 1 0 0 0,-1-1-12 0 0,12 18 124 0 0,-11-16-119 0 0,0 1 0 0 0,0 0-1 0 0,0-1 1 0 0,0 1-1 0 0,-1 0 1 0 0,1 0 0 0 0,-1-1-1 0 0,0 1 1 0 0,1 0 0 0 0,-1 0-1 0 0,-1 0 1 0 0,1 0 0 0 0,0 0-1 0 0,-1-1 1 0 0,0 3-5 0 0,-1 2-2 0 0,0 1 1 0 0,-1-1 0 0 0,0 0-1 0 0,-4 7 2 0 0,2-4 0 0 0,-1-1 0 0 0,-1 1 0 0 0,0-1 0 0 0,0-1 0 0 0,-1 1 0 0 0,1-1 0 0 0,-2 0 0 0 0,1-1 0 0 0,-1 0 0 0 0,-1 0 0 0 0,1-1 0 0 0,-3 1 0 0 0,4-6 0 0 0,8-1 0 0 0,-1 0 0 0 0,1 0 0 0 0,0 0 0 0 0,-1 0 0 0 0,1 0 0 0 0,0 0 0 0 0,0 0 0 0 0,-1 0 0 0 0,1-1 0 0 0,0 1 0 0 0,0 0 0 0 0,0 0 0 0 0,-1 0 0 0 0,1 0 0 0 0,0-1 0 0 0,0 1 0 0 0,0 0 0 0 0,-1 0 0 0 0,1-1 0 0 0,0 1 0 0 0,0 0 0 0 0,0 0 0 0 0,0-1 0 0 0,0 1 0 0 0,0 0 0 0 0,0 0 0 0 0,0-1 0 0 0,-1 1 0 0 0,1 0 0 0 0,1-2 0 0 0,0 1 0 0 0,-1 0 0 0 0,1 0 0 0 0,0 0-1 0 0,-1 0 1 0 0,1 1 0 0 0,0-1 0 0 0,0 0 0 0 0,0 0 0 0 0,0 0 0 0 0,0 1-1 0 0,0-1 1 0 0,0 0 0 0 0,0 1 0 0 0,0-1 0 0 0,0 1 0 0 0,1-1-1 0 0,-1 1 1 0 0,0 0 0 0 0,1-1 0 0 0,27-6 37 0 0,-28 7-32 0 0,8-2 30 0 0,0 1-1 0 0,0-1 1 0 0,0 2 0 0 0,0-1-1 0 0,0 1 1 0 0,0 1 0 0 0,0 0-1 0 0,0 0 1 0 0,8 2-35 0 0,5 2-163 0 0,6 2 87 0 0,5 3-96 0 0,-14-6-4265 0 0,-7-3-2593 0 0</inkml:trace>
  <inkml:trace contextRef="#ctx0" brushRef="#br0" timeOffset="3216.679">2806 59 8784 0 0,'0'0'398'0'0,"1"1"-3"0"0,16 4-236 0 0,-15-4 127 0 0,1 1 1 0 0,0-1 0 0 0,-1 1 0 0 0,1-1 0 0 0,-1 1-1 0 0,0 0 1 0 0,0 0 0 0 0,1 0 0 0 0,-1 0-1 0 0,0 0 1 0 0,-1 1 0 0 0,1-1 0 0 0,0 0 0 0 0,-1 1-1 0 0,1 0 1 0 0,-1-1 0 0 0,1 4-287 0 0,2 2 1025 0 0,-1 1 1 0 0,0-1-1 0 0,-1 1 1 0 0,0 0-1 0 0,0 4-1025 0 0,0 6 707 0 0,6 25 390 0 0,-4-13-728 0 0,-1-9-501 0 0,-2-7-39 0 0,-1-13 164 0 0,0-1 0 0 0,0 1 1 0 0,0 0-1 0 0,0 0 0 0 0,0 0 0 0 0,1-1 1 0 0,-1 1-1 0 0,0 0 0 0 0,1-1 1 0 0,0 1-1 0 0,-1 0 0 0 0,1 0 7 0 0,-1-2-19 0 0,0 0-1 0 0,1 1 0 0 0,-1-1 0 0 0,0 1 1 0 0,0-1-1 0 0,0 0 0 0 0,1 1 0 0 0,-1-1 1 0 0,0 0-1 0 0,0 1 0 0 0,1-1 0 0 0,-1 0 1 0 0,0 1-1 0 0,1-1 0 0 0,-1 0 0 0 0,0 0 1 0 0,1 1-1 0 0,-1-1 0 0 0,1 0 0 0 0,-1 0 1 0 0,0 1-1 0 0,1-1 0 0 0,-1 0 0 0 0,1 0 1 0 0,-1 0-1 0 0,0 0 0 0 0,1 0 1 0 0,-1 0-1 0 0,1 0 0 0 0,-1 0 0 0 0,1 0 1 0 0,-1 0-1 0 0,1 0 0 0 0,-1 0 0 0 0,0 0 1 0 0,1 0-1 0 0,-1 0 0 0 0,1 0 0 0 0,-1-1 1 0 0,0 1-1 0 0,1 0 0 0 0,-1 0 20 0 0,10-12-2381 0 0,-10 12 2103 0 0,5-10-4307 0 0,-1-1-1229 0 0</inkml:trace>
  <inkml:trace contextRef="#ctx0" brushRef="#br0" timeOffset="3552.396">2919 164 8408 0 0,'0'0'381'0'0,"0"0"-5"0"0,0 0-56 0 0,0 0 635 0 0,0 0 301 0 0,0 2 65 0 0,-2 8-101 0 0,2-8-960 0 0,0 1 0 0 0,0-1 0 0 0,-1 0 0 0 0,1 1 0 0 0,-1-1 0 0 0,0 0 0 0 0,0 0 0 0 0,0 1-260 0 0,0-3 174 0 0,0 1-1 0 0,-1-1 1 0 0,1 0 0 0 0,-1 1 0 0 0,1-1-1 0 0,0 0 1 0 0,-1 0 0 0 0,1 0 0 0 0,-1 0-1 0 0,1 0 1 0 0,-1 0 0 0 0,1-1 0 0 0,-1 1-174 0 0,0 0 262 0 0,-16 1 741 0 0,1 0 0 0 0,-6 2-1003 0 0,5 0 531 0 0,0-1 0 0 0,-6-1-531 0 0,-75-1-1196 0 0,89 0-6218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06:49.0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2002 216 18287 0 0,'1'-2'414'0'0,"5"-2"-17"0"0,-4 3-329 0 0,-1 0 0 0 0,1 0-1 0 0,-1 1 1 0 0,0-1 0 0 0,0 0 0 0 0,1 0 0 0 0,-1 0 0 0 0,0-1-1 0 0,0 1 1 0 0,0 0 0 0 0,0 0 0 0 0,0-1 0 0 0,-1 1 0 0 0,1 0-1 0 0,0-1-67 0 0,-1-2 79 0 0,0 3-75 0 0,0 0 0 0 0,0 0 0 0 0,0 0 0 0 0,0 0-1 0 0,0 0 1 0 0,0 0 0 0 0,0 0 0 0 0,1 0 0 0 0,-1 0 0 0 0,0 0 0 0 0,1 0 0 0 0,-1 0 0 0 0,0 1-1 0 0,1-1 1 0 0,-1 0 0 0 0,1 0 0 0 0,-1 0 0 0 0,1 1 0 0 0,0-1 0 0 0,-1 0 0 0 0,1 0 0 0 0,0 1-1 0 0,-1-1 1 0 0,2 0-4 0 0,-2 1 5 0 0,0-1-1 0 0,1 0 1 0 0,-1 1-1 0 0,0-1 1 0 0,0 0-1 0 0,1 1 1 0 0,-1-1-1 0 0,0 1 1 0 0,0-1-1 0 0,0 0 1 0 0,0 1-1 0 0,0-1 1 0 0,0 0-1 0 0,0 0 1 0 0,0 1-1 0 0,0-1 1 0 0,0 0-1 0 0,0 1 1 0 0,-1-1-1 0 0,1 1 1 0 0,0-1-1 0 0,0 0 1 0 0,-1 1-1 0 0,1-1 1 0 0,0 0-5 0 0,-12-20 256 0 0,6 11-111 0 0,5 8-143 0 0,0 0-1 0 0,-1 1 1 0 0,1-1 0 0 0,0 0 0 0 0,-1 1 0 0 0,1-1 0 0 0,-1 1 0 0 0,0 0 0 0 0,1-1 0 0 0,-1 1-1 0 0,0 0 1 0 0,0 0 0 0 0,-1 0-2 0 0,-29-11-3 0 0,11 4-6 0 0,-14-7-25 0 0,0 3 0 0 0,0 1 0 0 0,-1 1 0 0 0,-25-2 34 0 0,56 11-2 0 0,-45-7-18 0 0,0 3 0 0 0,-1 2 0 0 0,-40 2 20 0 0,54 3-33 0 0,-1 2 1 0 0,1 1-1 0 0,-25 7 33 0 0,25-2-14 0 0,1 2 1 0 0,1 1 0 0 0,0 2-1 0 0,-32 19 14 0 0,48-23-12 0 0,1 0 0 0 0,0 2 0 0 0,0 0 0 0 0,-4 5 12 0 0,-60 61-16 0 0,64-60 4 0 0,2 1 0 0 0,0 0-1 0 0,1 1 1 0 0,-7 15 12 0 0,-6 15-27 0 0,-9 26 27 0 0,8-3-72 0 0,2 0 0 0 0,-7 40 72 0 0,11-12-173 0 0,-7 82 173 0 0,23-137-29 0 0,-27 244-565 0 0,10 103 594 0 0,16 21-454 0 0,6-217 270 0 0,0 628-279 0 0,3-441 452 0 0,9 414 33 0 0,-7-213 446 0 0,-6 586 1389 0 0,-1-977-1590 0 0,-12 467 565 0 0,-20 1-463 0 0,-122 881-1081 0 0,125-1306 89 0 0,-102 686-2682 0 0,17-131 23 0 0,75-368 2132 0 0,35-323 949 0 0,-12 353 984 0 0,26-1 918 0 0,3-290 597 0 0,27 134-2298 0 0,47 157 2415 0 0,-25-205-75 0 0,31 61-2340 0 0,-70-250 255 0 0,4-1 0 0 0,2 0 0 0 0,2-2 0 0 0,3-2-1 0 0,3 0 1 0 0,13 14-255 0 0,-18-30 171 0 0,2-1 1 0 0,2-2-1 0 0,1 0 0 0 0,2-3 0 0 0,26 20-171 0 0,-29-28 68 0 0,2-1 1 0 0,0-2-1 0 0,2-1 0 0 0,0-2 0 0 0,1-2 0 0 0,1-1 1 0 0,38 11-69 0 0,-28-16-12 0 0,2-2 0 0 0,0-2 1 0 0,0-2-1 0 0,0-3 0 0 0,1-1 1 0 0,-1-3-1 0 0,1-2 0 0 0,44-9 12 0 0,-46 2-305 0 0,-1-2-1 0 0,0-2 0 0 0,0-2 1 0 0,-2-3-1 0 0,20-11 306 0 0,-39 16-1203 0 0,0-2 0 0 0,-2 0 0 0 0,0-2 0 0 0,5-6 1203 0 0,11-5-6971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12:18.1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100 1 5872 0 0,'0'0'266'0'0,"0"0"1"0"0,-3 12-160 0 0,-15 15 501 0 0,17-27-589 0 0,1 1 0 0 0,-1 0 0 0 0,0 0 0 0 0,1 0 0 0 0,-1-1 0 0 0,0 1 0 0 0,0 0 0 0 0,1-1 0 0 0,-1 1 0 0 0,0-1-1 0 0,0 1 1 0 0,0-1 0 0 0,0 1 0 0 0,0-1 0 0 0,0 0 0 0 0,0 1 0 0 0,0-1 0 0 0,0 0 0 0 0,0 0-19 0 0,-21 3 82 0 0,-4-7-2122 0 0,13 1-330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33:53.2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1 169 1840 0 0,'21'23'1146'0'0,"11"10"-1146"0"0,-4-8 5177 0 0,1-1 0 0 0,4 0-5177 0 0,-4-9-225 0 0,-23-12 273 0 0,0-1 1 0 0,-1 1-1 0 0,1 1 1 0 0,1 0-49 0 0,-4-1 185 0 0,1-1 0 0 0,0 1 1 0 0,0-1-1 0 0,1 0 0 0 0,-1 0 0 0 0,0-1 1 0 0,1 1-1 0 0,-1-1 0 0 0,0 0 0 0 0,2 0-185 0 0,7 1 396 0 0,1-1-1 0 0,12-1-395 0 0,-20 0-72 0 0,-1 0 131 0 0,0 0 0 0 0,0 1 0 0 0,0 0 0 0 0,0-1 1 0 0,0 2-1 0 0,0-1 0 0 0,0 0 0 0 0,0 1 0 0 0,-1 0 1 0 0,1 0-1 0 0,-1 1 0 0 0,1-1 0 0 0,-1 1 0 0 0,0 0 0 0 0,3 3-59 0 0,17 10 540 0 0,-5-4 219 0 0,-15-10-681 0 0,-1 0 0 0 0,1 0 0 0 0,0 0 0 0 0,-1 0 0 0 0,1-1 0 0 0,0 1-1 0 0,0-1 1 0 0,0 0 0 0 0,1 0 0 0 0,-1-1 0 0 0,3 1-78 0 0,-4-1 50 0 0,0 0-1 0 0,0 0 1 0 0,0 0-1 0 0,-1 0 1 0 0,1-1-1 0 0,0 1 1 0 0,-1-1 0 0 0,1 0-1 0 0,0 1 1 0 0,-1-1-1 0 0,1 0 1 0 0,-1-1 0 0 0,1 1-1 0 0,-1 0 1 0 0,0-1-1 0 0,1 0 1 0 0,-1 1-1 0 0,1-2-49 0 0,11-6-38 0 0,-14 8 15 0 0,12-5-25 0 0,-6 2 212 0 0,4-8-11 0 0,4-1-136 0 0,15-11-18 0 0,-13 13-32 0 0,-1-1-1 0 0,-1-1 1 0 0,0-1-1 0 0,0 0 1 0 0,-2-1-1 0 0,0 0 1 0 0,9-14 33 0 0,-18 24 31 0 0,11-10 4 0 0,-11 11-33 0 0,-2 3 4 0 0,0 0 0 0 0,1 0 0 0 0,-1 0 0 0 0,0 0 1 0 0,1 0-1 0 0,-1 0 0 0 0,1 1 0 0 0,-1-1 0 0 0,1 0 0 0 0,-1 1 0 0 0,1-1 0 0 0,0 1-6 0 0,5-5 6 0 0,1 0 0 0 0,-1-1 1 0 0,0 0-1 0 0,0 0 0 0 0,-1 0 0 0 0,1-1 0 0 0,-1 0 0 0 0,-1 0-6 0 0,8-8 4 0 0,-1 1 3 0 0,-9 10 10 0 0,0 0 1 0 0,0 1 0 0 0,0-1-1 0 0,1 1 1 0 0,-1-1 0 0 0,1 1-1 0 0,0 1 1 0 0,0-1 0 0 0,0 0-1 0 0,0 1 1 0 0,0 0 0 0 0,1 0-1 0 0,-1 0 1 0 0,1 0 0 0 0,-1 1-1 0 0,1 0 1 0 0,0 0-18 0 0,20 0 118 0 0,-15 1-23 0 0,-3 1 28 0 0,10 6-86 0 0,7-3-37 0 0,-5 2 80 0 0,-15-4-72 0 0,0-1 0 0 0,0 0 0 0 0,-1 1 0 0 0,1-2 0 0 0,0 1 0 0 0,0 0 0 0 0,0-1 0 0 0,1 0 0 0 0,-1 0 0 0 0,0 0-8 0 0,38 0 18 0 0,-22-2 34 0 0,-1 2 0 0 0,0 1-1 0 0,0 0 1 0 0,1 1 0 0 0,-1 2-1 0 0,8 1-51 0 0,44 18 118 0 0,-60-20-99 0 0,0-1 0 0 0,0 0 0 0 0,1 0 1 0 0,-1-1-1 0 0,0-1 0 0 0,1 0 0 0 0,3-1-19 0 0,-3 0 11 0 0,-8 1-3 0 0,0 0 1 0 0,0-1 0 0 0,0 1 0 0 0,0-1 0 0 0,0 0 0 0 0,0 0-1 0 0,3-2-8 0 0,10-4 11 0 0,10-6 39 0 0,1 2-1 0 0,0 1 1 0 0,1 2 0 0 0,0 0 0 0 0,5 1-50 0 0,-9 6-60 0 0,10-2 396 0 0,45-8-620 0 0,-71 9 283 0 0,0-1-1 0 0,0 0 1 0 0,7-3 1 0 0,-8 3 14 0 0,-1 0 1 0 0,1 0-1 0 0,0 1 1 0 0,5-1-15 0 0,13-2 10 0 0,-17 5 44 0 0,-1 0-1 0 0,0 1 1 0 0,1 1-1 0 0,-1-1 1 0 0,0 1-1 0 0,0 1 1 0 0,6 2-54 0 0,0 3 108 0 0,-13-7-90 0 0,1 0 0 0 0,0 0-1 0 0,0 0 1 0 0,0 0 0 0 0,0 0 0 0 0,0 0-1 0 0,0 0 1 0 0,0-1 0 0 0,0 1 0 0 0,0-1 0 0 0,0 1-1 0 0,3-1-17 0 0,-3 0 9 0 0,1 0 0 0 0,-1 0 0 0 0,0 1 1 0 0,1-1-1 0 0,-1 0 0 0 0,0 1 0 0 0,1 0 0 0 0,-1-1 0 0 0,1 1-9 0 0,-3 0 3 0 0,1-1 0 0 0,0 0 0 0 0,0 1-1 0 0,-1-1 1 0 0,1 0 0 0 0,0 0 0 0 0,0 0 0 0 0,0 0 0 0 0,-1 0 0 0 0,1 0 0 0 0,0 0 0 0 0,0 0 0 0 0,0 0-1 0 0,0 0 1 0 0,-1 0 0 0 0,2-1-3 0 0,11 1 9 0 0,-11 0-7 0 0,-1 0-1 0 0,1 0 1 0 0,-1 0 0 0 0,1 0-1 0 0,-1 0 1 0 0,1 0-1 0 0,0-1 1 0 0,-1 1 0 0 0,1 0-1 0 0,-1-1 1 0 0,1 1-1 0 0,-1-1 1 0 0,1 0 0 0 0,-1 1-1 0 0,0-1 1 0 0,1 0 0 0 0,-1 0-1 0 0,0 0 1 0 0,0 0-1 0 0,0 0 1 0 0,1-1-2 0 0,-1 1-117 0 0,-1 1-66 0 0,-1-1-1465 0 0,-3-4-5798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33:55.7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9672 0 0,'62'5'3873'0'0,"-60"-5"-3081"0"0,-2 0-891 0 0,-4 21-533 0 0,-2 6 896 0 0,6-24-246 0 0,0-3-18 0 0,0 1 0 0 0,-1 0 0 0 0,1 0 0 0 0,0 0 0 0 0,0 0 0 0 0,0-1 0 0 0,-1 1 0 0 0,1 0 0 0 0,0 0 0 0 0,-1 0 0 0 0,1-1 0 0 0,0 1 0 0 0,-1 0 0 0 0,1 0 0 0 0,-1-1 0 0 0,1 1 0 0 0,-1 0 0 0 0,0-1 0 0 0,1 1 0 0 0,-1 0 0 0 0,-6 5 14 0 0,8-7 130 0 0,1 0-1 0 0,0 0 1 0 0,0 0 0 0 0,-1 0-1 0 0,1 0 1 0 0,0 0 0 0 0,0 0-1 0 0,0 1 1 0 0,0-1 0 0 0,0 1-1 0 0,0 0 1 0 0,0-1-1 0 0,0 1 1 0 0,0 0 0 0 0,0 0-1 0 0,2 0-143 0 0,-2 0 5 0 0,-1 0 285 0 0,-1 0-2 0 0,0 0 0 0 0,0 0-17 0 0,4 6 89 0 0,-1-3-326 0 0,0-1 0 0 0,-1 0 0 0 0,1-1 0 0 0,0 1 1 0 0,0 0-1 0 0,0-1 0 0 0,0 0 0 0 0,0 1 0 0 0,1-1 0 0 0,1 0-34 0 0,2 2 28 0 0,24 7 212 0 0,-29-9-122 0 0,6 1 100 0 0,12 0 162 0 0,-16-1-300 0 0,0-1 0 0 0,0 0-1 0 0,0 1 1 0 0,0 0 0 0 0,0 0-1 0 0,0 0 1 0 0,0 1-80 0 0,32 12 486 0 0,-25-9-360 0 0,-7-4-125 0 0,0-1-1 0 0,0 1 0 0 0,0 0 1 0 0,0 0-1 0 0,0 1 0 0 0,0-1 0 0 0,4 2 0 0 0,-6-1 1 0 0,-1-1-1 0 0,-1-1 1 0 0,1 0-1 0 0,0 1 1 0 0,-1-1-1 0 0,1 0 1 0 0,-1 1-1 0 0,1-1 1 0 0,0 0-1 0 0,-1 0 1 0 0,1 0-1 0 0,0 0 1 0 0,-1 0-1 0 0,1 0 1 0 0,0 0-1 0 0,-1 0 1 0 0,1 0-1 0 0,0 0 1 0 0,0 0 0 0 0,-1 0-1 0 0,1 0 0 0 0,1 0 53 0 0,0-1 1 0 0,49-13 178 0 0,-50 13-166 0 0,16-1 116 0 0,-14 1-168 0 0,0 1 17 0 0,0-1 1 0 0,1 1 0 0 0,-1 0-1 0 0,1 0 1 0 0,-1 0-1 0 0,1 0 1 0 0,-1 0 0 0 0,1 1-1 0 0,0 0-31 0 0,16 4 170 0 0,-16-3-151 0 0,-1-1 0 0 0,1 0 0 0 0,0 0 0 0 0,-1-1 0 0 0,1 1 0 0 0,0-1 0 0 0,-1 0 0 0 0,1 0 0 0 0,0 0 0 0 0,2 0-19 0 0,61-5 163 0 0,-64 5-160 0 0,9-3 84 0 0,1 1 0 0 0,0 0 0 0 0,-1 1 1 0 0,1 0-1 0 0,0 1 0 0 0,0 0 0 0 0,1 1-87 0 0,17 3 214 0 0,-23-4-144 0 0,0 1 1 0 0,-1 0 0 0 0,1 1-1 0 0,-1-1 1 0 0,3 2-71 0 0,3 0 40 0 0,-12-3-35 0 0,0 0-1 0 0,0 1 1 0 0,0-1 0 0 0,1 0-1 0 0,-1 1 1 0 0,0-1-1 0 0,0 1 1 0 0,0-1 0 0 0,0 1-1 0 0,0-1 1 0 0,0 1-1 0 0,0 0 1 0 0,0 0-5 0 0,0-1 3 0 0,0 1 0 0 0,-1-1 1 0 0,1 1-1 0 0,0-1 0 0 0,0 0 0 0 0,-1 1 0 0 0,1-1 1 0 0,0 0-1 0 0,0 1 0 0 0,-1-1 0 0 0,1 0 0 0 0,0 0 1 0 0,0 0-1 0 0,0 0 0 0 0,-1 0 0 0 0,1 0 0 0 0,1 0-3 0 0,7 1-1 0 0,-2 2 14 0 0,23 5 38 0 0,-18-6-23 0 0,0-1-1 0 0,0 0 0 0 0,0-1 1 0 0,1 0-1 0 0,-1-1 0 0 0,0 0 1 0 0,0-1-1 0 0,5-1-27 0 0,-11 2 40 0 0,0 0-1 0 0,0 1 1 0 0,0 0 0 0 0,0 0-1 0 0,0 0 1 0 0,0 1 0 0 0,0 0 0 0 0,0 0-1 0 0,1 1-39 0 0,-3-1 33 0 0,0 0 0 0 0,-1 0 0 0 0,1-1-1 0 0,0 1 1 0 0,0-1 0 0 0,0 0 0 0 0,0 0-33 0 0,8 0 58 0 0,-10 0-42 0 0,7 1 31 0 0,0 0 1 0 0,0 1-1 0 0,0 0 0 0 0,0 0 1 0 0,0 1-1 0 0,2 1-47 0 0,-8-2 8 0 0,1-1-1 0 0,-1 0 1 0 0,0 0 0 0 0,1 0-1 0 0,-1 0 1 0 0,0-1-1 0 0,1 1 1 0 0,2-1-8 0 0,14 2-1 0 0,-13-1 1 0 0,1 0 0 0 0,0-1 0 0 0,-1 0 0 0 0,6 0 0 0 0,5-1 0 0 0,-10 0 10 0 0,1 0-1 0 0,-1-1 1 0 0,1 1-1 0 0,-1-2 1 0 0,0 1-1 0 0,0-1 1 0 0,0-1-1 0 0,3-1-9 0 0,-2 0 13 0 0,1 1 0 0 0,0 1 0 0 0,0-1 0 0 0,9 0-13 0 0,24-7 0 0 0,-35 8 0 0 0,6-4 0 0 0,-10 6 0 0 0,7-1 0 0 0,-5 1 4 0 0,16-6 56 0 0,2 2 4 0 0,-21 3-69 0 0,-1 1 1 0 0,0 0 1 0 0,0 0-1 0 0,0 1 0 0 0,0-1 1 0 0,0 1-1 0 0,0-1 0 0 0,0 1 0 0 0,1 0 1 0 0,-1 0-1 0 0,0 0 0 0 0,0 0 1 0 0,0 0-1 0 0,1 1 4 0 0,5-2 39 0 0,4 0 53 0 0,19 10-42 0 0,-2 6 14 0 0,38 25 0 0 0,-64-38-64 0 0,-2-1 0 0 0,0 0 0 0 0,0-1 0 0 0,0 1 0 0 0,0-1 0 0 0,0 1 0 0 0,0-1 0 0 0,0 1 0 0 0,0-1 0 0 0,1 0 0 0 0,-1 1 0 0 0,0-1 0 0 0,0 0 0 0 0,0 0 0 0 0,0 0 0 0 0,1 0 0 0 0,-1 0 0 0 0,0 0 0 0 0,1 0 0 0 0,25 1-2 0 0,-20 0 24 0 0,-1 0 0 0 0,1-1 0 0 0,0 0 1 0 0,0-1-1 0 0,0 1 0 0 0,1-2-22 0 0,0 1 34 0 0,-1 1 0 0 0,1-1 0 0 0,0 1 0 0 0,-1 1 1 0 0,1-1-1 0 0,-1 1 0 0 0,1 0 0 0 0,-1 1 0 0 0,0 0 0 0 0,1 0-34 0 0,-4-1 16 0 0,-1 0-1 0 0,1-1 1 0 0,0 1-1 0 0,-1-1 0 0 0,1 0 1 0 0,2 0-16 0 0,14 0 57 0 0,9 1 16 0 0,-22-1-43 0 0,1 1-1 0 0,-1-1 1 0 0,8 2-30 0 0,-6 0 8 0 0,1-1-1 0 0,-1-1 0 0 0,1 1 0 0 0,0-2 1 0 0,4 0-8 0 0,30 1 41 0 0,52 2 209 0 0,-3 7 244 0 0,-91-9-483 0 0,1 1 0 0 0,-1-1 0 0 0,1 1 0 0 0,-1 0 0 0 0,1 0 0 0 0,-1 0 0 0 0,1 1-11 0 0,-1-1 7 0 0,0 0 0 0 0,-1 0 0 0 0,1 0 0 0 0,0 0 0 0 0,0-1 0 0 0,-1 1 0 0 0,1-1-1 0 0,0 1 1 0 0,0-1 0 0 0,2 1-7 0 0,-1-2 4 0 0,-1 1-1 0 0,1 0 1 0 0,0 1-1 0 0,-1-1 1 0 0,1 0 0 0 0,0 1-1 0 0,-1-1 1 0 0,1 1-1 0 0,-1 0 1 0 0,1 0-1 0 0,0 0-3 0 0,24 8 25 0 0,-16-6-55 0 0,-9-2-132 0 0,5-4-135 0 0,-6 2-5244 0 0,-1 1-2068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34:01.0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27 2760 0 0,'2'0'207'0'0,"14"-3"506"0"0,4-1 4089 0 0,-20 4-4675 0 0,1 0-1 0 0,0-1 1 0 0,-1 1-1 0 0,1 0 0 0 0,0 0 1 0 0,0 0-1 0 0,-1-1 1 0 0,1 1-1 0 0,0 0 0 0 0,0 0 1 0 0,-1 0-1 0 0,1 0 1 0 0,0 0-1 0 0,0 1-126 0 0,0-1-79 0 0,-1 0 0 0 0,1 0 0 0 0,0 0 0 0 0,-1 0 0 0 0,1 0-1 0 0,0 0 1 0 0,-1 0 0 0 0,1 0 0 0 0,-1-1 0 0 0,1 1 0 0 0,0 0 0 0 0,-1 0 0 0 0,1 0 0 0 0,-1-1 0 0 0,1 1 0 0 0,0 0 0 0 0,-1-1 79 0 0,4 0-20 0 0,-1 0 0 0 0,0 0 0 0 0,1 0 0 0 0,-1 0 0 0 0,1 0 0 0 0,-1 1 0 0 0,1 0 0 0 0,3 0 20 0 0,9-2 434 0 0,-6 1-152 0 0,6-2-46 0 0,-1 1 1 0 0,1 1 0 0 0,0 0 0 0 0,0 1 0 0 0,9 2-237 0 0,-14 0 174 0 0,-1 1 0 0 0,1 1-1 0 0,-1 0 1 0 0,1 0-174 0 0,11 5 251 0 0,-10-3-94 0 0,0 0-1 0 0,0 0 1 0 0,0 2 0 0 0,-1-1-1 0 0,7 7-156 0 0,-7-6 95 0 0,2 3 144 0 0,-2-1-1 0 0,1 2 1 0 0,9 12-239 0 0,9 9 548 0 0,-22-24-419 0 0,0 1 1 0 0,-1-1 0 0 0,0 1 0 0 0,0 0-1 0 0,3 9-129 0 0,23 54 666 0 0,-32-71-643 0 0,10 29 124 0 0,-9-23-111 0 0,0 0 0 0 0,1-1 0 0 0,0 1 0 0 0,1-1 0 0 0,1 4-36 0 0,0-3 12 0 0,-1 1 0 0 0,0 0 0 0 0,-1 0 0 0 0,0 0 0 0 0,-1 0 0 0 0,2 8-12 0 0,1 20 0 0 0,-4-30 12 0 0,0-1 1 0 0,-1 0 0 0 0,0 0-1 0 0,0 1 1 0 0,0-1 0 0 0,-1 0-1 0 0,0 0 1 0 0,0 0 0 0 0,-2 4-13 0 0,-1 15 166 0 0,-2 1-164 0 0,0 0 0 0 0,-1 0 0 0 0,-5 7-2 0 0,2-3-39 0 0,1 0 1 0 0,-1 12 38 0 0,-23 87 212 0 0,15 2-434 0 0,14-91 375 0 0,1-22-221 0 0,-1 20-76 0 0,-6 95 284 0 0,9-111-98 0 0,-1 1 0 0 0,-1 1-42 0 0,0-2-2 0 0,1 0 0 0 0,1 3 2 0 0,-3 44 120 0 0,2-47-66 0 0,1 0 0 0 0,1 0 0 0 0,1 1 0 0 0,0-1-55 0 0,14 109 28 0 0,4 33 185 0 0,-11-118 261 0 0,-3-1 1 0 0,-1 41-474 0 0,3 43 623 0 0,-1 0-656 0 0,-4-38 113 0 0,0-34 126 0 0,-5 56-206 0 0,-3-38-248 0 0,3-29 319 0 0,3-34-21 0 0,-1 1 1 0 0,0 0-1 0 0,-2 0-50 0 0,1 0 5 0 0,1 0-1 0 0,0 0 0 0 0,1 11-4 0 0,1-12 0 0 0,-2 1 0 0 0,0 0-1 0 0,-2 10 1 0 0,2-16 0 0 0,1 0 0 0 0,-1 0 0 0 0,1 0 0 0 0,0 0 0 0 0,1 4 0 0 0,1 14 0 0 0,-2-16 30 0 0,1 1-1 0 0,0-1 0 0 0,1 0 0 0 0,1 2-29 0 0,3 19 182 0 0,-5-22-70 0 0,2-1 0 0 0,-1 1 0 0 0,1-1 0 0 0,0 0 1 0 0,1 0-1 0 0,-1 0 0 0 0,1 0 0 0 0,1 0 0 0 0,-1-1 0 0 0,6 5-112 0 0,14 24 315 0 0,-13-16-277 0 0,0 1 1 0 0,-2 0-1 0 0,0 1 0 0 0,5 19-38 0 0,-3 3-1 0 0,0 8 1 0 0,-2-11 13 0 0,7 20-13 0 0,10 38 111 0 0,-13-48 150 0 0,7 15-261 0 0,-5-13 152 0 0,-2-1 0 0 0,1 18-152 0 0,-9-33 76 0 0,-2 1 0 0 0,-1-1 0 0 0,-2 1 0 0 0,-3 22-76 0 0,1-36 0 0 0,-2 0 0 0 0,-1 4 0 0 0,-4 25 0 0 0,6-12 71 0 0,1 0-1 0 0,3 3-70 0 0,-1-10 51 0 0,0-26-51 0 0,1 0 0 0 0,0 0 0 0 0,0 0 0 0 0,1 0 0 0 0,1 3 0 0 0,28 79 88 0 0,27 88 108 0 0,-48-142-116 0 0,1 0 167 0 0,2 19-247 0 0,7 35 361 0 0,-7-35 71 0 0,4 42-432 0 0,-14-44 290 0 0,-2 49-290 0 0,-1-56 50 0 0,0-27-9 0 0,-1 0 0 0 0,0 0 0 0 0,-2 0 0 0 0,0-1 0 0 0,-1 1 0 0 0,0-1 0 0 0,-2 0-1 0 0,0 0 1 0 0,-3 4-41 0 0,4-9 5 0 0,0-2 8 0 0,0 0 1 0 0,0 0-1 0 0,-1-1 1 0 0,0 0-1 0 0,-5 6-13 0 0,-9 10 5 0 0,15-18 9 0 0,-1 0 1 0 0,0 0 0 0 0,0 0 0 0 0,-6 4-15 0 0,-9 7 0 0 0,10-9 0 0 0,0 0 0 0 0,0 0 0 0 0,-1-1 0 0 0,0-1 0 0 0,-7 4 0 0 0,-9 3 12 0 0,19-9-4 0 0,0-1-1 0 0,0 0 1 0 0,0 0-1 0 0,-1-1 0 0 0,1 0 1 0 0,-1 0-1 0 0,-2-1-7 0 0,-13-1-183 0 0,18-1 70 0 0,0 0 1 0 0,0 0-1 0 0,0 1 1 0 0,-2 0 112 0 0,-16 7-2523 0 0,12-5 383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34:04.3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7744 0 0,'0'0'356'0'0,"0"0"-8"0"0,2 1-226 0 0,0 2-130 0 0,0-1 0 0 0,0 0-1 0 0,1 0 1 0 0,-1 0 0 0 0,1 0-1 0 0,-1 0 1 0 0,1 0 0 0 0,0-1-1 0 0,-1 1 1 0 0,1-1 0 0 0,0 0-1 0 0,0 0 1 0 0,0 0 0 0 0,0 0-1 0 0,0-1 1 0 0,0 1 0 0 0,1-1-1 0 0,-1 1 1 0 0,0-1-1 0 0,0 0 1 0 0,0 0 0 0 0,0-1-1 0 0,3 0 9 0 0,1 0 32 0 0,1-1 0 0 0,-1 1 0 0 0,1 0 0 0 0,0 1 0 0 0,3 0-32 0 0,19-2 535 0 0,-5 1 51 0 0,-19 1-425 0 0,0 0 0 0 0,0 0 0 0 0,0-1 1 0 0,4-1-162 0 0,-5 1 125 0 0,0 1 1 0 0,0-1 0 0 0,1 1-1 0 0,-1 0 1 0 0,0 0-1 0 0,1 0 1 0 0,-1 1 0 0 0,0 0-1 0 0,0 0 1 0 0,0 0 0 0 0,0 1-1 0 0,5 1-125 0 0,8 5 492 0 0,0 0-1 0 0,13 9-491 0 0,-22-12 131 0 0,-4-1-72 0 0,0-1 0 0 0,0 1 0 0 0,0 0-1 0 0,-1 1 1 0 0,1-1 0 0 0,-1 1 0 0 0,0 0 0 0 0,1 2-59 0 0,27 44 237 0 0,-27-43-212 0 0,12 25-19 0 0,-2 0 1 0 0,1 6-7 0 0,-12-31 1 0 0,3 10-1 0 0,1 0 0 0 0,5 6 0 0 0,-10-19 5 0 0,-1 1 0 0 0,0 0 0 0 0,0 0 0 0 0,0 0 0 0 0,-1 0 0 0 0,0 0 0 0 0,0 0 0 0 0,-1 0 0 0 0,0 1-5 0 0,3 19 29 0 0,-1-8-12 0 0,-2 0 0 0 0,0 0 0 0 0,0 0-1 0 0,-2 0 1 0 0,0 0 0 0 0,-1-1 0 0 0,-5 15-17 0 0,1-8 0 0 0,-2 1 0 0 0,0-1 0 0 0,-4 4 0 0 0,7-15 0 0 0,-2 0 0 0 0,-8 11 0 0 0,-7 12 0 0 0,-19 28 0 0 0,6-12 43 0 0,21-31 31 0 0,-11 21-74 0 0,14-19-26 0 0,0 0 0 0 0,2 0 1 0 0,-5 18 25 0 0,9-16 0 0 0,0 1 0 0 0,2 0 0 0 0,1 0 0 0 0,1 1 0 0 0,1-1 0 0 0,1 5 0 0 0,1 36 21 0 0,4-1 0 0 0,2 1 1 0 0,6 13-22 0 0,-2-22 64 0 0,10 26-64 0 0,38 102 64 0 0,-50-160-70 0 0,-2 1 1 0 0,-1-1 0 0 0,-1 1-1 0 0,-1 1 1 0 0,-1-1 0 0 0,-2 0-1 0 0,-1 1 1 0 0,-1-1 0 0 0,-1 0-1 0 0,-4 17 6 0 0,5-34-4 0 0,-1 0-1 0 0,0 0 0 0 0,-1-1 1 0 0,0 1-1 0 0,-1-1 0 0 0,0 1 1 0 0,0-1-1 0 0,-1 0 0 0 0,0-1 1 0 0,0 1-1 0 0,-1-1 0 0 0,-1 0 1 0 0,1-1-1 0 0,-1 1 0 0 0,0-1 1 0 0,-6 4 4 0 0,-45 26-699 0 0,52-33 683 0 0,1 0-1 0 0,0 1 1 0 0,0 0 0 0 0,0 0-1 0 0,1 0 1 0 0,0 1 0 0 0,0 0 0 0 0,0 0-1 0 0,0 0 1 0 0,1 0 0 0 0,0 0-1 0 0,1 1 1 0 0,-1-1 0 0 0,1 1-1 0 0,0 0 1 0 0,1-1 0 0 0,0 1 0 0 0,-1 4 16 0 0,-3 31 29 0 0,1 1 0 0 0,2-1 1 0 0,2 0-1 0 0,3 22-29 0 0,2-11 10 0 0,12 103 44 0 0,5 23-16 0 0,11 68-1 0 0,46 105 27 0 0,-72-327 0 0 0,-1 0 0 0 0,-2 1 0 0 0,0-1 0 0 0,-1 12-64 0 0,-3-35 13 0 0,0 0-7 0 0,0 0 0 0 0,0-1 0 0 0,-1 1 0 0 0,1 0 0 0 0,0-1 0 0 0,-1 1 0 0 0,1 0 0 0 0,-1-1 0 0 0,1 1 0 0 0,-1-1 0 0 0,0 1 0 0 0,0 0-6 0 0,-4 10 68 0 0,3-9-37 0 0,0 0 1 0 0,1-1-1 0 0,-1 0 0 0 0,0 1 1 0 0,-1-1-1 0 0,1 0 1 0 0,0 0-1 0 0,0 0 0 0 0,-1 0 1 0 0,0 0-1 0 0,-1 1-31 0 0,-7 4 87 0 0,6-3-80 0 0,-1-1 0 0 0,1 0 0 0 0,-1 0 0 0 0,-4 1-7 0 0,6-2 6 0 0,-1 0-1 0 0,0 0 1 0 0,1 1 0 0 0,0-1-1 0 0,-1 1 1 0 0,1 0-1 0 0,0 0 1 0 0,1 1 0 0 0,-3 1-6 0 0,-1 4 5 0 0,0 1 1 0 0,0 0 0 0 0,1 1 0 0 0,0-1 0 0 0,1 1-1 0 0,0 0 1 0 0,0 1 0 0 0,2-1 0 0 0,-1 1 0 0 0,1 0-1 0 0,1 0 1 0 0,0 0 0 0 0,1 5-6 0 0,-1 25 57 0 0,2 0-1 0 0,1 1 1 0 0,4 8-57 0 0,-4-34 8 0 0,6 49 23 0 0,3-1 1 0 0,4 3-32 0 0,36 129 100 0 0,-29-119-46 0 0,96 307 757 0 0,-8-75 203 0 0,-79-216-221 0 0,-5 0-1 0 0,0 17-792 0 0,-16-69 201 0 0,-7-31-178 0 0,6 26 155 0 0,0 10-178 0 0,-6-35 33 0 0,-2 0 0 0 0,1 0 0 0 0,-1 0 0 0 0,-1 0-1 0 0,0-1 1 0 0,-1 3-33 0 0,0-4 10 0 0,0 0 0 0 0,-1 0 0 0 0,1 0 0 0 0,-2-1 0 0 0,0 1 0 0 0,0-1-1 0 0,0 0 1 0 0,-1 0 0 0 0,-1 0 0 0 0,1-1 0 0 0,-2 1 0 0 0,1-1-1 0 0,-7 6-9 0 0,4-6-17 0 0,0 0 0 0 0,-1 0-1 0 0,0-1 1 0 0,0 0-1 0 0,-8 3 18 0 0,-14 6-182 0 0,-10 2 182 0 0,-13 6-163 0 0,21-8-9 0 0,9-5-612 0 0,0 2 0 0 0,-9 7 784 0 0,1 0-4101 0 0,-5 0-1305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34:40.0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54 291 17503 0 0,'5'83'1759'0'0,"-5"-37"-1144"0"0,-3 1-1 0 0,-1-1 1 0 0,-3 0 0 0 0,-1-1-1 0 0,-12 35-614 0 0,16-67 332 0 0,2-7-178 0 0,0-1-1 0 0,1 1 1 0 0,0 0 0 0 0,0-1-1 0 0,-1 5-153 0 0,2-9 107 0 0,0-1 204 0 0,0-1-236 0 0,-1 1 0 0 0,1-1 0 0 0,-1 0 0 0 0,1 0 0 0 0,0 0 0 0 0,-1 0 0 0 0,1 0 0 0 0,0 0 1 0 0,0 0-1 0 0,0 0 0 0 0,-1 0 0 0 0,1 0 0 0 0,0 0 0 0 0,0 0 0 0 0,1 0-75 0 0,28-155 588 0 0,11-12 538 0 0,-32 131-872 0 0,-5 18 8 0 0,1 1 1 0 0,5-11-263 0 0,-7 24-23 0 0,-1 1 0 0 0,1-1 0 0 0,1 1 1 0 0,-1-1-1 0 0,1 1 0 0 0,-1 0 1 0 0,1 0-1 0 0,0 0 0 0 0,1 1 1 0 0,-1-1-1 0 0,1 1 0 0 0,0-1 23 0 0,3-1-122 0 0,-7 5 122 0 0,0 0 1 0 0,0 0-1 0 0,0 0 1 0 0,0 0-1 0 0,0 0 1 0 0,0 0 0 0 0,0 0-1 0 0,0 0 1 0 0,1 0-1 0 0,-1 0 1 0 0,0 0 0 0 0,0 0-1 0 0,0 0 1 0 0,0 0-1 0 0,0 0 1 0 0,0 0 0 0 0,0 0-1 0 0,0 0 1 0 0,0 0-1 0 0,0 0 1 0 0,0 0 0 0 0,1 0-1 0 0,-1 0 1 0 0,0 0-1 0 0,0 0 1 0 0,0 0-1 0 0,0 0 1 0 0,0 0 0 0 0,0 0-1 0 0,0 0 1 0 0,0 0-1 0 0,0 0 1 0 0,0 0 0 0 0,0 1-1 0 0,0-1 1 0 0,0 0-1 0 0,0 0 1 0 0,0 0 0 0 0,1 0-1 0 0,-1 0 1 0 0,0 0-1 0 0,0 0 1 0 0,0 0 0 0 0,0 0-1 0 0,0 0 1 0 0,0 0-1 0 0,0 0 1 0 0,0 1 0 0 0,0-1-1 0 0,0 0 1 0 0,0 0-1 0 0,0 0 1 0 0,0 0-1 0 0,0 0 1 0 0,5 9 61 0 0,-1-4-45 0 0,-1 1 1 0 0,0 0 0 0 0,0-1 0 0 0,0 1 0 0 0,-1 1 0 0 0,2 4-18 0 0,48 194 84 0 0,-47-184-67 0 0,2 1-1 0 0,1 0 1 0 0,0-1 0 0 0,2-1 0 0 0,0 0-1 0 0,1 0 1 0 0,2 1-17 0 0,-11-18 22 0 0,0-1-1 0 0,0 1 0 0 0,1-1 1 0 0,-1 0-1 0 0,1 0 0 0 0,-1 0 1 0 0,1 0-1 0 0,0 0 0 0 0,-1 0 1 0 0,1-1-1 0 0,0 1 0 0 0,0-1 1 0 0,0 0-1 0 0,1 0 0 0 0,-1 0 1 0 0,0 0-1 0 0,0-1 0 0 0,0 1 1 0 0,1-1-1 0 0,-1 0 0 0 0,0 0 1 0 0,1 0-1 0 0,-1 0 0 0 0,0 0 1 0 0,0-1-1 0 0,3 0-21 0 0,3-2 104 0 0,1 0 0 0 0,-1 0 0 0 0,0-1 0 0 0,0 0 0 0 0,-1 0 0 0 0,1-1 0 0 0,-1 0 0 0 0,2-2-104 0 0,1-2 105 0 0,-2 0 1 0 0,1-1-1 0 0,-1 1 1 0 0,0-2 0 0 0,-1 1-1 0 0,0-2-105 0 0,-5 7-56 0 0,0 0 0 0 0,-1 0 0 0 0,1 0 0 0 0,-1-1 0 0 0,0 1 0 0 0,0-1 0 0 0,0-3 56 0 0,5-15-209 0 0,-3 13 63 0 0,-1 1 0 0 0,0-1 0 0 0,-1 0 1 0 0,0 0-1 0 0,-1 0 0 0 0,1-9 146 0 0,-1-23-341 0 0,0-16 237 0 0,-2 53-150 0 0,0-1 0 0 0,0 1 0 0 0,-1-1 1 0 0,-2-4 253 0 0,-2-11-1700 0 0,1 7-1122 0 0,-2 3-5347 0 0</inkml:trace>
  <inkml:trace contextRef="#ctx0" brushRef="#br0" timeOffset="371.151">749 15 17503 0 0,'2'1'399'0'0,"1"4"-229"0"0,0 0 0 0 0,-1 1 0 0 0,1-1 0 0 0,-1 0 0 0 0,0 1-1 0 0,-1-1 1 0 0,1 1 0 0 0,-1 0 0 0 0,1 3-170 0 0,0 14 57 0 0,0 21-57 0 0,-1-20 378 0 0,1 106 1255 0 0,-3-74-1184 0 0,2-1 0 0 0,3 1 0 0 0,2-1 0 0 0,4 7-449 0 0,-9-56 14 0 0,0-2 8 0 0,0 1 0 0 0,0 0-1 0 0,0-1 1 0 0,1 1 0 0 0,-1-1 0 0 0,1 0 0 0 0,0 1 0 0 0,1-1-1 0 0,-1 0 1 0 0,3 3-22 0 0,3-2-202 0 0,-6-6-136 0 0,0 0 0 0 0,0 0 1 0 0,0 0-1 0 0,0 0 0 0 0,0 0 1 0 0,0-1-1 0 0,0 1 0 0 0,0 0 1 0 0,0-1-1 0 0,-1 0 0 0 0,1 1 0 0 0,-1-1 1 0 0,1 0-1 0 0,-1 0 0 0 0,1-1 338 0 0,6-12-6819 0 0</inkml:trace>
  <inkml:trace contextRef="#ctx0" brushRef="#br0" timeOffset="842.981">972 19 13824 0 0,'1'-1'314'0'0,"0"0"-194"0"0,0-1-31 0 0,0 1 0 0 0,1-1-1 0 0,-1 1 1 0 0,0-1 0 0 0,0 1 0 0 0,1 0 0 0 0,-1 0-1 0 0,1 0 1 0 0,-1 0 0 0 0,1 0 0 0 0,-1 0 0 0 0,2 0-89 0 0,0 1 156 0 0,-1 0 0 0 0,0 1 0 0 0,0 0 0 0 0,1-1 1 0 0,-1 1-1 0 0,0 0 0 0 0,0 0 0 0 0,0 0 0 0 0,0 0 1 0 0,0 0-1 0 0,0 1 0 0 0,0-1 0 0 0,-1 1 0 0 0,1-1 1 0 0,0 1-1 0 0,-1-1 0 0 0,1 1 0 0 0,-1 0 0 0 0,0 0 1 0 0,0 0-1 0 0,1 0 0 0 0,-1 0 0 0 0,0 0 0 0 0,-1 0 1 0 0,1 0-1 0 0,0 1-156 0 0,7 20 656 0 0,-1 1 0 0 0,-1 0 0 0 0,-1 0 0 0 0,-1 0 0 0 0,-1 1 0 0 0,0 6-656 0 0,4 44-180 0 0,11 34 180 0 0,-2-9 104 0 0,-5-49-93 0 0,-7-38 5 0 0,-1 0 0 0 0,0 0 0 0 0,-1 0-1 0 0,0 10-15 0 0,-2-19-10 0 0,0-1 0 0 0,1 1 0 0 0,-1 0 0 0 0,1 0 0 0 0,0 0 0 0 0,0-1 0 0 0,1 1-1 0 0,-1 0 1 0 0,1-1 10 0 0,1 4-127 0 0,-3-6-31 0 0,0-1-70 0 0,2 0-285 0 0,-1-1 431 0 0,0 1 0 0 0,0-1 0 0 0,1 0 0 0 0,-1 0 0 0 0,0 1 0 0 0,0-1 0 0 0,0 0 0 0 0,0 0-1 0 0,0 0 1 0 0,0 0 0 0 0,0 0 0 0 0,0-1 0 0 0,-1 1 0 0 0,1 0 0 0 0,0 0 0 0 0,-1 0 0 0 0,1-1 0 0 0,-1 1 0 0 0,1 0 0 0 0,-1-1 0 0 0,1 1 0 0 0,-1 0 0 0 0,0-1 0 0 0,0 0 82 0 0,1-7-367 0 0,0 0 0 0 0,-1 1 0 0 0,-1-9 367 0 0,1 2-413 0 0,0-1 351 0 0,-1 1 0 0 0,0 0-1 0 0,-2-1 1 0 0,1 1-1 0 0,-2 0 1 0 0,0 1 0 0 0,-1-1-1 0 0,0 1 1 0 0,-1-1-1 0 0,-1 2 1 0 0,0-1 0 0 0,0 1-1 0 0,-2 0 1 0 0,0 0-1 0 0,-2-1 63 0 0,7 11 27 0 0,-1-1-1 0 0,1 0 0 0 0,-1 1 1 0 0,0 0-1 0 0,0 0 0 0 0,-1 1 0 0 0,1-1 1 0 0,0 1-1 0 0,-1 0 0 0 0,1 1 1 0 0,-1-1-1 0 0,0 1 0 0 0,0 0 0 0 0,0 1-26 0 0,3-1 22 0 0,-1 1 0 0 0,0 0 0 0 0,1 1-1 0 0,-1-1 1 0 0,0 0 0 0 0,1 1-1 0 0,-1 0 1 0 0,1 0 0 0 0,-1 0-1 0 0,1 0 1 0 0,-3 2-22 0 0,-1 0-35 0 0,1 0-1 0 0,0 1 1 0 0,0 0-1 0 0,1 0 1 0 0,-5 4 35 0 0,2-2-821 0 0,1 0-3519 0 0,6-5-1272 0 0</inkml:trace>
  <inkml:trace contextRef="#ctx0" brushRef="#br0" timeOffset="1323.257">1241 307 1376 0 0,'6'3'40'0'0,"0"0"0"0"0,0 0 0 0 0,1-1 0 0 0,-1 0 0 0 0,1 0-1 0 0,3 0-39 0 0,-3 0 1003 0 0,-1-1 0 0 0,1 1 0 0 0,-1 1-1 0 0,0-1 1 0 0,0 1 0 0 0,4 2-1003 0 0,14 8 5180 0 0,-14-8-3345 0 0,1 1 0 0 0,7 6-1835 0 0,-15-10 140 0 0,-1 0-1 0 0,0 0 1 0 0,0 0-1 0 0,1 0 1 0 0,-2 0-1 0 0,1 0 1 0 0,0 1-1 0 0,0-1 1 0 0,-1 1-1 0 0,1-1 1 0 0,-1 1-1 0 0,0-1 0 0 0,1 3-139 0 0,2 7 432 0 0,-1 0 0 0 0,-1 0 0 0 0,0 1-432 0 0,-1-8 65 0 0,-1-1-1 0 0,0 0 1 0 0,0 1-1 0 0,0-1 0 0 0,-1 0 1 0 0,1 1-1 0 0,-1-1 1 0 0,0 0-1 0 0,-1 0 0 0 0,-1 4-64 0 0,-4 10 66 0 0,6-13-60 0 0,-1 0 0 0 0,0 0 0 0 0,0 0 0 0 0,-1 0 0 0 0,0 0 0 0 0,1-1 0 0 0,-5 5-6 0 0,-9 16 240 0 0,15-24-165 0 0,2 13 1138 0 0,19 13-303 0 0,-14-21-693 0 0,-1 1-1 0 0,0-1 1 0 0,-1 1-1 0 0,1 1-216 0 0,1 3 304 0 0,-1 0-1 0 0,-1 0 1 0 0,0 0-1 0 0,2 7-303 0 0,-5-13 87 0 0,0 0 0 0 0,0 0-1 0 0,0 0 1 0 0,-1 0 0 0 0,0 1 0 0 0,0-1-1 0 0,0 0 1 0 0,0 0 0 0 0,-1 0 0 0 0,0 0-1 0 0,-1 3-86 0 0,-2 6 155 0 0,3-9-139 0 0,0-1 0 0 0,0 0 0 0 0,-1 1 0 0 0,1-1 0 0 0,-1 0 0 0 0,0 0 0 0 0,0 0 0 0 0,-1 0 0 0 0,1-1 0 0 0,-2 2-16 0 0,-2 2-5 0 0,-1 0-1 0 0,0-1 1 0 0,0 1 0 0 0,-1-2 0 0 0,0 1 0 0 0,0-1 0 0 0,-1 0-1 0 0,1-1 1 0 0,-1 1 0 0 0,0-2 0 0 0,0 1 0 0 0,0-2-1 0 0,-1 1 1 0 0,1-1 0 0 0,0 0 0 0 0,-1-1 0 0 0,0 0 0 0 0,-6-1 5 0 0,-10 0-227 0 0,12-1-1550 0 0,-1 1-1 0 0,-13 2 1778 0 0,18 0-1816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34:25.6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84 187 456 0 0,'7'26'1338'0'0,"-6"-18"1169"0"0,0 1 0 0 0,0 0 0 0 0,-1 5-2507 0 0,-2 12 11913 0 0,-3 17-11913 0 0,2-16-891 0 0,-4 16 2419 0 0,-5 15-1528 0 0,-4 20 838 0 0,-2 18-54 0 0,8-56-264 0 0,3 0 0 0 0,2 1 0 0 0,-1 34-520 0 0,5-49 293 0 0,0-17-113 0 0,1 0-1 0 0,0-1 1 0 0,0 1 0 0 0,1 0-1 0 0,0-1 1 0 0,0 1 0 0 0,2 3-180 0 0,-2-10 263 0 0,-1-2-21 0 0,8-1 230 0 0,-5-1-422 0 0,0 0-1 0 0,-1 1 0 0 0,1-2 1 0 0,0 1-1 0 0,-1 0 0 0 0,0 0 1 0 0,1-1-1 0 0,-1 1 0 0 0,0-1 1 0 0,0 0-1 0 0,0 0-49 0 0,20-37 268 0 0,-11 20-244 0 0,40-73-591 0 0,-51 92 766 0 0,0 1 22 0 0,0 0-24 0 0,2 1-117 0 0,1 1-76 0 0,-1 1-1 0 0,1-1 0 0 0,0 1 1 0 0,-1 0-1 0 0,1 0 0 0 0,-1 0 1 0 0,0 0-1 0 0,0 0 0 0 0,0 0 1 0 0,0 1-1 0 0,-1-1 0 0 0,1 1-3 0 0,14 48 33 0 0,-12-39-31 0 0,10 55 37 0 0,-11-50-18 0 0,0 0 0 0 0,1-1 0 0 0,1 0 0 0 0,0 0 0 0 0,4 5-21 0 0,-9-21 12 0 0,0 0 0 0 0,1 0-1 0 0,-1 0 1 0 0,1 0 0 0 0,-1 0 0 0 0,1 0-1 0 0,-1 0 1 0 0,1 0 0 0 0,-1 0 0 0 0,1 0 0 0 0,0-1-1 0 0,-1 1 1 0 0,1 0 0 0 0,0-1 0 0 0,0 1-1 0 0,-1 0 1 0 0,1-1 0 0 0,0 1 0 0 0,0-1-1 0 0,0 1 1 0 0,0-1 0 0 0,0 1 0 0 0,0-1 0 0 0,0 0-1 0 0,0 0 1 0 0,0 1 0 0 0,0-1 0 0 0,0 0-1 0 0,0 0 1 0 0,0 0 0 0 0,0 0 0 0 0,0 0-1 0 0,0 0 1 0 0,0 0 0 0 0,0-1 0 0 0,0 1 0 0 0,0 0-1 0 0,0-1 1 0 0,0 1 0 0 0,0 0 0 0 0,0-1-1 0 0,0 1 1 0 0,0-1 0 0 0,0 1 0 0 0,0-2-12 0 0,3 0 46 0 0,-1-1 1 0 0,0 0 0 0 0,1 0 0 0 0,-1-1 0 0 0,0 1-1 0 0,-1-1 1 0 0,1 1 0 0 0,-1-1 0 0 0,1 0-1 0 0,-1-1-46 0 0,11-24 115 0 0,-2-1 0 0 0,0 0-1 0 0,5-31-114 0 0,-8 28 6 0 0,8-35 0 0 0,-3-3-6 0 0,-9 48 0 0 0,-2 0-1 0 0,-1 0 1 0 0,0 0 0 0 0,-2 0 0 0 0,-1-4 0 0 0,-2-18 0 0 0,1 16 0 0 0,-5-28 0 0 0,2 24-27 0 0,4 21-40 0 0,0 0 0 0 0,0 1-1 0 0,-1-1 1 0 0,-4-8 67 0 0,2 6-359 0 0,-2-3-1306 0 0,-1 7-2673 0 0,7 10-4379 0 0</inkml:trace>
  <inkml:trace contextRef="#ctx0" brushRef="#br0" timeOffset="597.477">487 1 1376 0 0,'0'1'107'0'0,"4"10"814"0"0,0-1 0 0 0,-2 1 1 0 0,1-1-1 0 0,-1 1 1 0 0,-1 0-1 0 0,0 7-921 0 0,0 23 8499 0 0,-1 6-8499 0 0,-1-5 147 0 0,7 140 2595 0 0,0-53-1220 0 0,11 92 377 0 0,-8-129-976 0 0,-4-48-43 0 0,2-1 0 0 0,7 20-880 0 0,-14-61 36 0 0,0 0 1 0 0,1 0-1 0 0,-1-1 0 0 0,1 1 0 0 0,-1 0 1 0 0,1 0-1 0 0,0 0 0 0 0,0-1 0 0 0,0 1 1 0 0,0-1-1 0 0,0 1 0 0 0,0-1 0 0 0,0 1 1 0 0,1-1-1 0 0,-1 1 0 0 0,0-1 0 0 0,1 0-36 0 0,-1-1 18 0 0,-1 0 0 0 0,1 0 0 0 0,0 0 0 0 0,-1 0 0 0 0,1 0 0 0 0,0 0 0 0 0,0 0 0 0 0,-1 0-1 0 0,1 0 1 0 0,0 0 0 0 0,-1 0 0 0 0,1-1 0 0 0,0 1 0 0 0,-1 0 0 0 0,1-1 0 0 0,0 1 0 0 0,-1 0 0 0 0,1-1 0 0 0,-1 1 0 0 0,1-1 0 0 0,-1 1-1 0 0,1-1 1 0 0,-1 1 0 0 0,1-1 0 0 0,-1 1 0 0 0,1-1-18 0 0,11-13 146 0 0,-12 14-142 0 0,6-9 35 0 0,-1-1-1 0 0,0 1 1 0 0,0-1-1 0 0,1-3-38 0 0,-3 5 20 0 0,0 0 0 0 0,1 0-1 0 0,0 1 1 0 0,1 0 0 0 0,-1-1-1 0 0,6-5-19 0 0,-10 13 0 0 0,1-1 0 0 0,-1 1 0 0 0,1-1 0 0 0,-1 1 0 0 0,1-1 0 0 0,-1 1 0 0 0,1-1 0 0 0,-1 1 0 0 0,1-1 0 0 0,-1 1 0 0 0,1 0 0 0 0,0-1 0 0 0,-1 1 0 0 0,1 0 0 0 0,0-1 0 0 0,-1 1 0 0 0,1 0 0 0 0,0 0 0 0 0,-1 0 0 0 0,1 0 0 0 0,0 0 0 0 0,-1-1 0 0 0,1 1 0 0 0,0 0 0 0 0,0 1 0 0 0,0-1 0 0 0,6 7 0 0 0,-6-5 0 0 0,4 4 0 0 0,-1 1 0 0 0,1-1 0 0 0,-2 1 0 0 0,1 0 0 0 0,-1 1 0 0 0,3 5 0 0 0,2 7 0 0 0,8 17-1 0 0,-11-22 3 0 0,2 0 0 0 0,0 0 0 0 0,0 0 0 0 0,2-1 0 0 0,0-1 0 0 0,3 4-2 0 0,-9-13 22 0 0,0-1 0 0 0,1 0 0 0 0,-1 0 0 0 0,1-1 0 0 0,0 1 0 0 0,0-1 0 0 0,0 0 0 0 0,0 0 0 0 0,0 0 0 0 0,0 0 0 0 0,1-1 0 0 0,-1 0 0 0 0,1 0 1 0 0,-1 0-1 0 0,1 0 0 0 0,-1-1 0 0 0,1 1 0 0 0,-1-1 0 0 0,1 0 0 0 0,-1-1 0 0 0,1 1 0 0 0,-1-1 0 0 0,1 0 0 0 0,-1 0 0 0 0,1 0 0 0 0,-1-1 0 0 0,0 0 0 0 0,0 1 0 0 0,0-1 0 0 0,1-1-22 0 0,-2 1 11 0 0,1 1 0 0 0,-1-1 1 0 0,0 0-1 0 0,0-1 0 0 0,0 1 0 0 0,0-1 0 0 0,0 1 0 0 0,-1-1 0 0 0,1 0 1 0 0,-1 0-1 0 0,1 0 0 0 0,-1 0 0 0 0,0 0 0 0 0,0 0 0 0 0,-1-1 0 0 0,1 1 0 0 0,-1-1 1 0 0,1 0-1 0 0,-1 1 0 0 0,0-2-11 0 0,-1 4 69 0 0,0 1 5 0 0,5 11 136 0 0,-3-5-162 0 0,0 0-1 0 0,-1 1 1 0 0,0-1 0 0 0,0 0-1 0 0,-1 1 1 0 0,0-1 0 0 0,0 0-1 0 0,-1 7-47 0 0,-1 7 90 0 0,-1-1-1 0 0,-3 7-89 0 0,-11 35 176 0 0,-2-1 0 0 0,-4-1 0 0 0,-4 5-176 0 0,22-53 92 0 0,0-1 0 0 0,0 0 0 0 0,-1 0 0 0 0,-1-1 0 0 0,1 1 0 0 0,-7 5-92 0 0,12-14 11 0 0,0 1 1 0 0,0-1-1 0 0,0 0 0 0 0,-1 0 0 0 0,1 0 1 0 0,0 0-1 0 0,0 0 0 0 0,-1 0 0 0 0,1 0 1 0 0,0 0-1 0 0,-1-1 0 0 0,1 1 0 0 0,-1 0 1 0 0,1-1-1 0 0,-1 0 0 0 0,0 1 0 0 0,1-1 1 0 0,-1 0-1 0 0,1 1 0 0 0,-1-1 0 0 0,0 0 1 0 0,1 0-1 0 0,-1 0 0 0 0,1-1 0 0 0,-1 1 1 0 0,0 0-1 0 0,1-1 0 0 0,-1 1 0 0 0,1-1 1 0 0,-1 1-1 0 0,1-1 0 0 0,-1 0 0 0 0,1 1 1 0 0,0-1-1 0 0,-1 0 0 0 0,1 0 1 0 0,0 0-1 0 0,0 0 0 0 0,-1 0 0 0 0,1 0 1 0 0,0-1-1 0 0,0 1 0 0 0,0 0-11 0 0,-3-4 18 0 0,0-1-1 0 0,0 1 0 0 0,1-1 1 0 0,0 0-1 0 0,0 0 1 0 0,0 0-1 0 0,1 0 1 0 0,-1 0-1 0 0,2-1 1 0 0,-1 0-18 0 0,0-5-127 0 0,1 1 0 0 0,0 0 0 0 0,1 0 0 0 0,0 0 0 0 0,1 0 0 0 0,0 0 0 0 0,1 0 0 0 0,0-4 127 0 0,9-27-8469 0 0,-3 20-168 0 0</inkml:trace>
  <inkml:trace contextRef="#ctx0" brushRef="#br0" timeOffset="1525.507">1754 764 11520 0 0,'0'0'528'0'0,"0"0"-16"0"0,1 1-326 0 0,5 1 136 0 0,-5-2 1235 0 0,-1 0 540 0 0,-2 5 1429 0 0,0-1-2896 0 0,-3 1-344 0 0,1 0 1 0 0,-1-1-1 0 0,0 1 0 0 0,0-1 0 0 0,0 0 0 0 0,-7 4-286 0 0,-15 13 362 0 0,7-4-194 0 0,6-4-49 0 0,-1 0-1 0 0,2 1 1 0 0,0 0-1 0 0,-4 7-118 0 0,-33 52 802 0 0,-41 78-802 0 0,89-148 46 0 0,1 1 1 0 0,0-1 0 0 0,0 1-1 0 0,0 0 1 0 0,0-1-1 0 0,0 1 1 0 0,1 0 0 0 0,-1 0-1 0 0,1 0 1 0 0,0-1 0 0 0,1 1-1 0 0,-1 0 1 0 0,1 0 0 0 0,-1 0-1 0 0,1-1 1 0 0,0 1 0 0 0,0 0-1 0 0,1-1 1 0 0,-1 1 0 0 0,3 2-47 0 0,-3-3 44 0 0,0-1 1 0 0,0 0-1 0 0,1 1 1 0 0,0-1 0 0 0,-1 0-1 0 0,1 0 1 0 0,0 0 0 0 0,0 0-1 0 0,0 0 1 0 0,0-1 0 0 0,0 1-1 0 0,1 0 1 0 0,-1-1-1 0 0,0 0 1 0 0,1 1 0 0 0,-1-1-1 0 0,1 0 1 0 0,-1 0 0 0 0,1-1-1 0 0,0 1 1 0 0,-1-1-1 0 0,1 1 1 0 0,0-1 0 0 0,-1 0-1 0 0,1 0 1 0 0,0 0 0 0 0,0 0-1 0 0,2 0-44 0 0,8-3 78 0 0,0 0-1 0 0,0 0 0 0 0,0-1 1 0 0,-1-1-1 0 0,1 0 0 0 0,-1 0 1 0 0,-1-1-1 0 0,1-1 0 0 0,-1 0 1 0 0,0-1-1 0 0,0 0 0 0 0,-1-1 1 0 0,0 0-1 0 0,-1 0 0 0 0,0-1 1 0 0,0 0-1 0 0,-1-1 0 0 0,6-10-77 0 0,3-8 36 0 0,-1-1-1 0 0,-2-1 1 0 0,-1 0-1 0 0,-1 0 1 0 0,-2-1-1 0 0,-1-1 1 0 0,-1 0 0 0 0,-2 0-1 0 0,-1-3-35 0 0,-1-18 24 0 0,-1-1-1 0 0,-4-12-23 0 0,0 38 39 0 0,-2-1 0 0 0,-1 1 0 0 0,-2 0 0 0 0,-8-26-39 0 0,13 51 8 0 0,-1 0-1 0 0,0 0 1 0 0,0 0 0 0 0,0 0-1 0 0,0 0 1 0 0,-1 1 0 0 0,-1-2-8 0 0,-6-8 11 0 0,10 12-9 0 0,0 1 1 0 0,0-1 0 0 0,-1 1-1 0 0,1 0 1 0 0,0-1 0 0 0,0 1 0 0 0,-1 0 0 0 0,1-1 0 0 0,0 1 0 0 0,-1 0-1 0 0,1-1 1 0 0,0 1 0 0 0,-1 0 0 0 0,1 0 0 0 0,0-1 0 0 0,-1 1-1 0 0,1 0 1 0 0,-1 0 0 0 0,1 0 0 0 0,0-1 0 0 0,-1 1-3 0 0,-1 0 5 0 0,0 1 1 0 0,-1-1-1 0 0,1 0 1 0 0,0 1-1 0 0,0-1 1 0 0,0 1-1 0 0,0 0 1 0 0,0 0-1 0 0,0 0 1 0 0,0 0-1 0 0,0 0 1 0 0,0 0-1 0 0,0 0 1 0 0,1 1-1 0 0,-1-1 1 0 0,0 1-1 0 0,1-1 1 0 0,-1 1 0 0 0,1 0-1 0 0,-1-1 1 0 0,0 2-6 0 0,-3 4 27 0 0,0 0 1 0 0,1 0-1 0 0,0 1 1 0 0,0-1-1 0 0,-1 3-27 0 0,-3 12 58 0 0,1 0 0 0 0,1 0 1 0 0,1 1-1 0 0,0-1 0 0 0,2 1 0 0 0,1 0 0 0 0,0 0 0 0 0,2 8-58 0 0,3 8 71 0 0,1 0-1 0 0,2 1 1 0 0,8 28-71 0 0,-3-17 58 0 0,-7-30-41 0 0,2 0 1 0 0,1 0-1 0 0,0-1 1 0 0,1-1-1 0 0,2 1 1 0 0,0-1-1 0 0,0-1 1 0 0,2 0-1 0 0,9 11-17 0 0,-17-24 5 0 0,0 0 0 0 0,1 0 0 0 0,-1-1 0 0 0,1 0-1 0 0,0 0 1 0 0,0-1 0 0 0,1 1 0 0 0,-1-1 0 0 0,1 0 0 0 0,-1 0 0 0 0,1-1-1 0 0,0 0 1 0 0,0 0 0 0 0,3 1-5 0 0,-5-2 3 0 0,0-1 0 0 0,0 1 0 0 0,0-1 0 0 0,0 0 1 0 0,0 0-1 0 0,0 0 0 0 0,0 0 0 0 0,0-1 0 0 0,0 1 0 0 0,0-1 0 0 0,0 0 0 0 0,0-1 0 0 0,0 1 0 0 0,0-1 0 0 0,0 1 1 0 0,-1-1-1 0 0,1 0 0 0 0,-1 0 0 0 0,1-1 0 0 0,-1 1 0 0 0,0-1 0 0 0,2-1-3 0 0,0-3-5 0 0,0 1-1 0 0,0-1 1 0 0,-1 0-1 0 0,0 0 1 0 0,0-1-1 0 0,0 1 1 0 0,-1-1-1 0 0,1-3 6 0 0,3-8-16 0 0,-4 12 11 0 0,-1-1-1 0 0,0 1 1 0 0,0-1-1 0 0,-1 1 1 0 0,0-1 0 0 0,0 1-1 0 0,-1-1 1 0 0,0-2 5 0 0,-1-17-90 0 0,-4-19 90 0 0,4 36-18 0 0,-7-27-59 0 0,5 31 66 0 0,2 5-10 0 0,-1 3 0 0 0,-2 5 20 0 0,0 0-1 0 0,1 0 1 0 0,0 1 0 0 0,0-1 0 0 0,1 0-1 0 0,0 1 1 0 0,0 0 0 0 0,1-1 0 0 0,-1 1 0 0 0,2 0-1 0 0,-1 5 2 0 0,1 5 1 0 0,1 0 0 0 0,1 0-1 0 0,1-1 1 0 0,3 17-1 0 0,-4-27 0 0 0,1 0-1 0 0,-1 0 1 0 0,1 1 0 0 0,0-2 0 0 0,1 1-1 0 0,0 0 1 0 0,0-1 0 0 0,0 1-1 0 0,4 2 1 0 0,1 2 4 0 0,2 0-1 0 0,-1-1 0 0 0,2-1 1 0 0,5 5-4 0 0,-13-12 5 0 0,0 1-1 0 0,0-1 1 0 0,1 0 0 0 0,-1-1 0 0 0,0 1-1 0 0,1-1 1 0 0,-1 0 0 0 0,1 0 0 0 0,-1 0-1 0 0,1 0 1 0 0,0-1 0 0 0,-1 0 0 0 0,1 0-1 0 0,3-1-4 0 0,-1 1 6 0 0,0-1 0 0 0,-1 0-1 0 0,1 0 1 0 0,0-1 0 0 0,-1 0-1 0 0,0 0 1 0 0,1-1-1 0 0,-1 0 1 0 0,4-2-6 0 0,-7 3-3 0 0,0 0 0 0 0,0 0 0 0 0,0-1 1 0 0,0 1-1 0 0,-1-1 0 0 0,1 1 0 0 0,-1-1 0 0 0,0 0 0 0 0,0 0 0 0 0,0 0 1 0 0,0 0-1 0 0,-1 0 0 0 0,1-1 0 0 0,-1 1 0 0 0,1 0 0 0 0,-1-1 0 0 0,0 1 0 0 0,-1-1 1 0 0,1 0-1 0 0,-1 1 0 0 0,1-1 0 0 0,-1 1 0 0 0,0-1 0 0 0,0 0 0 0 0,-1 1 0 0 0,0-3 3 0 0,0-1-13 0 0,-2-9-13 0 0,-1-1 0 0 0,-1 1-1 0 0,0 0 1 0 0,-1 0 0 0 0,0 1 0 0 0,-7-11 26 0 0,0 5-30 0 0,-2 0 0 0 0,0 2 1 0 0,-13-14 29 0 0,18 22-9 0 0,-2 0 1 0 0,1 1 0 0 0,-2 0 0 0 0,1 1-1 0 0,-1 0 1 0 0,-8-3 8 0 0,14 6 0 0 0,5 5 1 0 0,1 0 0 0 0,0 0 1 0 0,-1-1-1 0 0,1 1 0 0 0,-1 0 0 0 0,1 0 1 0 0,-1 1-1 0 0,0-1 0 0 0,0 0 0 0 0,1 0 1 0 0,-1 1-1 0 0,0-1-1 0 0,1 2 9 0 0,1-1 0 0 0,0 1 0 0 0,0-1 0 0 0,0 1 0 0 0,0-1 0 0 0,0 1 1 0 0,0-1-1 0 0,-1 1 0 0 0,1-1 0 0 0,0 1 0 0 0,1 0 0 0 0,-1-1 0 0 0,0 1 0 0 0,0-1 0 0 0,0 1 1 0 0,0-1-1 0 0,0 1 0 0 0,1 0-9 0 0,4 8 34 0 0,1 0 1 0 0,0 0 0 0 0,1 0-1 0 0,-1 0 1 0 0,2-1 0 0 0,5 5-35 0 0,2 3 21 0 0,-2-3-225 0 0,0 0 0 0 0,0-1 0 0 0,2 0-1 0 0,2 0 205 0 0,-9-6-170 0 0,1-1-1 0 0,0 0 1 0 0,0 0-1 0 0,0-1 1 0 0,0 0-1 0 0,1-1 0 0 0,-1 0 1 0 0,3 0 170 0 0,14-2-4821 0 0,-19-1 1141 0 0,8 0-4525 0 0</inkml:trace>
  <inkml:trace contextRef="#ctx0" brushRef="#br0" timeOffset="3472.705">3025 206 13824 0 0,'-1'9'788'0'0,"0"0"0"0"0,0 0 0 0 0,-2 5-788 0 0,0 2 2581 0 0,-1 13 3205 0 0,-1 26-5786 0 0,5 74 2077 0 0,1-62-1321 0 0,2 12-516 0 0,4 0-1 0 0,5 7-239 0 0,-5-28 33 0 0,3 18 38 0 0,-9-68-57 0 0,1 0 0 0 0,0-1 0 0 0,0 0 0 0 0,1 1 0 0 0,0-1 0 0 0,0 0-1 0 0,5 7-13 0 0,-8-13 64 0 0,12-15 3 0 0,-7 9-56 0 0,5-7 22 0 0,3-5-28 0 0,1 1 0 0 0,3-3-5 0 0,-12 15-7 0 0,0-1 0 0 0,0 1 1 0 0,0 0-1 0 0,1 0 0 0 0,0 0 1 0 0,0 1-1 0 0,0 0 0 0 0,5-2 7 0 0,-7 4 0 0 0,0 0 0 0 0,-1 0 0 0 0,1 1 0 0 0,0-1 0 0 0,0 1 0 0 0,-1 0 0 0 0,1 0 0 0 0,0 0 0 0 0,0 1 0 0 0,-1 0 0 0 0,1-1 0 0 0,0 1 0 0 0,-1 0 0 0 0,1 1 0 0 0,0-1 0 0 0,6 4 0 0 0,0-1 0 0 0,0 2 0 0 0,-1-1 0 0 0,6 5 0 0 0,-8-4 25 0 0,0-1 0 0 0,0 1 0 0 0,-1 1 1 0 0,0-1-1 0 0,0 1 0 0 0,0 0 0 0 0,-1 0 0 0 0,0 1 0 0 0,-1 0 0 0 0,2 3-25 0 0,1 3 59 0 0,-1 1-1 0 0,-1 0 1 0 0,0 0 0 0 0,-1 1-1 0 0,1 8-58 0 0,-5-18 3 0 0,1-1 0 0 0,0 0 0 0 0,-1 0 0 0 0,0 1 0 0 0,0-1 0 0 0,-1 0-1 0 0,1 0 1 0 0,-1 1 0 0 0,0-1 0 0 0,0 0 0 0 0,-1 0 0 0 0,0 0 0 0 0,0 0 0 0 0,0 0 0 0 0,0 0 0 0 0,-1-1-1 0 0,0 1 1 0 0,0-1 0 0 0,-1 2-3 0 0,-2 0 0 0 0,0 0 0 0 0,0-1 0 0 0,0 1 0 0 0,0-1-1 0 0,-1-1 1 0 0,0 1 0 0 0,0-1 0 0 0,0 0 0 0 0,-1-1 0 0 0,1 0 0 0 0,-1 0-1 0 0,-4 0 1 0 0,6-1-13 0 0,0 1 8 0 0,-1-1 1 0 0,1 0 0 0 0,-1 0-1 0 0,1-1 1 0 0,-1 0 0 0 0,0 0 0 0 0,1-1-1 0 0,-1 0 1 0 0,0 0 0 0 0,0 0-1 0 0,1-1 1 0 0,-7-1 4 0 0,-3-2-66 0 0,1-1-1 0 0,-1-1 0 0 0,-11-5 67 0 0,21 8-131 0 0,0-1-1 0 0,0 0 1 0 0,1 1-1 0 0,-1-2 1 0 0,1 1-1 0 0,0 0 1 0 0,0-1-1 0 0,0 0 1 0 0,1 0-1 0 0,-3-5 132 0 0,-3-4-843 0 0,6 9 259 0 0,-1-1 1 0 0,1 0-1 0 0,1 0 0 0 0,-1 0 1 0 0,1-1-1 0 0,0 1 0 0 0,-1-5 584 0 0,3-4-2144 0 0</inkml:trace>
  <inkml:trace contextRef="#ctx0" brushRef="#br0" timeOffset="4045.026">3602 719 8752 0 0,'14'34'461'0'0,"-1"-7"3290"0"0,-2 0 0 0 0,-1 1 0 0 0,0 7-3751 0 0,0 5 1254 0 0,5 16 304 0 0,-3 1 1 0 0,2 37-1559 0 0,-10-47 451 0 0,-1 0 1 0 0,-2 0-1 0 0,-5 31-451 0 0,3-72 42 0 0,-4 41 326 0 0,-10 37-368 0 0,14-82 9 0 0,1-1 0 0 0,0 0 0 0 0,-1 0 0 0 0,1 1 0 0 0,-1-1 0 0 0,1 0 0 0 0,-1 0 0 0 0,0 0 0 0 0,0 0 0 0 0,1 0 1 0 0,-1 0-1 0 0,0 0 0 0 0,0 0 0 0 0,0 0 0 0 0,0 0 0 0 0,0 0 0 0 0,0 0 0 0 0,0 0-9 0 0,0-1 8 0 0,0 0 0 0 0,1 0 0 0 0,-1 0 0 0 0,0 0 0 0 0,1 1 0 0 0,-1-1 0 0 0,1 0 0 0 0,-1 0 0 0 0,0 0 0 0 0,1 0 0 0 0,-1-1 0 0 0,0 1 0 0 0,1 0 0 0 0,-1 0 0 0 0,0 0 0 0 0,1 0 0 0 0,-1-1 0 0 0,1 1 0 0 0,-1 0 0 0 0,0-1 0 0 0,1 1 0 0 0,-1 0 0 0 0,1-1 0 0 0,-1 1-1 0 0,1 0 1 0 0,-1-1 0 0 0,1 1 0 0 0,0-1 0 0 0,-1 1 0 0 0,1-1 0 0 0,-1 0 0 0 0,1 1 0 0 0,0-1 0 0 0,-1 1 0 0 0,1-1 0 0 0,0 0-8 0 0,-4-6 91 0 0,1 0 0 0 0,0-1 0 0 0,1 0 0 0 0,0 1 0 0 0,0-1 0 0 0,0-1-91 0 0,-4-19 162 0 0,1 6-62 0 0,0 0 0 0 0,2 0 0 0 0,1 0 0 0 0,1 0 0 0 0,1-1 0 0 0,1-9-100 0 0,3-19 97 0 0,3 0-1 0 0,5-13-96 0 0,-7 40 31 0 0,1-1-1 0 0,2 2 0 0 0,1-1 1 0 0,0 1-1 0 0,2 0 0 0 0,0 1 0 0 0,7-8-30 0 0,-14 25 10 0 0,0-1-1 0 0,0 0 1 0 0,1 1 0 0 0,0 0-1 0 0,0 0 1 0 0,1 0-1 0 0,-1 1 1 0 0,1 0-1 0 0,0 0 1 0 0,0 0-1 0 0,1 1 1 0 0,-1 0-1 0 0,1 0 1 0 0,6-2-10 0 0,-10 4 2 0 0,1 0 1 0 0,0 0-1 0 0,0 1 1 0 0,-1-1 0 0 0,1 1-1 0 0,0 0 1 0 0,0 0-1 0 0,0 0 1 0 0,0 1-1 0 0,0-1 1 0 0,-1 1 0 0 0,1 0-1 0 0,0 0 1 0 0,-1 0-1 0 0,1 1 1 0 0,0-1-1 0 0,-1 1 1 0 0,0 0 0 0 0,1 0-1 0 0,-1 0 1 0 0,0 0-1 0 0,0 0 1 0 0,0 1-1 0 0,0-1 1 0 0,0 1 0 0 0,-1 0-1 0 0,2 2-2 0 0,-1 0 0 0 0,-1-1-1 0 0,1 0 1 0 0,-1 1-1 0 0,0-1 1 0 0,0 1-1 0 0,-1-1 1 0 0,0 1 0 0 0,0 0-1 0 0,0 0 1 0 0,0 0-1 0 0,0 0 1 0 0,-1-1-1 0 0,0 1 1 0 0,0 0-1 0 0,-1 0 1 0 0,1 0 0 0 0,-2 3 0 0 0,-1 6-29 0 0,0 0 0 0 0,-1 0 0 0 0,-1 0 0 0 0,0-1 0 0 0,-5 9 29 0 0,7-17-56 0 0,0 0 0 0 0,0-1 0 0 0,-1 1 0 0 0,1-1 1 0 0,-1 0-1 0 0,0 0 0 0 0,0 0 0 0 0,-1-1 0 0 0,1 1 0 0 0,-1-1 0 0 0,1 0 0 0 0,-1 0 0 0 0,0-1 0 0 0,0 0 0 0 0,-1 0 0 0 0,1 0 1 0 0,-4 1 55 0 0,5-2-214 0 0,-1 1 0 0 0,1-1 0 0 0,-1-1 1 0 0,1 1-1 0 0,-1-1 0 0 0,1 1 0 0 0,-1-1 1 0 0,1-1-1 0 0,-1 1 0 0 0,0-1 0 0 0,1 1 1 0 0,-1-1-1 0 0,1 0 0 0 0,0-1 0 0 0,-1 1 0 0 0,1-1 1 0 0,0 0-1 0 0,0 0 0 0 0,0 0 0 0 0,0-1 1 0 0,0 0-1 0 0,0 1 214 0 0,-11-15-2684 0 0,6 5-2224 0 0,-3 0-1822 0 0</inkml:trace>
  <inkml:trace contextRef="#ctx0" brushRef="#br0" timeOffset="4477.797">3959 845 8752 0 0,'28'57'1426'0'0,"-1"0"5565"0"0,-22-45-5908 0 0,-1-1 0 0 0,0 1 1 0 0,0 0-1 0 0,-1 2-1083 0 0,6 21 1029 0 0,-5-13-546 0 0,2 8-120 0 0,-5-28-228 0 0,-1 0 0 0 0,1-1 0 0 0,-1 1 0 0 0,1-1 0 0 0,0 1 0 0 0,0-1 0 0 0,0 1 0 0 0,0-1 0 0 0,0 1 0 0 0,0-1 0 0 0,1 0 0 0 0,-1 0 0 0 0,0 1 0 0 0,1-1 0 0 0,-1 0-135 0 0,-1-1 4 0 0,1 1-1 0 0,-1-1 1 0 0,0 0 0 0 0,1 0 0 0 0,-1 1 0 0 0,0-1 0 0 0,1 0-1 0 0,-1 1 1 0 0,0-1 0 0 0,1 0 0 0 0,-1 0 0 0 0,1 0-1 0 0,-1 0 1 0 0,0 1 0 0 0,1-1 0 0 0,-1 0 0 0 0,1 0-1 0 0,-1 0 1 0 0,1 0 0 0 0,-1 0 0 0 0,0 0 0 0 0,1 0-1 0 0,-1 0 1 0 0,1 0 0 0 0,-1 0 0 0 0,1 0 0 0 0,-1 0-1 0 0,0 0 1 0 0,1-1 0 0 0,-1 1 0 0 0,1 0 0 0 0,-1 0-1 0 0,0 0 1 0 0,1-1 0 0 0,-1 1 0 0 0,1 0 0 0 0,-1 0-1 0 0,0-1 1 0 0,1 1 0 0 0,-1-1-4 0 0,1 1 13 0 0,4-3 0 0 0,0 1 0 0 0,0-1 0 0 0,-1 0 0 0 0,1 0 0 0 0,0-1 0 0 0,-1 0 0 0 0,0 1 0 0 0,0-2 0 0 0,0 1 0 0 0,2-4-13 0 0,19-28 303 0 0,-19 26-389 0 0,1 1-1 0 0,0 0 0 0 0,0 0 1 0 0,7-7 86 0 0,-11 14-2 0 0,0-1 1 0 0,1 1-1 0 0,-1 0 1 0 0,0 1-1 0 0,1-1 1 0 0,-1 1 0 0 0,4-2 1 0 0,-1 1 42 0 0,-5 2-7 0 0,0 0 0 0 0,0 0 0 0 0,0 0 0 0 0,-1 0 0 0 0,1 1 0 0 0,0-1 0 0 0,-1 0 0 0 0,1 1 0 0 0,0-1 0 0 0,-1 0 0 0 0,1 1 0 0 0,0-1 0 0 0,-1 1 0 0 0,1-1 0 0 0,0 1 0 0 0,-1-1 0 0 0,1 1-35 0 0,0 0 106 0 0,3 2 19 0 0,0 0-1 0 0,0 1 1 0 0,0-1 0 0 0,-1 1-1 0 0,1 0 1 0 0,-1 0-1 0 0,0 0 1 0 0,0 0 0 0 0,-1 0-1 0 0,3 5-124 0 0,3 9 215 0 0,0 0 0 0 0,0 4-215 0 0,-6-17 59 0 0,9 24 20 0 0,-2 1 0 0 0,-1 0 0 0 0,-1 0 0 0 0,-1 0 0 0 0,-2 1 0 0 0,-1 5-79 0 0,-2-13 1 0 0,2 113 89 0 0,-4-102-25 0 0,-2 0 1 0 0,-5 30-66 0 0,3-44 104 0 0,0 0 1 0 0,-1 0-1 0 0,-1 0 1 0 0,-1-1-1 0 0,-7 13-104 0 0,13-27 49 0 0,-1 0-1 0 0,0-1 0 0 0,0 1 0 0 0,-1-1 0 0 0,1 0 0 0 0,-1 0 0 0 0,0 0 0 0 0,0 0 1 0 0,-1 0-1 0 0,1-1 0 0 0,-1 0 0 0 0,1 0 0 0 0,-3 1-48 0 0,3-3 22 0 0,1 1-1 0 0,-1-1 1 0 0,1 0 0 0 0,-1 0-1 0 0,1-1 1 0 0,-1 1 0 0 0,0-1-1 0 0,1 0 1 0 0,-1 0 0 0 0,0 0-1 0 0,1 0 1 0 0,-1 0 0 0 0,0-1-1 0 0,1 0 1 0 0,-1 0-1 0 0,1 0 1 0 0,-1 0 0 0 0,1 0-1 0 0,-1-1 1 0 0,0 0-22 0 0,-3-2 33 0 0,-1 0-1 0 0,1 0 1 0 0,0-1 0 0 0,1 1-1 0 0,-1-2 1 0 0,1 1 0 0 0,0-1-1 0 0,0 0 1 0 0,1 0 0 0 0,0 0-1 0 0,0-1 1 0 0,0 0 0 0 0,1 0-1 0 0,-3-6-32 0 0,0-1 63 0 0,-10-25 192 0 0,-11-36-255 0 0,24 62 13 0 0,1 0 1 0 0,0 0 0 0 0,1 0 0 0 0,0-1 0 0 0,1 1 0 0 0,1 0 0 0 0,0-1-1 0 0,1-1-13 0 0,-1 11-6 0 0,1 0-1 0 0,0 0 1 0 0,0 0-1 0 0,0 0 1 0 0,0 0-1 0 0,1 0 1 0 0,1-3 6 0 0,-2 6-21 0 0,0-1 0 0 0,0 1 1 0 0,-1 0-1 0 0,1-1 1 0 0,0 1-1 0 0,0 0 0 0 0,1-1 1 0 0,-1 1-1 0 0,0 0 1 0 0,0 0-1 0 0,1 0 0 0 0,-1 0 1 0 0,0 0-1 0 0,1 1 0 0 0,-1-1 1 0 0,1 0-1 0 0,-1 1 1 0 0,1-1-1 0 0,-1 1 0 0 0,1-1 1 0 0,0 1 20 0 0,3-1-154 0 0,16-1-2512 0 0,0 0 1 0 0,18 1 2665 0 0,-13 2-9305 0 0</inkml:trace>
  <inkml:trace contextRef="#ctx0" brushRef="#br0" timeOffset="5204.416">4995 764 8288 0 0,'8'-4'756'0'0,"-1"0"-623"0"0,-3-2 335 0 0,-3 5 1885 0 0,1-1 819 0 0,-2 2-2800 0 0,1-1 0 0 0,0 1 1 0 0,-1-1-1 0 0,1 1 0 0 0,-1-1 0 0 0,1 0 0 0 0,-1 1 0 0 0,1-1 1 0 0,-1 0-1 0 0,1 1 0 0 0,-1-1 0 0 0,0 0 0 0 0,1 0 0 0 0,-1 1 0 0 0,0-1 1 0 0,0 0-1 0 0,1-1-372 0 0,-1 1 1420 0 0,-2-6-92 0 0,1 5-1271 0 0,1 1 1 0 0,-1 0-1 0 0,0 0 1 0 0,0 1-1 0 0,0-1 1 0 0,0 0-1 0 0,0 0 1 0 0,0 0-1 0 0,0 1 1 0 0,0-1-1 0 0,0 0 1 0 0,0 1-1 0 0,0-1 1 0 0,0 1-1 0 0,0-1 1 0 0,0 1-1 0 0,-1 0 1 0 0,1-1-1 0 0,0 1 1 0 0,0 0-1 0 0,-1 0-57 0 0,-1 0 51 0 0,1 0-1 0 0,-1 0 1 0 0,1 1-1 0 0,-1-1 1 0 0,1 1-1 0 0,0-1 1 0 0,-1 1-1 0 0,1 0 0 0 0,0 0 1 0 0,-2 1-51 0 0,-4 2 43 0 0,1 1 1 0 0,0 0-1 0 0,1 0 1 0 0,-1 0-1 0 0,1 1 1 0 0,-1 1-44 0 0,-9 12 109 0 0,2 0 1 0 0,0 1-1 0 0,1 1 0 0 0,-6 12-109 0 0,13-22 38 0 0,1 1 1 0 0,0-1-1 0 0,1 1 0 0 0,0-1 0 0 0,1 1 1 0 0,0 0-1 0 0,1 1 0 0 0,1-1 0 0 0,-1 10-38 0 0,2-15 25 0 0,0 0 0 0 0,1 0-1 0 0,0 0 1 0 0,0-1 0 0 0,0 1 0 0 0,1 0-1 0 0,0-1 1 0 0,1 3-25 0 0,-1-6 26 0 0,-1 0 0 0 0,1 1 0 0 0,0-1-1 0 0,0 0 1 0 0,0 0 0 0 0,1 0 0 0 0,-1 0 0 0 0,1-1 0 0 0,0 1-1 0 0,-1-1 1 0 0,1 1 0 0 0,0-1 0 0 0,0 0 0 0 0,1 0-1 0 0,2 1-25 0 0,-1 0 44 0 0,0-1 0 0 0,0-1 0 0 0,0 1 0 0 0,0-1-1 0 0,0 0 1 0 0,0 0 0 0 0,1 0 0 0 0,-1-1-1 0 0,0 0 1 0 0,1 0 0 0 0,-1 0 0 0 0,0 0-1 0 0,0-1 1 0 0,3-1-44 0 0,7-2 119 0 0,0-1 1 0 0,0 0-1 0 0,-1-2 0 0 0,3-1-119 0 0,-13 6 18 0 0,5-3 15 0 0,1 0 0 0 0,-2-1 0 0 0,1 0 0 0 0,-1 0 0 0 0,0-1 0 0 0,0 0 0 0 0,1-3-33 0 0,8-8 43 0 0,-1-2 1 0 0,6-9-44 0 0,-13 16 9 0 0,0-1 0 0 0,0-1-1 0 0,-2 0 1 0 0,0 0 0 0 0,0-1 0 0 0,-1-1-9 0 0,0-3 0 0 0,-5 12 0 0 0,-4 14 0 0 0,-2 3 3 0 0,1-2 16 0 0,1 1 1 0 0,0-1-1 0 0,0 1 0 0 0,0 0 1 0 0,1 0-1 0 0,0 0 0 0 0,1 0 0 0 0,-1 8-19 0 0,-3 25 217 0 0,3-28-167 0 0,0 0 0 0 0,1 0-1 0 0,1 0 1 0 0,1 5-50 0 0,-1-8-31 0 0,2-1 0 0 0,-1 0 0 0 0,1 0 0 0 0,1 0-1 0 0,-1 0 1 0 0,2 0 0 0 0,-1 0 0 0 0,5 6 31 0 0,-6-11 10 0 0,0-1-1 0 0,0 1 1 0 0,1-1 0 0 0,-1 0-1 0 0,1 0 1 0 0,0 0 0 0 0,0 0 0 0 0,0 0-1 0 0,0-1 1 0 0,1 1 0 0 0,-1-1 0 0 0,1 0-1 0 0,-1 0 1 0 0,1 0 0 0 0,0-1-1 0 0,0 1 1 0 0,0-1 0 0 0,0 0 0 0 0,0 0-1 0 0,0 0 1 0 0,1 0-10 0 0,1-1 15 0 0,0 0 0 0 0,1 0 1 0 0,-1-1-1 0 0,0 1 0 0 0,0-1 0 0 0,0-1 0 0 0,0 1 0 0 0,0-1 0 0 0,0 0 1 0 0,-1 0-1 0 0,1-1 0 0 0,-1 0 0 0 0,1 0 0 0 0,3-3-15 0 0,-2 1 19 0 0,0 0 0 0 0,-1 0-1 0 0,1-1 1 0 0,-1 0 0 0 0,0 0 0 0 0,-1-1 0 0 0,0 1-1 0 0,0-1 1 0 0,0 0 0 0 0,1-4-19 0 0,0 1 0 0 0,-1-1 0 0 0,0 0 0 0 0,0 0 0 0 0,-1-1 0 0 0,0 1 0 0 0,-1-1 0 0 0,-1 0 0 0 0,0 0 0 0 0,0 0 0 0 0,-1 0 0 0 0,-1-1 0 0 0,0 11-10 0 0,0 0 0 0 0,-1 0 0 0 0,1-1-1 0 0,-1 1 1 0 0,1 0 0 0 0,-1 0 0 0 0,0-1 0 0 0,0 1 0 0 0,0 0-1 0 0,0 0 1 0 0,0 0 0 0 0,-1 0 0 0 0,1 0 0 0 0,0 1 0 0 0,-1-1 0 0 0,0 0-1 0 0,1 1 1 0 0,-1-1 0 0 0,0 1 0 0 0,0-1 0 0 0,0 1 0 0 0,0 0-1 0 0,0 0 1 0 0,0 0 0 0 0,-2-1 10 0 0,1 1-18 0 0,0-1 0 0 0,-1 1 0 0 0,1 0 1 0 0,0 1-1 0 0,0-1 0 0 0,-1 1 0 0 0,1-1 0 0 0,0 1 0 0 0,-1 0 0 0 0,1 0 0 0 0,-1 0 0 0 0,1 1 1 0 0,0-1-1 0 0,-1 1 0 0 0,1 0 0 0 0,0 0 0 0 0,0 0 0 0 0,-2 1 18 0 0,-9 5-1300 0 0,1 0 1 0 0,0 2-1 0 0,0 0 0 0 0,0 0 1 0 0,-7 8 1299 0 0,8-4-2294 0 0</inkml:trace>
  <inkml:trace contextRef="#ctx0" brushRef="#br0" timeOffset="5890.696">5496 906 15952 0 0,'3'-3'243'0'0,"-3"2"-168"0"0,1 0 0 0 0,-1 1 0 0 0,1-1 0 0 0,0 0 0 0 0,-1 1 1 0 0,1-1-1 0 0,-1 1 0 0 0,1-1 0 0 0,0 1 0 0 0,0 0 0 0 0,-1-1 0 0 0,1 1 0 0 0,0 0 1 0 0,0-1-1 0 0,-1 1 0 0 0,2 0-75 0 0,-1 0 52 0 0,0 1-1 0 0,0 0 1 0 0,1-1 0 0 0,-1 1-1 0 0,0 0 1 0 0,0 0 0 0 0,0 0 0 0 0,0 0-1 0 0,0 0 1 0 0,0 0 0 0 0,-1 0-1 0 0,1 0 1 0 0,0 0 0 0 0,0 2-52 0 0,2 1 370 0 0,3 4 96 0 0,-1 0-1 0 0,0 0 0 0 0,-1 1 0 0 0,0-1 0 0 0,0 1 0 0 0,-1 0 0 0 0,0 0 0 0 0,0 1-465 0 0,4 22 1442 0 0,3 22-1442 0 0,-5-14 345 0 0,-5-27-258 0 0,2 1 1 0 0,0-1-1 0 0,3 8-87 0 0,-4-17 3 0 0,-1 0 1 0 0,1 0 0 0 0,0 0 0 0 0,-1 0-1 0 0,0 0 1 0 0,0 1-4 0 0,0-4 67 0 0,0-1 33 0 0,0 0-16 0 0,1-1-72 0 0,1 0 0 0 0,-1 0 0 0 0,0 0 0 0 0,0 0 0 0 0,1 0 0 0 0,-1 0 0 0 0,0 0 0 0 0,0 0 0 0 0,0 0 0 0 0,0-1 0 0 0,0 1 0 0 0,0-1-12 0 0,1-2 15 0 0,28-44 131 0 0,-4 9-82 0 0,-18 35-53 0 0,-7 3 4 0 0,3 0 11 0 0,11 8-14 0 0,-13-6-8 0 0,0 1-1 0 0,-1-1 0 0 0,1 1 1 0 0,0 0-1 0 0,0 0 0 0 0,-1 0 0 0 0,1 0 1 0 0,-1 0-1 0 0,1 0 0 0 0,-1 0 1 0 0,0 0-1 0 0,0 0 0 0 0,0 1 1 0 0,0-1-1 0 0,0 0 0 0 0,-1 1-3 0 0,10 18 41 0 0,-7-19-22 0 0,3 21 99 0 0,-6-22-110 0 0,1-1 1 0 0,0 1-1 0 0,0-1 1 0 0,0 1-1 0 0,0 0 1 0 0,0-1-1 0 0,0 1 1 0 0,0-1-1 0 0,0 0 1 0 0,0 1-1 0 0,0-1 1 0 0,0 0 0 0 0,0 0-1 0 0,0 0 1 0 0,0 1-1 0 0,0-1 1 0 0,0 0-1 0 0,0 0 1 0 0,0-1-1 0 0,1 1-8 0 0,-1 0 23 0 0,2 0 16 0 0,-1 0-1 0 0,1-1 1 0 0,0 1-1 0 0,0-1 1 0 0,0 0-1 0 0,0 0 1 0 0,0 0-1 0 0,-1 0 1 0 0,1 0-1 0 0,0-1 1 0 0,-1 1-1 0 0,1-1 1 0 0,-1 0-1 0 0,0 0 1 0 0,0 0-1 0 0,1 0 1 0 0,-1 0-1 0 0,0 0 1 0 0,0-1-39 0 0,18-15 244 0 0,8-8 66 0 0,-25 22-256 0 0,0 0-1 0 0,1 0 1 0 0,-1 1 0 0 0,1-1 0 0 0,0 1 0 0 0,0 0-1 0 0,0 1 1 0 0,1-1 0 0 0,-1 1 0 0 0,0-1 0 0 0,1 1 0 0 0,0 1-1 0 0,0-1-53 0 0,-3 2 26 0 0,0-1 0 0 0,0 1-1 0 0,0 0 1 0 0,0 0-1 0 0,0 0 1 0 0,0 1-1 0 0,0-1 1 0 0,0 1-1 0 0,0-1 1 0 0,0 1-1 0 0,-1-1 1 0 0,1 1-1 0 0,0 0 1 0 0,0 0-1 0 0,0 0 1 0 0,-1 0-1 0 0,1 0 1 0 0,0 0-1 0 0,-1 0 1 0 0,1 1 0 0 0,-1-1-1 0 0,0 1 1 0 0,1-1-1 0 0,-1 1 1 0 0,1 1-26 0 0,4 5 101 0 0,0 1 0 0 0,-1 0 0 0 0,0 1 0 0 0,1 2-101 0 0,-5-11 9 0 0,4 12 50 0 0,0 0-1 0 0,-1 1 0 0 0,-1-1 1 0 0,2 9-59 0 0,3 14 69 0 0,-3-13-43 0 0,-1 1-1 0 0,0-1 0 0 0,-2 1 1 0 0,-1 0-1 0 0,-2 21-25 0 0,-3 7 7 0 0,-2-1-1 0 0,-4 9-6 0 0,8-44 0 0 0,-2 0 0 0 0,0 0 0 0 0,-1-1 0 0 0,-1 0 0 0 0,0 0 0 0 0,-1 0 0 0 0,-1-1 0 0 0,0 0 0 0 0,-1 0 0 0 0,9-13 1 0 0,-1 0 1 0 0,1 0-1 0 0,-1-1 0 0 0,1 1 1 0 0,-1 0-1 0 0,1-1 0 0 0,-1 1 0 0 0,0 0 1 0 0,1-1-1 0 0,-1 1 0 0 0,0-1 1 0 0,0 1-1 0 0,1-1 0 0 0,-1 1 1 0 0,0-1-1 0 0,0 1 0 0 0,0-1 0 0 0,0 0 1 0 0,1 1-1 0 0,-1-1 0 0 0,0 0 1 0 0,0 0-1 0 0,0 0 0 0 0,-1 0-1 0 0,1 0 14 0 0,0-1 0 0 0,0 1 1 0 0,0 0-1 0 0,0-1 0 0 0,0 0 0 0 0,0 1 0 0 0,0-1 0 0 0,0 0 0 0 0,0 1 1 0 0,0-1-1 0 0,0 0 0 0 0,1 0 0 0 0,-1 0 0 0 0,0 0 0 0 0,1 0 0 0 0,-1 0 0 0 0,0 0-14 0 0,-3-7 92 0 0,0 0 0 0 0,1 0 0 0 0,0 0 0 0 0,0 0 0 0 0,1-1-92 0 0,-7-24-45 0 0,2 0 1 0 0,1-1-1 0 0,2 0 1 0 0,2 0 0 0 0,0 0-1 0 0,3-8 45 0 0,2 19 34 0 0,0 0 1 0 0,2 0-1 0 0,0 0 0 0 0,7-14-34 0 0,6-27 82 0 0,-12 43-63 0 0,2 0 0 0 0,0 1 1 0 0,1 0-1 0 0,1 0 0 0 0,1 1 0 0 0,1 1 1 0 0,0 0-1 0 0,1 0 0 0 0,15-14-19 0 0,-17 21 1 0 0,0 0 0 0 0,1 0 0 0 0,0 1-1 0 0,10-6 0 0 0,-16 13-1 0 0,0-1 0 0 0,0 1-1 0 0,0 0 1 0 0,0 0-1 0 0,0 1 1 0 0,1-1 0 0 0,-1 2-1 0 0,1-1 1 0 0,0 1 0 0 0,-1 0-1 0 0,1 0 1 0 0,0 0 1 0 0,-3 2-6 0 0,-1-1 0 0 0,0 0 0 0 0,0 1 1 0 0,1 0-1 0 0,-1 0 0 0 0,0 0 0 0 0,0 0 1 0 0,0 0-1 0 0,0 1 0 0 0,0-1 0 0 0,0 1 1 0 0,0 0-1 0 0,-1 0 0 0 0,1 0 0 0 0,-1 0 1 0 0,1 0-1 0 0,-1 1 0 0 0,0-1 0 0 0,0 1 0 0 0,0-1 1 0 0,0 1-1 0 0,0 0 0 0 0,-1 0 0 0 0,1 0 1 0 0,0 3 5 0 0,1 1-21 0 0,0 0 0 0 0,0 1-1 0 0,-1-1 1 0 0,0 1 0 0 0,-1 0 0 0 0,0 0 0 0 0,0-1 0 0 0,0 1 0 0 0,-1 0 0 0 0,-1 4 21 0 0,0 4-35 0 0,-1-1 1 0 0,-1 1-1 0 0,0 0 0 0 0,-2-1 0 0 0,1 0 1 0 0,-3 3 34 0 0,4-11-37 0 0,0 0 1 0 0,-1 0 0 0 0,0 0-1 0 0,0 0 1 0 0,-1 0 0 0 0,0-1 0 0 0,0 0-1 0 0,0 0 1 0 0,-1 0 0 0 0,0-1 0 0 0,0 0-1 0 0,-1 0 1 0 0,0 0 36 0 0,0 0-156 0 0,-1-1-1 0 0,0 0 0 0 0,0 0 1 0 0,0-1-1 0 0,-1 0 1 0 0,1 0-1 0 0,-1-1 1 0 0,1 0-1 0 0,-1 0 0 0 0,0-1 1 0 0,0 0-1 0 0,0-1 1 0 0,0 0-1 0 0,-3-1 157 0 0,9 1-368 0 0,0 0 0 0 0,0-1-1 0 0,0 0 1 0 0,0 1 0 0 0,0-1 0 0 0,1-1-1 0 0,-1 1 1 0 0,-1-1 368 0 0,-12-8-6488 0 0,4-1-885 0 0</inkml:trace>
  <inkml:trace contextRef="#ctx0" brushRef="#br0" timeOffset="6390.868">6505 921 11056 0 0,'2'23'1125'0'0,"-1"-18"-1078"0"0,0-1 1 0 0,-1 1 0 0 0,1-1 0 0 0,-1 1 0 0 0,-1-1 0 0 0,1 2-48 0 0,-2 6 1135 0 0,0 0 1 0 0,-1-1 0 0 0,-1 1 0 0 0,0-1-1 0 0,0 1 1 0 0,-6 8-1136 0 0,-20 34 761 0 0,8-13 1188 0 0,-6 14-1949 0 0,23-41 343 0 0,-1-1-1 0 0,2 1 1 0 0,0 0-1 0 0,0 0 1 0 0,2 1-1 0 0,-1 4-342 0 0,3-17 51 0 0,-1-1-1 0 0,1 1 1 0 0,0-1-1 0 0,0 1 1 0 0,0-1 0 0 0,1 1-1 0 0,-1-1 1 0 0,0 1-1 0 0,0-1 1 0 0,1 1-1 0 0,-1-1 1 0 0,1 1-1 0 0,-1-1 1 0 0,1 1-1 0 0,0-1 1 0 0,0 0 0 0 0,-1 0-1 0 0,1 1 1 0 0,0-1-1 0 0,0 0 1 0 0,0 0-1 0 0,0 0 1 0 0,0 0-1 0 0,1 0 1 0 0,-1 0-51 0 0,2 1 83 0 0,0-1 1 0 0,-1 0-1 0 0,1 0 0 0 0,0 0 1 0 0,0 0-1 0 0,0 0 0 0 0,0 0 1 0 0,0-1-1 0 0,0 0 0 0 0,0 0 1 0 0,0 1-1 0 0,1-2-83 0 0,3 1 82 0 0,-1-1 0 0 0,1-1 0 0 0,0 0-1 0 0,-1 0 1 0 0,1 0 0 0 0,-1 0 0 0 0,0-1-1 0 0,0 0 1 0 0,0-1 0 0 0,0 1 0 0 0,0-1 0 0 0,1-1-82 0 0,15-10 168 0 0,-11 9-157 0 0,0-1 1 0 0,-1 0 0 0 0,0-1 0 0 0,0 0 0 0 0,-1-1-1 0 0,0 0 1 0 0,0 0 0 0 0,-1-1 0 0 0,4-7-12 0 0,-8 11-1 0 0,0-1 1 0 0,0 1-1 0 0,-1-1 1 0 0,0 0-1 0 0,0 0 1 0 0,-1-1-1 0 0,0 1 1 0 0,0 0 0 0 0,-1-1-1 0 0,0 1 1 0 0,0-1-1 0 0,0 0 1 0 0,-1 1-1 0 0,-1-1 1 0 0,1 1-1 0 0,-2-6 1 0 0,1 6-3 0 0,-1-4 5 0 0,0-1-1 0 0,-1 0 0 0 0,0 1 1 0 0,-4-7-2 0 0,6 15-6 0 0,0 0 0 0 0,-1 0 0 0 0,1 1 0 0 0,-1-1 0 0 0,0 0 0 0 0,0 1 0 0 0,0 0 1 0 0,0-1-1 0 0,0 1 0 0 0,0 0 0 0 0,-1 0 0 0 0,1 0 0 0 0,-1 0 0 0 0,1 1 0 0 0,-1-1 0 0 0,0 1 1 0 0,0-1-1 0 0,1 1 0 0 0,-4-1 6 0 0,-2 0-98 0 0,1 1 1 0 0,-1 0-1 0 0,0 0 1 0 0,0 1 0 0 0,0 0-1 0 0,1 0 1 0 0,-1 1-1 0 0,0 0 1 0 0,0 0-1 0 0,1 1 1 0 0,-1 0-1 0 0,0 0 1 0 0,1 0-1 0 0,0 1 1 0 0,0 1 0 0 0,0-1-1 0 0,0 1 1 0 0,0 0-1 0 0,1 1 1 0 0,0-1-1 0 0,-2 3 98 0 0,-4 2-794 0 0,7-6 248 0 0,1 0 1 0 0,0 1 0 0 0,0-1-1 0 0,0 1 1 0 0,0 1 545 0 0,-2 6-1875 0 0</inkml:trace>
  <inkml:trace contextRef="#ctx0" brushRef="#br0" timeOffset="6730.031">6754 887 9216 0 0,'10'17'1020'0'0,"-9"-14"-750"0"0,1-1 0 0 0,-1 1 1 0 0,1-1-1 0 0,-1 1 0 0 0,0 0 0 0 0,0-1 1 0 0,0 1-271 0 0,7 25 7888 0 0,1 16-7888 0 0,4 66 3874 0 0,0-19-2214 0 0,-11-82-1646 0 0,0-1 0 0 0,1 1 1 0 0,0-1-1 0 0,0 0 0 0 0,1 0-14 0 0,-1-1 100 0 0,-2-5-79 0 0,-1-1-1 0 0,1 0 1 0 0,0 0 0 0 0,-1 0 0 0 0,1 1 0 0 0,0-1 0 0 0,0 0 0 0 0,0 0 0 0 0,0 0 0 0 0,0 0 0 0 0,0 0 0 0 0,0-1 0 0 0,0 1 0 0 0,0 0 0 0 0,1 0 0 0 0,-1-1 0 0 0,0 1 0 0 0,0-1 0 0 0,1 1 0 0 0,-1-1 0 0 0,0 1 0 0 0,1-1 0 0 0,-1 0 0 0 0,0 0-1 0 0,1 1 1 0 0,-1-1 0 0 0,1 0 0 0 0,-1 0 0 0 0,0-1 0 0 0,1 1 0 0 0,-1 0 0 0 0,1 0 0 0 0,-1-1 0 0 0,0 1 0 0 0,1-1-21 0 0,2 0 12 0 0,0 0 1 0 0,-1-1-1 0 0,1 0 0 0 0,-1 1 1 0 0,0-1-1 0 0,0 0 0 0 0,0-1 1 0 0,0 1-1 0 0,0-1 0 0 0,0 1 1 0 0,0-1-1 0 0,0-1-12 0 0,35-51 0 0 0,-35 49-23 0 0,0 0 1 0 0,0-1-1 0 0,0 1 0 0 0,-1-1 1 0 0,1 1-1 0 0,0-7 23 0 0,3-7-59 0 0,-2 2 17 0 0,0 0 0 0 0,-1 1 0 0 0,0-3 42 0 0,-1 8 2 0 0,-2 3-50 0 0,2 4 37 0 0,2 8 9 0 0,3 8 3 0 0,-2 26-1 0 0,10 15-100 0 0,-10-31-47 0 0,1 0 0 0 0,6 13 147 0 0,-8-24-114 0 0,1 1 1 0 0,0-1 0 0 0,1 0-1 0 0,3 4 114 0 0,-2-4-192 0 0,-4-6-237 0 0,0 0 0 0 0,0 1 1 0 0,0-1-1 0 0,1-1 0 0 0,0 1 1 0 0,0 0-1 0 0,1 1 429 0 0,-4-5-107 0 0,-1 0 1 0 0,0 0-1 0 0,1 0 0 0 0,-1 0 1 0 0,0 1-1 0 0,1-1 1 0 0,-1 0-1 0 0,0 0 0 0 0,1 0 1 0 0,-1 0-1 0 0,0 0 0 0 0,1 0 1 0 0,-1 0-1 0 0,0 0 1 0 0,1 0-1 0 0,-1 0 0 0 0,0 0 1 0 0,1 0-1 0 0,-1 0 0 0 0,1 0 1 0 0,-1 0-1 0 0,0 0 1 0 0,1-1 106 0 0,0 1-485 0 0,8-3-1473 0 0</inkml:trace>
  <inkml:trace contextRef="#ctx0" brushRef="#br0" timeOffset="7692.728">7174 969 5064 0 0,'0'0'232'0'0,"1"2"-14"0"0,2 1-108 0 0,-1 0 0 0 0,0 0 0 0 0,0 1 0 0 0,-1-1 0 0 0,1 0-1 0 0,-1 1 1 0 0,1 2-110 0 0,2 7 3350 0 0,-1 1 1 0 0,2 11-3351 0 0,1 11 4159 0 0,13 54-986 0 0,-13-59-2574 0 0,10 54 300 0 0,-15-82-803 0 0,-1 0 0 0 0,1-1-1 0 0,-1 1 1 0 0,1 0 0 0 0,0 0 0 0 0,0-1 0 0 0,1 1 0 0 0,-1-1-1 0 0,0 1 1 0 0,1-1 0 0 0,0 1 0 0 0,-1-1 0 0 0,1 0-1 0 0,0 0 1 0 0,1 1-96 0 0,-1-2 235 0 0,-2-1-10 0 0,0 0-6 0 0,4-5 169 0 0,1-2-229 0 0,0 0-1 0 0,0 0 1 0 0,0 0 0 0 0,-1-1-1 0 0,1-4-158 0 0,-3 8 15 0 0,0 0 1 0 0,-1 1-1 0 0,1-1 0 0 0,1 0 0 0 0,-1 1 0 0 0,0-1 0 0 0,1 1 1 0 0,0 0-1 0 0,0 0 0 0 0,0 0 0 0 0,0 0 0 0 0,0 0 1 0 0,3-1-16 0 0,0 0-35 0 0,0 0 1 0 0,-1 0-1 0 0,0 0 1 0 0,3-3 34 0 0,-6 4-11 0 0,0 1 1 0 0,1-1-1 0 0,0 1 1 0 0,-1 0-1 0 0,1-1 1 0 0,0 1-1 0 0,0 1 0 0 0,0-1 1 0 0,1 0-1 0 0,-1 1 1 0 0,0-1-1 0 0,0 1 1 0 0,1 0-1 0 0,-1 0 0 0 0,1 1 1 0 0,-1-1-1 0 0,3 0 11 0 0,0 2 0 0 0,0 0 0 0 0,0 0 0 0 0,-1 0 0 0 0,1 1 0 0 0,0-1 0 0 0,-1 1 0 0 0,1 1 0 0 0,-1-1 0 0 0,1 1 0 0 0,-1 0 0 0 0,2 1 0 0 0,12 7 0 0 0,-17-11 0 0 0,-1 1 0 0 0,0 0 0 0 0,0-1 0 0 0,0 1 0 0 0,0 0 0 0 0,0 0 0 0 0,0 0 0 0 0,-1-1 0 0 0,1 1 0 0 0,0 0 0 0 0,0 0 0 0 0,0 0 0 0 0,-1 0 0 0 0,1 1 0 0 0,1 0 0 0 0,-1 1 0 0 0,1-1 0 0 0,0 0 0 0 0,0 1 0 0 0,0-1 0 0 0,0 0 0 0 0,1 0 0 0 0,-1-1 0 0 0,0 1 0 0 0,1 0 0 0 0,0-1 0 0 0,5 5 0 0 0,0-3 0 0 0,-5-3 3 0 0,0 0 1 0 0,-1-1-1 0 0,1 1 0 0 0,-1-1 0 0 0,0 0 0 0 0,1 0 1 0 0,-1 0-1 0 0,1 0 0 0 0,-1 0 0 0 0,0 0 0 0 0,0 0 1 0 0,0-1-1 0 0,0 0 0 0 0,0 1 0 0 0,0-1 0 0 0,0 0 0 0 0,1-1-3 0 0,5-6 34 0 0,0-2-1 0 0,-1 1 0 0 0,2-3-33 0 0,10-14 45 0 0,-7 11 43 0 0,5-5 13 0 0,-12 17-58 0 0,-5 7-4 0 0,-14 26-28 0 0,11-24-11 0 0,0 1 0 0 0,1-1 0 0 0,-1 1-1 0 0,1-1 1 0 0,-1 6 0 0 0,-1 7 42 0 0,2 1-1 0 0,0-1 0 0 0,0 0 0 0 0,2 10-41 0 0,0-20 13 0 0,1 0-1 0 0,0 1 0 0 0,0-1 0 0 0,1 0 1 0 0,0 0-1 0 0,0 0 0 0 0,1-1 0 0 0,0 1 1 0 0,0-1-1 0 0,1 1 0 0 0,1 1-12 0 0,5 6 69 0 0,-6-14-32 0 0,-1 0 1 0 0,-2 0-25 0 0,0-1 0 0 0,0 1 1 0 0,0-1-1 0 0,0 1 0 0 0,1-1 0 0 0,-1 0 0 0 0,0 1 0 0 0,0-1 0 0 0,0 0 1 0 0,1 0-1 0 0,-1 0 0 0 0,0 0 0 0 0,0 0 0 0 0,1 0 0 0 0,-1 0 0 0 0,0 0 0 0 0,0 0 1 0 0,1-1-14 0 0,1 0 31 0 0,0 0 0 0 0,0-1 0 0 0,-1 1 0 0 0,1-1 0 0 0,-1 0 0 0 0,1 0 0 0 0,1-2-31 0 0,4-4 70 0 0,1-2 0 0 0,-1 1 0 0 0,-1-1 0 0 0,0 0 0 0 0,0-1 1 0 0,-1 1-1 0 0,0-1 0 0 0,0-3-70 0 0,10-17 101 0 0,-8 15-66 0 0,0-1 1 0 0,-1 0-1 0 0,-1 0 0 0 0,-1 0 1 0 0,2-12-36 0 0,2-23 120 0 0,0-14-120 0 0,-4 24 28 0 0,-1-6-13 0 0,-1 0 0 0 0,-3 0 0 0 0,-2-1 0 0 0,-2 1 0 0 0,-3-12-15 0 0,1 34 0 0 0,0 1 0 0 0,-2 0 0 0 0,0 0 0 0 0,-9-16 0 0 0,14 32 7 0 0,-1 0-1 0 0,0 1 0 0 0,-1-1 1 0 0,0 1-1 0 0,0 0 1 0 0,0 0-1 0 0,-1 0 0 0 0,0 1 1 0 0,-1 0-1 0 0,0 0-6 0 0,6 6 5 0 0,0 0-1 0 0,0 0 1 0 0,1 0 0 0 0,-1 1-1 0 0,0-1 1 0 0,0 0-1 0 0,0 1 1 0 0,0-1 0 0 0,0 1-1 0 0,0-1 1 0 0,0 1-1 0 0,0-1 1 0 0,0 1 0 0 0,-1 0-1 0 0,1 0 1 0 0,0-1-1 0 0,0 1 1 0 0,0 0 0 0 0,0 0-1 0 0,0 0 1 0 0,0 0 0 0 0,-1 0-1 0 0,1 1 1 0 0,0-1-1 0 0,0 0 1 0 0,0 0 0 0 0,0 1-1 0 0,0-1 1 0 0,0 1-1 0 0,0-1 1 0 0,0 1 0 0 0,0-1-1 0 0,0 1 1 0 0,0 0-1 0 0,0-1 1 0 0,0 1 0 0 0,0 0-1 0 0,1 0 1 0 0,-1-1-1 0 0,0 1 1 0 0,0 0 0 0 0,1 0-1 0 0,-1 0 1 0 0,0 1-5 0 0,-3 4 54 0 0,1 1 1 0 0,-1 0-1 0 0,1-1 0 0 0,1 1 0 0 0,-3 6-54 0 0,5-11 6 0 0,-3 11 51 0 0,0-1 1 0 0,0 1-1 0 0,2 1 0 0 0,0-1 1 0 0,0 0-1 0 0,1 0 0 0 0,1 0 0 0 0,0 1 1 0 0,2 7-58 0 0,5 19 128 0 0,2-1 0 0 0,8 20-128 0 0,0-11 169 0 0,2 0 0 0 0,11 15-169 0 0,-20-39 10 0 0,-3-10-1 0 0,0 0 0 0 0,1-1 0 0 0,0 1 0 0 0,1-2 0 0 0,1 0-1 0 0,9 9-8 0 0,-16-17 10 0 0,1 0-1 0 0,-1 0 0 0 0,0-1 0 0 0,1 0 0 0 0,0 0 0 0 0,0 0 0 0 0,0-1 0 0 0,0 1 0 0 0,0-1 1 0 0,1 0-1 0 0,-1-1 0 0 0,3 1-9 0 0,-4-1 4 0 0,-1-1 1 0 0,1 0 0 0 0,-1 0-1 0 0,1 0 1 0 0,-1 0 0 0 0,1 0-1 0 0,-1-1 1 0 0,1 0 0 0 0,-1 1-1 0 0,1-1 1 0 0,-1-1 0 0 0,0 1-1 0 0,1 0 1 0 0,-1-1 0 0 0,0 0-1 0 0,0 1 1 0 0,0-1 0 0 0,0-1-1 0 0,0 1 1 0 0,0-1-5 0 0,2-2 0 0 0,0 0 0 0 0,0-1 0 0 0,-1 1 0 0 0,0-1 0 0 0,0 0 0 0 0,0 0 0 0 0,-1 0 0 0 0,0 0 0 0 0,0-1 0 0 0,0 1 0 0 0,0-5 0 0 0,42-114 0 0 0,-38 106 0 0 0,0 1 0 0 0,2 0 0 0 0,3-5 0 0 0,-11 20 0 0 0,7-5 0 0 0,-4 6 0 0 0,5-3 0 0 0,-8 5-1 0 0,1 1 1 0 0,-1-1-1 0 0,0 0 0 0 0,1 1 0 0 0,-1-1 1 0 0,0 1-1 0 0,1-1 0 0 0,-1 1 0 0 0,0 0 1 0 0,0 0-1 0 0,1-1 0 0 0,-1 1 0 0 0,0 0 0 0 0,0 0 1 0 0,0 0-1 0 0,0 0 0 0 0,0 0 0 0 0,0 1 1 0 0,0-1-1 0 0,-1 0 0 0 0,1 0 0 0 0,0 1 1 0 0,15 32-34 0 0,-13-25 25 0 0,6 17-4 0 0,-1 1 1 0 0,-2 0-1 0 0,0 1 0 0 0,-2 0 1 0 0,-1-1-1 0 0,-2 4 13 0 0,0-11-13 0 0,-1 0 1 0 0,-1 0-1 0 0,-1 0 0 0 0,0-1 0 0 0,-3 4 13 0 0,3-14-4 0 0,-1 1 0 0 0,0-1 0 0 0,0 1 0 0 0,-1-1 0 0 0,-1 0 0 0 0,1 0 0 0 0,-1 0 0 0 0,-5 5 4 0 0,7-10-2 0 0,-1 0 0 0 0,1 0 0 0 0,-1-1 0 0 0,0 1 0 0 0,0-1 0 0 0,0 1 0 0 0,0-1 0 0 0,-1-1 0 0 0,1 1 0 0 0,-1-1 0 0 0,0 1 0 0 0,0-1 0 0 0,0-1 0 0 0,0 1 0 0 0,0-1 0 0 0,-4 1 2 0 0,6-2 0 0 0,-1 1 0 0 0,0-2 0 0 0,0 1 0 0 0,0 0 0 0 0,0-1 0 0 0,0 1 0 0 0,0-1 0 0 0,-1-1 0 0 0,-8-1 0 0 0,8 2 5 0 0,-1-1 0 0 0,1 1 0 0 0,0-1 0 0 0,0-1 0 0 0,1 1 0 0 0,-1-1 0 0 0,0 1 0 0 0,1-1 0 0 0,0-1 0 0 0,-1 1 0 0 0,1-1-5 0 0,2 3 17 0 0,0-1 0 0 0,1 1-1 0 0,-1-1 1 0 0,0 1 0 0 0,1-1-1 0 0,0 0 1 0 0,-1 1 0 0 0,1-1-1 0 0,0 0 1 0 0,0 0-1 0 0,0 0 1 0 0,0 0 0 0 0,0 0-1 0 0,0 0 1 0 0,1 0 0 0 0,-1 0-1 0 0,1-1 1 0 0,-1 1 0 0 0,1 0-1 0 0,0 0 1 0 0,0 0 0 0 0,0-1-1 0 0,0 1 1 0 0,0 0-1 0 0,0 0 1 0 0,1-2-17 0 0,0 3 5 0 0,0-1 0 0 0,-1 1 0 0 0,1 0 0 0 0,0 0 0 0 0,0 0 0 0 0,0 0 0 0 0,0 0 0 0 0,0 0 0 0 0,0 0 0 0 0,1 0 0 0 0,-1 0 0 0 0,0 0 0 0 0,0 0 0 0 0,1 1 0 0 0,0-1-5 0 0,20-7 52 0 0,-20 8-51 0 0,9-2-21 0 0,0 0-1 0 0,0 2 1 0 0,0-1 0 0 0,-1 1 0 0 0,1 1-1 0 0,0 0 1 0 0,0 0 0 0 0,0 1-1 0 0,3 2 21 0 0,45 4-113 0 0,-22-3-280 0 0,-25-3-244 0 0,-1 0-1 0 0,12 0 638 0 0,2-3-1194 0 0,0 0 0 0 0,-1-1 0 0 0,4-2 1194 0 0,-12 1-2933 0 0,0-1 0 0 0,0-1 0 0 0,2-1 2933 0 0,7-3-6654 0 0</inkml:trace>
  <inkml:trace contextRef="#ctx0" brushRef="#br0" timeOffset="8670.358">9164 606 8752 0 0,'20'39'673'0'0,"-19"-36"-642"0"0,1 0-1 0 0,0 0 1 0 0,-1-1 0 0 0,1 1 0 0 0,0-1-1 0 0,0 1 1 0 0,1-1 0 0 0,1 2-31 0 0,9 9 401 0 0,1 10 2566 0 0,-1-1 0 0 0,-1 2 0 0 0,0 1-2967 0 0,-4-8 1168 0 0,8 23 297 0 0,-2 0 0 0 0,-1 1 0 0 0,5 30-1465 0 0,-4-13 579 0 0,6 29 934 0 0,-3 7-1513 0 0,-9-44 451 0 0,-6-43-297 0 0,0-7 229 0 0,4-10 315 0 0,-3 2-773 0 0,0 0 148 0 0,0-1 0 0 0,0 1 0 0 0,-1-1 0 0 0,0 0-73 0 0,7-26 91 0 0,7-13 6 0 0,-10 29-80 0 0,0 1 0 0 0,2 0-1 0 0,0 0 1 0 0,4-7-17 0 0,-8 19 4 0 0,0 0-1 0 0,1 0 1 0 0,-1 0 0 0 0,1 0-1 0 0,1 1 1 0 0,-1 0 0 0 0,1 0 0 0 0,0 0-1 0 0,0 1 1 0 0,4-3-4 0 0,-6 5-42 0 0,0 0 0 0 0,0 0 0 0 0,0 0 0 0 0,0 1 0 0 0,0 0 0 0 0,0 0-1 0 0,0 0 1 0 0,1 0 0 0 0,-1 0 0 0 0,0 1 0 0 0,0 0 0 0 0,1 0 0 0 0,-1 0 0 0 0,0 0 0 0 0,1 1-1 0 0,-1 0 1 0 0,0-1 0 0 0,0 2 0 0 0,2-1 42 0 0,14 9 87 0 0,0 0 0 0 0,-1 1 0 0 0,0 1 0 0 0,0 0 0 0 0,-2 2 0 0 0,6 5-87 0 0,-6-5-99 0 0,1 0 0 0 0,0-1 0 0 0,0-1 0 0 0,1-1 0 0 0,1 0 0 0 0,7 1 99 0 0,-24-10 23 0 0,1-1-1 0 0,-1 0 1 0 0,1 0-1 0 0,-1 0 1 0 0,1 0-1 0 0,-1-1 1 0 0,1 1 0 0 0,0-1-1 0 0,-1 0 1 0 0,1 0-1 0 0,0 0 1 0 0,-1-1-1 0 0,1 1 1 0 0,0-1-1 0 0,-1 0 1 0 0,1 0-1 0 0,-1 0 1 0 0,1 0-1 0 0,-1-1 1 0 0,0 0 0 0 0,0 1-1 0 0,1-1 1 0 0,-1 0-1 0 0,0 0 1 0 0,-1-1-1 0 0,1 1 1 0 0,0-1-1 0 0,-1 1 1 0 0,1-1-1 0 0,-1 0 1 0 0,0 0 0 0 0,0 0-1 0 0,2-3-22 0 0,-1 1 24 0 0,0 0 0 0 0,-1-1 0 0 0,1 1 0 0 0,-1 0-1 0 0,0-1 1 0 0,0 0 0 0 0,-1 1 0 0 0,0-1 0 0 0,0 0 0 0 0,0-3-24 0 0,1-17 339 0 0,0 6-363 0 0,-2 1 1 0 0,-1-19 23 0 0,1 31-140 0 0,-1 1 0 0 0,0 0 0 0 0,-1 0 0 0 0,1-1 0 0 0,-1 1 1 0 0,0 0-1 0 0,-1 1 0 0 0,0-1 0 0 0,0 0 0 0 0,0 1 0 0 0,-1-2 140 0 0,2 5-2 0 0,1 0-1 0 0,-1 0 1 0 0,0 0-1 0 0,0 1 1 0 0,0-1-1 0 0,0 0 1 0 0,0 1-1 0 0,-2-2 3 0 0,3 2 0 0 0,1 1 0 0 0,-1 0 1 0 0,0-1-1 0 0,0 1 0 0 0,0 0 0 0 0,0-1 0 0 0,0 1 0 0 0,0 0 1 0 0,1 0-1 0 0,-1 0 0 0 0,0-1 0 0 0,0 1 0 0 0,0 0 0 0 0,0 0 1 0 0,0 1-1 0 0,0-1 0 0 0,0 0 0 0 0,0 0 0 0 0,0 0 0 0 0,0 1 1 0 0,0-1-1 0 0,1 0 0 0 0,-1 1 0 0 0,0-1 0 0 0,-5 4 0 0 0,3-3 0 0 0,-1 1 0 0 0,1 0 0 0 0,0 0 0 0 0,0 0 0 0 0,1 0 0 0 0,-1 1 0 0 0,0-1 0 0 0,1 1 0 0 0,-1-1 0 0 0,1 1 0 0 0,0 0 0 0 0,0 0 0 0 0,0 0 0 0 0,0 0 0 0 0,0 2 0 0 0,-3 6 1 0 0,1 0 0 0 0,1 0-1 0 0,0 1 1 0 0,1-1 0 0 0,0 1-1 0 0,1-1 1 0 0,0 1 0 0 0,0 0 0 0 0,1-1-1 0 0,1 1 1 0 0,0 0 0 0 0,1-1 0 0 0,0 1-1 0 0,1-1 1 0 0,0 0 0 0 0,1 0-1 0 0,0 0 1 0 0,0 0 0 0 0,1 0 0 0 0,1-1-1 0 0,0 0 1 0 0,0 0 0 0 0,1-1 0 0 0,8 9-2 0 0,-8-10-1 0 0,1 1 0 0 0,1-1 0 0 0,-1-1 0 0 0,2 0 0 0 0,-1 0-1 0 0,1 0 1 0 0,0-1 0 0 0,0-1 0 0 0,0 0 0 0 0,4 1 2 0 0,-8-4 0 0 0,1 0 0 0 0,-1 0 1 0 0,1-1-1 0 0,-1 0 0 0 0,1 0 0 0 0,-1 0 1 0 0,1-1-1 0 0,0 0 0 0 0,-1 0 0 0 0,1-1 0 0 0,0 0 1 0 0,-1 0-1 0 0,1-1 0 0 0,-1 1 0 0 0,0-2 1 0 0,1 1-1 0 0,-1 0 0 0 0,2-3 0 0 0,24-9 0 0 0,-23 10 0 0 0,-1 1 0 0 0,1-2 0 0 0,-1 1 0 0 0,0-1 0 0 0,6-5 0 0 0,-6 4 0 0 0,0-1 0 0 0,-1 0 0 0 0,1 0 0 0 0,-2 0 0 0 0,1-1 0 0 0,-1 0 0 0 0,0-1 0 0 0,-1 1 0 0 0,0-1 0 0 0,0 0 0 0 0,-1-1 0 0 0,0 1 0 0 0,-1-1 0 0 0,0 1 0 0 0,1-6 0 0 0,-1 2 0 0 0,-2 6 0 0 0,1 0 0 0 0,-1 0 0 0 0,0-1 0 0 0,-1-1 0 0 0,0 7 0 0 0,0 0 0 0 0,0-1 0 0 0,0 1 0 0 0,-1 0 0 0 0,1 0 0 0 0,-1 0 0 0 0,0-1 0 0 0,1 1 0 0 0,-1 0 0 0 0,0 0 0 0 0,0 0 0 0 0,0 0 0 0 0,-1 0 0 0 0,1 1 0 0 0,0-1 0 0 0,-1 0 0 0 0,1 1 0 0 0,0 0 0 0 0,0 0 0 0 0,0 1 0 0 0,0-1 0 0 0,-1 0 0 0 0,1 1 0 0 0,0-1 0 0 0,-1 1 0 0 0,1 0 0 0 0,0-1 0 0 0,-1 1 0 0 0,1 0 0 0 0,0 0 0 0 0,-1 0 0 0 0,1-1 0 0 0,0 2 0 0 0,-1-1 0 0 0,1 0 0 0 0,-1 0 0 0 0,1 0 0 0 0,0 1 0 0 0,-1-1 0 0 0,1 0 0 0 0,0 1 0 0 0,-1-1 0 0 0,1 1 0 0 0,0 0 0 0 0,0-1 0 0 0,0 1 0 0 0,0 0 0 0 0,-1 0 0 0 0,-1 1 0 0 0,-1 0 0 0 0,1 1 0 0 0,0 0 0 0 0,-1-1 0 0 0,1 1 0 0 0,1 0 0 0 0,-1 0 0 0 0,0 0 0 0 0,1 1 0 0 0,-2 1 0 0 0,-7 15 0 0 0,7-14 0 0 0,0 1 0 0 0,0 0 0 0 0,1 0 0 0 0,0 0 0 0 0,0 1 0 0 0,0-1 0 0 0,1 1 0 0 0,1 0 0 0 0,-1 0 0 0 0,1-1 0 0 0,0 2 0 0 0,1-2-19 0 0,0 1 0 0 0,1 0 0 0 0,0-1 0 0 0,0 1 0 0 0,1-1 0 0 0,0 1 0 0 0,0-1 0 0 0,3 5 19 0 0,-4-10-4 0 0,-1 0 0 0 0,1 0 1 0 0,0-1-1 0 0,0 1 0 0 0,0 0 0 0 0,1-1 0 0 0,-1 1 0 0 0,0 0 0 0 0,1-1 0 0 0,-1 0 0 0 0,1 1 1 0 0,-1-1-1 0 0,1 0 0 0 0,0 0 0 0 0,-1 1 0 0 0,1-1 0 0 0,0-1 0 0 0,0 1 0 0 0,0 0 1 0 0,0 0-1 0 0,0-1 0 0 0,0 1 0 0 0,0-1 0 0 0,0 0 0 0 0,0 1 0 0 0,0-1 0 0 0,0 0 1 0 0,0 0-1 0 0,0 0 0 0 0,0-1 0 0 0,0 1 0 0 0,0 0 0 0 0,2-1 4 0 0,7-2 39 0 0,1 0-1 0 0,-1 0 1 0 0,0-2 0 0 0,0 1-1 0 0,-1-1 1 0 0,3-2-39 0 0,-5 3-37 0 0,0-1-1 0 0,0 1 1 0 0,1 1 0 0 0,0-1-1 0 0,-1 1 1 0 0,1 1 0 0 0,0 0-1 0 0,0 0 1 0 0,7 0 37 0 0,-13 3 13 0 0,1 0 0 0 0,-1-1 1 0 0,0 1-1 0 0,0 1 0 0 0,0-1 0 0 0,0 0 0 0 0,0 1 0 0 0,0 0 1 0 0,0 0-1 0 0,-1-1 0 0 0,1 2 0 0 0,-1-1 0 0 0,1 0 0 0 0,-1 0 0 0 0,0 1 1 0 0,1-1-1 0 0,-1 2-13 0 0,11 9 71 0 0,7 7-219 0 0,-2 1 1 0 0,-1 0-1 0 0,0 1 1 0 0,-2 1 0 0 0,1 3 147 0 0,8 11-187 0 0,-20-31-111 0 0,7 10 109 0 0,-1-1 0 0 0,7 5 189 0 0,5 1-2510 0 0,-18-19 1092 0 0,0 1 0 0 0,0-1 1 0 0,0 0-1 0 0,0 1 1 0 0,3-1 1417 0 0,6 2-7080 0 0</inkml:trace>
  <inkml:trace contextRef="#ctx0" brushRef="#br0" timeOffset="9089.653">11034 1179 11056 0 0,'1'-9'220'0'0,"-2"7"419"0"0,-9 9 1269 0 0,-2 1-522 0 0,9-5-1055 0 0,-1 0 1 0 0,1 0 0 0 0,0 0-1 0 0,0 1 1 0 0,0-1-1 0 0,1 1 1 0 0,-3 3-332 0 0,-6 8 701 0 0,7-9-484 0 0,0 0 0 0 0,0 1 0 0 0,0-1 0 0 0,1 1 1 0 0,0 0-1 0 0,0 0 0 0 0,1 0 0 0 0,0 0 0 0 0,0 0 0 0 0,0 1 0 0 0,1-1 0 0 0,1 0 0 0 0,-1 2-217 0 0,1-3 152 0 0,0 0 0 0 0,0 1 0 0 0,0-1 0 0 0,1 0 0 0 0,0 0 0 0 0,0 0 0 0 0,1 0 0 0 0,-1 0 0 0 0,2 0 0 0 0,-1 0 1 0 0,0 0-1 0 0,1-1 0 0 0,0 1 0 0 0,0-1 0 0 0,1 0 0 0 0,0 0-152 0 0,0 0 100 0 0,1 0 0 0 0,-1-1 0 0 0,1 1 0 0 0,0-1 0 0 0,0 0 0 0 0,1-1 0 0 0,-1 1 0 0 0,1-1 0 0 0,0 0 0 0 0,0-1 0 0 0,0 1 0 0 0,0-1-100 0 0,-1-1 25 0 0,0 1-1 0 0,-1-1 1 0 0,1-1 0 0 0,0 1-1 0 0,0-1 1 0 0,0 0-1 0 0,0 0 1 0 0,0 0-1 0 0,0-1 1 0 0,0 1-1 0 0,-1-1 1 0 0,1 0 0 0 0,0-1-1 0 0,0 1 1 0 0,-1-1-1 0 0,2-1-24 0 0,32-14 113 0 0,-21 10-99 0 0,-1 0 0 0 0,0-2 0 0 0,0 0 0 0 0,-1 0 0 0 0,0-1 1 0 0,12-12-15 0 0,-11 6-14 0 0,-1-1 0 0 0,0-1 0 0 0,-2 0 0 0 0,0-1 0 0 0,-1-1 1 0 0,0 0-1 0 0,-2 0 0 0 0,-1-1 0 0 0,0 0 0 0 0,-2-1 1 0 0,0-1 13 0 0,6-24-43 0 0,-3-2 0 0 0,-2 1 1 0 0,-2-1-1 0 0,-1-29 43 0 0,-3 42-23 0 0,-2 0 0 0 0,-1 1 0 0 0,-2-1-1 0 0,-1 1 1 0 0,-2 0 0 0 0,-3-4 23 0 0,3 11 11 0 0,4 18 0 0 0,0 0 0 0 0,-1 1 1 0 0,0-1-1 0 0,0 1 1 0 0,-1 0-1 0 0,-2-3-11 0 0,5 11 81 0 0,1 1 50 0 0,-7 12 170 0 0,3 1-172 0 0,1-1 0 0 0,1 1 0 0 0,0 0 0 0 0,0 0 0 0 0,1 0 0 0 0,1 0 0 0 0,0 0 0 0 0,1 2-129 0 0,-1 10 148 0 0,3 74 18 0 0,4-1 0 0 0,9 35-166 0 0,-2-56-666 0 0,2-1 0 0 0,4-1 0 0 0,6 8 666 0 0,-22-72-656 0 0,0 0 0 0 0,0-1 0 0 0,1 1 0 0 0,1-1 0 0 0,0 0 0 0 0,0 0 0 0 0,8 7 656 0 0,-5-6-2242 0 0</inkml:trace>
  <inkml:trace contextRef="#ctx0" brushRef="#br0" timeOffset="9651.606">11572 1119 456 0 0,'-1'-19'0'0'0,"1"3"0"0"0,-1-1 0 0 0,-1 1 0 0 0,0 0 0 0 0,-1-1 0 0 0,-1-2 0 0 0,-9-9 2185 0 0,9 20-519 0 0,-1 0 1 0 0,0 0-1 0 0,0 1 1 0 0,-1-1-1 0 0,0 1 1 0 0,0 1-1 0 0,-4-3-1666 0 0,6 6 266 0 0,1 0-1 0 0,-1 0 1 0 0,0 1 0 0 0,0 0-1 0 0,0 0 1 0 0,-1 0-1 0 0,1 0 1 0 0,0 1 0 0 0,-1 0-1 0 0,1 0 1 0 0,-1 0-1 0 0,1 0 1 0 0,-1 1 0 0 0,1-1-1 0 0,-1 1 1 0 0,0 0-1 0 0,1 1 1 0 0,-1-1 0 0 0,1 1-1 0 0,-1 0 1 0 0,1 0-1 0 0,-3 1-265 0 0,-9 4 365 0 0,0 1 0 0 0,0 1 0 0 0,1 0 0 0 0,0 1 0 0 0,-4 4-365 0 0,5-4 264 0 0,-15 11 154 0 0,1 2 1 0 0,-15 14-419 0 0,5-2-6460 0 0,20-19-683 0 0</inkml:trace>
  <inkml:trace contextRef="#ctx0" brushRef="#br0" timeOffset="10089.996">12565 682 11976 0 0,'2'0'42'0'0,"0"0"1"0"0,0 0-1 0 0,0 0 1 0 0,0 0-1 0 0,0-1 1 0 0,0 1-1 0 0,-1 0 1 0 0,1-1-1 0 0,0 0 1 0 0,0 1-1 0 0,0-1 0 0 0,-1 0 1 0 0,1 0-1 0 0,0 0 1 0 0,-1 0-1 0 0,1 0 1 0 0,-1 0-1 0 0,1 0 1 0 0,-1-1-1 0 0,0 1 1 0 0,1 0-1 0 0,-1-1 1 0 0,0 1-1 0 0,0-1 1 0 0,0 0-1 0 0,0 1 1 0 0,0-1-1 0 0,0 0 1 0 0,-1 1-1 0 0,1-2-42 0 0,10-17 15 0 0,-8 15 39 0 0,0 1-1 0 0,-1-1 1 0 0,0 1-1 0 0,0-1 1 0 0,1-4-54 0 0,-2 4 309 0 0,7-33 3981 0 0,-8 36-4033 0 0,0 0 0 0 0,0-1 1 0 0,0 1-1 0 0,0 0 0 0 0,0 0 1 0 0,-1 0-1 0 0,1 0 0 0 0,0 0 1 0 0,-1 0-1 0 0,0 0 0 0 0,1 0 0 0 0,-1 0 1 0 0,0 0-1 0 0,0 1 0 0 0,0-1 1 0 0,-1-1-258 0 0,1 2 62 0 0,1 1 0 0 0,-1-1 0 0 0,0 1 0 0 0,1-1 0 0 0,-1 1 0 0 0,0-1 0 0 0,1 1 0 0 0,-1 0 0 0 0,0 0 0 0 0,1-1 0 0 0,-1 1 0 0 0,0 0 0 0 0,0 0 0 0 0,0 0 0 0 0,1-1 0 0 0,-1 1 0 0 0,0 0 0 0 0,0 0 0 0 0,0 0 0 0 0,1 1 0 0 0,-1-1 0 0 0,0 0-62 0 0,-19 6 134 0 0,13-4-132 0 0,-9 4 137 0 0,0 1 1 0 0,0 0 0 0 0,1 1 0 0 0,0 1 0 0 0,1 1 0 0 0,-1 0-1 0 0,-1 3-139 0 0,-30 25 1075 0 0,-16 22-1075 0 0,42-41-143 0 0,4-2 210 0 0,1 0 0 0 0,0 1 0 0 0,2 1 0 0 0,0 0 0 0 0,1 1 0 0 0,0 0-1 0 0,-5 16-66 0 0,4-4 154 0 0,2 0 0 0 0,1 0 0 0 0,1 0 0 0 0,-4 34-154 0 0,10-44 36 0 0,1 1 0 0 0,1 0 0 0 0,1 0 0 0 0,3 17-36 0 0,-2-31-158 0 0,1 1 0 0 0,0-1 1 0 0,0 0-1 0 0,1 0 0 0 0,0 0 0 0 0,2 2 158 0 0,6 9-2540 0 0,3-2-3285 0 0,1-3-1758 0 0</inkml:trace>
  <inkml:trace contextRef="#ctx0" brushRef="#br0" timeOffset="10090.996">12469 1025 7368 0 0,'-4'-7'73'0'0,"-7"-14"221"0"0,10 20-272 0 0,1 0 0 0 0,-1 1 0 0 0,1-1 0 0 0,-1 0 0 0 0,1 0 0 0 0,-1 0 0 0 0,0 1 0 0 0,1-1 1 0 0,-1 0-1 0 0,0 1 0 0 0,0-1 0 0 0,1 1 0 0 0,-1-1 0 0 0,0 1 0 0 0,0-1 0 0 0,0 1 0 0 0,0 0 0 0 0,0-1 0 0 0,0 1-22 0 0,-6 1 174 0 0,0 0-1 0 0,1 0 0 0 0,-1 0 1 0 0,1 1-1 0 0,-1 0 1 0 0,-1 1-174 0 0,-29 7 4838 0 0,10-4-1065 0 0,-1 0 0 0 0,-4 4-3773 0 0,-12 5 2155 0 0,-38 20-2155 0 0,5-6 571 0 0,59-21-944 0 0,-1-2 0 0 0,-8 2 373 0 0,25-7-425 0 0,2-1-78 0 0,0 0-1407 0 0,0 0-5595 0 0</inkml:trace>
  <inkml:trace contextRef="#ctx0" brushRef="#br0" timeOffset="10423.291">12721 1036 16439 0 0,'-4'-18'754'0'0,"3"15"-17"0"0,-3 4-444 0 0,-4 3-208 0 0,-28 13 934 0 0,2 1 0 0 0,0 2 0 0 0,1 1-1 0 0,-23 20-1018 0 0,53-38 61 0 0,1 0 1 0 0,-1 0-1 0 0,1 0 0 0 0,-1 1 0 0 0,1-1 0 0 0,0 0 0 0 0,1 1 0 0 0,-1-1 1 0 0,0 3-62 0 0,1-4 17 0 0,0-1 1 0 0,1 1 0 0 0,-1 0 0 0 0,1 0 0 0 0,-1 0 0 0 0,1-1 0 0 0,0 1-1 0 0,0 0 1 0 0,-1 0 0 0 0,1 0 0 0 0,1 0 0 0 0,-1-1 0 0 0,0 1 0 0 0,0 0-1 0 0,1 0 1 0 0,-1 0 0 0 0,1 0 0 0 0,-1-1 0 0 0,1 1 0 0 0,0 0 0 0 0,0 0-18 0 0,2 2 35 0 0,1 0 1 0 0,-1 0 0 0 0,1-1 0 0 0,0 1 0 0 0,0-1-1 0 0,0 1 1 0 0,0-1 0 0 0,1-1 0 0 0,-1 1-1 0 0,1 0 1 0 0,0-1 0 0 0,-1 0 0 0 0,2 0-36 0 0,-3-1-5 0 0,0 0-1 0 0,1-1 1 0 0,-1 1 0 0 0,1-1-1 0 0,0 1 1 0 0,-1-1 0 0 0,1 0-1 0 0,-1 0 1 0 0,1-1 0 0 0,-1 1-1 0 0,1-1 1 0 0,-1 0 0 0 0,1 0-1 0 0,-1 0 1 0 0,1 0 0 0 0,-1 0-1 0 0,0-1 1 0 0,0 0 0 0 0,2 0 5 0 0,2-3-7 0 0,1 0 0 0 0,-1-1 0 0 0,-1 0 0 0 0,1 0 0 0 0,-1-1 0 0 0,0 1 0 0 0,0-1 0 0 0,-1 0 0 0 0,0-1 0 0 0,0 1 0 0 0,-1-1 0 0 0,0 0 0 0 0,0 0 0 0 0,1-6 7 0 0,11-31 127 0 0,-16 50 47 0 0,0 0-1 0 0,0 0 1 0 0,0 0-1 0 0,1 0 1 0 0,0 0-1 0 0,0 0 1 0 0,0 0-1 0 0,0 0 1 0 0,3 4-174 0 0,4 26 189 0 0,-6-23-205 0 0,1-2 1 0 0,0 1-1 0 0,1 0 1 0 0,0-1-1 0 0,5 9 16 0 0,0 1-669 0 0,-7-16 299 0 0,0 0 1 0 0,0-1-1 0 0,0 1 0 0 0,0-1 1 0 0,1 0-1 0 0,-1 0 1 0 0,1 0-1 0 0,0 0 0 0 0,1 1 370 0 0,10 8-7835 0 0</inkml:trace>
  <inkml:trace contextRef="#ctx0" brushRef="#br0" timeOffset="10742.952">13239 1103 11056 0 0,'0'0'852'0'0,"1"-1"-560"0"0,0 0-54 0 0,1 0 1 0 0,-1 0-1 0 0,0 0 1 0 0,0 0 0 0 0,0 0-1 0 0,0 0 1 0 0,0 0-1 0 0,0 0 1 0 0,0-1 0 0 0,0 1-1 0 0,0 0 1 0 0,-1-1-1 0 0,1 1 1 0 0,-1 0 0 0 0,1-1-1 0 0,-1 1 1 0 0,1-1-1 0 0,-1 1 1 0 0,0-1-1 0 0,1 1 1 0 0,-1-1 0 0 0,0 0-1 0 0,0 1 1 0 0,0-1-1 0 0,-1 1 1 0 0,1-1 0 0 0,0 1-1 0 0,0-1 1 0 0,-1 1-1 0 0,1-1 1 0 0,-1 1 0 0 0,1-1-1 0 0,-1 1 1 0 0,0 0-1 0 0,0-1 1 0 0,1 1-1 0 0,-1 0 1 0 0,0 0 0 0 0,-1-2-239 0 0,0 2 160 0 0,0-1 0 0 0,1 1 0 0 0,-1-1 0 0 0,0 1 0 0 0,0 0 0 0 0,0 0 1 0 0,0 0-1 0 0,0 0 0 0 0,0 0 0 0 0,0 0 0 0 0,0 0 0 0 0,-1 1 0 0 0,1-1 0 0 0,0 1 1 0 0,0 0-1 0 0,-1 0 0 0 0,1-1 0 0 0,-1 1-160 0 0,-1 1 67 0 0,-1-1 0 0 0,1 1 0 0 0,0 0 0 0 0,0 0 1 0 0,0 1-1 0 0,-1-1 0 0 0,1 1 0 0 0,1 0 0 0 0,-4 1-67 0 0,4-1 26 0 0,0 0-1 0 0,1 0 0 0 0,-1 0 1 0 0,0 1-1 0 0,1-1 0 0 0,-1 1 1 0 0,1-1-1 0 0,0 1 1 0 0,0 0-1 0 0,0 0 0 0 0,0 0 1 0 0,0 0-1 0 0,1 1 0 0 0,0-1 1 0 0,-1 0-1 0 0,1 1 1 0 0,0-1-1 0 0,1 1 0 0 0,-1-1 1 0 0,0 1-1 0 0,1-1 0 0 0,0 1 1 0 0,0-1-1 0 0,0 1 0 0 0,0-1 1 0 0,1 1-1 0 0,0-1 1 0 0,-1 1-1 0 0,1-1 0 0 0,0 1 1 0 0,0-1-1 0 0,1 0 0 0 0,-1 1 1 0 0,1-1-1 0 0,1 2-25 0 0,64 96 134 0 0,-58-88-124 0 0,-4-3-42 0 0,0 1 1 0 0,-1-1-1 0 0,0 1 0 0 0,-1 0 0 0 0,0-1 1 0 0,-1 2-1 0 0,0-1 0 0 0,0 0 0 0 0,-2 0 0 0 0,1 1 1 0 0,-1-1-1 0 0,-1 6 32 0 0,0-12-2 0 0,0-1 1 0 0,-1 1-1 0 0,1-1 0 0 0,-1 1 0 0 0,0-1 1 0 0,0 0-1 0 0,0 1 0 0 0,0-1 1 0 0,-1 0-1 0 0,0 0 0 0 0,1-1 1 0 0,-4 4 1 0 0,4-5 0 0 0,0 0 0 0 0,0 0 0 0 0,0 0 0 0 0,0 0 0 0 0,-1 0 0 0 0,1-1 0 0 0,0 1 0 0 0,-1-1 0 0 0,1 1 0 0 0,-1-1 0 0 0,0 0 1 0 0,1 0-1 0 0,-1 0 0 0 0,0 0 0 0 0,0-1 0 0 0,1 1 0 0 0,-1-1 0 0 0,0 1 0 0 0,0-1 0 0 0,-2 0 0 0 0,2-1-5 0 0,1 0 0 0 0,0 0 1 0 0,-1 1-1 0 0,1-2 0 0 0,0 1 0 0 0,0 0 0 0 0,0 0 0 0 0,0-1 0 0 0,0 1 1 0 0,0-1-1 0 0,0 1 0 0 0,0-1 0 0 0,1 0 0 0 0,-1 0 5 0 0,-22-30-388 0 0,17 21-73 0 0,4 6 32 0 0,0 1 0 0 0,1-1 0 0 0,-1 0 0 0 0,1 1 0 0 0,0-1 0 0 0,-1-5 429 0 0,-1-17-5569 0 0,3-2-1578 0 0</inkml:trace>
  <inkml:trace contextRef="#ctx0" brushRef="#br0" timeOffset="10743.952">13512 536 13360 0 0,'6'9'565'0'0,"-1"0"-394"0"0,1 0 1 0 0,-2 0-1 0 0,1 1 1 0 0,-2-1 0 0 0,1 1-1 0 0,1 7-171 0 0,3 32 2423 0 0,-2 0 0 0 0,-2 14-2423 0 0,-1-10 258 0 0,2 72 1089 0 0,-7 44-1347 0 0,3 100 412 0 0,1-257-508 0 0,-1 0 1 0 0,1-1-1 0 0,2 4 96 0 0,4 17-3241 0 0,-4-21 486 0 0,1 13-3923 0 0</inkml:trace>
  <inkml:trace contextRef="#ctx0" brushRef="#br0" timeOffset="11163.586">13747 1111 6448 0 0,'-1'-13'150'0'0,"0"3"-13"0"0,-1 1-1 0 0,0-1 0 0 0,0 1 1 0 0,-3-7-137 0 0,1 6 271 0 0,2 4 707 0 0,0 0 0 0 0,0 0 0 0 0,-1 1 0 0 0,0-1 0 0 0,-1 1 0 0 0,1-1-1 0 0,-1 0-977 0 0,2 5 263 0 0,0-1-1 0 0,1 1 1 0 0,-1-1-1 0 0,0 1 1 0 0,0 0-1 0 0,0 0 1 0 0,0 0-1 0 0,0 0 0 0 0,0 0 1 0 0,0 0-1 0 0,0 0 1 0 0,0 1-1 0 0,-1-1 1 0 0,1 1-1 0 0,0 0 0 0 0,0-1 1 0 0,0 1-1 0 0,-1 0 1 0 0,1 0-1 0 0,0 0 1 0 0,0 1-1 0 0,-2-1-262 0 0,-5 2 196 0 0,0 0 0 0 0,0 0 0 0 0,0 0 0 0 0,0 1 0 0 0,0 1-1 0 0,1-1 1 0 0,-1 2 0 0 0,1-1 0 0 0,-1 2-196 0 0,-12 8 183 0 0,0 2 0 0 0,-10 10-183 0 0,-13 11 90 0 0,39-32-225 0 0,-1 0 1 0 0,1 0 0 0 0,0 0 0 0 0,1 1 0 0 0,-1-1 0 0 0,1 1-1 0 0,0 0 1 0 0,1 0 0 0 0,-1 1 0 0 0,1-1 0 0 0,0 1-1 0 0,1 0 1 0 0,0 0 0 0 0,0 0 134 0 0,1-4-683 0 0,1 0 0 0 0,-1-1 0 0 0,1 1 0 0 0,0-1 0 0 0,0 1 0 0 0,0 0-1 0 0,0-1 1 0 0,0 1 0 0 0,1 0 683 0 0,3 12-6130 0 0</inkml:trace>
  <inkml:trace contextRef="#ctx0" brushRef="#br0" timeOffset="11546.366">13634 1291 1376 0 0,'45'-5'103'0'0,"-21"2"379"0"0,-7 0 2544 0 0,-1-1 0 0 0,1 0-1 0 0,-1-2 1 0 0,2 0-3026 0 0,34-16 2755 0 0,-49 21-2636 0 0,0 0-1 0 0,0-1 0 0 0,0 1 0 0 0,0-1 0 0 0,-1 0 0 0 0,1 0 0 0 0,0 0 0 0 0,-1 0 0 0 0,0 0 0 0 0,1-1 0 0 0,-1 1 0 0 0,0-1 0 0 0,0 1 0 0 0,-1-1 0 0 0,1 0 0 0 0,0 0 0 0 0,-1 0 0 0 0,0 0 0 0 0,1 0 0 0 0,-1 0 0 0 0,-1 0 0 0 0,1 0 0 0 0,0 0 0 0 0,-1-1 0 0 0,1 1 0 0 0,-1 0 0 0 0,0-1 0 0 0,0 1 1 0 0,-1 0-1 0 0,1 0 0 0 0,0-1 0 0 0,-1 1 0 0 0,0 0 0 0 0,-1-2-118 0 0,2 2 146 0 0,0 3-39 0 0,-2 0-10 0 0,0-1-89 0 0,1 1 0 0 0,-1-1 0 0 0,0 1 0 0 0,0-1 0 0 0,0 1 0 0 0,0 0 0 0 0,1 0 0 0 0,-1 0 0 0 0,0 0 0 0 0,0 0 1 0 0,0 0-1 0 0,0 1 0 0 0,1-1 0 0 0,-1 0 0 0 0,0 1 0 0 0,0 0 0 0 0,0-1 0 0 0,1 1 0 0 0,-1 0 0 0 0,1 0 0 0 0,-1 0 0 0 0,0 0 0 0 0,1 0 0 0 0,0 0 0 0 0,-1 0 0 0 0,1 1 0 0 0,0-1 0 0 0,-1 0 0 0 0,0 2-8 0 0,0 0-2 0 0,1 0 0 0 0,-1 0 0 0 0,0 1 0 0 0,1-1 0 0 0,-1 1 0 0 0,1-1 0 0 0,0 1 0 0 0,0-1 0 0 0,1 1 0 0 0,-1 0 0 0 0,1-1 0 0 0,0 1 0 0 0,0 0 0 0 0,0 0 0 0 0,0 1 2 0 0,1 4-173 0 0,0 1-1 0 0,1-1 1 0 0,0 1 0 0 0,1-1-1 0 0,0 0 1 0 0,0 0 0 0 0,1 0-1 0 0,1 2 174 0 0,-2-5-174 0 0,0 0 34 0 0,1 1 0 0 0,0-1 0 0 0,0 1-1 0 0,5 4 141 0 0,-8-9-37 0 0,1 0 0 0 0,0-1 0 0 0,-1 1 0 0 0,1-1 0 0 0,0 1 0 0 0,0-1 0 0 0,0 0 0 0 0,0 0 0 0 0,0 0 0 0 0,0 0 0 0 0,0 0 0 0 0,1 0 0 0 0,-1-1 0 0 0,0 1 0 0 0,0-1 0 0 0,1 1 0 0 0,-1-1 0 0 0,2 0 37 0 0,0 0-56 0 0,-1 0 1 0 0,0 0-1 0 0,0-1 0 0 0,0 0 0 0 0,0 1 1 0 0,0-1-1 0 0,0 0 0 0 0,0 0 0 0 0,0-1 1 0 0,-1 1-1 0 0,1-1 0 0 0,0 1 0 0 0,-1-1 1 0 0,1 0-1 0 0,-1 0 0 0 0,1 0 56 0 0,4-6-47 0 0,1 1 0 0 0,-2-2-1 0 0,1 1 1 0 0,0-2 47 0 0,-2 2 23 0 0,1 1 0 0 0,0 0 0 0 0,0 0 0 0 0,5-5-23 0 0,-10 11 14 0 0,0 1 1 0 0,0-1 0 0 0,0 0-1 0 0,0 0 1 0 0,1 1-1 0 0,-1-1 1 0 0,0 0-1 0 0,0 1 1 0 0,0-1 0 0 0,0 1-1 0 0,1-1 1 0 0,-1 1-1 0 0,0 0 1 0 0,1 0-1 0 0,-1-1 1 0 0,0 1 0 0 0,1 0-1 0 0,-1 0 1 0 0,0 0-1 0 0,0 0 1 0 0,1 1 0 0 0,-1-1-1 0 0,0 0 1 0 0,2 1-15 0 0,-1 0 39 0 0,0 0 0 0 0,0 0 0 0 0,-1 1 0 0 0,1-1-1 0 0,0 1 1 0 0,0-1 0 0 0,-1 1 0 0 0,1 0 0 0 0,-1-1 0 0 0,1 1 0 0 0,-1 0 0 0 0,0 0 0 0 0,1 1-39 0 0,3 6 141 0 0,-1 0-1 0 0,-1 0 1 0 0,1 0 0 0 0,-2 1-1 0 0,1-1 1 0 0,0 5-141 0 0,1 9 290 0 0,-1 1 1 0 0,0-1 0 0 0,-2 1-1 0 0,-1 14-290 0 0,-1 17 1644 0 0,1-54-1262 0 0,0-1 8 0 0,0 0 2 0 0,1-12 484 0 0,1-1-690 0 0,1 0 0 0 0,0 1 0 0 0,1-1-1 0 0,1 1 1 0 0,0 0 0 0 0,1 0 0 0 0,0 1-1 0 0,0-1 1 0 0,1 1 0 0 0,1 1 0 0 0,0 0 0 0 0,0 0-1 0 0,1 0 1 0 0,0 1 0 0 0,6-4-186 0 0,61-63-1262 0 0,-39 39-1404 0 0,-5 3-3470 0 0,11-17 6136 0 0,-12 13-1678 0 0</inkml:trace>
  <inkml:trace contextRef="#ctx0" brushRef="#br0" timeOffset="11924.947">15128 550 5984 0 0,'8'7'88'0'0,"-5"-4"-10"0"0,0 1 1 0 0,1-1-1 0 0,-1 0 1 0 0,1 0-1 0 0,0-1 1 0 0,0 1-1 0 0,1-1-78 0 0,-3 0 173 0 0,-1-1 1 0 0,1 0-1 0 0,0 1 0 0 0,-1-1 0 0 0,1 1 1 0 0,-1 0-1 0 0,0-1 0 0 0,1 1 0 0 0,-1 0 1 0 0,0 0-1 0 0,0 0 0 0 0,0 0 0 0 0,-1 0 1 0 0,1 0-1 0 0,0 0 0 0 0,-1 0 0 0 0,1 0 1 0 0,-1 1-174 0 0,7 43 8540 0 0,-7-43-7969 0 0,1 14 2224 0 0,-1 0 0 0 0,-3 14-2795 0 0,1 5 545 0 0,-4 37 510 0 0,-8 36-1055 0 0,-3 16 192 0 0,-3 12-128 0 0,3-22-42 0 0,14-95-65 0 0,1-8-362 0 0,0 0-1 0 0,1-1 1 0 0,1 1-1 0 0,0 0 1 0 0,0 0-1 0 0,1-1 1 0 0,2 10 405 0 0,4-9-5820 0 0,2-4-1774 0 0</inkml:trace>
  <inkml:trace contextRef="#ctx0" brushRef="#br0" timeOffset="12377.798">15372 940 17503 0 0,'0'0'399'0'0,"0"0"60"0"0,0 0 21 0 0,0 0-59 0 0,-6 0-260 0 0,-1 1 89 0 0,-1 0 1 0 0,1 1-1 0 0,0 0 0 0 0,-1 0 0 0 0,1 1 0 0 0,0 0 0 0 0,0 0 0 0 0,1 1 0 0 0,-4 2-250 0 0,-16 7 897 0 0,-43 16 31 0 0,-44 11-928 0 0,103-37 4 0 0,3 0-59 0 0,0-1 1 0 0,0 0-1 0 0,-1 0 0 0 0,1-1 0 0 0,-1 1 1 0 0,1-2-1 0 0,-1 1 0 0 0,0-1 0 0 0,1 0 0 0 0,-1-1 1 0 0,-4 0 54 0 0,12 1-96 0 0,-1 0 0 0 0,0-1 0 0 0,0 1 0 0 0,1 0 0 0 0,-1 0 0 0 0,0-1 0 0 0,0 1 0 0 0,1 0 0 0 0,-1-1 0 0 0,0 1 0 0 0,1 0 0 0 0,-1-1 0 0 0,0 1 0 0 0,1-1 0 0 0,-1 0 0 0 0,1 1 0 0 0,-1-1 0 0 0,1 1 0 0 0,-1-1 0 0 0,1 0 0 0 0,-1 1 0 0 0,1-1 0 0 0,0 0 0 0 0,-1 1 0 0 0,1-1 0 0 0,0 0 0 0 0,0 0 0 0 0,-1 1 0 0 0,1-2 96 0 0,-1-9-7333 0 0</inkml:trace>
  <inkml:trace contextRef="#ctx0" brushRef="#br0" timeOffset="12844.119">15528 498 11056 0 0,'9'9'663'0'0,"-1"1"0"0"0,0 0 0 0 0,-1 0 0 0 0,0 1 1 0 0,0-1-1 0 0,-1 1 0 0 0,-1 1 0 0 0,0-1 0 0 0,0 1 1 0 0,-1 0-1 0 0,-1 0 0 0 0,2 12-663 0 0,0 10 560 0 0,-3 1 1 0 0,0 0-1 0 0,-3 1 0 0 0,-2 15-560 0 0,-3 30 436 0 0,-6 46 322 0 0,-24 151 1047 0 0,35-238-1244 0 0,14-43-459 0 0,-8 2-94 0 0,0 0 0 0 0,0-1 0 0 0,0 0 0 0 0,0 0 1 0 0,0 0-1 0 0,-1-1 0 0 0,1 0 0 0 0,-1 0 1 0 0,0 0-1 0 0,1 0 0 0 0,-1 0 0 0 0,-1-1 1 0 0,2-1-9 0 0,25-19-167 0 0,-8 9-378 0 0,2 1 0 0 0,10-5 545 0 0,-23 14-33 0 0,1 1-1 0 0,-1 0 1 0 0,1 0 0 0 0,0 1 0 0 0,0 1-1 0 0,9-2 34 0 0,-14 4 0 0 0,1 0 0 0 0,0 0 0 0 0,-1 1 0 0 0,1 0 0 0 0,0 0 0 0 0,-1 1 0 0 0,1 0 0 0 0,-1 0 0 0 0,0 1 0 0 0,1 0 0 0 0,-1 0 0 0 0,0 0 0 0 0,-1 1 0 0 0,1 0 0 0 0,-1 1 0 0 0,4 2 0 0 0,-4-3 66 0 0,0 0 0 0 0,0 0 1 0 0,1-1-1 0 0,-1 0 0 0 0,3 1-66 0 0,9 3 329 0 0,-17-6-321 0 0,0-1-1 0 0,0 1 1 0 0,0-1-1 0 0,-1 0 0 0 0,1 1 1 0 0,0-1-1 0 0,0 0 1 0 0,0 0-1 0 0,0 0 0 0 0,0 1 1 0 0,0-1-1 0 0,-1 0 1 0 0,1 0-1 0 0,0-1 1 0 0,0 1-1 0 0,0 0 0 0 0,0 0 1 0 0,0 0-1 0 0,0 0 1 0 0,-1-1-1 0 0,1 1 0 0 0,0 0 1 0 0,0-1-1 0 0,0 1 1 0 0,-1-1-1 0 0,1 1 1 0 0,0-1-1 0 0,0 1 0 0 0,-1-1 1 0 0,1 0-1 0 0,0 1 1 0 0,-1-1-1 0 0,1 0 0 0 0,-1 1 1 0 0,1-1-1 0 0,-1 0 1 0 0,1 0-1 0 0,-1 1 1 0 0,0-1-1 0 0,1 0 0 0 0,-1 0 1 0 0,0 0-1 0 0,1-1-7 0 0,0-1 25 0 0,0 0-1 0 0,-1-1 1 0 0,1 1-1 0 0,0-1 1 0 0,-1 1-1 0 0,0-1 1 0 0,0 1-1 0 0,0-1 1 0 0,0 1-1 0 0,-1-1-24 0 0,0 1 0 0 0,0-1 0 0 0,0 0 0 0 0,-1 1 0 0 0,0-1 0 0 0,1 1 0 0 0,-1 0 0 0 0,0-1 0 0 0,-1 1 0 0 0,1 0 0 0 0,-1 0 0 0 0,1 1 0 0 0,-1-1 0 0 0,0 0 0 0 0,0 1 0 0 0,0 0 0 0 0,0-1 0 0 0,-1 1 0 0 0,1 1 0 0 0,-2-2 0 0 0,3 2 0 0 0,-1 0 0 0 0,1 0 0 0 0,0 0 0 0 0,-1 0 0 0 0,1 1 0 0 0,-1-1 0 0 0,1 1 0 0 0,-1-1 0 0 0,0 1 0 0 0,1 0 0 0 0,-1 0 0 0 0,1 0 0 0 0,-1 1 0 0 0,0-1 0 0 0,1 1 0 0 0,-1-1 0 0 0,1 1 0 0 0,0 0 0 0 0,-1 0 0 0 0,1 0 0 0 0,-1 0 0 0 0,1 0 0 0 0,0 0 0 0 0,0 1 0 0 0,0-1 0 0 0,0 1 0 0 0,0-1 0 0 0,0 1 0 0 0,-1 2 0 0 0,1-2 20 0 0,0 1-1 0 0,0 0 0 0 0,0 0 1 0 0,0 0-1 0 0,1 1 0 0 0,-1-1 1 0 0,1 0-1 0 0,0 1 0 0 0,0-1 1 0 0,0 1-1 0 0,1-1 1 0 0,-1 1-1 0 0,1-1 0 0 0,0 1 1 0 0,-1-1-1 0 0,2 1 0 0 0,-1-1 1 0 0,0 1-1 0 0,1-1 0 0 0,0 1 1 0 0,0-1-1 0 0,0 1 0 0 0,0-1 1 0 0,0 0-1 0 0,1 2-19 0 0,1 1 43 0 0,0 1-1 0 0,1-1 0 0 0,-1 0 1 0 0,1 0-1 0 0,1 0 0 0 0,-1-1 1 0 0,1 1-1 0 0,0-1 0 0 0,0 0 1 0 0,0-1-1 0 0,1 1 0 0 0,0 0-42 0 0,-1-3 25 0 0,0 1-1 0 0,0-1 1 0 0,0 0-1 0 0,0 0 1 0 0,0 0-1 0 0,1-1 1 0 0,-1 0-1 0 0,0 0 1 0 0,1 0 0 0 0,-1-1-1 0 0,0 0 1 0 0,1 0-1 0 0,-1 0 1 0 0,1 0-1 0 0,-1-1-24 0 0,7 0 15 0 0,-10 1-13 0 0,-1 0 0 0 0,0 0 0 0 0,1 0 1 0 0,-1 0-1 0 0,0 0 0 0 0,1 0 0 0 0,-1 0 1 0 0,0-1-1 0 0,1 1 0 0 0,-1-1 0 0 0,0 1 1 0 0,0-1-1 0 0,1 1 0 0 0,-1-1 0 0 0,0 0 1 0 0,0 1-1 0 0,0-1 0 0 0,0 0 0 0 0,0 0 1 0 0,0 0-1 0 0,0 0 0 0 0,0 0-2 0 0,23-20-896 0 0,-23 20 639 0 0,-1 1 209 0 0,0 0 0 0 0,0 0-1 0 0,0-1 1 0 0,1 1 0 0 0,-1 0 0 0 0,0 0 0 0 0,0-1-1 0 0,1 1 1 0 0,-1 0 0 0 0,0 0 0 0 0,0 0 0 0 0,1-1 0 0 0,-1 1-1 0 0,0 0 1 0 0,0 0 0 0 0,1 0 0 0 0,-1 0 0 0 0,0 0-1 0 0,1 0 1 0 0,-1-1 0 0 0,0 1 0 0 0,1 0 0 0 0,-1 0 0 0 0,0 0-1 0 0,0 0 1 0 0,1 0 0 0 0,-1 0 0 0 0,0 0 0 0 0,1 1 0 0 0,-1-1-1 0 0,0 0 1 0 0,1 0 0 0 0,-1 0 0 0 0,0 0 0 0 0,1 0-1 0 0,-1 0 1 0 0,0 1 0 0 0,0-1 48 0 0,17 5-1660 0 0,-15-4 1696 0 0,6 2-684 0 0,-1 0-1 0 0,0 1 1 0 0,1 0-1 0 0,-2 0 1 0 0,1 0-1 0 0,0 1 0 0 0,-1 1 649 0 0,1-1-316 0 0,0 0-1 0 0,0 0 1 0 0,0-1-1 0 0,0 0 1 0 0,8 3 316 0 0,1 3 947 0 0,0 1 2143 0 0,-15-11-3031 0 0,-1 0-1 0 0,1 1 0 0 0,0-1 1 0 0,0 0-1 0 0,-1 0 1 0 0,1 0-1 0 0,0 0 0 0 0,0 0 1 0 0,-1 0-1 0 0,1 0 0 0 0,0 0 1 0 0,0 0-1 0 0,-1 0 0 0 0,1 0 1 0 0,0 0-1 0 0,-1 0 0 0 0,1-1 1 0 0,0 1-1 0 0,0 0 0 0 0,-1-1 1 0 0,1 1-1 0 0,0-1-58 0 0,0 1 312 0 0,-1 0-13 0 0,1-1-30 0 0,8-12 212 0 0,5-9 575 0 0,-13 21-1086 0 0,0 0 0 0 0,-1 1 0 0 0,1-1 0 0 0,0 0 0 0 0,0 1 0 0 0,0-1 0 0 0,0 0 0 0 0,0 1 0 0 0,0-1 0 0 0,0 1 0 0 0,0 0 0 0 0,0-1-1 0 0,0 1 1 0 0,0 0 0 0 0,0 0 30 0 0,1-1 81 0 0,0 0-50 0 0,0 1 1 0 0,0 0-1 0 0,-1-1 1 0 0,1 1 0 0 0,0 0-1 0 0,0 0 1 0 0,0 0-1 0 0,0 0 1 0 0,0 0-1 0 0,0 0 1 0 0,0 1 0 0 0,0-1-1 0 0,-1 1 1 0 0,1-1-1 0 0,0 1 1 0 0,0 0 0 0 0,0 0-1 0 0,-1 0 1 0 0,1 0-1 0 0,-1 0 1 0 0,1 0 0 0 0,0 0-1 0 0,-1 0 1 0 0,0 1-1 0 0,1-1-31 0 0,5 7 101 0 0,0-1-1 0 0,0 1 0 0 0,-1 0 0 0 0,2 4-100 0 0,0 0 380 0 0,35 56 554 0 0,-42-67-915 0 0,0 0 0 0 0,0 0 0 0 0,0 0 0 0 0,0 0 0 0 0,0 0 0 0 0,0 0 0 0 0,0 0 0 0 0,0 0 0 0 0,1 0 0 0 0,-1 0 0 0 0,0 0 0 0 0,1-1 0 0 0,-1 1 0 0 0,0-1 0 0 0,1 1 1 0 0,-1-1-1 0 0,1 1 0 0 0,-1-1 0 0 0,1 0 0 0 0,-1 0 0 0 0,1 1 0 0 0,-1-1 0 0 0,1 0 0 0 0,-1-1 0 0 0,1 1 0 0 0,-1 0 0 0 0,1 0 0 0 0,-1-1 0 0 0,1 1 0 0 0,-1-1 0 0 0,1 1 0 0 0,-1-1 1 0 0,0 1-1 0 0,2-2-19 0 0,22-14-1458 0 0,-7-2-5204 0 0,-4 0-1031 0 0</inkml:trace>
  <inkml:trace contextRef="#ctx0" brushRef="#br0" timeOffset="13291.865">17085 405 6448 0 0,'0'2'498'0'0,"2"0"-449"0"0,-1 0 0 0 0,1 1 0 0 0,-1-1-1 0 0,1 0 1 0 0,0 0 0 0 0,0 0 0 0 0,1 1-49 0 0,0-1 619 0 0,-1 0 1 0 0,0 1 0 0 0,0-1 0 0 0,0 0 0 0 0,0 1 0 0 0,0-1-1 0 0,-1 1 1 0 0,2 2-620 0 0,4 15 3937 0 0,0 0 0 0 0,1 11-3937 0 0,5 42 3091 0 0,-3 76-1389 0 0,-9-134-1286 0 0,3 77-208 0 0,5 185-26 0 0,-1-98-30 0 0,-9-170-344 0 0,1 1-1 0 0,1-1 0 0 0,0 1 1 0 0,0-1-1 0 0,1 0 0 0 0,0 1 1 0 0,1-1-1 0 0,0 2 193 0 0,-2-11-135 0 0,-1 1 0 0 0,0-1 1 0 0,0 1-1 0 0,1-1 0 0 0,-1 0 1 0 0,0 1-1 0 0,1-1 0 0 0,-1 1 0 0 0,1-1 1 0 0,-1 0-1 0 0,0 1 0 0 0,1-1 1 0 0,-1 0-1 0 0,1 0 0 0 0,-1 1 0 0 0,1-1 1 0 0,-1 0-1 0 0,1 0 0 0 0,-1 0 0 0 0,1 0 1 0 0,-1 0-1 0 0,1 1 135 0 0,6-3-1535 0 0</inkml:trace>
  <inkml:trace contextRef="#ctx0" brushRef="#br0" timeOffset="13292.865">17380 924 17503 0 0,'0'0'399'0'0,"-2"0"60"0"0,-43-7 603 0 0,33 5-937 0 0,-1 1 0 0 0,0 0 0 0 0,0 1 0 0 0,0 1 0 0 0,0 0 0 0 0,-8 2-125 0 0,-15 1 422 0 0,7-1-7 0 0,-21 5-415 0 0,8 0 156 0 0,31-6-102 0 0,-1 0 1 0 0,1 1-1 0 0,0 0 0 0 0,-9 5-54 0 0,19-8 3 0 0,0 0-1 0 0,-1 1 1 0 0,1-1 0 0 0,0 1-1 0 0,0-1 1 0 0,-1 1-1 0 0,1 0 1 0 0,0-1-1 0 0,0 1 1 0 0,0 0-1 0 0,0 0 1 0 0,0 0-1 0 0,0-1 1 0 0,0 2-3 0 0,-1-2-921 0 0,1 0 526 0 0,1 0-1077 0 0</inkml:trace>
  <inkml:trace contextRef="#ctx0" brushRef="#br0" timeOffset="13758.171">17565 546 17503 0 0,'3'72'1759'0'0,"2"100"-1228"0"0,-5-146-285 0 0,-1 54 1326 0 0,-3 2-1572 0 0,-7 77 1888 0 0,9-114-1609 0 0,2 5-279 0 0,1-10 1181 0 0,-1-38-1140 0 0,0-1 1 0 0,0 1-1 0 0,0-1 0 0 0,1 1 0 0 0,-1-1 1 0 0,1 1-1 0 0,-1-1 0 0 0,1 0 0 0 0,-1 1 1 0 0,1-1-1 0 0,0 0 0 0 0,-1 0 0 0 0,1 1 1 0 0,0-1-1 0 0,1 0-41 0 0,-2 0-1 0 0,0-1 1 0 0,1 1 0 0 0,-1-1 0 0 0,1 1-1 0 0,-1-1 1 0 0,1 1 0 0 0,0-1-1 0 0,-1 0 1 0 0,1 1 0 0 0,-1-1-1 0 0,1 0 1 0 0,0 0 0 0 0,-1 1-1 0 0,1-1 1 0 0,-1 0 0 0 0,1 0-1 0 0,0 0 1 0 0,-1 0 0 0 0,1 0-1 0 0,0 0 1 0 0,-1 0 0 0 0,1 0-1 0 0,0 0 1 0 0,-1 0 0 0 0,1 0-1 0 0,0 0 1 0 0,-1-1 0 0 0,1 1-1 0 0,0 0 1 0 0,-1 0 0 0 0,1-1-1 0 0,0 1 1 0 0,23-16 25 0 0,3-1-546 0 0,0 1 0 0 0,1 1 0 0 0,12-4 521 0 0,-32 16-63 0 0,0 0 0 0 0,0 0-1 0 0,0 1 1 0 0,1 0-1 0 0,-1 0 1 0 0,1 1-1 0 0,-1 0 1 0 0,1 1-1 0 0,-1 0 1 0 0,1 0-1 0 0,0 1 1 0 0,-1 0-1 0 0,0 0 1 0 0,8 3 63 0 0,4 1-188 0 0,0 0 1 0 0,0-1-1 0 0,4-1 188 0 0,-21-3-12 0 0,1 0 0 0 0,-1 0 1 0 0,1 0-1 0 0,-1-1 0 0 0,0 0 0 0 0,1 0 0 0 0,-1 0 1 0 0,0 0-1 0 0,1 0 0 0 0,-1-1 0 0 0,0 1 0 0 0,0-1 1 0 0,0 0-1 0 0,0 0 0 0 0,0 0 0 0 0,-1 0 0 0 0,1 0 1 0 0,-1-1-1 0 0,1 1 0 0 0,1-4 12 0 0,-3 5-11 0 0,0-1-1 0 0,0 0 1 0 0,0 0-1 0 0,0 0 1 0 0,0 0-1 0 0,0 0 1 0 0,-1 0-1 0 0,1 0 1 0 0,-1 0 0 0 0,1 0-1 0 0,-1 0 1 0 0,0 0-1 0 0,0 0 1 0 0,0 0-1 0 0,0 0 1 0 0,0-1 11 0 0,-8-32-104 0 0,8 33 94 0 0,-5-9-4 0 0,-3 3 14 0 0,6 7 15 0 0,-1-1 0 0 0,1 1 0 0 0,0 0 0 0 0,0 0 0 0 0,0 0 0 0 0,-1 0 0 0 0,1 0 0 0 0,0 1 0 0 0,-1-1 0 0 0,1 1 0 0 0,-1 0 0 0 0,1-1 0 0 0,-1 1 0 0 0,1 0 0 0 0,-1 0 0 0 0,0 1-15 0 0,-1-1 38 0 0,0 1 0 0 0,0 0 1 0 0,0 1-1 0 0,0-1 0 0 0,1 0 0 0 0,-1 1 0 0 0,0 0 0 0 0,1 0 1 0 0,-4 2-39 0 0,2 0 55 0 0,0 0 0 0 0,-1 0 1 0 0,2 1-1 0 0,-1 0 1 0 0,0 0-1 0 0,1 0 0 0 0,0 0 1 0 0,0 1-1 0 0,1 0 0 0 0,-1-1 1 0 0,1 1-1 0 0,-1 3-55 0 0,1 2 20 0 0,0-1 0 0 0,1 1 0 0 0,1 0 0 0 0,-1 0 0 0 0,2 0 0 0 0,-1 0 0 0 0,2 0 0 0 0,-1 0 0 0 0,2 0 0 0 0,-1 0 0 0 0,1 0 0 0 0,1-1 0 0 0,0 1 0 0 0,1-1 0 0 0,0 1 0 0 0,1 2-20 0 0,-2-8-325 0 0,0-1 0 0 0,1 1 0 0 0,-1-1 0 0 0,1 0 0 0 0,-1 0 0 0 0,1 0 0 0 0,1 0 0 0 0,-1-1 0 0 0,0 0 0 0 0,1 1 0 0 0,0-2 0 0 0,-1 1 0 0 0,4 1 325 0 0,11 4-1503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34:41.8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170 0 11520 0 0,'2'1'886'0'0,"1"0"-697"0"0,-1 0-136 0 0,1 0 0 0 0,-1 0 0 0 0,1 0 1 0 0,-1-1-1 0 0,1 1 0 0 0,-1-1 1 0 0,1 1-1 0 0,1-1-53 0 0,-3 0 1436 0 0,-1 0 484 0 0,0 0 89 0 0,0 0-146 0 0,0 0-698 0 0,-1 1-305 0 0,-3 4-573 0 0,0 0-1 0 0,0 0 1 0 0,-1-1-1 0 0,1 0 1 0 0,-1 0-1 0 0,0 0 1 0 0,-2 1-287 0 0,-13 10 198 0 0,6-3-157 0 0,1 0 0 0 0,0 1 0 0 0,1 1 0 0 0,1 0 0 0 0,0 0 1 0 0,1 1-1 0 0,0 0 0 0 0,1 1 0 0 0,1 0 0 0 0,1 0 0 0 0,0 1 0 0 0,-2 10-41 0 0,7-18 38 0 0,0 0 1 0 0,1-1-1 0 0,0 1 0 0 0,1 0 0 0 0,-1 0 0 0 0,2 0 0 0 0,0 0 1 0 0,0 4-39 0 0,0-8 29 0 0,0 1 1 0 0,1-1 0 0 0,-1 0 0 0 0,1 0 0 0 0,0 0 0 0 0,0 0 0 0 0,1 0 0 0 0,-1 0 0 0 0,1-1 0 0 0,0 1 0 0 0,0-1-1 0 0,1 1 1 0 0,-1-1 0 0 0,3 1-30 0 0,1 1 30 0 0,0-1 1 0 0,1 0-1 0 0,0 0 0 0 0,0 0 0 0 0,0-1 1 0 0,1-1-1 0 0,-1 1 0 0 0,1-1 0 0 0,0-1 0 0 0,0 1 1 0 0,0-2-1 0 0,0 1 0 0 0,0-1 0 0 0,1-1 1 0 0,4 1-31 0 0,9-2 38 0 0,-1-1 1 0 0,0-1 0 0 0,0-1 0 0 0,0 0 0 0 0,21-8-39 0 0,-27 6 5 0 0,0 0-1 0 0,-1-1 1 0 0,0-1-1 0 0,0 0 1 0 0,0-1 0 0 0,-1-1-1 0 0,0 0-4 0 0,12-11 11 0 0,-1-1 0 0 0,-1-1-1 0 0,1-4-10 0 0,-9 8 0 0 0,-1-1 0 0 0,-1 0 0 0 0,-1-1 0 0 0,-11 18 0 0 0,3-8 0 0 0,-5 11 0 0 0,0 0 0 0 0,0 0 0 0 0,0 0-1 0 0,0 0 1 0 0,0 0 0 0 0,0 0 0 0 0,0 0-1 0 0,0 1 1 0 0,0-1 0 0 0,0 0 0 0 0,0 0 0 0 0,0 0-1 0 0,0 0 1 0 0,0 0 0 0 0,0 0 0 0 0,-1 0-1 0 0,1 0 1 0 0,0 0 0 0 0,0 0 0 0 0,0 0-1 0 0,0 0 1 0 0,0 0 0 0 0,0 0 0 0 0,0 0 0 0 0,0 0-1 0 0,0 0 1 0 0,0 0 0 0 0,0 0 0 0 0,0 0-1 0 0,0 0 1 0 0,0 0 0 0 0,0 0 0 0 0,0 0 0 0 0,0 0-1 0 0,-1 0 1 0 0,1 0 0 0 0,0 0 0 0 0,0 0-1 0 0,0 0 1 0 0,0 0 0 0 0,0 0 0 0 0,0-1 0 0 0,0 1-1 0 0,0 0 1 0 0,0 0 0 0 0,0 0 0 0 0,0 0-1 0 0,0 0 1 0 0,0 0 0 0 0,0 0 0 0 0,-8 8-25 0 0,-8 14-11 0 0,10-7 54 0 0,1-1-1 0 0,0 0 0 0 0,1 1 1 0 0,0 0-1 0 0,1 0 0 0 0,1 1 1 0 0,0-1-1 0 0,1 13-17 0 0,2-7 55 0 0,1 1 1 0 0,1-1-1 0 0,1 0 0 0 0,3 8-55 0 0,-6-24 19 0 0,1 1 0 0 0,0 0 1 0 0,0-1-1 0 0,0 1 0 0 0,0-1 0 0 0,1 0 0 0 0,0 0 0 0 0,0 0 0 0 0,0 0 0 0 0,1 0 0 0 0,0-1 1 0 0,0 1-1 0 0,0-1 0 0 0,0 0 0 0 0,1-1 0 0 0,0 1 0 0 0,-1-1 0 0 0,4 2-19 0 0,1 0 46 0 0,0 0 0 0 0,0-1 1 0 0,0-1-1 0 0,0 1 0 0 0,1-1 0 0 0,-1-1 0 0 0,1 0 0 0 0,0 0 1 0 0,0-1-1 0 0,-1 0 0 0 0,1-1 0 0 0,0 0 0 0 0,7-1-46 0 0,-7 0 55 0 0,0-1 0 0 0,0 1-1 0 0,-1-2 1 0 0,1 1 0 0 0,0-2-1 0 0,5-2-54 0 0,-11 5 2 0 0,-1-1 0 0 0,1 0 0 0 0,-1 0-1 0 0,1 0 1 0 0,-1 0 0 0 0,0-1 0 0 0,0 1-1 0 0,0-1 1 0 0,-1 0 0 0 0,1 0 0 0 0,0 0-1 0 0,-1 0 1 0 0,0 0 0 0 0,0 0 0 0 0,0-1 0 0 0,0 1-1 0 0,0-1 1 0 0,-1 0-2 0 0,3-8-28 0 0,-1-1 0 0 0,0 0 1 0 0,0 1-1 0 0,-2-1 0 0 0,0 0 0 0 0,0 0 0 0 0,-1 0 0 0 0,-1 0 0 0 0,0-4 28 0 0,1 13 8 0 0,-1-1 0 0 0,1 1 0 0 0,-1 0 0 0 0,0 0 0 0 0,0-1-1 0 0,0 1 1 0 0,0 0 0 0 0,-1 0 0 0 0,0 0 0 0 0,1 0 0 0 0,-2 0-1 0 0,1 1 1 0 0,0-1 0 0 0,-1 1 0 0 0,-2-3-8 0 0,2 2-17 0 0,-1 0-1 0 0,0 0 1 0 0,0 1 0 0 0,-1 0 0 0 0,1 0-1 0 0,-1 0 1 0 0,1 0 0 0 0,-6-1 17 0 0,8 3-84 0 0,0 0 0 0 0,0 0 0 0 0,0 1 1 0 0,0-1-1 0 0,-1 1 0 0 0,1 0 0 0 0,0 0 0 0 0,-1-1 0 0 0,1 1 1 0 0,0 1-1 0 0,0-1 0 0 0,-1 0 0 0 0,1 0 0 0 0,0 1 0 0 0,0 0 0 0 0,-1-1 1 0 0,1 1-1 0 0,0 0 0 0 0,0 0 0 0 0,0 0 0 0 0,-1 0 84 0 0,-8 7-1488 0 0,1 0-72 0 0</inkml:trace>
  <inkml:trace contextRef="#ctx0" brushRef="#br0" timeOffset="576.672">1130 394 15200 0 0,'3'1'469'0'0,"10"9"640"0"0,-10-8-848 0 0,0 0 0 0 0,-1 1 0 0 0,0-1 0 0 0,1 1 0 0 0,-1 0 0 0 0,0 0-1 0 0,0 0 1 0 0,0 0 0 0 0,-1 0 0 0 0,1 0 0 0 0,-1 0 0 0 0,0 0 0 0 0,1 1 0 0 0,-2-1 0 0 0,1 0 0 0 0,0 1-1 0 0,-1-1 1 0 0,1 1 0 0 0,-1-1 0 0 0,0 1 0 0 0,0-1 0 0 0,0 1-261 0 0,-3 39 576 0 0,1-30-530 0 0,1 0 0 0 0,1 0-1 0 0,0 0 1 0 0,2 7-46 0 0,-2-20-3 0 0,0 7-40 0 0,2 0 1 0 0,-1 0-1 0 0,1 0 0 0 0,-1 0 1 0 0,2 0-1 0 0,-1-1 0 0 0,4 6 43 0 0,2-1 0 0 0,-4-9 0 0 0,-1-1 0 0 0,-2 0-1 0 0,1 0 0 0 0,-1 0 0 0 0,1 0 0 0 0,-1 0 0 0 0,1 0 0 0 0,0-1-1 0 0,-1 1 1 0 0,1-1 0 0 0,0 1 0 0 0,-1-1 0 0 0,1 1 0 0 0,0-1 0 0 0,0 0 0 0 0,0 0-1 0 0,-1 0 1 0 0,1 0 0 0 0,0 0 0 0 0,0 0 1 0 0,1-1-11 0 0,0 1-1 0 0,0-1 1 0 0,-1 1 0 0 0,1-1-1 0 0,0 0 1 0 0,0 0 0 0 0,-1 0 0 0 0,1 0-1 0 0,-1 0 1 0 0,3-2 11 0 0,21-15-63 0 0,7-5 62 0 0,-23 15 81 0 0,0 0 0 0 0,1 1 0 0 0,0 0 0 0 0,2 0-80 0 0,24-16 319 0 0,-33 21-261 0 0,0 0 1 0 0,0 0-1 0 0,0 1 1 0 0,0-1-1 0 0,1 1 1 0 0,-1 0-1 0 0,0 0 1 0 0,0 1-1 0 0,1-1 1 0 0,-1 1-1 0 0,0 0 1 0 0,1 0-1 0 0,-1 0 1 0 0,2 1-59 0 0,9 0 173 0 0,-10-1-106 0 0,-1 1 0 0 0,1 0 0 0 0,-1 1 0 0 0,1-1 1 0 0,-1 1-1 0 0,0 0 0 0 0,1 0 0 0 0,-1 0 0 0 0,0 0 1 0 0,3 3-68 0 0,9 4 148 0 0,-10-5-120 0 0,0 0 0 0 0,0 0 0 0 0,0 0 1 0 0,0 1-1 0 0,0 0 0 0 0,-1 0 0 0 0,0 1 1 0 0,0-1-1 0 0,-1 1 0 0 0,1 0 0 0 0,-1 1 0 0 0,0 1-27 0 0,3 5 69 0 0,-1 1 0 0 0,0 0 1 0 0,-1 0-1 0 0,0 0 0 0 0,0 8-70 0 0,1-1 145 0 0,3 16 29 0 0,-6-7-249 0 0,0 1 0 0 0,-3 0 0 0 0,0 0 1 0 0,-2 0-1 0 0,-1-1 0 0 0,-2 1 0 0 0,0-1 0 0 0,-5 10 75 0 0,7-30 0 0 0,-1-1 0 0 0,0 0 0 0 0,0-1 0 0 0,-1 1 0 0 0,1-1 0 0 0,-2 0 0 0 0,1 0 0 0 0,-1 0 0 0 0,-4 3 0 0 0,9-11 0 0 0,1 1 0 0 0,-1 0 0 0 0,1-1 0 0 0,-1 1 0 0 0,0-1 0 0 0,1 1 0 0 0,-1-1 0 0 0,0 1 0 0 0,1-1 0 0 0,-1 1 0 0 0,0-1 0 0 0,0 0 0 0 0,1 1 0 0 0,-1-1 0 0 0,0 0 0 0 0,0 0 0 0 0,0 1 0 0 0,1-1 0 0 0,-1 0 0 0 0,0 0 0 0 0,0 0 0 0 0,0 0 0 0 0,0 0 0 0 0,1 0 0 0 0,-1 0 0 0 0,-1-1 0 0 0,1 1 0 0 0,0-1 0 0 0,0 0 0 0 0,-1 1 0 0 0,1-1 0 0 0,0 0 0 0 0,0 0 0 0 0,0 0 0 0 0,0 0 0 0 0,0 0 0 0 0,0 0 0 0 0,1 0 0 0 0,-1 0 0 0 0,0-1 0 0 0,-3-4 0 0 0,1 0 0 0 0,0 0 0 0 0,0 0 0 0 0,0-1 0 0 0,1 1 0 0 0,0-1 0 0 0,-4-17 163 0 0,1 0 1 0 0,1 0-1 0 0,0-1 0 0 0,2 1 0 0 0,1-4-163 0 0,1-17 302 0 0,-1 7-35 0 0,2-1 0 0 0,1 0 0 0 0,5-16-267 0 0,-4 38 14 0 0,1-10-10 0 0,1 0 0 0 0,2 0 0 0 0,1 0-1 0 0,1 1 1 0 0,7-15-4 0 0,-7 22 9 0 0,1 1-1 0 0,1 1 1 0 0,0-1-1 0 0,2 2 1 0 0,4-6-9 0 0,-8 12 15 0 0,1 1 1 0 0,-1-1-1 0 0,2 2 1 0 0,-1-1-1 0 0,1 2 1 0 0,0-1-1 0 0,1 2 1 0 0,10-6-16 0 0,-20 11 13 0 0,1 0 1 0 0,-1 0-1 0 0,1 1 0 0 0,0-1 1 0 0,-1 0-1 0 0,1 1 0 0 0,0 0 1 0 0,-1 0-1 0 0,1-1 0 0 0,0 1 1 0 0,-1 1-1 0 0,1-1 0 0 0,0 0 1 0 0,-1 1-1 0 0,1-1 0 0 0,-1 1 1 0 0,1 0-1 0 0,-1 0 0 0 0,1 0 1 0 0,-1 0-1 0 0,1 0 0 0 0,-1 1 1 0 0,0-1-1 0 0,0 1 0 0 0,0-1 1 0 0,1 1-1 0 0,-2 0 0 0 0,1 0 1 0 0,0 0-1 0 0,0 0 0 0 0,-1 0 1 0 0,1 0-1 0 0,0 1-13 0 0,4 6-39 0 0,-1 1 0 0 0,0 0 0 0 0,0 0 0 0 0,-1 0 1 0 0,0 1-1 0 0,0 0 0 0 0,0 5 39 0 0,-2-4-73 0 0,0 0 1 0 0,-1 0-1 0 0,0 0 1 0 0,-1 0-1 0 0,0 0 0 0 0,-1-1 1 0 0,-1 1-1 0 0,0 0 1 0 0,0 0-1 0 0,-1-1 1 0 0,-1 1-1 0 0,1-1 0 0 0,-2 0 1 0 0,-4 8 72 0 0,4-11-275 0 0,0 0-1 0 0,0-1 1 0 0,-1 0 0 0 0,0 0-1 0 0,0 0 1 0 0,0-1 0 0 0,-1 0-1 0 0,0 0 1 0 0,0-1 0 0 0,-3 2 275 0 0,8-6-211 0 0,1 0 1 0 0,-1 0 0 0 0,0 0 0 0 0,0-1-1 0 0,1 1 1 0 0,-1 0 0 0 0,0-1 0 0 0,0 1 0 0 0,0-1-1 0 0,0 0 1 0 0,1 0 0 0 0,-1 1 0 0 0,0-1-1 0 0,0-1 211 0 0,-10-3-5820 0 0,4-3-837 0 0</inkml:trace>
  <inkml:trace contextRef="#ctx0" brushRef="#br0" timeOffset="1018.372">2144 285 6448 0 0,'1'0'498'0'0,"4"0"-390"0"0,-1 1-1 0 0,1 0 0 0 0,-1 0 0 0 0,1 0 0 0 0,3 2-107 0 0,-6-3 1798 0 0,-1 2 616 0 0,1 0-2017 0 0,-1 1 0 0 0,0-1 0 0 0,0 0 0 0 0,0 0-1 0 0,0 1 1 0 0,0-1 0 0 0,0 1 0 0 0,-1-1 0 0 0,1 0-1 0 0,-1 1 1 0 0,0 0 0 0 0,1-1 0 0 0,-1 1 0 0 0,-1-1-1 0 0,1 1 1 0 0,0-1 0 0 0,-1 2-397 0 0,-1 6 348 0 0,-1 0-1 0 0,0 0 1 0 0,-4 8-348 0 0,-5 14 1239 0 0,1 11-334 0 0,1 1 1 0 0,-2 30-906 0 0,11-71 46 0 0,1-1 0 0 0,0 1 1 0 0,0-1-1 0 0,1 1 0 0 0,-1 0 1 0 0,0-1-1 0 0,1 1 0 0 0,0-1 0 0 0,-1 1 1 0 0,1-1-1 0 0,0 0 0 0 0,0 1 1 0 0,1 0-47 0 0,20 28 806 0 0,-18-27-646 0 0,-2-3-90 0 0,0 1 1 0 0,0-1 0 0 0,0 1 0 0 0,0-1-1 0 0,0 0 1 0 0,0 1 0 0 0,0-1-1 0 0,0 0 1 0 0,1 0 0 0 0,-1-1 0 0 0,0 1-1 0 0,1 0 1 0 0,-1-1 0 0 0,1 0 0 0 0,-1 1-1 0 0,1-1 1 0 0,-1 0 0 0 0,0 0 0 0 0,1-1-1 0 0,2 1-70 0 0,1-1 15 0 0,0 0 0 0 0,0 0-1 0 0,0-1 1 0 0,0 1 0 0 0,-1-1-1 0 0,1-1 1 0 0,4-1-15 0 0,-3 0 121 0 0,0 0 0 0 0,0-1 0 0 0,-1 0 0 0 0,0 0 0 0 0,1 0 0 0 0,-2-1 0 0 0,1 0 0 0 0,-1 0 0 0 0,0 0 0 0 0,0 0 0 0 0,-1-1 0 0 0,3-4-121 0 0,-3 2 22 0 0,0 0-1 0 0,0 0 1 0 0,-1-1-1 0 0,-1 1 1 0 0,0-1 0 0 0,0 1-1 0 0,0-1 1 0 0,-1 0-1 0 0,-1 0 1 0 0,0-2-22 0 0,0 0-88 0 0,1 6 52 0 0,-1 0 0 0 0,0-1-1 0 0,-1 1 1 0 0,1 0 0 0 0,-1 0-1 0 0,0 0 1 0 0,-1 0 0 0 0,1 1-1 0 0,-1-1 1 0 0,-1-1 36 0 0,-3-6-73 0 0,-1-1-1 0 0,0 1 1 0 0,-2 0 0 0 0,-8-10 73 0 0,13 18-190 0 0,0 1 1 0 0,0 0 0 0 0,0 0 0 0 0,-1 0-1 0 0,0 1 1 0 0,0 0 0 0 0,0 0-1 0 0,0 0 1 0 0,0 0 0 0 0,0 1-1 0 0,-1-1 1 0 0,0 2 0 0 0,1-1-1 0 0,-2 0 190 0 0,-19 1-4338 0 0,19 1 1297 0 0,-6 0-4087 0 0</inkml:trace>
  <inkml:trace contextRef="#ctx0" brushRef="#br0" timeOffset="1509.928">2439 330 5064 0 0,'0'0'232'0'0,"2"0"-14"0"0,10 5-168 0 0,-10-1-57 0 0,-1-2 10 0 0,1 0 1151 0 0,0 1 1 0 0,-1 0-1 0 0,1 0 1 0 0,-1-1-1 0 0,1 1 0 0 0,-1 0 1 0 0,1 3-1155 0 0,3 26 4407 0 0,-5-11-3237 0 0,0 0 0 0 0,-2 3-1170 0 0,1-9 65 0 0,0 4 68 0 0,1 0 0 0 0,1 0 1 0 0,0 0-1 0 0,2 0 0 0 0,3 15-133 0 0,-5-31 33 0 0,-1 0-1 0 0,1-1 1 0 0,0 1-1 0 0,0-1 1 0 0,0 0-1 0 0,1 1 1 0 0,-1-1-1 0 0,0 0 1 0 0,1 0 0 0 0,0 1-1 0 0,-1-1 1 0 0,1 0-1 0 0,0-1 1 0 0,0 1-1 0 0,0 0 1 0 0,0-1-1 0 0,1 1 1 0 0,-1-1-1 0 0,0 1 1 0 0,1-1-1 0 0,-1 0 1 0 0,0 0-1 0 0,1 0 1 0 0,0 0-1 0 0,-1-1 1 0 0,1 1-1 0 0,-1-1 1 0 0,1 1-1 0 0,0-1-32 0 0,2 0 47 0 0,-1 0 0 0 0,1 0 0 0 0,0-1-1 0 0,-1 1 1 0 0,1-1 0 0 0,0 0-1 0 0,-1-1 1 0 0,1 1 0 0 0,-1-1 0 0 0,0 1-1 0 0,1-1 1 0 0,-1-1 0 0 0,0 1 0 0 0,0-1-1 0 0,3-2-46 0 0,7-7 10 0 0,0-1 0 0 0,-1 0-1 0 0,0-1 1 0 0,-1-1-1 0 0,-1 0 1 0 0,0-1 0 0 0,-1 0-1 0 0,0 0 1 0 0,-2-1-1 0 0,2-5-9 0 0,36-86-124 0 0,-38 94 114 0 0,-8 14 8 0 0,0-1 1 0 0,0 1-1 0 0,1 0 1 0 0,-1-1-1 0 0,0 1 1 0 0,0 0-1 0 0,0 0 1 0 0,0-1-1 0 0,1 1 1 0 0,-1 0-1 0 0,0 0 1 0 0,0 0 0 0 0,1-1-1 0 0,-1 1 1 0 0,0 0-1 0 0,0 0 1 0 0,1 0-1 0 0,-1-1 1 0 0,0 1-1 0 0,1 0 1 0 0,-1 0-1 0 0,0 0 1 0 0,1 0-1 0 0,-1 0 1 0 0,0 0-1 0 0,1 0 1 0 0,-1 0-1 0 0,0 0 1 0 0,1 0 1 0 0,0 3-9 0 0,0 0 1 0 0,1 0-1 0 0,-1 0 0 0 0,-1 1 1 0 0,1-1-1 0 0,0 0 0 0 0,-1 1 0 0 0,1-1 1 0 0,-1 2 8 0 0,1 5-7 0 0,4 17-17 0 0,4 25-6 0 0,-5-23 30 0 0,1 0 0 0 0,1 0 0 0 0,7 15 0 0 0,4 22 0 0 0,-16-61-42 0 0,1 0 0 0 0,-1 0 0 0 0,1-1 0 0 0,0 1 0 0 0,0-1 0 0 0,0 0 0 0 0,1 1 0 0 0,2 2 42 0 0,-4-5-46 0 0,1-1 0 0 0,-1 1 0 0 0,0 0 0 0 0,1-1 0 0 0,-1 0 1 0 0,1 1-1 0 0,0-1 0 0 0,0 0 0 0 0,-1 0 0 0 0,1 0 1 0 0,0 0-1 0 0,0 0 0 0 0,0 0 0 0 0,0-1 0 0 0,0 1 0 0 0,0 0 1 0 0,0-1-1 0 0,0 0 0 0 0,0 1 0 0 0,1-1 46 0 0,1-2-1787 0 0,6-4-509 0 0</inkml:trace>
  <inkml:trace contextRef="#ctx0" brushRef="#br0" timeOffset="2013.999">3083 341 14600 0 0,'1'1'664'0'0,"5"23"-90"0"0,0-1 0 0 0,-2 1 1 0 0,0 0-1 0 0,-2 0 0 0 0,0 13-574 0 0,-3 11 1055 0 0,-1-24-491 0 0,2 0-1 0 0,2 18-563 0 0,-2-10 326 0 0,-1-27-244 0 0,1 1 1 0 0,0-1-1 0 0,0 1 1 0 0,0-1-1 0 0,1 2-82 0 0,0 24 1308 0 0,11-38-1064 0 0,-4 0-202 0 0,0 0-1 0 0,0 0 0 0 0,0-1 1 0 0,-1 0-1 0 0,1-2-41 0 0,0 0 33 0 0,0 2-1 0 0,0-1 0 0 0,0 1 0 0 0,1 0-32 0 0,33-20 0 0 0,-28 23 0 0 0,-12 4 6 0 0,0 1-1 0 0,0 0 0 0 0,0 0 0 0 0,1 1 1 0 0,-1-1-1 0 0,0 0 0 0 0,0 1 0 0 0,0-1 1 0 0,0 1-1 0 0,0 0 0 0 0,0-1 1 0 0,0 1-1 0 0,0 0 0 0 0,0 0 0 0 0,0 1 1 0 0,0-1-1 0 0,0 0 0 0 0,-1 1 0 0 0,1-1 1 0 0,0 1-1 0 0,-1-1 0 0 0,1 1 0 0 0,-1 0-5 0 0,6 7 50 0 0,0 0-1 0 0,-1 0 1 0 0,-1 0-1 0 0,1 3-49 0 0,0-2 33 0 0,28 65-213 0 0,-30-66 160 0 0,-3-7 20 0 0,-1 0 0 0 0,1 0 0 0 0,0 0 0 0 0,1 0 0 0 0,-1 0 0 0 0,0 0 0 0 0,0-1 0 0 0,1 1 0 0 0,-1 0 0 0 0,1-1 0 0 0,0 1 0 0 0,1 0 0 0 0,-2-1-2 0 0,0 0 1 0 0,0-1-1 0 0,0 1 0 0 0,0-1 0 0 0,1 1 0 0 0,-1-1 1 0 0,0 0-1 0 0,0 1 0 0 0,0-1 0 0 0,1 0 0 0 0,-1 0 0 0 0,0 0 1 0 0,0 0-1 0 0,0 0 0 0 0,1 0 0 0 0,-1 0 0 0 0,0 0 1 0 0,0-1-1 0 0,1 1 0 0 0,-1 0 0 0 0,0-1 0 0 0,0 1 0 0 0,0-1 1 0 0,1 0 1 0 0,1 0 31 0 0,-1 0 1 0 0,0 0-1 0 0,1-1 1 0 0,-1 1-1 0 0,0-1 1 0 0,0 1 0 0 0,0-1-1 0 0,0 0 1 0 0,0 0-1 0 0,0-1-31 0 0,35-50-680 0 0,-16 19 127 0 0,-14 25 587 0 0,-2 0 0 0 0,1 0 0 0 0,-1 0-1 0 0,-1-1 1 0 0,1 0 0 0 0,-2 0 0 0 0,1 0 0 0 0,0-6-34 0 0,0-11 277 0 0,0 0 0 0 0,-2 0 1 0 0,-1-6-278 0 0,-2 22-25 0 0,1 0 1 0 0,-1 0-1 0 0,-1 0 0 0 0,0 0 1 0 0,0 0-1 0 0,-1 0 1 0 0,-1 0-1 0 0,0 1 0 0 0,-1-3 25 0 0,4 11 6 0 0,1 1 0 0 0,-1 0 0 0 0,1 0 0 0 0,-1 0 0 0 0,0 0 0 0 0,1 0 0 0 0,-1 0 0 0 0,0 0 0 0 0,0 0 0 0 0,1 0 0 0 0,-1 0 0 0 0,0 0 0 0 0,0 1-1 0 0,0-1 1 0 0,0 0 0 0 0,0 0 0 0 0,0 1 0 0 0,-1-1 0 0 0,1 1 0 0 0,0-1 0 0 0,0 1 0 0 0,0 0 0 0 0,0-1 0 0 0,-1 1 0 0 0,1 0 0 0 0,0 0 0 0 0,0 0 0 0 0,-1 0 0 0 0,1 0 0 0 0,0 0-1 0 0,0 0 1 0 0,-1 0-6 0 0,0 1 13 0 0,0 0 0 0 0,0-1-1 0 0,1 1 1 0 0,-1 0-1 0 0,0 1 1 0 0,0-1-1 0 0,0 0 1 0 0,1 1-1 0 0,-1-1 1 0 0,1 0-1 0 0,-1 1 1 0 0,1 0 0 0 0,-1-1-1 0 0,1 1 1 0 0,0 0-1 0 0,0 0 1 0 0,0 0-1 0 0,0 0-12 0 0,-2 4-8 0 0,-15 28 137 0 0,2 1-1 0 0,1 1 1 0 0,-7 29-129 0 0,19-54 42 0 0,0 1 0 0 0,1-1 0 0 0,1 0 0 0 0,0 0 0 0 0,0 1 0 0 0,1-1 0 0 0,0 0 0 0 0,1 1 0 0 0,1-1 0 0 0,-1 0 0 0 0,2 0 0 0 0,0 0 0 0 0,0 0 0 0 0,1 0 0 0 0,1 2-42 0 0,27 37 248 0 0,-31-49-232 0 0,-1 0-1 0 0,1 0 0 0 0,0 0 1 0 0,-1 0-1 0 0,1 1 1 0 0,0-1-1 0 0,0 0 0 0 0,0 0 1 0 0,-1 0-1 0 0,1 0 0 0 0,0-1 1 0 0,0 1-1 0 0,1 0 1 0 0,-1 0-1 0 0,0-1 0 0 0,0 1 1 0 0,0 0-1 0 0,1-1-15 0 0,1 1 31 0 0,-1 0 0 0 0,1-1 0 0 0,0 0-1 0 0,0 0 1 0 0,0 1 0 0 0,0-2 0 0 0,1 1-31 0 0,5 0 58 0 0,-2 0-19 0 0,-1-1 0 0 0,1 0 0 0 0,-1 0 0 0 0,1-1 0 0 0,-1 0 0 0 0,0 0 0 0 0,0 0 0 0 0,0-1 0 0 0,0 0 0 0 0,0 0 0 0 0,0 0 0 0 0,-1-1 0 0 0,4-3-39 0 0,8-6-34 0 0,-2-1 1 0 0,0-1 0 0 0,9-11 33 0 0,-15 14 35 0 0,1-1 0 0 0,-2 0 1 0 0,0-1-1 0 0,0 1 1 0 0,-2-2-1 0 0,1 1 0 0 0,-2-1 1 0 0,2-6-36 0 0,6-28 271 0 0,7-47-271 0 0,-12 53 0 0 0,-1 0 0 0 0,-3 0 0 0 0,-1 0 0 0 0,-4-40 0 0 0,1 75-40 0 0,-1 1-1 0 0,-1-1 0 0 0,0 1 1 0 0,0 0-1 0 0,0 0 1 0 0,-1 0-1 0 0,0-1 41 0 0,2 4-19 0 0,-1 1 0 0 0,0 0 0 0 0,0 0 0 0 0,0 0 1 0 0,0 0-1 0 0,0 0 0 0 0,-1 0 0 0 0,1 0 0 0 0,-1 1 0 0 0,0 0 0 0 0,0-1 0 0 0,0 1 0 0 0,0 0 0 0 0,0 0 0 0 0,-1 0 19 0 0,3 2 17 0 0,-1-1 1 0 0,1 1-1 0 0,-1 0 0 0 0,1 0 0 0 0,-1 0 0 0 0,1 0 0 0 0,-1 0 0 0 0,1 0 1 0 0,-1 0-1 0 0,1 0 0 0 0,-1 0 0 0 0,1 1 0 0 0,-1-1 0 0 0,1 1 1 0 0,0-1-1 0 0,-1 1 0 0 0,1-1 0 0 0,0 1 0 0 0,-1 0 0 0 0,1 0 1 0 0,0 0-1 0 0,0-1 0 0 0,-1 1 0 0 0,1 0 0 0 0,0 1 0 0 0,0-1 1 0 0,0 0-1 0 0,0 0 0 0 0,0 1-17 0 0,-3 3 90 0 0,1-1 0 0 0,0 1 1 0 0,0 0-1 0 0,0 0 0 0 0,1 0 0 0 0,-1 1 1 0 0,1 0-91 0 0,-2 6 153 0 0,-1 1-25 0 0,1 1 0 0 0,0 0 0 0 0,1 0 0 0 0,0 0 0 0 0,1 4-128 0 0,0 24-132 0 0,1 0 0 0 0,6 40 132 0 0,-2-55-301 0 0,1 1 1 0 0,2-1-1 0 0,0 0 0 0 0,11 25 301 0 0,-14-44-739 0 0,1 0-1 0 0,0-1 1 0 0,1 1-1 0 0,-1-1 1 0 0,1 0-1 0 0,1 0 1 0 0,-1-1-1 0 0,1 1 740 0 0,7 4-7507 0 0</inkml:trace>
  <inkml:trace contextRef="#ctx0" brushRef="#br0" timeOffset="2506.198">4110 450 8752 0 0,'6'-1'598'0'0,"-5"3"4393"0"0,-2 0-4438 0 0,0 0-1 0 0,0 0 1 0 0,0 0 0 0 0,0 0 0 0 0,0 0-1 0 0,0 0 1 0 0,0 0 0 0 0,-1 0 0 0 0,0 0-553 0 0,-27 23 1423 0 0,4-5-1072 0 0,13-8 11 0 0,0-1 0 0 0,-6 3-362 0 0,10-8 108 0 0,1 0-1 0 0,-1 0 1 0 0,1 1 0 0 0,0 0-1 0 0,0 0 1 0 0,1 1-1 0 0,-4 6-107 0 0,-4 6 264 0 0,11-16-181 0 0,-1 0 0 0 0,1 1 0 0 0,1-1 0 0 0,-1 1 0 0 0,1-1 0 0 0,-1 2-83 0 0,3-4 52 0 0,-1 0 0 0 0,1-1 1 0 0,-1 1-1 0 0,1 0 0 0 0,0 0 1 0 0,0-1-1 0 0,0 1 0 0 0,0 0 1 0 0,0 0-1 0 0,0 0 0 0 0,0-1 1 0 0,1 1-1 0 0,-1 0 0 0 0,1 0 1 0 0,-1-1-1 0 0,1 1 0 0 0,0 0 1 0 0,0-1-1 0 0,0 1 0 0 0,0 0-52 0 0,1 1 98 0 0,0 0 1 0 0,1-1-1 0 0,-1 1 0 0 0,1-1 0 0 0,0 0 0 0 0,0 0 0 0 0,0 1 1 0 0,0-2-1 0 0,0 1 0 0 0,0 0 0 0 0,0-1 0 0 0,1 1 0 0 0,-1-1 1 0 0,0 0-1 0 0,1 0 0 0 0,0 0-98 0 0,2 0 119 0 0,0 1-1 0 0,0 1 1 0 0,0-1 0 0 0,3 3-119 0 0,-2-1 56 0 0,-5-3-31 0 0,0 1 1 0 0,0-1-1 0 0,0 0 1 0 0,0 1-1 0 0,0-1 1 0 0,0 1-1 0 0,0 0 1 0 0,1 1-26 0 0,6 12 48 0 0,-9-7-28 0 0,-1-1-10 0 0,1-4-22 0 0,0 0-1 0 0,-1 0 0 0 0,1 0 1 0 0,-1 0-1 0 0,0 0 1 0 0,0 0-1 0 0,0 0 0 0 0,0 0 1 0 0,0-1-1 0 0,0 1 0 0 0,-1 0 1 0 0,0-1-1 0 0,1 1 1 0 0,-1-1-1 0 0,0 0 0 0 0,0 1 1 0 0,0-1-1 0 0,0 0 1 0 0,-1 0-1 0 0,-1 1 13 0 0,-6 4-867 0 0,-1 0-1 0 0,0-1 1 0 0,0-1 0 0 0,-7 3 867 0 0,0 0-2791 0 0,1 0-4752 0 0</inkml:trace>
  <inkml:trace contextRef="#ctx0" brushRef="#br0" timeOffset="3485.957">4505 61 14744 0 0,'1'1'71'0'0,"1"-1"0"0"0,0 1 0 0 0,0 0 0 0 0,0-1 0 0 0,0 1 0 0 0,1-1 0 0 0,-1 0 1 0 0,0 1-1 0 0,0-1 0 0 0,0 0 0 0 0,0 0 0 0 0,0-1 0 0 0,0 1 0 0 0,0 0 0 0 0,0-1 1 0 0,0 1-1 0 0,0-1 0 0 0,0 0 0 0 0,0 1 0 0 0,0-1 0 0 0,0 0 0 0 0,2-1-71 0 0,21-7 1205 0 0,0 2 34 0 0,1 2 0 0 0,0 1 1 0 0,1 1-1 0 0,-1 2 0 0 0,0 0 1 0 0,22 3-1240 0 0,10 4 667 0 0,-19-3 47 0 0,17 5-714 0 0,-43-5 109 0 0,0 0 0 0 0,-1 1 0 0 0,1 0-1 0 0,-1 1 1 0 0,0 0 0 0 0,4 3-109 0 0,-8-3 114 0 0,-5-3-68 0 0,1 0 1 0 0,-1 0 0 0 0,0 0 0 0 0,0 0 0 0 0,0 1-1 0 0,0 0 1 0 0,0-1 0 0 0,0 1 0 0 0,-1 0 0 0 0,1 2-48 0 0,0 2 20 0 0,-3-6-19 0 0,1 0 0 0 0,-1 0 0 0 0,0 0 0 0 0,1 0 0 0 0,-1 0 0 0 0,0 0 0 0 0,0 1 0 0 0,0-1 0 0 0,0 0 0 0 0,0 0 0 0 0,0 0 0 0 0,0 0 0 0 0,0 0 0 0 0,0 0 0 0 0,0 0 0 0 0,-1 0 0 0 0,1 0 0 0 0,0 0 0 0 0,-1 0 0 0 0,1 0 0 0 0,-1 0 0 0 0,1 0 0 0 0,-1 0 0 0 0,1 0 0 0 0,-1 0 0 0 0,0-1 0 0 0,1 1 0 0 0,-1 0 0 0 0,0 0 0 0 0,0-1 0 0 0,0 1 0 0 0,-2 2 0 0 0,-12 15 0 0 0,11-13-2 0 0,-1 1 0 0 0,0-1 0 0 0,0 0 0 0 0,0 0-1 0 0,-5 3 3 0 0,-27 16-26 0 0,0-2-1 0 0,-32 14 27 0 0,36-20 60 0 0,-17 13-60 0 0,44-25 39 0 0,0 0-1 0 0,0 0 1 0 0,0 1-1 0 0,1 0 1 0 0,0 0 0 0 0,-2 2-39 0 0,5-5 23 0 0,1-1 0 0 0,0 1 0 0 0,-1 0 0 0 0,1 0 0 0 0,0 0 0 0 0,0 0 0 0 0,0 0 1 0 0,1 0-1 0 0,-1 1 0 0 0,0-1 0 0 0,1 0 0 0 0,-1 0 0 0 0,1 0 0 0 0,0 1 0 0 0,0-1 0 0 0,0 0 1 0 0,0 0-1 0 0,0 1 0 0 0,0-1 0 0 0,1 0 0 0 0,-1 0 0 0 0,1 1-23 0 0,4 13 94 0 0,1 0 0 0 0,0-1-1 0 0,1 1 1 0 0,1-1 0 0 0,1-1 0 0 0,9 14-94 0 0,2-6 54 0 0,6 8-122 0 0,-23-27-98 0 0,0 1 0 0 0,0-1-1 0 0,0 1 1 0 0,1-1 0 0 0,-1 0-1 0 0,3 1 167 0 0,12 12-2801 0 0,-10-9-3473 0 0,0-3-1833 0 0</inkml:trace>
  <inkml:trace contextRef="#ctx0" brushRef="#br0" timeOffset="3837.084">4842 796 19351 0 0,'0'0'856'0'0,"8"16"176"0"0,-4 3-824 0 0,1-4-208 0 0,-2-1 0 0 0,7-3 0 0 0,-10-11 712 0 0,0 8 104 0 0,0-8 16 0 0,0 0 8 0 0,0 0-656 0 0,0 0-184 0 0,-10 4 64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34:49.2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284 68 2760 0 0,'0'-1'207'0'0,"2"-1"109"0"0,11 4 2494 0 0,-11-2-2310 0 0,6 1 477 0 0,-5-1-69 0 0,0 1-1 0 0,0-1 1 0 0,0 1-1 0 0,1-1 1 0 0,-1 1-1 0 0,0 0 1 0 0,0 0-1 0 0,1 1-907 0 0,8 3 1612 0 0,-11-5-1480 0 0,1 1 0 0 0,-1-1 1 0 0,0 0-1 0 0,0 1 1 0 0,0-1-1 0 0,0 1 1 0 0,0 0-1 0 0,0-1 1 0 0,0 1-1 0 0,0 0 0 0 0,0-1 1 0 0,0 1-1 0 0,0 0 1 0 0,0 0-1 0 0,-1 0 1 0 0,1 0-1 0 0,0 0 1 0 0,-1 0-1 0 0,1 0-132 0 0,0 1 147 0 0,0 0-1 0 0,1-1 1 0 0,-1 1-1 0 0,0-1 0 0 0,1 1 1 0 0,-1-1-1 0 0,1 0 1 0 0,0 1-1 0 0,-1-1 1 0 0,1 0-1 0 0,2 1-146 0 0,12 10 877 0 0,34 40 860 0 0,-29-34-1536 0 0,-18-16-183 0 0,0 0 0 0 0,0 1 0 0 0,0-1 0 0 0,0 0 0 0 0,-1 1 0 0 0,1 0-1 0 0,-1 0 1 0 0,1 1-18 0 0,2 3-24 0 0,-3-4-79 0 0,0 0 0 0 0,0 1-1 0 0,-1-1 1 0 0,1 0 0 0 0,-1 1 0 0 0,1 0 0 0 0,-1 2 103 0 0,3 6-859 0 0,1-1-48 0 0</inkml:trace>
  <inkml:trace contextRef="#ctx0" brushRef="#br0" timeOffset="459.564">1 65 12872 0 0,'3'5'258'0'0,"-2"-3"-80"0"0,0-1 0 0 0,-1 0 0 0 0,1 0 0 0 0,0 1 0 0 0,-1-1 0 0 0,1 1 0 0 0,-1-1 0 0 0,1 1 0 0 0,-1-1 0 0 0,0 0 0 0 0,0 1 0 0 0,0-1 0 0 0,0 1 0 0 0,0-1 0 0 0,0 2-178 0 0,25-10 1575 0 0,-24 6-1522 0 0,1 0 0 0 0,-1 0 0 0 0,1 0 0 0 0,-1 0 0 0 0,1 0 0 0 0,-1 0 0 0 0,0 0-1 0 0,1 0 1 0 0,-1 0 0 0 0,0-1 0 0 0,0 1 0 0 0,0-1 0 0 0,0 1 0 0 0,0-1-53 0 0,1 0 71 0 0,-1 0 1 0 0,1 0-1 0 0,-1 0 1 0 0,1 0-1 0 0,0 1 0 0 0,-1-1 1 0 0,1 0-1 0 0,1 1-71 0 0,17-12 1102 0 0,1 1-1 0 0,0 1 0 0 0,5-1-1101 0 0,-22 11 109 0 0,0 0-1 0 0,-1 0 0 0 0,2 0 0 0 0,-1 1 1 0 0,0-1-1 0 0,0 1 0 0 0,0 0 1 0 0,0 1-1 0 0,0-1 0 0 0,0 1 1 0 0,3 0-109 0 0,-2 0 87 0 0,0 0 0 0 0,1-1 1 0 0,-1 0-1 0 0,0 0 1 0 0,0 0-1 0 0,1 0-87 0 0,-3 0 27 0 0,0-1-1 0 0,0 1 1 0 0,0 0-1 0 0,0 1 1 0 0,0-1-1 0 0,0 0 1 0 0,0 1-1 0 0,0 0 0 0 0,0 0 1 0 0,0 0-1 0 0,0 0 1 0 0,0 0-1 0 0,0 0 1 0 0,-1 1-1 0 0,1 0 1 0 0,0-1-1 0 0,-1 1 1 0 0,2 2-27 0 0,3 2-579 0 0,-1 0 0 0 0,1 1 0 0 0,-2 0 0 0 0,1 0 0 0 0,4 8 579 0 0,-2-3-1474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34:53.8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69 307 10136 0 0,'8'2'918'0'0,"-4"0"-422"0"0,0 0 0 0 0,0 1 0 0 0,0 0 1 0 0,-1 0-1 0 0,1 0 0 0 0,-1 0 0 0 0,1 0 0 0 0,-1 1 0 0 0,0-1 0 0 0,-1 1 0 0 0,1 0 0 0 0,-1 0 0 0 0,1 0 0 0 0,-1 0 0 0 0,0 1 0 0 0,-1-1 0 0 0,1 0 0 0 0,-1 1 0 0 0,0-1 0 0 0,0 1 0 0 0,0 0 1 0 0,-1-1-1 0 0,1 1 0 0 0,-1 1-496 0 0,0 15 1096 0 0,-1 0 1 0 0,-1 0 0 0 0,-1-1 0 0 0,-5 20-1097 0 0,2-14-1036 0 0,-74 340 3271 0 0,79-357-1958 0 0,-1-1 1 0 0,1 1-1 0 0,1-1 0 0 0,0 7-277 0 0,-1 12 744 0 0,3-25-707 0 0,-1-1-1 0 0,1 0 0 0 0,0 0 1 0 0,-1 0-1 0 0,1 0 1 0 0,0 0-1 0 0,0-1 1 0 0,-1 1-1 0 0,1 0 1 0 0,1-1-37 0 0,-2 1 36 0 0,6 0 0 0 0,-1 0 0 0 0,0 0 0 0 0,0-1 0 0 0,0 0-1 0 0,1 0 1 0 0,-1 0 0 0 0,0-1 0 0 0,0 0 0 0 0,1 0-1 0 0,-1 0 1 0 0,1-2-36 0 0,14-1 61 0 0,130-11 198 0 0,-104 11-186 0 0,1 2 1 0 0,-1 2 0 0 0,14 3-74 0 0,51 0 71 0 0,-109-4-151 0 0,3-1-84 0 0,-5 2-378 0 0,-1 0-138 0 0,0-2-21 0 0,-2 0 338 0 0,0 0 0 0 0,1 0 0 0 0,-1 0 0 0 0,0 0-1 0 0,0 0 1 0 0,-1 1 0 0 0,1-1 0 0 0,0 1 0 0 0,-1-1 0 0 0,1 1 0 0 0,-1 0 363 0 0,-10-7-1679 0 0,-2-3-64 0 0</inkml:trace>
  <inkml:trace contextRef="#ctx0" brushRef="#br0" timeOffset="345.997">13 558 14336 0 0,'0'0'661'0'0,"0"0"-17"0"0,0 0-244 0 0,0 0 509 0 0,0 0 274 0 0,0 0 53 0 0,0 0-42 0 0,1 2-215 0 0,-1-2-806 0 0,1 1 0 0 0,-1 0 1 0 0,1-1-1 0 0,-1 1 0 0 0,1 0 0 0 0,-1-1 0 0 0,1 1 0 0 0,-1 0 1 0 0,1-1-1 0 0,-1 1 0 0 0,1-1 0 0 0,0 1 0 0 0,-1-1 1 0 0,1 1-1 0 0,0-1 0 0 0,-1 0 0 0 0,1 1 0 0 0,0-1 0 0 0,0 0 1 0 0,0 0-1 0 0,-1 1 0 0 0,1-1 0 0 0,0 0 0 0 0,0 0 0 0 0,0 0 1 0 0,0 0-174 0 0,2 0 206 0 0,0 0 0 0 0,0-1 1 0 0,0 1-1 0 0,0-1 0 0 0,0 0 1 0 0,0 0-1 0 0,0 0 0 0 0,1 0-206 0 0,8-5 182 0 0,0 0 0 0 0,0-1-1 0 0,3-3-181 0 0,36-23 301 0 0,2 2 0 0 0,0 3 0 0 0,25-8-301 0 0,-61 29-305 0 0,0-1 1 0 0,0-1-1 0 0,-1-1 0 0 0,1-1 305 0 0,-1-7-2622 0 0,-16 16 1139 0 0,-3-7-41 0 0</inkml:trace>
  <inkml:trace contextRef="#ctx0" brushRef="#br0" timeOffset="716.664">60 139 5064 0 0,'11'15'220'0'0,"-3"-4"580"0"0,-3-4 2784 0 0,-4-7-1323 0 0,0 1-197 0 0,2 0-1780 0 0,-1 0 1 0 0,0-1-1 0 0,0 1 0 0 0,0 0 1 0 0,0-1-1 0 0,1 1 0 0 0,-1-1 1 0 0,0 0-1 0 0,1 0 0 0 0,-1 0 1 0 0,0 0-1 0 0,0 0 1 0 0,1 0-1 0 0,-1-1 0 0 0,2 0-284 0 0,2-1 538 0 0,0 0-1 0 0,0 0 0 0 0,-1-1 0 0 0,1 0 1 0 0,3-2-538 0 0,-5 2 344 0 0,1 1 1 0 0,0 0 0 0 0,-1 1 0 0 0,1-1-1 0 0,3 0-344 0 0,15-5 1134 0 0,-12 3-687 0 0,0 1 0 0 0,-1 0 0 0 0,3 0-447 0 0,-3 1 357 0 0,0-1 0 0 0,0 0 0 0 0,8-3-357 0 0,-3 0 234 0 0,0 1 1 0 0,1 0 0 0 0,12-1-235 0 0,27-9 353 0 0,-41 10-408 0 0,-10 5 5 0 0,-1-1 0 0 0,1-1 0 0 0,-1 1 1 0 0,1 0-1 0 0,-1-1 0 0 0,0 1 0 0 0,0-1 1 0 0,1 0-1 0 0,-1 0 0 0 0,0 0 0 0 0,-1-1 1 0 0,1 1-1 0 0,0-1 0 0 0,1-2 50 0 0,-3 4-516 0 0,-1 1-990 0 0,4-3-424 0 0</inkml:trace>
  <inkml:trace contextRef="#ctx0" brushRef="#br0" timeOffset="1232.932">1 318 6448 0 0,'0'0'498'0'0,"0"0"-74"0"0,0 0 908 0 0,0 0 431 0 0,0 0 86 0 0,0 0-107 0 0,0 0-536 0 0,0 0-234 0 0,1 0-48 0 0,1-1-805 0 0,-1 0-1 0 0,0 1 0 0 0,0-1 1 0 0,0 0-1 0 0,0 0 0 0 0,0 0 1 0 0,0 1-1 0 0,-1-1 1 0 0,1 0-1 0 0,0 0 0 0 0,0-1 1 0 0,-1 1-1 0 0,1 0 1 0 0,0 0-1 0 0,-1-1-118 0 0,10-24 924 0 0,-5 13-500 0 0,3-8 691 0 0,-1 0 0 0 0,2-13-1115 0 0,-4 12 895 0 0,2 0 1 0 0,3-8-896 0 0,1-9 717 0 0,-9 31-532 0 0,0 0-1 0 0,1 0 0 0 0,-1 0 1 0 0,3-3-185 0 0,0 4 50 0 0,-4 6-113 0 0,-1 0 0 0 0,1 0 0 0 0,0 0-1 0 0,0 0 1 0 0,-1-1 0 0 0,1 1-1 0 0,-1 0 1 0 0,1 0 0 0 0,-1-1 0 0 0,1 1-1 0 0,-1 0 1 0 0,0-1 0 0 0,0 1-1 0 0,0 0 1 0 0,0-1 0 0 0,1 1 0 0 0,-2-1 63 0 0,3 8-673 0 0,0 1-1 0 0,0-1 1 0 0,0 0 0 0 0,1 0 0 0 0,1 1 673 0 0,-2-2-368 0 0,-2-5 278 0 0,0 1-1 0 0,0-1 0 0 0,0 1 1 0 0,1-1-1 0 0,-1 0 1 0 0,0 1-1 0 0,0-1 0 0 0,1 1 1 0 0,-1-1-1 0 0,0 0 0 0 0,1 1 1 0 0,-1-1-1 0 0,0 0 1 0 0,1 0-1 0 0,-1 1 0 0 0,1-1 1 0 0,-1 0-1 0 0,0 0 0 0 0,1 0 1 0 0,-1 1-1 0 0,1-1 1 0 0,0 0 90 0 0,-1 0-400 0 0,2 1-1615 0 0</inkml:trace>
  <inkml:trace contextRef="#ctx0" brushRef="#br0" timeOffset="1731.697">970 1018 12440 0 0,'6'1'239'0'0,"1"0"0"0"0,-1-1 0 0 0,1 0 0 0 0,0 0 0 0 0,-1-1 0 0 0,1 0 0 0 0,-1 0 0 0 0,1 0 0 0 0,-1-1 0 0 0,0 0 0 0 0,5-2-239 0 0,-6 1 1153 0 0,0 1 1 0 0,0-1-1 0 0,-1 1 0 0 0,1-2 0 0 0,1 0-1153 0 0,-5 2 943 0 0,-2-5 181 0 0,-3 6-1062 0 0,0-1-1 0 0,0 1 1 0 0,0 0 0 0 0,0 0 0 0 0,0 0-1 0 0,-1 0 1 0 0,1 1 0 0 0,0 0 0 0 0,0 0-1 0 0,-1 0-61 0 0,-8 1 4 0 0,0 0 0 0 0,-1 1 0 0 0,1 0 0 0 0,1 1 0 0 0,-1 0 0 0 0,0 1 0 0 0,-9 5-4 0 0,12-5 3 0 0,-1 1 1 0 0,1 1-1 0 0,0-1 0 0 0,0 2 0 0 0,1-1 0 0 0,0 1 0 0 0,0 1 0 0 0,1 0 0 0 0,-2 2-3 0 0,4-4 0 0 0,1 2 0 0 0,0-1 0 0 0,1 0 0 0 0,-1 1 0 0 0,0 4 0 0 0,3-8 0 0 0,0 1 0 0 0,0 0 0 0 0,0-1 0 0 0,1 1 0 0 0,0 0 0 0 0,0 0 0 0 0,1 0 0 0 0,-1 0 0 0 0,1 0 0 0 0,0 3 0 0 0,0-7 30 0 0,0 1 0 0 0,0 0-1 0 0,1 0 1 0 0,-1 0 0 0 0,0 0-1 0 0,1-1 1 0 0,-1 1 0 0 0,1 0 0 0 0,0 0-1 0 0,-1-1 1 0 0,1 1 0 0 0,0 0-1 0 0,0-1 1 0 0,0 1 0 0 0,0-1-1 0 0,1 0 1 0 0,-1 1 0 0 0,0-1 0 0 0,0 0-1 0 0,1 1 1 0 0,-1-1 0 0 0,1 0-1 0 0,-1 0 1 0 0,1 0 0 0 0,0 0-1 0 0,-1-1 1 0 0,1 1 0 0 0,0 0 0 0 0,-1-1-1 0 0,2 1-29 0 0,2 0 80 0 0,0-1-1 0 0,0 0 0 0 0,0 0 1 0 0,-1 0-1 0 0,1-1 0 0 0,0 0 1 0 0,0 0-1 0 0,0 0 0 0 0,-1 0 1 0 0,1-1-1 0 0,0 0-79 0 0,4-1 32 0 0,0 0 0 0 0,-1 0 0 0 0,0-1 0 0 0,0-1 0 0 0,0 1 0 0 0,0-1 0 0 0,5-5-32 0 0,113-99 12 0 0,-122 107-9 0 0,-4 2 1 0 0,1-1-1 0 0,-1 1 1 0 0,1-1-1 0 0,0 1 0 0 0,-1-1 1 0 0,1 1-1 0 0,-1-1 0 0 0,1 1 1 0 0,-1-1-1 0 0,1 0 1 0 0,-1 1-1 0 0,1-1 0 0 0,-1 1 1 0 0,0-1-1 0 0,1 0 0 0 0,-1 0 1 0 0,0 1-1 0 0,0-1 0 0 0,1 0 1 0 0,-1 0-4 0 0,0 0 365 0 0,0 1 122 0 0,0 0 22 0 0,6 8 3 0 0,-2 1-506 0 0,1-1-1 0 0,-1 1 1 0 0,-1 0 0 0 0,0 0-1 0 0,0 0 1 0 0,-1 1-1 0 0,0-1 1 0 0,0 7-6 0 0,6 20 11 0 0,-2-9-11 0 0,-5-17 0 0 0,2 1 0 0 0,-1-1 0 0 0,4 7 0 0 0,5 13-36 0 0,-8-19-48 0 0,1-1 0 0 0,0 1 0 0 0,1-1 0 0 0,0 0 0 0 0,1 1 84 0 0,-2-6-112 0 0,-2 0-297 0 0,1-1-1 0 0,0 1 1 0 0,0-1-1 0 0,1 1 1 0 0,-1-1 0 0 0,1-1-1 0 0,0 1 1 0 0,0 0-1 0 0,0-1 1 0 0,0 0 0 0 0,1 0-1 0 0,0 0 1 0 0,2 1 409 0 0,9 4-8021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34:56.1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42 392 12896 0 0,'1'1'594'0'0,"15"33"-876"0"0,-13-23 1441 0 0,0-1 1 0 0,-1 1-1 0 0,0 0 1 0 0,0 1-1160 0 0,0 19 4648 0 0,-2-1-1 0 0,0 4-4647 0 0,-1 6-50 0 0,0-20 163 0 0,-1 1 0 0 0,-1 0 0 0 0,0-1 0 0 0,-4 10-113 0 0,3-23-108 0 0,4-6-458 0 0,0-1-221 0 0,0-12-7094 0 0,4-2 40 0 0</inkml:trace>
  <inkml:trace contextRef="#ctx0" brushRef="#br0" timeOffset="479.691">0 19 16471 0 0,'0'0'728'0'0,"0"0"152"0"0,0 0-704 0 0,0 0-176 0 0,5 8 0 0 0,3-2 0 0 0,-8-6 704 0 0,4 8 96 0 0,1 3 32 0 0,0 1 0 0 0,-2-6-576 0 0,2 7-120 0 0,-1-2-16 0 0,-1-1-8 0 0,2-2-1576 0 0,4 0-312 0 0</inkml:trace>
  <inkml:trace contextRef="#ctx0" brushRef="#br0" timeOffset="480.691">262 317 6912 0 0,'25'125'3344'0'0,"-20"-103"510"0"0,-1 0 0 0 0,1 21-3854 0 0,0 47 3232 0 0,1 15-1821 0 0,-4-67-847 0 0,-2-35-426 0 0,-1-4-24 0 0,1-19-10 0 0,1-2 137 0 0,1-1 0 0 0,1 1 0 0 0,1-1 0 0 0,1 1 0 0 0,1 1 0 0 0,1-1-1 0 0,1 1 1 0 0,1 0 0 0 0,8-14-241 0 0,-14 28 48 0 0,1-2 48 0 0,0 0 0 0 0,1 0 0 0 0,0 1 0 0 0,1 0 0 0 0,3-5-96 0 0,-8 12 20 0 0,0 0-1 0 0,0 0 0 0 0,0 0 0 0 0,0 0 0 0 0,0 0 0 0 0,0 0 0 0 0,0 0 0 0 0,0 0 1 0 0,0 0-1 0 0,1 0 0 0 0,-1 1 0 0 0,0-1 0 0 0,1 1 0 0 0,-1-1 0 0 0,0 1 0 0 0,1-1 0 0 0,-1 1 1 0 0,0 0-1 0 0,1 0 0 0 0,-1-1 0 0 0,1 1 0 0 0,-1 0 0 0 0,1 0 0 0 0,-1 1 0 0 0,0-1 0 0 0,1 0 1 0 0,-1 0-1 0 0,1 1 0 0 0,-1-1 0 0 0,0 1 0 0 0,1-1 0 0 0,-1 1 0 0 0,0-1 0 0 0,0 1 0 0 0,1 0 1 0 0,-1 0-1 0 0,0 0 0 0 0,0-1 0 0 0,0 1 0 0 0,0 0 0 0 0,0 1-19 0 0,5 4 68 0 0,-1 2-1 0 0,0-1 1 0 0,-1 1-1 0 0,0-1 1 0 0,0 1-1 0 0,0 0 1 0 0,-1 1 0 0 0,0-1-1 0 0,1 8-67 0 0,4 19 47 0 0,3 31-47 0 0,-8-46-46 0 0,10 66-2047 0 0,-10-65 513 0 0,-3-2-364 0 0</inkml:trace>
  <inkml:trace contextRef="#ctx0" brushRef="#br0" timeOffset="967.635">658 265 14280 0 0,'9'13'774'0'0,"-1"1"1"0"0,0 0-1 0 0,-1 0 1 0 0,-1 1 0 0 0,-1 0-1 0 0,0 0 1 0 0,0 0 0 0 0,-2 1-1 0 0,0 0 1 0 0,1 15-775 0 0,11 97 1145 0 0,-5-59-877 0 0,-5-33-142 0 0,3-1-1 0 0,1 0 0 0 0,2 3-125 0 0,-9-34 24 0 0,0 0-1 0 0,-1 1 0 0 0,2-1 0 0 0,-1 0 0 0 0,0 0 1 0 0,1-1-1 0 0,-1 1 0 0 0,1 0 0 0 0,0-1 1 0 0,1 1-1 0 0,0 0-23 0 0,-3-3 29 0 0,0 0 0 0 0,1 0 0 0 0,-1 0 0 0 0,1 0 0 0 0,-1 0 1 0 0,1 0-1 0 0,-1-1 0 0 0,1 1 0 0 0,-1 0 0 0 0,1-1 0 0 0,0 1 0 0 0,-1-1 0 0 0,1 0 1 0 0,0 1-1 0 0,0-1 0 0 0,-1 0 0 0 0,1 0 0 0 0,0 0 0 0 0,0 0 0 0 0,-1-1 0 0 0,1 1 1 0 0,0 0-1 0 0,-1-1 0 0 0,1 1 0 0 0,0-1 0 0 0,-1 1 0 0 0,1-1 0 0 0,-1 0 0 0 0,1 0 1 0 0,0 0-30 0 0,1-1 31 0 0,1-1 0 0 0,0 0 0 0 0,-1-1-1 0 0,1 1 1 0 0,-1 0 0 0 0,0-1 0 0 0,0 0 0 0 0,1-2-31 0 0,20-37 281 0 0,-8 12-195 0 0,2-4-86 0 0,-1-2 0 0 0,-1 0 0 0 0,-3 0 0 0 0,8-34 0 0 0,-6 16-17 0 0,-9 29-136 0 0,-6 23 70 0 0,1 0 0 0 0,-1 0 0 0 0,1 0 0 0 0,0-1 0 0 0,0 1-1 0 0,0 0 1 0 0,0 0 0 0 0,0 1 0 0 0,1-1 0 0 0,0 0 83 0 0,-1 2-332 0 0,-1 1-159 0 0,0 0-70 0 0,0 0-14 0 0,8 4-2281 0 0,-4 3 352 0 0</inkml:trace>
  <inkml:trace contextRef="#ctx0" brushRef="#br0" timeOffset="1435.062">1216 464 11544 0 0,'0'0'529'0'0,"0"0"-12"0"0,2 0-329 0 0,4 2 15 0 0,-5-1 16 0 0,0 0 0 0 0,0-1 1 0 0,0 1-1 0 0,0 0 0 0 0,0 0 0 0 0,0-1 1 0 0,0 1-1 0 0,0 0 0 0 0,-1 0 0 0 0,1 0 0 0 0,0 0 1 0 0,-1 0-1 0 0,1 0 0 0 0,-1 1 0 0 0,1-1 1 0 0,-1 0-1 0 0,0 0 0 0 0,1 0 0 0 0,-1 0 0 0 0,0 1 1 0 0,0-1-1 0 0,0 0 0 0 0,0 0 0 0 0,0 0 1 0 0,0 1-1 0 0,0-1-219 0 0,-1 9 444 0 0,0-1 1 0 0,-1 0 0 0 0,0 0-1 0 0,-1 0 1 0 0,0 0 0 0 0,0 0-1 0 0,-4 6-444 0 0,-9 29 629 0 0,14-36-551 0 0,-7 26 558 0 0,-2 12-636 0 0,9-33 134 0 0,1 1 0 0 0,0-1 1 0 0,1 0-1 0 0,0 0 0 0 0,1 5-134 0 0,0-8 91 0 0,0 1 41 0 0,0 0 0 0 0,1-1 1 0 0,2 6-133 0 0,-3-13 41 0 0,-1-1 1 0 0,1 1 0 0 0,1 0 0 0 0,-1 0-1 0 0,0-1 1 0 0,1 1 0 0 0,-1-1 0 0 0,1 1-1 0 0,0-1 1 0 0,0 1 0 0 0,0-1 0 0 0,0 0-1 0 0,0 0 1 0 0,2 1-42 0 0,-2-2 32 0 0,0 0-1 0 0,0 0 1 0 0,-1-1 0 0 0,1 1-1 0 0,0-1 1 0 0,0 0-1 0 0,-1 1 1 0 0,1-1-1 0 0,0 0 1 0 0,0 0 0 0 0,0 0-1 0 0,0 0 1 0 0,0 0-1 0 0,-1-1 1 0 0,1 1 0 0 0,0 0-1 0 0,0-1 1 0 0,-1 0-1 0 0,2 1-31 0 0,3-3 100 0 0,0 1 0 0 0,0-1-1 0 0,0 0 1 0 0,4-3-100 0 0,-1-1 42 0 0,-1 0 0 0 0,0 0 0 0 0,-1-1 0 0 0,0 0 0 0 0,0 0 0 0 0,0-1 0 0 0,3-7-42 0 0,4-4-5 0 0,-8 11 7 0 0,0 0-1 0 0,-1 0 1 0 0,0-1-1 0 0,-1 0 1 0 0,0 0-1 0 0,-1 0 1 0 0,0 0-1 0 0,0-1 1 0 0,-1 1-1 0 0,-1-1 1 0 0,1-8-2 0 0,-1 5-86 0 0,-1 0 0 0 0,-1 1 0 0 0,0-1 0 0 0,-1 0-1 0 0,0 0 1 0 0,-1 0 0 0 0,0 1 0 0 0,-6-12 86 0 0,6 17-199 0 0,0 1 1 0 0,-1 0-1 0 0,0 0 0 0 0,-1 0 0 0 0,0 0 1 0 0,0 1-1 0 0,-3-3 199 0 0,3 3-1721 0 0,0 1 0 0 0,-1 0 0 0 0,1 0 0 0 0,-1 1 1 0 0,-1-1 1720 0 0,-6-2-6700 0 0</inkml:trace>
  <inkml:trace contextRef="#ctx0" brushRef="#br0" timeOffset="1436.062">1633 0 7832 0 0,'2'1'356'0'0,"0"1"-333"0"0,1 0 0 0 0,-1 0 0 0 0,1 1 0 0 0,-1-1 0 0 0,0 1 0 0 0,0-1 0 0 0,0 1 0 0 0,0 0 0 0 0,0-1 0 0 0,-1 1 0 0 0,1 0 0 0 0,-1 1-23 0 0,2 3 438 0 0,-1 0-1 0 0,0 0 0 0 0,0 0 0 0 0,0 1 0 0 0,-1 4-437 0 0,1 8 1996 0 0,-2 1 0 0 0,0 0 0 0 0,-3 14-1996 0 0,-4 57 1715 0 0,-7 58-522 0 0,-3-2-467 0 0,9-61-335 0 0,4-30-154 0 0,2 1 0 0 0,3 0-1 0 0,2-1 1 0 0,6 27-237 0 0,-8-84-5 0 0,0 11-17 0 0,1-1 1 0 0,0 1-1 0 0,2 4 22 0 0,-3-12-56 0 0,0-1 1 0 0,0 1 0 0 0,0-1-1 0 0,0 0 1 0 0,1 1 0 0 0,-1-1 0 0 0,1 0-1 0 0,-1 0 56 0 0,0-1-81 0 0,0 0 0 0 0,-1-1-1 0 0,1 1 1 0 0,0-1 0 0 0,-1 1 0 0 0,1-1 0 0 0,0 1-1 0 0,-1-1 1 0 0,1 1 0 0 0,0-1 0 0 0,0 0-1 0 0,0 0 1 0 0,-1 1 0 0 0,1-1 0 0 0,0 0 0 0 0,0 0-1 0 0,0 0 1 0 0,0 0 0 0 0,0 0 0 0 0,-1 0-1 0 0,2 0 82 0 0,11-2-1864 0 0</inkml:trace>
  <inkml:trace contextRef="#ctx0" brushRef="#br0" timeOffset="2209.604">1919 429 11056 0 0,'6'23'372'0'0,"-1"0"1"0"0,-1 0-1 0 0,-1 0 1 0 0,-1 2-373 0 0,1 94 3785 0 0,0 5-558 0 0,-1-96-2699 0 0,-1-6 185 0 0,1 1-1 0 0,5 19-712 0 0,-4-29 253 0 0,0 0-37 0 0,0-1-1 0 0,1 1 1 0 0,0-1 0 0 0,3 5-216 0 0,-6-15 40 0 0,1 1-1 0 0,-1 0 1 0 0,1-1 0 0 0,-1 1 0 0 0,1-1 0 0 0,0 1 0 0 0,0-1-1 0 0,0 0 1 0 0,0 0 0 0 0,1 0 0 0 0,-1 0 0 0 0,0 0 0 0 0,1-1-1 0 0,-1 1 1 0 0,1-1 0 0 0,0 1 0 0 0,-1-1 0 0 0,1 0-1 0 0,0 0 1 0 0,3 0-40 0 0,-4-1 14 0 0,1 0 0 0 0,0 0 0 0 0,-1 0 0 0 0,1 0 0 0 0,-1 0 1 0 0,1-1-1 0 0,-1 0 0 0 0,1 1 0 0 0,-1-1 0 0 0,1 0 0 0 0,-1 0 0 0 0,1 0 0 0 0,-1-1 0 0 0,0 1 0 0 0,0 0 0 0 0,0-1 0 0 0,0 0 0 0 0,2 0-14 0 0,5-7 66 0 0,0 0 1 0 0,0 0-1 0 0,2-3-66 0 0,-7 7 4 0 0,10-14-18 0 0,-1-1-1 0 0,0-1 0 0 0,-2 0 1 0 0,0 0-1 0 0,1-6 15 0 0,-5 6-18 0 0,0-1 0 0 0,-1 1 0 0 0,0-1 0 0 0,-2 0 1 0 0,0-5 17 0 0,-3-12-54 0 0,-2 8 44 0 0,14 44-44 0 0,7 21 54 0 0,-11-17 0 0 0,-8-15 0 0 0,0 1 0 0 0,0-1 0 0 0,1 0 0 0 0,-1 0 0 0 0,0 1 0 0 0,1-1 0 0 0,0 0 0 0 0,-1 0 0 0 0,1 0 0 0 0,1 0 0 0 0,7 7-1 0 0,-8-7 2 0 0,0 0 0 0 0,0 0 0 0 0,1 0 1 0 0,-1 0-1 0 0,1 0 0 0 0,-1-1 0 0 0,1 1 0 0 0,-1-1 0 0 0,1 0 0 0 0,0 0 1 0 0,0 0-1 0 0,0 0 0 0 0,0 0 0 0 0,2 0-1 0 0,1-1 11 0 0,0 1-1 0 0,0-1 1 0 0,0 0-1 0 0,0 0 1 0 0,0-1-1 0 0,0 0 1 0 0,0 0-1 0 0,0 0 1 0 0,-1-1 0 0 0,1 0-1 0 0,0 0 1 0 0,-1 0-1 0 0,6-3-10 0 0,1-2 9 0 0,0 0 0 0 0,0-1 0 0 0,-1-1 0 0 0,0 1 0 0 0,0-2 0 0 0,-1 1 0 0 0,-1-2 0 0 0,4-3-9 0 0,-10 9-4 0 0,0 0 0 0 0,0 0-1 0 0,0 0 1 0 0,-1 0 0 0 0,1 0 0 0 0,-1-1-1 0 0,-1 1 1 0 0,1-1 0 0 0,-1 1 0 0 0,0-1-1 0 0,0 0 1 0 0,-1 0 0 0 0,1 1 0 0 0,-1-1-1 0 0,-1-3 5 0 0,1 7-7 0 0,0 1 0 0 0,-1-1-1 0 0,1 0 1 0 0,-1 0-1 0 0,1 0 1 0 0,-1 1 0 0 0,0-1-1 0 0,0 0 1 0 0,0 1-1 0 0,0-1 1 0 0,0 1 0 0 0,0-1-1 0 0,0 1 1 0 0,0-1 0 0 0,-1 1-1 0 0,1 0 1 0 0,-1 0-1 0 0,1 0 1 0 0,-1-1 0 0 0,1 1-1 0 0,-1 1 1 0 0,1-1-1 0 0,-1 0 1 0 0,0 0 0 0 0,0 1-1 0 0,1-1 1 0 0,-1 0 0 0 0,0 1-1 0 0,0 0 1 0 0,0 0-1 0 0,0-1 1 0 0,1 1 0 0 0,-1 0-1 0 0,0 0 1 0 0,0 1-1 0 0,0-1 1 0 0,0 0 0 0 0,0 1-1 0 0,1-1 8 0 0,-4 2-12 0 0,0 0-1 0 0,0 0 1 0 0,1 1 0 0 0,-1 0-1 0 0,1-1 1 0 0,0 2-1 0 0,0-1 1 0 0,0 0-1 0 0,-1 2 13 0 0,-2 3-20 0 0,1 0 0 0 0,0 0 0 0 0,0 1 0 0 0,-1 4 20 0 0,5-9-4 0 0,-1 0-1 0 0,1 1 1 0 0,1-1 0 0 0,-1 1-1 0 0,1 0 1 0 0,0-1-1 0 0,0 1 1 0 0,0 0-1 0 0,1 0 1 0 0,-1 0-1 0 0,1 0 1 0 0,1 1 4 0 0,-1 1 22 0 0,0 0 0 0 0,1 1 0 0 0,0-1-1 0 0,1 0 1 0 0,0 1 0 0 0,0-1 0 0 0,0 0 0 0 0,1 0 0 0 0,0-1 0 0 0,0 1-1 0 0,1-1 1 0 0,0 1 0 0 0,4 5-22 0 0,-5-8 5 0 0,1 0-1 0 0,-1 0 1 0 0,1-1-1 0 0,0 1 0 0 0,0-1 1 0 0,0 0-1 0 0,0 0 1 0 0,1 0-1 0 0,-1-1 1 0 0,1 1-1 0 0,-1-1 1 0 0,1 0-1 0 0,0 0 1 0 0,0-1-1 0 0,0 1 0 0 0,0-1 1 0 0,0 0-1 0 0,0-1 1 0 0,0 1-1 0 0,1-1-4 0 0,-4 0-6 0 0,4 0-18 0 0,0 0 1 0 0,0 0 0 0 0,0 0 0 0 0,-1-1 0 0 0,1 0 0 0 0,0 0-1 0 0,-1-1 1 0 0,6-1 23 0 0,26-14-91 0 0,-1-2 1 0 0,-1-1-1 0 0,-1-2 0 0 0,-1-1 0 0 0,-1-2 0 0 0,6-7 91 0 0,-28 22-120 0 0,1 1 0 0 0,1 0 0 0 0,0 0 0 0 0,0 1 0 0 0,0 1 0 0 0,14-6 120 0 0,-25 13-29 0 0,0 0 0 0 0,0-1 0 0 0,0 1 0 0 0,0 0-1 0 0,0 0 1 0 0,0 1 0 0 0,0-1 0 0 0,0 0 0 0 0,0 0 0 0 0,0 0 0 0 0,0 1 0 0 0,0-1 0 0 0,0 1-1 0 0,0-1 1 0 0,0 0 0 0 0,0 1 0 0 0,0 0 0 0 0,0-1 0 0 0,0 1 0 0 0,0 0 29 0 0,0 0-1 0 0,1 0 0 0 0,-1 0 0 0 0,0 1 0 0 0,1-1 1 0 0,-1 1-1 0 0,0-1 0 0 0,0 1 0 0 0,0-1 0 0 0,0 1 0 0 0,1 0 1 0 0,-1 5 0 0 0,0 0 0 0 0,0-1 0 0 0,-1 1 0 0 0,1 0 0 0 0,-1-1 0 0 0,-1 1 0 0 0,1 0 0 0 0,-1 0 0 0 0,-1-1 0 0 0,0 5 0 0 0,-1 4 0 0 0,-3 15 48 0 0,-1 0-1 0 0,-1-1 0 0 0,-3 1-47 0 0,-34 84 104 0 0,37-94-123 0 0,2-7 89 0 0,-1 0 1 0 0,-1-1-1 0 0,0 0 1 0 0,0 0-1 0 0,-2 0 1 0 0,1-1-1 0 0,-7 5-70 0 0,14-15 147 0 0,2-1 78 0 0,-4-1 1107 0 0,9-6-1223 0 0,0 1-1 0 0,0-1 0 0 0,0 1 0 0 0,1 0 1 0 0,0 0-1 0 0,0 1 0 0 0,1 0 1 0 0,-1 0-1 0 0,1 0 0 0 0,0 1 0 0 0,0 0 1 0 0,7-2-109 0 0,13-6-76 0 0,2 3 0 0 0,-1 0 0 0 0,1 1 76 0 0,9-2-3134 0 0,6-4 3134 0 0,-20 4-5491 0 0,-1 2-1595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12:30.6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422 668 920 0 0,'2'0'5'0'0,"0"-1"0"0"0,0 1 0 0 0,0-1-1 0 0,-1 1 1 0 0,1-1 0 0 0,0 0 0 0 0,0 0 0 0 0,-1 1 0 0 0,1-1-1 0 0,0 0 1 0 0,-1-1 0 0 0,1 1 0 0 0,-1 0 0 0 0,0 0 0 0 0,1-1 0 0 0,-1 1-1 0 0,0 0 1 0 0,0-1 0 0 0,1 0 0 0 0,-1 1 0 0 0,-1-1 0 0 0,1 0-1 0 0,0 1 1 0 0,0-1-5 0 0,7-11 199 0 0,7-5 1447 0 0,-12 15-1146 0 0,0 0 0 0 0,-1 0 0 0 0,1 0 0 0 0,-1-1 0 0 0,1 1 0 0 0,-1-1 0 0 0,0 0 0 0 0,0 1 0 0 0,0-2-500 0 0,11-29 2373 0 0,6-7-2373 0 0,-18 39 31 0 0,1-1 0 0 0,-1 1-1 0 0,1 0 1 0 0,-1 1-1 0 0,1-1 1 0 0,0 0 0 0 0,-1 0-1 0 0,1 1 1 0 0,0-1 0 0 0,0 1-1 0 0,0-1 1 0 0,0 1-1 0 0,2-1-30 0 0,14-10 177 0 0,-11 4-116 0 0,-5 6-43 0 0,0-1 1 0 0,1 1 0 0 0,-1 0 0 0 0,1 0 0 0 0,-1 0 0 0 0,1 0-1 0 0,0 0 1 0 0,0 0 0 0 0,-1 1 0 0 0,1-1 0 0 0,1 1 0 0 0,0 0-19 0 0,4-3 17 0 0,1 0 0 0 0,-1 0 0 0 0,0-1 0 0 0,7-5-17 0 0,14-8 12 0 0,-19 13-12 0 0,14-7 0 0 0,-1-1 0 0 0,12-10 0 0 0,3-1 17 0 0,-23 14 4 0 0,0 0 0 0 0,0 0 0 0 0,1-3-21 0 0,5-4 30 0 0,0 2 1 0 0,18-10-31 0 0,16-11 19 0 0,-23 14 6 0 0,1 3 0 0 0,3-1-25 0 0,10-5 14 0 0,-35 19-23 0 0,0 1-1 0 0,0 1 1 0 0,1 0 0 0 0,0 0 9 0 0,29-10-25 0 0,-22 7 86 0 0,0 0 1 0 0,0 2-1 0 0,1 0 0 0 0,-1 1 0 0 0,8 0-61 0 0,32-1 146 0 0,8 1-146 0 0,-6 2-4 0 0,64-2 58 0 0,29 3-54 0 0,-81 2-14 0 0,2 1-516 0 0,1 5 530 0 0,12 0-312 0 0,-53-5 266 0 0,36 2-159 0 0,0-2 0 0 0,45-6 205 0 0,-11-5 96 0 0,22 4-96 0 0,-71 5 117 0 0,-7-1 5 0 0,0 2 0 0 0,29 5-122 0 0,86 19 47 0 0,-2 7-1 0 0,-1 7-46 0 0,-36-7-531 0 0,16-2 531 0 0,-75-19-174 0 0,0-3 0 0 0,1-3 0 0 0,6-3 174 0 0,-14 1 112 0 0,-27-1 17 0 0,16-2-129 0 0,37-2-17 0 0,0 4 0 0 0,0 4 0 0 0,-1 3 0 0 0,0 5 0 0 0,64 18 17 0 0,140 57 52 0 0,-181-53-45 0 0,-54-19-7 0 0,1-3 0 0 0,1-2 0 0 0,30 2 0 0 0,283 22 712 0 0,-349-34-633 0 0,-1 1 0 0 0,1 1 1 0 0,-1 0-1 0 0,9 4-79 0 0,13 7 64 0 0,34 12 56 0 0,25 15-120 0 0,-75-32 33 0 0,2-1 0 0 0,-1-1 0 0 0,1-1 0 0 0,0-1 1 0 0,3-1-34 0 0,14 3 69 0 0,9 5-69 0 0,-4-4 0 0 0,-36-7 0 0 0,1 0 0 0 0,-1 1 0 0 0,2 1 0 0 0,4 1 7 0 0,0-1 0 0 0,0-1 0 0 0,0 0 0 0 0,4-1-7 0 0,0 0 34 0 0,1 1 1 0 0,12 4-35 0 0,-17-3 79 0 0,16 5 204 0 0,0 1 1 0 0,-1 1-1 0 0,22 11-283 0 0,-28-9 48 0 0,6 2 94 0 0,25 17-142 0 0,-44-24-2 0 0,1-1 0 0 0,0-1 1 0 0,5 2 1 0 0,35 16 58 0 0,40 20-47 0 0,-45-24-11 0 0,-20-5 0 0 0,25 7 0 0 0,-13-6 0 0 0,-33-11 0 0 0,1 0-1 0 0,-1 1 1 0 0,0 0 0 0 0,0 0 0 0 0,2 4 0 0 0,9 6 11 0 0,-7-5 22 0 0,-1 0 0 0 0,0 1 0 0 0,-1 0 0 0 0,4 6-33 0 0,-1 0 25 0 0,2-1 0 0 0,1 0-25 0 0,2 3 0 0 0,-12-12 0 0 0,0-1 0 0 0,0 0 0 0 0,6 5 0 0 0,33 27 10 0 0,-44-37 33 0 0,4 10-33 0 0,-4-11-9 0 0,-1 0-1 0 0,0 0 0 0 0,-1-1 0 0 0,1 0 0 0 0,-1 0 0 0 0,1 1 0 0 0,-1-1 0 0 0,1 0 0 0 0,-1 1 0 0 0,1-1 0 0 0,-1 0 0 0 0,1 1 0 0 0,-1-1 0 0 0,0 1 0 0 0,1-1 0 0 0,-1 1 0 0 0,0-1 0 0 0,0 1 0 0 0,1-1 0 0 0,-1 1 0 0 0,0-1 0 0 0,0 1 0 0 0,1-1 0 0 0,-1 1 0 0 0,0 0 0 0 0,0-1 0 0 0,2 14 0 0 0,0-6-9 0 0,-1 0 0 0 0,-1 0 1 0 0,1 0-1 0 0,-2 0 1 0 0,1 0-1 0 0,-1 0 1 0 0,-1 5 8 0 0,-2 19-13 0 0,-4 17 3 0 0,4-35-17 0 0,3-7 0 0 0,-1 0-1 0 0,0 0 1 0 0,0-1 0 0 0,-1 1 0 0 0,0 0 0 0 0,0-1 0 0 0,0 1 0 0 0,-1-1-1 0 0,0 0 1 0 0,-2 2 27 0 0,4-5-14 0 0,-1 0-1 0 0,1 0 0 0 0,-1 0 0 0 0,0-1 1 0 0,0 1-1 0 0,0-1 0 0 0,0 0 0 0 0,0 0 1 0 0,-1 0-1 0 0,1 0 0 0 0,0 0 0 0 0,-1-1 1 0 0,0 1-1 0 0,1-1 0 0 0,-1 0 0 0 0,0 0 1 0 0,-1 0 14 0 0,-12 0 0 0 0,-1 2 0 0 0,1 1 0 0 0,1 0 0 0 0,-2 1 0 0 0,5-1 0 0 0,-7 3-54 0 0,-19 14 43 0 0,25-14 11 0 0,0 1 0 0 0,0 0 1 0 0,0 1-1 0 0,-46 39-80 0 0,7-7 26 0 0,43-34 75 0 0,0 0 0 0 0,0 0-1 0 0,0-1 1 0 0,-1-1 0 0 0,0 0-1 0 0,0 0 1 0 0,-1-1-1 0 0,-6 2-20 0 0,-11 4 25 0 0,19-7-30 0 0,1-1-1 0 0,-1 0 1 0 0,0-1 0 0 0,0 0 0 0 0,0-1 0 0 0,-1 0 0 0 0,1 0 0 0 0,0-1 5 0 0,-20 0-19 0 0,-105-6 100 0 0,92 7-46 0 0,17-1-1 0 0,0 1 1 0 0,0 1 0 0 0,-10 3-35 0 0,7 0 0 0 0,2 0 0 0 0,1 1 0 0 0,-1 1 0 0 0,-13 6 0 0 0,4-1 59 0 0,-1-1 1 0 0,-20 1-60 0 0,32-6 9 0 0,1-1 26 0 0,0-2 1 0 0,1-1-1 0 0,-22-1-35 0 0,13 0 88 0 0,-24 3-88 0 0,35-1 58 0 0,-18 2 47 0 0,29-4-101 0 0,-1 1 1 0 0,0 1-1 0 0,-6 1-4 0 0,6 0-1 0 0,0-1 0 0 0,0-1 1 0 0,-7 0 0 0 0,-12-1 2 0 0,1-1 0 0 0,0-2 0 0 0,0-1 0 0 0,0-1 0 0 0,-20-8-2 0 0,20 4 27 0 0,0-1 0 0 0,0-1-27 0 0,-41-19 0 0 0,58 25 0 0 0,-1 0 0 0 0,0 1 0 0 0,-3-1 0 0 0,-23-8 0 0 0,-20-5 0 0 0,37 12 0 0 0,10 3 0 0 0,0 1 0 0 0,-11-1 0 0 0,-8-1 0 0 0,13 1 15 0 0,0 1 0 0 0,0 1 1 0 0,-12 1-16 0 0,-32-2 44 0 0,58 1-37 0 0,-166-23 40 0 0,150 22-47 0 0,12 1 0 0 0,1-1 0 0 0,-1 1 0 0 0,1-1 0 0 0,-2-1 0 0 0,-4-1 0 0 0,-1 1 0 0 0,0 0 0 0 0,-5 0 0 0 0,3 0 0 0 0,1 0 0 0 0,-12-4 0 0 0,6 2 0 0 0,0 1 0 0 0,-1 1 0 0 0,1 1 0 0 0,-1 0 0 0 0,1 2 0 0 0,-9 1 0 0 0,1-1 0 0 0,-1 3 0 0 0,23-2 0 0 0,0 0 0 0 0,0-1 0 0 0,0 0 0 0 0,0 0 0 0 0,-1 0 0 0 0,-47-5 0 0 0,-93-20 0 0 0,137 23 0 0 0,0 0 0 0 0,1-1 0 0 0,-10-4 0 0 0,4 1 0 0 0,-1 1 0 0 0,1 1 0 0 0,-1 1 0 0 0,0 0 0 0 0,1 2 0 0 0,-1 0 0 0 0,0 0 0 0 0,0 2 0 0 0,-15 1 0 0 0,21 0 0 0 0,0 1 0 0 0,0 0 0 0 0,0 0 0 0 0,0 1 0 0 0,1 1 0 0 0,-7 3 0 0 0,-19 8 0 0 0,4-4 0 0 0,-9 7 0 0 0,39-19 0 0 0,1 0 0 0 0,1 0 0 0 0,0 0 0 0 0,-1 0 0 0 0,1 0 0 0 0,0 0 0 0 0,-1 0 0 0 0,1 0 0 0 0,-1 0 0 0 0,1 0 0 0 0,0 0-1 0 0,-1 0 1 0 0,1 1 0 0 0,0-1 0 0 0,-1 0 0 0 0,1 0 0 0 0,0 0 0 0 0,-1 0 0 0 0,1 0 0 0 0,0 1 0 0 0,-1-1 0 0 0,1 0 0 0 0,0 0 0 0 0,0 1 0 0 0,-1-1 0 0 0,1 0 0 0 0,0 1 0 0 0,0-1 0 0 0,-1 1 1 0 0,1 0 0 0 0,-1 0-1 0 0,0 0 1 0 0,1 0 0 0 0,-1 0 0 0 0,0 0 0 0 0,0 0 0 0 0,1-1 0 0 0,-1 1 0 0 0,0 0 0 0 0,0 0 0 0 0,-1 0-1 0 0,1 0 54 0 0,1 22 148 0 0,0-22-148 0 0,0 1 10 0 0,5 8-11 0 0,-1-3-32 0 0,-4-5 22 0 0,-4 5-32 0 0,-6 4-14 0 0,5-10 8 0 0,3-1 3 0 0,-13 9 46 0 0,8-5-54 0 0,1 0 0 0 0,-1 0 0 0 0,1 0 0 0 0,0 1 0 0 0,-4 4 0 0 0,4-4 0 0 0,-1 1 0 0 0,1-1 0 0 0,-1 0 0 0 0,-7 3 0 0 0,-26 15 20 0 0,17-4 256 0 0,-45 27-358 0 0,57-37 170 0 0,10-8-87 0 0,0 0 0 0 0,0 0 0 0 0,0 0 0 0 0,0 0 0 0 0,0 0 0 0 0,0 0 0 0 0,-1 0 0 0 0,1-1 0 0 0,0 1 0 0 0,-1 0-1 0 0,-9 4-18 0 0,1 0 0 0 0,1 0 0 0 0,-7 5 18 0 0,-56 46 342 0 0,21-19-342 0 0,22-19 0 0 0,22-13 0 0 0,0 0 0 0 0,-1 0 0 0 0,0-1 0 0 0,0 0 0 0 0,0 0 0 0 0,-1-1 0 0 0,-3 1 0 0 0,-50 13 18 0 0,44-11 47 0 0,-1-1 0 0 0,1-1 0 0 0,-1-1 0 0 0,1 0 1 0 0,-13-1-66 0 0,-6-1 201 0 0,16 0-18 0 0,0-1 1 0 0,-5-1-184 0 0,-103-9 445 0 0,-61 7-17 0 0,121 4-413 0 0,-34-6-82 0 0,83 4 80 0 0,1-1 1 0 0,-1 0 0 0 0,1-1-1 0 0,-5-2-13 0 0,-75-24 300 0 0,53 15 132 0 0,-25-4-432 0 0,41 11 192 0 0,-22-8-192 0 0,21 5 187 0 0,-12-1-187 0 0,3 1 142 0 0,-25-4 7 0 0,32 7 4 0 0,-15-5-153 0 0,5 1 137 0 0,7 3-35 0 0,-45-10-60 0 0,67 14-42 0 0,0 1 0 0 0,-11-6 0 0 0,-18-3 0 0 0,19 6 12 0 0,-34-6 72 0 0,42 10-56 0 0,1-2 0 0 0,0 0 0 0 0,-13-6-28 0 0,10 4-2 0 0,0 0 0 0 0,-3 1 2 0 0,-66-21 0 0 0,-78-12 0 0 0,129 29 0 0 0,5 1 0 0 0,2-1 0 0 0,-1-2 0 0 0,1-1 0 0 0,-3-3 0 0 0,-17-6 0 0 0,32 15 0 0 0,0-2 0 0 0,-9-5 0 0 0,12 6 13 0 0,0 1 0 0 0,0 0-1 0 0,-11-2-12 0 0,13 5 16 0 0,1-1-1 0 0,0 0 0 0 0,0-1 0 0 0,0 0 0 0 0,1 0 0 0 0,0-1 0 0 0,-1-2-15 0 0,2 2-7 0 0,1 1-1 0 0,-1 0 0 0 0,0 0 0 0 0,-1 1 0 0 0,-8-3 8 0 0,-19-9-49 0 0,1 1 83 0 0,0 2 0 0 0,-20-5-34 0 0,48 16-4 0 0,-8-4 4 0 0,0 0 0 0 0,1-1-1 0 0,0 0 1 0 0,0-2-1 0 0,1 0 1 0 0,0 0-1 0 0,0-1 1 0 0,-10-11 0 0 0,-15-17 56 0 0,2-1 1 0 0,-2-5-57 0 0,23 26 45 0 0,5 4 14 0 0,1-1 1 0 0,-8-14-60 0 0,-16-22 14 0 0,28 43-12 0 0,1 1-1 0 0,-1-1 0 0 0,2 0 1 0 0,-1 0-1 0 0,1 0 0 0 0,0-1 1 0 0,1 0-1 0 0,-2-7-1 0 0,-1-2 26 0 0,-1 0 0 0 0,-4-7-26 0 0,-10-26 55 0 0,8 23-46 0 0,11 25-5 0 0,0 0 1 0 0,0-1 0 0 0,1 1 0 0 0,-1-1 0 0 0,1 1 0 0 0,0-1 0 0 0,0 0 0 0 0,0 1 0 0 0,0-1 0 0 0,1 0 0 0 0,-1 0 0 0 0,1 0 0 0 0,0 1 0 0 0,0-1-1 0 0,0 0-4 0 0,1 3 6 0 0,-1 0-1 0 0,0-1 0 0 0,0 1 0 0 0,0 0 0 0 0,0 0 0 0 0,0-1 1 0 0,0 1-1 0 0,-1 0 0 0 0,1 0 0 0 0,0 0 0 0 0,-1 0 0 0 0,1-1 1 0 0,0 1-1 0 0,-1 0 0 0 0,0-1-5 0 0,0 1 13 0 0,1 0 1 0 0,-1 0-1 0 0,1 0 0 0 0,0 0 1 0 0,-1 0-1 0 0,1 0 1 0 0,0 0-1 0 0,-1-1 0 0 0,1 1 1 0 0,0 0-1 0 0,0 0 1 0 0,0 0-1 0 0,0 0 0 0 0,0-1 1 0 0,0 1-1 0 0,1 0 1 0 0,-1 0-1 0 0,0 0-13 0 0,10-19 191 0 0,-8 17-142 0 0,0 0-1 0 0,0 0 1 0 0,0-1 0 0 0,-1 1 0 0 0,1-1 0 0 0,-1 0-49 0 0,2-2 69 0 0,-1 1-1 0 0,1 0 1 0 0,0 0 0 0 0,0 0-1 0 0,0 0 1 0 0,1 0 0 0 0,-1 0-1 0 0,1 1 1 0 0,0 0 0 0 0,5-4-69 0 0,5-4 231 0 0,1 0 1 0 0,0 2-1 0 0,0-1-231 0 0,7-1 318 0 0,1 1 0 0 0,15-6-318 0 0,-12 6 204 0 0,-13 6-147 0 0,0 0 0 0 0,0 1 0 0 0,1 1-1 0 0,-1 0 1 0 0,3 0-57 0 0,24-1-74 0 0,6 1 74 0 0,-25 2-151 0 0,0 2 1 0 0,0 0-1 0 0,0 1 1 0 0,0 1-1 0 0,0 1 1 0 0,-1 1 0 0 0,6 2 150 0 0,10 6-1551 0 0,0 2 0 0 0,-2 0 1 0 0,20 14 1550 0 0,-12-8-1880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35:08.3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22 7832 0 0,'3'2'76'0'0,"-1"0"-1"0"0,1 1 1 0 0,-1-1 0 0 0,0 0 0 0 0,0 1-1 0 0,0 0 1 0 0,0-1 0 0 0,0 1 0 0 0,0 0-1 0 0,-1 0 1 0 0,0 0 0 0 0,1 0 0 0 0,-1 0-1 0 0,0 0 1 0 0,-1 0 0 0 0,1 1 0 0 0,0-1-76 0 0,2 14 3270 0 0,-1 1 1 0 0,-1-1-1 0 0,0 13-3270 0 0,-4 53 4702 0 0,-1-27-3884 0 0,-12 167 893 0 0,2-57-1367 0 0,8-111-192 0 0,3-17 269 0 0,0 15-421 0 0,3-44 96 0 0,0-7-2 0 0,0-2-12 0 0,0-2-2 0 0,30-54 80 0 0,-20 34-123 0 0,2 0 1 0 0,0 1-1 0 0,2 1 0 0 0,0-1 1 0 0,1 2-1 0 0,1 0 0 0 0,17-15-37 0 0,-27 29-7 0 0,1 0 0 0 0,0 0 0 0 0,0 1 0 0 0,0 0-1 0 0,1 0 1 0 0,-1 1 0 0 0,1 0 0 0 0,0 0 0 0 0,0 1-1 0 0,0 0 1 0 0,0 0 0 0 0,0 1 0 0 0,0 0-1 0 0,1 0 1 0 0,-1 1 0 0 0,0 0 0 0 0,3 1 7 0 0,-5 0-3 0 0,0-1 0 0 0,0 1 0 0 0,0 1 0 0 0,0-1 0 0 0,0 1 0 0 0,0 0 1 0 0,-1 1-1 0 0,1-1 0 0 0,-1 1 0 0 0,1 0 0 0 0,-1 0 0 0 0,0 1 0 0 0,0-1 0 0 0,-1 1 0 0 0,1 1 0 0 0,-1-1 1 0 0,0 0-1 0 0,0 1 0 0 0,0 0 0 0 0,0 0 0 0 0,-1 0 0 0 0,0 0 0 0 0,2 4 3 0 0,-2 1 4 0 0,1 0 0 0 0,-1 0 0 0 0,-1 0 0 0 0,0 0 0 0 0,0 0 0 0 0,-1 0 0 0 0,-1 1 0 0 0,0 4-4 0 0,0 0 7 0 0,-1 0-1 0 0,0 0 0 0 0,-2 0 1 0 0,0-1-1 0 0,-3 9-6 0 0,4-17-4 0 0,0 0 0 0 0,-1-1 0 0 0,0 0 0 0 0,0 0 0 0 0,-1 0 0 0 0,1 0 0 0 0,-1 0 0 0 0,0-1 0 0 0,0 1 0 0 0,0-1 0 0 0,-1 0 0 0 0,0 0 0 0 0,0-1 0 0 0,0 0 0 0 0,0 1 0 0 0,0-2 0 0 0,-2 2 4 0 0,-2 0-14 0 0,1 0 0 0 0,-1-1-1 0 0,0 0 1 0 0,1-1 0 0 0,-1 0 0 0 0,0 0-1 0 0,-1-1 1 0 0,1 0 0 0 0,0 0 0 0 0,-9-1 13 0 0,12-1 6 0 0,1 0-1 0 0,-1 0 0 0 0,1-1 0 0 0,-1 1 0 0 0,1-1 0 0 0,0 0 0 0 0,0 0 1 0 0,0-1-1 0 0,0 0 0 0 0,0 0 0 0 0,1 0 0 0 0,-3-2-4 0 0,1 0 2 0 0,0-1 0 0 0,0 1 0 0 0,1-1 1 0 0,0 0-1 0 0,0 0 0 0 0,1-1 0 0 0,-1 1 0 0 0,-2-8-2 0 0,4 4 0 0 0,3 10 0 0 0,0-1 0 0 0,0 1 0 0 0,0 0 0 0 0,0-1 0 0 0,0 1 0 0 0,1 0 0 0 0,-1-1 0 0 0,0 1 0 0 0,0-1 0 0 0,0 1 0 0 0,0 0 0 0 0,1 0 0 0 0,-1-1 0 0 0,0 1 0 0 0,0 0 0 0 0,0-1 0 0 0,1 1 0 0 0,-1 0 0 0 0,0 0 0 0 0,1-1 0 0 0,-1 1 0 0 0,3-2-3 0 0,0 0-1 0 0,0 1 1 0 0,0-1-1 0 0,0 1 1 0 0,0-1-1 0 0,0 1 1 0 0,1 0-1 0 0,-1 0 1 0 0,0 1-1 0 0,1-1 1 0 0,-1 1-1 0 0,1-1 1 0 0,-1 1-1 0 0,1 0 4 0 0,10 1-13 0 0,0 0 0 0 0,0 1 0 0 0,1 1 13 0 0,6 0 71 0 0,-15-2-69 0 0,134 16-226 0 0,-109-15 144 0 0,0-2 0 0 0,0-1-1 0 0,19-3 81 0 0,-26 0 10 0 0,0 0 1 0 0,0-2-1 0 0,-1 0 0 0 0,17-8-10 0 0,-26 8 4 0 0,-1 0-1 0 0,1-1 0 0 0,-1-1 1 0 0,0 0-1 0 0,-1 0 0 0 0,0-1 1 0 0,0-1-1 0 0,2-3-3 0 0,-9 7 26 0 0,0 1 0 0 0,-1-1 0 0 0,0 0 0 0 0,0-1-1 0 0,-1 1 1 0 0,0-1 0 0 0,0 0 0 0 0,0 1 0 0 0,0-4-26 0 0,-2 7-37 0 0,0 0 0 0 0,-1 1 0 0 0,0-1 1 0 0,1 0-1 0 0,-1 1 0 0 0,0-1 0 0 0,0 0 0 0 0,0 1 1 0 0,0-1-1 0 0,-1 0 0 0 0,1 1 0 0 0,-2-3 37 0 0,2 3-46 0 0,-1 1 0 0 0,0-1-1 0 0,0 1 1 0 0,0-1 0 0 0,0 1-1 0 0,0 0 1 0 0,0 0 0 0 0,0 0-1 0 0,0-1 1 0 0,0 1 0 0 0,0 0-1 0 0,-1 0 1 0 0,1 0 0 0 0,0 1-1 0 0,-1-1 1 0 0,1 0 0 0 0,-1 1-1 0 0,1-1 1 0 0,-1 0 0 0 0,1 1 0 0 0,-1 0-1 0 0,-1-1 47 0 0,0 1-17 0 0,0-1-1 0 0,0 1 1 0 0,0 0-1 0 0,0 0 1 0 0,0 1-1 0 0,0-1 1 0 0,-1 1-1 0 0,1-1 1 0 0,0 1-1 0 0,0 0 1 0 0,0 0-1 0 0,-2 2 18 0 0,0-1-10 0 0,1 0 0 0 0,-1 1 0 0 0,1-1 0 0 0,0 1 0 0 0,0 0 0 0 0,0 0 0 0 0,-3 3 10 0 0,2-1 0 0 0,0 1 0 0 0,0-1 0 0 0,1 1 0 0 0,-1 0 0 0 0,1 0 0 0 0,1 0 0 0 0,-1 0 0 0 0,1 1 0 0 0,0-1 0 0 0,1 1 0 0 0,-1 0 0 0 0,0 5 0 0 0,0 10-16 0 0,0 0-1 0 0,2 0 0 0 0,0 0 1 0 0,2 0-1 0 0,0-1 0 0 0,4 20 17 0 0,-3-34-15 0 0,-1-1 1 0 0,1 1-1 0 0,0-1 0 0 0,0 1 0 0 0,1-1 0 0 0,0 0 0 0 0,0 0 1 0 0,0 0-1 0 0,1 0 0 0 0,0-1 0 0 0,0 0 0 0 0,1 1 0 0 0,-1-1 1 0 0,1-1-1 0 0,0 1 0 0 0,0-1 0 0 0,1 0 0 0 0,-1 0 0 0 0,1 0 1 0 0,0-1-1 0 0,0 0 0 0 0,0 0 0 0 0,0 0 0 0 0,2-1 15 0 0,-2 0-199 0 0,0 0 0 0 0,0-1 0 0 0,0 0 0 0 0,0 0 0 0 0,0-1 0 0 0,0 1 0 0 0,0-1 0 0 0,1-1 0 0 0,-1 1 0 0 0,0-1 0 0 0,1 0 199 0 0,5-2-871 0 0,-1-1-1 0 0,0 1 1 0 0,-1-2-1 0 0,1 1 1 0 0,6-5 871 0 0,17-10-1774 0 0</inkml:trace>
  <inkml:trace contextRef="#ctx0" brushRef="#br0" timeOffset="393.486">1267 0 21191 0 0,'1'2'480'0'0,"0"1"-319"0"0,1 1 0 0 0,-1-1 0 0 0,1 1 0 0 0,-1-1 0 0 0,0 1 0 0 0,0-1 0 0 0,-1 1 0 0 0,1 0 0 0 0,-1 0 0 0 0,0 0-161 0 0,-1 40 239 0 0,-1-27-240 0 0,-3 35-6 0 0,-3-1-1 0 0,-3 3 8 0 0,1-5 106 0 0,2 1-1 0 0,1 22-105 0 0,2 159 735 0 0,2-174-663 0 0,0 2 28 0 0,3 1 0 0 0,5 52-100 0 0,-4-107-210 0 0,-1 0-1 0 0,1 0 1 0 0,0 0 0 0 0,1-1 0 0 0,-1 1-1 0 0,1 0 1 0 0,0-1 0 0 0,0 1-1 0 0,0-1 1 0 0,0 1 0 0 0,1-1 0 0 0,0 0-1 0 0,0 0 1 0 0,0 0 0 0 0,0 0 0 0 0,1-1-1 0 0,0 1 211 0 0,8 3-7715 0 0</inkml:trace>
  <inkml:trace contextRef="#ctx0" brushRef="#br0" timeOffset="394.482">1503 539 15232 0 0,'1'-4'171'0'0,"0"0"0"0"0,0 1 0 0 0,-1-1 0 0 0,0 1 0 0 0,1-1 1 0 0,-1 0-1 0 0,-1 1 0 0 0,1-1 0 0 0,-1-2-171 0 0,0 4 15 0 0,0-1-1 0 0,0 1 1 0 0,0 0-1 0 0,0 0 1 0 0,0-1-1 0 0,0 1 1 0 0,-1 0-1 0 0,1 0 1 0 0,-1 1-1 0 0,0-1 1 0 0,0 0 0 0 0,1 0-1 0 0,-1 1 1 0 0,0-1-1 0 0,-2 0-14 0 0,-1-1 198 0 0,-1 0 0 0 0,1 1 0 0 0,-1-1 0 0 0,1 1 0 0 0,-1 0-1 0 0,0 1 1 0 0,0 0 0 0 0,0 0 0 0 0,0 0 0 0 0,0 0 0 0 0,0 1 0 0 0,-6 0-198 0 0,-9 1 737 0 0,0 1 0 0 0,-21 5-737 0 0,19-3 39 0 0,1 2-1 0 0,0 0 1 0 0,0 2-1 0 0,1 0 0 0 0,-14 8-38 0 0,30-13-230 0 0,0 0 0 0 0,0 0-1 0 0,0 0 1 0 0,1 1-1 0 0,-1 0 231 0 0,-12 14-5629 0 0,9-5-517 0 0</inkml:trace>
  <inkml:trace contextRef="#ctx0" brushRef="#br0" timeOffset="1495.231">1634 501 1376 0 0,'0'2'107'0'0,"3"20"-399"0"0,-5 9 7886 0 0,-8 0 1211 0 0,2-9-6944 0 0,7-20-1967 0 0,-8 29 655 0 0,0-1-1 0 0,2 2 1 0 0,-2 24-549 0 0,5-19 150 0 0,2 1-1 0 0,1 0 0 0 0,3 29-149 0 0,-1-62 4 0 0,-1 0 0 0 0,1 1 0 0 0,1-1 0 0 0,-1 0 1 0 0,1 0-1 0 0,-1 1 0 0 0,2-1 0 0 0,-1 0 0 0 0,0-1 0 0 0,2 3-4 0 0,-2-4 84 0 0,0 0 0 0 0,0-1 0 0 0,0 1 1 0 0,1-1-1 0 0,-1 1 0 0 0,0-1 0 0 0,1 0 0 0 0,-1 0 1 0 0,1 0-1 0 0,0 0 0 0 0,0-1 0 0 0,0 1 0 0 0,0-1 1 0 0,0 0-1 0 0,0 1 0 0 0,0-1 0 0 0,3 0-84 0 0,2 0 53 0 0,0 0 0 0 0,1 0 0 0 0,-1-1 0 0 0,0 0 0 0 0,0 0 0 0 0,0-1 0 0 0,0 0 0 0 0,1-1 0 0 0,-1 0 0 0 0,-1 0 0 0 0,1 0 0 0 0,7-4-53 0 0,-5 1 34 0 0,0-1-1 0 0,0 0 1 0 0,0 0-1 0 0,-1-1 1 0 0,0 0-1 0 0,0-1 1 0 0,-1 0-1 0 0,7-8-33 0 0,97-122 119 0 0,-111 137-135 0 0,5-5-253 0 0,1 10 211 0 0,-5-1 73 0 0,1 1-1 0 0,-1-1 1 0 0,0 1-1 0 0,0 0 1 0 0,0-1-1 0 0,0 1 1 0 0,-1 0-1 0 0,0 0 0 0 0,1 1-14 0 0,7 39 372 0 0,-4-16-371 0 0,-1-14-171 0 0,0 0 0 0 0,0 0 0 0 0,2 0 170 0 0,-4-10 47 0 0,0 1 0 0 0,0-1 0 0 0,0 0 0 0 0,1 0-1 0 0,-1 0 1 0 0,1-1 0 0 0,0 1 0 0 0,0-1 0 0 0,1 1-1 0 0,-1-1 1 0 0,1 0-47 0 0,-3-2 36 0 0,1 0-1 0 0,-1-1 0 0 0,0 1 1 0 0,0-1-1 0 0,0 1 0 0 0,1-1 1 0 0,-1 0-1 0 0,0 1 0 0 0,1-1 1 0 0,-1 0-1 0 0,0 0 0 0 0,1 0 1 0 0,-1 0-1 0 0,0 0 0 0 0,1 0 1 0 0,-1 0-1 0 0,0-1 0 0 0,0 1 1 0 0,1 0-1 0 0,-1-1 0 0 0,0 1 1 0 0,0-1-1 0 0,1 1 0 0 0,-1-1 1 0 0,0 0-1 0 0,0 1 0 0 0,0-1 1 0 0,0 0-1 0 0,0 0-35 0 0,13-6 219 0 0,-8 4-202 0 0,0 0 0 0 0,0 0 0 0 0,0-1-1 0 0,-1 1 1 0 0,1-1 0 0 0,-1-1 0 0 0,0 1-1 0 0,0-1 1 0 0,0 0 0 0 0,-1 0 0 0 0,1 0 0 0 0,-1 0-1 0 0,3-6-16 0 0,5-11-7 0 0,-1 0-1 0 0,0 0 1 0 0,0-6 7 0 0,-10 25 4 0 0,1-3 44 0 0,0 0-1 0 0,-1 0 1 0 0,0 0-1 0 0,0 0 1 0 0,0-1 0 0 0,-1 1-1 0 0,0 0 1 0 0,0-1-1 0 0,-1-3-47 0 0,0-14-188 0 0,0 25 62 0 0,0 0 124 0 0,1 0 1 0 0,-1 0 0 0 0,1-1 0 0 0,-1 1-1 0 0,1 0 1 0 0,-1 0 0 0 0,1 0 0 0 0,-1 0-1 0 0,1 0 1 0 0,0 0 0 0 0,0 0 0 0 0,0 0-1 0 0,-1 0 1 0 0,1 0 0 0 0,0 0 0 0 0,0 0-1 0 0,0 0 1 0 0,1 0 0 0 0,-1 0 0 0 0,0 0-1 0 0,0 0 1 0 0,1 0 1 0 0,-1 2 2 0 0,0 1-2 0 0,0 0 0 0 0,0 0 0 0 0,1 0 0 0 0,-1 0 0 0 0,1-1 0 0 0,0 1 0 0 0,0 0 0 0 0,1 0 0 0 0,-1-1 0 0 0,1 1 0 0 0,-1-1 0 0 0,1 1 0 0 0,0-1 0 0 0,1 0 0 0 0,-1 0 0 0 0,0 0 0 0 0,1 0 0 0 0,0 0 0 0 0,-1 0 0 0 0,1-1 0 0 0,0 1 0 0 0,1-1 0 0 0,-1 0 0 0 0,0 0 0 0 0,2 0 0 0 0,2 2 0 0 0,1-1 0 0 0,0 0 0 0 0,0-1 0 0 0,0 0 0 0 0,0 0 0 0 0,0-1 0 0 0,0 0 0 0 0,1 0 0 0 0,-1-1 0 0 0,0 0 0 0 0,5-1 0 0 0,-7 1 4 0 0,0-2-1 0 0,0 1 1 0 0,0-1-1 0 0,0 1 1 0 0,0-2-1 0 0,0 1 1 0 0,0-1-1 0 0,-1 0 1 0 0,1 0 0 0 0,1-2-4 0 0,7-5 5 0 0,0 0 0 0 0,-1-2 0 0 0,2-2-5 0 0,-2 0-26 0 0,0-1-1 0 0,-1 0 1 0 0,-1-1 0 0 0,0 0 0 0 0,-1-1 0 0 0,4-10 26 0 0,-11 21-9 0 0,0 0 1 0 0,-1-1-1 0 0,0 1 1 0 0,0-1-1 0 0,0 0 1 0 0,-1 1 0 0 0,0-1-1 0 0,0 0 1 0 0,-1-2 8 0 0,0 7-14 0 0,1 0 0 0 0,-2 0 0 0 0,1 0 0 0 0,0 0-1 0 0,0 0 1 0 0,-1 0 0 0 0,1 0 0 0 0,-1 0 0 0 0,1 0 0 0 0,-1 0 0 0 0,0 0 0 0 0,0 0 0 0 0,0 0 0 0 0,0 0 0 0 0,0 1 0 0 0,0-1 0 0 0,-1 1 0 0 0,1-1 0 0 0,-1 1 0 0 0,1-1 0 0 0,-1 1 0 0 0,1-1 0 0 0,-1 1 0 0 0,0 0 0 0 0,1 0 0 0 0,-1 0-1 0 0,0 0 1 0 0,0 0 0 0 0,0 1 0 0 0,0-1 0 0 0,0 0 0 0 0,-2 1 14 0 0,2-1-56 0 0,0 1 0 0 0,0 0 0 0 0,0 0-1 0 0,0 1 1 0 0,0-1 0 0 0,-1 0 0 0 0,1 1-1 0 0,0-1 1 0 0,0 1 0 0 0,0 0 0 0 0,0-1-1 0 0,0 1 1 0 0,-1 1 56 0 0,-25 15-550 0 0,25-14 526 0 0,-7 5 98 0 0,1 0 1 0 0,1 1-1 0 0,0 0 1 0 0,0 0-1 0 0,1 1 1 0 0,0 0-1 0 0,0 0 1 0 0,0 3-75 0 0,4-6-89 0 0,0 1-1 0 0,0 0 1 0 0,0-1 0 0 0,1 1 0 0 0,0 0-1 0 0,0 7 90 0 0,-2 2-107 0 0,3-6 123 0 0,0 0 0 0 0,0 0 0 0 0,1 0 0 0 0,0 0 0 0 0,1 0 0 0 0,0 0-1 0 0,1 0 1 0 0,0 0 0 0 0,0 0 0 0 0,2 0 0 0 0,0 2-16 0 0,-1-6 118 0 0,1 0-1 0 0,0-1 1 0 0,0 1 0 0 0,0-1 0 0 0,0 0 0 0 0,3 2-118 0 0,1 2 150 0 0,-5-6-138 0 0,1 0-1 0 0,0 0 0 0 0,0-1 0 0 0,1 1 1 0 0,-1-1-1 0 0,1 0 0 0 0,-1 0 0 0 0,1 0 1 0 0,0-1-1 0 0,0 0 0 0 0,0 0 0 0 0,1 0 1 0 0,-1 0-1 0 0,0-1 0 0 0,5 1-11 0 0,7 0 12 0 0,-1 0-1 0 0,1-1 0 0 0,0-1 1 0 0,10-1-12 0 0,-15 0-144 0 0,1-1 0 0 0,0 0-1 0 0,-1-1 1 0 0,0-1 0 0 0,0 0 0 0 0,0 0 0 0 0,7-5 144 0 0,4-2 222 0 0,-1-2 1 0 0,0 0 0 0 0,7-7-223 0 0,-18 11 6 0 0,-1 1 1 0 0,-1-2 0 0 0,1 1 0 0 0,-2-1 0 0 0,8-10-7 0 0,8-15-386 0 0,3-8 386 0 0,-20 32-115 0 0,1-3-17 0 0,-1 0 0 0 0,0-1 0 0 0,-1 0 1 0 0,2-5 131 0 0,-6 12-22 0 0,1 0 1 0 0,-2 0 0 0 0,1-1 0 0 0,-1 1-1 0 0,0 0 1 0 0,0-1 0 0 0,-1 1 0 0 0,-1 0-1 0 0,1-2 22 0 0,-1 8 0 0 0,1-1 0 0 0,0 1-1 0 0,-1 0 1 0 0,1-1 0 0 0,-1 1-1 0 0,0 0 1 0 0,0 0 0 0 0,0 0 0 0 0,0-1-1 0 0,0 1 1 0 0,0 0 0 0 0,-1 0-1 0 0,1 1 1 0 0,-1-1 0 0 0,1 0 0 0 0,-1 0-1 0 0,1 1 1 0 0,-1-1 0 0 0,0 1-1 0 0,0-1 1 0 0,0 1 0 0 0,0 0-1 0 0,0 0 1 0 0,0 0 0 0 0,-2-1 0 0 0,1 1-13 0 0,0 1 0 0 0,0 0 0 0 0,0-1 0 0 0,1 1 0 0 0,-1 0 0 0 0,0 0 0 0 0,0 1-1 0 0,0-1 1 0 0,0 0 0 0 0,1 1 0 0 0,-1 0 0 0 0,0 0 0 0 0,0 0 0 0 0,1 0 0 0 0,-1 0 0 0 0,1 0 0 0 0,-1 1 0 0 0,1-1 0 0 0,0 1 0 0 0,-1 0 0 0 0,0 1 13 0 0,-3 2-10 0 0,0 1 1 0 0,0 0-1 0 0,0 1 1 0 0,1-1-1 0 0,0 1 1 0 0,1 0-1 0 0,0 0 0 0 0,0 1 1 0 0,0-1-1 0 0,1 1 1 0 0,0 0-1 0 0,0 0 1 0 0,-1 8 9 0 0,1 3-9 0 0,0-1 1 0 0,1 1-1 0 0,1 0 1 0 0,1 0-1 0 0,1 14 9 0 0,0-25 0 0 0,0 0 0 0 0,1 1 0 0 0,0-1 0 0 0,0 0 0 0 0,1 0 0 0 0,0-1 0 0 0,0 1 0 0 0,1 0 0 0 0,0-1 0 0 0,1 0 0 0 0,2 4 0 0 0,-4-8-3 0 0,-1 0-1 0 0,1-1 0 0 0,0 1 1 0 0,-1-1-1 0 0,1 0 1 0 0,0 0-1 0 0,0 0 0 0 0,1 0 1 0 0,-1 0-1 0 0,0-1 0 0 0,1 0 1 0 0,-1 1-1 0 0,1-1 1 0 0,2 0 3 0 0,2 1-11 0 0,-1-1-1 0 0,1 0 1 0 0,0 0 0 0 0,0-1 0 0 0,0 0 0 0 0,1 0 11 0 0,0-2 28 0 0,0 1 0 0 0,0-1 0 0 0,0-1 0 0 0,0 0 0 0 0,-1 0 0 0 0,0 0 0 0 0,1-1 0 0 0,-1-1 0 0 0,0 1-1 0 0,-1-1 1 0 0,1 0 0 0 0,4-6-28 0 0,7-6 112 0 0,0 0 0 0 0,-2-2 0 0 0,15-18-112 0 0,-19 19-156 0 0,-10 13 79 0 0,0 1 0 0 0,0 0 1 0 0,1-1-1 0 0,0 1 0 0 0,-1 0 1 0 0,2 1-1 0 0,-1-1 0 0 0,2-1 77 0 0,4 3 0 0 0,-9 2 4 0 0,1 0 1 0 0,0 1-1 0 0,-1-1 0 0 0,1 1 0 0 0,-1-1 0 0 0,1 1 0 0 0,-1 0 0 0 0,1-1 0 0 0,-1 1 1 0 0,0 0-1 0 0,1 0 0 0 0,-1 0 0 0 0,0 0 0 0 0,1 1 0 0 0,-1-1 0 0 0,0 0 0 0 0,0 0 1 0 0,0 1-1 0 0,0-1 0 0 0,0 1 0 0 0,-1-1 0 0 0,1 0 0 0 0,0 1 0 0 0,-1 0 0 0 0,1 0-4 0 0,3 8 127 0 0,0 1-1 0 0,-1-1 0 0 0,1 7-126 0 0,-1-5 150 0 0,0 1-85 0 0,1-1-1 0 0,0 1 0 0 0,1-1 0 0 0,1 0 0 0 0,0 0 1 0 0,1 0-65 0 0,-5-9 69 0 0,0-1 0 0 0,0 0 0 0 0,0 0 0 0 0,0 0 1 0 0,1 0-1 0 0,-1 0 0 0 0,1 0 0 0 0,0-1 0 0 0,-1 1 1 0 0,1-1-1 0 0,0 0 0 0 0,0 0 0 0 0,0 0 0 0 0,0 0 1 0 0,0 0-1 0 0,0-1 0 0 0,0 1 0 0 0,0-1 0 0 0,0 0 1 0 0,0 0-1 0 0,0 0 0 0 0,0 0 0 0 0,0 0 0 0 0,0-1 1 0 0,1 1-70 0 0,10-3 305 0 0,1 0-1 0 0,0-1 1 0 0,-1-1 0 0 0,6-2-305 0 0,-16 5 68 0 0,29-8 312 0 0,11-2-380 0 0,14-5 11 0 0,27-5-481 0 0,-23 6-2542 0 0,-37 10 1260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35:05.4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70 1 10592 0 0,'0'0'818'0'0,"0"2"-532"0"0,-1 52 12664 0 0,-6 43-12950 0 0,1-58 663 0 0,-7 37 826 0 0,-24 161 59 0 0,34-197-1533 0 0,1 0 1 0 0,2 0-1 0 0,1 0 1 0 0,3 0-1 0 0,1-1-15 0 0,-3-28-34 0 0,0 0-1 0 0,1-1 1 0 0,1 4 34 0 0,-3-11-209 0 0,0-1 0 0 0,0 1 0 0 0,0 0 0 0 0,1 0-1 0 0,0 0 1 0 0,-1-1 0 0 0,1 1 0 0 0,0-1 0 0 0,0 0 0 0 0,0 1 0 0 0,1-1 0 0 0,-1 0 0 0 0,2 1 209 0 0,7 0-2780 0 0,5-8-5642 0 0</inkml:trace>
  <inkml:trace contextRef="#ctx0" brushRef="#br0" timeOffset="462.734">250 642 18055 0 0,'2'5'125'0'0,"0"1"-1"0"0,0-1 0 0 0,0 0 0 0 0,1 1 0 0 0,0-1 0 0 0,0 0 1 0 0,0 0-1 0 0,1-1 0 0 0,-1 1 0 0 0,1-1 0 0 0,0 0 0 0 0,0 0 0 0 0,1 0 1 0 0,-1 0-1 0 0,3 0-124 0 0,8 6 489 0 0,0-1 1 0 0,1 0 0 0 0,0-2 0 0 0,6 2-490 0 0,-17-7 88 0 0,0 0 0 0 0,-1-1 0 0 0,1 1 0 0 0,0-1 1 0 0,0 0-1 0 0,0-1 0 0 0,0 1 0 0 0,0-1 0 0 0,-1 0 1 0 0,1-1-1 0 0,0 1 0 0 0,0-1 0 0 0,0 0 0 0 0,0 0 1 0 0,0 0-1 0 0,-1 0 0 0 0,1-1 0 0 0,0 0 0 0 0,-1 0 1 0 0,0-1-1 0 0,1 1 0 0 0,-1-1 0 0 0,0 0 0 0 0,0 0 1 0 0,0 0-1 0 0,-1 0 0 0 0,2-2-88 0 0,0-1 117 0 0,1 0 1 0 0,-1 0-1 0 0,-1-1 0 0 0,1 1 1 0 0,-1-1-1 0 0,0 0 0 0 0,-1-1 1 0 0,0 1-1 0 0,0 0 0 0 0,0-1 1 0 0,-1 0-1 0 0,0 0 0 0 0,-1 1 1 0 0,0-1-1 0 0,0 0 0 0 0,0-3-117 0 0,-1 3-15 0 0,0 1 0 0 0,-1 0-1 0 0,0 0 1 0 0,0-1 0 0 0,0 1-1 0 0,-1 0 1 0 0,0 0 0 0 0,0 0 0 0 0,-1 1-1 0 0,0-1 1 0 0,0 0 0 0 0,-1 1-1 0 0,1 0 1 0 0,-1 0 0 0 0,-4-4 15 0 0,7 9-6 0 0,0 0 0 0 0,0-1 1 0 0,0 1-1 0 0,-1 0 0 0 0,1 0 1 0 0,0 0-1 0 0,0 1 0 0 0,-1-1 1 0 0,1 0-1 0 0,-1 0 0 0 0,1 1 1 0 0,-1-1-1 0 0,1 1 0 0 0,-1-1 1 0 0,1 1-1 0 0,-1 0 0 0 0,1 0 0 0 0,-1-1 1 0 0,0 1-1 0 0,1 0 0 0 0,-1 0 1 0 0,1 1-1 0 0,-1-1 0 0 0,0 0 1 0 0,1 0-1 0 0,-1 1 0 0 0,1-1 1 0 0,-1 1-1 0 0,1-1 0 0 0,-1 1 1 0 0,1 0-1 0 0,0 0 0 0 0,-1 0 0 0 0,1 0 1 0 0,0-1-1 0 0,-1 2 6 0 0,-1 1-6 0 0,-1 0 0 0 0,1 0-1 0 0,0 0 1 0 0,0 0 0 0 0,0 1-1 0 0,0 0 1 0 0,1-1 0 0 0,0 1 0 0 0,0 0-1 0 0,0 0 1 0 0,0 0 0 0 0,-1 3 6 0 0,0 7 2 0 0,0 1 1 0 0,0-1-1 0 0,1 1 1 0 0,1-1 0 0 0,1 1-1 0 0,0 0 1 0 0,1 7-3 0 0,5 27-47 0 0,7 28 47 0 0,-8-55-72 0 0,-3-11-64 0 0,1-1 1 0 0,1 0 0 0 0,0 0-1 0 0,0 0 1 0 0,1 0 0 0 0,0 0 0 0 0,1-1-1 0 0,0 0 1 0 0,3 4 135 0 0,0-3-1111 0 0,-1 0 0 0 0,2 0-1 0 0,-1-1 1 0 0,9 6 1111 0 0,10 4-7366 0 0</inkml:trace>
  <inkml:trace contextRef="#ctx0" brushRef="#br0" timeOffset="1040.942">1071 631 8752 0 0,'0'-2'673'0'0,"2"-11"-601"0"0,1-15 1168 0 0,-3 28-1133 0 0,0-1 1 0 0,0 0 0 0 0,0 1 0 0 0,0-1-1 0 0,0 1 1 0 0,0-1 0 0 0,0 1-1 0 0,0-1 1 0 0,0 1 0 0 0,-1-1 0 0 0,1 0-1 0 0,0 1 1 0 0,0-1 0 0 0,0 1-1 0 0,-1-1 1 0 0,1 1 0 0 0,0 0 0 0 0,-1-1-1 0 0,1 1 1 0 0,0-1 0 0 0,-1 1-1 0 0,1-1 1 0 0,-1 1 0 0 0,1 0 0 0 0,-1-1-1 0 0,1 1 1 0 0,-1 0 0 0 0,1 0-1 0 0,-1-1 1 0 0,1 1 0 0 0,-1 0 0 0 0,1 0-1 0 0,-1 0 1 0 0,1-1 0 0 0,-1 1 0 0 0,1 0-1 0 0,-1 0-107 0 0,1 0 55 0 0,-1 0 1 0 0,1 0-1 0 0,0 0 0 0 0,0 0 0 0 0,0 0 1 0 0,0 0-1 0 0,0 0 0 0 0,0 0 0 0 0,0 0 0 0 0,-1 0 1 0 0,1 0-1 0 0,0 0 0 0 0,0 0 0 0 0,0 0 1 0 0,0 0-1 0 0,0 0 0 0 0,0 0 0 0 0,0 0 1 0 0,0 0-1 0 0,-1 0 0 0 0,1 0 0 0 0,0 0 0 0 0,0-1 1 0 0,0 1-1 0 0,0 0 0 0 0,0 0 0 0 0,0 0 1 0 0,0 0-1 0 0,0 0 0 0 0,0 0 0 0 0,0 0 0 0 0,0 0 1 0 0,0-1-1 0 0,0 1 0 0 0,0 0 0 0 0,0 0 1 0 0,0 0-1 0 0,0 0 0 0 0,0 0 0 0 0,0 0 1 0 0,0 0-56 0 0,-4-5 876 0 0,3 5-776 0 0,0-1-1 0 0,0 1 1 0 0,-1-1-1 0 0,1 1 1 0 0,0 0-1 0 0,-1 0 1 0 0,1-1-1 0 0,0 1 1 0 0,-1 0-1 0 0,1 0 1 0 0,0 1-1 0 0,-1-1 1 0 0,1 0-1 0 0,0 0 1 0 0,0 0-1 0 0,-1 1 1 0 0,1-1-1 0 0,0 1 1 0 0,0-1-1 0 0,-1 1 1 0 0,1 0-1 0 0,0-1 1 0 0,0 1-100 0 0,-2 1 141 0 0,1-1 0 0 0,1 1 0 0 0,-1-1 0 0 0,0 1 0 0 0,0 0 0 0 0,1 0 0 0 0,-1 0 0 0 0,1 0 0 0 0,-1 0 0 0 0,1 0 1 0 0,0 0-1 0 0,-1 2-141 0 0,2-2 428 0 0,0-2 10 0 0,0 9 1448 0 0,10 2-566 0 0,-8-10-1167 0 0,-2-1-8 0 0,0 0-6 0 0,2 1-23 0 0,6 2-11 0 0,-6-2-1 0 0,-1 0-5 0 0,2 5-82 0 0,0-1 1 0 0,-1 1 0 0 0,0-1-1 0 0,0 1 1 0 0,-1 0-1 0 0,0 0 1 0 0,1 0 0 0 0,-2 0-1 0 0,1 2-17 0 0,0 17 44 0 0,-2 17-44 0 0,1-10 63 0 0,0 102 99 0 0,11-157-32 0 0,-7-3-114 0 0,0 0 0 0 0,2 0 0 0 0,1 0 0 0 0,6-13-16 0 0,-8 25 0 0 0,-1 4 0 0 0,0 0 0 0 0,0 1 0 0 0,1-1 0 0 0,0 1 0 0 0,5-8 0 0 0,-9 16 0 0 0,1-1 0 0 0,-1 1 0 0 0,0 0 0 0 0,0-1 0 0 0,0 1 0 0 0,1 0 0 0 0,-1 0 0 0 0,0 0 0 0 0,1 0 0 0 0,-1 0 0 0 0,1 0 0 0 0,0 0 0 0 0,-1 0 0 0 0,1 0 0 0 0,0 1 0 0 0,-1-1 0 0 0,1 1 0 0 0,0 0 0 0 0,0-1 0 0 0,-1 1 0 0 0,1 0 0 0 0,0 0 0 0 0,0 0 0 0 0,0 0 0 0 0,-1 0 0 0 0,1 0 0 0 0,0 1 0 0 0,0-1 0 0 0,-1 1 0 0 0,1-1 0 0 0,0 1 0 0 0,-1-1 0 0 0,1 1 0 0 0,0 0 0 0 0,-1 0 0 0 0,2 1 0 0 0,2 2 0 0 0,1 0 0 0 0,-1 1 0 0 0,0 0 0 0 0,0 0 0 0 0,-1 0 0 0 0,0 1 0 0 0,4 5 0 0 0,0 6-13 0 0,0-1-1 0 0,5 18 14 0 0,3 5-26 0 0,-1-1 18 0 0,-12-28-21 0 0,1 1-1 0 0,1-1 0 0 0,0 0 1 0 0,0 0-1 0 0,0 0 1 0 0,5 4 29 0 0,-9-12-24 0 0,0-1 1 0 0,1 1 0 0 0,-1-1 0 0 0,0 1 0 0 0,1-1-1 0 0,-1 0 1 0 0,1 0 0 0 0,0 0 0 0 0,-1 0 0 0 0,1 0-1 0 0,0 0 1 0 0,0 0 0 0 0,-1 0 0 0 0,1-1 0 0 0,0 1 0 0 0,0-1-1 0 0,0 1 1 0 0,0-1 0 0 0,0 0 0 0 0,0 0 23 0 0,1 0-77 0 0,-1 0 0 0 0,0-1 1 0 0,1 1-1 0 0,-1-1 0 0 0,1 0 0 0 0,-1 1 1 0 0,0-1-1 0 0,0 0 0 0 0,0-1 0 0 0,0 1 1 0 0,1 0-1 0 0,-1-1 0 0 0,-1 1 0 0 0,2-1 77 0 0,4-6-400 0 0,1 1 0 0 0,-1-1 0 0 0,-1-1 0 0 0,1 1 0 0 0,-2-1 0 0 0,4-6 400 0 0,3-8-2018 0 0,7-20 2018 0 0,-14 28-361 0 0,2 0 0 0 0,0 0 1 0 0,1 1-1 0 0,1 0 1 0 0,8-12 360 0 0,-10 18 66 0 0,-1 1 1 0 0,-1-1-1 0 0,0-1 1 0 0,0 1-1 0 0,0-1 0 0 0,-1 0-66 0 0,-3 8 338 0 0,-1 1 12 0 0,0 0-7 0 0,0 0-39 0 0,-2-2 111 0 0,2 2-406 0 0,0 0 0 0 0,0 0 0 0 0,0-1 0 0 0,0 1 0 0 0,0 0 0 0 0,0 0 0 0 0,0 0 0 0 0,0 0 0 0 0,0 0 0 0 0,0 0 0 0 0,0 0 0 0 0,0-1 0 0 0,0 1 0 0 0,0 0 0 0 0,0 0 0 0 0,0 0 0 0 0,0 0 0 0 0,0 0 0 0 0,-1 0 0 0 0,1 0 0 0 0,0 0 0 0 0,0 0 0 0 0,0 0 0 0 0,0 0 1 0 0,0-1-1 0 0,0 1 0 0 0,0 0 0 0 0,0 0 0 0 0,-1 0 0 0 0,1 0 0 0 0,0 0 0 0 0,0 0 0 0 0,0 0 0 0 0,0 0 0 0 0,0 0 0 0 0,0 0 0 0 0,0 0 0 0 0,-1 0 0 0 0,1 0 0 0 0,0 0 0 0 0,0 0 0 0 0,0 0 0 0 0,0 0 0 0 0,0 0 0 0 0,0 0 0 0 0,0 1 0 0 0,-1-1 0 0 0,1 0 0 0 0,0 0-9 0 0,-6 3 114 0 0,-1 1-1 0 0,1 0 1 0 0,0 1-1 0 0,0 0 1 0 0,0 0-1 0 0,1 0 1 0 0,0 0-1 0 0,0 1 1 0 0,0 0-1 0 0,0 1-113 0 0,-1 0 35 0 0,0 2 0 0 0,1-1-1 0 0,0 0 1 0 0,0 1 0 0 0,1 0 0 0 0,0 0-1 0 0,0 0 1 0 0,1 1 0 0 0,1-1 0 0 0,-1 1 0 0 0,1 0-1 0 0,0 7-34 0 0,1 6 74 0 0,1-18-44 0 0,-1-1 1 0 0,1 0 0 0 0,0 0 0 0 0,0 0-1 0 0,0 0 1 0 0,0 0 0 0 0,1 0 0 0 0,0 1-1 0 0,0-1 1 0 0,0 0 0 0 0,0-1 0 0 0,0 1 0 0 0,1 0-1 0 0,1 2-30 0 0,-1-3 103 0 0,0 1-1 0 0,0-1 0 0 0,1 0 0 0 0,-1 0 1 0 0,1 0-1 0 0,0 0 0 0 0,0-1 0 0 0,0 1 1 0 0,0-1-1 0 0,3 2-102 0 0,-5-3 151 0 0,12 0 83 0 0,-1 1 431 0 0,0 0 0 0 0,0 1 0 0 0,7 3-665 0 0,-15-4 48 0 0,0 0-1 0 0,1 0 1 0 0,-1 0 0 0 0,0 0 0 0 0,-1 1-1 0 0,1-1 1 0 0,0 1 0 0 0,-1 0 0 0 0,0 0 0 0 0,1 1-1 0 0,-1-1 1 0 0,2 4-48 0 0,-3-1 130 0 0,0 0-1 0 0,0 0 1 0 0,-1 1 0 0 0,1-1-1 0 0,-1 1 1 0 0,-1-1-1 0 0,0 1 1 0 0,1-1 0 0 0,-2 1-1 0 0,0 5-129 0 0,-1-2 77 0 0,0 0 1 0 0,-1 0-1 0 0,-1-1 0 0 0,-1 4-77 0 0,-4 12 51 0 0,7-19-51 0 0,0 1 0 0 0,-1-1 0 0 0,0 0 0 0 0,-1 0 0 0 0,1-1 0 0 0,-1 1 0 0 0,0-1 0 0 0,-2 1 0 0 0,-5 8 0 0 0,7-8-45 0 0,0-1 0 0 0,0-1 0 0 0,-1 1 0 0 0,0-1-1 0 0,0 0 1 0 0,0 0 0 0 0,-1 0 0 0 0,-1 0 45 0 0,5-3-17 0 0,0 1 0 0 0,0-1-1 0 0,0 0 1 0 0,-1 0 0 0 0,1 0 0 0 0,0 0 0 0 0,-1-1-1 0 0,1 1 1 0 0,-1-1 0 0 0,1 1 0 0 0,-1-1-1 0 0,1 0 1 0 0,-1 0 0 0 0,0 0 0 0 0,1 0-1 0 0,-1 0 1 0 0,1-1 0 0 0,-1 1 0 0 0,1-1 0 0 0,-1 0-1 0 0,1 1 1 0 0,-2-2 17 0 0,1 1-44 0 0,1 0 0 0 0,0-1 0 0 0,0 1 0 0 0,0-1 0 0 0,-1 1-1 0 0,1-1 1 0 0,1 1 0 0 0,-1-1 0 0 0,0 0 0 0 0,0 0 0 0 0,1 0 0 0 0,-1 0 0 0 0,1-1 0 0 0,-1 1-1 0 0,1 0 1 0 0,0 0 0 0 0,0-1 0 0 0,0 1 0 0 0,0-1 0 0 0,1 1 0 0 0,-1-1 0 0 0,1 1 0 0 0,-1-1-1 0 0,1-2 45 0 0,-1-5-952 0 0,1-1-1 0 0,0 0 0 0 0,1-5 953 0 0,3-10-1687 0 0</inkml:trace>
  <inkml:trace contextRef="#ctx0" brushRef="#br0" timeOffset="1462.153">1917 62 15664 0 0,'6'7'167'0'0,"-1"1"0"0"0,0 0 0 0 0,-1 0 0 0 0,0 0 0 0 0,-1 0 0 0 0,1 1 1 0 0,-1 0-1 0 0,-1-1 0 0 0,0 1 0 0 0,0 0 0 0 0,0 5-167 0 0,-2 22 1014 0 0,-1 1-1 0 0,-1 0 1 0 0,-2 0-1 0 0,-4 13-1013 0 0,-2 19-109 0 0,4-26 109 0 0,-14 137 0 0 0,7-37 375 0 0,4-55 1090 0 0,2 47-1465 0 0,7-129-76 0 0,0 1-1 0 0,0-1 1 0 0,1 1-1 0 0,2 5 77 0 0,6 10-3483 0 0,-8-21-3679 0 0</inkml:trace>
  <inkml:trace contextRef="#ctx0" brushRef="#br0" timeOffset="1463.153">2081 555 1840 0 0,'4'-8'160'0'0,"2"-8"-939"0"0,-6 15 1169 0 0,0 0 1 0 0,0-1-1 0 0,0 1 0 0 0,0 0 1 0 0,0 0-1 0 0,0 0 1 0 0,0 0-1 0 0,-1 0 0 0 0,1 0 1 0 0,0-1-1 0 0,-1 1 1 0 0,1 0-1 0 0,-1 0 0 0 0,1 0 1 0 0,-1 0-1 0 0,0 0-390 0 0,0-1 666 0 0,0 1 0 0 0,0 0 0 0 0,0 0 0 0 0,0 0 0 0 0,-1 0 0 0 0,1 0 0 0 0,0 0 0 0 0,-1 1 0 0 0,1-1 0 0 0,0 0 0 0 0,-1 1 0 0 0,-1-1-666 0 0,-15-3 2324 0 0,12 4-2013 0 0,1 0-1 0 0,-1 1 1 0 0,0-1-1 0 0,1 1 1 0 0,-1 0-1 0 0,-2 1-310 0 0,-16 4 735 0 0,-25 3 22 0 0,1 2 0 0 0,-44 17-757 0 0,55-14 152 0 0,26-9-193 0 0,-1 0 1 0 0,0-1 0 0 0,-7 2 40 0 0,-4 2-3472 0 0,23-8-3294 0 0</inkml:trace>
  <inkml:trace contextRef="#ctx0" brushRef="#br0" timeOffset="1968.097">2211 163 14024 0 0,'4'6'169'0'0,"-1"0"1"0"0,-1 0 0 0 0,1 1-1 0 0,-1-1 1 0 0,0 1-1 0 0,0-1 1 0 0,-1 1 0 0 0,0 0-1 0 0,0 3-169 0 0,-1 8 122 0 0,0 0 0 0 0,-3 15-122 0 0,2-13 471 0 0,-1-3 344 0 0,-1 0 1 0 0,-4 12-816 0 0,3-12 654 0 0,1-1-1 0 0,-2 16-653 0 0,0 19 1417 0 0,-7 18-1417 0 0,-1 13 731 0 0,12-74-656 0 0,-4 30 260 0 0,1-1 0 0 0,2 1 0 0 0,2 37-335 0 0,6-42 279 0 0,-6-32-256 0 0,1 1 1 0 0,-1-1-1 0 0,1 1 1 0 0,-1-1-1 0 0,1 1 1 0 0,0-1-1 0 0,-1 0 1 0 0,1 0-1 0 0,0 1 1 0 0,0-1-1 0 0,0 0 1 0 0,0 0-1 0 0,0 0 1 0 0,0 0-1 0 0,0 0 1 0 0,0 0-1 0 0,1 0 1 0 0,0 0-24 0 0,0 0 27 0 0,-1-1 1 0 0,0 0-1 0 0,1 0 0 0 0,-1 0 1 0 0,0 0-1 0 0,1 0 1 0 0,-1 0-1 0 0,0 0 1 0 0,1 0-1 0 0,-1-1 0 0 0,0 1 1 0 0,1 0-1 0 0,0-1-27 0 0,2 0-2 0 0,11-3-160 0 0,0-1 0 0 0,0 0-1 0 0,0-1 1 0 0,12-8 162 0 0,56-21-143 0 0,-76 30 161 0 0,1 0-1 0 0,-1 0 1 0 0,0-1-1 0 0,-1 0 1 0 0,1-1-1 0 0,-1 1 1 0 0,-1-1-1 0 0,1 0 0 0 0,4-8-17 0 0,14-16 126 0 0,-9 11-15 0 0,-11 15-80 0 0,-1 0 0 0 0,1 0 0 0 0,0 1 0 0 0,0 0 0 0 0,1-1 0 0 0,-1 2 0 0 0,3-2-31 0 0,-3 2 36 0 0,-1 0-1 0 0,1 1 1 0 0,0 0 0 0 0,1 0-1 0 0,-1 0 1 0 0,0 1 0 0 0,1-1-36 0 0,-3 2 15 0 0,1-1 0 0 0,-1 1 0 0 0,1 0 0 0 0,-1 0 0 0 0,1 1 0 0 0,-1-1 0 0 0,1 0 0 0 0,-1 1 0 0 0,1 0 0 0 0,-1-1 0 0 0,0 1 0 0 0,1 0 0 0 0,1 1-15 0 0,-1 0 16 0 0,0 0-1 0 0,0 0 1 0 0,1 0-1 0 0,-2 1 1 0 0,1-1-1 0 0,0 1 1 0 0,0 0-1 0 0,-1 0 1 0 0,0-1-1 0 0,1 2 1 0 0,-1 0-16 0 0,2 2 22 0 0,0 0 1 0 0,-1 1-1 0 0,0-1 1 0 0,0 1-1 0 0,1 5-22 0 0,-1-1 19 0 0,-1 0 1 0 0,0 1 0 0 0,-1 3-20 0 0,4 25 10 0 0,-2-24-3 0 0,-1 1 0 0 0,-1 0 0 0 0,-1-1-1 0 0,0 1 1 0 0,-1 0 0 0 0,-1-1 0 0 0,0 1 0 0 0,-1-1-1 0 0,-1 0 1 0 0,-1 0 0 0 0,-5 13-7 0 0,5-20 13 0 0,0 0 0 0 0,-1 0 0 0 0,0-1 0 0 0,-1 0 0 0 0,0 0 0 0 0,0-1 0 0 0,-1 1 0 0 0,0-1 0 0 0,-1 0-13 0 0,7-6 21 0 0,0 0-1 0 0,0 0 0 0 0,0 0 1 0 0,0 0-1 0 0,0 0 0 0 0,0 0 1 0 0,0-1-1 0 0,0 1 0 0 0,0-1 1 0 0,0 1-1 0 0,-1-1 0 0 0,1 0 1 0 0,0 0-1 0 0,0 0 0 0 0,0 0 1 0 0,-1 0-1 0 0,1-1 1 0 0,0 1-1 0 0,0-1 0 0 0,0 1 1 0 0,0-1-1 0 0,0 0 0 0 0,0 0 1 0 0,0 0-1 0 0,0 0 0 0 0,0 0 1 0 0,0 0-1 0 0,0 0 0 0 0,0-1 1 0 0,1 1-1 0 0,-1-1 0 0 0,1 1 1 0 0,-1-1-1 0 0,1 0 0 0 0,0 0 1 0 0,-1 1-1 0 0,1-1 0 0 0,0 0 1 0 0,0 0-1 0 0,0 0 0 0 0,1 0 1 0 0,-1 0-1 0 0,0-1 1 0 0,1 1-1 0 0,-1 0 0 0 0,1-1-20 0 0,-1-2 97 0 0,1 1-1 0 0,0-1 1 0 0,0 1-1 0 0,1 0 0 0 0,-1-1 1 0 0,1 1-1 0 0,0 0 1 0 0,0-1-1 0 0,0 1 1 0 0,1 0-1 0 0,-1 0 1 0 0,1 0-1 0 0,0 0 0 0 0,1 0 1 0 0,0-1-97 0 0,3-4 58 0 0,-3 3-12 0 0,1 0 0 0 0,1 0 1 0 0,-1 1-1 0 0,1-1 0 0 0,0 1 1 0 0,0 0-1 0 0,0 0 0 0 0,1 0 1 0 0,0 1-1 0 0,3-2-46 0 0,11-5-1115 0 0,1 1 1 0 0,4 0 1114 0 0,5-1-3965 0 0,-1 2 1 0 0,18-3 3964 0 0,-22 5-7361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35:04.0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9529 296 15664 0 0,'8'3'1206'0'0,"3"5"-696"0"0,-10-2-458 0 0,0-4 107 0 0,2 9 1276 0 0,1 1-1 0 0,-2 0 1 0 0,1 0-1 0 0,-2 0-1434 0 0,2 17 947 0 0,-2 0 1 0 0,-1 3-948 0 0,-1-5 117 0 0,0 12 155 0 0,-5 20-272 0 0,0 11 69 0 0,-3 30-6 0 0,3-40 25 0 0,2 26-88 0 0,-1 45 744 0 0,6-132-594 0 0,5-5-72 0 0,-1-1-1 0 0,-1 0 1 0 0,1 1 0 0 0,-1-1-1 0 0,-1-1 1 0 0,1 0-78 0 0,11-19 118 0 0,-1 0-62 0 0,-11 20-48 0 0,1 0 0 0 0,0 0 0 0 0,0 0 0 0 0,4-3-8 0 0,5-7-5 0 0,-9 10-1 0 0,1 1 0 0 0,0 0 0 0 0,0 0 0 0 0,0 0 0 0 0,1 1-1 0 0,0 0 1 0 0,-1 0 0 0 0,2 0 0 0 0,0 0 6 0 0,2 1-64 0 0,-1 0 0 0 0,1 0-1 0 0,0 1 1 0 0,0 0 0 0 0,1 1 64 0 0,-6 1-103 0 0,1 0-1 0 0,0 1 1 0 0,-1 0 0 0 0,1 0-1 0 0,-1 0 1 0 0,1 0 0 0 0,0 1-1 0 0,-1-1 1 0 0,1 1 0 0 0,-1 1-1 0 0,0-1 1 0 0,1 1 103 0 0,-1-1 27 0 0,-1 0 0 0 0,0 1 0 0 0,0-1 0 0 0,-1 1 0 0 0,1 0 0 0 0,0 0 0 0 0,-1 0 0 0 0,1 0 0 0 0,-1 1 0 0 0,1-1 0 0 0,-1 1 0 0 0,0-1 0 0 0,0 1 0 0 0,0 1-27 0 0,1 1 28 0 0,0 0 0 0 0,-1 0 0 0 0,0 0 0 0 0,0 1 0 0 0,0-1 0 0 0,-1 1 0 0 0,0 0 0 0 0,0 0-28 0 0,1 10-23 0 0,-1 1 1 0 0,-1-1-1 0 0,0 1 1 0 0,-2-1-1 0 0,-1 11 23 0 0,1-17-30 0 0,-1 1 0 0 0,0-1 0 0 0,0 0 1 0 0,-1 0-1 0 0,0 0 0 0 0,-1-1 0 0 0,0 1 0 0 0,0-1 0 0 0,-1 0 0 0 0,0-1 0 0 0,-1 0 0 0 0,0 0 0 0 0,-1 1 30 0 0,2-3 21 0 0,0 0-1 0 0,0 0 0 0 0,-1-1 1 0 0,0 0-1 0 0,0-1 0 0 0,0 1 0 0 0,0-2 1 0 0,0 1-1 0 0,-1-1 0 0 0,0 0 1 0 0,0 0-1 0 0,0-1 0 0 0,0 0 0 0 0,0 0 1 0 0,0-1-1 0 0,-1 0 0 0 0,0 0-20 0 0,4-2-33 0 0,0 1 1 0 0,0-1-1 0 0,0 0 0 0 0,0 0 0 0 0,0 0 0 0 0,0-1 0 0 0,0 1 0 0 0,0-1 1 0 0,0-1-1 0 0,1 1 0 0 0,-1-1 0 0 0,1 1 0 0 0,0-1 0 0 0,-2-2 33 0 0,0 0-310 0 0,1 0-1 0 0,0 0 0 0 0,0 0 1 0 0,0-1-1 0 0,1 1 0 0 0,0-1 1 0 0,0 0-1 0 0,0-1 0 0 0,1 1 1 0 0,0-2 310 0 0,-5-11-1418 0 0</inkml:trace>
  <inkml:trace contextRef="#ctx0" brushRef="#br0" timeOffset="386.969">10094 895 17503 0 0,'1'2'803'0'0,"3"6"-519"0"0,0 0 1 0 0,0 0-1 0 0,-1 1 0 0 0,1 2-284 0 0,-3-8 86 0 0,0 1 1 0 0,0-1-1 0 0,-1 0 0 0 0,0 1 0 0 0,1-1 0 0 0,-1 0 0 0 0,0 0 0 0 0,0 1 0 0 0,-1-1 0 0 0,1 0 0 0 0,-1 1 1 0 0,1-1-1 0 0,-1 0 0 0 0,-1 1-86 0 0,-15 33 1253 0 0,-3-1 1 0 0,-13 19-1254 0 0,32-53 38 0 0,-7 12 230 0 0,0 0 0 0 0,1 0-1 0 0,0 1 1 0 0,1-1-268 0 0,5-10 74 0 0,-1-1 1 0 0,1 1-1 0 0,0-1 0 0 0,0 1 1 0 0,1-1-1 0 0,-1 1 0 0 0,1 0 1 0 0,0-1-1 0 0,0 1 0 0 0,0 0 1 0 0,0-1-1 0 0,1 1 0 0 0,-1 0 0 0 0,1-1 1 0 0,0 1-1 0 0,0-1 0 0 0,0 1 1 0 0,1-1-1 0 0,-1 1 0 0 0,1-1-74 0 0,0 0 56 0 0,1-1 0 0 0,-1 1 0 0 0,0-1-1 0 0,1 0 1 0 0,0 0 0 0 0,-1 0 0 0 0,1 0-1 0 0,0 0 1 0 0,0-1 0 0 0,0 1 0 0 0,0-1 0 0 0,1 0-1 0 0,-1 0 1 0 0,0 0 0 0 0,0 0 0 0 0,1-1-1 0 0,-1 1 1 0 0,0-1 0 0 0,1 0 0 0 0,-1 0-1 0 0,3 0-55 0 0,2-1 57 0 0,0 1 0 0 0,-1-1-1 0 0,1 0 1 0 0,0-1-1 0 0,0 0 1 0 0,-1 0 0 0 0,1-1-1 0 0,5-3-56 0 0,4-2 52 0 0,-8 4-36 0 0,-1 0 0 0 0,1 0 0 0 0,-1-1 1 0 0,0 0-1 0 0,-1 0 0 0 0,1-1 0 0 0,-1 0 0 0 0,5-6-16 0 0,-1 0-6 0 0,-1 0 0 0 0,-1-1-1 0 0,0 0 1 0 0,0-1-1 0 0,5-13 7 0 0,-11 22-21 0 0,-1-1-1 0 0,0 0 0 0 0,0 0 1 0 0,0 0-1 0 0,-1-1 0 0 0,0 1 1 0 0,0 0-1 0 0,0 0 0 0 0,-1-1 1 0 0,0 1-1 0 0,0-1 1 0 0,-1 1-1 0 0,0 0 0 0 0,0 0 1 0 0,0-1-1 0 0,-2-1 22 0 0,1 3-122 0 0,0 1-1 0 0,0-1 1 0 0,0 1 0 0 0,-1 0-1 0 0,0 0 1 0 0,0 0 0 0 0,0 0-1 0 0,-1 0 1 0 0,1 1 0 0 0,-1-1 0 0 0,0 1-1 0 0,0 0 1 0 0,0 0 0 0 0,0 1-1 0 0,0-1 1 0 0,-1 1 0 0 0,1 0-1 0 0,-1 0 1 0 0,0 0 0 0 0,0 1 0 0 0,1-1-1 0 0,-4 1 123 0 0,-62-14-5745 0 0,51 12 4034 0 0</inkml:trace>
  <inkml:trace contextRef="#ctx0" brushRef="#br0" timeOffset="894.471">10555 958 19519 0 0,'3'2'447'0'0,"3"4"-288"0"0,-1 1 0 0 0,1 0 0 0 0,-1 0 0 0 0,0 0 0 0 0,0 0 0 0 0,-1 1 1 0 0,0 0-1 0 0,0 0 0 0 0,-1 0 0 0 0,0 0 0 0 0,0 0 0 0 0,-1 1 0 0 0,1 8-159 0 0,0 1 152 0 0,-1 0 1 0 0,-1 0-1 0 0,0 0 1 0 0,-2 0-1 0 0,0 0 1 0 0,-2 7-153 0 0,-6 11 86 0 0,3-16-74 0 0,5-13-24 0 0,1-5-53 0 0,4-15-328 0 0,1 2 330 0 0,-1 1 0 0 0,1-1 1 0 0,1 1-1 0 0,0 0 0 0 0,0 0 1 0 0,1 0-1 0 0,0 1 0 0 0,0 0 1 0 0,1 1-1 0 0,1 0 0 0 0,-1 0 1 0 0,7-4 62 0 0,-8 7 24 0 0,0 1 0 0 0,0 0 1 0 0,1 0-1 0 0,-1 0 0 0 0,1 1 1 0 0,0 0-1 0 0,0 1 0 0 0,0 0 1 0 0,0 0-1 0 0,0 1 0 0 0,1-1 1 0 0,-1 2-1 0 0,0-1 0 0 0,0 1 1 0 0,1 1-1 0 0,4 0-24 0 0,2 1-11 0 0,0 1 0 0 0,0 0 1 0 0,0 1-1 0 0,0 1 0 0 0,-1 0 0 0 0,0 1 0 0 0,0 0 0 0 0,8 6 11 0 0,-8-4 85 0 0,0 0-1 0 0,-1 1 0 0 0,-1 1 0 0 0,0 0 1 0 0,11 11-85 0 0,-8-6 121 0 0,-14-14 78 0 0,-1-1 11 0 0,0 0-2 0 0,0 0-57 0 0,1-1-242 0 0,1-7 13 0 0,0 1-1 0 0,0 0 0 0 0,0-1 1 0 0,-1 1-1 0 0,0-1 0 0 0,-1 1 1 0 0,0-1-1 0 0,0 0 1 0 0,-1-4 78 0 0,0 0 64 0 0,-1 0-1 0 0,0 0 1 0 0,-1 0 0 0 0,0 0 0 0 0,-4-8-64 0 0,-3 7 208 0 0,4 5-32 0 0,6 8-169 0 0,0 0 0 0 0,-1 0 0 0 0,1-1 0 0 0,0 1 0 0 0,0 0 0 0 0,-1 0 0 0 0,1 0 0 0 0,0 0 0 0 0,0 0 0 0 0,-1 0 0 0 0,1 0 0 0 0,0-1 0 0 0,-1 1 0 0 0,1 0 0 0 0,0 0 0 0 0,0 0 0 0 0,-1 0 0 0 0,1 0 0 0 0,0 0 0 0 0,-1 0 0 0 0,1 0 0 0 0,0 0 0 0 0,0 1 0 0 0,-1-1 0 0 0,1 0 0 0 0,0 0 0 0 0,0 0 0 0 0,-1 0-1 0 0,1 0 1 0 0,0 0 0 0 0,0 0 0 0 0,-1 1 0 0 0,1-1 0 0 0,0 0 0 0 0,0 0-7 0 0,-8 7 42 0 0,7-7-32 0 0,-3 4 40 0 0,0 1 0 0 0,0-1 0 0 0,1 1-1 0 0,-1 0 1 0 0,1 0 0 0 0,0 1 0 0 0,0-1 0 0 0,1 1-1 0 0,0-1 1 0 0,-1 3-50 0 0,-1 5 111 0 0,1-1 0 0 0,0 1 0 0 0,1-1 0 0 0,0 6-111 0 0,1-5 62 0 0,1 0 1 0 0,0 0 0 0 0,1 0-1 0 0,0 0 1 0 0,1 0-1 0 0,1 0 1 0 0,0 0 0 0 0,0-1-63 0 0,-2-7 29 0 0,1 0 1 0 0,0 0-1 0 0,0-1 1 0 0,0 1 0 0 0,0-1-1 0 0,0 0 1 0 0,1 1-1 0 0,0-1 1 0 0,0-1 0 0 0,0 1-1 0 0,0 0 1 0 0,1-1-1 0 0,0 1 1 0 0,-1-1-1 0 0,1 0 1 0 0,0 0 0 0 0,0 0-1 0 0,1-1 1 0 0,-1 0-1 0 0,1 0 1 0 0,-1 0 0 0 0,2 0-30 0 0,-3-1 31 0 0,1 0 0 0 0,-1 0 0 0 0,0-1 0 0 0,1 0 1 0 0,-1 0-1 0 0,0 0 0 0 0,1 0 0 0 0,-1 0 0 0 0,1-1 1 0 0,-1 1-1 0 0,0-1 0 0 0,0 0 0 0 0,1 0 0 0 0,1-1-31 0 0,0-1 71 0 0,0 1-1 0 0,-1-1 1 0 0,0 0-1 0 0,1 0 1 0 0,-1 0-1 0 0,-1-1 0 0 0,1 1 1 0 0,0-1-1 0 0,0-1-70 0 0,5-8 128 0 0,0 0-1 0 0,0-1 1 0 0,-1 0-1 0 0,-1 0 1 0 0,4-12-128 0 0,3-11-201 0 0,-1 0 0 0 0,-2-1 1 0 0,0-9 200 0 0,3-31-98 0 0,-1-10 98 0 0,-5 13-16 0 0,-4-1 0 0 0,-2 0 0 0 0,-4 0 0 0 0,-10-54 16 0 0,11 118-10 0 0,-1 1 0 0 0,0-1 1 0 0,-1 1-1 0 0,0 0 1 0 0,-1 0-1 0 0,0 0 1 0 0,-2-3 9 0 0,6 13-2 0 0,0 1 0 0 0,-1 0-1 0 0,1-1 1 0 0,0 1 0 0 0,0-1 0 0 0,0 1 0 0 0,-1 0 0 0 0,1-1 0 0 0,0 1 0 0 0,0-1 0 0 0,-1 1-1 0 0,1 0 1 0 0,0-1 0 0 0,-1 1 0 0 0,1 0 0 0 0,-1 0 0 0 0,1-1 0 0 0,0 1 0 0 0,-1 0-1 0 0,1 0 1 0 0,-1 0 0 0 0,1-1 0 0 0,-1 1 0 0 0,1 0 0 0 0,0 0 0 0 0,-1 0 0 0 0,1 0-1 0 0,-1 0 1 0 0,1 0 0 0 0,-1 0 0 0 0,1 0 0 0 0,-1 0 0 0 0,1 0 0 0 0,-1 0 0 0 0,1 0 0 0 0,-1 0-1 0 0,1 1 1 0 0,0-1 0 0 0,-1 0 0 0 0,1 0 0 0 0,-1 0 0 0 0,1 1 0 0 0,0-1 0 0 0,-1 0-1 0 0,1 0 1 0 0,-1 1 0 0 0,1-1 0 0 0,0 0 0 0 0,-1 1 0 0 0,1-1 0 0 0,0 0 0 0 0,0 1-1 0 0,-1-1 1 0 0,1 1 0 0 0,0-1 2 0 0,-2 3-35 0 0,-1 1 1 0 0,1-1-1 0 0,1 0 0 0 0,-1 1 0 0 0,0 0 1 0 0,0 0 34 0 0,-7 27-119 0 0,0 1 0 0 0,2-1 1 0 0,-1 23 118 0 0,0 21 1036 0 0,3 4-1036 0 0,6-10 152 0 0,2-1 1 0 0,7 32-153 0 0,-2-28 76 0 0,-3-32-39 0 0,1 0 1 0 0,3 0-1 0 0,1-1 0 0 0,2 0 0 0 0,1 0 1 0 0,4 1-38 0 0,-11-26-80 0 0,0-1 0 0 0,2 0 0 0 0,-1-1 1 0 0,2 1-1 0 0,-1-1 0 0 0,2-1 0 0 0,0 0 1 0 0,0 0 79 0 0,-2-3-614 0 0,1-1 1 0 0,0 0-1 0 0,1 0 1 0 0,-1-1 0 0 0,1 0-1 0 0,8 3 614 0 0,24 7-8515 0 0</inkml:trace>
  <inkml:trace contextRef="#ctx0" brushRef="#br0" timeOffset="-1133.815">7913 797 16559 0 0,'0'0'374'0'0,"0"0"54"0"0,0 0 22 0 0,-4 7 98 0 0,-8 10 274 0 0,0-1-1 0 0,-1 0 0 0 0,0-1 1 0 0,-9 6-822 0 0,19-18 52 0 0,0 1 0 0 0,0-1 0 0 0,0 0 0 0 0,1 1 0 0 0,0-1 0 0 0,-1 1 0 0 0,1 0 0 0 0,0 0 0 0 0,1 0 0 0 0,-1 0 0 0 0,1 0 0 0 0,0 0 0 0 0,0 0 0 0 0,0 0 0 0 0,0 1 0 0 0,1-1 1 0 0,-1 0-1 0 0,1 1 0 0 0,0-1 0 0 0,1 0 0 0 0,-1 0 0 0 0,1 1 0 0 0,0-1 0 0 0,0 0 0 0 0,0 0 0 0 0,2 4-52 0 0,0-2 35 0 0,-3-4-18 0 0,1 0 0 0 0,0 1 0 0 0,0-1-1 0 0,0 0 1 0 0,0 0 0 0 0,0 0-1 0 0,1 0 1 0 0,-1-1 0 0 0,1 1 0 0 0,-1 0-1 0 0,1 0 1 0 0,0-1 0 0 0,-1 1 0 0 0,1-1-1 0 0,0 0 1 0 0,0 1 0 0 0,0-1 0 0 0,0 0-1 0 0,1 0-16 0 0,3 1 13 0 0,0 0-1 0 0,0 0 1 0 0,0-1 0 0 0,0 1-1 0 0,0-1 1 0 0,1-1-1 0 0,-1 1 1 0 0,1-1-1 0 0,-1 0 1 0 0,0-1 0 0 0,1 0-1 0 0,-1 0 1 0 0,0 0-1 0 0,4-2-12 0 0,-2 1 5 0 0,0 0 0 0 0,1-1 0 0 0,-1-1 0 0 0,0 0 0 0 0,0 0 0 0 0,-1 0 0 0 0,1-1 0 0 0,-1 0 0 0 0,0 0 0 0 0,0-1-1 0 0,-1 0 1 0 0,0 0 0 0 0,4-5-5 0 0,-8 8-2 0 0,0-1-1 0 0,0 1 1 0 0,-1-1-1 0 0,1 1 0 0 0,-1-1 1 0 0,0 1-1 0 0,0-1 1 0 0,0 0-1 0 0,-1 0 0 0 0,1 1 1 0 0,-1-1-1 0 0,0 0 1 0 0,0 0-1 0 0,0 0 0 0 0,-1 1 1 0 0,1-1-1 0 0,-2-2 3 0 0,1 0-4 0 0,-1 0-1 0 0,1 0 1 0 0,-1 0 0 0 0,-1 1-1 0 0,1-1 1 0 0,-1 1-1 0 0,0-1 1 0 0,0 1 0 0 0,0 0-1 0 0,-4-3 5 0 0,-6-9-690 0 0,11 13 301 0 0,-1 0 0 0 0,0 1 0 0 0,1-1-1 0 0,-2 1 1 0 0,1 0 0 0 0,-2-2 389 0 0,-10-5-1712 0 0,2-4-15 0 0</inkml:trace>
  <inkml:trace contextRef="#ctx0" brushRef="#br0" timeOffset="-657.763">8713 506 15464 0 0,'8'-8'232'0'0,"-1"0"1"0"0,0-1 0 0 0,0 1-1 0 0,-1-1 1 0 0,1-1 0 0 0,-2 1-1 0 0,0-1 1 0 0,1-3-233 0 0,-4 8 185 0 0,0-1 0 0 0,0 1 0 0 0,-1-1 0 0 0,0 1 0 0 0,0-1 0 0 0,0 0 1 0 0,-1 1-1 0 0,0-1 0 0 0,0 0 0 0 0,0 0 0 0 0,-1 1 0 0 0,0-1 0 0 0,0 1 0 0 0,0-1 0 0 0,-1 0 0 0 0,-1-4-185 0 0,2 9 40 0 0,1-1-1 0 0,-1 1 1 0 0,0-1 0 0 0,1 1-1 0 0,-1 0 1 0 0,0-1 0 0 0,0 1-1 0 0,0 0 1 0 0,0 0 0 0 0,0-1-1 0 0,0 1 1 0 0,0 0 0 0 0,-1 0-1 0 0,1 0 1 0 0,0 0 0 0 0,0 1-1 0 0,-1-1 1 0 0,1 0 0 0 0,-1 0-1 0 0,1 1 1 0 0,-1-1 0 0 0,1 1-1 0 0,-1 0 1 0 0,1-1 0 0 0,-1 1-1 0 0,1 0 1 0 0,-1 0-1 0 0,1 0 1 0 0,-1 0 0 0 0,1 0-1 0 0,-1 0 1 0 0,0 0 0 0 0,1 0-40 0 0,-3 1 46 0 0,1 0 0 0 0,-1 0 1 0 0,0 1-1 0 0,1-1 0 0 0,0 1 1 0 0,-1 0-1 0 0,1 0 0 0 0,0 0 1 0 0,0 0-1 0 0,0 0 0 0 0,0 1 1 0 0,1-1-1 0 0,-1 1 0 0 0,0 0-46 0 0,-2 5 106 0 0,-1 0 0 0 0,1 0-1 0 0,1 1 1 0 0,-1 0 0 0 0,2 0-1 0 0,-1 0 1 0 0,1 0 0 0 0,0 1-1 0 0,1 1-105 0 0,-7 18 196 0 0,-3 16 287 0 0,3 1 0 0 0,1 0 0 0 0,-2 46-483 0 0,7-33 385 0 0,1 1-1 0 0,4 11-384 0 0,12 118-77 0 0,-7-117 121 0 0,17 135-927 0 0,-15-158-2751 0 0,12 36 3634 0 0,-12-58-1403 0 0</inkml:trace>
  <inkml:trace contextRef="#ctx0" brushRef="#br0" timeOffset="-656.763">8747 977 16871 0 0,'0'0'382'0'0,"-2"2"54"0"0,-4 4-262 0 0,0-1 1 0 0,-1 1-1 0 0,1-1 1 0 0,-1 0-1 0 0,0-1 0 0 0,-5 2-174 0 0,-25 18-16 0 0,-1 4 300 0 0,-3-1 0 0 0,0-3 0 0 0,-1-1 0 0 0,-1-2 0 0 0,-36 12-284 0 0,56-26-472 0 0,0 0-1 0 0,-1-2 1 0 0,-7 0 472 0 0,30-5-16 0 0,-29 7-827 0 0</inkml:trace>
  <inkml:trace contextRef="#ctx0" brushRef="#br0" timeOffset="-4672.596">3419 584 19351 0 0,'0'0'439'0'0,"0"0"62"0"0,0 0 33 0 0,0 0-65 0 0,-14 3-292 0 0,0-4-59 0 0,9 1 47 0 0,0 0 1 0 0,-1 0-1 0 0,1 0 0 0 0,0 1 0 0 0,0-1 1 0 0,-1 1-1 0 0,1 1 0 0 0,-3 0-165 0 0,0 1 169 0 0,-15 5-162 0 0,1 0 1 0 0,1 2 0 0 0,0 0-1 0 0,0 1 1 0 0,0 2-8 0 0,14-8-163 0 0,-8 6-383 0 0,0 0 1 0 0,-5 5 545 0 0,16-11-42 0 0,0-1 0 0 0,-1 1 0 0 0,2 0 0 0 0,-1 0 0 0 0,0 0-1 0 0,1 0 1 0 0,0 1 0 0 0,-2 5 42 0 0,2-5-17 0 0,-3 9 161 0 0,1 0-1 0 0,-3 12-143 0 0,7-23 148 0 0,0 1 0 0 0,0 0 0 0 0,1 0-1 0 0,-1 0 1 0 0,1 0 0 0 0,0 0 0 0 0,1 0 0 0 0,-1-1 0 0 0,1 1-1 0 0,0 0 1 0 0,1 1-148 0 0,-2-5 63 0 0,1 0 0 0 0,-1 1 0 0 0,1-1-1 0 0,0 0 1 0 0,-1 0 0 0 0,1 0 0 0 0,0 0-1 0 0,0 0 1 0 0,0 0 0 0 0,0 0 0 0 0,0 0 0 0 0,0 0-1 0 0,0 0 1 0 0,0-1 0 0 0,1 1 0 0 0,-1 0-1 0 0,0-1 1 0 0,0 1 0 0 0,1-1 0 0 0,-1 1 0 0 0,0-1-1 0 0,1 0 1 0 0,-1 0 0 0 0,0 1 0 0 0,1-1-1 0 0,-1 0 1 0 0,0 0 0 0 0,1 0 0 0 0,-1 0 0 0 0,0-1-1 0 0,1 1 1 0 0,-1 0 0 0 0,0 0 0 0 0,2-1-63 0 0,3 0 1 0 0,0-1 1 0 0,1 0-1 0 0,-1 0 1 0 0,0-1 0 0 0,0 0-1 0 0,4-2-1 0 0,56-45 0 0 0,-52 40 0 0 0,0 0 0 0 0,0 0 0 0 0,-1-1 0 0 0,0-1 0 0 0,-1 0 0 0 0,3-4 0 0 0,7-11 0 0 0,-1-2 0 0 0,-1 0 0 0 0,-1-1 0 0 0,-2-1 0 0 0,-1 0 0 0 0,-2-1 0 0 0,-1-1 0 0 0,-1 0 0 0 0,-2-1 0 0 0,-2 0 0 0 0,6-16 0 0 0,-8 35 0 0 0,-2-1 0 0 0,0 0 0 0 0,0 0 0 0 0,-2 0 0 0 0,0-1 0 0 0,-1 1 0 0 0,0-9 0 0 0,-11-69 0 0 0,10 92 0 0 0,0 0 0 0 0,-1 0 0 0 0,0 0 0 0 0,1 0 0 0 0,-1 0 0 0 0,0 0 0 0 0,0 0 0 0 0,0 0 0 0 0,0 0 0 0 0,-1 0 0 0 0,1 0 0 0 0,0 1 0 0 0,-1-1 0 0 0,1 0 0 0 0,-2 0 0 0 0,2 1 0 0 0,0 1 0 0 0,1-1 0 0 0,-1 1 0 0 0,0-1 0 0 0,1 1 0 0 0,-1 0 0 0 0,0 0 0 0 0,0-1 0 0 0,1 1 0 0 0,-1 0 0 0 0,0 0 0 0 0,0 0 0 0 0,1-1 0 0 0,-1 1 0 0 0,0 0 0 0 0,0 0 0 0 0,0 0 0 0 0,1 0 0 0 0,-1 1 0 0 0,0-1 0 0 0,0 0 0 0 0,0 0 0 0 0,1 0 0 0 0,-1 1 0 0 0,0-1 0 0 0,1 0 0 0 0,-1 1 0 0 0,0-1 0 0 0,0 1 0 0 0,1-1 0 0 0,-1 0 0 0 0,1 1 0 0 0,-1 0 0 0 0,0-1 0 0 0,1 1 0 0 0,-1-1 0 0 0,1 1 0 0 0,-1 0 0 0 0,1-1 0 0 0,0 1 0 0 0,-1 0 0 0 0,-8 12 180 0 0,1 0 0 0 0,1 1 0 0 0,0 0 0 0 0,1 0 0 0 0,0 0 0 0 0,1 1 0 0 0,1 0 0 0 0,0 3-180 0 0,-3 22 144 0 0,3 1 0 0 0,1-1 0 0 0,3 19-144 0 0,10 119 176 0 0,-5-139 16 0 0,2 0-1 0 0,2-1 1 0 0,9 24-192 0 0,3 14 356 0 0,-18-65-100 0 0,0 0-1 0 0,0-1 1 0 0,1 0 0 0 0,5 10-256 0 0,-7-17-131 0 0,-1 0 1 0 0,1 0-1 0 0,0 0 0 0 0,1 0 0 0 0,-1-1 0 0 0,0 1 1 0 0,1-1-1 0 0,0 1 0 0 0,-1-1 0 0 0,1 0 0 0 0,0 0 1 0 0,0 0-1 0 0,0 0 0 0 0,0-1 0 0 0,1 1 0 0 0,0 0 131 0 0,6-2-8265 0 0,-1-3-18 0 0</inkml:trace>
  <inkml:trace contextRef="#ctx0" brushRef="#br0" timeOffset="-4262.073">3767 644 13824 0 0,'5'11'1224'0'0,"7"3"-976"0"0,-2 2-248 0 0,2-1 0 0 0,-4-1 1687 0 0,0-3 289 0 0,1 2 56 0 0,-4 1 16 0 0,3 1-1232 0 0,-4 1-240 0 0,-1-5-56 0 0,2-4-8 0 0,0 4-816 0 0,-1-3-168 0 0,-1 3-32 0 0,-3-11-9223 0 0</inkml:trace>
  <inkml:trace contextRef="#ctx0" brushRef="#br0" timeOffset="-3945.396">4193 602 18431 0 0,'0'0'844'0'0,"0"0"-20"0"0,-9 1-174 0 0,6 0-505 0 0,-1 0 1 0 0,1 0-1 0 0,-1 1 1 0 0,1 0-1 0 0,0-1 1 0 0,0 1 0 0 0,-2 1-146 0 0,-8 5 194 0 0,6-4-88 0 0,0-1 1 0 0,0 1-1 0 0,1 0 1 0 0,-1 1-1 0 0,1 0 1 0 0,0 0-1 0 0,0 0 1 0 0,1 1-1 0 0,0-1 1 0 0,0 1-1 0 0,0 1 1 0 0,1-1-1 0 0,-1 1 1 0 0,1 0-107 0 0,-1 4-108 0 0,4-10 98 0 0,1 0 0 0 0,-1 0 0 0 0,0 1 0 0 0,1-1 0 0 0,-1 0 0 0 0,1 0 1 0 0,-1 1-1 0 0,1-1 0 0 0,0 0 0 0 0,0 1 0 0 0,-1-1 0 0 0,1 1 0 0 0,0-1 0 0 0,0 0 1 0 0,0 1-1 0 0,0-1 0 0 0,1 1 0 0 0,-1-1 0 0 0,0 0 0 0 0,1 1 0 0 0,-1-1 0 0 0,1 1 10 0 0,4 12 94 0 0,12 39 664 0 0,-15-48-654 0 0,-1 0 0 0 0,0 1 0 0 0,-1-1 0 0 0,1 1 0 0 0,-1-1 0 0 0,0 1 0 0 0,0 0 0 0 0,-1 1-104 0 0,-1 7 158 0 0,1-10-120 0 0,1 1-1 0 0,-1 0 1 0 0,0-1 0 0 0,-1 0-1 0 0,1 1 1 0 0,-1-1-38 0 0,1-2 6 0 0,0 0 0 0 0,0 0 0 0 0,0-1 0 0 0,-1 1 0 0 0,1-1 0 0 0,0 1 0 0 0,-1-1 0 0 0,1 1 0 0 0,-1-1 1 0 0,0 0-1 0 0,1 0 0 0 0,-1 0 0 0 0,0 0 0 0 0,0 0 0 0 0,-1 1-6 0 0,2-2 11 0 0,0 0 0 0 0,0 0 0 0 0,-1 0 0 0 0,1 0 0 0 0,0 0 0 0 0,0 0-1 0 0,0-1 1 0 0,-1 1 0 0 0,1 0 0 0 0,0 0 0 0 0,0-1 0 0 0,0 1 0 0 0,0-1 0 0 0,-1 1 0 0 0,1-1 0 0 0,0 0 0 0 0,0 1 0 0 0,0-2-11 0 0,-19-14-166 0 0,7 2-1108 0 0,-4-4-466 0 0</inkml:trace>
  <inkml:trace contextRef="#ctx0" brushRef="#br0" timeOffset="-3944.396">4509 0 15000 0 0,'0'0'686'0'0,"1"2"-15"0"0,1 0-620 0 0,0 0 0 0 0,0 1 1 0 0,0-1-1 0 0,-1 1 0 0 0,1 0 0 0 0,-1-1 1 0 0,0 1-1 0 0,0 0 0 0 0,0 0 0 0 0,0 0 1 0 0,-1 0-1 0 0,1 0 0 0 0,-1 0 0 0 0,1 0 1 0 0,-1 0-1 0 0,0 0 0 0 0,0 0 0 0 0,-1 0 1 0 0,1 0-52 0 0,-2 12 812 0 0,-1-1 1 0 0,0 1-1 0 0,-3 8-812 0 0,-2 6 650 0 0,-18 114 622 0 0,15-69-1334 0 0,3-1 0 0 0,2 1-1 0 0,5 47 63 0 0,2-82-1440 0 0,5 31 1440 0 0,1-26-5298 0 0,1-13-1059 0 0</inkml:trace>
  <inkml:trace contextRef="#ctx0" brushRef="#br0" timeOffset="-3609.177">4610 442 11976 0 0,'0'0'922'0'0,"-1"-1"-600"0"0,-6-3 38 0 0,1 0 0 0 0,-1 0 0 0 0,0 0 1 0 0,0 1-1 0 0,0 0 0 0 0,0 1 0 0 0,-1 0 1 0 0,1 0-1 0 0,-1 0 0 0 0,1 1 0 0 0,-1 0 1 0 0,0 1-1 0 0,1 0 0 0 0,-1 0 0 0 0,-5 1-360 0 0,-10 1 748 0 0,0 1 0 0 0,0 1 0 0 0,1 1 0 0 0,-16 5-748 0 0,23-5 75 0 0,0 0-1 0 0,1 1 0 0 0,-3 2-74 0 0,11-5-429 0 0,0 1-1 0 0,1 0 1 0 0,-1-1 0 0 0,1 2-1 0 0,0-1 1 0 0,0 1 0 0 0,0 0-1 0 0,-1 1 430 0 0,-3 6-6739 0 0</inkml:trace>
  <inkml:trace contextRef="#ctx0" brushRef="#br0" timeOffset="-3149.868">4820 637 13824 0 0,'0'0'629'0'0,"-1"1"-12"0"0,-5 6-498 0 0,0 1-1 0 0,0-1 0 0 0,-1 0 1 0 0,-1-1-1 0 0,1 1 0 0 0,-3 0-118 0 0,-22 21 987 0 0,25-21-784 0 0,1 0-1 0 0,0 0 0 0 0,0 1 0 0 0,1 0 0 0 0,0 1 0 0 0,0-1 0 0 0,1 1 0 0 0,0 0 0 0 0,0 0 0 0 0,1 0 0 0 0,0 0 0 0 0,1 0 0 0 0,0 1 0 0 0,1 0 0 0 0,-1 4-202 0 0,3-9 63 0 0,-1-1 1 0 0,0 1-1 0 0,1 0 0 0 0,0-1 1 0 0,0 0-1 0 0,1 1 0 0 0,-1-1 1 0 0,1 0-1 0 0,0 1 1 0 0,0-1-1 0 0,0 0 0 0 0,1-1 1 0 0,-1 1-1 0 0,1 0 0 0 0,0-1 1 0 0,0 1-1 0 0,3 1-63 0 0,-3-2 71 0 0,0 0 1 0 0,0-1-1 0 0,0 0 1 0 0,1 1-1 0 0,-1-1 1 0 0,0-1-1 0 0,1 1 1 0 0,0 0-1 0 0,-1-1 1 0 0,1 0-1 0 0,0 0 1 0 0,0 0-1 0 0,0 0 1 0 0,0-1-1 0 0,0 1 1 0 0,0-1-1 0 0,0 0 1 0 0,0 0-1 0 0,0-1 1 0 0,3 0-72 0 0,-2 0 37 0 0,1-1 1 0 0,0 0 0 0 0,-1 0-1 0 0,1-1 1 0 0,-1 1 0 0 0,0-1 0 0 0,0 0-1 0 0,0-1 1 0 0,0 1 0 0 0,-1-1-1 0 0,1 0 1 0 0,-1 0 0 0 0,0 0 0 0 0,0-1-1 0 0,0 1 1 0 0,-1-1 0 0 0,0 0-1 0 0,0 0 1 0 0,0 0 0 0 0,0-1 0 0 0,-1 1-1 0 0,0-1 1 0 0,0 1 0 0 0,0-1-1 0 0,-1 0 1 0 0,0 0 0 0 0,0 1-1 0 0,0-1 1 0 0,-1 0 0 0 0,0 0 0 0 0,0 0-1 0 0,-1-4-37 0 0,0 6-146 0 0,0-1-1 0 0,-1 1 1 0 0,1 0-1 0 0,-1 0 1 0 0,0 0-1 0 0,0 0 1 0 0,0 1-1 0 0,0-1 1 0 0,-1 0-1 0 0,0 1 1 0 0,1 0-1 0 0,-1-1 1 0 0,-2 0 146 0 0,-1-2-1117 0 0,-1 0-1 0 0,0 1 1 0 0,0 0 0 0 0,-1 0 0 0 0,-4-2 1117 0 0,-6-2-2173 0 0</inkml:trace>
  <inkml:trace contextRef="#ctx0" brushRef="#br0" timeOffset="-3148.866">4929 692 3680 0 0,'22'33'306'0'0,"-8"-14"1099"0"0,-1 0 1 0 0,2 6-1406 0 0,24 60 9244 0 0,-29-59-8305 0 0,-1 0 1 0 0,-1 1-1 0 0,-1-1 0 0 0,-1 3-939 0 0,1 3 618 0 0,-4-20-170 0 0,0 1-1 0 0,-1-1 0 0 0,0 13-447 0 0,-2-23 241 0 0,0-2 7 0 0,0 0 35 0 0,2-5-68 0 0,0 0 0 0 0,0 0 1 0 0,-1 0-1 0 0,0 0 0 0 0,1-2-215 0 0,5-21 425 0 0,6-4-263 0 0,-3 4 459 0 0,13-21-621 0 0,-19 40 53 0 0,1 1 0 0 0,1 0 0 0 0,-1 0-1 0 0,1 0 1 0 0,1 1 0 0 0,0 0-1 0 0,4-4-52 0 0,5-4-83 0 0,-7 7-189 0 0,0 0 1 0 0,1 1 0 0 0,0-1 0 0 0,0 2-1 0 0,10-6 272 0 0,2 2-1584 0 0,2 2-432 0 0</inkml:trace>
  <inkml:trace contextRef="#ctx0" brushRef="#br0" timeOffset="-2804.781">5637 120 15664 0 0,'1'2'718'0'0,"2"0"-646"0"0,0 1 0 0 0,-1 1 0 0 0,1-1 0 0 0,0 0 1 0 0,-1 1-1 0 0,0-1 0 0 0,0 1 0 0 0,0 0 0 0 0,0-1 0 0 0,-1 1 0 0 0,0 0 0 0 0,1 0 0 0 0,-1 0 0 0 0,-1 0 0 0 0,1 0 0 0 0,0 4-72 0 0,-1 11 870 0 0,-1 0-1 0 0,0-1 0 0 0,-1 1 0 0 0,-1-1 1 0 0,-1 2-870 0 0,-4 29 679 0 0,-20 97-136 0 0,13-71-258 0 0,-2 37-285 0 0,9-48-34 0 0,3-28-633 0 0,2 0 0 0 0,1 0 0 0 0,2 25 667 0 0,1-33-1139 0 0</inkml:trace>
  <inkml:trace contextRef="#ctx0" brushRef="#br0" timeOffset="-2803.781">5847 669 11056 0 0,'0'0'852'0'0,"-6"-6"-528"0"0,2 1 103 0 0,-1 0 0 0 0,0 1 1 0 0,0 0-1 0 0,0 0 0 0 0,-1 1 1 0 0,0-1-1 0 0,1 1 0 0 0,-1 0 1 0 0,0 1-1 0 0,0-1 0 0 0,-1 1 0 0 0,1 1 1 0 0,0-1-1 0 0,-1 1 0 0 0,1 0 1 0 0,-2 0-428 0 0,-16 0 681 0 0,0 1 0 0 0,0 0 0 0 0,-20 5-681 0 0,20-3 146 0 0,-6 2-322 0 0,0 1 0 0 0,1 2 1 0 0,-1 1-1 0 0,1 1 0 0 0,1 2 0 0 0,-27 13 176 0 0,38-13-2020 0 0</inkml:trace>
  <inkml:trace contextRef="#ctx0" brushRef="#br0" timeOffset="-2470.717">5901 722 12440 0 0,'5'16'1104'0'0,"-5"-6"-880"0"0,0 1-224 0 0,-5 5 0 0 0,2 3 576 0 0,-7-1 80 0 0,3 1 16 0 0,-3 3 0 0 0,7 1-361 0 0,-6 2-71 0 0,4-5-16 0 0,-2 2 0 0 0,2-3-224 0 0,2-1 0 0 0,3 4-64 0 0,0-3-6855 0 0</inkml:trace>
  <inkml:trace contextRef="#ctx0" brushRef="#br0" timeOffset="-2123.559">6162 857 15288 0 0,'0'0'697'0'0,"0"0"-9"0"0,-12 1 850 0 0,7 2-1256 0 0,-1 0-1 0 0,1 0 0 0 0,1 1 0 0 0,-1-1 0 0 0,0 1 1 0 0,1 0-1 0 0,0 0 0 0 0,0 0 0 0 0,0 1 0 0 0,-1 2-281 0 0,-2 4 275 0 0,0 0-1 0 0,1 0 0 0 0,1 1 0 0 0,-1 1-274 0 0,4-7 82 0 0,0-1-1 0 0,1 0 1 0 0,0 1-1 0 0,0-1 1 0 0,0 1-1 0 0,0 0 1 0 0,1-1-1 0 0,0 1 1 0 0,0 0-1 0 0,1 3-81 0 0,0-5 62 0 0,0 1-1 0 0,0-1 0 0 0,0 1 0 0 0,0-1 0 0 0,0 0 1 0 0,1 0-1 0 0,0 0 0 0 0,0 0 0 0 0,0 0 1 0 0,1 0-1 0 0,1 2-61 0 0,-3-4 20 0 0,1-1 1 0 0,-1 0-1 0 0,0 0 1 0 0,1 0-1 0 0,-1 0 1 0 0,1 0-1 0 0,0 0 1 0 0,-1 0-1 0 0,1-1 1 0 0,0 1-1 0 0,-1 0 1 0 0,1-1-1 0 0,0 0 1 0 0,0 1-1 0 0,-1-1 1 0 0,1 0-1 0 0,0 0 0 0 0,0 0 1 0 0,0 0-1 0 0,-1 0 1 0 0,1 0-1 0 0,0-1 1 0 0,0 1-1 0 0,-1 0 1 0 0,1-1-1 0 0,0 0 1 0 0,0 1-1 0 0,-1-1 1 0 0,1 0-1 0 0,0 0-20 0 0,3-2 30 0 0,1-1 1 0 0,-1 0-1 0 0,1 0 0 0 0,-1 0 0 0 0,0 0 1 0 0,-1-1-1 0 0,1 0 0 0 0,-1 0 0 0 0,0 0 0 0 0,0-1 1 0 0,-1 1-1 0 0,1-1 0 0 0,-1 0 0 0 0,-1 0 1 0 0,1 0-1 0 0,-1 0 0 0 0,0-1 0 0 0,1-5-30 0 0,-2 9-34 0 0,-1 0 0 0 0,0 0-1 0 0,0-1 1 0 0,0 1 0 0 0,0 0 0 0 0,0 0-1 0 0,-1 0 1 0 0,0 0 0 0 0,1 0-1 0 0,-1 0 1 0 0,0 0 0 0 0,0 0 0 0 0,-1 0-1 0 0,1 0 1 0 0,-1 0 0 0 0,1 0-1 0 0,-1 1 1 0 0,0-1 0 0 0,0 1-1 0 0,0-1 1 0 0,0 1 0 0 0,0 0 0 0 0,-2-1 34 0 0,-3-3-194 0 0,-1 1 1 0 0,1 0 0 0 0,-1 0 0 0 0,0 1-1 0 0,0 0 1 0 0,0 0 0 0 0,-4 0 193 0 0,-1-3-1632 0 0,1-1-411 0 0</inkml:trace>
  <inkml:trace contextRef="#ctx0" brushRef="#br0" timeOffset="-1569.043">6360 786 10592 0 0,'3'2'94'0'0,"0"0"1"0"0,0 0-1 0 0,0 1 0 0 0,0 0 1 0 0,0-1-1 0 0,0 1 1 0 0,-1 0-1 0 0,1 0 1 0 0,-1 0-1 0 0,0 1 1 0 0,0-1-1 0 0,0 2-94 0 0,14 21-15 0 0,-13-21 249 0 0,0-1 0 0 0,0 1 0 0 0,0 0 0 0 0,-1-1 0 0 0,0 1 0 0 0,0 1 0 0 0,0-1 0 0 0,-1 1-234 0 0,9 33 4266 0 0,-6-24-3355 0 0,0 1 0 0 0,-1 0 0 0 0,-1 0 1 0 0,0 16-912 0 0,-5 48 1066 0 0,3-78-972 0 0,0-2-22 0 0,0 0 14 0 0,0 0-11 0 0,0 0-10 0 0,1-1-1 0 0,13-38 227 0 0,18-39-39 0 0,-26 65-232 0 0,1 1 0 0 0,0 0 1 0 0,0 1-1 0 0,1 0 0 0 0,3-2-20 0 0,-9 10 8 0 0,2 0 0 0 0,-1 0 0 0 0,0 0 0 0 0,1 0-1 0 0,-1 1 1 0 0,1 0 0 0 0,-1-1 0 0 0,1 1 0 0 0,0 1-1 0 0,0-1 1 0 0,0 1 0 0 0,2-1-8 0 0,-3 1-7 0 0,0 0 0 0 0,0 1-1 0 0,0-1 1 0 0,0 1 0 0 0,1 0 0 0 0,-1 0 0 0 0,0 0 0 0 0,0 0 0 0 0,0 1-1 0 0,0-1 1 0 0,0 1 0 0 0,0 0 0 0 0,0 0 0 0 0,0 0 0 0 0,0 0-1 0 0,-1 0 1 0 0,4 2 7 0 0,-3-1 34 0 0,1 1 0 0 0,0 0 0 0 0,-1 0 0 0 0,0 0 0 0 0,1 0 0 0 0,-1 0 0 0 0,0 1 0 0 0,-1-1 0 0 0,1 1 0 0 0,-1 0 0 0 0,1 0 0 0 0,-1 0 0 0 0,-1 0 0 0 0,1 0 0 0 0,0 1 0 0 0,-1-1 0 0 0,1 3-34 0 0,27 71-138 0 0,-25-66-1335 0 0,-1-1 0 0 0,2 0-1 0 0,3 8 1474 0 0,1-7-7259 0 0</inkml:trace>
  <inkml:trace contextRef="#ctx0" brushRef="#br0" timeOffset="-1568.043">7000 826 6448 0 0,'8'-4'669'0'0,"3"-4"-474"0"0,2-8 5958 0 0,-12 15-4061 0 0,-1 1-783 0 0,-9 5-767 0 0,-1 1 0 0 0,1 0 0 0 0,1 0 0 0 0,-1 1 0 0 0,1 0 0 0 0,0 1 0 0 0,1-1 0 0 0,0 2 0 0 0,-1 1-542 0 0,-3 4-24 0 0,1 1 0 0 0,1 1 1 0 0,0-1-1 0 0,1 1 0 0 0,1 2 24 0 0,6-16 112 0 0,1 1 1 0 0,-1 0 0 0 0,1 0-1 0 0,0 0 1 0 0,0 0 0 0 0,0 0 0 0 0,0-1-1 0 0,0 1 1 0 0,1 0 0 0 0,-1 0-1 0 0,1 0 1 0 0,0-1 0 0 0,0 1-1 0 0,0 0 1 0 0,0 0 0 0 0,0-1-1 0 0,2 2-112 0 0,0 4 395 0 0,-2-6-291 0 0,0 0-1 0 0,1 1 1 0 0,-1-1-1 0 0,1 0 1 0 0,-1 0 0 0 0,1 0-1 0 0,0 0 1 0 0,0 0-1 0 0,0-1 1 0 0,0 1-1 0 0,0-1 1 0 0,0 1-1 0 0,0-1 1 0 0,1 1-104 0 0,37 16 156 0 0,-32-16 480 0 0,0 2 0 0 0,0-1 1 0 0,5 4-637 0 0,-10-3 149 0 0,5 17-299 0 0,-9-16 18 0 0,-1-2 29 0 0,1 1-35 0 0,-1-1 0 0 0,0 1 0 0 0,0 0 1 0 0,0-1-1 0 0,0 1 0 0 0,0-1 0 0 0,-1 0 0 0 0,0 1 1 0 0,1-1-1 0 0,-2 0 138 0 0,-32 27-1120 0 0,35-29 1099 0 0,-8 5-457 0 0,0 1 0 0 0,-1-2 0 0 0,0 0 0 0 0,0 0 0 0 0,0 0-1 0 0,0-1 1 0 0,-1-1 0 0 0,0 0 0 0 0,1 0 0 0 0,-1-1 0 0 0,-2-1 478 0 0,-1 1-988 0 0,0-2 1 0 0,0 1 0 0 0,0-2-1 0 0,-1 0 1 0 0,1-1 0 0 0,0 0-1 0 0,0-1 1 0 0,-6-3 987 0 0,-12-4-4969 0 0</inkml:trace>
  <inkml:trace contextRef="#ctx0" brushRef="#br0" timeOffset="6616.151">161 2248 14744 0 0,'0'0'1136'0'0,"-5"5"-491"0"0,-23 29 4958 0 0,-9 26-4068 0 0,11-16-1012 0 0,13-24-249 0 0,1 1 0 0 0,-7 16-274 0 0,15-28 24 0 0,1 0 0 0 0,0 0 0 0 0,0 0 0 0 0,1 0 0 0 0,0 1 0 0 0,1-1 0 0 0,-1 0 0 0 0,2 4-24 0 0,0-12 22 0 0,0 1 0 0 0,0-1 0 0 0,0 1 0 0 0,0-1 0 0 0,0 1 0 0 0,0-1 0 0 0,1 1 0 0 0,-1-1 0 0 0,0 0 1 0 0,1 1-1 0 0,-1-1 0 0 0,1 1 0 0 0,0-1 0 0 0,0 0 0 0 0,-1 0 0 0 0,1 1 0 0 0,0-1 0 0 0,0 0 0 0 0,0 0 0 0 0,0 0 0 0 0,0 0 0 0 0,0 0 0 0 0,1 0 0 0 0,-1 0 0 0 0,0 0 1 0 0,0-1-1 0 0,1 1 0 0 0,-1 0 0 0 0,0-1 0 0 0,1 1 0 0 0,-1-1 0 0 0,1 1 0 0 0,-1-1 0 0 0,1 0 0 0 0,-1 0 0 0 0,1 1 0 0 0,-1-1 0 0 0,0 0 0 0 0,1 0 0 0 0,0-1-22 0 0,3 1 46 0 0,0 0-1 0 0,-1-1 0 0 0,1 0 1 0 0,0 0-1 0 0,0 0 0 0 0,-1-1 1 0 0,1 0-1 0 0,-1 1 1 0 0,1-2-1 0 0,-1 1 0 0 0,4-3-45 0 0,10-9 101 0 0,-1-1 0 0 0,0-1 0 0 0,11-15-101 0 0,-16 18 13 0 0,1-4-6 0 0,0 0 0 0 0,-1 0 1 0 0,-1-2-1 0 0,-1 1 0 0 0,0-1 0 0 0,-1-1 0 0 0,-2 0 0 0 0,0 0 0 0 0,1-7-7 0 0,-4 9 0 0 0,0 0 0 0 0,-2 0 0 0 0,1-8 0 0 0,-3 20 0 0 0,0 0-5 0 0,0 1-1 0 0,0-1 1 0 0,0 1-1 0 0,-1-1 0 0 0,0 1 1 0 0,0-1-1 0 0,-1 1 1 0 0,0-1-1 0 0,1 1 1 0 0,-2 0-1 0 0,1 0 1 0 0,-1 0-1 0 0,1 0 1 0 0,-1 1-1 0 0,-1-1 1 0 0,1 1-1 0 0,-1-1 0 0 0,1 1 1 0 0,-1 0-1 0 0,-1 1 1 0 0,1-1-1 0 0,0 1 1 0 0,-1 0-1 0 0,0 0 1 0 0,1 0-1 0 0,-5-1 6 0 0,-2 0-67 0 0,0 1 0 0 0,0 0 0 0 0,0 1 0 0 0,0 0 0 0 0,-9 0 67 0 0,13 2-431 0 0,0 0 0 0 0,0 0-1 0 0,1 0 1 0 0,-1 1 0 0 0,0 0-1 0 0,1 0 1 0 0,-1 1 0 0 0,1 0 0 0 0,0 0-1 0 0,-4 2 432 0 0,-2 3-1704 0 0</inkml:trace>
  <inkml:trace contextRef="#ctx0" brushRef="#br0" timeOffset="6957.325">763 1856 19951 0 0,'0'0'918'0'0,"0"0"-25"0"0,1 2-572 0 0,1 2-192 0 0,0-1-1 0 0,-1 1 0 0 0,1-1 1 0 0,-1 1-1 0 0,0 0 1 0 0,0 0-1 0 0,-1 0 0 0 0,1-1 1 0 0,-1 1-1 0 0,0 0 1 0 0,0 0-1 0 0,0 0 0 0 0,0 0 1 0 0,-1 0-1 0 0,0 0 0 0 0,0 3-128 0 0,-2 3 271 0 0,0 1-1 0 0,-1-1 1 0 0,0 1-1 0 0,0-1 1 0 0,-4 6-271 0 0,-118 211 199 0 0,110-203-263 0 0,13-19 81 0 0,0-1-1 0 0,0 1 1 0 0,0 0-1 0 0,1 0 1 0 0,-1 0-1 0 0,1 0 1 0 0,-1 5-17 0 0,-1 1-428 0 0,3-9 330 0 0,0 1-1 0 0,1-1 1 0 0,-1 0 0 0 0,0 1-1 0 0,1-1 1 0 0,-1 0 0 0 0,1 1-1 0 0,0 0 99 0 0,0-2-475 0 0,0-1-1 0 0,0 1 0 0 0,0 0 0 0 0,0 0 0 0 0,1-1 0 0 0,-1 1 0 0 0,0 0 1 0 0,1 0-1 0 0,-1-1 0 0 0,0 1 0 0 0,1 0 0 0 0,-1-1 0 0 0,1 1 0 0 0,-1 0 1 0 0,1-1-1 0 0,-1 1 0 0 0,1 0 476 0 0,10 6-7093 0 0</inkml:trace>
  <inkml:trace contextRef="#ctx0" brushRef="#br0" timeOffset="7384.781">876 2271 19351 0 0,'2'-1'85'0'0,"-1"0"0"0"0,0 0 0 0 0,0 0 0 0 0,0 0 0 0 0,1-1 0 0 0,-1 1 0 0 0,-1 0 0 0 0,1 0-1 0 0,0-1 1 0 0,0 1 0 0 0,0-1 0 0 0,-1 1 0 0 0,1-1 0 0 0,0 1 0 0 0,-1-1 0 0 0,0 1 0 0 0,1-1-1 0 0,-1 0 1 0 0,0 1 0 0 0,0-1 0 0 0,0 1 0 0 0,0-1 0 0 0,0 0 0 0 0,0 1 0 0 0,0-1-85 0 0,-2-3 75 0 0,1 0 0 0 0,-1 0 0 0 0,0 0 0 0 0,-1 0 0 0 0,1 0 1 0 0,-4-4-76 0 0,4 6 172 0 0,-2-3 59 0 0,0 1 1 0 0,0 0-1 0 0,0 0 1 0 0,-1 1-1 0 0,0-1 0 0 0,0 1-231 0 0,-18-18 713 0 0,2-4-281 0 0,6 7-210 0 0,-1 0-1 0 0,-1 1 1 0 0,0 1 0 0 0,-2 0-222 0 0,-14-11 158 0 0,1-1 0 0 0,1-2 0 0 0,-20-27-158 0 0,46 52-241 0 0,-23-32 334 0 0,26 35-438 0 0,0 0 0 0 0,1 0 1 0 0,-1-1-1 0 0,0 1 1 0 0,1-1-1 0 0,0 1 1 0 0,0-1-1 0 0,0 1 1 0 0,1-1-1 0 0,-1 1 1 0 0,1-1 344 0 0,0-4-1846 0 0</inkml:trace>
  <inkml:trace contextRef="#ctx0" brushRef="#br0" timeOffset="7385.781">1044 2072 15200 0 0,'1'13'1264'0'0,"0"0"1"0"0,1 0-1 0 0,4 13-1264 0 0,2 15 3454 0 0,5 46-2036 0 0,-6-72-3658 0 0,-6-13 1038 0 0</inkml:trace>
  <inkml:trace contextRef="#ctx0" brushRef="#br0" timeOffset="7815.145">1231 2013 2760 0 0,'8'-4'207'0'0,"-8"4"-205"0"0,0-1 0 0 0,1 1 1 0 0,-1 0-1 0 0,0 0 0 0 0,1 0 1 0 0,-1 0-1 0 0,0 0 1 0 0,1-1-1 0 0,-1 1 0 0 0,0 0 1 0 0,1 0-1 0 0,-1 0 0 0 0,1 0 1 0 0,-1 0-1 0 0,0 0 0 0 0,1 0 1 0 0,-1 0-1 0 0,0 0 1 0 0,1 0-1 0 0,-1 1 0 0 0,0-1 1 0 0,1 0-1 0 0,-1 0 0 0 0,0 0 1 0 0,1 0-1 0 0,-1 0 0 0 0,0 1 1 0 0,1-1-1 0 0,-1 0 1 0 0,0 0-1 0 0,1 1 0 0 0,-1-1 1 0 0,0 0-1 0 0,0 0 0 0 0,1 1 1 0 0,-1-1-1 0 0,0 0 1 0 0,0 1-1 0 0,0-1 0 0 0,1 0-2 0 0,-1 1 23 0 0,3 0 120 0 0,0 0 0 0 0,0 1 0 0 0,0-1-1 0 0,0 0 1 0 0,0 0 0 0 0,0-1 0 0 0,1 1 0 0 0,-1-1 0 0 0,0 0 0 0 0,1 1 0 0 0,0-1-143 0 0,0 0-205 0 0,0 0 0 0 0,0 0 0 0 0,0 1-1 0 0,0-1 1 0 0,-1 1 0 0 0,4 1 205 0 0,-5-1 700 0 0,6 0 1633 0 0,-7-1-1806 0 0,1 0 0 0 0,0 1 0 0 0,-1-1 0 0 0,1 1 0 0 0,-1 0-1 0 0,1 0 1 0 0,-1-1 0 0 0,1 1 0 0 0,-1 0 0 0 0,0 0-1 0 0,1 0 1 0 0,-1 1 0 0 0,0-1 0 0 0,0 0 0 0 0,0 0-1 0 0,0 1 1 0 0,0-1 0 0 0,1 1-527 0 0,-1 0 273 0 0,-1 0 0 0 0,1 0 0 0 0,0 0 0 0 0,-1 0 0 0 0,0 1 0 0 0,1-1 0 0 0,-1 0 0 0 0,0 0 0 0 0,0 0 0 0 0,0 0 0 0 0,0 0 0 0 0,0 0 0 0 0,-1 1-273 0 0,-1 6 406 0 0,-1 1-1 0 0,0-1 1 0 0,0 0-1 0 0,-1 0 1 0 0,-4 7-406 0 0,6-13 331 0 0,-8 18 282 0 0,-3 3 128 0 0,2 1-1 0 0,-9 25-740 0 0,18-41 83 0 0,0 0 1 0 0,1 0-1 0 0,0 1 0 0 0,0-1 0 0 0,1 0 0 0 0,0 1 1 0 0,0-1-1 0 0,1 1 0 0 0,1-1 0 0 0,2 8-83 0 0,-4-15 15 0 0,0-1 0 0 0,1 1 0 0 0,-1-1 0 0 0,1 1 0 0 0,0-1 0 0 0,0 1 0 0 0,-1-1-1 0 0,1 1 1 0 0,0-1 0 0 0,0 0 0 0 0,0 0 0 0 0,0 1 0 0 0,0-1 0 0 0,1 0 0 0 0,-1 0 0 0 0,0 0 0 0 0,1 0-1 0 0,-1 0 1 0 0,0-1 0 0 0,1 1 0 0 0,-1 0 0 0 0,1-1 0 0 0,-1 1 0 0 0,1-1 0 0 0,-1 1 0 0 0,1-1 0 0 0,-1 0-1 0 0,1 1 1 0 0,0-1 0 0 0,-1 0 0 0 0,1 0 0 0 0,0 0 0 0 0,-1 0 0 0 0,1-1 0 0 0,-1 1 0 0 0,1 0 0 0 0,-1-1 0 0 0,1 1-1 0 0,0-1 1 0 0,-1 1 0 0 0,0-1 0 0 0,2 0-15 0 0,2-2 19 0 0,0 1-1 0 0,-1-1 1 0 0,1 0-1 0 0,-1-1 1 0 0,0 1-1 0 0,1-1 1 0 0,-1 1-1 0 0,-1-1 1 0 0,1-1-1 0 0,-1 1 1 0 0,1 0-1 0 0,-1-1-18 0 0,9-16 81 0 0,1 1-85 0 0,-2-1 0 0 0,0 0-1 0 0,-2-1 1 0 0,0 0 4 0 0,11-28-17 0 0,-13 35 17 0 0,-1-1 1 0 0,0 1-1 0 0,-1-1 0 0 0,0-4 0 0 0,-2-3 79 0 0,-1 0 1 0 0,-1 0-1 0 0,0 0 0 0 0,-2 0 0 0 0,-1 0 1 0 0,0 0-1 0 0,-3-2-79 0 0,-1-19 35 0 0,4 21-75 0 0,-1 1 0 0 0,-1 0 0 0 0,-1 0 0 0 0,-1 1 0 0 0,-1 0 0 0 0,-2-1 40 0 0,3 5-149 0 0,4 13 182 0 0,1-1 1 0 0,-1 1-1 0 0,0 0 0 0 0,0 0 0 0 0,0 0 0 0 0,0 0 0 0 0,-1 0 0 0 0,0 1 1 0 0,1-1-1 0 0,-1 1 0 0 0,-1-1 0 0 0,1 1 0 0 0,-2-1-33 0 0,4 3 22 0 0,0 1 1 0 0,1 0-1 0 0,-1-1 0 0 0,0 1 1 0 0,0 0-1 0 0,1-1 0 0 0,-1 1 0 0 0,0 0 1 0 0,0 0-1 0 0,0 0 0 0 0,1 0 0 0 0,-1 0 1 0 0,0 0-1 0 0,0 0 0 0 0,0 0 1 0 0,1 0-1 0 0,-1 0 0 0 0,0 1 0 0 0,0-1 1 0 0,1 0-1 0 0,-1 0 0 0 0,0 1 1 0 0,0-1-1 0 0,1 0 0 0 0,-1 1 0 0 0,0-1 1 0 0,1 1-1 0 0,-1-1 0 0 0,0 1 0 0 0,1-1 1 0 0,-1 1-1 0 0,1 0 0 0 0,-1-1 1 0 0,1 1-1 0 0,-1 0-22 0 0,-1 2 57 0 0,1-1 0 0 0,-1 1 0 0 0,1-1 1 0 0,-1 1-1 0 0,1 0 0 0 0,0 0 0 0 0,0 0 0 0 0,-1 2-57 0 0,-2 16-35 0 0,0 1-1 0 0,1-1 0 0 0,1 1 1 0 0,1 0-1 0 0,2 12 36 0 0,1-2 61 0 0,1 32 323 0 0,4 0-1 0 0,12 53-383 0 0,-9-81 42 0 0,3 0 1 0 0,1 2-43 0 0,11 29 15 0 0,-13-32 18 0 0,2-1 0 0 0,10 19-33 0 0,-14-34-97 0 0,1-1 0 0 0,0 0 0 0 0,1-1 0 0 0,1 0 0 0 0,2 1 97 0 0,-10-14-318 0 0,-1 0 0 0 0,1-1 0 0 0,0 1 0 0 0,0-1 0 0 0,0 0 0 0 0,1 0 0 0 0,-1-1 0 0 0,1 0 0 0 0,4 2 318 0 0,5 2-2419 0 0,-2-1-5907 0 0</inkml:trace>
  <inkml:trace contextRef="#ctx0" brushRef="#br0" timeOffset="8285.544">1806 2248 21743 0 0,'0'0'480'0'0,"0"0"96"0"0,5 12 16 0 0,3-1 16 0 0,-4 3-480 0 0,4 1-128 0 0,-3-4 0 0 0,0 5 0 0 0,-1-1 224 0 0,-1-4 16 0 0,-3-11 8 0 0,0 0 0 0 0,5 8-248 0 0,-5-8-64 0 0,0 0-8 0 0,0 0-6592 0 0,0 0-1319 0 0</inkml:trace>
  <inkml:trace contextRef="#ctx0" brushRef="#br0" timeOffset="8286.544">2110 1989 11976 0 0,'2'0'546'0'0,"51"2"496"0"0,-28 0 966 0 0,-1-1 0 0 0,0-2-1 0 0,12-2-2007 0 0,-21 2 781 0 0,-1 0 0 0 0,14 2-781 0 0,-6-1 346 0 0,-19 1-295 0 0,0-1 0 0 0,0 1 0 0 0,0-1 0 0 0,-1 1-1 0 0,1 0 1 0 0,0 0 0 0 0,0 0 0 0 0,-1 0 0 0 0,1 1 0 0 0,0-1-1 0 0,2 2-50 0 0,-4-2 14 0 0,0 0-1 0 0,1 0 0 0 0,-1 0 0 0 0,0 0 1 0 0,1 0-1 0 0,-1 1 0 0 0,0-1 0 0 0,0 0 1 0 0,0 1-1 0 0,0-1 0 0 0,0 1 0 0 0,0-1 1 0 0,0 1-1 0 0,-1-1 0 0 0,1 1 0 0 0,0-1 1 0 0,-1 1-1 0 0,0 0 0 0 0,1-1 0 0 0,-1 1-13 0 0,0 8 89 0 0,-1 0 0 0 0,0-1-1 0 0,-1 1 1 0 0,0 0-1 0 0,0-1 1 0 0,-3 5-89 0 0,-4 12 205 0 0,-10 15-205 0 0,-7 19 135 0 0,7-16 11 0 0,11-27-61 0 0,1-1 0 0 0,1 1-1 0 0,0 2-84 0 0,2-8 34 0 0,3-7-6 0 0,-1 1 1 0 0,1-1-1 0 0,0 1 1 0 0,0-1-1 0 0,0 1 1 0 0,1-1 0 0 0,-1 1-1 0 0,1-1 1 0 0,0 1-1 0 0,0-1 1 0 0,1 1-1 0 0,0-1 1 0 0,-1 1 0 0 0,2 3-29 0 0,-1-7-16 0 0,-1-1 0 0 0,1 1 0 0 0,-1 0 0 0 0,1 0 0 0 0,-1 0 0 0 0,1 0 1 0 0,0-1-1 0 0,-1 1 0 0 0,1 0 0 0 0,0 0 0 0 0,-1-1 0 0 0,1 1 0 0 0,0-1 1 0 0,0 1-1 0 0,0-1 0 0 0,0 1 0 0 0,0-1 0 0 0,0 1 0 0 0,0-1 0 0 0,0 0 0 0 0,0 1 16 0 0,1-1 39 0 0,1 1 0 0 0,0-1 0 0 0,0 0-1 0 0,-1 0 1 0 0,1 0 0 0 0,0 0-1 0 0,-1 0 1 0 0,2-1-39 0 0,7-1-378 0 0,-1-1-1 0 0,0 0 1 0 0,9-4 378 0 0,-10 3-770 0 0,0 0-1 0 0,-1-1 1 0 0,1 1 0 0 0,-1-2 0 0 0,0 1-1 0 0,0-1 1 0 0,1-1 770 0 0,7-9-1946 0 0</inkml:trace>
  <inkml:trace contextRef="#ctx0" brushRef="#br0" timeOffset="8702.451">2564 2185 5528 0 0,'0'0'249'0'0,"0"0"-1"0"0,-8-4-145 0 0,1 1 443 0 0,1 0 1 0 0,-1 1 0 0 0,0 0-1 0 0,1 0 1 0 0,-1 1-1 0 0,0 0 1 0 0,0 0 0 0 0,-5 0-547 0 0,-10 1 3279 0 0,1 1 1 0 0,-4 1-3280 0 0,-1 0 1025 0 0,-9 2 772 0 0,-17 4-1797 0 0,21-2-45 0 0,0-2 0 0 0,0-1-1 0 0,-10-2 46 0 0,39-1-4802 0 0,2 0-1630 0 0</inkml:trace>
  <inkml:trace contextRef="#ctx0" brushRef="#br0" timeOffset="9251.621">2593 2290 4608 0 0,'7'3'81'0'0,"-1"0"-1"0"0,1-1 1 0 0,0 0 0 0 0,0 0 0 0 0,0 0 0 0 0,0-1-1 0 0,1 0 1 0 0,-1 0 0 0 0,0 0 0 0 0,7-2-81 0 0,14-2 4343 0 0,-1-1 1 0 0,24-8-4344 0 0,-40 9 445 0 0,1-1 1 0 0,-1 0 0 0 0,0-1 0 0 0,0-1 0 0 0,-1 1 0 0 0,1-2-1 0 0,8-6-445 0 0,-17 12 11 0 0,0-1-1 0 0,0 1 1 0 0,0-1-1 0 0,0 0 1 0 0,-1 0-1 0 0,1 0 1 0 0,0 0-1 0 0,-1 0 0 0 0,0 0 1 0 0,1 0-1 0 0,-1 0 1 0 0,0-1-1 0 0,0 1 1 0 0,0-1-1 0 0,0 1 0 0 0,0 0 1 0 0,-1-1-1 0 0,1 1 1 0 0,-1-1-1 0 0,0 0 1 0 0,1 1-1 0 0,-1-1 0 0 0,0 1 1 0 0,-1-1-1 0 0,1 1 1 0 0,0-1-1 0 0,-1 1 1 0 0,1-1-1 0 0,-1 1 1 0 0,0-1-1 0 0,0 1 0 0 0,0-1 1 0 0,0 1-1 0 0,0 0 1 0 0,-1 0-1 0 0,1 0 1 0 0,-1 0-1 0 0,1 0 0 0 0,-1 0 1 0 0,0 0-1 0 0,0 0 1 0 0,0 0-1 0 0,0 1 1 0 0,0-1-1 0 0,0 1 0 0 0,-1-1-10 0 0,-1 0 35 0 0,-1 0 0 0 0,1 0-1 0 0,-1 1 1 0 0,1-1-1 0 0,-1 1 1 0 0,0 0-1 0 0,0 1 1 0 0,0-1-1 0 0,1 1 1 0 0,-1 0-1 0 0,0 0 1 0 0,0 0-1 0 0,0 1 1 0 0,0 0-1 0 0,1-1 1 0 0,-1 2 0 0 0,0-1-1 0 0,1 1 1 0 0,-1-1-1 0 0,-1 2-34 0 0,-9 4 56 0 0,13-6-43 0 0,0-1 1 0 0,0 1-1 0 0,0 0 0 0 0,0-1 1 0 0,0 1-1 0 0,1 0 1 0 0,-1 0-1 0 0,0 1 1 0 0,1-1-1 0 0,-1 0 0 0 0,1 0 1 0 0,-1 1-1 0 0,1-1 1 0 0,-1 1-1 0 0,1-1 1 0 0,0 1-1 0 0,0 0 0 0 0,0-1 1 0 0,-1 2-14 0 0,-1 10 194 0 0,-1 0 0 0 0,1 0 0 0 0,1 0 1 0 0,0 9-195 0 0,0-7 109 0 0,2-11-86 0 0,-1 0-1 0 0,1 0 0 0 0,0 0 0 0 0,1 0 1 0 0,-1 0-1 0 0,1 0 0 0 0,-1 0 0 0 0,1 0 1 0 0,0 0-1 0 0,1-1 0 0 0,-1 1 0 0 0,1 0 1 0 0,-1-1-1 0 0,1 1 0 0 0,0-1 1 0 0,1 1-1 0 0,-1 0-22 0 0,3 1-33 0 0,-1-1 0 0 0,1 1 0 0 0,-1-1 0 0 0,1 0 0 0 0,0 0 0 0 0,1 0 0 0 0,-1-1-1 0 0,1 1 1 0 0,-1-1 0 0 0,3 0 33 0 0,0 0 8 0 0,1 1 0 0 0,-1-2 0 0 0,1 1 0 0 0,0-1-1 0 0,0-1 1 0 0,0 1 0 0 0,0-2 0 0 0,0 1-1 0 0,1-1 1 0 0,-1-1 0 0 0,0 1 0 0 0,0-2-1 0 0,0 1 1 0 0,0-1-8 0 0,3-1-25 0 0,-1-1 0 0 0,1 0-1 0 0,-1 0 1 0 0,0-1 0 0 0,-1-1 0 0 0,1 0-1 0 0,-1 0 1 0 0,0-1 0 0 0,-1 0-1 0 0,6-6 26 0 0,8-6 0 0 0,-13 11 0 0 0,-1-1 0 0 0,1 0 0 0 0,1-2 0 0 0,39-44-60 0 0,-45 52 49 0 0,-4 2 7 0 0,0 0 0 0 0,0 1 0 0 0,-1-1 0 0 0,1 0 0 0 0,0 0 0 0 0,0 1 0 0 0,0-1 0 0 0,-1 0-1 0 0,1 0 1 0 0,0 0 0 0 0,-1 0 0 0 0,1 0 0 0 0,-1 0 0 0 0,1 0 0 0 0,-1 0 0 0 0,0 0 0 0 0,1 0 0 0 0,-1-1 4 0 0,-9 4-72 0 0,3 2 83 0 0,0-1-1 0 0,1 1 0 0 0,0 0 0 0 0,-1 0 1 0 0,1 1-1 0 0,1 0 0 0 0,-1-1 0 0 0,1 2 1 0 0,0-1-1 0 0,0 0 0 0 0,0 1 0 0 0,0 2-10 0 0,-3 5 2 0 0,0 1-1 0 0,1 0 0 0 0,1 0 0 0 0,-3 13-1 0 0,4-13 42 0 0,1-1 0 0 0,1 1 0 0 0,0 0-1 0 0,1 0 1 0 0,0 1-42 0 0,1-7 131 0 0,1 0-1 0 0,0 1 0 0 0,0-1 1 0 0,0 0-1 0 0,1 0 1 0 0,0 0-1 0 0,1 0 1 0 0,0 0-1 0 0,0 1-130 0 0,-2-7 23 0 0,0 0 0 0 0,0 0 0 0 0,1 0 1 0 0,-1 0-1 0 0,0 0 0 0 0,1 0 0 0 0,-1 0 0 0 0,1 0 0 0 0,0-1 0 0 0,0 1 1 0 0,0 0-1 0 0,-1-1 0 0 0,1 0 0 0 0,1 1 0 0 0,-1-1 0 0 0,0 0 0 0 0,0 0 0 0 0,0 0 1 0 0,0-1-1 0 0,1 1 0 0 0,-1 0 0 0 0,0-1 0 0 0,1 1 0 0 0,-1-1 0 0 0,1 0 1 0 0,-1 0-1 0 0,0 0 0 0 0,1 0 0 0 0,1-1-23 0 0,1 1-1 0 0,0-1 0 0 0,0-1 0 0 0,0 1 0 0 0,-1-1 0 0 0,1 0 0 0 0,0 0 0 0 0,-1 0 0 0 0,1-1 0 0 0,-1 0-1 0 0,0 0 1 0 0,0 0 0 0 0,0 0 0 0 0,3-3 1 0 0,9-11 0 0 0,-1-1 0 0 0,-1 0 0 0 0,-1-1 0 0 0,-1 0 0 0 0,0-1 0 0 0,-2 0 0 0 0,0-1 0 0 0,-1 0 0 0 0,1-9 0 0 0,-9 27-1 0 0,37-112 26 0 0,-32 93-13 0 0,-1 0 1 0 0,-2-1 0 0 0,0 1 0 0 0,0-7-13 0 0,-3 8 22 0 0,2-93 13 0 0,-3 95-36 0 0,-1 0 0 0 0,-1 0 0 0 0,0 0 0 0 0,-7-17 1 0 0,1 8 46 0 0,-2 0-1 0 0,-11-20-45 0 0,22 47 7 0 0,-1-1 1 0 0,1 1-1 0 0,-1 0 0 0 0,0 0 1 0 0,0 0-1 0 0,0-1 0 0 0,1 1 0 0 0,-1 0 1 0 0,0 0-1 0 0,0 0 0 0 0,0 0 1 0 0,-1 0-1 0 0,1 1 0 0 0,0-1 1 0 0,0 0-1 0 0,0 0 0 0 0,-2 0-7 0 0,2 1 11 0 0,0 0-1 0 0,0 0 1 0 0,0 0-1 0 0,-1 0 1 0 0,1 0-1 0 0,0 0 1 0 0,0 1-1 0 0,0-1 0 0 0,0 0 1 0 0,0 0-1 0 0,-1 1 1 0 0,1-1-1 0 0,0 1 1 0 0,0-1-1 0 0,0 1 1 0 0,0 0-1 0 0,0-1 1 0 0,0 1-1 0 0,0 0 1 0 0,0-1-1 0 0,0 2-10 0 0,-2 1 39 0 0,0 0 0 0 0,1 0 0 0 0,-1 0 0 0 0,1 0 0 0 0,0 1 0 0 0,0-1 0 0 0,0 1 0 0 0,0 0 0 0 0,-1 2-39 0 0,-12 40 295 0 0,13-38-228 0 0,-2 10 97 0 0,1 0-1 0 0,0 0 0 0 0,2 0 0 0 0,0 1-163 0 0,0-4 95 0 0,1 17 127 0 0,1-1 0 0 0,3 19-222 0 0,-3-42 28 0 0,3 19 74 0 0,1 1-1 0 0,5 12-101 0 0,-1-1 21 0 0,9 33 19 0 0,3-1 0 0 0,7 10-40 0 0,-20-65-104 0 0,1 0 0 0 0,0 0 0 0 0,1 0 0 0 0,0-1 0 0 0,1-1 0 0 0,1 0 0 0 0,2 1 104 0 0,-10-11-264 0 0,0 0-1 0 0,1-1 0 0 0,-1 1 0 0 0,1-1 1 0 0,0 0-1 0 0,-1-1 0 0 0,1 1 0 0 0,0-1 1 0 0,1 0-1 0 0,3 1 265 0 0,12 5-1306 0 0,23 6-711 0 0,-36-12 1507 0 0,0-1 1 0 0,0-1 0 0 0,0 1 0 0 0,0-2 509 0 0</inkml:trace>
  <inkml:trace contextRef="#ctx0" brushRef="#br0" timeOffset="9668.546">3949 1952 11520 0 0,'0'0'886'0'0,"0"0"-392"0"0,0 0 516 0 0,0 0 286 0 0,0 0 59 0 0,2 1-89 0 0,0 0-1044 0 0,0 1-1 0 0,0 0 0 0 0,0 0 1 0 0,0 0-1 0 0,0 0 0 0 0,0 0 1 0 0,0 0-1 0 0,-1 1 0 0 0,1-1 0 0 0,-1 0 1 0 0,0 1-1 0 0,1-1 0 0 0,-1 3-221 0 0,12 38 1201 0 0,-7-18-627 0 0,10 31 718 0 0,-3 0-1 0 0,1 20-1291 0 0,-10-53 309 0 0,-1 1 0 0 0,-1-1 0 0 0,-1 1 0 0 0,-1 0 0 0 0,-2 14-309 0 0,1-35 62 0 0,1-1-1 0 0,-1 1 0 0 0,1-1 0 0 0,-1 0 1 0 0,0 1-1 0 0,0-1 0 0 0,-1 0 1 0 0,1 0-1 0 0,0 1 0 0 0,-1-1 1 0 0,1 0-1 0 0,-2 1-61 0 0,2-2 5 0 0,0 0-1 0 0,0 0 1 0 0,0-1-1 0 0,1 1 1 0 0,-1 0-1 0 0,0-1 1 0 0,0 1-1 0 0,0-1 1 0 0,0 1 0 0 0,0-1-1 0 0,0 0 1 0 0,0 1-1 0 0,0-1 1 0 0,0 0-1 0 0,0 0 1 0 0,-1 1 0 0 0,1-1-1 0 0,0 0 1 0 0,0 0-1 0 0,0 0 1 0 0,0 0-1 0 0,0-1 1 0 0,0 1-1 0 0,0 0 1 0 0,0 0 0 0 0,0-1-1 0 0,0 1 1 0 0,0-1-1 0 0,-1 1-4 0 0,-7-6-36 0 0,0 0-1 0 0,0-1 1 0 0,1 0-1 0 0,0 0 1 0 0,0-1-1 0 0,-2-2 37 0 0,-9-9-1 0 0,-89-97 181 0 0,56 57-34 0 0,51 58-119 0 0,0 0-11 0 0,1 1 0 0 0,-1 0 0 0 0,1-1 0 0 0,-1 0 0 0 0,0 1 0 0 0,1-1 0 0 0,-1 1 0 0 0,1-1 0 0 0,-1 0-1 0 0,1 1 1 0 0,0-1 0 0 0,-1 0 0 0 0,1 1 0 0 0,0-1 0 0 0,-1 0-16 0 0,2 0 12 0 0,0 1 0 0 0,0-1 0 0 0,0 1 1 0 0,0-1-1 0 0,0 1 0 0 0,1 0 0 0 0,-1-1 0 0 0,0 1 0 0 0,0 0 0 0 0,0 0 0 0 0,0 0 0 0 0,0 0 0 0 0,0 0 1 0 0,1 0-1 0 0,-1 0 0 0 0,0 0 0 0 0,0 1 0 0 0,0-1 0 0 0,0 0-12 0 0,7 1 66 0 0,64 2 232 0 0,-47-1-308 0 0,0-1-1 0 0,1-1 0 0 0,-1-1 0 0 0,0-1 0 0 0,18-5 11 0 0,-18 2-212 0 0,-13 2-74 0 0,1 0-1 0 0,-1 0 0 0 0,1-1 1 0 0,-1-1-1 0 0,10-5 287 0 0,45-34-3636 0 0,-50 33 2233 0 0</inkml:trace>
  <inkml:trace contextRef="#ctx0" brushRef="#br0" timeOffset="10248.088">4613 2024 17623 0 0,'3'18'435'0'0,"0"2"304"0"0,-1 0-1 0 0,0 7-738 0 0,-2-13 397 0 0,0-1 0 0 0,-1 0 0 0 0,0 1-1 0 0,-1-1 1 0 0,0 0 0 0 0,-1 0 0 0 0,-1 0-397 0 0,1-3 96 0 0,1-1 0 0 0,0 1 0 0 0,1 0 0 0 0,0 0 0 0 0,0 0 0 0 0,1-1 0 0 0,1 1 0 0 0,-1 0 0 0 0,1 0 0 0 0,1-1 0 0 0,0 1 0 0 0,1 0 0 0 0,1 3-96 0 0,-2-4 275 0 0,-1-1 1 0 0,0 1 0 0 0,0-1 0 0 0,-1 1 0 0 0,0 3-276 0 0,0-7 210 0 0,0-3-26 0 0,0-2-89 0 0,4-12 378 0 0,11-25 488 0 0,-4 7-713 0 0,-1 12-202 0 0,1 0 1 0 0,1 1-1 0 0,1 0 0 0 0,0 1 1 0 0,4-3-47 0 0,-9 9 22 0 0,-2 4-8 0 0,1 1 0 0 0,-1-1 1 0 0,1 1-1 0 0,0 1 0 0 0,0-1 1 0 0,1 1-1 0 0,-1 0 0 0 0,1 1 1 0 0,0 0-1 0 0,0 0 1 0 0,0 0-1 0 0,0 1 0 0 0,1 1 1 0 0,-1-1-1 0 0,1 1 0 0 0,-1 1 1 0 0,1 0-1 0 0,4 0-14 0 0,5 3-10 0 0,0 1 1 0 0,0 1-1 0 0,0 1 0 0 0,0 0 1 0 0,9 6 9 0 0,1-1-24 0 0,16 5 24 0 0,-38-15 0 0 0,0 1 0 0 0,0-1 0 0 0,0 0 0 0 0,1 0 0 0 0,-1-1 0 0 0,0 0 0 0 0,1 0 0 0 0,0-1 0 0 0,-4 1 0 0 0,0-1 0 0 0,1 1 0 0 0,-1-1 0 0 0,1 0 0 0 0,-1 0 0 0 0,0-1 0 0 0,0 1 0 0 0,0 0 0 0 0,0-1 0 0 0,0 0 0 0 0,0 0 0 0 0,0 0 0 0 0,0 0 0 0 0,-1 0 0 0 0,1-1 0 0 0,0-1-9 0 0,0 1-1 0 0,-1-1 1 0 0,1 1-1 0 0,-1-1 1 0 0,0 0-1 0 0,0 0 1 0 0,0 0-1 0 0,-1 0 1 0 0,1 0-1 0 0,-1 0 1 0 0,0-1-1 0 0,0 1 1 0 0,-1 0 0 0 0,1-1-1 0 0,-1 1 1 0 0,0 0-1 0 0,0-1 1 0 0,0 1-1 0 0,-1-3 10 0 0,0 1-13 0 0,0 0 1 0 0,-1 1-1 0 0,1-1 0 0 0,-1 1 1 0 0,0 0-1 0 0,-1 0 0 0 0,1 0 1 0 0,-1 0-1 0 0,0 0 1 0 0,0 0-1 0 0,-1 1 0 0 0,1-1 1 0 0,-1 1-1 0 0,-4-4 13 0 0,3 4-39 0 0,0 1 1 0 0,0-1-1 0 0,0 1 0 0 0,0 0 1 0 0,0 1-1 0 0,-1-1 1 0 0,1 1-1 0 0,-1 0 0 0 0,0 0 1 0 0,0 1-1 0 0,1-1 0 0 0,-1 2 1 0 0,0-1-1 0 0,0 0 1 0 0,0 1-1 0 0,0 0 0 0 0,0 1 1 0 0,0-1-1 0 0,0 1 1 0 0,0 0-1 0 0,0 1 0 0 0,0-1 1 0 0,1 1-1 0 0,-1 0 0 0 0,1 1 1 0 0,-4 1 38 0 0,6-2-30 0 0,0 1 1 0 0,0-1-1 0 0,0 1 1 0 0,1 0 0 0 0,-1 0-1 0 0,1 0 1 0 0,0 0-1 0 0,0 0 1 0 0,0 0-1 0 0,0 1 1 0 0,0-1-1 0 0,1 1 1 0 0,-1-1-1 0 0,1 1 1 0 0,0 0-1 0 0,0 0 1 0 0,1-1 0 0 0,-1 1-1 0 0,1 0 1 0 0,0 0-1 0 0,0 3 30 0 0,0 6 3 0 0,1-1 0 0 0,0 1 0 0 0,1-1 0 0 0,1 1 0 0 0,0-1 0 0 0,1 2-3 0 0,4 10-92 0 0,1 0 1 0 0,1 0-1 0 0,1-1 1 0 0,2-1 0 0 0,0 1-1 0 0,1-2 1 0 0,1 0-1 0 0,1-1 1 0 0,1-1 0 0 0,1 0-1 0 0,11 9 92 0 0,-19-20-183 0 0,1-1-1 0 0,-1 1 1 0 0,2-1 0 0 0,-1-1-1 0 0,1 0 1 0 0,0-1-1 0 0,0 0 1 0 0,0-1 0 0 0,1 0-1 0 0,0-1 184 0 0,3 0-1021 0 0,-1 0-1 0 0,1-1 0 0 0,11 0 1022 0 0,-14-2-1802 0 0,1-1 0 0 0,-1 0 1 0 0,0 0-1 0 0,5-2 1802 0 0,11-5-5413 0 0</inkml:trace>
  <inkml:trace contextRef="#ctx0" brushRef="#br0" timeOffset="10754.139">5691 2274 920 0 0,'0'-2'67'0'0,"-2"-20"254"0"0,1 19 462 0 0,0 0-1 0 0,0-1 0 0 0,0 1 0 0 0,-1 0 1 0 0,1 0-1 0 0,-1 0 0 0 0,1 0 0 0 0,-1 0 1 0 0,0 0-1 0 0,0 0 0 0 0,-1 1 1 0 0,1-1-1 0 0,0 1 0 0 0,-1-1 0 0 0,0 1 1 0 0,0-1-783 0 0,0 1 303 0 0,0 1 0 0 0,0-1 1 0 0,-1 0-1 0 0,1 1 1 0 0,0 0-1 0 0,-4-1-303 0 0,2 1 219 0 0,-1 0-1 0 0,1 1 1 0 0,0-1 0 0 0,-1 1-1 0 0,1 0 1 0 0,-1 1 0 0 0,1 0 0 0 0,0-1-1 0 0,-1 2 1 0 0,1-1 0 0 0,0 1-1 0 0,0-1 1 0 0,0 1 0 0 0,0 1 0 0 0,0-1-1 0 0,1 1 1 0 0,-1 0-219 0 0,-5 3 249 0 0,0 1 0 0 0,1 0 0 0 0,0 0 0 0 0,1 1 0 0 0,0 0 0 0 0,0 1 0 0 0,-4 5-249 0 0,3-2 208 0 0,2 1 0 0 0,-1 0 0 0 0,1 0 0 0 0,1 1 0 0 0,1-1 0 0 0,0 1 0 0 0,0 0 0 0 0,1 1 0 0 0,1-1 0 0 0,1 1 0 0 0,0 0 0 0 0,1-1 0 0 0,0 1 0 0 0,1 0 0 0 0,2 12-208 0 0,-2-24 33 0 0,1 1 0 0 0,0 0 0 0 0,0-1 0 0 0,0 1-1 0 0,0-1 1 0 0,1 1 0 0 0,-1-1 0 0 0,1 0 0 0 0,0 1 0 0 0,0-1 0 0 0,0 0 0 0 0,0 0 0 0 0,1 0 0 0 0,-1-1 0 0 0,1 1-1 0 0,-1 0 1 0 0,1-1 0 0 0,0 0 0 0 0,0 0 0 0 0,0 0 0 0 0,1 0 0 0 0,-1 0 0 0 0,0 0 0 0 0,1-1 0 0 0,-1 0 0 0 0,1 0-1 0 0,-1 0 1 0 0,1 0 0 0 0,0 0 0 0 0,-1-1 0 0 0,1 1 0 0 0,0-1 0 0 0,-1 0 0 0 0,1 0 0 0 0,0-1 0 0 0,0 1 0 0 0,-1-1-1 0 0,1 0 1 0 0,-1 0 0 0 0,1 0 0 0 0,1-1-33 0 0,7-3 27 0 0,0-1-1 0 0,0 0 0 0 0,-1-1 1 0 0,0 0-1 0 0,-1-1 0 0 0,1 0 1 0 0,-1 0-1 0 0,-1-1 0 0 0,0-1 1 0 0,0 0-1 0 0,-1 0 0 0 0,0 0 1 0 0,-1-1-1 0 0,1-2-26 0 0,13-24-19 0 0,-1 0 0 0 0,-3-1 0 0 0,10-30 19 0 0,21-70-238 0 0,-40 108 253 0 0,-1 0 0 0 0,-1 0 0 0 0,1-24-15 0 0,-3 6 3 0 0,-2 0-1 0 0,-3 0 1 0 0,-1-1 0 0 0,-3 1-1 0 0,-6-30-2 0 0,7 63-12 0 0,4 15 12 0 0,0-1 0 0 0,0 1 0 0 0,0 0 0 0 0,0 0 0 0 0,0 0 0 0 0,0 0 0 0 0,0-1 0 0 0,0 1 0 0 0,0 0 0 0 0,0 0 0 0 0,0 0 0 0 0,0-1 0 0 0,0 1 0 0 0,-1 0 0 0 0,1 0 0 0 0,0 0 0 0 0,0 0 0 0 0,0 0 0 0 0,0-1 0 0 0,0 1 0 0 0,0 0 0 0 0,0 0 0 0 0,-1 0 0 0 0,1 0 0 0 0,0 0 0 0 0,0 0 0 0 0,0-1 0 0 0,0 1 0 0 0,-1 0 0 0 0,1 0 0 0 0,0 0 0 0 0,0 0 0 0 0,0 0 0 0 0,0 0 0 0 0,-1 0 0 0 0,1 0 0 0 0,0 0 0 0 0,0 0 0 0 0,0 0 0 0 0,-1 0 0 0 0,1 0 0 0 0,0 0 0 0 0,0 0 0 0 0,0 0 0 0 0,0 0 0 0 0,-1 0 0 0 0,-1 2 0 0 0,0 0 0 0 0,1 0 0 0 0,-1 0 0 0 0,1 0 0 0 0,-1 0 1 0 0,1 1-1 0 0,-1-1 0 0 0,1 0 0 0 0,0 1 0 0 0,0-1 0 0 0,0 1 0 0 0,1-1 0 0 0,-1 2 0 0 0,-9 39-11 0 0,-2 40 229 0 0,0 50-218 0 0,11-94 126 0 0,4 19-126 0 0,-1-9 46 0 0,3 16 25 0 0,6 28-71 0 0,-2-24-55 0 0,-5-41-343 0 0,1 0-1 0 0,1 0 0 0 0,1 0 1 0 0,2-1-1 0 0,1 0 0 0 0,12 23 399 0 0,-6-23-5826 0 0,1-5-1863 0 0</inkml:trace>
  <inkml:trace contextRef="#ctx0" brushRef="#br0" timeOffset="11236.592">6263 2223 10768 0 0,'0'0'496'0'0,"0"0"-14"0"0,0 0-52 0 0,0 0 930 0 0,0 0 441 0 0,0 0 88 0 0,0 0-89 0 0,0 0-456 0 0,1 2-199 0 0,0 3-829 0 0,0 1-1 0 0,0 0 1 0 0,-1-1-1 0 0,0 1 0 0 0,0 0 1 0 0,0 0-1 0 0,-1 0 1 0 0,0-1-1 0 0,0 1 1 0 0,0 0-316 0 0,-3 17 400 0 0,3 5 203 0 0,1 0 0 0 0,2 20-603 0 0,1 18 498 0 0,-3-58-447 0 0,1-1 1 0 0,0 1-1 0 0,0 0 1 0 0,0 0-1 0 0,1 0 1 0 0,0-1-1 0 0,1 1 1 0 0,0-1-1 0 0,0 1 1 0 0,2 1-52 0 0,-4-6 11 0 0,0-1 0 0 0,1 1 0 0 0,-1-1 0 0 0,1 0-1 0 0,0 0 1 0 0,0 1 0 0 0,0-1 0 0 0,0 0 0 0 0,0 0 0 0 0,0-1 0 0 0,0 1 0 0 0,1 0-1 0 0,-1-1 1 0 0,1 0 0 0 0,-1 1 0 0 0,1-1 0 0 0,0 0 0 0 0,-1 0 0 0 0,1 0 0 0 0,0-1-1 0 0,0 1 1 0 0,-1-1 0 0 0,1 1 0 0 0,0-1 0 0 0,0 0 0 0 0,0 0 0 0 0,0 0 0 0 0,-1-1-1 0 0,2 1-10 0 0,19-5 39 0 0,-1 0-1 0 0,-1-1 1 0 0,10-5-39 0 0,-20 7 13 0 0,-1-1 1 0 0,0 0 0 0 0,0-1-1 0 0,0 0 1 0 0,-1-1 0 0 0,0 0-1 0 0,6-5-13 0 0,15-20-47 0 0,-23 23 26 0 0,1 1 0 0 0,0 0 0 0 0,0 0 0 0 0,1 1 0 0 0,4-4 21 0 0,-12 11 0 0 0,-1 0 0 0 0,1-1 0 0 0,-1 1 0 0 0,1 0 0 0 0,-1-1 0 0 0,1 1 0 0 0,-1 0 0 0 0,1 0 0 0 0,0 0 0 0 0,-1 0 0 0 0,1 0 0 0 0,-1-1 0 0 0,1 1 0 0 0,-1 0 0 0 0,1 0 0 0 0,0 0 0 0 0,-1 0 0 0 0,1 1 0 0 0,-1-1 0 0 0,1 0 0 0 0,-1 0 0 0 0,1 0 0 0 0,-1 0 0 0 0,1 1 0 0 0,-1-1 0 0 0,1 0 0 0 0,-1 0 0 0 0,1 1 0 0 0,-1-1 0 0 0,1 0 0 0 0,-1 1 0 0 0,2 5 0 0 0,0 0 0 0 0,-1 0 0 0 0,0 1 0 0 0,0-1 0 0 0,0 0 0 0 0,-1 1 0 0 0,0 2 0 0 0,0 0 0 0 0,1-1 0 0 0,0 1 0 0 0,0-1 0 0 0,2 6 0 0 0,2 8-35 0 0,-4-15 6 0 0,1-1-1 0 0,-1 1 0 0 0,1-1 0 0 0,0 1 1 0 0,1-1-1 0 0,0 0 0 0 0,0 0 0 0 0,0 0 0 0 0,0 0 1 0 0,1-1-1 0 0,0 1 0 0 0,1-1 30 0 0,-4-3-117 0 0,1 0 1 0 0,0 0-1 0 0,0-1 0 0 0,0 1 0 0 0,0-1 1 0 0,0 1-1 0 0,0-1 0 0 0,1 0 0 0 0,-1 0 1 0 0,0 0-1 0 0,0 0 0 0 0,1 0 1 0 0,-1 0-1 0 0,1-1 0 0 0,-1 1 0 0 0,1-1 1 0 0,-1 0-1 0 0,1 0 0 0 0,-1 0 0 0 0,1 0 1 0 0,-1 0-1 0 0,1 0 0 0 0,-1-1 0 0 0,1 1 1 0 0,0-1 116 0 0,21-7-4182 0 0,-11-3-3325 0 0</inkml:trace>
  <inkml:trace contextRef="#ctx0" brushRef="#br0" timeOffset="11620.647">7004 2241 2760 0 0,'21'0'825'0'0,"-21"0"2047"0"0,0 0 996 0 0,0 0 195 0 0,0 0-376 0 0,0 0-1727 0 0,0 2-764 0 0,-4 5-646 0 0,0-1-1 0 0,0 1 1 0 0,-1-1-1 0 0,-3 3-549 0 0,-9 13 58 0 0,5-1 137 0 0,1-1-1 0 0,1 1 1 0 0,1 1-1 0 0,1-1 0 0 0,1 1 1 0 0,-3 16-195 0 0,8-31 83 0 0,1 0-1 0 0,0 0 1 0 0,0 1-1 0 0,0-1 1 0 0,1 1 0 0 0,0-1-1 0 0,1 0 1 0 0,0 1 0 0 0,1 4-83 0 0,-1-7 21 0 0,0-1 0 0 0,0 1 0 0 0,1-1 0 0 0,0 1 1 0 0,0-1-1 0 0,0 0 0 0 0,1 0 0 0 0,-1 0 0 0 0,1 0 0 0 0,0 0 1 0 0,0 0-1 0 0,0-1 0 0 0,0 1 0 0 0,1-1 0 0 0,1 1-21 0 0,-1-1-4 0 0,0 0-1 0 0,0 0 0 0 0,1 0 1 0 0,-1 0-1 0 0,1-1 1 0 0,0 1-1 0 0,0-1 0 0 0,0-1 1 0 0,0 1-1 0 0,0-1 0 0 0,0 0 1 0 0,1 0-1 0 0,-1 0 5 0 0,12 0-544 0 0,0-2-1 0 0,0 0 1 0 0,0 0 0 0 0,0-2-1 0 0,15-4 545 0 0,-15 4-1178 0 0,9-4-6777 0 0</inkml:trace>
  <inkml:trace contextRef="#ctx0" brushRef="#br0" timeOffset="12403.266">7425 2580 15664 0 0,'4'4'232'0'0,"1"-1"0"0"0,-1-1 1 0 0,1 1-1 0 0,0 0 1 0 0,-1-1-1 0 0,1 0 1 0 0,0 0-1 0 0,1-1 1 0 0,-1 0-1 0 0,0 1 0 0 0,0-2 1 0 0,1 1-1 0 0,-1 0 1 0 0,0-1-1 0 0,1 0 1 0 0,-1-1-1 0 0,0 1 1 0 0,1-1-1 0 0,-1 0 1 0 0,0 0-1 0 0,0 0 0 0 0,0-1 1 0 0,0 0-1 0 0,0 0 1 0 0,0 0-1 0 0,0-1 1 0 0,-1 0-1 0 0,1 0 1 0 0,2-1-233 0 0,3-5 238 0 0,1 1 0 0 0,-1-2 0 0 0,3-3-238 0 0,-10 9 13 0 0,0 0 0 0 0,0 0 0 0 0,0 0 0 0 0,-1-1 1 0 0,1 1-1 0 0,-1-1 0 0 0,0 1 0 0 0,-1-1 0 0 0,1 0 0 0 0,-1 1 0 0 0,1-2-13 0 0,-2 4 1 0 0,2-9-3 0 0,0 0 0 0 0,0 1 0 0 0,-2-1 0 0 0,1 0-1 0 0,-1-5 3 0 0,-1 13-5 0 0,1 1 0 0 0,0-1 0 0 0,-1 0 0 0 0,1 1 0 0 0,-1-1 0 0 0,0 1 0 0 0,0-1 0 0 0,0 1 0 0 0,0-1 0 0 0,0 1-1 0 0,-1 0 1 0 0,1-1 0 0 0,-1 1 0 0 0,1 0 0 0 0,-1 0 0 0 0,0 0 0 0 0,0 0 0 0 0,0 0 0 0 0,0 1 0 0 0,0-1 0 0 0,0 1-1 0 0,-1-1 1 0 0,1 1 0 0 0,-2-1 5 0 0,2 1-2 0 0,0 1-1 0 0,0-1 1 0 0,0 1-1 0 0,0 0 0 0 0,0 0 1 0 0,0 0-1 0 0,-1 0 1 0 0,1 0-1 0 0,0 0 0 0 0,0 1 1 0 0,0-1-1 0 0,0 1 1 0 0,0-1-1 0 0,0 1 1 0 0,0 0-1 0 0,0 0 0 0 0,1 0 1 0 0,-1 0-1 0 0,0 0 1 0 0,0 0-1 0 0,1 0 0 0 0,-1 1 1 0 0,0-1-1 0 0,0 1 3 0 0,-3 2-12 0 0,1 1 0 0 0,-1-1-1 0 0,1 1 1 0 0,0 0 0 0 0,0 0 0 0 0,1 1-1 0 0,-3 4 13 0 0,3-2-7 0 0,-1 0 0 0 0,2 0 0 0 0,-1 1 0 0 0,1 0 0 0 0,0-1 0 0 0,1 1 0 0 0,0 0-1 0 0,0 0 1 0 0,1 5 7 0 0,0-6 0 0 0,1-1-1 0 0,0 1 0 0 0,0-1 0 0 0,0 1 1 0 0,1-1-1 0 0,0 1 0 0 0,0-1 0 0 0,1 0 1 0 0,0 0-1 0 0,0 0 0 0 0,2 2 1 0 0,-2-5-21 0 0,1 0 0 0 0,-1 0 0 0 0,1 0 0 0 0,-1-1-1 0 0,1 1 1 0 0,0-1 0 0 0,1 0 0 0 0,-1 0 0 0 0,1 0-1 0 0,2 0 22 0 0,7 4-241 0 0,1-1 0 0 0,11 4 241 0 0,-15-7-129 0 0,0-1-1 0 0,0 0 1 0 0,0 0 0 0 0,0-1 0 0 0,1 0 0 0 0,-1-1 0 0 0,0-1 0 0 0,0 1 0 0 0,6-3 129 0 0,0 1-326 0 0,0-2 0 0 0,0 0 1 0 0,-1-2-1 0 0,0 1 0 0 0,15-8 326 0 0,-18 5-129 0 0,1 0 0 0 0,-1-1 1 0 0,-1-1-1 0 0,0 0 0 0 0,9-9 129 0 0,-5 5-115 0 0,-13 10 106 0 0,1 0 0 0 0,0 0 0 0 0,-1 0 0 0 0,0-1 0 0 0,0 1 0 0 0,0-1 0 0 0,0 1 0 0 0,-1-1 0 0 0,1-1 9 0 0,15-30-5 0 0,-17 35 71 0 0,-10-1 106 0 0,8 2-165 0 0,1 0 0 0 0,-1-1-1 0 0,0 1 1 0 0,1 0-1 0 0,-1 0 1 0 0,0 0 0 0 0,1 0-1 0 0,-1 0 1 0 0,0 0 0 0 0,1 0-1 0 0,-1 0 1 0 0,0 0-1 0 0,1 0 1 0 0,-1 0 0 0 0,0 0-1 0 0,1 1 1 0 0,-1-1-1 0 0,1 0 1 0 0,-1 0 0 0 0,0 1-1 0 0,1-1 1 0 0,-1 0 0 0 0,1 1-1 0 0,-1-1 1 0 0,0 1-7 0 0,-11 7 77 0 0,1 0 0 0 0,-1 1-1 0 0,2 1 1 0 0,-1-1 0 0 0,1 2 0 0 0,1 0 0 0 0,-1 0 0 0 0,2 1 0 0 0,-4 6-77 0 0,4-4 173 0 0,3-8-28 0 0,1 1-1 0 0,0 0 1 0 0,1 1-1 0 0,-1-1 1 0 0,1 1-1 0 0,1 0 1 0 0,-1-1-1 0 0,1 1 1 0 0,1 0-1 0 0,-1 8-144 0 0,1-10 119 0 0,2 0-1 0 0,-1-1 0 0 0,1 1 0 0 0,0-1 0 0 0,0 1 1 0 0,0-1-1 0 0,1 1 0 0 0,0-1 0 0 0,0 0 0 0 0,0 1-118 0 0,-1-5 34 0 0,0 1 0 0 0,0-1 0 0 0,0 1 0 0 0,0-1 0 0 0,0 1 0 0 0,1-1-1 0 0,-1 1 1 0 0,0-1 0 0 0,1 0 0 0 0,-1 0 0 0 0,1 0 0 0 0,-1 0 0 0 0,1 0-1 0 0,0 0 1 0 0,-1 0 0 0 0,1-1 0 0 0,0 1 0 0 0,-1 0 0 0 0,1-1 0 0 0,0 0 0 0 0,0 1-1 0 0,0-1 1 0 0,0 0 0 0 0,-1 0 0 0 0,1 0 0 0 0,0 0 0 0 0,0 0 0 0 0,0 0 0 0 0,0-1-1 0 0,0 1 1 0 0,0-1-34 0 0,9-2 0 0 0,-1-1 0 0 0,0-1 0 0 0,0 0 0 0 0,0 0 0 0 0,-1-1 0 0 0,1 0 0 0 0,-1-1 0 0 0,5-5 0 0 0,0 0 0 0 0,-1-1 0 0 0,0-1 0 0 0,-2 0 0 0 0,1-1 0 0 0,3-6 0 0 0,-13 17 0 0 0,8-10 0 0 0,-1-1 0 0 0,-1-1 0 0 0,0 1 0 0 0,-2-1 0 0 0,1-1 0 0 0,-1-4 0 0 0,6-20 0 0 0,6-42 0 0 0,-7 18 0 0 0,0-34 0 0 0,-10 73 0 0 0,0 0 0 0 0,-2 0 0 0 0,-1 0 0 0 0,-1 0 0 0 0,-3-9 0 0 0,2 21 0 0 0,0 0 0 0 0,-2 0 0 0 0,1 0 0 0 0,-6-8 0 0 0,11 21 0 0 0,-1 0 0 0 0,1 0 0 0 0,-1 0 0 0 0,0 0 0 0 0,1 0 0 0 0,-1 0 0 0 0,0 0 0 0 0,0 0 0 0 0,0 0 0 0 0,1 0 0 0 0,-1 1 0 0 0,0-1 0 0 0,0 0 0 0 0,0 1 0 0 0,0-1 0 0 0,0 1 0 0 0,-1-1 0 0 0,1 1 0 0 0,0-1 0 0 0,0 1 0 0 0,0 0 0 0 0,0-1 0 0 0,0 1 0 0 0,-1 0 0 0 0,1 0 0 0 0,0 0 0 0 0,0 0 0 0 0,0 0 0 0 0,-1 0 0 0 0,1 0 0 0 0,0 1 0 0 0,0-1 0 0 0,0 0 0 0 0,-1 1 0 0 0,0-1 0 0 0,0 1 0 0 0,0 0 0 0 0,0 0 0 0 0,0 0 0 0 0,0 1 0 0 0,0-1 0 0 0,1 0 0 0 0,-1 1 0 0 0,0-1 0 0 0,1 1 0 0 0,-1 0 0 0 0,1-1 0 0 0,-1 1 0 0 0,1 0 0 0 0,0 0 0 0 0,0 0 0 0 0,0 0 0 0 0,-1 1 0 0 0,-3 18 287 0 0,0-1-1 0 0,1 1 0 0 0,0 0 1 0 0,2 0-1 0 0,1 3-286 0 0,1 2 200 0 0,1 1-1 0 0,1-1 0 0 0,5 22-199 0 0,-1-12 10 0 0,-1 5-56 0 0,3 0 1 0 0,1 0-1 0 0,7 12 46 0 0,-11-36-8 0 0,1-2 1 0 0,1 1-1 0 0,0-1 0 0 0,1 0 0 0 0,1 0 1 0 0,0-1-1 0 0,1 0 0 0 0,0-1 1 0 0,7 7 7 0 0,-8-13-866 0 0,0 1 1 0 0,0-1 0 0 0,1-1 0 0 0,-1 0 0 0 0,2 0 0 0 0,4 2 865 0 0,14 4-7506 0 0</inkml:trace>
  <inkml:trace contextRef="#ctx0" brushRef="#br0" timeOffset="12755.814">9196 1870 14280 0 0,'4'-6'338'0'0,"-1"0"1"0"0,0 0 0 0 0,0-1 0 0 0,-1 1 0 0 0,0-1 0 0 0,0 1 0 0 0,0-1 0 0 0,-1 0-1 0 0,0 1 1 0 0,0-1 0 0 0,-1 0 0 0 0,0 0 0 0 0,0 0 0 0 0,0 0 0 0 0,-1 1 0 0 0,0-1-1 0 0,-1 0 1 0 0,-1-5-339 0 0,2 8 132 0 0,-1 1 0 0 0,1 0 0 0 0,-1 0 0 0 0,0 0 0 0 0,0 0 0 0 0,0 0 0 0 0,0 0 1 0 0,0 1-1 0 0,-1-1 0 0 0,1 1 0 0 0,-1-1 0 0 0,0 1 0 0 0,0 0 0 0 0,1 0 0 0 0,-1 0 0 0 0,-1 0 0 0 0,1 1 0 0 0,0-1 0 0 0,0 1 0 0 0,-1 0 0 0 0,-1-1-132 0 0,-1 1 45 0 0,1 0 1 0 0,0 1-1 0 0,0-1 1 0 0,0 1 0 0 0,-1 0-1 0 0,1 0 1 0 0,0 1-1 0 0,0-1 1 0 0,-1 1 0 0 0,1 0-1 0 0,0 1 1 0 0,0-1-1 0 0,0 1 1 0 0,-3 2-46 0 0,-5 2 167 0 0,0 1 0 0 0,0 1 0 0 0,1 0 0 0 0,0 1 0 0 0,0 1 0 0 0,1-1 0 0 0,0 2 0 0 0,-5 6-167 0 0,5-3 146 0 0,1 0 1 0 0,0 2-1 0 0,2-1 1 0 0,-1 1-1 0 0,2 0 0 0 0,0 0 1 0 0,1 1-1 0 0,1 0 1 0 0,0 0-1 0 0,1 1 1 0 0,1-1-1 0 0,1 1 0 0 0,0-1 1 0 0,2 1-1 0 0,0 0 1 0 0,0 0-1 0 0,3 10-146 0 0,18 181 0 0 0,1 12 0 0 0,-20-192-44 0 0,-2 0-1 0 0,-1 1 1 0 0,-3 23 44 0 0,3-23-969 0 0,1-13-1042 0 0,-1 0-4612 0 0,-3-4-1088 0 0</inkml:trace>
  <inkml:trace contextRef="#ctx0" brushRef="#br0" timeOffset="13170.394">9036 2263 1840 0 0,'9'-4'117'0'0,"-6"3"-66"0"0,0 0 0 0 0,-1 0 1 0 0,1 0-1 0 0,0-1 0 0 0,-1 1 0 0 0,1-1 0 0 0,-1 1 0 0 0,0-1 0 0 0,0 0 0 0 0,1 0 0 0 0,-1 0 1 0 0,1-2-52 0 0,0-1 1809 0 0,3-8 5041 0 0,-6 13-6626 0 0,0-1 0 0 0,0 1 0 0 0,0-1 0 0 0,0 1 0 0 0,0 0 0 0 0,0-1 0 0 0,0 1-1 0 0,0-1 1 0 0,0 1 0 0 0,0-1 0 0 0,0 1 0 0 0,-1-1 0 0 0,1 1 0 0 0,0 0 0 0 0,0-1 0 0 0,0 1 0 0 0,-1-1-1 0 0,1 1 1 0 0,0 0 0 0 0,0-1 0 0 0,-1 1 0 0 0,1 0 0 0 0,0-1 0 0 0,-1 1 0 0 0,1 0 0 0 0,0 0 0 0 0,-1-1-1 0 0,0 1-223 0 0,-4-4 1176 0 0,2 2-847 0 0,0 0-1 0 0,0 0 1 0 0,0 0-1 0 0,0 1 1 0 0,-1-1-1 0 0,1 1 1 0 0,-1-1-1 0 0,1 1 1 0 0,-1 0-1 0 0,1 1 1 0 0,-4-2-329 0 0,-20 4 293 0 0,0 1 0 0 0,1 1 0 0 0,-9 3-293 0 0,22-5 45 0 0,-4 2 13 0 0,0 1 1 0 0,0 0-1 0 0,0 1 1 0 0,-7 4-59 0 0,14-5-113 0 0,1-1 1 0 0,0 2 0 0 0,0-1-1 0 0,0 1 1 0 0,1 1-1 0 0,0-1 1 0 0,0 1-1 0 0,-1 3 113 0 0,-11 19-3389 0 0,14-13-3681 0 0</inkml:trace>
  <inkml:trace contextRef="#ctx0" brushRef="#br0" timeOffset="13671.301">9293 2423 15664 0 0,'0'0'718'0'0,"0"0"-19"0"0,-2 2-325 0 0,-8 7 813 0 0,-1 0-1 0 0,0-1 1 0 0,-8 5-1187 0 0,6-5 261 0 0,0 2 0 0 0,-8 6-261 0 0,17-12 152 0 0,0 0 1 0 0,0 0 0 0 0,1 1 0 0 0,0-1-1 0 0,0 1 1 0 0,0-1 0 0 0,0 1 0 0 0,0 0-1 0 0,-1 4-152 0 0,2-3 51 0 0,0 1 0 0 0,0 0 0 0 0,0 0 0 0 0,1 0 0 0 0,0-1-1 0 0,1 1 1 0 0,-1 0 0 0 0,1 0 0 0 0,0 0 0 0 0,1 0 0 0 0,0 0 0 0 0,0 0-1 0 0,1 0-50 0 0,-1-2-2 0 0,0-1-1 0 0,1 1 0 0 0,0-1 1 0 0,0 0-1 0 0,0 0 1 0 0,0 0-1 0 0,0 0 0 0 0,1 0 1 0 0,0-1-1 0 0,0 1 0 0 0,0-1 1 0 0,0 0-1 0 0,1 0 0 0 0,-1 0 1 0 0,1 0-1 0 0,-1 0 0 0 0,1-1 1 0 0,0 0-1 0 0,0 1 0 0 0,1-1 3 0 0,3 1 131 0 0,1 1-1 0 0,-1-1 0 0 0,0-1 0 0 0,5 1-130 0 0,-10-2 57 0 0,0-1-1 0 0,0 0 1 0 0,0 1-1 0 0,0-1 0 0 0,0 0 1 0 0,-1-1-1 0 0,1 1 0 0 0,0 0 1 0 0,0-1-1 0 0,0 0 0 0 0,0 1 1 0 0,-1-1-1 0 0,1-1 1 0 0,0 1-1 0 0,0-1-56 0 0,6-3 117 0 0,-6 4-84 0 0,1-1-1 0 0,-1 1 0 0 0,-1-1 1 0 0,1 0-1 0 0,0 0 1 0 0,0 0-1 0 0,-1 0 1 0 0,1-1-1 0 0,-1 1 0 0 0,1-1 1 0 0,-1 1-1 0 0,0-1 1 0 0,0 0-1 0 0,-1 0 0 0 0,1 0 1 0 0,0-1-33 0 0,6-11-105 0 0,-7 13 89 0 0,0 0-1 0 0,0-1 1 0 0,1 1-1 0 0,-2 0 1 0 0,1 0-1 0 0,0-1 0 0 0,0 1 1 0 0,-1-1-1 0 0,1 1 1 0 0,-1-1-1 0 0,1-1 17 0 0,-1-6 30 0 0,0 1 1 0 0,0 0-1 0 0,-1-1 0 0 0,0 1 0 0 0,-1 0 0 0 0,0 0 0 0 0,0 0 1 0 0,-1 0-1 0 0,0 0 0 0 0,0 0 0 0 0,-3-2-30 0 0,1 1 48 0 0,0 0-286 0 0,0 0-1 0 0,-1 0 0 0 0,-1 0 1 0 0,0 0-1 0 0,0 1 0 0 0,-9-8 239 0 0,4 2-618 0 0,11 13 463 0 0,0 0 0 0 0,0 0 0 0 0,0 1 0 0 0,0-1 0 0 0,-1 1 0 0 0,1-1 0 0 0,-1 1 0 0 0,1-1 0 0 0,-1 1 0 0 0,0 0 0 0 0,1 0 0 0 0,-1-1 0 0 0,0 1 0 0 0,-1 0 155 0 0,-15-6-2376 0 0,4-1-4659 0 0</inkml:trace>
  <inkml:trace contextRef="#ctx0" brushRef="#br0" timeOffset="13672.301">9420 2518 4144 0 0,'1'2'191'0'0,"12"14"136"0"0,6 9-421 0 0,-9-4 3279 0 0,-3-3 2043 0 0,5 16 901 0 0,-3 3-4633 0 0,-7-28-1293 0 0,2 15 399 0 0,0 1 1 0 0,-1 22-603 0 0,5 3 244 0 0,-8-48-181 0 0,0-2 49 0 0,0 0 14 0 0,0 0 2 0 0,1-2 12 0 0,36-97 806 0 0,-7 36-820 0 0,-22 49-107 0 0,0 0-1 0 0,2 1 1 0 0,-1 0-1 0 0,2 1 1 0 0,0 0-1 0 0,0 1 1 0 0,4-3-19 0 0,-10 10-61 0 0,0-1 0 0 0,0 1 1 0 0,1 0-1 0 0,0 1 0 0 0,-1-1 1 0 0,1 1-1 0 0,1 0 0 0 0,-1 0 1 0 0,0 1-1 0 0,1 0 0 0 0,1 0 61 0 0,29-2-4051 0 0,-36 4 2524 0 0</inkml:trace>
  <inkml:trace contextRef="#ctx0" brushRef="#br0" timeOffset="14121.447">9929 2398 6912 0 0,'0'3'314'0'0,"0"2"-230"0"0,1 0-1 0 0,0 0 0 0 0,0 1 0 0 0,0-1 1 0 0,2 2-84 0 0,-1-1 86 0 0,0 0-1 0 0,-1-1 1 0 0,0 1 0 0 0,0 0 0 0 0,0 5-86 0 0,2 43 7984 0 0,0-3-3111 0 0,-3-40-4545 0 0,0 1-1 0 0,-1 0 0 0 0,-1 3-327 0 0,1-11 47 0 0,0-1 1 0 0,1 0-1 0 0,0 0 0 0 0,0 1 0 0 0,0-1 0 0 0,0 0 0 0 0,0 0 0 0 0,0 0 0 0 0,1 1 0 0 0,0-1 1 0 0,0 0-1 0 0,1 3-47 0 0,-4 1 602 0 0,4-7-583 0 0,-1 0 0 0 0,1 0-1 0 0,0 0 1 0 0,-1-1-1 0 0,1 1 1 0 0,-1-1 0 0 0,1 1-1 0 0,-1-1 1 0 0,1 0 0 0 0,-1 0-1 0 0,1 1 1 0 0,-1-1-1 0 0,1 0 1 0 0,-1 0 0 0 0,0-1-1 0 0,1 0-18 0 0,19-24 79 0 0,-11 13-192 0 0,-8 9 76 0 0,1 0 0 0 0,-1 0 0 0 0,0 0 0 0 0,0-1-1 0 0,1-1 38 0 0,8-16-206 0 0,-4 10 90 0 0,-6 9 93 0 0,1 0 0 0 0,-1 1 0 0 0,1 0 0 0 0,-1-1 0 0 0,1 1 0 0 0,0 0 0 0 0,0 0 0 0 0,0 0 0 0 0,0 0 0 0 0,0 0 0 0 0,0 0 0 0 0,1 0 0 0 0,-1 1 0 0 0,1-1 23 0 0,4-1-116 0 0,-6 3 102 0 0,-1-1 1 0 0,1 1 0 0 0,0 0-1 0 0,0-1 1 0 0,-1 1 0 0 0,1 0-1 0 0,0 0 1 0 0,0-1 0 0 0,0 1-1 0 0,0 0 1 0 0,-1 0 0 0 0,1 0-1 0 0,0 0 1 0 0,0 0 0 0 0,0 0-1 0 0,0 0 1 0 0,0 1 0 0 0,-1-1-1 0 0,1 0 1 0 0,0 0 0 0 0,0 1-1 0 0,0-1 1 0 0,-1 0 0 0 0,1 1-1 0 0,0-1 1 0 0,0 1 0 0 0,-1-1-1 0 0,1 1 1 0 0,0-1 0 0 0,-1 1-1 0 0,1 0 14 0 0,3 2-28 0 0,0 1-1 0 0,0 0 0 0 0,0 0 0 0 0,-1 0 0 0 0,1 0 1 0 0,-1 1-1 0 0,-1-1 0 0 0,1 1 0 0 0,0 0 0 0 0,0 1 29 0 0,1-1-81 0 0,-1-2 80 0 0,-2 8-61 0 0,-1-9 124 0 0,0-2 19 0 0,0 0-8 0 0,0 0 1 0 0,2-1 2 0 0,4-1-41 0 0,0-1 1 0 0,0 1-1 0 0,-1-1 1 0 0,1-1-1 0 0,-1 1 1 0 0,0-1-1 0 0,0 0 1 0 0,0 0-1 0 0,0 0 1 0 0,0-2-36 0 0,4-2 87 0 0,-1 1 0 0 0,1-1 1 0 0,1 2-88 0 0,-8 4 14 0 0,1 0 1 0 0,0 1 0 0 0,0-1 0 0 0,0 1 0 0 0,0 0-1 0 0,1 0 1 0 0,-1 0 0 0 0,0 0 0 0 0,0 0 0 0 0,1 1 0 0 0,-1 0-1 0 0,1-1-14 0 0,1 2 30 0 0,0-1 0 0 0,0 1 0 0 0,0 0 0 0 0,-1 0 0 0 0,1 0 0 0 0,0 1 0 0 0,-1 0 0 0 0,1 0 0 0 0,-1 0 0 0 0,1 0 0 0 0,-1 1 0 0 0,0 0 0 0 0,1 1-30 0 0,0-1 60 0 0,0 2 0 0 0,0-1 0 0 0,0 1 0 0 0,-1-1 0 0 0,1 1 0 0 0,-1 1 0 0 0,-1-1 0 0 0,1 0 0 0 0,1 4-60 0 0,1 5 149 0 0,-5-12-136 0 0,-1 1 0 0 0,1-1 0 0 0,0 0 1 0 0,0 0-1 0 0,1 0 0 0 0,-1-1 0 0 0,0 1 0 0 0,1 1-13 0 0,6 6 2 0 0,12 13-93 0 0,-19-21 38 0 0,0 0 1 0 0,0 0-1 0 0,1 0 0 0 0,-1 0 0 0 0,0 0 1 0 0,1 0-1 0 0,-1 0 0 0 0,0-1 1 0 0,1 1-1 0 0,-1-1 0 0 0,1 1 0 0 0,-1-1 1 0 0,1 1-1 0 0,-1-1 0 0 0,2 0 53 0 0,-2 0-625 0 0,8-5-6083 0 0,2-2-46 0 0</inkml:trace>
  <inkml:trace contextRef="#ctx0" brushRef="#br0" timeOffset="14471.01">10817 2330 5064 0 0,'10'3'230'0'0,"8"4"-72"0"0,-6 1 2794 0 0,-10-7 244 0 0,-2-1 150 0 0,-1 1-345 0 0,-1 2-2685 0 0,0 0-1 0 0,-1 0 0 0 0,1 0 0 0 0,-1 0 0 0 0,0 0 0 0 0,0-1 0 0 0,0 1 0 0 0,0-1 0 0 0,0 0 0 0 0,0 0 0 0 0,-1 0-315 0 0,-41 17 713 0 0,34-15-368 0 0,1 0-1 0 0,-1 1 0 0 0,-8 6-344 0 0,3-3 387 0 0,14-6-249 0 0,-1-1 0 0 0,0 1 1 0 0,0-1-1 0 0,0 1 0 0 0,1 0 0 0 0,-1 0 1 0 0,1 0-1 0 0,0 0 0 0 0,-1 1 0 0 0,1-1 1 0 0,0 1-1 0 0,0-1 0 0 0,0 2-138 0 0,2-3 63 0 0,-1 0-1 0 0,1 0 0 0 0,-1 0 1 0 0,1 0-1 0 0,0 0 0 0 0,-1 0 1 0 0,1 0-1 0 0,0 0 0 0 0,0 0 1 0 0,0 0-1 0 0,0 0 0 0 0,0 0 1 0 0,0 0-1 0 0,0 0 0 0 0,0 0 1 0 0,0 0-1 0 0,0 0 0 0 0,1 0 1 0 0,-1 0-1 0 0,0 0 0 0 0,1 0 1 0 0,-1 0-1 0 0,1 0 0 0 0,-1 0 1 0 0,1 0-1 0 0,-1-1 0 0 0,1 1 1 0 0,0 0-1 0 0,-1 0 0 0 0,1 0-62 0 0,7 12 502 0 0,8 13 51 0 0,-13-22-517 0 0,0 0 1 0 0,0 0-1 0 0,-1 1 1 0 0,0-1 0 0 0,1 1-1 0 0,-1 0-36 0 0,11 29 100 0 0,-13-33-97 0 0,1 0 0 0 0,-1 0 0 0 0,0 0 0 0 0,1 0 0 0 0,-1 0 0 0 0,0 0 0 0 0,0 0 0 0 0,0 0 0 0 0,0 0 0 0 0,1 0 0 0 0,-1 0 0 0 0,-1 0 0 0 0,1 0 0 0 0,0 0 0 0 0,0 0 0 0 0,0 0 0 0 0,0 0 1 0 0,-1 0-1 0 0,1 0-3 0 0,-1 3 2 0 0,0 0-2 0 0,-3 15 0 0 0,2-16 0 0 0,1 0 0 0 0,-1-1 0 0 0,0 1 0 0 0,0-1 0 0 0,0 1 0 0 0,0-1 0 0 0,0 0 0 0 0,-1 1 0 0 0,1-1 0 0 0,-1 0 0 0 0,1-1 0 0 0,-1 1 0 0 0,0 0 0 0 0,0-1 0 0 0,-1 1 0 0 0,-1-1-10 0 0,-1 0-1 0 0,1 0 1 0 0,-1-1-1 0 0,1 0 1 0 0,0 0-1 0 0,-1 0 1 0 0,1 0-1 0 0,-1-1 1 0 0,1 0-1 0 0,-1 0 1 0 0,1-1-1 0 0,0 1 1 0 0,0-1-1 0 0,0 0 1 0 0,-3-2 10 0 0,7 4-11 0 0,0-1 0 0 0,-1 0 0 0 0,1 0 0 0 0,0 0 1 0 0,0 0-1 0 0,0 0 0 0 0,-1 0 0 0 0,1 0 0 0 0,0 0 0 0 0,0 0 0 0 0,0 0 11 0 0,-1-3-3210 0 0,2-1-3323 0 0,0-4-1494 0 0</inkml:trace>
  <inkml:trace contextRef="#ctx0" brushRef="#br0" timeOffset="14922.189">11044 2619 14280 0 0,'25'38'632'0'0,"-21"-32"136"0"0,4-2-616 0 0,-3 4-152 0 0,-1-2 0 0 0,-4 7 0 0 0,0-13 1431 0 0,0 3 257 0 0,-4 8 48 0 0,-4-3 16 0 0,-4-5-1416 0 0,-2-3-336 0 0,-2 0 0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35:36.2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76 0 920 0 0,'0'2'67'0'0,"2"3"-194"0"0,7 30 1717 0 0,-4-10 4390 0 0,-1-6-1174 0 0,-3-13-3590 0 0,1 1-1 0 0,-1-1 1 0 0,-1 1-1 0 0,1 1-1215 0 0,3 119 3861 0 0,-3-58-2564 0 0,-6 197 1061 0 0,4-186-1906 0 0,0-33 17 0 0,-2 10-469 0 0,-3 41 422 0 0,5-59-267 0 0,-2-1 1 0 0,-1 0-1 0 0,-6 22-155 0 0,6-38 44 0 0,3-16-24 0 0,0 1-1 0 0,-1-1 0 0 0,1 0 1 0 0,-1 0-1 0 0,0 0 0 0 0,-3 5-19 0 0,5-10 0 0 0,0-1 0 0 0,0 0 0 0 0,-1 0 0 0 0,1 1 0 0 0,0-1 0 0 0,0 0 0 0 0,0 0 0 0 0,0 1 0 0 0,-1-1 0 0 0,1 0 0 0 0,0 0 0 0 0,0 0 0 0 0,-1 0 0 0 0,1 1 0 0 0,0-1 0 0 0,0 0 0 0 0,-1 0 0 0 0,1 0 0 0 0,0 0 0 0 0,0 0 0 0 0,-1 0 0 0 0,1 0 0 0 0,0 0 0 0 0,-1 1 0 0 0,1-1 0 0 0,-1-1-1 0 0,0 1 0 0 0,0 0 1 0 0,0 0-1 0 0,0 0 0 0 0,0-1 0 0 0,0 1 0 0 0,0 0 0 0 0,0-1 0 0 0,0 1 0 0 0,1-1 1 0 0,-1 1-1 0 0,0-1 0 0 0,0 1 0 0 0,0-1 0 0 0,0 0 0 0 0,1 1 0 0 0,-1-1 0 0 0,0 0 1 0 0,1 0-1 0 0,-1 1 0 0 0,1-1 0 0 0,-1 0 0 0 0,1 0 0 0 0,-1 0 0 0 0,1 0 1 0 0,-1 0 0 0 0,-7-30-35 0 0,5 18 28 0 0,-2-8 26 0 0,1-1 0 0 0,1 0-1 0 0,1-7-18 0 0,0 7-2 0 0,2 13-6 0 0,0 0 1 0 0,1 0 0 0 0,0 0 0 0 0,1 0 0 0 0,-1 0 0 0 0,3-4 7 0 0,3-24-11 0 0,-5 27 16 0 0,0 1-1 0 0,0-1 1 0 0,1 1-1 0 0,0 0 1 0 0,1 0-1 0 0,0 0 1 0 0,0 0-1 0 0,3-3-4 0 0,-4 7 3 0 0,1-1 0 0 0,-1 1-1 0 0,1 0 1 0 0,0 1 0 0 0,1-1 0 0 0,-1 1 0 0 0,1 0-1 0 0,0 0 1 0 0,0 0 0 0 0,0 0 0 0 0,0 1-1 0 0,1 0 1 0 0,2-1-3 0 0,0 1 0 0 0,-1 0 0 0 0,1 0 0 0 0,0 1 0 0 0,0 0 0 0 0,0 1 0 0 0,0-1 0 0 0,0 2 0 0 0,0-1 0 0 0,0 1 0 0 0,0 0 0 0 0,0 1 0 0 0,0 0 0 0 0,0 0 0 0 0,0 0 0 0 0,0 1 0 0 0,0 1 0 0 0,4 1 0 0 0,3 2 0 0 0,-10-5 0 0 0,1 1 0 0 0,-1 1 0 0 0,1-1 0 0 0,-1 1 0 0 0,0 0 0 0 0,0 0 0 0 0,0 1 0 0 0,0-1 0 0 0,0 2 0 0 0,3 2 25 0 0,0 1 0 0 0,-1 0-1 0 0,0 0 1 0 0,-1 0 0 0 0,0 1 0 0 0,0 0-1 0 0,-1 0 1 0 0,0 0 0 0 0,-1 1-1 0 0,0 0 1 0 0,2 7-25 0 0,-2-3 17 0 0,-1 1 1 0 0,-1 0-1 0 0,-1 0 0 0 0,0-1 0 0 0,0 1 0 0 0,-2 0 1 0 0,0 0-1 0 0,0 0 0 0 0,-2 0 0 0 0,-3 12-17 0 0,4-17 8 0 0,-1-1 0 0 0,0 1-1 0 0,-1-1 1 0 0,0 0 0 0 0,0-1 0 0 0,-1 1 0 0 0,0-1-1 0 0,-1 0 1 0 0,0 0 0 0 0,0 0 0 0 0,0-1-1 0 0,-1 0 1 0 0,0 0 0 0 0,-1-1 0 0 0,0 0-1 0 0,0 0 1 0 0,-1 0-8 0 0,3-3-69 0 0,0 0 0 0 0,-1 0 1 0 0,1-1-1 0 0,-1 0 0 0 0,0-1 0 0 0,0 1 0 0 0,1-1 1 0 0,-1-1-1 0 0,0 1 0 0 0,0-1 0 0 0,0 0 0 0 0,0-1 0 0 0,0 1 1 0 0,0-1-1 0 0,1-1 0 0 0,-1 1 0 0 0,0-1 0 0 0,1-1 0 0 0,-1 1 1 0 0,1-1-1 0 0,-3-1 69 0 0,-1-1-157 0 0,1-1 0 0 0,0 1 1 0 0,0-1-1 0 0,0-1 0 0 0,1 0 1 0 0,0 0-1 0 0,0 0 0 0 0,1-1 0 0 0,0 0 1 0 0,0-1-1 0 0,1 0 0 0 0,0 0 1 0 0,-3-6 156 0 0,8 13-359 0 0,0-1 0 0 0,-1 0 1 0 0,1 0-1 0 0,1 0 0 0 0,-1 0 1 0 0,0 1-1 0 0,1-1 0 0 0,-1 0 1 0 0,1-3 358 0 0,0-6-1794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35:42.5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113 26 17879 0 0,'10'5'1912'0'0,"-2"-3"-1358"0"0,1 0 0 0 0,-1 0 0 0 0,0 1 0 0 0,0 0 0 0 0,0 1 0 0 0,0 0 0 0 0,0 0 0 0 0,5 4-554 0 0,-9-5 298 0 0,-1 0 0 0 0,1 1 0 0 0,-1-1 1 0 0,0 1-1 0 0,0 0 0 0 0,0 0 0 0 0,0 0 0 0 0,0 0 0 0 0,0 2-298 0 0,19 41 1098 0 0,-21-45-1080 0 0,6 19 173 0 0,-1 1 1 0 0,-1-1-1 0 0,-1 1 0 0 0,0 1-191 0 0,-2-6 87 0 0,0-5 10 0 0,-1 1 0 0 0,-1 0 1 0 0,0-1-1 0 0,-1 1 0 0 0,0 0 0 0 0,-1 2-97 0 0,-6 25 213 0 0,-4 9-213 0 0,8-31-31 0 0,2-11 47 0 0,0 0 0 0 0,-1 0 0 0 0,0-1 0 0 0,0 1 0 0 0,-1 0 0 0 0,1-1 0 0 0,-1 0 0 0 0,-1 0 0 0 0,1 0 0 0 0,-1-1 0 0 0,0 1 0 0 0,0-1 0 0 0,-1 0 0 0 0,1 0 0 0 0,-1-1 0 0 0,0 0 0 0 0,-1 0 0 0 0,-2 1-16 0 0,7-4 3 0 0,0-1-1 0 0,-1 1 0 0 0,1-1 1 0 0,0 1-1 0 0,-1-1 1 0 0,1 0-1 0 0,0 0 1 0 0,0 0-1 0 0,-1 0 1 0 0,1-1-1 0 0,0 1 1 0 0,-1-1-1 0 0,1 1 0 0 0,0-1 1 0 0,0 0-1 0 0,0 0 1 0 0,0 0-1 0 0,0 0 1 0 0,0 0-1 0 0,0 0 1 0 0,0-1-1 0 0,0 1 1 0 0,0 0-1 0 0,1-1 0 0 0,-1 0-2 0 0,-4-3 11 0 0,1-1 1 0 0,0 1-1 0 0,1-1 0 0 0,-1 0 0 0 0,1 0 0 0 0,0 0 0 0 0,0-3-11 0 0,-3-4 18 0 0,2 1 0 0 0,0-1 1 0 0,0 0-1 0 0,1 0 0 0 0,1-1 0 0 0,0 1 1 0 0,0-5-19 0 0,-27-142 184 0 0,25 125-90 0 0,2 17 8 0 0,0 1 1 0 0,1-1-1 0 0,1 0 1 0 0,1 0-1 0 0,0 1 1 0 0,2-9-103 0 0,-1 22 39 0 0,0 0 0 0 0,0 0-1 0 0,0 1 1 0 0,0-1 0 0 0,0 1 0 0 0,1-1-1 0 0,-1 1 1 0 0,1-1 0 0 0,0 1 0 0 0,0 0-1 0 0,0 0 1 0 0,1 0 0 0 0,-1 0-1 0 0,1 0 1 0 0,0 1 0 0 0,-1-1 0 0 0,3 0-39 0 0,-1 0 31 0 0,0 1 0 0 0,1 0 0 0 0,-1 0 0 0 0,1 0 1 0 0,-1 0-1 0 0,1 1 0 0 0,0 0 0 0 0,0 0 0 0 0,0 0 0 0 0,0 0 1 0 0,-1 1-1 0 0,1 0 0 0 0,1 0-31 0 0,12 0 91 0 0,0 0 0 0 0,1 2 1 0 0,-1 0-1 0 0,0 0 0 0 0,9 4-91 0 0,-17-4 9 0 0,0-1 0 0 0,0 0 1 0 0,0 0-1 0 0,0-1 0 0 0,0-1 0 0 0,0 1 0 0 0,0-2 0 0 0,3 0-9 0 0,30-3 56 0 0,165 3-132 0 0,-147 2-765 0 0,-48-1-96 0 0,0 0 0 0 0,0-1 1 0 0,8-2 936 0 0,-19 4-190 0 0,15-3-1918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35:44.1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182 417 15144 0 0,'0'0'694'0'0,"4"-4"225"0"0,-1-2-1058 0 0,0 1 772 0 0,-1-1 0 0 0,1 1 0 0 0,-1 0 0 0 0,0-1 0 0 0,0 0 0 0 0,0 1 0 0 0,-1-1 0 0 0,0-2-633 0 0,-2 5 374 0 0,0 0-1 0 0,0 1 1 0 0,0-1-1 0 0,0 1 1 0 0,-1-1 0 0 0,1 1-1 0 0,-1-1 1 0 0,1 1 0 0 0,-1-1-374 0 0,-1-1 494 0 0,2 4-421 0 0,0 0-1 0 0,0-1 0 0 0,0 1 1 0 0,0 0-1 0 0,0 0 0 0 0,-1 0 1 0 0,1-1-1 0 0,0 1 0 0 0,0 0 1 0 0,0 0-1 0 0,0 1 0 0 0,0-1 1 0 0,0 0-1 0 0,0 0 0 0 0,-1 1-72 0 0,1-1 83 0 0,-4 1-42 0 0,-1 1 0 0 0,0-1 0 0 0,1 1 0 0 0,-1 1 0 0 0,1-1 0 0 0,-1 1 0 0 0,1 0 0 0 0,0 0 0 0 0,0 1 0 0 0,1-1 0 0 0,-1 1 0 0 0,1 0 0 0 0,-1 0 0 0 0,1 1-1 0 0,1-1 1 0 0,-1 1 0 0 0,1 0 0 0 0,-1 0 0 0 0,0 3-41 0 0,-8 14 33 0 0,1 0 1 0 0,1 1-1 0 0,2 1 0 0 0,0 0-33 0 0,5-17 16 0 0,-4 16 14 0 0,2 1 1 0 0,0 0 0 0 0,1 0-1 0 0,1 1 1 0 0,2-1 0 0 0,0 19-31 0 0,1-40 8 0 0,0 0-1 0 0,1 0 1 0 0,-1 0 0 0 0,0 0 0 0 0,1 0 0 0 0,0 0-1 0 0,0 0 1 0 0,0 0 0 0 0,0 0 0 0 0,0 0 0 0 0,0 0-1 0 0,1 0 1 0 0,-1-1 0 0 0,1 1-8 0 0,-1-2 9 0 0,0 0 0 0 0,0 0 0 0 0,0 0 1 0 0,1 0-1 0 0,-1 0 0 0 0,0 0 0 0 0,0 0 0 0 0,1-1 0 0 0,-1 1 1 0 0,0 0-1 0 0,1-1 0 0 0,-1 1 0 0 0,1-1 0 0 0,-1 0 0 0 0,1 1 0 0 0,-1-1 1 0 0,1 0-1 0 0,-1 0 0 0 0,1 0 0 0 0,-1 0 0 0 0,1 0 0 0 0,-1 0 1 0 0,1 0-1 0 0,-1-1 0 0 0,1 1 0 0 0,-1-1 0 0 0,1 1 0 0 0,-1-1 0 0 0,2 0-9 0 0,12-5 73 0 0,0-2 0 0 0,-1 0 0 0 0,1-1 0 0 0,-1 0 0 0 0,-1-1 0 0 0,0 0 0 0 0,0-1 0 0 0,-1-1 0 0 0,-1 0 0 0 0,0 0 0 0 0,0-1 0 0 0,-1-1 0 0 0,-1 0 0 0 0,-1 0 0 0 0,6-11-73 0 0,-1-2 53 0 0,8-12 14 0 0,-2-1-1 0 0,-2-1 1 0 0,9-31-67 0 0,-7 8 95 0 0,-2 6 95 0 0,-1-6-190 0 0,-12 45 5 0 0,-1 0 0 0 0,-1-1 0 0 0,-1 1 0 0 0,0-1 0 0 0,-2-8-5 0 0,0 22-13 0 0,0 1 0 0 0,0-1-1 0 0,-1 1 1 0 0,0-1 0 0 0,0 1 0 0 0,0-1 13 0 0,-3 12-60 0 0,0 6 93 0 0,1 1-1 0 0,0-1 1 0 0,1 1-1 0 0,0 5-32 0 0,-7 25 182 0 0,-2-2-144 0 0,2 1-1 0 0,2 0 1 0 0,1 0-1 0 0,3 1 1 0 0,1 0-1 0 0,2 0 1 0 0,4 28-38 0 0,22 157 445 0 0,-20-194-121 0 0,-4-25-265 0 0,1 0 0 0 0,0 0-1 0 0,1 0 1 0 0,0-1 0 0 0,1 1 0 0 0,-1-1-1 0 0,2 0 1 0 0,-1 0 0 0 0,1 0 0 0 0,0 0-1 0 0,1-1 1 0 0,5 6-59 0 0,-8-9-2 0 0,0-1 0 0 0,1 0 0 0 0,-1 1-1 0 0,1-2 1 0 0,0 1 0 0 0,0 0 0 0 0,0-1 0 0 0,0 1 0 0 0,0-1-1 0 0,0 0 1 0 0,1 0 0 0 0,-1-1 0 0 0,1 0 0 0 0,-1 1-1 0 0,1-1 1 0 0,0-1 0 0 0,-1 1 0 0 0,1-1 0 0 0,0 0 0 0 0,0 0-1 0 0,-1 0 1 0 0,1-1 0 0 0,0 1 0 0 0,-1-1 0 0 0,3-1 2 0 0,4-2-86 0 0,0 0 1 0 0,-1 0-1 0 0,0-1 0 0 0,1-1 1 0 0,1-1 85 0 0,2-3-36 0 0,0-1 1 0 0,-1-1-1 0 0,0 1 1 0 0,-1-2 0 0 0,0 0-1 0 0,-1 0 1 0 0,-1-1-1 0 0,0-1 1 0 0,5-10 35 0 0,-8 11-9 0 0,-1-1 0 0 0,0 0 0 0 0,-1 0-1 0 0,0 0 1 0 0,-2-1 0 0 0,1 0 0 0 0,-2-2 9 0 0,-1 12-11 0 0,0 0 1 0 0,-1-1-1 0 0,0 1 0 0 0,0 0 1 0 0,-1 0-1 0 0,0-1 11 0 0,-2 1-11 0 0,-2 13-55 0 0,-3 8 60 0 0,1 1 0 0 0,1-1 0 0 0,0 1-1 0 0,1 1 1 0 0,1-1 0 0 0,0 1 0 0 0,2-1 0 0 0,-1 1 0 0 0,2 0 0 0 0,0 0 0 0 0,2 5 6 0 0,0-12 0 0 0,-1 0 0 0 0,1 1 0 0 0,0-1 0 0 0,1 0 0 0 0,1 0 0 0 0,2 7 0 0 0,-1-5 0 0 0,0-2 0 0 0,0-1 0 0 0,0 1 0 0 0,2 2 0 0 0,-4-8 0 0 0,1-1 0 0 0,-1 1 0 0 0,1-1 0 0 0,0 0 0 0 0,0 0 0 0 0,0 0 0 0 0,0 0 0 0 0,0-1 0 0 0,1 1 0 0 0,-1-1 0 0 0,2 0 0 0 0,-1 1 0 0 0,0-1 0 0 0,1 0 0 0 0,-1 0 0 0 0,1-1 0 0 0,0 1 0 0 0,-1-1 0 0 0,1 0 0 0 0,0-1 0 0 0,0 1 0 0 0,0-1 0 0 0,0 0 0 0 0,-1 0 0 0 0,5-1 0 0 0,0 0 0 0 0,0-1 0 0 0,0 0 0 0 0,-1 0 0 0 0,1-1 0 0 0,-1-1 0 0 0,1 1 0 0 0,3-4 0 0 0,-7 4-8 0 0,0 0 1 0 0,0-1-1 0 0,-1 0 1 0 0,1 0-1 0 0,-1 0 0 0 0,0 0 1 0 0,0-1-1 0 0,0 1 0 0 0,0-2 8 0 0,1-2-22 0 0,1-1 0 0 0,-1 0 0 0 0,0 0 0 0 0,2-7 22 0 0,-6 12-7 0 0,-1 1 0 0 0,1 0 0 0 0,0 0 1 0 0,-1-1-1 0 0,0 1 0 0 0,1 0 0 0 0,-2-1 1 0 0,1 1-1 0 0,0-1 0 0 0,0 1 0 0 0,-1 0 1 0 0,0 0-1 0 0,0-1 0 0 0,0 1 1 0 0,0 0-1 0 0,0 0 0 0 0,-1 0 0 0 0,0-2 7 0 0,-1 1-36 0 0,1 0-1 0 0,-1-1 0 0 0,0 1 1 0 0,0 0-1 0 0,-1 1 1 0 0,1-1-1 0 0,-1 0 1 0 0,0 1-1 0 0,0 0 0 0 0,0 0 1 0 0,-3-2 36 0 0,-9-4-293 0 0,8 4-526 0 0,-1-1 0 0 0,0 2 0 0 0,0 0 0 0 0,0 0-1 0 0,0 0 1 0 0,-1 1 0 0 0,-6-1 819 0 0,7 3-1980 0 0</inkml:trace>
  <inkml:trace contextRef="#ctx0" brushRef="#br0" timeOffset="401.725">1053 526 19007 0 0,'3'3'147'0'0,"0"0"0"0"0,0 0 0 0 0,0 0 0 0 0,0 0 0 0 0,0 0 0 0 0,-1 1-1 0 0,0-1 1 0 0,0 1 0 0 0,0-1 0 0 0,0 1 0 0 0,0 0 0 0 0,-1 0 0 0 0,0 0-1 0 0,1 1-146 0 0,13 52 1394 0 0,4 28-1394 0 0,1 89 2071 0 0,-8-62-1034 0 0,-11-83-764 0 0,-1-27-152 0 0,0-2 7 0 0,1-1-96 0 0,0 1 1 0 0,-1-1-1 0 0,1 1 0 0 0,-1-1 0 0 0,1 0 0 0 0,-1 1 0 0 0,1-1 0 0 0,-1 0 1 0 0,1 0-1 0 0,-1 1 0 0 0,0-1 0 0 0,1 0 0 0 0,-1 0 0 0 0,0 0-32 0 0,2-2 78 0 0,5-12 1 0 0,0-1 0 0 0,-1 0-1 0 0,0 0 1 0 0,-1 0 0 0 0,-1-3-79 0 0,2-3 30 0 0,3-10-30 0 0,-1 1 0 0 0,8-19 0 0 0,0 8-12 0 0,-11 25 123 0 0,2 0 1 0 0,0 0-1 0 0,1 0 1 0 0,0 1 0 0 0,9-11-113 0 0,-14 23 10 0 0,0-1-6 0 0,1 0 1 0 0,0 0-1 0 0,0 0 0 0 0,0 1 0 0 0,5-4-3 0 0,-9 8 0 0 0,1-1 0 0 0,0 1 0 0 0,-1-1 0 0 0,1 1 0 0 0,0-1 0 0 0,-1 1 0 0 0,1-1 0 0 0,0 1-1 0 0,0 0 1 0 0,0 0 0 0 0,-1-1 0 0 0,1 1 0 0 0,0 0 0 0 0,0 0 0 0 0,0 0 0 0 0,0 0 0 0 0,0 0 0 0 0,-1 0 0 0 0,1 0 0 0 0,0 0 0 0 0,0 0 0 0 0,0 0 0 0 0,0 0 0 0 0,-1 1 0 0 0,1-1 0 0 0,0 0 0 0 0,0 1 0 0 0,-1-1 0 0 0,1 0 0 0 0,0 1 0 0 0,0-1 0 0 0,-1 1 0 0 0,1-1 0 0 0,0 1 0 0 0,-1-1-1 0 0,1 1 1 0 0,-1 0 0 0 0,1-1 0 0 0,-1 1 0 0 0,1 0 0 0 0,-1-1 0 0 0,1 1 0 0 0,-1 0 0 0 0,0 0 0 0 0,1 0 0 0 0,3 8 0 0 0,0 1 0 0 0,0-1 0 0 0,-1 1 0 0 0,0 0 0 0 0,0 8 0 0 0,0-4 0 0 0,0 1 0 0 0,0 1 0 0 0,-1 0 0 0 0,0 8 0 0 0,-1 10-59 0 0,2 1 0 0 0,3 6 59 0 0,-3-21-282 0 0,-2-15 109 0 0,0 1 1 0 0,0-1-1 0 0,1 0 0 0 0,0 0 0 0 0,0 0 173 0 0,5 14-692 0 0,-6-17 468 0 0,0 1 0 0 0,0-1-1 0 0,0 0 1 0 0,1 0 0 0 0,-1 1-1 0 0,1-1 1 0 0,-1 0 0 0 0,1 0 0 0 0,-1 0-1 0 0,1 0 1 0 0,0-1 0 0 0,1 2 224 0 0,-2-2-273 0 0,1 0-1 0 0,-1 0 1 0 0,0 0 0 0 0,1 0 0 0 0,-1-1 0 0 0,1 1 0 0 0,-1 0 0 0 0,1-1-1 0 0,0 1 1 0 0,-1-1 0 0 0,1 1 0 0 0,0-1 0 0 0,-1 0 0 0 0,1 0 0 0 0,0 0 0 0 0,0 1-1 0 0,-1-2 1 0 0,1 1 0 0 0,0 0 273 0 0,10-4-2106 0 0</inkml:trace>
  <inkml:trace contextRef="#ctx0" brushRef="#br0" timeOffset="876.185">1625 822 11976 0 0,'3'-6'180'0'0,"-1"0"1"0"0,0 0 0 0 0,1 0 0 0 0,0 1 0 0 0,1-1-1 0 0,-1 1 1 0 0,1 0-181 0 0,1-3 36 0 0,-3 6-18 0 0,-2-1-38 0 0,0-8 219 0 0,2 2 771 0 0,-2 7 336 0 0,-3-8 3165 0 0,2 9-4378 0 0,0 0 1 0 0,0 1 0 0 0,-1-1 0 0 0,1 1-1 0 0,0-1 1 0 0,0 1 0 0 0,0 0-1 0 0,0-1 1 0 0,-1 1 0 0 0,1 0 0 0 0,0 0-1 0 0,0 0 1 0 0,0 0 0 0 0,-1 0-1 0 0,1 0 1 0 0,0 0 0 0 0,0 1 0 0 0,-1-1-1 0 0,1 0 1 0 0,0 1 0 0 0,0-1-1 0 0,0 0 1 0 0,0 1 0 0 0,0 0 0 0 0,0-1-1 0 0,0 1 1 0 0,0 0 0 0 0,0-1-1 0 0,-1 2-93 0 0,-4 3 200 0 0,-1 0-1 0 0,2 0 1 0 0,-1 1-1 0 0,-1 1-199 0 0,2-1 153 0 0,-1 2-69 0 0,0 0 1 0 0,1 0 0 0 0,0 1 0 0 0,1 0-1 0 0,-1 0 1 0 0,2 0 0 0 0,-1 0 0 0 0,1 1-1 0 0,0 1-84 0 0,-8 22 188 0 0,9-27-150 0 0,0 0 0 0 0,1 0-1 0 0,-1 0 1 0 0,1 1 0 0 0,1-1-1 0 0,-1 0 1 0 0,1 0 0 0 0,0 1-1 0 0,1-1 1 0 0,0 0 0 0 0,0 0-1 0 0,0 1 1 0 0,0-1 0 0 0,1 0-1 0 0,0 0 1 0 0,1-1 0 0 0,-1 1-1 0 0,1 0 1 0 0,0-1 0 0 0,0 1-1 0 0,1-1 1 0 0,0 0 0 0 0,-1 0-1 0 0,5 3-37 0 0,-7-6 18 0 0,1-1-1 0 0,0 1 1 0 0,0 0-1 0 0,0-1 1 0 0,0 0-1 0 0,0 1 1 0 0,0-1-1 0 0,1 0 1 0 0,-1 0-1 0 0,0 0 1 0 0,1 0 0 0 0,-1 0-1 0 0,0-1 1 0 0,1 1-1 0 0,-1-1 1 0 0,3 0-18 0 0,-1 1 31 0 0,0-2 1 0 0,1 1 0 0 0,-1 0 0 0 0,0-1 0 0 0,1 0 0 0 0,-1 0 0 0 0,0 0-1 0 0,0-1 1 0 0,2 0-32 0 0,6-4 72 0 0,0-1-1 0 0,-1 1 0 0 0,0-2 1 0 0,0 0-1 0 0,9-8-71 0 0,-15 11 14 0 0,0 1 0 0 0,0-1-1 0 0,-1-1 1 0 0,0 1 0 0 0,1 0 0 0 0,-2-1-1 0 0,1 0 1 0 0,-1 0 0 0 0,0 0-1 0 0,0 0 1 0 0,-1-1 0 0 0,1 1 0 0 0,0-5-14 0 0,-1-1-158 0 0,-1 0 0 0 0,1 0 1 0 0,-2 1-1 0 0,0-1 0 0 0,0 0 1 0 0,-1 0-1 0 0,-1-5 158 0 0,1 15 31 0 0,1 0 0 0 0,-1 0 0 0 0,1 1 0 0 0,-1-1 1 0 0,0 0-1 0 0,0 0 0 0 0,0 0 0 0 0,0 0 0 0 0,0 1 0 0 0,0-1 1 0 0,0 1-1 0 0,-1-1 0 0 0,1 1 0 0 0,-1-1 0 0 0,1 1 0 0 0,-1 0 0 0 0,1-1 1 0 0,-1 1-1 0 0,0 0 0 0 0,1 0 0 0 0,-1 0 0 0 0,0 0 0 0 0,0 1 0 0 0,-2-1-30 0 0,-5-2-757 0 0,-1 0 0 0 0,0 1 0 0 0,0 0 0 0 0,-6 0 756 0 0,7 1-1580 0 0,-6-1-499 0 0</inkml:trace>
  <inkml:trace contextRef="#ctx0" brushRef="#br0" timeOffset="1281.243">1907 691 7368 0 0,'2'1'568'0'0,"-1"0"-535"0"0,1 0 1 0 0,-1 0 0 0 0,1 0-1 0 0,-1 0 1 0 0,0 0 0 0 0,1 1-1 0 0,-1-1 1 0 0,0 0-1 0 0,0 1 1 0 0,0-1 0 0 0,0 1-1 0 0,0 0-33 0 0,14 25 4353 0 0,-13-23-2988 0 0,1 3 774 0 0,0 1 0 0 0,0 0 0 0 0,1 6-2139 0 0,6 42 1775 0 0,-5-19-1035 0 0,12 98-155 0 0,-17-132-486 0 0,1 0 1 0 0,-1 0-1 0 0,-1 0 1 0 0,1 0-1 0 0,0 0 1 0 0,-1 0-1 0 0,0 2-99 0 0,-1 13 1353 0 0,-2-25-478 0 0,4 2-730 0 0,0-1 0 0 0,0 1-1 0 0,1 0 1 0 0,-1 0 0 0 0,1 0 0 0 0,0 0 0 0 0,2-3-145 0 0,0-3 103 0 0,0-6-61 0 0,2 1 1 0 0,0 0-1 0 0,1 0 0 0 0,0 0 1 0 0,8-12-43 0 0,-8 19 36 0 0,-1 0 1 0 0,1 0 0 0 0,0 1-1 0 0,0 0 1 0 0,1 0-1 0 0,0 1 1 0 0,1 0-1 0 0,0 0 1 0 0,0 1-1 0 0,3-2-36 0 0,-3 4 113 0 0,0 0-1 0 0,0 0 1 0 0,0 1-1 0 0,2 0-112 0 0,24-10-612 0 0,-2 3-2088 0 0,-30 9 1401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35:41.1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0 405 14280 0 0,'11'33'1738'0'0,"-8"-18"1527"0"0,0 0 0 0 0,-1 0 0 0 0,1 14-3265 0 0,-3-1 592 0 0,0-16-302 0 0,1 17 107 0 0,-2 0 0 0 0,-1-1 0 0 0,-5 22-397 0 0,6-43-24 0 0,-2 3-95 0 0,2-1 1 0 0,-1 0-1 0 0,1 9 119 0 0,1-18-39 0 0,0 0-1 0 0,0 0 1 0 0,0 0 0 0 0,0 0 0 0 0,0 1-1 0 0,0-1 1 0 0,0 0 0 0 0,0 0-1 0 0,0 0 1 0 0,0 0 0 0 0,0 1 0 0 0,0-1-1 0 0,0 0 1 0 0,0 0 0 0 0,0 0 0 0 0,0 0-1 0 0,0 0 1 0 0,0 1 0 0 0,0-1 0 0 0,0 0-1 0 0,0 0 1 0 0,0 0 0 0 0,0 0 0 0 0,0 0-1 0 0,0 1 1 0 0,-1-1 0 0 0,1 0-1 0 0,0 0 1 0 0,0 0 0 0 0,0 0 0 0 0,0 0-1 0 0,0 0 1 0 0,0 0 0 0 0,-1 0 0 0 0,1 0-1 0 0,0 1 1 0 0,0-1 0 0 0,0 0 0 0 0,0 0-1 0 0,0 0 1 0 0,-1 0 39 0 0,1 0-62 0 0,0-1 1 0 0,0 1-1 0 0,0 0 1 0 0,-1-1-1 0 0,1 1 1 0 0,0 0-1 0 0,0-1 0 0 0,0 1 1 0 0,0 0-1 0 0,0 0 1 0 0,0-1-1 0 0,0 1 1 0 0,0 0-1 0 0,0-1 0 0 0,0 1 1 0 0,0 0-1 0 0,0-1 1 0 0,0 1-1 0 0,0 0 0 0 0,0-1 1 0 0,0 1-1 0 0,0 0 1 0 0,0-1-1 0 0,0 1 1 0 0,0 0 61 0 0,4-11-1910 0 0</inkml:trace>
  <inkml:trace contextRef="#ctx0" brushRef="#br0" timeOffset="395.185">84 0 20327 0 0,'0'8'369'0'0,"0"-5"-143"0"0,0 0-1 0 0,0 0 0 0 0,0 0 0 0 0,1 0 0 0 0,-1-1 1 0 0,1 1-1 0 0,0 0 0 0 0,0 1-225 0 0,10 29 749 0 0,-11-17 55 0 0,-1-6-3321 0 0,1-10 902 0 0</inkml:trace>
  <inkml:trace contextRef="#ctx0" brushRef="#br0" timeOffset="758.964">531 195 11056 0 0,'3'-1'144'0'0,"0"1"1"0"0,1-1-1 0 0,-1 1 1 0 0,0 0-1 0 0,1 0 1 0 0,-1 0 0 0 0,0 0-1 0 0,1 1 1 0 0,-1 0-1 0 0,0-1 1 0 0,0 1-1 0 0,1 1-144 0 0,11 5 4095 0 0,-13-1 93 0 0,-2-3-3472 0 0,7 3 454 0 0,-6-5-508 0 0,-2 1-101 0 0,-3 3-391 0 0,-1 0 1 0 0,0-1 0 0 0,0 1-1 0 0,-1-1 1 0 0,1 0-1 0 0,-1 0 1 0 0,0 0-1 0 0,0-1 1 0 0,-6 2-171 0 0,-8 6 200 0 0,4-1-96 0 0,-1-1 1 0 0,0-1 0 0 0,0 0-1 0 0,-3 0-104 0 0,19-8 11 0 0,-1 1 1 0 0,1-1-1 0 0,-1 1 0 0 0,1 0 1 0 0,-1 0-1 0 0,1 0 0 0 0,-1 0 0 0 0,1 0 1 0 0,0 0-1 0 0,0 0 0 0 0,-1 1-11 0 0,1-1 12 0 0,0 1 0 0 0,0-1 1 0 0,0 0-1 0 0,0 0 0 0 0,-1-1 0 0 0,1 1 0 0 0,0 0 0 0 0,0 0 0 0 0,-1-1 0 0 0,1 1 0 0 0,0 0 0 0 0,-1-1 0 0 0,1 1 1 0 0,-1-1-13 0 0,-5 1 46 0 0,6-1-32 0 0,-1 0 1 0 0,1 0 0 0 0,0 0-1 0 0,-1 1 1 0 0,1-1-1 0 0,0 0 1 0 0,-1 1 0 0 0,1-1-1 0 0,0 1 1 0 0,0-1-1 0 0,0 1 1 0 0,-1 0 0 0 0,1-1-1 0 0,0 2-14 0 0,-1-1 128 0 0,2-1-1 0 0,0 0-6 0 0,6 14 150 0 0,-3-5-178 0 0,-1-5-29 0 0,0 0-1 0 0,0 0 0 0 0,0 1 1 0 0,-1-1-1 0 0,0 0 1 0 0,0 1-1 0 0,0 3-63 0 0,2-1 26 0 0,-1-1 0 0 0,1 0 0 0 0,0 0 1 0 0,0 0-1 0 0,1 0 0 0 0,0 0 0 0 0,0 0 0 0 0,3 2-26 0 0,11 18-8 0 0,-15-19-51 0 0,1 0-1 0 0,-2 1 0 0 0,1 0 0 0 0,-1-1 0 0 0,0 1 1 0 0,0 0-1 0 0,-1 0 0 0 0,0 8 60 0 0,4 20 89 0 0,-4-30-20 0 0,0 1 0 0 0,0-1-1 0 0,-1 1 1 0 0,0-1 0 0 0,0 1-1 0 0,0 0 1 0 0,-1-1 0 0 0,0 1 0 0 0,0-1-1 0 0,-1 0 1 0 0,-1 3-69 0 0,0 6-18 0 0,3-13 10 0 0,0-1 0 0 0,0 1 1 0 0,0-1-1 0 0,-1 1 0 0 0,1-1 1 0 0,0 0-1 0 0,-1 1 0 0 0,1-1 1 0 0,-1 0-1 0 0,0 1 0 0 0,1-1 1 0 0,-1 0-1 0 0,0 1 0 0 0,0-1 1 0 0,0 0-1 0 0,0 0 0 0 0,0 0 1 0 0,0 0-1 0 0,0 0 0 0 0,0 0 1 0 0,0 0-1 0 0,-1 0 0 0 0,1-1 1 0 0,0 1-1 0 0,-1 0 0 0 0,1-1 1 0 0,0 1-1 0 0,-1-1 0 0 0,1 1 0 0 0,-1-1 1 0 0,1 0-1 0 0,-1 1 8 0 0,0-1-13 0 0,-12 3-458 0 0,14-4 314 0 0,0 1 0 0 0,-1 0 0 0 0,1 0 0 0 0,0 0 0 0 0,-1-1 0 0 0,1 1 0 0 0,0 0 0 0 0,-1 0 0 0 0,1-1 0 0 0,0 1-1 0 0,0 0 1 0 0,-1-1 0 0 0,1 1 0 0 0,0 0 0 0 0,0-1 0 0 0,-1 1 0 0 0,1 0 0 0 0,0-1 0 0 0,0 1 0 0 0,0 0-1 0 0,0-1 1 0 0,0 1 0 0 0,0-1 0 0 0,-1 1 0 0 0,1 0 0 0 0,0-1 0 0 0,0 1 0 0 0,0-1 0 0 0,0 1 0 0 0,1-1 0 0 0,-1 1-1 0 0,0 0 1 0 0,0-1 157 0 0,0-6-8387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35:40.0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 0 7368 0 0,'17'61'659'0'0,"-11"-41"-38"0"0,0 0 0 0 0,-1 1 1 0 0,-1 0-1 0 0,-1 6-621 0 0,4 100 7946 0 0,-9 3-6927 0 0,1-113-924 0 0,0 7 220 0 0,-1 0 0 0 0,-1 0-1 0 0,-1 0 1 0 0,-2 1-315 0 0,-6 17 992 0 0,-10 21-992 0 0,22-62 45 0 0,0-1-1 0 0,0 0 0 0 0,0 0 0 0 0,0 1 0 0 0,0-1 0 0 0,0 0 1 0 0,0 1-1 0 0,0-1 0 0 0,0 0 0 0 0,-1 0 0 0 0,1 1 1 0 0,0-1-1 0 0,0 0 0 0 0,0 0 0 0 0,-1 1 0 0 0,1-1 1 0 0,0 0-1 0 0,0 0 0 0 0,0 0 0 0 0,-1 0 0 0 0,1 1 1 0 0,0-1-1 0 0,-1 0 0 0 0,1 0 0 0 0,0 0 0 0 0,0 0 1 0 0,-1 0-1 0 0,1 0-44 0 0,-5-6 448 0 0,-3-21-366 0 0,6 16 281 0 0,-2-4-92 0 0,2 0 1 0 0,0 0 0 0 0,0 0-1 0 0,2 0 1 0 0,0-1-1 0 0,0-2-271 0 0,1-11-40 0 0,0-6 239 0 0,1-1-1 0 0,2 1 1 0 0,2 0-1 0 0,1 0 0 0 0,2 1 1 0 0,4-9-199 0 0,-9 31 29 0 0,0 0-1 0 0,1 0 1 0 0,1 1 0 0 0,0 0 0 0 0,0 0 0 0 0,1 0-1 0 0,0 1 1 0 0,1 0 0 0 0,1 0 0 0 0,-1 1-1 0 0,1 0 1 0 0,5-3-29 0 0,-13 11-1 0 0,9-6 9 0 0,1-1 0 0 0,0 1 0 0 0,0 1 0 0 0,6-3-8 0 0,-13 7 21 0 0,-1 1 1 0 0,1 0-1 0 0,0 0 0 0 0,0 0 0 0 0,-1 0 1 0 0,1 1-1 0 0,0-1 0 0 0,0 1 0 0 0,0 0 1 0 0,-1 0-1 0 0,1 0 0 0 0,0 1 0 0 0,0-1 0 0 0,0 1 1 0 0,-1 0-1 0 0,1 0 0 0 0,0 1-21 0 0,1-1 6 0 0,0 2-1 0 0,0-1 1 0 0,0 0 0 0 0,0 1-1 0 0,-1 0 1 0 0,1 0 0 0 0,-1 0-1 0 0,0 1 1 0 0,0-1 0 0 0,0 1-1 0 0,0 0 1 0 0,0 0 0 0 0,-1 1-1 0 0,0-1 1 0 0,0 1 0 0 0,0-1-1 0 0,-1 1 1 0 0,1 0 0 0 0,-1 0-1 0 0,0 0 1 0 0,0 1 0 0 0,-1-1-1 0 0,0 0 1 0 0,1 4-6 0 0,1 3 0 0 0,-1 1 0 0 0,0 1 0 0 0,-1-1 0 0 0,-1 0 0 0 0,0 0 0 0 0,0 0 0 0 0,-1 0 0 0 0,-1 1 0 0 0,0-1 0 0 0,-1 0 0 0 0,0-1 0 0 0,-1 1 0 0 0,-1-1 0 0 0,0 1 0 0 0,0-1 0 0 0,-1-1 0 0 0,-1 1 0 0 0,0-1 0 0 0,-1 0 0 0 0,0-1 0 0 0,0 0 0 0 0,-1 1 0 0 0,0-3-140 0 0,1 0-1 0 0,-1-1 1 0 0,-2 2 140 0 0,7-6-120 0 0,0-1 1 0 0,0 0 0 0 0,0 0-1 0 0,-1 0 1 0 0,1 0 0 0 0,0-1 0 0 0,-1 1-1 0 0,-4 0 120 0 0,3-1-221 0 0,-1 0 0 0 0,0 0-1 0 0,1 0 1 0 0,-1-1 0 0 0,0 0 0 0 0,-1 0 221 0 0,5-1-137 0 0,-1 0 0 0 0,0 0 0 0 0,1 0 0 0 0,-1-1 1 0 0,0 1-1 0 0,1-1 0 0 0,-1 0 0 0 0,1 0 0 0 0,0 0 0 0 0,-3-3 137 0 0,1 2-753 0 0,0-1-1 0 0,0 0 1 0 0,1-1-1 0 0,-1 1 1 0 0,1-1-1 0 0,0 0 1 0 0,-1-1 753 0 0,1-6-6821 0 0</inkml:trace>
  <inkml:trace contextRef="#ctx0" brushRef="#br0" timeOffset="485.635">540 117 17335 0 0,'0'0'795'0'0,"0"0"-18"0"0,1 1-499 0 0,1 5-224 0 0,0-1 1 0 0,0 1 0 0 0,-1 0 0 0 0,1 0-1 0 0,-1 0 1 0 0,-1 0 0 0 0,1 0 0 0 0,-1 0-1 0 0,0 1-54 0 0,1 10 274 0 0,1 48 661 0 0,-2-43-348 0 0,1 0-1 0 0,1 1 1 0 0,2 6-587 0 0,-3-22 125 0 0,0 0-22 0 0,0 0-1 0 0,1-1 0 0 0,0 1 1 0 0,1 0-1 0 0,0 2-102 0 0,-2-8 56 0 0,-1 0 0 0 0,1 1 0 0 0,-1-1 0 0 0,1 0 0 0 0,0 0-1 0 0,0 0 1 0 0,0 0 0 0 0,-1 0 0 0 0,1 0 0 0 0,0 0 0 0 0,0 0 0 0 0,0 0 0 0 0,1 0-1 0 0,-1-1 1 0 0,0 1 0 0 0,0 0 0 0 0,0-1 0 0 0,1 1 0 0 0,-1-1 0 0 0,0 1-1 0 0,0-1 1 0 0,1 0 0 0 0,-1 1 0 0 0,0-1 0 0 0,1 0 0 0 0,-1 0 0 0 0,1 0 0 0 0,-1 0-1 0 0,0 0 1 0 0,1 0-56 0 0,0-1 34 0 0,0 1 0 0 0,0-1-1 0 0,0 0 1 0 0,0 0 0 0 0,-1 0-1 0 0,1 0 1 0 0,0 0 0 0 0,0 0 0 0 0,-1 0-1 0 0,1 0 1 0 0,-1-1 0 0 0,1 1-1 0 0,-1-1 1 0 0,1 1 0 0 0,-1-1 0 0 0,0 0-1 0 0,0 1 1 0 0,0-1 0 0 0,0 0-34 0 0,5-8 2 0 0,-1-1 0 0 0,0 0 0 0 0,-1-1-2 0 0,7-12 404 0 0,0 3-2 0 0,-5 8 83 0 0,1 1 0 0 0,3-12-485 0 0,-5 12-276 0 0,1 0 1 0 0,0 0-1 0 0,0 1 0 0 0,2 0 1 0 0,0-1 275 0 0,4-4-153 0 0,-7 10 305 0 0,-4 5-110 0 0,0 0 1 0 0,0 0-1 0 0,0 1 1 0 0,0-1-1 0 0,0 0 1 0 0,-1 0-1 0 0,1 0 1 0 0,0 0-1 0 0,-1 0 1 0 0,1 0-1 0 0,-1 0 1 0 0,1 0-1 0 0,0-1-42 0 0,15 9 204 0 0,-14-4-166 0 0,0 0 0 0 0,-1 1 0 0 0,1-1-1 0 0,-1 0 1 0 0,0 1 0 0 0,0 0 0 0 0,0-1-1 0 0,-1 1 1 0 0,1-1 0 0 0,-1 1 0 0 0,0 2-38 0 0,0-3 16 0 0,4 34 270 0 0,0-6-301 0 0,-2 0 0 0 0,-1 18 15 0 0,0 10-61 0 0,0-41 116 0 0,-1 0-1 0 0,-1 1 1 0 0,-2 9-55 0 0,-6 29 43 0 0,-8 23-43 0 0,11-60 292 0 0,0 0 1 0 0,-1-1-1 0 0,-1 1 1 0 0,-1-2-1 0 0,-8 13-292 0 0,14-26 45 0 0,0-1 0 0 0,0 0 0 0 0,0 0 0 0 0,-1 0 0 0 0,1 0 0 0 0,-1 0 0 0 0,0-1-1 0 0,0 0 1 0 0,0 1 0 0 0,0-2 0 0 0,-1 1 0 0 0,1 0 0 0 0,-3 0-45 0 0,5-2 15 0 0,0-1-1 0 0,0 0 1 0 0,0 1-1 0 0,-1-1 1 0 0,1 0 0 0 0,0 0-1 0 0,0 0 1 0 0,-1 0-1 0 0,1 0 1 0 0,0-1-1 0 0,0 1 1 0 0,0-1-1 0 0,0 1 1 0 0,-1-1 0 0 0,1 0-1 0 0,0 0 1 0 0,0 0-1 0 0,0 0 1 0 0,1 0-1 0 0,-1 0 1 0 0,0-1 0 0 0,0 1-1 0 0,1-1 1 0 0,-1 0-15 0 0,-5-4 93 0 0,2-1 1 0 0,-1 0-1 0 0,1 0 1 0 0,0-1-1 0 0,-1-2-93 0 0,-1-1 63 0 0,4 6-21 0 0,1 0 0 0 0,0-1-1 0 0,0 1 1 0 0,0 0 0 0 0,1-1-1 0 0,0 1 1 0 0,0-1 0 0 0,0 0 0 0 0,0 1-1 0 0,1-1 1 0 0,0 0 0 0 0,0 1 0 0 0,1-1-1 0 0,0 0 1 0 0,0 1 0 0 0,0-1 0 0 0,0 1-1 0 0,1-1 1 0 0,0 1 0 0 0,0 0 0 0 0,1 0-1 0 0,-1 0 1 0 0,2-1-42 0 0,0 0-350 0 0,1 1 1 0 0,0 0-1 0 0,0 1 1 0 0,0-1-1 0 0,1 1 0 0 0,-1 0 1 0 0,1 0-1 0 0,0 1 0 0 0,0-1 1 0 0,1 1-1 0 0,-1 1 0 0 0,0-1 1 0 0,2 1 349 0 0,8-5-1935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35:45.8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130 610 18367 0 0,'0'0'844'0'0,"0"0"-20"0"0,1-1-532 0 0,2-2-218 0 0,-1 0 0 0 0,1 0 0 0 0,-1-1 0 0 0,0 1 0 0 0,1-1 0 0 0,-2 1-1 0 0,1-1 1 0 0,0 1 0 0 0,-1-1 0 0 0,0 0 0 0 0,0 0 0 0 0,0 0 0 0 0,1-2-74 0 0,-2-2 414 0 0,1 1 1 0 0,-1-1-1 0 0,0 1 1 0 0,-1-1 0 0 0,1 1-1 0 0,-2-1 1 0 0,1 1-415 0 0,1 5 33 0 0,0 1-1 0 0,-1 0 1 0 0,1 0 0 0 0,0 0-1 0 0,-1 0 1 0 0,1-1 0 0 0,-1 1-1 0 0,1 0 1 0 0,-1 0 0 0 0,1 0-1 0 0,-1 0 1 0 0,0 0 0 0 0,0 0-1 0 0,1 0 1 0 0,-1 1 0 0 0,0-1-1 0 0,0 0 1 0 0,0 0 0 0 0,0 0-1 0 0,0 1 1 0 0,0-1 0 0 0,0 1-1 0 0,0-1 1 0 0,0 1 0 0 0,0-1-1 0 0,-1 1 1 0 0,1 0 0 0 0,0-1-1 0 0,0 1 1 0 0,0 0 0 0 0,-1 0-1 0 0,1 0 1 0 0,0 0 0 0 0,0 0-1 0 0,0 0 1 0 0,-1 0 0 0 0,0 0-33 0 0,-1 1 5 0 0,0 0 1 0 0,0 0-1 0 0,0 0 0 0 0,0 0 1 0 0,0 0-1 0 0,0 0 0 0 0,0 1 1 0 0,0 0-1 0 0,0-1 0 0 0,0 1 1 0 0,1 0-1 0 0,-1 0 1 0 0,0 2-6 0 0,-5 4 5 0 0,0 1 0 0 0,1 0 1 0 0,0 0-1 0 0,1 0 1 0 0,0 1-1 0 0,1 0 0 0 0,0 0 1 0 0,0 0-1 0 0,1 1 1 0 0,0-1-1 0 0,1 1 1 0 0,0 0-1 0 0,1 0 0 0 0,1 0 1 0 0,-1 1-1 0 0,1 5-5 0 0,1-6 55 0 0,-1-9-39 0 0,1 0-1 0 0,0 0 0 0 0,0 0 0 0 0,0 0 1 0 0,0 1-1 0 0,0-1 0 0 0,0 0 0 0 0,1 0 1 0 0,-1 0-1 0 0,1 0 0 0 0,-1 0 0 0 0,1 0 1 0 0,0 0-1 0 0,0 0 0 0 0,1 2-15 0 0,0-2 11 0 0,-1 1 0 0 0,1-1 1 0 0,-1 1-1 0 0,1 0 0 0 0,-1-1 0 0 0,1 3-11 0 0,-2-4-9 0 0,1-1 0 0 0,-1 1 0 0 0,1-1 0 0 0,-1 1 0 0 0,1-1 0 0 0,-1 0 0 0 0,1 1 1 0 0,-1-1-1 0 0,1 0 0 0 0,-1 1 0 0 0,1-1 0 0 0,-1 0 0 0 0,1 0 0 0 0,-1 0 0 0 0,1 0 0 0 0,0 1 0 0 0,-1-1 0 0 0,1 0 0 0 0,-1 0 1 0 0,1 0 8 0 0,0 0-23 0 0,1 0 24 0 0,-1 0 0 0 0,0 1 1 0 0,0-1-1 0 0,0 0 0 0 0,1 0 1 0 0,-1 0-1 0 0,0 0 1 0 0,0-1-1 0 0,0 1 0 0 0,1 0 1 0 0,-1 0-1 0 0,0-1 1 0 0,0 1-1 0 0,0-1 0 0 0,0 1 1 0 0,1-1-1 0 0,-1 1 0 0 0,0-1 1 0 0,0 0-2 0 0,21-16 221 0 0,-17 12-207 0 0,-2 1-43 0 0,1-1 0 0 0,-1 0 0 0 0,0 0 0 0 0,0 0 0 0 0,0 0 0 0 0,-1 0 0 0 0,0 0 0 0 0,0-1 0 0 0,0 1 0 0 0,-1-1 0 0 0,1 0 0 0 0,-1-2 29 0 0,6-18 83 0 0,-3 7-17 0 0,-3 16-57 0 0,-1-1 0 0 0,1 1 1 0 0,0 0-1 0 0,0 0 0 0 0,0-1 0 0 0,1 1 0 0 0,-1 0-9 0 0,1 0 2 0 0,1-1-1 0 0,-2-11-16 0 0,-1 13-45 0 0,0 2-12 0 0,0 9 78 0 0,14 84 321 0 0,-7-41-342 0 0,-1-15-200 0 0,3 8 215 0 0,-6-34-497 0 0,0 0 0 0 0,0-1-1 0 0,1 1 1 0 0,1-1-1 0 0,0 0 1 0 0,3 4 497 0 0,1-5-5663 0 0,-1-1-1728 0 0</inkml:trace>
  <inkml:trace contextRef="#ctx0" brushRef="#br0" timeOffset="776.208">394 456 15200 0 0,'21'46'1754'0'0,"-20"-42"-1502"0"0,1 0 0 0 0,-1 0 0 0 0,0 0 0 0 0,0 1 0 0 0,-1-1 0 0 0,1 0 0 0 0,-1 3-252 0 0,1 7 683 0 0,-1-7-448 0 0,1 0-1 0 0,-1-1 1 0 0,-1 1 0 0 0,0 0 0 0 0,0 0-235 0 0,-1 20 246 0 0,2-14-103 0 0,0-1 0 0 0,-1 1 0 0 0,0-1 0 0 0,-1 0 0 0 0,-1 1 0 0 0,0-1 0 0 0,-2 5-143 0 0,5-16 71 0 0,0-1 23 0 0,0 0 22 0 0,0 0 4 0 0,0 0 0 0 0,1-1-9 0 0,20-19-34 0 0,-12 13-38 0 0,0-2 0 0 0,-1 1 0 0 0,0-1 0 0 0,6-9-39 0 0,-7 8 19 0 0,0 1 1 0 0,0 0-1 0 0,1 0 0 0 0,1 0 0 0 0,-1 1 0 0 0,3-1-19 0 0,-6 5 17 0 0,-1 1 0 0 0,1-1-1 0 0,0 1 1 0 0,-1 0 0 0 0,1 1 0 0 0,1-1 0 0 0,-1 1 0 0 0,0 0-1 0 0,1 0 1 0 0,-1 1 0 0 0,1-1 0 0 0,-1 1 0 0 0,6 0-17 0 0,-10 1 218 0 0,-1 0 6 0 0,0 1-167 0 0,1 1 0 0 0,-1-1 0 0 0,1 0 0 0 0,-1 1 0 0 0,1-1 0 0 0,0 0 0 0 0,-1 1 0 0 0,1-1 0 0 0,0 0 0 0 0,0 0 0 0 0,0 0 0 0 0,0 1-57 0 0,7 8 316 0 0,-5-3-142 0 0,-1 1 0 0 0,1-1-1 0 0,-2 1 1 0 0,1 0 0 0 0,0 4-174 0 0,4 19 186 0 0,-6-30-201 0 0,1 1 0 0 0,-1-1 0 0 0,0 0 0 0 0,0 0 0 0 0,0 1 0 0 0,1-1 0 0 0,-1 0 0 0 0,0 0 0 0 0,-1 1 0 0 0,1-1 0 0 0,0 0 0 0 0,0 1 15 0 0,-1 1-19 0 0,1 0-1 0 0,-1 0 1 0 0,1 0-1 0 0,0 0 1 0 0,0-1-1 0 0,1 1 1 0 0,-1 0-1 0 0,0 0 1 0 0,1 0-1 0 0,0 0 20 0 0,2 6 12 0 0,-3-8-5 0 0,1 0 0 0 0,0 0 0 0 0,-1 1 0 0 0,1-1 0 0 0,-1 0 0 0 0,1 0 0 0 0,0 0 0 0 0,0-1 0 0 0,0 1-1 0 0,-1 0 1 0 0,1 0 0 0 0,0 0 0 0 0,0-1 0 0 0,0 1 0 0 0,0 0 0 0 0,0-1 0 0 0,1 1 0 0 0,-1-1 0 0 0,0 1 0 0 0,1-1-7 0 0,0 1 16 0 0,0-1 0 0 0,1 0 0 0 0,-1 0 0 0 0,0 0 0 0 0,1 0 0 0 0,-1 0 0 0 0,0 0 0 0 0,0 0 0 0 0,0-1 0 0 0,3 0-16 0 0,2-2-9 0 0,0 1 0 0 0,0-1 0 0 0,0-1-1 0 0,-1 1 1 0 0,1-1 0 0 0,1-2 9 0 0,4-4 53 0 0,0 0 0 0 0,7-8-53 0 0,4-4 38 0 0,-19 18 13 0 0,-1 0-1 0 0,1 0 0 0 0,-1 0 1 0 0,0-1-1 0 0,0 1 1 0 0,0-1-1 0 0,-1 1 1 0 0,1-1-1 0 0,-1 0 0 0 0,-1 0 1 0 0,2-4-51 0 0,-4 6 43 0 0,-10-3-31 0 0,7 7-13 0 0,2 0 0 0 0,0-1 6 0 0,0 0 0 0 0,0 1-1 0 0,1-1 1 0 0,-1 0 0 0 0,0 1 0 0 0,1 0 0 0 0,-1-1-1 0 0,0 1 1 0 0,1 0 0 0 0,-1 0 0 0 0,1-1-1 0 0,-1 1 1 0 0,1 0 0 0 0,-1 1 0 0 0,1-1 0 0 0,0 0-1 0 0,0 0 1 0 0,0 0 0 0 0,-1 1 0 0 0,1-1-1 0 0,0 1 1 0 0,0-1 0 0 0,1 1 0 0 0,-1-1-1 0 0,0 1 1 0 0,0 1-5 0 0,0 2 51 0 0,0 0-1 0 0,1-1 1 0 0,0 1-1 0 0,-1 0 1 0 0,2 0-1 0 0,-1-1 1 0 0,0 1 0 0 0,1 0-1 0 0,0-1 1 0 0,0 1-1 0 0,1 0 1 0 0,-1-1-1 0 0,3 5-50 0 0,-2-3 0 0 0,1-1-1 0 0,1 1 1 0 0,-1 0 0 0 0,1-1-1 0 0,0 0 1 0 0,0 0-1 0 0,1 0 1 0 0,-1 0 0 0 0,6 3 0 0 0,-9-7-2 0 0,1 0 0 0 0,-1 0 1 0 0,1 0-1 0 0,0 0 1 0 0,-1 0-1 0 0,1-1 1 0 0,0 1-1 0 0,0-1 1 0 0,0 1-1 0 0,-1-1 0 0 0,1 0 1 0 0,0 1-1 0 0,0-1 1 0 0,0 0-1 0 0,0 0 1 0 0,0 0-1 0 0,0-1 1 0 0,-1 1-1 0 0,3-1 2 0 0,-1 0 19 0 0,0 0-1 0 0,1 0 1 0 0,-1 0 0 0 0,0 0-1 0 0,0-1 1 0 0,0 0 0 0 0,0 0-1 0 0,0 1 1 0 0,0-2 0 0 0,0 1-19 0 0,4-6 38 0 0,-1 1 0 0 0,0-1 0 0 0,0 0-1 0 0,-1-1 1 0 0,0 1 0 0 0,-1-1 0 0 0,0 0 0 0 0,0 0 0 0 0,1-7-38 0 0,3-2 17 0 0,1-7 4 0 0,-1 0 0 0 0,-1 0 0 0 0,-1-1 0 0 0,0-13-21 0 0,1-18 63 0 0,-2-30-63 0 0,-5 32 0 0 0,-7-50 0 0 0,2 40 0 0 0,3 45 0 0 0,0-1 0 0 0,-1 1 0 0 0,-1-1 0 0 0,-5-12 0 0 0,9 33 0 0 0,0 0 0 0 0,0 0 0 0 0,0 0 0 0 0,0 1 0 0 0,0-1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1 0 0 0,0-1 0 0 0,0 0 0 0 0,0 0 0 0 0,0 0 0 0 0,0 0 0 0 0,0 0 0 0 0,0-1 0 0 0,0 1 0 0 0,0 0 0 0 0,0 0 0 0 0,-1 0 0 0 0,1 0 0 0 0,0 0 0 0 0,0 0 0 0 0,0 0 0 0 0,0 0 0 0 0,0 0 0 0 0,0 0 0 0 0,0 0 0 0 0,0 0 0 0 0,0 0 0 0 0,0 0 0 0 0,0 0 0 0 0,0 0 0 0 0,0 0 0 0 0,0 0 0 0 0,0 0 0 0 0,0 0 0 0 0,0 0 0 0 0,0 0 0 0 0,0 0 0 0 0,0 0 0 0 0,-3 7 0 0 0,0 11 0 0 0,1 10 0 0 0,1 0 0 0 0,2 2 0 0 0,0 9 0 0 0,8 235-5660 0 0,29 153 5660 0 0,-34-386-1980 0 0</inkml:trace>
  <inkml:trace contextRef="#ctx0" brushRef="#br0" timeOffset="1190.646">1223 954 11520 0 0,'3'9'455'0'0,"-3"-7"-396"0"0,1 0 1 0 0,0 0-1 0 0,-1 0 0 0 0,1 0 0 0 0,-1 1 0 0 0,0-1 0 0 0,0 0 0 0 0,0 0 0 0 0,0 0 0 0 0,0 0 0 0 0,0 1 1 0 0,0-1-1 0 0,-1 2-59 0 0,-1 1 383 0 0,0 0 1 0 0,0 0-1 0 0,0 0 1 0 0,0 0-1 0 0,-1 0 0 0 0,0-1 1 0 0,0 1-1 0 0,0-1 1 0 0,-1 0-1 0 0,1 0 1 0 0,-1 0-1 0 0,0 0 1 0 0,-1 1-384 0 0,-19 11 888 0 0,0 0 0 0 0,0-1 0 0 0,-2-1 0 0 0,0-2 0 0 0,0 0 0 0 0,-16 3-888 0 0,1-2 725 0 0,1-2 1 0 0,-2-2 0 0 0,1-2-1 0 0,-7-1-725 0 0,-142 19 1831 0 0,134-19-1536 0 0,22-1 166 0 0,-32-2-461 0 0,-24 5-236 0 0,88-8 63 0 0,0 0 0 0 0,0 0 1 0 0,0 0-1 0 0,0 1 0 0 0,0-1 1 0 0,1 1-1 0 0,-1-1 0 0 0,0 1 1 0 0,0-1-1 0 0,0 1 0 0 0,1 0 0 0 0,-1 0 1 0 0,0 0-1 0 0,1 0 0 0 0,-1 0 1 0 0,1 0-1 0 0,-1 1 0 0 0,1-1 1 0 0,-1 1 172 0 0,1-1-2190 0 0</inkml:trace>
  <inkml:trace contextRef="#ctx0" brushRef="#br0" timeOffset="1585.931">1711 493 19807 0 0,'5'3'177'0'0,"-1"-1"-1"0"0,0 1 0 0 0,0 0 0 0 0,0 0 0 0 0,0 1 0 0 0,0-1 0 0 0,-1 1 1 0 0,1 0-1 0 0,-1 0 0 0 0,0 0 0 0 0,-1 0 0 0 0,1 0 0 0 0,-1 1 1 0 0,1-1-1 0 0,-1 2-176 0 0,6 13 368 0 0,-1 0 1 0 0,-1 1 0 0 0,0 3-369 0 0,-2-7 462 0 0,8 35-203 0 0,-2 0 1 0 0,-2 1 0 0 0,-2 0-1 0 0,-3 0 1 0 0,-1 1-1 0 0,-6 32-259 0 0,2-63 0 0 0,-2 1 0 0 0,0-1 0 0 0,-2 1 0 0 0,6-23 0 0 0,0 1 0 0 0,0-1 0 0 0,0 1 0 0 0,-1 0 0 0 0,1-1 0 0 0,0 1 0 0 0,0-1 0 0 0,0 1 0 0 0,-1-1 0 0 0,1 1 0 0 0,0-1 0 0 0,-1 0 0 0 0,1 1 0 0 0,0-1 0 0 0,-1 1 0 0 0,1-1 0 0 0,-1 0 0 0 0,1 1 0 0 0,-1-1 0 0 0,0 0-3 0 0,0 0 0 0 0,0 0 0 0 0,0 0 0 0 0,0 0 0 0 0,0 0 0 0 0,0 0 0 0 0,0 0 0 0 0,-1-1 0 0 0,1 1 0 0 0,0 0 0 0 0,0-1 0 0 0,0 1 0 0 0,1-1 0 0 0,-1 1 0 0 0,0-1-1 0 0,0 0 1 0 0,0 1 0 0 0,0-1 0 0 0,0 0 0 0 0,1 0 0 0 0,-1 1 0 0 0,0-1 0 0 0,0 0 0 0 0,1 0 0 0 0,-1 0 0 0 0,1 0 0 0 0,-1 0 0 0 0,1 0 3 0 0,-3-3-49 0 0,1 0 1 0 0,-1 0-1 0 0,1-1 0 0 0,0 1 1 0 0,1-1-1 0 0,-1 0 49 0 0,-6-34-594 0 0,2 0 0 0 0,-1-36 594 0 0,2 21-347 0 0,2 9 338 0 0,2-1-1 0 0,2 1 0 0 0,2-1 1 0 0,2 1-1 0 0,4-8 10 0 0,-4 27 336 0 0,3 0 0 0 0,0 0 0 0 0,1 0 0 0 0,4-4-336 0 0,-9 21 105 0 0,1-1 0 0 0,1 1 0 0 0,0-1 0 0 0,0 1-1 0 0,0 1 1 0 0,3-2-105 0 0,-6 6-1 0 0,0 1-1 0 0,0-1 1 0 0,1 1 0 0 0,-1 0-1 0 0,1 0 1 0 0,0 1-1 0 0,0-1 1 0 0,0 1 0 0 0,0-1-1 0 0,0 1 1 0 0,1 1-1 0 0,-1-1 1 0 0,1 1 0 0 0,-1-1-1 0 0,2 1 2 0 0,-4 1 36 0 0,0 0 0 0 0,0 0-1 0 0,1 0 1 0 0,-1 1-1 0 0,0-1 1 0 0,0 0 0 0 0,0 1-1 0 0,0 0 1 0 0,0-1 0 0 0,0 1-1 0 0,0 0 1 0 0,-1 0-1 0 0,1 0 1 0 0,0 0 0 0 0,0 1-1 0 0,-1-1 1 0 0,1 0 0 0 0,0 1-1 0 0,-1-1 1 0 0,0 1 0 0 0,1-1-1 0 0,-1 1 1 0 0,0 0-1 0 0,0 0 1 0 0,0-1 0 0 0,0 1-1 0 0,0 0 1 0 0,0 0 0 0 0,0 0-1 0 0,-1 1-35 0 0,4 6 168 0 0,-1 1 0 0 0,-1 0 0 0 0,0 0 0 0 0,0 0 0 0 0,0 5-168 0 0,-1-1 12 0 0,-1 0-1 0 0,0 0 0 0 0,-1-1 1 0 0,-1 1-1 0 0,0 0 0 0 0,0-1 0 0 0,-2 1 1 0 0,1-1-1 0 0,-2 0 0 0 0,0 0 0 0 0,-6 10-11 0 0,7-16-33 0 0,-1 0-1 0 0,-1-1 0 0 0,1 1 0 0 0,-1-1 0 0 0,0 0 0 0 0,0-1 0 0 0,-1 1 0 0 0,0-1 1 0 0,0 0 33 0 0,-4 3 13 0 0,4-3-65 0 0,1-1 1 0 0,-1 0 0 0 0,0 0 0 0 0,-1 0 0 0 0,1-1 0 0 0,-1 0 0 0 0,1 0 0 0 0,-1-1 0 0 0,0 0 0 0 0,0-1 0 0 0,0 1 0 0 0,0-2-1 0 0,0 1 1 0 0,0-1 0 0 0,0 0 0 0 0,-6-1 51 0 0,12 1-221 0 0,0-1 0 0 0,0 1 0 0 0,0-1 1 0 0,0 1-1 0 0,1-1 0 0 0,-1 0 0 0 0,0 0 0 0 0,0 0 0 0 0,1 0 0 0 0,-1 0 0 0 0,0 0 0 0 0,1 0 0 0 0,-1-1 0 0 0,1 1 1 0 0,0 0-1 0 0,-1-1 0 0 0,1 1 0 0 0,0-1 0 0 0,0 0 0 0 0,0 1 221 0 0,0 0-344 0 0,-7-10-7665 0 0</inkml:trace>
  <inkml:trace contextRef="#ctx0" brushRef="#br0" timeOffset="2073.381">2145 496 17855 0 0,'0'0'819'0'0,"2"2"-20"0"0,-1 0-748 0 0,1 1 0 0 0,0 0 1 0 0,-1 0-1 0 0,0 0 1 0 0,1 0-1 0 0,-1 0 0 0 0,0 0 1 0 0,-1 0-1 0 0,1 0 0 0 0,0 1-51 0 0,4 37 2051 0 0,-4-20 941 0 0,-3 22-2992 0 0,0 2 897 0 0,-2 19-26 0 0,-1 0-3275 0 0,5-69 306 0 0</inkml:trace>
  <inkml:trace contextRef="#ctx0" brushRef="#br0" timeOffset="2474.067">2124 123 7368 0 0,'0'-8'656'0'0,"0"1"-528"0"0,0 7-128 0 0,0 0 0 0 0,0 0 2112 0 0,0 0 384 0 0,4 4 88 0 0,4 2 7 0 0,-3 2-1895 0 0,4 3-384 0 0,3 5-80 0 0</inkml:trace>
  <inkml:trace contextRef="#ctx0" brushRef="#br0" timeOffset="2910.982">2752 703 15664 0 0,'0'0'718'0'0,"0"0"-19"0"0,-1-8-346 0 0,1 7-269 0 0,-1 0 1 0 0,0-1-1 0 0,1 1 0 0 0,-1 0 1 0 0,0-1-1 0 0,1 1 0 0 0,-1 0 1 0 0,0 0-1 0 0,0 0 0 0 0,0 0 0 0 0,0 0 1 0 0,0 0-1 0 0,0 0 0 0 0,-1 0 1 0 0,1 0-1 0 0,0 0 0 0 0,0 1 1 0 0,-1-1-1 0 0,1 0 0 0 0,0 1 0 0 0,-1-1 1 0 0,1 1-1 0 0,0 0 0 0 0,-1-1 1 0 0,1 1-1 0 0,-1 0 0 0 0,1 0 0 0 0,-1 0 1 0 0,1 0-1 0 0,-1 0 0 0 0,1 0 1 0 0,-1 0-1 0 0,0 1-84 0 0,-3-1 373 0 0,-1 2-1 0 0,1-1 1 0 0,0 0 0 0 0,0 1 0 0 0,0 0-1 0 0,0 0 1 0 0,0 1 0 0 0,-3 1-373 0 0,-4 4 431 0 0,4-4-228 0 0,0 1 0 0 0,1 0 0 0 0,0 1 1 0 0,0-1-1 0 0,-6 7-203 0 0,6-4 136 0 0,1 0 0 0 0,0 1 0 0 0,0-1 0 0 0,1 1-1 0 0,0 0 1 0 0,-2 7-136 0 0,5-11 6 0 0,0 0 0 0 0,1-1 0 0 0,-1 1 0 0 0,1 0 0 0 0,1 0 0 0 0,-1 0 0 0 0,1 1 0 0 0,0-1 0 0 0,0 0 0 0 0,0 0-1 0 0,0 0 1 0 0,1 0 0 0 0,0 0 0 0 0,1 2-6 0 0,-1-4 41 0 0,0 0 0 0 0,0 0-1 0 0,1 0 1 0 0,-1-1 0 0 0,1 1 0 0 0,-1-1-1 0 0,1 1 1 0 0,0-1 0 0 0,0 1 0 0 0,0-1-1 0 0,0 0 1 0 0,1 0 0 0 0,-1 0 0 0 0,0 0-1 0 0,1 0 1 0 0,0-1 0 0 0,-1 1 0 0 0,1-1-1 0 0,0 0 1 0 0,0 0 0 0 0,0 0 0 0 0,0 0-1 0 0,0 0-40 0 0,0 0 11 0 0,1 0 0 0 0,-1-1 0 0 0,1 0 0 0 0,-1 1 0 0 0,1-1 0 0 0,-1 0 0 0 0,1-1 0 0 0,-1 1 0 0 0,1-1 0 0 0,-1 1 0 0 0,0-1 0 0 0,1 0 0 0 0,-1 0 0 0 0,0-1-1 0 0,0 1 1 0 0,1-1 0 0 0,-1 1 0 0 0,0-1 0 0 0,-1 0 0 0 0,3-2-11 0 0,2-2-5 0 0,0 1-1 0 0,-1-2 1 0 0,1 1-1 0 0,-2-1 1 0 0,1 0-1 0 0,-1 0 1 0 0,0 0-1 0 0,2-3 6 0 0,-5 5-61 0 0,1 0-1 0 0,0 1 1 0 0,0 0-1 0 0,1 0 1 0 0,0-1 61 0 0,-1 2-73 0 0,0 0 0 0 0,-1 0 1 0 0,1 0-1 0 0,-1-1 0 0 0,0 1 0 0 0,1-3 73 0 0,-3 6 3 0 0,0 0-1 0 0,0-1 1 0 0,0 1-1 0 0,0 0 1 0 0,0 0-1 0 0,0-1 1 0 0,0 1-1 0 0,1 0 1 0 0,-1 0-1 0 0,0-1 0 0 0,0 1 1 0 0,0 0-1 0 0,0 0 1 0 0,0 0-1 0 0,1-1 1 0 0,-1 1-1 0 0,0 0 1 0 0,0 0-1 0 0,0 0 1 0 0,0 0-1 0 0,1-1 1 0 0,-1 1-1 0 0,0 0 1 0 0,0 0-1 0 0,0 0 1 0 0,1 0-1 0 0,-1 0 1 0 0,0 0-1 0 0,0 0 1 0 0,1 0-1 0 0,-1-1 0 0 0,0 1-2 0 0,5 6 341 0 0,1 13 207 0 0,-5-6-537 0 0,0 1-1 0 0,0-1 0 0 0,-1 1 1 0 0,-2 5-11 0 0,1-1 15 0 0,1 0 0 0 0,1 7-15 0 0,12 64-16 0 0,-12-83-23 0 0,0 0 1 0 0,1 0-1 0 0,0 0 0 0 0,0 0 0 0 0,1 0 0 0 0,0 2 39 0 0,-2-6-66 0 0,0 0-1 0 0,0 0 0 0 0,0 0 1 0 0,1 0-1 0 0,-1 0 1 0 0,0 0-1 0 0,1 0 0 0 0,-1-1 1 0 0,1 1-1 0 0,0-1 1 0 0,0 1-1 0 0,-1-1 0 0 0,1 1 1 0 0,0-1-1 0 0,0 0 0 0 0,0 0 1 0 0,0 0-1 0 0,2 0 67 0 0,-2-1-370 0 0,0 1-1 0 0,0-1 1 0 0,0 0 0 0 0,0 0-1 0 0,0-1 1 0 0,0 1-1 0 0,0 0 1 0 0,0-1-1 0 0,0 1 1 0 0,0-1 0 0 0,0 1-1 0 0,1-2 371 0 0,8-4-5624 0 0,2-2-1058 0 0</inkml:trace>
  <inkml:trace contextRef="#ctx0" brushRef="#br0" timeOffset="2911.982">3209 605 17503 0 0,'0'0'399'0'0,"0"0"60"0"0,0 0 21 0 0,0 0-59 0 0,0 0-168 0 0,0 0 322 0 0,-8 1 944 0 0,3 1-1341 0 0,1 0 1 0 0,-1 0 0 0 0,0 0 0 0 0,1 0-1 0 0,0 1 1 0 0,-1 0 0 0 0,1 0 0 0 0,0 0 0 0 0,-3 3-179 0 0,-4 6 986 0 0,1 0 0 0 0,-5 7-986 0 0,-3 3 369 0 0,15-17-297 0 0,-1 0 0 0 0,1 0 0 0 0,0 0 0 0 0,0 0 0 0 0,1 1 0 0 0,-1 0 0 0 0,1-1 0 0 0,1 1 0 0 0,-1 0 0 0 0,1 0 0 0 0,0 0 0 0 0,0 0 0 0 0,1 0 0 0 0,0 2-72 0 0,0 12 344 0 0,1 0 0 0 0,1 0 0 0 0,4 14-344 0 0,-5-28 2 0 0,2 1 0 0 0,-1 0-1 0 0,1-1 1 0 0,0 1 0 0 0,0-1-1 0 0,0 0 1 0 0,1 0 0 0 0,0 0-1 0 0,0-1 1 0 0,5 5-2 0 0,1 3-1 0 0,-7-10-57 0 0,0-1 0 0 0,0 1-1 0 0,0 0 1 0 0,1-1 0 0 0,-1 0 0 0 0,1 0 0 0 0,-1 0-1 0 0,1 0 1 0 0,0 0 0 0 0,0-1 0 0 0,-1 0-1 0 0,1 1 1 0 0,0-1 0 0 0,1-1 0 0 0,-1 1 0 0 0,3-1 58 0 0,9 2-552 0 0,0-2 1 0 0,-1 0 0 0 0,12-2 551 0 0,12-5-8111 0 0,-19 1 792 0 0</inkml:trace>
  <inkml:trace contextRef="#ctx0" brushRef="#br0" timeOffset="3290.114">3487 597 13824 0 0,'0'0'629'0'0,"1"3"-12"0"0,2 9-33 0 0,-4-9-366 0 0,-1-1 10 0 0,0 3 287 0 0,0 0 0 0 0,-1 0 1 0 0,0 0-1 0 0,0-1 1 0 0,0 1-1 0 0,0-1 1 0 0,-1 0-1 0 0,0 0 1 0 0,1 0-1 0 0,-2 0 1 0 0,-2 1-516 0 0,-20 23 1784 0 0,25-24-1620 0 0,-1 0-1 0 0,0 1 1 0 0,1 0 0 0 0,0-1 0 0 0,0 1 0 0 0,0 0-1 0 0,1 0 1 0 0,-1 0 0 0 0,1 1 0 0 0,1-1-1 0 0,-1 0 1 0 0,1 0 0 0 0,0 1 0 0 0,0 1-164 0 0,0 2 48 0 0,1-1 1 0 0,0 0-1 0 0,0 1 1 0 0,1-1 0 0 0,0 0-1 0 0,0 0 1 0 0,1 0-1 0 0,3 6-48 0 0,23 35 114 0 0,-28-47-110 0 0,1 0 0 0 0,-1 0 0 0 0,1 0 0 0 0,-1 0 1 0 0,1 0-1 0 0,0-1 0 0 0,0 1 0 0 0,0-1 0 0 0,0 1 1 0 0,0-1-1 0 0,0 0 0 0 0,0 0 0 0 0,0 0 0 0 0,1 0 1 0 0,-1 0-1 0 0,0 0 0 0 0,1-1 0 0 0,-1 1 0 0 0,0-1 1 0 0,1 1-1 0 0,-1-1 0 0 0,1 0 0 0 0,-1 0 0 0 0,1 0 1 0 0,-1-1-1 0 0,1 1-4 0 0,4-1 15 0 0,1-1 1 0 0,-1 0 0 0 0,1-1-1 0 0,-1 1 1 0 0,0-2 0 0 0,0 1-1 0 0,3-2-15 0 0,0-3 2 0 0,-9 7-6 0 0,1 0 1 0 0,-1-1 0 0 0,0 1-1 0 0,1 0 1 0 0,-1 1 0 0 0,0-1-1 0 0,1 0 1 0 0,-1 0 0 0 0,1 1-1 0 0,0-1 4 0 0,4-2-30 0 0,5-2-2532 0 0,-11 5 626 0 0</inkml:trace>
  <inkml:trace contextRef="#ctx0" brushRef="#br0" timeOffset="3870.457">3791 717 6912 0 0,'1'1'528'0'0,"25"16"24"0"0,-24-16 1233 0 0,-1-1 1410 0 0,7 1-1467 0 0,-5-1-1144 0 0,1 1 0 0 0,0 0 0 0 0,-1-1 0 0 0,1 0 0 0 0,0 0 0 0 0,-1 0 0 0 0,1 0 0 0 0,2-1-584 0 0,-5 1 123 0 0,1-1 0 0 0,0 1 1 0 0,-1-1-1 0 0,1 1 0 0 0,-1-1 1 0 0,1 0-1 0 0,-1 1 0 0 0,1-1 1 0 0,-1 0-1 0 0,0 0 0 0 0,1 0 1 0 0,-1 0-1 0 0,0 0 0 0 0,0 0 0 0 0,1-1 1 0 0,-1 1-1 0 0,0 0 0 0 0,0-1 1 0 0,-1 1-1 0 0,2-1-123 0 0,-1-1 50 0 0,1 1 1 0 0,-1-1-1 0 0,0 0 1 0 0,0 1-1 0 0,0-1 1 0 0,0 0-1 0 0,0 0 0 0 0,-1 1 1 0 0,1-1-1 0 0,-1 0 1 0 0,0 0-1 0 0,1 0 0 0 0,-1 0 1 0 0,-1 0-1 0 0,1 0 1 0 0,0 0-1 0 0,-1 1 1 0 0,0-1-1 0 0,1 0 0 0 0,-1 0 1 0 0,0 0-1 0 0,0 1 1 0 0,-1-1-1 0 0,1 1 0 0 0,0-1 1 0 0,-1 1-1 0 0,-1-3-50 0 0,2 3-26 0 0,-3-3 4 0 0,0-1-1 0 0,0 1 1 0 0,-1 0-1 0 0,1 0 1 0 0,-5-3 22 0 0,1 4-43 0 0,0 8 32 0 0,4-2 39 0 0,1 1-1 0 0,0 0 1 0 0,0 0-1 0 0,0 0 0 0 0,0 0 1 0 0,0 0-1 0 0,1 0 1 0 0,0 1-1 0 0,-1 0 1 0 0,1-1-1 0 0,1 1 1 0 0,-1 0-1 0 0,0 0 0 0 0,1 0 1 0 0,0 0-1 0 0,0 0 1 0 0,0 0-1 0 0,0 0 1 0 0,1 1-1 0 0,0-1 0 0 0,0 0 1 0 0,0 0-1 0 0,0 0 1 0 0,1 1-1 0 0,-1-1 1 0 0,2 4-28 0 0,5 21 213 0 0,-4-14-29 0 0,1-1 1 0 0,4 10-185 0 0,5 11 203 0 0,-5-12 145 0 0,2 1-1 0 0,6 10-347 0 0,-12-27 38 0 0,0 0 0 0 0,0 0 0 0 0,1-1 0 0 0,0 1 0 0 0,0-1 0 0 0,1-1 0 0 0,0 1 0 0 0,0-1 0 0 0,6 5-38 0 0,-7-7-70 0 0,0 0-1 0 0,0 0 0 0 0,0 0 1 0 0,1-1-1 0 0,-1 0 0 0 0,1 0 1 0 0,0-1-1 0 0,-1 1 0 0 0,4-1 71 0 0,11 0-2602 0 0,0-4-3395 0 0,-7-2-1047 0 0</inkml:trace>
  <inkml:trace contextRef="#ctx0" brushRef="#br0" timeOffset="4369.702">4085 658 10136 0 0,'1'2'777'0'0,"9"10"-398"0"0,-1 0 0 0 0,3 7-379 0 0,-3-5 1118 0 0,-2 0 0 0 0,0 1 0 0 0,0 0 0 0 0,-2 0 1 0 0,1 0-1 0 0,-2 1 0 0 0,0 0-1118 0 0,-1 0 290 0 0,9 41 948 0 0,-3 1 0 0 0,-2 1 0 0 0,-1 30-1238 0 0,-6-67 24 0 0,1-8 19 0 0,-1-1 0 0 0,-1 0 0 0 0,0 0 0 0 0,-3 10-43 0 0,2-10 166 0 0,-3 6 224 0 0,4-18-289 0 0,1-1-33 0 0,-1-1-4 0 0,-3-6-31 0 0,0-1-1 0 0,0 1 0 0 0,1-1 0 0 0,0 1 1 0 0,0-1-1 0 0,1 0 0 0 0,0 0 1 0 0,0 0-1 0 0,1 0 0 0 0,0-1 1 0 0,1-3-33 0 0,-1-22 77 0 0,2 0 0 0 0,2-7-77 0 0,-1 11 56 0 0,2-17 75 0 0,9-33-131 0 0,-5 30 53 0 0,-5 37-33 0 0,0 0 1 0 0,0 0 0 0 0,1 1 0 0 0,1-1 0 0 0,0 1 0 0 0,2-2-21 0 0,-3 5 9 0 0,0 1 1 0 0,1 1-1 0 0,1-1 1 0 0,-1 1-1 0 0,1 0 1 0 0,0 0-1 0 0,1 0 1 0 0,0 1-1 0 0,2-2-9 0 0,-7 7 0 0 0,1-1 0 0 0,-1 1 0 0 0,1 0 0 0 0,0-1 0 0 0,-1 1 0 0 0,1 0 0 0 0,0 1 0 0 0,-1-1 0 0 0,1 0 0 0 0,0 1 0 0 0,0-1 0 0 0,0 1 0 0 0,0 0 0 0 0,2 0 0 0 0,-3 0 0 0 0,-1 0 0 0 0,1 1 0 0 0,-1-1 0 0 0,1 0 0 0 0,-1 0 0 0 0,0 1 0 0 0,1-1 0 0 0,-1 1 0 0 0,1 0 0 0 0,-1-1 0 0 0,0 1 0 0 0,1 0 0 0 0,-1 0 0 0 0,0-1 0 0 0,0 1 0 0 0,0 0 0 0 0,0 0 0 0 0,0 0 0 0 0,0 1 0 0 0,0-1 0 0 0,0 0 0 0 0,0 0 0 0 0,0 1 0 0 0,0-1 0 0 0,-1 0 0 0 0,1 1 0 0 0,0 0 0 0 0,1 3-14 0 0,-1 0 0 0 0,0 0 0 0 0,0 1 1 0 0,0-1-1 0 0,0 0 0 0 0,-1 0 0 0 0,0 1 0 0 0,0-1 0 0 0,0 0 0 0 0,-1 0 0 0 0,0 1 0 0 0,0-1 0 0 0,0 0 0 0 0,0 0 0 0 0,-1 0 0 0 0,0 0 1 0 0,0 0-1 0 0,-2 3 14 0 0,-3 7-41 0 0,-1-1 1 0 0,0-1-1 0 0,-1 0 0 0 0,-1 0 1 0 0,-2 3 40 0 0,9-13-88 0 0,0 0 1 0 0,0 0-1 0 0,0 0 1 0 0,-1 0-1 0 0,1 0 1 0 0,-1 0-1 0 0,0-1 1 0 0,1 0-1 0 0,-1 0 1 0 0,0 0-1 0 0,0 0 1 0 0,0 0-1 0 0,-1-1 0 0 0,1 0 1 0 0,0 0-1 0 0,0 0 1 0 0,-1 0-1 0 0,1-1 1 0 0,-1 0-1 0 0,-3 0 88 0 0,6 0-203 0 0,1 0-1 0 0,-1-1 0 0 0,0 1 0 0 0,0 0 1 0 0,1-1-1 0 0,-1 0 0 0 0,0 1 1 0 0,0-1-1 0 0,1 0 0 0 0,-1 0 1 0 0,1 0-1 0 0,-1 0 0 0 0,1 0 0 0 0,-1-1 204 0 0,-8-10-1648 0 0</inkml:trace>
  <inkml:trace contextRef="#ctx0" brushRef="#br0" timeOffset="4744.746">4523 118 16296 0 0,'3'4'117'0'0,"1"1"1"0"0,-1-1 0 0 0,-1 0 0 0 0,1 1 0 0 0,0-1 0 0 0,-1 1 0 0 0,0 0-1 0 0,0-1 1 0 0,-1 1 0 0 0,1 0 0 0 0,-1 0 0 0 0,0 1 0 0 0,-1-1 0 0 0,1 0-1 0 0,-1 1-117 0 0,3 26 196 0 0,-1-20 209 0 0,-1 1 0 0 0,0-1 0 0 0,-1 8-405 0 0,-2 30 1649 0 0,3 11-1649 0 0,0 43 283 0 0,-3-75-344 0 0,-3 279 1350 0 0,6-288-2078 0 0,1 0 0 0 0,0 0 0 0 0,6 18 789 0 0,-1-15-1468 0 0</inkml:trace>
  <inkml:trace contextRef="#ctx0" brushRef="#br0" timeOffset="4745.746">4745 590 14712 0 0,'0'0'332'0'0,"0"0"50"0"0,0 0 25 0 0,-1-1-48 0 0,-4 0-313 0 0,0-1 1 0 0,0 1 0 0 0,0 1-1 0 0,0-1 1 0 0,0 1 0 0 0,-1 0-1 0 0,1 0 1 0 0,0 0 0 0 0,0 0-1 0 0,0 1 1 0 0,-3 1-47 0 0,-13 3 551 0 0,0 1-1 0 0,-3 1-550 0 0,17-4 196 0 0,0 0 0 0 0,0 0 0 0 0,0 1 0 0 0,1 0 1 0 0,-1 0-1 0 0,1 1 0 0 0,-5 4-196 0 0,-4 5 90 0 0,1 0 0 0 0,-7 10-90 0 0,17-19-407 0 0,1 0-1 0 0,-1 1 1 0 0,1-1-1 0 0,0 1 1 0 0,1 0-1 0 0,-3 5 408 0 0,4 1-6138 0 0</inkml:trace>
  <inkml:trace contextRef="#ctx0" brushRef="#br0" timeOffset="5194.302">4859 748 7832 0 0,'0'0'602'0'0,"0"0"-147"0"0,0 0 853 0 0,0 0 415 0 0,0 0 79 0 0,0 0-142 0 0,-14 7 644 0 0,5 0-1903 0 0,0 0 0 0 0,1 1 0 0 0,0 0 1 0 0,0 1-1 0 0,1-1 0 0 0,0 1 0 0 0,-1 2-401 0 0,3-4 185 0 0,2-2-101 0 0,0 1 0 0 0,0-1 0 0 0,0 1 0 0 0,1 0 0 0 0,0 0-1 0 0,1-1 1 0 0,-1 2 0 0 0,1-1 0 0 0,0 0 0 0 0,0 0 0 0 0,1 0-1 0 0,0 0 1 0 0,0 0 0 0 0,0 1 0 0 0,1-1 0 0 0,0 0 0 0 0,2 5-84 0 0,-3-10 36 0 0,0 1 0 0 0,1-1 0 0 0,-1 0 0 0 0,0 0 1 0 0,1 1-1 0 0,-1-1 0 0 0,1 0 0 0 0,0 0 0 0 0,-1 0 1 0 0,1 0-1 0 0,0 0 0 0 0,0 0 0 0 0,0 0 0 0 0,0 0 1 0 0,0 0-1 0 0,0 0 0 0 0,0 0 0 0 0,0-1 0 0 0,0 1 1 0 0,0 0-1 0 0,0-1 0 0 0,0 1 0 0 0,0-1 0 0 0,1 1 1 0 0,-1-1-1 0 0,0 0 0 0 0,0 1 0 0 0,1-1 0 0 0,-1 0 0 0 0,0 0 1 0 0,1 0-37 0 0,1 0 20 0 0,0 0 0 0 0,0 0 0 0 0,0 0 0 0 0,0-1 0 0 0,0 1 0 0 0,0-1 0 0 0,0 0 0 0 0,0 0 0 0 0,0 0 0 0 0,0 0 0 0 0,2-2-20 0 0,1-1 24 0 0,1 0 0 0 0,-1-1-1 0 0,0 1 1 0 0,-1-1 0 0 0,1-1-1 0 0,-1 1 1 0 0,0-1-1 0 0,2-3-23 0 0,1-3 1 0 0,-1 0 0 0 0,0 0 0 0 0,-1-1-1 0 0,1-3 0 0 0,-3 5 12 0 0,0 0 0 0 0,-1 0 0 0 0,0 0 0 0 0,-1-1 0 0 0,0 1 0 0 0,-1-1 0 0 0,0 0 0 0 0,0 1 0 0 0,-2-1 0 0 0,1 0 0 0 0,-3-7-12 0 0,3 15-15 0 0,-1-1 0 0 0,0 0 0 0 0,0 1 0 0 0,0-1 0 0 0,0 1 0 0 0,-1 0 0 0 0,0-1 0 0 0,0 1 0 0 0,0 0 0 0 0,-2-3 15 0 0,3 6-32 0 0,1 3 64 0 0,0 3-43 0 0,0 0 1 0 0,1 0-1 0 0,-1 0 1 0 0,1 1 0 0 0,0-1-1 0 0,0 0 1 0 0,1-1-1 0 0,-1 1 1 0 0,1 0 0 0 0,0 0-1 0 0,1-1 1 0 0,-1 1-1 0 0,1-1 1 0 0,0 0 0 0 0,2 4 10 0 0,11 13-42 0 0,-1 1 0 0 0,-2 1 1 0 0,0 0-1 0 0,-1 0 0 0 0,-2 1 1 0 0,0 1-1 0 0,-2 0 0 0 0,3 13 42 0 0,-8-25 49 0 0,-1 0-1 0 0,0 0 1 0 0,0 1-1 0 0,-2-1 1 0 0,0 0-1 0 0,0 0 1 0 0,-1 1-1 0 0,-1-1-48 0 0,2-8 0 0 0,0-4 0 0 0,0-1 0 0 0,0 1 0 0 0,0 0 0 0 0,-1 0 0 0 0,1 0 0 0 0,0 0 0 0 0,0-1 0 0 0,0 1 0 0 0,-1 0 0 0 0,1 0 0 0 0,-1-1 0 0 0,1 1 0 0 0,0 0 0 0 0,-1 0 0 0 0,1-1 0 0 0,-1 1 0 0 0,1-1 0 0 0,-1 1 0 0 0,0 0 0 0 0,1-1 0 0 0,-1 1 0 0 0,0-1 0 0 0,0 1 0 0 0,1-1 0 0 0,0 0 0 0 0,0 0 0 0 0,0 0 0 0 0,0 0 0 0 0,-1 0 0 0 0,1 0 0 0 0,0 0 0 0 0,0 0 0 0 0,0 0 0 0 0,0 0 0 0 0,-1 0 0 0 0,1 0 0 0 0,0 0 0 0 0,0 0 0 0 0,0 0 0 0 0,0 0 0 0 0,-1 0 0 0 0,1 0 0 0 0,0 0 0 0 0,0 0 0 0 0,0 0 0 0 0,0 0 0 0 0,0 0 0 0 0,-1 0 0 0 0,1 0 0 0 0,0 0 0 0 0,0-1 0 0 0,0 1 0 0 0,0 0 0 0 0,0 0 0 0 0,0 0 0 0 0,-1 0 0 0 0,1 0 0 0 0,0 0 0 0 0,0-1 0 0 0,0 1 0 0 0,0 0 0 0 0,0 0 0 0 0,0 0 0 0 0,0 0 0 0 0,0-1 0 0 0,-3-3 0 0 0,1-2 142 0 0,0 0-1 0 0,0 0 1 0 0,1 0-1 0 0,-1 0 0 0 0,1-1 1 0 0,1 1-1 0 0,-1 0 1 0 0,1-1-1 0 0,0 1 0 0 0,1 0 1 0 0,-1 0-1 0 0,2-4-141 0 0,2-15 387 0 0,2 0 0 0 0,4-9-387 0 0,-9 31 1 0 0,4-16 239 0 0,2 1 0 0 0,1-1 0 0 0,0 1 0 0 0,6-9-240 0 0,-8 17 71 0 0,0 0-1 0 0,1 0 0 0 0,1 1 1 0 0,-1 0-1 0 0,1 1 0 0 0,1 0 1 0 0,-1 0-1 0 0,5-2-70 0 0,2 0-36 0 0,7-6-2179 0 0,-9 4-3326 0 0,0-6-2933 0 0</inkml:trace>
  <inkml:trace contextRef="#ctx0" brushRef="#br0" timeOffset="6180.958">5735 302 5984 0 0,'9'-1'622'0'0,"-8"1"-543"0"0,0 0-1 0 0,0 0 0 0 0,0-1 0 0 0,1 1 0 0 0,-1-1 1 0 0,0 1-1 0 0,0-1 0 0 0,0 0 0 0 0,0 0 0 0 0,0 1 1 0 0,0-1-1 0 0,0 0 0 0 0,0 0 0 0 0,0 0-78 0 0,1-2 1923 0 0,1 0 1 0 0,-1 0-1 0 0,0-1 0 0 0,0 1 1 0 0,-1-1-1 0 0,1-1-1923 0 0,4-7 3196 0 0,-5 11-1780 0 0,-1 1-139 0 0,0 0-496 0 0,0 0-217 0 0,0 0-41 0 0,1 15 77 0 0,0-2-545 0 0,-1 0 1 0 0,-1 0-1 0 0,0 0 0 0 0,-1 0 1 0 0,0 0-1 0 0,-1 0 0 0 0,0 1-55 0 0,-4 19 417 0 0,-1 8 108 0 0,-1 10 291 0 0,-3 39-816 0 0,9-54 153 0 0,1-24-69 0 0,1 1 0 0 0,0-1 0 0 0,1 0-1 0 0,0 0 1 0 0,1 1 0 0 0,1 3-84 0 0,5 20 403 0 0,2 0-1 0 0,2-1 1 0 0,8 17-403 0 0,-17-48 23 0 0,0 0 0 0 0,0 0-1 0 0,0 0 1 0 0,1 0 0 0 0,0 0 0 0 0,0 0-1 0 0,0-1 1 0 0,0 1 0 0 0,1-1 0 0 0,-1 0-1 0 0,1 0 1 0 0,0 0 0 0 0,-1-1 0 0 0,1 1-1 0 0,1-1 1 0 0,-1 0 0 0 0,0 0 0 0 0,0 0-1 0 0,1-1 1 0 0,3 1-23 0 0,9 2 116 0 0,0-1 1 0 0,1-1-1 0 0,-1-1 0 0 0,1-1 0 0 0,0 0-116 0 0,38 1 124 0 0,-40 1-124 0 0,-3 5 0 0 0,-10-5-141 0 0,0-1 0 0 0,0 2 0 0 0,0-1 0 0 0,-1 0 0 0 0,0 0 0 0 0,1 1 0 0 0,-1-1 1 0 0,0 1-1 0 0,0 0 0 0 0,0 0 0 0 0,0 0 0 0 0,-1 0 0 0 0,1 0 0 0 0,-1 0 0 0 0,0 0 0 0 0,0 1 0 0 0,0-1 0 0 0,0 0 0 0 0,0 1 0 0 0,-1-1 0 0 0,0 0 0 0 0,1 1 1 0 0,-1-1-1 0 0,-1 1 0 0 0,1-1 0 0 0,0 0 0 0 0,-1 2 141 0 0,-3 17-7204 0 0,-4-3-2170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35:57.3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124 1 2760 0 0,'0'19'803'0'0,"0"-18"2071"0"0,0-1 982 0 0,0 0 192 0 0,0 0-368 0 0,0 0-1718 0 0,0 0-747 0 0,0 2-154 0 0,2 6-675 0 0,0 0-1 0 0,-1 0 0 0 0,0 1 1 0 0,-1-1-1 0 0,1 0 0 0 0,-2 1 1 0 0,1-1-1 0 0,-1 0 0 0 0,-1 1-385 0 0,0 17 456 0 0,2-20-372 0 0,0 0-1 0 0,-1-1 1 0 0,1 1-1 0 0,-1 0 1 0 0,-1-1 0 0 0,0 3-84 0 0,-7 19 341 0 0,7-17-168 0 0,-1 0 0 0 0,-1 0 1 0 0,0 0-1 0 0,-3 5-173 0 0,2-4 87 0 0,0 0-1 0 0,1 0 0 0 0,0 1 1 0 0,0-1-1 0 0,2 1 1 0 0,-1 0-1 0 0,2 0 0 0 0,0 0 1 0 0,0 0-1 0 0,1 4-86 0 0,-8 121 744 0 0,3-59-440 0 0,-5 52-304 0 0,2-30 31 0 0,3-49-9 0 0,3-31 9 0 0,-2-1 0 0 0,-3 11-31 0 0,-3 10 110 0 0,10-38-101 0 0,0 0 0 0 0,0 1-1 0 0,0-1 1 0 0,0 0 0 0 0,0 0-1 0 0,0 1 1 0 0,1-1 0 0 0,-1 0-1 0 0,1 2-8 0 0,1 11 110 0 0,-2-14-43 0 0,0-1 13 0 0,0 0-1 0 0,0 0-7 0 0,0 0-7 0 0,0-7-1 0 0,2-20 241 0 0,0 0 1 0 0,4-15-306 0 0,-1 14 317 0 0,-2 1 0 0 0,0-17-317 0 0,2-117-954 0 0,11-33 954 0 0,-10 94 909 0 0,-6 92-944 0 0,1 0 1 0 0,1 1-1 0 0,-1-1 0 0 0,1 0 1 0 0,3-5 34 0 0,-3 9 5 0 0,-2 3 5 0 0,1-1 0 0 0,-1 1 0 0 0,1-1-1 0 0,-1 1 1 0 0,1 0 0 0 0,-1-1 0 0 0,0 1 0 0 0,0-1 0 0 0,0 1 0 0 0,0-1 0 0 0,0 1 0 0 0,0-1-1 0 0,0 1 1 0 0,-1-1 0 0 0,1 1 0 0 0,0-1 0 0 0,-1 0-10 0 0,-1-4-27 0 0,-10-14-863 0 0,7 5 791 0 0,4 8 99 0 0,1-1 0 0 0,0-2 0 0 0,0 1 0 0 0,0 3 11 0 0,0 3 31 0 0,0-4-31 0 0,-1-6-11 0 0,2 11 0 0 0,4-8 0 0 0,1-10 573 0 0,-3 7-213 0 0,0-9-589 0 0,-3 20 417 0 0,0 2-284 0 0,0 0-120 0 0,0 0-28 0 0,2-1 37 0 0,3-3 194 0 0,-4 3 162 0 0,-1 1 69 0 0,0 0 19 0 0,12 5 3 0 0,-8-3-258 0 0,-1 1-1 0 0,0 0 1 0 0,0 0-1 0 0,0 0 0 0 0,0 0 1 0 0,0 1-1 0 0,-1-1 1 0 0,1 1-1 0 0,-1 0 1 0 0,0-1-1 0 0,1 3 19 0 0,3 10-149 0 0,0 0 0 0 0,1 6 149 0 0,0-2-42 0 0,23 68 166 0 0,11 77 320 0 0,-24-112-539 0 0,-8-13-74 0 0,-5-31 169 0 0,0 0 11 0 0,-3-8 47 0 0,-1-1 28 0 0,0 0-17 0 0,0 0-30 0 0,0 2-87 0 0,4 2 33 0 0,4-5 15 0 0,-6 1 0 0 0,0-1 0 0 0,-1 1 0 0 0,1-1 0 0 0,0 1 0 0 0,-1-1 0 0 0,1 0 0 0 0,-1 0 0 0 0,1 1 0 0 0,-1-1 0 0 0,0 0 0 0 0,1 0 0 0 0,-1 0 0 0 0,0-1 0 0 0,0 1 0 0 0,1 0 0 0 0,-1 0 0 0 0,0-1 0 0 0,0 1 0 0 0,-1 0 0 0 0,2-2 0 0 0,1-2 0 0 0,3-4 13 0 0,-1 1 1 0 0,0-1-1 0 0,0 0 0 0 0,-1 0 1 0 0,1-3-14 0 0,0 0 32 0 0,0 1 1 0 0,8-11-33 0 0,33-51 318 0 0,4 3 0 0 0,43-46-318 0 0,-79 101 92 0 0,1 1-1 0 0,7-6-91 0 0,-17 16-5 0 0,0 0 0 0 0,0 0 0 0 0,0 1-1 0 0,1 0 1 0 0,0 0 0 0 0,0 0 0 0 0,0 0-1 0 0,0 1 1 0 0,6-1 5 0 0,-10 2-8 0 0,-1 1 0 0 0,1 0 0 0 0,-1 0 0 0 0,1 0 0 0 0,0 0 1 0 0,-1 0-1 0 0,1 0 0 0 0,-1 1 0 0 0,1-1 0 0 0,0 1 0 0 0,-1-1 0 0 0,1 1 0 0 0,-1-1 0 0 0,1 1 0 0 0,-1 0 0 0 0,0 0 0 0 0,1 0 1 0 0,-1 0-1 0 0,0 0 0 0 0,1 0 0 0 0,-1 0 0 0 0,0 0 0 0 0,0 0 0 0 0,0 0 0 0 0,0 1 0 0 0,0-1 0 0 0,0 0 0 0 0,0 1 1 0 0,-1-1-1 0 0,1 1 0 0 0,-1-1 0 0 0,1 1 0 0 0,-1-1 0 0 0,1 1 0 0 0,-1 1 8 0 0,2 5 7 0 0,0 0 0 0 0,-1 0 0 0 0,0 1-1 0 0,0-1 1 0 0,-1 0 0 0 0,-1 6-7 0 0,-2 26-112 0 0,-6 17 112 0 0,-11 88 572 0 0,11-62-572 0 0,4 0 0 0 0,4 81 0 0 0,2-73 0 0 0,1-60-86 0 0,-1-22 12 0 0,-1 0 0 0 0,0-1-1 0 0,0 1 1 0 0,-1 0 0 0 0,0 2 74 0 0,-1-5 15 0 0,1 0 1 0 0,1 0-1 0 0,-1 1 1 0 0,1-1 0 0 0,0 0-1 0 0,0 0 1 0 0,1 0-1 0 0,1 5-15 0 0,2 5 158 0 0,1-1-1 0 0,6 14-157 0 0,-5-13 18 0 0,-5-14-26 0 0,-1-1-1 0 0,1 0 1 0 0,-1 0 0 0 0,1 0-1 0 0,-1 0 1 0 0,1 0 0 0 0,0 0 0 0 0,-1 0-1 0 0,1 0 1 0 0,0 0 0 0 0,0 0-1 0 0,0 0 1 0 0,0 0 0 0 0,0-1-1 0 0,0 2 9 0 0,9-1-248 0 0,-8-1 164 0 0,0 0-171 0 0,3 1 294 0 0,-4-1-3252 0 0,-1 0-3543 0 0,-6 4-2769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13:24.2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55 9072 0 0,'24'-7'816'0'0,"-7"0"-447"0"0,-15 4-235 0 0,-1 2 7 0 0,0-1 392 0 0,-1 2 19 0 0,12-7 427 0 0,-11 6-855 0 0,0 1-78 0 0,-1 0 0 0 0,1 0 0 0 0,-1-1 0 0 0,0 1 0 0 0,1 0 0 0 0,-1-1 0 0 0,0 1 0 0 0,1 0 0 0 0,-1-1 0 0 0,0 1 0 0 0,0 0 0 0 0,1-1 0 0 0,-1 1 0 0 0,0-1 0 0 0,0 1 0 0 0,0-1 0 0 0,0 1 0 0 0,1 0 0 0 0,-1-1 0 0 0,0 1 0 0 0,0-1 0 0 0,0 1-46 0 0,0-1 4 0 0,0 1 1 0 0,0-1 0 0 0,0 1 0 0 0,0-1-1 0 0,0 1 1 0 0,1-1 0 0 0,-1 1 0 0 0,0-1-1 0 0,-1 0 1 0 0,1 1 0 0 0,0-1 0 0 0,0 1-1 0 0,0-1 1 0 0,0 1 0 0 0,0-1 0 0 0,0 1-1 0 0,-1-1 1 0 0,1 1 0 0 0,0 0 0 0 0,0-1 0 0 0,-1 1-1 0 0,1-1 1 0 0,0 1 0 0 0,-1-1 0 0 0,1 1-1 0 0,0 0 1 0 0,-1-1 0 0 0,0 1-5 0 0,0-1-1 0 0,-7-3 1 0 0,8 5 0 0 0,0-1 0 0 0,1 0 0 0 0,-1 0 0 0 0,0 0 0 0 0,0 0 0 0 0,0 0 0 0 0,0 1 0 0 0,0-1 0 0 0,0 0 0 0 0,0 0 0 0 0,0 0 0 0 0,0 0 0 0 0,0 1 0 0 0,1-1 0 0 0,-1 0 0 0 0,0 0 0 0 0,0 0 0 0 0,0 1 0 0 0,0-1 0 0 0,0 0 0 0 0,0 0 0 0 0,0 0 0 0 0,0 1 0 0 0,-1-1 0 0 0,1 0 0 0 0,0 0 0 0 0,0 0 0 0 0,0 1 0 0 0,0-1 0 0 0,0 0 0 0 0,0 0 0 0 0,0 0 0 0 0,0 0 0 0 0,0 0 0 0 0,0 1 0 0 0,-1-1 0 0 0,1 0 0 0 0,0 0 0 0 0,0 0 0 0 0,0 0 0 0 0,0 0 0 0 0,-1 1 0 0 0,1-1 0 0 0,0 0 0 0 0,0 0 0 0 0,0 0 0 0 0,0 0 0 0 0,-1 0 0 0 0,1 0 0 0 0,0 0 0 0 0,0 0 0 0 0,0 0 0 0 0,-1 0 0 0 0,1 0 0 0 0,0 0 0 0 0,0 0 0 0 0,0 0 0 0 0,-1 0 0 0 0,1 0 0 0 0,0 0 0 0 0,0 0 0 0 0,20 18 0 0 0,-17-17 0 0 0,-1 1 0 0 0,0-1 0 0 0,0 1 0 0 0,0 0 0 0 0,0 0 0 0 0,0 0 0 0 0,0 0 0 0 0,0 1 0 0 0,0-1 0 0 0,-1 0 0 0 0,1 1 0 0 0,-1-1 0 0 0,0 1 0 0 0,0-1 0 0 0,0 1 0 0 0,1 1 0 0 0,-1-1 5 0 0,0 1 0 0 0,0-1 1 0 0,1 0-1 0 0,0 0 0 0 0,0 0 1 0 0,0 0-1 0 0,0 0 1 0 0,0-1-1 0 0,0 1 0 0 0,1 0 1 0 0,1 1-6 0 0,17 20 53 0 0,34 70-179 0 0,-49-85 149 0 0,0 1-1 0 0,1-1 0 0 0,0-1 1 0 0,1 1-23 0 0,21 29 90 0 0,-17-21-189 0 0,0-1 0 0 0,1 0 0 0 0,1-1 0 0 0,4 3 99 0 0,9 11-202 0 0,-3-7-6 0 0,1 0 0 0 0,0-1 0 0 0,12 6 208 0 0,2 1-184 0 0,41 27-136 0 0,-45-32 80 0 0,29 24 240 0 0,-49-36-40 0 0,0 0 0 0 0,1-2 1 0 0,0 0-1 0 0,12 5 40 0 0,-5-3-57 0 0,-1 2 1 0 0,5 3 56 0 0,40 28-61 0 0,12 8-17 0 0,5 10 78 0 0,-33-27-74 0 0,0-1 0 0 0,3-4 0 0 0,14 6 74 0 0,-62-33-7 0 0,139 78-73 0 0,-87-51 268 0 0,-2 3 1 0 0,36 28-189 0 0,22 16-369 0 0,-105-70 371 0 0,128 96-188 0 0,-118-90 172 0 0,0-1 1 0 0,1-1-1 0 0,1 0 1 0 0,-1-2-1 0 0,2 0 14 0 0,23 11 140 0 0,0-2 224 0 0,-35-15-165 0 0,0 0 0 0 0,0 1 0 0 0,0 1 0 0 0,0 0 1 0 0,6 5-200 0 0,15 5 449 0 0,-3-2-66 0 0,-11-1-254 0 0,-1-1 1 0 0,11 11-130 0 0,17 13-39 0 0,-6-6 243 0 0,-34-27-204 0 0,0-1 0 0 0,10 9 0 0 0,-11-8 66 0 0,1 0 0 0 0,-1 0 0 0 0,0 0 1 0 0,1 0-1 0 0,0-1 0 0 0,-1 1 0 0 0,1-1 1 0 0,1 0-67 0 0,20 9 174 0 0,-24-9-170 0 0,1 0 0 0 0,-1 0 0 0 0,0 0 1 0 0,0 0-1 0 0,0-1 0 0 0,1 1 0 0 0,-1-1 1 0 0,0 1-1 0 0,1 0 0 0 0,-1-1 1 0 0,0 0-1 0 0,1 1 0 0 0,-1-1 0 0 0,0 0 1 0 0,1 0-1 0 0,-1 0 0 0 0,2 0-4 0 0,-2 0 4 0 0,0 0-1 0 0,1 0 1 0 0,-1 0-1 0 0,1 0 1 0 0,-1 0-1 0 0,1 1 1 0 0,-1-1-1 0 0,0 1 1 0 0,1-1-1 0 0,-1 1 1 0 0,0-1-1 0 0,1 1 1 0 0,-1-1-1 0 0,0 1 1 0 0,1 0-4 0 0,30 13 11 0 0,0 1-11 0 0,-24-11 0 0 0,2-2 0 0 0,-1 3 0 0 0,0 1 0 0 0,2 1 10 0 0,-2 2 113 0 0,-7-7-82 0 0,-2-1 55 0 0,0-1-6 0 0,3 1-40 0 0,1 2 71 0 0,0-1 0 0 0,1 0 0 0 0,-1 1 0 0 0,0 0 0 0 0,0 0 0 0 0,2 2-121 0 0,-1 1 77 0 0,21 18 54 0 0,1-6-78 0 0,-26-17-52 0 0,0 1 0 0 0,1-1 0 0 0,-1 0 0 0 0,1 0 0 0 0,-1 0-1 0 0,1 0 1 0 0,0 0 0 0 0,-1 0 0 0 0,1 0 0 0 0,0-1 0 0 0,0 1 0 0 0,0 0-1 0 0,18 5 0 0 0,-14-3 11 0 0,-1 0 0 0 0,1-1 1 0 0,0 0-1 0 0,0-1 1 0 0,0 1-1 0 0,0-1 1 0 0,6 1-12 0 0,-4 2 131 0 0,-5 0-104 0 0,36 7 382 0 0,-37-9-325 0 0,-1-1-80 0 0,-1-1 0 0 0,0 1 0 0 0,0-1-1 0 0,0 1 1 0 0,0-1 0 0 0,0 0 0 0 0,1 1-1 0 0,-1-1 1 0 0,0 1 0 0 0,0-1 0 0 0,1 0-1 0 0,-1 1 1 0 0,0-1 0 0 0,1 0 0 0 0,-1 1-1 0 0,0-1 1 0 0,1 0 0 0 0,-1 1 0 0 0,1-1-1 0 0,-1 0 1 0 0,0 0 0 0 0,1 0 0 0 0,-1 1-1 0 0,1-1 1 0 0,-1 0 0 0 0,1 0 0 0 0,-1 0-1 0 0,0 0 1 0 0,1 0 0 0 0,-1 0-1 0 0,1 0 1 0 0,-1 0 0 0 0,1 0-4 0 0,3 1 9 0 0,1 8 1 0 0,-2-7 19 0 0,6-2-50 0 0,-7 0 113 0 0,-2 0 28 0 0,0 0-3 0 0,0 0 17 0 0,0 0 8 0 0,2-1 2 0 0,9-2-13 0 0,-10 3-138 0 0,0-1 0 0 0,0 1 0 0 0,0 1 0 0 0,0-1 0 0 0,0 0 0 0 0,0 0 0 0 0,0 0 0 0 0,0 1 0 0 0,0-1 0 0 0,0 0 1 0 0,0 1-1 0 0,0-1 7 0 0,4 2-160 0 0,-4-2 42 0 0,-1 0 38 0 0,2-2 14 0 0,7-5 11 0 0,-9 7 56 0 0,1 0 0 0 0,-1-1 0 0 0,0 1-1 0 0,1 0 1 0 0,-1 0 0 0 0,0-1 0 0 0,1 1-1 0 0,-1 0 1 0 0,0-1 0 0 0,1 1 0 0 0,-1 0-1 0 0,0-1 1 0 0,0 1 0 0 0,0 0 0 0 0,1-1-1 0 0,-1 1 1 0 0,0 0 0 0 0,0-1-1 0 0,0 1 1 0 0,0-1 0 0 0,0 1 0 0 0,0-1-1 0 0,2-4 40 0 0,2-10 82 0 0,-2 11-59 0 0,0-1 0 0 0,-1 1 0 0 0,0 0 0 0 0,0-1 0 0 0,0 1 0 0 0,-1-1 0 0 0,0 1 0 0 0,1-1 0 0 0,-2 1-1 0 0,1-1 1 0 0,-1-3-63 0 0,0-16 78 0 0,1 21-78 0 0,1 1-1 0 0,-1-1 1 0 0,0 0-1 0 0,-1 0 1 0 0,1 1-1 0 0,0-1 1 0 0,-1 0-1 0 0,1 1 1 0 0,-1-1-1 0 0,0 0 0 0 0,-1 0 1 0 0,-16-41 0 0 0,17 42 0 0 0,1 1 0 0 0,-1-1 0 0 0,0 0 0 0 0,1 1 0 0 0,-1-1 0 0 0,1 0 0 0 0,0 1 0 0 0,0-1 0 0 0,-1 0 0 0 0,1 0 0 0 0,0 0 0 0 0,0 0 0 0 0,0 0 0 0 0,0 1 0 0 0,-1-1 0 0 0,1 0 0 0 0,0 1 0 0 0,-1-1 0 0 0,0 0 0 0 0,0 0 0 0 0,-3-6 0 0 0,4-3 0 0 0,4 2 0 0 0,-3 3 15 0 0,-1 4 54 0 0,0 2 5 0 0,0 0 16 0 0,0 0 5 0 0,0 0-6 0 0,0 0-1 0 0,0 0-25 0 0,0 0-103 0 0,-5 12-31 0 0,0-3 83 0 0,4 0 47 0 0,2-5-29 0 0,-1 1-1 0 0,0-1 1 0 0,1 0 0 0 0,0 0-1 0 0,0 0 1 0 0,0 0-1 0 0,0 0 1 0 0,1 0 0 0 0,0-1-1 0 0,-1 1 1 0 0,1 0-1 0 0,1 0-29 0 0,10 23 124 0 0,-3-5-46 0 0,-8-18-68 0 0,0-1 1 0 0,0 1-1 0 0,-1 0 1 0 0,1 0 0 0 0,-1 0-1 0 0,0 0-10 0 0,14 40 117 0 0,-9-28-114 0 0,1-3 48 0 0,-2-5-29 0 0,-2-4 39 0 0,-1 0-1 0 0,1 1 0 0 0,-1-1 1 0 0,0 1-1 0 0,-1-1 0 0 0,1 2-60 0 0,1 1 66 0 0,-3-5 22 0 0,0-2 0 0 0,0 0 0 0 0,17 7 422 0 0,-15-6-444 0 0,-4 0-12 0 0,-54 14 190 0 0,41-12-168 0 0,14-2-70 0 0,-1-1 1 0 0,1 0 0 0 0,0 0 0 0 0,0 0 0 0 0,0 0 0 0 0,-1 0-1 0 0,1-1 1 0 0,0 1 0 0 0,0 0 0 0 0,0 0 0 0 0,0-1-1 0 0,-1 1-6 0 0,-11-3 103 0 0,-6 3 187 0 0,17 0-130 0 0,0 0-26 0 0,-51 4-108 0 0,44-2-26 0 0,0-2 0 0 0,0 1 0 0 0,-9-1 0 0 0,-19 1 0 0 0,28 0 0 0 0,-42-1 54 0 0,39 0-44 0 0,0 2-144 0 0,0-1 0 0 0,0 0 0 0 0,-13-2 134 0 0,10 1-1144 0 0,12 0-182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36:14.3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13 214 11976 0 0,'0'0'85'0'0,"0"1"-37"0"0,0 0-1 0 0,0 0 1 0 0,0-1 0 0 0,-1 1-1 0 0,1 0 1 0 0,0 0 0 0 0,0-1-1 0 0,0 1 1 0 0,-1 0 0 0 0,1 0-1 0 0,0-1 1 0 0,-1 1 0 0 0,1 0-1 0 0,0-1 1 0 0,-1 1 0 0 0,1-1-1 0 0,-1 1 1 0 0,1 0 0 0 0,-1-1-1 0 0,1 1 1 0 0,-1-1 0 0 0,0 1-1 0 0,1-1 1 0 0,-1 0 0 0 0,1 1-1 0 0,-1-1 1 0 0,0 0 0 0 0,0 1-48 0 0,0-1 640 0 0,1 0 209 0 0,0 0 42 0 0,0 0-30 0 0,0 0-145 0 0,0 0-63 0 0,0 0-12 0 0,0 0-1 0 0,0 0 0 0 0,1-1 0 0 0,5-4 0 0 0,-5 4-42 0 0,1 0-180 0 0,29-19 757 0 0,-30 19-1110 0 0,-1 1 49 0 0,3-1 206 0 0,39-9 791 0 0,-27 6-689 0 0,1 0 0 0 0,0 1-1 0 0,0 1 1 0 0,12-1-422 0 0,38 2 1007 0 0,-58 1-994 0 0,0-1 0 0 0,-1 0 1 0 0,1-1-1 0 0,-1 0 0 0 0,4-1-13 0 0,24-6 120 0 0,-11 5 651 0 0,-17 3-685 0 0,0 0 0 0 0,-1 0 0 0 0,1 0 0 0 0,0 1 0 0 0,0 0 0 0 0,4 0-86 0 0,27 5 256 0 0,-24-2-192 0 0,-12-3-53 0 0,0 0 0 0 0,0 1-1 0 0,0-1 1 0 0,-1 1 0 0 0,1-1-1 0 0,0 1 1 0 0,0 0-1 0 0,0-1 1 0 0,1 2-11 0 0,0-1 22 0 0,0 0 0 0 0,1 1 0 0 0,-1-1-1 0 0,0 0 1 0 0,1-1 0 0 0,-1 1 0 0 0,1-1 0 0 0,3 1-22 0 0,8 1 86 0 0,-13-2-74 0 0,0 0-1 0 0,0 0 0 0 0,-1 0 0 0 0,1 0 1 0 0,0 0-1 0 0,0 0 0 0 0,0-1 0 0 0,-1 1 1 0 0,3-1-12 0 0,12-1 133 0 0,-7 2-53 0 0,-1 0 0 0 0,1 0-1 0 0,-1 1 1 0 0,1 1 0 0 0,-1-1 0 0 0,2 2-80 0 0,-7-2 31 0 0,0-1 0 0 0,0 1 0 0 0,0-1 0 0 0,0 1 0 0 0,0-1 0 0 0,0 0 0 0 0,1 0-31 0 0,14 1 40 0 0,-12 1-32 0 0,-3-1 7 0 0,0 0 1 0 0,-1-1 0 0 0,1 0-1 0 0,0 1 1 0 0,0-1-1 0 0,-1 0 1 0 0,1 0-1 0 0,1-1-15 0 0,11 3 36 0 0,-9-2-14 0 0,0 1 0 0 0,0-1-1 0 0,0 0 1 0 0,0 0 0 0 0,0-1 0 0 0,4 0-22 0 0,4-2 55 0 0,34-3 84 0 0,-47 6-8 0 0,-1 0-3 0 0,9-2-21 0 0,36-9-393 0 0,-40 11 343 0 0,-1-1 0 0 0,1 1-1 0 0,0 0 1 0 0,-1 1 0 0 0,4 0-57 0 0,13 1-41 0 0,-13-2 25 0 0,7 2 50 0 0,-1-1 26 0 0,6-5-135 0 0,18-4-24 0 0,-25 5 99 0 0,-10 2 6 0 0,1 0 1 0 0,-1 0 0 0 0,1 1 0 0 0,-1-1-1 0 0,1 1 1 0 0,-1 0 0 0 0,1 0-1 0 0,2 0-6 0 0,65 0 139 0 0,-62 2-116 0 0,-7-2-19 0 0,-1 1 0 0 0,1 0 0 0 0,0-1 1 0 0,0 0-1 0 0,0 1 0 0 0,0-1 0 0 0,0 0 0 0 0,0 0 0 0 0,0 0 0 0 0,0 0-4 0 0,13 0 11 0 0,-6 0 10 0 0,0 0 0 0 0,0 0 1 0 0,0-1-1 0 0,0 0 0 0 0,2-1-21 0 0,-3 0 2 0 0,0 1 1 0 0,0 1-1 0 0,1-1 0 0 0,-1 2 0 0 0,0-1 0 0 0,1 1-2 0 0,17 0-2 0 0,9 4 66 0 0,-28-3-65 0 0,4-1 26 0 0,23-1 68 0 0,36 0-71 0 0,-44 7 31 0 0,-15-6-53 0 0,-2-1 0 0 0,-1 2 13 0 0,-1-1 51 0 0,-6-1-22 0 0,43 7-109 0 0,-34-5 132 0 0,-10-2-64 0 0,0 0-1 0 0,1 0 1 0 0,-1 1-1 0 0,0-1 1 0 0,1 0 0 0 0,-1 0-1 0 0,0 1 1 0 0,0-1-1 0 0,1 0 1 0 0,-1 1-1 0 0,0-1 1 0 0,0 0-1 0 0,1 1 1 0 0,-1-1-1 0 0,0 1 1 0 0,0-1-1 0 0,0 0 1 0 0,0 1-1 0 0,1-1 1 0 0,-1 1-1 0 0,0 2 0 0 0,0 0 0 0 0,0 0 0 0 0,0 1 0 0 0,0-1 0 0 0,-1 0 0 0 0,1 0 0 0 0,-1 0 0 0 0,0 1 0 0 0,0-1 0 0 0,0 0 0 0 0,0 0 0 0 0,-1 0 0 0 0,-3 11 0 0 0,3-10 0 0 0,0 1 1 0 0,0-1-1 0 0,0 0 0 0 0,-1-1 1 0 0,0 1-1 0 0,-1 2 0 0 0,-6 7 65 0 0,-32 38-52 0 0,41-49-13 0 0,-4 6 0 0 0,-1 0 0 0 0,1 0 0 0 0,-2-1 0 0 0,1 1 0 0 0,-1-1 0 0 0,-2 1 0 0 0,-9 7 0 0 0,25-22 15 0 0,-1-1 1 0 0,0 1-1 0 0,2-5-15 0 0,5-7 18 0 0,18-18-18 0 0,-11 14 0 0 0,8-13 0 0 0,-17 21 0 0 0,1 1 0 0 0,1 0 0 0 0,9-7 0 0 0,12-13 0 0 0,25-26 0 0 0,-59 60 0 0 0,0 0 0 0 0,0 0 0 0 0,1 0 0 0 0,-1 0 0 0 0,0 0 0 0 0,0 0 0 0 0,0 0 0 0 0,0 0 0 0 0,0-1 0 0 0,0 1 0 0 0,0 0 0 0 0,0 0 0 0 0,0 0 0 0 0,0 0 0 0 0,0 0 0 0 0,0-1 0 0 0,1 1 0 0 0,-1 0 0 0 0,0 0 0 0 0,0 0 0 0 0,0 0 0 0 0,0 0 0 0 0,0-1 0 0 0,0 1 0 0 0,0 0 0 0 0,0 0 0 0 0,-1 0 0 0 0,1 0 0 0 0,0 0 0 0 0,0-1 0 0 0,0 1 0 0 0,0 0 0 0 0,0 0 0 0 0,0 0 0 0 0,0 0 0 0 0,0 0 0 0 0,0 0 0 0 0,-5-4 0 0 0,0 0 0 0 0,0 1 0 0 0,-1 0 0 0 0,1 0 0 0 0,-1 1 0 0 0,0-1 0 0 0,0 1 0 0 0,0 0 0 0 0,0 1 0 0 0,-2-1 0 0 0,-123-20 64 0 0,84 17 128 0 0,36 5-192 0 0,3-3-13 0 0,7-1-53 0 0,1 3 49 0 0,0 0 0 0 0,-1 0-1 0 0,1 0 1 0 0,0 0-1 0 0,-1 0 1 0 0,1 1-1 0 0,-1-1 1 0 0,1 0 0 0 0,-1 0-1 0 0,0 0 1 0 0,1 1-1 0 0,-1-1 1 0 0,0 0 0 0 0,1 1-1 0 0,-1-1 1 0 0,0 0-1 0 0,0 1 1 0 0,0-1 17 0 0,0 0-174 0 0,0 1 0 0 0,1-1 1 0 0,-1 1-1 0 0,0-1 0 0 0,0 1 0 0 0,1-1 1 0 0,-1 0-1 0 0,1 0 0 0 0,-1 1 0 0 0,0-1 0 0 0,1 0 1 0 0,-1 0-1 0 0,1 0 0 0 0,0 1 0 0 0,-1-1 1 0 0,1 0-1 0 0,0 0 0 0 0,-1 0 174 0 0,0 0-7217 0 0,-5 1-2245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36:19.7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0 744 11976 0 0,'0'0'922'0'0,"0"0"-380"0"0,0 0 631 0 0,0 0 342 0 0,0 0 70 0 0,8 1 1241 0 0,-7 0-2662 0 0,0 0 0 0 0,1 0 0 0 0,-1 0 0 0 0,0 0 0 0 0,0 0 0 0 0,0 0 0 0 0,0 0 0 0 0,-1 0 0 0 0,1 0 0 0 0,0 0 0 0 0,0 0 0 0 0,-1 0 0 0 0,1 1 0 0 0,-1-1 0 0 0,1 0 0 0 0,-1 1 0 0 0,1-1 0 0 0,-1 1-164 0 0,5 29 1435 0 0,-4-21-1204 0 0,4 66 1054 0 0,-5-49-878 0 0,2 0-1 0 0,4 19-406 0 0,-2-12 265 0 0,-4-27-161 0 0,0 1 1 0 0,1 0-1 0 0,1-1 0 0 0,-1 1 1 0 0,1 0-1 0 0,1 1-104 0 0,0-3 104 0 0,1 9 349 0 0,-4-13-170 0 0,0-2 11 0 0,3 0 9 0 0,-2 1-265 0 0,0-1 0 0 0,0 0-1 0 0,0 1 1 0 0,0-1 0 0 0,1 0 0 0 0,-1 0 0 0 0,0 0-1 0 0,0 0 1 0 0,0 0 0 0 0,1 0 0 0 0,-1 0-1 0 0,0 0 1 0 0,0-1 0 0 0,0 1 0 0 0,0 0 0 0 0,1-1-38 0 0,0 0 46 0 0,0 0 0 0 0,1-1 0 0 0,-1 1 1 0 0,0-1-1 0 0,0 1 0 0 0,0-1 0 0 0,-1 0 1 0 0,3-2-47 0 0,1-3 75 0 0,0-1 1 0 0,0 0 0 0 0,0-1 0 0 0,-1 1-1 0 0,0-1-75 0 0,11-20 47 0 0,5-8-7 0 0,-2-1 0 0 0,1-7-40 0 0,-8 20 0 0 0,-5 12 0 0 0,-1 1 0 0 0,0-1 0 0 0,-1 1 0 0 0,0-1 0 0 0,0-8 0 0 0,0-1-113 0 0,1 1 1 0 0,2-3 112 0 0,-1 3-188 0 0,-1-1 1 0 0,0-6 187 0 0,-4 19-272 0 0,-1 7-117 0 0,0 2-494 0 0,0 0-217 0 0,0 0-1060 0 0,0 0-4289 0 0,0 0-1841 0 0</inkml:trace>
  <inkml:trace contextRef="#ctx0" brushRef="#br0" timeOffset="449.977">471 830 3224 0 0,'0'0'143'0'0,"8"0"26"0"0,2 0 41 0 0,-8 0 110 0 0,0 1 0 0 0,1-1 0 0 0,-1 0 1 0 0,0 0-1 0 0,0 0 0 0 0,1-1 0 0 0,-1 1 0 0 0,0 0 0 0 0,0-1 1 0 0,0 0-1 0 0,2 0-320 0 0,-3 0 4218 0 0,-1 1 212 0 0,1-1 357 0 0,0-5-2097 0 0,-6 9-2496 0 0,-1 0 0 0 0,1 1 1 0 0,1-1-1 0 0,-1 1 1 0 0,-1 1-195 0 0,5-3 68 0 0,0 0 0 0 0,-1 0 0 0 0,1 0 0 0 0,0 0 0 0 0,0 1 0 0 0,0-1 0 0 0,0 0 0 0 0,0 3-68 0 0,-2 4 178 0 0,2-7-139 0 0,0 1 0 0 0,-1 0 0 0 0,1-1 0 0 0,0 1 0 0 0,-1-1 0 0 0,0 1 0 0 0,0-1-1 0 0,1 0 1 0 0,-1 0 0 0 0,0 0 0 0 0,-2 1-39 0 0,4-2-2 0 0,-1 0-1 0 0,1 1 0 0 0,-1-1 1 0 0,1 0-1 0 0,-1 0 0 0 0,1 1 0 0 0,0-1 1 0 0,0 0-1 0 0,0 1 0 0 0,-1-1 1 0 0,1 0-1 0 0,0 1 0 0 0,1-1 1 0 0,-1 0-1 0 0,0 1 0 0 0,0-1 1 0 0,0 0-1 0 0,1 0 0 0 0,-1 1 1 0 0,1-1-1 0 0,-1 0 0 0 0,1 0 1 0 0,0 1 2 0 0,2 9 585 0 0,9-10-335 0 0,-9-1-237 0 0,-1 0 1 0 0,0 0-1 0 0,1 0 1 0 0,-1 0 0 0 0,0 0-1 0 0,1 0 1 0 0,-1 0 0 0 0,0-1-1 0 0,0 1 1 0 0,1-1 0 0 0,-1 0-1 0 0,0 0 1 0 0,0 1-1 0 0,0-2 1 0 0,0 1 0 0 0,0 0-1 0 0,0 0 1 0 0,0-1 0 0 0,0 1-1 0 0,0-1 1 0 0,-1 1-1 0 0,1-1 1 0 0,0 0 0 0 0,-1 1-1 0 0,1-1 1 0 0,-1 0 0 0 0,0 0-1 0 0,0 0 1 0 0,0 0 0 0 0,0 0-1 0 0,0-1-13 0 0,0 1 9 0 0,-1 1-1 0 0,1-1 1 0 0,0 0 0 0 0,0 1-1 0 0,-1-1 1 0 0,1 1-1 0 0,0-1 1 0 0,0 1 0 0 0,1-1-9 0 0,-1 1 0 0 0,0-1 0 0 0,1 1 0 0 0,-1-1 1 0 0,0 1-1 0 0,-1-1 0 0 0,1 0 0 0 0,0 1 1 0 0,0-1-1 0 0,-1 0 0 0 0,1-1 0 0 0,3-15 0 0 0,-3 13 11 0 0,-1 4 42 0 0,0 1 27 0 0,0 0 66 0 0,0 0 22 0 0,0 0 6 0 0,1 3-146 0 0,-1 1 1 0 0,1 0-1 0 0,0-1 0 0 0,0 0 0 0 0,1 1 1 0 0,1 2-29 0 0,1 4 6 0 0,17 51-296 0 0,-21-60 392 0 0,1 2 5 0 0,0 1-209 0 0,1 0 0 0 0,0 1 1 0 0,0-1-1 0 0,0 0 0 0 0,0 0 0 0 0,0-1 1 0 0,1 1-1 0 0,0 0 0 0 0,2 2 102 0 0,-4-5-212 0 0,1 1-1 0 0,-1-1 1 0 0,0 0-1 0 0,1 0 1 0 0,-1 0-1 0 0,1 0 1 0 0,0 0-1 0 0,-1 0 1 0 0,1 0-1 0 0,0 0 1 0 0,-1-1-1 0 0,2 1 213 0 0,-2-1-181 0 0,0 0 1 0 0,0 1-1 0 0,0-1 1 0 0,0 0-1 0 0,0 0 0 0 0,0 0 1 0 0,0-1-1 0 0,0 1 1 0 0,0 0-1 0 0,0 0 0 0 0,0-1 1 0 0,0 1-1 0 0,0 0 1 0 0,-1-1-1 0 0,1 1 0 0 0,0-1 1 0 0,0 1-1 0 0,0-1 0 0 0,0 1 1 0 0,0-1-1 0 0,-1 0 1 0 0,1 1-1 0 0,0-1 181 0 0,0 0-268 0 0,0 0-1 0 0,0 0 1 0 0,1 0-1 0 0,-1 0 1 0 0,0 0 0 0 0,0 1-1 0 0,1-1 1 0 0,-1 1-1 0 0,0-1 1 0 0,1 1 0 0 0,0-1 268 0 0,9-3-1849 0 0,-10 3 1269 0 0,0 0 0 0 0,0-1 0 0 0,0 1-1 0 0,0 0 1 0 0,0 0 0 0 0,0-1 0 0 0,0 1 0 0 0,-1 0 0 0 0,1-1 0 0 0,0 1 580 0 0</inkml:trace>
  <inkml:trace contextRef="#ctx0" brushRef="#br0" timeOffset="896.808">846 651 17015 0 0,'0'0'388'0'0,"0"0"52"0"0,0 0 30 0 0,0 0-56 0 0,0 0-180 0 0,0 0 243 0 0,0 0 135 0 0,-1 1 27 0 0,-25 38 1665 0 0,16-26-1325 0 0,1 0 0 0 0,-7 14-979 0 0,9-14 147 0 0,1 1 0 0 0,1 0 0 0 0,1 0 0 0 0,-3 11-147 0 0,6-19 88 0 0,0 0-1 0 0,0 1 0 0 0,0-1 0 0 0,1 1 0 0 0,0-1 0 0 0,0 1 0 0 0,0-1 0 0 0,1 1 1 0 0,0-1-1 0 0,0 1 0 0 0,2 2-87 0 0,-2-6 38 0 0,0 1 0 0 0,1-1 0 0 0,-1 1 0 0 0,1-1 0 0 0,0 0 0 0 0,0 1 0 0 0,1-1 0 0 0,-1 0 0 0 0,1 0 0 0 0,-1-1 0 0 0,1 1 0 0 0,0-1 0 0 0,0 1 0 0 0,0-1 0 0 0,0 0 0 0 0,0 0 0 0 0,1 0 1 0 0,0 0-40 0 0,4 1 56 0 0,-1-1-1 0 0,1 0 0 0 0,0 0 0 0 0,-1-1 0 0 0,1 0 0 0 0,0-1 0 0 0,0 0 0 0 0,2 0-54 0 0,61 6-401 0 0,-5-3-1606 0 0,-50 0 1871 0 0,-9 0-1164 0 0,1-2-4561 0 0,-8-1 3815 0 0</inkml:trace>
  <inkml:trace contextRef="#ctx0" brushRef="#br0" timeOffset="1282.775">1207 744 13272 0 0,'0'0'605'0'0,"0"0"-9"0"0,0 0-243 0 0,0 0 389 0 0,0 0 213 0 0,-16-3 1363 0 0,15 4-2291 0 0,0-1 1 0 0,-1 1-1 0 0,1-1 1 0 0,0 1 0 0 0,0 0-1 0 0,0-1 1 0 0,0 1-1 0 0,0 0 1 0 0,0 0-1 0 0,0 0 1 0 0,0 0-1 0 0,0-1 1 0 0,0 1-1 0 0,0 1 1 0 0,0-1 0 0 0,1 0-1 0 0,-1 0-27 0 0,-12 25 524 0 0,6-11-3 0 0,3-8-391 0 0,0 0-1 0 0,1 0 0 0 0,0 0 1 0 0,0 1-1 0 0,1-1 1 0 0,0 1-1 0 0,0-1 1 0 0,1 1-1 0 0,0 0-129 0 0,1-2 12 0 0,-1-1 0 0 0,1 0-1 0 0,1 1 1 0 0,-1-1 0 0 0,1 0-1 0 0,0 1 1 0 0,0-1 0 0 0,1 0 0 0 0,-1 0-1 0 0,1 0 1 0 0,0 0 0 0 0,1 0-1 0 0,1 2-11 0 0,0 1-16 0 0,-4-8 20 0 0,0 1 0 0 0,0-1-1 0 0,1 0 1 0 0,-1 1 0 0 0,0-1-1 0 0,0 1 1 0 0,1-1 0 0 0,-1 0-1 0 0,0 0 1 0 0,0 1 0 0 0,1-1 0 0 0,-1 0-1 0 0,0 1 1 0 0,1-1 0 0 0,-1 0-1 0 0,0 0 1 0 0,1 0 0 0 0,-1 1-1 0 0,0-1 1 0 0,1 0 0 0 0,-1 0-1 0 0,0 0 1 0 0,1 0 0 0 0,-1 0-1 0 0,1 0 1 0 0,-1 0 0 0 0,0 0-1 0 0,1 0 1 0 0,-1 0 0 0 0,1 0 0 0 0,-1 0-1 0 0,0 0 1 0 0,1 0 0 0 0,-1 0-1 0 0,1 0 1 0 0,-1 0 0 0 0,0 0-1 0 0,1 0 1 0 0,-1-1 0 0 0,0 1-1 0 0,1 0 1 0 0,-1 0 0 0 0,0 0-1 0 0,1-1 1 0 0,-1 1-4 0 0,0 0 28 0 0,3 0 57 0 0,0-1 1 0 0,-1 1 0 0 0,1-1 0 0 0,0 0 0 0 0,-1 0-1 0 0,1 0 1 0 0,-1 0 0 0 0,0 0 0 0 0,1 0-1 0 0,-1 0 1 0 0,0-1 0 0 0,1 0 0 0 0,-1 1 0 0 0,0-1-1 0 0,1-2-85 0 0,12-9 171 0 0,-11 10-156 0 0,-1 1 1 0 0,0-1-1 0 0,0 1 1 0 0,-1-1-1 0 0,1 0 1 0 0,0 0-1 0 0,-1-1 1 0 0,0 1-1 0 0,0 0 1 0 0,0-1-1 0 0,0 1 1 0 0,0-1-1 0 0,0-2-15 0 0,14-54-60 0 0,-14 44 24 0 0,0-1 0 0 0,-1-8 36 0 0,-1 24-38 0 0,0 1 96 0 0,0 0 10 0 0,0 1-14 0 0,1 10-51 0 0,0 0 0 0 0,1 0 1 0 0,0 0-1 0 0,0 0 0 0 0,1-1 1 0 0,1 1-4 0 0,25 65-71 0 0,-21-58 2 0 0,-4-9-84 0 0,0-1 0 0 0,1 1 1 0 0,0-1-1 0 0,1 1 0 0 0,6 5 153 0 0,7 4-6707 0 0,-17-17-147 0 0</inkml:trace>
  <inkml:trace contextRef="#ctx0" brushRef="#br0" timeOffset="1714.657">1448 651 14480 0 0,'1'2'662'0'0,"14"30"602"0"0,-2 0-1 0 0,7 28-1263 0 0,0-3 2381 0 0,3 11-1217 0 0,-22-62-1133 0 0,1-1 3 0 0,-1 1 1 0 0,1 0-1 0 0,1-1 0 0 0,-1 1 0 0 0,1-1 0 0 0,0 0 1 0 0,1 2-35 0 0,-4-6 66 0 0,1-1-61 0 0,1 0 0 0 0,-1 0 0 0 0,0-1-1 0 0,0 1 1 0 0,0 0 0 0 0,0-1-1 0 0,0 1 1 0 0,0-1 0 0 0,-1 1 0 0 0,1-1-1 0 0,0 1 1 0 0,0-1 0 0 0,0 1 0 0 0,0-1-1 0 0,-1 0 1 0 0,1 0 0 0 0,0 1 0 0 0,0-1-1 0 0,-1 0-4 0 0,14-20-79 0 0,-3 4-148 0 0,1 3 47 0 0,16-16-496 0 0,-27 29 548 0 0,-1 1 0 0 0,8 3-53 0 0,-3-1 163 0 0,-1-1 0 0 0,0 1-1 0 0,-1 0 1 0 0,1 0 0 0 0,0 1 0 0 0,0-1 0 0 0,-1 1-1 0 0,0 0 1 0 0,1 0 0 0 0,-1 0 0 0 0,0 0-1 0 0,-1 1 1 0 0,1-1 0 0 0,0 1 0 0 0,0 2 18 0 0,-2-4-98 0 0,1-1 80 0 0,-1 0-1 0 0,0 0 1 0 0,0 0-1 0 0,1 0 0 0 0,-1 0 1 0 0,0 1-1 0 0,0-1 0 0 0,0 0 1 0 0,0 1-1 0 0,0 0 19 0 0,2 2-6 0 0,-2-3 26 0 0,-1 0 0 0 0,1 0 0 0 0,0 0-1 0 0,0 0 1 0 0,0 0 0 0 0,0 0-1 0 0,0-1 1 0 0,0 1 0 0 0,0 0 0 0 0,0-1-1 0 0,0 1 1 0 0,0-1 0 0 0,0 1 0 0 0,0-1-1 0 0,1 1 1 0 0,-1-1 0 0 0,0 0-1 0 0,0 1 1 0 0,1-1 0 0 0,-1 0 0 0 0,0 0-1 0 0,0 0 1 0 0,1 0 0 0 0,-1 0-1 0 0,0 0 1 0 0,0-1 0 0 0,0 1 0 0 0,1 0-1 0 0,-1-1 1 0 0,0 1 0 0 0,0 0 0 0 0,0-1-1 0 0,0 0 1 0 0,0 1 0 0 0,1-1-1 0 0,-1 0 1 0 0,0 1 0 0 0,0-2-20 0 0,4-2 194 0 0,0-2 1 0 0,0 1-1 0 0,-1 0 0 0 0,0-1 1 0 0,0 0-1 0 0,1-3-194 0 0,0 1-68 0 0,0-1 108 0 0,0-1-1 0 0,-1 0 0 0 0,0 0 0 0 0,-1 0 0 0 0,0-1 1 0 0,-1 1-1 0 0,1-9-39 0 0,1-1 32 0 0,2-36 20 0 0,-2 8-51 0 0,3-15-93 0 0,-2 0-1 0 0,-5-55 93 0 0,0 71 17 0 0,0 30 23 0 0,-1 0 0 0 0,0 0-1 0 0,-1 1 1 0 0,-3-7-40 0 0,3 18 726 0 0,-1 12-572 0 0,1 14-155 0 0,6 50 43 0 0,2-1 0 0 0,6 19-42 0 0,-5-37-10 0 0,5 21-210 0 0,2 0 0 0 0,20 51 220 0 0,-29-105-246 0 0,-1-7-487 0 0,-1 0 1 0 0,1 0-1 0 0,1 0 1 0 0,0-1-1 0 0,6 9 733 0 0,0-5-6714 0 0</inkml:trace>
  <inkml:trace contextRef="#ctx0" brushRef="#br0" timeOffset="2153.595">1995 561 7832 0 0,'-2'-5'109'0'0,"-1"1"1"0"0,0 0-1 0 0,0 1 1 0 0,0-1-1 0 0,-1 0 1 0 0,0 0-110 0 0,1 3 426 0 0,1-1 0 0 0,-1 1 0 0 0,1-1 0 0 0,-1 1 0 0 0,1 0 0 0 0,-1 0-1 0 0,0 0 1 0 0,0 0 0 0 0,1 1 0 0 0,-1-1 0 0 0,-3 1-426 0 0,0-1 834 0 0,0 1 1 0 0,1 0-1 0 0,-1 0 0 0 0,0 1 0 0 0,0 0 1 0 0,-2 0-835 0 0,-3 2 435 0 0,0 0 0 0 0,0 0 0 0 0,-2 2-435 0 0,-8 5 246 0 0,0 0 0 0 0,1 1 0 0 0,0 1-246 0 0,10-5 186 0 0,8-5-187 0 0,-1 0 1 0 0,0 0 0 0 0,0 0 0 0 0,-1 0 0 0 0,1-1 0 0 0,0 1 0 0 0,-1-1-1 0 0,1 0 1 0 0,-13 3-1436 0 0,3 3-5359 0 0</inkml:trace>
  <inkml:trace contextRef="#ctx0" brushRef="#br0" timeOffset="2487.007">2235 348 11664 0 0,'0'0'264'0'0,"0"0"34"0"0,0 0 21 0 0,0 0-36 0 0,0 1-186 0 0,2 4 58 0 0,-1-4 590 0 0,-1-1 251 0 0,1 0-781 0 0,1 0 0 0 0,-1 0 0 0 0,1-1 0 0 0,-1 1 0 0 0,0 0 0 0 0,1-1 0 0 0,-1 0 0 0 0,1 1 0 0 0,-1-1 0 0 0,0 0 0 0 0,0 1 0 0 0,0-1 1 0 0,1 0-216 0 0,-1 0 74 0 0,0 0 0 0 0,0 0 0 0 0,0 1 0 0 0,0-1 0 0 0,0 0 0 0 0,1 1 0 0 0,-1-1 0 0 0,0 1 0 0 0,0-1 0 0 0,1 1 0 0 0,-1 0 0 0 0,0-1 0 0 0,0 1 0 0 0,1 0 0 0 0,-1 0 0 0 0,0 0 0 0 0,1 0 0 0 0,-1 0 0 0 0,1 1-74 0 0,3-1 221 0 0,0 1 0 0 0,-1-1 1 0 0,1 0-1 0 0,0 0 0 0 0,0 0 0 0 0,0-1 0 0 0,-1 0 0 0 0,1 0 0 0 0,0 0 0 0 0,-1 0 0 0 0,1-1 0 0 0,-1 1 0 0 0,3-3-221 0 0,11-4 431 0 0,-1-2 1 0 0,14-10-432 0 0,10-6 343 0 0,77-42 9 0 0,-111 64-382 0 0,0-1 0 0 0,0 0 0 0 0,0-1 0 0 0,-1 0 0 0 0,1-1 30 0 0,-4 3-92 0 0,7-3 30 0 0,-10 5-168 0 0,1 0-1 0 0,0 0 1 0 0,0 1-1 0 0,-1-1 1 0 0,1 0-1 0 0,-1 0 1 0 0,0 0-1 0 0,1 0 0 0 0,-1 0 1 0 0,0 0-1 0 0,0-2 231 0 0,-19-22-2433 0 0,14 20 1326 0 0,0-2-5080 0 0</inkml:trace>
  <inkml:trace contextRef="#ctx0" brushRef="#br0" timeOffset="2852.055">2336 172 10768 0 0,'3'8'978'0'0,"1"4"-318"0"0,-1 1-1 0 0,0-1 1 0 0,0 1-1 0 0,-2 0 0 0 0,0 0 1 0 0,0 0-1 0 0,-1 7-659 0 0,2 32 1953 0 0,-1-36-1580 0 0,8 76 1741 0 0,-4 16-2114 0 0,-12-23 229 0 0,4-67-495 0 0,2-16-467 0 0,2-10 48 0 0,7-22-2648 0 0,0 9 1399 0 0</inkml:trace>
  <inkml:trace contextRef="#ctx0" brushRef="#br0" timeOffset="2853.055">2470 228 6912 0 0,'0'0'314'0'0,"0"0"-6"0"0,0 1-198 0 0,3 6 180 0 0,-1-1 0 0 0,0 1 0 0 0,0 0 0 0 0,0 0 0 0 0,0 7-290 0 0,2 9 2847 0 0,7 35 2306 0 0,1 30-3323 0 0,-6-40-1145 0 0,-1-12-400 0 0,-2-5-10 0 0,2-1-1 0 0,4 10-274 0 0,1-6 136 0 0,1 0-1 0 0,6 8-135 0 0,-17-41-51 0 0,0 0 0 0 0,0-1-1 0 0,1 1 1 0 0,-1 0 0 0 0,0 0 0 0 0,1 0-1 0 0,-1 0 1 0 0,1 0 0 0 0,-1-1 0 0 0,1 1-1 0 0,-1 0 1 0 0,1 0 0 0 0,0-1 0 0 0,-1 1-1 0 0,1 0 1 0 0,0-1 0 0 0,-1 1 0 0 0,1-1 0 0 0,0 1-1 0 0,0-1 1 0 0,0 1 0 0 0,-1-1 0 0 0,1 1-1 0 0,0-1 1 0 0,0 0 0 0 0,0 1 0 0 0,0-1-1 0 0,0 0 1 0 0,0 0 0 0 0,0 0 0 0 0,0 0-1 0 0,0 0 1 0 0,0 0 0 0 0,-1 0 0 0 0,2 0 51 0 0,10-4-1066 0 0</inkml:trace>
  <inkml:trace contextRef="#ctx0" brushRef="#br0" timeOffset="3186.161">2958 1 15664 0 0,'1'2'356'0'0,"5"11"200"0"0,-4-9-466 0 0,0 1 0 0 0,0-1-1 0 0,0 1 1 0 0,0 0 0 0 0,-1 0-1 0 0,0 0 1 0 0,0 0 0 0 0,0 0-1 0 0,0 4-89 0 0,-1 12 358 0 0,-1 0 0 0 0,-1 0 0 0 0,-1 0 0 0 0,-4 18-358 0 0,-2-1 437 0 0,1-6-394 0 0,0 0 0 0 0,-2-1 0 0 0,-1 0-1 0 0,-11 18-42 0 0,19-41 0 0 0,0 0 0 0 0,0 0 0 0 0,0 1 0 0 0,1-1 0 0 0,0 8 0 0 0,-7 19 0 0 0,3-13-646 0 0,1 0-1 0 0,0 3 647 0 0,4-11-6466 0 0</inkml:trace>
  <inkml:trace contextRef="#ctx0" brushRef="#br0" timeOffset="3750.267">3039 422 11520 0 0,'13'4'528'0'0,"-11"-3"-16"0"0,-2-1-108 0 0,-7-1 2249 0 0,-102-26 2973 0 0,55 16-4295 0 0,-22-11-1331 0 0,45 13 194 0 0,16 4-243 0 0,-1 0-1 0 0,1 0 1 0 0,0-2-1 0 0,0 0 1 0 0,0 0-1 0 0,-4-4 50 0 0,4-3-2136 0 0,10 6-8 0 0</inkml:trace>
  <inkml:trace contextRef="#ctx0" brushRef="#br0" timeOffset="3751.267">2785 142 5528 0 0,'2'-1'422'0'0,"-1"0"-341"0"0,2-1-65 0 0,9-1 342 0 0,-7 2 1079 0 0,0 0 0 0 0,0 1 0 0 0,1 0 0 0 0,-1-1 1 0 0,0 2-1 0 0,0-1 0 0 0,0 1 0 0 0,3 0-1437 0 0,-5 0 251 0 0,0 0 1 0 0,0 0-1 0 0,-1 1 1 0 0,1-1-1 0 0,0 1 1 0 0,-1-1-1 0 0,1 1 1 0 0,-1 0-1 0 0,1 0 1 0 0,-1 0-1 0 0,0 0 1 0 0,0 1-1 0 0,0-1 1 0 0,0 1-1 0 0,0-1-251 0 0,5 10 134 0 0,-1 0 0 0 0,0 0 0 0 0,-1 0 0 0 0,0 1 0 0 0,-1-1 0 0 0,2 9-134 0 0,5 16 129 0 0,23 59-65 0 0,-33-92-64 0 0,0 0 0 0 0,1-1 0 0 0,-1 1 0 0 0,1 0 0 0 0,0-1 0 0 0,0 0 0 0 0,9 20 0 0 0,0 15-27 0 0,-8-26-168 0 0,0 1 1 0 0,1-1-1 0 0,1 0 1 0 0,0 0-1 0 0,1 1 195 0 0,-6-13-44 0 0,1 1-1 0 0,-1-1 0 0 0,0 1 0 0 0,0-1 1 0 0,1 1-1 0 0,-1-1 0 0 0,0 1 0 0 0,1-1 1 0 0,-1 1-1 0 0,1-1 0 0 0,-1 0 0 0 0,1 1 1 0 0,-1-1-1 0 0,0 0 0 0 0,1 1 0 0 0,-1-1 1 0 0,1 0-1 0 0,-1 0 0 0 0,1 0 0 0 0,0 1 0 0 0,-1-1 1 0 0,1 0-1 0 0,-1 0 0 0 0,1 0 0 0 0,-1 0 1 0 0,1 0-1 0 0,-1 0 0 0 0,1 0 0 0 0,-1 0 1 0 0,1 0-1 0 0,0 0 0 0 0,-1 0 0 0 0,1 0 1 0 0,-1-1 44 0 0,14 2-2407 0 0,-2 5 448 0 0</inkml:trace>
  <inkml:trace contextRef="#ctx0" brushRef="#br0" timeOffset="3752.267">3084 257 7368 0 0,'8'-17'1048'0'0,"-7"16"452"0"0,-1 1 482 0 0,0 0 98 0 0,0 0-153 0 0,0 0-733 0 0,0 0-324 0 0,0 0-64 0 0,-9 0 430 0 0,-28 13-33 0 0,29-9-1095 0 0,-1-1 1 0 0,1-1-1 0 0,-1 1 0 0 0,1-1 1 0 0,-1-1-1 0 0,0 1 1 0 0,-3-1-109 0 0,-9 0 48 0 0,15-1-34 0 0,0 1 0 0 0,0-1-1 0 0,0 0 1 0 0,0-1 0 0 0,-6-1-14 0 0,0 0 18 0 0,1-2 0 0 0,0 0-1 0 0,-5-3-17 0 0,-11 0 3 0 0,23 7-10 0 0,0-1-1 0 0,0 0 1 0 0,0 0 0 0 0,0 0-1 0 0,1 0 1 0 0,-1-1 7 0 0,-68-38-1236 0 0,68 38 587 0 0,-1-1 0 0 0,0 0 0 0 0,1-1 0 0 0,0 1 0 0 0,-4-4 649 0 0,-9-11-1909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36:36.8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0 226 18599 0 0,'25'24'939'0'0,"-12"-11"-727"0"0,0-1 1 0 0,1 0-1 0 0,1-1 0 0 0,0 0 0 0 0,5 2-212 0 0,44 21-416 0 0,-59-32 361 0 0,0 1 0 0 0,0-2 0 0 0,0 1 0 0 0,1-1 0 0 0,-1 0 0 0 0,1 0 0 0 0,-1 0 0 0 0,2-1 55 0 0,13 3-185 0 0,-8-2 155 0 0,-1 0-1 0 0,1-1 0 0 0,0-1 1 0 0,0 0-1 0 0,-1 0 1 0 0,7-3 30 0 0,25-1 368 0 0,194-7 2587 0 0,160 6 224 0 0,-198-6-2329 0 0,0-8-850 0 0,155-33 710 0 0,-100 13-60 0 0,-225 36-565 0 0,533-67 1395 0 0,-430 57-1157 0 0,68-6 353 0 0,-180 18-535 0 0,-1-1 0 0 0,7-3-141 0 0,18-2 185 0 0,-35 5-127 0 0,-3 0-43 0 0,-13 3-15 0 0,0 3 0 0 0,0 1 0 0 0,1 0 0 0 0,-1 0 0 0 0,1 0 0 0 0,-1 0 0 0 0,1 1 0 0 0,0 0 0 0 0,1 1 0 0 0,-1-1 0 0 0,1 1 0 0 0,0 0 0 0 0,1 1 0 0 0,-2 1 0 0 0,-2 4 0 0 0,1 2 0 0 0,0-1 0 0 0,0 1 0 0 0,2 0 0 0 0,0 0 0 0 0,-2 9 0 0 0,3-16 6 0 0,3-5-2 0 0,0 0 0 0 0,0 0 1 0 0,1 0-1 0 0,-1 0 0 0 0,0 1 0 0 0,1-1 1 0 0,0 0-1 0 0,-1 0 0 0 0,1 0 0 0 0,0 0 1 0 0,0 0-1 0 0,0 1 0 0 0,0-1 0 0 0,1 0-4 0 0,-1 1 70 0 0,0-3 0 0 0,0 0 20 0 0,0 0-2 0 0,0 0-7 0 0,0 0-1 0 0,2-2-53 0 0,1 0 0 0 0,-1-1 0 0 0,0 1 0 0 0,0 0 0 0 0,0-1 0 0 0,0 1 0 0 0,0-1 0 0 0,1-2-27 0 0,-3 5 11 0 0,41-69 38 0 0,-31 50-21 0 0,-8 17-27 0 0,-1 1 2 0 0,-1 1 0 0 0,1 0 0 0 0,-1-1 0 0 0,1 1 0 0 0,-1-1 0 0 0,0 1 0 0 0,1-1 0 0 0,-1 1 0 0 0,1-1 0 0 0,-1 1 0 0 0,0-1 0 0 0,0 1-1 0 0,1-1 1 0 0,-1 1 0 0 0,0-1 0 0 0,0 0 0 0 0,0 1 0 0 0,0-1 0 0 0,1 1 0 0 0,-1-2-3 0 0,0-7 12 0 0,-2 5-9 0 0,1 1 0 0 0,-1-1 1 0 0,1 1-1 0 0,-1-1 0 0 0,0 1 0 0 0,-1 0 0 0 0,1 0 1 0 0,0 0-1 0 0,-1 0 0 0 0,-1-1-3 0 0,-32-27 32 0 0,11 15-32 0 0,-1 2 0 0 0,0 0 0 0 0,-1 2 0 0 0,0 1 0 0 0,-6-1 0 0 0,26 9 4 0 0,-2 0 4 0 0,1 0 1 0 0,0 0-1 0 0,-1 1 1 0 0,1 0 0 0 0,-8 0-9 0 0,15 2-83 0 0,1 0 0 0 0,0 0-117 0 0,0 0-529 0 0,0 0-228 0 0,0 0-1840 0 0,0 0-7185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36:43.5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728 589 17791 0 0,'0'0'819'0'0,"0"0"-20"0"0,1 1-513 0 0,4 12-254 0 0,3 7 335 0 0,0 25 712 0 0,3 11-565 0 0,4 51-514 0 0,-10-57 277 0 0,-2-27 588 0 0,-1-1 0 0 0,0 1-865 0 0,-2-21 249 0 0,0-2 1 0 0,0 0 6 0 0,0 0 6 0 0,0 0 2 0 0,0 0-25 0 0,-1 0-228 0 0,0-1 0 0 0,0 1 0 0 0,0-1 1 0 0,1 1-1 0 0,-1-1 0 0 0,0 1 0 0 0,1-1 0 0 0,-1 1 0 0 0,1-1 0 0 0,-1 0 1 0 0,0 1-1 0 0,1-1 0 0 0,-1 0 0 0 0,1 0 0 0 0,0 1 0 0 0,-1-1 0 0 0,1 0 1 0 0,-1 0-1 0 0,1 0 0 0 0,0 1 0 0 0,0-1 0 0 0,0 0 0 0 0,-1 0-11 0 0,0-3 33 0 0,-53-140 218 0 0,42 100 78 0 0,3 9-90 0 0,2 12-172 0 0,2-1 0 0 0,1 0 0 0 0,1 0-67 0 0,-2-15 119 0 0,5 33 87 0 0,5 8-110 0 0,6 10-10 0 0,-6-2-71 0 0,1 0 0 0 0,-1 0 1 0 0,-1 0-1 0 0,0 0 0 0 0,0 1 1 0 0,-1 0-1 0 0,0 1-15 0 0,1 4 19 0 0,1 0 0 0 0,6 12-19 0 0,9 13 34 0 0,2-2-1 0 0,7 9-33 0 0,-25-41 35 0 0,1 0-1 0 0,0-1 1 0 0,0 0 0 0 0,0 0 0 0 0,0 0 0 0 0,5 3-35 0 0,-8-7 45 0 0,1-1 0 0 0,-1 1 1 0 0,0-1-1 0 0,1 0 0 0 0,-1 0 1 0 0,0 0-1 0 0,1 0 0 0 0,-1 0 0 0 0,1-1 1 0 0,0 1-1 0 0,-1-1 0 0 0,1 1 1 0 0,-1-1-1 0 0,1 0 0 0 0,0 0 0 0 0,-1-1 1 0 0,1 1-1 0 0,-1 0 0 0 0,1-1 1 0 0,0 1-1 0 0,-1-1 0 0 0,2 0-45 0 0,0-1 88 0 0,1 0 0 0 0,-1 0 0 0 0,0-1 0 0 0,0 1 0 0 0,0-1 0 0 0,0 0 0 0 0,0 0 0 0 0,0 0 0 0 0,-1-1 0 0 0,0 1 0 0 0,1-1 0 0 0,0-1-88 0 0,7-10 238 0 0,-1 0 0 0 0,5-11-238 0 0,-11 20 19 0 0,14-30 48 0 0,-2-1 0 0 0,-1-1 1 0 0,-2 0-1 0 0,8-38-67 0 0,-16 55 4 0 0,-1 6-1024 0 0,-1 0 0 0 0,0 0 0 0 0,-1-1 0 0 0,-1 0 0 0 0,-1-1 1020 0 0,0 17-1412 0 0</inkml:trace>
  <inkml:trace contextRef="#ctx0" brushRef="#br0" timeOffset="345.611">1225 136 13968 0 0,'0'-16'637'0'0,"0"13"-13"0"0,0 3-208 0 0,0 0 596 0 0,1 2 304 0 0,2 2-867 0 0,0 1 0 0 0,0 0-1 0 0,-1 0 1 0 0,0 0 0 0 0,0 0 0 0 0,0 1 0 0 0,0-1 0 0 0,-1 1 0 0 0,0-1 0 0 0,0 3-449 0 0,5 17 817 0 0,41 151 1898 0 0,-39-150-2532 0 0,19 62 1103 0 0,8 49-1286 0 0,-30-113 89 0 0,1 0 0 0 0,1-1 0 0 0,1 0 0 0 0,1 0 0 0 0,1-1-1 0 0,8 14-88 0 0,-10-21 13 0 0,-6-11-25 0 0,0 0 1 0 0,0-1 0 0 0,0 1-1 0 0,1-1 1 0 0,-1 1-1 0 0,3 1 12 0 0,5 3-3107 0 0,0-12-3381 0 0,-9 3 6236 0 0,8-5-7553 0 0</inkml:trace>
  <inkml:trace contextRef="#ctx0" brushRef="#br0" timeOffset="747.591">1360 27 1840 0 0,'0'-2'133'0'0,"1"1"704"0"0,-1-1 1 0 0,0 0-1 0 0,1 1 0 0 0,-1-1 0 0 0,1 0 0 0 0,0 1 1 0 0,-1-1-1 0 0,1 0 0 0 0,0 1 0 0 0,0-1 0 0 0,0 1 1 0 0,1-1-838 0 0,0 0 1368 0 0,-2 1 2306 0 0,0 1-1815 0 0,2 1-797 0 0,4 2-770 0 0,0 1 0 0 0,0 1 0 0 0,-1-1 0 0 0,0 1 0 0 0,0 0 0 0 0,0 0-1 0 0,0 0 1 0 0,-1 1 0 0 0,0 0 0 0 0,2 4-292 0 0,6 12 282 0 0,-1 1 1 0 0,-1 1-1 0 0,0 3-282 0 0,1 1 170 0 0,15 50 220 0 0,-13-38-52 0 0,3 4-338 0 0,31 74 788 0 0,16 39 239 0 0,-43-114-820 0 0,1-1 1 0 0,18 23-208 0 0,-27-50 9 0 0,-4-8-38 0 0,-8-7 22 0 0,0 1 0 0 0,0-1 0 0 0,0 0 0 0 0,0 0 0 0 0,1 0 0 0 0,-1 0 0 0 0,0 0 0 0 0,0 0 1 0 0,0 0-1 0 0,1 0 0 0 0,-1 0 0 0 0,0 0 0 0 0,0 0 0 0 0,0 0 0 0 0,1 0 0 0 0,-1 0 0 0 0,0 0 1 0 0,0 0-1 0 0,0 0 0 0 0,0 0 0 0 0,1 0 0 0 0,-1 0 0 0 0,0 0 0 0 0,0 0 0 0 0,0 0 0 0 0,1 0 0 0 0,-1 0 1 0 0,0 0-1 0 0,0 0 0 0 0,0 0 0 0 0,0-1 0 0 0,1 1 0 0 0,-1 0 0 0 0,0 0 0 0 0,0 0 0 0 0,0 0 1 0 0,0 0-1 0 0,0-1 0 0 0,0 1 0 0 0,0 0 0 0 0,1 0 0 0 0,-1 0 0 0 0,0 0 0 0 0,0-1 0 0 0,0 1 1 0 0,0 0-1 0 0,0 0 0 0 0,0 0 0 0 0,0-1 0 0 0,0 1 0 0 0,0 0 0 0 0,0 0 7 0 0,3-10-163 0 0,-4 0 69 0 0,0-1 0 0 0,0 1-1 0 0,-1 0 1 0 0,0 0 0 0 0,0 0 0 0 0,-2 0-1 0 0,1 0 1 0 0,-1 0 0 0 0,0 1-1 0 0,-1 0 1 0 0,0 0 0 0 0,0 0 0 0 0,-1 1-1 0 0,-1-1 1 0 0,1 1 0 0 0,-1 1-1 0 0,0-1 1 0 0,-1 1 0 0 0,0 1 0 0 0,0-1-1 0 0,0 1 1 0 0,-1 1 0 0 0,0-1-1 0 0,0 1 1 0 0,-1 1 0 0 0,1 0 0 0 0,-1 0-1 0 0,-3 0 95 0 0,5 3-6 0 0,1-1 1 0 0,0 1-1 0 0,0 1 0 0 0,-1-1 0 0 0,1 1 0 0 0,-1 1 1 0 0,1-1-1 0 0,0 1 0 0 0,-1 1 0 0 0,1-1 0 0 0,-4 3 6 0 0,-9 3-18 0 0,1 0 1 0 0,-1 2-1 0 0,-7 5 18 0 0,23-11-19 0 0,0-1-1 0 0,1 0 1 0 0,-1 1 0 0 0,1 0 0 0 0,-1 0-1 0 0,1 0 1 0 0,0 0 0 0 0,0 1-1 0 0,0-1 1 0 0,1 1 0 0 0,-3 3 19 0 0,5-6-1044 0 0,0-1-357 0 0,0 0-65 0 0</inkml:trace>
  <inkml:trace contextRef="#ctx0" brushRef="#br0" timeOffset="1175.731">1760 522 7368 0 0,'0'0'333'0'0,"0"0"0"0"0,2 0 1675 0 0,0-1 2111 0 0,7-3-1087 0 0,18-10 2624 0 0,16-3-4038 0 0,-37 16-1607 0 0,-1-1 0 0 0,1 1 0 0 0,0 0 0 0 0,-1 0-1 0 0,1 1 1 0 0,0 0 0 0 0,0 0 0 0 0,0 0-1 0 0,-1 0 1 0 0,1 1 0 0 0,0 0 0 0 0,1 1-11 0 0,0 0 72 0 0,-1 0 0 0 0,0 0 0 0 0,1 1 0 0 0,-1 0 0 0 0,-1 0 0 0 0,1 0 1 0 0,0 1-1 0 0,-1 0 0 0 0,3 3-72 0 0,-7-7 10 0 0,0 1 0 0 0,0 0 1 0 0,0 0-1 0 0,0 0 0 0 0,-1 0 0 0 0,1 0 1 0 0,0 0-1 0 0,-1 0 0 0 0,1 0 0 0 0,-1 1 1 0 0,1-1-1 0 0,-1 0 0 0 0,1 0 1 0 0,-1 0-1 0 0,0 0 0 0 0,0 1 0 0 0,1-1 1 0 0,-1 1-11 0 0,3 15 88 0 0,-1-12-86 0 0,0 0 0 0 0,0 1 0 0 0,-1-1 0 0 0,0 1 0 0 0,0-1 0 0 0,-1 1 0 0 0,0-1 0 0 0,0 1 0 0 0,0 5-3 0 0,0 5 0 0 0,2 17 1 0 0,-1-28 0 0 0,0 0 0 0 0,0 0 0 0 0,-1 0 0 0 0,0 0 0 0 0,0 0 0 0 0,0 1 0 0 0,-1-1 0 0 0,0 0 0 0 0,0 0 0 0 0,0 0 0 0 0,0 0 0 0 0,-1-1 0 0 0,-1 5 0 0 0,1-5 73 0 0,0 0-1 0 0,0 0 1 0 0,-1-1 0 0 0,1 1-1 0 0,-1-1 1 0 0,1 1-1 0 0,-1-1 1 0 0,0 0 0 0 0,0 0-1 0 0,-1 0 1 0 0,0 0-73 0 0,3-2 151 0 0,1-1-21 0 0,0 0-2 0 0,0 0 11 0 0,0 0 45 0 0,0 0 21 0 0,-1-1-177 0 0,1 1-1 0 0,0-1 0 0 0,0 1 1 0 0,-1-1-1 0 0,1 1 0 0 0,0-1 1 0 0,0 0-1 0 0,0 1 1 0 0,-1-1-1 0 0,1 1 0 0 0,0-1 1 0 0,0 0-1 0 0,0 1 0 0 0,0-1 1 0 0,0 0-1 0 0,0 1 1 0 0,0-1-1 0 0,1 1 0 0 0,-1-1 1 0 0,0 0-1 0 0,0 1 0 0 0,0-1 1 0 0,1 1-1 0 0,-1-1 1 0 0,0 1-1 0 0,0-1 0 0 0,1 1 1 0 0,-1-1-1 0 0,1 1 1 0 0,-1-1-1 0 0,0 1 0 0 0,1-1 1 0 0,-1 1-1 0 0,1-1 0 0 0,-1 1 1 0 0,1 0-1 0 0,-1-1 1 0 0,1 1-1 0 0,-1 0 0 0 0,1 0 1 0 0,0-1-1 0 0,-1 1 0 0 0,1 0 1 0 0,-1 0-1 0 0,1 0 1 0 0,0 0-1 0 0,-1 0 0 0 0,1 0 1 0 0,-1 0-1 0 0,1 0 0 0 0,0 0-27 0 0,2-1 82 0 0,0 1 0 0 0,0 0 0 0 0,1 0 0 0 0,-1 0 0 0 0,0 0 0 0 0,0 1 0 0 0,0-1 0 0 0,0 1 0 0 0,0 0 0 0 0,0 0-82 0 0,0 1 42 0 0,1 1 0 0 0,-1-1-1 0 0,0 1 1 0 0,1 0 0 0 0,-1 0-1 0 0,-1 0 1 0 0,1 0 0 0 0,0 1 0 0 0,-1-1-1 0 0,0 1 1 0 0,1 0 0 0 0,-1-1-1 0 0,-1 1 1 0 0,1 1-42 0 0,13 21 16 0 0,-13-22-12 0 0,1 1 0 0 0,-1 0 0 0 0,0 0 1 0 0,0 0-1 0 0,0 0 0 0 0,0 1 0 0 0,-1-1 0 0 0,0 0 0 0 0,-1 1 0 0 0,1-1 1 0 0,-1 1-1 0 0,0-1 0 0 0,0 1 0 0 0,0-1 0 0 0,-1 0 0 0 0,0 1 0 0 0,0 0-4 0 0,-4 13-5 0 0,0 0 0 0 0,-1-1 0 0 0,-1 0-1 0 0,-3 4 6 0 0,7-16-27 0 0,-1 0 0 0 0,1 0 0 0 0,-1-1 0 0 0,0 0-1 0 0,-1 1 1 0 0,1-1 0 0 0,-1 0 0 0 0,0-1-1 0 0,-1 0 1 0 0,-4 4 27 0 0,-11 6-633 0 0,-1-1 0 0 0,-5 2 633 0 0,17-9-279 0 0,2-2 127 0 0,-37 18-2088 0 0,16-11 280 0 0</inkml:trace>
  <inkml:trace contextRef="#ctx0" brushRef="#br0" timeOffset="1847.733">627 559 9848 0 0,'0'0'448'0'0,"0"0"-7"0"0,0 0-130 0 0,0 0 499 0 0,1 2 249 0 0,1 2-557 0 0,-1 0-1 0 0,0 1 1 0 0,0-1 0 0 0,-1 1-1 0 0,1-1 1 0 0,-1 1 0 0 0,0-1-1 0 0,0 2-501 0 0,-4 41 2159 0 0,2-33-1593 0 0,1 5 345 0 0,1 0 0 0 0,1 8-911 0 0,0 11 608 0 0,2 42 1232 0 0,9 43-1840 0 0,-12-104 166 0 0,0-14-98 0 0,0 0-1 0 0,0 0 0 0 0,1 1 0 0 0,-1-1 0 0 0,1 0 0 0 0,1 4-67 0 0,2-1 87 0 0,-4-6-21 0 0,0-2-2 0 0,0-106-336 0 0,-4 77-630 0 0,1 4-3250 0 0,3 20-3041 0 0</inkml:trace>
  <inkml:trace contextRef="#ctx0" brushRef="#br0" timeOffset="2979.192">144 2114 7832 0 0,'0'0'602'0'0,"2"-5"488"0"0,-2 4 7096 0 0,-4 3-7914 0 0,1 0-1 0 0,0-1 1 0 0,0 1-1 0 0,0 0 1 0 0,0 0 0 0 0,0 1-1 0 0,1-1 1 0 0,-1 1-1 0 0,1-1 1 0 0,-1 1 0 0 0,1 0-1 0 0,-1 1-271 0 0,-4 7 821 0 0,1 0 0 0 0,-5 12-821 0 0,-7 12 736 0 0,8-20-651 0 0,2 1 0 0 0,0 0 0 0 0,0 0 0 0 0,2 0-1 0 0,0 1 1 0 0,0 0 0 0 0,2 1 0 0 0,0-1 0 0 0,1 1-1 0 0,1-1 1 0 0,1 1 0 0 0,0 0 0 0 0,2 14-85 0 0,0-23 112 0 0,1 1-1 0 0,0-1 1 0 0,0 0 0 0 0,1 0 0 0 0,0 0-1 0 0,1-1 1 0 0,-1 1 0 0 0,2-1 0 0 0,-1 0-1 0 0,5 5-111 0 0,-6-9-10 0 0,0 0 1 0 0,0-1-1 0 0,0 0 0 0 0,0 0 1 0 0,1 0-1 0 0,0 0 0 0 0,-1 0 0 0 0,1 0 1 0 0,0-1-1 0 0,1 0 0 0 0,-1 0 0 0 0,0 0 1 0 0,0-1-1 0 0,1 1 0 0 0,-1-1 1 0 0,2 0 9 0 0,5 2-2 0 0,0-2 1 0 0,0 1-1 0 0,1-1 1 0 0,-1-1 0 0 0,1 0-1 0 0,0-1 2 0 0,-5 0 42 0 0,0 0-1 0 0,0 0 1 0 0,0 0-1 0 0,0-1 1 0 0,-1 0 0 0 0,1-1-1 0 0,-1 1 1 0 0,0-1-1 0 0,0-1 1 0 0,0 1-1 0 0,0-1 1 0 0,2-1-42 0 0,-1-1 52 0 0,1-1 1 0 0,-1 0-1 0 0,-1 0 1 0 0,0 0-1 0 0,0-1 1 0 0,0 1-1 0 0,-1-2 1 0 0,3-3-53 0 0,-1-3 21 0 0,0 0 0 0 0,-1 0 1 0 0,-1-1-1 0 0,0 0 0 0 0,-1 0 1 0 0,0 0-1 0 0,-2-1 0 0 0,0 1 1 0 0,-1-1-1 0 0,0-1-21 0 0,-4-42-32 0 0,-15 65-584 0 0,17-4 610 0 0,0 0-1 0 0,-1 0 1 0 0,1 0-1 0 0,0 1 1 0 0,0-1-1 0 0,0 0 1 0 0,-1 1-1 0 0,1-1 1 0 0,1 1-1 0 0,-1-1 1 0 0,0 1-1 0 0,0 0 1 0 0,1-1-1 0 0,-1 1 1 0 0,0 0 6 0 0,-7 30 350 0 0,8-32-345 0 0,-2 13 27 0 0,1 0 1 0 0,0 0 0 0 0,2 0 0 0 0,-1-1 0 0 0,1 1 0 0 0,1 0-1 0 0,1 0 1 0 0,2 7-33 0 0,-3-11 29 0 0,1 0-1 0 0,0-1 0 0 0,0 1 1 0 0,1-1-1 0 0,0 0 1 0 0,1 0-1 0 0,-1 0 0 0 0,2 0 1 0 0,1 1-29 0 0,-5-6 17 0 0,1 0 1 0 0,-1 0-1 0 0,1 0 1 0 0,0 0 0 0 0,0 0-1 0 0,0-1 1 0 0,1 1-1 0 0,-1-1 1 0 0,1 0-1 0 0,-1 0 1 0 0,1 0-1 0 0,0-1 1 0 0,-1 1-1 0 0,1-1 1 0 0,0 0-1 0 0,0 0 1 0 0,0 0-1 0 0,0 0 1 0 0,0-1-1 0 0,0 0 1 0 0,0 0 0 0 0,2 0-18 0 0,4-2 25 0 0,-1 0 1 0 0,1 0 0 0 0,0-1 0 0 0,-1 0 0 0 0,0-1 0 0 0,0 0-1 0 0,0-1 1 0 0,0 0 0 0 0,-1 0 0 0 0,0 0 0 0 0,0-1 0 0 0,0-1-1 0 0,-1 1 1 0 0,0-1 0 0 0,0-1 0 0 0,0 1 0 0 0,-1-1 0 0 0,0 0-1 0 0,-1 0 1 0 0,0-1 0 0 0,4-8-26 0 0,-8 14-17 0 0,0-1 0 0 0,1 0 0 0 0,-1 1 0 0 0,-1-1 0 0 0,1 1 0 0 0,0-1 0 0 0,-1 0 0 0 0,0 0 0 0 0,0 1 0 0 0,0-1 0 0 0,0 0 0 0 0,-1 0 0 0 0,1 1 0 0 0,-1-1 0 0 0,0 1 0 0 0,0-1 0 0 0,0 0 0 0 0,-1 1 0 0 0,1 0-1 0 0,-1-1 1 0 0,0 1 0 0 0,0 0 0 0 0,0 0 0 0 0,0 0 0 0 0,0 0 0 0 0,-1 0 0 0 0,1 0 0 0 0,-1 1 0 0 0,0-1 17 0 0,-4-3-52 0 0,0 1-1 0 0,0 0 1 0 0,-1 0-1 0 0,1 1 0 0 0,-1 0 1 0 0,0 0-1 0 0,0 1 1 0 0,-1 0-1 0 0,1 0 1 0 0,-1 1-1 0 0,-6-1 53 0 0,-29-2-1216 0 0,16 7-3120 0 0,20 0-3431 0 0</inkml:trace>
  <inkml:trace contextRef="#ctx0" brushRef="#br0" timeOffset="3831.083">665 2193 6912 0 0,'2'2'133'0'0,"0"-1"0"0"0,1 0 0 0 0,-1 0 0 0 0,0 1 1 0 0,0 0-1 0 0,0-1 0 0 0,0 1 0 0 0,0 0 0 0 0,-1 0 0 0 0,1 0 0 0 0,0 0 0 0 0,-1 0 1 0 0,0 0-1 0 0,1 1-133 0 0,16 34 7268 0 0,-3 2-3918 0 0,-3-7-3307 0 0,1-1-1 0 0,6 9-42 0 0,-5-13 350 0 0,-2 1 0 0 0,-1 0 0 0 0,-1 1-350 0 0,-10-30 30 0 0,0 1 0 0 0,0-1-1 0 0,0 0 1 0 0,0 0 0 0 0,0 1 0 0 0,0-1 0 0 0,0 0 0 0 0,0 1 0 0 0,1-1 0 0 0,-1 0 0 0 0,0 1 0 0 0,1-1 0 0 0,-1 0 0 0 0,0 1 0 0 0,1-1-1 0 0,-1 1 1 0 0,0-1 0 0 0,1 0 0 0 0,-1 1 0 0 0,1-1 0 0 0,-1 1 0 0 0,1 0 0 0 0,0-1 0 0 0,-1 1 0 0 0,1-1 0 0 0,-1 1 0 0 0,1 0 0 0 0,0-1-1 0 0,-1 1 1 0 0,1 0 0 0 0,0 0 0 0 0,-1-1 0 0 0,1 1 0 0 0,0 0 0 0 0,-1 0 0 0 0,1 0 0 0 0,0 0 0 0 0,0 0 0 0 0,-1 0 0 0 0,1 0 0 0 0,0 0-1 0 0,-1 0 1 0 0,1 1 0 0 0,0-1 0 0 0,-1 0 0 0 0,1 0 0 0 0,0 1 0 0 0,-1-1 0 0 0,1 0 0 0 0,0 1 0 0 0,-1-1 0 0 0,1 0 0 0 0,-1 1 0 0 0,1-1-1 0 0,-1 1 1 0 0,1-1 0 0 0,-1 1 0 0 0,1-1 0 0 0,-1 1 0 0 0,1-1 0 0 0,-1 1 0 0 0,0 0 0 0 0,1-1 0 0 0,-1 1 0 0 0,0 0 0 0 0,1-1 0 0 0,-1 1-1 0 0,0 0 1 0 0,0-1 0 0 0,0 2-30 0 0,5-21 237 0 0,-4 17-230 0 0,0 0 1 0 0,0-1-1 0 0,0 1 1 0 0,-1-1-1 0 0,0 1 0 0 0,1 0 1 0 0,-1-1-1 0 0,0 0-7 0 0,0-20 86 0 0,-1 11-59 0 0,1 0 1 0 0,0-1 0 0 0,1 1 0 0 0,1 0-1 0 0,0-1-27 0 0,1 6 11 0 0,0 5 32 0 0,11 4-31 0 0,-9 2-13 0 0,-4-1 0 0 0,10 8-21 0 0,-2 0-1 0 0,1 1 1 0 0,-2 0-1 0 0,1 0 0 0 0,5 12 23 0 0,-8-12-11 0 0,-5-12 11 0 0,-1 1 0 0 0,0-1 0 0 0,1 1-1 0 0,-1-1 1 0 0,1 0 0 0 0,-1 1 0 0 0,0-1-1 0 0,1 1 1 0 0,-1-1 0 0 0,1 0 0 0 0,-1 1-1 0 0,1-1 1 0 0,-1 0 0 0 0,1 0 0 0 0,0 1-1 0 0,-1-1 1 0 0,1 0 0 0 0,-1 0 0 0 0,1 0-1 0 0,-1 0 1 0 0,1 0 0 0 0,0 0 0 0 0,-1 0 0 0 0,1 0-1 0 0,-1 0 1 0 0,1 0 0 0 0,-1 0 0 0 0,1 0-1 0 0,0 0 1 0 0,-1-1 0 0 0,1 1 0 0 0,-1 0-1 0 0,1 0 1 0 0,-1 0 0 0 0,1-1 0 0 0,-1 1-1 0 0,1 0 1 0 0,-1-1 0 0 0,1 1 0 0 0,-1-1-1 0 0,1 1 1 0 0,-1 0 0 0 0,0-1 0 0 0,1 1-1 0 0,-1-1 1 0 0,0 1 0 0 0,1-1 0 0 0,-1 1 0 0 0,0-1-1 0 0,0 0 1 0 0,5-8-1 0 0,0-1 0 0 0,-2 0 0 0 0,1-1 1 0 0,-1 1-1 0 0,0-1 0 0 0,-1 1 0 0 0,-1-2 1 0 0,2-1 18 0 0,-1 1 1 0 0,1-1 0 0 0,1 1-1 0 0,4-10-18 0 0,-2 10 68 0 0,-3 4 12 0 0,1 0 0 0 0,0 0 0 0 0,1 0 0 0 0,2-3-80 0 0,-5 10 13 0 0,-1 0 1 0 0,1 0-1 0 0,-1 0 0 0 0,1 0 0 0 0,0 0 0 0 0,-1 0 1 0 0,1 0-1 0 0,0 0 0 0 0,0 1 0 0 0,0-1 0 0 0,0 1 1 0 0,-1-1-1 0 0,1 1 0 0 0,0 0 0 0 0,0 0 0 0 0,2 0-13 0 0,4-1 72 0 0,-4 1-45 0 0,1 0-1 0 0,0 0 1 0 0,0 0 0 0 0,-1 1 0 0 0,1-1 0 0 0,0 1-1 0 0,-1 0 1 0 0,1 1 0 0 0,-1-1 0 0 0,1 1-1 0 0,-1 0 1 0 0,0 0 0 0 0,0 0 0 0 0,1 1-27 0 0,2 1 41 0 0,-1 0 1 0 0,0 1 0 0 0,-1-1 0 0 0,1 1 0 0 0,-1 0 0 0 0,0 1-1 0 0,0-1 1 0 0,4 6-42 0 0,6 12 0 0 0,-6-11 0 0 0,-1 0 0 0 0,0 0 0 0 0,2 8 0 0 0,-3-5-2 0 0,3 7-84 0 0,0 1 1 0 0,5 23 85 0 0,-6-6-246 0 0,-1 0 0 0 0,-1 1-1 0 0,-3 4 247 0 0,-3-31 65 0 0,-1 0 0 0 0,-1 1 0 0 0,0-1-1 0 0,-1 0 1 0 0,-2 9-65 0 0,4-22 11 0 0,0 0 0 0 0,0 0 0 0 0,0 0-1 0 0,-1 1 1 0 0,1-1 0 0 0,0 0 0 0 0,-1 0-1 0 0,1 0 1 0 0,-1 0 0 0 0,1 0 0 0 0,-1 1 0 0 0,0-1-1 0 0,1 0 1 0 0,-1 0 0 0 0,0-1 0 0 0,0 1-1 0 0,0 0 1 0 0,1 0 0 0 0,-1 0 0 0 0,0 0 0 0 0,0-1-1 0 0,0 1 1 0 0,0 0 0 0 0,-1-1 0 0 0,1 1-1 0 0,0-1 1 0 0,0 0 0 0 0,0 1 0 0 0,0-1 0 0 0,0 0-1 0 0,-1 1 1 0 0,1-1 0 0 0,0 0 0 0 0,0 0-1 0 0,-1 0 1 0 0,1 0 0 0 0,0 0 0 0 0,0 0 0 0 0,0-1-1 0 0,-1 1 1 0 0,1 0 0 0 0,0-1 0 0 0,-1 1-11 0 0,-1-1 9 0 0,0-1 0 0 0,0 1 1 0 0,0-1-1 0 0,0 0 0 0 0,0 0 0 0 0,1 0 1 0 0,-1 0-1 0 0,1 0 0 0 0,-1-1 0 0 0,1 1 1 0 0,0-1-1 0 0,0 1 0 0 0,0-1 1 0 0,0 0-1 0 0,-1-1-9 0 0,-7-20 117 0 0,1 0-1 0 0,1-1 1 0 0,1 0 0 0 0,2 0-1 0 0,-1-8-116 0 0,-11-46 314 0 0,10 46-107 0 0,2-1-1 0 0,1 0 1 0 0,1-28-207 0 0,0 19 188 0 0,2 24-131 0 0,1 0 0 0 0,0 1-1 0 0,2-1 1 0 0,0 1 0 0 0,1 0-1 0 0,1-1 1 0 0,0 1 0 0 0,2 1-1 0 0,0-1 1 0 0,1 1 0 0 0,0 0-1 0 0,7-9-56 0 0,-11 20-26 0 0,1 2 0 0 0,0-1 0 0 0,0 0 0 0 0,0 1-1 0 0,1 0 1 0 0,-1 0 0 0 0,1 0 0 0 0,0 0 0 0 0,6-2 26 0 0,-10 5-9 0 0,0 0 0 0 0,1 0 0 0 0,-1 0 0 0 0,1 1 0 0 0,-1-1 0 0 0,1 1 0 0 0,0-1 0 0 0,-1 1 0 0 0,1-1 0 0 0,-1 1-1 0 0,1 0 1 0 0,0-1 0 0 0,-1 1 0 0 0,1 0 0 0 0,0 0 0 0 0,-1 1 0 0 0,1-1 0 0 0,0 0 0 0 0,-1 0 0 0 0,1 1 0 0 0,0-1 0 0 0,-1 1 0 0 0,1-1 0 0 0,-1 1 0 0 0,1 0 0 0 0,-1 0 0 0 0,1 0 0 0 0,-1 0 0 0 0,0 0 0 0 0,1 0 0 0 0,-1 0 0 0 0,0 0 0 0 0,0 0 0 0 0,0 0 0 0 0,1 1 0 0 0,-1-1 0 0 0,-1 1 0 0 0,2 0 9 0 0,1 5-66 0 0,0 1 0 0 0,0 1 0 0 0,0-1 0 0 0,-1 0 1 0 0,-1 1-1 0 0,1-1 0 0 0,-1 1 0 0 0,-1-1 0 0 0,0 1 66 0 0,3 19-93 0 0,-1-16-16 0 0,-1-1 0 0 0,0 1 0 0 0,-1-1-1 0 0,-1 1 1 0 0,0-1 0 0 0,0 1 0 0 0,-1-1 0 0 0,0 1-1 0 0,-1-1 1 0 0,-1 0 0 0 0,1 0 0 0 0,-2-1 0 0 0,0 1-1 0 0,0-1 1 0 0,0 0 0 0 0,-2 0 0 0 0,1 0 0 0 0,-1-1-1 0 0,0 0 1 0 0,-2 0 109 0 0,6-5-125 0 0,-2 1-171 0 0,0 0 0 0 0,-1 0 0 0 0,1-1 0 0 0,-1 1 1 0 0,0-1-1 0 0,-1 0 296 0 0,6-3-217 0 0,-1 0 1 0 0,0-1-1 0 0,0 1 1 0 0,0 0-1 0 0,1-1 0 0 0,-1 1 1 0 0,0-1-1 0 0,0 0 1 0 0,0 0-1 0 0,0 0 0 0 0,0 0 1 0 0,0 0-1 0 0,0 0 1 0 0,0 0-1 0 0,0 0 1 0 0,0-1-1 0 0,0 1 0 0 0,0-1 1 0 0,1 0-1 0 0,-1 1 1 0 0,0-1-1 0 0,0 0 0 0 0,1 0 1 0 0,-2-1 216 0 0,-7-4-1597 0 0</inkml:trace>
  <inkml:trace contextRef="#ctx0" brushRef="#br0" timeOffset="4250.677">1469 2002 17503 0 0,'0'0'803'0'0,"0"2"-18"0"0,5 13-579 0 0,-2-1-1 0 0,0 1 0 0 0,-1-1 0 0 0,0 1 0 0 0,-1 8-205 0 0,0-10 166 0 0,0 1-1 0 0,0-1 1 0 0,1 0 0 0 0,1 1-1 0 0,0-1 1 0 0,1 0 0 0 0,3 5-166 0 0,-4-13 51 0 0,0 0 1 0 0,0 0-1 0 0,0-1 1 0 0,1 1-1 0 0,-1-1 1 0 0,4 3-52 0 0,-5-5 53 0 0,1 1 0 0 0,-1-1 1 0 0,0 0-1 0 0,1-1 0 0 0,-1 1 1 0 0,1 0-1 0 0,0-1 1 0 0,-1 0-1 0 0,1 1 0 0 0,0-1 1 0 0,0 0-1 0 0,0 0 0 0 0,1 0-53 0 0,1-1 159 0 0,0 1-1 0 0,0-1 0 0 0,0 0 0 0 0,0 0 1 0 0,5-1-159 0 0,-7 0 87 0 0,-1 0 0 0 0,1 0 0 0 0,0 0 0 0 0,-1 0 1 0 0,1 0-1 0 0,-1-1 0 0 0,1 1 0 0 0,-1-1 0 0 0,0 1 1 0 0,0-1-1 0 0,2-2-87 0 0,8-6 248 0 0,-9 8-208 0 0,-1 0 0 0 0,1 0 0 0 0,0 0-1 0 0,-1-1 1 0 0,1 1 0 0 0,-1-1-1 0 0,0 0 1 0 0,0 1 0 0 0,0-1 0 0 0,0 0-1 0 0,-1 0 1 0 0,1 0 0 0 0,-1-1-1 0 0,0 1 1 0 0,0 0 0 0 0,1-1-40 0 0,-1-2-1 0 0,-1 0 1 0 0,1 0-1 0 0,-1 0 1 0 0,0 0-1 0 0,0 0 0 0 0,-1 0 1 0 0,0 0-1 0 0,0 0 0 0 0,0 0 1 0 0,-1 0-1 0 0,0 0 1 0 0,0 1-1 0 0,0-1 0 0 0,-1 1 1 0 0,0-1-1 0 0,0 1 1 0 0,0 0-1 0 0,0 0 0 0 0,-1 0 1 0 0,0 1-1 0 0,0-1 1 0 0,0 1-1 0 0,-1 0 0 0 0,0 0 1 0 0,1 1-1 0 0,-1-1 1 0 0,0 1-1 0 0,-1 0 0 0 0,1 0 1 0 0,-1 1-1 0 0,0-1 1 0 0,-8 0-808 0 0,1 1-1 0 0,-1 0 0 0 0,0 0 1 0 0,1 2-1 0 0,-1 0 1 0 0,0 0-1 0 0,0 1 1 0 0,-6 2 808 0 0,-43 1-3017 0 0,63-4 879 0 0,0 0-6 0 0</inkml:trace>
  <inkml:trace contextRef="#ctx0" brushRef="#br0" timeOffset="4619.755">1649 1901 15056 0 0,'2'2'693'0'0,"1"4"-504"0"0,0-1 0 0 0,-1 1 0 0 0,1 0 1 0 0,-1 0-1 0 0,1 4-189 0 0,5 14-8 0 0,5 8 88 0 0,3 8 515 0 0,14 25-595 0 0,-25-57 114 0 0,1 0-1 0 0,-1 0 1 0 0,2-1 0 0 0,-1 1-1 0 0,1-2 1 0 0,0 1 0 0 0,0-1-1 0 0,1 0 1 0 0,6 4-114 0 0,-13-8 43 0 0,1-1 0 0 0,0 0 1 0 0,-1 0-1 0 0,1 0 0 0 0,0 0 1 0 0,-1-1-1 0 0,1 1 0 0 0,0 0 0 0 0,0-1 1 0 0,0 1-1 0 0,0-1 0 0 0,0 0 1 0 0,0 0-1 0 0,-1 1 0 0 0,1-1 0 0 0,0 0 1 0 0,0-1-1 0 0,0 1 0 0 0,0 0 1 0 0,0 0-1 0 0,0-1 0 0 0,0 1 0 0 0,-1-1 1 0 0,1 0-1 0 0,0 0 0 0 0,0 1 1 0 0,-1-1-1 0 0,1 0 0 0 0,0 0 1 0 0,0-1-44 0 0,1-1 67 0 0,0 0 1 0 0,0 0-1 0 0,0 0 1 0 0,0-1 0 0 0,0 1-1 0 0,-1-1 1 0 0,1 0 0 0 0,-1 0-1 0 0,0 0 1 0 0,0 0 0 0 0,-1 0-1 0 0,1-1-67 0 0,2-10 49 0 0,-1-1 0 0 0,0 1 0 0 0,-1-1-1 0 0,0-7-48 0 0,0-1 5 0 0,-2 8-5 0 0,0 0 0 0 0,-1 1 0 0 0,-1-5 0 0 0,0 1 0 0 0,0-19 11 0 0,2 36 52 0 0,1 3-29 0 0,0 1 1 0 0,1-1-1 0 0,-1 1 1 0 0,0-1-1 0 0,0 1 1 0 0,0 0-1 0 0,0 0 1 0 0,0-1-1 0 0,0 1 1 0 0,0 2-35 0 0,10 20 226 0 0,0 0 0 0 0,2-1 0 0 0,0-1 0 0 0,7 7-226 0 0,-18-26 123 0 0,0-1 0 0 0,0 1 1 0 0,1-1-1 0 0,-1 1 0 0 0,1-1 0 0 0,-1 0 1 0 0,1 0-124 0 0,-2-1 28 0 0,0-1 0 0 0,0 1 0 0 0,0 0 0 0 0,0-1 0 0 0,0 0 0 0 0,0 1 0 0 0,0-1 1 0 0,0 0-1 0 0,0 1 0 0 0,0-1 0 0 0,0 0 0 0 0,1 0 0 0 0,-1 0 0 0 0,0 0 0 0 0,0 0 0 0 0,0 0 1 0 0,0 0-1 0 0,0 0 0 0 0,0-1 0 0 0,0 1 0 0 0,1 0 0 0 0,-1-1 0 0 0,1 0-28 0 0,10-4-229 0 0,-9 4 113 0 0,-1 0-1 0 0,1 0 1 0 0,-1 0 0 0 0,0-1 0 0 0,0 1-1 0 0,0 0 1 0 0,1-1 0 0 0,-1 0 0 0 0,-1 1-1 0 0,2-2 117 0 0,18-24-3366 0 0,-16 16 1828 0 0</inkml:trace>
  <inkml:trace contextRef="#ctx0" brushRef="#br0" timeOffset="5480.258">2130 1831 5064 0 0,'0'0'232'0'0,"5"7"32"0"0,10 11 1515 0 0,-7-9 3726 0 0,3 2 765 0 0,1 12-3266 0 0,-1-1-2559 0 0,2 0-270 0 0,-10-16-137 0 0,0 0 1 0 0,0 0-1 0 0,1 0 0 0 0,0 0 0 0 0,0-1 0 0 0,5 5-38 0 0,-1-2 0 0 0,-8-8 0 0 0,0 0 0 0 0,0 0 1 0 0,0 1-1 0 0,1-1 0 0 0,-1 0 0 0 0,0 0 0 0 0,0 0 0 0 0,1 0 0 0 0,-1 0 0 0 0,0 1 0 0 0,0-1 0 0 0,1 0 0 0 0,-1 0 0 0 0,0 0 0 0 0,1 0 1 0 0,-1 0-1 0 0,0 0 0 0 0,0 0 0 0 0,1 0 0 0 0,-1 0 0 0 0,0 0 0 0 0,1 0 0 0 0,-1 0 0 0 0,0 0 0 0 0,1 0 0 0 0,-1 0 0 0 0,0 0 0 0 0,0 0 1 0 0,1 0-1 0 0,-1-1 0 0 0,0 1 0 0 0,0 0 0 0 0,1 0 0 0 0,-1 0 0 0 0,0 0 0 0 0,0-1 0 0 0,1 1 0 0 0,-1 0 0 0 0,0 0 0 0 0,6-8-10 0 0,-6 8 5 0 0,1-1 0 0 0,0 0 0 0 0,0-1-1 0 0,-1 1 1 0 0,1-1 0 0 0,-1 1-1 0 0,1 0 1 0 0,-1-1 0 0 0,1 1-1 0 0,-1-1 1 0 0,0 1-1 0 0,0-1 1 0 0,1 1 0 0 0,-1-1 5 0 0,2-13-44 0 0,1 2 24 0 0,-1 1-1 0 0,0 0 1 0 0,-1-1 0 0 0,-1 0 20 0 0,2-8 6 0 0,-1 5-1 0 0,-2 13-12 0 0,1-1 0 0 0,0 1 0 0 0,1-1 0 0 0,-1 1 1 0 0,0 0-1 0 0,1-1 0 0 0,0 1 0 0 0,0-1 0 0 0,0 1 0 0 0,2-3 7 0 0,6-7 0 0 0,-5 12 0 0 0,-2 0 0 0 0,0 0-7 0 0,-1 0 0 0 0,0 0 0 0 0,0 0 0 0 0,0 0 0 0 0,1 1 0 0 0,-1-1 0 0 0,0 0 0 0 0,0 1 0 0 0,1 0 0 0 0,-1-1 0 0 0,1 1 0 0 0,-1-1 0 0 0,0 1 0 0 0,1 0 0 0 0,-1 0 0 0 0,1 0 0 0 0,-1 0 0 0 0,1 0 0 0 0,-1 0 0 0 0,1 1 7 0 0,2 0-13 0 0,-1 0-1 0 0,1 1 1 0 0,-1-1 0 0 0,0 1-1 0 0,1 0 1 0 0,-1 0 0 0 0,0 0 13 0 0,5 4-12 0 0,6 4 1 0 0,-7-7 23 0 0,0-6 55 0 0,-6 2-28 0 0,1 0-1 0 0,-1-1 1 0 0,0 0-1 0 0,0 1 1 0 0,0-1-1 0 0,1 0 1 0 0,-1 1-1 0 0,-1-1 1 0 0,1 0-1 0 0,0 0 1 0 0,0 0 0 0 0,-1 0-1 0 0,1 0 1 0 0,-1 0-1 0 0,0 0 1 0 0,1-1-39 0 0,-2-4 264 0 0,-2 23-208 0 0,2-3-49 0 0,1-1 1 0 0,0 1-1 0 0,1 0 0 0 0,0 0 0 0 0,1-1 0 0 0,0 1 0 0 0,1-1 0 0 0,1 1 0 0 0,0 0-7 0 0,-3-11 18 0 0,0 0 0 0 0,-1 0-1 0 0,1 0 1 0 0,0 0 0 0 0,0 0 0 0 0,1 0-1 0 0,-1 0 1 0 0,0 0 0 0 0,1 0-1 0 0,-1-1 1 0 0,1 1 0 0 0,-1-1 0 0 0,1 1-1 0 0,1 0-17 0 0,-2-1 9 0 0,0-1-1 0 0,0 1 1 0 0,-1-1-1 0 0,1 0 1 0 0,0 1-1 0 0,0-1 0 0 0,0 0 1 0 0,0 0-1 0 0,0 1 1 0 0,0-1-1 0 0,0 0 1 0 0,0 0-1 0 0,0 0 1 0 0,0 0-1 0 0,-1 0 1 0 0,1 0-1 0 0,0-1 0 0 0,0 1 1 0 0,0 0-1 0 0,0 0 1 0 0,0-1-1 0 0,0 1 1 0 0,0 0-1 0 0,-1-1 1 0 0,1 1-1 0 0,0-1 1 0 0,0 1-1 0 0,0-1 1 0 0,-1 0-1 0 0,1 1 0 0 0,0-1 1 0 0,-1 0-1 0 0,1 1 1 0 0,-1-1-1 0 0,1 0-8 0 0,3-5 45 0 0,0 1-1 0 0,-1-1 0 0 0,0 0 1 0 0,0 0-1 0 0,0 0 0 0 0,-1 0 0 0 0,0 0 1 0 0,0-1-1 0 0,-1 1 0 0 0,1-1 1 0 0,-1 0-45 0 0,1-17 176 0 0,0 1 0 0 0,-2-13-176 0 0,-3-16 146 0 0,-2 1 0 0 0,-3 0-1 0 0,-12-43-145 0 0,5 24 78 0 0,-18-78 10 0 0,23 113-29 0 0,-1 0 1 0 0,-2 1 0 0 0,-3-4-60 0 0,13 34 9 0 0,-3-15 136 0 0,2 34 40 0 0,0-3-143 0 0,3 10-69 0 0,1-1 0 0 0,1 1 0 0 0,1-1 0 0 0,1 0 0 0 0,2 6 27 0 0,-2-9-21 0 0,7 32-73 0 0,2-2 1 0 0,4 3 93 0 0,-14-44-26 0 0,5 15-28 0 0,1 0 0 0 0,1 0 0 0 0,0-1 1 0 0,2 0-1 0 0,1-1 0 0 0,0 0 0 0 0,1-1 1 0 0,2 0-1 0 0,0-2 0 0 0,2 2 54 0 0,2 2 23 0 0,-15-15-8 0 0,0-1 1 0 0,1 0-1 0 0,0 0 1 0 0,0 0-1 0 0,0 0 1 0 0,0-1-1 0 0,1 0 1 0 0,0 0 0 0 0,0-1-1 0 0,0 0 1 0 0,2 1-16 0 0,-5-3 10 0 0,0-1 1 0 0,0 1-1 0 0,0-1 1 0 0,0 0-1 0 0,0 0 1 0 0,0-1 0 0 0,0 1-1 0 0,0-1 1 0 0,0 1-1 0 0,0-1 1 0 0,0 0-1 0 0,0 0 1 0 0,0 0 0 0 0,0 0-1 0 0,-1-1 1 0 0,1 1-1 0 0,0-1 1 0 0,-1 0-1 0 0,1 0 1 0 0,-1 0 0 0 0,0 0-1 0 0,0 0-10 0 0,8-7-54 0 0,0-1 0 0 0,-1 0 0 0 0,0 0 0 0 0,2-6 54 0 0,0 0-48 0 0,-4 6 6 0 0,1-1-1 0 0,0 1 0 0 0,6-5 43 0 0,-12 13-1 0 0,0 0-1 0 0,0 0 1 0 0,1 0-1 0 0,-1 0 1 0 0,1 0 0 0 0,-1 0-1 0 0,1 1 1 0 0,0 0 0 0 0,0-1-1 0 0,0 1 1 0 0,0 0 0 0 0,0 0-1 0 0,0 1 1 0 0,0-1 0 0 0,0 0-1 0 0,3 1 2 0 0,-5 0 12 0 0,1 0-1 0 0,-1 0 1 0 0,0 1-1 0 0,0-1 1 0 0,1 0-1 0 0,-1 1 1 0 0,0-1-1 0 0,0 1 1 0 0,0-1-1 0 0,1 1 1 0 0,-1 0-1 0 0,0 0 1 0 0,0-1-1 0 0,0 1 1 0 0,0 0-1 0 0,0 0 1 0 0,0 0-1 0 0,0 0 1 0 0,-1 0-1 0 0,1 0 1 0 0,0 0-1 0 0,-1 0 1 0 0,1 0-1 0 0,0 1-11 0 0,2 5-53 0 0,0 0 1 0 0,-1 0-1 0 0,1 0 0 0 0,-1 1 53 0 0,2 6-329 0 0,-1-4 225 0 0,0 0-1 0 0,-1 1 0 0 0,0-1 1 0 0,0 1-1 0 0,-1 0 1 0 0,0 0-1 0 0,-1-1 1 0 0,0 1-1 0 0,-2 6 105 0 0,1 5-31 0 0,0-16 18 0 0,1 0-1 0 0,0 0 0 0 0,-1 0 1 0 0,0 0-1 0 0,-1 0 0 0 0,1 0 1 0 0,-1 0-1 0 0,-1 2 14 0 0,0-4-11 0 0,-2 13-58 0 0,5-14 48 0 0,-1 0-74 0 0,-2-3 35 0 0,-11-2 108 0 0,12 2 14 0 0,-1-1 0 0 0,1 0 1 0 0,0 0-1 0 0,0 0 0 0 0,0 0 0 0 0,0 0 0 0 0,0-1 0 0 0,0 1 1 0 0,0-1-1 0 0,0 1 0 0 0,1-1 0 0 0,-1 1 0 0 0,0-1 1 0 0,1 0-1 0 0,0 0 0 0 0,-1 0 0 0 0,1 0 0 0 0,0 0 1 0 0,0 0-1 0 0,0 0 0 0 0,0-1 0 0 0,0 1 0 0 0,1 0 1 0 0,-1 0-1 0 0,1-1 0 0 0,-1 0-62 0 0,0-2 30 0 0,1 0 0 0 0,-1 0 1 0 0,1-1-1 0 0,0 1 0 0 0,0 0 0 0 0,1 0 0 0 0,0 0 1 0 0,-1 0-1 0 0,2 0 0 0 0,-1 0 0 0 0,2-4-30 0 0,-2 8-37 0 0,-1 0 1 0 0,1 0-1 0 0,-1 0 0 0 0,1 0 0 0 0,0 1 0 0 0,-1-1 0 0 0,1 0 0 0 0,0 0 1 0 0,0 1-1 0 0,0-1 0 0 0,-1 0 0 0 0,1 1 0 0 0,0-1 0 0 0,0 1 1 0 0,0-1-1 0 0,0 1 0 0 0,1-1 37 0 0,8-5-2223 0 0,-5 3-3422 0 0,4 5-1716 0 0</inkml:trace>
  <inkml:trace contextRef="#ctx0" brushRef="#br0" timeOffset="6230.667">946 3196 20271 0 0,'12'-12'928'0'0,"-10"9"-17"0"0,-2 3-538 0 0,0 0-95 0 0,0 0 18 0 0,0 0 6 0 0,-5 12 166 0 0,-4 7-325 0 0,2 0-1 0 0,0 0 0 0 0,1 1 1 0 0,-1 8-143 0 0,-8 29 112 0 0,6-29-63 0 0,2 0 1 0 0,1 1 0 0 0,-2 22-50 0 0,7-35 102 0 0,0 0 0 0 0,1 0 1 0 0,0-1-1 0 0,2 1 0 0 0,-1 0 1 0 0,2 0-1 0 0,4 12-102 0 0,-6-25 79 0 0,0 1 1 0 0,1 0 0 0 0,-1 0-1 0 0,1-1 1 0 0,0 1-1 0 0,0 0 1 0 0,0-1 0 0 0,1 0-1 0 0,-1 0 1 0 0,1 0-1 0 0,0 0 1 0 0,0 0 0 0 0,0 0-1 0 0,3 1-79 0 0,-1-1 69 0 0,0 0 0 0 0,0 0 0 0 0,0-1 0 0 0,1 0-1 0 0,-1 0 1 0 0,1 0 0 0 0,-1 0 0 0 0,1-1 0 0 0,4 0-69 0 0,4 1 44 0 0,-1-2 0 0 0,1 0 0 0 0,-1-1-1 0 0,0 0 1 0 0,1-1 0 0 0,-1 0 0 0 0,0-1 0 0 0,7-3-44 0 0,14-6 72 0 0,15-9-72 0 0,-21 9 48 0 0,-20 8-45 0 0,-1 0-1 0 0,1 0 1 0 0,-1-1-1 0 0,1 0 1 0 0,-1-1-1 0 0,6-6-2 0 0,36-41-3 0 0,-39 42 3 0 0,-3 3-10 0 0,0-1 0 0 0,0-1-1 0 0,-1 1 1 0 0,0-1 0 0 0,-1 0-1 0 0,0 0 1 0 0,1-5 10 0 0,-5 12 3 0 0,0 0-1 0 0,-1 1 1 0 0,1-1 0 0 0,-1 0-1 0 0,0 0 1 0 0,0 1 0 0 0,0-1-1 0 0,0 0 1 0 0,0 0 0 0 0,-1 1-1 0 0,1-1 1 0 0,-1 0 0 0 0,1 1-1 0 0,-1-1 1 0 0,0 0 0 0 0,0 1-1 0 0,0-1 1 0 0,-1 1 0 0 0,1 0-1 0 0,-1-1 1 0 0,1 1 0 0 0,-1 0-1 0 0,0 0 1 0 0,0-1-3 0 0,-10-6 0 0 0,8 10 0 0 0,2 0 0 0 0,-5 0 0 0 0,2 0 0 0 0,0 0 0 0 0,0 0 0 0 0,0 1 0 0 0,0-1 0 0 0,0 1 0 0 0,0 0 0 0 0,0 0 0 0 0,0 1 0 0 0,1 0 0 0 0,-1-1 0 0 0,0 3 0 0 0,-9 6-7 0 0,9-7-15 0 0,0 0 1 0 0,0 0-1 0 0,1 0 0 0 0,0 0 1 0 0,0 1-1 0 0,0 0 0 0 0,0 0 1 0 0,1 0-1 0 0,0 0 0 0 0,-1 1 22 0 0,3-3-86 0 0,0-2 86 0 0,1 0 0 0 0,-1-1 0 0 0,1 1 0 0 0,-1 0 0 0 0,1 0 0 0 0,-1 1 1 0 0,1-1-1 0 0,0 0 0 0 0,0 0 0 0 0,0 0 0 0 0,-1 0 0 0 0,1 0 1 0 0,0 0-1 0 0,0 0 0 0 0,0 0 0 0 0,1 0 0 0 0,-1 0 0 0 0,0 0 1 0 0,0 1-1 0 0,0-1 0 0 0,1 0 0 0 0,-1 0 0 0 0,1 0 0 0 0,-1 0 1 0 0,1 0-1 0 0,-1 0 0 0 0,1-1 0 0 0,0 1 0 0 0,-1 0 0 0 0,1 0 0 0 0,2 4 32 0 0,-2-4-25 0 0,0 0 0 0 0,0 1 0 0 0,0-1 1 0 0,1 0-1 0 0,-1 0 0 0 0,0 1 1 0 0,1-1-1 0 0,-1 0 0 0 0,1-1 0 0 0,-1 1 1 0 0,1 0-1 0 0,0 0 0 0 0,-1-1 1 0 0,1 1-1 0 0,-1 0 0 0 0,1-1 0 0 0,0 0 1 0 0,0 1-1 0 0,-1-1 0 0 0,2 0-7 0 0,39 2 128 0 0,-33-3-135 0 0,-5 0 7 0 0,-1 0 0 0 0,0 0 0 0 0,1-1 0 0 0,-1 1 0 0 0,0-1 0 0 0,0 0 0 0 0,0 0 0 0 0,-1 0 0 0 0,1-1 0 0 0,0 1 0 0 0,-1 0 0 0 0,1-1 0 0 0,-1 0 0 0 0,0 0 0 0 0,1-1 0 0 0,-1 0 0 0 0,0-1 0 0 0,0 1 0 0 0,0-1 0 0 0,-1 0 0 0 0,1 0 0 0 0,-1 0 0 0 0,0 1 0 0 0,0-1 0 0 0,-1 0 0 0 0,0-4 0 0 0,0-5 0 0 0,22 66 0 0 0,23 48-89 0 0,-43-96-35 0 0,0-1 0 0 0,0 0 0 0 0,0 0 0 0 0,0 0 0 0 0,1 0 0 0 0,-1 0 0 0 0,1 0 1 0 0,0 0-1 0 0,0-1 0 0 0,0 1 0 0 0,0-1 0 0 0,0 0 0 0 0,0 0 0 0 0,1 0 0 0 0,3 1 124 0 0,-6-3-111 0 0,0 0 0 0 0,0 0-1 0 0,0 0 1 0 0,0 0 0 0 0,0-1 0 0 0,0 1-1 0 0,1 0 1 0 0,-1-1 0 0 0,0 1 0 0 0,0 0-1 0 0,0-1 1 0 0,0 1 0 0 0,0-1-1 0 0,0 0 1 0 0,0 1 0 0 0,-1-1 0 0 0,1 0-1 0 0,0 1 1 0 0,0-1 0 0 0,0 0 111 0 0,15-19-3007 0 0,-7 6 1227 0 0</inkml:trace>
  <inkml:trace contextRef="#ctx0" brushRef="#br0" timeOffset="6817.191">1464 3181 2760 0 0,'5'5'248'0'0,"9"27"1680"0"0,-3-6 3501 0 0,2 3 1142 0 0,-2 0-3869 0 0,-5-11-2362 0 0,1-1 1 0 0,1 0-1 0 0,1 1-340 0 0,16 30 592 0 0,-16-29-292 0 0,0 0 0 0 0,4 2-300 0 0,1 0 274 0 0,2 0 0 0 0,8 9-274 0 0,-19-27 54 0 0,0 1 0 0 0,0 0-1 0 0,0-1 1 0 0,0 0 0 0 0,0 0 0 0 0,1 0-1 0 0,0-1-53 0 0,-5-1 5 0 0,1-1-1 0 0,0 0 0 0 0,-1 0 0 0 0,1 0 1 0 0,0 0-1 0 0,0 0 0 0 0,-1 0 1 0 0,1 0-1 0 0,0 0 0 0 0,-1-1 0 0 0,1 1 1 0 0,0-1-1 0 0,-1 1 0 0 0,1-1 1 0 0,0 0-1 0 0,-1 1 0 0 0,1-1 0 0 0,-1 0 1 0 0,0 0-1 0 0,1 0 0 0 0,0-1-4 0 0,3-2 11 0 0,0 0 0 0 0,-1 0 0 0 0,1-1 0 0 0,-1 1-1 0 0,1-2-10 0 0,21-28-141 0 0,-26 33 140 0 0,1 0 0 0 0,-1 1 0 0 0,1-1 0 0 0,0 0 0 0 0,-1 0 1 0 0,1 1-1 0 0,0-1 0 0 0,0 0 0 0 0,0 1 0 0 0,-1-1 0 0 0,1 1 0 0 0,0-1 0 0 0,1 1 1 0 0,2 1 2 0 0,-4-1-3 0 0,3 0 11 0 0,0 0-1 0 0,0 1 0 0 0,0-1 0 0 0,1 1 1 0 0,-1-1-1 0 0,0 1 0 0 0,1 1-9 0 0,13 1 53 0 0,-14-3-45 0 0,0 0 0 0 0,1 0 0 0 0,-1 1 0 0 0,0-1 1 0 0,0 1-1 0 0,0 0 0 0 0,0 0 0 0 0,0 0 0 0 0,1 0-8 0 0,-3 0 4 0 0,0 0 0 0 0,0-1 0 0 0,1 1 0 0 0,-1-1 0 0 0,0 0-1 0 0,1 1 1 0 0,-1-1 0 0 0,1 0 0 0 0,-1 0 0 0 0,0 0 0 0 0,1 0-1 0 0,-1 0 1 0 0,1 0 0 0 0,-1 0 0 0 0,0 0 0 0 0,1-1 0 0 0,-1 1-1 0 0,0 0 1 0 0,2-1-4 0 0,1-1 1 0 0,4-1 22 0 0,0 0 0 0 0,0 0 0 0 0,7-5-23 0 0,-13 6 6 0 0,0 1 0 0 0,0-1 0 0 0,0 1 0 0 0,0-1 0 0 0,0 0 0 0 0,0 1 0 0 0,0-1 0 0 0,-1 0 0 0 0,1 0 0 0 0,-1-1 0 0 0,0 1 0 0 0,1 0 0 0 0,-1 0 0 0 0,0-1 0 0 0,1-1-6 0 0,8-27 96 0 0,-6 18-36 0 0,0 0 1 0 0,0-1 0 0 0,-1-2-61 0 0,8-37 83 0 0,-5 25 36 0 0,2-29-119 0 0,-3-14 209 0 0,-3 0 0 0 0,-4 0 0 0 0,-3-15-209 0 0,3 60 494 0 0,2 17-385 0 0,-1 0 1 0 0,0 0 0 0 0,0-1 0 0 0,-1 1 0 0 0,0 0 0 0 0,0 0 0 0 0,-4-5-110 0 0,3 7 37 0 0,2 6 79 0 0,1 1 33 0 0,0 2-132 0 0,0-1 1 0 0,0 1-1 0 0,0-1 0 0 0,0 1 0 0 0,0-1 0 0 0,0 1 0 0 0,0-1 1 0 0,1 1-1 0 0,-1-1 0 0 0,1 0 0 0 0,-1 1 0 0 0,1-1 0 0 0,0 1-17 0 0,-1 0-21 0 0,3 11-41 0 0,-1 0 1 0 0,0 0 0 0 0,-1 0 0 0 0,-1 0 0 0 0,0 0 0 0 0,-2 9 61 0 0,1 16-67 0 0,1-11 90 0 0,2 0 0 0 0,0 0-1 0 0,2-1 1 0 0,1 1 0 0 0,1-1-1 0 0,8 23-22 0 0,29 63 408 0 0,-33-90-800 0 0,1 0 0 0 0,1 0 0 0 0,14 16 392 0 0,-21-32-640 0 0,0 0 0 0 0,0 0-1 0 0,1-1 1 0 0,0 0 0 0 0,0 0-1 0 0,5 2 641 0 0,-4-1-1422 0 0,9 5-5921 0 0</inkml:trace>
  <inkml:trace contextRef="#ctx0" brushRef="#br0" timeOffset="7153.684">2260 3114 13560 0 0,'0'0'621'0'0,"0"0"-12"0"0,-1-1-391 0 0,0 0-206 0 0,-2-1 63 0 0,0-1 0 0 0,0 0 0 0 0,0 1 0 0 0,0 0 0 0 0,0 0 0 0 0,-1 0 0 0 0,1 0 0 0 0,-1 1-1 0 0,0-1 1 0 0,1 1 0 0 0,-1 0 0 0 0,0 0 0 0 0,-2 0-75 0 0,-5-1 697 0 0,8 1-442 0 0,0 0-1 0 0,-1 1 1 0 0,1-1-1 0 0,0 1 1 0 0,0 0 0 0 0,-1 0-1 0 0,1 0 1 0 0,0 0-1 0 0,-1 1 1 0 0,-2 0-255 0 0,-64 15 1625 0 0,60-13-1412 0 0,1 1 1 0 0,-1-1-1 0 0,1 2 1 0 0,-4 2-214 0 0,3-2 145 0 0,0 0-1 0 0,0-1 1 0 0,-11 3-145 0 0,-2 0-17 0 0,-8 1-569 0 0,9-4-4920 0 0,5-4-1399 0 0</inkml:trace>
  <inkml:trace contextRef="#ctx0" brushRef="#br0" timeOffset="7154.684">1646 2755 19871 0 0,'0'0'880'0'0,"0"0"176"0"0,0 0-840 0 0,0 0-216 0 0,0 8 0 0 0,0-2 0 0 0,-5 6 128 0 0,5-1-8 0 0,0 0-8 0 0,0 5 0 0 0,0-2-112 0 0,5-2 64 0 0,-2 2-64 0 0,6-3 0 0 0,-5 4-1752 0 0,0-4-392 0 0</inkml:trace>
  <inkml:trace contextRef="#ctx0" brushRef="#br0" timeOffset="7974.522">2808 3013 12440 0 0,'1'3'610'0'0,"1"-3"206"0"0,-2-9 1229 0 0,-1 7-1654 0 0,1 0 0 0 0,0 0 0 0 0,-1 0 0 0 0,1-1 0 0 0,-1 1 0 0 0,0 0 0 0 0,0 0 0 0 0,0 0 1 0 0,0 0-1 0 0,0 1 0 0 0,0-2-391 0 0,-3 0 160 0 0,1 0 0 0 0,-1-1 0 0 0,1 1 0 0 0,-1 0 0 0 0,0 1 0 0 0,0-1 0 0 0,-1 1 1 0 0,1 0-1 0 0,0 0 0 0 0,-1 0 0 0 0,1 0 0 0 0,-1 1 0 0 0,0 0 0 0 0,0 0-160 0 0,-3 0 106 0 0,1 0 0 0 0,-1 1 0 0 0,0 0 0 0 0,1 0 0 0 0,-1 1 0 0 0,1 0 0 0 0,-1 0 0 0 0,-5 2-106 0 0,-3 2 98 0 0,0 1 1 0 0,0 0-1 0 0,0 1 1 0 0,1 1-1 0 0,0 0 1 0 0,0 2-1 0 0,-12 9-98 0 0,23-15 43 0 0,-1-1 0 0 0,1 1-1 0 0,0 1 1 0 0,1-1 0 0 0,-1 0-1 0 0,1 1 1 0 0,-1 0 0 0 0,1 0-1 0 0,1 0 1 0 0,-1 0 0 0 0,1 0-1 0 0,0 0 1 0 0,0 1 0 0 0,0-1-1 0 0,0 3-42 0 0,2-5 21 0 0,-1 1-1 0 0,1-1 1 0 0,0 0-1 0 0,0 1 1 0 0,0-1-1 0 0,0 1 1 0 0,0-1-1 0 0,1 1 1 0 0,0-1-1 0 0,-1 1 1 0 0,1-1-1 0 0,1 0 0 0 0,-1 0 1 0 0,0 1-1 0 0,1-1 1 0 0,0 0-1 0 0,-1 0 1 0 0,1 0-1 0 0,0-1 1 0 0,1 1-1 0 0,-1 0 1 0 0,0-1-1 0 0,1 1 1 0 0,0-1-1 0 0,1 1-20 0 0,-1-1-9 0 0,0 0 0 0 0,1 0 0 0 0,-1-1 0 0 0,0 0-1 0 0,1 1 1 0 0,-1-1 0 0 0,1-1 0 0 0,-1 1 0 0 0,1 0-1 0 0,0-1 1 0 0,-1 0 0 0 0,1 0 0 0 0,-1 0 0 0 0,1 0 0 0 0,0 0-1 0 0,-1-1 1 0 0,1 1 0 0 0,-1-1 0 0 0,3-1 9 0 0,1 0-9 0 0,0 0 0 0 0,0-1 0 0 0,0 0 0 0 0,-1 0 0 0 0,1-1 0 0 0,-1 0 0 0 0,0 0 1 0 0,0 0-1 0 0,2-3 9 0 0,9-8 536 0 0,11-15-536 0 0,-22 24 17 0 0,-2 0 0 0 0,1-1 0 0 0,0 1 0 0 0,-1-1 0 0 0,-1 0-1 0 0,1 0 1 0 0,0-2-17 0 0,17-44 4 0 0,-9 22-153 0 0,0-1 0 0 0,-2-1 149 0 0,-7 21-24 0 0,2-3 7 0 0,-2 0-1 0 0,1 0 0 0 0,-2 0 1 0 0,0-1-1 0 0,-1 0 0 0 0,0-6 18 0 0,-3-8 33 0 0,1 6 90 0 0,-1 1 1 0 0,-5-22-124 0 0,0 12 272 0 0,0-29-272 0 0,6 58 3 0 0,0-1-1 0 0,0 1 0 0 0,-1 0 0 0 0,0-1 1 0 0,1 1-1 0 0,-1 0 0 0 0,-1 0 1 0 0,1 0-1 0 0,0 0 0 0 0,-3-2-2 0 0,2 2-25 0 0,-2-1 11 0 0,5 5 14 0 0,0 0 0 0 0,-1-1 0 0 0,1 1 0 0 0,0 0 0 0 0,0-1 0 0 0,-1 1 0 0 0,1 0 0 0 0,0 0 0 0 0,-1 0 0 0 0,1-1 0 0 0,0 1 0 0 0,-1 0 0 0 0,1 0 0 0 0,0 0 0 0 0,-1 0 0 0 0,1 0 0 0 0,0 0 0 0 0,-1-1 0 0 0,1 1 0 0 0,0 0 0 0 0,-1 0 0 0 0,1 0 0 0 0,-1 0 0 0 0,1 0 0 0 0,0 0 0 0 0,-1 1 0 0 0,1-1 0 0 0,0 0 0 0 0,-1 0 0 0 0,1 0 0 0 0,-1 0 0 0 0,1 0 0 0 0,0 0 0 0 0,-1 1 0 0 0,1-1 0 0 0,0 0 0 0 0,0 0 0 0 0,-1 1 0 0 0,1-1 0 0 0,0 0 0 0 0,-1 0 0 0 0,1 1 0 0 0,0-1 0 0 0,0 0 0 0 0,0 1 0 0 0,-1-1 0 0 0,-3 4 0 0 0,1 0 0 0 0,0 1 0 0 0,-1-1 0 0 0,2 0 0 0 0,-1 1 0 0 0,0 0 0 0 0,1-1 0 0 0,0 1 0 0 0,0 0 0 0 0,1 0 0 0 0,-1 1 0 0 0,1 0 0 0 0,-3 12 0 0 0,1 1 0 0 0,-1 16 0 0 0,3-14-2 0 0,1 0-1 0 0,1 0 1 0 0,1 0 0 0 0,0 0-1 0 0,2-1 1 0 0,0 1-1 0 0,7 17 3 0 0,-1-10-7 0 0,1 0 0 0 0,2-1 0 0 0,0 0 0 0 0,2-1 0 0 0,5 5 7 0 0,-5-9-44 0 0,1-1 0 0 0,1-1 0 0 0,8 7 44 0 0,-22-24-4 0 0,0 0-1 0 0,1-1 1 0 0,-1 1-1 0 0,1-1 0 0 0,0 0 1 0 0,0 0-1 0 0,0 0 1 0 0,0 0-1 0 0,0-1 1 0 0,0 1-1 0 0,0-1 1 0 0,1 0-1 0 0,-1 0 1 0 0,0-1-1 0 0,1 0 0 0 0,-1 1 1 0 0,5-2 4 0 0,-6 1-7 0 0,0 0-1 0 0,0 0 1 0 0,0 0-1 0 0,0-1 1 0 0,0 0 0 0 0,0 0-1 0 0,0 0 1 0 0,0 0 0 0 0,0 0-1 0 0,0 0 1 0 0,0-1 0 0 0,-1 1-1 0 0,1-1 1 0 0,-1 0 0 0 0,1 0-1 0 0,-1 0 1 0 0,0 0-1 0 0,1 0 1 0 0,-1 0 0 0 0,0-1-1 0 0,0 1 1 0 0,-1-1 0 0 0,1 0-1 0 0,-1 1 1 0 0,2-3 7 0 0,0-4-21 0 0,0 1 0 0 0,-1 0 0 0 0,0 0 0 0 0,0-1 0 0 0,0-6 21 0 0,-2 11-9 0 0,0-1 0 0 0,0 0-1 0 0,0 1 1 0 0,0-1 0 0 0,-1 0 0 0 0,0 1-1 0 0,0-1 1 0 0,0 1 0 0 0,0-1 0 0 0,-1 1-1 0 0,0-2 10 0 0,-6-6-11 0 0,4 6-2 0 0,-5 13-47 0 0,7-4 36 0 0,0 0 0 0 0,0 0 0 0 0,1 0 0 0 0,-1 0 0 0 0,1 0 0 0 0,0 0 0 0 0,0 1 0 0 0,0-1 0 0 0,0 0 0 0 0,0 0 0 0 0,1 1 0 0 0,0-1 0 0 0,-1 1 0 0 0,1-1 0 0 0,0 0 0 0 0,1 1 0 0 0,-1-1 0 0 0,1 0 0 0 0,-1 1 0 0 0,1-1 0 0 0,0 0 0 0 0,2 4 24 0 0,-1-2-32 0 0,0 0 0 0 0,0 0 0 0 0,1 0 0 0 0,0 0 1 0 0,0-1-1 0 0,0 1 0 0 0,1-1 0 0 0,0 0 0 0 0,0 0 0 0 0,0 0 0 0 0,0 0 0 0 0,0 0 1 0 0,4 1 31 0 0,-5-3 27 0 0,0-1 0 0 0,0 1 0 0 0,1-1 0 0 0,-1 0 0 0 0,0 1 0 0 0,1-2 0 0 0,-1 1 0 0 0,1 0 1 0 0,-1-1-1 0 0,1 1 0 0 0,-1-1 0 0 0,1 0 0 0 0,-1 0 0 0 0,1-1 0 0 0,-1 1 0 0 0,1-1 0 0 0,-1 1 1 0 0,1-1-1 0 0,-1 0 0 0 0,0 0 0 0 0,1-1 0 0 0,-1 1 0 0 0,0-1 0 0 0,0 0 0 0 0,0 0 0 0 0,0 0 1 0 0,0 0-1 0 0,0 0 0 0 0,-1 0 0 0 0,2-2-27 0 0,6-9 76 0 0,-7 10-49 0 0,0 0 0 0 0,0-1 0 0 0,0 1-1 0 0,-1-1 1 0 0,1 1 0 0 0,-1-1 0 0 0,0 0 0 0 0,0 0-1 0 0,-1 0 1 0 0,1 0 0 0 0,-1-1 0 0 0,0 1 0 0 0,0 0 0 0 0,0-1-1 0 0,-1 1 1 0 0,1-2-27 0 0,-1-8 65 0 0,1 10-51 0 0,-1 0-1 0 0,0 0 1 0 0,0-1-1 0 0,0 1 1 0 0,-1 0-1 0 0,1 0 1 0 0,-1-1-1 0 0,0 1 1 0 0,-1 0-1 0 0,1 0 1 0 0,-2-3-14 0 0,-6-10 59 0 0,8 15-52 0 0,0-1 0 0 0,0 0 0 0 0,-1 0 0 0 0,1 0-1 0 0,-1 1 1 0 0,0-1 0 0 0,0 1 0 0 0,0-1 0 0 0,0 1 0 0 0,0 0 0 0 0,0-1 0 0 0,-1 1 0 0 0,1 0 0 0 0,-1 1 0 0 0,0-1 0 0 0,1 0 0 0 0,-1 1 0 0 0,-2-1-7 0 0,-4-1 33 0 0,0 0 1 0 0,0 1-1 0 0,-1 1 1 0 0,1-1-1 0 0,-1 1 1 0 0,-1 1-34 0 0,6 0-384 0 0,0 0 1 0 0,0 1 0 0 0,0-1-1 0 0,0 1 1 0 0,-4 1 383 0 0,6-1-783 0 0,0 1-1 0 0,0-1 1 0 0,0 0-1 0 0,0 1 1 0 0,0 0-1 0 0,0-1 1 0 0,0 1 0 0 0,1 0-1 0 0,-1 1 784 0 0,-11 13-7294 0 0</inkml:trace>
  <inkml:trace contextRef="#ctx0" brushRef="#br0" timeOffset="8633.714">1347 4288 2760 0 0,'3'8'248'0'0,"5"34"4135"0"0,5 26 8864 0 0,2 10-10752 0 0,-8-38-1563 0 0,6 19-932 0 0,58 247 2966 0 0,-62-271-2827 0 0,-5-25-122 0 0,-1-14 0 0 0,-2-10 2 0 0,-1 14-19 0 0,-2-71-492 0 0,-3 1 0 0 0,-13-65 492 0 0,12 93-197 0 0,2 0 0 0 0,2 0-1 0 0,1-2 198 0 0,1 22 45 0 0,1-1 0 0 0,2 1-1 0 0,0-1 1 0 0,1 1 0 0 0,1 0 0 0 0,0 0-1 0 0,2 1 1 0 0,1 0 0 0 0,2-3-45 0 0,-8 19 72 0 0,1 0 0 0 0,-1 0 0 0 0,1 0 0 0 0,0 0 0 0 0,0 0 0 0 0,0 1 0 0 0,1-1 1 0 0,0 1-1 0 0,0 0 0 0 0,0 0 0 0 0,0 0 0 0 0,1 1 0 0 0,-1-1 0 0 0,1 1 0 0 0,0 0-72 0 0,-4 3 16 0 0,0 0 0 0 0,0 0 0 0 0,-1 0 0 0 0,1 0 0 0 0,0 0 0 0 0,-1 0 0 0 0,1 0 0 0 0,0 0 0 0 0,-1 0 0 0 0,1 0 0 0 0,0 1 0 0 0,-1-1 0 0 0,1 0 0 0 0,0 0 0 0 0,-1 1 0 0 0,1-1 0 0 0,-1 0 0 0 0,1 1 0 0 0,0-1 0 0 0,-1 1 0 0 0,1-1 0 0 0,0 1-16 0 0,9 9 140 0 0,-7-6-107 0 0,-1 0 0 0 0,1 0 1 0 0,-1 0-1 0 0,0 1 0 0 0,0-1 0 0 0,-1 0 0 0 0,1 1 0 0 0,-1-1 0 0 0,0 1 0 0 0,0 0 0 0 0,0-1 1 0 0,-1 1-1 0 0,0 0 0 0 0,0-1 0 0 0,0 1 0 0 0,0 0 0 0 0,-1 1-33 0 0,-2 12-14 0 0,-1 0-1 0 0,0 0 1 0 0,-6 13 14 0 0,7-23 12 0 0,0 0-27 0 0,0 0-1 0 0,0-1 1 0 0,-1 1-1 0 0,0-1 1 0 0,-1 1 0 0 0,1-1-1 0 0,-1 0 1 0 0,-1-1-1 0 0,0 1 1 0 0,-4 3 15 0 0,8-8-87 0 0,-1 0 1 0 0,1 1 0 0 0,-1-1-1 0 0,0-1 1 0 0,1 1-1 0 0,-1 0 1 0 0,0-1-1 0 0,0 1 1 0 0,0-1-1 0 0,-1 0 1 0 0,1 0 0 0 0,0 0-1 0 0,0 0 1 0 0,0-1-1 0 0,-1 0 1 0 0,1 1-1 0 0,0-1 1 0 0,-1 0 0 0 0,1 0-1 0 0,0-1 1 0 0,-1 1-1 0 0,1-1 1 0 0,0 1-1 0 0,0-1 1 0 0,0 0-1 0 0,-1-1 1 0 0,1 1 0 0 0,-2-1 86 0 0,2 0-601 0 0,0-1 0 0 0,0 1 0 0 0,0-1-1 0 0,1 1 1 0 0,-1-1 0 0 0,0 0 0 0 0,1 0 0 0 0,0 0 0 0 0,-2-3 601 0 0,-4-8-7507 0 0</inkml:trace>
  <inkml:trace contextRef="#ctx0" brushRef="#br0" timeOffset="8999.738">1864 4262 11976 0 0,'10'43'1698'0'0,"5"12"3574"0"0,-13-49-4671 0 0,0 0-1 0 0,-1 1 1 0 0,0-1 0 0 0,0 0-1 0 0,-1 1-600 0 0,1-2 250 0 0,-1 1-1 0 0,1 0 0 0 0,0-1 0 0 0,0 1 0 0 0,1-1 1 0 0,0 0-1 0 0,0 1-249 0 0,3 5 513 0 0,-4-6-392 0 0,1-1 0 0 0,0 1-1 0 0,0-1 1 0 0,0 0 0 0 0,1 0 0 0 0,-1 0-1 0 0,1 0 1 0 0,0 0 0 0 0,2 2-121 0 0,6-2 155 0 0,-9-4-249 0 0,13-20-1358 0 0,-13 15 1020 0 0,-1 0-1 0 0,0 0 0 0 0,0 0 1 0 0,0 0-1 0 0,0 0 0 0 0,-1-1 1 0 0,0 1-1 0 0,0 0 0 0 0,-1-3 433 0 0,-8-49-5056 0 0,4 39 3471 0 0,-1 0 0 0 0,0 0 0 0 0,-1 1 0 0 0,-1 0 1 0 0,0 0-1 0 0,-8-10 1585 0 0,-25-33-1417 0 0,-5 2 3568 0 0,16 26 2579 0 0,0 2-1 0 0,-28-22-4729 0 0,34 32 2198 0 0,25 22 1156 0 0,6 5-3467 0 0,16 11-2782 0 0,3-3 1039 0 0,1 6-21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37:00.0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0 373 11520 0 0,'0'0'886'0'0,"1"1"-582"0"0,20 61 5036 0 0,-4 24-3214 0 0,-6-29-1671 0 0,8 60 1 0 0,-5-20-64 0 0,-4-37-127 0 0,-6-32 69 0 0,1 0-1 0 0,1 0 1 0 0,1-1 0 0 0,8 19-334 0 0,-14-44 255 0 0,-1-2 26 0 0,4-14 567 0 0,1-4-681 0 0,1-9-80 0 0,-4 14-60 0 0,1-1 1 0 0,0 1-1 0 0,1 0 1 0 0,0 0-1 0 0,1 0 1 0 0,5-8-28 0 0,-8 18 6 0 0,0 0 0 0 0,0 1-1 0 0,0-1 1 0 0,0 1 0 0 0,0 0 0 0 0,1-1 0 0 0,-1 1 0 0 0,1 0 0 0 0,-1 1-1 0 0,1-1 1 0 0,0 0 0 0 0,0 1 0 0 0,-1-1 0 0 0,1 1 0 0 0,0 0 0 0 0,1 0-1 0 0,-1 0 1 0 0,0 0 0 0 0,0 1 0 0 0,0-1 0 0 0,0 1 0 0 0,1 0-1 0 0,-1 0 1 0 0,0 0 0 0 0,0 0 0 0 0,1 1 0 0 0,-1-1 0 0 0,0 1 0 0 0,0 0-1 0 0,0 0 1 0 0,2 1-6 0 0,0 0 1 0 0,0-1 10 0 0,0 2-1 0 0,0-1 1 0 0,0 0-1 0 0,0 1 0 0 0,0 0 1 0 0,-1 0-1 0 0,1 0 1 0 0,-1 1-1 0 0,0-1 0 0 0,0 1 1 0 0,0 0-1 0 0,-1 0 0 0 0,1 0 1 0 0,0 3-11 0 0,1 2 20 0 0,-1-1 0 0 0,0 1 0 0 0,0 1 0 0 0,-1-1 1 0 0,0 0-1 0 0,-1 1 0 0 0,0 0 0 0 0,0 0 0 0 0,-1-1 0 0 0,-1 1 0 0 0,0 9-20 0 0,1-11-8 0 0,-1 0-1 0 0,-1-1 0 0 0,1 1 1 0 0,-1 0-1 0 0,-1-1 0 0 0,0 1 1 0 0,0 0-1 0 0,0-1 0 0 0,-1 0 1 0 0,0 0-1 0 0,0 1 0 0 0,-1-2 1 0 0,0 1-1 0 0,0 0 0 0 0,0-1 1 0 0,-1 0-1 0 0,0 0 0 0 0,-6 5 9 0 0,9-9-4 0 0,0-1 0 0 0,0 1-1 0 0,0-1 1 0 0,0 1 0 0 0,0-1 0 0 0,0 0-1 0 0,0 0 1 0 0,-1 0 0 0 0,1 0 0 0 0,0-1-1 0 0,-1 1 1 0 0,1-1 0 0 0,-1 1-1 0 0,1-1 1 0 0,-1 0 0 0 0,1 0 0 0 0,-1 0-1 0 0,1 0 1 0 0,0 0 0 0 0,-1 0 0 0 0,1-1-1 0 0,-1 0 1 0 0,1 1 0 0 0,-1-1 4 0 0,-2-1-133 0 0,0-1 1 0 0,0 1-1 0 0,0-1 1 0 0,1 0-1 0 0,0 0 1 0 0,-1-1-1 0 0,1 1 1 0 0,0-1-1 0 0,1 0 1 0 0,-1 0-1 0 0,0-1 133 0 0,-1 0-763 0 0,1-1 0 0 0,0 0 0 0 0,0 0-1 0 0,0 0 1 0 0,1 0 0 0 0,0-1 0 0 0,-2-5 763 0 0,0 0-2053 0 0</inkml:trace>
  <inkml:trace contextRef="#ctx0" brushRef="#br0" timeOffset="420.327">657 725 11056 0 0,'0'0'852'0'0,"1"0"-560"0"0,4 0 25 0 0,-4 0 1160 0 0,-1 0 498 0 0,0 0 89 0 0,0 0-194 0 0,0 0-871 0 0,0 0-382 0 0,0 0-75 0 0,-4 7 162 0 0,-8 9-478 0 0,0-1-88 0 0,-31 59 186 0 0,38-64-307 0 0,0 1 27 0 0,0 0 0 0 0,1 0 0 0 0,0 0 0 0 0,1 0 0 0 0,-1 5-44 0 0,2-11-26 0 0,-1 6 254 0 0,3-11-223 0 0,0 1 0 0 0,0-1 1 0 0,0 0-1 0 0,0 0 0 0 0,0 0 0 0 0,0 0 1 0 0,0 1-1 0 0,0-1 0 0 0,0 0 0 0 0,0 0 1 0 0,0 0-1 0 0,0 0 0 0 0,0 1 0 0 0,0-1 1 0 0,1 0-1 0 0,-1 0 0 0 0,0 0 0 0 0,0 0 1 0 0,0 0-1 0 0,0 1 0 0 0,0-1 0 0 0,0 0 1 0 0,1 0-1 0 0,-1 0 0 0 0,0 0 0 0 0,0 0 1 0 0,0 0-1 0 0,0 0 0 0 0,1 0 0 0 0,-1 0 1 0 0,0 0-1 0 0,0 0 0 0 0,0 0 0 0 0,1 0 1 0 0,-1 0-1 0 0,0 0 0 0 0,0 0 0 0 0,0 0 1 0 0,0 0-1 0 0,1 0 0 0 0,-1 0 0 0 0,0 0 1 0 0,0 0-1 0 0,0 0 0 0 0,0 0 0 0 0,1 0 1 0 0,-1 0-1 0 0,0 0 0 0 0,0 0 0 0 0,0 0 1 0 0,0 0-1 0 0,1-1 0 0 0,-1 1 0 0 0,0 0-5 0 0,4-2 16 0 0,1 0-1 0 0,-1 0 1 0 0,1 0-1 0 0,-1-1 0 0 0,0 1 1 0 0,0-1-1 0 0,0 0 1 0 0,0-1-1 0 0,-1 1 1 0 0,1 0-1 0 0,-1-1 0 0 0,0 0 1 0 0,0 0-1 0 0,1-1-15 0 0,6-6 0 0 0,-8 8 0 0 0,0 1 0 0 0,1-1 0 0 0,-1 0 0 0 0,0 0 0 0 0,0 0 0 0 0,-1 0 0 0 0,1 0 0 0 0,0 0 0 0 0,-1 0 0 0 0,0-1 0 0 0,0 1 0 0 0,0-1 0 0 0,0 1 0 0 0,0 2 0 0 0,0-1 0 0 0,-1 1 0 0 0,0-1 0 0 0,1 1 0 0 0,-1-1 0 0 0,0 1 0 0 0,0-1 0 0 0,0 0 0 0 0,0 1 0 0 0,0-1 0 0 0,0 0 0 0 0,-1 17 6 0 0,3 34 51 0 0,-2-45-52 0 0,1-1 0 0 0,0 1 0 0 0,0 0 0 0 0,0 0 0 0 0,0 0 0 0 0,1 0 0 0 0,-1-1 0 0 0,1 1 0 0 0,0-1 0 0 0,0 1 0 0 0,1 0-5 0 0,5 11-57 0 0,-7-14 17 0 0,-1 1-1 0 0,1-1 0 0 0,-1 1 1 0 0,1-1-1 0 0,-1 0 0 0 0,1 0 0 0 0,0 1 1 0 0,0-1-1 0 0,0 0 0 0 0,0 0 1 0 0,-1 0-1 0 0,2 0 0 0 0,-1 0 1 0 0,0 0-1 0 0,0 0 0 0 0,0 0 1 0 0,0-1-1 0 0,0 1 0 0 0,2 0 41 0 0,1 1-4 0 0,-3-2-185 0 0,0 1 0 0 0,1 0 0 0 0,-1-1 0 0 0,1 1 0 0 0,-1-1 0 0 0,1 0 0 0 0,-1 1 0 0 0,1-1 0 0 0,-1 0 0 0 0,1 0 0 0 0,-1 0 0 0 0,1 0 0 0 0,-1 0 0 0 0,1-1 0 0 0,-1 1 0 0 0,1 0 0 0 0,-1-1 0 0 0,1 1 189 0 0,10-7-1690 0 0</inkml:trace>
  <inkml:trace contextRef="#ctx0" brushRef="#br0" timeOffset="944.988">867 711 2304 0 0,'0'0'101'0'0,"0"0"555"0"0,0 0 2247 0 0,0 0 986 0 0,0 0 198 0 0,0 0-424 0 0,0 0-1928 0 0,0 0-851 0 0,0 0-168 0 0,0 1-76 0 0,-7 47 939 0 0,5-34-1319 0 0,-2 2-71 0 0,3-14-167 0 0,1-1-1 0 0,-1 1 1 0 0,1 0 0 0 0,-1 0 0 0 0,1 0 0 0 0,0 0-1 0 0,-1 0 1 0 0,1 0 0 0 0,0 0 0 0 0,0-1-1 0 0,1 1 1 0 0,-1 0 0 0 0,0 0 0 0 0,1 0 0 0 0,-1 0-1 0 0,1 0 1 0 0,-1 0 0 0 0,2 0-22 0 0,2 6 47 0 0,0-1 1 0 0,1 0-1 0 0,0-1 1 0 0,0 1-1 0 0,1-1 1 0 0,0 0-1 0 0,0 0 1 0 0,0-1-1 0 0,1 0 1 0 0,-1 0-1 0 0,1 0 1 0 0,1-1-1 0 0,-1 0-47 0 0,-5-3-4 0 0,-1-1 0 0 0,0 0 0 0 0,1 1 0 0 0,-1-1 0 0 0,1 0 0 0 0,-1 1 0 0 0,0-1 0 0 0,1 0 0 0 0,-1 0-1 0 0,1 0 1 0 0,-1 0 0 0 0,1-1 0 0 0,-1 1 0 0 0,0 0 0 0 0,1-1 4 0 0,23-8-144 0 0,-9 3 16 0 0,-11 4 43 0 0,0 0 1 0 0,1 0-1 0 0,-2-1 0 0 0,1 0 0 0 0,0 0 1 0 0,-1 0-1 0 0,1-1 0 0 0,-1 1 1 0 0,3-3 84 0 0,5-7-1793 0 0,0 0 0 0 0,3-5 1793 0 0,-9 8-1109 0 0,1 1 0 0 0,-1-1 0 0 0,-1 0 0 0 0,0-1 0 0 0,-1 1 0 0 0,1-1 0 0 0,-2 0 0 0 0,0 0 0 0 0,0-1 0 0 0,-1-1 1109 0 0,1-8-1626 0 0,-1 0-1 0 0,0-1 1 0 0,-2 1 0 0 0,-2-21 1626 0 0,0 19 371 0 0,-2 0 0 0 0,-1 0 0 0 0,-5-18-371 0 0,-1 9 4184 0 0,-1 2 1 0 0,-6-12-4185 0 0,17 40 321 0 0,0 0 0 0 0,0 0 0 0 0,1-1 0 0 0,-1 1 0 0 0,1 0 0 0 0,-1 0 0 0 0,1-1 0 0 0,0-1-321 0 0,0 3 856 0 0,0 1-168 0 0,0 0-31 0 0,0 0 56 0 0,0 0 269 0 0,-3 11 1238 0 0,3-6-2012 0 0,0-1 1 0 0,0 0-1 0 0,0 0 1 0 0,1 0-1 0 0,0 0 1 0 0,0 0-1 0 0,0 0 1 0 0,0 1-209 0 0,5 20 446 0 0,-1 46 371 0 0,3 34-607 0 0,-6-89-184 0 0,2 12 98 0 0,0 0-1 0 0,3 5-123 0 0,-2-9 233 0 0,2 19-233 0 0,-6-30 57 0 0,1-1 0 0 0,0 0 0 0 0,1 0 0 0 0,0 0 0 0 0,1 0 0 0 0,0 0 0 0 0,6 10-57 0 0,-9-19 64 0 0,-1-3 4 0 0,0 0 16 0 0,2-2 4 0 0,3 0-45 0 0,0-1-28 0 0,0 0 0 0 0,-1 0 0 0 0,1-1-1 0 0,-1 1 1 0 0,1-1 0 0 0,-1 0 0 0 0,0 0-1 0 0,-1-1 1 0 0,2-1-15 0 0,16-20 0 0 0,-16 22 0 0 0,-1-1 0 0 0,0 0 0 0 0,0-1 0 0 0,0 1 0 0 0,-1 0 0 0 0,0-1 0 0 0,0 0 0 0 0,0 0 0 0 0,10-20 0 0 0,-10 22 0 0 0,-3 6 0 0 0,-1 11 0 0 0,0-4 0 0 0,1 7 0 0 0,1-8 0 0 0,-1 1 0 0 0,0 0 0 0 0,-1-1 0 0 0,0 4 0 0 0,-1-10 0 0 0,0 3 0 0 0,6 11 0 0 0,-3-14 8 0 0,0 0 0 0 0,-1 1 1 0 0,1-1-1 0 0,0 0 0 0 0,0 0 0 0 0,0 0 0 0 0,1 0 0 0 0,-1-1 0 0 0,0 1 0 0 0,1 0 0 0 0,-1 0 1 0 0,1-1-1 0 0,-1 1 0 0 0,1-1 0 0 0,0 1 0 0 0,0-1 0 0 0,0 0 0 0 0,0 0 0 0 0,0 0 0 0 0,0 0 0 0 0,0 0 1 0 0,0 0-1 0 0,0 0 0 0 0,0-1 0 0 0,0 1 0 0 0,1-1 0 0 0,-1 0 0 0 0,0 1 0 0 0,0-1 0 0 0,1 0 1 0 0,-1 0-1 0 0,0-1 0 0 0,0 1 0 0 0,1 0 0 0 0,-1-1 0 0 0,0 1 0 0 0,0-1-8 0 0,19-7 2 0 0,-15 6-98 0 0,1 0 1 0 0,-1-1 0 0 0,1 0-1 0 0,1-2 96 0 0,-3 2-582 0 0,1-1 1 0 0,-1-1-1 0 0,0 1 0 0 0,-1-1 0 0 0,1 0 1 0 0,-1 0-1 0 0,0 0 0 0 0,0 0 0 0 0,0-1 582 0 0,4-10-7315 0 0</inkml:trace>
  <inkml:trace contextRef="#ctx0" brushRef="#br0" timeOffset="1373.566">1291 242 7368 0 0,'0'1'199'0'0,"0"0"0"0"0,0 0 0 0 0,1-1 0 0 0,-1 1 0 0 0,0 0 0 0 0,0-1 0 0 0,1 1 0 0 0,-1 0 0 0 0,0-1 0 0 0,1 1 0 0 0,-1-1 0 0 0,0 1 0 0 0,1 0 0 0 0,-1-1 0 0 0,1 1 0 0 0,-1-1 0 0 0,1 1 0 0 0,-1-1 0 0 0,1 1 0 0 0,0-1 0 0 0,-1 0 0 0 0,1 1 0 0 0,-1-1 0 0 0,1 0-199 0 0,20 9 7056 0 0,-1-1-3837 0 0,-15-3-2933 0 0,1 0-1 0 0,-1 1 1 0 0,0 0 0 0 0,0 0-1 0 0,-1 0 1 0 0,0 1-1 0 0,0-1 1 0 0,0 1-1 0 0,-1 0 1 0 0,1 3-286 0 0,7 19 567 0 0,6 28-567 0 0,-14-47 76 0 0,15 62 23 0 0,-6-25 59 0 0,16 43-158 0 0,-15-52 13 0 0,-8-23 2 0 0,1 1 1 0 0,1-1-1 0 0,0 0 1 0 0,6 10-16 0 0,-12-24 57 0 0,0-1 27 0 0,1 0-78 0 0,-1 0-1 0 0,0 0 1 0 0,0-1 0 0 0,0 1-1 0 0,0 0 1 0 0,0-1-1 0 0,0 1 1 0 0,0-1 0 0 0,0 1-1 0 0,0-1 1 0 0,0 0-1 0 0,-1 1 1 0 0,1-1 0 0 0,0 0-1 0 0,0 1 1 0 0,0-1-1 0 0,-1 0 1 0 0,1 0 0 0 0,0 0-1 0 0,-1 0 1 0 0,1 0-1 0 0,-1 0 1 0 0,1 0 0 0 0,-1 0-1 0 0,0 0 1 0 0,1 0-1 0 0,-1 0 1 0 0,0-1-6 0 0,3-3 11 0 0,-1 1-11 0 0,1-1 0 0 0,-1 0 0 0 0,0 0 0 0 0,0 0 0 0 0,0-1 0 0 0,9-20 0 0 0,0 0 4 0 0,-10 23-22 0 0,0-1 1 0 0,1 0-1 0 0,-1 1 0 0 0,1-1 1 0 0,0 1-1 0 0,0 0 1 0 0,0-1-1 0 0,0 1 1 0 0,1 0-1 0 0,1-2 18 0 0,-2 3-137 0 0,3-4-244 0 0,-4 6 368 0 0,0 0 0 0 0,0 0-1 0 0,0 0 1 0 0,-1 0-1 0 0,1 0 1 0 0,0 0 0 0 0,0 0-1 0 0,0 0 1 0 0,0 0 0 0 0,-1 0-1 0 0,1 1 1 0 0,0-1-1 0 0,0 0 1 0 0,0 1 0 0 0,-1-1-1 0 0,2 1 14 0 0,0 0 37 0 0,0 1 0 0 0,0-1 0 0 0,0 1-1 0 0,0 0 1 0 0,0-1 0 0 0,0 1 0 0 0,-1 0-1 0 0,1 0 1 0 0,-1 0 0 0 0,1 1 0 0 0,-1-1-1 0 0,0 0 1 0 0,1 1 0 0 0,-1-1 0 0 0,-1 0 0 0 0,1 1-1 0 0,0-1 1 0 0,-1 1 0 0 0,1 0 0 0 0,-1-1-1 0 0,1 1 1 0 0,-1-1 0 0 0,0 1 0 0 0,0 0 0 0 0,-1 2-37 0 0,1 1 79 0 0,-1 0 1 0 0,0 1-1 0 0,0-1 1 0 0,0 0-1 0 0,-1 0 1 0 0,1 0-1 0 0,-2 0 1 0 0,1 0-1 0 0,-1 0 1 0 0,-2 3-80 0 0,-4 7-486 0 0,1 0 0 0 0,-3 10 486 0 0,9-24-12 0 0,1 0 0 0 0,0 0 0 0 0,-1 0 0 0 0,1 0 0 0 0,-1 0 0 0 0,0-1 0 0 0,0 1 0 0 0,1-1 0 0 0,-1 1 0 0 0,0-1 0 0 0,0 0 0 0 0,0 0 0 0 0,-1 1 0 0 0,1-1 0 0 0,0-1 12 0 0,-1 2-55 0 0,0-1 1 0 0,0 0-1 0 0,0 0 0 0 0,0 0 1 0 0,0-1-1 0 0,0 1 0 0 0,0-1 1 0 0,0 1-1 0 0,-1-1 0 0 0,0 0 55 0 0,-27-8-2469 0 0,16 0-4864 0 0,11 5 472 0 0</inkml:trace>
  <inkml:trace contextRef="#ctx0" brushRef="#br0" timeOffset="1826.86">1705 541 5528 0 0,'2'0'49'0'0,"0"-1"0"0"0,-1 1 0 0 0,1-1 1 0 0,0 1-1 0 0,0 0 0 0 0,0 0 0 0 0,0 0 0 0 0,0 0 0 0 0,0 1 1 0 0,0-1-1 0 0,0 0 0 0 0,0 1 0 0 0,0-1 0 0 0,0 1 0 0 0,-1 0 1 0 0,1 0-1 0 0,0 0 0 0 0,0-1 0 0 0,-1 2 0 0 0,1-1-49 0 0,0 0 373 0 0,-1 1 0 0 0,1 0 0 0 0,-1-1 0 0 0,0 1 0 0 0,1 0 0 0 0,-1 0-1 0 0,0 0 1 0 0,0 0 0 0 0,0 0 0 0 0,0 0 0 0 0,0 2-373 0 0,15 48 7433 0 0,10 27-5104 0 0,-19-56-1838 0 0,-5-18-372 0 0,-1 1 0 0 0,1-1 0 0 0,0 0 0 0 0,1 1 1 0 0,-1-1-1 0 0,4 4-119 0 0,-2-1 183 0 0,-3-6-129 0 0,0 0 1 0 0,0 0 0 0 0,0 0-1 0 0,0 0 1 0 0,1-1 0 0 0,-1 1-1 0 0,1 0 1 0 0,0 0-55 0 0,-2-2 16 0 0,0 0 1 0 0,1 0-1 0 0,-1 1 0 0 0,1-1 0 0 0,-1 0 1 0 0,1 0-1 0 0,-1 0 0 0 0,1 1 0 0 0,-1-1 1 0 0,1 0-1 0 0,0 0 0 0 0,-1 0 0 0 0,1 0 1 0 0,-1 0-1 0 0,1 0 0 0 0,-1 0 0 0 0,1 0 0 0 0,-1-1 1 0 0,1 1-1 0 0,-1 0 0 0 0,1 0 0 0 0,-1 0 1 0 0,1 0-1 0 0,-1-1 0 0 0,1 1 0 0 0,-1 0 1 0 0,1 0-1 0 0,-1-1 0 0 0,1 1 0 0 0,-1-1 1 0 0,0 1-1 0 0,1 0 0 0 0,-1-1 0 0 0,1 1 1 0 0,-1-1-1 0 0,0 1-16 0 0,26-30 1176 0 0,-23 24-1122 0 0,0 0 1 0 0,-1-1-1 0 0,0 1 0 0 0,0-1 0 0 0,0 0 1 0 0,-1 0-1 0 0,0 1 0 0 0,0-1 1 0 0,-1 0-1 0 0,1 0 0 0 0,-2-2-54 0 0,1 4 20 0 0,0-1 0 0 0,0 0 0 0 0,-1 1 0 0 0,0-1 0 0 0,0 0 0 0 0,-1 1 0 0 0,0-1 0 0 0,0 1 1 0 0,0 0-1 0 0,0 0 0 0 0,-1 0 0 0 0,0 0 0 0 0,-1-2-20 0 0,2 4 5 0 0,0 0 1 0 0,-1 0-1 0 0,1 1 1 0 0,-1-1-1 0 0,0 1 1 0 0,0 0-1 0 0,0 0 1 0 0,0 0-1 0 0,0 0 1 0 0,0 0-1 0 0,0 1 1 0 0,-1-1-1 0 0,1 1 1 0 0,-1 0-1 0 0,1 0 1 0 0,-1 0-1 0 0,1 0 1 0 0,-1 1-1 0 0,1 0 1 0 0,-1-1-1 0 0,0 1-5 0 0,-8 0-269 0 0,-25 1 136 0 0,14 2-2767 0 0,15 1 1482 0 0</inkml:trace>
  <inkml:trace contextRef="#ctx0" brushRef="#br0" timeOffset="2497.589">1831 389 5064 0 0,'0'0'232'0'0,"3"8"32"0"0,20 47 12923 0 0,3 20-13187 0 0,-11-16 288 0 0,-7-28 590 0 0,11 25-878 0 0,-10-28 245 0 0,3-3 59 0 0,-12-24-273 0 0,1 0 1 0 0,-1 0 0 0 0,1 0-1 0 0,-1 0 1 0 0,1 0 0 0 0,0-1 0 0 0,-1 1-1 0 0,1 0 1 0 0,0 0 0 0 0,0-1-1 0 0,0 1 1 0 0,-1-1 0 0 0,1 1-1 0 0,0 0 1 0 0,0-1 0 0 0,0 0 0 0 0,0 1-1 0 0,0-1 1 0 0,0 1 0 0 0,0-1-1 0 0,1 0-31 0 0,-2 0 224 0 0,7-14-92 0 0,-2 0 0 0 0,0 0 0 0 0,-1 0 0 0 0,0-1 0 0 0,-1 0 0 0 0,0-1-132 0 0,-1 4 5 0 0,1 0-1 0 0,0 0 1 0 0,1-1-5 0 0,-3 10 4 0 0,0 0 1 0 0,0 0 0 0 0,0 0 0 0 0,1 0-1 0 0,-1 0 1 0 0,1 0 0 0 0,0 0-1 0 0,0 1 1 0 0,0-1 0 0 0,0 1 0 0 0,0-1-1 0 0,1 1 1 0 0,1-1-5 0 0,-4 3 3 0 0,1 0 0 0 0,0 0 1 0 0,0 0-1 0 0,-1 0 0 0 0,1 0 0 0 0,0 1 1 0 0,0-1-1 0 0,-1 0 0 0 0,1 1 0 0 0,0-1 0 0 0,-1 1 1 0 0,1-1-1 0 0,0 0 0 0 0,-1 1 0 0 0,1-1 0 0 0,-1 1 1 0 0,1 0-1 0 0,0-1-3 0 0,11 13-5 0 0,3 9-159 0 0,-1 0 0 0 0,3 8 164 0 0,-10-18-136 0 0,-3-3-56 0 0,0-1 0 0 0,1 0-1 0 0,0-1 1 0 0,0 1 192 0 0,6 9-608 0 0,-9-14 402 0 0,1 1-1 0 0,-1 0 1 0 0,0-1-1 0 0,1 0 1 0 0,0 0-1 0 0,0 1 207 0 0,1-1-347 0 0,1 2-614 0 0,0-1 1 0 0,1 0-1 0 0,-1 0 0 0 0,2 0 961 0 0,-5-3-551 0 0,0 0 0 0 0,-1 0-1 0 0,1 0 1 0 0,0-1 0 0 0,0 1-1 0 0,0-1 1 0 0,0 1-1 0 0,0-1 1 0 0,0 0 0 0 0,0 1 551 0 0,0-1-1760 0 0,-2 0 133 0 0,0-2 1415 0 0,1 0-1 0 0,-1 0 1 0 0,1 0 0 0 0,-1 1-1 0 0,1-1 1 0 0,0 0 0 0 0,0 1-1 0 0,-1-1 1 0 0,1 1-1 0 0,0-1 1 0 0,1 0 212 0 0,1-3-340 0 0,1-1 205 0 0,-1-1 0 0 0,-1 0 0 0 0,1 1 1 0 0,-1-1-1 0 0,1-5 135 0 0,6-18 422 0 0,-7 23 113 0 0,0 1-1 0 0,0-1 1 0 0,-1 0 0 0 0,0 0-1 0 0,0-3-534 0 0,0 1 894 0 0,0 1-1 0 0,1-1 0 0 0,1-4-893 0 0,-2 10 152 0 0,-1 1 0 0 0,1 0 0 0 0,-1-1 0 0 0,0 1 0 0 0,0-1 0 0 0,0 1 0 0 0,-1 0 0 0 0,1-1 0 0 0,0 1 0 0 0,-1-1-152 0 0,0 1 185 0 0,1 0 0 0 0,0 0 1 0 0,-1 1-1 0 0,1-1 0 0 0,0 0 0 0 0,0 0 0 0 0,0 0 0 0 0,0 0 0 0 0,0 1 0 0 0,1-1 1 0 0,-1 0-1 0 0,1 0-185 0 0,-1 2 73 0 0,0-1 1 0 0,0 1 0 0 0,0 0 0 0 0,0-1-1 0 0,0 1 1 0 0,0 0 0 0 0,0 0-1 0 0,0-1 1 0 0,0 1 0 0 0,0 0 0 0 0,0-1-1 0 0,0 1 1 0 0,0 0 0 0 0,0-1 0 0 0,0 1-1 0 0,0 0 1 0 0,0-1 0 0 0,0 1-1 0 0,0 0 1 0 0,0-1 0 0 0,0 1 0 0 0,-1 0-1 0 0,1 0 1 0 0,0-1 0 0 0,0 1 0 0 0,0 0-1 0 0,-1 0-73 0 0,-2-7 1786 0 0,2 4-1269 0 0,-1 0 0 0 0,0 0 0 0 0,0-1 0 0 0,0 1 0 0 0,0 1 0 0 0,-1-1 0 0 0,-1-2-517 0 0,3 4 456 0 0,-12 1 396 0 0,11 1-813 0 0,0-1 1 0 0,-1 0-1 0 0,1 1 0 0 0,0 0 0 0 0,0 0 0 0 0,0-1 0 0 0,0 1 0 0 0,0 0 1 0 0,0 0-1 0 0,1 1 0 0 0,-1-1 0 0 0,0 0 0 0 0,0 1 0 0 0,1-1 0 0 0,-1 1 0 0 0,0 1-39 0 0,-1 0 47 0 0,0 1-1 0 0,1 0 0 0 0,0 0 0 0 0,0 0 0 0 0,0 0 0 0 0,0 0 0 0 0,1 0 1 0 0,-1 2-47 0 0,0 4 43 0 0,0 0 0 0 0,0 0 0 0 0,1 0 0 0 0,0 1 0 0 0,1-1 1 0 0,0 0-1 0 0,2 5-43 0 0,-2-11 16 0 0,1 1-1 0 0,0-1 1 0 0,0 0 0 0 0,1 0 0 0 0,0 0 0 0 0,-1 0 0 0 0,1 0 0 0 0,2 2-16 0 0,-4-5 7 0 0,1 0 0 0 0,-1 0 0 0 0,1 0 0 0 0,0 0 0 0 0,0 0-1 0 0,0 0 1 0 0,-1 0 0 0 0,1 0 0 0 0,0 0 0 0 0,0-1 0 0 0,0 1 0 0 0,0 0 0 0 0,0 0 0 0 0,1-1 0 0 0,-1 1 0 0 0,0-1 0 0 0,0 1 0 0 0,0-1 0 0 0,0 0 0 0 0,1 1 0 0 0,-1-1 0 0 0,0 0-1 0 0,0 0 1 0 0,1 0 0 0 0,-1 0 0 0 0,0 0 0 0 0,1 0 0 0 0,-1 0 0 0 0,0 0 0 0 0,0 0 0 0 0,1 0 0 0 0,0-1-7 0 0,3-1 5 0 0,0-1 0 0 0,0 0 0 0 0,0 0 0 0 0,0 0 0 0 0,0 0 0 0 0,0-1-1 0 0,-1 1 1 0 0,0-1 0 0 0,1-1 0 0 0,-2 1 0 0 0,1 0 0 0 0,0-1 0 0 0,2-4-5 0 0,-1 0 3 0 0,0-1 1 0 0,0 0-1 0 0,-1 0 1 0 0,-1 0-1 0 0,1 0 1 0 0,-2 0-1 0 0,1-3-3 0 0,2-10 22 0 0,7-33 153 0 0,0-23-175 0 0,-10 51 97 0 0,-2 0 0 0 0,-1-1 0 0 0,-1 1 0 0 0,-2 0 0 0 0,0 0 0 0 0,-2 1 0 0 0,-1-1-1 0 0,-1 1 1 0 0,-4-5-97 0 0,7 19-11 0 0,-2-1-1 0 0,1 1 0 0 0,-1 1 1 0 0,-1-1-1 0 0,0 2 0 0 0,-2-2 12 0 0,0-1 73 0 0,9 12 175 0 0,-12-1 260 0 0,11 3-502 0 0,0 1 1 0 0,1-1-1 0 0,-1 0 0 0 0,0 0 1 0 0,1 1-1 0 0,-1-1 1 0 0,0 1-1 0 0,1-1 0 0 0,-1 1 1 0 0,1 0-1 0 0,-1 0 1 0 0,1 0-1 0 0,-1 0 0 0 0,1 0 1 0 0,0 0-1 0 0,-1 0 1 0 0,1 0-1 0 0,0 0 0 0 0,0 0 1 0 0,0 1-1 0 0,0-1 1 0 0,0 1-1 0 0,0-1 0 0 0,0 1 1 0 0,0-1-1 0 0,1 1 1 0 0,-1 1-7 0 0,-2 3 13 0 0,0 1 0 0 0,1-1 0 0 0,0 1 0 0 0,0 0 1 0 0,0 0-1 0 0,1 3-13 0 0,-1 3 21 0 0,2 0 1 0 0,-1 0-1 0 0,1 1 0 0 0,1-1 1 0 0,1 0-1 0 0,0 0 0 0 0,0 0 1 0 0,4 9-22 0 0,3 9-152 0 0,1-1 0 0 0,1 0 1 0 0,2-1-1 0 0,11 19 152 0 0,51 89-829 0 0,-60-110 816 0 0,5 9-547 0 0,2 0 1 0 0,6 4 559 0 0,-17-25-283 0 0,-5-6-178 0 0,1 0-1 0 0,0 0 0 0 0,0-1 1 0 0,1 0-1 0 0,8 6 462 0 0,23 19-3320 0 0,-26-28 1370 0 0</inkml:trace>
  <inkml:trace contextRef="#ctx0" brushRef="#br0" timeOffset="3085.125">2524 516 13936 0 0,'0'0'637'0'0,"0"0"-13"0"0,1 1-399 0 0,2 1-38 0 0,32 25 5551 0 0,-26-19-5295 0 0,0 1-1 0 0,-1 0 0 0 0,-1 0 1 0 0,5 7-443 0 0,-10-13 37 0 0,-1-1-30 0 0,0-1 0 0 0,0 1 0 0 0,0-1 0 0 0,0 1 0 0 0,0-1 0 0 0,0 0 1 0 0,0 0-1 0 0,1 1 0 0 0,-1-1 0 0 0,0 0 0 0 0,1 0 0 0 0,-1 0 0 0 0,1 0 0 0 0,-1-1 1 0 0,1 1-1 0 0,-1 0 0 0 0,1-1 0 0 0,-1 1 0 0 0,1-1 0 0 0,0 1 0 0 0,-1-1 0 0 0,1 0 0 0 0,0 1 1 0 0,0-1-1 0 0,-1 0 0 0 0,1 0 0 0 0,1-1-7 0 0,1 1-204 0 0,-1-1-1 0 0,1 0 1 0 0,0 0 0 0 0,0-1-1 0 0,0 1 1 0 0,-1-1 0 0 0,1 0-1 0 0,-1 0 1 0 0,2-1 204 0 0,21-10-1593 0 0,-5 6 1268 0 0,11-1 398 0 0,-3 0 1256 0 0,15-6-1329 0 0,-36 11 148 0 0,-2 2-48 0 0,-1-1-1 0 0,0 0 1 0 0,0-1-1 0 0,0 1 1 0 0,0-1-1 0 0,-1 0 1 0 0,1 0-1 0 0,2-2-99 0 0,10-10 316 0 0,56-51 723 0 0,-71 65-970 0 0,-2 1 1 0 0,-4-5 26 0 0,4 5-98 0 0,0 0 0 0 0,0-1 0 0 0,0 1 0 0 0,0 0 0 0 0,0 0 0 0 0,0-1-1 0 0,0 1 1 0 0,0 0 0 0 0,0 0 0 0 0,0-1 0 0 0,-1 1 0 0 0,1 0 0 0 0,0 0-1 0 0,0 0 1 0 0,0-1 0 0 0,0 1 0 0 0,0 0 0 0 0,-1 0 0 0 0,1 0 0 0 0,0-1-1 0 0,0 1 1 0 0,0 0 0 0 0,-1 0 0 0 0,1 0 0 0 0,0 0 0 0 0,0 0 0 0 0,-1 0-1 0 0,1 0 1 0 0,0 0 0 0 0,0-1 0 0 0,-1 1 0 0 0,1 0 0 0 0,0 0 0 0 0,-1 0 2 0 0,-2 2 7 0 0,-1-1 0 0 0,1 1 0 0 0,0-1 0 0 0,-1 1 0 0 0,1 0 0 0 0,0 0 1 0 0,0 1-1 0 0,0-1 0 0 0,1 0 0 0 0,-1 1 0 0 0,0 0 0 0 0,1 0 0 0 0,0 0 0 0 0,0 0 1 0 0,0 0-1 0 0,0 0 0 0 0,0 0 0 0 0,0 1 0 0 0,0 1-7 0 0,-2 9 112 0 0,0-1 0 0 0,0 1 1 0 0,2-1-1 0 0,-1 12-112 0 0,-1 0 210 0 0,0 6 154 0 0,2 0 0 0 0,1 0 0 0 0,2 10-364 0 0,0 6 251 0 0,0-34-166 0 0,0 0 1 0 0,3 10-86 0 0,0 5 6 0 0,-1-15 16 0 0,-3-12-52 0 0,1-1-1 0 0,-1 1 0 0 0,0 0 1 0 0,1 0-1 0 0,-1-1 0 0 0,0 1 1 0 0,0 0-1 0 0,0 0 1 0 0,0-1-1 0 0,0 1 0 0 0,0 0 1 0 0,0 0-1 0 0,0 0 0 0 0,0-1 1 0 0,0 1-1 0 0,0 0 0 0 0,-1 0 1 0 0,1-1-1 0 0,0 1 1 0 0,-1 0 30 0 0,1 1-751 0 0,0-2-1500 0 0,0 0-5828 0 0</inkml:trace>
  <inkml:trace contextRef="#ctx0" brushRef="#br0" timeOffset="3555.197">2394 134 9672 0 0,'0'0'864'0'0,"0"0"-696"0"0,0 0-168 0 0,0 0 0 0 0,4 7 2592 0 0,6 4 488 0 0,-3-3 95 0 0,1 0 25 0 0,2-5-2560 0 0,-7 5-512 0 0,6-5-128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37:11.9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629 0 9672 0 0,'2'4'43'0'0,"0"-1"0"0"0,0 0 0 0 0,0 1 0 0 0,-1-1 0 0 0,1 1 0 0 0,-1 0 0 0 0,0-1 0 0 0,0 1 0 0 0,1 2-43 0 0,-2 0 623 0 0,1 0 0 0 0,-1 0 0 0 0,0 0 0 0 0,-1 0 0 0 0,1 0 0 0 0,-1 0 1 0 0,0 0-1 0 0,-1 0 0 0 0,0 2-623 0 0,-5 11 1996 0 0,-1 0 0 0 0,-1 0 0 0 0,0-1-1 0 0,-3 3-1995 0 0,8-14-111 0 0,-31 51 703 0 0,-3 0-1 0 0,-20 19-591 0 0,-64 65 394 0 0,89-104-159 0 0,-3-1-323 0 0,-35 27 88 0 0,39-35-206 0 0,21-20-376 0 0,0 0 0 0 0,-9 4 582 0 0,18-12-54 0 0,1-1-4252 0 0,0 0 435 0 0,1 0-2887 0 0</inkml:trace>
  <inkml:trace contextRef="#ctx0" brushRef="#br0" timeOffset="347.637">203 14 16759 0 0,'0'0'763'0'0,"0"0"-12"0"0,1-1-479 0 0,2-7-64 0 0,-3 7 709 0 0,0 1 306 0 0,0 0 51 0 0,2 1-68 0 0,3 7-654 0 0,0 1 1 0 0,-1-1 0 0 0,1 1 0 0 0,-2 0-1 0 0,1 0 1 0 0,1 10-553 0 0,3 14 621 0 0,0 13-621 0 0,-3-17 272 0 0,13 83-7 0 0,15 105-81 0 0,-28-180-176 0 0,-1-13-145 0 0,1 1 0 0 0,1-1 0 0 0,1 0 0 0 0,1 0-1 0 0,1 0 1 0 0,1-1 0 0 0,3 2 137 0 0,-11-22-262 0 0,1 3 283 0 0,-2-2-3362 0 0,-1-4 1555 0 0</inkml:trace>
  <inkml:trace contextRef="#ctx0" brushRef="#br0" timeOffset="690.538">615 490 14744 0 0,'5'8'1525'0'0,"-5"-8"-1493"0"0,0 0-1 0 0,0 1 1 0 0,1-1 0 0 0,-1 0 0 0 0,0 0 0 0 0,0 1-1 0 0,0-1 1 0 0,1 0 0 0 0,-1 1 0 0 0,0-1 0 0 0,0 0-1 0 0,0 1 1 0 0,0-1 0 0 0,0 0 0 0 0,0 1-1 0 0,0-1 1 0 0,0 0 0 0 0,1 1 0 0 0,-1-1 0 0 0,0 0-1 0 0,0 1 1 0 0,-1-1 0 0 0,1 0 0 0 0,0 1 0 0 0,0-1-1 0 0,0 0 1 0 0,0 1 0 0 0,0-1 0 0 0,0 0 0 0 0,0 1-1 0 0,0-1 1 0 0,-1 0 0 0 0,1 0 0 0 0,0 1-1 0 0,0-1 1 0 0,0 0 0 0 0,-1 0 0 0 0,1 1 0 0 0,0-1-1 0 0,0 0 1 0 0,-1 0 0 0 0,1 1 0 0 0,0-1 0 0 0,0 0-1 0 0,-1 0 1 0 0,1 0 0 0 0,0 0 0 0 0,-1 0 0 0 0,1 1-1 0 0,0-1 1 0 0,-1 0-32 0 0,-2 2 519 0 0,-1 0 1 0 0,1 1-1 0 0,-1-1 1 0 0,1-1-1 0 0,-1 1 0 0 0,0 0 1 0 0,0-1-1 0 0,0 0 0 0 0,0 0 1 0 0,0 0-1 0 0,0-1 0 0 0,-3 1-519 0 0,-11 0 195 0 0,0 0 0 0 0,-8-2-195 0 0,0 0 487 0 0,-53 0 112 0 0,1-3 0 0 0,0-3-1 0 0,-15-6-598 0 0,68 9 24 0 0,3 0-173 0 0,1 0 0 0 0,-7-4 149 0 0,12 5-385 0 0,3 0-1449 0 0,1-2-3994 0 0,2-3-2126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37:16.8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6199 746 12440 0 0,'3'-3'267'0'0,"0"1"0"0"0,-1-1 0 0 0,1 1 0 0 0,-1-1 0 0 0,0 0 1 0 0,0 0-1 0 0,1-1-267 0 0,-2 1 532 0 0,0 0-1 0 0,1 0 1 0 0,-1 0 0 0 0,0 0 0 0 0,-1 0 0 0 0,1 0-1 0 0,0 0 1 0 0,-1 0 0 0 0,0 0 0 0 0,0 0 0 0 0,0 0-1 0 0,0 0 1 0 0,0-1 0 0 0,0 1 0 0 0,-1 0 0 0 0,0 0-1 0 0,1 0 1 0 0,-1 0 0 0 0,-1-2-532 0 0,0 4 123 0 0,0 1 0 0 0,0 0 0 0 0,1-1 0 0 0,-1 1 0 0 0,0 0 0 0 0,0 0 0 0 0,1 0 0 0 0,-1 0 0 0 0,0 0 0 0 0,0 1 0 0 0,-1-1-123 0 0,-1 2 71 0 0,-1 0 0 0 0,1 0-1 0 0,-1 0 1 0 0,1 1 0 0 0,0-1 0 0 0,0 1 0 0 0,0 0-1 0 0,0 0 1 0 0,0 1 0 0 0,1-1 0 0 0,-1 1-1 0 0,1-1 1 0 0,0 1 0 0 0,0 1-71 0 0,-1 1 19 0 0,0 1 0 0 0,1-1-1 0 0,0 1 1 0 0,0 0 0 0 0,1 0 0 0 0,-1 0 0 0 0,2 0 0 0 0,-1 1 0 0 0,1-1-1 0 0,0 0 1 0 0,0 1 0 0 0,1-1 0 0 0,0 0 0 0 0,0 1 0 0 0,1-1 0 0 0,0 1 0 0 0,0-1-1 0 0,1 0 1 0 0,0 0 0 0 0,0 0 0 0 0,1 0 0 0 0,0 0 0 0 0,0 0 0 0 0,1-1-1 0 0,-1 1 1 0 0,1-1 0 0 0,1 0 0 0 0,-1 0 0 0 0,1 0 0 0 0,0-1 0 0 0,0 0-1 0 0,1 0 1 0 0,0 0 0 0 0,0 0-19 0 0,0-1 0 0 0,0 0 0 0 0,1 0 0 0 0,-1-1 0 0 0,1 1 0 0 0,0-1 0 0 0,0-1 0 0 0,0 1 0 0 0,1-1 0 0 0,-1-1 0 0 0,0 1 0 0 0,1-1 0 0 0,4 0 0 0 0,-5-1-7 0 0,-1-1 0 0 0,1 1 0 0 0,-1-1 1 0 0,1-1-1 0 0,-1 1 0 0 0,1-1 0 0 0,-1 0 0 0 0,0 0 0 0 0,0-1 0 0 0,0 0 0 0 0,5-3 7 0 0,-8 4-4 0 0,1-1 0 0 0,-1 1 0 0 0,1-1-1 0 0,-1 0 1 0 0,0 0 0 0 0,0 0 0 0 0,-1 0-1 0 0,1-1 1 0 0,-1 1 0 0 0,1-1 0 0 0,-1 1-1 0 0,0-1 1 0 0,-1 0 0 0 0,1 0 0 0 0,-1 0 0 0 0,1 0-1 0 0,-1 0 1 0 0,0-3 4 0 0,0 2-8 0 0,-1 1 0 0 0,0 0-1 0 0,-1-1 1 0 0,1 1 0 0 0,-1-1-1 0 0,0 1 1 0 0,0 0 0 0 0,0 0-1 0 0,0-1 1 0 0,-1 1 0 0 0,-1-3 8 0 0,0 0-19 0 0,-1 0 1 0 0,0 0-1 0 0,0 1 1 0 0,-1 0-1 0 0,0-1 1 0 0,-1 0 18 0 0,-1-1-421 0 0,-20-17 840 0 0,12 16-3039 0 0,-3 6-4844 0 0,17 3 137 0 0</inkml:trace>
  <inkml:trace contextRef="#ctx0" brushRef="#br0" timeOffset="335.277">6754 659 13824 0 0,'3'2'260'0'0,"0"0"0"0"0,0 1 0 0 0,0-1 0 0 0,-1 1 0 0 0,1 0 0 0 0,-1 0 0 0 0,0 0 1 0 0,2 3-261 0 0,-3-4 325 0 0,-1 1 1 0 0,1-1 0 0 0,0 0 0 0 0,-1 0 0 0 0,0 1 0 0 0,1-1 0 0 0,-1 0 0 0 0,0 1 0 0 0,0-1 0 0 0,0 0 0 0 0,0 1 0 0 0,-1-1 0 0 0,1 0 0 0 0,-1 1 0 0 0,1-1-326 0 0,-3 6 492 0 0,1 0 0 0 0,-1-1-1 0 0,0 1 1 0 0,-1-1 0 0 0,0 0 0 0 0,0 0 0 0 0,-4 6-492 0 0,-8 7 445 0 0,-16 16-445 0 0,-11 15 113 0 0,21-19 73 0 0,-4 12-186 0 0,10-17-750 0 0,-2 0 0 0 0,-6 7 750 0 0,21-31-751 0 0,1 0 1 0 0,0 1 0 0 0,0-1 0 0 0,0 0 0 0 0,0 1-1 0 0,1 0 1 0 0,0 0 750 0 0,-1 0-1942 0 0,-7 10-5081 0 0</inkml:trace>
  <inkml:trace contextRef="#ctx0" brushRef="#br0" timeOffset="686.594">6722 948 11520 0 0,'1'-1'528'0'0,"1"0"-422"0"0,0 0 0 0 0,0 0 0 0 0,0-1 0 0 0,-1 1 0 0 0,1-1 1 0 0,0 1-1 0 0,-1-1 0 0 0,1 0 0 0 0,-1 0 0 0 0,1 1 0 0 0,-1-1 1 0 0,0 0-1 0 0,0 0 0 0 0,0 0 0 0 0,0 0 0 0 0,0 0 0 0 0,-1-1 1 0 0,1 1-1 0 0,0-1-106 0 0,-1 0 430 0 0,0 1-1 0 0,0 0 1 0 0,0 0 0 0 0,0 0 0 0 0,0 0 0 0 0,-1 0 0 0 0,1 0 0 0 0,-1 0 0 0 0,1 0 0 0 0,-1 0 0 0 0,0 0 0 0 0,0 0-1 0 0,0 0 1 0 0,0-1-430 0 0,-8-13 2608 0 0,8 12-2432 0 0,-1 0 0 0 0,0 0 0 0 0,0 0 0 0 0,-1 1 0 0 0,1-1 0 0 0,-1 0 0 0 0,0 1 0 0 0,0 0 0 0 0,0 0 0 0 0,0 0 0 0 0,0 0 0 0 0,-1 0 0 0 0,1 0 0 0 0,-1 1 0 0 0,-1-1-176 0 0,-66-27 324 0 0,68 29-358 0 0,-1 0 0 0 0,1 0 1 0 0,0 1-1 0 0,0-1 0 0 0,-1 1 0 0 0,1 0 0 0 0,-1 0 34 0 0,-15-2-1505 0 0,14-1 439 0 0</inkml:trace>
  <inkml:trace contextRef="#ctx0" brushRef="#br0" timeOffset="687.594">6907 853 18687 0 0,'0'0'832'0'0,"3"12"160"0"0,-3 2-792 0 0,0-3-200 0 0,0-3 0 0 0,0 3 0 0 0,0 5 600 0 0,0-1 72 0 0,-3-1 24 0 0,3 5 0 0 0,-5-7-560 0 0,5 2-136 0 0,-5-3 0 0 0,2 5-6248 0 0,3-5-1279 0 0</inkml:trace>
  <inkml:trace contextRef="#ctx0" brushRef="#br0" timeOffset="1433.322">7223 898 17191 0 0,'0'0'76'0'0,"1"-1"-1"0"0,0 1 1 0 0,0 0-1 0 0,-1-1 1 0 0,1 1-1 0 0,0-1 1 0 0,-1 1-1 0 0,1-1 1 0 0,0 0-1 0 0,-1 1 1 0 0,1-1-1 0 0,-1 0 1 0 0,1 1-1 0 0,-1-1 1 0 0,1 0-1 0 0,-1 0 1 0 0,1 1-1 0 0,-1-1 1 0 0,0 0-1 0 0,0 0 1 0 0,1 0-1 0 0,-1 0-75 0 0,0-1 79 0 0,1 0 0 0 0,-1 0-1 0 0,0-1 1 0 0,0 1 0 0 0,0 0-1 0 0,-1-1 1 0 0,1 1 0 0 0,-1-2-79 0 0,-1-5 645 0 0,-1 0-1 0 0,-1 0 1 0 0,-3-7-645 0 0,6 14 239 0 0,-1 0-115 0 0,0-1-1 0 0,0 0 0 0 0,-1 0 0 0 0,0 1 0 0 0,1-1 0 0 0,-1 1 0 0 0,0 0 1 0 0,0 0-1 0 0,0 0 0 0 0,0 0 0 0 0,0 1 0 0 0,-1-1 0 0 0,1 1 1 0 0,0 0-1 0 0,-1 0 0 0 0,0 0-123 0 0,-8-4 284 0 0,7 3-184 0 0,-1 1 0 0 0,0-1-1 0 0,0 1 1 0 0,0 0 0 0 0,1 1 0 0 0,-1-1 0 0 0,0 1 0 0 0,0 0 0 0 0,0 0-1 0 0,0 1 1 0 0,0 0 0 0 0,0 0 0 0 0,0 1-100 0 0,1-1 36 0 0,0 0 1 0 0,0 1-1 0 0,0 0 0 0 0,0 0 1 0 0,0 0-1 0 0,1 0 0 0 0,-1 1 1 0 0,1 0-1 0 0,0 0 0 0 0,-1 0 1 0 0,1 1-1 0 0,1-1 0 0 0,-1 1 1 0 0,-1 2-37 0 0,2-3-3 0 0,1 1 1 0 0,1 0-1 0 0,-1-1 1 0 0,0 1-1 0 0,1 0 1 0 0,0 0 0 0 0,0 0-1 0 0,0 0 1 0 0,1 0-1 0 0,-1 0 1 0 0,1 0 0 0 0,0 0-1 0 0,0 0 1 0 0,0 0-1 0 0,0 1 1 0 0,1-1-1 0 0,0 0 1 0 0,0 0 0 0 0,0 0-1 0 0,0-1 1 0 0,1 1-1 0 0,-1 0 1 0 0,1 0 0 0 0,0-1-1 0 0,0 1 1 0 0,1-1-1 0 0,-1 0 1 0 0,1 1-1 0 0,-1-1 1 0 0,1 0 0 0 0,0 0-1 0 0,2 1 3 0 0,1 0 0 0 0,0 0 0 0 0,0-1 0 0 0,0 0 0 0 0,1 0 0 0 0,-1 0 0 0 0,1-1 0 0 0,-1 0 0 0 0,1 0 0 0 0,0 0 0 0 0,0-1 0 0 0,0 0 0 0 0,0-1 0 0 0,0 0 0 0 0,0 0 0 0 0,0 0 0 0 0,0-1 0 0 0,0 0 0 0 0,0 0 0 0 0,-1 0 0 0 0,7-3 0 0 0,-1 0 0 0 0,0 0 0 0 0,-1-1 0 0 0,0-1 0 0 0,0 0 0 0 0,0 0 0 0 0,-1-1 0 0 0,4-4 0 0 0,1-1 0 0 0,-1-1 0 0 0,0-1 0 0 0,-1 0 0 0 0,4-7 0 0 0,-7 10 0 0 0,-1-1 0 0 0,0 0 0 0 0,-1-1 0 0 0,0 0 0 0 0,-1 0 0 0 0,0-1 0 0 0,3-10 0 0 0,-2-3 0 0 0,0 0 0 0 0,-2 0 0 0 0,-1 0 0 0 0,-1-1 0 0 0,-2 1 0 0 0,0-1 0 0 0,-2 0 0 0 0,-1-7 0 0 0,0 30 18 0 0,1 0 0 0 0,0 1 0 0 0,-1-1 0 0 0,0 0 0 0 0,0 0 0 0 0,-1 1 0 0 0,1-1 0 0 0,-1 1 0 0 0,0 0 0 0 0,0-1 0 0 0,-1 1 0 0 0,1 0 0 0 0,-1 0 0 0 0,0 0 0 0 0,-1-1-18 0 0,4 5 29 0 0,-1-1 0 0 0,0 1 0 0 0,1 0 1 0 0,-1-1-1 0 0,1 1 0 0 0,-1 0 0 0 0,0 0 1 0 0,1-1-1 0 0,-1 1 0 0 0,0 0 1 0 0,1 0-1 0 0,-1 0 0 0 0,0 0 0 0 0,1 0 1 0 0,-1 0-1 0 0,0 0 0 0 0,1 0 0 0 0,-1 0 1 0 0,0 0-1 0 0,1 0 0 0 0,-1 0 0 0 0,0 1 1 0 0,1-1-1 0 0,-1 0 0 0 0,0 0 1 0 0,1 1-1 0 0,-1-1 0 0 0,1 0 0 0 0,-1 1 1 0 0,0-1-1 0 0,1 1 0 0 0,-1-1 0 0 0,1 1 1 0 0,-1-1-1 0 0,1 1 0 0 0,0-1 0 0 0,-1 1 1 0 0,1-1-1 0 0,-1 1 0 0 0,1-1 1 0 0,0 1-30 0 0,-4 4 78 0 0,1 0 1 0 0,0 0-1 0 0,1 0 1 0 0,-2 3-79 0 0,3-5 31 0 0,-1 2-5 0 0,0 0 0 0 0,1 0 0 0 0,0 1 0 0 0,0-1 0 0 0,0 0 0 0 0,0 5-26 0 0,-4 20-3 0 0,1-18 33 0 0,1 0 0 0 0,0 0 0 0 0,1 0 1 0 0,0 0-1 0 0,1 1 0 0 0,1-1 0 0 0,0 5-30 0 0,1 43 359 0 0,-1-30-197 0 0,3 29-162 0 0,-2-46-266 0 0,6 42 768 0 0,14 52-502 0 0,-17-91-37 0 0,1 1 0 0 0,0-1 0 0 0,2-1 0 0 0,0 1-1 0 0,0-1 1 0 0,2 0 0 0 0,0-1 0 0 0,6 9 37 0 0,-12-20-33 0 0,0 0 0 0 0,0 0 0 0 0,0 0-1 0 0,0 0 1 0 0,1 0 0 0 0,-1-1 0 0 0,1 0 0 0 0,0 1 0 0 0,0-1 0 0 0,0 0 0 0 0,0-1 0 0 0,0 1-1 0 0,4 0 34 0 0,-6-1-7 0 0,1-1-1 0 0,0 1 0 0 0,-1-1 1 0 0,1 0-1 0 0,0 0 0 0 0,0 0 1 0 0,-1 0-1 0 0,1 0 0 0 0,0-1 1 0 0,-1 1-1 0 0,1-1 0 0 0,0 0 1 0 0,-1 1-1 0 0,1-1 0 0 0,-1 0 1 0 0,1-1-1 0 0,-1 1 0 0 0,0 0 1 0 0,0-1-1 0 0,1 1 0 0 0,-1-1 1 0 0,0 0-1 0 0,0 0 8 0 0,6-6 0 0 0,-4 5 0 0 0,0-1 0 0 0,-1 1 0 0 0,1-1 0 0 0,-1 0 0 0 0,0 0 0 0 0,0-1 0 0 0,-1 1 0 0 0,1-2 0 0 0,4-8 0 0 0,-2 0 0 0 0,0 0 0 0 0,0-1 0 0 0,-2 0 0 0 0,0 0 0 0 0,0-1 0 0 0,-2 10 0 0 0,-1 1 0 0 0,1-1 0 0 0,-1 1 0 0 0,0-1 0 0 0,0 1 0 0 0,-1-1 0 0 0,0 1 0 0 0,0-1 0 0 0,0 1 0 0 0,-1 0 0 0 0,0 0 0 0 0,0-1 0 0 0,0 1 0 0 0,0 0 0 0 0,-1 1 0 0 0,0-1 0 0 0,0 0 0 0 0,-1-1 0 0 0,4 6 0 0 0,-1-1 0 0 0,1 1 0 0 0,0 0 0 0 0,0-1 0 0 0,-1 1 0 0 0,1 0 0 0 0,0-1 0 0 0,-1 1 0 0 0,1 0 0 0 0,-1 0 0 0 0,1-1 0 0 0,0 1 0 0 0,-1 0 0 0 0,1 0 0 0 0,-1-1 0 0 0,1 1 0 0 0,0 0 0 0 0,-1 0 0 0 0,1 0 0 0 0,-1 0 0 0 0,1 0 0 0 0,-1 0 0 0 0,1 0 0 0 0,-1 0 0 0 0,1 0 0 0 0,-1 0 0 0 0,1 0 0 0 0,0 0 0 0 0,-1 0 0 0 0,1 0 0 0 0,-1 0 0 0 0,1 0 0 0 0,-1 1 0 0 0,1-1 0 0 0,-1 0 0 0 0,-2 1-1 0 0,0 0 0 0 0,0 0 0 0 0,0 0 0 0 0,0 0 0 0 0,0 0 0 0 0,1 1 0 0 0,-1-1 0 0 0,1 1 1 0 0,-1 0-1 0 0,1-1 0 0 0,-1 1 0 0 0,1 1 0 0 0,0-1 0 0 0,0 0 0 0 0,0 0 0 0 0,0 1 0 0 0,0-1 0 0 0,1 1 0 0 0,-1-1 0 0 0,1 1 0 0 0,-1 0 0 0 0,1 0 0 0 0,0 0 0 0 0,0 0 0 0 0,0 2 1 0 0,-1 3-3 0 0,0 0 0 0 0,0 1 0 0 0,1-1 0 0 0,1 1 0 0 0,-1-1 0 0 0,1 1 0 0 0,0-1 0 0 0,2 7 3 0 0,-1-6 0 0 0,0-3 0 0 0,-1 1 0 0 0,1-1 0 0 0,1 0 0 0 0,-1 0 0 0 0,1 0 0 0 0,0-1 0 0 0,3 6 0 0 0,11 21 0 0 0,-6-19 0 0 0,-5-11 0 0 0,-3-2 0 0 0,1 0 0 0 0,0 1 0 0 0,-1-1 0 0 0,1 1 0 0 0,-1-1 0 0 0,1 0 0 0 0,0 0 0 0 0,-1 0 0 0 0,1-1 0 0 0,0 1 0 0 0,-1-1 0 0 0,1 1 0 0 0,-1-1 0 0 0,1 0 0 0 0,-1 0 0 0 0,1 0 0 0 0,-1 0 0 0 0,1 0 0 0 0,-1-1 0 0 0,0 1 0 0 0,0-1 0 0 0,0 1 0 0 0,0-1 0 0 0,0 0 0 0 0,0 0 0 0 0,0 0 0 0 0,6-7 0 0 0,0-1 0 0 0,0 1 0 0 0,-1-1 0 0 0,6-10 0 0 0,-9 12 0 0 0,-4 8 0 0 0,0 0 0 0 0,0-1 0 0 0,0 1 0 0 0,0 0 0 0 0,0 0 0 0 0,0 0 0 0 0,0 0 0 0 0,0-1 0 0 0,0 1 0 0 0,1 0 0 0 0,-1 0 0 0 0,0 0 0 0 0,0 0 0 0 0,0 0 0 0 0,0-1 0 0 0,0 1 0 0 0,0 0 0 0 0,0 0 0 0 0,1 0 0 0 0,-1 0 0 0 0,0 0 0 0 0,0 0 0 0 0,0 0 0 0 0,0 0 0 0 0,1 0 0 0 0,-1-1 0 0 0,0 1 0 0 0,0 0 0 0 0,0 0 0 0 0,0 0 0 0 0,1 0 0 0 0,-1 0 0 0 0,0 0 0 0 0,0 0 0 0 0,0 0 0 0 0,0 0 0 0 0,1 0 0 0 0,-1 0 0 0 0,0 0 0 0 0,0 0 0 0 0,0 0 0 0 0,0 0 0 0 0,1 1 0 0 0,-1-1 0 0 0,0 0 0 0 0,0 0 0 0 0,0 0 0 0 0,0 0 0 0 0,0 0 0 0 0,1 0 0 0 0,-1 0 0 0 0,0 0 0 0 0,0 1 0 0 0,0-1 0 0 0,0 0 0 0 0,0 0 0 0 0,0 0 0 0 0,0 0 0 0 0,1 1 0 0 0,3 8 0 0 0,-4-9 0 0 0,3 9 235 0 0,0 0-1 0 0,-1 0 1 0 0,-1 1-1 0 0,1-1 1 0 0,-1 9-235 0 0,5 26 603 0 0,-3-21-858 0 0,-3-18 290 0 0,0 0 0 0 0,1-1 0 0 0,0 1 0 0 0,0-1 0 0 0,1 3-35 0 0,3 17 300 0 0,-5-23-301 0 0,0-1-1 0 0,0 1 1 0 0,0-1 0 0 0,0 1-1 0 0,0-1 1 0 0,0 1-1 0 0,0-1 1 0 0,0 1 0 0 0,1-1-1 0 0,-1 1 1 0 0,0-1-1 0 0,0 1 1 0 0,1-1 0 0 0,-1 1-1 0 0,0-1 1 0 0,0 0-1 0 0,1 1 1 0 0,-1-1 0 0 0,1 1-1 0 0,-1-1 1 0 0,0 0 0 0 0,1 1-1 0 0,-1-1 1 0 0,1 0-1 0 0,-1 0 1 0 0,0 1 0 0 0,1-1-1 0 0,-1 0 1 0 0,1 0-1 0 0,-1 0 1 0 0,1 0 0 0 0,-1 1-1 0 0,1-1 1 0 0,-1 0-1 0 0,1 0 1 0 0,-1 0 0 0 0,1 0-1 0 0,-1 0 1 0 0,1 0-1 0 0,0 0 1 0 0,-1-1 0 0 0,1 1 1 0 0,12-7-682 0 0,3-14-1603 0 0,-3-3-4827 0 0,-4-2-1282 0 0</inkml:trace>
  <inkml:trace contextRef="#ctx0" brushRef="#br0" timeOffset="1825.543">7921 323 19551 0 0,'14'-4'447'0'0,"-11"3"62"0"0,-3 1 31 0 0,15 14 64 0 0,-13-12-560 0 0,1 4 180 0 0,1-1 1 0 0,-1 1-1 0 0,0 0 0 0 0,0 0 0 0 0,-1 0 0 0 0,0 0 0 0 0,0 0 0 0 0,0 1 0 0 0,-1-1 0 0 0,0 1 0 0 0,0-1 1 0 0,-1 4-225 0 0,1 0 416 0 0,-2 0 1 0 0,1 0-1 0 0,-3 8-416 0 0,-1 23 427 0 0,2 8 429 0 0,-4 22-856 0 0,1-23 626 0 0,1 23-626 0 0,-1 11 49 0 0,3-53-107 0 0,0 0 0 0 0,3 21 58 0 0,-3-5-199 0 0,2-36-14 0 0,-1 0 0 0 0,1 0 0 0 0,0 0-1 0 0,1 0 1 0 0,0 0 0 0 0,0 1 213 0 0,2 2-793 0 0,1 8-1115 0 0,2-7-4295 0 0,2-5-1179 0 0</inkml:trace>
  <inkml:trace contextRef="#ctx0" brushRef="#br0" timeOffset="1826.543">8069 775 3680 0 0,'2'-14'259'0'0,"3"-10"2922"0"0,-5 23-2675 0 0,0 0-1 0 0,0 0 1 0 0,0 0 0 0 0,0 0-1 0 0,-1 0 1 0 0,1 0 0 0 0,0 0 0 0 0,0 0-1 0 0,0 0 1 0 0,-1 0 0 0 0,1 0 0 0 0,-1 0-1 0 0,1 0 1 0 0,-1 0 0 0 0,1 0 0 0 0,-1 0-506 0 0,-1-3 2302 0 0,0 3-1923 0 0,1 1-1 0 0,-1 0 0 0 0,0-1 1 0 0,0 1-1 0 0,0 0 1 0 0,0 0-1 0 0,1 0 1 0 0,-1 0-1 0 0,0 0 1 0 0,-1 1-379 0 0,3-1 331 0 0,-6 0-51 0 0,1 1 1 0 0,-1 0-1 0 0,1 0 1 0 0,0 1-1 0 0,-1-1 0 0 0,0 2-280 0 0,-15 3 174 0 0,13-3-333 0 0,-1 0 1 0 0,1 0-1 0 0,0 1 1 0 0,0 0-1 0 0,0 0 1 0 0,0 1-1 0 0,1 0 1 0 0,-3 3 158 0 0,7-5-2060 0 0,0 3-5290 0 0</inkml:trace>
  <inkml:trace contextRef="#ctx0" brushRef="#br0" timeOffset="2274.348">8156 805 15344 0 0,'0'0'704'0'0,"0"2"-15"0"0,0 3-631 0 0,-1 0 0 0 0,1 0 0 0 0,-1 1 0 0 0,0-1 0 0 0,0 0 0 0 0,0 0 0 0 0,-2 2-58 0 0,1 0 563 0 0,0 0-1 0 0,0 1 1 0 0,1-1-1 0 0,0 5-562 0 0,-4 15 1226 0 0,0 9-655 0 0,1 1 1 0 0,1 0-1 0 0,3 20-571 0 0,0-54-44 0 0,0 0 0 0 0,1 0 0 0 0,-1 0-1 0 0,1 0 1 0 0,0 0 0 0 0,-1 0 0 0 0,1 0 0 0 0,1 0 0 0 0,-1 0 0 0 0,0 0 0 0 0,2 2 44 0 0,-2-4-68 0 0,-1-1-1 0 0,1 1 0 0 0,-1 0 1 0 0,1-1-1 0 0,-1 1 1 0 0,1 0-1 0 0,-1-1 0 0 0,1 1 1 0 0,-1-1-1 0 0,1 1 1 0 0,0-1-1 0 0,-1 0 0 0 0,1 1 1 0 0,0-1-1 0 0,-1 0 1 0 0,1 1-1 0 0,0-1 0 0 0,0 0 1 0 0,-1 0-1 0 0,1 1 1 0 0,0-1-1 0 0,0 0 0 0 0,-1 0 1 0 0,1 0-1 0 0,0 0 1 0 0,0 0-1 0 0,-1 0 1 0 0,1 0-1 0 0,0-1 0 0 0,0 1 1 0 0,-1 0-1 0 0,1 0 1 0 0,0 0-1 0 0,0-1 0 0 0,-1 1 1 0 0,1 0-1 0 0,0-1 1 0 0,-1 1-1 0 0,1-1 0 0 0,0 1 1 0 0,-1-1-1 0 0,1 1 1 0 0,-1-1-1 0 0,1 0 69 0 0,3-2-356 0 0,-1-1 0 0 0,1 1 1 0 0,0 0-1 0 0,0 1 0 0 0,0-1 0 0 0,0 1 0 0 0,0-1 0 0 0,1 1 0 0 0,-1 0 1 0 0,4 0 355 0 0,-3-1-344 0 0,0 0 1 0 0,0 0-1 0 0,-1 0 1 0 0,1 0-1 0 0,-1-1 1 0 0,1 0 0 0 0,-1 0-1 0 0,0 0 1 0 0,-1 0 343 0 0,11-10-632 0 0,-3 3 555 0 0,-1 0 0 0 0,8-10 77 0 0,-7 7 766 0 0,-7 10-265 0 0,-1 1 86 0 0,-1 0 1 0 0,1 0 0 0 0,-1 0 0 0 0,0 0-1 0 0,0 0 1 0 0,0 0 0 0 0,0-1 0 0 0,0 1-1 0 0,-1-1-587 0 0,-1 3 822 0 0,0 1-180 0 0,0 0-76 0 0,-2 0-20 0 0,-1-1-435 0 0,-1 1 0 0 0,1-1-1 0 0,-1 1 1 0 0,1 0-1 0 0,-1 1 1 0 0,1-1-1 0 0,-1 0 1 0 0,1 1 0 0 0,-1 0-1 0 0,1 0 1 0 0,0 0-1 0 0,-1 0 1 0 0,1 1-1 0 0,0-1 1 0 0,0 1 0 0 0,0 0-1 0 0,0 0 1 0 0,0 0-1 0 0,0 0 1 0 0,0 0-1 0 0,1 1 1 0 0,-1-1 0 0 0,1 1-1 0 0,0 0 1 0 0,0-1-1 0 0,0 1 1 0 0,0 0-1 0 0,0 1 1 0 0,1-1 0 0 0,-2 2-111 0 0,1 1 118 0 0,0 0 0 0 0,0 0 0 0 0,1 0 0 0 0,-1 0 0 0 0,1 0 1 0 0,1 0-1 0 0,-1 0 0 0 0,1 7-118 0 0,0-12 23 0 0,0 1 1 0 0,0 0-1 0 0,0 0 0 0 0,1 0 0 0 0,-1-1 1 0 0,1 1-1 0 0,-1 0 0 0 0,1 0 1 0 0,-1-1-1 0 0,1 1 0 0 0,0 0 1 0 0,0-1-1 0 0,0 1 0 0 0,0-1 1 0 0,0 1-1 0 0,0-1 0 0 0,0 1 1 0 0,1-1-1 0 0,-1 0 0 0 0,0 0 0 0 0,1 1 1 0 0,-1-1-1 0 0,1 0 0 0 0,0-1 1 0 0,-1 1-1 0 0,1 0 0 0 0,0 0 1 0 0,-1-1-1 0 0,1 1 0 0 0,0 0 1 0 0,0-1-1 0 0,-1 0 0 0 0,1 1-23 0 0,3-1 0 0 0,0 0 0 0 0,-1 0 0 0 0,1 0 0 0 0,0-1 0 0 0,-1 0 0 0 0,1 0 0 0 0,-1 0 0 0 0,1 0 0 0 0,-1-1 0 0 0,1 1 0 0 0,-1-1 0 0 0,2-1 0 0 0,0 0 0 0 0,0-1 0 0 0,0 1 0 0 0,0-1 0 0 0,-1 0 0 0 0,0 0 0 0 0,0-1 0 0 0,0 0 0 0 0,2-3 0 0 0,-5 7-72 0 0,-1-1 0 0 0,0 0 1 0 0,-1 1-1 0 0,1-1 0 0 0,0 0 0 0 0,0 0 0 0 0,-1 1 0 0 0,1-1 0 0 0,-1 0 0 0 0,0 0 0 0 0,1 0 1 0 0,-1 0-1 0 0,0 0 0 0 0,0 0 0 0 0,0 0 0 0 0,0 0 0 0 0,-1 1 0 0 0,1-2 72 0 0,-1-1-173 0 0,0 0-1 0 0,0 1 1 0 0,0-1-1 0 0,0 1 1 0 0,-1-1-1 0 0,0 1 0 0 0,1 0 1 0 0,-1 0-1 0 0,-1-1 174 0 0,-19-27-3345 0 0,15 20 842 0 0</inkml:trace>
  <inkml:trace contextRef="#ctx0" brushRef="#br0" timeOffset="2654.508">8439 884 17191 0 0,'6'2'170'0'0,"-1"0"-1"0"0,1 1 1 0 0,0 0-1 0 0,-1 0 1 0 0,1 0-1 0 0,-1 1 1 0 0,0-1-1 0 0,0 1 1 0 0,-1 0-1 0 0,1 1 0 0 0,0 0-169 0 0,9 8 11 0 0,-11-11 64 0 0,0 0-1 0 0,-1 1 1 0 0,1-1-1 0 0,-1 0 1 0 0,0 1-1 0 0,0 0 1 0 0,0 0-1 0 0,0-1 1 0 0,0 1 0 0 0,0 0-1 0 0,-1 1-74 0 0,10 18 1374 0 0,-8-18-1097 0 0,-1 0 0 0 0,0 1 0 0 0,0 0 0 0 0,0-1 0 0 0,0 1 0 0 0,-1 0 0 0 0,0 0-277 0 0,7 24 870 0 0,-6-24-738 0 0,0 1 0 0 0,-1-1 0 0 0,1 1 0 0 0,-1 0 0 0 0,-1-1 0 0 0,1 2-132 0 0,-4-34 43 0 0,2 21-41 0 0,0 0 0 0 0,1 0 1 0 0,0 0-1 0 0,0 0 1 0 0,0 1-1 0 0,1-1 1 0 0,-1-1-3 0 0,2-1-47 0 0,0-1 1 0 0,1 1 0 0 0,0 0-1 0 0,0 0 1 0 0,1 0 0 0 0,0 0-1 0 0,0 0 1 0 0,1 1 0 0 0,0 0 0 0 0,0 0-1 0 0,1-1 47 0 0,-5 7-19 0 0,0 0 1 0 0,-1 1-1 0 0,1-1 0 0 0,0 1 0 0 0,-1-1 0 0 0,1 0 1 0 0,0 1-1 0 0,0-1 0 0 0,0 1 0 0 0,-1 0 0 0 0,1-1 1 0 0,0 1-1 0 0,0-1 0 0 0,0 1 0 0 0,0 0 0 0 0,0 0 1 0 0,0 0-1 0 0,0 0 0 0 0,0 0 0 0 0,0 0 0 0 0,0 0 0 0 0,0 0 1 0 0,0 0-1 0 0,0 0 19 0 0,2 1-21 0 0,-1 0 1 0 0,0-1-1 0 0,0 1 1 0 0,0 0 0 0 0,0 0-1 0 0,0 1 1 0 0,-1-1-1 0 0,1 0 1 0 0,0 1-1 0 0,0-1 1 0 0,-1 1 20 0 0,4 2 45 0 0,-1 1 0 0 0,-1-1 0 0 0,1 1-1 0 0,-1 0 1 0 0,1 0 0 0 0,-1 1 0 0 0,-1-1 0 0 0,1 2-45 0 0,9 25 116 0 0,-12-30-88 0 0,0-2-87 0 0,0 0-9 0 0,1-1-37 0 0,-1 1-1 0 0,1-1 1 0 0,-1 0-1 0 0,1 0 0 0 0,-1 1 1 0 0,1-1-1 0 0,-1 0 1 0 0,0 1-1 0 0,1-1 0 0 0,-1 0 1 0 0,0 0-1 0 0,0 0 1 0 0,0 1-1 0 0,0-1 1 0 0,0 0-1 0 0,0 0 0 0 0,0 0 1 0 0,0 0 105 0 0,1-4-585 0 0,3-9-754 0 0</inkml:trace>
  <inkml:trace contextRef="#ctx0" brushRef="#br0" timeOffset="2655.508">8493 386 14024 0 0,'0'0'616'0'0,"0"0"136"0"0,0 0-600 0 0,0 0-152 0 0,0 0 0 0 0,0 0 0 0 0,5 8 1023 0 0,-5 3 185 0 0,-5 0 32 0 0,5 0-6143 0 0,0 0-1233 0 0</inkml:trace>
  <inkml:trace contextRef="#ctx0" brushRef="#br0" timeOffset="-3916.308">22 760 22775 0 0,'2'16'813'0'0,"4"17"320"0"0,-3 0 0 0 0,0 1 0 0 0,-3 0 0 0 0,-2 28-1133 0 0,0-49 108 0 0,1 0-1 0 0,1-1 0 0 0,0 1 1 0 0,0 0-1 0 0,1 0 0 0 0,1 0-107 0 0,-2 4-167 0 0,0-12-1050 0 0,1-12-613 0 0,2-8-66 0 0,1-6-79 0 0</inkml:trace>
  <inkml:trace contextRef="#ctx0" brushRef="#br0" timeOffset="-3915.308">1 150 14280 0 0,'0'0'1272'0'0,"0"0"-1016"0"0,0 0-256 0 0,12 5 0 0 0,0 1 1439 0 0,1 2 249 0 0,-4 0 40 0 0,8 2 16 0 0,-4 1-1064 0 0,-1 5-208 0 0,1-5-48 0 0,-1 1-8 0 0,0 2-808 0 0,1-3-168 0 0,-1-3-32 0 0,2 3-5584 0 0,-1-3-1111 0 0</inkml:trace>
  <inkml:trace contextRef="#ctx0" brushRef="#br0" timeOffset="-3431.19">679 19 4608 0 0,'0'0'208'0'0,"2"0"-9"0"0,6-2 374 0 0,-4-1 3766 0 0,-2-9 304 0 0,-3 11 176 0 0,-6 2-4478 0 0,0 0 1 0 0,0 0 0 0 0,0 1 0 0 0,1 0-1 0 0,-1 1 1 0 0,1-1 0 0 0,-1 1 0 0 0,1 0-1 0 0,0 1 1 0 0,0-1 0 0 0,-5 5-342 0 0,-10 5 459 0 0,12-7-314 0 0,1 0 0 0 0,-1 1-1 0 0,1 0 1 0 0,-1 1-145 0 0,-20 17 317 0 0,21-18-193 0 0,0 0-1 0 0,0 1 1 0 0,1 0-1 0 0,1 0 1 0 0,-1 0-1 0 0,1 1 0 0 0,-3 7-123 0 0,-3 6 625 0 0,0 1 0 0 0,-5 19-625 0 0,10-18 294 0 0,1 0 0 0 0,2 0 1 0 0,0 1-1 0 0,1 0 0 0 0,1 23-294 0 0,2-32 87 0 0,-3 274 541 0 0,5-154-472 0 0,-5 98-231 0 0,-2-107-2752 0 0,5-125 43 0 0,0-2-5793 0 0</inkml:trace>
  <inkml:trace contextRef="#ctx0" brushRef="#br0" timeOffset="-3430.19">472 419 4144 0 0,'0'2'1038'0'0,"1"0"1"0"0,-1 0-1 0 0,1-1 0 0 0,-1 1 1 0 0,0 0-1 0 0,1 0 0 0 0,-1 0 1 0 0,0 0-1 0 0,0 0 0 0 0,-1 0 1 0 0,1 0-1 0 0,0 0 0 0 0,-1 0 1 0 0,0 1-1039 0 0,0 0 845 0 0,0 0 0 0 0,0 0 0 0 0,-1-1 0 0 0,1 1 0 0 0,-1 0 0 0 0,0-1-1 0 0,0 1 1 0 0,-2 1-845 0 0,-3 2 359 0 0,0 1 0 0 0,0-2 0 0 0,0 1 0 0 0,-1-1 0 0 0,0 0 0 0 0,0 0-359 0 0,-19 9 24 0 0,0-2 1 0 0,-26 10-25 0 0,38-17-66 0 0,0-1 0 0 0,-1 0 0 0 0,1-1 0 0 0,-1 0 0 0 0,1-1 0 0 0,-8-1 66 0 0,20-1-285 0 0,0 0-1 0 0,0 0 1 0 0,0 0-1 0 0,0 0 1 0 0,1-1 0 0 0,-1 1-1 0 0,0-1 1 0 0,0 0-1 0 0,0 1 1 0 0,0-2-1 0 0,0 1 1 0 0,0-1 285 0 0,-5-1-1815 0 0</inkml:trace>
  <inkml:trace contextRef="#ctx0" brushRef="#br0" timeOffset="-2770.601">1154 169 11520 0 0,'6'19'1234'0'0,"-1"0"1"0"0,0 1-1 0 0,-2 0 1 0 0,0 0 0 0 0,-2 0-1 0 0,0 1-1234 0 0,0-14 698 0 0,4 140 4339 0 0,-5 74-2933 0 0,-2-77-1432 0 0,2-115-574 0 0,-1-12-24 0 0,1-1 0 0 0,1 1-1 0 0,1 0 1 0 0,0 2-74 0 0,-1-11 80 0 0,-1-7 11 0 0,2-2-22 0 0,0-2-59 0 0,1-1-1 0 0,0 1 0 0 0,-1 0 1 0 0,0-1-1 0 0,0 1 1 0 0,0-1-1 0 0,0 0 1 0 0,0 1-1 0 0,-1-1 0 0 0,0 0 1 0 0,1-1-10 0 0,10-49 86 0 0,-11 48-84 0 0,37-176-97 0 0,8-43-229 0 0,-37 188 310 0 0,-8 34 14 0 0,0 1 0 0 0,0-1 0 0 0,0 1 0 0 0,0 0 0 0 0,0-1 1 0 0,1 1-1 0 0,-1 0 0 0 0,1 0 0 0 0,0 0 0 0 0,-1 0 0 0 0,1 0 0 0 0,1-1 0 0 0,-2 3-1 0 0,-1 0 0 0 0,0 0-1 0 0,1 0 1 0 0,-1 0 0 0 0,0 0 0 0 0,1-1-1 0 0,-1 1 1 0 0,0 0 0 0 0,0 0-1 0 0,1 0 1 0 0,-1 0 0 0 0,0 0 0 0 0,1 0-1 0 0,-1 0 1 0 0,0 1 0 0 0,1-1-1 0 0,-1 0 1 0 0,0 0 0 0 0,1 0 0 0 0,-1 0-1 0 0,0 0 1 0 0,0 0 0 0 0,1 0 0 0 0,-1 1-1 0 0,0-1 1 0 0,0 0 0 0 0,1 0-1 0 0,-1 0 1 0 0,0 1 0 0 0,0-1 0 0 0,1 0-1 0 0,-1 0 1 0 0,0 1 0 0 0,0-1-1 0 0,0 0 1 0 0,0 1 1 0 0,7 11-28 0 0,-6-10 30 0 0,7 18-67 0 0,-1 1-1 0 0,-1-1 1 0 0,3 18 65 0 0,-6-23-17 0 0,1-1 1 0 0,0 1-1 0 0,0-1 1 0 0,1 1 0 0 0,1-2-1 0 0,1 1 1 0 0,0 0-1 0 0,3 3 17 0 0,-7-14 0 0 0,-1-1 0 0 0,0 0 0 0 0,1 1-1 0 0,-1-1 1 0 0,1 0 0 0 0,0 0 0 0 0,1 1 0 0 0,-4-3 0 0 0,1 1 1 0 0,0-1-1 0 0,-1 0 1 0 0,1 1-1 0 0,0-1 1 0 0,-1 1 0 0 0,1-1-1 0 0,0 0 1 0 0,0 0-1 0 0,-1 1 1 0 0,1-1-1 0 0,0 0 1 0 0,0 0-1 0 0,-1 0 1 0 0,1 0-1 0 0,0 0 1 0 0,0 0 0 0 0,0 0-1 0 0,-1 0 1 0 0,1 0-1 0 0,0 0 1 0 0,0 0-1 0 0,-1-1 1 0 0,1 1-1 0 0,0 0 1 0 0,0-1-1 0 0,-1 1 1 0 0,1 0 0 0 0,0-1-1 0 0,-1 1 1 0 0,1-1-1 0 0,0 1 0 0 0,4-8 29 0 0,0 0 0 0 0,-1 0 0 0 0,0 0 0 0 0,0-1 0 0 0,2-7-29 0 0,4-9 31 0 0,43-111-82 0 0,-17 40 22 0 0,-23 53 72 0 0,6-13 73 0 0,-17 51-105 0 0,1 0 0 0 0,-1 0-1 0 0,1 0 1 0 0,0 1 0 0 0,0-1 0 0 0,0 1 0 0 0,1 0-1 0 0,-1 0 1 0 0,2-1-11 0 0,-5 5 7 0 0,0 0-1 0 0,1-1 0 0 0,-1 1 1 0 0,0 0-1 0 0,0-1 1 0 0,1 1-1 0 0,-1 0 0 0 0,0 0 1 0 0,1-1-1 0 0,-1 1 1 0 0,0 0-1 0 0,1 0 0 0 0,-1-1 1 0 0,1 1-1 0 0,-1 0 1 0 0,1 0-1 0 0,-1 0 1 0 0,0 0-1 0 0,1 0 0 0 0,-1 0 1 0 0,1 0-1 0 0,-1 0 1 0 0,1 0-1 0 0,-1 0 0 0 0,0 0 1 0 0,1 0-1 0 0,-1 0 1 0 0,1 0-1 0 0,-1 0 0 0 0,1 0 1 0 0,-1 0-1 0 0,0 0 1 0 0,1 1-1 0 0,-1-1 0 0 0,1 0 1 0 0,-1 0-1 0 0,0 0 1 0 0,1 1-1 0 0,-1-1 0 0 0,0 0 1 0 0,1 1-1 0 0,-1-1 1 0 0,0 0-1 0 0,0 1 1 0 0,1-1-1 0 0,-1 0 0 0 0,0 1 1 0 0,0-1-1 0 0,1 1 1 0 0,-1-1-1 0 0,0 0 0 0 0,0 1 1 0 0,0-1-7 0 0,2 5 59 0 0,-1-1 1 0 0,0 0 0 0 0,0 1-1 0 0,-1-1 1 0 0,1 2-60 0 0,0 1 31 0 0,14 106 649 0 0,0 113-680 0 0,-8-134 41 0 0,18 89-41 0 0,-16-117-233 0 0,-8-60-25 0 0,-1-1 0 0 0,1 1 0 0 0,0 0 0 0 0,0 0-1 0 0,1-1 1 0 0,-1 1 0 0 0,1-1 0 0 0,-1 1 0 0 0,2 1 258 0 0,5 6-1378 0 0</inkml:trace>
  <inkml:trace contextRef="#ctx0" brushRef="#br0" timeOffset="-1694.319">2416 539 22319 0 0,'7'12'520'0'0,"-7"-11"-487"0"0,1-1 0 0 0,-1 0 0 0 0,0 0 0 0 0,0 0 0 0 0,1 0 0 0 0,-1 1 0 0 0,0-1 0 0 0,1 0 1 0 0,-1 0-1 0 0,0 0 0 0 0,1 0 0 0 0,-1 0 0 0 0,0 0 0 0 0,0 0 0 0 0,1 0 0 0 0,-1 0 0 0 0,0 0 0 0 0,1 0 0 0 0,-1 0 0 0 0,0 0 0 0 0,1 0 0 0 0,-1 0 0 0 0,0 0 0 0 0,1 0 0 0 0,-1 0-33 0 0,1-1 79 0 0,1 0 0 0 0,-1 0-1 0 0,0 0 1 0 0,0 0 0 0 0,0-1 0 0 0,0 1-1 0 0,0 0 1 0 0,0 0 0 0 0,0-1-1 0 0,0 1 1 0 0,0-1 0 0 0,-1 1 0 0 0,1 0-1 0 0,0-2-78 0 0,-51 59 2816 0 0,32-28-2816 0 0,1 0 0 0 0,1 1 0 0 0,2 1 0 0 0,1 0 0 0 0,1 1 0 0 0,-4 21 0 0 0,12-40 0 0 0,2 0-1 0 0,-1 0 1 0 0,1 0-1 0 0,1 0 1 0 0,0 1 0 0 0,1-1-1 0 0,0 0 1 0 0,1 1-1 0 0,1 3 1 0 0,-1-12 2 0 0,-1 1 0 0 0,1-1 0 0 0,0 0-1 0 0,1 1 1 0 0,-1-1 0 0 0,1 0 0 0 0,-1 0 0 0 0,1 0 0 0 0,1 0-1 0 0,-1 0 1 0 0,0 0 0 0 0,1-1 0 0 0,0 1 0 0 0,0-1 0 0 0,0 0-1 0 0,0 0 1 0 0,1 0 0 0 0,-1 0 0 0 0,1-1 0 0 0,-1 1 0 0 0,1-1-1 0 0,0 0 1 0 0,0 0 0 0 0,0 0 0 0 0,1 0 0 0 0,-1-1-1 0 0,2 1 0 0 0,2-1 83 0 0,0 0 0 0 0,0-1 1 0 0,0 0-1 0 0,1 0 1 0 0,-1-1-1 0 0,0 0 1 0 0,0 0-1 0 0,0-1 1 0 0,0 0-1 0 0,3-1-84 0 0,16-6-103 0 0,-1-1 0 0 0,10-6 103 0 0,-8 3-7 0 0,-1-2 0 0 0,0 0-1 0 0,-1-2 1 0 0,-1-1 0 0 0,0-1 0 0 0,-2-1-1 0 0,10-11 8 0 0,9-15-86 0 0,-2-2-1 0 0,-2-1 0 0 0,-2-2 0 0 0,-3-1 0 0 0,-1-2 0 0 0,8-24 87 0 0,-10 12-112 0 0,-3-2 0 0 0,16-63 112 0 0,-25 50-64 0 0,-14 67 64 0 0,0-1 0 0 0,-1 0 0 0 0,-1 0 0 0 0,0 0 0 0 0,-1-12 0 0 0,-1 27 0 0 0,0 1 0 0 0,0-1 0 0 0,0 0 0 0 0,0 0 0 0 0,0 0 0 0 0,0 0 0 0 0,-1 0 0 0 0,1 0 0 0 0,0 0 0 0 0,0 0 0 0 0,0 0 0 0 0,0 0 0 0 0,0 0 0 0 0,0 0 0 0 0,0 0 0 0 0,0 0 0 0 0,0 0 0 0 0,0 0 0 0 0,-1 0 0 0 0,1 0 0 0 0,0 0 0 0 0,0 0 0 0 0,0 0 0 0 0,0 0 0 0 0,0 0 0 0 0,0 0 0 0 0,0 0 0 0 0,0 0 0 0 0,0-1 0 0 0,0 1 0 0 0,-1 0 0 0 0,1 0 0 0 0,0 0 0 0 0,0 0 0 0 0,0 0 0 0 0,0 0 0 0 0,0 0 0 0 0,0 0 0 0 0,0 0 0 0 0,0 0 0 0 0,0 0 0 0 0,0 0 0 0 0,0-1 0 0 0,0 1 0 0 0,0 0 0 0 0,0 0 0 0 0,0 0 0 0 0,0 0 0 0 0,0 0 0 0 0,0 0 0 0 0,0 0 0 0 0,0 0 0 0 0,0 0 0 0 0,0 0 0 0 0,0-1 0 0 0,0 1 0 0 0,-5 8 0 0 0,5-7 0 0 0,-16 30 32 0 0,2 1 0 0 0,1 1 0 0 0,-6 26-32 0 0,-22 104 148 0 0,34-129-141 0 0,-47 249 93 0 0,34-171-83 0 0,11-45 42 0 0,3 0-1 0 0,3 68-58 0 0,3-130 4 0 0,0 0-4 0 0,0 1 0 0 0,1-1 1 0 0,-1 0-1 0 0,1 0 1 0 0,2 5-1 0 0,-1 4-8 0 0,-1-14-1 0 0,0 0 1 0 0,0-1 0 0 0,0 1-1 0 0,-1 0 1 0 0,1 0-1 0 0,0 0 1 0 0,0-1-1 0 0,0 1 1 0 0,-1 0 0 0 0,1-1-1 0 0,0 1 1 0 0,0 0-1 0 0,-1-1 1 0 0,1 1 0 0 0,-1-1-1 0 0,2 0 9 0 0,-2 1-12 0 0,7-5 48 0 0,-1 0-1 0 0,0 0 1 0 0,0 0 0 0 0,-1-1-1 0 0,1 1 1 0 0,-1-2 0 0 0,0 1-1 0 0,1-3-35 0 0,9-14 279 0 0,8-21-279 0 0,2-1-36 0 0,-7 13 36 0 0,-9 14 0 0 0,2 1 0 0 0,12-17 0 0 0,-18 27 2 0 0,0 1 3 0 0,0 0 1 0 0,0 0 0 0 0,0 1 0 0 0,0-1 0 0 0,1 1-1 0 0,1-1-5 0 0,-6 5 1 0 0,1 1 0 0 0,-1-1 0 0 0,0 0-1 0 0,0 1 1 0 0,0-1 0 0 0,1 1 0 0 0,-1-1-1 0 0,0 1 1 0 0,1-1 0 0 0,-1 1 0 0 0,0 0-1 0 0,1 0 1 0 0,-1-1 0 0 0,0 1 0 0 0,1 0-1 0 0,-1 0 1 0 0,0 0 0 0 0,1 1 0 0 0,-1-1-1 0 0,0 0 1 0 0,1 1 0 0 0,-1-1 0 0 0,0 0-1 0 0,1 1 1 0 0,-1-1 0 0 0,0 1 0 0 0,0 0-1 0 0,0 0 1 0 0,0-1 0 0 0,1 1 0 0 0,-1 0-1 0 0,0 0 1 0 0,0 0 0 0 0,-1 0 0 0 0,1 0-1 0 0,0 0 1 0 0,0 1-1 0 0,5 6-12 0 0,-1 1-1 0 0,-1-1 0 0 0,1 2 1 0 0,-1-1-1 0 0,-1 0 1 0 0,0 1-1 0 0,2 9 13 0 0,2 1-12 0 0,0 0 0 0 0,1-1 0 0 0,1 1 0 0 0,1-2 0 0 0,1 1 0 0 0,8 9 12 0 0,-15-22-16 0 0,0 0 1 0 0,1-1-1 0 0,0 1 0 0 0,0-1 0 0 0,1 0 1 0 0,-1 0-1 0 0,1-1 0 0 0,0 1 0 0 0,1-1 1 0 0,-1-1-1 0 0,1 1 0 0 0,-1-1 0 0 0,1 0 1 0 0,0-1-1 0 0,0 1 0 0 0,6 0 16 0 0,-7-2-12 0 0,-1 0-1 0 0,1-1 0 0 0,0 1 1 0 0,0-1-1 0 0,0-1 1 0 0,0 1-1 0 0,0-1 0 0 0,0 0 1 0 0,0 0-1 0 0,0-1 1 0 0,0 0-1 0 0,-1 0 0 0 0,1 0 1 0 0,-1 0-1 0 0,1-1 1 0 0,-1 0-1 0 0,0 0 0 0 0,0-1 1 0 0,0 1-1 0 0,4-5 13 0 0,2-3 27 0 0,0 0 1 0 0,-1-1-1 0 0,0 0 0 0 0,0 0 1 0 0,-1-1-1 0 0,-1 0 0 0 0,6-13-27 0 0,-11 18 13 0 0,1 0-1 0 0,-1-1 0 0 0,0 1 1 0 0,-1-1-1 0 0,0 0 0 0 0,0 0 1 0 0,-1 0-1 0 0,0 0 0 0 0,-1 0 1 0 0,0 0-1 0 0,0 0 0 0 0,-1 0 1 0 0,0 0-1 0 0,-1-3-12 0 0,1 8-8 0 0,0 0 0 0 0,-1 0-1 0 0,1 0 1 0 0,-1 0 0 0 0,0 0-1 0 0,0 0 1 0 0,0 1 0 0 0,-1-1-1 0 0,-1-2 9 0 0,2 4-12 0 0,1 1 1 0 0,-1-1-1 0 0,1 0 0 0 0,-1 1 0 0 0,0 0 0 0 0,0-1 0 0 0,0 1 0 0 0,1 0 1 0 0,-1 0-1 0 0,0 0 0 0 0,0 0 0 0 0,-1 0 0 0 0,1 0 0 0 0,0 1 1 0 0,0-1-1 0 0,0 1 0 0 0,0-1 0 0 0,-1 1 0 0 0,1 0 12 0 0,-3 0-4 0 0,-1 1 1 0 0,0-1-1 0 0,1 1 0 0 0,-1 0 0 0 0,1 1 0 0 0,0-1 1 0 0,-1 1-1 0 0,1 0 0 0 0,0 0 0 0 0,0 1 0 0 0,0 0 1 0 0,1-1-1 0 0,-1 2 0 0 0,1-1 0 0 0,-1 0 1 0 0,1 1-1 0 0,0 0 0 0 0,0 0 0 0 0,-2 4 4 0 0,2-3 0 0 0,1 0 0 0 0,1 0 0 0 0,-1 0 0 0 0,1 0 0 0 0,0 0 0 0 0,0 1 0 0 0,0 1 0 0 0,1-2 0 0 0,0-1 0 0 0,1 0 0 0 0,0 0 0 0 0,0 0 0 0 0,0 0 0 0 0,1 0 0 0 0,-1 0 0 0 0,1 0 0 0 0,0 0 0 0 0,0-1 0 0 0,0 1 0 0 0,2 3 0 0 0,1 7 0 0 0,-3-11 12 0 0,0 1-1 0 0,1 0 1 0 0,0 0-1 0 0,-1 0 0 0 0,2-1 1 0 0,-1 1-1 0 0,0-1 1 0 0,0 1-1 0 0,1-1 1 0 0,0 0-1 0 0,0 0 1 0 0,0 0-1 0 0,0-1 1 0 0,0 1-1 0 0,1 0-11 0 0,-2-2 6 0 0,1 1 0 0 0,0 0-1 0 0,-1-1 1 0 0,1 0 0 0 0,0 1-1 0 0,0-1 1 0 0,0 0 0 0 0,0-1-1 0 0,0 1 1 0 0,0 0 0 0 0,1-1-1 0 0,-1 0 1 0 0,0 0 0 0 0,0 0-1 0 0,0 0 1 0 0,0 0 0 0 0,1-1-1 0 0,-1 1 1 0 0,3-2-6 0 0,0 1 37 0 0,0-1 1 0 0,0 0-1 0 0,0-1 0 0 0,0 1 0 0 0,-1-1 1 0 0,1 0-1 0 0,-1-1 0 0 0,0 1 0 0 0,1-1 0 0 0,-2 0 1 0 0,1-1-1 0 0,0 1 0 0 0,-1-1-37 0 0,8-8-74 0 0,-6 6-35 0 0,0 1-1 0 0,0-1 0 0 0,-1 1 1 0 0,-1-1-1 0 0,1-1 0 0 0,3-7 110 0 0,-5 7 21 0 0,-3 6 98 0 0,0 2 72 0 0,0 0 22 0 0,5 11 56 0 0,-3-3-256 0 0,0-1 0 0 0,-1 1 0 0 0,0 0-1 0 0,0-1 1 0 0,-1 1 0 0 0,0 0 0 0 0,0 0-1 0 0,-1 4-12 0 0,0 28 37 0 0,3-8-48 0 0,-1-4-186 0 0,1 0 0 0 0,1-1 0 0 0,2 1 0 0 0,0-1 0 0 0,6 14 197 0 0,-11-40-110 0 0,0-1-1 0 0,1 1 1 0 0,-1-1-1 0 0,0 1 1 0 0,0-1-1 0 0,1 1 1 0 0,-1-1-1 0 0,0 0 1 0 0,1 1-1 0 0,-1-1 1 0 0,1 1-1 0 0,-1-1 0 0 0,0 0 1 0 0,1 1-1 0 0,-1-1 1 0 0,1 0-1 0 0,-1 1 1 0 0,1-1-1 0 0,-1 0 1 0 0,1 0-1 0 0,-1 0 1 0 0,1 1-1 0 0,-1-1 1 0 0,1 0-1 0 0,-1 0 1 0 0,1 0-1 0 0,0 0 1 0 0,-1 0-1 0 0,1 0 1 0 0,-1 0-1 0 0,1 0 111 0 0,9-2-5744 0 0,-1-3-2217 0 0</inkml:trace>
  <inkml:trace contextRef="#ctx0" brushRef="#br0" timeOffset="-473.764">3932 565 20703 0 0,'12'45'1543'0'0,"-8"-34"-1397"0"0,-1 0 0 0 0,0 0-1 0 0,-1 0 1 0 0,0 1 0 0 0,-1 1-146 0 0,2 28-90 0 0,1 9 1413 0 0,-3 0 0 0 0,-3 17-1323 0 0,-5 9 46 0 0,1-19 8 0 0,1 26-54 0 0,6-67 0 0 0,4-4 0 0 0,-5-12 2 0 0,0 0 0 0 0,1 0-1 0 0,-1 0 1 0 0,1 0-1 0 0,-1 0 1 0 0,0 0 0 0 0,1 0-1 0 0,-1 0 1 0 0,1 0 0 0 0,-1 0-1 0 0,0 0 1 0 0,1 0 0 0 0,-1 0-1 0 0,1 0 1 0 0,-1 0 0 0 0,0 0-1 0 0,1-1 1 0 0,-1 1 0 0 0,0 0-1 0 0,1 0 1 0 0,-1-1 0 0 0,0 1-1 0 0,1 0 1 0 0,-1 0 0 0 0,0-1-2 0 0,11-8 142 0 0,-10 8-106 0 0,7-7 32 0 0,1-2 0 0 0,-2 1 0 0 0,1-1 0 0 0,-1 0 0 0 0,0-1 0 0 0,0-2-68 0 0,10-22 680 0 0,4-12-680 0 0,-12 25 163 0 0,1-1 0 0 0,2 1 0 0 0,0 1 0 0 0,9-13-163 0 0,-9 16 3 0 0,-9 14-5 0 0,-1-1 0 0 0,1 1 1 0 0,0 1-1 0 0,0-1 1 0 0,0 0-1 0 0,1 1 1 0 0,-1-1-1 0 0,1 1 1 0 0,0 0-1 0 0,0 1 1 0 0,0-1-1 0 0,1 0 2 0 0,-4 2-9 0 0,-1 1 0 0 0,1 0 0 0 0,-1 0 0 0 0,1 0 0 0 0,-1 0 0 0 0,1 0 0 0 0,-1 0 0 0 0,1 0 0 0 0,-1 0 0 0 0,1 0-1 0 0,-1 0 1 0 0,1 0 0 0 0,-1 0 0 0 0,1 0 0 0 0,-1 0 0 0 0,1 1 0 0 0,-1-1 0 0 0,1 0 0 0 0,-1 0 0 0 0,1 0 0 0 0,-1 1 0 0 0,1-1 0 0 0,-1 0 0 0 0,0 1 0 0 0,1-1 9 0 0,9 9-157 0 0,-10-9 147 0 0,4 6 36 0 0,1 0 0 0 0,-1 0 1 0 0,0 0-1 0 0,-1 0 0 0 0,0 0 0 0 0,0 1 1 0 0,0-1-1 0 0,0 4-26 0 0,5 15 91 0 0,2 18-91 0 0,-5-18-213 0 0,1-1 314 0 0,1-1 0 0 0,9 21-101 0 0,-10-28 72 0 0,-2-7-56 0 0,-1 0 0 0 0,1 0 0 0 0,0-1 0 0 0,1 1 0 0 0,5 6-16 0 0,-9-13-9 0 0,1-1 0 0 0,-1 1 0 0 0,1 0 1 0 0,0-1-1 0 0,-1 1 0 0 0,1-1 0 0 0,0 1 1 0 0,0-1-1 0 0,0 0 0 0 0,0 0 0 0 0,0 0 1 0 0,0 0-1 0 0,0 0 0 0 0,0 0 0 0 0,0-1 1 0 0,1 1-1 0 0,-1-1 0 0 0,0 0 0 0 0,0 1 0 0 0,1-1 1 0 0,-1 0-1 0 0,0 0 0 0 0,0 0 0 0 0,1-1 1 0 0,-1 1-1 0 0,0 0 0 0 0,1-1 9 0 0,4-1 12 0 0,0-1 0 0 0,0 0 0 0 0,-1 0 1 0 0,1-1-1 0 0,-1 1 0 0 0,0-1 0 0 0,0-1 0 0 0,0 1 0 0 0,2-3-12 0 0,3-3 32 0 0,-1 0 0 0 0,0-1-1 0 0,-1 0 1 0 0,3-5-32 0 0,8-12 0 0 0,-2-2 0 0 0,0 0 0 0 0,9-24 0 0 0,-22 34 0 0 0,-5 18 0 0 0,1-1 0 0 0,-1 1 0 0 0,1 0 0 0 0,0-1 0 0 0,-1 1 0 0 0,1 0 0 0 0,0 0 0 0 0,0 0 0 0 0,2-2 0 0 0,-8 11 0 0 0,1 1 0 0 0,0 1 0 0 0,0-1 0 0 0,1 0 0 0 0,0 1 0 0 0,0 2 0 0 0,-14 67 0 0 0,3 31 164 0 0,-14 137 497 0 0,21-151-264 0 0,-4 0 0 0 0,-4-1 0 0 0,-11 27-397 0 0,24-113 0 0 0,0-1 0 0 0,-1 1 0 0 0,0-1 0 0 0,-1 0 0 0 0,1 0 0 0 0,-1-1 0 0 0,-4 6 0 0 0,7-12 0 0 0,1 1 0 0 0,0 0 0 0 0,-1-1 0 0 0,1 1 0 0 0,-1-1 0 0 0,1 1 0 0 0,-1-1 0 0 0,0 1 0 0 0,1-1 0 0 0,-1 1 0 0 0,1-1 0 0 0,-1 1 0 0 0,0-1 0 0 0,1 0 0 0 0,-1 1 0 0 0,0-1 0 0 0,0 0 0 0 0,1 1 0 0 0,-1-1 0 0 0,0 0 0 0 0,0 0 0 0 0,1 0 0 0 0,-1 0 0 0 0,0 0 0 0 0,0 0 0 0 0,1 0 0 0 0,-1 0 0 0 0,-1 0 0 0 0,1-1 0 0 0,0 0 0 0 0,0 1 0 0 0,0-1 0 0 0,0 0 0 0 0,-1 1 0 0 0,1-1 0 0 0,0 0 0 0 0,0 0 0 0 0,0 0 0 0 0,1 0 0 0 0,-1 0 0 0 0,0 0 0 0 0,0-1 0 0 0,-3-4 0 0 0,0-1 0 0 0,0 1 0 0 0,1-1 0 0 0,0 0 0 0 0,0-1 0 0 0,-4-16 0 0 0,1 0 0 0 0,1-1 0 0 0,0 0 0 0 0,2 1 0 0 0,1-1 0 0 0,2 0 0 0 0,0 0 0 0 0,3-20 0 0 0,0 25 0 0 0,1-1 0 0 0,1 0 0 0 0,1 1 0 0 0,1 0 0 0 0,1 1 0 0 0,7-15 0 0 0,-1 2 0 0 0,-9 21 9 0 0,0 1 1 0 0,1 0-1 0 0,1 1 0 0 0,-1-1 1 0 0,2 1-1 0 0,-1 0 0 0 0,1 1 0 0 0,4-4-9 0 0,18-14 640 0 0,27-18-640 0 0,-27 22 302 0 0,2-2 20 0 0,2 1 0 0 0,18-9-322 0 0,-27 18-263 0 0,-1-2-1 0 0,-1 0 1 0 0,-1-1 0 0 0,0-1-1 0 0,-1-1 1 0 0,2-4 263 0 0,-11 10 35 0 0,0-1-1 0 0,6-11-34 0 0,-16 21-4 0 0,0 0 0 0 0,0 1-1 0 0,-1-1 1 0 0,1 0 0 0 0,-1 0-1 0 0,0 0 1 0 0,0 0 0 0 0,-1 0-1 0 0,1 0 1 0 0,-1 0 0 0 0,0 0-1 0 0,0-3 5 0 0,-1 2-17 0 0,-3 0 17 0 0,-3 6 0 0 0,6 0 0 0 0,1-1 0 0 0,-1 1 0 0 0,0 0 0 0 0,0 0 0 0 0,1 0 0 0 0,-1 1 0 0 0,1-1 0 0 0,-1 0 0 0 0,1 0 0 0 0,-1 0 0 0 0,1 0 0 0 0,0 0 0 0 0,0 1 0 0 0,-1-1 0 0 0,1 0 0 0 0,0 0 0 0 0,0 1 0 0 0,0 26 0 0 0,0-21 0 0 0,0 28 0 0 0,-1-3 0 0 0,1 1 0 0 0,2-1 0 0 0,1 0 0 0 0,2 0 0 0 0,2 4 0 0 0,-7-34 0 0 0,0 0 0 0 0,1 0 0 0 0,0 0 0 0 0,0 0 0 0 0,0 1 0 0 0,0-1 0 0 0,0 0 0 0 0,0 0 0 0 0,0 0 0 0 0,1 0 0 0 0,0 0 0 0 0,4 7 0 0 0,-6-8 0 0 0,1 0 0 0 0,0 0 0 0 0,-1 0 0 0 0,1 0 0 0 0,0 0 0 0 0,0 0 0 0 0,0-1 0 0 0,0 1 0 0 0,0 0 0 0 0,0 0 0 0 0,0-1 0 0 0,0 1 0 0 0,1-1 0 0 0,-1 1 0 0 0,0-1 0 0 0,0 1 0 0 0,0-1 0 0 0,1 0 0 0 0,-1 1 0 0 0,0-1 0 0 0,0 0 0 0 0,1 0 0 0 0,-1 0 0 0 0,0 0 0 0 0,0 0 0 0 0,1 0 0 0 0,-1-1 0 0 0,0 1 0 0 0,0 0 0 0 0,1-1 0 0 0,-1 1 0 0 0,0-1 0 0 0,0 1 0 0 0,0-1 0 0 0,0 1 0 0 0,0-1 0 0 0,0 0 0 0 0,0 1 0 0 0,1-2 0 0 0,6-4 0 0 0,0 0 0 0 0,0-1 0 0 0,-1 0 0 0 0,0 0 0 0 0,0-1 0 0 0,4-3 0 0 0,-1-1 0 0 0,0 0 0 0 0,4-6 0 0 0,-7 7 0 0 0,1 1 0 0 0,1 0 0 0 0,0 0 0 0 0,0 1 0 0 0,12-11 0 0 0,8-11 0 0 0,16-15 0 0 0,-39 41 0 0 0,0-1 0 0 0,0 1 0 0 0,1 0 0 0 0,4-3 0 0 0,-9 6 0 0 0,0 1 0 0 0,0 0 0 0 0,0 0 0 0 0,1 0 0 0 0,-1 1 0 0 0,0-1 0 0 0,0 0 0 0 0,0 1 0 0 0,1 0 0 0 0,-1-1 0 0 0,0 1 0 0 0,1 0 0 0 0,-1 0 0 0 0,0 0 0 0 0,2 1 0 0 0,9 3 0 0 0,-10 1 0 0 0,-3-4 0 0 0,2 1 0 0 0,-1 1 0 0 0,0-1 0 0 0,0 1 0 0 0,-1-1 0 0 0,1 1 0 0 0,0-1 0 0 0,-1 1 0 0 0,1-1 0 0 0,-1 1 0 0 0,0-1 0 0 0,0 1 0 0 0,0 0 0 0 0,0-1 0 0 0,-1 1 0 0 0,0 6 0 0 0,0-1 0 0 0,0 0 0 0 0,-3 8 0 0 0,-1 0 1 0 0,0 0 0 0 0,-2 0-1 0 0,0-1 1 0 0,-1 1-1 0 0,4-8-2 0 0,-1-1 0 0 0,0 0 0 0 0,0 0 1 0 0,0 0-1 0 0,-1-1 0 0 0,0 1 0 0 0,-1-1 0 0 0,-6 4 2 0 0,-3 3-18 0 0,10-9 12 0 0,0 1 0 0 0,0-1 0 0 0,0 0 0 0 0,-1 0 0 0 0,0 0 0 0 0,0-1 0 0 0,-3 1 6 0 0,-1 0-3 0 0,-23 6-30 0 0,32-10 30 0 0,0 0 0 0 0,-1 1-1 0 0,1-1 1 0 0,0 0-1 0 0,0 0 1 0 0,-1 0 0 0 0,1 0-1 0 0,0-1 1 0 0,0 1-1 0 0,-1 0 1 0 0,1-1 0 0 0,0 0-1 0 0,0 0 4 0 0,-2 0 1 0 0,1-1 1 0 0,0 1-1 0 0,0-1 0 0 0,0 0 1 0 0,0 0-1 0 0,0 0 0 0 0,1 0 0 0 0,-1-1 1 0 0,-1-1-2 0 0,4 3 8 0 0,-1 0 1 0 0,0 0-1 0 0,0-1 1 0 0,1 1-1 0 0,-1 0 1 0 0,1 0-1 0 0,-1-1 1 0 0,1 1-1 0 0,0 0 1 0 0,-1-1-1 0 0,1 1 1 0 0,0 0-1 0 0,0-1 1 0 0,0 1-1 0 0,0-1 1 0 0,0 1-1 0 0,0 0 1 0 0,0-1-1 0 0,1 1 1 0 0,-1 0-1 0 0,1-1 1 0 0,-1 1-1 0 0,0 0 1 0 0,1-1-1 0 0,0 1-8 0 0,1-5 44 0 0,-2 5-33 0 0,1 0 1 0 0,-1 0-1 0 0,1-1 0 0 0,-1 1 1 0 0,1 0-1 0 0,0 0 1 0 0,-1 0-1 0 0,1 0 0 0 0,0-1 1 0 0,0 1-1 0 0,0 0 1 0 0,0 0-1 0 0,0 1 1 0 0,0-1-1 0 0,0 0 0 0 0,0 0 1 0 0,0 0-1 0 0,0 1 1 0 0,0-1-1 0 0,1 0-11 0 0,21-10 103 0 0,-19 8-91 0 0,0 1 0 0 0,1 0 0 0 0,-1 0 0 0 0,1 0 0 0 0,0 0 0 0 0,0 1 0 0 0,0 0 0 0 0,0 0 0 0 0,-1 0 0 0 0,1 0 0 0 0,2 1-12 0 0,143 5-661 0 0,-109-1-1400 0 0,-1 2 0 0 0,27 8 2061 0 0,-29-6-1980 0 0</inkml:trace>
  <inkml:trace contextRef="#ctx0" brushRef="#br0" timeOffset="3344.172">1971 1875 14280 0 0,'24'4'751'0'0,"-17"-3"-618"0"0,0 1 1 0 0,0-1-1 0 0,0-1 1 0 0,0 1-1 0 0,0-1 1 0 0,5-1-134 0 0,-8 0 11023 0 0,-11 0-9103 0 0,-14 2-2583 0 0,-2 4 716 0 0,-52 11-51 0 0,46-9-2 0 0,21-5 0 0 0,0-1 0 0 0,0 1 0 0 0,1 1 0 0 0,-1-1 0 0 0,1 2 0 0 0,-1-1 0 0 0,1 1 0 0 0,-2 1 0 0 0,-1 2 10 0 0,-1 0 48 0 0,1 1 0 0 0,0 0 0 0 0,-3 3-58 0 0,11-9 12 0 0,0 0-1 0 0,0 1 0 0 0,0-1 0 0 0,0 0 0 0 0,1 1 1 0 0,-1-1-1 0 0,1 1 0 0 0,-1-1 0 0 0,1 1 1 0 0,0 0-1 0 0,0-1 0 0 0,0 1 0 0 0,0 0 1 0 0,1 0-1 0 0,-1 0 0 0 0,1 2-11 0 0,0-2 31 0 0,0-1-1 0 0,1 0 1 0 0,-1 1-1 0 0,1-1 1 0 0,0 0-1 0 0,0 0 1 0 0,0 1 0 0 0,0-1-1 0 0,0 0 1 0 0,0 0-1 0 0,1 1-30 0 0,4 7 92 0 0,-1 1-37 0 0,0-1 0 0 0,1-1 0 0 0,-1 1 0 0 0,2-1-1 0 0,-1 0 1 0 0,2 0 0 0 0,0 1-55 0 0,5 4 17 0 0,-1 2 1 0 0,-1 0-1 0 0,-1 0 0 0 0,0 1 0 0 0,-1 0-17 0 0,5 13 25 0 0,-1 0 0 0 0,5 19-25 0 0,-15-36 33 0 0,0 1-1 0 0,-1 0 1 0 0,0 0-1 0 0,-1 10-32 0 0,1 2 38 0 0,-2-21-32 0 0,0 1 0 0 0,0-1-1 0 0,0 1 1 0 0,-1-1 0 0 0,1 1-1 0 0,-1-1 1 0 0,-1 0 0 0 0,1 1 0 0 0,-1-1-1 0 0,0 0 1 0 0,0 0 0 0 0,0 0-1 0 0,-1 0 1 0 0,-2 4-6 0 0,4-7-5 0 0,0-1 0 0 0,0 0 0 0 0,0 0 0 0 0,0 0-1 0 0,1 0 1 0 0,-1 0 0 0 0,-1 0 0 0 0,1-1 0 0 0,0 1 0 0 0,0 0 0 0 0,0 0 0 0 0,0-1-1 0 0,0 1 1 0 0,-1-1 0 0 0,1 1 0 0 0,0-1 0 0 0,-1 1 0 0 0,1-1 0 0 0,0 0 0 0 0,0 0-1 0 0,-1 0 1 0 0,1 0 0 0 0,-1 0 0 0 0,1 0 0 0 0,0 0 0 0 0,-1 0 0 0 0,1 0-1 0 0,0 0 1 0 0,-1-1 0 0 0,1 1 0 0 0,0-1 0 0 0,0 1 0 0 0,-1-1 0 0 0,1 1 0 0 0,0-1-1 0 0,0 0 1 0 0,0 1 0 0 0,0-1 0 0 0,0 0 5 0 0,-4-3-40 0 0,0 0 0 0 0,0 0 0 0 0,1 0 0 0 0,-1-1 0 0 0,1 0 0 0 0,0 0 0 0 0,-1-3 40 0 0,-4-5-450 0 0,2 1-1 0 0,0-2 1 0 0,0 1-1 0 0,1-1 1 0 0,1 0-1 0 0,0 0 1 0 0,-1-9 450 0 0,-6-26-3121 0 0,9 24 875 0 0</inkml:trace>
  <inkml:trace contextRef="#ctx0" brushRef="#br0" timeOffset="3689.44">2299 1867 12896 0 0,'7'1'379'0'0,"-6"-1"-283"0"0,1 0 0 0 0,0 1 0 0 0,0-1 0 0 0,0 0 0 0 0,0 0 0 0 0,0-1 0 0 0,0 1-1 0 0,0 0 1 0 0,0-1 0 0 0,1 0-96 0 0,-1 1 389 0 0,0 0-1 0 0,0-1 1 0 0,-1 1 0 0 0,1 0-1 0 0,0 0 1 0 0,0 0-1 0 0,0 0 1 0 0,-1 0 0 0 0,1 0-1 0 0,0 0 1 0 0,0 1 0 0 0,0-1-1 0 0,-1 1 1 0 0,1-1-1 0 0,0 1 1 0 0,-1 0 0 0 0,1-1-1 0 0,0 2-388 0 0,0-1 258 0 0,-1 1 0 0 0,1 0 0 0 0,-1 0 0 0 0,0-1-1 0 0,1 1 1 0 0,-1 0 0 0 0,0 1 0 0 0,0-1 0 0 0,0 0 0 0 0,0 0 0 0 0,0 0 0 0 0,-1 1-1 0 0,1-1 1 0 0,-1 1-258 0 0,2 8 337 0 0,0-1 1 0 0,-1 1-1 0 0,0-1 0 0 0,-1 1 0 0 0,0 0 0 0 0,-2 6-337 0 0,-3 22 598 0 0,-3 7-598 0 0,0 0 239 0 0,-1 11-181 0 0,-9 50-1289 0 0,6 1 0 0 0,1 64 1231 0 0,11-165-258 0 0,0-2-153 0 0,0 0 0 0 0,0 0 0 0 0,1 0 0 0 0,-1 0 0 0 0,1 0 0 0 0,2 4 411 0 0,5 10-1508 0 0</inkml:trace>
  <inkml:trace contextRef="#ctx0" brushRef="#br0" timeOffset="4141.52">2598 2256 9216 0 0,'-2'-1'64'0'0,"1"0"1"0"0,0 0 0 0 0,0 0 0 0 0,0-1 0 0 0,0 1-1 0 0,0 0 1 0 0,0 0 0 0 0,1-1 0 0 0,-1 1-1 0 0,0 0 1 0 0,1-1 0 0 0,-1 1 0 0 0,1-1-1 0 0,-1 1 1 0 0,1-1-65 0 0,-1 1 118 0 0,1-1 1 0 0,0 1-1 0 0,-1 0 0 0 0,1-1 0 0 0,-1 1 0 0 0,0 0 1 0 0,1-1-1 0 0,-1 1 0 0 0,0 0 0 0 0,0 0 0 0 0,0 0 1 0 0,0 0-1 0 0,0 0 0 0 0,0 0 0 0 0,0 0 0 0 0,0 0 1 0 0,0 0-1 0 0,-1 0 0 0 0,0 0-118 0 0,-10-5 2698 0 0,-1 1 0 0 0,0 1 0 0 0,-12-3-2698 0 0,10 4 1200 0 0,0 0 1 0 0,-1 1 0 0 0,-5 1-1201 0 0,4 1 128 0 0,0 0 0 0 0,1 1 0 0 0,-1 1 0 0 0,0 1 0 0 0,1 0 0 0 0,0 1 0 0 0,0 1 0 0 0,0 1 0 0 0,0 0 0 0 0,1 1 0 0 0,-3 2-128 0 0,12-5-83 0 0,-1 0 0 0 0,2 0 0 0 0,-1 1 0 0 0,0 0 0 0 0,1 0 0 0 0,0 0 0 0 0,0 1 0 0 0,0 1 83 0 0,4-6-158 0 0,0 0 1 0 0,1 0 0 0 0,-1 0 0 0 0,1 0-1 0 0,-1 1 1 0 0,1-1 0 0 0,0 0 0 0 0,0 0-1 0 0,-1 0 1 0 0,1 1 0 0 0,0-1-1 0 0,0 0 1 0 0,0 0 0 0 0,0 1 0 0 0,0-1-1 0 0,1 0 1 0 0,-1 0 0 0 0,0 1 0 0 0,1 0 157 0 0,10 20-2088 0 0,4-3 170 0 0</inkml:trace>
  <inkml:trace contextRef="#ctx0" brushRef="#br0" timeOffset="4590.301">2736 2477 6448 0 0,'-21'-19'3041'0'0,"-7"-3"3565"0"0,16 12-5750 0 0,0 1 1 0 0,0 0 0 0 0,-1 1-1 0 0,-1 0 1 0 0,-2 0-857 0 0,13 6 67 0 0,0 1 0 0 0,0 0 0 0 0,0 0 0 0 0,0 0 0 0 0,0 0 0 0 0,0 1-1 0 0,0-1 1 0 0,-1 1 0 0 0,1 0 0 0 0,0 0 0 0 0,0 0 0 0 0,0 0 0 0 0,-1 0 0 0 0,1 1 0 0 0,0-1 0 0 0,0 1 0 0 0,0 0 0 0 0,0 0 0 0 0,0 0-1 0 0,0 1 1 0 0,0-1 0 0 0,0 1 0 0 0,1-1 0 0 0,-1 1 0 0 0,1 0 0 0 0,-1 1-67 0 0,0-2 48 0 0,2 1 0 0 0,-1 1-1 0 0,0-1 1 0 0,0 0 0 0 0,1 0 0 0 0,-1 1 0 0 0,1-1 0 0 0,-1 0-1 0 0,1 1 1 0 0,0 0 0 0 0,0-1 0 0 0,0 1 0 0 0,1 0 0 0 0,-1-1-1 0 0,1 1 1 0 0,-1 0 0 0 0,1 0 0 0 0,0-1 0 0 0,0 1 0 0 0,0 0-1 0 0,0 0 1 0 0,1 0 0 0 0,-1-1 0 0 0,1 1 0 0 0,-1 0 0 0 0,1-1-1 0 0,1 3-47 0 0,0 0 5 0 0,0 0 0 0 0,0 0 0 0 0,1 0 0 0 0,0-1 0 0 0,0 1 0 0 0,0-1 0 0 0,0 1 0 0 0,1-1 0 0 0,-1 0 0 0 0,1-1 0 0 0,0 1 0 0 0,1 0 0 0 0,3 1-5 0 0,-4-2 19 0 0,-1-1 0 0 0,1 0 0 0 0,1 0 0 0 0,-1 0 0 0 0,0 0 0 0 0,0-1 0 0 0,1 0 1 0 0,-1 0-1 0 0,5 1-19 0 0,-6-2 14 0 0,0 0 1 0 0,0 0-1 0 0,0 0 1 0 0,0-1 0 0 0,0 1-1 0 0,-1-1 1 0 0,1 0-1 0 0,0 0 1 0 0,0 0 0 0 0,0 0-1 0 0,-1 0 1 0 0,1 0-1 0 0,-1-1 1 0 0,1 1 0 0 0,-1-1-1 0 0,1 0-14 0 0,8-8-57 0 0,0 0 1 0 0,0-1-1 0 0,-1 0 0 0 0,7-11 57 0 0,14-14 799 0 0,-17 15 152 0 0,-13 22-939 0 0,0 0 0 0 0,0-1-1 0 0,0 1 1 0 0,0 0 0 0 0,0 0 0 0 0,0 0 0 0 0,0 0-1 0 0,-1 0 1 0 0,1 0 0 0 0,0 0 0 0 0,-1 0 0 0 0,1 0-1 0 0,0 0 1 0 0,-1 1-12 0 0,6 11 161 0 0,1 8 609 0 0,-4 2-636 0 0,0 0 0 0 0,2-1 0 0 0,1 1 0 0 0,1-1 0 0 0,0 0 0 0 0,9 16-134 0 0,-15-36-134 0 0,0-1 0 0 0,0 1-1 0 0,1 0 1 0 0,-1 0 0 0 0,1 0 0 0 0,-1-1 0 0 0,1 1 0 0 0,-1-1 0 0 0,1 1 0 0 0,0-1 0 0 0,0 0-1 0 0,0 1 1 0 0,0-1 0 0 0,0 0 0 0 0,0 0 0 0 0,0 0 0 0 0,0-1 0 0 0,0 1 0 0 0,0 0-1 0 0,1-1 1 0 0,-1 0 0 0 0,1 1 134 0 0,10 3-1416 0 0</inkml:trace>
  <inkml:trace contextRef="#ctx0" brushRef="#br0" timeOffset="4591.301">3170 1893 18863 0 0,'4'8'1706'0'0,"-1"-4"-1584"0"0,1 0 1 0 0,-1 1 0 0 0,0-1-1 0 0,1 4-122 0 0,-1-1 405 0 0,-1 1 1 0 0,0 0-1 0 0,0 0 0 0 0,-1 0 0 0 0,0 0 0 0 0,-1 0 0 0 0,0 0 0 0 0,0 6-405 0 0,-3 20 1767 0 0,-3 17-1767 0 0,0-6 332 0 0,-2 38 92 0 0,-9 77 344 0 0,12-116-768 0 0,1 19 0 0 0,0 3 0 0 0,3-57-618 0 0,0 0-1 0 0,1 0 1 0 0,0 1-1 0 0,1-1 1 0 0,0 0-1 0 0,0 0 1 0 0,1 0-1 0 0,0 0 1 0 0,1 2 618 0 0,1-1-8177 0 0</inkml:trace>
  <inkml:trace contextRef="#ctx0" brushRef="#br0" timeOffset="5054.361">3363 2152 1376 0 0,'0'-1'231'0'0,"0"0"0"0"0,0 0 0 0 0,0 0 0 0 0,-1 0 0 0 0,1 0 0 0 0,0 0 0 0 0,0 1 0 0 0,0-1 0 0 0,-1 0 0 0 0,1 0 0 0 0,0 0 0 0 0,-1 1 0 0 0,1-1 0 0 0,-1 0 0 0 0,1 0-1 0 0,-1 1 1 0 0,1-1 0 0 0,-1 0 0 0 0,0 1 0 0 0,1-1 0 0 0,-1 1 0 0 0,0-1 0 0 0,1 1 0 0 0,-1-1 0 0 0,0 1 0 0 0,0-1 0 0 0,1 1 0 0 0,-1 0 0 0 0,0-1 0 0 0,0 1-231 0 0,-1-1 1135 0 0,-1-1 102 0 0,-1 0 1 0 0,1 1-1 0 0,0-1 1 0 0,-1 1 0 0 0,1 0-1 0 0,-1 0 1 0 0,0 0-1 0 0,0 0-1237 0 0,-7 0 732 0 0,0 0-1 0 0,0 1 0 0 0,-8 1-731 0 0,-2-1 1371 0 0,10 1-1248 0 0,1-1 0 0 0,-1 2 0 0 0,1-1 0 0 0,-1 2 0 0 0,1-1 0 0 0,0 1 0 0 0,0 1 1 0 0,0 0-1 0 0,1 0 0 0 0,-1 1 0 0 0,-5 4-123 0 0,7-4 63 0 0,1 0 0 0 0,0 0 0 0 0,0 1 1 0 0,1 0-1 0 0,0 0 0 0 0,0 0 0 0 0,0 1 0 0 0,1 0 0 0 0,0 0 1 0 0,0 0-1 0 0,1 1 0 0 0,0 0 0 0 0,0 0 0 0 0,0 1-63 0 0,3-6-64 0 0,1 0 0 0 0,0 0-1 0 0,-1 0 1 0 0,1 0 0 0 0,0 0-1 0 0,0 0 1 0 0,1 1 0 0 0,-1-1-1 0 0,1 0 1 0 0,-1 0 0 0 0,1 0-1 0 0,0 0 1 0 0,0 0 0 0 0,0 0-1 0 0,1-1 1 0 0,-1 1 0 0 0,1 0-1 0 0,0 0 66 0 0,5 9-653 0 0,1 0 0 0 0,1-1 0 0 0,3 3 652 0 0,-4-4-404 0 0,1-1 0 0 0,1-1 0 0 0,0 1-1 0 0,0-1 1 0 0,11 6 404 0 0,10 4-410 0 0,18 7 410 0 0,-38-20 201 0 0,1-1-1 0 0,0-1 1 0 0,0 1-1 0 0,0-2 1 0 0,0 1-1 0 0,0-2 1 0 0,1 0-1 0 0,-1 0 1 0 0,0-1-1 0 0,1-1 1 0 0,-1 0-1 0 0,0 0 1 0 0,1-1-1 0 0,4-2-200 0 0,-6 1 113 0 0,0 0 0 0 0,-1-1-1 0 0,1 0 1 0 0,-1 0 0 0 0,1-1-1 0 0,-1 0 1 0 0,-1-1 0 0 0,1 0 0 0 0,-1-1-1 0 0,0 0 1 0 0,0 0 0 0 0,-1-1-1 0 0,0 0 1 0 0,-1 0 0 0 0,6-9-113 0 0,-8 10 104 0 0,-1-1 1 0 0,0-1 0 0 0,0 1-1 0 0,-1-1 1 0 0,0 1 0 0 0,-1-1-1 0 0,0 0 1 0 0,1-8-105 0 0,-2 16 4 0 0,-1-1-1 0 0,0 0 1 0 0,0 1 0 0 0,0-1 0 0 0,0 1-1 0 0,0-1 1 0 0,0 0 0 0 0,-1 1 0 0 0,1-1-1 0 0,0 1 1 0 0,-1-1 0 0 0,1 0 0 0 0,-1 1-1 0 0,0-1 1 0 0,1 1 0 0 0,-1 0 0 0 0,0-1-1 0 0,0 1 1 0 0,0 0 0 0 0,0-1 0 0 0,0 1-4 0 0,-1 0 9 0 0,0-1 0 0 0,1 1 0 0 0,-1 0 0 0 0,0 0 0 0 0,0 0 1 0 0,0 0-1 0 0,0 0 0 0 0,0 0 0 0 0,0 1 0 0 0,-1-1 0 0 0,1 1 0 0 0,0-1 1 0 0,-2 1-10 0 0,-4 0 19 0 0,1 0 0 0 0,0 0 1 0 0,-1 1-1 0 0,1 0 1 0 0,0 0-1 0 0,0 1 1 0 0,-1-1-1 0 0,-2 3-19 0 0,6-2 11 0 0,1-1-1 0 0,-1 1 1 0 0,1 0-1 0 0,-1 0 1 0 0,1 1-1 0 0,0-1 1 0 0,0 1-1 0 0,0-1 1 0 0,0 1-1 0 0,1 0 1 0 0,-1 0-1 0 0,1 0 1 0 0,-2 3-11 0 0,-3 6 46 0 0,1 0 0 0 0,0 0 0 0 0,0 5-46 0 0,3-11-3 0 0,1 0-18 0 0,1 0 0 0 0,-1 0 0 0 0,1 0 0 0 0,1 0 1 0 0,-1 0-1 0 0,1 0 0 0 0,0 5 21 0 0,-2 28-74 0 0,-2-20 69 0 0,1 0 1 0 0,1 0-1 0 0,1 5 5 0 0,1-16 2 0 0,0-1 0 0 0,1 0 0 0 0,0 1-1 0 0,1-1 1 0 0,-1 0 0 0 0,1 1 0 0 0,1-1 0 0 0,-1 0 0 0 0,4 6-2 0 0,1-2 22 0 0,-1 0-1 0 0,2 0 1 0 0,-1-1 0 0 0,1 0-1 0 0,1 0 1 0 0,5 4-22 0 0,4 3-212 0 0,1-2-1 0 0,20 14 213 0 0,-33-25-163 0 0,1 0 0 0 0,-1-1-1 0 0,1 0 1 0 0,0 0-1 0 0,0 0 1 0 0,1-1 0 0 0,-1 0-1 0 0,1 0 164 0 0,1-1-804 0 0,0 1 0 0 0,0-2-1 0 0,0 1 1 0 0,0-1-1 0 0,0-1 1 0 0,0 1 0 0 0,0-1-1 0 0,0-1 1 0 0,5-1 804 0 0,13-9-2557 0 0</inkml:trace>
  <inkml:trace contextRef="#ctx0" brushRef="#br0" timeOffset="5055.361">3918 2540 22143 0 0,'1'3'506'0'0,"0"4"-254"0"0,-1-1 0 0 0,0 1 0 0 0,1-1 1 0 0,-2 0-1 0 0,0 6-252 0 0,0 13 456 0 0,-1 7-359 0 0,-2 0 0 0 0,-1 1 1 0 0,-1-2-1 0 0,-6 15-97 0 0,4-8 286 0 0,4-24-274 0 0,0 0 1 0 0,-1 0 0 0 0,0 0 0 0 0,-1 0-1 0 0,-1-1 1 0 0,0 0 0 0 0,-1 0 0 0 0,0-1-1 0 0,-5 5-12 0 0,10-13-418 0 0,0-1 0 0 0,0 0 0 0 0,0 0 0 0 0,-1 0 0 0 0,-3 2 418 0 0,-9 4-5602 0 0,0-4-1917 0 0</inkml:trace>
  <inkml:trace contextRef="#ctx0" brushRef="#br0" timeOffset="6692.137">4462 2540 18687 0 0,'2'6'286'0'0,"-1"7"1120"0"0,2-11-1107 0 0,12 6-266 0 0,-10-7 168 0 0,-1 1-1 0 0,1-1 1 0 0,0 0-1 0 0,-1-1 1 0 0,1 1-1 0 0,0-1 1 0 0,0 0-1 0 0,0 0 1 0 0,-1 0-1 0 0,1-1 0 0 0,0 0 1 0 0,-1 0-1 0 0,1 0 1 0 0,0 0-1 0 0,-1-1 1 0 0,1 0-1 0 0,-1 0 1 0 0,0 0-1 0 0,1 0 1 0 0,-1-1-1 0 0,2-1-200 0 0,3-2 249 0 0,-1-1 1 0 0,0 0-1 0 0,0 0 1 0 0,0-1-1 0 0,-1 0 1 0 0,-1 0-1 0 0,1-1 0 0 0,-1 0 1 0 0,1-2-250 0 0,5-10 74 0 0,0 0 0 0 0,-1-1 0 0 0,-1-1 0 0 0,-1 0 0 0 0,-2 0 0 0 0,2-8-74 0 0,-4 10 26 0 0,-1-1 47 0 0,2-22-73 0 0,-5 36 3 0 0,-1-1 0 0 0,0 1 0 0 0,-1 0 0 0 0,0-1 0 0 0,0 1 0 0 0,-3-8-3 0 0,3 10-1 0 0,0 3 2 0 0,0 0-1 0 0,0 0 0 0 0,0 1 0 0 0,0-1 1 0 0,0 0-1 0 0,0 0 0 0 0,-1 0 0 0 0,0 0 0 0 0,1 2 0 0 0,1 1-1 0 0,-1-1 1 0 0,0 1 0 0 0,1-1-1 0 0,-1 1 1 0 0,0-1 0 0 0,1 1-1 0 0,-1 0 1 0 0,0-1 0 0 0,0 1-1 0 0,1 0 1 0 0,-1 0-1 0 0,0-1 1 0 0,0 1 0 0 0,0 0-1 0 0,0 0 1 0 0,1 0 0 0 0,-1 0-1 0 0,0 0 1 0 0,0 0 0 0 0,0 0-1 0 0,1 1 1 0 0,-1-1-1 0 0,0 0 1 0 0,0 0 0 0 0,0 1-1 0 0,1-1 1 0 0,-1 0 0 0 0,0 1-1 0 0,0-1 1 0 0,1 1-1 0 0,-1-1 1 0 0,-9 6 24 0 0,1 0 0 0 0,0 0 0 0 0,0 1-1 0 0,0 0 1 0 0,1 1 0 0 0,0-1-1 0 0,1 2 1 0 0,0-1 0 0 0,0 1-1 0 0,1 0 1 0 0,0 0 0 0 0,0 1-1 0 0,1 0 1 0 0,0 0 0 0 0,-2 10-24 0 0,-4 11 31 0 0,2 0-1 0 0,1 1 1 0 0,1 1 0 0 0,-1 24-31 0 0,7-41 16 0 0,0-1 0 0 0,0 1-1 0 0,2-1 1 0 0,-1 1 0 0 0,2-1 0 0 0,0 1-1 0 0,1-1 1 0 0,1 0 0 0 0,1 4-16 0 0,-1-9 5 0 0,0 0 0 0 0,0 0-1 0 0,1-1 1 0 0,0 1 0 0 0,1-1 0 0 0,0 0-1 0 0,0 0 1 0 0,1-1 0 0 0,0 0 0 0 0,1 0 0 0 0,0-1-1 0 0,0 0 1 0 0,6 4-5 0 0,-9-7-11 0 0,0-1-1 0 0,0 0 1 0 0,1-1-1 0 0,-1 1 1 0 0,1-1-1 0 0,-1 0 1 0 0,1 0-1 0 0,0-1 1 0 0,0 0-1 0 0,0 0 1 0 0,0 0-1 0 0,0-1 1 0 0,0 1-1 0 0,2-2 12 0 0,0 1-591 0 0,-1-1 1 0 0,1 0-1 0 0,0-1 0 0 0,5-1 591 0 0,-3 0-2540 0 0,-1-1-1 0 0,1 0 1 0 0,3-2 2540 0 0,12-9-7878 0 0</inkml:trace>
  <inkml:trace contextRef="#ctx0" brushRef="#br0" timeOffset="7080.122">5185 1760 17503 0 0,'1'0'67'0'0,"-1"0"-1"0"0,1 0 0 0 0,-1 0 0 0 0,0 1 0 0 0,1-1 0 0 0,-1 0 0 0 0,0 0 0 0 0,1 1 0 0 0,-1-1 0 0 0,1 0 0 0 0,-1 1 0 0 0,0-1 1 0 0,0 0-1 0 0,1 1 0 0 0,-1-1 0 0 0,0 0 0 0 0,0 1 0 0 0,1-1 0 0 0,-1 1 0 0 0,0-1 0 0 0,0 1 0 0 0,0-1 0 0 0,0 0 0 0 0,0 1 1 0 0,0-1-1 0 0,0 1 0 0 0,0-1 0 0 0,0 1 0 0 0,0-1 0 0 0,0 1 0 0 0,0-1-66 0 0,0 2 222 0 0,0 0 0 0 0,-1 0-1 0 0,0 0 1 0 0,1-1 0 0 0,-1 1 0 0 0,0 0-1 0 0,0 0 1 0 0,0-1 0 0 0,0 1-222 0 0,-2 3 922 0 0,-1 1 1 0 0,0-1-1 0 0,-1 0 1 0 0,-4 4-923 0 0,-5 5 880 0 0,-14 9-24 0 0,3-4-355 0 0,16-12-439 0 0,0 0 0 0 0,-1-1-1 0 0,0 1-61 0 0,-4 1 12 0 0,11-6-26 0 0,0 0 0 0 0,-1 0 0 0 0,1 0 0 0 0,0 0 1 0 0,-1-1-1 0 0,1 1 0 0 0,-1-1 0 0 0,0 0 0 0 0,0 0 0 0 0,1 0 0 0 0,-4 0 14 0 0,4-2-395 0 0,0 1 0 0 0,0 1-1 0 0,0-1 1 0 0,0 0 0 0 0,0 1-1 0 0,0-1 1 0 0,0 1 0 0 0,-3 1 395 0 0,-2 4-1718 0 0</inkml:trace>
  <inkml:trace contextRef="#ctx0" brushRef="#br0" timeOffset="7759.416">5459 2495 19639 0 0,'29'27'1779'0'0,"-28"-26"-1721"0"0,-1 0 1 0 0,1 0-1 0 0,0 0 1 0 0,0 0-1 0 0,0-1 1 0 0,0 1-1 0 0,0 0 1 0 0,0 0-1 0 0,0-1 1 0 0,0 1-1 0 0,0-1 1 0 0,0 1-1 0 0,1-1 1 0 0,-1 0-1 0 0,0 1 1 0 0,0-1-1 0 0,0 0 1 0 0,1 0-1 0 0,-1 0 0 0 0,0 0 1 0 0,0 0-1 0 0,0 0 1 0 0,1 0-1 0 0,-1 0 1 0 0,0 0-1 0 0,0 0 1 0 0,0-1-1 0 0,1 1 1 0 0,-1 0-1 0 0,0-1 1 0 0,0 0-1 0 0,0 1 1 0 0,0-1-1 0 0,0 1 1 0 0,0-1-1 0 0,0 0 1 0 0,0 0-59 0 0,2-2 247 0 0,0 0 1 0 0,-1 0-1 0 0,1 0 1 0 0,-1-1 0 0 0,0 1-1 0 0,0-1 1 0 0,0 1 0 0 0,0-1-248 0 0,-2 3-44 0 0,2-3 55 0 0,0-1 0 0 0,-1 1 0 0 0,0-1 0 0 0,0 1 0 0 0,0-1 0 0 0,0 1-1 0 0,-1-1 1 0 0,0 0 0 0 0,0 1 0 0 0,0-1 0 0 0,0 1 0 0 0,-1-1 0 0 0,0 0 0 0 0,0 1 0 0 0,0-1 0 0 0,0 1-1 0 0,-1 0 1 0 0,0-1 0 0 0,0 1 0 0 0,0 0 0 0 0,0 0 0 0 0,-1 0 0 0 0,1 0 0 0 0,-1 1 0 0 0,0-1-1 0 0,0 1 1 0 0,-1-1 0 0 0,1 1 0 0 0,-1 0 0 0 0,1 1 0 0 0,-1-1 0 0 0,0 0 0 0 0,0 1 0 0 0,0 0 0 0 0,0 0-1 0 0,-1 0 1 0 0,1 1 0 0 0,0-1 0 0 0,-1 1 0 0 0,1 0 0 0 0,-1 0 0 0 0,0 1 0 0 0,1-1 0 0 0,-1 1-1 0 0,1 0 1 0 0,-1 0 0 0 0,-4 1-11 0 0,-5 3 140 0 0,0 0 0 0 0,-1 1 0 0 0,1 1 0 0 0,-7 4-140 0 0,17-8 33 0 0,1 0 0 0 0,-1 0 0 0 0,1 0 0 0 0,0 0 1 0 0,0 1-1 0 0,0 0 0 0 0,0-1 0 0 0,0 1 0 0 0,1 0 0 0 0,-1 1 0 0 0,1-1 0 0 0,0 0 0 0 0,0 1 0 0 0,0-1 0 0 0,0 1 0 0 0,1-1 0 0 0,0 1 0 0 0,-1 0 0 0 0,1 0 0 0 0,0 0 1 0 0,1 0-1 0 0,-1 0 0 0 0,1 0 0 0 0,0 0 0 0 0,0-1 0 0 0,0 1 0 0 0,0 0 0 0 0,1 0 0 0 0,-1 0 0 0 0,2 4-33 0 0,-1-5 0 0 0,1-1 0 0 0,-1 1 0 0 0,1-1 0 0 0,-1 0 0 0 0,1 1 0 0 0,0-1 0 0 0,0 0 0 0 0,0 0 0 0 0,0 0 0 0 0,0 0 0 0 0,0 0 0 0 0,0-1 0 0 0,2 2 0 0 0,2 1 0 0 0,0-1 0 0 0,0 0 0 0 0,1 0 0 0 0,-1 0 0 0 0,1 0 0 0 0,3-1 1 0 0,-1 0-1 0 0,1 0 1 0 0,0-1-1 0 0,0 0 1 0 0,0 0-1 0 0,0-1 1 0 0,-1-1-1 0 0,1 0 1 0 0,0 0-1 0 0,20-4-131 0 0,0-1 0 0 0,9-4 131 0 0,-13 1-7 0 0,0-2 0 0 0,-1-1 0 0 0,0 0-1 0 0,-1-2 1 0 0,11-9 7 0 0,-6 6 133 0 0,-3 0-130 0 0,0-1 0 0 0,-1 0 0 0 0,-1-2-1 0 0,-1-1 1 0 0,-1-1 0 0 0,-1-1 0 0 0,-1 0 0 0 0,0-2-1 0 0,-2 0 1 0 0,12-24-3 0 0,-28 45 10 0 0,15-25 15 0 0,-3 0 1 0 0,0-1 0 0 0,-2 0-1 0 0,1-5-25 0 0,-10 23-18 0 0,0-1 0 0 0,0 0-1 0 0,-1 1 1 0 0,-1-1 0 0 0,0 0 0 0 0,-1 0-1 0 0,-1-7 19 0 0,1 16 5 0 0,0-1 1 0 0,-1 0-1 0 0,0 0 0 0 0,0 1 0 0 0,0-1 0 0 0,-1 1 0 0 0,1-1 0 0 0,-1 1 1 0 0,0 0-1 0 0,0-1 0 0 0,-1 1 0 0 0,1 0 0 0 0,-1 0 0 0 0,0 1 0 0 0,0-1 0 0 0,0 1 1 0 0,-1-1-1 0 0,1 1 0 0 0,-1 0 0 0 0,1 0 0 0 0,-3-1-5 0 0,3 3 5 0 0,1 0-1 0 0,-1 0 0 0 0,1 0 1 0 0,-1 0-1 0 0,0 0 1 0 0,1 1-1 0 0,-1-1 0 0 0,0 1 1 0 0,0 0-1 0 0,1-1 1 0 0,-1 1-1 0 0,0 1 1 0 0,0-1-1 0 0,1 0 0 0 0,-1 1 1 0 0,0-1-1 0 0,1 1 1 0 0,-1 0-1 0 0,0 0 0 0 0,0 0-4 0 0,-7 4-16 0 0,1 0-1 0 0,0 0 0 0 0,0 1 0 0 0,-6 5 17 0 0,9-7-14 0 0,-6 6 20 0 0,-1 1-1 0 0,1 0 1 0 0,1 1 0 0 0,0 1 0 0 0,0 0-1 0 0,0 1-5 0 0,-5 10 35 0 0,1 0-1 0 0,1 1 0 0 0,-1 3-34 0 0,7-9 28 0 0,1 0 0 0 0,0 0-1 0 0,1 0 1 0 0,1 1 0 0 0,1 0 0 0 0,1 0-1 0 0,-1 19-27 0 0,4-14 18 0 0,0 1-1 0 0,1-1 1 0 0,2 1-1 0 0,1-1 0 0 0,1 0 1 0 0,1 1-18 0 0,-2-12 12 0 0,1-1 1 0 0,0 0-1 0 0,1-1 0 0 0,0 1 1 0 0,1-1-1 0 0,0 0 1 0 0,1-1-1 0 0,1 0 0 0 0,0 0 1 0 0,0-1-1 0 0,1 0 0 0 0,0 0 1 0 0,1-1-1 0 0,0-1 1 0 0,0 0-1 0 0,4 2-12 0 0,-7-5 43 0 0,1-1-1 0 0,0 1 1 0 0,1-1 0 0 0,-1-1-1 0 0,1 0 1 0 0,0 0 0 0 0,0-1-1 0 0,0 0 1 0 0,0 0 0 0 0,6-1-43 0 0,-8-1 70 0 0,1 0 0 0 0,-1-1 0 0 0,0 0 0 0 0,1 0 0 0 0,-1-1 0 0 0,0 0 0 0 0,0-1 0 0 0,0 1-1 0 0,-1-2 1 0 0,1 1 0 0 0,-1-1 0 0 0,1 0 0 0 0,4-4-70 0 0,2-2-38 0 0,0-1 0 0 0,0 0-1 0 0,-1-1 1 0 0,-1-1-1 0 0,0 0 1 0 0,-1 0 0 0 0,0-1-1 0 0,-1-1 1 0 0,-1 0-1 0 0,0 0 1 0 0,-1-1-1 0 0,0 0 1 0 0,-2 0 0 0 0,0-1-1 0 0,0 0 1 0 0,-1-4 38 0 0,-3 11-2 0 0,2-5-19 0 0,-1 1 0 0 0,0-10 21 0 0,-3 18-8 0 0,0 1-1 0 0,0 0 0 0 0,0 0 1 0 0,-1-1-1 0 0,0 1 0 0 0,0 0 1 0 0,0 0-1 0 0,-1 0 0 0 0,0-2 9 0 0,1 5-49 0 0,1 0 0 0 0,-1 1 0 0 0,0-1-1 0 0,0 0 1 0 0,0 1 0 0 0,0-1-1 0 0,0 0 1 0 0,0 1 0 0 0,0-1-1 0 0,-1 1 1 0 0,1 0 0 0 0,-1-1-1 0 0,1 1 1 0 0,-1 0 0 0 0,1 0 0 0 0,-1 0-1 0 0,1 0 1 0 0,-3-1 49 0 0,3 2 15 0 0,0 0 0 0 0,0 0 1 0 0,0 0-1 0 0,-1 0 0 0 0,1 0 0 0 0,0 0 0 0 0,0 1 1 0 0,0-1-1 0 0,0 0 0 0 0,-1 1 0 0 0,1-1 0 0 0,0 0 1 0 0,0 1-1 0 0,0-1 0 0 0,0 1 0 0 0,0 0 1 0 0,0-1-1 0 0,0 1 0 0 0,0 0 0 0 0,0 0 0 0 0,1-1 1 0 0,-1 1-1 0 0,0 0 0 0 0,0 0 0 0 0,1 0 0 0 0,-1 0 1 0 0,0 0-1 0 0,1 0 0 0 0,-1 0 0 0 0,1 0 0 0 0,-1 1-15 0 0,-5 10 59 0 0,0 1-1 0 0,0 0 0 0 0,1 1 1 0 0,1-1-1 0 0,0 1 0 0 0,-1 10-58 0 0,1 2 10 0 0,0 0 0 0 0,2 0 0 0 0,2 9-10 0 0,1-5 6 0 0,2-1 0 0 0,5 25-6 0 0,-3-26-1 0 0,-2-8 17 0 0,1 0 0 0 0,1-1 0 0 0,1 1 0 0 0,1-1 0 0 0,1 0 0 0 0,0-1 0 0 0,1 0 0 0 0,12 16-16 0 0,-20-31-21 0 0,1-1 0 0 0,0 0 0 0 0,0 1 0 0 0,0-1 0 0 0,0 0 0 0 0,0 0 0 0 0,0 0 0 0 0,1 0 0 0 0,-1 0-1 0 0,1 0 1 0 0,-1-1 0 0 0,1 1 0 0 0,0-1 0 0 0,-1 0 0 0 0,1 0 0 0 0,0 0 0 0 0,0 0 0 0 0,0 0 0 0 0,0-1 0 0 0,2 1 21 0 0,-4-2-245 0 0,1 0 1 0 0,-1 1-1 0 0,1-1 1 0 0,0 0-1 0 0,-1 0 1 0 0,0 0-1 0 0,1 0 1 0 0,-1-1 0 0 0,0 1-1 0 0,0 0 1 0 0,1 0-1 0 0,-1-1 1 0 0,0 1-1 0 0,0-1 1 0 0,0 1-1 0 0,0-2 245 0 0,0 2-913 0 0,7-14-7776 0 0</inkml:trace>
  <inkml:trace contextRef="#ctx0" brushRef="#br0" timeOffset="8211.444">6591 2197 18575 0 0,'3'6'244'0'0,"0"1"0"0"0,0 0 0 0 0,0 0 0 0 0,-1 0 0 0 0,0 0-1 0 0,-1 0 1 0 0,0 1 0 0 0,0 4-244 0 0,1 12 81 0 0,-2-1-1 0 0,-1 4-80 0 0,-1 1 385 0 0,0-15 7 0 0,2 1 0 0 0,-1-1-1 0 0,2 1 1 0 0,0 1-392 0 0,0-4 360 0 0,0 1 0 0 0,-1-1 0 0 0,-1 1-1 0 0,0-1 1 0 0,0 1 0 0 0,-3 8-360 0 0,1 0 396 0 0,0 1 1 0 0,1-1-1 0 0,1 7-396 0 0,2-27 3 0 0,-1-1 1 0 0,1 1-1 0 0,-1 0 0 0 0,1 0 0 0 0,-1 0 0 0 0,1 0 1 0 0,-1 0-1 0 0,1-1 0 0 0,-1 1 0 0 0,1 0 0 0 0,-1-1 0 0 0,1 1 1 0 0,-1 0-1 0 0,1 0 0 0 0,-1-1 0 0 0,0 1 0 0 0,1-1 1 0 0,-1 1-4 0 0,2-3-42 0 0,0 0 1 0 0,0 1-1 0 0,-1-1 1 0 0,1 0 0 0 0,-1 0-1 0 0,2-3 42 0 0,6-13-122 0 0,11-16 334 0 0,9-14 140 0 0,6-7-695 0 0,-28 44 392 0 0,1-1 0 0 0,0 1 0 0 0,1 0 0 0 0,0 1 0 0 0,0 0 0 0 0,1 0 0 0 0,2 0-49 0 0,-11 10-20 0 0,0 0 0 0 0,0 0 0 0 0,0 0 0 0 0,0 0 0 0 0,1 1 0 0 0,-1-1 0 0 0,0 0 0 0 0,1 1 0 0 0,-1-1 0 0 0,1 1 0 0 0,-1-1 0 0 0,0 1 0 0 0,1 0 1 0 0,-1 0-1 0 0,1-1 0 0 0,0 1 20 0 0,-1 0 0 0 0,0 1 0 0 0,0-1 0 0 0,0 0 1 0 0,0 0-1 0 0,0 1 0 0 0,0-1 0 0 0,0 1 1 0 0,0-1-1 0 0,0 1 0 0 0,0-1 0 0 0,0 1 1 0 0,0 0-1 0 0,0-1 0 0 0,0 1 0 0 0,-1 0 0 0 0,1 0 1 0 0,0 0-1 0 0,2 3 67 0 0,-1-1 1 0 0,0 1 0 0 0,0 0-1 0 0,0 0 1 0 0,-1 0-1 0 0,1 0 1 0 0,-1 0 0 0 0,0 0-1 0 0,1 4-67 0 0,4 23 111 0 0,-3-18-83 0 0,0 0 1 0 0,-1 1-1 0 0,0 4-28 0 0,-1 30 91 0 0,0-13 3 0 0,1 0 1 0 0,2 0 0 0 0,1 2-95 0 0,9 1-2217 0 0,-10-33 418 0 0,4-1-80 0 0</inkml:trace>
  <inkml:trace contextRef="#ctx0" brushRef="#br0" timeOffset="8690.364">7168 2279 18367 0 0,'21'3'844'0'0,"-17"-3"-20"0"0,-1 4-254 0 0,0-3 2929 0 0,-6 5-2076 0 0,-9 9-1422 0 0,8-10 22 0 0,0-1-1 0 0,0 1 0 0 0,0-1 0 0 0,-1 0 0 0 0,-4 4-22 0 0,5-6 7 0 0,0 1 0 0 0,0 1 0 0 0,0-1 0 0 0,0 0 0 0 0,1 1 0 0 0,0 0 0 0 0,-1 0 0 0 0,1 0 0 0 0,0 0 0 0 0,1 0 0 0 0,-1 1 0 0 0,1-1 0 0 0,0 1 0 0 0,0 0 0 0 0,0-1 0 0 0,1 1 0 0 0,0 0 0 0 0,0 0 0 0 0,0 0 0 0 0,0 0 0 0 0,1 0 0 0 0,0 1-7 0 0,0 2 38 0 0,1 0 0 0 0,0 0 0 0 0,1 0 0 0 0,0 0 0 0 0,0 0 0 0 0,1 0 0 0 0,0 0 0 0 0,0-1 0 0 0,1 1 0 0 0,3 5-38 0 0,7 15-54 0 0,-8-17-125 0 0,0 0 0 0 0,6 8 179 0 0,-7-13 98 0 0,-1 1-1 0 0,1-1 0 0 0,-2 1 0 0 0,1 0 0 0 0,-1 0 0 0 0,0 1 0 0 0,0-1 0 0 0,1 8-97 0 0,-4-14 15 0 0,0 0 1 0 0,1 0-1 0 0,-1 0 1 0 0,0 0-1 0 0,0 0 1 0 0,0 0-1 0 0,0 0 1 0 0,0 0-1 0 0,-1 0 1 0 0,1 0 0 0 0,0 0-1 0 0,0 0 1 0 0,0-1-1 0 0,-1 1 1 0 0,1 0-1 0 0,-1 0 1 0 0,1 0-1 0 0,-1 0 1 0 0,1 0-1 0 0,-1-1 1 0 0,1 1-1 0 0,-1 0-15 0 0,0 1 5 0 0,0 0 0 0 0,0-1 0 0 0,0 1 0 0 0,0-1 0 0 0,-1 1-1 0 0,1-1 1 0 0,0 0 0 0 0,-1 0 0 0 0,1 1 0 0 0,-1-1 0 0 0,1 0 0 0 0,-1 0 0 0 0,0 0-1 0 0,1 0 1 0 0,-1-1 0 0 0,0 1 0 0 0,0 0 0 0 0,0-1 0 0 0,-1 1-5 0 0,-2 0 3 0 0,0 0-77 0 0,1 0 0 0 0,-1 0-1 0 0,1 0 1 0 0,-1-1 0 0 0,1 1 0 0 0,-1-1 0 0 0,1-1-1 0 0,-1 1 1 0 0,0 0 0 0 0,1-1 0 0 0,-1 0-1 0 0,1 0 1 0 0,0-1 0 0 0,-4-1 74 0 0,1 0-239 0 0,0 0 1 0 0,0-1 0 0 0,0 0-1 0 0,0 0 1 0 0,1-1-1 0 0,0 0 1 0 0,0 0 0 0 0,-1-2 238 0 0,-5-4-1822 0 0</inkml:trace>
  <inkml:trace contextRef="#ctx0" brushRef="#br0" timeOffset="8691.364">7327 2559 17503 0 0,'21'26'776'0'0,"-13"-15"160"0"0,-3 2-744 0 0,0 1-192 0 0,-2 4 0 0 0,-3-2 0 0 0,0-2 856 0 0,0-2 136 0 0,-3 2 24 0 0,3 2 8 0 0,-5-5-824 0 0,0 0-200 0 0,2-4 0 0 0,3 1 0 0 0,0-8-368 0 0,0 0-112 0 0,0 0-32 0 0</inkml:trace>
  <inkml:trace contextRef="#ctx0" brushRef="#br0" timeOffset="9026.466">7714 1867 12440 0 0,'0'0'957'0'0,"1"-1"-624"0"0,35-34 3144 0 0,-34 34-1578 0 0,-2 1-102 0 0,8 9 575 0 0,-6-4-2176 0 0,1 1 0 0 0,-1-1 1 0 0,0 1-1 0 0,0-1 0 0 0,-1 1 0 0 0,0-1 0 0 0,0 1 0 0 0,0 0 0 0 0,0 0 0 0 0,-1 0 0 0 0,0-1 0 0 0,0 3-196 0 0,-3 14-66 0 0,0 0-1 0 0,-4 16 67 0 0,-2 3 506 0 0,-7 38 441 0 0,6-35-491 0 0,0 15-456 0 0,3-5-216 0 0,-1 5-494 0 0,0 29 710 0 0,4-29-337 0 0,1-38-526 0 0,2 0 0 0 0,0-1 0 0 0,1 1 0 0 0,3 17 863 0 0,4-16-2786 0 0,2-3-4645 0 0</inkml:trace>
  <inkml:trace contextRef="#ctx0" brushRef="#br0" timeOffset="9027.466">7869 2343 16959 0 0,'0'-6'159'0'0,"0"0"0"0"0,-1 0 0 0 0,1 0 0 0 0,-2 0-1 0 0,1 0 1 0 0,-1 1 0 0 0,1-1 0 0 0,-2 0-1 0 0,1 1 1 0 0,-1 0 0 0 0,-2-6-159 0 0,-1 4 97 0 0,1 0-1 0 0,-1 0 1 0 0,0 0 0 0 0,0 0 0 0 0,-1 1 0 0 0,1 0-1 0 0,-7-3-96 0 0,5 3 231 0 0,0 2 1 0 0,-1-1-1 0 0,1 1 0 0 0,-1 0 0 0 0,0 1 0 0 0,0 0 0 0 0,0 0 0 0 0,-7 0-231 0 0,-17-3 837 0 0,-29 0-837 0 0,27 3 69 0 0,28 3-119 0 0,-1 1 0 0 0,0 0 0 0 0,1 0 0 0 0,-1 0 0 0 0,1 1 0 0 0,-1 0 0 0 0,1 0 0 0 0,-4 3 50 0 0,-1-1-785 0 0,-5 3-641 0 0</inkml:trace>
  <inkml:trace contextRef="#ctx0" brushRef="#br0" timeOffset="9362.966">7798 2548 12896 0 0,'9'7'212'0'0,"-4"-3"-21"0"0,0-1 0 0 0,0 0 1 0 0,0 0-1 0 0,3 2-191 0 0,-6-4 26 0 0,-1-1 1 0 0,1 1-1 0 0,0-1 0 0 0,0 1 1 0 0,-1-1-1 0 0,1 0 1 0 0,0 1-1 0 0,0-1 1 0 0,0 0-1 0 0,-1 0 0 0 0,1 0 1 0 0,0-1-1 0 0,0 1 1 0 0,0 0-1 0 0,0-1 1 0 0,1 0-27 0 0,1 0 125 0 0,-2 0 119 0 0,-1 1 1 0 0,1 0-1 0 0,0-1 0 0 0,-1 1 1 0 0,1-1-1 0 0,-1 0 0 0 0,0 1 1 0 0,1-1-1 0 0,-1 0 0 0 0,0 0 0 0 0,1 0 1 0 0,-1 0-1 0 0,0 0 0 0 0,0 0 1 0 0,0 0-1 0 0,0-1 0 0 0,0 1 1 0 0,0 0-1 0 0,0 0 0 0 0,0-1 0 0 0,0-1-244 0 0,1 0 421 0 0,-1-1-1 0 0,1 1 1 0 0,0 0-1 0 0,0 0 1 0 0,0-1-1 0 0,0 1-420 0 0,0 1 110 0 0,0-1-1 0 0,0 0 0 0 0,0 1 1 0 0,-1-1-1 0 0,0 0 1 0 0,1 0-1 0 0,-1 0 1 0 0,0 0-1 0 0,0 0 1 0 0,0-3-110 0 0,0-2 62 0 0,-1-1 0 0 0,0 1-1 0 0,-1 0 1 0 0,0-3-62 0 0,0-29 111 0 0,0 16 167 0 0,1 22-217 0 0,-1-1 0 0 0,1 0 0 0 0,0 1 0 0 0,0-1 1 0 0,0 0-1 0 0,0 1 0 0 0,0-1 0 0 0,1 0 0 0 0,0-1-61 0 0,13 49 988 0 0,-5 16-786 0 0,-5-35-180 0 0,1 21-22 0 0,-1 35 77 0 0,0-37 575 0 0,-2 1 0 0 0,-3-1-1 0 0,-4 33-651 0 0,4-73 3 0 0,-4 40 4 0 0,-3 0-1 0 0,-11 35-6 0 0,12-59 0 0 0,4-8 0 0 0,-1 0 0 0 0,-1 0 0 0 0,0 0 0 0 0,-2 1 0 0 0,6-11 0 0 0,-1 0 0 0 0,0 0 0 0 0,0 0 0 0 0,0 0 0 0 0,0-1 0 0 0,0 1 0 0 0,-1 0 0 0 0,1-1 0 0 0,-1 0 0 0 0,0 1 0 0 0,0-1 0 0 0,1 0 0 0 0,-1-1 0 0 0,-1 1 0 0 0,1 0 0 0 0,0-1 0 0 0,0 0 0 0 0,-2 1 0 0 0,4-2 0 0 0,-1 0 0 0 0,0 0 0 0 0,0 0 0 0 0,1 0 0 0 0,-1 0 0 0 0,0 0 0 0 0,0 0 0 0 0,1-1 0 0 0,-1 1 0 0 0,0-1 0 0 0,0 1 0 0 0,1-1 0 0 0,-1 0 0 0 0,1 1 0 0 0,-1-1 0 0 0,1 0 0 0 0,-1 0 0 0 0,1 0 0 0 0,-1 0 0 0 0,1-1 0 0 0,0 1 0 0 0,-1 0 0 0 0,1-1 0 0 0,-6-5 0 0 0,1-1 0 0 0,0 0 0 0 0,-4-7 0 0 0,6 9 0 0 0,-11-21-773 0 0,1 0 0 0 0,1-1 0 0 0,2-1 0 0 0,0 0 0 0 0,-1-10 773 0 0,-5-17-8646 0 0</inkml:trace>
  <inkml:trace contextRef="#ctx0" brushRef="#br0" timeOffset="9692.086">7672 1830 17503 0 0,'25'37'776'0'0,"-16"-22"160"0"0,4 1-744 0 0,-6-2-192 0 0,7 9 0 0 0,-6-9 0 0 0,0 2 0 0 0,-3-2 0 0 0,-1-2 0 0 0,-1 2-7743 0 0</inkml:trace>
  <inkml:trace contextRef="#ctx0" brushRef="#br0" timeOffset="10309.89">2055 3476 21191 0 0,'13'3'970'0'0,"-11"-2"-20"0"0,-12 8-291 0 0,8-8-536 0 0,-7 7 186 0 0,-29 25 1030 0 0,-16 10-1339 0 0,36-29 79 0 0,0 0 0 0 0,1 2 1 0 0,1 0-1 0 0,1 1-79 0 0,-60 73 100 0 0,45-52-47 0 0,18-22-86 0 0,0 0-1 0 0,1 1 0 0 0,0 0 1 0 0,1 1-1 0 0,1 0 1 0 0,1 0-1 0 0,1 1 0 0 0,0 0 1 0 0,2 0-1 0 0,0 1 34 0 0,4-16 39 0 0,1 0 0 0 0,-1 0-1 0 0,1 0 1 0 0,0 0 0 0 0,0 0-1 0 0,0 0 1 0 0,0 0 0 0 0,1 0 0 0 0,0 0-1 0 0,0 0 1 0 0,0 0 0 0 0,0 0-1 0 0,0 0 1 0 0,1-1 0 0 0,1 4-39 0 0,-1-4 14 0 0,1 0 0 0 0,-1-1 0 0 0,0 1 0 0 0,1 0 0 0 0,0-1 0 0 0,0 1 0 0 0,0-1 0 0 0,0 0 1 0 0,0 0-1 0 0,0 0 0 0 0,0-1 0 0 0,1 1 0 0 0,-1-1 0 0 0,0 1 0 0 0,1-1 0 0 0,-1 0 0 0 0,1-1-14 0 0,14 4-12 0 0,0-1-1 0 0,-1-1 1 0 0,1-1-1 0 0,0 0 0 0 0,0-1 1 0 0,17-3 12 0 0,15-4-230 0 0,39-12 230 0 0,-71 14-112 0 0,0 0 1 0 0,-1-2-1 0 0,0 0 1 0 0,12-8 111 0 0,62-38 313 0 0,-82 47-285 0 0,0 0 0 0 0,0 0 0 0 0,0-1 0 0 0,-1 0 0 0 0,0-1 0 0 0,0 0 0 0 0,-1 0 0 0 0,0 0 0 0 0,-1-1 0 0 0,0 0 0 0 0,0-1 0 0 0,-1 1 0 0 0,0-1 0 0 0,0 0 0 0 0,-1 0 0 0 0,-1 0 0 0 0,1-4-28 0 0,-4 13 30 0 0,1 0 1 0 0,-1 0 0 0 0,0 0 0 0 0,0-1 0 0 0,1 1 0 0 0,-1 0 0 0 0,0 0 0 0 0,0-1 0 0 0,-1 1 0 0 0,1 0-1 0 0,0 0 1 0 0,0 0 0 0 0,0-1 0 0 0,-1 1 0 0 0,1 0 0 0 0,-1 0 0 0 0,1 0 0 0 0,-1 0 0 0 0,1 0 0 0 0,-1 0-1 0 0,0 0 1 0 0,0 0 0 0 0,0-1-31 0 0,0 1 8 0 0,-1 0 0 0 0,1 0 1 0 0,-1 0-1 0 0,0 0 0 0 0,1 0 0 0 0,-1 1 0 0 0,0-1 0 0 0,1 1 0 0 0,-1-1 0 0 0,0 1 0 0 0,0-1 0 0 0,0 1 1 0 0,1 0-1 0 0,-3 0-8 0 0,-4 0-102 0 0,-1 1 1 0 0,1 0 0 0 0,-1 0-1 0 0,1 1 1 0 0,-1 0 0 0 0,-4 2 101 0 0,5-1 80 0 0,0 1 0 0 0,-1 0 1 0 0,1 0-1 0 0,0 1 1 0 0,1-1-1 0 0,-1 2 1 0 0,-5 5-81 0 0,-1 2-361 0 0,1 0 1 0 0,0 1 0 0 0,-3 6 360 0 0,11-13 108 0 0,0 1 0 0 0,1 0 0 0 0,0 0 0 0 0,0 0 0 0 0,1 0 1 0 0,0 0-1 0 0,0 1 0 0 0,1-1 0 0 0,0 5-108 0 0,-1 0 246 0 0,2-10-237 0 0,1 0 0 0 0,-1 0 1 0 0,1 1-1 0 0,0-1 0 0 0,0 0 1 0 0,0 0-1 0 0,1 0 1 0 0,-1 1-1 0 0,1-1 0 0 0,0 0 1 0 0,0 0-1 0 0,0 0 0 0 0,0 0 1 0 0,0 0-1 0 0,1-1 0 0 0,-1 1 1 0 0,3 2-11 0 0,-3-3 2 0 0,0 0-1 0 0,0-1 0 0 0,1 1 0 0 0,-1-1 1 0 0,1 1-1 0 0,-1-1 0 0 0,1 0 0 0 0,-1 1 1 0 0,1-1-1 0 0,0 0 0 0 0,-1 0 0 0 0,1 0 1 0 0,0 0-1 0 0,0 0 0 0 0,0-1 0 0 0,0 1 1 0 0,0-1-1 0 0,0 1 0 0 0,0-1 0 0 0,0 0 0 0 0,0 1 1 0 0,0-1-1 0 0,0 0 0 0 0,0-1 0 0 0,0 1 1 0 0,0 0-1 0 0,0 0 0 0 0,1-1 0 0 0,5-1-21 0 0,1-1-1 0 0,-1 0 0 0 0,1 0 1 0 0,-1-1-1 0 0,0 0 1 0 0,-1-1-1 0 0,1 1 0 0 0,-1-1 1 0 0,0-1-1 0 0,1 0 22 0 0,9-9-127 0 0,-10 9 93 0 0,0 0 0 0 0,0-1-1 0 0,-1 1 1 0 0,2-3 34 0 0,6-9 0 0 0,0-1 0 0 0,0 0 0 0 0,-2-1 0 0 0,8-18 0 0 0,-19 33 12 0 0,-10 28 166 0 0,1 6-215 0 0,2 1 0 0 0,1 1 1 0 0,2-1-1 0 0,1 1 1 0 0,1 1 36 0 0,1-24-147 0 0,0 0 0 0 0,1 0 0 0 0,0 0 0 0 0,1 0-1 0 0,0 1 148 0 0,-2-7-272 0 0,1 1 0 0 0,0-1 0 0 0,-1 1 0 0 0,1-1 0 0 0,0 0 0 0 0,1 0 0 0 0,-1 0 0 0 0,0 1 0 0 0,1-1 0 0 0,-1 0 0 0 0,1 0 0 0 0,-1-1 0 0 0,1 1 0 0 0,0 0 0 0 0,0-1 0 0 0,0 1 0 0 0,0-1 0 0 0,2 2 272 0 0,4-2-1727 0 0</inkml:trace>
  <inkml:trace contextRef="#ctx0" brushRef="#br0" timeOffset="10734.943">2571 3637 17967 0 0,'3'5'262'0'0,"-1"0"-1"0"0,1 1 0 0 0,-1-1 1 0 0,-1 1-1 0 0,1-1 0 0 0,-1 1 1 0 0,0 0-1 0 0,0 5-261 0 0,1 50 428 0 0,-3-39 304 0 0,1 8-207 0 0,-2 0 0 0 0,-1-1 0 0 0,-2 1 0 0 0,-1 0-525 0 0,1-5 547 0 0,1 0 1 0 0,2 0-1 0 0,0 1 0 0 0,2 4-547 0 0,21-33-168 0 0,-11-1 158 0 0,0-1 0 0 0,-1 0 0 0 0,1 0 0 0 0,-1-1 0 0 0,0 0 0 0 0,5-5 10 0 0,17-11 184 0 0,-20 14-172 0 0,1 1-1 0 0,1 0 1 0 0,0 1-1 0 0,0 0 1 0 0,0 1 0 0 0,0 0-1 0 0,1 1 1 0 0,0 1-1 0 0,7-1-11 0 0,-18 3 55 0 0,1 1 0 0 0,-1 0 0 0 0,0 0 0 0 0,0 0 0 0 0,1 0 0 0 0,-1 1 0 0 0,0-1-1 0 0,0 1 1 0 0,0 0 0 0 0,0 0 0 0 0,0 0 0 0 0,0 0 0 0 0,0 1 0 0 0,0-1 0 0 0,0 1 0 0 0,0 0 0 0 0,0-1-1 0 0,-1 1 1 0 0,1 1 0 0 0,-1-1 0 0 0,0 0 0 0 0,0 0 0 0 0,1 1 0 0 0,-2 0 0 0 0,1-1 0 0 0,0 1 0 0 0,0 0-1 0 0,-1 0 1 0 0,1 0 0 0 0,-1 0 0 0 0,0 0 0 0 0,0 0 0 0 0,0 0 0 0 0,-1 0-55 0 0,1 1 1 0 0,-1-1 1 0 0,1 0 0 0 0,0 0-1 0 0,-1-1 1 0 0,1 1 0 0 0,1 0-1 0 0,-1 0 1 0 0,1 2-2 0 0,-1-4-190 0 0,-1-1-500 0 0,0 0-218 0 0,0 0-1001 0 0,0 0-4042 0 0,0 0-1728 0 0</inkml:trace>
  <inkml:trace contextRef="#ctx0" brushRef="#br0" timeOffset="11201.786">3974 3086 19351 0 0,'12'-8'531'0'0,"-1"-1"-1"0"0,0 0 1 0 0,4-5-531 0 0,-10 9 66 0 0,-1 0 0 0 0,0 0 0 0 0,-1 0 0 0 0,1 0 0 0 0,-1 0 0 0 0,0-1 0 0 0,0 1 0 0 0,1-6-66 0 0,-3 9 94 0 0,-1 1 0 0 0,0 0 0 0 0,1-1 0 0 0,-1 1 0 0 0,0 0 0 0 0,0-1-1 0 0,0 1 1 0 0,0 0 0 0 0,0-1 0 0 0,0 1 0 0 0,0-1 0 0 0,-1 1 0 0 0,1 0-1 0 0,0-1 1 0 0,-1 1 0 0 0,1 0 0 0 0,-1 0 0 0 0,1-1 0 0 0,-1 1 0 0 0,0 0-1 0 0,0 0 1 0 0,1 0 0 0 0,-1 0 0 0 0,0 0 0 0 0,0 0 0 0 0,0 0 0 0 0,0 0-1 0 0,0 0 1 0 0,-1 0-94 0 0,0-1 90 0 0,0 1 0 0 0,0 0 0 0 0,-1-1 0 0 0,1 1 0 0 0,0 0 0 0 0,-1 0 0 0 0,1 1 0 0 0,0-1 0 0 0,-1 0 0 0 0,1 1 0 0 0,-1-1 0 0 0,0 1 0 0 0,1 0 0 0 0,-1 0 0 0 0,0 0-90 0 0,-7 2-2 0 0,0 0 1 0 0,0 0-1 0 0,0 1 0 0 0,1 0 0 0 0,-1 1 1 0 0,1 0-1 0 0,-1 1 0 0 0,1 0 1 0 0,1 0-1 0 0,-1 1 0 0 0,1 0 0 0 0,-1 1 2 0 0,-6 6 195 0 0,-1 1 0 0 0,2 1 0 0 0,0 0 0 0 0,1 1 0 0 0,-7 11-195 0 0,-10 17 279 0 0,2 1 1 0 0,2 1-1 0 0,2 2 1 0 0,-10 29-280 0 0,11-10 465 0 0,4 1 1 0 0,-2 19-466 0 0,-4 57 1101 0 0,6-41-1705 0 0,-13 67-768 0 0,31-161-4216 0 0,1-9-2599 0 0</inkml:trace>
  <inkml:trace contextRef="#ctx0" brushRef="#br0" timeOffset="11202.786">3666 3554 19319 0 0,'0'0'439'0'0,"1"-1"62"0"0,6-7 502 0 0,-6 8-987 0 0,-1 0 1 0 0,0-1-1 0 0,0 1 0 0 0,0 0 0 0 0,1-1 1 0 0,-1 1-1 0 0,0 0 0 0 0,0-1 0 0 0,0 1 1 0 0,0 0-1 0 0,0-1 0 0 0,0 1 0 0 0,0-1 1 0 0,0 1-1 0 0,0 0 0 0 0,0-1 1 0 0,0 1-1 0 0,0 0 0 0 0,0-1 0 0 0,0 1 1 0 0,0 0-1 0 0,0-1 0 0 0,0 1 0 0 0,-1 0 1 0 0,1-1-1 0 0,0 1 0 0 0,0 0 0 0 0,0-1 1 0 0,0 1-1 0 0,-1 0 0 0 0,1-1 1 0 0,0 1-1 0 0,0 0 0 0 0,-1 0 0 0 0,1-1 1 0 0,0 1-1 0 0,-1 0 0 0 0,1 0 0 0 0,0 0 1 0 0,-1-1-17 0 0,-10-2 458 0 0,11 3-444 0 0,-11-2 505 0 0,0 2 1 0 0,-1-1 0 0 0,-9 2-520 0 0,-2 0 495 0 0,2 0-208 0 0,0 1-1 0 0,1 2 0 0 0,-1 0 0 0 0,-8 3-286 0 0,-10 2-17 0 0,15-3 17 0 0,14-3 0 0 0,0-1 0 0 0,0 0 0 0 0,-4 0 0 0 0,8-1-163 0 0,0 1-1 0 0,0-1 1 0 0,0 1-1 0 0,0 0 1 0 0,0 0-1 0 0,0 1 1 0 0,-2 1 163 0 0,-8 7-7241 0 0,15-10-165 0 0</inkml:trace>
  <inkml:trace contextRef="#ctx0" brushRef="#br0" timeOffset="11549.433">3779 3599 21191 0 0,'0'21'331'0'0,"-1"0"0"0"0,-2 0 0 0 0,0 0 0 0 0,-1 0-1 0 0,-1 0 1 0 0,-1-1 0 0 0,-1 0 0 0 0,-2 2-331 0 0,-2 8 1105 0 0,-4 22-1105 0 0,4-16 304 0 0,10-28-265 0 0,-1-1 0 0 0,1 1 0 0 0,1-1 0 0 0,-1 1 0 0 0,1-1 0 0 0,1 1 0 0 0,0-1 0 0 0,1 8-39 0 0,-2-13 0 0 0,1 0 0 0 0,-1 0 0 0 0,1 0 0 0 0,0-1 0 0 0,0 1 0 0 0,0 0 0 0 0,0 0 0 0 0,0 0 0 0 0,0-1 0 0 0,0 1 0 0 0,0-1 0 0 0,1 1 0 0 0,-1-1 0 0 0,1 1 0 0 0,-1-1 0 0 0,1 0 0 0 0,-1 1 0 0 0,1-1 0 0 0,0 0 0 0 0,0 0 0 0 0,0-1 0 0 0,-1 1 0 0 0,1 0 0 0 0,0 0 0 0 0,0-1 0 0 0,0 1 0 0 0,2-1 0 0 0,-2 1 0 0 0,0-1 0 0 0,0 1 0 0 0,0-1 0 0 0,0 0 0 0 0,0 0 0 0 0,0 0 0 0 0,0 0 0 0 0,0 0 0 0 0,0 0 0 0 0,0 0 0 0 0,0-1 0 0 0,0 1 0 0 0,2-1 0 0 0,2-1 0 0 0,13-4 2 0 0,-17 5-21 0 0,-1 0-81 0 0,-1 1-72 0 0,0 0-20 0 0,0 0-151 0 0,0 0-606 0 0,0 0-267 0 0,0 0-51 0 0</inkml:trace>
  <inkml:trace contextRef="#ctx0" brushRef="#br0" timeOffset="11895.88">4028 3192 3224 0 0,'0'0'2'0'0,"1"-1"0"0"0,-1 1 0 0 0,0 0 0 0 0,0 0 0 0 0,1 0 0 0 0,-1-1 0 0 0,0 1 0 0 0,0 0 1 0 0,1 0-1 0 0,-1 0 0 0 0,0 0 0 0 0,1 0 0 0 0,-1 0 0 0 0,0-1 0 0 0,1 1 0 0 0,-1 0 0 0 0,0 0 0 0 0,0 0 0 0 0,1 0 0 0 0,-1 0 0 0 0,0 0 1 0 0,1 0-1 0 0,-1 0 0 0 0,0 0 0 0 0,1 0 0 0 0,-1 1 0 0 0,0-1 0 0 0,1 0 0 0 0,-1 0 0 0 0,0 0 0 0 0,0 0 0 0 0,1 0 0 0 0,-1 1 0 0 0,0-1 0 0 0,0 0 1 0 0,1 0-1 0 0,-1 0 0 0 0,0 1 0 0 0,0-1 0 0 0,1 0-2 0 0,-1 1 172 0 0,0-1 0 0 0,1 0 0 0 0,-1 1 0 0 0,1-1 0 0 0,-1 1 0 0 0,1 0 1 0 0,-1-1-1 0 0,0 1 0 0 0,1-1 0 0 0,-1 1 0 0 0,0 0 0 0 0,0-1 0 0 0,0 1 0 0 0,1-1 0 0 0,-1 1 0 0 0,0 0 1 0 0,0-1-1 0 0,0 1 0 0 0,0 0 0 0 0,0-1 0 0 0,0 1 0 0 0,0 0 0 0 0,0 0-172 0 0,-7 25 8681 0 0,-1 0-4263 0 0,4-11-3788 0 0,-2-1 0 0 0,0 1 0 0 0,-1-1-1 0 0,-1 2-629 0 0,-44 75 1794 0 0,5 1-1 0 0,-27 77-1793 0 0,67-150 83 0 0,-14 36 240 0 0,2 0 0 0 0,-10 51-323 0 0,24-64-539 0 0,4-40 457 0 0,1 1 0 0 0,0-1-1 0 0,1 1 1 0 0,-1-1 0 0 0,0 1-1 0 0,1 0 1 0 0,0-1 0 0 0,-1 1-1 0 0,1-1 1 0 0,0 0 0 0 0,0 1-1 0 0,0-1 1 0 0,2 2 82 0 0,0 1-410 0 0,-3-5 275 0 0,0 1 0 0 0,1-1 1 0 0,-1 1-1 0 0,0-1 0 0 0,1 1 1 0 0,-1-1-1 0 0,1 1 1 0 0,-1-1-1 0 0,1 1 0 0 0,-1-1 1 0 0,1 1-1 0 0,-1-1 0 0 0,1 0 1 0 0,-1 1-1 0 0,1-1 1 0 0,-1 0-1 0 0,1 1 0 0 0,0-1 1 0 0,-1 0-1 0 0,1 0 0 0 0,0 0 1 0 0,-1 0-1 0 0,1 0 1 0 0,-1 0-1 0 0,1 1 0 0 0,0-1 1 0 0,-1-1-1 0 0,1 1 135 0 0,11 0-7850 0 0</inkml:trace>
  <inkml:trace contextRef="#ctx0" brushRef="#br0" timeOffset="12247.984">4176 3658 19351 0 0,'0'0'439'0'0,"1"3"62"0"0,-1 0-412 0 0,1 1 0 0 0,-1-1 0 0 0,0 1 0 0 0,1-1 0 0 0,-2 1 0 0 0,1-1 0 0 0,0 0 0 0 0,-1 1 0 0 0,1-1 0 0 0,-1 1 0 0 0,0-1 0 0 0,0 0 0 0 0,-1 3-89 0 0,-1-1 125 0 0,0-1 0 0 0,1 1 0 0 0,-2-1-1 0 0,1 0 1 0 0,0 0 0 0 0,-1 0 0 0 0,0 0 0 0 0,0-1-1 0 0,-2 3-124 0 0,-1-1 222 0 0,1 1 0 0 0,-1 0 1 0 0,1 0-1 0 0,1 1 0 0 0,-1 0 0 0 0,1 0 0 0 0,-2 3-222 0 0,-24 37 654 0 0,21-33-491 0 0,1-1-1 0 0,0 1 1 0 0,2 1 0 0 0,-7 14-163 0 0,11-22 42 0 0,0 1 12 0 0,-1 1 0 0 0,2 0 0 0 0,-1 0 0 0 0,1 1-54 0 0,2-7 17 0 0,0 0 0 0 0,-1 0-1 0 0,1-1 1 0 0,0 1 0 0 0,1 0-1 0 0,-1 0 1 0 0,1 0 0 0 0,-1 0 0 0 0,1 0-1 0 0,0 0 1 0 0,0-1 0 0 0,0 1-1 0 0,0 0 1 0 0,1 2-17 0 0,0-2 19 0 0,0 0-1 0 0,1 0 0 0 0,-1 0 1 0 0,0 0-1 0 0,1 0 1 0 0,-1 0-1 0 0,1 0 1 0 0,0-1-1 0 0,0 0 0 0 0,0 1 1 0 0,1-1-1 0 0,-1 0 1 0 0,0 0-1 0 0,1-1 1 0 0,-1 1-1 0 0,1-1 0 0 0,-1 0 1 0 0,3 1-19 0 0,-1-1-1 0 0,0-1 1 0 0,0 1-1 0 0,1-1 1 0 0,-1 0-1 0 0,0-1 1 0 0,0 1-1 0 0,0-1 1 0 0,0 0-1 0 0,0 0 1 0 0,0 0 0 0 0,0-1-1 0 0,0 0 1 0 0,2-1 0 0 0,10-4-164 0 0,-1-1 1 0 0,0-1-1 0 0,0-1 164 0 0,-10 7 41 0 0,-1-1 0 0 0,0 0 0 0 0,0-1 0 0 0,-1 1 0 0 0,1-1 1 0 0,-1 0-1 0 0,0 0 0 0 0,0-1 0 0 0,-1 1 0 0 0,1-1-41 0 0,2-6 12 0 0,0 0 0 0 0,0 0 0 0 0,-2-1 1 0 0,1 1-1 0 0,-2-1 0 0 0,0 0 1 0 0,0 0-1 0 0,-1-1 0 0 0,-1 1-12 0 0,0 3-62 0 0,-1 1 0 0 0,0 0 0 0 0,-1 0-1 0 0,0 0 1 0 0,-1 0 0 0 0,0 0 0 0 0,0 0 0 0 0,-1 0 0 0 0,0 1 0 0 0,0-1 0 0 0,-1 1-1 0 0,0 0 1 0 0,-4-6 62 0 0,2 6-782 0 0,-1-1-1 0 0,-1 1 0 0 0,1 0 0 0 0,-8-5 783 0 0,5 4-2262 0 0,1 1-5200 0 0</inkml:trace>
  <inkml:trace contextRef="#ctx0" brushRef="#br0" timeOffset="12748.602">4347 3812 10592 0 0,'4'-1'149'0'0,"0"-1"0"0"0,0 1 1 0 0,0 0-1 0 0,0 0 0 0 0,0 1 1 0 0,0-1-1 0 0,0 1 1 0 0,1 0-1 0 0,-1 0 0 0 0,0 0 1 0 0,1 1-150 0 0,18 3 6063 0 0,-22-4-5906 0 0,0 1-1 0 0,0-1 1 0 0,0 1-1 0 0,0-1 1 0 0,0 1-1 0 0,0-1 1 0 0,0 1-1 0 0,0 0 1 0 0,-1 0-1 0 0,1 0 1 0 0,0-1-1 0 0,0 1 1 0 0,-1 0-1 0 0,1 0 1 0 0,0 0-1 0 0,-1 0 1 0 0,1 0-1 0 0,-1 0 1 0 0,1 0-1 0 0,-1 0 1 0 0,0 0-1 0 0,1 0 1 0 0,-1 1-1 0 0,0-1 1 0 0,0 0-1 0 0,0 0 1 0 0,1 0-1 0 0,-1 0-156 0 0,0 7 172 0 0,0 0-1 0 0,0-1 1 0 0,-1 1-1 0 0,0 0-171 0 0,0 2 256 0 0,-2 20 13 0 0,0 1-165 0 0,1 16-104 0 0,2-38 6 0 0,1 1 0 0 0,0-1 0 0 0,0 0 0 0 0,1 0 0 0 0,0 0 0 0 0,1 0 0 0 0,0 2-6 0 0,-3-11 0 0 0,3 8 11 0 0,0-1 1 0 0,0 1 0 0 0,1-1-1 0 0,0 0 1 0 0,1 1-12 0 0,-3-5 1 0 0,-1-2 1 0 0,1 1-1 0 0,0 0 1 0 0,-1 0-1 0 0,1 0 1 0 0,0-1-1 0 0,0 1 1 0 0,0-1-1 0 0,1 0 1 0 0,-1 1-1 0 0,0-1 1 0 0,0 0-1 0 0,1 0 1 0 0,-1-1-1 0 0,1 1 1 0 0,-1 0-1 0 0,0-1 1 0 0,3 1-2 0 0,-1-1-15 0 0,1 0-1 0 0,-1 0 1 0 0,0 0-1 0 0,0 0 1 0 0,1-1 0 0 0,-1 0-1 0 0,0 0 1 0 0,0 0 0 0 0,0 0-1 0 0,0-1 1 0 0,0 0 0 0 0,0 0-1 0 0,1 0 16 0 0,8-6-101 0 0,-1 0-1 0 0,-1-1 1 0 0,4-2 101 0 0,1-3-35 0 0,-9 8 137 0 0,0-1-1 0 0,0 0 0 0 0,-1-1 1 0 0,0 1-1 0 0,4-9-101 0 0,-4 8 77 0 0,5-11 65 0 0,-8 15-263 0 0,0-1-1 0 0,-1 1 1 0 0,2 0-1 0 0,2-4 122 0 0,-5 6-153 0 0,-1 2 297 0 0,0 0 131 0 0,1 1-244 0 0,0-1 1 0 0,0 0-1 0 0,-1 0 1 0 0,1 0-1 0 0,0 1 1 0 0,0-1-1 0 0,-1 0 1 0 0,1 1-1 0 0,0-1 1 0 0,-1 1 0 0 0,1-1-1 0 0,0 1 1 0 0,-1-1-1 0 0,1 1 1 0 0,-1-1-1 0 0,1 1 1 0 0,-1-1-1 0 0,1 1 1 0 0,-1 0-1 0 0,1-1 1 0 0,-1 1-1 0 0,0 0 1 0 0,1-1 0 0 0,-1 1-1 0 0,0 0 1 0 0,0 0-1 0 0,1-1 1 0 0,-1 1-1 0 0,0 0 1 0 0,0 0-1 0 0,0 0 1 0 0,0-1-32 0 0,2 31 302 0 0,-2-26-215 0 0,-1 15-272 0 0,1-8 215 0 0,-1 1-1 0 0,2 0 1 0 0,0-1-1 0 0,0 1 1 0 0,1 0-1 0 0,1-1 1 0 0,3 12-30 0 0,-5-21 22 0 0,-1-2-22 0 0,0 0 1 0 0,1 0 0 0 0,-1 0 0 0 0,1 0 0 0 0,0 0-1 0 0,-1 0 1 0 0,1-1 0 0 0,0 1 0 0 0,-1 0-1 0 0,1 0 1 0 0,0-1 0 0 0,0 1 0 0 0,-1 0 0 0 0,1-1-1 0 0,0 1 1 0 0,1 0-1 0 0,-1-1-2 0 0,0 1-1 0 0,0 0 1 0 0,0 0-1 0 0,0 0 1 0 0,0-1-1 0 0,0 1 1 0 0,0-1-1 0 0,0 1 1 0 0,0-1-1 0 0,0 1 1 0 0,1-1-1 0 0,-1 1 1 0 0,0-1-1 0 0,0 0 1 0 0,1 0-1 0 0,-1 0 1 0 0,0 0-1 0 0,0 0 1 0 0,1 0-1 0 0,-1 0 1 0 0,0 0-1 0 0,2 0 3 0 0,-1-1 31 0 0,0 0 1 0 0,1 0-1 0 0,-1-1 0 0 0,1 1 0 0 0,-1 0 0 0 0,0-1 0 0 0,0 1 0 0 0,0-1 0 0 0,0 0 0 0 0,0 1 0 0 0,0-2-31 0 0,5-5 229 0 0,0 0 0 0 0,0-1 0 0 0,-1 0 0 0 0,-1-1 0 0 0,1 0-229 0 0,3-9 195 0 0,-1-1-1 0 0,-1 1 1 0 0,4-19-195 0 0,-4 14-40 0 0,-2 5-148 0 0,-2 0-1 0 0,-1 0 0 0 0,0 0 1 0 0,-1 0-1 0 0,-1-1 1 0 0,-1 1-1 0 0,-2-9 189 0 0,-1-46-4232 0 0,4 49 2216 0 0</inkml:trace>
  <inkml:trace contextRef="#ctx0" brushRef="#br0" timeOffset="13196.411">5324 3868 23439 0 0,'5'17'365'0'0,"0"0"0"0"0,-1 0 1 0 0,-1 0-1 0 0,-1 0 0 0 0,0 0 0 0 0,-1 1 0 0 0,-1 4-365 0 0,1 6 366 0 0,1 0 0 0 0,1 2-366 0 0,-2-9 231 0 0,-1-19-316 0 0,0-2-13 0 0,1-2-227 0 0,8-16-2663 0 0,-2 0 1205 0 0</inkml:trace>
  <inkml:trace contextRef="#ctx0" brushRef="#br0" timeOffset="13197.411">5454 3338 13824 0 0,'13'25'608'0'0,"-4"-13"128"0"0,-1-1-584 0 0,1 0-152 0 0,-1 0 0 0 0,0-3 0 0 0,1 3 664 0 0,-6-4 103 0 0,7 4 17 0 0,-6-3 8 0 0,4 0-1120 0 0,-3-5-224 0 0,7 5-48 0 0</inkml:trace>
  <inkml:trace contextRef="#ctx0" brushRef="#br0" timeOffset="13198.411">5597 3652 5984 0 0,'14'123'1042'0'0,"-11"-87"1498"0"0,2 26 2784 0 0,-3 8 3351 0 0,9 60-8675 0 0,-4-96 1393 0 0,-7-33-1128 0 0,2-2-220 0 0,-1 1 0 0 0,1-1 0 0 0,-1 1 1 0 0,0-1-1 0 0,1 0 0 0 0,-1 1 0 0 0,0-1 0 0 0,1 0 0 0 0,-1 0 0 0 0,0 0 0 0 0,0 0 0 0 0,0 0 0 0 0,0 0 0 0 0,0 0 1 0 0,0-1-1 0 0,0 1 0 0 0,0 0 0 0 0,-1 0 0 0 0,1-1 0 0 0,0 1 0 0 0,0-2-45 0 0,12-30 123 0 0,11-24 1 0 0,-13 35-27 0 0,-6 9-23 0 0,2 1 1 0 0,-1 0-1 0 0,2 1 0 0 0,1-2-74 0 0,-5 7 47 0 0,0 1 0 0 0,1 0 0 0 0,0 0 0 0 0,0 1-1 0 0,0-1 1 0 0,0 1 0 0 0,1 0 0 0 0,-1 1 0 0 0,4-2-47 0 0,-7 3 21 0 0,1 1 1 0 0,-1 0 0 0 0,1 0 0 0 0,0 0 0 0 0,-1 1 0 0 0,1-1 0 0 0,0 1 0 0 0,0-1 0 0 0,0 1 0 0 0,-1 0 0 0 0,1 0 0 0 0,0 0 0 0 0,0 0 0 0 0,0 1 0 0 0,0-1 0 0 0,1 1-22 0 0,0 1 12 0 0,0 0 0 0 0,0-1 1 0 0,0 1-1 0 0,0 1 0 0 0,0-1 0 0 0,-1 0 0 0 0,1 1 0 0 0,-1 0 0 0 0,1 0 0 0 0,-1 0-12 0 0,8 10 5 0 0,0 0 0 0 0,-1 0 0 0 0,0 1-1 0 0,-2 0 1 0 0,2 3-5 0 0,-9-14 5 0 0,14 26-343 0 0,-1 1 0 0 0,-2 1 0 0 0,-1 0 0 0 0,6 25 338 0 0,-2-5-2709 0 0,-13-28 443 0 0</inkml:trace>
  <inkml:trace contextRef="#ctx0" brushRef="#br0" timeOffset="13995.693">1983 5162 11976 0 0,'2'8'333'0'0,"1"0"1"0"0,0 0-1 0 0,0 0 1 0 0,0 0-1 0 0,1 0 1 0 0,0-1 0 0 0,0 0-1 0 0,4 4-333 0 0,1 1 1849 0 0,1 0 0 0 0,1 0 1 0 0,0-1-1 0 0,1 1-1849 0 0,-8-9 269 0 0,0 0 1 0 0,0 0 0 0 0,1 0 0 0 0,-1-1 0 0 0,1 1-1 0 0,-1-1 1 0 0,1 0 0 0 0,0 0 0 0 0,0-1 0 0 0,0 1-1 0 0,0-1 1 0 0,2 0-270 0 0,1 0 176 0 0,0-1 0 0 0,0 1 0 0 0,0-1 1 0 0,0-1-1 0 0,-1 0 0 0 0,1 0 0 0 0,0-1 0 0 0,0 1-176 0 0,2-2 56 0 0,1-1 0 0 0,0 0 0 0 0,-1 0 0 0 0,0-1 0 0 0,0 0 0 0 0,-1-1 0 0 0,1 0 0 0 0,-1 0 0 0 0,0-1 0 0 0,-1 0 0 0 0,5-6-56 0 0,-4 3 1 0 0,0 0 1 0 0,-1-1-1 0 0,0 0 0 0 0,0 0 0 0 0,-2-1 1 0 0,1 0-1 0 0,-1-1 0 0 0,-1 1 0 0 0,-1-1 0 0 0,1 0 1 0 0,-2 0-1 0 0,0 0 0 0 0,0-5-1 0 0,-3 15-2 0 0,0 0 0 0 0,0-1-1 0 0,0 1 1 0 0,0 0 0 0 0,-1-1 0 0 0,1 1 0 0 0,-1 0-1 0 0,0 0 1 0 0,0 0 0 0 0,0-1 0 0 0,0 1-1 0 0,-1 0 1 0 0,1 1 0 0 0,-1-1 0 0 0,0 0 0 0 0,0 0-1 0 0,0 1 1 0 0,-1-2 2 0 0,2 2-1 0 0,-1 1 0 0 0,1 0 0 0 0,-1 0-1 0 0,1 0 1 0 0,-1 0 0 0 0,1 0 0 0 0,-1 0 0 0 0,1 0 0 0 0,-1 0-1 0 0,0 1 1 0 0,0-1 0 0 0,1 1 0 0 0,-1-1 0 0 0,0 1 0 0 0,0 0-1 0 0,0-1 1 0 0,0 1 0 0 0,1 0 0 0 0,-1 0 0 0 0,0 0-1 0 0,0 1 1 0 0,0-1 0 0 0,0 0 0 0 0,1 1 0 0 0,-1-1 0 0 0,0 1-1 0 0,0 0 1 0 0,1-1 0 0 0,-1 1 0 0 0,0 0 0 0 0,1 0 0 0 0,-1 0-1 0 0,1 0 1 0 0,-1 0 1 0 0,-7 6-1 0 0,1 1 1 0 0,0-1-1 0 0,0 1 0 0 0,0 1 0 0 0,1-1 0 0 0,0 1 1 0 0,1 0-1 0 0,0 1 0 0 0,0 0 0 0 0,-1 3 1 0 0,3-4-1 0 0,0 0 1 0 0,0 1-1 0 0,1 0 0 0 0,0-1 1 0 0,1 1-1 0 0,0 0 0 0 0,1 0 0 0 0,0 1 1 0 0,0-1-1 0 0,1 0 0 0 0,1 5 1 0 0,0-8 5 0 0,0 0-1 0 0,1 0 1 0 0,-1 0-1 0 0,2 0 0 0 0,-1 0 1 0 0,1 0-1 0 0,0-1 1 0 0,1 1-1 0 0,-1-1 1 0 0,1 0-1 0 0,0 0 1 0 0,5 5-5 0 0,7 5 25 0 0,0 0 0 0 0,1 0 0 0 0,8 4-25 0 0,-19-15 3 0 0,5 3 3 0 0,0-1 1 0 0,1-1-1 0 0,-1 1 0 0 0,1-2 1 0 0,0 0-1 0 0,1 0 0 0 0,-1-1 0 0 0,1-1 1 0 0,0 0-1 0 0,0 0 0 0 0,0-2 1 0 0,0 1-1 0 0,0-2 0 0 0,9 0-6 0 0,-10-1-42 0 0,-1 0 1 0 0,0-2-1 0 0,0 1 0 0 0,0-1 1 0 0,0-1-1 0 0,-1 0 0 0 0,1 0 1 0 0,5-4 41 0 0,-9 5-80 0 0,0-1 0 0 0,-1-1 0 0 0,1 1 0 0 0,-1-1 0 0 0,0 0 0 0 0,-1 0 1 0 0,1-1-1 0 0,-1 1 0 0 0,0-1 0 0 0,0-1 0 0 0,-1 1 0 0 0,4-7 80 0 0,-3 4-62 0 0,-1-1 0 0 0,-1 1 0 0 0,0-1 0 0 0,0 0 0 0 0,-1 0 0 0 0,0 0 0 0 0,0 0 0 0 0,-1-1 62 0 0,-1 11 0 0 0,0 0 0 0 0,0 0 0 0 0,0 0 0 0 0,0 0 0 0 0,0 1 0 0 0,0-1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0,-4 7 0 0 0,-2 7 0 0 0,0 3 239 0 0,2 1-1 0 0,0 0 0 0 0,2 1 1 0 0,-1 11-239 0 0,2-20 107 0 0,2-1 1 0 0,-1 1 0 0 0,1-1-1 0 0,0 0 1 0 0,1 1 0 0 0,0-1-1 0 0,1 0 1 0 0,0 0 0 0 0,4 8-108 0 0,2 5 43 0 0,12 21-31 0 0,-19-39-12 0 0,1 0 0 0 0,-1 0-1 0 0,1-1 1 0 0,0 1 0 0 0,0-1 0 0 0,1 0 0 0 0,-1 0-1 0 0,1 0 1 0 0,2 1 0 0 0,-5-3-35 0 0,0-1-1 0 0,0 1 1 0 0,1-1 0 0 0,-1 1-1 0 0,0-1 1 0 0,0 1 0 0 0,1-1-1 0 0,-1 0 1 0 0,0 1 0 0 0,1-1-1 0 0,-1 0 1 0 0,0 0 0 0 0,1 0-1 0 0,-1 0 1 0 0,0 0 0 0 0,1-1-1 0 0,-1 1 1 0 0,0 0-1 0 0,0-1 1 0 0,1 1 0 0 0,-1-1-1 0 0,0 1 1 0 0,0-1 0 0 0,0 1-1 0 0,1-1 1 0 0,-1 0 35 0 0,2-1-366 0 0,0 0-1 0 0,-1 0 1 0 0,1-1-1 0 0,-1 1 1 0 0,1-1-1 0 0,-1 1 1 0 0,0-1-1 0 0,0 0 1 0 0,0 0 366 0 0,7-15-1535 0 0</inkml:trace>
  <inkml:trace contextRef="#ctx0" brushRef="#br0" timeOffset="14409.272">2887 4811 21191 0 0,'0'0'480'0'0,"1"8"646"0"0,2 3-607 0 0,-2-8-490 0 0,0-1 0 0 0,0 1 0 0 0,0 0 0 0 0,-1-1 0 0 0,1 1 0 0 0,-1 0 0 0 0,0 1-29 0 0,5 41 631 0 0,-2-45-2255 0 0,11 2-88 0 0,-11-1-15 0 0</inkml:trace>
  <inkml:trace contextRef="#ctx0" brushRef="#br0" timeOffset="14743.378">3291 4464 11056 0 0,'2'2'505'0'0,"1"2"-231"0"0,-1-2-233 0 0,0 0 0 0 0,0 0 0 0 0,0 0 0 0 0,0 1 0 0 0,0-1 0 0 0,0 1 1 0 0,-1-1-1 0 0,1 1 0 0 0,-1 0 0 0 0,0-1 0 0 0,0 1 0 0 0,0 0 0 0 0,0 0 0 0 0,0 0 0 0 0,-1 0 0 0 0,0 0 0 0 0,1 0 1 0 0,-1 0-1 0 0,0 0-41 0 0,-6 33 8317 0 0,-3 9-8317 0 0,-11 35 2976 0 0,3-15-1862 0 0,3 6-1114 0 0,8-38 118 0 0,-14 97 264 0 0,11-59-354 0 0,1-10-28 0 0,2 1 0 0 0,4 1 0 0 0,3-13 0 0 0,2-1 0 0 0,6 28 0 0 0,-8-72-171 0 0,0 0 0 0 0,0-1 0 0 0,0 1-1 0 0,0 0 1 0 0,1-1 0 0 0,0 1 0 0 0,0-1 0 0 0,1 2 171 0 0,-3-5-162 0 0,1 0 0 0 0,0 0-1 0 0,0 0 1 0 0,-1 0 0 0 0,1 0 0 0 0,0-1 0 0 0,0 1 0 0 0,0 0 0 0 0,0-1 0 0 0,-1 1-1 0 0,1 0 1 0 0,0-1 0 0 0,0 1 0 0 0,0-1 0 0 0,0 0 0 0 0,1 1 0 0 0,-1-1 0 0 0,0 0-1 0 0,0 0 1 0 0,0 1 0 0 0,0-1 0 0 0,0 0 0 0 0,0 0 0 0 0,0 0 0 0 0,0 0 0 0 0,1-1-1 0 0,-1 1 1 0 0,0 0 0 0 0,0 0 0 0 0,0-1 0 0 0,0 1 0 0 0,0 0 0 0 0,0-1 0 0 0,0 1-1 0 0,1-2 163 0 0,20-14-2523 0 0</inkml:trace>
  <inkml:trace contextRef="#ctx0" brushRef="#br0" timeOffset="14744.378">3367 4968 14256 0 0,'4'-1'188'0'0,"-4"0"-127"0"0,1 1 1 0 0,0 0-1 0 0,0 0 0 0 0,0-1 0 0 0,0 1 0 0 0,-1 0 1 0 0,1-1-1 0 0,0 1 0 0 0,0-1 0 0 0,0 1 1 0 0,-1-1-1 0 0,1 1 0 0 0,0-1 0 0 0,-1 0 1 0 0,1 1-1 0 0,-1-1 0 0 0,1 0 0 0 0,-1 0-61 0 0,0 0 58 0 0,-1 1 1 0 0,0-1-1 0 0,0 0 0 0 0,0 0 1 0 0,0 0-1 0 0,0 0 0 0 0,0 1 0 0 0,0-1 1 0 0,0 1-1 0 0,0-1 0 0 0,0 0 1 0 0,0 1-1 0 0,0 0 0 0 0,0-1 0 0 0,-1 1 1 0 0,1 0-1 0 0,0-1-58 0 0,-2 1 365 0 0,-1-2 51 0 0,-1 1 1 0 0,1 0-1 0 0,-1 0 0 0 0,1 1 0 0 0,-1-1 0 0 0,0 1 1 0 0,0 0-1 0 0,1 0 0 0 0,-1 0 0 0 0,-1 1-416 0 0,-11 2 768 0 0,1 1 0 0 0,-5 1-768 0 0,-3 2 609 0 0,0 0-513 0 0,0 1 1 0 0,1 1 0 0 0,-22 11-97 0 0,17-7-1416 0 0,21-9-253 0 0,2 3-82 0 0</inkml:trace>
  <inkml:trace contextRef="#ctx0" brushRef="#br0" timeOffset="15295.606">3515 4560 11976 0 0,'1'2'546'0'0,"2"1"-356"0"0,0 0 0 0 0,-1 0 0 0 0,0 1-1 0 0,0-1 1 0 0,0 1 0 0 0,0-1 0 0 0,-1 1 0 0 0,1 0-1 0 0,-1 0 1 0 0,0 0 0 0 0,0 0 0 0 0,0 0 0 0 0,-1 0-1 0 0,1 0 1 0 0,-1 0 0 0 0,0 0 0 0 0,-1 3-190 0 0,0 10 1655 0 0,-1 1 1 0 0,-1 0-1 0 0,-3 8-1655 0 0,5-22 68 0 0,-28 97 999 0 0,9-35-435 0 0,10-38-177 0 0,2 0 1 0 0,-3 18-456 0 0,4 0 67 0 0,3 1 0 0 0,1 1-67 0 0,1-18 0 0 0,-6 23 0 0 0,3-21 0 0 0,1 18 0 0 0,2-27 149 0 0,1 5 476 0 0,0-1 0 0 0,2 1 0 0 0,2 7-625 0 0,-3-35 1 0 0,0 1-1 0 0,0-1 1 0 0,0 0 0 0 0,0 1-1 0 0,0-1 1 0 0,0 0 0 0 0,0 0-1 0 0,0 1 1 0 0,0-1-1 0 0,0 0 1 0 0,0 0 0 0 0,0 1-1 0 0,0-1 1 0 0,1 0-1 0 0,-1 0 1 0 0,0 1 0 0 0,0-1-1 0 0,0 0 1 0 0,0 0 0 0 0,1 0-1 0 0,-1 1 1 0 0,0-1-1 0 0,0 0 1 0 0,0 0 0 0 0,1 0-1 0 0,-1 0 0 0 0,3 0 0 0 0,0-1 0 0 0,0 0 0 0 0,-1 0 0 0 0,1 0 0 0 0,0 0 0 0 0,-1 0 0 0 0,1-1 0 0 0,-1 1 0 0 0,1-1 0 0 0,-1 0 0 0 0,0 0 0 0 0,2-1 0 0 0,-1 0 0 0 0,44-39-55 0 0,-36 30-17 0 0,1 1-1 0 0,0 1 0 0 0,1 0 1 0 0,1 0 72 0 0,-8 7 9 0 0,0 1-1 0 0,0 0 1 0 0,0 0 0 0 0,0 1 0 0 0,1 0 0 0 0,-1 0-1 0 0,0 0 1 0 0,1 1 0 0 0,-1 0 0 0 0,3 0-9 0 0,-1 1-65 0 0,0 0 1 0 0,0 0-1 0 0,0 1 1 0 0,0 0-1 0 0,0 0 1 0 0,3 3 64 0 0,-6-3-1 0 0,0 0 1 0 0,1 0-1 0 0,-1-1 1 0 0,1 1 0 0 0,-1-1-1 0 0,1 0 1 0 0,0-1-1 0 0,-1 1 1 0 0,1-1-1 0 0,0 0 1 0 0,0-1-1 0 0,-1 1 1 0 0,3-2 0 0 0,-3 1-9 0 0,-1 0 0 0 0,1-1 1 0 0,0 0-1 0 0,-1 0 0 0 0,0 0 1 0 0,1 0-1 0 0,-1-1 0 0 0,0 0 1 0 0,0 0-1 0 0,-1 0 0 0 0,1 0 1 0 0,-1 0-1 0 0,1-1 0 0 0,-1 0 1 0 0,0 1-1 0 0,0-1 0 0 0,-1 0 1 0 0,1-1-1 0 0,-1 1 0 0 0,0 0 1 0 0,0-1-1 0 0,1-2 9 0 0,-1-2-33 0 0,1 0-1 0 0,-2 1 1 0 0,2-7 33 0 0,-3 14-4 0 0,0-1 0 0 0,1 0 1 0 0,-1 0-1 0 0,0 0 0 0 0,0 0 1 0 0,0 1-1 0 0,-1-1 0 0 0,1 0 1 0 0,0 0-1 0 0,-1 0 0 0 0,1 1 1 0 0,-1-1-1 0 0,1 0 0 0 0,-1 0 1 0 0,0 1-1 0 0,0-1 0 0 0,0 1 1 0 0,0-1-1 0 0,0 0 0 0 0,0 1 1 0 0,0 0 3 0 0,-7-3-54 0 0,6 4 48 0 0,0-1 0 0 0,0 1 0 0 0,0 0 0 0 0,0 0 1 0 0,0 0-1 0 0,0 0 0 0 0,0 1 0 0 0,0-1 0 0 0,0 0 0 0 0,1 1 0 0 0,-1-1 0 0 0,0 1 0 0 0,0 0 0 0 0,0-1 0 0 0,1 1 0 0 0,-1 0 0 0 0,0 0 0 0 0,0 1 6 0 0,0 0-2 0 0,-1 0 0 0 0,1 0 0 0 0,0 0 0 0 0,0 1 0 0 0,0-1 0 0 0,0 1 0 0 0,1 0 0 0 0,-1-1 0 0 0,1 1 0 0 0,-2 2 2 0 0,0 3 11 0 0,0 0-1 0 0,1 0 1 0 0,0 1-1 0 0,1-1 1 0 0,-1 1-1 0 0,1-1 1 0 0,1 8-11 0 0,0-11 14 0 0,0 1 1 0 0,1-1-1 0 0,0 1 0 0 0,0-1 1 0 0,0 0-1 0 0,0 1 0 0 0,1-1 1 0 0,0 0-1 0 0,0 0 0 0 0,1 0 1 0 0,2 4-15 0 0,-3-6 4 0 0,0 0 1 0 0,0 0-1 0 0,0-1 1 0 0,1 1 0 0 0,-1-1-1 0 0,1 0 1 0 0,-1 1-1 0 0,1-1 1 0 0,0 0 0 0 0,0 0-1 0 0,0-1 1 0 0,0 1 0 0 0,0-1-1 0 0,0 1 1 0 0,0-1-1 0 0,1 0 1 0 0,-1 0 0 0 0,0-1-1 0 0,2 1-4 0 0,101 7-128 0 0,-104-8 129 0 0,0 0-1 0 0,-1 0 0 0 0,1 1 1 0 0,0-1-1 0 0,-1 1 0 0 0,1-1 1 0 0,-1 1-1 0 0,1-1 0 0 0,-1 1 1 0 0,1 0-1 0 0,-1 0 0 0 0,1 0 1 0 0,-1 0-1 0 0,0 0 0 0 0,1 0 1 0 0,-1 0-1 0 0,0 0 1 0 0,0 0-1 0 0,0 1 0 0 0,0-1 1 0 0,0 0-1 0 0,0 1 0 0 0,0-1 0 0 0,0 2 13 0 0,0 0 0 0 0,0 0-1 0 0,-1 0 1 0 0,1 0 0 0 0,-1 0-1 0 0,0 0 1 0 0,1 0 0 0 0,-2 0 0 0 0,1 1-13 0 0,0 2 37 0 0,-1 17 127 0 0,-2-1 0 0 0,0 0 0 0 0,-2 1 0 0 0,-5 16-164 0 0,3-11 491 0 0,4-22 1077 0 0,6-12-1011 0 0,40-42-9 0 0,1 2 0 0 0,51-39-548 0 0,-51 50-293 0 0,66-54-7351 0 0,-97 77 6029 0 0</inkml:trace>
  <inkml:trace contextRef="#ctx0" brushRef="#br0" timeOffset="15950.998">5025 5215 14280 0 0,'20'0'1776'0'0,"-18"0"-618"0"0,-2 0 389 0 0,0 0 75 0 0,-2 1-170 0 0,-3 2-1182 0 0,0-1-1 0 0,0 0 0 0 0,0 0 0 0 0,0-1 1 0 0,-4 1-270 0 0,3-1 30 0 0,0 1-1 0 0,0 0 1 0 0,1 0 0 0 0,-1 0 0 0 0,-5 3-30 0 0,6-1 8 0 0,0 0 0 0 0,0 0 0 0 0,0 0 0 0 0,1 1 0 0 0,-1 0 0 0 0,1 0 0 0 0,0 0 0 0 0,0 1 0 0 0,1-1 0 0 0,0 1 0 0 0,0 0 0 0 0,0 0 0 0 0,0 0 0 0 0,1 0 0 0 0,0 0 0 0 0,1 0 0 0 0,-1 1 0 0 0,1-1 0 0 0,0 1 0 0 0,1-1 0 0 0,-1 1 0 0 0,2-1 0 0 0,-1 7-8 0 0,1-9 1 0 0,-1-1 1 0 0,1 0-1 0 0,0 0 0 0 0,0 1 0 0 0,0-1 0 0 0,0 0 0 0 0,0 0 1 0 0,1 0-1 0 0,-1 0 0 0 0,1 0 0 0 0,0-1 0 0 0,0 1 0 0 0,1 1-1 0 0,-1-2 0 0 0,-1-1 0 0 0,1 1 0 0 0,0-1 0 0 0,0 1 0 0 0,0-1-1 0 0,0 0 1 0 0,-1 0 0 0 0,2 0 0 0 0,-1 0 0 0 0,0 0 0 0 0,0-1 0 0 0,0 1-1 0 0,0-1 1 0 0,0 1 0 0 0,1-1 0 0 0,-1 0 0 0 0,0 1 0 0 0,0-1 0 0 0,1-1-1 0 0,-1 1 1 0 0,1 0 0 0 0,8-2 55 0 0,0-1 0 0 0,0 0 0 0 0,0 0 1 0 0,-1-1-1 0 0,0 0 0 0 0,0-1 0 0 0,0 0 0 0 0,0-1 0 0 0,-1 0 0 0 0,8-7-55 0 0,9-8 221 0 0,-1-1 0 0 0,-2-1 0 0 0,2-3-221 0 0,-2-2 73 0 0,-2 0 0 0 0,-1-1 0 0 0,-1-1 0 0 0,-1-1 0 0 0,6-16-73 0 0,-14 22 31 0 0,-1 1 0 0 0,-1-1 0 0 0,2-13-31 0 0,3-12 24 0 0,-5 20 23 0 0,4-29-47 0 0,-6 25 89 0 0,-6 29-64 0 0,1 0 0 0 0,-1 0 0 0 0,0 0 0 0 0,0 0 0 0 0,-1-3-25 0 0,1 7 4 0 0,0 0 1 0 0,0-1 0 0 0,-1 1-1 0 0,1-1 1 0 0,0 1-1 0 0,0 0 1 0 0,-1-1-1 0 0,1 1 1 0 0,-1 0 0 0 0,0-1-1 0 0,1 1 1 0 0,-1 0-1 0 0,0 0 1 0 0,1-1-1 0 0,-1 1 1 0 0,0 0 0 0 0,0 0-1 0 0,0 0 1 0 0,0 0-1 0 0,-1 0-4 0 0,2 1 1 0 0,0 0 0 0 0,-1 0 0 0 0,1 0 0 0 0,0 0 0 0 0,-1 0 0 0 0,1-1 0 0 0,0 1 0 0 0,-1 0 0 0 0,1 1 0 0 0,0-1 0 0 0,-1 0 0 0 0,1 0 0 0 0,-1 0 0 0 0,1 0 0 0 0,0 0 0 0 0,-1 0 0 0 0,1 0 0 0 0,0 0 0 0 0,0 1-1 0 0,-1-1 1 0 0,1 0 0 0 0,0 0 0 0 0,-1 0 0 0 0,1 1 0 0 0,0-1 0 0 0,0 0 0 0 0,-1 0 0 0 0,1 1 0 0 0,0-1 0 0 0,0 0 0 0 0,0 1 0 0 0,-1-1-1 0 0,-4 13 200 0 0,4-11-119 0 0,-12 32 430 0 0,2 1 0 0 0,2-1 0 0 0,-2 17-511 0 0,-12 108 170 0 0,20-103-181 0 0,1-1 0 0 0,4 1 0 0 0,6 42 11 0 0,-5-61 18 0 0,3 7-18 0 0,1-1 0 0 0,2 1 0 0 0,7 16 0 0 0,-13-50-157 0 0,0-1 0 0 0,1 1 0 0 0,0 0 0 0 0,1-1 0 0 0,0 0 0 0 0,0 0 1 0 0,4 4 156 0 0,-8-12-151 0 0,0 0 0 0 0,1 0 0 0 0,-1 1 0 0 0,0-1 0 0 0,1 0 0 0 0,-1 0 0 0 0,1 0 1 0 0,-1 0-1 0 0,1-1 0 0 0,-1 1 0 0 0,1 0 0 0 0,0-1 0 0 0,0 1 151 0 0,15 0-6949 0 0,-5-4-633 0 0</inkml:trace>
  <inkml:trace contextRef="#ctx0" brushRef="#br0" timeOffset="16278.387">5459 5271 19351 0 0,'5'13'497'0'0,"-3"-7"-230"0"0,1 1-1 0 0,-1 0 1 0 0,-1-1-1 0 0,1 1 1 0 0,-1 0-1 0 0,0 4-266 0 0,0 20-701 0 0,4 14 4065 0 0,0 1-3238 0 0,-3-14-6744 0 0,-2-32-968 0 0</inkml:trace>
  <inkml:trace contextRef="#ctx0" brushRef="#br0" timeOffset="16762.725">5639 4882 3224 0 0,'11'19'141'0'0,"-8"-14"-98"0"0,0 1 0 0 0,0-1-1 0 0,0 0 1 0 0,4 4-43 0 0,-1-1 828 0 0,0 1 0 0 0,-1 0 1 0 0,-1 0-1 0 0,1 0 0 0 0,-1 0 1 0 0,-1 1-1 0 0,1 2-828 0 0,-2-8 44 0 0,4 14 194 0 0,0 1-1 0 0,-2 0 1 0 0,0 0 0 0 0,0 0-1 0 0,-2 1 1 0 0,0 19-238 0 0,0 21 1754 0 0,0-30 1521 0 0,-2 30-3275 0 0,-3 32 3068 0 0,-1 10-51 0 0,4-101-3023 0 0,-1 34 1816 0 0,1-35-1779 0 0,0 0 1 0 0,0 0-1 0 0,0 1 1 0 0,0-1-1 0 0,0 0 0 0 0,0 0 1 0 0,0 0-1 0 0,0 0 0 0 0,0 1 1 0 0,0-1-1 0 0,0 0 1 0 0,0 0-1 0 0,0 0 0 0 0,0 1 1 0 0,0-1-1 0 0,0 0 1 0 0,0 0-1 0 0,0 0 0 0 0,0 0 1 0 0,0 1-1 0 0,0-1 1 0 0,0 0-1 0 0,0 0 0 0 0,0 0 1 0 0,0 0-1 0 0,1 0 0 0 0,-1 1 1 0 0,0-1-1 0 0,0 0 1 0 0,0 0-1 0 0,0 0 0 0 0,0 0 1 0 0,1 0-1 0 0,-1 0 1 0 0,0 0-1 0 0,0 1 0 0 0,0-1 1 0 0,0 0-1 0 0,1 0 1 0 0,-1 0-1 0 0,0 0 0 0 0,0 0 1 0 0,0 0-32 0 0,9-16 403 0 0,4-15-391 0 0,1 1 0 0 0,15-23-12 0 0,-21 40 216 0 0,1 1-1 0 0,0 0 1 0 0,0 0-1 0 0,2 1 0 0 0,-1 0 1 0 0,1 1-1 0 0,6-4-215 0 0,-8 7 85 0 0,0 0-1 0 0,1 0 1 0 0,-1 2-1 0 0,1-1 1 0 0,0 1 0 0 0,1 0-1 0 0,9-2-84 0 0,35-11-334 0 0,-38 11 354 0 0,1 1 1 0 0,10-1-21 0 0,-16 4 104 0 0,-1 0-1 0 0,1-1 1 0 0,6-4-104 0 0,0 1-10 0 0,-16 6 7 0 0,-1 1-1 0 0,1-1 1 0 0,-1 0-1 0 0,1 1 1 0 0,-1-1 0 0 0,1 0-1 0 0,-1 0 1 0 0,1 0-1 0 0,-1 0 1 0 0,0 0 0 0 0,1-1-1 0 0,-1 1 1 0 0,0 0-1 0 0,0 0 1 0 0,0-1 0 0 0,0 1-1 0 0,0-1 1 0 0,-1 1-1 0 0,1-1 1 0 0,0 1-1 0 0,-1-1 1 0 0,1 1 0 0 0,-1-1-1 0 0,1 0 1 0 0,-1 1-1 0 0,0-1 1 0 0,1 0 0 0 0,-1 1-1 0 0,0-1 1 0 0,0 0-1 0 0,0 0 1 0 0,-1 1-1 0 0,1-1 1 0 0,0 0 0 0 0,-1 1-1 0 0,1-1 1 0 0,-1 1-1 0 0,1-1 1 0 0,-1 0 0 0 0,0 1-1 0 0,0-1 1 0 0,0 1-1 0 0,0 0 1 0 0,0-1 0 0 0,0 1-1 0 0,0 0 1 0 0,0-1-1 0 0,0 1 1 0 0,0 0-1 0 0,-1 0 1 0 0,1 0 0 0 0,-1 0-1 0 0,1 0 1 0 0,-1 0-1 0 0,1 1 1 0 0,-1-1 0 0 0,-1 0 3 0 0,-1 0-50 0 0,-1 0 1 0 0,1 0 0 0 0,-1 1 0 0 0,1-1 0 0 0,-1 1-1 0 0,0 0 1 0 0,1 1 0 0 0,-1-1 0 0 0,1 1 0 0 0,-1 0-1 0 0,0 0 1 0 0,1 0 0 0 0,0 1 0 0 0,-1-1 0 0 0,1 1-1 0 0,0 0 1 0 0,0 0 0 0 0,0 1 0 0 0,0-1 0 0 0,0 1 0 0 0,1 0-1 0 0,-1 0 1 0 0,1 0 0 0 0,0 1 0 0 0,0-1 0 0 0,0 1-1 0 0,0-1 1 0 0,-2 5 49 0 0,-8 13 303 0 0,8-15-286 0 0,1 0 1 0 0,0 1-1 0 0,0-1 1 0 0,1 1 0 0 0,-1 0-1 0 0,1 1 1 0 0,1-1 0 0 0,0 0-1 0 0,0 1 1 0 0,-1 3-18 0 0,0 22 24 0 0,2-17 218 0 0,-1 0-1 0 0,2 0 1 0 0,1 7-242 0 0,0 0 205 0 0,0-12-293 0 0,-1 0 1 0 0,2-1-1 0 0,1 6 88 0 0,-2-11-60 0 0,0-1-1 0 0,1 0 1 0 0,-1 0 0 0 0,1 0 0 0 0,0 0 0 0 0,1 0 0 0 0,-1-1-1 0 0,1 1 1 0 0,-1 0 0 0 0,3 1 60 0 0,0 0-214 0 0,0 1 0 0 0,1-1 0 0 0,0 0-1 0 0,0 0 1 0 0,1 0 0 0 0,-1-1 0 0 0,1 0 0 0 0,0-1 0 0 0,0 1-1 0 0,2 0 215 0 0,-2-2-824 0 0,0 0-1 0 0,0 0 1 0 0,1-1 0 0 0,-1 0-1 0 0,0 0 1 0 0,0-1-1 0 0,1 1 825 0 0,13-1-7042 0 0</inkml:trace>
  <inkml:trace contextRef="#ctx0" brushRef="#br0" timeOffset="17201.662">6540 5327 13792 0 0,'0'0'32'0'0,"0"0"1"0"0,0 0-1 0 0,1 0 0 0 0,-1-1 1 0 0,0 1-1 0 0,0 0 1 0 0,0 0-1 0 0,0 0 1 0 0,0 0-1 0 0,1-1 1 0 0,-1 1-1 0 0,0 0 1 0 0,0 0-1 0 0,0 0 1 0 0,0-1-1 0 0,0 1 1 0 0,0 0-1 0 0,0 0 1 0 0,0 0-1 0 0,0-1 0 0 0,0 1 1 0 0,0 0-1 0 0,0 0 1 0 0,0 0-1 0 0,0-1 1 0 0,0 1-1 0 0,0 0 1 0 0,0 0-1 0 0,0-1 1 0 0,0 1-1 0 0,0 0 1 0 0,0 0-1 0 0,0 0 1 0 0,0-1-1 0 0,0 1 1 0 0,0 0-1 0 0,0 0 0 0 0,-1 0 1 0 0,1 0-1 0 0,0-1 1 0 0,0 1-33 0 0,-11-9 1164 0 0,7 7-692 0 0,1 0 1 0 0,-1 0-1 0 0,0 0 1 0 0,0 1 0 0 0,0-1-1 0 0,-1 1-472 0 0,0 0 169 0 0,0 1 0 0 0,0 0-1 0 0,0 0 1 0 0,0 0 0 0 0,0 1-1 0 0,0 0 1 0 0,0 0 0 0 0,1 0 0 0 0,-1 0-1 0 0,0 1 1 0 0,1 0 0 0 0,-1 0 0 0 0,1 0-1 0 0,-1 0 1 0 0,1 1 0 0 0,0 0-1 0 0,0 0 1 0 0,0 0 0 0 0,0 0 0 0 0,1 0-1 0 0,-3 3-168 0 0,-1 2 96 0 0,1 0 0 0 0,-1 1 0 0 0,1 0-1 0 0,0 0 1 0 0,1 1 0 0 0,0-1 0 0 0,1 1 0 0 0,0 0-1 0 0,-1 5-95 0 0,2-6 75 0 0,0 1-1 0 0,1 0 1 0 0,1 1-1 0 0,-1-1 1 0 0,1 0-1 0 0,1 0 1 0 0,0 1-1 0 0,0-1 1 0 0,1 0-1 0 0,1 0 1 0 0,0 1-1 0 0,0-1 1 0 0,1 0-1 0 0,0-1 1 0 0,0 1-1 0 0,3 4-74 0 0,-4-11 42 0 0,0 1-1 0 0,0-1 0 0 0,0 0 0 0 0,0 0 1 0 0,0-1-1 0 0,1 1 0 0 0,-1 0 1 0 0,1-1-1 0 0,0 0 0 0 0,-1 1 1 0 0,1-1-1 0 0,0 0 0 0 0,1-1 0 0 0,-1 1 1 0 0,0 0-1 0 0,0-1 0 0 0,1 0 1 0 0,0 1-42 0 0,1-1-31 0 0,1 0 0 0 0,-1-1 0 0 0,1 1 0 0 0,-1-1 0 0 0,1 0 0 0 0,-1 0 0 0 0,1 0 0 0 0,-1-1 0 0 0,0 0 0 0 0,1 0 0 0 0,2-1 31 0 0,1-1-121 0 0,1-1 1 0 0,-1 0-1 0 0,0 0 1 0 0,0 0-1 0 0,0-1 1 0 0,-1-1-1 0 0,0 1 1 0 0,0-1-1 0 0,0-1 0 0 0,-1 1 1 0 0,1-1-1 0 0,4-8 121 0 0,-4 3-26 0 0,-1 0-1 0 0,0 0 1 0 0,-1-1-1 0 0,2-5 27 0 0,4-9-2 0 0,7-20 2 0 0,-2-1 0 0 0,0-7 0 0 0,4-14 0 0 0,18-63 0 0 0,-19 62 0 0 0,22-111 0 0 0,-28 115 0 0 0,-12 56 75 0 0,1 1 0 0 0,0 0-1 0 0,0 0 1 0 0,5-9-75 0 0,-6 16 345 0 0,-2 2 27 0 0,1 2-28 0 0,0 6-277 0 0,0 0 1 0 0,-1 0-1 0 0,0 0 0 0 0,0 0 0 0 0,0 0 0 0 0,-1 0 0 0 0,0 0 1 0 0,-1 4-69 0 0,-2 12 74 0 0,-46 276-19 0 0,4-31-558 0 0,42-223-1085 0 0,0 25 1589 0 0,4 8-7892 0 0,0-79 6054 0 0</inkml:trace>
  <inkml:trace contextRef="#ctx0" brushRef="#br0" timeOffset="17202.662">6843 5207 15664 0 0,'1'-2'356'0'0,"2"-4"-186"0"0,0 0 1 0 0,-1-1 0 0 0,1 0 0 0 0,-2 1 0 0 0,1-1 0 0 0,-1 0 0 0 0,1 0 0 0 0,-2 0 0 0 0,1 0 0 0 0,-1 0 0 0 0,0 0 0 0 0,-1 0 0 0 0,-1-6-171 0 0,2 12 101 0 0,0 0 0 0 0,-1 0 0 0 0,1 0 0 0 0,0 0-1 0 0,-1 0 1 0 0,1 0 0 0 0,-1 0 0 0 0,1 1 0 0 0,-1-1 0 0 0,0 0 0 0 0,1 0-1 0 0,-1 1 1 0 0,0-1 0 0 0,1 0 0 0 0,-1 1 0 0 0,0-1 0 0 0,0 1 0 0 0,0-1-1 0 0,0 1 1 0 0,0-1 0 0 0,0 1-101 0 0,-2-1 182 0 0,1 0-1 0 0,-1 1 1 0 0,1-1-1 0 0,-1 1 1 0 0,0-1-1 0 0,1 1 1 0 0,-1 0-1 0 0,-2 1-181 0 0,-1-1 205 0 0,0 1 0 0 0,0 0 0 0 0,0 0 0 0 0,0 1 0 0 0,0 0 0 0 0,-5 2-205 0 0,-18 11 27 0 0,1 2-1 0 0,-7 6-26 0 0,19-11-468 0 0,5 3-32 0 0</inkml:trace>
  <inkml:trace contextRef="#ctx0" brushRef="#br0" timeOffset="17530.791">6986 5218 15664 0 0,'0'0'718'0'0,"0"0"-19"0"0,2 2-449 0 0,-1 1-197 0 0,1-1 0 0 0,-1 0 0 0 0,0 1 0 0 0,1-1 0 0 0,-1 1 0 0 0,0 0 0 0 0,-1-1 0 0 0,1 1 0 0 0,0 0 0 0 0,-1-1 0 0 0,0 1 0 0 0,1 0 0 0 0,-1 0 0 0 0,0 0 0 0 0,-1 1-53 0 0,0 7 874 0 0,-1-1 0 0 0,0 0 1 0 0,-3 8-875 0 0,-2 12 708 0 0,-6 29-348 0 0,5-24-532 0 0,1 1 0 0 0,1 9 172 0 0,5-36-175 0 0,0-2-115 0 0,1 0 0 0 0,-1 0 0 0 0,1 0 0 0 0,1 0 0 0 0,-1 0 1 0 0,1 0-1 0 0,1 2 290 0 0,2 10-4769 0 0,0-1-1475 0 0</inkml:trace>
  <inkml:trace contextRef="#ctx0" brushRef="#br0" timeOffset="17868.979">7230 5364 8288 0 0,'11'-12'6944'0'0,"-11"12"-6805"0"0,1-1 0 0 0,-1 1 0 0 0,0 0 0 0 0,0-1-1 0 0,0 1 1 0 0,1 0 0 0 0,-1-1 0 0 0,0 1-1 0 0,0-1 1 0 0,0 1 0 0 0,0 0 0 0 0,0-1 0 0 0,0 1-1 0 0,0 0 1 0 0,0-1 0 0 0,0 1 0 0 0,0-1 0 0 0,0 1-1 0 0,0 0 1 0 0,0-1 0 0 0,0 1 0 0 0,0-1-1 0 0,0 1 1 0 0,-1 0 0 0 0,1-1 0 0 0,0 1 0 0 0,0 0-1 0 0,0-1 1 0 0,0 1 0 0 0,-1 0 0 0 0,1-1 0 0 0,0 1-1 0 0,-1 0 1 0 0,1-1 0 0 0,0 1 0 0 0,-1 0-139 0 0,0 0 63 0 0,0-1 0 0 0,0 1 1 0 0,0 0-1 0 0,0 0 0 0 0,1 0 1 0 0,-1 0-1 0 0,0 1 0 0 0,0-1 1 0 0,0 0-1 0 0,0 0 0 0 0,0 1 0 0 0,0-1 1 0 0,0 0-1 0 0,0 1 0 0 0,0-1 1 0 0,0 1-1 0 0,1-1 0 0 0,-1 1 1 0 0,0-1-1 0 0,0 1 0 0 0,1 0 1 0 0,-1 0-64 0 0,-17 15 873 0 0,14-11-761 0 0,0 0 0 0 0,0 0-1 0 0,0 1 1 0 0,1 0 0 0 0,0-1-1 0 0,0 1 1 0 0,1 1 0 0 0,-1-1-1 0 0,1 0 1 0 0,0 4-112 0 0,1-6 66 0 0,0 0 0 0 0,0 0 0 0 0,1 1-1 0 0,0-1 1 0 0,-1 0 0 0 0,2 1 0 0 0,-1-1 0 0 0,0 0 0 0 0,1 0 0 0 0,0 0 0 0 0,0 1-1 0 0,0-1 1 0 0,0 0 0 0 0,1 0 0 0 0,0 0 0 0 0,1 2-66 0 0,-2-3 14 0 0,0-1-1 0 0,1 0 1 0 0,-1 1 0 0 0,1-1 0 0 0,0 0 0 0 0,0 0-1 0 0,-1 0 1 0 0,1 0 0 0 0,1 0 0 0 0,-1-1-1 0 0,0 1 1 0 0,0-1 0 0 0,0 1 0 0 0,1-1 0 0 0,-1 0-1 0 0,1 0 1 0 0,-1 0 0 0 0,1 0 0 0 0,0 0-1 0 0,-1 0 1 0 0,1-1 0 0 0,0 1 0 0 0,-1-1 0 0 0,1 0-1 0 0,0 0 1 0 0,0 0 0 0 0,-1 0 0 0 0,1-1-1 0 0,0 1 1 0 0,0-1-14 0 0,0 1 1 0 0,1-1-1 0 0,0 0 1 0 0,0 0-1 0 0,0-1 1 0 0,-1 1-1 0 0,1-1 1 0 0,-1 1-1 0 0,1-1 1 0 0,-1 0-1 0 0,0-1 1 0 0,3-1-1 0 0,0-1 51 0 0,0-1 1 0 0,0 0 0 0 0,0 0 0 0 0,-1 0-1 0 0,0-1-51 0 0,-2 2-6 0 0,0 1 0 0 0,0 0-1 0 0,-1-1 1 0 0,0 0 0 0 0,0 0 0 0 0,0 1-1 0 0,-1-1 1 0 0,1 0 0 0 0,-1 0 0 0 0,0-1-1 0 0,-1 1 1 0 0,1 0 0 0 0,-1 0 0 0 0,0 0-1 0 0,0 0 1 0 0,-1-1 0 0 0,0-1 6 0 0,-1-3-155 0 0,0 1 0 0 0,-1-1 0 0 0,0 1 0 0 0,-1-1 1 0 0,0 1-1 0 0,0 0 0 0 0,-1 1 0 0 0,-4-7 155 0 0,-3-5-422 0 0,8 14 68 0 0,1 0 1 0 0,-1 0 0 0 0,0 0-1 0 0,-1 0 1 0 0,1 0-1 0 0,-1 1 1 0 0,-1 0 0 0 0,-2-2 353 0 0,-9-6-5168 0 0,1-1-1541 0 0</inkml:trace>
  <inkml:trace contextRef="#ctx0" brushRef="#br0" timeOffset="18301.903">7425 5271 16240 0 0,'6'5'269'0'0,"0"-1"1"0"0,0 1-1 0 0,-1 1 1 0 0,0-1-1 0 0,0 1 1 0 0,0 0 0 0 0,0 0-1 0 0,-1 1 1 0 0,0-1-1 0 0,0 1 1 0 0,-1 0-1 0 0,0 0 1 0 0,0 0 0 0 0,-1 0-1 0 0,0 1 1 0 0,1 2-270 0 0,-2-4 295 0 0,2 3 8 0 0,-2-1-1 0 0,1 1 1 0 0,-1 0-1 0 0,0 0 1 0 0,-1-1-1 0 0,0 1 1 0 0,0 2-303 0 0,-3 9 360 0 0,0 9-540 0 0,0 20 180 0 0,-1-23-19 0 0,4-21 19 0 0,2-7 0 0 0,4-8 0 0 0,-6 9 0 0 0,5-9-105 0 0,0 0-1 0 0,-1 0 1 0 0,-1-1 0 0 0,3-9 105 0 0,9-28-387 0 0,-8 31 199 0 0,-4 9 103 0 0,0-1 0 0 0,1 1 0 0 0,0 1 0 0 0,4-7 85 0 0,3-2-126 0 0,-5 6 75 0 0,0 2 0 0 0,1-1 0 0 0,1 0 51 0 0,-6 6-4 0 0,1 1 1 0 0,-1 0 0 0 0,0 0-1 0 0,1 0 1 0 0,-1 0 0 0 0,1 1-1 0 0,0-1 1 0 0,-1 1-1 0 0,1 0 1 0 0,0-1 0 0 0,0 1-1 0 0,3 0 4 0 0,-5 1 3 0 0,1 0 0 0 0,-1 0 0 0 0,1 0 0 0 0,-1 0-1 0 0,0 1 1 0 0,1-1 0 0 0,-1 1 0 0 0,1-1 0 0 0,-1 1-1 0 0,0-1 1 0 0,0 1 0 0 0,1 0 0 0 0,-1-1 0 0 0,0 1-1 0 0,0 0 1 0 0,0 0 0 0 0,0 0 0 0 0,0 0 0 0 0,0 0 0 0 0,0 0-1 0 0,0 0 1 0 0,0 1-3 0 0,3 3 1 0 0,-1-1-1 0 0,1 1 0 0 0,-1 0 1 0 0,-1 0-1 0 0,1 1 0 0 0,4 13 131 0 0,0 2-1 0 0,-2-1 1 0 0,0 1 0 0 0,-1-1-1 0 0,-1 3-130 0 0,4 16 209 0 0,2-10-189 0 0,-2-11-78 0 0,-7-16-462 0 0,0-2-212 0 0,2-1-832 0 0,5-7-3329 0 0,-3-5-1421 0 0</inkml:trace>
  <inkml:trace contextRef="#ctx0" brushRef="#br0" timeOffset="18302.903">7639 4784 7368 0 0,'0'0'656'0'0,"0"-6"-528"0"0,0 6-128 0 0,0 0 0 0 0,0 0 2504 0 0,0 0 472 0 0,0 0 95 0 0,0 0 25 0 0,0 11-1880 0 0,0 0-384 0 0,-4 0-64 0 0,-1 0-24 0 0,-3 4-2016 0 0,-1-7-400 0 0</inkml:trace>
  <inkml:trace contextRef="#ctx0" brushRef="#br0" timeOffset="18732.268">1705 5915 1840 0 0,'3'18'142'0'0,"-1"0"0"0"0,0 0-1 0 0,-2 0 1 0 0,0 16-142 0 0,-11 73 8134 0 0,10-95-6366 0 0,-9 63 6563 0 0,0 0-4277 0 0,-29 152-2311 0 0,2 11-2231 0 0,35-223 80 0 0,1 0 1 0 0,0 1 0 0 0,1-1-1 0 0,1 1 408 0 0,0-10-450 0 0,-1 0-1 0 0,1 0 1 0 0,1-1 0 0 0,-1 1-1 0 0,1-1 1 0 0,0 1-1 0 0,0-1 1 0 0,1 0 0 0 0,0 1-1 0 0,0-1 1 0 0,1 1 450 0 0,9 8-2158 0 0</inkml:trace>
  <inkml:trace contextRef="#ctx0" brushRef="#br0" timeOffset="19314.176">1870 6453 21743 0 0,'0'0'496'0'0,"-6"4"659"0"0,-13 4-745 0 0,0-2-1 0 0,-13 3-409 0 0,-18 6 394 0 0,-14 4 374 0 0,45-14-632 0 0,0 0-1 0 0,0-1 0 0 0,0-1 1 0 0,-14 1-136 0 0,26-4-94 0 0,-20 2-857 0 0,9-4-3115 0 0,11-1 2339 0 0</inkml:trace>
  <inkml:trace contextRef="#ctx0" brushRef="#br0" timeOffset="19315.176">2004 6176 19175 0 0,'1'1'104'0'0,"0"1"0"0"0,1-1 0 0 0,-1 1 0 0 0,0-1-1 0 0,0 1 1 0 0,0-1 0 0 0,0 1 0 0 0,0 0 0 0 0,0 0-1 0 0,0-1 1 0 0,0 1 0 0 0,-1 0 0 0 0,1 0-1 0 0,-1 0 1 0 0,1 0 0 0 0,-1 0 0 0 0,0 0 0 0 0,0 0-104 0 0,0 5 68 0 0,0 0 1 0 0,-1-1 0 0 0,0 1 0 0 0,-1 5-69 0 0,0 0-2 0 0,-14 59 2142 0 0,-13 37-2140 0 0,-11 45 1014 0 0,-10 130 354 0 0,50-267-1241 0 0,-1-15-112 0 0,1 0 0 0 0,0-1 0 0 0,0 1 0 0 0,0-1 0 0 0,0 1 0 0 0,0 0 0 0 0,0-1-1 0 0,0 1 1 0 0,0-1 0 0 0,0 1 0 0 0,1-1 0 0 0,-1 1 0 0 0,0 0 0 0 0,0-1 0 0 0,0 1 0 0 0,1-1 0 0 0,-1 1 0 0 0,0-1 0 0 0,1 1 0 0 0,-1-1-1 0 0,0 1 1 0 0,1-1 0 0 0,-1 1 0 0 0,1-1 0 0 0,-1 0-15 0 0,8-10 132 0 0,-1 0-105 0 0,-1 1 0 0 0,0-1 0 0 0,3-9-27 0 0,-4 9 16 0 0,0 0-1 0 0,0 1 1 0 0,6-8-16 0 0,14-17-11 0 0,-20 25-8 0 0,1 1 0 0 0,1-1 0 0 0,-1 1 1 0 0,1 0-1 0 0,1 0 0 0 0,-1 1 0 0 0,1 0 0 0 0,1 0 0 0 0,0 0 19 0 0,8-3-306 0 0,-13 7 272 0 0,-1 0 0 0 0,1 1 0 0 0,1 0 0 0 0,-1 0 0 0 0,0 0 0 0 0,1 0 0 0 0,-1 0 34 0 0,-2 2 45 0 0,0 0 0 0 0,0-1 1 0 0,0 1-1 0 0,0 0 1 0 0,0 0-1 0 0,0 0 1 0 0,0 1-1 0 0,0-1 0 0 0,-1 0 1 0 0,1 1-1 0 0,0-1 1 0 0,0 1-1 0 0,0 0 0 0 0,-1 0 1 0 0,1-1-1 0 0,0 1 1 0 0,-1 0-1 0 0,1 0 0 0 0,0 1 1 0 0,-1-1-46 0 0,6 5 86 0 0,0 0 0 0 0,-1 0 0 0 0,0 1 0 0 0,0-1 0 0 0,-1 1 0 0 0,0 1-1 0 0,0-1 1 0 0,1 3-86 0 0,8 17-316 0 0,8 22 316 0 0,-14-29-195 0 0,0-1 75 0 0,-3-8 19 0 0,0 1 0 0 0,0-2 0 0 0,2 2 101 0 0,13 24-2614 0 0,-19-34-53 0 0,-1-2-5195 0 0</inkml:trace>
  <inkml:trace contextRef="#ctx0" brushRef="#br0" timeOffset="19700.066">2332 6626 8288 0 0,'5'9'358'0'0,"-1"1"-1"0"0,1 0 1 0 0,-1 0 0 0 0,-1 0 0 0 0,0 2-358 0 0,3 17 4075 0 0,-5-21-2765 0 0,5 38 3665 0 0,-3-19-2322 0 0,-1 17-2653 0 0,-3-20 508 0 0,1-14-281 0 0,-1 1-1 0 0,1-1 0 0 0,1 0 0 0 0,0 1 0 0 0,1-1 0 0 0,0 0 0 0 0,0 1 0 0 0,1 1-226 0 0,-2-12 14 0 0,-1 1 0 0 0,0 0 0 0 0,1-1 0 0 0,-1 1 0 0 0,1-1 1 0 0,-1 1-1 0 0,0 0 0 0 0,1-1 0 0 0,-1 1 0 0 0,1-1 0 0 0,0 1 0 0 0,-1-1 0 0 0,1 1 0 0 0,-1-1 0 0 0,1 0 0 0 0,0 1 0 0 0,-1-1 0 0 0,1 0 0 0 0,0 1 0 0 0,-1-1 0 0 0,1 0 0 0 0,0 0 0 0 0,0 0-14 0 0,1 1 25 0 0,0-1-1 0 0,0 0 0 0 0,0 0 1 0 0,0 0-1 0 0,0-1 1 0 0,0 1-1 0 0,0 0 0 0 0,-1-1 1 0 0,2 0-25 0 0,3 0 45 0 0,-1-2 1 0 0,0 1-1 0 0,1 0 1 0 0,-1-1 0 0 0,0 0-1 0 0,0-1-45 0 0,70-48 262 0 0,-19 13-916 0 0,32-29 654 0 0,1-4-192 0 0,-69 57 192 0 0,-12 10 0 0 0,-1-1 0 0 0,1 1 0 0 0,-1-2 0 0 0,1-1 0 0 0,-6 5-1 0 0,-1 3 1 0 0,-1-1 1 0 0,1 0 0 0 0,-1 0 0 0 0,1 1 0 0 0,0-1 0 0 0,-1 0 0 0 0,1 1-1 0 0,0-1 1 0 0,-1 1 0 0 0,1-1 0 0 0,0 1 0 0 0,0-1 0 0 0,-1 1-1 0 0,1-1 1 0 0,0 1 0 0 0,0 0 0 0 0,0 0 0 0 0,0-1 0 0 0,-1 1 0 0 0,1 0-1 0 0,0 0 1 0 0,0 0 0 0 0,0 0 0 0 0,0 0-1 0 0,0 0 103 0 0,-2 1 58 0 0,-11 14 142 0 0,7-10-370 0 0,1 1 0 0 0,-1 0 0 0 0,1 0 0 0 0,1 0 0 0 0,-1 0 0 0 0,0 2 67 0 0,-6 16 47 0 0,4-10 210 0 0,0 0 0 0 0,1 1-1 0 0,1-1 1 0 0,0 1 0 0 0,0 0 0 0 0,1 4-257 0 0,2-5-52 0 0,0 0-1 0 0,1-1 1 0 0,1 1-1 0 0,0-1 0 0 0,1 3 53 0 0,-1-11 6 0 0,0 1 0 0 0,1-1 0 0 0,-1 0 0 0 0,1 0 0 0 0,0 0 0 0 0,1 0 0 0 0,-1 0 0 0 0,1 0 0 0 0,0-1 0 0 0,1 1-1 0 0,-1-1 1 0 0,1 0 0 0 0,-1 0 0 0 0,2 1-6 0 0,0-1 6 0 0,-1 0 1 0 0,1-1-1 0 0,0 1 0 0 0,0-1 1 0 0,0 0-1 0 0,0 0 0 0 0,1-1 1 0 0,-1 0-1 0 0,1 0 0 0 0,-1 0 1 0 0,1-1-1 0 0,0 1-6 0 0,-2-2 0 0 0,1 1 0 0 0,-1-1-1 0 0,0 0 1 0 0,1 0 0 0 0,-1 0 0 0 0,1-1-1 0 0,-1 0 1 0 0,0 1 0 0 0,1-2 0 0 0,-1 1-1 0 0,0 0 1 0 0,0-1 0 0 0,0 0 0 0 0,0 0-1 0 0,0 0 1 0 0,0 0 0 0 0,1-1-4 0 0,0-1 0 0 0,0 1-1 0 0,-1-1 1 0 0,1 0 0 0 0,-1 0-1 0 0,0 0 1 0 0,0 0 0 0 0,-1-1-1 0 0,1 0 1 0 0,-1 0 0 0 0,0 0-1 0 0,0 0 1 0 0,-1 0 0 0 0,1 0-1 0 0,-1-1 1 0 0,0 0 0 0 0,0 0 4 0 0,0-4 26 0 0,0 1 0 0 0,-1-1 0 0 0,0 0 0 0 0,0 0 0 0 0,-1 0 0 0 0,0 0 0 0 0,-1 0 0 0 0,0 0 0 0 0,-1 0 0 0 0,0 0 0 0 0,-1 0 0 0 0,0 0 0 0 0,-1-2-26 0 0,1 3-117 0 0,-1 1 0 0 0,0 0 0 0 0,0 1 0 0 0,-1-1 0 0 0,0 1 0 0 0,0-1 0 0 0,-1 1-1 0 0,1 1 1 0 0,-2-1 0 0 0,1 1 0 0 0,-1 0 0 0 0,0 1 0 0 0,-5-4 117 0 0,10 8-63 0 0,-2-2-690 0 0,0 0 0 0 0,-1 1-1 0 0,1-1 1 0 0,-1 1 0 0 0,0 0-1 0 0,1 1 1 0 0,-1-1 0 0 0,-4 0 753 0 0,-3 1-2046 0 0</inkml:trace>
  <inkml:trace contextRef="#ctx0" brushRef="#br0" timeOffset="20036.711">3089 6663 8752 0 0,'7'7'641'0'0,"0"1"-1"0"0,-1 0 1 0 0,1 0 0 0 0,-2 0 0 0 0,1 1-641 0 0,-3-3 1236 0 0,0 0 0 0 0,-1 0 1 0 0,0 0-1 0 0,0 0 1 0 0,0 1-1 0 0,0-1 0 0 0,-1 1 1 0 0,0 1-1237 0 0,0 12 1434 0 0,0 21-1434 0 0,0 9 884 0 0,-1-38-832 0 0,2-1 0 0 0,-1 1 1 0 0,2 0-1 0 0,2 9-52 0 0,-4-18 14 0 0,0 0 0 0 0,1 1-1 0 0,-1-1 1 0 0,1 0 0 0 0,-1 0 0 0 0,1 0 0 0 0,0 0-1 0 0,0-1 1 0 0,0 1 0 0 0,1 0 0 0 0,-1-1-1 0 0,1 0 1 0 0,-1 1 0 0 0,1-1 0 0 0,0 0-1 0 0,0 0 1 0 0,0-1 0 0 0,3 2-14 0 0,-3-2 10 0 0,0 0 0 0 0,1 0 0 0 0,-1-1-1 0 0,1 0 1 0 0,-1 1 0 0 0,0-1 0 0 0,1 0 0 0 0,-1-1 0 0 0,1 1 0 0 0,-1-1 0 0 0,0 0 0 0 0,1 1-1 0 0,-1-1 1 0 0,1-1-10 0 0,8-2 5 0 0,-1-1 0 0 0,1 0 0 0 0,3-3-5 0 0,0-2 0 0 0,1-1 0 0 0,-2-1 0 0 0,0 0 0 0 0,0 0 0 0 0,0-3 0 0 0,-5 4 53 0 0,0 0 0 0 0,-1-1 0 0 0,0 0-1 0 0,-1 0 1 0 0,-1-1 0 0 0,0 0 0 0 0,1-4-53 0 0,5-16 258 0 0,-11 32-448 0 0,-1 1-24 0 0,0 2 185 0 0,0 0 0 0 0,1 0-1 0 0,-1 0 1 0 0,1 0 0 0 0,-1 0-1 0 0,1 0 1 0 0,0 0 0 0 0,0 0 29 0 0,6 19 18 0 0,-5 2-93 0 0,2 1 0 0 0,0-1-1 0 0,5 11 76 0 0,-3-14-1784 0 0,2 1 0 0 0,3 5 1784 0 0,0-9-5283 0 0,3-8-1495 0 0</inkml:trace>
  <inkml:trace contextRef="#ctx0" brushRef="#br0" timeOffset="20433.131">3843 6730 11976 0 0,'6'8'476'0'0,"0"1"0"0"0,-1 0 0 0 0,-1 0 0 0 0,2 3-476 0 0,-5-9 568 0 0,1 1 0 0 0,-1-1 0 0 0,0 1 0 0 0,0-1 1 0 0,-1 1-1 0 0,1 0 0 0 0,-1-1 0 0 0,1 1 0 0 0,-1 0 1 0 0,0-1-1 0 0,0 1 0 0 0,-1 3-568 0 0,-1 3 1128 0 0,1-8-1022 0 0,1 0 0 0 0,0 0 0 0 0,-1 0 0 0 0,1 0 0 0 0,-1 0 0 0 0,0 0 0 0 0,1 0 0 0 0,-1 0-1 0 0,0 0 1 0 0,0-1 0 0 0,0 1 0 0 0,-1 0 0 0 0,1 0 0 0 0,0-1 0 0 0,-1 1 0 0 0,1-1 0 0 0,-1 1 0 0 0,-1 0-106 0 0,-3 2 26 0 0,0 1 1 0 0,1 0 0 0 0,-1 0 0 0 0,1 0 0 0 0,0 0 0 0 0,0 1 0 0 0,0 0 0 0 0,1 0 0 0 0,0 0-1 0 0,0 1 1 0 0,1-1 0 0 0,-2 4-27 0 0,4-8 2 0 0,-1 17 50 0 0,2-19-93 0 0,0 1 1 0 0,0 0 0 0 0,0-1 0 0 0,0 1-1 0 0,0 0 1 0 0,0-1 0 0 0,0 1 0 0 0,0 0 0 0 0,0-1-1 0 0,1 1 1 0 0,-1-1 0 0 0,0 1 0 0 0,1 0-1 0 0,-1-1 1 0 0,0 1 0 0 0,1-1 0 0 0,-1 1-1 0 0,0-1 1 0 0,1 1 0 0 0,-1-1 0 0 0,1 1 0 0 0,-1-1-1 0 0,1 1 1 0 0,-1-1 0 0 0,1 0 0 0 0,-1 1-1 0 0,1-1 1 0 0,0 0 40 0 0,1 1-72 0 0,0-1-1 0 0,0 1 1 0 0,-1-1-1 0 0,1 0 1 0 0,0 0-1 0 0,0 0 1 0 0,0 0-1 0 0,-1 0 1 0 0,1 0-1 0 0,0-1 1 0 0,0 1 72 0 0,7-2-291 0 0,0-1-1 0 0,0 0 1 0 0,8-5 291 0 0,-9 5-106 0 0,-3-1 84 0 0,3 0 22 0 0,6-4 120 0 0,-12 9-69 0 0,-1-1 165 0 0,7 9 700 0 0,-7-6-783 0 0,0 0-1 0 0,0 0 1 0 0,0 1 0 0 0,0-1-1 0 0,-1 1 1 0 0,1-1-1 0 0,-1 1 1 0 0,0-1 0 0 0,0 0-1 0 0,-1 1 1 0 0,1-1 0 0 0,-1 1-1 0 0,1-1 1 0 0,-2 4-133 0 0,-1 10 368 0 0,-2 14 331 0 0,-1 1-1 0 0,-5 10-698 0 0,-4 20 607 0 0,-26 90 132 0 0,35-130-659 0 0,-1-1 1 0 0,-9 21-81 0 0,15-40 0 0 0,-6 10-231 0 0,7-12 220 0 0,0 0 0 0 0,0 0 0 0 0,-1 0 0 0 0,1 0 0 0 0,0 0 0 0 0,0 0-1 0 0,0 0 1 0 0,0 0 0 0 0,0 0 0 0 0,0 0 0 0 0,0 0 0 0 0,-1 0-1 0 0,1 0 1 0 0,0 0 0 0 0,0 0 0 0 0,0 0 0 0 0,0 0 0 0 0,0 0 0 0 0,0 0-1 0 0,0 0 1 0 0,0 0 0 0 0,-1 0 0 0 0,1 0 0 0 0,0 0 0 0 0,0 0-1 0 0,0 0 1 0 0,0 0 0 0 0,0 0 0 0 0,0 0 0 0 0,0 0 0 0 0,0 0 0 0 0,0 0-1 0 0,0-1 1 0 0,0 1 0 0 0,-1 0 0 0 0,1 0 0 0 0,0 0 0 0 0,0 0-1 0 0,0 0 1 0 0,0 0 0 0 0,0 0 0 0 0,0 0 0 0 0,0-1 0 0 0,0 1 0 0 0,0 0-1 0 0,0 0 1 0 0,0 0 0 0 0,0 0 0 0 0,0 0 0 0 0,0 0 11 0 0,-1-18-1290 0 0,1 17 1194 0 0,0-20-2564 0 0,1-1 0 0 0,2-5 2660 0 0,5-3-7481 0 0</inkml:trace>
  <inkml:trace contextRef="#ctx0" brushRef="#br0" timeOffset="20770.865">4150 6434 14224 0 0,'39'-18'1290'0'0,"-38"18"-1277"0"0,0 0 0 0 0,-1 0 0 0 0,1 0-1 0 0,-1 0 1 0 0,1 0 0 0 0,0 0 0 0 0,-1 0 0 0 0,1 0-1 0 0,0 0 1 0 0,-1 0 0 0 0,1 0 0 0 0,-1 0 0 0 0,1 1-1 0 0,-1-1 1 0 0,1 0 0 0 0,0 0 0 0 0,-1 1 0 0 0,1-1-1 0 0,0 0-12 0 0,2 2 11 0 0,0-1 168 0 0,0 0 1 0 0,0 0 0 0 0,1 1 0 0 0,-1-1-1 0 0,0 1 1 0 0,0-1 0 0 0,-1 1 0 0 0,1 0-1 0 0,0 0 1 0 0,-1 1 0 0 0,1-1 0 0 0,-1 1-1 0 0,1-1 1 0 0,-1 1 0 0 0,0-1 0 0 0,0 1-1 0 0,-1 0 1 0 0,1 0 0 0 0,0 0 0 0 0,-1 0-1 0 0,0 1 1 0 0,1 0-180 0 0,2 7 548 0 0,-1 1-1 0 0,0 0 0 0 0,-1 0 1 0 0,0 0-1 0 0,-1 0 1 0 0,0 5-548 0 0,-1 24 1619 0 0,-3 10-1619 0 0,2-25 268 0 0,-4 34 288 0 0,-13 59-556 0 0,-20 59 632 0 0,23-110-555 0 0,8-44-79 0 0,5-14 6 0 0,-1-1 0 0 0,1 1 0 0 0,1 0 0 0 0,-1 9-4 0 0,2-18 64 0 0,0-1 8 0 0,2-3 2 0 0,47-84-106 0 0,-29 49-384 0 0,-16 29 400 0 0,1 1 0 0 0,0-1-1 0 0,0 1 1 0 0,2-2 16 0 0,1-1 178 0 0,-1 2 47 0 0,0 0 1 0 0,0 0-1 0 0,1 1-225 0 0,-6 6 37 0 0,0 0 0 0 0,0 0 0 0 0,0 1-1 0 0,0 0 1 0 0,0-1 0 0 0,0 1 0 0 0,0 0-1 0 0,0 0 1 0 0,0 0 0 0 0,0 0 0 0 0,1 0-1 0 0,-1 0 1 0 0,0 1 0 0 0,1-1 0 0 0,-1 1-1 0 0,1 0-36 0 0,-1 0 20 0 0,0 1 0 0 0,0 1-1 0 0,0-1 1 0 0,0 0-1 0 0,0 0 1 0 0,-1 1-1 0 0,1-1 1 0 0,-1 1 0 0 0,1-1-1 0 0,-1 1 1 0 0,1 0-1 0 0,0 1-19 0 0,-2-3 4 0 0,4 7 6 0 0,1 0 1 0 0,-1 1-1 0 0,0-1 0 0 0,-1 1 0 0 0,0 0 0 0 0,0 0 0 0 0,0 1-10 0 0,11 30 24 0 0,8 22 347 0 0,-16-42-902 0 0,1 0-1 0 0,1-1 0 0 0,7 14 532 0 0,-14-31 38 0 0,13 20-2838 0 0,-13-20 2605 0 0,0-1 0 0 0,0 1 0 0 0,0 0 0 0 0,-1 0 0 0 0,1-1 0 0 0,0 1 0 0 0,0-1 0 0 0,0 1 0 0 0,0-1 0 0 0,0 1 0 0 0,0-1 0 0 0,0 1 0 0 0,1-1 0 0 0,-1 0 0 0 0,0 0 0 0 0,0 1 0 0 0,0-1-1 0 0,0 0 1 0 0,0 0 0 0 0,1 0 195 0 0,-1-1-176 0 0,0 1 0 0 0,0 0 0 0 0,0-1 0 0 0,0 1 0 0 0,0-1 0 0 0,0 1 0 0 0,0-1 0 0 0,0 0 0 0 0,0 1 0 0 0,0-1 0 0 0,0 0 0 0 0,0 0 176 0 0</inkml:trace>
  <inkml:trace contextRef="#ctx0" brushRef="#br0" timeOffset="21518.596">4991 6509 6912 0 0,'0'2'528'0'0,"0"0"-444"0"0,0 0-1 0 0,0 1 1 0 0,0-1 0 0 0,0 0 0 0 0,0 0-1 0 0,1 1 1 0 0,-1-1 0 0 0,1 0 0 0 0,0 1-84 0 0,1 7 1600 0 0,-2 25 5785 0 0,0-34-5629 0 0,0-1-290 0 0,0 0-61 0 0,1 2-132 0 0,4 3-621 0 0,-5-4-497 0 0,1 0 1 0 0,0 0-1 0 0,0 0 0 0 0,0 0 0 0 0,0-1 1 0 0,0 1-1 0 0,0 0 0 0 0,0 0 0 0 0,0 0 1 0 0,0-1-1 0 0,0 1 0 0 0,1-1 0 0 0,-1 1 1 0 0,1 0-156 0 0,5-1 282 0 0,0 0 0 0 0,1 0 0 0 0,-1-1 0 0 0,0 0 0 0 0,0 0 0 0 0,0 0 0 0 0,0-1 0 0 0,6-2-282 0 0,6-2 253 0 0,21-5 160 0 0,-16 4-152 0 0,0 1 1 0 0,16-2-262 0 0,13 2 167 0 0,1 3 1 0 0,-1 2-1 0 0,14 4-167 0 0,-57-2 12 0 0,1 1-1 0 0,-1 0 1 0 0,0 0 0 0 0,-1 1-1 0 0,9 4-11 0 0,20 5 17 0 0,17 7 2 0 0,-45-14-13 0 0,2-1 1 0 0,-1 0-1 0 0,0 0 1 0 0,1-1-1 0 0,0-1 1 0 0,0 0-1 0 0,9 0-6 0 0,7-3-29 0 0,0 0 1 0 0,-1-2-1 0 0,0-1 0 0 0,1-1 0 0 0,-2-2 1 0 0,1 0-1 0 0,13-7 29 0 0,-27 8-573 0 0,1-1 1 0 0,-1 0-1 0 0,0-1 1 0 0,0 0 0 0 0,-1-1-1 0 0,5-5 573 0 0,-16 13-241 0 0,0-1-1 0 0,0 1 1 0 0,0 0-1 0 0,0 0 1 0 0,0 0-1 0 0,0-1 0 0 0,-1 1 1 0 0,1 0-1 0 0,-1-1 1 0 0,1 1-1 0 0,-1-1 1 0 0,1 1-1 0 0,-1-1 242 0 0,1-9-1600 0 0</inkml:trace>
  <inkml:trace contextRef="#ctx0" brushRef="#br0" timeOffset="22052.194">5392 6565 16671 0 0,'0'0'382'0'0,"0"0"54"0"0,0 0 20 0 0,1 2-55 0 0,-1 0-335 0 0,0-1-61 0 0,0 0 1 0 0,0 0 0 0 0,0 0 0 0 0,1 0-1 0 0,-1 0 1 0 0,0 0 0 0 0,1 0 0 0 0,-1 0-1 0 0,1 0 1 0 0,-1 0 0 0 0,1-1-1 0 0,-1 1 1 0 0,1 0 0 0 0,0 0 0 0 0,-1-1-1 0 0,1 2-5 0 0,2 4 421 0 0,0 0-1 0 0,-1 0 1 0 0,0 0-1 0 0,0 1 1 0 0,-1-1-1 0 0,1 0 1 0 0,-1 1-1 0 0,-1 0 1 0 0,1-1-1 0 0,-1 1 1 0 0,-1 2-421 0 0,-6 58 2637 0 0,-15 59-2637 0 0,18-100 100 0 0,0 0-1 0 0,2 1 1 0 0,1 6-100 0 0,-5 46-282 0 0,3-48 262 0 0,0 0-1 0 0,2 0 0 0 0,2 0 1 0 0,1 10 20 0 0,3-16 190 0 0,-1 8-1459 0 0,-4-32-331 0 0,1-1-89 0 0,6-3-21 0 0</inkml:trace>
  <inkml:trace contextRef="#ctx0" brushRef="#br0" timeOffset="22468.178">5632 6615 9672 0 0,'1'2'229'0'0,"1"0"0"0"0,-1 0 0 0 0,0 0 0 0 0,0 0 0 0 0,1 0 0 0 0,-2 0 0 0 0,1 1 0 0 0,0-1 0 0 0,0 0 0 0 0,-1 1 0 0 0,1-1 0 0 0,-1 1 0 0 0,1-1 0 0 0,-1 1 0 0 0,0-1 0 0 0,0 1 0 0 0,-1 0-229 0 0,2 14 2633 0 0,1 5 4359 0 0,0 19-6992 0 0,-3-15 1107 0 0,-1 1-1 0 0,-3 14-1106 0 0,1-1 578 0 0,3-25-265 0 0,0-1 0 0 0,-3 11-313 0 0,-22 120 513 0 0,18-100-466 0 0,-13 67-2420 0 0,18-94-254 0 0,3-1-5540 0 0</inkml:trace>
  <inkml:trace contextRef="#ctx0" brushRef="#br0" timeOffset="23870.023">6498 7022 21967 0 0,'-1'7'298'0'0,"0"1"1"0"0,0-1-1 0 0,-1 0 0 0 0,0 1 0 0 0,0-1 0 0 0,-1 0 0 0 0,-2 4-298 0 0,-6 21 308 0 0,4-6-281 0 0,-1 3 122 0 0,-1-1-1 0 0,-1 0-148 0 0,1 5 404 0 0,7-27-257 0 0,1 1 0 0 0,-1 0 0 0 0,-1-1 0 0 0,-2 6-147 0 0,0-2 155 0 0,2-6-91 0 0,1 0-1 0 0,0 0 1 0 0,0 0-1 0 0,0 0 1 0 0,1 0-1 0 0,-1 0 1 0 0,1 3-64 0 0,1-6-388 0 0,-1-3-509 0 0,1-1 1 0 0,0 1 0 0 0,0 0-1 0 0,0-1 1 0 0,0 1-1 0 0,0 0 1 0 0,1-1 0 0 0,-1 1-1 0 0,1-1 897 0 0,5-15-7670 0 0</inkml:trace>
  <inkml:trace contextRef="#ctx0" brushRef="#br0" timeOffset="24289.11">6451 6420 15664 0 0,'14'25'696'0'0,"-11"-9"135"0"0,7-5-663 0 0,-7 4-168 0 0,1 4 0 0 0,1-1 0 0 0,0-2 360 0 0,2 3 40 0 0,1-5 8 0 0,2 1-7783 0 0</inkml:trace>
  <inkml:trace contextRef="#ctx0" brushRef="#br0" timeOffset="24645.006">6638 6951 14280 0 0,'1'14'413'0'0,"0"8"-95"0"0,0-1 0 0 0,-1 1 0 0 0,-1 0 0 0 0,-2 11-318 0 0,-4 8 1079 0 0,4-22-343 0 0,0-1 0 0 0,-1 0 1 0 0,-1 0-1 0 0,-2 3-736 0 0,-6 16 1958 0 0,-4 25-1958 0 0,6-20 875 0 0,10-40-610 0 0,1-2-15 0 0,0 0-62 0 0,1-2-160 0 0,-1 1 0 0 0,0 0 0 0 0,1-1 0 0 0,-1 1 0 0 0,1 0 0 0 0,0-1 0 0 0,-1 1 0 0 0,1 0 0 0 0,0 0 0 0 0,0 0 1 0 0,0 0-1 0 0,0 0 0 0 0,0 0 0 0 0,0-1-28 0 0,4-3 48 0 0,72-115 117 0 0,-43 65-161 0 0,23-27-4 0 0,-42 61-10 0 0,-6 8 17 0 0,1 1 1 0 0,0 0-1 0 0,1 0-7 0 0,-9 10-9 0 0,0 0 1 0 0,0-1 0 0 0,1 1-1 0 0,-1 1 1 0 0,1-1-1 0 0,-1 0 1 0 0,1 1 0 0 0,0-1-1 0 0,0 1 1 0 0,0 0 0 0 0,0-1-1 0 0,0 2 1 0 0,0-1-1 0 0,0 0 1 0 0,0 0 0 0 0,2 1 8 0 0,-4 0-7 0 0,-1 0 1 0 0,1 0-1 0 0,-1 0 1 0 0,1 0-1 0 0,-1 0 1 0 0,1 1-1 0 0,-1-1 1 0 0,1 0-1 0 0,-1 0 1 0 0,1 1-1 0 0,-1-1 1 0 0,1 0-1 0 0,-1 0 1 0 0,0 1-1 0 0,1-1 1 0 0,-1 0-1 0 0,1 1 1 0 0,-1-1-1 0 0,0 1 1 0 0,0-1-1 0 0,1 0 1 0 0,-1 1-1 0 0,0-1 1 0 0,0 1-1 0 0,1-1 1 0 0,-1 1 6 0 0,4 12 53 0 0,-4-10-41 0 0,6 17 111 0 0,-4-13-70 0 0,0 0 1 0 0,0-1-1 0 0,-1 1 1 0 0,0 5-54 0 0,3 27-90 0 0,-3 0 1 0 0,-1 1-1 0 0,-2-1 0 0 0,-6 27 90 0 0,4-43-1153 0 0,4-4-366 0 0</inkml:trace>
  <inkml:trace contextRef="#ctx0" brushRef="#br0" timeOffset="24646.006">7205 6416 18919 0 0,'2'5'76'0'0,"2"4"227"0"0,-1 0 1 0 0,-1 1-1 0 0,0-1 0 0 0,0 0 0 0 0,-1 1 0 0 0,1 4-303 0 0,-5 52 672 0 0,-9 48-672 0 0,5-48 611 0 0,-1-16-363 0 0,-1-1 1 0 0,-9 21-249 0 0,-10 50-40 0 0,20-79 29 0 0,-3 20-1835 0 0,6-22-2686 0 0,3 3-2417 0 0</inkml:trace>
  <inkml:trace contextRef="#ctx0" brushRef="#br0" timeOffset="24647.006">7247 6996 11520 0 0,'0'0'886'0'0,"0"-8"-346"0"0,-1 7-366 0 0,0 0 0 0 0,0 0-1 0 0,1-1 1 0 0,-1 1 0 0 0,0 0-1 0 0,0 1 1 0 0,0-1 0 0 0,0 0 0 0 0,0 0-1 0 0,0 0 1 0 0,-1 1 0 0 0,1-1-1 0 0,0 0 1 0 0,0 1 0 0 0,0-1-1 0 0,-1 1 1 0 0,0-1-174 0 0,-25-6 2271 0 0,11 4-2125 0 0,0 1 1 0 0,0 1-1 0 0,-1 1 0 0 0,1 0 0 0 0,0 1 1 0 0,-1 1-1 0 0,1 1 0 0 0,0 0 0 0 0,0 1 1 0 0,-2 1-147 0 0,-11 9-2646 0 0,16-7-3581 0 0</inkml:trace>
  <inkml:trace contextRef="#ctx0" brushRef="#br0" timeOffset="25039.948">7311 7174 14368 0 0,'10'-6'530'0'0,"-7"4"-427"0"0,0 1 0 0 0,0-1 0 0 0,0 0 0 0 0,0 0 0 0 0,0-1 0 0 0,-1 1 0 0 0,1-1 0 0 0,-1 1 0 0 0,0-1 0 0 0,2-2-103 0 0,2-7-174 0 0,-1 3 526 0 0,-1 1 0 0 0,-1-1-1 0 0,1 1 1 0 0,-1-3-352 0 0,-2 9 83 0 0,-1 0 0 0 0,1 0 0 0 0,-1 1 0 0 0,0-1 0 0 0,0 0 0 0 0,0 0 0 0 0,1 0 0 0 0,-2 1 0 0 0,1-1 1 0 0,0 0-1 0 0,0 0 0 0 0,-1 0 0 0 0,1 1 0 0 0,-1-1 0 0 0,1 0 0 0 0,-1 0 0 0 0,0 1 0 0 0,1-1 0 0 0,-1 1 0 0 0,0-1 0 0 0,0 1 0 0 0,0-1 0 0 0,-1 0-83 0 0,1 2 17 0 0,1-1-1 0 0,-1 1 1 0 0,0 0-1 0 0,1 0 1 0 0,-1 0-1 0 0,0-1 1 0 0,1 1-1 0 0,-1 0 1 0 0,0 0-1 0 0,1 0 1 0 0,-1 0-1 0 0,0 0 1 0 0,1 0-1 0 0,-1 0 1 0 0,0 1-1 0 0,0-1 1 0 0,1 0-1 0 0,-1 0 1 0 0,0 0-1 0 0,1 1 1 0 0,-1-1-1 0 0,1 0 1 0 0,-1 1-1 0 0,0-1 1 0 0,1 0-1 0 0,-1 1 0 0 0,1-1 1 0 0,-1 1-1 0 0,1-1 1 0 0,-1 1-1 0 0,1-1-16 0 0,-17 17 140 0 0,11-8-98 0 0,0 0-1 0 0,1 0 1 0 0,0 0 0 0 0,1 1 0 0 0,-1-1-1 0 0,2 1 1 0 0,0 0 0 0 0,0 0-1 0 0,0 1 1 0 0,1-1 0 0 0,1 0 0 0 0,0 1-1 0 0,1-1 1 0 0,0 10-42 0 0,0-2 87 0 0,2 1 1 0 0,1 4-88 0 0,2 15 214 0 0,-5-35-188 0 0,1 0-1 0 0,0 1 1 0 0,0-1-1 0 0,0 0 1 0 0,1 0 0 0 0,-1 0-1 0 0,1 0 1 0 0,-1 0-1 0 0,3 3-25 0 0,9 19 186 0 0,-11-17-131 0 0,-2-7-36 0 0,0 0 0 0 0,1 0 0 0 0,-1 0 0 0 0,0 0 0 0 0,1 0 0 0 0,-1 0 0 0 0,1 0 0 0 0,-1 0 0 0 0,1 0 0 0 0,-1 0 0 0 0,1 0 0 0 0,0 1-19 0 0,0-1 189 0 0,-1-1 3 0 0,2 0-5 0 0,0 0-158 0 0,0-1 0 0 0,0 1-1 0 0,0-1 1 0 0,0 0 0 0 0,0 1 0 0 0,0-1-1 0 0,-1 0 1 0 0,1 0 0 0 0,0 0 0 0 0,0-1 0 0 0,-1 1-1 0 0,1 0 1 0 0,0-1 0 0 0,-1 1 0 0 0,0-1 0 0 0,1 1-1 0 0,-1-1 1 0 0,0 0 0 0 0,0 1 0 0 0,0-1-1 0 0,1-1-28 0 0,4-8 68 0 0,0 0 0 0 0,-1-1-1 0 0,1-1-67 0 0,-3 5-2 0 0,12-25 87 0 0,7-20-26 0 0,0 7 53 0 0,-7 14 32 0 0,-13 29-118 0 0,-1 0-1 0 0,1 0 1 0 0,0 0-1 0 0,0 0 1 0 0,0 0-1 0 0,1 1 1 0 0,-1-1-1 0 0,1 1 1 0 0,-1 0-1 0 0,1-1 1 0 0,0 1-1 0 0,0 0 1 0 0,0 0-1 0 0,2 0-25 0 0,-3 0 23 0 0,0 2 0 0 0,0-1 0 0 0,0 0 0 0 0,1 0 0 0 0,-1 0 1 0 0,0 1-1 0 0,0 0 0 0 0,1-1 0 0 0,-1 1 0 0 0,0 0 0 0 0,1 0 0 0 0,-1 0 0 0 0,0 0 0 0 0,1 0 0 0 0,-1 1 0 0 0,0-1 0 0 0,0 1 0 0 0,0 0 0 0 0,1-1 0 0 0,-1 1 0 0 0,0 0 0 0 0,2 1-23 0 0,1 1-17 0 0,0 1 1 0 0,0-1-1 0 0,0 1 0 0 0,0 0 0 0 0,-1 1 0 0 0,0-1 1 0 0,0 1-1 0 0,0-1 0 0 0,0 1 0 0 0,-1 0 0 0 0,1 1 0 0 0,-1-1 1 0 0,0 1 16 0 0,5 13-1610 0 0,1-11 662 0 0</inkml:trace>
  <inkml:trace contextRef="#ctx0" brushRef="#br0" timeOffset="25482.855">7753 7174 14888 0 0,'-1'2'119'0'0,"0"0"0"0"0,0 0 1 0 0,0 0-1 0 0,0 0 0 0 0,0 0 0 0 0,-1-1 1 0 0,1 1-1 0 0,0 0 0 0 0,-1-1 1 0 0,0 1-1 0 0,1-1 0 0 0,-1 0 1 0 0,0 1-1 0 0,0-1-119 0 0,-28 13 48 0 0,4-3 1165 0 0,16-6-939 0 0,0 1-1 0 0,0 0 1 0 0,1 0-1 0 0,0 1 1 0 0,0 1-1 0 0,-4 3-273 0 0,11-8 42 0 0,-1 0-1 0 0,1 0 0 0 0,-1 0 1 0 0,1 0-1 0 0,0 0 0 0 0,0 1 1 0 0,0-1-1 0 0,1 1 1 0 0,-1-1-1 0 0,1 1 0 0 0,0 0 1 0 0,0-1-1 0 0,0 1 0 0 0,1 0 1 0 0,-1 0-1 0 0,1 0 0 0 0,0 0 1 0 0,0-1-1 0 0,0 1 0 0 0,1 4-41 0 0,-1-7 36 0 0,1 0-1 0 0,-1 0 1 0 0,1 1 0 0 0,0-1-1 0 0,0 0 1 0 0,-1 0-1 0 0,1 0 1 0 0,0 0-1 0 0,0 0 1 0 0,0 0-1 0 0,0 0 1 0 0,0-1-1 0 0,0 1 1 0 0,1 0-1 0 0,-1 0 1 0 0,0-1-1 0 0,0 1 1 0 0,0-1-1 0 0,1 1 1 0 0,-1-1-1 0 0,0 1 1 0 0,1-1 0 0 0,0 0-36 0 0,1 1 22 0 0,0 0 0 0 0,-1-1 0 0 0,1 1 0 0 0,0-1 0 0 0,0 0 0 0 0,0 0 0 0 0,0 0 0 0 0,0 0 0 0 0,3-1-22 0 0,1-2 16 0 0,1 0-1 0 0,-1-1 1 0 0,0 0-1 0 0,0 0 0 0 0,0-1 1 0 0,-1 0-1 0 0,1 0 1 0 0,-1-1-1 0 0,0 1 1 0 0,-1-1-1 0 0,1-1 0 0 0,-1 1 1 0 0,-1-1-1 0 0,1 0 1 0 0,-1 0-1 0 0,0-1-15 0 0,-2 6 120 0 0,-1 0 0 0 0,0-1 0 0 0,0 1 0 0 0,0-1 0 0 0,0 1 1 0 0,0-1-1 0 0,-1 0 0 0 0,1 1 0 0 0,-1-1 0 0 0,1 1 0 0 0,-1-1 0 0 0,0 0 0 0 0,0 0 0 0 0,0 1 0 0 0,-1-2-120 0 0,1 5 8 0 0,-1 1 0 0 0,1-1 1 0 0,-1 0-1 0 0,0 0 0 0 0,1 0 0 0 0,-1 0 0 0 0,0 0 0 0 0,0 0 0 0 0,0 0 0 0 0,0 0 0 0 0,0 1-8 0 0,-7 8 75 0 0,4 2-73 0 0,0 0 0 0 0,1 1-1 0 0,0 0 1 0 0,1 0 0 0 0,0 0 0 0 0,1 0-1 0 0,1 6-1 0 0,0-12-623 0 0,1 0 0 0 0,0 0 0 0 0,1 0-1 0 0,-1 0 1 0 0,2 0 0 0 0,-1 0 0 0 0,3 6 623 0 0,4 0-1590 0 0</inkml:trace>
  <inkml:trace contextRef="#ctx0" brushRef="#br0" timeOffset="25938.197">7980 7272 11056 0 0,'0'0'852'0'0,"0"0"-323"0"0,0 0 730 0 0,0 0 374 0 0,0 0 79 0 0,0 0-140 0 0,0 0-647 0 0,0 0-278 0 0,0 0-58 0 0,-9 1 514 0 0,4 1-941 0 0,1 0 1 0 0,0 0-1 0 0,0 0 1 0 0,0 1-1 0 0,0-1 1 0 0,1 1-1 0 0,-1 0 1 0 0,1 0-1 0 0,-1 1 1 0 0,1 0-163 0 0,-2 0 24 0 0,0 1-1 0 0,1 0 1 0 0,0 0 0 0 0,0 0-1 0 0,1 1 1 0 0,-1-1 0 0 0,1 1-1 0 0,1 0 1 0 0,-1 0 0 0 0,1 0-1 0 0,0 0 1 0 0,0 0 0 0 0,0 0-1 0 0,1 1 1 0 0,0-1 0 0 0,0 1 0 0 0,1-1-1 0 0,0 1 1 0 0,0-1 0 0 0,1 1-1 0 0,0 4-23 0 0,0-7-11 0 0,0 0 0 0 0,0 0 0 0 0,0 0-1 0 0,0 0 1 0 0,1 0 0 0 0,-1-1 0 0 0,1 1-1 0 0,0-1 1 0 0,0 1 0 0 0,1-1 0 0 0,-1 0-1 0 0,3 3 12 0 0,-3-4-28 0 0,0 0 0 0 0,1-1 0 0 0,0 1 0 0 0,-1 0 0 0 0,1-1 0 0 0,0 0 0 0 0,0 1 0 0 0,0-1 0 0 0,-1 0 0 0 0,1-1 0 0 0,0 1 0 0 0,1 0 0 0 0,-1-1-1 0 0,0 0 1 0 0,0 0 0 0 0,0 0 0 0 0,0 0 28 0 0,4 0-376 0 0,0-1 0 0 0,-1 0 0 0 0,1 0 0 0 0,0 0 0 0 0,-1-1 0 0 0,1 0 0 0 0,-1 0 0 0 0,0-1 1 0 0,0 0-1 0 0,0 0 0 0 0,0 0 0 0 0,0-1 0 0 0,-1 0 0 0 0,1 0 0 0 0,-1 0 0 0 0,0-1 0 0 0,-1 1 0 0 0,4-5 376 0 0,2-3-505 0 0,-1-1 0 0 0,0 0 0 0 0,0 0 1 0 0,-2-1-1 0 0,0 0 0 0 0,0 0 0 0 0,2-9 505 0 0,28-73-2795 0 0,-15 44 2431 0 0,-3 0 0 0 0,-2-2 1 0 0,0-8 363 0 0,20-92 1994 0 0,-7 32 2437 0 0,-22 93-2872 0 0,-6 23-889 0 0,0-1 0 0 0,0 1-1 0 0,-1-1 1 0 0,0 0 0 0 0,1-4-670 0 0,-2 10 742 0 0,-5 14 662 0 0,-64 235 633 0 0,48-156-2090 0 0,-6 69 53 0 0,12 12-737 0 0,9-96-976 0 0,6-67 747 0 0,0 1 1 0 0,1-1-1 0 0,1 7 966 0 0,-2-14-206 0 0,1 12-1393 0 0</inkml:trace>
  <inkml:trace contextRef="#ctx0" brushRef="#br0" timeOffset="25939.197">8299 7145 1376 0 0,'2'-3'10'0'0,"0"0"1"0"0,0 0-1 0 0,-1 0 1 0 0,1 0-1 0 0,-1 0 1 0 0,1-1-1 0 0,-1 1 1 0 0,0 0-1 0 0,0-1 1 0 0,-1 1-1 0 0,1-1 0 0 0,-1 1 1 0 0,1-3-11 0 0,-2-9-642 0 0,-4-8 9413 0 0,4 22-8201 0 0,1 0-1 0 0,-1 0 0 0 0,0 0 1 0 0,1 1-1 0 0,-1-1 0 0 0,0 0 1 0 0,1 0-1 0 0,-1 0 0 0 0,0 0 1 0 0,0 1-1 0 0,0-1 0 0 0,0 0 1 0 0,0 1-1 0 0,0-1 0 0 0,0 1 1 0 0,0-1-1 0 0,0 0-569 0 0,-1 1 97 0 0,1 0 0 0 0,-1-1 0 0 0,1 1 0 0 0,-1 0 0 0 0,1 0 0 0 0,-1 0 0 0 0,1 0 0 0 0,-1 0 0 0 0,1 0 0 0 0,-2 1-97 0 0,-9 2 477 0 0,0 0 1 0 0,0 1-1 0 0,1 1 0 0 0,0 0 0 0 0,0 1 0 0 0,0 0-477 0 0,-22 10-519 0 0,18-7-1361 0 0,6 1-2889 0 0,0 1-2112 0 0</inkml:trace>
  <inkml:trace contextRef="#ctx0" brushRef="#br0" timeOffset="26508.77">8404 7265 17391 0 0,'0'0'768'0'0,"0"7"160"0"0,-4 4-736 0 0,1-3-192 0 0,-7 3 0 0 0,7 0 0 0 0,-6 1 344 0 0,1-1 32 0 0,-1 0 8 0 0,1 0 0 0 0,0 1-288 0 0,-1 2-96 0 0,1-3 0 0 0,-1 5-5527 0 0,9-1-1161 0 0</inkml:trace>
  <inkml:trace contextRef="#ctx0" brushRef="#br0" timeOffset="26958.762">8540 7411 2760 0 0,'0'1'125'0'0,"2"4"519"0"0,-2-4-413 0 0,0-1 0 0 0,0 0-1 0 0,0 1 1 0 0,0-1 0 0 0,0 0-1 0 0,0 1 1 0 0,0-1 0 0 0,0 1-1 0 0,-1-1 1 0 0,1 0 0 0 0,0 0-1 0 0,0 1 1 0 0,0-1 0 0 0,-1 0 0 0 0,1 1-1 0 0,0-1 1 0 0,0 0 0 0 0,-1 0-1 0 0,1 1 1 0 0,0-1 0 0 0,-1 0-1 0 0,1 0 1 0 0,0 0 0 0 0,-1 1-1 0 0,1-1 1 0 0,0 0 0 0 0,-1 0-231 0 0,-8 5 3990 0 0,1-2-2162 0 0,-2 0-767 0 0,0 0 0 0 0,1 1-1 0 0,0 1 1 0 0,0 0 0 0 0,-3 2-1061 0 0,10-6 54 0 0,1-1 0 0 0,-1 2-1 0 0,1-1 1 0 0,0 0 0 0 0,-1 0 0 0 0,1 0 0 0 0,0 0-1 0 0,0 1 1 0 0,0-1 0 0 0,0 1 0 0 0,0-1 0 0 0,0 1-1 0 0,0-1 1 0 0,0 1 0 0 0,0-1 0 0 0,1 1 0 0 0,-1 0 0 0 0,1-1-1 0 0,-1 1 1 0 0,1 0 0 0 0,0 0 0 0 0,0-1 0 0 0,0 1-1 0 0,0 0 1 0 0,0 0 0 0 0,0 0 0 0 0,0-1 0 0 0,0 1 0 0 0,1 0-1 0 0,-1-1 1 0 0,1 1 0 0 0,0 1-54 0 0,0-1 20 0 0,0-1 0 0 0,0 1-1 0 0,0-1 1 0 0,0 1 0 0 0,0-1 0 0 0,1 0 0 0 0,-1 0-1 0 0,0 0 1 0 0,1 1 0 0 0,-1-1 0 0 0,1 0-1 0 0,-1-1 1 0 0,1 1 0 0 0,0 0 0 0 0,-1 0 0 0 0,1-1-1 0 0,0 1 1 0 0,0-1 0 0 0,-1 0 0 0 0,1 1 0 0 0,0-1-1 0 0,0 0 1 0 0,1 0-20 0 0,8 1 5 0 0,0-1-1 0 0,0-1 0 0 0,6-1-4 0 0,-15 2 1 0 0,3-1 10 0 0,1 1 0 0 0,-1-1 0 0 0,0-1 0 0 0,0 1-1 0 0,0-1 1 0 0,0 0 0 0 0,0 0 0 0 0,-1 0 0 0 0,1-1 0 0 0,-1 0-1 0 0,1 0 1 0 0,-1 0 0 0 0,0 0 0 0 0,0-1 0 0 0,0 1-1 0 0,2-4-10 0 0,-3 3 13 0 0,-1 1 0 0 0,1-1 0 0 0,-1 1-1 0 0,0-1 1 0 0,0 0 0 0 0,0 0 0 0 0,-1 0-1 0 0,1-1 1 0 0,-1 1 0 0 0,0 0 0 0 0,0 0-1 0 0,-1-1 1 0 0,1 1 0 0 0,-1 0 0 0 0,0-1-1 0 0,0 1 1 0 0,-1 0 0 0 0,1-1 0 0 0,-1 1-1 0 0,0-3-12 0 0,-2-3-67 0 0,-1-1-1 0 0,0 1 1 0 0,0 0-1 0 0,-1 0 1 0 0,0 0-1 0 0,0 1 1 0 0,-2-1 67 0 0,-14-19-2156 0 0,-14-14 2156 0 0,34 42-72 0 0,-4-4-754 0 0,-1 0-1 0 0,1 0 0 0 0,-1 1 1 0 0,-5-3 826 0 0,-6-4-1709 0 0</inkml:trace>
  <inkml:trace contextRef="#ctx0" brushRef="#br0" timeOffset="26959.762">8700 7238 8288 0 0,'5'14'422'0'0,"-1"0"0"0"0,0 0 1 0 0,0 0-1 0 0,-2 0 1 0 0,2 14-423 0 0,-3-2 4173 0 0,-1 0 0 0 0,-3 23-4173 0 0,1-24 1401 0 0,1-8-617 0 0,0-1 0 0 0,-1 1 1 0 0,-1-1-1 0 0,-1 0 0 0 0,0 0 1 0 0,-4 9-785 0 0,7-23 144 0 0,1-2-55 0 0,0 0-8 0 0,1-5 53 0 0,3-11-138 0 0,1 1 0 0 0,1 0 0 0 0,0 1 0 0 0,1-1 0 0 0,1 1 1 0 0,0 0-1 0 0,1 1 0 0 0,4-4 4 0 0,-4 3-210 0 0,-8 12 193 0 0,1-1 0 0 0,-1 1 1 0 0,1-1-1 0 0,0 1 0 0 0,0 0 0 0 0,0 0 0 0 0,0 0 0 0 0,0 0 0 0 0,0 0 0 0 0,1 0 17 0 0,-2 2-2 0 0,-1-1 1 0 0,0 1-1 0 0,1 0 0 0 0,-1-1 1 0 0,1 1-1 0 0,-1 0 0 0 0,0 0 0 0 0,1-1 1 0 0,-1 1-1 0 0,1 0 0 0 0,-1 0 0 0 0,1 0 1 0 0,-1 0-1 0 0,1 0 0 0 0,-1 0 0 0 0,1-1 1 0 0,-1 1-1 0 0,1 0 0 0 0,-1 1 0 0 0,1-1 1 0 0,-1 0-1 0 0,1 0 0 0 0,-1 0 0 0 0,1 0 1 0 0,-1 0-1 0 0,1 0 0 0 0,-1 1 0 0 0,0-1 1 0 0,1 0-1 0 0,-1 0 0 0 0,1 1 0 0 0,0-1 2 0 0,-1 1-4 0 0,3 0-2 0 0,-1 0 1 0 0,0 0-1 0 0,0 1 0 0 0,-1-1 1 0 0,1 1-1 0 0,0 0 0 0 0,0-1 0 0 0,-1 1 1 0 0,1 0-1 0 0,-1 0 0 0 0,1 0 0 0 0,-1 0 1 0 0,0 0-1 0 0,0 0 0 0 0,0 0 0 0 0,0 0 1 0 0,0 1-1 0 0,0-1 0 0 0,-1 0 0 0 0,1 0 1 0 0,-1 1-1 0 0,0-1 6 0 0,2 10-153 0 0,0 0 1 0 0,-1 0-1 0 0,-1 10 153 0 0,0-19-78 0 0,0 0-1 0 0,0 0 1 0 0,-1 0-1 0 0,1 0 1 0 0,-1 0-1 0 0,0 0 1 0 0,0 1 78 0 0,0-3-1277 0 0,1-1-394 0 0,0 0-80 0 0,0 0-9 0 0</inkml:trace>
  <inkml:trace contextRef="#ctx0" brushRef="#br0" timeOffset="26960.762">8695 7017 10592 0 0,'0'0'818'0'0,"0"0"-191"0"0,0 0 1173 0 0,0 0 568 0 0,0 0 116 0 0,2 2-190 0 0,8 14 170 0 0,-9-15-1498 0 0,-1-1-76 0 0,0 2-238 0 0,4 6-106 0 0,-4-5-24 0 0,0-3-124 0 0,0 0-516 0 0,0 0-223 0 0,0 0-46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38:25.3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148 0 5528 0 0,'0'0'249'0'0,"0"0"-1"0"0,1 2-156 0 0,0 4 67 0 0,1 0 0 0 0,-1 0-1 0 0,-1 0 1 0 0,1 0 0 0 0,-1 5-159 0 0,-2 11 4360 0 0,0 0 1 0 0,-2 2-4361 0 0,-3 19 4467 0 0,-7 56-1063 0 0,-9 21-3404 0 0,-3 16 212 0 0,23-119-211 0 0,-2 8-14 0 0,1 0-1 0 0,2 0 1 0 0,0 1-1 0 0,1-1 1 0 0,2 6 13 0 0,-1-30-121 0 0,0-1 67 0 0,0 1 1 0 0,0-1-1 0 0,0 1 0 0 0,0-1 0 0 0,0 0 1 0 0,0 1-1 0 0,1-1 0 0 0,-1 0 0 0 0,0 1 1 0 0,0-1-1 0 0,0 0 0 0 0,0 1 1 0 0,0-1-1 0 0,0 0 0 0 0,1 1 0 0 0,-1-1 1 0 0,0 0-1 0 0,0 1 0 0 0,0-1 1 0 0,1 0-1 0 0,-1 1 0 0 0,0-1 0 0 0,1 0 1 0 0,-1 0-1 0 0,0 0 0 0 0,0 1 54 0 0,8 1-1612 0 0</inkml:trace>
  <inkml:trace contextRef="#ctx0" brushRef="#br0" timeOffset="383.126">270 336 17855 0 0,'4'23'1618'0'0,"-5"-22"-1592"0"0,0 0 1 0 0,0-1-1 0 0,0 1 1 0 0,0 0-1 0 0,0 0 1 0 0,0 0-1 0 0,1-1 1 0 0,-1 1-1 0 0,0 0 1 0 0,0 0-1 0 0,0 0 1 0 0,0 1-27 0 0,-4 6 62 0 0,-7 1 441 0 0,0 0-1 0 0,0-1 1 0 0,-1-1 0 0 0,-11 6-503 0 0,-24 15 986 0 0,36-21-820 0 0,0-1 0 0 0,0 0 1 0 0,-1-1-167 0 0,2 0 40 0 0,1 0 1 0 0,0 0 0 0 0,0 1-1 0 0,-7 5-40 0 0,-10 3-2393 0 0,26-13 1034 0 0</inkml:trace>
  <inkml:trace contextRef="#ctx0" brushRef="#br0" timeOffset="800.8">282 75 19063 0 0,'3'3'155'0'0,"-1"-1"0"0"0,1 2 0 0 0,-1-1-1 0 0,0 0 1 0 0,0 0 0 0 0,0 0 0 0 0,0 1-1 0 0,0-1 1 0 0,-1 1 0 0 0,0 0-1 0 0,0-1 1 0 0,0 1 0 0 0,0 0 0 0 0,0 3-155 0 0,1 10 165 0 0,-1-1 1 0 0,0 14-166 0 0,-7 96 1554 0 0,3-81-1398 0 0,-12 99 468 0 0,1-1 295 0 0,8-83-605 0 0,2-21 93 0 0,2 16-407 0 0,1-37 0 0 0,9-28 0 0 0,-1 0 0 0 0,0 0 0 0 0,0-1 0 0 0,2-7 0 0 0,-3 5 0 0 0,1 1 0 0 0,0 0 0 0 0,1 0 0 0 0,1-2 0 0 0,-6 10 0 0 0,0 1 0 0 0,1-1 0 0 0,-1 1 0 0 0,1-1 0 0 0,-1 1 0 0 0,1 0 0 0 0,0 1 0 0 0,0-1 0 0 0,0 1 0 0 0,0-1 0 0 0,1 1 0 0 0,-1 1 0 0 0,1-1 0 0 0,2 0 0 0 0,-6 2 43 0 0,1-1-1 0 0,0 1 1 0 0,0 0-1 0 0,0 0 1 0 0,0 1-1 0 0,0-1 1 0 0,0 0-1 0 0,0 1 1 0 0,0-1-1 0 0,0 1 1 0 0,0 0-1 0 0,-1-1 1 0 0,1 1-1 0 0,0 0 1 0 0,0 0-1 0 0,-1 0 1 0 0,1 0-1 0 0,-1 1 1 0 0,1-1-1 0 0,-1 0 1 0 0,1 1-1 0 0,-1-1 1 0 0,0 1-1 0 0,1 1-42 0 0,3 4 209 0 0,0 0 0 0 0,0 0 0 0 0,-1 0-1 0 0,0 1 1 0 0,1 2-209 0 0,20 53-9 0 0,-11-26-308 0 0,-11-28 166 0 0,0-1 0 0 0,1 1 1 0 0,2 4 150 0 0,23 43-1410 0 0,-28-55 1058 0 0,0 1 0 0 0,0-1-1 0 0,0 0 1 0 0,0 1 0 0 0,0-1 0 0 0,1 0-1 0 0,-1 0 1 0 0,1 0 0 0 0,-1 0-1 0 0,1 0 1 0 0,-1 0 0 0 0,1 0 0 0 0,0-1-1 0 0,-1 1 1 0 0,2 0 352 0 0,0 0-721 0 0,0 0-1518 0 0</inkml:trace>
  <inkml:trace contextRef="#ctx0" brushRef="#br0" timeOffset="1156.577">665 471 15664 0 0,'4'16'718'0'0,"-4"-13"-19"0"0,2-2-683 0 0,-1 0 1 0 0,0 0-1 0 0,0 0 0 0 0,-1 0 1 0 0,1 0-1 0 0,0 1 1 0 0,0-1-1 0 0,0 0 0 0 0,-1 0 1 0 0,1 1-1 0 0,-1-1 1 0 0,1 0-1 0 0,-1 1 0 0 0,1-1 1 0 0,-1 0-1 0 0,0 1 0 0 0,0 0-16 0 0,2 27 1936 0 0,-1 1-1 0 0,-4 27-1935 0 0,1 10 2027 0 0,1-33-1776 0 0,0-17-250 0 0,1 1 1 0 0,1 9-2 0 0,3 32 74 0 0,-4-58 302 0 0,-2 7 1050 0 0,6-10-1449 0 0,0 0 0 0 0,-1-1 0 0 0,1 1 0 0 0,0-1 0 0 0,-1 0 0 0 0,0 1-1 0 0,0-2 1 0 0,2-1 23 0 0,25-31 176 0 0,-23 26-151 0 0,20-28 53 0 0,-12 17 16 0 0,15-16-94 0 0,-19 24 0 0 0,1 1 0 0 0,7-5 0 0 0,-11 13 0 0 0,-8 4 0 0 0,0 0 0 0 0,1 0 0 0 0,-1 0 0 0 0,1 1 0 0 0,-1-1 0 0 0,0 0 0 0 0,1 0 0 0 0,-1 0 0 0 0,1 1 0 0 0,-1-1 0 0 0,0 0 0 0 0,1 0 0 0 0,-1 1 0 0 0,0-1 0 0 0,0 0 0 0 0,1 1 0 0 0,-1-1 0 0 0,0 0 0 0 0,0 1 0 0 0,1-1 0 0 0,0 3 12 0 0,0-1-1 0 0,0 1 1 0 0,-1 0 0 0 0,1-1-1 0 0,0 1 1 0 0,-1 0 0 0 0,0-1-1 0 0,0 1 1 0 0,0 0-1 0 0,0 0 1 0 0,0-1 0 0 0,0 1-1 0 0,-1 0 1 0 0,1 0-1 0 0,-1-1 1 0 0,0 1 0 0 0,0 0-12 0 0,-2 17 242 0 0,2-5-139 0 0,-3 19-288 0 0,2-26 261 0 0,1-1 1 0 0,0 1 0 0 0,0-1 0 0 0,1 1-1 0 0,0-1 1 0 0,0 1 0 0 0,1-1 0 0 0,0 1-1 0 0,0-1 1 0 0,1 1 0 0 0,-1-1 0 0 0,2 0-1 0 0,-1 0 1 0 0,3 5-77 0 0,-4-11 19 0 0,0 0 0 0 0,-1 0 0 0 0,1 0-1 0 0,0-1 1 0 0,0 1 0 0 0,0 0 0 0 0,0 0-1 0 0,0 0 1 0 0,0-1 0 0 0,0 1 0 0 0,0-1 0 0 0,0 1-1 0 0,0-1 1 0 0,0 1 0 0 0,0-1 0 0 0,0 1-1 0 0,0-1 1 0 0,1 0 0 0 0,-1 0 0 0 0,0 1 0 0 0,0-1-1 0 0,0 0 1 0 0,1 0-19 0 0,1 0 20 0 0,-1 0-1 0 0,1 0 1 0 0,-1 0-1 0 0,1-1 1 0 0,0 1-1 0 0,-1-1 1 0 0,1 1 0 0 0,-1-1-1 0 0,3 0-19 0 0,-1-2-5 0 0,0 1 0 0 0,0-1 0 0 0,-1 0 0 0 0,1 0 0 0 0,-1 0 0 0 0,1 0 0 0 0,-1 0 0 0 0,0-1 0 0 0,0 1 0 0 0,-1-1 0 0 0,1 0 0 0 0,-1 0 0 0 0,0 0 0 0 0,0 0 0 0 0,0-1 0 0 0,0 1 0 0 0,-1 0 0 0 0,0-1 0 0 0,0 1 0 0 0,0-1 0 0 0,0-2 5 0 0,0-5-28 0 0,0 0 1 0 0,-1 0-1 0 0,0-1 0 0 0,-1 1 1 0 0,0 0-1 0 0,-1 0 1 0 0,-2-7 27 0 0,2 6-104 0 0,1 9 88 0 0,0 0 0 0 0,0-1 1 0 0,0 1-1 0 0,0 0 1 0 0,-1 0-1 0 0,0-1 1 0 0,1 1-1 0 0,-2 0 1 0 0,0-1 15 0 0,-4-4 162 0 0,3 2-305 0 0,-1 0-1 0 0,-1 0 1 0 0,1 1-1 0 0,-1-1 1 0 0,0 1 0 0 0,-1 1-1 0 0,-4-4 144 0 0,-23-13-6273 0 0,25 19 4226 0 0</inkml:trace>
  <inkml:trace contextRef="#ctx0" brushRef="#br0" timeOffset="1563.266">1015 530 16328 0 0,'5'16'459'0'0,"0"-1"0"0"0,-1 1 0 0 0,0-1 0 0 0,-1 1 0 0 0,-1 0 0 0 0,0 7-459 0 0,-2-12 207 0 0,1 0 0 0 0,1 0 0 0 0,0-1 0 0 0,0 1 0 0 0,1-1 0 0 0,1 1 0 0 0,-1-1 0 0 0,5 7-207 0 0,-5-11 60 0 0,-1-1 4 0 0,-1-1 0 0 0,2-1-1 0 0,-1 1 1 0 0,0 0 0 0 0,1 0 0 0 0,1 1-64 0 0,-3-4 10 0 0,0 0 1 0 0,0 0-1 0 0,1 0 0 0 0,-1 0 1 0 0,1 0-1 0 0,-1 0 0 0 0,1 0 1 0 0,0 0-1 0 0,-1 0 1 0 0,1-1-1 0 0,0 1 0 0 0,-1-1 1 0 0,1 1-1 0 0,0-1 0 0 0,0 0 1 0 0,0 0-1 0 0,-1 0 0 0 0,3 0-10 0 0,0 0 3 0 0,0-1-1 0 0,1 0 0 0 0,-1 0 0 0 0,0 0 0 0 0,0-1 0 0 0,0 1 0 0 0,0-1 1 0 0,0 0-1 0 0,0 0 0 0 0,0 0 0 0 0,0-1 0 0 0,-1 0 0 0 0,0 1 0 0 0,1-1 1 0 0,-1 0-1 0 0,1-1-2 0 0,4-5 6 0 0,-1 1 0 0 0,0-1-1 0 0,0 0 1 0 0,0-1 0 0 0,3-8-6 0 0,23-42 0 0 0,-25 48 1 0 0,-6 10-7 0 0,-1 0 0 0 0,1 0 0 0 0,-1 0 0 0 0,0 0 0 0 0,1-1 0 0 0,-1 1 0 0 0,0-1 1 0 0,-1 1-1 0 0,1-1 0 0 0,0-1 6 0 0,0 2 72 0 0,-1 2 36 0 0,0 0 10 0 0,0 2 5 0 0,9 45 612 0 0,-9-46-708 0 0,0 0 1 0 0,1 0-1 0 0,-1 0 1 0 0,0 0-1 0 0,0 0 1 0 0,1 0-1 0 0,-1 0 1 0 0,1 0-1 0 0,-1 0 1 0 0,1 0-1 0 0,-1 0 1 0 0,1 0-1 0 0,0 0 1 0 0,-1-1-1 0 0,1 1 1 0 0,0 0-1 0 0,0 0 1 0 0,-1-1-28 0 0,6 7 157 0 0,-5-5-43 0 0,-1-2-2 0 0,0 0 54 0 0,0 0 223 0 0,0 0 99 0 0,0 0 21 0 0,0 0-66 0 0,2 0-294 0 0,42 0-133 0 0,-35 1-16 0 0,-7 0 0 0 0,-1 0 0 0 0,0 1 0 0 0,0-1 0 0 0,0 0 0 0 0,0 0 0 0 0,0 1 0 0 0,0-1 0 0 0,0 0 0 0 0,0 1 0 0 0,-1-1 0 0 0,1 1 0 0 0,0-1 0 0 0,-1 1 0 0 0,1-1 0 0 0,-1 2 0 0 0,5 26 0 0 0,-4-19 0 0 0,-1-5 0 0 0,1 0 0 0 0,-1 1 0 0 0,-1-1 0 0 0,1 0 0 0 0,-1 1 0 0 0,0 0 0 0 0,-1 12 0 0 0,0-8 154 0 0,0 0 0 0 0,0 0 0 0 0,0 0 0 0 0,-2-1-1 0 0,1 1-153 0 0,-6 17 671 0 0,5-13-591 0 0,0-1 0 0 0,-1 0 0 0 0,-1 0 0 0 0,0-1 0 0 0,-1 0 0 0 0,0 0 0 0 0,-1 0 0 0 0,-1-1 0 0 0,1 0 0 0 0,-2 0 0 0 0,-5 4-80 0 0,11-12 17 0 0,0 0-1 0 0,0-1 0 0 0,0 1 1 0 0,0-1-1 0 0,0 0 1 0 0,0-1-1 0 0,-1 1 0 0 0,1-1 1 0 0,-1 1-1 0 0,1-1 1 0 0,-3 0-17 0 0,6-1 4 0 0,-1 0 0 0 0,1 1 0 0 0,-1-1-1 0 0,1 0 1 0 0,-1 0 0 0 0,1 0 0 0 0,-1 0 0 0 0,1 0 0 0 0,-1 0 0 0 0,1-1 0 0 0,-1 1 0 0 0,1 0 0 0 0,-1-1 0 0 0,1 1 0 0 0,0-1 0 0 0,-1 0 0 0 0,1 1 0 0 0,0-1 0 0 0,-1 0 0 0 0,1 0 0 0 0,0 0 0 0 0,0 0-1 0 0,0 0 1 0 0,0 0 0 0 0,0 0 0 0 0,0 0 0 0 0,0 0 0 0 0,0-1 0 0 0,0 1 0 0 0,0 0 0 0 0,1 0 0 0 0,-1-1 0 0 0,0 1 0 0 0,1-1 0 0 0,-1 1 0 0 0,1-1-4 0 0,-1-2 13 0 0,-1-2-5 0 0,1 1 0 0 0,0-1 0 0 0,0 1 0 0 0,0-1 0 0 0,1 0 0 0 0,0 1 0 0 0,0-1 0 0 0,0 0 0 0 0,1 1 0 0 0,0-1 0 0 0,0 0 0 0 0,0 1 0 0 0,2-5-8 0 0,6-20-374 0 0,-7 19-417 0 0,1 1 0 0 0,0 0 0 0 0,1 0 0 0 0,1-1 791 0 0,9-15-6186 0 0,-3-3-1833 0 0</inkml:trace>
  <inkml:trace contextRef="#ctx0" brushRef="#br0" timeOffset="2110.847">1641 153 15608 0 0,'1'1'712'0'0,"1"0"-480"0"0,0 1 2 0 0,2 13 247 0 0,-1 0 780 0 0,-1 1 0 0 0,-1-1 0 0 0,0 1-1 0 0,-1-1 1 0 0,-1 1 0 0 0,-1 11-1261 0 0,-1 6 691 0 0,-1 7 208 0 0,-6 26-899 0 0,-2 12 145 0 0,0-8-78 0 0,7-43-36 0 0,1 0 0 0 0,1 0 0 0 0,1 4-31 0 0,2-31 0 0 0,1 16 16 0 0,-2-1 0 0 0,0 0 0 0 0,0 0 0 0 0,-4 10-16 0 0,5-18 31 0 0,0-6 125 0 0,0-1 43 0 0,0 0 7 0 0,0-3-238 0 0,1-1 0 0 0,0 0 0 0 0,1 0 0 0 0,-1 0-1 0 0,0 0 1 0 0,1 1 0 0 0,0-1 0 0 0,0 1 0 0 0,2-4 32 0 0,1 0-95 0 0,-2 1 74 0 0,1 0 0 0 0,0 0 0 0 0,0 1 0 0 0,1-1 0 0 0,0 1 0 0 0,0 0 0 0 0,0 0 0 0 0,6-4 21 0 0,-9 8 1 0 0,0 0-1 0 0,0 1 0 0 0,1-1 1 0 0,-1 0-1 0 0,1 1 1 0 0,-1-1-1 0 0,0 1 0 0 0,1 0 1 0 0,-1 0-1 0 0,1 0 1 0 0,-1 0-1 0 0,0 0 0 0 0,1 1 1 0 0,-1-1-1 0 0,0 1 0 0 0,1-1 1 0 0,-1 1-1 0 0,0 0 1 0 0,1 0-1 0 0,-1 0 0 0 0,0 0 1 0 0,0 0-1 0 0,0 1 1 0 0,0-1-1 0 0,0 1 0 0 0,0-1 1 0 0,-1 1-1 0 0,5 6 11 0 0,-2 0 0 0 0,1 0 0 0 0,-1 0 0 0 0,0 2-11 0 0,6 12 9 0 0,-3-7-544 0 0,0 1-1 0 0,-2 0 1 0 0,1 2 535 0 0,-3-5-619 0 0,1-1-1 0 0,1 0 0 0 0,0 0 1 0 0,0 0-1 0 0,5 7 620 0 0,-2-11-1600 0 0</inkml:trace>
  <inkml:trace contextRef="#ctx0" brushRef="#br0" timeOffset="2591.081">2169 418 17711 0 0,'0'0'399'0'0,"0"1"-335"0"0,0-1-1 0 0,0 1 0 0 0,0-1 1 0 0,0 0-1 0 0,0 1 0 0 0,0-1 1 0 0,0 1-1 0 0,0-1 1 0 0,1 0-1 0 0,-1 1 0 0 0,0-1 1 0 0,0 0-1 0 0,0 1 1 0 0,1-1-1 0 0,-1 0 0 0 0,0 0 1 0 0,0 1-1 0 0,1-1 0 0 0,-1 0 1 0 0,0 0-1 0 0,1 1 1 0 0,-1-1-1 0 0,0 0 0 0 0,1 0-63 0 0,1 0 66 0 0,0 0-1 0 0,0 0 0 0 0,0 0 0 0 0,1 0 0 0 0,-1 0 0 0 0,0-1 0 0 0,0 1 0 0 0,0-1 1 0 0,0 1-1 0 0,0-1 0 0 0,0 0 0 0 0,0 0 0 0 0,0 0 0 0 0,0 0 0 0 0,0 0 1 0 0,0-1-1 0 0,-1 1 0 0 0,1-1 0 0 0,0 1 0 0 0,-1-1 0 0 0,1 1 0 0 0,0-2-65 0 0,6-6 657 0 0,10-5 314 0 0,-10 8-688 0 0,0 0 0 0 0,-1-1 0 0 0,0 0 0 0 0,0 0 0 0 0,1-2-283 0 0,-7 7 35 0 0,1-1 0 0 0,0 1 0 0 0,0 0 0 0 0,0 1-1 0 0,0-1 1 0 0,0 0 0 0 0,0 1 0 0 0,0-1 0 0 0,1 1-1 0 0,-1-1 1 0 0,1 1 0 0 0,-1 0 0 0 0,1 0 0 0 0,-1 0-1 0 0,2 0-34 0 0,1 0 65 0 0,-1 0-1 0 0,1 1 0 0 0,0 0 1 0 0,0-1-1 0 0,0 2 0 0 0,-1-1 1 0 0,1 0-1 0 0,3 2-64 0 0,4 0 121 0 0,1 2 0 0 0,-1 0-1 0 0,0 0 1 0 0,-1 1 0 0 0,1 1 0 0 0,2 1-121 0 0,7 6 69 0 0,0 1 0 0 0,-1 1 0 0 0,9 10-69 0 0,28 20-398 0 0,-52-42 419 0 0,7 6 146 0 0,1-1 0 0 0,0 0 1 0 0,5 2-168 0 0,-14-8-1 0 0,1 0 0 0 0,0-1 0 0 0,-1 1 0 0 0,1-1 0 0 0,0 0 0 0 0,0 0 0 0 0,0 0 0 0 0,0-1 1 0 0,0 0-1 0 0,0 0 0 0 0,-1 0 0 0 0,4-1 1 0 0,-6 1-97 0 0,0-1 0 0 0,0 1 0 0 0,0-1 0 0 0,0 0-1 0 0,0 0 1 0 0,-1 0 0 0 0,1 0 0 0 0,0 0 0 0 0,-1 0 0 0 0,1 0 0 0 0,-1-1 0 0 0,1 1 0 0 0,-1-1 0 0 0,1 1 0 0 0,-1-1 0 0 0,0 1-1 0 0,0-1 1 0 0,0 0 0 0 0,0 1 0 0 0,0-1 0 0 0,0 0 0 0 0,0 0 0 0 0,-1 0 0 0 0,1 0 0 0 0,-1 0 97 0 0,2-4-721 0 0,0-1 0 0 0,-1 1 0 0 0,0 0 0 0 0,-1-1 0 0 0,0 1 1 0 0,1-1-1 0 0,-2-3 721 0 0,-3-52-4559 0 0,-4 28 2241 0 0</inkml:trace>
  <inkml:trace contextRef="#ctx0" brushRef="#br0" timeOffset="3013.467">2386 386 6448 0 0,'0'3'147'0'0,"0"6"204"0"0,0 0 0 0 0,0 0 0 0 0,1 0 1 0 0,0 0-1 0 0,1-1 0 0 0,0 1 0 0 0,1 4-351 0 0,13 15 5083 0 0,-16-27-4130 0 0,0-1-94 0 0,18 12 1896 0 0,-16-10-2584 0 0,1-1 0 0 0,1 1 0 0 0,-1-1 0 0 0,0 0 0 0 0,0 1 0 0 0,0-1 0 0 0,2 0-171 0 0,-4-1 72 0 0,1 0 0 0 0,-1 0 0 0 0,0 1 0 0 0,0-1 0 0 0,1 0 0 0 0,-1 0 0 0 0,0 0 0 0 0,0-1 0 0 0,1 1 0 0 0,-1 0 0 0 0,0 0 0 0 0,0-1 0 0 0,1 1 0 0 0,-1-1 0 0 0,0 1 0 0 0,0-1 0 0 0,0 1 1 0 0,0-1-1 0 0,0 0 0 0 0,1 1 0 0 0,-1-2-72 0 0,5-3-248 0 0,-4 4 233 0 0,-1 0 0 0 0,0 0 0 0 0,0-1 0 0 0,1 1 0 0 0,-1 0 0 0 0,0-1 0 0 0,0 1 0 0 0,0 0 0 0 0,0-2 15 0 0,3-3 112 0 0,1 1 0 0 0,0-1 0 0 0,0 1 0 0 0,1-1-112 0 0,2-2 57 0 0,-7 7 313 0 0,-1 1 111 0 0,0 0 20 0 0,0 0-11 0 0,0 0-61 0 0,0 0-21 0 0,0 0-7 0 0,0 0-10 0 0,1 1-318 0 0,0 1 1 0 0,-1-1 0 0 0,1 0-1 0 0,-1 1 1 0 0,1-1-1 0 0,-1 1 1 0 0,0 0-1 0 0,1-1 1 0 0,-1 1-1 0 0,0-1 1 0 0,0 1-1 0 0,0 0-73 0 0,0 0 127 0 0,2 30 279 0 0,-1 0-1 0 0,-2 0 0 0 0,-2 15-405 0 0,-14 98 528 0 0,4-48-529 0 0,9-77-79 0 0,3-17 73 0 0,0 1 0 0 0,1-1 0 0 0,-1 0 1 0 0,1 1-1 0 0,-1-1 0 0 0,1 1 0 0 0,0-1 1 0 0,0 1-1 0 0,0-1 0 0 0,1 0 0 0 0,-1 1 1 0 0,1-1-1 0 0,1 3 7 0 0,-2-4-420 0 0,0-2-136 0 0,0 0-1093 0 0,0 0-4515 0 0,0 0-1933 0 0</inkml:trace>
  <inkml:trace contextRef="#ctx0" brushRef="#br0" timeOffset="3453.205">2411 389 5984 0 0,'0'0'464'0'0,"0"2"69"0"0,0 36 8286 0 0,-1 0-4574 0 0,-1 4-1428 0 0,-6 32-2817 0 0,-9 73 1772 0 0,12-110-1533 0 0,-2 0 0 0 0,-2-1 0 0 0,-9 25-239 0 0,14-40-258 0 0,4-19-1010 0 0,0-2-4535 0 0,0 0-1947 0 0</inkml:trace>
  <inkml:trace contextRef="#ctx0" brushRef="#br0" timeOffset="3885.637">2988 695 18863 0 0,'13'35'832'0'0,"-9"-20"176"0"0,1 7-808 0 0,-2-4-200 0 0,2 4 0 0 0,-1 2 0 0 0,-4 2 560 0 0,0 0 72 0 0,5-4 8 0 0,-5 0 8 0 0,0-6-544 0 0,0 2-104 0 0,0-7 0 0 0,0-11 0 0 0,0 0-568 0 0,0 0-56 0 0,0 0-16 0 0,0 0-8087 0 0</inkml:trace>
  <inkml:trace contextRef="#ctx0" brushRef="#br0" timeOffset="4215.271">3114 367 8752 0 0,'14'14'776'0'0,"-6"-3"-616"0"0,-3 2-160 0 0,-2-3 0 0 0,6 1 336 0 0,-6-3 40 0 0,6 3 8 0 0,-4 0 0 0 0</inkml:trace>
  <inkml:trace contextRef="#ctx0" brushRef="#br0" timeOffset="4551.209">3296 594 13824 0 0,'-1'6'163'0'0,"0"-1"0"0"0,0 1 1 0 0,1-1-1 0 0,0 1 1 0 0,0-1-1 0 0,0 1 0 0 0,1-1 1 0 0,-1 1-1 0 0,2 1-163 0 0,0 7 189 0 0,0 1 0 0 0,-1-1 1 0 0,0 1-1 0 0,-1 0 0 0 0,-1 3-189 0 0,-8 67 1937 0 0,-3-24 225 0 0,9-45-1618 0 0,1-6 61 0 0,0 0 0 0 0,1 1 0 0 0,0 0 0 0 0,1 4-605 0 0,7-23 168 0 0,-4 2-157 0 0,0 1 0 0 0,-1-1 1 0 0,0 0-1 0 0,0 0 0 0 0,0 0 0 0 0,0-3-11 0 0,3-11-3 0 0,0 1 3 0 0,8-20 16 0 0,0 0 134 0 0,-11 32-156 0 0,0-1 1 0 0,1 1-1 0 0,0 0 1 0 0,0-1-1 0 0,1 1 0 0 0,0 1 1 0 0,4-6 5 0 0,-6 7-40 0 0,9-9-7 0 0,-3 11 47 0 0,-7 3 0 0 0,-1 0 0 0 0,1 0 0 0 0,0 1 0 0 0,0-1 0 0 0,0 0 0 0 0,-1 1 0 0 0,1-1 0 0 0,0 1 0 0 0,0-1 0 0 0,-1 1 0 0 0,1-1 0 0 0,0 1 0 0 0,-1-1 0 0 0,1 1 0 0 0,0 0 0 0 0,-1-1 0 0 0,1 1 0 0 0,-1 0 0 0 0,0-1 0 0 0,1 1 0 0 0,-1 0 0 0 0,1 0 0 0 0,-1 0 0 0 0,0 0 0 0 0,8 24 0 0 0,-6-20 0 0 0,3 17-227 0 0,-1 0-1 0 0,-1 0 1 0 0,0 17 227 0 0,-3-19-664 0 0,2-1 0 0 0,1 0 0 0 0,0 0 0 0 0,1 1 0 0 0,4 5 664 0 0,-1-9-7205 0 0</inkml:trace>
  <inkml:trace contextRef="#ctx0" brushRef="#br0" timeOffset="4552.209">3536 307 7368 0 0,'0'1'333'0'0,"14"28"-1228"0"0,-11-20 2091 0 0,-1 1-1 0 0,0-1 1 0 0,-1 1-1 0 0,1 0-1195 0 0,-1 20 10475 0 0,-1 27-10475 0 0,-1-18-66 0 0,-8 119 500 0 0,2-57-274 0 0,3 86-2264 0 0,4-164 912 0 0</inkml:trace>
  <inkml:trace contextRef="#ctx0" brushRef="#br0" timeOffset="4903.456">3721 688 9216 0 0,'0'0'421'0'0,"0"0"-12"0"0,0-1-266 0 0,0 1-1 0 0,0 0 0 0 0,0 0 0 0 0,0 0 0 0 0,0-1 1 0 0,0 1-1 0 0,1 0 0 0 0,-1 0 0 0 0,0 0 0 0 0,0-1 1 0 0,0 1-1 0 0,0 0 0 0 0,0 0 0 0 0,0-1 0 0 0,0 1 1 0 0,0 0-1 0 0,0 0 0 0 0,0 0 0 0 0,0-1 0 0 0,0 1 1 0 0,0 0-1 0 0,0 0 0 0 0,0-1 0 0 0,0 1 0 0 0,0 0 1 0 0,-1 0-1 0 0,1 0 0 0 0,0-1 0 0 0,0 1 0 0 0,0 0 1 0 0,0 0-1 0 0,0 0-142 0 0,-2-2 364 0 0,0 0 0 0 0,0 1 0 0 0,0 0 0 0 0,1-1 0 0 0,-1 1 0 0 0,0 0 0 0 0,-1 0 0 0 0,1 0 1 0 0,0 0-1 0 0,0 1 0 0 0,0-1 0 0 0,0 0 0 0 0,-1 1 0 0 0,1 0 0 0 0,0-1 0 0 0,-1 1 0 0 0,1 0 0 0 0,-1 0-364 0 0,-8 1 8 0 0,-1 0-1 0 0,0 0 1 0 0,-2 1-8 0 0,-3 1 425 0 0,-8 1-333 0 0,-23 7-92 0 0,40-8-279 0 0,0 0 1 0 0,1 0-1 0 0,-1 1 1 0 0,1 0-1 0 0,-6 5 279 0 0,5-4-591 0 0,-5 5-1508 0 0,3-2-4388 0 0</inkml:trace>
  <inkml:trace contextRef="#ctx0" brushRef="#br0" timeOffset="5448.577">3725 988 5528 0 0,'6'-3'45'0'0,"-1"1"0"0"0,1-1 0 0 0,-1 0 1 0 0,0 0-1 0 0,3-2-45 0 0,-3 0 683 0 0,0 1 0 0 0,0-1 1 0 0,0 0-1 0 0,-1 0 0 0 0,0 0 0 0 0,0 0 1 0 0,3-5-684 0 0,-3 3 561 0 0,-1 0 0 0 0,1 0 0 0 0,-1-1 1 0 0,-1 1-1 0 0,1-1 0 0 0,-1 0 0 0 0,-1 0 0 0 0,1 0 1 0 0,-1 0-1 0 0,-1 0 0 0 0,1-3-561 0 0,-10-52 1695 0 0,9 59-1574 0 0,-2-1-1 0 0,1 1 1 0 0,0 0 0 0 0,-1 0 0 0 0,0 0 0 0 0,0 0-1 0 0,0 0 1 0 0,-1 0 0 0 0,1 1 0 0 0,-1-1 0 0 0,0 1 0 0 0,0 0-1 0 0,-2-3-120 0 0,4 6 11 0 0,1 0 0 0 0,-1-1 0 0 0,1 1 0 0 0,-1 0 0 0 0,1 0 0 0 0,-1-1 0 0 0,1 1 0 0 0,-1 0 0 0 0,0 0 0 0 0,1 0 0 0 0,-1 0 0 0 0,1 0 0 0 0,-1 0 0 0 0,0 0-1 0 0,1 0 1 0 0,-1 0 0 0 0,1 0 0 0 0,-1 0 0 0 0,1 0 0 0 0,-1 0 0 0 0,0 1 0 0 0,1-1 0 0 0,-1 0 0 0 0,1 0 0 0 0,-1 0 0 0 0,1 1 0 0 0,-1-1 0 0 0,0 1-11 0 0,-12 9 37 0 0,10-7-32 0 0,1 0 0 0 0,0 0 0 0 0,1 0-1 0 0,-1 1 1 0 0,1-1 0 0 0,-1 0 0 0 0,1 1-1 0 0,0-1 1 0 0,0 1 0 0 0,0-1 0 0 0,1 1-1 0 0,-1 0 1 0 0,1-1 0 0 0,0 4-5 0 0,0 9-61 0 0,1 0 1 0 0,2 11 60 0 0,-2-24-12 0 0,-1 5-58 0 0,2 0 0 0 0,-1 0 1 0 0,1 0-1 0 0,0-1 1 0 0,1 1-1 0 0,0-1 0 0 0,0 1 1 0 0,0-1-1 0 0,3 3 70 0 0,10 11 497 0 0,-15-20-574 0 0,12 7-282 0 0,-3 6 207 0 0,3 2 110 0 0,-12-16 42 0 0,-1 1 0 0 0,1-1 0 0 0,0 1 0 0 0,-1-1 1 0 0,1 0-1 0 0,0 1 0 0 0,-1-1 0 0 0,1 0 0 0 0,0 1 0 0 0,0-1 0 0 0,-1 0 0 0 0,1 0 0 0 0,0 0 0 0 0,0 0 1 0 0,-1 0-1 0 0,1 0 0 0 0,0 0 0 0 0,0 0 0 0 0,0 0 0 0 0,-1 0 0 0 0,1 0 0 0 0,0 0 0 0 0,-1-1 0 0 0,2 1 0 0 0,-1-1 67 0 0,-1 1-14 0 0,1 0 0 0 0,-1-1 0 0 0,0 1 0 0 0,1 0 1 0 0,-1 0-1 0 0,0 0 0 0 0,1-1 0 0 0,-1 1 0 0 0,1 0 0 0 0,-1 0 0 0 0,0 0 0 0 0,1 0 0 0 0,-1 0 0 0 0,0 0 0 0 0,1 0 0 0 0,-1 0 0 0 0,1 0 0 0 0,-1 0 1 0 0,0 0-1 0 0,1 0 0 0 0,-1 0-53 0 0,1 1 6 0 0,1-1 0 0 0,-1 0 1 0 0,0 1-1 0 0,0-1 0 0 0,0 1 0 0 0,0-1 1 0 0,0 1-1 0 0,0-1 0 0 0,0 1 1 0 0,0 0-1 0 0,0 0 0 0 0,0 0 0 0 0,0-1 1 0 0,0 1-1 0 0,0 0 0 0 0,0 0 1 0 0,-1 0-1 0 0,1 0 0 0 0,0 0 1 0 0,-1 0-1 0 0,1 1-6 0 0,0 1 32 0 0,0-1 62 0 0,-1-2 2 0 0,5 7 294 0 0,-5-6-296 0 0,1-1 0 0 0,-1 0 1 0 0,0 1-1 0 0,0-1 0 0 0,1 0 0 0 0,-1 1 1 0 0,0-1-1 0 0,0 0 0 0 0,1 0 1 0 0,-1 1-1 0 0,0-1 0 0 0,1 0 1 0 0,-1 0-1 0 0,1 1 0 0 0,-1-1 0 0 0,0 0 1 0 0,1 0-1 0 0,-1 0 0 0 0,0 0 1 0 0,1 0-1 0 0,-1 0 0 0 0,1 0 1 0 0,-1 0-1 0 0,1 0 0 0 0,-1 0 0 0 0,0 0 1 0 0,1 0-95 0 0,12-6 1005 0 0,15-18-924 0 0,-20 15 273 0 0,18-11-31 0 0,1 0 0 0 0,15-7-323 0 0,-31 20-12 0 0,10-4-1054 0 0,-8 3-2782 0 0,-5 5 1936 0 0</inkml:trace>
  <inkml:trace contextRef="#ctx0" brushRef="#br0" timeOffset="5449.577">4159 785 10592 0 0,'0'0'818'0'0,"0"9"726"0"0,0-7-1244 0 0,-1 1 1 0 0,0 0-1 0 0,1-1 0 0 0,-1 1 0 0 0,0-1 1 0 0,0 1-1 0 0,-1-1 0 0 0,1 1 0 0 0,0-1 0 0 0,-1 0 1 0 0,1 0-1 0 0,-1 0 0 0 0,0 0 0 0 0,0 0 0 0 0,0 0 1 0 0,0 0-1 0 0,0 0 0 0 0,0-1 0 0 0,-1 1-300 0 0,-19 20 1167 0 0,11-8-510 0 0,7-8-566 0 0,0-1-1 0 0,0 1 1 0 0,0 0-1 0 0,1 0 0 0 0,0 0 1 0 0,0 0-1 0 0,1 0 1 0 0,-1 1-1 0 0,1 0 0 0 0,1-1 1 0 0,-1 3-91 0 0,2 2 45 0 0,0-10 36 0 0,5 7 719 0 0,-5-7-796 0 0,0-1-1 0 0,1 0 1 0 0,-1 1 0 0 0,0-1-1 0 0,0 0 1 0 0,1 1-1 0 0,-1-1 1 0 0,0 0-1 0 0,0 0 1 0 0,1 1 0 0 0,-1-1-1 0 0,0 0 1 0 0,1 0-1 0 0,-1 1 1 0 0,0-1-1 0 0,1 0 1 0 0,-1 0 0 0 0,0 0-1 0 0,1 0 1 0 0,-1 1-1 0 0,1-1 1 0 0,-1 0-1 0 0,0 0 1 0 0,1 0 0 0 0,-1 0-1 0 0,1 0 1 0 0,-1 0-1 0 0,0 0 1 0 0,1 0-1 0 0,-1 0 1 0 0,0 0-1 0 0,1 0 1 0 0,-1-1 0 0 0,1 1-1 0 0,-1 0 1 0 0,0 0-1 0 0,1 0 1 0 0,-1 0-1 0 0,0-1 1 0 0,1 1 0 0 0,-1 0-1 0 0,0 0 1 0 0,1-1-1 0 0,-1 1 1 0 0,0 0-4 0 0,1-1 14 0 0,3 0 30 0 0,-1-1-1 0 0,1 0 1 0 0,0 0-1 0 0,-1 0 1 0 0,1-1 0 0 0,-1 1-1 0 0,0-1 1 0 0,0 0 0 0 0,0 1-1 0 0,0-2 1 0 0,0 1 0 0 0,-1 0-1 0 0,1 0 1 0 0,-1-1-1 0 0,0 1 1 0 0,0-1 0 0 0,0 0-1 0 0,0-2-43 0 0,14-26-415 0 0,-10 21 335 0 0,0-1 1 0 0,3-11 79 0 0,-8 20-12 0 0,-1 2 10 0 0,0-1 0 0 0,0 1-1 0 0,1 0 1 0 0,-1 0-1 0 0,1 0 1 0 0,-1 0-1 0 0,1 0 1 0 0,-1 0 0 0 0,1 1-1 0 0,0-1 1 0 0,-1 0-1 0 0,1 0 1 0 0,0 0 2 0 0,0 0 69 0 0,0 4 78 0 0,5 60 301 0 0,-5-59-748 0 0,-1-2-168 0 0,0 4 188 0 0,1-1 1 0 0,0 0-1 0 0,0 1 1 0 0,1 3 279 0 0,5 22-1825 0 0,-5-13 805 0 0,6-2-4 0 0</inkml:trace>
  <inkml:trace contextRef="#ctx0" brushRef="#br0" timeOffset="5934.663">4399 921 13824 0 0,'0'0'629'0'0,"0"0"-12"0"0,0-2-393 0 0,0 1-194 0 0,1 0 0 0 0,-1 0-1 0 0,0 0 1 0 0,1 0 0 0 0,-1 0-1 0 0,1 0 1 0 0,0 0 0 0 0,-1 0 0 0 0,1 1-1 0 0,-1-1 1 0 0,1 0 0 0 0,0 0-1 0 0,0 0 1 0 0,0 0-30 0 0,1-1 398 0 0,-1 1 473 0 0,-11-6 1623 0 0,8 7-2334 0 0,0 0 0 0 0,-1 0 1 0 0,1 0-1 0 0,0 0 0 0 0,-1 0 0 0 0,1 1 1 0 0,0-1-1 0 0,0 1 0 0 0,0 0 0 0 0,0 0 1 0 0,-2 0-161 0 0,-21 11 235 0 0,20-8-235 0 0,-1-1 0 0 0,1 1 0 0 0,0 0 0 0 0,1 1 0 0 0,-1-1 0 0 0,1 1 0 0 0,0 0 0 0 0,0 0 0 0 0,0 0 0 0 0,1 0 0 0 0,-3 6 0 0 0,5-10 2 0 0,1-1-1 0 0,-1 1 0 0 0,1 0 1 0 0,-1-1-1 0 0,1 1 0 0 0,-1 0 1 0 0,1 0-1 0 0,-1-1 0 0 0,1 1 1 0 0,0 0-1 0 0,0 0 0 0 0,-1 0 1 0 0,1 0-1 0 0,0-1 0 0 0,0 1 1 0 0,0 0-1 0 0,0 0 0 0 0,0 0 1 0 0,0 0-1 0 0,0 0 0 0 0,0-1 1 0 0,0 1-1 0 0,0 1-1 0 0,1 1 41 0 0,-1-2 16 0 0,0 1-1 0 0,1 0 0 0 0,-1-1 0 0 0,0 1 0 0 0,1-1 1 0 0,-1 1-1 0 0,1-1 0 0 0,-1 1 0 0 0,1-1 0 0 0,0 1 1 0 0,0-1-1 0 0,0 1 0 0 0,-1-1 0 0 0,1 0 0 0 0,1 0 1 0 0,-1 1-1 0 0,0-1 0 0 0,0 0 0 0 0,0 0 0 0 0,1 0 1 0 0,-1 0-1 0 0,0 0 0 0 0,1-1 0 0 0,-1 1 0 0 0,1 0 1 0 0,-1-1-1 0 0,1 1-56 0 0,1 0-177 0 0,0 0 0 0 0,0 0 0 0 0,0 0 0 0 0,0-1 0 0 0,1 1 0 0 0,-1-1 0 0 0,0 0 0 0 0,0 0 0 0 0,0 0 0 0 0,0 0 0 0 0,1 0 0 0 0,-1-1 0 0 0,0 0 0 0 0,0 0 177 0 0,13-3-1030 0 0,-11 3 691 0 0,0 0 0 0 0,1-1 0 0 0,-1 0 0 0 0,0 0 0 0 0,-1 0 0 0 0,1 0 0 0 0,0-1 0 0 0,-1 0 0 0 0,1 0 1 0 0,1-2 338 0 0,-2 2-274 0 0,2-2-153 0 0,0-1 1 0 0,-1 1-1 0 0,0-1 1 0 0,2-2 426 0 0,6-14-984 0 0</inkml:trace>
  <inkml:trace contextRef="#ctx0" brushRef="#br0" timeOffset="5935.663">4591 442 13824 0 0,'0'-1'314'0'0,"1"-3"-172"0"0,-1 1-1 0 0,0 0 0 0 0,1-1 1 0 0,0 1-1 0 0,0 0 1 0 0,1-3-142 0 0,-1 1 69 0 0,1 1 1 0 0,-1-1 0 0 0,0 0-1 0 0,0-1 1 0 0,-1 1 0 0 0,1 0-1 0 0,-1 0-69 0 0,0 3 720 0 0,0 2 249 0 0,1 3 45 0 0,1 5-472 0 0,-1 0-1 0 0,0 0 1 0 0,0 0 0 0 0,0 0 0 0 0,-1 1 0 0 0,-1 6-542 0 0,-8 55 1217 0 0,4-33-1099 0 0,-5 43 87 0 0,-12 115 30 0 0,18-138-145 0 0,3 0 0 0 0,3 23-90 0 0,-1-73-223 0 0,1 1 0 0 0,-1-1 0 0 0,1 1 0 0 0,0-1-1 0 0,1 0 1 0 0,0 1 223 0 0,0 0-1213 0 0,-2-6-299 0 0</inkml:trace>
  <inkml:trace contextRef="#ctx0" brushRef="#br0" timeOffset="5936.663">4672 719 17503 0 0,'0'0'399'0'0,"0"0"60"0"0,0 0 21 0 0,0 0-59 0 0,-1 1-276 0 0,-98 64 3359 0 0,34-9-2896 0 0,58-51-778 0 0,1 0-1 0 0,1 0 1 0 0,-1 0-1 0 0,-1 3 171 0 0,-3 6-5930 0 0,5-3-1329 0 0</inkml:trace>
  <inkml:trace contextRef="#ctx0" brushRef="#br0" timeOffset="6451.148">4651 988 14280 0 0,'3'8'1102'0'0,"-3"2"-719"0"0,-2 9 1348 0 0,2-16-1486 0 0,0-1-1 0 0,-1 1 1 0 0,1-1-1 0 0,0 1 1 0 0,-1-1-1 0 0,0 1 1 0 0,1-1-1 0 0,-1 1 1 0 0,0-1-245 0 0,0-1 405 0 0,0 3 116 0 0,1-4-500 0 0,0 1 0 0 0,0-1 0 0 0,0 1 0 0 0,0-1 0 0 0,0 1 0 0 0,0-1 0 0 0,0 0 0 0 0,0 1 0 0 0,0-1 0 0 0,0 1 0 0 0,0-1 0 0 0,0 0 0 0 0,0 1 0 0 0,0-1 0 0 0,1 1 0 0 0,-1-1 0 0 0,0 0 0 0 0,0 1 0 0 0,0-1 0 0 0,1 1-21 0 0,0 0-42 0 0,0 1 0 0 0,0-1-1 0 0,0 1 1 0 0,0-1 0 0 0,0 0 0 0 0,1 1-1 0 0,-1-1 1 0 0,1 0 0 0 0,-1 0-1 0 0,1 0 1 0 0,-1 0 0 0 0,1 0-1 0 0,-1 0 1 0 0,1-1 0 0 0,0 1 0 0 0,-1 0-1 0 0,1-1 1 0 0,0 0 0 0 0,0 1-1 0 0,0-1 1 0 0,-1 0 0 0 0,1 0 0 0 0,0 0-1 0 0,0 0 1 0 0,0 0 0 0 0,0 0-1 0 0,-1 0 1 0 0,2-1 42 0 0,1 1-206 0 0,-1-1 0 0 0,0 0 0 0 0,1-1 0 0 0,-1 1 1 0 0,0 0-1 0 0,1-1 0 0 0,-1 0 0 0 0,0 1 0 0 0,0-1 0 0 0,0-1 0 0 0,1 0 206 0 0,1 0-182 0 0,-2 2 199 0 0,8-8-7 0 0,4-1 281 0 0,-14 9-247 0 0,-1 1 0 0 0,1-1 0 0 0,0 0 0 0 0,-1 0-1 0 0,1 0 1 0 0,-1 0 0 0 0,1 0 0 0 0,-1 1 0 0 0,0-1 0 0 0,1 0-1 0 0,-1 0 1 0 0,0 0 0 0 0,0 0 0 0 0,0 0 0 0 0,0 0 0 0 0,1 0 0 0 0,-1 0-1 0 0,-1-1-43 0 0,1 1 278 0 0,-4-11 372 0 0,2 9-409 0 0,-3-1-348 0 0,5 4 137 0 0,0 0-1 0 0,0 0 1 0 0,0 0-1 0 0,0 0 1 0 0,-1 0 0 0 0,1 0-1 0 0,0 0 1 0 0,0 0-1 0 0,0 0 1 0 0,0-1 0 0 0,0 1-1 0 0,0 0 1 0 0,0 0-1 0 0,0 0 1 0 0,0 0-1 0 0,0 0 1 0 0,0 0 0 0 0,0 0-1 0 0,0 0 1 0 0,-1 0-1 0 0,1 0 1 0 0,0 0 0 0 0,0 1-1 0 0,0-1 1 0 0,0 0-1 0 0,0 0 1 0 0,0 0 0 0 0,0 0-1 0 0,0 0 1 0 0,0 0-1 0 0,0 0 1 0 0,0 0 0 0 0,0 0-1 0 0,0 0 1 0 0,0 0-1 0 0,-1 0 1 0 0,1 0 0 0 0,0 0-1 0 0,0 0 1 0 0,0 0-1 0 0,0 0 1 0 0,0 0 0 0 0,0 0-1 0 0,0 1 1 0 0,0-1-1 0 0,0 0 1 0 0,0 0 0 0 0,0 0-1 0 0,0 0 1 0 0,0 0-1 0 0,0 0 1 0 0,0 0 0 0 0,0 0-1 0 0,0 0 1 0 0,0 0-1 0 0,0 0 1 0 0,0 0 0 0 0,0 1-1 0 0,0-1 1 0 0,0 0-1 0 0,0 0 1 0 0,0 0 0 0 0,0 0-1 0 0,0 0 1 0 0,0 0-30 0 0,0 1 170 0 0,2 1 50 0 0,6 4 163 0 0,-6-3-318 0 0,1-1 0 0 0,0 1-1 0 0,0-1 1 0 0,0 0-1 0 0,0 0 1 0 0,0 0-1 0 0,0 0 1 0 0,0-1-1 0 0,3 1-64 0 0,-3-1 108 0 0,0 0-1 0 0,-1 0 1 0 0,1 1-1 0 0,0-1 1 0 0,0 0-1 0 0,-1 1 1 0 0,1 0-1 0 0,1 1-107 0 0,-2-1 65 0 0,1-1 0 0 0,-1 1 0 0 0,1-1 0 0 0,-1 1 0 0 0,1-1 0 0 0,-1 0 0 0 0,1 0-1 0 0,0 0 1 0 0,0 0-65 0 0,3 1 147 0 0,0 0 0 0 0,0 0-1 0 0,0 1 1 0 0,0-1 0 0 0,0 2-1 0 0,-1-1 1 0 0,1 1 0 0 0,-1 0-147 0 0,2 1 48 0 0,0-1 1 0 0,0 0 0 0 0,1 0-1 0 0,5 2-48 0 0,-2 1 108 0 0,-9-6-111 0 0,-1 0 0 0 0,0 0-1 0 0,0 0 1 0 0,1 0 0 0 0,-1-1 0 0 0,0 1 0 0 0,1 0 0 0 0,-1-1-1 0 0,1 1 1 0 0,0 0 3 0 0,8 2-41 0 0,-9-3-5 0 0,-1 0-1 0 0,1 1 1 0 0,0-1-1 0 0,0 0 1 0 0,-1 0-1 0 0,1 1 1 0 0,0-1-1 0 0,0 0 1 0 0,0 0-1 0 0,-1 0 1 0 0,1 0-1 0 0,0 0 1 0 0,0 0-1 0 0,0 0 1 0 0,0 0-1 0 0,-1 0 1 0 0,1-1-1 0 0,0 1 1 0 0,0 0-1 0 0,0 0 1 0 0,-1-1-1 0 0,1 1 1 0 0,0-1 46 0 0,4-2-542 0 0</inkml:trace>
  <inkml:trace contextRef="#ctx0" brushRef="#br0" timeOffset="6784.828">4781 684 7832 0 0,'5'16'696'0'0,"-2"-5"-560"0"0,-3-3-136 0 0,0 3 0 0 0,0-4 3000 0 0,0 4 568 0 0,5-3 111 0 0,-5-8 33 0 0,0 0-2560 0 0,0 0-512 0 0,0 0-104 0 0,0 0-24 0 0,0 0-816 0 0,0-5-168 0 0,-5-9-32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38:55.2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148 0 6880 0 0,'0'0'314'0'0,"1"2"-6"0"0,2 10 0 0 0,-1-1-1 0 0,-1 1 1 0 0,1 0-1 0 0,-2 0 0 0 0,0 0 1 0 0,0 0-1 0 0,-1 0 1 0 0,-1 0-1 0 0,0 2-307 0 0,-3 24 904 0 0,5-30-575 0 0,-1 0 0 0 0,0 1 0 0 0,0-1-1 0 0,-1 0 1 0 0,-1 2-329 0 0,1-3 385 0 0,-1-1 0 0 0,0 0 0 0 0,0 0-1 0 0,-1 0 1 0 0,1 0 0 0 0,-1-1 0 0 0,-1 1 0 0 0,1-1 0 0 0,-3 2-385 0 0,6-6 49 0 0,1 0 1 0 0,-1-1 0 0 0,0 1-1 0 0,1 0 1 0 0,-1-1 0 0 0,0 1-1 0 0,0 0 1 0 0,1-1 0 0 0,-1 1-1 0 0,0-1 1 0 0,0 1 0 0 0,0-1-1 0 0,0 0 1 0 0,0 1 0 0 0,0-1-1 0 0,0 0 1 0 0,0 0 0 0 0,0 0-1 0 0,0 0 1 0 0,0 1 0 0 0,0-1-1 0 0,0-1 1 0 0,0 1-50 0 0,-1 0 84 0 0,1-1-1 0 0,-1 1 1 0 0,1-1 0 0 0,-1 0-1 0 0,1 1 1 0 0,-1-1 0 0 0,1 0 0 0 0,0 0-1 0 0,-1 0 1 0 0,1 0 0 0 0,0 0-1 0 0,0-1 1 0 0,-1 1-84 0 0,-3-7 438 0 0,-1 1-1 0 0,1-1 0 0 0,1 0 0 0 0,-4-8-437 0 0,6 13 126 0 0,-4-12 304 0 0,1 1 0 0 0,0-1 0 0 0,1 0 0 0 0,1 0 0 0 0,0-1 0 0 0,2 1 0 0 0,-1-1 0 0 0,2-15-430 0 0,0 27 56 0 0,0-1 1 0 0,1 1-1 0 0,0-1 1 0 0,0 1-1 0 0,0 0 0 0 0,0-1 1 0 0,2-2-57 0 0,-2 6 13 0 0,-1-1-1 0 0,1 1 1 0 0,0-1 0 0 0,-1 1-1 0 0,1-1 1 0 0,0 1 0 0 0,0-1-1 0 0,0 1 1 0 0,0 0 0 0 0,1 0-1 0 0,-1 0 1 0 0,0-1 0 0 0,0 1-1 0 0,1 0 1 0 0,-1 0 0 0 0,0 1 0 0 0,1-1-1 0 0,-1 0 1 0 0,1 0 0 0 0,-1 1-1 0 0,2-1-12 0 0,2 0 1 0 0,-1 1-1 0 0,1 0 1 0 0,-1 0-1 0 0,0 1 1 0 0,1-1 0 0 0,-1 1-1 0 0,0 0 1 0 0,1 0-1 0 0,-1 0 1 0 0,0 1-1 0 0,0 0 1 0 0,0-1-1 0 0,0 1 1 0 0,0 1-1 0 0,-1-1 1 0 0,1 0 0 0 0,0 1-1 0 0,-1 0 1 0 0,0 0-1 0 0,2 2 0 0 0,7 8-6 0 0,0 1 0 0 0,-1 1-1 0 0,0 0 1 0 0,2 6 6 0 0,0-2-2 0 0,-8-11-8 0 0,0 1 1 0 0,0 0-1 0 0,0 0 0 0 0,-1 1 0 0 0,-1-1 1 0 0,1 1-1 0 0,-1 0 0 0 0,-1-1 0 0 0,1 7 10 0 0,-3-11-3 0 0,0 1-1 0 0,-1 0 0 0 0,0-1 0 0 0,1 1 1 0 0,-2 0-1 0 0,1-1 0 0 0,-1 1 0 0 0,0-1 1 0 0,-1 2 3 0 0,3-5 7 0 0,-7 11 5 0 0,3-11-12 0 0,1-1-2 0 0,1 0 10 0 0,0 0 0 0 0,0 0-1 0 0,0-1 1 0 0,0 1 0 0 0,0-1-1 0 0,0 1 1 0 0,0-1 0 0 0,0 1-1 0 0,0-1 1 0 0,0 0 0 0 0,0 0-1 0 0,0 0 1 0 0,-1-1 0 0 0,1 1-1 0 0,0 0 1 0 0,0-1 0 0 0,0 1-1 0 0,0-1 1 0 0,0 0 0 0 0,0 0-1 0 0,0 1 1 0 0,0-1 0 0 0,1 0-1 0 0,-3-2-7 0 0,-5-2 66 0 0,-1-2 0 0 0,1 1 0 0 0,1-1 0 0 0,-3-3-66 0 0,4 3 107 0 0,0-1 0 0 0,0 0 0 0 0,1-1 0 0 0,-1-3-107 0 0,-6-5 147 0 0,10 13-89 0 0,1 0-1 0 0,-1 0 1 0 0,1-1 0 0 0,0 1 0 0 0,0 0-1 0 0,0-1 1 0 0,0 1 0 0 0,1-1-1 0 0,0 0 1 0 0,-1-4-58 0 0,2 7 107 0 0,0 2-23 0 0,21-2 128 0 0,-20 2-207 0 0,4 1-7 0 0,-1 0 1 0 0,1 1-1 0 0,0-1 0 0 0,-1 1 0 0 0,1 0 0 0 0,-1 0 1 0 0,1 1-1 0 0,-1-1 0 0 0,0 1 0 0 0,0 0 0 0 0,0 0 1 0 0,-1 1-1 0 0,3 2 2 0 0,4 4-11 0 0,0 1 0 0 0,-1 0 0 0 0,-1 1 1 0 0,1 2 10 0 0,-6-9-87 0 0,0-1 0 0 0,0 1 0 0 0,0 0 1 0 0,-1 0-1 0 0,0 0 0 0 0,0 0 0 0 0,0 0 1 0 0,-1 0-1 0 0,1 0 0 0 0,-1 1 0 0 0,-1-1 0 0 0,1 1 1 0 0,-1-1-1 0 0,0 0 0 0 0,0 2 87 0 0,0-6-114 0 0,-1 0-1 0 0,1 0 0 0 0,-1 0 1 0 0,1 0-1 0 0,-1 0 1 0 0,0 0-1 0 0,1 0 0 0 0,-1 0 1 0 0,0-1-1 0 0,0 1 1 0 0,0 0-1 0 0,0 0 0 0 0,0 0 1 0 0,1-1-1 0 0,-1 1 1 0 0,0-1-1 0 0,-1 1 0 0 0,1-1 1 0 0,0 1-1 0 0,0-1 1 0 0,0 1 114 0 0,-6 2-1010 0 0,-5 2-630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38:24.0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24026 7879 1376 0 0,'-1'9'124'0'0,"1"0"-1"0"0,0 1 1 0 0,1-1-1 0 0,0 0 1 0 0,1 1 0 0 0,0-1-1 0 0,0 1-123 0 0,0 2 3111 0 0,0 0-1 0 0,-1 1 1 0 0,-1-1-1 0 0,0 3-3110 0 0,1 24 6818 0 0,0-20-5942 0 0,-1 1 0 0 0,-1-1 1 0 0,0 0-1 0 0,-3 9-876 0 0,-18 77 635 0 0,2-14-390 0 0,-5 69-292 0 0,23-147-124 0 0,0 0 0 0 0,1 0 0 0 0,0 12 171 0 0,4 1-7748 0 0,0-20 178 0 0</inkml:trace>
  <inkml:trace contextRef="#ctx0" brushRef="#br0" timeOffset="1">24181 8201 19783 0 0,'0'0'447'0'0,"5"-3"314"0"0,-5 3-746 0 0,1 0 1 0 0,-1 0-1 0 0,0 1 0 0 0,0-1 1 0 0,0 0-1 0 0,0 0 0 0 0,0 0 1 0 0,0 0-1 0 0,0 0 0 0 0,0 0 1 0 0,0 0-1 0 0,0 0 0 0 0,0 0 1 0 0,1 0-1 0 0,-1 0 1 0 0,0 0-1 0 0,0 0 0 0 0,0 0 1 0 0,0-1-1 0 0,0 1 0 0 0,0 0 1 0 0,0 0-1 0 0,0 0 0 0 0,0 0 1 0 0,0 0-1 0 0,0 0 0 0 0,0 0 1 0 0,1 0-1 0 0,-1 0 0 0 0,0 0 1 0 0,0 0-1 0 0,0 0 0 0 0,0 0 1 0 0,0 0-1 0 0,0 0 1 0 0,0 0-1 0 0,0 0 0 0 0,0-1 1 0 0,0 1-1 0 0,0 0 0 0 0,0 0 1 0 0,0 0-1 0 0,0 0 0 0 0,0 0 1 0 0,0 0-1 0 0,0 0 0 0 0,0 0 1 0 0,0 0-1 0 0,0 0 0 0 0,0-1 1 0 0,0 1-1 0 0,0 0 0 0 0,0 0 1 0 0,0 0-1 0 0,0 0 1 0 0,0 0-1 0 0,0 0 0 0 0,0 0 1 0 0,0 0-1 0 0,0 0 0 0 0,0 0 1 0 0,0 0-1 0 0,0 0 0 0 0,0 0 1 0 0,-1-1-16 0 0,-7 0 284 0 0,-1-1 0 0 0,0 1-1 0 0,-1 1 1 0 0,1 0 0 0 0,0 0 0 0 0,0 0 0 0 0,-4 2-284 0 0,-19 3 1446 0 0,-15 6-1446 0 0,3-1-375 0 0,42-10 288 0 0,-49 13-467 0 0,47-12 199 0 0,-1 1 0 0 0,1 0 0 0 0,0-1 0 0 0,0 1 0 0 0,0 1 0 0 0,0-1 0 0 0,0 1 1 0 0,0-1-1 0 0,1 1 0 0 0,-1 1 355 0 0,-5 6-1514 0 0</inkml:trace>
  <inkml:trace contextRef="#ctx0" brushRef="#br0" timeOffset="409.374">24262 8316 18111 0 0,'0'0'414'0'0,"0"0"56"0"0,0 0 30 0 0,-1 1-64 0 0,-11 11-177 0 0,2 0-1 0 0,0 1 1 0 0,0 0-1 0 0,2 0 0 0 0,-7 13-258 0 0,10-16 148 0 0,0 0 0 0 0,1 0 0 0 0,1 0 0 0 0,0 1 0 0 0,0-1 0 0 0,1 1 0 0 0,0 0-1 0 0,1 0 1 0 0,0 0 0 0 0,1 0 0 0 0,0 0 0 0 0,1 8-148 0 0,0-14 72 0 0,-1 0 1 0 0,1 0-1 0 0,0 0 0 0 0,1-1 1 0 0,-1 1-1 0 0,1 0 0 0 0,0-1 1 0 0,0 1-1 0 0,0-1 1 0 0,1 0-1 0 0,0 1 0 0 0,-1-1 1 0 0,1 0-1 0 0,1-1 0 0 0,-1 1 1 0 0,1-1-1 0 0,-1 1 0 0 0,1-1 1 0 0,0 0-1 0 0,0 0 0 0 0,0-1 1 0 0,1 1-1 0 0,-1-1 1 0 0,0 0-1 0 0,1 0 0 0 0,4 1-72 0 0,-4-2 160 0 0,0 0 0 0 0,0 0-1 0 0,0 0 1 0 0,0 0 0 0 0,0-1-1 0 0,0 0 1 0 0,0 0 0 0 0,0-1-1 0 0,0 1 1 0 0,0-1 0 0 0,0 0-1 0 0,0-1 1 0 0,0 1-1 0 0,0-1 1 0 0,0 0 0 0 0,2-1-160 0 0,-4 1-27 0 0,0-1-1 0 0,-1 1 1 0 0,0 0 0 0 0,1-1 0 0 0,-1 1 0 0 0,0-1-1 0 0,0 0 1 0 0,-1 1 0 0 0,1-1 0 0 0,0 0-1 0 0,-1 0 1 0 0,0 0 0 0 0,0 0 0 0 0,0 0 0 0 0,0-1-1 0 0,0 1 1 0 0,0-3 27 0 0,-2-1-8 0 0,1 0 0 0 0,-2 0-1 0 0,1-1 1 0 0,-1 1 0 0 0,0 0-1 0 0,0 0 1 0 0,-1 1 0 0 0,0-1-1 0 0,0 0 1 0 0,-1 1 0 0 0,1 0-1 0 0,-2-1 1 0 0,-1-2 8 0 0,-4-3-551 0 0,0 1 1 0 0,0 0-1 0 0,-1 1 1 0 0,-1 0-1 0 0,1 0 0 0 0,-3 0 551 0 0,-5-5-5866 0 0,5-3-1755 0 0</inkml:trace>
  <inkml:trace contextRef="#ctx0" brushRef="#br0" timeOffset="836.759">24721 7807 18287 0 0,'7'25'462'0'0,"0"-1"-1"0"0,-1 1 1 0 0,-2 0-1 0 0,-1 1 1 0 0,-1-1-1 0 0,0 1 1 0 0,-2-1-1 0 0,-2 1 0 0 0,0-1 1 0 0,-1 1-1 0 0,-4 11-461 0 0,-5 40 1023 0 0,8-39 22 0 0,-7 21-1045 0 0,-6 26 513 0 0,7-37 62 0 0,-3 7-575 0 0,4-17 1072 0 0,-4 32-1072 0 0,4-37 673 0 0,9-31-442 0 0,0-2 1 0 0,2 0-8 0 0,4-1-170 0 0,0 0-1 0 0,0 0 1 0 0,0-1 0 0 0,-1 0-1 0 0,1 0 1 0 0,-1 0 0 0 0,1 0-1 0 0,-1-1 1 0 0,2-1-54 0 0,2-1 71 0 0,1 0 0 0 0,1 1 0 0 0,1 0-71 0 0,13-5 192 0 0,-19 6-72 0 0,1 0 0 0 0,0 1 0 0 0,0-1 0 0 0,0 2 0 0 0,5-1-120 0 0,15-3 368 0 0,-20 4-243 0 0,0-1-1 0 0,0 1 1 0 0,0 1-1 0 0,0-1 1 0 0,0 1-1 0 0,0 1 1 0 0,5 0-125 0 0,-6 0-32 0 0,-4-1-23 0 0,-1 0 0 0 0,0 0 0 0 0,0 0-1 0 0,1 0 1 0 0,-1 1 0 0 0,0-1 0 0 0,0 1 0 0 0,0-1 0 0 0,0 1 0 0 0,1-1 0 0 0,-1 1 0 0 0,0-1 0 0 0,0 1 0 0 0,1 1 55 0 0,-2-2-948 0 0,0 0-62 0 0,0 0-152 0 0,0 0-584 0 0,0 0-257 0 0</inkml:trace>
  <inkml:trace contextRef="#ctx0" brushRef="#br0" timeOffset="-141663.066">10005 2263 9216 0 0,'0'0'421'0'0,"0"0"-12"0"0,0 0 43 0 0,4 16 5540 0 0,6 22-584 0 0,-7-29-5091 0 0,-1 1-1 0 0,-1 0 1 0 0,1-1 0 0 0,-2 1-1 0 0,1 0 1 0 0,-1 0 0 0 0,-1-1-1 0 0,0 6-316 0 0,-4 60 966 0 0,-6-13 51 0 0,-11 31-1017 0 0,-3 14 385 0 0,6-3 359 0 0,0 46-744 0 0,14-113 605 0 0,-9 31-605 0 0,13-66 9 0 0,0 7 85 0 0,-4-21 106 0 0,10-92-48 0 0,8-8-39 0 0,-5 32-102 0 0,4-3-11 0 0,9-18 45 0 0,-8 43-26 0 0,-7 43-19 0 0,-5 12 1 0 0,0 1 1 0 0,0-1-1 0 0,0 1 1 0 0,-1-1-1 0 0,1 0 1 0 0,-1 0 0 0 0,1 1-1 0 0,-1-2-1 0 0,1-6 57 0 0,0 9-56 0 0,0 0 2 0 0,-1 1 0 0 0,0 0 0 0 0,0 0-1 0 0,1-1 1 0 0,-1 1 0 0 0,0 0 0 0 0,0-1 0 0 0,0 1-1 0 0,1 0 1 0 0,-1-1 0 0 0,0 1 0 0 0,0 0 0 0 0,0-1 0 0 0,0 1-1 0 0,0 0 1 0 0,0-1 0 0 0,0 1 0 0 0,0 0 0 0 0,1-1 0 0 0,-1 1-1 0 0,-1-1 1 0 0,1 1 0 0 0,0 0 0 0 0,0-1 0 0 0,0 1 0 0 0,0 0-1 0 0,0-1 1 0 0,0 1 0 0 0,0 0 0 0 0,0-1-3 0 0,0 1 30 0 0,0-1 1 0 0,0 0 0 0 0,0 1-1 0 0,0-1 1 0 0,0 1 0 0 0,0-1-1 0 0,0 1 1 0 0,1 0 0 0 0,-1-1-1 0 0,0 1 1 0 0,0-1 0 0 0,0 1-1 0 0,1-1 1 0 0,-1 1 0 0 0,0-1-1 0 0,1 1 1 0 0,-1 0 0 0 0,0-1-1 0 0,1 1 1 0 0,-1 0 0 0 0,1-1-1 0 0,0 1-30 0 0,5-4 27 0 0,-6 4-24 0 0,1-1 1 0 0,-1 1-1 0 0,0 0 0 0 0,0 0 0 0 0,1 0 1 0 0,-1-1-1 0 0,0 1 0 0 0,1 0 0 0 0,-1 0 1 0 0,0 0-1 0 0,1 0 0 0 0,-1 0 0 0 0,0 0 1 0 0,1 0-1 0 0,-1 0 0 0 0,0 0 1 0 0,1 0-1 0 0,-1 0 0 0 0,1 0 0 0 0,-1 0 1 0 0,0 0-1 0 0,1 0 0 0 0,-1 0 0 0 0,0 0 1 0 0,1 0-1 0 0,-1 1 0 0 0,0-1 0 0 0,0 0 1 0 0,1 0-1 0 0,-1 0 0 0 0,0 1 0 0 0,1-1 1 0 0,-1 0-1 0 0,0 0 0 0 0,0 1 0 0 0,1-1 1 0 0,-1 0-1 0 0,0 0 0 0 0,0 1-3 0 0,0-1 33 0 0,9 8 95 0 0,23 39 236 0 0,-32-47-363 0 0,0 0 1 0 0,0 0-1 0 0,1 0 0 0 0,-1 0 1 0 0,0 0-1 0 0,0 0 1 0 0,0 0-1 0 0,0 0 0 0 0,0 0 1 0 0,0 0-1 0 0,0 0 0 0 0,0 0 1 0 0,1 1-1 0 0,-1-1 0 0 0,0 0 1 0 0,0 0-1 0 0,0 0 0 0 0,0 0 1 0 0,0 0-1 0 0,0 0 0 0 0,0 0 1 0 0,0 0-1 0 0,0 1 0 0 0,0-1 1 0 0,0 0-1 0 0,0 0 0 0 0,0 0 1 0 0,0 0-1 0 0,0 0 1 0 0,0 0-1 0 0,0 1 0 0 0,0-1 1 0 0,0 0-1 0 0,0 0 0 0 0,0 0 1 0 0,0 0-1 0 0,0 0 0 0 0,0 0 1 0 0,0 1-1 0 0,0-1 0 0 0,0 0 1 0 0,0 0-1 0 0,0 0 0 0 0,0 0 1 0 0,-1 0-2 0 0,1 1 4 0 0,-1 0-1 0 0,1 0 1 0 0,0 0 0 0 0,-1 0 0 0 0,1 0 0 0 0,0 0 0 0 0,-1 0 0 0 0,1 0 0 0 0,0 0 0 0 0,0 0-1 0 0,0 0 1 0 0,0 0 0 0 0,0 0 0 0 0,0 1 0 0 0,0-1 0 0 0,0 0 0 0 0,1 0-4 0 0,0 4 17 0 0,0 0 0 0 0,1 0 0 0 0,-1 0 0 0 0,3 5-17 0 0,6 17 70 0 0,-7-16-48 0 0,1 0-1 0 0,0 0 0 0 0,0-1 1 0 0,1 0-1 0 0,1 0 1 0 0,0 0-1 0 0,4 5-21 0 0,8 13 38 0 0,-1 4 889 0 0,15 33-927 0 0,10 13-655 0 0,-30-53 615 0 0,-7-16 43 0 0,-1 0-1 0 0,0 1 0 0 0,1 5-2 0 0,-1-6 0 0 0,-1 0 0 0 0,2 0 0 0 0,-1 0 0 0 0,1 0 0 0 0,1-1 0 0 0,4 6 0 0 0,-8-10 0 0 0,6 6 0 0 0,0-3 0 0 0,-2-2 11 0 0,4-4 31 0 0,0-2-31 0 0,-2-4-11 0 0,-5 3 20 0 0,-1-1 1 0 0,1 0-1 0 0,-1 0 0 0 0,0 0 1 0 0,1 0-1 0 0,-2 0 0 0 0,1 0 0 0 0,0-1 1 0 0,0 1-1 0 0,-1-1 0 0 0,0 1 1 0 0,1-3-21 0 0,10-46 189 0 0,-12 51-193 0 0,15-77 144 0 0,3 1-1 0 0,3 1 1 0 0,22-48-140 0 0,-18 68 139 0 0,-22 49-111 0 0,1-1 0 0 0,0 1 0 0 0,3-5-28 0 0,5-7 9 0 0,-1 3-10 0 0,2-6 13 0 0,-8 13 27 0 0,-4 7-61 0 0,0 0 0 0 0,0 0-1 0 0,0-1 1 0 0,0 1-1 0 0,0 0 1 0 0,-1-1-1 0 0,1 1 1 0 0,0-2 22 0 0,-1 3-16 0 0,0 0 1 0 0,0 0-1 0 0,0 0 1 0 0,0 1-1 0 0,0-1 1 0 0,0 0-1 0 0,0 0 1 0 0,1 0-1 0 0,-1 1 1 0 0,0-1-1 0 0,1 0 1 0 0,-1 0-1 0 0,1 1 1 0 0,-1-1-1 0 0,0 0 1 0 0,1 0 15 0 0,0 0 0 0 0,0-1 1 0 0,0 1-1 0 0,0-1 1 0 0,0 1 0 0 0,0-1-1 0 0,-1 0 1 0 0,1 1-1 0 0,-1-1 1 0 0,1 0-1 0 0,-1 0 1 0 0,0 0 0 0 0,0 1-1 0 0,0-1 1 0 0,0 0-1 0 0,0 0 1 0 0,0 0-1 0 0,4-20-443 0 0,-5 19 192 0 0,0-1 0 0 0,0 1-1 0 0,0 0 1 0 0,-1 0 0 0 0,1-1-1 0 0,-1 1 1 0 0,0 1 0 0 0,0-2 251 0 0,-10-5-2696 0 0,-4 4-4557 0 0,3 3-1096 0 0</inkml:trace>
  <inkml:trace contextRef="#ctx0" brushRef="#br0" timeOffset="-140648.128">9630 2444 15664 0 0,'0'0'718'0'0,"0"0"-19"0"0,1 0-449 0 0,4 2-147 0 0,-3-1 278 0 0,-2-1 110 0 0,0 0 18 0 0,0 0 3 0 0,5-2 1024 0 0,-3-1-1340 0 0,-1-1-1 0 0,0 1 0 0 0,0-1 1 0 0,0 0-1 0 0,-1 1 0 0 0,1-1 1 0 0,-1 0-1 0 0,0 0 0 0 0,0 1 1 0 0,0-1-1 0 0,0 0 0 0 0,-1 0 0 0 0,1 0 1 0 0,-2-2-196 0 0,-1-9 625 0 0,-2-1-1 0 0,-5-13-624 0 0,0 5 257 0 0,-1 0-1 0 0,-1 1 1 0 0,-1 0-1 0 0,-1 1 1 0 0,-1 1-1 0 0,-1 0 1 0 0,0 1-1 0 0,-2 1 1 0 0,-1 0-1 0 0,0 1 0 0 0,-11-7-256 0 0,-14-11 221 0 0,-21-17 64 0 0,33 31-141 0 0,1-1 1 0 0,2-2-1 0 0,0-1 1 0 0,2-2-1 0 0,1 0 0 0 0,-3-7-144 0 0,-143-196 418 0 0,156 212-385 0 0,0 1 0 0 0,-11-9-33 0 0,7 8 47 0 0,-22-16 34 0 0,8 6-11 0 0,23 18-21 0 0,8 7-33 0 0,0 1 1 0 0,-1 0 0 0 0,1 0-1 0 0,0 0 1 0 0,-1 0-1 0 0,0 1 1 0 0,-2-2-17 0 0,4 3-173 0 0,2 1-409 0 0,0 0-172 0 0,0 2-41 0 0,0 4 31 0 0,0 0 0 0 0,1 0 0 0 0,0 0 0 0 0,0 0 0 0 0,0 0 0 0 0,1 1 764 0 0,5 15-2024 0 0</inkml:trace>
  <inkml:trace contextRef="#ctx0" brushRef="#br0" timeOffset="-140180.928">9621 3181 19295 0 0,'0'0'439'0'0,"-1"2"62"0"0,-1 3-376 0 0,0 0 0 0 0,0 0 0 0 0,0-1-1 0 0,-1 1 1 0 0,1 0 0 0 0,-1-1-1 0 0,0 0 1 0 0,-1 1 0 0 0,1-1 0 0 0,-1 0-125 0 0,-9 8-46 0 0,-1 0 0 0 0,-5 4 46 0 0,-21 18 152 0 0,13-9 926 0 0,-2-1 1 0 0,-26 17-1079 0 0,17-14 531 0 0,-78 57 557 0 0,78-58-399 0 0,-1-3 0 0 0,-34 16-689 0 0,46-25 290 0 0,-12 4 283 0 0,-7 1-573 0 0,-16 8-113 0 0,46-21 103 0 0,-1 0 0 0 0,-9 2 10 0 0,-24 9 184 0 0,-15 9-377 0 0,15-14 322 0 0,44-9-239 0 0,-7 1-588 0 0,11-4 190 0 0,2 0-4 0 0,0 0 0 0 0,0 0 0 0 0,0 0 0 0 0,0 0-136 0 0,0 0-572 0 0,0 0-253 0 0,0 0-51 0 0,0 0-11 0 0</inkml:trace>
  <inkml:trace contextRef="#ctx0" brushRef="#br0" timeOffset="-137385.719">10767 2742 17247 0 0,'4'6'167'0'0,"0"-1"119"0"0,0 1-1 0 0,-1-1 1 0 0,0 1-1 0 0,0-1 1 0 0,0 1-1 0 0,1 4-285 0 0,-1-1 276 0 0,0 0-1 0 0,0 0 0 0 0,-1 0 0 0 0,-1 0 0 0 0,1 1 0 0 0,-2-1 0 0 0,1 1 0 0 0,-1-1 0 0 0,-1 5-275 0 0,2 8 1896 0 0,-1-22-1891 0 0,0 0 0 0 0,0 0 0 0 0,0 0 0 0 0,-1 0 0 0 0,1 1 0 0 0,0-1 0 0 0,0 0 0 0 0,-1 0 0 0 0,1 0 0 0 0,0 0 0 0 0,0 0 0 0 0,0 0 0 0 0,-1-1 0 0 0,1 1 0 0 0,0 0 1 0 0,0 0-1 0 0,-1 0 0 0 0,1 0 0 0 0,0 0 0 0 0,0 0 0 0 0,0 0 0 0 0,-1 0 0 0 0,1-1 0 0 0,0 1 0 0 0,0 0 0 0 0,0 0 0 0 0,0 0 0 0 0,-1 0 0 0 0,1 0 0 0 0,0-1 0 0 0,0 1 0 0 0,0 0 0 0 0,0 0 0 0 0,0 0 0 0 0,0-1 0 0 0,-1 1 0 0 0,1 0 0 0 0,0 0 0 0 0,0-1 0 0 0,0 1 0 0 0,0 0 0 0 0,0 0 0 0 0,0 0 0 0 0,0-1 0 0 0,0 1 0 0 0,0 0 0 0 0,0 0 0 0 0,0-1 0 0 0,0 1-5 0 0,0-1 60 0 0,-5-43 937 0 0,2 18-761 0 0,3 18-199 0 0,1 0-1 0 0,0 0 1 0 0,0 0 0 0 0,0 1-1 0 0,1-1 1 0 0,0 0 0 0 0,0 1-1 0 0,1-1 1 0 0,3-6-37 0 0,1-4 66 0 0,5-7 22 0 0,-11 24-35 0 0,-1 1 11 0 0,0 0 0 0 0,8 0 74 0 0,-6 1-126 0 0,-1 0 0 0 0,1 0 0 0 0,-1-1 0 0 0,1 1 0 0 0,-1 0 0 0 0,0 0 0 0 0,0 0 0 0 0,1 1 0 0 0,-1-1 0 0 0,0 0 1 0 0,0 0-1 0 0,0 1 0 0 0,0-1 0 0 0,0 1 0 0 0,0-1 0 0 0,0 1 0 0 0,-1-1 0 0 0,1 1 0 0 0,-1-1 0 0 0,1 1 1 0 0,-1-1-1 0 0,1 1 0 0 0,-1 0 0 0 0,0-1 0 0 0,0 2-12 0 0,2 6 85 0 0,-1 1 1 0 0,0 0-1 0 0,0 8-85 0 0,-5 8 0 0 0,4-25-8 0 0,0 1-1 0 0,0-1 1 0 0,-1 0 0 0 0,1 0-1 0 0,0 1 1 0 0,-1-1-1 0 0,1 0 1 0 0,-1 0 0 0 0,1 1-1 0 0,-1-1 1 0 0,1 0-1 0 0,-1 0 1 0 0,0 0 0 0 0,0 1 8 0 0,0-2-8 0 0,1 0 1 0 0,0 0 0 0 0,0 0-1 0 0,-1 0 1 0 0,1 0-1 0 0,0 0 1 0 0,0 0 0 0 0,-1 0-1 0 0,1 0 1 0 0,0 0-1 0 0,-1 0 1 0 0,1 0 0 0 0,0 0-1 0 0,0 0 1 0 0,-1 0 0 0 0,1 0-1 0 0,0-1 1 0 0,0 1-1 0 0,-1 0 1 0 0,1 0 0 0 0,0 0-1 0 0,0 0 1 0 0,0 0-1 0 0,-1-1 1 0 0,1 1 0 0 0,0 0-1 0 0,0 0 1 0 0,0 0-1 0 0,-1-1 1 0 0,1 1 0 0 0,0 0-1 0 0,0 0 1 0 0,0-1 0 0 0,0 1-1 0 0,0 0 8 0 0,-10-23-376 0 0,6-18 376 0 0,3 33-34 0 0,0 0 0 0 0,1 0 0 0 0,0 0 0 0 0,0 0 0 0 0,1-4 34 0 0,0-13-1632 0 0,0 5-384 0 0,1-1-94 0 0</inkml:trace>
  <inkml:trace contextRef="#ctx0" brushRef="#br0" timeOffset="-137012.301">10938 2319 15664 0 0,'1'2'718'0'0,"3"1"-381"0"0,-1 1 0 0 0,0 0 0 0 0,-1 0 0 0 0,1 0 0 0 0,-1 0 0 0 0,0 0 0 0 0,0 1 0 0 0,0-1 0 0 0,0 1 0 0 0,-1-1 0 0 0,0 1 0 0 0,0 0 0 0 0,0-1 0 0 0,0 1 0 0 0,-1 0 0 0 0,0 0 0 0 0,0 0 0 0 0,0-1 0 0 0,-1 5-337 0 0,-1 8 776 0 0,2-13-610 0 0,-1 0 0 0 0,1 0 0 0 0,-1 0 0 0 0,0 0 0 0 0,0 0 0 0 0,-1 3-166 0 0,1-6 20 0 0,1-1 0 0 0,0 1 0 0 0,0-1 1 0 0,0 1-1 0 0,0-1 0 0 0,0 1 1 0 0,0-1-1 0 0,-1 0 0 0 0,1 1 0 0 0,0-1 1 0 0,0 1-1 0 0,-1-1 0 0 0,1 1 1 0 0,0-1-1 0 0,-1 0 0 0 0,1 1 0 0 0,0-1 1 0 0,-1 0-1 0 0,1 1 0 0 0,-1-1 1 0 0,1 0-1 0 0,-1 0 0 0 0,1 0 0 0 0,0 1 1 0 0,-1-1-1 0 0,1 0 0 0 0,-1 0 1 0 0,1 0-1 0 0,-1 0 0 0 0,1 0 0 0 0,-1 1-20 0 0,0-2 26 0 0,0 0 0 0 0,1-1 0 0 0,-1 1 0 0 0,0 0 0 0 0,1 0-1 0 0,-1 0 1 0 0,1 0 0 0 0,-1 0 0 0 0,1-1 0 0 0,-1 1 0 0 0,1 0 0 0 0,0 0-1 0 0,0-1 1 0 0,0 0-26 0 0,-2-7 41 0 0,0 0-1 0 0,1 0 0 0 0,0-1 0 0 0,0 1 1 0 0,1 0-1 0 0,1-1 0 0 0,-1 1 1 0 0,1 0-1 0 0,1 0 0 0 0,0 0 1 0 0,0 0-1 0 0,1 0 0 0 0,2-6-40 0 0,-4 15 7 0 0,-1 0 1 0 0,0-1-1 0 0,0 1 0 0 0,0 0 0 0 0,0 0 0 0 0,0-1 0 0 0,0 1 0 0 0,1 0 1 0 0,-1 0-1 0 0,0-1 0 0 0,0 1 0 0 0,0 0 0 0 0,1 0 0 0 0,-1 0 0 0 0,0-1 1 0 0,0 1-1 0 0,1 0 0 0 0,-1 0 0 0 0,0 0 0 0 0,1 0 0 0 0,-1-1 0 0 0,0 1 1 0 0,0 0-1 0 0,1 0 0 0 0,-1 0 0 0 0,0 0 0 0 0,1 0 0 0 0,-1 0 1 0 0,0 0-1 0 0,0 0 0 0 0,1 0 0 0 0,-1 0 0 0 0,0 0 0 0 0,1 0 0 0 0,-1 0 1 0 0,0 0-1 0 0,1 0 0 0 0,-1 1 0 0 0,0-1-7 0 0,12 11 108 0 0,-9-6-93 0 0,0 0 0 0 0,0 0 0 0 0,-1 0 0 0 0,1 0 0 0 0,-1 1-15 0 0,4 15-5 0 0,-2 0 1 0 0,2 9 4 0 0,-4-16-171 0 0,0-8 28 0 0,-2-5-2721 0 0,0-1 461 0 0</inkml:trace>
  <inkml:trace contextRef="#ctx0" brushRef="#br0" timeOffset="-135311.447">8557 4541 11056 0 0,'1'2'505'0'0,"2"1"-397"0"0,0 1-1 0 0,0 0 1 0 0,0 0 0 0 0,-1 1 0 0 0,1-1-1 0 0,-1 0 1 0 0,0 1 0 0 0,0 0 0 0 0,-1-1-1 0 0,1 2-107 0 0,10 53 4746 0 0,-9-40-2137 0 0,-1-1-1609 0 0,-1-1 1 0 0,-1 1-1 0 0,0 0 1 0 0,-3 10-1001 0 0,2-14 184 0 0,-6 55 386 0 0,-3 0-1 0 0,-9 23-569 0 0,-2 16 513 0 0,20-78-33 0 0,1-30-473 0 0,0 0-1 0 0,0 1 0 0 0,0-1 0 0 0,0 0 1 0 0,0 0-1 0 0,0 1 0 0 0,0-1 1 0 0,0 0-1 0 0,1 0 0 0 0,-1 1 1 0 0,0-1-1 0 0,0 0 0 0 0,0 0 1 0 0,0 1-1 0 0,1-1 0 0 0,-1 0 0 0 0,0 0 1 0 0,0 0-1 0 0,1 1 0 0 0,-1-1 1 0 0,0 0-1 0 0,0 0 0 0 0,1 0 1 0 0,-1 0-1 0 0,0 0 0 0 0,0 0 1 0 0,1 1-1 0 0,-1-1 0 0 0,0 0 1 0 0,0 0-1 0 0,1 0 0 0 0,-1 0 0 0 0,0 0 1 0 0,1 0-1 0 0,-1 0 0 0 0,0 0 1 0 0,0 0-1 0 0,1 0 0 0 0,-1 0 1 0 0,0 0-1 0 0,1-1 0 0 0,-1 1 1 0 0,0 0-1 0 0,0 0 0 0 0,1 0-6 0 0,10-4 124 0 0,69-48 48 0 0,-69 45-147 0 0,1 0 0 0 0,0 1 0 0 0,0 1 0 0 0,0 0 0 0 0,0 0-1 0 0,1 2 1 0 0,0-1 0 0 0,6 0-25 0 0,-14 4 8 0 0,0-1-1 0 0,-1 1 1 0 0,1 0-1 0 0,0 0 1 0 0,0 0-1 0 0,-1 1 1 0 0,1 0 0 0 0,0 0-1 0 0,-1 0 1 0 0,1 0-1 0 0,-1 1 1 0 0,1 0-1 0 0,-1 0 1 0 0,0 0-1 0 0,0 0 1 0 0,0 1-1 0 0,0-1 1 0 0,0 1-1 0 0,0 0 1 0 0,-1 0 0 0 0,1 1-1 0 0,-1-1 1 0 0,0 1-1 0 0,2 2-7 0 0,-1 0 22 0 0,-1-1 0 0 0,0 1 0 0 0,-1 0-1 0 0,1 0 1 0 0,-1 0 0 0 0,0 0 0 0 0,-1 0-1 0 0,1 0 1 0 0,-1 0 0 0 0,0 1 0 0 0,-1 5-22 0 0,1-1 59 0 0,-1 0 0 0 0,-1 0 0 0 0,0 1 0 0 0,-1-1 0 0 0,0 0-1 0 0,-2 6-58 0 0,0-6 19 0 0,-1 0-1 0 0,0-1 1 0 0,0 0-1 0 0,-1 0 0 0 0,0 0 1 0 0,-4 3-19 0 0,-9 16-190 0 0,13-21 174 0 0,0 0 1 0 0,0-1-1 0 0,0 0 1 0 0,-1-1-1 0 0,0 1 1 0 0,0-1-1 0 0,-1-1 1 0 0,0 1-1 0 0,0-1 1 0 0,0-1-1 0 0,-1 1 1 0 0,1-1-1 0 0,-5 1 16 0 0,-9 4-18 0 0,18-7-1 0 0,-1 0 1 0 0,0 0-1 0 0,1 0 1 0 0,-1 0-1 0 0,0-1 1 0 0,0 0-1 0 0,0 0 1 0 0,-5 0 18 0 0,8-1-238 0 0,-3 0 271 0 0,0 0 1 0 0,0 0-1 0 0,1-1 0 0 0,-1 1 1 0 0,0-1-1 0 0,0 0-33 0 0,4 0-186 0 0,0 1 0 0 0,0-1 0 0 0,0 1 0 0 0,0-1 0 0 0,0 1 0 0 0,0-1 0 0 0,0 1 0 0 0,0-1 0 0 0,1 0 0 0 0,-1 1 0 0 0,0-1 0 0 0,0 0 186 0 0,0 0-589 0 0,1 0 1 0 0,-1 0 0 0 0,1 0 0 0 0,-1 0 0 0 0,1 0 0 0 0,0 0 0 0 0,-1-1-1 0 0,1 1 1 0 0,0 0 0 0 0,0 0 0 0 0,0 0 0 0 0,0 0 0 0 0,0-1 588 0 0,0-8-7549 0 0</inkml:trace>
  <inkml:trace contextRef="#ctx0" brushRef="#br0" timeOffset="-134625.485">9117 4874 6448 0 0,'3'5'77'0'0,"0"0"0"0"0,-1 0 1 0 0,1 1-1 0 0,-1-1 0 0 0,0 0 1 0 0,0 1-1 0 0,-1-1 0 0 0,0 1 1 0 0,1 2-78 0 0,4 61 1856 0 0,-5-6 8051 0 0,-6 33-9907 0 0,1-35 1690 0 0,2-40-1121 0 0,-1 0 0 0 0,-3 10-569 0 0,-3 15 738 0 0,0 43 827 0 0,7-79-1265 0 0,1-8-39 0 0,1-2-5 0 0,0 0-17 0 0,0 0-74 0 0,0 0-34 0 0,1-2-10 0 0,28-75 82 0 0,-10 14-158 0 0,3 1 1 0 0,3 0-1 0 0,2 3 0 0 0,14-19-45 0 0,-31 59-2 0 0,2 1 0 0 0,0 0-1 0 0,2 1 1 0 0,-1 1 0 0 0,2 0 0 0 0,0 1-1 0 0,3-1 3 0 0,-3 1-19 0 0,-13 12 42 0 0,0 1 1 0 0,0-1-1 0 0,1 1 1 0 0,-1 0-1 0 0,1 0 1 0 0,-1 0-1 0 0,1 0 1 0 0,0 0-1 0 0,1 0-23 0 0,-2 3 12 0 0,-1 1-1 0 0,0-1 0 0 0,0 1 1 0 0,0-1-1 0 0,-1 1 0 0 0,1 0 1 0 0,0-1-1 0 0,-1 1 1 0 0,1 1-12 0 0,0-2 1 0 0,0 3-14 0 0,1 0 0 0 0,-1 0 0 0 0,0 1-1 0 0,0-1 1 0 0,0 0 0 0 0,-1 0 0 0 0,0 1 0 0 0,1-1-1 0 0,-1 0 1 0 0,-1 1 0 0 0,1-1 0 0 0,-1 0 0 0 0,0 1-1 0 0,0-1 1 0 0,0 0 0 0 0,0 0 0 0 0,-1 0 0 0 0,1 0-1 0 0,-1 0 14 0 0,-6 10-107 0 0,0-1 0 0 0,-1 1 0 0 0,0-2 0 0 0,-8 9 107 0 0,-8 12-129 0 0,14-20-435 0 0,0 0 0 0 0,-1-1 0 0 0,0 0 0 0 0,0 0 0 0 0,-4 1 564 0 0,3-3-1878 0 0,1-1-3379 0 0,0-2-1403 0 0</inkml:trace>
  <inkml:trace contextRef="#ctx0" brushRef="#br0" timeOffset="-134201.158">9524 4773 20127 0 0,'1'3'121'0'0,"0"-1"-1"0"0,1 1 1 0 0,-1 0-1 0 0,1-1 1 0 0,0 0-1 0 0,-1 1 0 0 0,1-1 1 0 0,0 0-1 0 0,0 0 1 0 0,0 0-1 0 0,1 0 0 0 0,-1 0 1 0 0,0-1-1 0 0,1 1 1 0 0,-1-1-1 0 0,2 1-120 0 0,1 1 56 0 0,-1 0 1 0 0,1 0-1 0 0,-1 1 0 0 0,0-1 0 0 0,1 2-56 0 0,2 2 34 0 0,-3-3 32 0 0,0 1 0 0 0,0-1 1 0 0,0 1-1 0 0,0 0 1 0 0,-1 0-1 0 0,0 0 0 0 0,0 0 1 0 0,0 0-1 0 0,0 1 1 0 0,-1 0-67 0 0,-2-4 35 0 0,1-1 1 0 0,-1 1 0 0 0,0-1-1 0 0,1 0 1 0 0,-1 1 0 0 0,1-1-1 0 0,-1 0 1 0 0,1 1 0 0 0,0-1-1 0 0,0 0 1 0 0,-1 0 0 0 0,1 0-1 0 0,0 0 1 0 0,0 1 0 0 0,0-1-1 0 0,0-1 1 0 0,0 1 0 0 0,0 0 0 0 0,1 0-1 0 0,-1 0 1 0 0,0 0 0 0 0,0-1-1 0 0,1 1 1 0 0,-1-1 0 0 0,0 1-1 0 0,1-1 1 0 0,0 1-36 0 0,2-1 18 0 0,-1 0 0 0 0,1 0 0 0 0,-1 0 0 0 0,0-1 1 0 0,1 1-1 0 0,-1-1 0 0 0,0 0 0 0 0,1 0 0 0 0,-1 0 0 0 0,0 0 0 0 0,2-2-18 0 0,5-1 92 0 0,-1 0 0 0 0,1-1 0 0 0,-1-1 0 0 0,7-4-92 0 0,23-10 587 0 0,-32 17-336 0 0,0-1 0 0 0,1 1-1 0 0,-1 0 1 0 0,7-1-251 0 0,3-2 594 0 0,-16 6-544 0 0,1-1 0 0 0,0 1 0 0 0,0 0 0 0 0,0 0 0 0 0,-1 0 0 0 0,1 0 0 0 0,0 0 0 0 0,0 0 0 0 0,0 0 0 0 0,-1 0 0 0 0,1 1 0 0 0,0-1 0 0 0,0 1-1 0 0,-1-1 1 0 0,1 1 0 0 0,0 0 0 0 0,-1-1 0 0 0,1 1 0 0 0,-1 0 0 0 0,1 0 0 0 0,-1 0 0 0 0,1 1 0 0 0,-1-1 0 0 0,0 0-50 0 0,2 2 12 0 0,0-1 0 0 0,-1 1 0 0 0,1 0 0 0 0,-1 0 0 0 0,0 0 1 0 0,0 0-1 0 0,0 0 0 0 0,-1 1 0 0 0,1-1 0 0 0,-1 1 0 0 0,1 1-12 0 0,0 2 168 0 0,-1 1 1 0 0,0-1-1 0 0,-1 0 0 0 0,0 1 0 0 0,0-1 1 0 0,0 0-1 0 0,-1 1 0 0 0,0 1-168 0 0,-4 18 17 0 0,-6 15-17 0 0,8-30-84 0 0,-11 33 144 0 0,-3-1-1 0 0,-1-1 1 0 0,-2 0 0 0 0,-2-1-1 0 0,-18 25-59 0 0,30-53 3 0 0,0 0 0 0 0,-1-1 0 0 0,0-1 0 0 0,-1 1 0 0 0,-10 7-3 0 0,20-19 0 0 0,0 1 0 0 0,-1-1 0 0 0,1 0 0 0 0,0 1 0 0 0,0-1 0 0 0,-1 0 0 0 0,1 0 0 0 0,0-1 0 0 0,-1 1 0 0 0,1 0 0 0 0,-1-1 0 0 0,1 1 0 0 0,-1-1 0 0 0,1 0 0 0 0,-1 0 0 0 0,1 0 0 0 0,-1 0 0 0 0,1-1 0 0 0,-1 1 0 0 0,1 0 0 0 0,-1-1 0 0 0,1 0 0 0 0,-1 0 0 0 0,1 0 0 0 0,0 1 0 0 0,0-1 0 0 0,0 0 0 0 0,0 0 0 0 0,0-1 0 0 0,0 1 0 0 0,1 0 0 0 0,-1 0 0 0 0,0-1 0 0 0,1 1 0 0 0,0-1 0 0 0,-1 0 0 0 0,1 1 0 0 0,0-1 0 0 0,-1 0 0 0 0,1 0 0 0 0,0 0 0 0 0,1 0 0 0 0,-1 0 0 0 0,0 0 0 0 0,0 0 0 0 0,1 0 0 0 0,-1 0 0 0 0,1 0 0 0 0,0 0 0 0 0,-1 0 0 0 0,1-2 0 0 0,0-8-634 0 0,1-1 0 0 0,0 0 0 0 0,1 0 0 0 0,0 1 0 0 0,1-1 0 0 0,0 1 0 0 0,5-11 634 0 0,2-4-9209 0 0</inkml:trace>
  <inkml:trace contextRef="#ctx0" brushRef="#br0" timeOffset="-126168.336">10323 2226 5328 0 0,'0'0'241'0'0,"2"-1"-10"0"0,34-12 1895 0 0,-35 13-1852 0 0,-1 0-16 0 0,13-8 284 0 0,3-3 117 0 0,0-1 0 0 0,-1 0 0 0 0,-1-2-1 0 0,0 1 1 0 0,4-7-659 0 0,-13 15 123 0 0,7-7 402 0 0,1 0-1 0 0,14-8-524 0 0,21-19 955 0 0,-16 6 236 0 0,4-9-1191 0 0,27-27 1610 0 0,-36 43-1542 0 0,-14 14-97 0 0,0 0 0 0 0,0-2 0 0 0,-1-1 29 0 0,47-52 348 0 0,143-222 28 0 0,-194 277-376 0 0,-1-1 0 0 0,5-12 0 0 0,13-22 0 0 0,28-39 0 0 0,-43 70 0 0 0,-2-1 0 0 0,0-1 0 0 0,-2 1 0 0 0,0-1 0 0 0,0 0 0 0 0,-2-1 0 0 0,1-4 0 0 0,5-21 0 0 0,-7 30 0 0 0,-1 0 0 0 0,0-1 0 0 0,-1 1 0 0 0,0 0 0 0 0,-2-1 0 0 0,1 1 0 0 0,-2-1 0 0 0,0 1 0 0 0,-3-11 0 0 0,2 14-1 0 0,-1 1-1 0 0,0-1 0 0 0,0 0 0 0 0,-1 1 1 0 0,0 0-1 0 0,-1 0 0 0 0,-1 1 0 0 0,1 0 0 0 0,-1 0 1 0 0,-1 0-1 0 0,0 1 0 0 0,-8-7 2 0 0,12 10-68 0 0,-1-1-1 0 0,0 1 0 0 0,1-1 1 0 0,-1-2 68 0 0,-14-16-170 0 0,3 6 254 0 0,3 3-87 0 0,-1 1 0 0 0,0 1 0 0 0,-8-5 3 0 0,10 9 8 0 0,-1 2 1 0 0,-1 0 0 0 0,1 0-1 0 0,-1 2 1 0 0,0-1 0 0 0,-1 2-1 0 0,1 0 1 0 0,-5 0-9 0 0,-21-7-129 0 0,-18 2 115 0 0,-24-12 14 0 0,69 18-70 0 0,0 1-1 0 0,0 0 1 0 0,0 1-1 0 0,0 0 1 0 0,-12 2 70 0 0,11-1-81 0 0,6 0 8 0 0,0 1 0 0 0,0 0 0 0 0,0 0 0 0 0,0 1 0 0 0,0 0 1 0 0,1 1-1 0 0,-1-1 0 0 0,1 1 0 0 0,-4 3 73 0 0,-7 3-315 0 0,1 2 1 0 0,0 0-1 0 0,-2 3 315 0 0,1 0-175 0 0,1 1-1 0 0,1 0 0 0 0,1 1 1 0 0,0 1-1 0 0,1 0 1 0 0,-1 5 175 0 0,-6 10-718 0 0,1 0-1 0 0,2 2 1 0 0,-3 9 718 0 0,14-24-298 0 0,0 0 0 0 0,1 1-1 0 0,1 3 299 0 0,-7 20 9 0 0,4-9 496 0 0,1 1 0 0 0,-3 34-505 0 0,1 0 112 0 0,-12 84 6 0 0,11-82-59 0 0,4 2-59 0 0,1-23 23 0 0,5-26 153 0 0,0 0-1 0 0,1 0 0 0 0,2 0 1 0 0,1 7-176 0 0,17 67 1216 0 0,-17-80-756 0 0,1 0 0 0 0,5 14-460 0 0,-4-15 283 0 0,-1 0-1 0 0,-1-1 1 0 0,1 5-283 0 0,11 62 962 0 0,-12-57-565 0 0,2 1 0 0 0,6 13-397 0 0,0 4 413 0 0,8 19 318 0 0,-10-36-212 0 0,27 55 1117 0 0,-37-80-1584 0 0,1 0 0 0 0,0-1-1 0 0,0 1 1 0 0,0 0-1 0 0,0-1 1 0 0,0 1 0 0 0,0-1-1 0 0,1 0 1 0 0,-1 1-1 0 0,1 0-51 0 0,-1-1 487 0 0,-1-1 22 0 0,0 0-134 0 0,0 0-576 0 0,0 0-250 0 0,1 6-581 0 0,-1-5 817 0 0,0 0 1 0 0,0 0-1 0 0,0 0 1 0 0,0 0 0 0 0,0 1-1 0 0,0-1 1 0 0,0 0-1 0 0,-1 0 1 0 0,1 0-1 0 0,0 0 1 0 0,0 0 0 0 0,-1 0-1 0 0,1 0 1 0 0,-1 0-1 0 0,1 0 1 0 0,-1 0 0 0 0,0 0-1 0 0,0 1 215 0 0,-8 8-6526 0 0</inkml:trace>
  <inkml:trace contextRef="#ctx0" brushRef="#br0" timeOffset="-125005.153">10093 3274 6912 0 0,'0'0'528'0'0,"0"0"-82"0"0,17-9 6938 0 0,-16 8-7335 0 0,0-1 1 0 0,0 1-1 0 0,0 0 0 0 0,0 0 0 0 0,1 0 1 0 0,-1 0-1 0 0,1 0 0 0 0,-1 0 0 0 0,0 0 0 0 0,1 0 1 0 0,0 0-1 0 0,-1 1 0 0 0,2-1-49 0 0,-2 1 314 0 0,-1 0 7 0 0,0 0-17 0 0,1-2-94 0 0,1 1-114 0 0,0-1 0 0 0,0 0 0 0 0,0 0 0 0 0,0 1-1 0 0,0-1 1 0 0,0 1 0 0 0,0-1 0 0 0,1 1-1 0 0,-1 0 1 0 0,0 0 0 0 0,2 0-96 0 0,21-2 1550 0 0,-24 3-1224 0 0,-1 0 20 0 0,2 0 8 0 0,1 2-277 0 0,0 0-1 0 0,0 0 1 0 0,0 0 0 0 0,0 0 0 0 0,-1 0 0 0 0,1 0 0 0 0,-1 1 0 0 0,1 0 0 0 0,-1-1 0 0 0,0 1 0 0 0,0 0-1 0 0,0 0 1 0 0,1 2-77 0 0,23 45 120 0 0,-24-46-65 0 0,21 50 439 0 0,-4 0 0 0 0,2 13-494 0 0,1 4 267 0 0,-18-59-240 0 0,-1 1 1 0 0,-1 0-1 0 0,1 5-27 0 0,-1-4 28 0 0,0 0-1 0 0,4 11-27 0 0,4 24 0 0 0,-3-12 0 0 0,0 8 60 0 0,-4-26 2 0 0,0 0 0 0 0,3 7-62 0 0,-3-17 46 0 0,-2 1 1 0 0,1 0-1 0 0,-1 2-46 0 0,2 17 77 0 0,10 46 323 0 0,-3 1 0 0 0,-3 0 0 0 0,-4 34-400 0 0,-4-96 81 0 0,0 1-1 0 0,-3 8-80 0 0,1-4 50 0 0,2-11-21 0 0,-2 0 0 0 0,1 0 0 0 0,-1 1 1 0 0,-1-2-1 0 0,-1 3-29 0 0,-1 4 41 0 0,5-12-26 0 0,0 1-7 0 0,0 0-1 0 0,0 0 1 0 0,0 0-1 0 0,-1-1 0 0 0,1 1 1 0 0,-1 0-1 0 0,0-1 1 0 0,0 1-1 0 0,0-1 1 0 0,0 0-1 0 0,0 0 1 0 0,0 0-1 0 0,-1 0 1 0 0,-1 2-8 0 0,-13 7 12 0 0,11-6-13 0 0,-1 0 1 0 0,0-1-1 0 0,-7 4 1 0 0,5-5 0 0 0,-1 2 0 0 0,-1-1 0 0 0,1-1 0 0 0,-4 1 0 0 0,5-2 0 0 0,0 1 0 0 0,1 0 0 0 0,-5 2 0 0 0,-11 5 0 0 0,-7 0 38 0 0,1 1 0 0 0,1 2 0 0 0,1 1 0 0 0,-15 9-38 0 0,38-21 1 0 0,0 0 0 0 0,0 0-1 0 0,-1 0 1 0 0,1-1 0 0 0,0 0-1 0 0,-1 0 1 0 0,0-1 0 0 0,1 1-1 0 0,-1-1 1 0 0,1-1 0 0 0,-1 1-1 0 0,1-1 1 0 0,-1 0 0 0 0,1 0-1 0 0,-1 0 1 0 0,-3-2-1 0 0,4 0 15 0 0,0-1 0 0 0,0 1-1 0 0,0-1 1 0 0,0 0 0 0 0,1 0 0 0 0,-1 0 0 0 0,1-1-1 0 0,0 1 1 0 0,0-1-15 0 0,-22-24 56 0 0,19 23-29 0 0,2-1 0 0 0,-1 0 0 0 0,1 0 0 0 0,0-1 0 0 0,0 0 0 0 0,-2-5-27 0 0,-8-12 62 0 0,7 10 62 0 0,0-1-1 0 0,2 1 0 0 0,0-2 0 0 0,0 1 1 0 0,2 0-1 0 0,0-1 0 0 0,0-2-123 0 0,0-1 120 0 0,0-7 47 0 0,0 0-1 0 0,2 0 1 0 0,1 0 0 0 0,2-14-167 0 0,0 4 126 0 0,4-89 338 0 0,-1 91-185 0 0,2 0 0 0 0,7-23-279 0 0,-2 9 209 0 0,0 8 53 0 0,1 1 1 0 0,16-33-263 0 0,-12 33 113 0 0,-8 22-63 0 0,1 1 0 0 0,0 0 0 0 0,1 1 0 0 0,5-5-50 0 0,21-36 102 0 0,-30 47-80 0 0,1 1 1 0 0,0 0 0 0 0,0 1-1 0 0,1-1 1 0 0,0 2 0 0 0,0-1-1 0 0,5-2-22 0 0,29-29-1364 0 0,-25 20-1765 0 0,-8 8 1197 0 0</inkml:trace>
  <inkml:trace contextRef="#ctx0" brushRef="#br0" timeOffset="-119614.956">13194 2106 17391 0 0,'0'0'795'0'0,"0"0"-16"0"0,0-15 223 0 0,1 5-274 0 0,-1 9-585 0 0,1-1-1 0 0,-1 0 1 0 0,0 0 0 0 0,0 1-1 0 0,0-1 1 0 0,0 0 0 0 0,0 1 0 0 0,-1-1-1 0 0,1 0 1 0 0,0 0 0 0 0,-1 1-143 0 0,-10-39 1465 0 0,8 27-896 0 0,0-1 1 0 0,-5-8-570 0 0,-33-70 1219 0 0,-6-15 292 0 0,34 79-1432 0 0,-1 1 0 0 0,-7-10-79 0 0,-8-16 789 0 0,17 33-630 0 0,-1 1 1 0 0,0 0 0 0 0,-2 1-1 0 0,0 0 1 0 0,0 1-1 0 0,-2 1 1 0 0,0 1-160 0 0,5 3 0 0 0,2 3 0 0 0,0 0 0 0 0,0 0 0 0 0,-2 0 0 0 0,-2-1 0 0 0,2-1 0 0 0,-12-10 0 0 0,13 9 0 0 0,-1 2 0 0 0,-13-9 0 0 0,13 10 0 0 0,0 1 0 0 0,0 0 0 0 0,-10-5 0 0 0,-37-24 0 0 0,56 36 8 0 0,1 0 1 0 0,0 1-1 0 0,-1-1 0 0 0,1 0 0 0 0,0 1 1 0 0,-1 0-1 0 0,1-1 0 0 0,0 1 0 0 0,-1 0 1 0 0,1 0-1 0 0,-1 0 0 0 0,1 1 0 0 0,0-1 0 0 0,-1 1 1 0 0,1-1-1 0 0,-1 1 0 0 0,1 0-8 0 0,-5 2 41 0 0,0 0-1 0 0,0 0 0 0 0,1 1 1 0 0,-5 4-41 0 0,7-6 2 0 0,3-1 2 0 0,-1 1 1 0 0,1-1-1 0 0,0 0 0 0 0,0 1 0 0 0,0-1 0 0 0,-1 1 1 0 0,1-1-1 0 0,0 1 0 0 0,1-1 0 0 0,-1 1 1 0 0,0 0-1 0 0,0 0 0 0 0,1-1 0 0 0,-1 1 1 0 0,1 0-1 0 0,-1 1-4 0 0,1-2 7 0 0,-2 7-32 0 0,0-1 0 0 0,0 1 0 0 0,1-1 0 0 0,0 1 1 0 0,0-1-1 0 0,1 1 0 0 0,0 0 0 0 0,0 0 0 0 0,1-1 1 0 0,0 1-1 0 0,0-1 0 0 0,1 1 0 0 0,1 5 25 0 0,2 3 0 0 0,-5-14 0 0 0,1 1 0 0 0,-1-1 0 0 0,1 1 0 0 0,0-1 0 0 0,0 0 0 0 0,0 1 0 0 0,0-1 0 0 0,0 0 0 0 0,1 0 0 0 0,30 58 433 0 0,-6-12-641 0 0,-18-30 44 0 0,18 43 735 0 0,-22-54-611 0 0,0 0 0 0 0,0 0 0 0 0,0-1 1 0 0,1 0-1 0 0,0 0 0 0 0,0 0 0 0 0,0 0 0 0 0,1-1 0 0 0,0 0 0 0 0,0 0 0 0 0,1 0 0 0 0,4 2 40 0 0,25 13 425 0 0,-14-7-208 0 0,16 6-217 0 0,-26-14 54 0 0,-4-2 12 0 0,1 1 0 0 0,-1 0-1 0 0,0 1 1 0 0,7 4-66 0 0,-8-4 52 0 0,0-1 1 0 0,0 0-1 0 0,1 0 0 0 0,3 1-52 0 0,-2-1 31 0 0,-1-1 0 0 0,0 1 0 0 0,-1 1 0 0 0,5 2-31 0 0,42 29 11 0 0,-33-23-11 0 0,4-1 0 0 0,-24-11 4 0 0,0-1 0 0 0,0 1 0 0 0,0-1 0 0 0,0 1 0 0 0,0-1 0 0 0,1 1 0 0 0,-1-1 0 0 0,0 1 0 0 0,0-1 0 0 0,0 0 0 0 0,0 0 0 0 0,0 0 0 0 0,1 0 0 0 0,-1 0 0 0 0,0 0 0 0 0,0 0 1 0 0,0 0-1 0 0,1 0-4 0 0,14-2 100 0 0,-5 1-21 0 0,7-5-11 0 0,15-3-68 0 0,-31 9-202 0 0,0-1-1 0 0,0 1 1 0 0,0 0 0 0 0,0 0-1 0 0,-1 0 1 0 0,1 0 0 0 0,0 0 0 0 0,0 0-1 0 0,0 1 1 0 0,0-1 0 0 0,0 1-1 0 0,0-1 1 0 0,0 1 0 0 0,0-1-1 0 0,-1 1 1 0 0,1 0 0 0 0,0 0-1 0 0,-1 0 1 0 0,1 0 0 0 0,0 1-1 0 0,-1-1 1 0 0,1 0 0 0 0,-1 1 202 0 0,8 4-1459 0 0</inkml:trace>
  <inkml:trace contextRef="#ctx0" brushRef="#br0" timeOffset="-118618.107">13875 1938 4144 0 0,'0'0'319'0'0,"0"0"42"0"0,0 0 959 0 0,0 0 441 0 0,0 0 88 0 0,0 0-67 0 0,0 0-366 0 0,9 0 1064 0 0,-6-1-2114 0 0,0-1 0 0 0,-1 1 1 0 0,1-1-1 0 0,-1 1 0 0 0,0-1 1 0 0,0 0-1 0 0,1 0 0 0 0,-1 0 1 0 0,0 0-1 0 0,-1 0 1 0 0,1 0-1 0 0,0-1 0 0 0,-1 1 1 0 0,1-1-1 0 0,0-1-366 0 0,6-8 911 0 0,-3 5-530 0 0,-1 1 0 0 0,0-1 0 0 0,0-1-1 0 0,2-6-380 0 0,-2 5 360 0 0,0 1-1 0 0,0-1 0 0 0,5-5-359 0 0,37-59 1503 0 0,-27 40-498 0 0,21-25-1005 0 0,-25 38 78 0 0,5-7 110 0 0,1 1 1 0 0,2 1 0 0 0,11-9-189 0 0,-5 9 35 0 0,2 2 0 0 0,0 0 0 0 0,1 2 0 0 0,2 2 0 0 0,1 0-35 0 0,54-25 1102 0 0,-47 27-1091 0 0,-31 12 20 0 0,-1 0 1 0 0,1 0-1 0 0,0 1 0 0 0,10-2-31 0 0,9-3 26 0 0,-22 6-18 0 0,1 0 0 0 0,0 1 1 0 0,-1 0-1 0 0,1 0 0 0 0,0 1 0 0 0,9 0-8 0 0,-7 0 46 0 0,0 1 73 0 0,23 12-73 0 0,-29-11-67 0 0,-1 0 19 0 0,11 12 6 0 0,-10-8-1 0 0,0 1 0 0 0,-1-1 0 0 0,1 1 0 0 0,-1 0 0 0 0,-1 0 0 0 0,1 0-1 0 0,-1 0 1 0 0,0 1 0 0 0,-1-1 0 0 0,1 1 0 0 0,-1 0-3 0 0,1 6 7 0 0,0-1-1 0 0,-1 1 0 0 0,0 0 1 0 0,-1-1-1 0 0,0 8-6 0 0,1 8 0 0 0,-1-22 0 0 0,0 0 0 0 0,-1-1 0 0 0,1 1 0 0 0,-2 0 0 0 0,1 1 0 0 0,-4 36 17 0 0,2-23-1 0 0,-1-1 0 0 0,0 1-1 0 0,-1 1-15 0 0,0-6 3 0 0,-1 4 14 0 0,-1-1 1 0 0,-1 2-18 0 0,5-14 3 0 0,-1-1 0 0 0,1 0-1 0 0,-1-1 1 0 0,0 1 0 0 0,0 0 0 0 0,0-1 0 0 0,-1 0 0 0 0,0 1 0 0 0,-2 1-3 0 0,-5 3 0 0 0,0-1 0 0 0,0 1 0 0 0,-1-2 0 0 0,0 0 0 0 0,0 0 0 0 0,-1-1 0 0 0,0 0 0 0 0,0-1 0 0 0,-2-1 0 0 0,-12 8 26 0 0,21-9-13 0 0,-2 0-1 0 0,1 0 1 0 0,-7 1-13 0 0,-16 5 19 0 0,0 0-1 0 0,-22 12-18 0 0,15-6 27 0 0,-16 3-27 0 0,-2 3 44 0 0,25-9 45 0 0,21-9-48 0 0,0 0 0 0 0,-1-1-1 0 0,1 0 1 0 0,-1-1-1 0 0,1 0 1 0 0,-1 0 0 0 0,0-1-1 0 0,-1 0-40 0 0,-23-3 218 0 0,-23-5-218 0 0,21 3 44 0 0,6 2-275 0 0,0 2 1 0 0,-9 1 230 0 0,18 0 390 0 0,18 0-214 0 0,-5 0-78 0 0,6 2-75 0 0,-12-1 7 0 0,3 0-64 0 0,10 0-65 0 0,-2 1-107 0 0,-19-1-78 0 0,11-1-1218 0 0,1 0-1 0 0,-1 2 0 0 0,0-1 0 0 0,0 1 0 0 0,1 1 1503 0 0,-8 3-8302 0 0</inkml:trace>
  <inkml:trace contextRef="#ctx0" brushRef="#br0" timeOffset="-117772.494">12975 3064 19087 0 0,'1'22'1258'0'0,"0"-19"-1201"0"0,-1 0 1 0 0,1 0-1 0 0,-1 1 1 0 0,0-1-1 0 0,-1 0 1 0 0,1 1-1 0 0,0-1 1 0 0,-1 0-1 0 0,0 1 1 0 0,1-1-1 0 0,-1 0 1 0 0,-1 0-1 0 0,1 0 1 0 0,0 0-1 0 0,-1 0 1 0 0,0 0-58 0 0,-1 3 310 0 0,-1 0 0 0 0,0-1 1 0 0,0 1-1 0 0,-1-1 1 0 0,-3 4-311 0 0,-29 27 702 0 0,1-7-704 0 0,15-12 71 0 0,-16 9-69 0 0,17-12 337 0 0,2 0 1 0 0,-1 2 0 0 0,2 0-1 0 0,0 1 1 0 0,1 1-1 0 0,-7 10-337 0 0,13-14 316 0 0,0 1 0 0 0,1 1 0 0 0,0-1-1 0 0,1 1 1 0 0,1 1 0 0 0,-1 6-316 0 0,-10 32 97 0 0,-1 17-97 0 0,12-42 4 0 0,3-18-4 0 0,-3 16 0 0 0,-7 18 0 0 0,1 0 0 0 0,11-33 0 0 0,-2 1 0 0 0,-3 7 0 0 0,3-10 241 0 0,1 0 1 0 0,0 1-1 0 0,1-1 0 0 0,0 1 1 0 0,0-1-1 0 0,1 11-241 0 0,1-21 17 0 0,-1 1-1 0 0,1-1 1 0 0,0 1 0 0 0,0-1 0 0 0,0 0-1 0 0,1 1 1 0 0,-1-1 0 0 0,0 0-1 0 0,0 1 1 0 0,1-1 0 0 0,-1 0-1 0 0,1 1 1 0 0,-1-1 0 0 0,1 0-1 0 0,0 0 1 0 0,-1 1 0 0 0,1-1-1 0 0,0 0-16 0 0,2 3-3 0 0,-1 2-35 0 0,3 4 205 0 0,13 8 15 0 0,-13-14-182 0 0,1 0 0 0 0,0 0 0 0 0,0-1 0 0 0,0 0 0 0 0,1 0 0 0 0,-1 0 0 0 0,1-1 0 0 0,16-7 0 0 0,-17 2 0 0 0,0 0 0 0 0,0-1 0 0 0,-1 0 0 0 0,1 0 0 0 0,-1 0 0 0 0,0 0 0 0 0,1-3 0 0 0,1 1 0 0 0,22-26 0 0 0,-6 6 0 0 0,-8 11 159 0 0,-1-2 0 0 0,-1 0-1 0 0,-1 0 1 0 0,0-1 0 0 0,-1-1-1 0 0,5-13-158 0 0,11-31 1083 0 0,8-29-1083 0 0,-29 76 13 0 0,5-22-13 0 0,-1-1 0 0 0,-2-1 0 0 0,1-14 0 0 0,-2-46 0 0 0,-5 80 0 0 0,-1 1 0 0 0,-1-1 0 0 0,-1-3 0 0 0,0-38 0 0 0,1 60 0 0 0,0 0-1 0 0,0 0 1 0 0,0 0 0 0 0,0 1-1 0 0,1-1 1 0 0,-1 0 0 0 0,0 0 0 0 0,1 0-1 0 0,-1 1 1 0 0,1-1 0 0 0,-1 0-1 0 0,1 0 1 0 0,-1 1 0 0 0,1-1-1 0 0,-1 0 1 0 0,1 1 0 0 0,0-1-1 0 0,-1 1 1 0 0,1-1 0 0 0,0 1-1 0 0,0-1 1 0 0,-1 1 0 0 0,1 0-1 0 0,0-1 1 0 0,0 1 0 0 0,0 0 0 0 0,0-1-1 0 0,-1 1 1 0 0,1 0 0 0 0,0 0-1 0 0,0 0 1 0 0,0 0 0 0 0,0 0-1 0 0,0 0 1 0 0,-1 0 0 0 0,2 0 0 0 0,3-1-122 0 0,-2 0-188 0 0,0 1 1 0 0,0-1-1 0 0,0 1 1 0 0,0-1-1 0 0,0 1 1 0 0,0 0-1 0 0,0 0 1 0 0,0 0-1 0 0,0 1 1 0 0,3 0 309 0 0,14 0-2456 0 0,-14-1 1716 0 0,-1 1 0 0 0,1-1 0 0 0,-1 1 0 0 0,1 0-1 0 0,-1 0 1 0 0,1 1 0 0 0,1 0 740 0 0,23 12-7846 0 0</inkml:trace>
  <inkml:trace contextRef="#ctx0" brushRef="#br0" timeOffset="-117145.422">13644 3591 17015 0 0,'1'1'779'0'0,"2"1"-640"0"0,-1-1 0 0 0,0 1 0 0 0,0 0 0 0 0,0 0 0 0 0,0 0 0 0 0,0 0 1 0 0,0 0-1 0 0,0 1 0 0 0,-1-1 0 0 0,1 1 0 0 0,-1-1 0 0 0,0 1 0 0 0,0-1 0 0 0,0 1 0 0 0,0 0 0 0 0,0-1 0 0 0,0 1 0 0 0,-1 0 0 0 0,1 0 0 0 0,-1 1-139 0 0,2 12 1062 0 0,-1 1-1 0 0,0 0 0 0 0,-2 3-1061 0 0,1-3 330 0 0,-1 12 851 0 0,-4 19-1181 0 0,1-19 745 0 0,1 22-745 0 0,4-9 378 0 0,0 0-1 0 0,3 1 1 0 0,2-1 0 0 0,1-1-1 0 0,4 6-377 0 0,-4-21 170 0 0,0-1-1 0 0,2 0 1 0 0,1-1 0 0 0,1 0-1 0 0,4 6-169 0 0,-1-7 175 0 0,0-1-1 0 0,7 6-174 0 0,-14-19 47 0 0,1 0 0 0 0,0-1 1 0 0,1 0-1 0 0,-1-1 0 0 0,2 0 0 0 0,5 3-47 0 0,13 10 113 0 0,27 14 125 0 0,-49-30-184 0 0,1-1 1 0 0,0 0-1 0 0,0 0 1 0 0,1-1-1 0 0,-1 0 1 0 0,0 0-1 0 0,4 0-54 0 0,-7-2 15 0 0,0 0 1 0 0,0-1-1 0 0,-1 1 1 0 0,1-1-1 0 0,0 1 1 0 0,0-1-1 0 0,0 0 0 0 0,0 0 1 0 0,-1-1-1 0 0,1 1 1 0 0,0-1-1 0 0,1-1-15 0 0,5-3 37 0 0,-1 0 0 0 0,0 0-1 0 0,-1-1 1 0 0,1 0-37 0 0,0-2 11 0 0,-1 0 1 0 0,0 0-1 0 0,-1-1 0 0 0,0 0 1 0 0,6-10-12 0 0,-1 1 7 0 0,-5 5 6 0 0,0-1 0 0 0,-1 1-1 0 0,0-1 1 0 0,-1 0 0 0 0,1-10-13 0 0,-2 10 0 0 0,-2-1 0 0 0,1 0 0 0 0,-2 1 0 0 0,0-1 0 0 0,-1-4 0 0 0,-7-79 0 0 0,7 95 0 0 0,-2-18 0 0 0,-1 1 0 0 0,-1 0 0 0 0,-1 0 0 0 0,0 0 0 0 0,-2 1 0 0 0,0 0 0 0 0,-2 0 0 0 0,0 1 0 0 0,-1 0 0 0 0,-1 0 0 0 0,-1 2 0 0 0,0-1 0 0 0,-5-4 0 0 0,8 13 6 0 0,-1 0-1 0 0,0 1 1 0 0,0 1-1 0 0,0-1 1 0 0,-1 1 0 0 0,-1 1-6 0 0,0-1 6 0 0,1 0 0 0 0,1 0 0 0 0,-1-1 0 0 0,1-1 0 0 0,-3-3-6 0 0,-2-2 14 0 0,12 12-7 0 0,0 0-1 0 0,1 0 1 0 0,-1-1-1 0 0,1 1 1 0 0,0-1-1 0 0,-1-1-6 0 0,-9-18-97 0 0,7 12-326 0 0,3 7 223 0 0,1 0 0 0 0,0 1 0 0 0,0-1 0 0 0,1 0 0 0 0,-1 0 1 0 0,1 0-1 0 0,-1 1 0 0 0,1-1 0 0 0,0-1 200 0 0,-2-9-1707 0 0,-2 2 176 0 0</inkml:trace>
  <inkml:trace contextRef="#ctx0" brushRef="#br0" timeOffset="-115790.232">12866 1696 12440 0 0,'1'1'957'0'0,"1"-1"-797"0"0,7 11 233 0 0,-8-9 551 0 0,-1-2 311 0 0,0 0 51 0 0,0 0-104 0 0,0 0-466 0 0,0 0-206 0 0,0 0-39 0 0,-6 7 296 0 0,5-7-732 0 0,0 1 0 0 0,0 0 0 0 0,0-1 0 0 0,-1 1 0 0 0,1-1 0 0 0,0 1 0 0 0,-1-1 0 0 0,1 1 0 0 0,0-1 1 0 0,-1 0-1 0 0,1 0 0 0 0,0 0 0 0 0,-1 0 0 0 0,1 0 0 0 0,-1 0 0 0 0,1 0 0 0 0,0 0 0 0 0,-1 0 0 0 0,1-1 0 0 0,-1 1-55 0 0,-27-11 685 0 0,28 10-659 0 0,-13-7 262 0 0,1 0 0 0 0,0-2 1 0 0,0 1-1 0 0,1-2 1 0 0,1 1-1 0 0,0-2 1 0 0,0 1-1 0 0,-1-3-288 0 0,-7-8 2141 0 0,-15-12-2141 0 0,-30-29 738 0 0,55 56-570 0 0,1 1-1 0 0,-1 0 1 0 0,-1 1 0 0 0,1 0-1 0 0,-1 0 1 0 0,-6-1-168 0 0,-27-14 418 0 0,-36-22-418 0 0,38 22 0 0 0,31 16 0 0 0,1-1 0 0 0,-1 1 0 0 0,1-2 0 0 0,-5-3 0 0 0,3 2 0 0 0,-1 0 0 0 0,0 0 0 0 0,0 2 0 0 0,-9-4 0 0 0,-9-4 0 0 0,1 1 0 0 0,0 1 0 0 0,-1 2 0 0 0,-1 1 0 0 0,-26-8 0 0 0,52 15 0 0 0,0 0 0 0 0,0 0 0 0 0,-1 0 0 0 0,1 1 0 0 0,-1 0 0 0 0,-25-4 0 0 0,23 3 0 0 0,0 0 0 0 0,0 0 0 0 0,0 1 0 0 0,1 0 0 0 0,-1 0 0 0 0,-6 2 0 0 0,-18-1 0 0 0,20-1 1 0 0,-12 1 15 0 0,0-2 0 0 0,0 0-1 0 0,-1-2 1 0 0,-16-4-16 0 0,18 3 16 0 0,-1 0 0 0 0,0 1 0 0 0,0 2 0 0 0,-20 1-16 0 0,29 1 35 0 0,-1 0-1 0 0,-13 4-34 0 0,-10 1 48 0 0,32-5-40 0 0,-1 1 1 0 0,0 0-1 0 0,0 0 0 0 0,1 1 0 0 0,-2 1-8 0 0,2-1 5 0 0,0-1 0 0 0,1 1-1 0 0,-1-1 1 0 0,0-1 0 0 0,0 1 0 0 0,0-1 0 0 0,-6 0-5 0 0,-14-1 7 0 0,-103 3 147 0 0,105-1-138 0 0,0 1 0 0 0,1 2 0 0 0,0 0 0 0 0,-7 3-16 0 0,-8 7-200 0 0,26-10 120 0 0,0 0-1 0 0,0 0 1 0 0,-3-1 80 0 0,-28 14 400 0 0,-45 20 1184 0 0,84-36-1584 0 0,0 0 0 0 0,-1 1 0 0 0,1 0 0 0 0,1 0 0 0 0,-4 2 0 0 0,3-1 0 0 0,-1-1 0 0 0,1 1 0 0 0,-1-1 0 0 0,-3 1 0 0 0,-16 6 0 0 0,15-5 0 0 0,0-1 0 0 0,-1 0 0 0 0,-5 1 0 0 0,10-4 0 0 0,-1 1 0 0 0,1 1 0 0 0,0-1 0 0 0,0 1 0 0 0,-5 2 0 0 0,-22 12 0 0 0,25-14 0 0 0,1 1-133 0 0,6-3-563 0 0,1-1-258 0 0,0 0-56 0 0,-5-4-2302 0 0,1 3 857 0 0</inkml:trace>
  <inkml:trace contextRef="#ctx0" brushRef="#br0" timeOffset="-115360.09">10610 1142 920 0 0,'3'-8'516'0'0,"-4"6"-237"0"0,1 0 0 0 0,0 0 0 0 0,-1 1 0 0 0,0-1 0 0 0,1 0 0 0 0,-1 0 0 0 0,0 0 0 0 0,0 1 0 0 0,0-1 0 0 0,0 0 0 0 0,-1 0-279 0 0,2 2 225 0 0,0 0 1 0 0,-1-1-1 0 0,1 1 0 0 0,0 0 0 0 0,0-1 1 0 0,-1 1-1 0 0,1 0 0 0 0,0-1 0 0 0,0 1 1 0 0,0-1-1 0 0,0 1 0 0 0,0 0 0 0 0,-1-1 1 0 0,1 1-1 0 0,0-1 0 0 0,0 1 0 0 0,0 0 0 0 0,0-1 1 0 0,0 1-1 0 0,0-1 0 0 0,0 1-225 0 0,1 0 215 0 0,-1-1 0 0 0,0 1 0 0 0,0 0 0 0 0,0 0 0 0 0,0-1 0 0 0,0 1 0 0 0,0 0 0 0 0,0 0 0 0 0,0-1 0 0 0,-1 1 0 0 0,1 0 0 0 0,0 0 0 0 0,0-1 0 0 0,0 1 0 0 0,0 0 0 0 0,0 0 0 0 0,0-1 0 0 0,0 1 0 0 0,0 0 0 0 0,-1 0 0 0 0,1 0 0 0 0,0-1 0 0 0,0 1 0 0 0,0 0 0 0 0,-1 0 0 0 0,1 0 0 0 0,0-1-215 0 0,-1 1 1667 0 0,1 0-387 0 0,-2 0-174 0 0,-1 0-826 0 0,1 1 0 0 0,-1-1 1 0 0,0 1-1 0 0,0 0 1 0 0,1 0-1 0 0,-1 0 0 0 0,1 0 1 0 0,-1 0-1 0 0,1 0 0 0 0,-1 1 1 0 0,1-1-1 0 0,0 1 0 0 0,-1 0 1 0 0,1 0-1 0 0,0-1 0 0 0,0 1 1 0 0,1 1-1 0 0,-1-1 1 0 0,0 1-281 0 0,-7 8 872 0 0,1 2 0 0 0,0-1 0 0 0,-1 5-872 0 0,0-1 407 0 0,0-2-273 0 0,-7 17-96 0 0,2-3 572 0 0,8-18 26 0 0,1 1 1 0 0,-4 11-637 0 0,2-2 166 0 0,-4 15-167 0 0,8-12 38 0 0,1-1 1 0 0,0 23-38 0 0,3-44 4 0 0,-1 0 1 0 0,0 0-1 0 0,0-1 1 0 0,1 1-1 0 0,-1 0 1 0 0,0-1 0 0 0,1 1-1 0 0,-1 0 1 0 0,1-1-1 0 0,-1 1 1 0 0,0 0-1 0 0,1-1 1 0 0,0 1-1 0 0,-1-1 1 0 0,1 1-1 0 0,-1-1 1 0 0,1 1-1 0 0,0-1 1 0 0,-1 1 0 0 0,1-1-5 0 0,16 9 79 0 0,-13-7-49 0 0,32 15 12 0 0,1 0 1 0 0,1-3 0 0 0,1-1-1 0 0,0-2 1 0 0,36 5-43 0 0,-22-15-449 0 0,-52-1 239 0 0,-1 0-28 0 0,0 0-9 0 0,0 0-208 0 0,0 0-867 0 0,0 0-382 0 0,0 0-875 0 0,0 1-3353 0 0,0 6-1435 0 0</inkml:trace>
  <inkml:trace contextRef="#ctx0" brushRef="#br0" timeOffset="-113807.584">12479 3482 920 0 0,'4'5'-5'0'0,"-2"-2"13"0"0,0-1 1 0 0,0 0-1 0 0,0 1 1 0 0,-1-1-1 0 0,1 1 1 0 0,-1 0-1 0 0,0 0 1 0 0,1 0-1 0 0,-1-1 1 0 0,0 2-9 0 0,6 8-41 0 0,-6-11 91 0 0,0 0 0 0 0,0 0-1 0 0,0 0 1 0 0,-1 0-1 0 0,1 0 1 0 0,0 0 0 0 0,-1 0-1 0 0,1 0 1 0 0,-1 0-1 0 0,1 0 1 0 0,-1 0 0 0 0,1 2-50 0 0,3 16 6297 0 0,0 0 1427 0 0,-2-6-5597 0 0,-2-10-1880 0 0,-1 0-1 0 0,1 0 1 0 0,0 0 0 0 0,-1 1-1 0 0,1-1 1 0 0,-1 0-1 0 0,0 0 1 0 0,0 0-1 0 0,0 0 1 0 0,0-1-1 0 0,-1 1 1 0 0,1 0-1 0 0,-1 0 1 0 0,0-1-1 0 0,0 1 1 0 0,0-1-1 0 0,0 1 1 0 0,0-1-1 0 0,0 0 1 0 0,-1 0-247 0 0,-5 4 369 0 0,0-1 1 0 0,0 0 0 0 0,-1 0-1 0 0,0-1 1 0 0,-6 3-370 0 0,4-3 282 0 0,1 1 1 0 0,0 0 0 0 0,1 0 0 0 0,-3 3-283 0 0,-5 3 304 0 0,-1 0 1 0 0,0-1 0 0 0,-2 0-305 0 0,-21 11 362 0 0,15-9-143 0 0,0 0 1 0 0,-5 0-220 0 0,-10 4 127 0 0,-34 14 202 0 0,-75 18-329 0 0,41-13 223 0 0,-16 4 35 0 0,1-1 52 0 0,105-32-265 0 0,7-3-22 0 0,1 0 1 0 0,0 0-1 0 0,-1-1 1 0 0,-3 0-24 0 0,-31 0 67 0 0,-72 4 216 0 0,57-6-51 0 0,0-3-1 0 0,-23-5-231 0 0,50 4 84 0 0,-1 1 0 0 0,1 1 0 0 0,-1 2 0 0 0,-33 5-84 0 0,21-2 310 0 0,-34-2-310 0 0,49-1 122 0 0,17-1-63 0 0,0-1 1 0 0,0 0-1 0 0,0-2 0 0 0,0 1 0 0 0,-2-2-59 0 0,-4-1 61 0 0,-11-4 76 0 0,1-1-1 0 0,-2-3-136 0 0,27 12 14 0 0,-43-19 190 0 0,-15-11-204 0 0,14 3 117 0 0,33 14 6 0 0,11 11-72 0 0,1 1 0 0 0,0-1 1 0 0,0 0-1 0 0,1 0 0 0 0,-1 0 0 0 0,1-1 0 0 0,0 0 1 0 0,0 0-52 0 0,4 5 9 0 0,-4-6 16 0 0,3 5-6 0 0,0 0 0 0 0,0 0 0 0 0,0 0-1 0 0,-1 0 1 0 0,1 0 0 0 0,0 0 0 0 0,0 0 0 0 0,0 1 0 0 0,-1-1 0 0 0,1 0-1 0 0,-1 1 1 0 0,1-1 0 0 0,0 1 0 0 0,-2-1-19 0 0,2 1 25 0 0,1 0-125 0 0,0 0-28 0 0,0 0 44 0 0,0 0 159 0 0,0 0 70 0 0,0 0 14 0 0,0 0-15 0 0,0 0-93 0 0,0 0-142 0 0,0 0-64 0 0,0 0-18 0 0,0 0 45 0 0,0 0 201 0 0,0 0 89 0 0,0 0 19 0 0,-1 7 3 0 0,-19 60-184 0 0,6-14 0 0 0,9-48 0 0 0,-1-7 0 0 0,4-1 0 0 0,0 1 0 0 0,0-1 0 0 0,0 1 0 0 0,1-1 0 0 0,-1 0 0 0 0,1 0 0 0 0,0 1 0 0 0,0-1 0 0 0,0 0 0 0 0,0 0 0 0 0,1 0 0 0 0,-1-1 0 0 0,-4-14 0 0 0,3 14-2 0 0,1 0-1 0 0,0 0 1 0 0,0 0 0 0 0,1 0-1 0 0,-1-1 1 0 0,1 1 0 0 0,0 0-1 0 0,0 0 1 0 0,0 0 0 0 0,1-1-1 0 0,-1 1 3 0 0,2-5-24 0 0,0 0 1 0 0,1 0-1 0 0,-1 0 0 0 0,3-3 24 0 0,1-5-373 0 0,-4 11 439 0 0,0-1 0 0 0,1 1 0 0 0,0 0-1 0 0,0-1 1 0 0,0 1 0 0 0,1 0 0 0 0,0 1 0 0 0,0-1 0 0 0,4-4-66 0 0,0 6 42 0 0,-7 3-39 0 0,0 1 0 0 0,0-1 1 0 0,0 1-1 0 0,0 0 0 0 0,0-1 0 0 0,0 1 0 0 0,0 0 0 0 0,0-1 0 0 0,0 1 0 0 0,0 0 0 0 0,0 0 0 0 0,0 0 0 0 0,1 0 0 0 0,-1 0 0 0 0,0 0 1 0 0,0 0-1 0 0,0 0 0 0 0,0 1 0 0 0,0-1 0 0 0,0 0 0 0 0,0 1 0 0 0,1-1-3 0 0,2 2 7 0 0,3 1 7 0 0,0 0 0 0 0,0 0 0 0 0,0 1 0 0 0,-1 0 0 0 0,1 0 0 0 0,-1 1 0 0 0,4 3-14 0 0,9 7 22 0 0,7 0-22 0 0,-24-14 0 0 0,-1 0 0 0 0,1 0 0 0 0,0 0 0 0 0,0 0 0 0 0,0-1 0 0 0,0 1 0 0 0,0-1 0 0 0,0 1 0 0 0,0-1 0 0 0,0 0 0 0 0,0 0 0 0 0,0 0 0 0 0,2 0 0 0 0,5-2-322 0 0,-1-1 0 0 0,1 1 0 0 0,-1-2 0 0 0,1 1-1 0 0,6-5 323 0 0,-12 6-206 0 0,0-1-1 0 0,0 1 0 0 0,0-1 0 0 0,-1 0 0 0 0,1 0 1 0 0,-1 0-1 0 0,1 0 0 0 0,-1 0 0 0 0,0-1 1 0 0,-1 1-1 0 0,2-4 207 0 0,2-3-1339 0 0</inkml:trace>
  <inkml:trace contextRef="#ctx0" brushRef="#br0" timeOffset="-111514.2">16721 1 14744 0 0,'25'20'1512'0'0,"-14"-12"590"0"0,-1 1 0 0 0,0 0 0 0 0,0 0 1 0 0,0 2-2103 0 0,8 11 1493 0 0,-11-14-10438 0 0,-7-8 1524 0 0</inkml:trace>
  <inkml:trace contextRef="#ctx0" brushRef="#br0" timeOffset="-18341.827">14280 6950 13448 0 0,'0'0'298'0'0,"0"0"46"0"0,0 0 24 0 0,0 0-37 0 0,-2 3-214 0 0,-1 4 134 0 0,0-1-1 0 0,0 1 1 0 0,0 0 0 0 0,-1 8-251 0 0,-2 2 2046 0 0,5-15-1322 0 0,1-2 4 0 0,0 0-26 0 0,0 13 427 0 0,0-10-600 0 0,0-3-14 0 0,2 1-58 0 0,0 1-357 0 0,1 0-1 0 0,0 0 0 0 0,-1 0 1 0 0,1-1-1 0 0,0 1 1 0 0,0-1-1 0 0,0 0 0 0 0,0 0 1 0 0,0 0-1 0 0,0 0 0 0 0,0 0 1 0 0,0-1-1 0 0,0 1 1 0 0,0-1-1 0 0,0 0 0 0 0,1 0 1 0 0,-1 0-1 0 0,0 0 0 0 0,0-1 1 0 0,3 0-100 0 0,2-1 158 0 0,1-1-1 0 0,0 0 1 0 0,-1 0 0 0 0,0-1 0 0 0,0 0-1 0 0,0-1 1 0 0,2-1-158 0 0,13-7 218 0 0,16-11 2 0 0,-19 9-188 0 0,-14 11-23 0 0,0 0 0 0 0,0 0-1 0 0,-1-1 1 0 0,1 0 0 0 0,-1 0-1 0 0,0 0 1 0 0,-1-1 0 0 0,1 0-1 0 0,-1 0 1 0 0,0 0 0 0 0,0-1-9 0 0,5-11 12 0 0,-5 9-95 0 0,0 0 0 0 0,0 0 0 0 0,-1 0 0 0 0,2-9 83 0 0,-2 8-135 0 0,-2 7 114 0 0,0-1 0 0 0,0 1 0 0 0,0 0 0 0 0,-1 0 0 0 0,1-1 0 0 0,-1 1 0 0 0,0 0 0 0 0,0-1 0 0 0,0 1 0 0 0,0 0-1 0 0,-1-1 1 0 0,1 1 0 0 0,-1 0 0 0 0,-1-3 21 0 0,-1-2 0 0 0,1 3 0 0 0,-1 0 0 0 0,1 0 0 0 0,-1 1 0 0 0,1-1 0 0 0,-2 1 0 0 0,3 3 0 0 0,0-1 0 0 0,0 1 0 0 0,0 0 0 0 0,0 0 0 0 0,0 1 0 0 0,0-1 0 0 0,0 0 0 0 0,-1 0 0 0 0,1 0 0 0 0,0 1 0 0 0,-1-1 0 0 0,1 1 0 0 0,0-1 0 0 0,-1 1 0 0 0,1-1 0 0 0,-1 1 0 0 0,1 0 0 0 0,0 0 0 0 0,-1 0 0 0 0,0 0 0 0 0,-5 0 22 0 0,0 1 1 0 0,0-1-1 0 0,0 2 0 0 0,0-1 0 0 0,0 1 1 0 0,0 0-1 0 0,0 1 0 0 0,1 0 0 0 0,-1 0 1 0 0,1 0-1 0 0,0 1 0 0 0,-1-1 0 0 0,2 2 1 0 0,-1-1-1 0 0,0 1 0 0 0,1-1 0 0 0,0 1 1 0 0,0 1-1 0 0,1-1 0 0 0,-1 1 0 0 0,0 2-22 0 0,-3 3 23 0 0,2 1-1 0 0,-1-1 1 0 0,1 1-1 0 0,1 1 0 0 0,1-1 1 0 0,-1 1-1 0 0,2-1 0 0 0,0 1 1 0 0,0 0-1 0 0,1 1 1 0 0,1 4-23 0 0,0-5 81 0 0,1 1 0 0 0,1-1 1 0 0,0 0-1 0 0,1 0 0 0 0,1 1 1 0 0,0-1-1 0 0,1 0 0 0 0,0-1 1 0 0,1 1-1 0 0,0-1 0 0 0,1 0 0 0 0,5 8-80 0 0,-4-9 118 0 0,1 0 0 0 0,0 0 1 0 0,7 6-120 0 0,-2-2 93 0 0,-8-10-111 0 0,0-1 0 0 0,0-1 0 0 0,0 1 0 0 0,0-1-1 0 0,0 1 1 0 0,1-2 0 0 0,-1 1 0 0 0,1-1 0 0 0,0 1-1 0 0,1-1 19 0 0,1 1-337 0 0,14-2-1141 0 0,-20-1 625 0 0,6 0-1730 0 0,-6 0 1179 0 0</inkml:trace>
  <inkml:trace contextRef="#ctx0" brushRef="#br0" timeOffset="-17940.448">14709 7134 9216 0 0,'0'0'706'0'0,"0"0"-224"0"0,9-1 2426 0 0,11-16 1266 0 0,-20 16-3602 0 0,1-1-57 0 0,2-8-147 0 0,-1 4-192 0 0,0 1 0 0 0,0-1 0 0 0,-1 0 1 0 0,0 1-1 0 0,0-5-176 0 0,-1 7 361 0 0,0 3-19 0 0,0 0-80 0 0,0 0-35 0 0,0 0-10 0 0,0 0 45 0 0,0 3 190 0 0,-6 29 946 0 0,4-25-870 0 0,1 1 0 0 0,-1-1 0 0 0,1 1 0 0 0,0 3-528 0 0,1 1 793 0 0,-1 1-1 0 0,-1 0 0 0 0,-2 7-792 0 0,4-18 315 0 0,0-1-40 0 0,0 7-10 0 0,0-7-18 0 0,0-1-75 0 0,0 2-39 0 0,3-18 271 0 0,4-20-1024 0 0,-5 12-3826 0 0,-2 16-4587 0 0</inkml:trace>
  <inkml:trace contextRef="#ctx0" brushRef="#br0" timeOffset="-17426.793">14961 6887 9672 0 0,'1'-1'22'0'0,"3"1"80"0"0,1-1 1 0 0,-1 1-1 0 0,0-1 1 0 0,0 0 0 0 0,1-1-1 0 0,-1 1 1 0 0,0-1-1 0 0,-1 0 1 0 0,1 0 0 0 0,1 0-103 0 0,-1-1 498 0 0,0 1 0 0 0,-1-1 0 0 0,1 0 0 0 0,0 0 0 0 0,-1 0 0 0 0,0-1 0 0 0,0 1 0 0 0,0-1 1 0 0,0 0-1 0 0,0 0 0 0 0,-1 0 0 0 0,0 0 0 0 0,0 0 0 0 0,0 0 0 0 0,0-1 0 0 0,-1 1 0 0 0,1-2-498 0 0,-2 5 98 0 0,1-1 0 0 0,-1 1 0 0 0,0 0-1 0 0,0-1 1 0 0,0 1 0 0 0,0 0-1 0 0,0 0 1 0 0,0-1 0 0 0,0 1-1 0 0,0 0 1 0 0,0-1 0 0 0,-1 1 0 0 0,1 0-1 0 0,0 0 1 0 0,-1-1 0 0 0,1 1-1 0 0,-1 0 1 0 0,0 0 0 0 0,1 0-1 0 0,-1 0 1 0 0,0 0 0 0 0,0 0 0 0 0,0 0-1 0 0,0 0 1 0 0,1 0-98 0 0,-2-1 51 0 0,0 1 1 0 0,1 0-1 0 0,-1 0 1 0 0,0 0-1 0 0,0 1 0 0 0,1-1 1 0 0,-1 0-1 0 0,0 1 0 0 0,0-1 1 0 0,0 1-1 0 0,0-1 1 0 0,0 1-1 0 0,0 0 0 0 0,0 0 1 0 0,0 0-52 0 0,-2 0 7 0 0,1 0 1 0 0,-1 0 0 0 0,0 0-1 0 0,1 1 1 0 0,-1 0 0 0 0,1 0 0 0 0,-1 0-1 0 0,1 0 1 0 0,-1 0 0 0 0,1 1-1 0 0,0 0 1 0 0,0-1 0 0 0,-1 1 0 0 0,1 0-1 0 0,0 1 1 0 0,1-1 0 0 0,-1 0-1 0 0,0 1 1 0 0,1 0 0 0 0,-1-1 0 0 0,1 1-1 0 0,0 0 1 0 0,-1 2-8 0 0,-1 0-14 0 0,0 1-1 0 0,0 0 1 0 0,1 0 0 0 0,0 0 0 0 0,0 0-1 0 0,0 0 1 0 0,1 1 0 0 0,0-1 0 0 0,0 1-1 0 0,1-1 1 0 0,0 1 0 0 0,0 0 0 0 0,0 1 14 0 0,1-1-55 0 0,0-1 0 0 0,1 0 1 0 0,0 0-1 0 0,0 0 0 0 0,0 1 1 0 0,1-1-1 0 0,0 0 0 0 0,0 0 1 0 0,0-1-1 0 0,1 1 0 0 0,0 0 1 0 0,3 3 54 0 0,-4-6 10 0 0,0 0 0 0 0,1 0 0 0 0,-1 0 1 0 0,1 0-1 0 0,0-1 0 0 0,0 1 0 0 0,0-1 1 0 0,0 0-1 0 0,0 0 0 0 0,0 0 0 0 0,1-1 0 0 0,-1 1 1 0 0,0-1-1 0 0,1 1 0 0 0,0-1 0 0 0,-1 0 0 0 0,1 0 1 0 0,0-1-1 0 0,-1 1 0 0 0,1-1 0 0 0,3 0-10 0 0,-1 0 18 0 0,0 0-1 0 0,0-1 0 0 0,0 1 1 0 0,1-1-1 0 0,-1-1 0 0 0,0 1 1 0 0,0-1-1 0 0,2-1-17 0 0,2-8 185 0 0,-6 6-133 0 0,12-16 492 0 0,-15 20-366 0 0,-1 1 72 0 0,0 0 36 0 0,0 0 8 0 0,0 0 16 0 0,0 0 54 0 0,0 19 785 0 0,-10 253 1167 0 0,4-155-1711 0 0,-8 36 310 0 0,6-79-82 0 0,6-58-669 0 0,0-1 0 0 0,-1 0-1 0 0,-1 0 1 0 0,0 0 0 0 0,-6 14-164 0 0,10-29-9 0 0,-1 1 0 0 0,1-1 0 0 0,0 1 0 0 0,0-1 0 0 0,0 1 1 0 0,-1 0-1 0 0,1-1 0 0 0,0 1 0 0 0,-1-1 0 0 0,1 1 0 0 0,0-1 1 0 0,-1 1-1 0 0,1-1 0 0 0,0 0 0 0 0,-1 1 0 0 0,1-1 0 0 0,-1 1 0 0 0,1-1 1 0 0,-1 0-1 0 0,1 1 0 0 0,-1-1 0 0 0,1 0 0 0 0,-1 0 0 0 0,0 1 9 0 0,1-1-6 0 0,-1-1-1 0 0,1 1 1 0 0,-1 0 0 0 0,1 0-1 0 0,-1-1 1 0 0,1 1-1 0 0,-1 0 1 0 0,1-1-1 0 0,0 1 1 0 0,-1 0-1 0 0,1-1 1 0 0,-1 1-1 0 0,1 0 1 0 0,0-1 0 0 0,0 1-1 0 0,-1-1 1 0 0,1 1-1 0 0,0-1 1 0 0,0 1-1 0 0,-1-1 1 0 0,1 1 6 0 0,-2-5-97 0 0,1 1 0 0 0,-1 0 0 0 0,1-1 1 0 0,0 1-1 0 0,0-4 97 0 0,0-18-1235 0 0,0 1 1 0 0,2-1 0 0 0,1 1 0 0 0,3-11 1234 0 0,2-1-1550 0 0</inkml:trace>
  <inkml:trace contextRef="#ctx0" brushRef="#br0" timeOffset="-17028.832">15264 7107 21191 0 0,'22'16'464'0'0,"-14"-5"96"0"0,4 7 16 0 0,2 4 32 0 0,-1-3-488 0 0,-6 0-120 0 0,1-4 0 0 0,1-4 0 0 0,-4 1 176 0 0,-5-12 16 0 0,0 0 0 0 0,0 0-6592 0 0,8-4-1311 0 0</inkml:trace>
  <inkml:trace contextRef="#ctx0" brushRef="#br0" timeOffset="-16678.562">15770 6985 920 0 0,'14'22'137'0'0,"3"6"136"0"0,-7-8 4487 0 0,5 23 10010 0 0,-1 22-8756 0 0,-5-20-5290 0 0,-7-38-886 0 0,0 5 375 0 0,-1 7-3697 0 0,-1-19 1542 0 0</inkml:trace>
  <inkml:trace contextRef="#ctx0" brushRef="#br0" timeOffset="-16677.562">15833 6562 15488 0 0,'16'10'688'0'0,"-16"-10"143"0"0,0 0-671 0 0,0 0-160 0 0,5 8 0 0 0,4 0 0 0 0,-1 3 160 0 0,-4-3-8 0 0,4-1 0 0 0,-3 4-4831 0 0,2-3-969 0 0</inkml:trace>
  <inkml:trace contextRef="#ctx0" brushRef="#br0" timeOffset="-16329.592">16438 6439 11976 0 0,'1'-2'546'0'0,"1"-6"-226"0"0,8-17 110 0 0,-9 23-233 0 0,-1 1 1 0 0,1-1 0 0 0,-1 1-1 0 0,0-1 1 0 0,1 1 0 0 0,-1-1-1 0 0,0 1 1 0 0,0-1 0 0 0,0 1-1 0 0,0-1 1 0 0,0 1 0 0 0,0-1-1 0 0,-1 1 1 0 0,1-1 0 0 0,0 1-1 0 0,-1-1 1 0 0,1 1-1 0 0,-1-1 1 0 0,1 1 0 0 0,-1 0-1 0 0,0-1 1 0 0,0 1 0 0 0,0-1-198 0 0,0 0 325 0 0,0 0 1 0 0,-1 0 0 0 0,1 0-1 0 0,-1 0 1 0 0,0 0-1 0 0,1 0 1 0 0,-1 0 0 0 0,0 0-1 0 0,0 1 1 0 0,0-1 0 0 0,-1 1-1 0 0,1-1 1 0 0,0 1-1 0 0,0 0 1 0 0,-1 0-326 0 0,-3-1 184 0 0,1 1-1 0 0,-1 0 1 0 0,0 0-1 0 0,0 1 1 0 0,0 0 0 0 0,0 0-1 0 0,-5 1-183 0 0,7-1 43 0 0,1 1-1 0 0,-1-1 1 0 0,1 1 0 0 0,0 0-1 0 0,-1 0 1 0 0,1 0-1 0 0,0 0 1 0 0,0 1-1 0 0,0-1 1 0 0,0 1 0 0 0,0 0-1 0 0,0 0 1 0 0,0 0-1 0 0,0 1-42 0 0,-4 5 143 0 0,0 1 0 0 0,0 0 0 0 0,1 1 0 0 0,1-1-1 0 0,-1 1 1 0 0,2 0 0 0 0,-1 1 0 0 0,1-1 0 0 0,1 1 0 0 0,0 0-1 0 0,0 3-142 0 0,-3 22 394 0 0,1 0 0 0 0,1 31-394 0 0,2 123 511 0 0,3-104-418 0 0,4 48-782 0 0,20 109 689 0 0,-21-217-2664 0 0,-4-24 1094 0 0</inkml:trace>
  <inkml:trace contextRef="#ctx0" brushRef="#br0" timeOffset="-16328.592">16250 6715 19783 0 0,'1'2'903'0'0,"0"5"-700"0"0,1-1 0 0 0,-1 1 0 0 0,0-1 0 0 0,0 1 0 0 0,0 0 0 0 0,-1-1 0 0 0,0 1 0 0 0,-1 0 0 0 0,0-1 0 0 0,0 1 0 0 0,0-1 0 0 0,0 1 0 0 0,-1-1 0 0 0,0 1 1 0 0,-1-1-1 0 0,1 0 0 0 0,-1 0 0 0 0,-1 0 0 0 0,1-1 0 0 0,-1 1 0 0 0,0-1 0 0 0,0 1 0 0 0,0-1 0 0 0,-1-1 0 0 0,-2 3-203 0 0,-1 0 169 0 0,-1 0 1 0 0,0 0-1 0 0,-9 4-169 0 0,-7-1-1558 0 0,-2-6-5704 0 0,15-4-252 0 0</inkml:trace>
  <inkml:trace contextRef="#ctx0" brushRef="#br0" timeOffset="-15677.6">16847 6498 18287 0 0,'2'2'836'0'0,"0"2"-713"0"0,0 0 0 0 0,0 0 0 0 0,0 0 0 0 0,0 1 0 0 0,-1-1 0 0 0,1 1 0 0 0,-1 0-1 0 0,0-1 1 0 0,-1 1 0 0 0,1 4-123 0 0,0 12-49 0 0,-2 20 49 0 0,0-12 415 0 0,-3 136 1478 0 0,-3-39-792 0 0,1 2-286 0 0,-3 62 249 0 0,8-172-781 0 0,1-14 279 0 0,2-16-320 0 0,4-57-21 0 0,-3-4-221 0 0,-1 9 66 0 0,8-36-66 0 0,-3 52-3 0 0,23-134 80 0 0,-26 173-77 0 0,-3 7 1 0 0,0 0 0 0 0,-1 0 0 0 0,1 1 0 0 0,0-1 0 0 0,-1 0 0 0 0,1 0 0 0 0,-1 0 0 0 0,0 0 0 0 0,0 0 0 0 0,0 0 0 0 0,0-2-1 0 0,11 12 53 0 0,-8-4-71 0 0,-1 0 0 0 0,-1 0 0 0 0,1 0 0 0 0,-1 1 0 0 0,1-1 0 0 0,-1 0 0 0 0,0 1 0 0 0,-1-1 0 0 0,1 2 18 0 0,4 21-127 0 0,10 16-666 0 0,7 10 793 0 0,-21-49-10 0 0,1 0 1 0 0,0-1 0 0 0,0 1 0 0 0,0-1 0 0 0,0 0 0 0 0,3 3 9 0 0,-4-5 0 0 0,0 0 0 0 0,0 0 0 0 0,-1 0 0 0 0,1 0 0 0 0,0-1 0 0 0,0 1 0 0 0,0 0 0 0 0,0-1 0 0 0,1 1 0 0 0,-1-1 0 0 0,0 1 0 0 0,0-1 0 0 0,0 1 0 0 0,0-1 1 0 0,0 0-1 0 0,1 0 0 0 0,-1 1 0 0 0,0-1 0 0 0,0 0 0 0 0,1 0 0 0 0,-1 0 0 0 0,0-1 0 0 0,0 1 0 0 0,0 0 0 0 0,1 0 0 0 0,-1-1 0 0 0,0 1 0 0 0,2-2 0 0 0,-1 1 0 0 0,1-1 0 0 0,-1 0 0 0 0,1 1 0 0 0,-1-1 0 0 0,0 0 0 0 0,0-1 0 0 0,0 1 0 0 0,0 0-1 0 0,0-1 1 0 0,-1 1 0 0 0,1-1 0 0 0,-1 0 0 0 0,4-5 4 0 0,0-1 0 0 0,-1 0 0 0 0,1-5-4 0 0,9-27 113 0 0,-3-1 1 0 0,5-35-114 0 0,-13 62 73 0 0,1 1 1 0 0,3-7-74 0 0,-3 10 58 0 0,-1 1-1 0 0,0-1 1 0 0,-1 0 0 0 0,0 0 0 0 0,0 0-58 0 0,-3 8 28 0 0,1-1 1 0 0,1 1-1 0 0,-1 0 1 0 0,0 0-1 0 0,1 0 1 0 0,-1 0-1 0 0,1 0 1 0 0,0 0-1 0 0,0 0 1 0 0,0 0-1 0 0,1 0 1 0 0,-1 0-1 0 0,1 1 1 0 0,-1-1-1 0 0,1 1 1 0 0,0-1-1 0 0,0 1 1 0 0,0-1-1 0 0,1 1 1 0 0,-1 0-1 0 0,1 0-28 0 0,-3 1 19 0 0,1 1 0 0 0,-1-1 0 0 0,1 1 1 0 0,-1 0-1 0 0,1-1 0 0 0,0 1 0 0 0,-1-1 0 0 0,1 1 0 0 0,0 0 0 0 0,-1 0 0 0 0,1-1 0 0 0,0 1 0 0 0,-1 0 0 0 0,1 0 0 0 0,0 0 1 0 0,0 0-20 0 0,0 0 24 0 0,0 1 0 0 0,0-1 0 0 0,0 1 0 0 0,-1-1 0 0 0,1 1 0 0 0,0-1 0 0 0,0 1 0 0 0,-1 0-1 0 0,1-1 1 0 0,0 1 0 0 0,-1 0 0 0 0,1 0 0 0 0,0 0-24 0 0,2 4 46 0 0,0 1-1 0 0,-1-1 1 0 0,1 1-1 0 0,-1-1 1 0 0,-1 1-1 0 0,1 0 0 0 0,-1 0 1 0 0,0 0-1 0 0,0 0 1 0 0,0 0-1 0 0,-1 3-45 0 0,1 2-64 0 0,1 7 26 0 0,8 63-521 0 0,7 17 559 0 0,-4-34 307 0 0,12 52 746 0 0,-18-77-599 0 0,-5-27-490 0 0,0-1-1 0 0,0 1 0 0 0,2 2 37 0 0,0-6-227 0 0,-1 0 0 0 0,-1 1 0 0 0,0 0 0 0 0,0-1 0 0 0,0 1-1 0 0,-1 6 228 0 0,-1-13-1697 0 0,0-2-4791 0 0,0 0-2051 0 0</inkml:trace>
  <inkml:trace contextRef="#ctx0" brushRef="#br0" timeOffset="-15097.651">17516 6995 21599 0 0,'0'0'496'0'0,"0"0"67"0"0,0 0 28 0 0,0 0-73 0 0,1 3-338 0 0,3 7-157 0 0,-3-7-7 0 0,0 0-1 0 0,0 0 0 0 0,0 0 0 0 0,0 0 1 0 0,0 0-1 0 0,0 0 0 0 0,-1 0 1 0 0,0 1-16 0 0,2 44 2253 0 0,-1-27-1627 0 0,-1 1 1 0 0,-2 20-627 0 0,-1-5 37 0 0,1 22-37 0 0,2-57 43 0 0,0 0 0 0 0,0-1-1 0 0,0 1 1 0 0,0 0 0 0 0,0 0-1 0 0,1 0 1 0 0,-1 0 0 0 0,1 0-1 0 0,-1 0 1 0 0,2 0-43 0 0,-2 0 240 0 0,0-2-132 0 0,0 0-555 0 0,2-1-243 0 0,17-14-7439 0 0,-10 4-120 0 0</inkml:trace>
  <inkml:trace contextRef="#ctx0" brushRef="#br0" timeOffset="-14745.27">17836 6894 21191 0 0,'3'15'766'0'0,"0"-1"-1"0"0,0 0 0 0 0,5 10-765 0 0,-8-23 4 0 0,0 0 0 0 0,0-1 0 0 0,0 1-1 0 0,0 0 1 0 0,0-1 0 0 0,0 1 0 0 0,-1-1-1 0 0,1 1 1 0 0,0 0 0 0 0,0-1-1 0 0,0 1 1 0 0,-1-1 0 0 0,1 1 0 0 0,0-1-1 0 0,0 1 1 0 0,-1 0 0 0 0,1-1 0 0 0,-1 1-1 0 0,1-1 1 0 0,0 0 0 0 0,-1 1 0 0 0,1-1-1 0 0,-1 1-3 0 0,-13 11 600 0 0,5-5 186 0 0,9-6-748 0 0,-1 0 0 0 0,1-1 0 0 0,-1 1 0 0 0,0-1 0 0 0,1 1 0 0 0,-1 0 0 0 0,0-1 0 0 0,1 1 0 0 0,-1-1 0 0 0,0 0 0 0 0,0 1 0 0 0,0-1 0 0 0,0 1 0 0 0,1-1 0 0 0,-1 0 0 0 0,-1 0-38 0 0,-6 3 0 0 0,3 6 0 0 0,3-4 34 0 0,1 1-1 0 0,1-1 0 0 0,-1 1 1 0 0,1 0-1 0 0,0 0 1 0 0,0-1-1 0 0,0 1 0 0 0,1 0 1 0 0,0 0-1 0 0,0-1 1 0 0,1 1-1 0 0,0 0-33 0 0,3 21 279 0 0,4 13 398 0 0,-7-32-505 0 0,0 1 0 0 0,0 0 0 0 0,-1 1 0 0 0,1 7-172 0 0,0 10 14 0 0,-1-21-15 0 0,-1 0 1 0 0,0 0-1 0 0,0 0 1 0 0,0 0-1 0 0,-1 1 1 0 0,2-6-58 0 0,-1 0 0 0 0,0 0 0 0 0,0 0 0 0 0,-1 0 0 0 0,1 0 0 0 0,0 0 0 0 0,0 0 0 0 0,0 0 0 0 0,-1 0 0 0 0,1 0 0 0 0,0 0 0 0 0,-1-1 0 0 0,1 1 0 0 0,-1 0 0 0 0,1 0 0 0 0,-1 0 0 0 0,1-1 0 0 0,-1 1 0 0 0,0 0 0 0 0,1 0 0 0 0,-1-1 0 0 0,0 1 0 0 0,1-1 0 0 0,-2 1 58 0 0,1 0-728 0 0,0-3-908 0 0,-2-10-392 0 0</inkml:trace>
  <inkml:trace contextRef="#ctx0" brushRef="#br0" timeOffset="-14392.38">17550 6775 20991 0 0,'0'0'464'0'0,"0"0"96"0"0,0 10 16 0 0,0 1 8 0 0,8 2-464 0 0,-3-5-120 0 0,-5-8 0 0 0,7 3 0 0 0,3 4-752 0 0,2-7-176 0 0,1 0-32 0 0,-1-4 0 0 0</inkml:trace>
  <inkml:trace contextRef="#ctx0" brushRef="#br0" timeOffset="-13758.682">18214 6849 14856 0 0,'0'2'680'0'0,"5"87"369"0"0,-6-37 319 0 0,1 6 2782 0 0,5 51-4150 0 0,-2-87 585 0 0,-1-1 217 0 0,1 0 1 0 0,0-1-1 0 0,3 5-802 0 0,-6-24 35 0 0,0-1-1 0 0,0 0 1 0 0,0 0-1 0 0,0 1 1 0 0,0-1-1 0 0,0 0 1 0 0,0 1-1 0 0,0-1 1 0 0,0 0-1 0 0,1 0 1 0 0,-1 1-1 0 0,0-1 1 0 0,0 0-1 0 0,0 1 1 0 0,0-1-1 0 0,0 0 1 0 0,0 0-1 0 0,1 0 1 0 0,-1 1-1 0 0,0-1 1 0 0,0 0-1 0 0,0 0 1 0 0,1 1-1 0 0,-1-1 1 0 0,0 0-1 0 0,0 0 1 0 0,1 0-1 0 0,-1 0 1 0 0,0 0-1 0 0,0 1 1 0 0,1-1-1 0 0,-1 0 1 0 0,0 0-1 0 0,0 0 1 0 0,1 0-35 0 0,5-9 1292 0 0,-2 3-1496 0 0,-1 2 230 0 0,0-1-7 0 0,0 1 1 0 0,0-1-1 0 0,0 0 0 0 0,-1 0 1 0 0,0 0-1 0 0,0-1 0 0 0,0 1 1 0 0,0 0-1 0 0,-1-2-19 0 0,2-7 0 0 0,1 1 0 0 0,3-11 0 0 0,-3 13 0 0 0,0 0 0 0 0,-1-1 0 0 0,-1 1 0 0 0,2-10 0 0 0,-3 12 0 0 0,1 0 0 0 0,1 0 0 0 0,0 0 0 0 0,0 1 0 0 0,1-1 0 0 0,0 1 0 0 0,0 0 0 0 0,3-4 0 0 0,-1 7 20 0 0,-5 4-15 0 0,0 0-1 0 0,0 1 0 0 0,0-1 1 0 0,0 0-1 0 0,-1 0 1 0 0,1 0-1 0 0,0 0 0 0 0,0 1 1 0 0,0-1-1 0 0,-1 0 1 0 0,1 0-1 0 0,-1-1 0 0 0,1 1-4 0 0,0 1 8 0 0,0 0 0 0 0,0 1-1 0 0,0-1 1 0 0,1 1-1 0 0,-1-1 1 0 0,0 1-1 0 0,0-1 1 0 0,0 1-1 0 0,-1-1 1 0 0,1 1-1 0 0,1 0-7 0 0,0 1 15 0 0,0-1-11 0 0,-1 0 0 0 0,1 0 0 0 0,0 0 1 0 0,-1 1-1 0 0,1-1 0 0 0,-1 0 0 0 0,0 1 0 0 0,1-1 0 0 0,-1 1 0 0 0,0-1 0 0 0,0 1 0 0 0,0 0 0 0 0,0-1 0 0 0,0 1 0 0 0,-1 0 0 0 0,1 1-4 0 0,1 1 0 0 0,0-1 0 0 0,0 1 0 0 0,1 0 0 0 0,-1-1 0 0 0,1 0 1 0 0,-1 1-1 0 0,1-1 0 0 0,3 2 0 0 0,9 12-13 0 0,7 13-11 0 0,-11-15 7 0 0,0 0 0 0 0,0 0 1 0 0,2-1-1 0 0,0-1 1 0 0,0 0-1 0 0,2 0 17 0 0,-11-11 0 0 0,1 2 0 0 0,-1 0 0 0 0,2-1 0 0 0,-1 0 0 0 0,0 0 0 0 0,1 0 0 0 0,2 0 0 0 0,-6-2 0 0 0,-1-1 0 0 0,1 1 0 0 0,0-1 0 0 0,-1 0 0 0 0,1 0 0 0 0,0 1 0 0 0,0-1 0 0 0,0-1 0 0 0,-1 1 0 0 0,1 0 0 0 0,0 0 0 0 0,0-1 0 0 0,-1 1 0 0 0,1-1 0 0 0,0 1 0 0 0,-1-1 0 0 0,1 0 0 0 0,0 1 0 0 0,-1-1 0 0 0,1 0 0 0 0,-1 0 0 0 0,1 0 0 0 0,-1-1 0 0 0,1 0 0 0 0,1 0-2 0 0,-1-1 0 0 0,0 0 0 0 0,1 0 0 0 0,-1 0 0 0 0,0 0 0 0 0,-1-1 0 0 0,1 1 0 0 0,-1 0-1 0 0,1-1 1 0 0,-1 1 0 0 0,0-1 0 0 0,0 1 0 0 0,-1-1 0 0 0,1 0 0 0 0,-1 1 0 0 0,1-1 0 0 0,-1 0 0 0 0,-1-2 2 0 0,1-4-9 0 0,-1 0 0 0 0,-1 0 0 0 0,0 1 0 0 0,0-1 0 0 0,-1 0 0 0 0,-1-3 9 0 0,2 10-4 0 0,1 0-1 0 0,-1 0 1 0 0,0-1-1 0 0,0 1 1 0 0,0 1-1 0 0,0-1 1 0 0,0 0-1 0 0,-1 0 1 0 0,1 1-1 0 0,-1-1 1 0 0,0 1-1 0 0,0 0 1 0 0,0 0-1 0 0,0 0 0 0 0,-2-1 5 0 0,3 2-4 0 0,0 0-1 0 0,0 0 0 0 0,0 1 0 0 0,0-1 1 0 0,0 0-1 0 0,0 1 0 0 0,0-1 0 0 0,0 1 0 0 0,0 0 1 0 0,0 0-1 0 0,0 0 0 0 0,0 0 0 0 0,0 0 0 0 0,0 0 1 0 0,0 0-1 0 0,0 1 0 0 0,0-1 0 0 0,0 1 0 0 0,0-1 1 0 0,0 1-1 0 0,0 0 0 0 0,0 0 0 0 0,1 0 1 0 0,-1 0-1 0 0,0 0 0 0 0,0 0 0 0 0,0 1 5 0 0,-1 1-22 0 0,1-2 12 0 0,1 0 0 0 0,0 0 0 0 0,0 0 1 0 0,0 0-1 0 0,0 0 0 0 0,0 0 0 0 0,0 1 1 0 0,0-1-1 0 0,0 0 0 0 0,0 0 0 0 0,1 1 0 0 0,-1-1 1 0 0,0 0-1 0 0,1 1 0 0 0,-1-1 0 0 0,1 1 1 0 0,0-1-1 0 0,-1 1 0 0 0,1-1 0 0 0,0 1 1 0 0,0-1-1 0 0,0 1 10 0 0,-2 19-195 0 0,1-16 149 0 0,0-1 1 0 0,1 1-1 0 0,0 0 1 0 0,0-1-1 0 0,0 2 46 0 0,2 6-116 0 0,0 0 1 0 0,0 0-1 0 0,2-1 0 0 0,-1 1 0 0 0,1-1 0 0 0,1 0 0 0 0,4 7 116 0 0,1-1-567 0 0,0-1 0 0 0,1 0 1 0 0,1 0-1 0 0,5 3 567 0 0,-11-13-517 0 0,-1-1 1 0 0,1-1 0 0 0,0 1-1 0 0,0-1 1 0 0,1 0 0 0 0,-1 0-1 0 0,1-1 1 0 0,0 0 0 0 0,0 0-1 0 0,0-1 1 0 0,0 1-1 0 0,1-2 1 0 0,-1 1 0 0 0,5 0 516 0 0,-5-1-653 0 0,0 0 0 0 0,0-1 0 0 0,0 0 1 0 0,0 0-1 0 0,1 0 0 0 0,-1-1 0 0 0,0 0 0 0 0,0 0 1 0 0,-1-1-1 0 0,1 0 0 0 0,0 0 0 0 0,0-1 0 0 0,-1 1 1 0 0,0-1-1 0 0,6-4 653 0 0,-4 2-407 0 0,0-1 0 0 0,-1 0 1 0 0,1-1-1 0 0,-1 0 1 0 0,0 0-1 0 0,-1 0 0 0 0,0-1 1 0 0,1-1 406 0 0,-5 4-87 0 0,6-6 1436 0 0,0-1 1 0 0,-2 0-1 0 0,1-1 1 0 0,-2 1-1 0 0,1-1 1 0 0,-2 0-1 0 0,4-14-1349 0 0,-8 25 327 0 0,0-1 0 0 0,0 0 0 0 0,0 0 0 0 0,0 0 0 0 0,0 0 0 0 0,-1 1 0 0 0,1-1-1 0 0,-1 0 1 0 0,1 0 0 0 0,-1 1 0 0 0,0-1 0 0 0,0 0 0 0 0,-1 1 0 0 0,0-3-327 0 0,1 4 100 0 0,1 0 1 0 0,-1 1 0 0 0,0-1-1 0 0,1 0 1 0 0,-1 0-1 0 0,0 0 1 0 0,0 1 0 0 0,1-1-1 0 0,-1 0 1 0 0,0 0-1 0 0,0 1 1 0 0,0-1 0 0 0,0 1-1 0 0,0-1 1 0 0,0 1-1 0 0,0 0 1 0 0,0-1 0 0 0,0 1-1 0 0,0 0 1 0 0,0-1-1 0 0,0 1 1 0 0,-1 0 0 0 0,1 0-1 0 0,0 0 1 0 0,0 0-1 0 0,0 0 1 0 0,0 0-1 0 0,0 1 1 0 0,0-1 0 0 0,0 0-1 0 0,0 0 1 0 0,0 1-1 0 0,0-1 1 0 0,0 1 0 0 0,0-1-1 0 0,0 1 1 0 0,0-1-1 0 0,0 1 1 0 0,0 0-101 0 0,-7 4 177 0 0,1 1 0 0 0,0 0-1 0 0,1 0 1 0 0,-1 0 0 0 0,1 1 0 0 0,0 0-1 0 0,1 0 1 0 0,-1 1 0 0 0,2 0 0 0 0,-1 0-1 0 0,-2 7-176 0 0,-7 15 268 0 0,3 1-1 0 0,-5 20-267 0 0,15-48 18 0 0,-2 6 22 0 0,2 0 0 0 0,-1 0 0 0 0,2 0 0 0 0,-1 0 0 0 0,1 0 0 0 0,0 0 0 0 0,1 0 0 0 0,0 0 0 0 0,0 0 0 0 0,1 0 0 0 0,1 0 0 0 0,-1-1-40 0 0,-1-6 11 0 0,-1-1-1 0 0,1 1 0 0 0,-1-1 1 0 0,1 1-1 0 0,0-1 0 0 0,-1 0 1 0 0,1 1-1 0 0,0-1 0 0 0,0 0 1 0 0,0 0-1 0 0,0 0 0 0 0,0 0 1 0 0,0 0-1 0 0,0 0 0 0 0,1 0 1 0 0,-1 0-1 0 0,0 0 0 0 0,0 0 1 0 0,1 0-1 0 0,-1-1 0 0 0,1 1 1 0 0,-1-1-1 0 0,1 1 0 0 0,-1-1 1 0 0,1 0-1 0 0,-1 1 0 0 0,1-1 1 0 0,-1 0-1 0 0,1 0 0 0 0,-1 0 1 0 0,1 0-1 0 0,-1 0 0 0 0,1 0 1 0 0,-1-1-1 0 0,1 1 0 0 0,-1 0 1 0 0,1-1-1 0 0,0 0-10 0 0,4-1 25 0 0,0-1 1 0 0,1 1-1 0 0,-1-2 1 0 0,-1 1-1 0 0,1 0 0 0 0,-1-1 1 0 0,1 0-1 0 0,1-2-25 0 0,10-12 17 0 0,-1-1-1 0 0,0-1 1 0 0,-1 0 0 0 0,-1-1-1 0 0,2-5-16 0 0,-10 15 1 0 0,7-14 12 0 0,0 0-1 0 0,-2-2 1 0 0,-1 1-1 0 0,-1-1 1 0 0,2-15-13 0 0,-2 9 12 0 0,2-12 74 0 0,-2 0 0 0 0,-2-1 1 0 0,-2 1-1 0 0,-2-1 0 0 0,-2 0 0 0 0,-4-42-86 0 0,2 80 38 0 0,0 0 0 0 0,0 0-1 0 0,-1 0 1 0 0,0 0 0 0 0,-1 0-1 0 0,0 0 1 0 0,0 1 0 0 0,-1-2-38 0 0,4 9 1 0 0,0 0 0 0 0,0 0 0 0 0,0 0 1 0 0,0 1-1 0 0,0-1 0 0 0,0 0 1 0 0,0 0-1 0 0,0 0 0 0 0,0 0 0 0 0,0 0 1 0 0,0 0-1 0 0,0 0 0 0 0,0 0 1 0 0,0 0-1 0 0,0 0 0 0 0,0 0 0 0 0,0 0 1 0 0,0 0-1 0 0,0 0 0 0 0,0 0 1 0 0,0 0-1 0 0,0 0 0 0 0,0 0 0 0 0,0 0 1 0 0,0 0-1 0 0,0 0 0 0 0,0 1 1 0 0,0-1-1 0 0,0 0 0 0 0,0 0 0 0 0,0 0 1 0 0,0 0-1 0 0,0 0 0 0 0,0 0 1 0 0,0 0-1 0 0,-1 0 0 0 0,1 0 0 0 0,0 0 1 0 0,0 0-1 0 0,0 0 0 0 0,0 0 1 0 0,0 0-1 0 0,0 0 0 0 0,0 0 0 0 0,0 0 1 0 0,0 0-1 0 0,0 0 0 0 0,0 0 1 0 0,0 0-1 0 0,0 0 0 0 0,0 0 0 0 0,0 0 1 0 0,0-1-1 0 0,0 1 0 0 0,0 0 1 0 0,-1 0-1 0 0,1 0 0 0 0,0 0-1 0 0,-4 8 28 0 0,0-1 1 0 0,1 1-1 0 0,0 0 0 0 0,0 0 0 0 0,0 0 0 0 0,1 1 0 0 0,-1 6-28 0 0,-2 21 135 0 0,0 9-135 0 0,3-24 26 0 0,-6 71 112 0 0,4 26-138 0 0,3-79-34 0 0,3 1 0 0 0,1-1 0 0 0,5 19 34 0 0,-3-29-362 0 0,0 14 362 0 0,-3-17-132 0 0,2-1 0 0 0,1 5 132 0 0,-2-16-152 0 0,-1-6-97 0 0,-1 1-1 0 0,1-1 0 0 0,1 0 0 0 0,0 0 0 0 0,0 0 0 0 0,0 0 0 0 0,1 0 1 0 0,2 2 249 0 0,2-1-2402 0 0</inkml:trace>
  <inkml:trace contextRef="#ctx0" brushRef="#br0" timeOffset="-13324.609">19208 6999 18599 0 0,'0'0'852'0'0,"1"2"-20"0"0,4 11-596 0 0,-2-6-94 0 0,0 0 0 0 0,0 0-1 0 0,-1 1 1 0 0,0-1 0 0 0,0 0 0 0 0,-1 1-1 0 0,0-1 1 0 0,0 1 0 0 0,-1 0 0 0 0,0 1-142 0 0,-2 19 901 0 0,1 0 1 0 0,3 19-902 0 0,0 11 255 0 0,-1-28-67 0 0,2 1-1 0 0,5 26-187 0 0,-6-50 19 0 0,-1 0 0 0 0,1 0 0 0 0,0 0 0 0 0,1 0 0 0 0,0 0 0 0 0,0-1 0 0 0,4 7-19 0 0,-7-13 6 0 0,1 1-1 0 0,0-1 1 0 0,-1 1-1 0 0,1 0 1 0 0,0-1-1 0 0,0 1 0 0 0,0-1 1 0 0,-1 0-1 0 0,1 1 1 0 0,0-1-1 0 0,0 0 1 0 0,0 1-1 0 0,0-1 1 0 0,0 0-1 0 0,0 0 1 0 0,0 0-1 0 0,0 0 0 0 0,0 0 1 0 0,0 0-1 0 0,-1 0 1 0 0,1 0-1 0 0,0 0 1 0 0,0 0-1 0 0,0-1 1 0 0,0 1-1 0 0,0 0 0 0 0,0-1 1 0 0,0 1-1 0 0,0 0 1 0 0,-1-1-1 0 0,1 1 1 0 0,0-1-1 0 0,0 1 1 0 0,0-2-6 0 0,3 0 20 0 0,-1 0 1 0 0,1-1 0 0 0,-1 0 0 0 0,1 0-1 0 0,-1 0 1 0 0,0 0 0 0 0,1-2-21 0 0,6-12 3 0 0,-1 0-1 0 0,-1 0 1 0 0,0-1 0 0 0,-1-1-1 0 0,-1 1 1 0 0,0-5-3 0 0,4-19-11 0 0,2-22 11 0 0,-9 50 0 0 0,-3-19 0 0 0,0 32 8 0 0,-2 6 12 0 0,0 9 32 0 0,2 24 99 0 0,2 1-1 0 0,3 13-150 0 0,-2-34-2 0 0,1 0-1 0 0,1 1 0 0 0,0-2 1 0 0,1 1-1 0 0,7 13 3 0 0,-12-29-129 0 0,0 0 0 0 0,0-1-1 0 0,0 1 1 0 0,0 0-1 0 0,1-1 1 0 0,-1 1 0 0 0,1 0-1 0 0,-1-1 1 0 0,1 0 0 0 0,-1 1-1 0 0,1-1 1 0 0,0 0 0 0 0,0 0-1 0 0,-1 0 1 0 0,1 0-1 0 0,0 0 1 0 0,0-1 0 0 0,0 1-1 0 0,0 0 1 0 0,0-1 0 0 0,0 1-1 0 0,0-1 1 0 0,1 0 0 0 0,-1 0-1 0 0,0 0 1 0 0,0 0-1 0 0,0 0 1 0 0,0 0 0 0 0,0-1-1 0 0,0 1 1 0 0,0-1 0 0 0,0 1-1 0 0,0-1 1 0 0,0 0 0 0 0,0 0-1 0 0,0 0 1 0 0,0 0 0 0 0,0 0-1 0 0,-1 0 1 0 0,1 0-1 0 0,1-2 130 0 0,13-10-2008 0 0</inkml:trace>
  <inkml:trace contextRef="#ctx0" brushRef="#br0" timeOffset="-12009.735">19743 7131 8752 0 0,'0'0'673'0'0,"0"0"-192"0"0,2 0 818 0 0,6 0 408 0 0,-6 0 79 0 0,-2 0-128 0 0,8-5 140 0 0,0 2-1089 0 0,-7 3-41 0 0,-1 0-150 0 0,0 0-64 0 0,0 0-7 0 0,3-9 674 0 0,-3 8-1094 0 0,0 1-1 0 0,-1-1 0 0 0,1 1 1 0 0,0-1-1 0 0,0 1 1 0 0,-1 0-1 0 0,1-1 0 0 0,0 1 1 0 0,-1-1-1 0 0,1 1 1 0 0,0-1-1 0 0,-1 1 0 0 0,1 0 1 0 0,-1-1-1 0 0,1 1 0 0 0,0 0 1 0 0,-1 0-1 0 0,1-1 1 0 0,-1 1-1 0 0,1 0 0 0 0,-1 0 1 0 0,1 0-1 0 0,-1 0 0 0 0,1-1 1 0 0,-1 1-1 0 0,0 0-26 0 0,0 0 26 0 0,0 0 0 0 0,-1 1 1 0 0,1-1-1 0 0,0 0 0 0 0,-1 0 0 0 0,1 1 0 0 0,0-1 0 0 0,0 1 0 0 0,0-1 0 0 0,-1 1 1 0 0,0 0-27 0 0,-1 1 41 0 0,0 0 0 0 0,0 1 1 0 0,-1-1-1 0 0,1 1 0 0 0,1 0 1 0 0,-1 0-1 0 0,0 0 0 0 0,0 1-41 0 0,-6 10 105 0 0,3-6-44 0 0,0 1 0 0 0,1-1-1 0 0,0 1 1 0 0,0 0-1 0 0,-1 7-60 0 0,-3 5 53 0 0,7-17-41 0 0,0 1-1 0 0,0-1 1 0 0,1 1 0 0 0,-1-1-1 0 0,1 1 1 0 0,0-1-1 0 0,0 1 1 0 0,1 0 0 0 0,-1 2-12 0 0,1-1 15 0 0,0 0 0 0 0,0 0 0 0 0,1 0 0 0 0,0 0 0 0 0,0 0 0 0 0,0 0 0 0 0,1 0 0 0 0,1 4-15 0 0,1-1 31 0 0,-2-4-12 0 0,1 1-1 0 0,0-1 1 0 0,0 0 0 0 0,0 0-1 0 0,1 1-18 0 0,-4-5 4 0 0,1 0 0 0 0,0 0 0 0 0,-1-1 0 0 0,1 1 0 0 0,0 0 0 0 0,-1-1 0 0 0,1 1 0 0 0,0 0-1 0 0,0-1 1 0 0,0 1 0 0 0,0-1 0 0 0,-1 1 0 0 0,1-1 0 0 0,0 0 0 0 0,0 1 0 0 0,0-1 0 0 0,0 0-1 0 0,0 0 1 0 0,0 0 0 0 0,0 1 0 0 0,0-1 0 0 0,0 0 0 0 0,0 0 0 0 0,0 0 0 0 0,0-1 0 0 0,0 1-1 0 0,0 0 1 0 0,0 0 0 0 0,0 0 0 0 0,0-1 0 0 0,1 0-4 0 0,44-21-52 0 0,-27 15-238 0 0,-17 6 257 0 0,0 1 1 0 0,1-1-1 0 0,-1 0 0 0 0,0 0 0 0 0,0 0 1 0 0,0 0-1 0 0,0 0 0 0 0,0 0 0 0 0,0-1 1 0 0,1 0 32 0 0,10-11 29 0 0,-1-1 1 0 0,-1-1-1 0 0,0 0 1 0 0,3-6-30 0 0,-4 6 222 0 0,-3 5-197 0 0,0 0 0 0 0,-1-1 1 0 0,0 1-1 0 0,2-8-25 0 0,-1 4-300 0 0,-6 13 290 0 0,1-1 0 0 0,-1 0 0 0 0,0 0 0 0 0,-1 1 0 0 0,1-1 0 0 0,0 0 0 0 0,0 0 0 0 0,-1 0 0 0 0,1 0 0 0 0,-1 0 0 0 0,1 0-1 0 0,-1 0 1 0 0,0 0 0 0 0,0 0 0 0 0,0-1 10 0 0,0 2 112 0 0,0 1 70 0 0,0 0 18 0 0,0 0-50 0 0,0 0-232 0 0,0 0-101 0 0,0 0-17 0 0,0 0 47 0 0,0 0 222 0 0,0 0 99 0 0,-1 1-141 0 0,1-1 0 0 0,-1 1 0 0 0,1 0 0 0 0,-1 0 0 0 0,1 0 0 0 0,-1 0 1 0 0,1 0-1 0 0,0 0 0 0 0,-1 0 0 0 0,1 0 0 0 0,0 0 0 0 0,0 0 0 0 0,0 0 0 0 0,0 0 0 0 0,0 1-27 0 0,-1 0 29 0 0,-1 1 171 0 0,-1 3 344 0 0,5 11-230 0 0,1-10-302 0 0,-2-6-8 0 0,-1-1-1 0 0,0 1 1 0 0,0 0-1 0 0,0-1 1 0 0,0 1-1 0 0,0-1 1 0 0,0 1-1 0 0,-1-1 1 0 0,1 1-1 0 0,0 0 1 0 0,0-1-1 0 0,0 1 1 0 0,0-1-1 0 0,-1 1 1 0 0,1-1-1 0 0,0 1 1 0 0,-1-1-1 0 0,1 1-3 0 0,-1 0 11 0 0,-6 37 130 0 0,2-6-76 0 0,5-31-61 0 0,-1 0-1 0 0,1-1 1 0 0,0 1-1 0 0,-1 0 1 0 0,1 0-1 0 0,0 0 1 0 0,0 0-1 0 0,0-1 0 0 0,0 1 1 0 0,-1 0-1 0 0,1 0 1 0 0,0 0-1 0 0,1 0 1 0 0,-1 0-1 0 0,0 0-3 0 0,1 18 126 0 0,4 13-41 0 0,-4-24-42 0 0,2 1-21 0 0,-3-7 40 0 0,0-2 19 0 0,0 0 7 0 0,0 0-13 0 0,0 0 14 0 0,0 0-1 0 0,2 1-20 0 0,3 1-44 0 0,-2-3 19 0 0,3-4-33 0 0,-4 4-10 0 0,0 0 0 0 0,0 0 0 0 0,0 0 0 0 0,0 0 0 0 0,-1 0 0 0 0,1 0 0 0 0,0-1 0 0 0,-1 1 0 0 0,1-1 0 0 0,-1 1 0 0 0,0-1 0 0 0,1 1 0 0 0,-1-1 0 0 0,0 0 0 0 0,0 0 0 0 0,0 0 0 0 0,0 0 0 0 0,0 1 0 0 0,0-1 0 0 0,-1 0 0 0 0,1 0 0 0 0,-1-1 0 0 0,0 1 0 0 0,1 0 0 0 0,-1-1 0 0 0,3-10 0 0 0,3-7 0 0 0,-1 0 0 0 0,2-16 0 0 0,5-19 0 0 0,-10 44 0 0 0,0-1 0 0 0,0 1 0 0 0,-1 0 0 0 0,0-1 0 0 0,-1-6 0 0 0,0 18 0 0 0,0-1 0 0 0,0 1 0 0 0,0 0 0 0 0,0-1 0 0 0,0 1 0 0 0,0-1 0 0 0,0 1 0 0 0,0 0 0 0 0,0-1 0 0 0,0 1 0 0 0,0 0 0 0 0,-1-1 0 0 0,1 1 0 0 0,0 0 0 0 0,0-1 0 0 0,0 1 0 0 0,0 0 0 0 0,-1-1 0 0 0,1 1 0 0 0,0 0 0 0 0,0 0 0 0 0,0-1 0 0 0,-1 1 0 0 0,1 0 0 0 0,0 0 0 0 0,-1-1 0 0 0,-3 2 0 0 0,4-1 0 0 0,-1 0 0 0 0,1-1 0 0 0,-1 1 0 0 0,1 0 0 0 0,0 0 0 0 0,-1 0 0 0 0,1 0 0 0 0,-1 0 0 0 0,1 0 0 0 0,-1 0 0 0 0,1 0 0 0 0,-1 0 0 0 0,1 1 0 0 0,0-1 0 0 0,-1 0 0 0 0,1 0 0 0 0,-1 0 0 0 0,1 0 0 0 0,0 1 0 0 0,-1-1 0 0 0,1 0 0 0 0,-1 0 0 0 0,1 1 0 0 0,0-1 0 0 0,-1 0 0 0 0,1 1 0 0 0,0-1 0 0 0,0 0 0 0 0,-1 1 0 0 0,1-1 0 0 0,0 0 0 0 0,0 1 0 0 0,-1 0 0 0 0,0 0 0 0 0,-3 3 0 0 0,0-1 0 0 0,0 1 0 0 0,0 0 0 0 0,0 0 0 0 0,1 0 0 0 0,0 1 0 0 0,0-1 0 0 0,0 1 0 0 0,0 0 0 0 0,1 0 0 0 0,-1 0 0 0 0,1 0 0 0 0,-5 14 0 0 0,4-13 0 0 0,0 1 0 0 0,0 0 0 0 0,1 0 0 0 0,0 0 0 0 0,1-1 0 0 0,-1 7 0 0 0,0 13 0 0 0,0-8 0 0 0,0 1 0 0 0,2-1 0 0 0,0 0 0 0 0,2 4 0 0 0,-2-18 0 0 0,1 0 0 0 0,0 0 0 0 0,0 0 0 0 0,0 0 0 0 0,0 0 0 0 0,1 0 0 0 0,-1 0 0 0 0,1-1 0 0 0,0 1 0 0 0,1-1 0 0 0,-1 1 0 0 0,0-1 0 0 0,1 0 0 0 0,0 0 0 0 0,0 0 0 0 0,0 0 0 0 0,0 0 0 0 0,0-1 0 0 0,0 1 0 0 0,1-1 0 0 0,-1 0 0 0 0,1 0 0 0 0,0 0 0 0 0,-1-1 0 0 0,1 1 0 0 0,0-1 0 0 0,0 0 0 0 0,0 0 0 0 0,1 0 0 0 0,0-1 0 0 0,1-1 0 0 0,-1 1 0 0 0,0-1 0 0 0,0 0 0 0 0,0 0 0 0 0,1 0 0 0 0,-1-1 0 0 0,0 0 0 0 0,0 0 0 0 0,-1 0 0 0 0,1-1 0 0 0,0 1 0 0 0,-1-1 0 0 0,0 0 0 0 0,1 0 0 0 0,0-2 0 0 0,11-9 0 0 0,1-1 0 0 0,-2-1 0 0 0,4-6 0 0 0,-1-1-30 0 0,-1-1 0 0 0,-1 0-1 0 0,-1-1 1 0 0,7-18 30 0 0,-1 3-25 0 0,-7 6-28 0 0,-3 6 39 0 0,-11 27-50 0 0,-1 3 8 0 0,-21 30 24 0 0,1 1 1 0 0,-7 17 31 0 0,19-31-3 0 0,0 1 1 0 0,1 0 0 0 0,1 0-1 0 0,1 1 1 0 0,-1 8 2 0 0,5-16 2 0 0,1-1 0 0 0,0 1 0 0 0,0 0-1 0 0,1-1 1 0 0,1 1 0 0 0,1 1-2 0 0,-2-12 4 0 0,0-1 0 0 0,0 1 0 0 0,0-1 0 0 0,1 1 0 0 0,-1-1 0 0 0,1 1 0 0 0,-1-1 0 0 0,1 1 0 0 0,0-1 0 0 0,0 0 0 0 0,-1 1-1 0 0,1-1 1 0 0,0 0 0 0 0,0 0 0 0 0,0 0 0 0 0,0 0 0 0 0,1 0 0 0 0,-1 0 0 0 0,0 0 0 0 0,0 0 0 0 0,1 0 0 0 0,-1 0 0 0 0,0 0 0 0 0,1-1 0 0 0,-1 1 0 0 0,0-1 0 0 0,1 1 0 0 0,-1-1 0 0 0,1 0 0 0 0,-1 1 0 0 0,1-1 0 0 0,1 0-4 0 0,0 0 4 0 0,0 0 1 0 0,0 0-1 0 0,1 0 0 0 0,-1 0 1 0 0,0-1-1 0 0,0 0 0 0 0,0 1 1 0 0,0-1-1 0 0,0 0 0 0 0,0-1 1 0 0,0 1-1 0 0,0 0 0 0 0,0-1 1 0 0,0 0-1 0 0,0 0-4 0 0,9-7-60 0 0,0-1 0 0 0,-1 0 0 0 0,0-1 0 0 0,-1 0 0 0 0,-1-1 0 0 0,1 0 0 0 0,-2-1 0 0 0,0 0 0 0 0,6-12 60 0 0,23-48-232 0 0,-20 41 366 0 0,-1 0 1 0 0,-2-1-1 0 0,-1 0 0 0 0,8-34-134 0 0,-13 29 230 0 0,0-9-230 0 0,-6 33-8 0 0,-1 0 0 0 0,-1 1 0 0 0,0-1 1 0 0,-1 0-1 0 0,-1-4 8 0 0,-1-5-97 0 0,2 10-24 0 0,-1 1 1 0 0,0-1-1 0 0,-1 0 0 0 0,-1 1 1 0 0,0-2 120 0 0,3 11-2 0 0,0 1 1 0 0,-1 0-1 0 0,1-1 1 0 0,-1 1-1 0 0,1 0 0 0 0,-1 0 1 0 0,0-1-1 0 0,0 2 1 0 0,1-1-1 0 0,-1 0 1 0 0,-1 0-1 0 0,1 0 0 0 0,0 1 1 0 0,0-1-1 0 0,-1 1 1 0 0,1 0-1 0 0,-1 0 1 0 0,1 0-1 0 0,-1 0 0 0 0,1 0 1 0 0,-1 0-1 0 0,0 1 2 0 0,2 0 0 0 0,0 0 0 0 0,0 0 0 0 0,0 0 0 0 0,0 0 0 0 0,0 1 0 0 0,0-1 0 0 0,1 0 0 0 0,-1 1 0 0 0,0-1 0 0 0,0 1 0 0 0,0-1 0 0 0,0 1 0 0 0,0-1 0 0 0,1 1 0 0 0,-1 0 0 0 0,0-1 0 0 0,1 1 0 0 0,-1 0 0 0 0,0-1 0 0 0,1 1 0 0 0,-1 0 0 0 0,0 1 0 0 0,-13 22 0 0 0,12-20 0 0 0,-5 11 74 0 0,1 1 0 0 0,0-1-1 0 0,1 1 1 0 0,1 0 0 0 0,0 0 0 0 0,2 0-1 0 0,-1 1 1 0 0,2-1 0 0 0,0 12-74 0 0,3 26 329 0 0,2-1-1 0 0,4 17-328 0 0,-2-28-99 0 0,0 7 168 0 0,3 1 1 0 0,4 9-70 0 0,-7-37 77 0 0,1-1 0 0 0,0 0 0 0 0,2 0 1 0 0,1-1-1 0 0,0 0 0 0 0,4 3-77 0 0,-10-16-241 0 0,0 0 0 0 0,1 0 1 0 0,0-1-1 0 0,0 0 0 0 0,0 0 0 0 0,1 0 0 0 0,0 0 0 0 0,0-1 1 0 0,0 0-1 0 0,1-1 0 0 0,1 2 241 0 0,-4-4-222 0 0,-2-1-49 0 0,0 0 0 0 0,1 0 0 0 0,-1 0 0 0 0,0 0 1 0 0,1 0-1 0 0,-1 0 0 0 0,0-1 0 0 0,1 1 0 0 0,-1-1 0 0 0,2 0 271 0 0,16-3-2020 0 0</inkml:trace>
  <inkml:trace contextRef="#ctx0" brushRef="#br0" timeOffset="-11592.798">20765 7243 14280 0 0,'0'1'1102'0'0,"0"34"959"0"0,-1-1-1 0 0,-1 1 1 0 0,-2-1 0 0 0,-6 25-2061 0 0,-40 153 1725 0 0,50-204-4042 0 0,0-8-13 0 0</inkml:trace>
  <inkml:trace contextRef="#ctx0" brushRef="#br0" timeOffset="-11201.332">21147 7212 9216 0 0,'5'100'4264'0'0,"-1"3"3045"0"0,1 56-5692 0 0,-5-158-1882 0 0,0-1-21 0 0,0 0-230 0 0,1-1-957 0 0,6-5-410 0 0</inkml:trace>
  <inkml:trace contextRef="#ctx0" brushRef="#br0" timeOffset="-11200.332">21317 6673 8752 0 0,'0'-1'55'0'0,"0"-1"0"0"0,0 0 0 0 0,0 0 0 0 0,1 0-1 0 0,-1 0 1 0 0,1 0 0 0 0,-1 0 0 0 0,1 0 0 0 0,0 0 0 0 0,-1 1 0 0 0,1-1 0 0 0,0 0 0 0 0,0 0 0 0 0,1 1 0 0 0,-1-1 0 0 0,0 1 0 0 0,0-1 0 0 0,1 1 0 0 0,-1 0 0 0 0,1-1 0 0 0,-1 1-1 0 0,1 0 1 0 0,0 0 0 0 0,0 0-55 0 0,-2 0 539 0 0,1 1 0 0 0,0 0 0 0 0,0-1 0 0 0,-1 1-1 0 0,1 0 1 0 0,0-1 0 0 0,0 1 0 0 0,0 0 0 0 0,-1 0 0 0 0,1 0-1 0 0,0 0 1 0 0,0-1 0 0 0,0 1 0 0 0,0 1 0 0 0,-1-1 0 0 0,1 0-1 0 0,0 0 1 0 0,0 0 0 0 0,0 0 0 0 0,-1 0 0 0 0,1 1 0 0 0,0-1-539 0 0,0 1 261 0 0,1 0 0 0 0,-1-1 0 0 0,0 1 0 0 0,0 0 0 0 0,0 0 0 0 0,-1 0 0 0 0,1 0 0 0 0,0 0 0 0 0,0 0 1 0 0,0 0-1 0 0,-1 0 0 0 0,1 1 0 0 0,0-1-261 0 0,1 5 104 0 0,1 1 0 0 0,-1-1 0 0 0,0 1 0 0 0,-1 0 0 0 0,1 0-104 0 0,-2-7 20 0 0,4 36 330 0 0,-1-1-1 0 0,-1 1 0 0 0,-3-1 1 0 0,-1 9-350 0 0,0 31 66 0 0,-1 72-5 0 0,-1-59-1773 0 0,5 0-1 0 0,5 27 1713 0 0,-3-81-5966 0 0,-3-4-1787 0 0</inkml:trace>
  <inkml:trace contextRef="#ctx0" brushRef="#br0" timeOffset="-10824.896">21544 7100 0 0 0,'11'-17'-92'0'0,"-9"15"332"0"0,-1 0 0 0 0,0 0 0 0 0,0 1 0 0 0,1-1 1 0 0,-1 0-1 0 0,0 0 0 0 0,0 0 0 0 0,-1 0 0 0 0,2-2-240 0 0,-2 3 666 0 0,0-1-1 0 0,0 1 0 0 0,0 0 0 0 0,0-1 0 0 0,0 1 0 0 0,0 0 0 0 0,0-1 0 0 0,-1 1 0 0 0,1 0 0 0 0,0-1 0 0 0,-1 1 0 0 0,0-1-665 0 0,1 1 834 0 0,-1-1-1 0 0,0 1 0 0 0,1 0 0 0 0,-1 0 0 0 0,0 0 0 0 0,0-1 1 0 0,0 1-1 0 0,0 0 0 0 0,0 0 0 0 0,0 0 0 0 0,0 0 1 0 0,-1 0-834 0 0,-17-6 3790 0 0,11 6-3870 0 0,0 0 1 0 0,0 1-1 0 0,0 0 1 0 0,-3 1 79 0 0,-8 0 1012 0 0,4-1-935 0 0,0-1 1 0 0,0-1 0 0 0,0 0 0 0 0,-13-5-78 0 0,-8-4-6870 0 0,18 4-848 0 0</inkml:trace>
  <inkml:trace contextRef="#ctx0" brushRef="#br0" timeOffset="-10823.896">21038 6846 6912 0 0,'0'0'304'0'0,"0"0"64"0"0,0 0-296 0 0,0 0-72 0 0,5 11 0 0 0,-2-3 0 0 0,6 3 2240 0 0,-1-4 424 0 0,-3 1 88 0 0,3-2 23 0 0,6 2-2007 0 0,-2-3-408 0 0,0-2-72 0 0,1-3-8063 0 0</inkml:trace>
  <inkml:trace contextRef="#ctx0" brushRef="#br0" timeOffset="-8225.213">16179 8260 19375 0 0,'0'0'439'0'0,"2"-8"596"0"0,-2 2-646 0 0,0 5-372 0 0,-1 0 0 0 0,1 0-1 0 0,0 0 1 0 0,0 0 0 0 0,0 0 0 0 0,0 0 0 0 0,1 0-1 0 0,-1 0 1 0 0,0 0 0 0 0,0 0 0 0 0,0 0 0 0 0,1 0-1 0 0,-1 1 1 0 0,0-1 0 0 0,1 0 0 0 0,-1 0 0 0 0,1 0-1 0 0,-1 0 1 0 0,1 1 0 0 0,0-1-17 0 0,-1-1 364 0 0,-8 0 617 0 0,5 3-942 0 0,0 0-1 0 0,0 0 1 0 0,0 0-1 0 0,0 0 1 0 0,0 1-1 0 0,0-1 1 0 0,1 1-1 0 0,-1 0 1 0 0,0 0-1 0 0,1 0 1 0 0,0 0-1 0 0,-1 0 1 0 0,1 0 0 0 0,0 1-1 0 0,0-1-38 0 0,-12 11 22 0 0,6-6 0 0 0,0 1 1 0 0,0 0-1 0 0,1 1 0 0 0,0-1 0 0 0,0 1 0 0 0,-4 9-22 0 0,-3 8 19 0 0,-12 26-19 0 0,18-33-36 0 0,-2 2 86 0 0,0 1 1 0 0,2 0-1 0 0,0 0 1 0 0,2 1-1 0 0,-2 13-50 0 0,7-33-19 0 0,1 1-1 0 0,0-1 1 0 0,0 1-1 0 0,0-1 1 0 0,1 1-1 0 0,-1-1 1 0 0,1 1-1 0 0,0-1 0 0 0,-1 0 1 0 0,2 2 19 0 0,-2-5 9 0 0,0 1 1 0 0,1 0-1 0 0,-1 0 1 0 0,1 0-1 0 0,-1-1 1 0 0,1 1-1 0 0,-1 0 0 0 0,1-1 1 0 0,-1 1-1 0 0,1 0 1 0 0,0-1-1 0 0,-1 1 1 0 0,1-1-1 0 0,0 1 1 0 0,-1-1-1 0 0,1 1 1 0 0,0-1-1 0 0,0 1 0 0 0,0-1 1 0 0,-1 0-1 0 0,1 0 1 0 0,0 1-1 0 0,0-1 1 0 0,0 0-1 0 0,0 0 1 0 0,-1 0-1 0 0,1 0 0 0 0,0 0 1 0 0,0 0-1 0 0,0 0 1 0 0,0 0-1 0 0,0 0 1 0 0,0 0-1 0 0,-1-1 1 0 0,1 1-1 0 0,0 0 0 0 0,0 0 1 0 0,0-1-1 0 0,-1 1 1 0 0,1-1-1 0 0,1 1-9 0 0,6-5-27 0 0,0 1 0 0 0,-1-1 0 0 0,1-1 0 0 0,-1 1 0 0 0,0-1 0 0 0,0-1 0 0 0,-1 1 0 0 0,0-1-1 0 0,0 0 1 0 0,0-1 0 0 0,-1 0 27 0 0,12-18 144 0 0,-1-2 0 0 0,7-17-144 0 0,2-5 385 0 0,-2 3-207 0 0,-2-1 0 0 0,-3 0 0 0 0,-1-2-1 0 0,-3 0 1 0 0,-1-3-178 0 0,-7 28 121 0 0,1-3-76 0 0,-1 0 0 0 0,-1-8-45 0 0,1-29 405 0 0,-3-40-405 0 0,-3 105 7 0 0,-1 0 1 0 0,1 0-1 0 0,-1 0 0 0 0,1 0 1 0 0,-1 1-1 0 0,1-1 0 0 0,-1 0 0 0 0,1 0 1 0 0,-1 0-1 0 0,1 0 0 0 0,-1 1 0 0 0,1-1 1 0 0,0 0-1 0 0,-1 1 0 0 0,1-1 0 0 0,-1 0 1 0 0,1 1-1 0 0,-1-1-7 0 0,-3 5 17 0 0,0 1-1 0 0,1-1 1 0 0,-1 1 0 0 0,1 0 0 0 0,0 0 0 0 0,0 0-1 0 0,1 0 1 0 0,0 1 0 0 0,-1 3-17 0 0,-3 17 94 0 0,-2 21-94 0 0,4-23 8 0 0,-4 25 26 0 0,3 0-1 0 0,2 1 0 0 0,2 0 1 0 0,2-1-1 0 0,3 1 0 0 0,8 41-33 0 0,-10-78 14 0 0,2-1-1 0 0,-1 1 1 0 0,2-1-1 0 0,0 0 1 0 0,0 0-1 0 0,1 0-13 0 0,-3-8-38 0 0,-1-1-1 0 0,1 0 0 0 0,-1 0 0 0 0,2 1 0 0 0,-1-2 1 0 0,0 1-1 0 0,1 0 0 0 0,-1-1 0 0 0,1 1 0 0 0,0-1 1 0 0,0 0-1 0 0,0-1 0 0 0,1 1 0 0 0,-1-1 0 0 0,1 1 0 0 0,-1-1 1 0 0,1-1-1 0 0,0 1 39 0 0,-1-1-10 0 0,-1-1 0 0 0,1 0 0 0 0,-1 0 1 0 0,1 0-1 0 0,0 0 0 0 0,-1-1 0 0 0,1 1 0 0 0,-1-1 1 0 0,0 0-1 0 0,1 0 0 0 0,-1 0 0 0 0,1 0 0 0 0,-1-1 0 0 0,0 0 1 0 0,0 1-1 0 0,0-1 0 0 0,0 0 0 0 0,0 0 0 0 0,0-1 1 0 0,1-1 9 0 0,9-7-23 0 0,-1-2 1 0 0,0 1 0 0 0,6-11 22 0 0,-6 8 0 0 0,-1-1 0 0 0,-1 0 0 0 0,0 0 0 0 0,-1-1 0 0 0,-1 0 0 0 0,0-1 0 0 0,-2 0 0 0 0,3-12 0 0 0,-1 11 0 0 0,-7 17 0 0 0,0 1 0 0 0,-1-1 0 0 0,1 1 0 0 0,0-1 0 0 0,-1 0 0 0 0,1 0 0 0 0,-1 1 0 0 0,1-1 0 0 0,-1 0 0 0 0,0 0 0 0 0,0 1 0 0 0,0-1 0 0 0,0 0 0 0 0,0 0 0 0 0,0 0 0 0 0,0 0 0 0 0,-1-5 16 0 0,1 6 75 0 0,-1 2 62 0 0,-4 5-159 0 0,1-1 0 0 0,0 1 0 0 0,0 0-1 0 0,1 0 1 0 0,-1 0 0 0 0,1 0 0 0 0,1 1 0 0 0,-1-1 0 0 0,1 1-1 0 0,0-1 1 0 0,1 1 0 0 0,-1 0 0 0 0,2 0 0 0 0,-1 0-1 0 0,1 0 1 0 0,0 3 6 0 0,0 5-26 0 0,1 1-1 0 0,0-1 1 0 0,2 1 0 0 0,-1-1-1 0 0,2 0 1 0 0,0 0-1 0 0,1 1 27 0 0,-1-5 6 0 0,1-1 1 0 0,0 1-1 0 0,0-1 0 0 0,1 0 1 0 0,5 8-7 0 0,-7-13 10 0 0,0 0 1 0 0,0-1-1 0 0,1 1 0 0 0,-1-1 1 0 0,1 0-1 0 0,0 0 1 0 0,0 0-1 0 0,1-1 1 0 0,-1 1-1 0 0,1-1 1 0 0,1 0-11 0 0,-4-2 29 0 0,1 0 1 0 0,-1 0-1 0 0,0 0 1 0 0,1-1-1 0 0,-1 1 1 0 0,0-1-1 0 0,1 0 1 0 0,-1 0-1 0 0,1 0 0 0 0,-1-1 1 0 0,0 1-1 0 0,1-1 1 0 0,-1 0-1 0 0,0 0 1 0 0,3-1-30 0 0,-2 1-40 0 0,0-1 0 0 0,0 0 0 0 0,0 0 0 0 0,0 0-1 0 0,-1-1 1 0 0,1 1 0 0 0,-1-1 0 0 0,1 0 0 0 0,-1 0 0 0 0,0 0 0 0 0,2-3 40 0 0,-3 3 21 0 0,0 0 0 0 0,0 0 1 0 0,0 0-1 0 0,-1 0 0 0 0,0-1 0 0 0,1 1 0 0 0,-1 0 0 0 0,0-1 0 0 0,-1 1 1 0 0,1-1-1 0 0,-1 1 0 0 0,1-1 0 0 0,-1 1 0 0 0,0-1 0 0 0,0 1 0 0 0,-1-1 0 0 0,1 0 1 0 0,-1 1-1 0 0,0 0 0 0 0,0-1 0 0 0,0 1 0 0 0,0-1 0 0 0,0 1 0 0 0,-1 0 1 0 0,-1-2-22 0 0,-1-3-63 0 0,-1 0 1 0 0,-1 0 0 0 0,1 0 0 0 0,-1 1 0 0 0,0 0 0 0 0,-1 0 0 0 0,0 1 0 0 0,0 0 0 0 0,-2-1 62 0 0,8 6 5 0 0,-29-22-731 0 0,11 7-4013 0 0,10 8-2830 0 0</inkml:trace>
  <inkml:trace contextRef="#ctx0" brushRef="#br0" timeOffset="-7734.575">16822 8143 9216 0 0,'2'3'421'0'0,"1"3"-35"0"0,2 3-25 0 0,-1-1 0 0 0,0 1 1 0 0,-1 0-1 0 0,1 0 1 0 0,-2 1-1 0 0,1-1 1 0 0,-1 6-362 0 0,2 21 5225 0 0,0 15-1766 0 0,1 67-2255 0 0,5 16-247 0 0,-10-129-913 0 0,0-1 1 0 0,0 0-1 0 0,1 1 1 0 0,-1-1-1 0 0,1 0 1 0 0,0 0-1 0 0,0 1 1 0 0,1-1-1 0 0,-1 0 1 0 0,1 0-1 0 0,0 1-44 0 0,-1-4 192 0 0,-1-1-52 0 0,2 0-217 0 0,0-1 41 0 0,1 0 1 0 0,-1 0-1 0 0,0 0 1 0 0,0 0-1 0 0,0-1 1 0 0,0 1-1 0 0,0 0 0 0 0,-1-1 1 0 0,1 1-1 0 0,0-1 1 0 0,-1 0-1 0 0,1 0 1 0 0,0-1 35 0 0,20-31-102 0 0,-11 15 115 0 0,13-26 238 0 0,-18 33-71 0 0,0 1 1 0 0,0 0-1 0 0,4-4-180 0 0,0 0-59 0 0,-7 10-34 0 0,1-1 0 0 0,0 1 0 0 0,1-1 0 0 0,-1 1 1 0 0,1 0-1 0 0,0 1 0 0 0,1-1 93 0 0,-2 2 64 0 0,-1 1 0 0 0,0 0 0 0 0,1 0 0 0 0,-1 0 0 0 0,1 1 0 0 0,-1-1 0 0 0,1 1-1 0 0,0 0 1 0 0,0 0 0 0 0,0 0-64 0 0,-2 1 12 0 0,-1 0-1 0 0,0-1 1 0 0,1 1-1 0 0,-1 0 1 0 0,1 0-1 0 0,-1 1 1 0 0,0-1-1 0 0,1 0 1 0 0,-1 0-1 0 0,1 1 1 0 0,-1-1-1 0 0,0 1 1 0 0,0-1-1 0 0,1 1 1 0 0,-1-1-1 0 0,0 1 1 0 0,0 0-1 0 0,0 0 1 0 0,1-1-1 0 0,-1 1 1 0 0,0 0-1 0 0,0 0 1 0 0,0 0-1 0 0,0 0 0 0 0,-1 0 1 0 0,1 0-1 0 0,0 1 1 0 0,0-1-1 0 0,-1 0 1 0 0,1 1-12 0 0,3 6 9 0 0,0-1 34 0 0,-1 1 0 0 0,0 0-1 0 0,0 0 1 0 0,1 5-43 0 0,12 42 196 0 0,-11-39-72 0 0,0-1 1 0 0,-1 1-1 0 0,0 1-124 0 0,-2-2 4 0 0,1-1 0 0 0,1 0 0 0 0,1 0 0 0 0,0-1 0 0 0,5 10-4 0 0,0-5-1224 0 0,-3-14-753 0 0,3-3-3856 0 0,-8-1-1248 0 0</inkml:trace>
  <inkml:trace contextRef="#ctx0" brushRef="#br0" timeOffset="-7335.523">17365 8327 1840 0 0,'0'0'83'0'0,"1"1"-6"0"0,7 13 1477 0 0,-8-9-391 0 0,-1-2-232 0 0,-2 20 9517 0 0,-6 0-6709 0 0,-17 20-2721 0 0,18-31-856 0 0,5-8-96 0 0,0 1 0 0 0,0-1-1 0 0,0 1 1 0 0,1 0 0 0 0,0 0 0 0 0,-1 0-1 0 0,1 2-65 0 0,-6 17 94 0 0,7-20-72 0 0,-1 1 1 0 0,0-1-1 0 0,1 0 1 0 0,0 1-1 0 0,0-1 0 0 0,1 1 1 0 0,-1-1-1 0 0,1 1 1 0 0,0 0-1 0 0,0-1 0 0 0,1 2-22 0 0,3 23 232 0 0,-3-27-205 0 0,0-1-1 0 0,0 1 1 0 0,0 0 0 0 0,1-1-1 0 0,-1 1 1 0 0,0-1-1 0 0,1 1 1 0 0,0-1-1 0 0,-1 0 1 0 0,1 0-1 0 0,1 1-26 0 0,-2-1 40 0 0,0-1 0 0 0,0 1-1 0 0,0 0 1 0 0,0-1 0 0 0,0 1-1 0 0,0-1 1 0 0,0 1 0 0 0,0-1-1 0 0,1 0 1 0 0,-1 0 0 0 0,0 1-1 0 0,0-1 1 0 0,0 0 0 0 0,1 0-1 0 0,-1 0 1 0 0,0 0 0 0 0,0 0 0 0 0,1-1-40 0 0,2 1 113 0 0,1 0-124 0 0,0-1 0 0 0,-1 0-1 0 0,1 0 1 0 0,0 0 0 0 0,-1-1 0 0 0,1 1-1 0 0,-1-1 1 0 0,0 0 0 0 0,1 0 0 0 0,-1-1-1 0 0,0 1 1 0 0,0-1 0 0 0,-1 0-1 0 0,1 0 1 0 0,-1 0 0 0 0,1-1 0 0 0,-1 1-1 0 0,0-1 1 0 0,0 0 0 0 0,-1 0 0 0 0,1 0-1 0 0,1-2 12 0 0,9-19 0 0 0,-9 19 0 0 0,0 0 0 0 0,-1 0 0 0 0,0-1 0 0 0,-1 1 0 0 0,3-6 0 0 0,-1-3 41 0 0,0 0 1 0 0,-1-1-1 0 0,0 1 0 0 0,-1-1 0 0 0,-1 1 0 0 0,0-1 0 0 0,-2-7-41 0 0,1-3 208 0 0,0-8 80 0 0,-1 31-261 0 0,1 1 0 0 0,0 0 0 0 0,-1-1 0 0 0,1 1 0 0 0,-1 0-1 0 0,0-1 1 0 0,1 1 0 0 0,-1 0 0 0 0,0 0 0 0 0,-1 0 0 0 0,1-1-27 0 0,0 2 95 0 0,1 1-6 0 0,0 0-1 0 0,0 0 19 0 0,0 0 78 0 0,0 0 37 0 0,1 2-165 0 0,0-1 0 0 0,-1 0 0 0 0,1 1 0 0 0,-1-1 0 0 0,1 1 0 0 0,-1-1 0 0 0,0 1 0 0 0,1-1 1 0 0,-1 1-1 0 0,0-1 0 0 0,0 1 0 0 0,0-1-57 0 0,1 16 149 0 0,1-1 1 0 0,0 0-1 0 0,1 0 1 0 0,1-1-1 0 0,2 4-149 0 0,0 3 15 0 0,-1 0 0 0 0,0 6-15 0 0,-1 2-62 0 0,2 0 1 0 0,1 0-1 0 0,1-1 0 0 0,2 0 0 0 0,1 0 1 0 0,6 11 61 0 0,-14-35-231 0 0,0-1 0 0 0,0 1 1 0 0,0-1-1 0 0,0 1 0 0 0,1-1 1 0 0,0 0-1 0 0,0-1 0 0 0,0 1 1 0 0,0-1-1 0 0,1 1 0 0 0,-1-1 1 0 0,1-1-1 0 0,4 3 231 0 0,4-3-2079 0 0</inkml:trace>
  <inkml:trace contextRef="#ctx0" brushRef="#br0" timeOffset="-6990.884">17790 7785 14280 0 0,'13'7'791'0'0,"-1"1"1"0"0,0 0-1 0 0,0 0 1 0 0,1 3-792 0 0,-12-11 174 0 0,0 1-1 0 0,-1 0 1 0 0,1 0-1 0 0,-1 0 1 0 0,1 0-1 0 0,-1 0 1 0 0,0 0-1 0 0,1 0 1 0 0,-1 0-1 0 0,0 0 1 0 0,0 0-1 0 0,0 0 1 0 0,0 0-1 0 0,0 0 1 0 0,0 0-1 0 0,0 1 1 0 0,0 0-174 0 0,0 4 758 0 0,4 13 982 0 0,-3-15-1578 0 0,0 0 0 0 0,0 0 0 0 0,-1 0 0 0 0,1 0 0 0 0,-1 0 0 0 0,0 0-1 0 0,0 0 1 0 0,0 0 0 0 0,-1 1-162 0 0,-17 70 1179 0 0,-18 39-1179 0 0,33-105 5 0 0,-22 89-5 0 0,17-69-41 0 0,0 1 0 0 0,2 0 0 0 0,1 0 0 0 0,1 0 0 0 0,2 1 0 0 0,1 6 41 0 0,-1-6-572 0 0,2 19-1802 0 0,1-44 663 0 0,0 0 1 0 0,0 1-1 0 0,0-1 1 0 0,2 3 1710 0 0,4 9-6701 0 0</inkml:trace>
  <inkml:trace contextRef="#ctx0" brushRef="#br0" timeOffset="-6989.884">17979 8065 4608 0 0,'0'0'353'0'0,"1"3"-231"0"0,-1 0-194 0 0,3 21 1391 0 0,-7-5 3665 0 0,3-15-3868 0 0,-1 0-1 0 0,0 0 0 0 0,0 1 1 0 0,-1-1-1 0 0,1 0 0 0 0,-1-1 1 0 0,0 2-1116 0 0,-1-1 295 0 0,-1 0 0 0 0,1 0 0 0 0,-1 0 0 0 0,1-1 0 0 0,-1 1 0 0 0,0-1 0 0 0,0 0 0 0 0,-4 1-295 0 0,-3 1 266 0 0,0 0-1 0 0,-1 0 1 0 0,1-2-1 0 0,-1 1 1 0 0,0-2-1 0 0,0 0 1 0 0,-3 0-266 0 0,-25 1 403 0 0,-26-2-403 0 0,40-2 39 0 0,-3 0-169 0 0,0-2-1 0 0,0-1 0 0 0,-27-7 131 0 0,48 7-1385 0 0,-3 1-446 0 0</inkml:trace>
  <inkml:trace contextRef="#ctx0" brushRef="#br0" timeOffset="-6640.393">17790 8589 4608 0 0,'7'11'439'0'0,"-6"-9"-410"0"0,0 0 0 0 0,0-1-1 0 0,0 1 1 0 0,0-1 0 0 0,0 1-1 0 0,0-1 1 0 0,0 0 0 0 0,1 1 0 0 0,-1-1-1 0 0,1 0 1 0 0,-1 0 0 0 0,1 0-1 0 0,-1 0 1 0 0,1 0 0 0 0,0 0 0 0 0,0 0-29 0 0,2 0 655 0 0,0 1 1 0 0,1 0-1 0 0,-1-1 1 0 0,0 0-1 0 0,1 0 1 0 0,-1 0-1 0 0,1-1 1 0 0,-1 0 0 0 0,1 1-1 0 0,-1-1 1 0 0,1-1-1 0 0,-1 1 1 0 0,1-1-1 0 0,-1 0 1 0 0,0 0-1 0 0,1 0 1 0 0,-1 0 0 0 0,0-1-1 0 0,1 0-655 0 0,7-3 811 0 0,-3 1-398 0 0,0 0 0 0 0,0 0 0 0 0,0-1 0 0 0,0 0 0 0 0,-1-1 0 0 0,0 0 0 0 0,0 0 0 0 0,0 0 0 0 0,-1-1 0 0 0,1-2-413 0 0,0 0 289 0 0,-4 5-194 0 0,0 0-1 0 0,-1 0 0 0 0,0 0 1 0 0,0 0-1 0 0,0-1 0 0 0,0 0 1 0 0,0 1-1 0 0,-1-1 0 0 0,0 0 1 0 0,0 0-1 0 0,0-4-94 0 0,0 1 163 0 0,0 0 1 0 0,-1 0-1 0 0,0-1 0 0 0,0 1 0 0 0,-1-4-163 0 0,-1 9 33 0 0,1 0-1 0 0,-1-1 0 0 0,0 1 0 0 0,0 0 0 0 0,0 0 0 0 0,0 0 0 0 0,0 0 0 0 0,-1 0 0 0 0,1 0 0 0 0,-1 0 0 0 0,0 0 0 0 0,0 0 0 0 0,0 1 0 0 0,0-1 0 0 0,-1 1-32 0 0,2 0-4 0 0,-1 0 0 0 0,0 0 0 0 0,0 1-1 0 0,0-1 1 0 0,0 1 0 0 0,0-1 0 0 0,0 1-1 0 0,0 0 1 0 0,0 0 0 0 0,-1 0 0 0 0,1 0 0 0 0,0 0-1 0 0,-1 1 1 0 0,1-1 0 0 0,-1 1 0 0 0,1-1-1 0 0,0 1 1 0 0,-1 0 0 0 0,1 0 0 0 0,-1 0 0 0 0,1 0-1 0 0,-1 0 1 0 0,1 1 0 0 0,-1-1 0 0 0,1 1-1 0 0,0-1 1 0 0,-1 1 0 0 0,1 0 0 0 0,0 0 0 0 0,-1 0-1 0 0,0 1 5 0 0,0 0-13 0 0,0 0-1 0 0,0 0 0 0 0,1 0 0 0 0,-1 0 1 0 0,1 1-1 0 0,-1-1 0 0 0,1 1 0 0 0,0-1 1 0 0,0 1-1 0 0,0 0 0 0 0,0 0 0 0 0,0 0 1 0 0,1 0-1 0 0,-1 0 0 0 0,1 0 0 0 0,0 0 1 0 0,0 1-1 0 0,0-1 0 0 0,0 0 0 0 0,1 1 1 0 0,-1-1-1 0 0,1 2 14 0 0,0 8 51 0 0,1 0-1 0 0,1-1 1 0 0,0 1-1 0 0,1-1 1 0 0,0 1 0 0 0,1-1-1 0 0,0 0 1 0 0,2 3-51 0 0,4 6 11 0 0,0-1 0 0 0,2 0 0 0 0,0-1 0 0 0,4 3-11 0 0,-8-12-337 0 0,0 0-1 0 0,1-1 1 0 0,1 0-1 0 0,0 0 1 0 0,0-1-1 0 0,0-1 1 0 0,4 2 337 0 0,2 0-1710 0 0</inkml:trace>
  <inkml:trace contextRef="#ctx0" brushRef="#br0" timeOffset="-10455.319">22292 7011 12896 0 0,'3'4'204'0'0,"0"-1"0"0"0,0 1 1 0 0,0 0-1 0 0,0 1 1 0 0,-1-1-1 0 0,0 0 1 0 0,2 5-205 0 0,-1 10 3746 0 0,-4-18-3576 0 0,1 1 1 0 0,-1 0-1 0 0,0-1 0 0 0,0 1 1 0 0,0-1-1 0 0,0 1 0 0 0,0-1 1 0 0,-1 0-1 0 0,1 1 1 0 0,0-1-1 0 0,-1 0 0 0 0,1 0 1 0 0,-1 0-1 0 0,1 0-170 0 0,-24 15 841 0 0,-6 0-207 0 0,0 1 0 0 0,-24 18-634 0 0,50-31 45 0 0,0 0 0 0 0,0 1 0 0 0,0-1 0 0 0,1 1-1 0 0,-1 0 1 0 0,1 1 0 0 0,1-1 0 0 0,-1 0 0 0 0,1 1 0 0 0,-1 0-1 0 0,2 0 1 0 0,-1 0 0 0 0,1 0 0 0 0,0 1 0 0 0,0-1 0 0 0,0 0-1 0 0,1 1 1 0 0,0-1 0 0 0,1 1 0 0 0,-1 0 0 0 0,1-1 0 0 0,1 1-1 0 0,-1 0 1 0 0,1 1-45 0 0,0-4 15 0 0,-1 1 0 0 0,1-1 0 0 0,0 0 0 0 0,1 1 0 0 0,-1-1 0 0 0,1 0-1 0 0,0 0 1 0 0,0 0 0 0 0,0 0 0 0 0,1 0 0 0 0,-1 0 0 0 0,1-1 0 0 0,0 1 0 0 0,0-1 0 0 0,0 0-1 0 0,0 0 1 0 0,1 0 0 0 0,2 2-15 0 0,1 0-1 0 0,0-1-1 0 0,1 0 0 0 0,-1-1 1 0 0,1 1-1 0 0,0-1 0 0 0,0-1 1 0 0,1 0-1 0 0,-1 0 0 0 0,0 0 1 0 0,1-1-1 0 0,3 0 2 0 0,4 0-50 0 0,1-1 0 0 0,-1-1-1 0 0,0 0 1 0 0,1-1 0 0 0,7-2 50 0 0,-14 2 5 0 0,0-1 1 0 0,0 0 0 0 0,0 0-1 0 0,-1-1 1 0 0,1 0-1 0 0,-1 0 1 0 0,0-1-1 0 0,-1 0 1 0 0,1-1-1 0 0,-1 0 1 0 0,0 0-1 0 0,0-1 1 0 0,5-6-6 0 0,-2 0 18 0 0,-1 0-1 0 0,0-1 1 0 0,-1 0 0 0 0,1-1-18 0 0,-7 8 6 0 0,0 1 0 0 0,0-1 0 0 0,0 1 0 0 0,-1-1 0 0 0,0 0 1 0 0,0 0-1 0 0,-1 0 0 0 0,0 0 0 0 0,0-1 0 0 0,0 0-6 0 0,-1 6 11 0 0,0 1-1 0 0,-1-1 1 0 0,1 1 0 0 0,0-1 0 0 0,-1 1-1 0 0,1 0 1 0 0,-1-1 0 0 0,0 1-1 0 0,1 0 1 0 0,-1-1 0 0 0,0 1 0 0 0,0 0-1 0 0,0 0 1 0 0,0 0 0 0 0,0 0-1 0 0,0 0 1 0 0,0 0 0 0 0,0 0 0 0 0,0 0-1 0 0,0 0 1 0 0,0 0 0 0 0,-1 0 0 0 0,1 1-1 0 0,-1-1-10 0 0,0 1 9 0 0,1 0 0 0 0,0 0 0 0 0,-1 0 0 0 0,1 0 0 0 0,0 0 0 0 0,0 0 0 0 0,-1 1 0 0 0,1-1 0 0 0,0 0 0 0 0,0 1 1 0 0,0-1-1 0 0,-1 1 0 0 0,1 0 0 0 0,0-1 0 0 0,-1 2-9 0 0,-15 10 56 0 0,12-6-22 0 0,0 1 0 0 0,0 0 0 0 0,0-1 0 0 0,1 1 0 0 0,0 1 0 0 0,0-1 0 0 0,1 0 1 0 0,0 1-1 0 0,-2 7-34 0 0,1-3 37 0 0,1-3-22 0 0,0 0-1 0 0,1 1 1 0 0,0 0-1 0 0,1-1 1 0 0,0 3-15 0 0,-4 26 10 0 0,4-29 5 0 0,0-1 0 0 0,1 0 0 0 0,0 1 0 0 0,1-1-1 0 0,0 1 1 0 0,1 3-15 0 0,1 18 39 0 0,-2-25-36 0 0,0-1 0 0 0,0 1-1 0 0,0-1 1 0 0,0 1 0 0 0,1-1 0 0 0,0 1 0 0 0,0-1-1 0 0,0 0 1 0 0,0 0 0 0 0,1 0 0 0 0,-1 0 0 0 0,1 0-1 0 0,0-1 1 0 0,0 1 0 0 0,1-1 0 0 0,-1 0 0 0 0,1 0-1 0 0,0 0 1 0 0,0 0-3 0 0,-3-2-1 0 0,1 0-1 0 0,0 0 1 0 0,0-1-1 0 0,0 1 1 0 0,0-1-1 0 0,0 0 1 0 0,0 1-1 0 0,0-1 1 0 0,0 0-1 0 0,0 0 1 0 0,0 0-1 0 0,0 0 1 0 0,0-1-1 0 0,0 1 1 0 0,0 0-1 0 0,0-1 1 0 0,0 0-1 0 0,0 1 1 0 0,0-1-1 0 0,-1 0 1 0 0,1 0-1 0 0,0 0 1 0 0,0 0-1 0 0,0-1 2 0 0,1 0-27 0 0,0 0-1 0 0,0 0 1 0 0,0 0-1 0 0,-1 0 1 0 0,1-1 0 0 0,-1 1-1 0 0,0-1 1 0 0,0 0-1 0 0,0 1 1 0 0,0-1-1 0 0,0 0 1 0 0,0 0 0 0 0,-1 0-1 0 0,1-2 28 0 0,-1 3-16 0 0,6-21-1097 0 0,-1-1 0 0 0,-1 1 1 0 0,0-13 1112 0 0,-4 11-1466 0 0</inkml:trace>
  <inkml:trace contextRef="#ctx0" brushRef="#br0" timeOffset="-9995.065">22671 7145 13560 0 0,'0'0'621'0'0,"6"4"206"0"0,-2-3-747 0 0,-2-1-27 0 0,0 1-1 0 0,-1-1 0 0 0,1 0 0 0 0,0 1 0 0 0,-1-1 0 0 0,1 1 0 0 0,-1 0 0 0 0,1-1 1 0 0,-1 1-1 0 0,1 0 0 0 0,-1 0 0 0 0,0 0 0 0 0,1 0 0 0 0,-1 0 0 0 0,1 1-52 0 0,-1 0 217 0 0,0 0 0 0 0,0 0-1 0 0,0 0 1 0 0,0 0 0 0 0,0-1 0 0 0,0 1-1 0 0,1 0 1 0 0,0 0-217 0 0,10 17 1105 0 0,-6-1-556 0 0,-2 0 0 0 0,-1 1 1 0 0,0-1-1 0 0,-1 1 0 0 0,-1 0 1 0 0,-2 15-550 0 0,-3 78 816 0 0,-1 16-328 0 0,13-140-382 0 0,8-18-27 0 0,18-27-79 0 0,-28 48 12 0 0,1 1 3 0 0,0 0 0 0 0,0 0 0 0 0,0 1 0 0 0,1-1 0 0 0,0 2 0 0 0,1-1 0 0 0,3-1-15 0 0,8-6 12 0 0,-19 13-3 0 0,0 0-1 0 0,0 1 0 0 0,1-1 1 0 0,-1 1-1 0 0,1 0 0 0 0,-1-1 1 0 0,0 1-1 0 0,1 0 1 0 0,-1 0-1 0 0,1-1 0 0 0,-1 1 1 0 0,0 1-1 0 0,1-1 0 0 0,-1 0 1 0 0,1 0-1 0 0,-1 0 0 0 0,1 1 1 0 0,-1-1-1 0 0,0 1 0 0 0,1-1 1 0 0,-1 1-1 0 0,0-1 1 0 0,0 1-1 0 0,1 0 0 0 0,-1 0 1 0 0,0-1-1 0 0,0 1 0 0 0,1 1-8 0 0,2 1 49 0 0,1 1 0 0 0,0 0 0 0 0,-1 0 0 0 0,0 1 0 0 0,0-1 0 0 0,1 3-49 0 0,4 5 199 0 0,-1 1 0 0 0,0 0-1 0 0,5 13-198 0 0,16 25 678 0 0,-26-46-889 0 0,0 0 0 0 0,1 0 0 0 0,-1-1 0 0 0,1 1 0 0 0,0-1 0 0 0,1 1 211 0 0,8 7-6696 0 0,-5-4-823 0 0</inkml:trace>
  <inkml:trace contextRef="#ctx0" brushRef="#br0" timeOffset="-9551.701">22634 7400 8288 0 0,'0'0'638'0'0,"0"0"-115"0"0,0 0 1052 0 0,0 2 507 0 0,19 58 4600 0 0,-13-43-6212 0 0,0 1 1 0 0,-1 0-1 0 0,1 15-470 0 0,0-9-407 0 0,0-10-5009 0 0,-1-6-1176 0 0</inkml:trace>
  <inkml:trace contextRef="#ctx0" brushRef="#br0" timeOffset="-3899.794">18673 8462 10136 0 0,'0'0'464'0'0,"4"8"150"0"0,-2 6 657 0 0,0-1-1 0 0,0 1 0 0 0,-2 0 1 0 0,1-1-1 0 0,-2 1 0 0 0,0 0 1 0 0,-1-1-1 0 0,0 3-1270 0 0,-8 33 3021 0 0,-10 27-3021 0 0,15-58-112 0 0,-23 78-567 0 0,27-91 697 0 0,1-4 80 0 0,9-20 398 0 0,12-45-934 0 0,-8 22 648 0 0,12-24-210 0 0,42-83-214 0 0,-66 145 255 0 0,-1 3-29 0 0,0 0 1 0 0,1 0 0 0 0,-1 0-1 0 0,1 0 1 0 0,-1 0 0 0 0,1 0-1 0 0,-1 0 1 0 0,1 1 0 0 0,0-1 0 0 0,-1 0-1 0 0,1 0 1 0 0,0 0 0 0 0,0 1-1 0 0,-1-1 1 0 0,1 0 0 0 0,0 1-13 0 0,1-1 48 0 0,-1 3-123 0 0,3 8 39 0 0,0 0-1 0 0,-1 1 1 0 0,0-1-1 0 0,0 1 1 0 0,-1-1 0 0 0,-1 1-1 0 0,0 4 37 0 0,2 29 419 0 0,-3 10-419 0 0,-1-26-71 0 0,6 47 61 0 0,3-80-60 0 0,1-5 39 0 0,0 0 0 0 0,-1-1 0 0 0,0 0 0 0 0,-1-1 0 0 0,0 0 0 0 0,1-4 31 0 0,7-12-50 0 0,0 5 44 0 0,1 0 0 0 0,2-1 6 0 0,22-30 0 0 0,-37 49-1 0 0,0 1-1 0 0,1 0 0 0 0,-1 1 1 0 0,1-1-1 0 0,0 0 1 0 0,0 1-1 0 0,0 0 0 0 0,0 0 1 0 0,0 0-1 0 0,4-1 2 0 0,-2 2-80 0 0,-6 2 12 0 0,4 9 218 0 0,-3-7-130 0 0,0 1 1 0 0,-1-1-1 0 0,1 1 1 0 0,-1-1-1 0 0,1 1 1 0 0,-1-1 0 0 0,0 1-1 0 0,0 0 1 0 0,0 1-21 0 0,0 2-67 0 0,0 0-1 0 0,0 0 1 0 0,1-1 0 0 0,0 1 0 0 0,1 5 67 0 0,-2-8-22 0 0,-1 1 22 0 0,4 10 3 0 0,1-7-3 0 0,0-7 0 0 0,-1-1 0 0 0,1 1 0 0 0,0 0 0 0 0,-1-1 0 0 0,4 0 0 0 0,-5 0 0 0 0,32-17 0 0 0,6-11 0 0 0,-21 15 36 0 0,-18 13 155 0 0,-1 1 80 0 0,0 0 17 0 0,0 0-4 0 0,0 0-43 0 0,0 11 200 0 0,0 0-290 0 0,-1-4-77 0 0,-6 12-83 0 0,4-10 9 0 0,1-2 0 0 0,0-1 0 0 0,0 1 0 0 0,1 0 0 0 0,0 0 0 0 0,0 0 0 0 0,1 4 0 0 0,0-4 0 0 0,0 0 0 0 0,1-1 0 0 0,0 1 0 0 0,0-1 0 0 0,0 1 0 0 0,1-1 0 0 0,0 0 0 0 0,0 0 0 0 0,1 0 0 0 0,0 0 0 0 0,2 4 0 0 0,-3-7 0 0 0,0 0 0 0 0,0 0 0 0 0,0-1 0 0 0,1 1 0 0 0,-1-1 0 0 0,1 1 0 0 0,-1-1 0 0 0,1 0 0 0 0,0 0 0 0 0,0 0 0 0 0,0 0 0 0 0,0 0 0 0 0,0-1 0 0 0,0 1 0 0 0,1-1 0 0 0,-1 0 0 0 0,0 0 0 0 0,1 0 0 0 0,-1-1 0 0 0,1 1 0 0 0,-1-1 0 0 0,1 0 0 0 0,-1 0 0 0 0,3 0-16 0 0,-1 0-1 0 0,1-1 0 0 0,-1 1 1 0 0,0-1-1 0 0,1-1 1 0 0,-1 1-1 0 0,0-1 0 0 0,0 0 1 0 0,0 0-1 0 0,0 0 0 0 0,0-1 1 0 0,1-1 16 0 0,-3 2-1 0 0,0 0 0 0 0,0 0 0 0 0,0-1 0 0 0,0 1 0 0 0,-1-1 0 0 0,0 0 0 0 0,1 1 0 0 0,-1-1 0 0 0,0 0 0 0 0,0-1 0 0 0,-1 1 0 0 0,1 0 0 0 0,-1 0 0 0 0,1-1 0 0 0,-1 1 0 0 0,0-1 0 0 0,0 1 0 0 0,0-4 1 0 0,-1 3-19 0 0,1 0 0 0 0,0 1 1 0 0,-1-1-1 0 0,0 0 0 0 0,0 0 0 0 0,0 0 1 0 0,-1 0-1 0 0,1 0 0 0 0,-1 0 1 0 0,0 0-1 0 0,0 0 0 0 0,0 1 0 0 0,-1-1 1 0 0,1 0-1 0 0,-1 1 0 0 0,0-1 0 0 0,0 1 1 0 0,0-1-1 0 0,-3-2 19 0 0,-11-13-24 0 0,11 12 16 0 0,0 1-1 0 0,-1 0 1 0 0,0 0-1 0 0,0 0 1 0 0,0 1-1 0 0,-7-4 9 0 0,11 7 19 0 0,0 0-1 0 0,0 0 0 0 0,0 0 0 0 0,0 0 1 0 0,0 0-1 0 0,0 0 0 0 0,0-1-18 0 0,-2 1 283 0 0,4 2-295 0 0,0 1 0 0 0,-1-1 0 0 0,1 0 0 0 0,0 0 0 0 0,-1 0 0 0 0,1 0 0 0 0,0 0 1 0 0,-1 0-1 0 0,1 0 0 0 0,-1 0 0 0 0,1 0 0 0 0,0 0 0 0 0,-1 0 0 0 0,1-1 0 0 0,0 1 0 0 0,-1 0 0 0 0,1 0 0 0 0,0 0 0 0 0,-1 0 0 0 0,1-1 0 0 0,0 1 0 0 0,-1 0 0 0 0,1 0 0 0 0,0 0 0 0 0,-1-1 12 0 0,1 1 34 0 0,0 0 42 0 0,0 3-69 0 0,1 0 1 0 0,0 0 0 0 0,1 0-1 0 0,-1 0 1 0 0,0 0 0 0 0,1-1 0 0 0,0 1-1 0 0,-1 0 1 0 0,1-1 0 0 0,2 3-8 0 0,1 2 43 0 0,-2-4-38 0 0,0-1 0 0 0,0 1 1 0 0,0 0-1 0 0,0-1 0 0 0,1 1 1 0 0,-1-1-1 0 0,1 0 0 0 0,2 1-5 0 0,8 4 51 0 0,-9-4-44 0 0,-1-1-1 0 0,1 0 1 0 0,0 0 0 0 0,0 0-1 0 0,0-1 1 0 0,1 1 0 0 0,-1-1-1 0 0,0-1 1 0 0,6 1-7 0 0,11 0 44 0 0,19-2-44 0 0,-10 0 13 0 0,-26 1-8 0 0,-1 0 0 0 0,1 0 0 0 0,-1-1 0 0 0,0 0 0 0 0,1 0 0 0 0,-1 0 0 0 0,0 0 0 0 0,0-1 0 0 0,1 0-1 0 0,-1 1 1 0 0,-1-2 0 0 0,1 1 0 0 0,1-1-5 0 0,10-7 21 0 0,-12 8-14 0 0,0 1-1 0 0,0-1 0 0 0,0 0 0 0 0,-1 0 0 0 0,1-1 0 0 0,-1 1 0 0 0,1-1-6 0 0,0 1 0 0 0,6-8 0 0 0,-7 3 0 0 0,1 1-10 0 0,-2 6-33 0 0,3 6 43 0 0,4 9 50 0 0,-3-7-14 0 0,10-1 79 0 0,-13-7-52 0 0,-2 0 21 0 0,0 0-4 0 0,1 3-6 0 0,2 10-11 0 0,-3-6-58 0 0,1 1-1 0 0,-1-1 0 0 0,0 0 1 0 0,-1 1-1 0 0,1-1 1 0 0,-2 0-1 0 0,1 0 1 0 0,-1 0-1 0 0,-1 3-4 0 0,1 0 6 0 0,-1 1 0 0 0,2-1 0 0 0,-1 1 0 0 0,1 1-6 0 0,0 9 0 0 0,0-16 0 0 0,1-1 0 0 0,0 1 0 0 0,0-1 0 0 0,0 1 0 0 0,1-1 0 0 0,-1 3 0 0 0,0 2 0 0 0,-3-2 11 0 0,25-20 42 0 0,-20 12-53 0 0,17-12-131 0 0,1 1 1 0 0,1 1-1 0 0,14-5 131 0 0,19-10-184 0 0,42-12 207 0 0,-85 33 99 0 0,1 0 0 0 0,-1-1 0 0 0,-1-1 0 0 0,1 1 0 0 0,-1-2 0 0 0,2-2-122 0 0,-5 6 13 0 0,-1-1-13 0 0,0 0 0 0 0,0-1 0 0 0,-1 1 0 0 0,1-1 0 0 0,-1 0 0 0 0,-1 0 0 0 0,1-1 0 0 0,-1 0 0 0 0,0 0 0 0 0,0 0 0 0 0,-1 0 0 0 0,2-5 0 0 0,-4 10 2 0 0,-2 0-2 0 0,-3-12-12 0 0,4 13 7 0 0,0 0 1 0 0,0 0 0 0 0,0 0 0 0 0,-1 0 0 0 0,1 1-1 0 0,-1-1 1 0 0,1 0 0 0 0,0 0 0 0 0,-1 1 0 0 0,0-1-1 0 0,1 0 1 0 0,-1 1 0 0 0,1-1 0 0 0,-1 0 0 0 0,0 1-1 0 0,1-1 1 0 0,-1 1 0 0 0,0-1 0 0 0,1 1 0 0 0,-1 0-1 0 0,0-1 1 0 0,0 1 0 0 0,0-1 4 0 0,-1 1-3 0 0,0 0 0 0 0,0-1-1 0 0,0 1 1 0 0,0 0 0 0 0,0 0 0 0 0,0 0 0 0 0,0 0 0 0 0,0 0-1 0 0,0 1 1 0 0,-1-1 3 0 0,-3 2-9 0 0,0 0-1 0 0,0 0 0 0 0,0 0 0 0 0,0 1 1 0 0,1-1-1 0 0,-3 3 10 0 0,0 0-14 0 0,0 1 0 0 0,1 0 0 0 0,-1 0 0 0 0,1 1 0 0 0,1 0 0 0 0,-1 0 0 0 0,1 1 0 0 0,0 0 0 0 0,1 0 0 0 0,0 0 0 0 0,0 1 0 0 0,1-1 0 0 0,0 1 0 0 0,0 0 1 0 0,1 0-1 0 0,-2 9 14 0 0,4-11 16 0 0,-1 1 0 0 0,1 0 0 0 0,1 0 0 0 0,-1 0 0 0 0,1-1 1 0 0,1 1-1 0 0,-1 0 0 0 0,1 0 0 0 0,1 0 0 0 0,0-1 0 0 0,0 1 1 0 0,0 0-1 0 0,1-1 0 0 0,0 0 0 0 0,0 0 0 0 0,1 0 0 0 0,0 0 1 0 0,0 0-1 0 0,0-1 0 0 0,5 5-16 0 0,-4-5-6 0 0,1 0 0 0 0,0 0-1 0 0,0-1 1 0 0,0 0 0 0 0,0 0 0 0 0,1 0 0 0 0,0-1 0 0 0,0 0-1 0 0,0-1 1 0 0,1 1 6 0 0,-2-2-206 0 0,-1 0 0 0 0,1-1 0 0 0,-1 1 0 0 0,1-1 0 0 0,0-1 0 0 0,0 1 0 0 0,-1-1 0 0 0,1 0 0 0 0,0 0 1 0 0,0 0-1 0 0,-1-1 0 0 0,1 0 0 0 0,0 0 0 0 0,1-2 206 0 0,10-2-1854 0 0</inkml:trace>
  <inkml:trace contextRef="#ctx0" brushRef="#br0" timeOffset="-3438.911">20538 8619 19351 0 0,'22'16'916'0'0,"-19"-12"-768"0"0,1-1 1 0 0,0 0-1 0 0,0-1 0 0 0,1 1 1 0 0,-1-1-1 0 0,0 1 1 0 0,1-1-1 0 0,3 1-148 0 0,7 1-4 0 0,-13-3 43 0 0,0 0 1 0 0,1 0-1 0 0,-1 0 0 0 0,0 0 0 0 0,1-1 1 0 0,-1 1-1 0 0,0-1 0 0 0,1 0 0 0 0,-1 1 1 0 0,1-1-1 0 0,-1 0 0 0 0,1-1 0 0 0,-1 1 0 0 0,0 0 1 0 0,1-1-1 0 0,-1 1 0 0 0,0-1 0 0 0,1 0 1 0 0,-1 0-1 0 0,0 0 0 0 0,1 0-39 0 0,5-4 193 0 0,0 0 0 0 0,-1-1-1 0 0,0 0 1 0 0,0-1 0 0 0,0 1 0 0 0,-1-1 0 0 0,2-3-193 0 0,-5 6 137 0 0,0-1-1 0 0,0 1 1 0 0,0-1 0 0 0,-1 0 0 0 0,0 1-1 0 0,0-1 1 0 0,0 0 0 0 0,0 0 0 0 0,-1 0 0 0 0,0-1-1 0 0,0 1 1 0 0,0 0 0 0 0,-1-4-137 0 0,0 2 44 0 0,0 1 1 0 0,0-1-1 0 0,-1 1 1 0 0,-1-4-45 0 0,1 7-1 0 0,1 1 0 0 0,-1-1 0 0 0,0 1 0 0 0,0 0 0 0 0,0 0 0 0 0,-1-1 0 0 0,1 1 0 0 0,0 0 0 0 0,-1 0 0 0 0,1 0 0 0 0,-1 0 0 0 0,0 1 0 0 0,0-1 1 0 0,-7-2-14 0 0,7 4-2 0 0,0 0 1 0 0,1 0-1 0 0,-1 0 1 0 0,0 1-1 0 0,0-1 1 0 0,0 1 0 0 0,1-1-1 0 0,-1 1 1 0 0,0-1-1 0 0,1 1 1 0 0,-1 0 0 0 0,0 0-1 0 0,1 0 1 0 0,-1 0-1 0 0,1 0 1 0 0,-1 0-1 0 0,1 0 1 0 0,0 0 0 0 0,-1 1-1 0 0,1-1 1 0 0,0 1-1 0 0,0-1 1 0 0,0 1-1 0 0,0-1 1 0 0,0 1 0 0 0,0-1-1 0 0,0 1 16 0 0,-4 9 34 0 0,1-1-1 0 0,-1 0 0 0 0,2 1 1 0 0,-1 1-34 0 0,3-9 17 0 0,-3 10 32 0 0,1 0 0 0 0,0 0 0 0 0,1 1 0 0 0,0-1 1 0 0,0 13-50 0 0,2-3 5 0 0,1-1 1 0 0,2 6-6 0 0,-2-20 0 0 0,1 1 0 0 0,0 0 0 0 0,0-1 0 0 0,1 0-1 0 0,0 1 1 0 0,1-1 0 0 0,1 2 0 0 0,-2-4-23 0 0,0 0-1 0 0,0 0 0 0 0,1 0 1 0 0,0 0-1 0 0,0-1 1 0 0,1 1-1 0 0,-1-1 0 0 0,1 0 1 0 0,0 0-1 0 0,1-1 1 0 0,-1 0-1 0 0,1 0 0 0 0,0 0 1 0 0,0 0-1 0 0,0-1 1 0 0,0 0-1 0 0,3 1 24 0 0,-4-2-351 0 0,0 0-1 0 0,0-1 1 0 0,0 1 0 0 0,0-1 0 0 0,0 0-1 0 0,0 0 1 0 0,1 0 0 0 0,-1-1 0 0 0,0 0-1 0 0,0 0 1 0 0,3 0 351 0 0,14-7-1463 0 0</inkml:trace>
  <inkml:trace contextRef="#ctx0" brushRef="#br0" timeOffset="-3052.943">21127 8151 21191 0 0,'0'0'480'0'0,"0"0"67"0"0,0 0 32 0 0,0 0-58 0 0,-2 1-340 0 0,-30 35-161 0 0,17-22-153 0 0,-4 5 649 0 0,-1-1-1 0 0,0-1 0 0 0,-1-1 0 0 0,-23 12-515 0 0,32-21-167 0 0,-3 2-153 0 0,0-2 1 0 0,-6 3 319 0 0,14-8-911 0 0,1 0 0 0 0,-1 0 0 0 0,0 0 0 0 0,-4 0 911 0 0,-1 0-7685 0 0</inkml:trace>
  <inkml:trace contextRef="#ctx0" brushRef="#br0" timeOffset="-2366.918">21376 8499 16871 0 0,'3'0'122'0'0,"-1"-1"0"0"0,1 0 0 0 0,0 0 0 0 0,0 0 0 0 0,-1 0 0 0 0,1-1 0 0 0,-1 1 0 0 0,1-1 0 0 0,-1 1 0 0 0,1-1 0 0 0,-1 0 0 0 0,0 0 0 0 0,0 0 0 0 0,0 0 0 0 0,1-2-122 0 0,2-3 106 0 0,0-1-1 0 0,0 0 1 0 0,-1 0-1 0 0,1-3-105 0 0,-3 7 168 0 0,0 0 16 0 0,-1-1 0 0 0,0 1 0 0 0,1-1 0 0 0,-1 0 0 0 0,-1 1 0 0 0,1-1 0 0 0,-1 0 0 0 0,0 1-1 0 0,0-1 1 0 0,0 0 0 0 0,-1 1 0 0 0,1-1 0 0 0,-1-1-184 0 0,-1-1 156 0 0,1 1 0 0 0,-1 0 0 0 0,0 0 0 0 0,-1 0 0 0 0,1 1 0 0 0,-1-1 0 0 0,0 0 0 0 0,-1 1 0 0 0,-1-2-156 0 0,4 5 12 0 0,-1-1-1 0 0,0 1 1 0 0,0 1-1 0 0,1-1 1 0 0,-1 0 0 0 0,0 0-1 0 0,-1 1 1 0 0,1-1-1 0 0,0 1 1 0 0,0 0 0 0 0,-1-1-1 0 0,1 1 1 0 0,-1 0-1 0 0,1 0 1 0 0,-1 1 0 0 0,1-1-1 0 0,-1 1 1 0 0,1-1-1 0 0,-1 1 1 0 0,0 0 0 0 0,1 0-1 0 0,-1 0 1 0 0,1 0-1 0 0,-1 0 1 0 0,0 0 0 0 0,1 1-1 0 0,-1 0 1 0 0,1-1-1 0 0,-1 1 1 0 0,1 0 0 0 0,-1 0-1 0 0,1 0 1 0 0,0 0-1 0 0,-1 1-11 0 0,-3 2 19 0 0,0 0 0 0 0,0 0 0 0 0,1 0 0 0 0,-1 1-1 0 0,1-1 1 0 0,1 1 0 0 0,-1 1 0 0 0,1-1 0 0 0,-1 1-1 0 0,1-1 1 0 0,1 1 0 0 0,-1 1-19 0 0,0 2 23 0 0,1-1 0 0 0,0 0 0 0 0,0 1-1 0 0,1 0 1 0 0,0 0 0 0 0,1-1 0 0 0,0 1 0 0 0,0 0 0 0 0,1 0 0 0 0,0 0-1 0 0,1 0 1 0 0,0 0 0 0 0,0 0 0 0 0,1 1-23 0 0,-1-7 10 0 0,0 1 0 0 0,0-1 0 0 0,0 0 0 0 0,0 0 0 0 0,1 0-1 0 0,-1 0 1 0 0,1 0 0 0 0,0-1 0 0 0,0 1 0 0 0,0 0 0 0 0,0-1 0 0 0,1 0 0 0 0,-1 1 0 0 0,1-1 0 0 0,-1 0 0 0 0,1 0 0 0 0,0 0 0 0 0,-1 0-1 0 0,1-1 1 0 0,0 1 0 0 0,3 0-10 0 0,-2-1 8 0 0,0 1 0 0 0,0-1 0 0 0,0 0 0 0 0,0-1-1 0 0,0 1 1 0 0,1-1 0 0 0,-1 0 0 0 0,0 0 0 0 0,0 0-1 0 0,1 0 1 0 0,-1-1 0 0 0,0 0 0 0 0,0 0 0 0 0,0 0-1 0 0,0 0 1 0 0,4-2-8 0 0,6-3 26 0 0,0-1-1 0 0,-1 0 0 0 0,0-1 1 0 0,-1 0-1 0 0,1-1 0 0 0,5-6-25 0 0,7-8 87 0 0,-6 8-19 0 0,-1-2-1 0 0,0 0 0 0 0,-2-2 1 0 0,0 1-1 0 0,3-8-67 0 0,-3 2 83 0 0,-1-1 1 0 0,-1 0-1 0 0,-1-1 0 0 0,-1-1 0 0 0,-2 0 0 0 0,-1-1 1 0 0,-1 0-1 0 0,-1 0 0 0 0,-1-1 0 0 0,1-23-83 0 0,-5 29 69 0 0,-1 0 0 0 0,-2 1 0 0 0,0-9-69 0 0,0 25 11 0 0,0 0 0 0 0,0-1 0 0 0,-1 1 0 0 0,1 0 0 0 0,-2 0-1 0 0,1 0 1 0 0,0 0 0 0 0,-1 0 0 0 0,0 1 0 0 0,-1-1 0 0 0,1 1-1 0 0,-1 0 1 0 0,-3-4-11 0 0,6 8 1 0 0,0 0-1 0 0,0 0 1 0 0,0 0 0 0 0,0 0-1 0 0,0 0 1 0 0,-1 1-1 0 0,1-1 1 0 0,0 0 0 0 0,0 1-1 0 0,-1-1 1 0 0,1 0-1 0 0,0 1 1 0 0,-1 0-1 0 0,1-1 1 0 0,0 1 0 0 0,-1 0-1 0 0,1 0 1 0 0,-1 0-1 0 0,1 0 1 0 0,0 0 0 0 0,-1 0-1 0 0,1 0 1 0 0,-1 0-1 0 0,1 0 1 0 0,0 1 0 0 0,-1-1-1 0 0,1 1 1 0 0,0-1-1 0 0,-1 1 1 0 0,1-1-1 0 0,0 1 1 0 0,0 0 0 0 0,-1 0-1 0 0,1-1 1 0 0,0 1-1 0 0,-1 1 0 0 0,-4 3 13 0 0,0 1 0 0 0,0 0 0 0 0,0 1-1 0 0,1-1 1 0 0,-3 5-13 0 0,6-9 5 0 0,-7 10 22 0 0,1 1 0 0 0,0 1 0 0 0,1-1 0 0 0,0 1 1 0 0,1 1-1 0 0,-2 7-27 0 0,-4 20 132 0 0,-3 29-132 0 0,12-60 9 0 0,-2 24-7 0 0,2 0 1 0 0,1 0 0 0 0,2 0-1 0 0,3 27-2 0 0,0-39-16 0 0,0-1 1 0 0,2 0-1 0 0,0 0 0 0 0,2 0 1 0 0,0-1-1 0 0,1 0 0 0 0,2 0 0 0 0,0-1 1 0 0,1 0-1 0 0,8 10 16 0 0,-14-21-58 0 0,1-1 0 0 0,1 1 0 0 0,0-1 0 0 0,0 0 0 0 0,0-1 0 0 0,1 0 0 0 0,0 0 0 0 0,2 1 58 0 0,-7-6 32 0 0,1 1 1 0 0,0-1 0 0 0,-1 0-1 0 0,1-1 1 0 0,0 1 0 0 0,0 0-1 0 0,0-1 1 0 0,0 0-1 0 0,0 0 1 0 0,0 0 0 0 0,0-1-1 0 0,1 1 1 0 0,-1-1 0 0 0,0 0-1 0 0,0 0 1 0 0,0 0 0 0 0,1-1-1 0 0,-1 0 1 0 0,0 1 0 0 0,0-2-1 0 0,3 0-32 0 0,0 0-3 0 0,0-1 0 0 0,0-1-1 0 0,0 1 1 0 0,-1-1 0 0 0,1-1-1 0 0,-1 1 1 0 0,0-1 0 0 0,0 0-1 0 0,0 0 1 0 0,-1-1 0 0 0,0 1 0 0 0,0-1-1 0 0,0-1 1 0 0,-1 1 0 0 0,0 0-1 0 0,0-1 1 0 0,-1 0 0 0 0,0 0-1 0 0,0 0 1 0 0,0 0 0 0 0,-1-1-1 0 0,0 1 1 0 0,-1-1 0 0 0,1 1 0 0 0,-1-4 3 0 0,0 0-22 0 0,0-1 1 0 0,0 1 0 0 0,-1-1-1 0 0,0 1 1 0 0,-1-1 0 0 0,0 1-1 0 0,-1 0 1 0 0,-2-6 21 0 0,0 6-12 0 0,3 6 4 0 0,-1-1 0 0 0,0 1 0 0 0,0 0 0 0 0,-1-1-1 0 0,-2-2 9 0 0,5 7 0 0 0,-1 0-1 0 0,0 0 0 0 0,0 0 0 0 0,1 0 0 0 0,-1 0 0 0 0,0 0 1 0 0,0 0-1 0 0,0 1 0 0 0,0-1 0 0 0,0 0 0 0 0,-1 0 1 0 0,1 1-1 0 0,0-1 0 0 0,0 1 0 0 0,0-1 0 0 0,-1 1 0 0 0,1 0 1 0 0,0-1-1 0 0,0 1 0 0 0,-1 0 0 0 0,1 0 0 0 0,0 0 0 0 0,-1 0 1 0 0,1 0-1 0 0,0 0 0 0 0,0 0 0 0 0,-1 0 1 0 0,0 1 0 0 0,1-1 0 0 0,-1 1 0 0 0,1-1 0 0 0,0 1 0 0 0,-1 0 0 0 0,1 0 0 0 0,0 0 0 0 0,-1 0 0 0 0,1 0 0 0 0,0 0 0 0 0,0 0 0 0 0,0 0 0 0 0,0 0 0 0 0,0 0 0 0 0,0 1 0 0 0,0-1 0 0 0,0 0 0 0 0,0 1 0 0 0,1-1 0 0 0,-1 0 0 0 0,0 2 0 0 0,-2 5 0 0 0,1 0 0 0 0,-1 0 0 0 0,0 5 0 0 0,1-3 0 0 0,-1 7 5 0 0,0-1-1 0 0,1 1 1 0 0,1 0 0 0 0,1 0-1 0 0,0 0 1 0 0,1 4-5 0 0,2 9-20 0 0,2-1 1 0 0,1 1 0 0 0,1 2 19 0 0,-1-14-168 0 0,1-1 0 0 0,0 1 1 0 0,3 2 167 0 0,6 14 287 0 0,-15-31-253 0 0,0-1 1 0 0,0 0-1 0 0,0 0 1 0 0,0 0-1 0 0,1 0 1 0 0,-1-1-1 0 0,1 1 1 0 0,0 0-1 0 0,-1 0 1 0 0,1-1-1 0 0,0 1 1 0 0,0-1-1 0 0,1 1-34 0 0,4 3 6 0 0,-6-4-48 0 0,0 0 0 0 0,0 0-1 0 0,0 0 1 0 0,1-1 0 0 0,-1 1 0 0 0,0 0 0 0 0,0-1-1 0 0,1 1 1 0 0,-1-1 0 0 0,0 1 0 0 0,1-1-1 0 0,-1 1 1 0 0,1-1 0 0 0,-1 0 0 0 0,0 0-1 0 0,1 0 1 0 0,-1 0 0 0 0,1 0 0 0 0,-1 0 0 0 0,1 0-1 0 0,-1-1 1 0 0,0 1 0 0 0,1 0 0 0 0,-1-1-1 0 0,0 1 1 0 0,1-1 0 0 0,-1 1 0 0 0,1-1 42 0 0,0-1-846 0 0,0 1 1 0 0,0-1 0 0 0,0 0-1 0 0,0 0 1 0 0,0 0 0 0 0,0 0-1 0 0,0 0 1 0 0,-1 0 0 0 0,1-1 845 0 0,3-8-7617 0 0</inkml:trace>
  <inkml:trace contextRef="#ctx0" brushRef="#br0" timeOffset="-1980.361">22032 8376 15488 0 0,'4'13'339'0'0,"0"0"1"0"0,-2 1 0 0 0,1-1 0 0 0,-1 0-1 0 0,-1 1 1 0 0,-1 11-340 0 0,-1 18 1499 0 0,-5 21-1499 0 0,0 4 1533 0 0,4-42-998 0 0,0-12-233 0 0,1 0 0 0 0,0 0 0 0 0,2 0 0 0 0,-1 0 1 0 0,2 0-1 0 0,1 5-302 0 0,-3-17 116 0 0,0-2-11 0 0,0 0-1 0 0,9-5 104 0 0,-7 3-191 0 0,1 0 1 0 0,-1-1-1 0 0,0 1 0 0 0,-1-1 0 0 0,1 0 0 0 0,0 0 0 0 0,-1 0 0 0 0,0 0 0 0 0,0 0 1 0 0,1 0-1 0 0,-2 0 0 0 0,1-1-17 0 0,10-21 13 0 0,34-73 40 0 0,-33 73-53 0 0,-10 20 0 0 0,0 0 0 0 0,1 0 0 0 0,-1 1 0 0 0,1-1 0 0 0,0 1 0 0 0,1-1 0 0 0,-1 1 0 0 0,2-1 0 0 0,-3 2 5 0 0,1 1 0 0 0,0-1-1 0 0,0 1 1 0 0,0-1 0 0 0,1 1-1 0 0,-1 0 1 0 0,0 0 0 0 0,1 0-1 0 0,-1 1 1 0 0,1 0 0 0 0,0-1-1 0 0,0 1 1 0 0,0 0-5 0 0,-3 1 7 0 0,1 0 0 0 0,0 0 0 0 0,0 0 0 0 0,-1 0 0 0 0,1 0 0 0 0,0 0 0 0 0,0 1 0 0 0,-1-1 0 0 0,1 1 1 0 0,0-1-1 0 0,-1 1 0 0 0,1 0 0 0 0,-1-1 0 0 0,1 1 0 0 0,-1 0 0 0 0,1 0 0 0 0,-1 0 0 0 0,1 0 0 0 0,-1 0 0 0 0,0 1 0 0 0,1-1 0 0 0,-1 0 0 0 0,0 1 0 0 0,0-1 0 0 0,0 1 0 0 0,0-1 0 0 0,0 1 0 0 0,-1-1 0 0 0,1 1 0 0 0,0 1-7 0 0,4 7 12 0 0,0 1-1 0 0,-1 0 1 0 0,0 0-1 0 0,-1 1 0 0 0,0-1 1 0 0,-1 1-1 0 0,0 0-11 0 0,10 46-80 0 0,-12-54-225 0 0,1 0-1 0 0,-1 0 1 0 0,1 0-1 0 0,0 0 1 0 0,0 0 0 0 0,0 0-1 0 0,0 0 1 0 0,1-1-1 0 0,-1 1 1 0 0,3 2 305 0 0,3 2-7601 0 0</inkml:trace>
  <inkml:trace contextRef="#ctx0" brushRef="#br0" timeOffset="-1649.305">22533 8398 9216 0 0,'0'0'706'0'0,"0"1"941"0"0,2 4 10918 0 0,-2-2-11411 0 0,0-1-3500 0 0,-4 4 2463 0 0,0 0 0 0 0,-1-1 0 0 0,1 0 0 0 0,-1 1 0 0 0,0-2 0 0 0,-1 1 0 0 0,1 0 0 0 0,-1-1 0 0 0,-1 1-117 0 0,-15 12 87 0 0,16-12-60 0 0,0 1-1 0 0,0 0 1 0 0,0 0 0 0 0,1 0-27 0 0,3-4-19 0 0,1 1 0 0 0,-1-1-1 0 0,1 0 1 0 0,0 1 0 0 0,0-1 0 0 0,0 0 0 0 0,0 1 0 0 0,0-1 0 0 0,0 1 0 0 0,0 0 0 0 0,1-1 0 0 0,0 1 0 0 0,-1 1 19 0 0,1 0 30 0 0,1-1 1 0 0,-1 0-1 0 0,0 0 0 0 0,1 0 1 0 0,0 0-1 0 0,0 0 1 0 0,0 0-1 0 0,0 0 1 0 0,0 0-1 0 0,0 0 1 0 0,1-1-1 0 0,-1 1 1 0 0,3 2-31 0 0,2 2 150 0 0,0 0 0 0 0,0-1 0 0 0,8 6-150 0 0,-8-6 63 0 0,0-1-1 0 0,0 1 1 0 0,-1 0 0 0 0,5 6-63 0 0,6 16 387 0 0,-16-26-361 0 0,1 0 0 0 0,-1 1 0 0 0,1-1 1 0 0,-1 0-1 0 0,0 0 0 0 0,0 0 1 0 0,0 0-1 0 0,-1 0 0 0 0,1 0 1 0 0,0 0-1 0 0,-1 0 0 0 0,1 0 1 0 0,-1 0-1 0 0,0 0 0 0 0,1 0 0 0 0,-1 0 1 0 0,0 0-1 0 0,0 0-26 0 0,-2 6 35 0 0,1-6-34 0 0,1 0 0 0 0,0 1 0 0 0,-1-1 0 0 0,0 0 0 0 0,1 1 0 0 0,-1-1 0 0 0,0 0 1 0 0,0 0-1 0 0,0 0 0 0 0,0-1 0 0 0,-1 1 0 0 0,1 0 0 0 0,0-1 0 0 0,-1 0 0 0 0,1 1 1 0 0,-1-1-1 0 0,1 0 0 0 0,-1 0-1 0 0,-4 1-26 0 0,1 0 1 0 0,0 0 0 0 0,0 0-1 0 0,-1-1 1 0 0,1 0 0 0 0,-1-1-1 0 0,-1 1 26 0 0,1-1-159 0 0,1-1 1 0 0,0 1-1 0 0,0-1 0 0 0,-1-1 1 0 0,1 1-1 0 0,-2-2 159 0 0,-6-2-2713 0 0,2-2-3361 0 0,4 4-850 0 0</inkml:trace>
  <inkml:trace contextRef="#ctx0" brushRef="#br0" timeOffset="-1321.661">22792 8241 8752 0 0,'18'13'1850'0'0,"-16"-11"-848"0"0,0 0-1 0 0,0 1 1 0 0,0-1-1 0 0,0 1 1 0 0,0 0-1 0 0,0-1 1 0 0,-1 1-1 0 0,0 0 0 0 0,1 0 1 0 0,-1 0-1 0 0,0 0 1 0 0,0 0-1 0 0,-1 0-1001 0 0,2 13-467 0 0,-2 0 1330 0 0,1-10-606 0 0,-1 0-1 0 0,0 1 1 0 0,0-1 0 0 0,-1 0 0 0 0,-1 4-257 0 0,-14 87 862 0 0,12-79-782 0 0,2 1 1 0 0,0 0-1 0 0,1 5-80 0 0,0 0 89 0 0,-4 19-89 0 0,2-22 37 0 0,0 1 0 0 0,1 16-37 0 0,0-5 1 0 0,1-27-5 0 0,0 1-1 0 0,1-1 1 0 0,-1 1-1 0 0,2-1 1 0 0,0 6 4 0 0,-1 10-211 0 0,0-19-2 0 0,0-3-459 0 0,0 0-199 0 0,0 0-38 0 0,0 0-160 0 0,2-2-637 0 0,9-4-278 0 0</inkml:trace>
  <inkml:trace contextRef="#ctx0" brushRef="#br0" timeOffset="-866.367">23083 7687 17503 0 0,'5'3'235'0'0,"-1"-1"0"0"0,0 1 0 0 0,0 0 0 0 0,-1 0 0 0 0,1 0 0 0 0,-1 1 0 0 0,1-1 0 0 0,-1 1-1 0 0,0 0 1 0 0,0 0 0 0 0,0 0 0 0 0,-1 0 0 0 0,0 0 0 0 0,0 1 0 0 0,0-1 0 0 0,0 1 0 0 0,0-1 0 0 0,-1 1-1 0 0,0 0 1 0 0,0 0 0 0 0,0-1 0 0 0,-1 1 0 0 0,0 4-235 0 0,-3 72 311 0 0,-3 1-1 0 0,-6 8-310 0 0,0-17 0 0 0,3-27 0 0 0,1 16 0 0 0,-17 183-126 0 0,24-220-419 0 0,1-1 1 0 0,2 16 544 0 0,0-22-1713 0 0,1 1 0 0 0,0-1 0 0 0,5 11 1713 0 0,1-8-2069 0 0</inkml:trace>
  <inkml:trace contextRef="#ctx0" brushRef="#br0" timeOffset="-865.367">23261 8289 18631 0 0,'4'9'1866'0'0,"-4"-8"-1862"0"0,0-1 1 0 0,0 0-1 0 0,0 1 1 0 0,0-1-1 0 0,0 1 1 0 0,0-1-1 0 0,0 0 0 0 0,0 1 1 0 0,0-1-1 0 0,0 0 1 0 0,0 1-1 0 0,0-1 1 0 0,-1 1-1 0 0,1-1 1 0 0,0 0-1 0 0,0 1 1 0 0,0-1-1 0 0,-1 0 1 0 0,1 0-1 0 0,0 1 1 0 0,0-1-1 0 0,-1 0 0 0 0,1 1 1 0 0,0-1-1 0 0,0 0 1 0 0,-1 0-1 0 0,1 0 1 0 0,0 1-1 0 0,-1-1 1 0 0,1 0-1 0 0,-1 0 1 0 0,1 0-1 0 0,0 0 1 0 0,-1 0-1 0 0,1 0 1 0 0,-1 0-5 0 0,1 1 13 0 0,-8 4 97 0 0,0 0 1 0 0,-1 0-1 0 0,1 0 0 0 0,-1-1 0 0 0,0 0 0 0 0,0-1 0 0 0,-3 1-110 0 0,-22 5-19 0 0,-15 1 19 0 0,4-1 24 0 0,40-8-225 0 0,-19 4 14 0 0,9-4-5316 0 0,6-1-1173 0 0</inkml:trace>
  <inkml:trace contextRef="#ctx0" brushRef="#br0" timeOffset="-470.029">23209 8420 15664 0 0,'8'7'583'0'0,"-4"-2"-415"0"0,1-1-1 0 0,0 0 1 0 0,0 0 0 0 0,0 0-1 0 0,0-1 1 0 0,1 1-168 0 0,-4-4 62 0 0,-1 1 1 0 0,0 0 0 0 0,0-1 0 0 0,0 0 0 0 0,0 1 0 0 0,1-1 0 0 0,-1 0 0 0 0,0 1-1 0 0,0-1 1 0 0,0 0 0 0 0,1 0 0 0 0,-1 0 0 0 0,0 0 0 0 0,0 0 0 0 0,1-1 0 0 0,-1 1-1 0 0,0 0 1 0 0,0 0 0 0 0,1-1 0 0 0,-1 1 0 0 0,0-1 0 0 0,0 1 0 0 0,0-1 0 0 0,0 0-1 0 0,0 1 1 0 0,0-1 0 0 0,0 0 0 0 0,0 0 0 0 0,0 1 0 0 0,0-1 0 0 0,0 0 0 0 0,0 0-1 0 0,0-1-62 0 0,5-4 488 0 0,-5 6-399 0 0,0-1-1 0 0,0 0 1 0 0,0 0-1 0 0,0 0 1 0 0,0 0-1 0 0,0 0 0 0 0,-1 0 1 0 0,1 0-1 0 0,0 0 1 0 0,0 0-1 0 0,-1 0 0 0 0,1-1 1 0 0,-1 1-1 0 0,1 0 1 0 0,-1 0-1 0 0,0-1 1 0 0,1 1-1 0 0,-1 0 0 0 0,0-2-88 0 0,0 3 220 0 0,0 0 42 0 0,0 0 8 0 0,0 0-2 0 0,1 0-240 0 0,0 0-1 0 0,-1 0 0 0 0,1 1 1 0 0,0-1-1 0 0,-1 0 1 0 0,1 0-1 0 0,-1 1 0 0 0,1-1 1 0 0,-1 1-1 0 0,1-1 1 0 0,-1 0-1 0 0,1 1 0 0 0,-1-1 1 0 0,1 1-1 0 0,-1-1 1 0 0,1 1-1 0 0,-1 0 0 0 0,0-1 1 0 0,1 1-1 0 0,-1-1 0 0 0,0 1 1 0 0,1 0-1 0 0,-1-1 1 0 0,0 1-1 0 0,0 0 0 0 0,0-1 1 0 0,0 1-1 0 0,0 0-27 0 0,4 24 197 0 0,-3-19-189 0 0,3 38 100 0 0,-2 0 0 0 0,-1 22-108 0 0,-4-18 1116 0 0,-1-1 0 0 0,-3 0 0 0 0,-10 41-1116 0 0,15-82 87 0 0,0-1-1 0 0,0 1 0 0 0,0 0 1 0 0,-1-1-1 0 0,0 0 1 0 0,0 0-1 0 0,0 0 0 0 0,-1 0 1 0 0,1 0-1 0 0,-4 2-86 0 0,6-6 7 0 0,0 0-1 0 0,0 0 0 0 0,0-1 1 0 0,0 1-1 0 0,0 0 1 0 0,0-1-1 0 0,0 1 1 0 0,0-1-1 0 0,-1 1 1 0 0,1-1-1 0 0,0 1 0 0 0,0-1 1 0 0,-1 0-1 0 0,1 0 1 0 0,0 0-1 0 0,0 1 1 0 0,-1-1-1 0 0,1 0 0 0 0,0-1 1 0 0,-1 1-1 0 0,1 0 1 0 0,0 0-1 0 0,0-1 1 0 0,-1 1-1 0 0,1 0 0 0 0,0-1 1 0 0,0 1-1 0 0,0-1 1 0 0,-1 0-1 0 0,1 1 1 0 0,0-1-1 0 0,0 0 1 0 0,0 0-1 0 0,0 1 0 0 0,0-1 1 0 0,0 0-7 0 0,-5-5 24 0 0,0-1 0 0 0,0 1 0 0 0,0-1 0 0 0,-4-7-24 0 0,6 10 31 0 0,0-3-40 0 0,1 1 0 0 0,-1-1 0 0 0,1-1 0 0 0,1 1-1 0 0,-1 0 1 0 0,1-1 0 0 0,1 1 0 0 0,-1-1 0 0 0,0-6 9 0 0,0 1-170 0 0,2 10 16 0 0,0 1-1 0 0,0-1 1 0 0,0 0 0 0 0,0 0 0 0 0,0 1 0 0 0,0-1 0 0 0,1 0-1 0 0,-1 0 1 0 0,1 1 0 0 0,0-1 0 0 0,0 1 0 0 0,0-1-1 0 0,0 0 1 0 0,1-1 154 0 0,15-18-8889 0 0,-8 14 1547 0 0</inkml:trace>
  <inkml:trace contextRef="#ctx0" brushRef="#br0" timeOffset="33102.68">5 7568 3224 0 0,'-1'-2'240'0'0,"-3"-9"310"0"0,7 7 245 0 0,-2 2-184 0 0,-1 2-400 0 0,0 0-1 0 0,0 0 1 0 0,0-1 0 0 0,0 1-1 0 0,0 0 1 0 0,0 0 0 0 0,0 0-1 0 0,0 0 1 0 0,1 0 0 0 0,-1 0-1 0 0,0-1 1 0 0,0 1 0 0 0,0 0-1 0 0,0 0 1 0 0,0 0 0 0 0,0 0 0 0 0,0 0-1 0 0,0 0 1 0 0,0 0 0 0 0,0-1-1 0 0,0 1 1 0 0,0 0 0 0 0,0 0-1 0 0,1 0 1 0 0,-1 0 0 0 0,0 0-1 0 0,0 0 1 0 0,0 0 0 0 0,0 0-1 0 0,0 0 1 0 0,0 0 0 0 0,1 0 0 0 0,-1 0-1 0 0,0 0 1 0 0,0 0 0 0 0,0 0-1 0 0,0 0 1 0 0,0-1 0 0 0,0 1-1 0 0,1 0 1 0 0,-1 1 0 0 0,0-1-1 0 0,0 0 1 0 0,0 0 0 0 0,0 0-1 0 0,0 0 1 0 0,0 0 0 0 0,1 0-1 0 0,-1 0 1 0 0,0 0 0 0 0,0 0 0 0 0,0 0-1 0 0,0 0 1 0 0,0 0 0 0 0,0 0-1 0 0,1 0-210 0 0,5 10 2464 0 0,6 17-2375 0 0,18 70 1034 0 0,14 58-246 0 0,-11-36-259 0 0,23 82 200 0 0,-33-121-556 0 0,4 19 158 0 0,-25-84-282 0 0,-1-13-99 0 0,-1 0 0 0 0,0 1 0 0 0,0-1 0 0 0,1 0 0 0 0,-1 0 0 0 0,1 0 0 0 0,0 1 0 0 0,1 0-39 0 0,-2-1 131 0 0,0-2-10 0 0,0 0-1 0 0,0 0-2 0 0,-7-9 92 0 0,-10-25 42 0 0,0 0 0 0 0,3-1-1 0 0,-2-9-251 0 0,-31-110 565 0 0,27 76-263 0 0,4-1-1 0 0,3 0 0 0 0,3-7-301 0 0,8 51 90 0 0,2 0-1 0 0,3-33-89 0 0,-2 60 25 0 0,0 0-1 0 0,1-1 1 0 0,0 1 0 0 0,0 0 0 0 0,1 0 0 0 0,0 0-1 0 0,0 0 1 0 0,1 0 0 0 0,0 1 0 0 0,4-6-25 0 0,-7 11 16 0 0,0 1 0 0 0,1-1-1 0 0,-1 1 1 0 0,0-1 0 0 0,1 1 0 0 0,-1 0 0 0 0,0-1 0 0 0,1 1 0 0 0,0 0-1 0 0,-1 0 1 0 0,1 0 0 0 0,0 0 0 0 0,-1 0 0 0 0,1 1 0 0 0,0-1 0 0 0,0 0-1 0 0,0 1 1 0 0,0-1 0 0 0,-1 1 0 0 0,1 0 0 0 0,0 0 0 0 0,0 0-1 0 0,0 0 1 0 0,0 0 0 0 0,0 0 0 0 0,0 0 0 0 0,0 0 0 0 0,0 1 0 0 0,0-1-1 0 0,-1 1 1 0 0,1 0 0 0 0,0-1 0 0 0,0 1 0 0 0,0 0 0 0 0,-1 0 0 0 0,1 0-1 0 0,0 0-15 0 0,3 3 12 0 0,1 0 0 0 0,0 0 0 0 0,-1 0 0 0 0,0 1 0 0 0,0 0 0 0 0,0 0 0 0 0,-1 0 0 0 0,0 0 0 0 0,0 1 0 0 0,2 3-12 0 0,6 13-33 0 0,0 0 0 0 0,1 9 33 0 0,-9-22-14 0 0,33 74-11 0 0,-4 1-1 0 0,-4 1 0 0 0,5 36 26 0 0,-23-83 0 0 0,1-1 0 0 0,3 3 0 0 0,7 20 0 0 0,-44-157 203 0 0,-19-146-68 0 0,25 132-121 0 0,11 73 2 0 0,1 0 0 0 0,3 0 0 0 0,1 0 0 0 0,2-9-16 0 0,-2 43 1 0 0,1-1 0 0 0,-1 0 0 0 0,1 0-1 0 0,0 1 1 0 0,1-1 0 0 0,-1 1 0 0 0,1-1 0 0 0,0 1 0 0 0,0 0-1 0 0,0 0 1 0 0,0 0 0 0 0,1 0 0 0 0,1-2-1 0 0,-4 6 1 0 0,0 0 0 0 0,0 0 1 0 0,0-1-1 0 0,1 1 0 0 0,-1 0 1 0 0,0 0-1 0 0,0 0 0 0 0,0 0 1 0 0,0 0-1 0 0,0-1 0 0 0,1 1 1 0 0,-1 0-1 0 0,0 0 0 0 0,0 0 1 0 0,0 0-1 0 0,1 0 0 0 0,-1 0 1 0 0,0 0-1 0 0,0-1 0 0 0,0 1 1 0 0,1 0-1 0 0,-1 0 0 0 0,0 0 1 0 0,0 0-1 0 0,0 0 0 0 0,1 0 1 0 0,-1 0-1 0 0,0 0 0 0 0,0 0 1 0 0,0 0-1 0 0,1 0 0 0 0,-1 0-1 0 0,4 2 4 0 0,0 0 0 0 0,0-1 0 0 0,0 2 0 0 0,-1-1-1 0 0,1 0 1 0 0,-1 1 0 0 0,1-1 0 0 0,-1 1-1 0 0,0 0 1 0 0,0 0 0 0 0,0 0 0 0 0,0 1-4 0 0,7 9 14 0 0,-1 0 1 0 0,6 10-15 0 0,25 48-56 0 0,4 18 56 0 0,-22-44-8 0 0,9 25 8 0 0,10 38 0 0 0,3 9 0 0 0,20 37 0 0 0,-44-100-128 0 0,-20-52 64 0 0,0-2-127 0 0,0 0-530 0 0,0 0-228 0 0,0 0-47 0 0,-4-12-1672 0 0,-2-5 917 0 0,4 1-37 0 0</inkml:trace>
  <inkml:trace contextRef="#ctx0" brushRef="#br0" timeOffset="33463.144">1302 8012 6448 0 0,'0'0'498'0'0,"0"0"102"0"0,-4-2 4384 0 0,2 1-1560 0 0,-19-6 1223 0 0,-18 1-2760 0 0,29 5-1472 0 0,3 0-203 0 0,-1 2 0 0 0,1-1 1 0 0,-1 1-1 0 0,1 0 0 0 0,0 0 0 0 0,-6 3-212 0 0,-1-1 143 0 0,7-1-104 0 0,-1 1-1 0 0,1-1 0 0 0,0 1 1 0 0,0 1-1 0 0,0 0 1 0 0,0 0-1 0 0,1 0 0 0 0,0 1 1 0 0,0-1-1 0 0,-2 3-38 0 0,7-6-13 0 0,0 0-1 0 0,0 0 0 0 0,1 0 1 0 0,-1 0-1 0 0,0 0 0 0 0,1 0 1 0 0,-1 0-1 0 0,0 0 0 0 0,1 0 1 0 0,-1 0-1 0 0,1 0 0 0 0,-1 1 14 0 0,2 12-3452 0 0,2-5-4243 0 0</inkml:trace>
  <inkml:trace contextRef="#ctx0" brushRef="#br0" timeOffset="33992.489">1344 7381 15608 0 0,'0'0'712'0'0,"0"0"-15"0"0,1 1-447 0 0,4 5-14 0 0,-1-1-1 0 0,0 1 0 0 0,0 0 0 0 0,0 0 0 0 0,-1 0 0 0 0,1 3-235 0 0,13 21 1851 0 0,-3-6-843 0 0,-1 1 1 0 0,5 17-1009 0 0,13 24 391 0 0,95 181 25 0 0,-99-189-152 0 0,0-2 323 0 0,-2 2 0 0 0,13 49-587 0 0,-24-67 301 0 0,-10-31-159 0 0,0 0 0 0 0,-1 1 1 0 0,0-1-1 0 0,-1 1 1 0 0,0 0-1 0 0,0 0 1 0 0,-1 0-143 0 0,-2 1 46 0 0,-3-5-46 0 0,3-6-6 0 0,-1 0 1 0 0,1 0-1 0 0,0-1 0 0 0,0 1 0 0 0,0 0 0 0 0,0-1 0 0 0,0 1 0 0 0,0-1 1 0 0,0 1-1 0 0,0-1 0 0 0,0 1 0 0 0,1-1 0 0 0,-1 0 0 0 0,0 1 0 0 0,0-1 1 0 0,0 0-1 0 0,1 0 0 0 0,-1 0 0 0 0,0 0 0 0 0,0 0 6 0 0,-12-19-135 0 0,3-5 262 0 0,0-1 0 0 0,2-1-1 0 0,-2-15-126 0 0,7 30 15 0 0,2 0 0 0 0,-1 1 0 0 0,2-1 0 0 0,-1 0 0 0 0,2 0 0 0 0,0-3-15 0 0,-1 11 3 0 0,1 0 0 0 0,-1 0-1 0 0,1 0 1 0 0,0 1 0 0 0,1-1-1 0 0,-1 0 1 0 0,0 1 0 0 0,1-1-1 0 0,0 1 1 0 0,0 0 0 0 0,0-1 0 0 0,0 1-1 0 0,0 0 1 0 0,1 0 0 0 0,0 0-1 0 0,-1 1 1 0 0,1-1 0 0 0,0 1-1 0 0,0-1 1 0 0,3 0-3 0 0,-3 1-1 0 0,-1 2 0 0 0,1-1 0 0 0,0 0 0 0 0,0 0 0 0 0,-1 1 0 0 0,1 0 0 0 0,0-1 0 0 0,0 1 0 0 0,0 0 0 0 0,0 1-1 0 0,0-1 1 0 0,-1 0 0 0 0,1 1 0 0 0,0-1 0 0 0,0 1 0 0 0,-1 0 0 0 0,1 0 0 0 0,0 0 0 0 0,-1 1 0 0 0,1-1 0 0 0,0 1 1 0 0,3 1-8 0 0,0 0 0 0 0,0 1 0 0 0,-1 0 0 0 0,0 0 0 0 0,1 1 0 0 0,-1 0 0 0 0,0 0 0 0 0,0 0 8 0 0,4 9-52 0 0,0 0 0 0 0,-1 0 1 0 0,5 15 51 0 0,-7-18-7 0 0,-1-1-24 0 0,-1 1-1 0 0,-1-1 1 0 0,0 0 0 0 0,2 10 31 0 0,-4-15-14 0 0,0 0 1 0 0,0 0-1 0 0,-1 0 1 0 0,0 0-1 0 0,0 0 1 0 0,0-1 0 0 0,-1 1-1 0 0,1 0 1 0 0,-1 0-1 0 0,0 0 1 0 0,-2 4 13 0 0,1-5 6 0 0,1-1 0 0 0,-1 1 0 0 0,0 0 0 0 0,0-1 0 0 0,-1 1-1 0 0,1-1 1 0 0,-1 0 0 0 0,0 0 0 0 0,0 0 0 0 0,0 0 0 0 0,0 0 0 0 0,0-1 0 0 0,-1 1 0 0 0,1-1 0 0 0,-3 1-6 0 0,1-1 2 0 0,0 0 1 0 0,0 0-1 0 0,-1 0 0 0 0,1-1 1 0 0,0 0-1 0 0,-1 0 0 0 0,1-1 1 0 0,-1 1-1 0 0,1-1 1 0 0,-5 0-3 0 0,-6-2-97 0 0,1-1 0 0 0,0 0 1 0 0,0 0-1 0 0,1-2 0 0 0,-1 0 1 0 0,1 0-1 0 0,-13-8 97 0 0,12 5-996 0 0,1-1 0 0 0,0 0 1 0 0,1-1-1 0 0,0-1 0 0 0,-1-2 996 0 0,-4-3-2144 0 0</inkml:trace>
  <inkml:trace contextRef="#ctx0" brushRef="#br0" timeOffset="34478.011">1916 7885 11312 0 0,'0'0'521'0'0,"0"0"-12"0"0,0 0-178 0 0,0 0 461 0 0,0 0 236 0 0,0 0 48 0 0,1 3-71 0 0,2 5-649 0 0,-1 0 0 0 0,2 0-1 0 0,-1 0 1 0 0,1 0 0 0 0,0-1 0 0 0,1 1-1 0 0,1 0-355 0 0,16 31 703 0 0,29 63 313 0 0,-21-50-586 0 0,-18-32-131 0 0,-1 1 0 0 0,-1 0 0 0 0,2 7-299 0 0,-4-7 247 0 0,1 3 571 0 0,4 17-818 0 0,-11-34 85 0 0,-1 0 0 0 0,0 0 0 0 0,0 0 0 0 0,0 0 0 0 0,-1 0 0 0 0,0 0 0 0 0,-1 0 0 0 0,0 3-85 0 0,1-9 11 0 0,0 0-1 0 0,0 0 1 0 0,0 0-1 0 0,0 0 0 0 0,-1 0 1 0 0,1 0-1 0 0,0 0 1 0 0,-1 0-1 0 0,1 0 1 0 0,-1 0-1 0 0,1 0 0 0 0,-1 0 1 0 0,1-1-1 0 0,-1 1 1 0 0,0 0-1 0 0,1 0 0 0 0,-1-1 1 0 0,0 1-1 0 0,1 0 1 0 0,-1-1-1 0 0,0 1 1 0 0,0-1-1 0 0,0 1 0 0 0,0-1 1 0 0,0 1-1 0 0,0-1 1 0 0,1 0-1 0 0,-1 1 1 0 0,0-1-1 0 0,0 0 0 0 0,0 0 1 0 0,0 0-1 0 0,0 0 1 0 0,0 0-1 0 0,0 0 1 0 0,0 0-1 0 0,0 0 0 0 0,0 0 1 0 0,0 0-1 0 0,0 0 1 0 0,0-1-11 0 0,-3 1 37 0 0,1-2 0 0 0,-1 1 0 0 0,1 0 1 0 0,-1-1-1 0 0,1 0 0 0 0,0 1 0 0 0,0-1 1 0 0,0-1-1 0 0,0 1 0 0 0,-3-3-37 0 0,-11-12 171 0 0,1-1-1 0 0,0-1 1 0 0,1-1-1 0 0,2 0 1 0 0,0-1-1 0 0,1 0 1 0 0,-4-10-171 0 0,0-5 143 0 0,2-1 1 0 0,2 0 0 0 0,0 0-1 0 0,1-11-143 0 0,8 31 28 0 0,0-1 1 0 0,1 0-1 0 0,1 0 0 0 0,1 0 0 0 0,1 0 0 0 0,0 0 1 0 0,3-10-29 0 0,-3 24 7 0 0,-1-1 0 0 0,2 1 1 0 0,-1-1-1 0 0,0 1 1 0 0,1-1-1 0 0,0 1 0 0 0,0 0 1 0 0,0 0-1 0 0,1 0 1 0 0,0 0-1 0 0,-1 0 1 0 0,1 0-1 0 0,0 1 0 0 0,1-1 1 0 0,-1 1-1 0 0,1 0 1 0 0,-1 0-1 0 0,1 0 1 0 0,0 1-1 0 0,0-1 0 0 0,0 1 1 0 0,0 0-1 0 0,1 0 1 0 0,-1 0-1 0 0,1 1 1 0 0,-1 0-1 0 0,1 0 0 0 0,-1 0 1 0 0,1 0-1 0 0,0 0 1 0 0,-1 1-1 0 0,1 0 1 0 0,0 0-1 0 0,0 1 0 0 0,-1-1 1 0 0,1 1-1 0 0,3 0-7 0 0,-1 1-1 0 0,0 0-1 0 0,0 0 0 0 0,0 1 1 0 0,0 0-1 0 0,-1 0 0 0 0,1 1 1 0 0,-1-1-1 0 0,0 1 1 0 0,5 4 1 0 0,11 10-116 0 0,-1 1 0 0 0,1 3 116 0 0,-16-15-51 0 0,1 1 1 0 0,-1 0-1 0 0,0 0 1 0 0,-1 1-1 0 0,0 0 1 0 0,0 0-1 0 0,3 8 51 0 0,-4-6-71 0 0,0 0 1 0 0,-1 0-1 0 0,0 0 0 0 0,-1 0 0 0 0,0 1 1 0 0,0 4 70 0 0,-2-13-24 0 0,0 0-1 0 0,0 0 1 0 0,0 0 0 0 0,0-1-1 0 0,0 1 1 0 0,-1 0 0 0 0,0 0 0 0 0,1-1-1 0 0,-1 1 1 0 0,0 0 0 0 0,0-1 0 0 0,0 1-1 0 0,-1-1 1 0 0,1 1 0 0 0,-1-1 0 0 0,1 0-1 0 0,-1 1 1 0 0,0-1 0 0 0,0 0 0 0 0,0 0-1 0 0,0 0 1 0 0,0-1 0 0 0,0 1 0 0 0,0 0-1 0 0,-1-1 1 0 0,1 1 0 0 0,-1-1 0 0 0,1 0-1 0 0,-1 0 25 0 0,-4 2-89 0 0,0-1 0 0 0,-1 0 0 0 0,1-1 0 0 0,0 0 0 0 0,-1 0-1 0 0,1 0 1 0 0,-1-1 0 0 0,0 0 0 0 0,1-1 0 0 0,-1 1 0 0 0,1-2 0 0 0,0 1 0 0 0,-1-1-1 0 0,-6-2 90 0 0,2 0-806 0 0,0-1-1 0 0,0 0 0 0 0,-8-6 807 0 0,6 3-3474 0 0,1 0-1 0 0,-10-10 3475 0 0,3 0-6286 0 0</inkml:trace>
  <inkml:trace contextRef="#ctx0" brushRef="#br0" timeOffset="35008.549">2257 7935 13072 0 0,'3'2'597'0'0,"6"7"-340"0"0,0 0 1 0 0,0 1 0 0 0,-1 0-1 0 0,5 9-257 0 0,22 27 1625 0 0,-30-42-1254 0 0,-1 1 0 0 0,1-1 0 0 0,-1 0 0 0 0,1 0 0 0 0,1 0 0 0 0,-1-1 0 0 0,5 3-371 0 0,10 4 585 0 0,-13-6-217 0 0,0 0-1 0 0,1-1 1 0 0,-1 0 0 0 0,5 1-368 0 0,-10-3 534 0 0,1-1 2 0 0,-1 0-470 0 0,1-1-1 0 0,-1 1 1 0 0,1 0-1 0 0,0-1 1 0 0,-1 1-1 0 0,1-1 1 0 0,-1 0-1 0 0,0 0 1 0 0,1 0-1 0 0,-1 0 1 0 0,0 0 0 0 0,1-1-1 0 0,-1 1 1 0 0,0-1-1 0 0,0 1 1 0 0,0-1-1 0 0,0 0 1 0 0,0 0-1 0 0,-1 0 1 0 0,1 0-1 0 0,-1 0 1 0 0,1 0-1 0 0,-1 0 1 0 0,0 0-1 0 0,1-1 1 0 0,-1 1-1 0 0,0 0 1 0 0,-1-1-1 0 0,1 1 1 0 0,0-1-1 0 0,-1 1 1 0 0,1-1-1 0 0,-1 0 1 0 0,0 1-1 0 0,0-1 1 0 0,0-1-66 0 0,0-15 88 0 0,-1 1 0 0 0,-1-1 0 0 0,-1 1 1 0 0,-3-10-89 0 0,4 18 0 0 0,-2-1 0 0 0,1 1 0 0 0,-1 0 0 0 0,-1 0 0 0 0,0 0 0 0 0,0 0 0 0 0,-1 1 0 0 0,-2-3 0 0 0,-15-10 91 0 0,18 29-38 0 0,5-1-53 0 0,0-1 0 0 0,1 0 0 0 0,-1 0 0 0 0,1 1 0 0 0,0-1 0 0 0,0 0 0 0 0,1 0 0 0 0,-1 0 0 0 0,1 0 0 0 0,1 1 0 0 0,5 18 0 0 0,29 90 30 0 0,2 11 4 0 0,-22-60-34 0 0,18 76 0 0 0,-26-104 0 0 0,-2 1 0 0 0,-2 0 0 0 0,-1 0 0 0 0,-2 0 0 0 0,-2 15 0 0 0,-1-49 0 0 0,1 1 0 0 0,-1-1-1 0 0,0 0 1 0 0,0 1 0 0 0,0-1 0 0 0,-1 0-1 0 0,0 0 1 0 0,1 0 0 0 0,-2 0-1 0 0,1 0 1 0 0,0 0 0 0 0,-1-1 0 0 0,1 1-1 0 0,-3 1 1 0 0,4-3 1 0 0,-1 0 0 0 0,0-1 0 0 0,0 1 0 0 0,-1 0 0 0 0,1 0-1 0 0,0-1 1 0 0,0 0 0 0 0,-1 1 0 0 0,1-1 0 0 0,-1 0 0 0 0,1 0 0 0 0,-1 0 0 0 0,0 0-1 0 0,1-1 1 0 0,-1 1 0 0 0,0-1 0 0 0,0 0 0 0 0,1 0 0 0 0,-1 1 0 0 0,0-2-1 0 0,0 1 1 0 0,1 0 0 0 0,-1-1-1 0 0,-10-2 66 0 0,0-1 0 0 0,1 0 0 0 0,0-1 0 0 0,0 0 0 0 0,0-1 0 0 0,0-1 0 0 0,1 0 0 0 0,0 0 0 0 0,1-1 0 0 0,0 0 0 0 0,-6-6-66 0 0,-1-3 147 0 0,1-1 1 0 0,1 0 0 0 0,1-1 0 0 0,1 0-1 0 0,0-1 1 0 0,0-3-148 0 0,10 17 24 0 0,0 0-1 0 0,1 0 1 0 0,0 0-1 0 0,0 0 0 0 0,0-1 1 0 0,0-2-24 0 0,1 7-16 0 0,1 0 0 0 0,0 0 0 0 0,-1 0 0 0 0,1 0-1 0 0,0 0 1 0 0,0 0 0 0 0,0 0 0 0 0,1 0 0 0 0,-1 0 0 0 0,0 0 0 0 0,1 0 0 0 0,-1 0 0 0 0,1 0 0 0 0,0 1 0 0 0,-1-1 0 0 0,1 0-1 0 0,0 0 1 0 0,0 0 0 0 0,0 1 0 0 0,0-1 0 0 0,1 0 0 0 0,-1 1 0 0 0,0-1 0 0 0,1 1 16 0 0,5-3-482 0 0,-1 1 1 0 0,1 0-1 0 0,0 0 1 0 0,0 0-1 0 0,1 1 0 0 0,-1 1 1 0 0,0-1-1 0 0,1 1 1 0 0,3 0 481 0 0,-8 0-129 0 0,23-2-1407 0 0</inkml:trace>
  <inkml:trace contextRef="#ctx0" brushRef="#br0" timeOffset="35716.759">3182 7160 13824 0 0,'0'0'1061'0'0,"1"2"-692"0"0,7 22 1612 0 0,0 1-1 0 0,-2 0 0 0 0,-1 0 1 0 0,1 26-1981 0 0,7 29 802 0 0,9 6-780 0 0,4-1 0 0 0,9 15-22 0 0,20 62 505 0 0,-43-131-227 0 0,0 1 0 0 0,6 6-278 0 0,8 21 419 0 0,-21-47-383 0 0,-5-12-36 0 0,0 0 1 0 0,0 0-1 0 0,0 1 0 0 0,0-1 0 0 0,0 0 1 0 0,1 0-1 0 0,-1 0 0 0 0,0 0 1 0 0,0 0-1 0 0,0 0 0 0 0,0 0 1 0 0,0 0-1 0 0,0 0 0 0 0,0 0 1 0 0,0 0-1 0 0,0 0 0 0 0,0 0 1 0 0,0 0-1 0 0,0 0 0 0 0,0 1 0 0 0,0-1 1 0 0,0 0-1 0 0,0 0 0 0 0,0 0 1 0 0,1 0-1 0 0,-1 0 0 0 0,0 0 1 0 0,0 0-1 0 0,0 0 0 0 0,0 0 1 0 0,0 1-1 0 0,0-1 0 0 0,0 0 1 0 0,0 0-1 0 0,0 0 0 0 0,-1 0 1 0 0,1 0-1 0 0,0 0 0 0 0,0 0 0 0 0,0 0 1 0 0,0 0-1 0 0,0 0 0 0 0,0 1 1 0 0,0-1-1 0 0,0 0 0 0 0,0 0 1 0 0,0 0-1 0 0,0 0 0 0 0,0 0 1 0 0,0 0-1 0 0,0 0 0 0 0,0 0 1 0 0,0 0-1 0 0,-1 0 0 0 0,1 0 0 0 0,-6-2 18 0 0,-9-7 0 0 0,7 1-38 0 0,0-1 1 0 0,0 0-1 0 0,1 0 0 0 0,0-1 0 0 0,-3-6 20 0 0,-28-54-127 0 0,31 55 121 0 0,-5-11 5 0 0,0 0 0 0 0,-2-12 1 0 0,10 25 2 0 0,0 0 0 0 0,1-1 0 0 0,1 1 0 0 0,0-1 1 0 0,1 1-1 0 0,0-3-2 0 0,1 14 2 0 0,0 0 1 0 0,0 0 0 0 0,0 0-1 0 0,0 0 1 0 0,1 0-1 0 0,-1 0 1 0 0,0 0-1 0 0,1 0 1 0 0,0 0-1 0 0,-1 0 1 0 0,1 0-1 0 0,0 1 1 0 0,0-1 0 0 0,0 0-1 0 0,0 0 1 0 0,1 1-1 0 0,-1-1 1 0 0,0 0-1 0 0,1 1 1 0 0,-1 0-1 0 0,1-1 1 0 0,-1 1-1 0 0,1-1-2 0 0,1 1 9 0 0,1-1 0 0 0,-1 1 1 0 0,0 0-1 0 0,1 0 0 0 0,-1 0 0 0 0,1 0 0 0 0,-1 0 0 0 0,1 1 0 0 0,-1 0 0 0 0,1-1 0 0 0,-1 1 0 0 0,4 1-9 0 0,5 0 21 0 0,1 1 1 0 0,-1 0-1 0 0,1 1 1 0 0,-1 1-1 0 0,0 0 1 0 0,-1 0-1 0 0,2 2-21 0 0,8 6 20 0 0,-1 0-1 0 0,0 2 0 0 0,0 0 1 0 0,0 3-20 0 0,6 3 45 0 0,-19-14-16 0 0,0 1 1 0 0,-1-1-1 0 0,1 1 1 0 0,-1 0-1 0 0,-1 1 0 0 0,1-1 1 0 0,2 7-30 0 0,6 12 81 0 0,8 22-81 0 0,-16-35-10 0 0,-2-4 14 0 0,-1-1 0 0 0,0 0 0 0 0,-1 1 0 0 0,0 0 0 0 0,0-1 0 0 0,-1 1 0 0 0,0 0 0 0 0,0 5-4 0 0,-1-10 2 0 0,0 0 0 0 0,-1 0 0 0 0,1 0-1 0 0,-1 0 1 0 0,0 0 0 0 0,0 0 0 0 0,0 0-1 0 0,0 0 1 0 0,-1 0 0 0 0,1 0 0 0 0,-1 0 0 0 0,0-1-1 0 0,-1 1 1 0 0,1-1 0 0 0,0 1 0 0 0,-1-1-1 0 0,0 0 1 0 0,-2 3-2 0 0,1-3-9 0 0,0 0 0 0 0,0 0-1 0 0,0-1 1 0 0,0 1 0 0 0,0-1-1 0 0,0 0 1 0 0,-1 0 0 0 0,1 0-1 0 0,-1 0 1 0 0,1-1 0 0 0,-1 0-1 0 0,0 0 10 0 0,-2 0-19 0 0,0-1 0 0 0,0 0 0 0 0,1 0 0 0 0,-1 0 0 0 0,0-1 0 0 0,0 0 0 0 0,1-1 0 0 0,-2 0 19 0 0,-10-2-220 0 0,1-1 0 0 0,1 0-1 0 0,-1-1 1 0 0,1-1 0 0 0,0-1-1 0 0,0 0 1 0 0,1-1 0 0 0,-6-5 220 0 0,9 5-1041 0 0,0 0 1 0 0,0-1 0 0 0,1 0 0 0 0,0-1-1 0 0,-2-4 1041 0 0,1 0-1828 0 0</inkml:trace>
  <inkml:trace contextRef="#ctx0" brushRef="#br0" timeOffset="36209.412">3915 7762 1840 0 0,'-18'8'160'0'0,"12"-6"1300"0"0,-1 1 0 0 0,1 0 1 0 0,-1 1-1 0 0,1-1 0 0 0,0 1 1 0 0,-5 5-1461 0 0,5-4 858 0 0,0 0 0 0 0,1 1 0 0 0,-1 0 0 0 0,1 0 0 0 0,1 1 0 0 0,-1 0-858 0 0,0 0 211 0 0,2 0-1 0 0,-1 0 0 0 0,1 0 0 0 0,0 0 0 0 0,0 0 1 0 0,1 1-1 0 0,0-1 0 0 0,0 1 0 0 0,1 0 0 0 0,0-1 1 0 0,1 1-1 0 0,-1 0 0 0 0,1 0 0 0 0,1 0 0 0 0,-1-1 1 0 0,2 1-1 0 0,-1 0 0 0 0,1-1 0 0 0,0 1 1 0 0,0-1-1 0 0,1 1-210 0 0,7 15 234 0 0,-6-11-91 0 0,0-1 0 0 0,2 0 0 0 0,-1 0 0 0 0,1 0 0 0 0,1 0-1 0 0,0-1 1 0 0,6 6-143 0 0,-6-8 110 0 0,0 0 0 0 0,1-1 0 0 0,0 0 0 0 0,1 0-110 0 0,-5-4 39 0 0,0-1-1 0 0,1 1 0 0 0,-1-1 0 0 0,1 0 0 0 0,-1 0 1 0 0,1-1-1 0 0,0 1 0 0 0,0-1 0 0 0,3 0-38 0 0,-5 0 19 0 0,1 0-1 0 0,0-1 0 0 0,0 0 1 0 0,0 0-1 0 0,0 0 0 0 0,0 0 1 0 0,0-1-1 0 0,0 0 1 0 0,0 1-1 0 0,-1-1 0 0 0,4-2-18 0 0,-5 2 7 0 0,0 0 1 0 0,0 0-1 0 0,0 0 0 0 0,0 0 0 0 0,0-1 0 0 0,0 1 0 0 0,0-1 0 0 0,-1 0 0 0 0,1 1 0 0 0,-1-1 0 0 0,1 0 0 0 0,-1 0 1 0 0,0 0-1 0 0,1 0 0 0 0,-1 0 0 0 0,0 0 0 0 0,-1 0 0 0 0,1 0 0 0 0,0-1 0 0 0,0 0-7 0 0,-1 1 0 0 0,2-2 0 0 0,-1 0 0 0 0,0-1 0 0 0,0 1 0 0 0,-1 0 0 0 0,1 0 0 0 0,-1-1 0 0 0,0 1 0 0 0,0 0 0 0 0,-1-1 0 0 0,0-3 0 0 0,0-2-14 0 0,-2 0-1 0 0,1-1 0 0 0,-2 1 1 0 0,1 0-1 0 0,-1 0 0 0 0,-1 1 1 0 0,0-1-1 0 0,0 1 0 0 0,-1 0 1 0 0,-4-5 14 0 0,-41-42-77 0 0,41 47 58 0 0,1 0 0 0 0,-1 1 0 0 0,0 0-1 0 0,-12-6 20 0 0,-14-8-12 0 0,23 14 12 0 0,0 0 0 0 0,-1 0 0 0 0,0 2 0 0 0,-4-2 0 0 0,-9-2-46 0 0,16 5-188 0 0,0 1-1 0 0,0 0 1 0 0,0 1-1 0 0,-3 0 235 0 0,11 3-92 0 0,0-1 0 0 0,1 1 0 0 0,-1 0 0 0 0,0 0 0 0 0,1 0 0 0 0,-1 1 0 0 0,0-1 0 0 0,1 1 0 0 0,-1-1-1 0 0,1 1 1 0 0,-1 0 0 0 0,1 0 0 0 0,-1 0 0 0 0,0 1 92 0 0,4 6-1109 0 0,-1-3 711 0 0,0-4 250 0 0,0 1 0 0 0,0-1-1 0 0,1 1 1 0 0,-1-1 0 0 0,0 0-1 0 0,0 1 1 0 0,1-1 0 0 0,-1 0-1 0 0,1 0 1 0 0,-1 1 0 0 0,1-1-1 0 0,0 0 1 0 0,-1 0-1 0 0,1 0 1 0 0,0 1 148 0 0,14 13-1482 0 0</inkml:trace>
  <inkml:trace contextRef="#ctx0" brushRef="#br0" timeOffset="36673.564">3944 7687 5528 0 0,'6'5'159'0'0,"-5"-4"-137"0"0,0 0 1 0 0,1 0-1 0 0,-1 0 0 0 0,0 0 1 0 0,0 0-1 0 0,0 0 1 0 0,0 0-1 0 0,0 0 0 0 0,0 1 1 0 0,0-1-1 0 0,0 0 0 0 0,-1 1 1 0 0,1-1-1 0 0,0 1 0 0 0,-1-1 1 0 0,1 1-1 0 0,-1-1 0 0 0,0 1 1 0 0,1 0-23 0 0,14 62 3176 0 0,-8-28-686 0 0,2 0 0 0 0,9 21-2490 0 0,-5-15 786 0 0,-1-7 423 0 0,1-1-1 0 0,12 23-1208 0 0,-14-29 716 0 0,-10-24-547 0 0,0 0 0 0 0,1-1 1 0 0,-1 1-1 0 0,1 0 0 0 0,0-1 0 0 0,0 1 1 0 0,0-1-1 0 0,0 1 0 0 0,1-1 0 0 0,1 2-169 0 0,-4-5 89 0 0,1 1 0 0 0,-1-1 0 0 0,1 1 0 0 0,-1-1-1 0 0,1 1 1 0 0,-1-1 0 0 0,1 1 0 0 0,-1-1-1 0 0,1 0 1 0 0,-1 1 0 0 0,1-1 0 0 0,0 0 0 0 0,-1 1-1 0 0,1-1 1 0 0,0 0 0 0 0,-1 0 0 0 0,1 0 0 0 0,0 1-1 0 0,-1-1 1 0 0,1 0-89 0 0,0-1 33 0 0,-1 1 0 0 0,1 0-1 0 0,-1-1 1 0 0,1 1 0 0 0,0-1 0 0 0,-1 1-1 0 0,1-1 1 0 0,-1 1 0 0 0,0-1 0 0 0,1 1-1 0 0,-1-1 1 0 0,1 0 0 0 0,-1 1 0 0 0,0-1-1 0 0,1 1 1 0 0,-1-1 0 0 0,0 0-1 0 0,0 1 1 0 0,0-1 0 0 0,1 0-33 0 0,-1-1 5 0 0,0 0 0 0 0,1 0 0 0 0,-1 0 0 0 0,0-1 0 0 0,0 1 0 0 0,0 0 0 0 0,0 0 0 0 0,0 0 0 0 0,-1 0 0 0 0,1 0 0 0 0,-1 0 1 0 0,1 0-1 0 0,-2-2-5 0 0,-2-17 15 0 0,4 6-15 0 0,-1 0 0 0 0,-1 0 0 0 0,0 0 0 0 0,-2-3 0 0 0,-2-27 0 0 0,5 32 0 0 0,-1 0 0 0 0,-1 1 0 0 0,-2-10 0 0 0,3 14-54 0 0,1 0 0 0 0,-1 0 0 0 0,1 0-1 0 0,1 0 1 0 0,0 0 0 0 0,0 0-1 0 0,0 0 1 0 0,1-1 0 0 0,1 1 0 0 0,0-4 54 0 0,-2 11-14 0 0,0 0-1 0 0,0 0 1 0 0,1 0 0 0 0,-1 0 0 0 0,0 0 0 0 0,0 0 0 0 0,1 0-1 0 0,-1 1 1 0 0,1-1 0 0 0,-1 0 0 0 0,1 0 0 0 0,-1 0 0 0 0,1 0-1 0 0,-1 0 1 0 0,1 1 0 0 0,0-1 0 0 0,-1 0 0 0 0,1 0 0 0 0,0 1 0 0 0,0-1-1 0 0,0 1 1 0 0,0-1 0 0 0,-1 1 0 0 0,1-1 0 0 0,0 1 0 0 0,0-1-1 0 0,0 1 1 0 0,0 0 0 0 0,0-1 0 0 0,0 1 0 0 0,0 0 0 0 0,0 0 0 0 0,0 0-1 0 0,0 0 1 0 0,0 0 0 0 0,0 0 0 0 0,0 0 0 0 0,0 0 0 0 0,1 0 14 0 0,2 1-87 0 0,1 1 1 0 0,0-1 0 0 0,-1 1 0 0 0,0 0 0 0 0,1 0 0 0 0,-1 0 0 0 0,0 1-1 0 0,2 1 87 0 0,-1-1-72 0 0,1 0 0 0 0,-1 1 0 0 0,0-1 0 0 0,-1 1 0 0 0,1 1 0 0 0,-1-1 0 0 0,1 0 0 0 0,-1 1-1 0 0,-1 0 1 0 0,1 0 0 0 0,-1 0 0 0 0,2 4 72 0 0,4 6-166 0 0,1 0-1 0 0,0-1 1 0 0,0-1 0 0 0,2 0-1 0 0,2 2 167 0 0,3 5-153 0 0,13 16 153 0 0,-20-22-99 0 0,2 0 1 0 0,-1-2 0 0 0,1 1-1 0 0,10 6 99 0 0,1 8-549 0 0,-1-2-4524 0 0,-6-13-412 0 0</inkml:trace>
  <inkml:trace contextRef="#ctx0" brushRef="#br0" timeOffset="37045.166">4529 7882 11432 0 0,'0'0'521'0'0,"2"0"-10"0"0,6 2-179 0 0,-5-1 441 0 0,-3-1 231 0 0,-1 2 48 0 0,-3 19 468 0 0,-4 17-488 0 0,3-23-788 0 0,2-1 1 0 0,0 1 0 0 0,0 0-1 0 0,1 0-244 0 0,-2 19 379 0 0,2-20-141 0 0,2 0 1 0 0,-1 0-1 0 0,2 0 0 0 0,1 12-238 0 0,-2-26 0 0 0,1 6 97 0 0,1-1 1 0 0,-1 1-1 0 0,1-1 0 0 0,0 0 0 0 0,0 1 0 0 0,0-1 0 0 0,1 0 0 0 0,0 0 0 0 0,0-1 0 0 0,0 1 0 0 0,3 2-97 0 0,-5-5 52 0 0,1-1-14 0 0,-1 1-1 0 0,1-1 0 0 0,-1 0 1 0 0,1 1-1 0 0,0-1 1 0 0,-1 0-1 0 0,1 0 0 0 0,0 0 1 0 0,0-1-1 0 0,0 1 1 0 0,0 0-1 0 0,0-1 0 0 0,0 1 1 0 0,0-1-1 0 0,0 0 0 0 0,0 1 1 0 0,0-1-1 0 0,0 0 1 0 0,0 0-1 0 0,0 0 0 0 0,0-1 1 0 0,0 1-1 0 0,0 0 0 0 0,0-1 1 0 0,0 1-1 0 0,0-1 1 0 0,0 0-1 0 0,-1 0 0 0 0,3 0-37 0 0,-1-1 23 0 0,-1 0 1 0 0,1 0-1 0 0,0 0 0 0 0,0 0 0 0 0,-1-1 0 0 0,1 1 1 0 0,-1-1-1 0 0,0 1 0 0 0,0-1 0 0 0,0 0 0 0 0,0 0 0 0 0,0 0 1 0 0,-1 0-1 0 0,1 0 0 0 0,-1 0 0 0 0,0-1 0 0 0,0 1 0 0 0,0 0 1 0 0,0-1-1 0 0,0 1 0 0 0,-1-3-23 0 0,6-17 146 0 0,-4 16-100 0 0,-1 1 0 0 0,1 0 0 0 0,-1-1 0 0 0,0 1-1 0 0,-1-1 1 0 0,0-6-46 0 0,0 4 29 0 0,-5-90 230 0 0,4 87-244 0 0,0 0 0 0 0,-1 1 0 0 0,-1-1 0 0 0,0 1 0 0 0,-2-8-15 0 0,-8-31 13 0 0,10 31 0 0 0,-1 0 0 0 0,-1 0 0 0 0,0 1-1 0 0,-1 0 1 0 0,-9-17-13 0 0,-23-48 48 0 0,25 52 12 0 0,-1 1 0 0 0,-2 0 0 0 0,0 1 0 0 0,-4-2-60 0 0,1 3 47 0 0,11 15-19 0 0,-1 1-1 0 0,-4-6-27 0 0,10 15 8 0 0,0 0 0 0 0,0 0 0 0 0,0 0 0 0 0,0 0 0 0 0,0 1 0 0 0,-1-1 0 0 0,0 1 0 0 0,1 0 0 0 0,-1 0 0 0 0,-3-1-8 0 0,6 3 0 0 0,1-1 0 0 0,-1 1 0 0 0,0-1 1 0 0,0 1-1 0 0,0 0 0 0 0,0-1 1 0 0,0 1-1 0 0,0 0 0 0 0,0 0 0 0 0,0 0 1 0 0,0 0-1 0 0,0 0 0 0 0,0 0 1 0 0,0 0-1 0 0,0 0 0 0 0,0 0 0 0 0,0 1 1 0 0,0-1-1 0 0,0 0 0 0 0,0 0 0 0 0,0 1 1 0 0,0-1-1 0 0,0 1 0 0 0,0-1 1 0 0,1 1-1 0 0,-1-1 0 0 0,0 1 0 0 0,0 0 1 0 0,0-1-1 0 0,1 1 0 0 0,-1 0 1 0 0,0 0-1 0 0,1-1 0 0 0,-1 1 0 0 0,1 0 1 0 0,-1 0-1 0 0,1 0 0 0 0,-1 0 0 0 0,1 0 1 0 0,-1 0-1 0 0,1 2 4 0 0,-1 0 0 0 0,0 0 0 0 0,1 0 0 0 0,0 0 0 0 0,-1 0 0 0 0,1 0 0 0 0,1 0 0 0 0,-1 0 0 0 0,0 0 0 0 0,1 0 0 0 0,-1 0 1 0 0,1 0-1 0 0,0 0-4 0 0,6 16 15 0 0,5 21 34 0 0,-8-21-25 0 0,0-1 1 0 0,2 0-1 0 0,0-1 1 0 0,1 1-1 0 0,5 8-24 0 0,5 8 47 0 0,58 107 80 0 0,-41-82-40 0 0,-18-29-12 0 0,2-1 0 0 0,1 0 0 0 0,21 24-75 0 0,-1-5 51 0 0,-27-31-21 0 0,1-1 0 0 0,1-1 1 0 0,0 0-1 0 0,1 0 0 0 0,3 0-30 0 0,4 5 1 0 0,-18-16-5 0 0,0 1-1 0 0,0-1 0 0 0,1-1 1 0 0,-1 1-1 0 0,1-1 1 0 0,4 2 4 0 0,37 19-606 0 0,-45-24 409 0 0,0 0 1 0 0,0 0-1 0 0,1 0 0 0 0,-1 1 0 0 0,0-1 0 0 0,1-1 1 0 0,-1 1-1 0 0,0 0 0 0 0,1 0 0 0 0,-1 0 0 0 0,0-1 0 0 0,1 1 1 0 0,-1 0-1 0 0,0-1 0 0 0,0 1 0 0 0,0-1 0 0 0,1 0 1 0 0,-1 1-1 0 0,0-1 0 0 0,0 0 0 0 0,0 0 0 0 0,0 0 1 0 0,0 0-1 0 0,0 0 0 0 0,0 0 0 0 0,0 0 197 0 0,3-6-7290 0 0</inkml:trace>
  <inkml:trace contextRef="#ctx0" brushRef="#br0" timeOffset="37526.977">5000 7765 11952 0 0,'1'0'28'0'0,"0"-1"1"0"0,-1 0 0 0 0,1 1 0 0 0,-1-1 0 0 0,1 1-1 0 0,-1-1 1 0 0,1 0 0 0 0,-1 0 0 0 0,1 1 0 0 0,-1-1-1 0 0,0 0 1 0 0,1 0 0 0 0,-1 1 0 0 0,0-1 0 0 0,0 0-1 0 0,0 0 1 0 0,1 0 0 0 0,-1 0 0 0 0,0 1 0 0 0,0-1-1 0 0,0 0 1 0 0,0 0 0 0 0,0 0 0 0 0,-1 0 0 0 0,1 1-1 0 0,0-1 1 0 0,0 0 0 0 0,-1 0 0 0 0,1 0 0 0 0,0 1-1 0 0,-1-1 1 0 0,1 0 0 0 0,0 0 0 0 0,-1 1 0 0 0,1-1-1 0 0,-1 0 1 0 0,1 1 0 0 0,-1-1 0 0 0,0 0 0 0 0,1 1-1 0 0,-1-1 1 0 0,0 1 0 0 0,1-1 0 0 0,-1 1 0 0 0,0 0-29 0 0,-3-4 6 0 0,3 3 209 0 0,0-1-1 0 0,0 1 1 0 0,-1 0-1 0 0,1 0 1 0 0,-1 0-1 0 0,1 0 1 0 0,-1 0-1 0 0,1 0 1 0 0,-1 0-1 0 0,1 0 1 0 0,-1 1-1 0 0,0-1 1 0 0,1 0-1 0 0,-1 1 1 0 0,0 0-1 0 0,0-1 1 0 0,-1 1-215 0 0,2 0 797 0 0,-11 8 664 0 0,10-6-1350 0 0,0 0 0 0 0,0 1 0 0 0,0-1 0 0 0,1 1 0 0 0,-1-1 0 0 0,1 1-1 0 0,0-1 1 0 0,0 1 0 0 0,-1 0 0 0 0,2-1 0 0 0,-1 1 0 0 0,0 0 0 0 0,1 1-111 0 0,-8 18 422 0 0,6-17-340 0 0,0 0-1 0 0,0 0 0 0 0,1 0 0 0 0,-1 0 1 0 0,1 1-1 0 0,0-1 0 0 0,1 0 0 0 0,-1 1 0 0 0,1-1 1 0 0,0 1-1 0 0,0-1 0 0 0,1 1 0 0 0,1 3-81 0 0,-2 10 247 0 0,-1-18-234 0 0,1 1 1 0 0,0-1 0 0 0,0 1-1 0 0,0-1 1 0 0,0 1 0 0 0,0 0-1 0 0,1-1 1 0 0,-1 1 0 0 0,0-1-1 0 0,1 1 1 0 0,-1-1 0 0 0,1 1-1 0 0,-1-1 1 0 0,1 0 0 0 0,0 1-1 0 0,-1-1 1 0 0,1 1-14 0 0,5 8 101 0 0,1-1 0 0 0,0 1 1 0 0,0-1-1 0 0,0-1 0 0 0,1 1 0 0 0,1-1 0 0 0,-1-1 0 0 0,1 1 1 0 0,2 0-102 0 0,1-1 103 0 0,0 1 45 0 0,-1-1 0 0 0,1 0 1 0 0,1-1-1 0 0,7 3-148 0 0,11 6 101 0 0,-23-10-56 0 0,-8-2-41 0 0,-6 1-49 0 0,-2 0-116 0 0,0-1 0 0 0,0 0 0 0 0,-1 0 0 0 0,1-1 0 0 0,0 0 0 0 0,-1 0 0 0 0,-1-1 161 0 0,-18 2-1648 0 0,-17-2 1648 0 0,-7 1-1969 0 0,19 2 730 0 0</inkml:trace>
  <inkml:trace contextRef="#ctx0" brushRef="#br0" timeOffset="38143.877">3343 9117 3224 0 0,'1'0'143'0'0,"6"2"-3"0"0,0-5 420 0 0,-7 2-176 0 0,1 0 0 0 0,-1 0 0 0 0,0 0 0 0 0,0 0 0 0 0,0 0 0 0 0,0 0 0 0 0,0 0 0 0 0,0 0 0 0 0,0 0 0 0 0,0 0 0 0 0,0 0 0 0 0,0 0 0 0 0,-1 0 0 0 0,1 0 0 0 0,0 0 1 0 0,-1 0-1 0 0,1-1-384 0 0,-3-6 3817 0 0,2 4-3175 0 0,0 0-1 0 0,0-1 1 0 0,-1 1 0 0 0,0 1 0 0 0,1-1 0 0 0,-2 0-1 0 0,1 0 1 0 0,-1-1-642 0 0,-2-1 318 0 0,1 0 1 0 0,-1 1-1 0 0,0 0 0 0 0,-1 0 0 0 0,1 0-318 0 0,-4-1 191 0 0,1-1-1 0 0,-1 2 1 0 0,0-1-1 0 0,0 1 1 0 0,-1 1-1 0 0,0 0 0 0 0,-1-1-190 0 0,2 2 146 0 0,0 0-1 0 0,1 1 1 0 0,-1 0-1 0 0,0 0 1 0 0,0 1-1 0 0,0 1 0 0 0,0-1 1 0 0,0 1-1 0 0,0 1 1 0 0,0-1-1 0 0,-6 3-145 0 0,8-2 20 0 0,0 0 0 0 0,1 1 1 0 0,-1 1-1 0 0,1-1 0 0 0,0 1 0 0 0,-1 0 0 0 0,-4 3-20 0 0,8-4 11 0 0,1 0 0 0 0,0 0 0 0 0,-1 0-1 0 0,1 0 1 0 0,0 0 0 0 0,0 1 0 0 0,0-1 0 0 0,1 0-1 0 0,-1 1 1 0 0,0 0 0 0 0,1-1 0 0 0,0 1 0 0 0,0 0 0 0 0,0 0-1 0 0,0-1 1 0 0,0 1 0 0 0,0 0 0 0 0,1 0 0 0 0,-1 0 0 0 0,1 0-11 0 0,0 5 43 0 0,0-1 0 0 0,1 0 0 0 0,0 1 1 0 0,0-1-1 0 0,0 0 0 0 0,1 0 0 0 0,0 0 1 0 0,1 0-1 0 0,-1 0 0 0 0,1 0 1 0 0,1-1-1 0 0,-1 1 0 0 0,1-1 0 0 0,0 0 1 0 0,1 0-1 0 0,0 0-43 0 0,8 10 83 0 0,0-1 0 0 0,2-1-1 0 0,0 0 1 0 0,0-1 0 0 0,7 4-83 0 0,-14-12 31 0 0,1 1 0 0 0,-1-2 1 0 0,1 1-1 0 0,0-1 0 0 0,0 0 0 0 0,0-1 0 0 0,1 0 0 0 0,-1 0 0 0 0,1-1 0 0 0,-1-1 0 0 0,6 1-31 0 0,-7-1 45 0 0,0-1-1 0 0,1 0 1 0 0,-1-1-1 0 0,0 0 1 0 0,0 0-1 0 0,1 0 0 0 0,-1-1 1 0 0,0 0-1 0 0,-1-1 1 0 0,1 0-1 0 0,0 0 1 0 0,-1-1-1 0 0,6-3-44 0 0,-6 3 39 0 0,0-1 0 0 0,0 1 0 0 0,0-1-1 0 0,-1-1 1 0 0,0 1 0 0 0,0-1 0 0 0,-1 0-1 0 0,1-1 1 0 0,-1 1 0 0 0,-1-1 0 0 0,1 0-1 0 0,-1 0 1 0 0,2-5-39 0 0,0 0 22 0 0,-1-1-1 0 0,0 1 1 0 0,-1-1 0 0 0,-1 0-1 0 0,0 0 1 0 0,0-1 0 0 0,-1 1-1 0 0,-1 0 1 0 0,-1-1-22 0 0,0-26 28 0 0,-2 1 1 0 0,-3-4-29 0 0,2 23 2 0 0,-1-1-1 0 0,0 1 1 0 0,-2 1 0 0 0,-7-18-2 0 0,-10-25 26 0 0,8 24 1 0 0,-11-22-27 0 0,7 16 0 0 0,13 29 0 0 0,-1 0 0 0 0,0 1 0 0 0,-1 0 0 0 0,-8-11 0 0 0,-4 6 0 0 0,13 16-13 0 0,5 5-15 0 0,2-1 16 0 0,-2 1 7 0 0,1 0 1 0 0,0-1 0 0 0,0 1-1 0 0,1 0 1 0 0,-1 0-1 0 0,0 0 1 0 0,1 0-1 0 0,-1-1 1 0 0,1 1 0 0 0,-1 0-1 0 0,1 0 1 0 0,0 0-1 0 0,0 0 5 0 0,0 31-55 0 0,0-19 27 0 0,1-1 23 0 0,0 0 0 0 0,1 0 1 0 0,2 6 4 0 0,1 13 0 0 0,1 6 0 0 0,2 0 0 0 0,2-1 0 0 0,2 0 0 0 0,12 27 0 0 0,-10-31 0 0 0,19 30 0 0 0,-14-29 0 0 0,8 22 0 0 0,-18-38 14 0 0,1-1 1 0 0,0 0-1 0 0,1 0 0 0 0,14 14-14 0 0,-7-7 7 0 0,-5-5 4 0 0,-9-13-3 0 0,0 0-1 0 0,1 0 1 0 0,-1-1-1 0 0,1 1 1 0 0,0-1 0 0 0,0 0-1 0 0,6 4-7 0 0,52 32 0 0 0,-60-39 5 0 0,0 0 0 0 0,1-1 0 0 0,-1 1 0 0 0,1-1-1 0 0,-1 0 1 0 0,1 1 0 0 0,-1-2 0 0 0,1 1 0 0 0,0 0 0 0 0,-1-1 0 0 0,1 1-1 0 0,0-1 1 0 0,-1 0 0 0 0,4-1-5 0 0,-5 1 6 0 0,1-1-1 0 0,0 1 0 0 0,-1-1 1 0 0,1 0-1 0 0,-1 0 1 0 0,1 0-1 0 0,-1 0 0 0 0,1 0 1 0 0,-1-1-1 0 0,0 1 1 0 0,0-1-1 0 0,0 1 0 0 0,1-1 1 0 0,-2 0-1 0 0,1 0 1 0 0,0 0-1 0 0,0 0 0 0 0,-1 0 1 0 0,1 0-1 0 0,0-2-5 0 0,2-6 20 0 0,0 1-1 0 0,-1-1 0 0 0,0 0 1 0 0,-1 0-1 0 0,0 0 1 0 0,0 0-1 0 0,-1-1 1 0 0,0-8-20 0 0,0 9 4 0 0,-1 4-13 0 0,-1 0 1 0 0,1 0-1 0 0,-1-1 0 0 0,0 1 1 0 0,0 0-1 0 0,-1 0 0 0 0,0-2 9 0 0,-6-30-48 0 0,7 31 32 0 0,1-2-1 0 0,0 1 1 0 0,-1 0 0 0 0,-1-1-1 0 0,1 1 1 0 0,-1 0 0 0 0,-1 0-1 0 0,1 0 1 0 0,-4-5 16 0 0,-7-24-86 0 0,12 32 56 0 0,0 0 0 0 0,0 1 0 0 0,-1-1 0 0 0,0 1-1 0 0,1 0 1 0 0,-1-1 0 0 0,-1 1 0 0 0,1 0 0 0 0,-1 0 0 0 0,1 0-1 0 0,-1 1 1 0 0,-1-2 30 0 0,2 4-85 0 0,2 1 10 0 0,0 1 64 0 0,-1 0-1 0 0,1 0 1 0 0,-1 0-1 0 0,1 0 1 0 0,0 1 0 0 0,-1-1-1 0 0,1 0 1 0 0,0 0-1 0 0,0 0 1 0 0,0 1-1 0 0,0-1 1 0 0,0 0-1 0 0,0 0 1 0 0,0 0 0 0 0,0 1-1 0 0,1-1 1 0 0,-1 0-1 0 0,0 0 1 0 0,1 1 11 0 0,3 8-43 0 0,-2-7 29 0 0,-1-1-1 0 0,0 1 1 0 0,1 0-1 0 0,-2 0 1 0 0,1 0-1 0 0,0 0 1 0 0,-1 0-1 0 0,1 2 15 0 0,3 24-32 0 0,2 1 0 0 0,0-1 0 0 0,3 0 0 0 0,0-1 0 0 0,9 19 32 0 0,-15-42 0 0 0,-1 0-1 0 0,1 0 0 0 0,0 0 1 0 0,0-1-1 0 0,0 1 0 0 0,4 3 1 0 0,-3-3 5 0 0,0 0 0 0 0,0 0 0 0 0,-1 0 0 0 0,4 7-5 0 0,-4-5 22 0 0,-2-5-12 0 0,-1 0-1 0 0,1 0 0 0 0,0 0 1 0 0,0 0-1 0 0,0 0 0 0 0,0-1 0 0 0,1 1 1 0 0,-1 0-1 0 0,0-1 0 0 0,1 1 0 0 0,-1-1 1 0 0,1 0-1 0 0,-1 1 0 0 0,2 0-9 0 0,1 0-16 0 0,2 2 103 0 0,1 0 1 0 0,-1 0-1 0 0,1-1 1 0 0,0 1-1 0 0,4 0-87 0 0,-9-4 27 0 0,0 1 0 0 0,-1-1 0 0 0,1 1 0 0 0,0-1 0 0 0,0 0 1 0 0,0 0-1 0 0,0 0 0 0 0,-1 0 0 0 0,1 0 0 0 0,0 0 0 0 0,0 0 0 0 0,0-1 0 0 0,-1 1 0 0 0,1-1 0 0 0,0 1 0 0 0,0-1 0 0 0,-1 0 0 0 0,1 1 0 0 0,0-1 0 0 0,-1 0 0 0 0,1 0 0 0 0,-1 0 0 0 0,1-1 0 0 0,-1 1 0 0 0,0 0 0 0 0,1-1-27 0 0,0-1 18 0 0,0 0-1 0 0,0-1 1 0 0,0 0-1 0 0,0 1 1 0 0,-1-1-1 0 0,0 0 1 0 0,0 0-1 0 0,0 0 1 0 0,0 0-1 0 0,0-3-17 0 0,1-5-48 0 0,-1 8 24 0 0,-1-1 0 0 0,0 1 0 0 0,0-1 1 0 0,0 1-1 0 0,-1-1 0 0 0,0 1 0 0 0,0-1 0 0 0,0 1 0 0 0,0 0 1 0 0,-1-1-1 0 0,1 1 0 0 0,-1 0 0 0 0,-1-1 24 0 0,-3-11 3 0 0,1 6 25 0 0,1 0 0 0 0,-2 1 0 0 0,1-1-1 0 0,-1 1 1 0 0,-1 0 0 0 0,1 1 0 0 0,-2 0-1 0 0,-6-7-27 0 0,4 6-59 0 0,0 0-1 0 0,-1 0 0 0 0,-1 1 0 0 0,1 1 0 0 0,-1-1 0 0 0,-9-2 60 0 0,-1-3-294 0 0,19 10 215 0 0,-1 1 0 0 0,0 0 0 0 0,1 0 0 0 0,-1 0 0 0 0,0 0 0 0 0,0 1 1 0 0,0-1-1 0 0,-2 1 79 0 0,-85-22-4708 0 0,78 20 2718 0 0</inkml:trace>
  <inkml:trace contextRef="#ctx0" brushRef="#br0" timeOffset="38801.592">4008 8869 1376 0 0,'0'0'65'0'0,"1"2"-6"0"0,11 46 477 0 0,-2 0 5486 0 0,-1 2 883 0 0,0 5-4734 0 0,-6-44-1947 0 0,1 8 442 0 0,0 0-1 0 0,-1 9-665 0 0,-2-25 88 0 0,-1 0 0 0 0,1 0 0 0 0,0 0 0 0 0,0 0 0 0 0,0 0 0 0 0,0 0 0 0 0,1 0 0 0 0,-1 0 0 0 0,1 0 0 0 0,0 0-88 0 0,0-1 100 0 0,-1 0 0 0 0,0 0 0 0 0,0 0 0 0 0,1 0 0 0 0,-1 1 0 0 0,-1-1 0 0 0,1 1 0 0 0,0-1 0 0 0,-1 0 0 0 0,1 1 0 0 0,-1 1-100 0 0,0-4 19 0 0,0 1 1 0 0,0-1-1 0 0,0 0 1 0 0,1 1-1 0 0,-1-1 1 0 0,0 0 0 0 0,0 0-1 0 0,0 1 1 0 0,0-1-1 0 0,0 0 1 0 0,0 0-1 0 0,0 1 1 0 0,1-1-1 0 0,-1 0 1 0 0,0 0-1 0 0,0 1 1 0 0,0-1 0 0 0,0 0-1 0 0,1 0 1 0 0,-1 0-1 0 0,0 1 1 0 0,0-1-1 0 0,1 0 1 0 0,-1 0-1 0 0,0 0 1 0 0,0 0 0 0 0,1 0-1 0 0,-1 1 1 0 0,0-1-1 0 0,0 0 1 0 0,1 0-1 0 0,-1 0 1 0 0,0 0-20 0 0,2 1 925 0 0,-2-4-888 0 0,1 1-1 0 0,-1-1 0 0 0,1 0 0 0 0,0 1 1 0 0,-1-1-1 0 0,1 1 0 0 0,0-1 1 0 0,1 1-37 0 0,-1-1 2 0 0,0 1-1 0 0,0 0 1 0 0,0-1 0 0 0,-1 1 0 0 0,1-1 0 0 0,0 0 0 0 0,-1 1 0 0 0,0-1 0 0 0,0 1 0 0 0,0-1 0 0 0,0 0-2 0 0,-1-8-23 0 0,1 0-1 0 0,0 0 0 0 0,0 0 1 0 0,1-5 23 0 0,0 11-21 0 0,-2 1 1 0 0,1-1 0 0 0,0 0-1 0 0,-1 1 1 0 0,0-1 0 0 0,0-1 20 0 0,-1 1-25 0 0,1 0 1 0 0,1 0-1 0 0,-1 1 1 0 0,1-1-1 0 0,-1 0 0 0 0,2-3 25 0 0,2-14-101 0 0,-2 16 62 0 0,0 0 1 0 0,0 0-1 0 0,-1 1 1 0 0,0-1-1 0 0,0 0 1 0 0,0 0-1 0 0,0 0 1 0 0,-1 0-1 0 0,0-1 39 0 0,0 5-9 0 0,0-1-1 0 0,0 0 0 0 0,1 1 0 0 0,0-1 0 0 0,-1 0 0 0 0,1 1 1 0 0,0-3 9 0 0,0 4-4 0 0,1 0 0 0 0,-1 0 0 0 0,0 0 1 0 0,1 0-1 0 0,-1 0 0 0 0,1 0 1 0 0,-1 0-1 0 0,1 0 0 0 0,-1 0 0 0 0,1 0 1 0 0,0 0-1 0 0,-1 0 0 0 0,1 0 0 0 0,0 0 1 0 0,0 0-1 0 0,0 1 0 0 0,0-1 4 0 0,9-9-67 0 0,-9 9 66 0 0,-1 0 0 0 0,1 0 0 0 0,0 0 0 0 0,0 0 0 0 0,0 0 0 0 0,0 0 0 0 0,0 0 0 0 0,0 1 0 0 0,0-1 0 0 0,0 0 0 0 0,0 1 0 0 0,0-1 0 0 0,1 1 0 0 0,-1-1 0 0 0,0 1 0 0 0,0-1 0 0 0,0 1 0 0 0,1 0-1 0 0,-1 0 1 0 0,0-1 0 0 0,1 1 0 0 0,-1 0 0 0 0,0 0 0 0 0,1 0 1 0 0,8 5-48 0 0,6 9 138 0 0,0 1-1 0 0,-1 1 1 0 0,-1 0-1 0 0,0 1 1 0 0,1 4-90 0 0,-12-16 28 0 0,72 77 796 0 0,-67-72-552 0 0,1-1-1 0 0,8 7-271 0 0,15 15 745 0 0,-30-28-680 0 0,0-1 1 0 0,0 0-1 0 0,1 0 0 0 0,-1 0 0 0 0,0-1 0 0 0,1 1 0 0 0,0 0-65 0 0,11 8 200 0 0,-13-8-73 0 0,-1-2-15 0 0,0 0-110 0 0,1-1 1 0 0,-1 1 0 0 0,1 0-1 0 0,-1 0 1 0 0,1 0-1 0 0,-1 0 1 0 0,1 0-1 0 0,-1 0 1 0 0,1-1 0 0 0,-1 1-1 0 0,1 0 1 0 0,-1 0-1 0 0,0 0 1 0 0,1-1-1 0 0,-1 1 1 0 0,1 0 0 0 0,-1-1-1 0 0,0 1 1 0 0,1 0-1 0 0,-1-1 1 0 0,0 1-1 0 0,0-1 1 0 0,1 1 0 0 0,-1-1-1 0 0,0 1 1 0 0,0 0-1 0 0,1-1 1 0 0,-1 1-1 0 0,0-1 1 0 0,0 1 0 0 0,0-1-3 0 0,2-18 67 0 0,-2 10-53 0 0,5-10-14 0 0,-4 14 0 0 0,0 1 0 0 0,0 0 0 0 0,0 0 0 0 0,0-1 0 0 0,-1 1 0 0 0,0 0 0 0 0,0-4 0 0 0,-3-14 0 0 0,1 16 0 0 0,1 0 0 0 0,1 0 0 0 0,-1 0 0 0 0,1 0 0 0 0,0 0 0 0 0,0 0 0 0 0,1-4 0 0 0,1-1-10 0 0,-1 0 0 0 0,0 0 0 0 0,-1 0 0 0 0,0 0 0 0 0,-1-1 0 0 0,0 1 0 0 0,0 0 0 0 0,-4-8 10 0 0,-3-56-16 0 0,6 63 16 0 0,1 0 0 0 0,1 0 0 0 0,0 0 0 0 0,0-1 0 0 0,2-1 0 0 0,-2 9 0 0 0,0 0 0 0 0,0-1 0 0 0,-1 1 0 0 0,0 0 0 0 0,0-1 0 0 0,0 0 0 0 0,-4-28 0 0 0,5 27 0 0 0,1 0 0 0 0,-1 1 0 0 0,0 0 0 0 0,-1-1 0 0 0,0 1 0 0 0,0 0 0 0 0,0 0 0 0 0,-1 0 0 0 0,0-3 0 0 0,-11-31-44 0 0,11 31 24 0 0,0 1 0 0 0,-1-1-1 0 0,0 1 1 0 0,-4-8 20 0 0,5 13 4 0 0,1 0 0 0 0,-1 0 1 0 0,1 0-1 0 0,-1 0 0 0 0,1-1 1 0 0,0 1-1 0 0,0 0 0 0 0,1 0 0 0 0,-1-1 1 0 0,1-1-5 0 0,-2-2 10 0 0,2 6-10 0 0,0 1 0 0 0,0 0 0 0 0,0 0 0 0 0,0 0 0 0 0,0 0 0 0 0,-1-1 0 0 0,1 1 0 0 0,0 0 0 0 0,0 0 0 0 0,0 0 0 0 0,0 0 0 0 0,-1 0 0 0 0,1 0 0 0 0,0 0 0 0 0,0 0 0 0 0,0 0 0 0 0,-1 0 0 0 0,1-1 0 0 0,0 1 0 0 0,0 0 0 0 0,0 0 0 0 0,-1 0 0 0 0,1 0 0 0 0,0 0 0 0 0,0 0 0 0 0,0 1 0 0 0,-1-1 0 0 0,1 0 0 0 0,0 0 0 0 0,0 0 0 0 0,0 0 0 0 0,0 0 0 0 0,-1 0 0 0 0,1 0 0 0 0,0 1 0 0 0,-1-1 0 0 0,1 0 0 0 0,0 1 0 0 0,-1-1 0 0 0,1 0 0 0 0,0 1 0 0 0,-1-1 0 0 0,1 1 0 0 0,0-1 0 0 0,0 0 0 0 0,0 1 0 0 0,-1-1 0 0 0,1 1 0 0 0,0-1 0 0 0,0 1 0 0 0,0-1 0 0 0,0 1 0 0 0,0-1 0 0 0,0 1 0 0 0,0-1 0 0 0,0 0 0 0 0,0 1 0 0 0,0-1 0 0 0,0 1 0 0 0,0-1 0 0 0,0 1 0 0 0,0-1 0 0 0,1 1 0 0 0,-1-1 0 0 0,9 20 0 0 0,-8-18 0 0 0,1 1 0 0 0,-1 0 0 0 0,0-1 0 0 0,0 1 0 0 0,0 0 0 0 0,1 3 0 0 0,-2 2 0 0 0,1 1 0 0 0,1-1 0 0 0,-1 1 0 0 0,1-1 0 0 0,1 0 0 0 0,-1 1 0 0 0,4 5 0 0 0,-2-5 0 0 0,-1-1 0 0 0,-1 1 0 0 0,1-1 0 0 0,-2 1 0 0 0,1 2 0 0 0,5 22 0 0 0,2-5 35 0 0,7 15-35 0 0,5 12 41 0 0,-11-27 20 0 0,1 0-1 0 0,3 1-60 0 0,15 36 35 0 0,-21-48-35 0 0,1 0 0 0 0,0 0 0 0 0,8 8 0 0 0,-9-12 0 0 0,4 5-227 0 0,1-1 0 0 0,1-1 0 0 0,7 7 227 0 0,-20-23-57 0 0,-1 1 0 0 0,0-1 0 0 0,1 0 0 0 0,-1 0 0 0 0,0 0 0 0 0,1 1-1 0 0,-1-1 1 0 0,1 0 0 0 0,-1 0 0 0 0,0 0 0 0 0,1 0 0 0 0,-1 0 0 0 0,1 0 0 0 0,-1 0 0 0 0,0 0 0 0 0,1 0 0 0 0,-1 0 0 0 0,1 0 0 0 0,-1 0 0 0 0,1 0 0 0 0,-1 0 57 0 0,3-2-3763 0 0,4-4 2085 0 0</inkml:trace>
  <inkml:trace contextRef="#ctx0" brushRef="#br0" timeOffset="39191.284">4625 8712 14336 0 0,'0'0'330'0'0,"-8"-12"902"0"0,6 9-1201 0 0,0 1 0 0 0,0-1 0 0 0,-1 1 0 0 0,1 0 0 0 0,-1 0 0 0 0,1 0 0 0 0,-1 0 0 0 0,0 0 0 0 0,1 0 0 0 0,-1 1 0 0 0,0-1 0 0 0,0 1 0 0 0,0 0 0 0 0,-1 0 0 0 0,1 0 0 0 0,0 0 0 0 0,0 0 0 0 0,0 1 0 0 0,-1-1 0 0 0,-1 1-31 0 0,0 0 103 0 0,0 0-1 0 0,0 0 1 0 0,0 0 0 0 0,0 1-1 0 0,-1-1 1 0 0,1 1 0 0 0,0 0-1 0 0,0 1 1 0 0,1-1 0 0 0,-1 1-1 0 0,0 0 1 0 0,-4 3-103 0 0,-30 15 512 0 0,28-15-322 0 0,1 0 0 0 0,0 1-1 0 0,-9 5-189 0 0,12-6 137 0 0,-1 0 0 0 0,0-1 0 0 0,0 0 0 0 0,-1 0 0 0 0,-1 0-137 0 0,-11 5 333 0 0,19-8-564 0 0,-1-1 1 0 0,1 1-1 0 0,-1 0 1 0 0,1-1 0 0 0,-1 1-1 0 0,1-1 1 0 0,-1 0-1 0 0,1 0 1 0 0,-1 0-1 0 0,1 0 1 0 0,-1-1-1 0 0,0 1 231 0 0,-11-3-6235 0 0</inkml:trace>
  <inkml:trace contextRef="#ctx0" brushRef="#br0" timeOffset="39192.284">4058 8260 17071 0 0,'0'0'388'0'0,"0"0"52"0"0,1 1 30 0 0,8 7-33 0 0,-7-7-429 0 0,0 0 0 0 0,-1 1 0 0 0,1-1 0 0 0,-1 0 0 0 0,0 1 1 0 0,1-1-1 0 0,-1 1 0 0 0,0-1 0 0 0,0 1 0 0 0,0 0 0 0 0,0-1 0 0 0,0 1 0 0 0,0 0 0 0 0,-1 0 0 0 0,1 0 0 0 0,0-1 0 0 0,-1 2-8 0 0,5 15 150 0 0,-3-13 28 0 0,-1 0 0 0 0,0 0 0 0 0,0 0 0 0 0,0 0 0 0 0,0 5-178 0 0,-4 93 440 0 0,3-101-432 0 0,0 1-1 0 0,1 0 0 0 0,-1-1 0 0 0,1 1 0 0 0,0-1 1 0 0,0 1-1 0 0,0 0-7 0 0,0-1-90 0 0,-1-1 1 0 0,1 0-1 0 0,0 1 1 0 0,-1-1-1 0 0,0 1 0 0 0,1-1 1 0 0,-1 0-1 0 0,0 1 1 0 0,0-1-1 0 0,0 1 1 0 0,0-1-1 0 0,0 1 0 0 0,0-1 1 0 0,0 1-1 0 0,0-1 1 0 0,-1 1 89 0 0,3 3-1579 0 0,6 5-86 0 0,-6-7-20 0 0</inkml:trace>
  <inkml:trace contextRef="#ctx0" brushRef="#br0" timeOffset="39827.849">5156 8723 10136 0 0,'9'0'1049'0'0,"-2"-2"-724"0"0,-7 1-148 0 0,0 1 0 0 0,0-1 0 0 0,1 1 0 0 0,-1 0 0 0 0,0-1 0 0 0,0 1 0 0 0,1 0 0 0 0,-1-1 0 0 0,0 1 0 0 0,0-1 1 0 0,0 1-1 0 0,0-1 0 0 0,0 1 0 0 0,0-1 0 0 0,0 1 0 0 0,0 0 0 0 0,0-1 0 0 0,0 1 0 0 0,0-1 0 0 0,0 1 0 0 0,0-1 0 0 0,0 1 0 0 0,0-1 0 0 0,0 1 0 0 0,0 0 0 0 0,-1-1 0 0 0,1 1 0 0 0,0-1-177 0 0,-5-10 2691 0 0,-19-22-403 0 0,23 32-2253 0 0,-1 0 1 0 0,0-1-1 0 0,0 1 0 0 0,0 0 0 0 0,1 0 1 0 0,-1 1-1 0 0,0-1 0 0 0,0 0 0 0 0,0 1 1 0 0,0-1-1 0 0,-1 1 0 0 0,1 0 0 0 0,0-1 1 0 0,0 1-1 0 0,0 0 0 0 0,0 0 0 0 0,0 1 1 0 0,0-1-1 0 0,0 0 0 0 0,-2 1-35 0 0,0 0 82 0 0,-1 0-1 0 0,1-1 1 0 0,0 2-1 0 0,0-1 1 0 0,0 0-1 0 0,0 1 1 0 0,0 0-1 0 0,0 0 0 0 0,1 0 1 0 0,-2 1-82 0 0,-9 9 393 0 0,2 1-1 0 0,-8 9-392 0 0,18-19 37 0 0,1 0 0 0 0,-1-1 0 0 0,1 1 1 0 0,-1 0-1 0 0,1 0 0 0 0,0 0 0 0 0,0 0 0 0 0,0 0 0 0 0,1 1 0 0 0,-1-1 0 0 0,1 0 0 0 0,-1 0 0 0 0,1 0 0 0 0,0 1 0 0 0,0-1 0 0 0,1 0 0 0 0,-1 0 1 0 0,1 0-1 0 0,0 0 0 0 0,-1 0 0 0 0,1 1 0 0 0,1-1-37 0 0,3 11 96 0 0,0-2 1 0 0,1 1-1 0 0,1 0 1 0 0,2 3-97 0 0,3 2 43 0 0,1 0 0 0 0,0-1 0 0 0,1-1 0 0 0,0 0 0 0 0,2-1 1 0 0,0 0-1 0 0,0-1 0 0 0,13 7-43 0 0,-2-3-56 0 0,1-1-1 0 0,0-2 1 0 0,1-1 0 0 0,0-1 0 0 0,15 3 56 0 0,-39-14-111 0 0,1 0 0 0 0,0-1 0 0 0,0 0 0 0 0,0 0 0 0 0,0 0 1 0 0,5-1 110 0 0,-9 1-163 0 0,0-1 0 0 0,-1-1 0 0 0,1 1 0 0 0,0 0 1 0 0,0 0-1 0 0,0-1 0 0 0,0 1 0 0 0,-1-1 0 0 0,1 0 1 0 0,0 1-1 0 0,0-1 0 0 0,-1 0 0 0 0,1 0 0 0 0,0 0 1 0 0,-1 0-1 0 0,1 0 0 0 0,-1-1 0 0 0,0 1 1 0 0,1 0-1 0 0,-1-1 0 0 0,0 1 0 0 0,0-1 0 0 0,1 0 163 0 0,5-12-1896 0 0</inkml:trace>
  <inkml:trace contextRef="#ctx0" brushRef="#br0" timeOffset="40571.976">5097 8155 8288 0 0,'9'0'416'0'0,"0"1"0"0"0,1 0 1 0 0,-1 0-1 0 0,3 1-416 0 0,-8-1 618 0 0,1 0 0 0 0,0 1-1 0 0,-1 0 1 0 0,1 0 0 0 0,-1 0 0 0 0,0 0-1 0 0,1 1 1 0 0,-1 0 0 0 0,0 0-618 0 0,12 11 969 0 0,0 0 1 0 0,-1 1-1 0 0,-1 1 1 0 0,11 14-970 0 0,7 14 208 0 0,5 14-208 0 0,-15-20 500 0 0,-1 1 0 0 0,8 25-500 0 0,28 84 1380 0 0,-50-130-1240 0 0,12 39 347 0 0,7 20 125 0 0,-13-40 98 0 0,8 38-710 0 0,-4-12 135 0 0,-4-6-63 0 0,-23-91-288 0 0,2 0 0 0 0,1-1 0 0 0,1 0-1 0 0,3 0 1 0 0,0 0 0 0 0,3-11 216 0 0,0 27-98 0 0,0 14 68 0 0,0 1 0 0 0,0-1-1 0 0,0 0 1 0 0,1 1 0 0 0,-1-1 0 0 0,1 1 0 0 0,0-1 0 0 0,0 1-1 0 0,1-1 1 0 0,0 1 0 0 0,-1 0 0 0 0,2-1 30 0 0,4-6-27 0 0,-7 10 25 0 0,0 1 0 0 0,1-1 0 0 0,-1 1 0 0 0,0-1 0 0 0,0 1 0 0 0,1-1 0 0 0,-1 1 0 0 0,0-1 0 0 0,1 1 0 0 0,-1 0 0 0 0,0-1 0 0 0,1 1 0 0 0,-1-1 0 0 0,0 1 0 0 0,1 0 0 0 0,-1-1 0 0 0,1 1 0 0 0,-1 0 0 0 0,1 0 0 0 0,-1-1 0 0 0,1 1 0 0 0,-1 0 0 0 0,1 0 0 0 0,-1 0 0 0 0,1 0 0 0 0,-1 0 0 0 0,1 0 0 0 0,0-1 0 0 0,-1 1 0 0 0,1 0 0 0 0,-1 1 0 0 0,1-1 0 0 0,-1 0 0 0 0,1 0 0 0 0,-1 0 0 0 0,1 0 0 0 0,0 0 2 0 0,1 1-6 0 0,4 0 12 0 0,1 0-1 0 0,-1 1 0 0 0,0 0 0 0 0,0 0 1 0 0,-1 0-1 0 0,1 1 0 0 0,0 0 1 0 0,-1 0-1 0 0,1 0 0 0 0,3 4-5 0 0,11 9 13 0 0,-1 0-1 0 0,2 3-12 0 0,-15-13-6 0 0,30 31-164 0 0,8 11 170 0 0,-23-22 2 0 0,1-2 0 0 0,2 0 1 0 0,0-2-1 0 0,15 9-2 0 0,-33-26 38 0 0,1 0 0 0 0,0-1 0 0 0,0 0 1 0 0,1 0-1 0 0,-1-1 0 0 0,1 0 0 0 0,1 0-38 0 0,-7-2 3 0 0,-1-1 0 0 0,1 1 0 0 0,0-1 1 0 0,0 0-1 0 0,0 0 0 0 0,0 0 0 0 0,0 0 0 0 0,0 0 0 0 0,-1 0 0 0 0,1 0 0 0 0,0-1 1 0 0,0 1-1 0 0,0-1 0 0 0,0 1 0 0 0,-1-1 0 0 0,1 0 0 0 0,0 1 0 0 0,0-1 0 0 0,-1 0 1 0 0,1 0-1 0 0,-1-1 0 0 0,1 1 0 0 0,-1 0 0 0 0,1 0 0 0 0,-1-1 0 0 0,0 1 0 0 0,0-1 1 0 0,0 1-1 0 0,0-1 0 0 0,0 1 0 0 0,0-1 0 0 0,0 0 0 0 0,0 0 0 0 0,0 0-3 0 0,2-6-49 0 0,-1 1 0 0 0,1-1 1 0 0,-1 0-1 0 0,-1 0 0 0 0,1 0 0 0 0,-2 0 0 0 0,1-3 49 0 0,0-7-102 0 0,-2 0 1 0 0,-1-14 101 0 0,1 25-3 0 0,0 0 1 0 0,-1 1-1 0 0,0-1 1 0 0,-1-1 2 0 0,-4-17-11 0 0,4 14-3 0 0,0 1 1 0 0,-1-1 0 0 0,0 0-1 0 0,-5-7 14 0 0,-6-14 0 0 0,15 31 0 0 0,0 0 0 0 0,0 0 0 0 0,-1 0 0 0 0,1 0 0 0 0,-1 0 0 0 0,1 1 0 0 0,-1-1 0 0 0,1 0 0 0 0,-1 0 0 0 0,1 0 0 0 0,-1 1 0 0 0,0-1 0 0 0,1 0 0 0 0,-1 1 0 0 0,0-1 0 0 0,0 1 0 0 0,1-1 0 0 0,-1 1 0 0 0,0-1 0 0 0,0 1 0 0 0,0-1 0 0 0,0 1 0 0 0,0 0 0 0 0,0-1 0 0 0,0 1 0 0 0,0 0 0 0 0,0 0 0 0 0,0 0 0 0 0,0 0 0 0 0,1 0 0 0 0,-2 0 0 0 0,1 0 0 0 0,-1 1 0 0 0,1-1 0 0 0,0 1 0 0 0,-1-1 0 0 0,1 1 0 0 0,0 0 0 0 0,-1 0 0 0 0,1-1 0 0 0,0 1 0 0 0,0 0 0 0 0,0 0 0 0 0,0 0 0 0 0,0 0 0 0 0,0 1 0 0 0,0-1 0 0 0,0 0 0 0 0,0 0 0 0 0,0 1 0 0 0,1-1 0 0 0,-1 0 0 0 0,0 1 0 0 0,-4 9 30 0 0,0 1 0 0 0,0-1 0 0 0,1 1 0 0 0,1 0 0 0 0,0 0 0 0 0,1 0 0 0 0,0 1-1 0 0,0-1 1 0 0,2 0 0 0 0,-1 1 0 0 0,2-1 0 0 0,0 1 0 0 0,0-1 0 0 0,1 1 0 0 0,0-1 0 0 0,1 0 0 0 0,1 0-1 0 0,0 0 1 0 0,3 4-30 0 0,-4-8 82 0 0,1-1-1 0 0,0 0 0 0 0,0 0 0 0 0,1 0 0 0 0,3 3-81 0 0,-6-7 45 0 0,1 0-1 0 0,0-1 1 0 0,-1 1-1 0 0,1-1 1 0 0,0 1-1 0 0,1-1 1 0 0,-1 0-1 0 0,0 0 1 0 0,1-1-1 0 0,-1 1 1 0 0,1-1-1 0 0,2 1-44 0 0,-4-1 13 0 0,-1-1 0 0 0,0 0 0 0 0,1 0 0 0 0,-1 0 0 0 0,0 0 0 0 0,0-1 0 0 0,1 1 0 0 0,-1 0 0 0 0,0-1 0 0 0,1 1 0 0 0,-1 0 0 0 0,0-1 0 0 0,0 1 0 0 0,0-1 0 0 0,1 0 0 0 0,-1 1 0 0 0,0-1 0 0 0,0 0 0 0 0,0 0 0 0 0,0 0 0 0 0,0 0 0 0 0,0 0 0 0 0,-1 0 0 0 0,1 0 0 0 0,0 0 0 0 0,0 0 0 0 0,-1 0 0 0 0,1 0 0 0 0,-1 0 0 0 0,1-1 0 0 0,0 0-13 0 0,1-3 14 0 0,1-1 1 0 0,-1 0 0 0 0,-1 1 0 0 0,1-1 0 0 0,-1 0 0 0 0,0-1-15 0 0,0-5-36 0 0,0 0 0 0 0,-1 0 0 0 0,-1 0 0 0 0,0 0 0 0 0,-1 0-1 0 0,-3-11 37 0 0,-1-13-495 0 0,0 22-4 0 0,4 13-93 0 0,4 9 339 0 0,2 2 197 0 0,0 0 0 0 0,1 0 0 0 0,0-1 1 0 0,4 5 55 0 0,5 12-38 0 0,8 13-29 0 0,6 6 67 0 0,4 13 6 0 0,-26-46-206 0 0,0 0 1 0 0,0-1 0 0 0,1 1 0 0 0,1-2 0 0 0,0 1 0 0 0,0-1 0 0 0,1 0-1 0 0,1 1 200 0 0,-8-10-876 0 0</inkml:trace>
  <inkml:trace contextRef="#ctx0" brushRef="#br0" timeOffset="41462.2">6157 8630 9440 0 0,'12'11'208'0'0,"-1"1"0"0"0,0 1 0 0 0,-1 0 0 0 0,-1 0-1 0 0,0 1 1 0 0,-1 0 0 0 0,1 3-208 0 0,13 23 985 0 0,-12-23-768 0 0,-1 1 1 0 0,-1 0-1 0 0,0 1 1 0 0,-2 0 0 0 0,1 4-218 0 0,2 4 779 0 0,-6-18-187 0 0,0 0 0 0 0,0 1 0 0 0,-1-1 1 0 0,1 9-593 0 0,3 28 3025 0 0,-14-68-2841 0 0,-24-86 6 0 0,16 62-107 0 0,3-1 1 0 0,2-1-1 0 0,-5-44-83 0 0,15 85 9 0 0,1-1 0 0 0,0 0 0 0 0,0 0-1 0 0,0 1 1 0 0,1-1 0 0 0,1 1 0 0 0,1-7-9 0 0,-3 12 10 0 0,1 0 0 0 0,-1 0-1 0 0,1 0 1 0 0,0 1 0 0 0,0-1 0 0 0,0 0-1 0 0,0 1 1 0 0,0-1 0 0 0,0 1 0 0 0,0-1-1 0 0,0 1 1 0 0,1-1 0 0 0,-1 1 0 0 0,1 0-1 0 0,-1 0 1 0 0,1 0 0 0 0,-1 0 0 0 0,1 0-1 0 0,-1 0 1 0 0,1 0 0 0 0,0 0 0 0 0,0 1-1 0 0,-1-1 1 0 0,1 0 0 0 0,0 1 0 0 0,0 0-1 0 0,0-1 1 0 0,0 1 0 0 0,0 0 0 0 0,-1 0-1 0 0,1 0 1 0 0,0 0 0 0 0,1 1-10 0 0,2-1 12 0 0,-1 1 1 0 0,1 0 0 0 0,-1 1-1 0 0,0-1 1 0 0,0 1-1 0 0,0 0 1 0 0,0 0 0 0 0,0 0-1 0 0,0 0 1 0 0,0 1-1 0 0,1 0-12 0 0,7 8 53 0 0,1 0-1 0 0,4 7-52 0 0,4 2 27 0 0,10 9 28 0 0,12 12 37 0 0,8 2-92 0 0,-38-32 87 0 0,1-1 0 0 0,0-1 0 0 0,1 0 0 0 0,0-1-1 0 0,1 0 1 0 0,2 0-87 0 0,-16-7 19 0 0,1 0-1 0 0,-1-1 1 0 0,1 1-1 0 0,-1 0 1 0 0,1-1-1 0 0,-1 1 1 0 0,1-1-1 0 0,0 0 1 0 0,-1 0-1 0 0,1 0 1 0 0,-1 0-1 0 0,1 0 1 0 0,0-1-1 0 0,-1 1 1 0 0,1-1-1 0 0,-1 0 1 0 0,1 1-1 0 0,-1-1 1 0 0,0 0-1 0 0,1-1 1 0 0,-1 1-1 0 0,0 0 1 0 0,0-1-1 0 0,0 1 1 0 0,0-1-1 0 0,0 1 1 0 0,0-1-1 0 0,0 0 1 0 0,0 0-1 0 0,-1 0 0 0 0,1 0 1 0 0,-1 0-1 0 0,1 0 1 0 0,-1-1-1 0 0,0 1 1 0 0,0 0-1 0 0,0-1 1 0 0,0 1-1 0 0,0-1 1 0 0,-1 1-1 0 0,1-1 1 0 0,-1 1-1 0 0,1-1 1 0 0,-1 0-1 0 0,0-1-18 0 0,0-9 0 0 0,-1-1 0 0 0,-1 0 0 0 0,0 1 0 0 0,0 0 0 0 0,-2-2 0 0 0,3 8 0 0 0,-1 0 0 0 0,-1 1 0 0 0,0-1 0 0 0,0 1 0 0 0,0 0 0 0 0,0 0 0 0 0,-1 0 0 0 0,0 0 0 0 0,0 1 0 0 0,-4-5 0 0 0,2 3 1 0 0,5 5-3 0 0,0 0 1 0 0,-1 0 0 0 0,1 0 0 0 0,-1 0 0 0 0,1 1-1 0 0,-1-1 1 0 0,0 0 0 0 0,0 1 0 0 0,0-1 1 0 0,-4-2-43 0 0,5 4 43 0 0,1 0 0 0 0,-1 0 0 0 0,0 0-1 0 0,0 0 1 0 0,0 0 0 0 0,1 0 0 0 0,-1 0 0 0 0,0 0 0 0 0,0 0-1 0 0,1 0 1 0 0,-1 0 0 0 0,0 0 0 0 0,0 0 0 0 0,1 1 0 0 0,-1-1-1 0 0,0 0 1 0 0,0 1 0 0 0,1-1 0 0 0,-1 0 0 0 0,1 1 0 0 0,-1-1-1 0 0,0 1 1 0 0,1-1 0 0 0,-1 1 0 0 0,1-1 0 0 0,-1 1 0 0 0,1 0-1 0 0,-1-1 1 0 0,1 1 0 0 0,-1 0 0 0 0,1-1 0 0 0,0 1 0 0 0,-1 0-1 0 0,1-1 1 0 0,0 1 0 0 0,0 0 0 0 0,-1 0 0 0 0,1-1 0 0 0,0 2 0 0 0,-1 1 7 0 0,0 0 11 0 0,0-1 0 0 0,0 1 0 0 0,0-1 1 0 0,0 1-1 0 0,1 0 0 0 0,-1-1 0 0 0,1 1 0 0 0,0 0 0 0 0,0 0 0 0 0,0-1 0 0 0,0 1 0 0 0,1 2-18 0 0,9 34 302 0 0,-3-14-123 0 0,-2-10-38 0 0,0 1 0 0 0,1-2 0 0 0,0 1 0 0 0,1 0-141 0 0,12 26 278 0 0,-4-6 283 0 0,20 31-561 0 0,6 13 359 0 0,-37-71-325 0 0,11 25 137 0 0,-1 1 0 0 0,8 31-171 0 0,-10-25 72 0 0,-5-17-3 0 0,0 0 0 0 0,-2 4-69 0 0,-3-19 17 0 0,-2 0 1 0 0,1 0-1 0 0,-1 0 1 0 0,0 0-1 0 0,0 0 1 0 0,-1 0-1 0 0,0 1 1 0 0,-1 1-18 0 0,1-8 2 0 0,1 0 0 0 0,-1 1 0 0 0,1-1 0 0 0,-1 0 1 0 0,0 0-1 0 0,0 0 0 0 0,0 0 0 0 0,0 0 0 0 0,0 0 1 0 0,0 0-1 0 0,-1-1 0 0 0,1 1 0 0 0,-1 0 0 0 0,1-1 1 0 0,-1 1-1 0 0,1-1 0 0 0,-1 1 0 0 0,0-1 0 0 0,0 0 1 0 0,0 0-1 0 0,0 0 0 0 0,0 0 0 0 0,0 0 0 0 0,0 0 1 0 0,0 0-1 0 0,0-1 0 0 0,0 1 0 0 0,-1-1 0 0 0,1 1 1 0 0,0-1-1 0 0,0 0 0 0 0,-1 0 0 0 0,1 0 0 0 0,0 0 1 0 0,0-1-1 0 0,0 1 0 0 0,-1 0 0 0 0,1-1 0 0 0,0 0 1 0 0,0 1-3 0 0,-5-3 20 0 0,1 0 1 0 0,0 0-1 0 0,0-1 1 0 0,0 0 0 0 0,0 0-1 0 0,0 0 1 0 0,1 0 0 0 0,0-1-1 0 0,0 0 1 0 0,0 0 0 0 0,0-1-1 0 0,1 1 1 0 0,0-1-1 0 0,0 0 1 0 0,1 0 0 0 0,0 0-1 0 0,0-1 1 0 0,0 1 0 0 0,0-3-21 0 0,3 9 1 0 0,-5-15 44 0 0,1-1 0 0 0,1 1 0 0 0,1-1 0 0 0,-1-9-45 0 0,3 21 11 0 0,0-1 0 0 0,0 0 0 0 0,1 1 0 0 0,-1-1 0 0 0,1 1 0 0 0,0-1 0 0 0,0 1 0 0 0,1-1 0 0 0,-1 1 0 0 0,1 0 0 0 0,0 0 0 0 0,0 0 0 0 0,0 0-1 0 0,1 0 1 0 0,0 0 0 0 0,-1 0 0 0 0,1 1 0 0 0,1-1-11 0 0,15-12 35 0 0,0 1-1 0 0,1 0 1 0 0,0 2-1 0 0,1 1 0 0 0,1 0 1 0 0,8-2-35 0 0,-3 1 34 0 0,0-1 1 0 0,-2-2-1 0 0,1 0 0 0 0,-2-2-34 0 0,-17 13-3 0 0,-1 0-26 0 0,0 1 0 0 0,0-1 0 0 0,-1 0 0 0 0,1-1 0 0 0,-1 1 0 0 0,0-1 0 0 0,-1 0 0 0 0,0 0 0 0 0,0-1 0 0 0,2-2 29 0 0,-1-3-155 0 0,-1 4-27 0 0,-1-1-1 0 0,0 0 1 0 0,2-7 182 0 0,-5 13-26 0 0,1 0 1 0 0,-1-1-1 0 0,0 1 0 0 0,0-1 1 0 0,0 1-1 0 0,0-1 1 0 0,0 1-1 0 0,-1 0 0 0 0,1-1 1 0 0,-1 1-1 0 0,0 0 1 0 0,-1-1 25 0 0,-2-8-83 0 0,-1 0 0 0 0,0 1 1 0 0,-1 0-1 0 0,0 0 0 0 0,-7-8 83 0 0,10 15-21 0 0,0 0-1 0 0,0 1 0 0 0,-1-1 0 0 0,1 1 1 0 0,-1 0-1 0 0,0 0 0 0 0,0 0 0 0 0,0 0 1 0 0,0 1-1 0 0,-1 0 0 0 0,1 0 0 0 0,-1 0 1 0 0,1 0-1 0 0,-1 1 0 0 0,0-1 0 0 0,0 1 22 0 0,2 0-11 0 0,0 1 0 0 0,0-1 0 0 0,-1 1 0 0 0,1 0 0 0 0,0-1 0 0 0,0 2 0 0 0,0-1 0 0 0,-1 0 0 0 0,1 1 0 0 0,0-1 0 0 0,0 1-1 0 0,0 0 1 0 0,0 0 0 0 0,0 0 0 0 0,0 0 0 0 0,0 1 0 0 0,0-1 0 0 0,1 1 0 0 0,-1 0 0 0 0,0-1 0 0 0,1 1 0 0 0,0 0 0 0 0,-1 1 0 0 0,1-1 0 0 0,0 0-1 0 0,0 1 1 0 0,0-1 0 0 0,0 1 0 0 0,1 0 0 0 0,-1 0 0 0 0,1-1 0 0 0,-1 1 0 0 0,1 0 11 0 0,0 2-2 0 0,0-1 1 0 0,0 0 0 0 0,1 0-1 0 0,0 1 1 0 0,-1-1-1 0 0,2 0 1 0 0,-1 1-1 0 0,0 1 2 0 0,7 35 1 0 0,-4-28 15 0 0,1-1 1 0 0,1 0-1 0 0,-1 0 0 0 0,2 0 0 0 0,0-1 0 0 0,0 0 0 0 0,1 0 0 0 0,0 0 1 0 0,1-1-1 0 0,1 1-16 0 0,6 6 31 0 0,1-1 1 0 0,0 0 0 0 0,1-1 0 0 0,1-1-1 0 0,6 4-31 0 0,7 2-112 0 0,0-1-1 0 0,1-2 1 0 0,10 3 112 0 0,21 4-6739 0 0,-30-13-600 0 0</inkml:trace>
  <inkml:trace contextRef="#ctx0" brushRef="#br0" timeOffset="42329.617">7526 8428 6912 0 0,'1'1'314'0'0,"3"4"-252"0"0,0 0-1 0 0,0 0 0 0 0,0 0 0 0 0,-1 0 0 0 0,0 1 0 0 0,0-1 0 0 0,0 1 0 0 0,0 2-61 0 0,15 51 1989 0 0,-14-44-756 0 0,33 149 3790 0 0,-18-72-4240 0 0,-14-73-427 0 0,1-1 0 0 0,2 5-356 0 0,10 30 1138 0 0,-22-80-248 0 0,1 0 0 0 0,1-7-890 0 0,-6-54-212 0 0,7 81 170 0 0,-2-14-18 0 0,0-1-1 0 0,1 1 1 0 0,1 0-1 0 0,1 0 1 0 0,1-1-1 0 0,1 1 0 0 0,2-3 61 0 0,-1 14-161 0 0,2 7 10 0 0,-2 3 146 0 0,-1 0 0 0 0,0 0 0 0 0,0 0-1 0 0,0 1 1 0 0,0-1 0 0 0,1 1-1 0 0,-1-1 1 0 0,0 1 0 0 0,0 0 0 0 0,0 0-1 0 0,0 0 1 0 0,0 0 0 0 0,-1 0 0 0 0,1 0-1 0 0,0 1 1 0 0,0-1 0 0 0,-1 1-1 0 0,1-1 1 0 0,-1 1 0 0 0,1 0 0 0 0,-1-1-1 0 0,0 1 1 0 0,2 2 5 0 0,5 8-10 0 0,-1 0 0 0 0,0 1 1 0 0,2 4 9 0 0,-7-12-2 0 0,14 29 57 0 0,-6-13 256 0 0,11 19-311 0 0,-6-14 236 0 0,-6-10 157 0 0,1 0-1 0 0,6 6-392 0 0,-4-4 541 0 0,-12-17-285 0 0,0-1-66 0 0,0 0-29 0 0,1-1-8 0 0,1-4-124 0 0,0-1 0 0 0,0 1 0 0 0,-1 0-1 0 0,0-1 1 0 0,0 1 0 0 0,0 0 0 0 0,-1-1 0 0 0,1 1-1 0 0,-1-1 1 0 0,-1-2-29 0 0,2-20 8 0 0,-1-5-8 0 0,0 27 0 0 0,-1 0 0 0 0,1 0 0 0 0,0 0 0 0 0,1 0 0 0 0,-1 0 0 0 0,1 0 0 0 0,1 0 0 0 0,-1 1 0 0 0,1-1 0 0 0,3-7 0 0 0,-2 5 0 0 0,-1 1 0 0 0,2 0 0 0 0,-1 0 0 0 0,2 0 0 0 0,-5 5 0 0 0,1 1 0 0 0,0 0 0 0 0,0 0 0 0 0,0-1 0 0 0,0 1 0 0 0,0 0 0 0 0,0 0 0 0 0,0 0 0 0 0,1 0 0 0 0,-1 0 0 0 0,0 1 0 0 0,0-1 0 0 0,1 0 0 0 0,-1 0 0 0 0,0 1 0 0 0,1-1 0 0 0,-1 1 0 0 0,1 0 0 0 0,-1-1 0 0 0,1 1 0 0 0,-1 0 0 0 0,1 0 0 0 0,3 0 0 0 0,0 0 0 0 0,0 0 0 0 0,0 1 0 0 0,0-1 0 0 0,0 1 0 0 0,-1 1 0 0 0,1-1 0 0 0,0 1 0 0 0,-1-1 0 0 0,1 1 0 0 0,-1 1 0 0 0,0-1 0 0 0,1 0 0 0 0,-1 1 0 0 0,0 0 0 0 0,-1 0 0 0 0,1 0 0 0 0,0 1 0 0 0,-1-1 0 0 0,0 1 0 0 0,0 0 0 0 0,0 0 0 0 0,0 0 0 0 0,11 16 32 0 0,-2 0-1 0 0,10 20-31 0 0,1 3 1 0 0,-20-38-10 0 0,-1 1 0 0 0,0-1 0 0 0,0 0 0 0 0,-1 1-1 0 0,1-1 1 0 0,0 6 9 0 0,6 19-442 0 0,-7-28-38 0 0,-1-2-1184 0 0,0 0-511 0 0</inkml:trace>
  <inkml:trace contextRef="#ctx0" brushRef="#br0" timeOffset="42823.068">8098 8435 6912 0 0,'3'1'332'0'0,"0"-1"1"0"0,0 0-1 0 0,0 1 1 0 0,-1-1-1 0 0,1 1 1 0 0,0 0-1 0 0,0 0 1 0 0,-1 0-1 0 0,1 1 1 0 0,-1-1-1 0 0,2 1-332 0 0,2 7 3610 0 0,0 10-2846 0 0,-6-17-497 0 0,2 7 71 0 0,0 0-1 0 0,-1 0 1 0 0,-1 0-1 0 0,0 3-337 0 0,4 31 319 0 0,-1-24-54 0 0,2 0-1 0 0,0-1 1 0 0,2 5-265 0 0,2 3 320 0 0,-5-16-86 0 0,-1 1-1 0 0,2-1 1 0 0,-1 0-1 0 0,2 0-233 0 0,2 5 366 0 0,-6-10-165 0 0,1 0 0 0 0,0 0-1 0 0,0 0 1 0 0,1 0 0 0 0,-1 0-1 0 0,1-1 1 0 0,3 3-201 0 0,4 3 306 0 0,24 19 912 0 0,-33-28-1138 0 0,0 1 1 0 0,1 0 0 0 0,0-1 0 0 0,-1 0 0 0 0,1 1-1 0 0,0-1 1 0 0,0 0 0 0 0,-1 0 0 0 0,1-1 0 0 0,0 1-1 0 0,0 0 1 0 0,1-1-81 0 0,-3 0 27 0 0,1 0-1 0 0,-1-1 0 0 0,1 1 1 0 0,-1 0-1 0 0,0-1 1 0 0,1 1-1 0 0,-1-1 0 0 0,0 0 1 0 0,1 1-1 0 0,-1-1 0 0 0,0 0 1 0 0,0 0-1 0 0,0 0 1 0 0,0 0-1 0 0,0 0 0 0 0,0 0 1 0 0,1-1-27 0 0,1 0 53 0 0,0-2-32 0 0,1 0 1 0 0,-1 1-1 0 0,0-1 1 0 0,-1 0 0 0 0,1-1-1 0 0,0 1 1 0 0,-1 0-1 0 0,0-1 1 0 0,0 1 0 0 0,-1-1-1 0 0,1 0-21 0 0,1-5-116 0 0,-1-1-1 0 0,0 1 0 0 0,0-1 0 0 0,-1-4 117 0 0,1-3-179 0 0,-2 0-1 0 0,0 0 0 0 0,-1 0 0 0 0,-1 0 0 0 0,-1 1 1 0 0,-2-11 179 0 0,-7-19-527 0 0,11 46 444 0 0,1 1 3 0 0,0 0-8 0 0,0 1-34 0 0,1 8 59 0 0,1 0 0 0 0,0 0 0 0 0,0-1 0 0 0,0 1 0 0 0,1-1 0 0 0,1 1 0 0 0,0-1 63 0 0,6 18 11 0 0,-2-3-11 0 0,2-1 0 0 0,1 0 0 0 0,1-1 0 0 0,0 0 0 0 0,6 5 0 0 0,-9-14 251 0 0,0-1-1 0 0,9 10-250 0 0,-14-18-310 0 0,0 0 0 0 0,0 1 1 0 0,0-1-1 0 0,0 0 0 0 0,3 0 310 0 0,14 5-4910 0 0,-11-7-1579 0 0</inkml:trace>
  <inkml:trace contextRef="#ctx0" brushRef="#br0" timeOffset="43183.528">8759 8496 8288 0 0,'-9'9'5932'0'0,"3"-5"-5932"0"0,0 1-1 0 0,1 0 0 0 0,0 1 0 0 0,0-1 0 0 0,0 1 1 0 0,0 1 0 0 0,2 0 94 0 0,1-1 1 0 0,-1 1 0 0 0,2 0 0 0 0,-1 0 0 0 0,1-1 0 0 0,0 1 0 0 0,0 0 0 0 0,0 0-1 0 0,1 0 1 0 0,1 0 0 0 0,-1 0 0 0 0,1 0 0 0 0,0 0 0 0 0,0 0 0 0 0,1-1 0 0 0,1 3-95 0 0,3 8 797 0 0,1 0 1 0 0,0-1 0 0 0,1-1 0 0 0,1 1 0 0 0,9 11-798 0 0,-10-17 237 0 0,0 0-1 0 0,0 0 1 0 0,1-1-1 0 0,0 0 0 0 0,0-1 1 0 0,1 0-1 0 0,0 0 1 0 0,1-1-1 0 0,-1 0 0 0 0,5 1-236 0 0,-10-5 6 0 0,1 0-1 0 0,-1-1 0 0 0,1 0 1 0 0,0 0-1 0 0,0 0 1 0 0,0-1-1 0 0,0 1 0 0 0,0-1 1 0 0,0-1-1 0 0,1 1 1 0 0,-1-1-1 0 0,0 0 0 0 0,0-1 1 0 0,1 1-1 0 0,-1-1 1 0 0,0-1-1 0 0,0 1 0 0 0,0-1 1 0 0,0 0-1 0 0,-1 0 1 0 0,1-1-1 0 0,1 0-5 0 0,-3 0-329 0 0,1 0 0 0 0,-1-1 1 0 0,1 0-1 0 0,-1 0 0 0 0,0 0 0 0 0,-1 0 0 0 0,4-5 329 0 0,11-20-5858 0 0,-9 4-212 0 0</inkml:trace>
  <inkml:trace contextRef="#ctx0" brushRef="#br0" timeOffset="43662.104">8834 7946 14688 0 0,'13'22'425'0'0,"0"1"0"0"0,-2 1 0 0 0,0 0 0 0 0,-1 4-425 0 0,30 101 1310 0 0,-18-47-189 0 0,50 170-123 0 0,-41-157-872 0 0,28 55-126 0 0,-49-127-17 0 0,-5-9 166 0 0,2 1-1 0 0,0-1 1 0 0,0 0-1 0 0,1-1 0 0 0,1 0 1 0 0,10 12-149 0 0,-18-24 29 0 0,-1-1 1 0 0,1 1-1 0 0,-1 0 1 0 0,1-1-1 0 0,0 1 1 0 0,-1 0-1 0 0,1-1 0 0 0,0 0 1 0 0,0 1-1 0 0,0-1 1 0 0,-1 1-1 0 0,1-1 1 0 0,0 0-1 0 0,0 1 1 0 0,0-1-1 0 0,0 0 1 0 0,0 0-1 0 0,-1 0 1 0 0,2 0-30 0 0,-2-1 51 0 0,1-1 1 0 0,-1 1-1 0 0,0-1 1 0 0,1 1-1 0 0,-1-1 0 0 0,0 1 1 0 0,0-1-1 0 0,0 1 1 0 0,0-1-1 0 0,-1 0-51 0 0,1-1-1 0 0,-1-30-271 0 0,-3 0-1 0 0,0 0 1 0 0,-4-4 272 0 0,-4-42-263 0 0,6 44 217 0 0,3 23 36 0 0,1-1 0 0 0,1 1 0 0 0,0 0 0 0 0,1-1-1 0 0,0 1 1 0 0,1-5 10 0 0,-1 16 2 0 0,0 1-1 0 0,0 0 1 0 0,0-1-1 0 0,0 1 1 0 0,0-1-1 0 0,0 1 1 0 0,0 0-1 0 0,0-1 1 0 0,1 1-1 0 0,-1 0 1 0 0,0-1-1 0 0,0 1 1 0 0,0 0-1 0 0,0 0 1 0 0,1-1-1 0 0,-1 1 1 0 0,0 0-1 0 0,0-1 0 0 0,1 1 1 0 0,-1 0-1 0 0,0 0 1 0 0,0 0-1 0 0,1-1 1 0 0,-1 1-1 0 0,0 0 1 0 0,1 0-1 0 0,-1 0 1 0 0,0 0-1 0 0,1 0 1 0 0,-1-1-1 0 0,0 1 1 0 0,1 0-2 0 0,11 5 150 0 0,10 13 135 0 0,-7-2-79 0 0,-2 1-1 0 0,1 1 1 0 0,-2 0-1 0 0,0 2-205 0 0,6 7 222 0 0,8 10-222 0 0,38 54 227 0 0,-32-44-69 0 0,-22-35-235 0 0,0 0 0 0 0,1-1-1 0 0,10 9 78 0 0,-19-19-120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13:44.2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1914 8 3888 0 0,'31'0'341'0'0,"13"-3"185"0"0,-7-1 1579 0 0,-23 4-1442 0 0,-6 0-281 0 0,1-1 0 0 0,0 1 0 0 0,-1 1 0 0 0,1 0-1 0 0,0 0 1 0 0,-1 1 0 0 0,1 0 0 0 0,-1 0 0 0 0,1 1-382 0 0,13 1 1328 0 0,-21-4-1008 0 0,-1 0-35 0 0,14 5 1526 0 0,-15-2-1766 0 0,1-1 0 0 0,0 0 0 0 0,-1 0 0 0 0,0 0 1 0 0,1 0-1 0 0,-1 0 0 0 0,0 0 0 0 0,0 0 0 0 0,0 0 1 0 0,-1 1-46 0 0,-2 3 89 0 0,-1 0 1 0 0,1 0 0 0 0,-1 0-1 0 0,-1-1 1 0 0,1 0 0 0 0,-1 0-1 0 0,0 0 1 0 0,0 0 0 0 0,0-1-1 0 0,-1 0 1 0 0,0-1 0 0 0,-2 2-90 0 0,-33 22 297 0 0,26-20-82 0 0,0-1 0 0 0,-11 2-215 0 0,9-2 115 0 0,15-4-93 0 0,0-1 0 0 0,0 0 0 0 0,1 0 0 0 0,-1-1 0 0 0,0 1 0 0 0,0-1 0 0 0,0 1 0 0 0,-3-1-22 0 0,-11 1 138 0 0,-1 1 1 0 0,0 0-1 0 0,1 2 0 0 0,-4 1-138 0 0,-3 0 395 0 0,-20 2-395 0 0,28-3 127 0 0,-1 0-1 0 0,1 1 0 0 0,0 1 1 0 0,-14 6-127 0 0,21-8 58 0 0,-12 5 93 0 0,11-4-43 0 0,0-1 1 0 0,-1 0-1 0 0,0-1 1 0 0,1 0-1 0 0,-9 1-108 0 0,14-3 42 0 0,0 0-1 0 0,1 1 0 0 0,-1 0 0 0 0,0-1 1 0 0,-3 3-42 0 0,3-1 38 0 0,0-1 0 0 0,0-1 0 0 0,0 1 1 0 0,0 0-1 0 0,-5 0-38 0 0,-67 4 434 0 0,57-3-432 0 0,-33 2 56 0 0,3 1 117 0 0,44-5-158 0 0,1-1 1 0 0,-1 1-1 0 0,1 0 1 0 0,-1 1-1 0 0,1-1 0 0 0,-3 2-17 0 0,-25 6 64 0 0,26-8-39 0 0,0 1-1 0 0,-1 0 1 0 0,1 0-1 0 0,-5 2-24 0 0,-20 7 102 0 0,-21-2-50 0 0,-30 8 35 0 0,74-15-78 0 0,0 0 0 0 0,1-1 1 0 0,-1 0-1 0 0,0-1 0 0 0,0 1 1 0 0,0-2-1 0 0,1 1 0 0 0,-5-2-9 0 0,-81-3 0 0 0,75 3 11 0 0,0 0 0 0 0,1 1-1 0 0,-1 1 1 0 0,0 1 0 0 0,0 1-1 0 0,-1 0-10 0 0,14-1 5 0 0,1-1 0 0 0,-1 0 0 0 0,1-1-1 0 0,-1 1 1 0 0,-2-2-5 0 0,-19 0 48 0 0,10 2-21 0 0,-49 0 74 0 0,-6-4-101 0 0,65 3 0 0 0,0 0 0 0 0,1-1 0 0 0,-1 0 0 0 0,-5-2 0 0 0,-18-6 0 0 0,16 7 1 0 0,0-1-1 0 0,-1-1 0 0 0,1 0 0 0 0,1-1 0 0 0,-2-2 0 0 0,-13-4 10 0 0,16 7 17 0 0,-2 1 0 0 0,-11-3-27 0 0,14 4 13 0 0,1 1 0 0 0,0-2-1 0 0,0 1 1 0 0,0-1-1 0 0,-1-2-12 0 0,4 2 0 0 0,0 4 0 0 0,2 0 11 0 0,5 0 53 0 0,0 0 53 0 0,0 0 11 0 0,0 0 0 0 0,-1-2-21 0 0,-1-6-100 0 0,4 6-18 0 0,0 0 1 0 0,0 0-1 0 0,0 1 1 0 0,0-1-1 0 0,0 1 1 0 0,0-1-1 0 0,1 1 11 0 0,6-4-3 0 0,-5 3 15 0 0,-1 0 0 0 0,1 0 1 0 0,0 0-1 0 0,1 1 0 0 0,-1 0 1 0 0,0-1-1 0 0,4 1-12 0 0,65-15 215 0 0,132-11 578 0 0,-180 24-713 0 0,-17 3-43 0 0,-1-1 1 0 0,0 0-1 0 0,1 0 0 0 0,4-2-37 0 0,5-2 97 0 0,1 2 1 0 0,-1 0-1 0 0,0 1 0 0 0,17 0-97 0 0,23-3 209 0 0,107-14 207 0 0,-145 18-394 0 0,0 2 1 0 0,0 0 0 0 0,0 1 0 0 0,0 1 0 0 0,7 2-23 0 0,4 1 32 0 0,16 0-32 0 0,140 14 0 0 0,-125-16 0 0 0,0-3 0 0 0,13-3 0 0 0,16 0 0 0 0,88-5 192 0 0,-170 7-192 0 0,-1 1 0 0 0,1 0 0 0 0,0 0 0 0 0,2 2 0 0 0,17 2 0 0 0,-14-4 0 0 0,-7 0 0 0 0,-1-1 0 0 0,1 1 0 0 0,-1 0 0 0 0,0 0 0 0 0,1 1 0 0 0,-1-1 0 0 0,0 1 0 0 0,0 1 0 0 0,0-1 0 0 0,0 1 0 0 0,0-1 0 0 0,-1 1 0 0 0,3 3 0 0 0,1 0-12 0 0,-7-4-46 0 0,-1-2-10 0 0,-13 3-20 0 0,6-1 74 0 0,0 0 2 0 0,0 0 1 0 0,0-1 0 0 0,0 0 0 0 0,0 0 0 0 0,0 0 0 0 0,0-1 0 0 0,0 0 0 0 0,-1 0-1 0 0,1 0 1 0 0,-3-2 11 0 0,-27-3 0 0 0,1 1 0 0 0,-1 1 0 0 0,-9 3 0 0 0,-44-4 0 0 0,19 2 0 0 0,-1 4 0 0 0,1 2 0 0 0,-30 8 0 0 0,99-12 0 0 0,-85 8 0 0 0,-54-4 0 0 0,-123-1 0 0 0,240-2 11 0 0,0 2 0 0 0,0 0-1 0 0,0 1 1 0 0,0 1 0 0 0,1 1-1 0 0,-20 9-10 0 0,-31 6 0 0 0,65-18 119 0 0,6-1-62 0 0,0-1 1 0 0,-1-1-1 0 0,1 1 1 0 0,0 0-1 0 0,-1-1 1 0 0,1 1-1 0 0,-1-1 1 0 0,1 0-1 0 0,-1 0 1 0 0,-2-1-58 0 0,15-16 128 0 0,-7 15-122 0 0,0-1 0 0 0,1 0 1 0 0,-1 1-1 0 0,1-1 0 0 0,0 1 1 0 0,0 0-1 0 0,0 0 0 0 0,0 0 1 0 0,0 0-1 0 0,0 1 1 0 0,1-1-1 0 0,-1 1 0 0 0,1 0-6 0 0,50-27 134 0 0,14-9 44 0 0,23 1-48 0 0,8 1-130 0 0,-60 22 14 0 0,-8 4-14 0 0,1 2 0 0 0,0 1 0 0 0,2 1 0 0 0,0 0 0 0 0,118-12 0 0 0,-73 9 0 0 0,-28 4 0 0 0,0 3 0 0 0,0 1 0 0 0,15 5 0 0 0,-14-4 0 0 0,-33-2 0 0 0,-1 2 0 0 0,16 2 0 0 0,22 3 0 0 0,-33-4 0 0 0,0 0 0 0 0,12 4 0 0 0,-35-6 0 0 0,8 3-9 0 0,0-2 0 0 0,0 1 0 0 0,0-1 1 0 0,-1 0-1 0 0,1-1 0 0 0,4 0 9 0 0,-10-1-11 0 0,2-1 9 0 0,8 6 4 0 0,-11-4-17 0 0,0 0-1 0 0,-1 0 0 0 0,1 1 0 0 0,0-1 1 0 0,0 0-1 0 0,0 1 0 0 0,0-1 1 0 0,-1 1-1 0 0,1-1 0 0 0,0 1 0 0 0,-1-1 1 0 0,1 1-1 0 0,0 0 0 0 0,-1-1 1 0 0,1 1-1 0 0,-1 0 0 0 0,1-1 1 0 0,-1 1-1 0 0,1 1 16 0 0,-1-2-26 0 0,0 1-1 0 0,-1 0 1 0 0,1 0 0 0 0,-1 0-1 0 0,1 0 1 0 0,-1-1 0 0 0,1 1 0 0 0,-1 0-1 0 0,0 0 1 0 0,1-1 0 0 0,-1 1 0 0 0,0 0-1 0 0,1-1 1 0 0,-1 1 0 0 0,0 0 26 0 0,-4 2-25 0 0,-1 2 12 0 0,0 0 1 0 0,-1 0-1 0 0,0-1 0 0 0,0 0 1 0 0,0-1-1 0 0,0 1 0 0 0,-8 1 13 0 0,-4 3-47 0 0,-6 1 38 0 0,-1 0-1 0 0,1-1 1 0 0,-1-2 0 0 0,-1-1-1 0 0,1 0 1 0 0,-1-2 0 0 0,1-2-1 0 0,-13 0 10 0 0,-42 1 0 0 0,15-1 0 0 0,-24-3 0 0 0,-218-11-80 0 0,240 14 134 0 0,-55 7-54 0 0,93-7 13 0 0,24-1-14 0 0,0 0 1 0 0,0 0-1 0 0,0 1 0 0 0,-5 0 1 0 0,1 1-4 0 0,1-1-1 0 0,-1-1 1 0 0,0 1-1 0 0,1-2 1 0 0,-1 1-1 0 0,-2-2 5 0 0,5 1-3 0 0,-1 1-1 0 0,1-1 0 0 0,-1 1 0 0 0,1 0 1 0 0,-1 1-1 0 0,1-1 0 0 0,0 2 1 0 0,-1-1-1 0 0,1 1 0 0 0,-3 1 4 0 0,4-1 0 0 0,0 0 0 0 0,0 0 0 0 0,-1 0 0 0 0,1-1 0 0 0,0 0 0 0 0,-1 0 0 0 0,-1-1 0 0 0,-4-1 0 0 0,11 1 0 0 0,-1 0 1 0 0,1-1-1 0 0,0 1 0 0 0,-1 0 0 0 0,1 0 0 0 0,-1 1 1 0 0,1-1-1 0 0,0 0 0 0 0,-1 0 0 0 0,1 1 0 0 0,0-1 1 0 0,0 0-1 0 0,-1 1 0 0 0,1 0 0 0 0,0-1 0 0 0,0 1 0 0 0,-1 0 0 0 0,0 0 9 0 0,-1 2 39 0 0,-1 3-36 0 0,0-2-12 0 0,1 0 0 0 0,-1 0 0 0 0,1 0 0 0 0,0 1 0 0 0,0-1 0 0 0,1 1 0 0 0,0-1 0 0 0,-1 1 0 0 0,2 0 0 0 0,-2 1 0 0 0,-6 18 0 0 0,-4 11 0 0 0,8-25 0 0 0,3-7 0 0 0,1 0 0 0 0,0 0 0 0 0,-1-1 0 0 0,1 1 0 0 0,-1-1 0 0 0,0 1 0 0 0,-2 1 0 0 0,-4 4 0 0 0,7-7 0 0 0,-1 0 0 0 0,0 0 0 0 0,1 0 0 0 0,-1 0 0 0 0,0 0 0 0 0,1 0 0 0 0,-1 0 0 0 0,0-1 0 0 0,0 1 0 0 0,0-1 0 0 0,0 1 0 0 0,0-1 0 0 0,0 0 0 0 0,-5 1 0 0 0,5 0 0 0 0,1-1 0 0 0,-1 0 0 0 0,0 0 0 0 0,0-1 0 0 0,0 1 0 0 0,1 0 0 0 0,-1 0 0 0 0,0-1 0 0 0,0 0 0 0 0,-11-1 0 0 0,10 2 0 0 0,-1-1 0 0 0,1 0 0 0 0,-1 1 0 0 0,1-1 0 0 0,0 0 0 0 0,0-1 0 0 0,0 1 0 0 0,-1-1 0 0 0,1 1 0 0 0,1-1 0 0 0,-3-1 0 0 0,-15-8 0 0 0,-57-27-10 0 0,35 26-44 0 0,27 7 54 0 0,12 4 0 0 0,0 0 0 0 0,1 0 0 0 0,-1 0 0 0 0,1 0 0 0 0,-1 0 0 0 0,1 0 0 0 0,-1-1 0 0 0,-1-1 0 0 0,-18-7 0 0 0,3 1 0 0 0,17 7 0 0 0,-11-4 0 0 0,6 5 12 0 0,6 1 48 0 0,1-2 0 0 0,0-6-36 0 0,0 6 35 0 0,9-5 6 0 0,27-3-65 0 0,-26 5 32 0 0,1 0-1 0 0,0 1 0 0 0,1 1 1 0 0,10-3-32 0 0,-20 5 1 0 0,15-3 1 0 0,1 0 0 0 0,0 1 1 0 0,0 0-1 0 0,12 1-2 0 0,71-4 0 0 0,-48 2 0 0 0,-1 2 0 0 0,-3 4 0 0 0,-17-1 0 0 0,-1-1 0 0 0,1-2 0 0 0,-24 2 0 0 0,-1-1 0 0 0,1 2 0 0 0,0-1 0 0 0,4 2 0 0 0,-5-1 0 0 0,0-1 0 0 0,1 1 0 0 0,-1-1 0 0 0,3-1 0 0 0,108-3-39 0 0,-32 1 14 0 0,15-1 25 0 0,-62 2 0 0 0,-26 2 0 0 0,0 0 0 0 0,10-2 0 0 0,34-3 0 0 0,-38 4 0 0 0,1-1 0 0 0,11-3 0 0 0,1 0 2 0 0,-19 3-6 0 0,0 0 0 0 0,0-1 0 0 0,11-4 4 0 0,26-9-54 0 0,-18 10 54 0 0,-9 3 0 0 0,9-4 0 0 0,0 1 0 0 0,0 2 0 0 0,0 1 0 0 0,9 2 0 0 0,-27 1-8 0 0,-1 0 0 0 0,1 1 0 0 0,-1 0 0 0 0,1 1 0 0 0,-1 1 0 0 0,1 0 0 0 0,-1 1 0 0 0,5 2 8 0 0,-3 0-4 0 0,-1-1-11 0 0,0 1 0 0 0,-1 1 0 0 0,0 0 0 0 0,10 7 15 0 0,-15-8 0 0 0,1-1 0 0 0,-1 0 0 0 0,1-1 0 0 0,1 0 0 0 0,-2 0 0 0 0,0-1 0 0 0,0 1 0 0 0,-1 1 0 0 0,0-1 0 0 0,0 1 0 0 0,1 2-31 0 0,-5-5-100 0 0,-4-2-13 0 0,-7-2 128 0 0,-31 2-31 0 0,1-1 27 0 0,1 2 0 0 0,-1 2 0 0 0,-15 3 20 0 0,25-3-43 0 0,1 0 1 0 0,-23-2 42 0 0,6 0 48 0 0,-1 1-39 0 0,-19 1-8 0 0,-46-4-1 0 0,83 1-16 0 0,1 0 0 0 0,0 2 16 0 0,1 0-32 0 0,-26-2 32 0 0,6-2 0 0 0,0 2 0 0 0,0 2 0 0 0,1 2 0 0 0,-29 7 0 0 0,45-6 4 0 0,-32 6 56 0 0,-34 11-60 0 0,-92 30-96 0 0,182-51 95 0 0,-206 59-3254 0 0,187-52 1798 0 0,1 0-14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38:55.7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97 265 8752 0 0,'0'0'673'0'0,"-2"-2"-190"0"0,-5-6 637 0 0,1 0 0 0 0,0 0-1 0 0,1-1 1 0 0,0 0 0 0 0,0 0 0 0 0,0-1 0 0 0,-1-6-1120 0 0,-1 1 398 0 0,3 3 1 0 0,-1-1 1 0 0,2 0 0 0 0,-1 0-1 0 0,1-2-398 0 0,-4-16 173 0 0,7 28-150 0 0,0 1 0 0 0,-1-1 0 0 0,1 1-1 0 0,0-1 1 0 0,1 1 0 0 0,-1-1 0 0 0,0 1 0 0 0,1-1 0 0 0,-1 1-1 0 0,1-1 1 0 0,0 1 0 0 0,0-1 0 0 0,0 1 0 0 0,0 0 0 0 0,1-3-24 0 0,0 2 55 0 0,0 1 1 0 0,-1-1 0 0 0,1 0 0 0 0,0 1-1 0 0,0-1 1 0 0,1 1 0 0 0,-1 0-1 0 0,0 0 1 0 0,1 0 0 0 0,-1 0 0 0 0,3-1-56 0 0,-4 2 20 0 0,0 1 0 0 0,0 0 1 0 0,1-1-1 0 0,-1 1 0 0 0,0 0 0 0 0,0 0 1 0 0,0 0-1 0 0,0 0 0 0 0,1 0 0 0 0,-1 0 1 0 0,0 0-1 0 0,0 0 0 0 0,0 1 0 0 0,0-1 1 0 0,0 0-1 0 0,1 1 0 0 0,-1-1 1 0 0,0 1-1 0 0,0-1 0 0 0,0 1 0 0 0,0-1 1 0 0,0 1-1 0 0,0 0 0 0 0,0 0-20 0 0,2 1 12 0 0,0 1 0 0 0,-1-1 0 0 0,1 1 0 0 0,0 0 0 0 0,-1-1 0 0 0,2 4-12 0 0,0 2 4 0 0,0 0 0 0 0,0 0 0 0 0,-1 0 0 0 0,2 7-4 0 0,4 13 0 0 0,-1-7-138 0 0,-2 0 0 0 0,2 18 138 0 0,-6-31-36 0 0,-1-1 58 0 0,0 1-1 0 0,0-1 0 0 0,-1 1 1 0 0,0-1-1 0 0,0 1 0 0 0,-1-1 1 0 0,0 0-1 0 0,0 1 0 0 0,-1-1 1 0 0,0 0-1 0 0,-1 5-21 0 0,2-11 31 0 0,0 1 0 0 0,0-1 0 0 0,1 1 0 0 0,-1-1 0 0 0,0 0 0 0 0,0 0 0 0 0,0 1 1 0 0,0-1-1 0 0,-1 0 0 0 0,0 1-31 0 0,1-1 166 0 0,-4-2 94 0 0,1-1-223 0 0,0-1 0 0 0,0 1-1 0 0,1-1 1 0 0,-1 0 0 0 0,1 1-1 0 0,-1-1 1 0 0,1-1 0 0 0,0 1-1 0 0,0-1 1 0 0,-2-3-37 0 0,-4-7 267 0 0,0-1 0 0 0,-2-5-267 0 0,-7-13 277 0 0,12 22-156 0 0,0 0 1 0 0,1-1 0 0 0,-3-8-122 0 0,-2-6 221 0 0,9 23-193 0 0,0 0 0 0 0,0 0 0 0 0,0 0 0 0 0,0 0 0 0 0,1 0 0 0 0,-1-1 0 0 0,1 1 0 0 0,0 0-1 0 0,0 0 1 0 0,0 0 0 0 0,0-1 0 0 0,0 1 0 0 0,1 0 0 0 0,-1 0 0 0 0,1 0 0 0 0,0-1 0 0 0,0 1 0 0 0,0 0 0 0 0,1 0-1 0 0,-1 1 1 0 0,1-1 0 0 0,-1 0 0 0 0,1 0 0 0 0,0 1 0 0 0,0-1 0 0 0,0 1 0 0 0,1-1 0 0 0,-1 1 0 0 0,2-1-28 0 0,-3 2 3 0 0,1-1 1 0 0,0 1 0 0 0,-1 0 0 0 0,1 0 0 0 0,0 0 0 0 0,0 0 0 0 0,0 1 0 0 0,0-1 0 0 0,0 0 0 0 0,0 1-1 0 0,0-1 1 0 0,0 1 0 0 0,0 0 0 0 0,0 0 0 0 0,0 0 0 0 0,0 0 0 0 0,0 0 0 0 0,0 0 0 0 0,0 0-1 0 0,0 1 1 0 0,0-1 0 0 0,0 1 0 0 0,0-1 0 0 0,0 1 0 0 0,0 0-4 0 0,9 3-182 0 0,-1 1-1 0 0,0 1 1 0 0,0-1 0 0 0,-1 2-1 0 0,1-1 1 0 0,3 5 182 0 0,10 10-4301 0 0,16 17 4301 0 0,-22-21-4971 0 0,4 1-1265 0 0</inkml:trace>
  <inkml:trace contextRef="#ctx0" brushRef="#br0" timeOffset="435.277">656 268 3224 0 0,'6'9'68'0'0,"0"1"0"0"0,-1 0 0 0 0,-1 1-1 0 0,0-1 1 0 0,0 2-68 0 0,0 17 4689 0 0,-4-27-2073 0 0,-1-1-238 0 0,0 0-2265 0 0,0 1-1 0 0,0-1 1 0 0,0 0-1 0 0,0-1 0 0 0,0 1 1 0 0,0 0-1 0 0,0 0 1 0 0,0 0-1 0 0,0 0 1 0 0,0-1-1 0 0,-1 1 1 0 0,1-1-1 0 0,0 1 0 0 0,0-1 1 0 0,-1 1-1 0 0,1-1 1 0 0,0 0-1 0 0,-1 1 1 0 0,1-1-1 0 0,0 0 1 0 0,-1 0-1 0 0,1 0 0 0 0,0 0 1 0 0,-1 0-1 0 0,1-1 1 0 0,0 1-1 0 0,-1 0 1 0 0,1-1-1 0 0,0 1 0 0 0,-1 0 1 0 0,1-1-1 0 0,0 0 1 0 0,0 1-113 0 0,-4-2 100 0 0,1-1 0 0 0,0 1 0 0 0,-1-1 0 0 0,1 1-1 0 0,1-1 1 0 0,-1 0 0 0 0,0-1 0 0 0,1 1 0 0 0,0-1 0 0 0,-1 1-100 0 0,-4-8 468 0 0,0 1 0 0 0,1-1-1 0 0,-1-3-467 0 0,0 0 479 0 0,0-1 0 0 0,2-1-1 0 0,-1 1 1 0 0,2-1 0 0 0,0 0-1 0 0,1 0 1 0 0,1-3-479 0 0,2 18 38 0 0,1-1 1 0 0,0 1-1 0 0,0 0 1 0 0,0-1-1 0 0,0 1 1 0 0,0-1-1 0 0,0 1 0 0 0,0-1 1 0 0,1 1-1 0 0,-1-1 1 0 0,0 1-1 0 0,1-1 1 0 0,-1 1-1 0 0,1 0 0 0 0,0-1 1 0 0,-1 1-1 0 0,1 0 1 0 0,0-1-1 0 0,0 1 1 0 0,0 0-1 0 0,0 0 0 0 0,0 0 1 0 0,0 0-1 0 0,0 0 1 0 0,0 0-1 0 0,1 0 1 0 0,-1 0-1 0 0,0 1 0 0 0,0-1 1 0 0,1 0-1 0 0,-1 1 1 0 0,1-1-1 0 0,-1 1 1 0 0,0-1-1 0 0,1 1 0 0 0,-1 0 1 0 0,1-1-1 0 0,-1 1 1 0 0,1 0-1 0 0,-1 0 1 0 0,1 0-1 0 0,-1 0 0 0 0,1 0 1 0 0,-1 1-1 0 0,1-1 1 0 0,-1 0-1 0 0,1 1 1 0 0,-1-1-1 0 0,0 1 1 0 0,1-1-1 0 0,0 2-38 0 0,9 5 94 0 0,0 0-1 0 0,-1 1 1 0 0,0 0 0 0 0,0 1 0 0 0,-1 0 0 0 0,0 1-1 0 0,-1 0 1 0 0,7 9-94 0 0,10 18 425 0 0,18 39-425 0 0,-36-64 90 0 0,-2-3-86 0 0,-1 1 0 0 0,0-1 1 0 0,0 1-1 0 0,-1 0 0 0 0,0 0 0 0 0,-1 0 0 0 0,0 0 0 0 0,-1 0 0 0 0,0 1 1 0 0,0 0-5 0 0,-4 3-290 0 0,3-14 259 0 0,-1 0 0 0 0,1 0 0 0 0,0 1 0 0 0,0-1 0 0 0,0 0-1 0 0,-1 0 1 0 0,1 1 0 0 0,0-1 0 0 0,-1 0 0 0 0,1 0 0 0 0,0 0 0 0 0,0 1 0 0 0,-1-1 0 0 0,1 0 0 0 0,0 0 0 0 0,-1 0-1 0 0,1 0 1 0 0,0 0 0 0 0,-1 0 0 0 0,1 0 0 0 0,0 0 0 0 0,-1 0 0 0 0,1 0 31 0 0,-2 0-322 0 0,0 0 1 0 0,0-1-1 0 0,0 0 1 0 0,0 1-1 0 0,0-1 1 0 0,0 0-1 0 0,1 0 1 0 0,-1 0-1 0 0,0 0 1 0 0,0 0 321 0 0,-14-10-7941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39:12.4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11813 2660 2304 0 0,'1'0'128'0'0,"7"0"-56"0"0,-2 0 1485 0 0,0 0 0 0 0,0 0 1 0 0,1 1-1 0 0,-1 0 0 0 0,0 0 1 0 0,0 0-1 0 0,0 1 0 0 0,0 0 1 0 0,3 1-1559 0 0,-7-2 1703 0 0,-1 0-756 0 0,1-1-788 0 0,-1 1-1 0 0,0-1 1 0 0,0 1 0 0 0,1 0-1 0 0,-1-1 1 0 0,0 1-1 0 0,0 0 1 0 0,0 0-1 0 0,0 0 1 0 0,0 0-1 0 0,0 0 1 0 0,0 0-1 0 0,0 0 1 0 0,0 0-1 0 0,-1 0 1 0 0,1 1-1 0 0,0-1 1 0 0,0 1-158 0 0,0 1 185 0 0,0 1 0 0 0,0-1 0 0 0,0 0 1 0 0,-1 0-1 0 0,1 1 0 0 0,-1-1 0 0 0,0 0 0 0 0,0 2-185 0 0,-1 7 351 0 0,0 0 0 0 0,-1 0 0 0 0,0 0-1 0 0,-2 3-350 0 0,-17 57 2090 0 0,-11 23-2090 0 0,24-73 61 0 0,-5 14 132 0 0,-1 0-1 0 0,-6 7-192 0 0,3-19 37 0 0,12-18-20 0 0,-1-1-79 0 0,4-4-316 0 0,2-1-150 0 0,5-13-7244 0 0,-2-1-301 0 0</inkml:trace>
  <inkml:trace contextRef="#ctx0" brushRef="#br0" timeOffset="436.28">12314 2087 16903 0 0,'1'4'771'0'0,"5"13"-518"0"0,0 1 1 0 0,-2-1-1 0 0,0 1 0 0 0,-1 1 0 0 0,0-1 1 0 0,-2 0-1 0 0,0 2-253 0 0,-1 46 1524 0 0,-5 21-1524 0 0,5-78 91 0 0,-7 58 2217 0 0,-15 59-2308 0 0,12-91 146 0 0,8-28-53 0 0,0-1-1 0 0,0 1 1 0 0,1 0-1 0 0,-1 0 1 0 0,1-1-1 0 0,1 2-92 0 0,0-7 290 0 0,0-1 2 0 0,0 0-11 0 0,0 0-8 0 0,0 0-1 0 0,2 0-45 0 0,4-1-219 0 0,1 0 0 0 0,-1 0 0 0 0,0-1 0 0 0,1 0 1 0 0,-1 0-1 0 0,0-1 0 0 0,0 0 0 0 0,2-1-8 0 0,2-1 200 0 0,-1 1 0 0 0,1 0 0 0 0,5-1-200 0 0,10-2 82 0 0,-13 3-68 0 0,1 1 1 0 0,9-1-15 0 0,-12 3 19 0 0,6-5-956 0 0,-13 5-4386 0 0,-3 1 5304 0 0,0 0-7515 0 0</inkml:trace>
  <inkml:trace contextRef="#ctx0" brushRef="#br0" timeOffset="790.351">12304 2436 8752 0 0,'0'0'673'0'0,"3"1"-437"0"0,4 3-688 0 0,25 13 9204 0 0,-30-17-8376 0 0,1 1 0 0 0,-1-1 0 0 0,1 0 0 0 0,-1 0 1 0 0,1 0-1 0 0,-1 0 0 0 0,1 0 0 0 0,-1-1 0 0 0,1 1 0 0 0,-1-1 0 0 0,1 1 1 0 0,-1-1-1 0 0,0 0 0 0 0,1 0 0 0 0,-1 0-376 0 0,35-20 607 0 0,-27 15-449 0 0,-1-2 0 0 0,1 1 0 0 0,-2-1 0 0 0,1-1 0 0 0,-1 0 0 0 0,1-1-158 0 0,11-12 84 0 0,-11 13-265 0 0,-7 8-491 0 0,-2 1-192 0 0,0-8-6364 0 0,0 0 195 0 0</inkml:trace>
  <inkml:trace contextRef="#ctx0" brushRef="#br0" timeOffset="1131.296">12297 2129 15608 0 0,'8'5'250'0'0,"-6"-4"-144"0"0,0 0-1 0 0,0 0 0 0 0,0 0 1 0 0,0 0-1 0 0,0 1 0 0 0,-1-1 1 0 0,1 1-1 0 0,0-1 0 0 0,-1 1 0 0 0,1-1 1 0 0,0 2-106 0 0,0-1 117 0 0,0 0 1 0 0,0 0 0 0 0,1 0-1 0 0,-1-1 1 0 0,1 1 0 0 0,-1-1-1 0 0,1 0 1 0 0,0 1 0 0 0,-1-1-1 0 0,1-1 1 0 0,0 1-1 0 0,0 0 1 0 0,0-1 0 0 0,0 1-1 0 0,0-1 1 0 0,0 0 0 0 0,0 0-1 0 0,0 0-117 0 0,5 0 776 0 0,1 0-1 0 0,-1-1 1 0 0,0 0-1 0 0,0-1 1 0 0,0 1-1 0 0,0-2-775 0 0,-3 1 179 0 0,0 0 0 0 0,-1 0 0 0 0,1-1 0 0 0,-1 1 0 0 0,1-1 0 0 0,-1 0 0 0 0,1-1-179 0 0,17-12 254 0 0,-13 11-135 0 0,-1-1 1 0 0,0 0-1 0 0,-1-1 1 0 0,4-3-120 0 0,22-18-5503 0 0,-33 28-2030 0 0</inkml:trace>
  <inkml:trace contextRef="#ctx0" brushRef="#br0" timeOffset="1500.714">12894 2657 7832 0 0,'0'0'602'0'0,"1"-1"-395"0"0,5 0 398 0 0,11-3 3588 0 0,-14 1-659 0 0,-9 1 924 0 0,3 2-4415 0 0,0 0 0 0 0,0 0 0 0 0,0 0 0 0 0,0 0 0 0 0,0 0 0 0 0,0 1 0 0 0,0-1 0 0 0,0 1 0 0 0,0 0 0 0 0,0 0 0 0 0,0 0 0 0 0,0 0 0 0 0,1 0 0 0 0,-1 1 0 0 0,1-1 0 0 0,-1 1 0 0 0,1 0 0 0 0,-1 0 0 0 0,1 0 0 0 0,0 0 0 0 0,-1 1-43 0 0,-5 5 88 0 0,1 2 0 0 0,-1-1 0 0 0,2 1 0 0 0,-5 8-88 0 0,8-12 20 0 0,2-6-10 0 0,1 1 0 0 0,0-1-1 0 0,0 0 1 0 0,-1 0 0 0 0,1 1 0 0 0,0-1-1 0 0,0 0 1 0 0,0 1 0 0 0,-1-1 0 0 0,1 1 0 0 0,0-1-1 0 0,0 0 1 0 0,0 1 0 0 0,0-1 0 0 0,0 0-1 0 0,0 1 1 0 0,0-1 0 0 0,0 1 0 0 0,0-1 0 0 0,0 0-1 0 0,0 1 1 0 0,0-1 0 0 0,0 1 0 0 0,0-1 0 0 0,0 0-1 0 0,0 1 1 0 0,0-1 0 0 0,1 0 0 0 0,-1 1-1 0 0,0-1 1 0 0,0 0 0 0 0,0 1 0 0 0,1-1 0 0 0,-1 0-1 0 0,0 1 1 0 0,0-1 0 0 0,1 0 0 0 0,-1 0 0 0 0,0 1-1 0 0,0-1 1 0 0,1 0 0 0 0,-1 0 0 0 0,0 1-1 0 0,1-1 1 0 0,-1 0 0 0 0,1 0 0 0 0,-1 0 0 0 0,0 0-1 0 0,1 0-9 0 0,0 1 28 0 0,1-1-1 0 0,-1 0 1 0 0,0 0-1 0 0,1 1 1 0 0,-1-1-1 0 0,1 0 0 0 0,-1 0 1 0 0,0-1-1 0 0,1 1 1 0 0,-1 0-1 0 0,1 0-27 0 0,5-3-26 0 0,-1-1 0 0 0,1 1 0 0 0,-1-1 0 0 0,0 0 0 0 0,0-1-1 0 0,0 0 1 0 0,-1 1 0 0 0,0-2 0 0 0,0 1 0 0 0,2-4 26 0 0,7 0 78 0 0,-13 9-70 0 0,-1-1 1 0 0,1 1 0 0 0,0-1-1 0 0,0 1 1 0 0,0-1 0 0 0,0 0-1 0 0,0 1 1 0 0,0-1-1 0 0,-1 0 1 0 0,1 1 0 0 0,0-1-1 0 0,0 0-8 0 0,-1-1 64 0 0,2 2-10 0 0,7-2-18 0 0,-9 2-24 0 0,1 0 0 0 0,-1 1 0 0 0,1-1 1 0 0,-1 0-1 0 0,0 1 0 0 0,1-1 0 0 0,-1 0 1 0 0,1 1-1 0 0,-1-1 0 0 0,0 1 1 0 0,1-1-1 0 0,-1 1 0 0 0,0-1 0 0 0,0 1 1 0 0,1-1-1 0 0,-1 1 0 0 0,0-1 0 0 0,0 1 1 0 0,0-1-1 0 0,0 1 0 0 0,1-1-12 0 0,-1 2 39 0 0,7 14 95 0 0,-1 0 0 0 0,0 1 0 0 0,1 10-134 0 0,9 26-301 0 0,0-17 154 0 0,-9-21-5678 0 0,-6-12 3777 0 0,-1-3-4810 0 0</inkml:trace>
  <inkml:trace contextRef="#ctx0" brushRef="#br0" timeOffset="1975.332">13353 2398 17503 0 0,'4'6'245'0'0,"-1"0"-1"0"0,1-1 0 0 0,-1 1 0 0 0,0 0 0 0 0,0 1 0 0 0,-1-1 0 0 0,0 0 0 0 0,1 5-244 0 0,1 9 205 0 0,0-1 0 0 0,-2 6-205 0 0,8 36 1479 0 0,10 39 406 0 0,-20-86-1721 0 0,0-12-151 0 0,0 0 1 0 0,0 0-1 0 0,0-1 1 0 0,0 1 0 0 0,0 0-1 0 0,0 0 1 0 0,1-1-1 0 0,-1 1 1 0 0,0 0-1 0 0,1-1 1 0 0,-1 1 0 0 0,1 0-1 0 0,0-1 1 0 0,0 1-1 0 0,0-1 1 0 0,0 1 0 0 0,0 0-14 0 0,0-1-63 0 0,-1-1-1052 0 0,0 0-4333 0 0,0 0-1863 0 0</inkml:trace>
  <inkml:trace contextRef="#ctx0" brushRef="#br0" timeOffset="2415.69">13357 2047 8288 0 0,'20'16'736'0'0,"-15"-10"-584"0"0,0 2-152 0 0,3 2 0 0 0,1 3 1664 0 0,-1-2 312 0 0,-4 0 56 0 0,4-4 15 0 0,-3 4-1679 0 0,3 0-368 0 0,-4-3 0 0 0,-4-8-4607 0 0,0 0-913 0 0</inkml:trace>
  <inkml:trace contextRef="#ctx0" brushRef="#br0" timeOffset="2753.043">13752 2268 7368 0 0,'1'1'76'0'0,"0"1"0"0"0,0-1 1 0 0,0 0-1 0 0,0 1 0 0 0,0-1 0 0 0,0 0 1 0 0,1 0-1 0 0,-1 0 0 0 0,0 0 0 0 0,1 1-76 0 0,-1-2 326 0 0,0 1-1 0 0,0-1 0 0 0,0 1 0 0 0,0 0 1 0 0,-1-1-1 0 0,1 1 0 0 0,0 0 0 0 0,0 0 0 0 0,0-1 1 0 0,-1 1-1 0 0,1 0 0 0 0,0 0 0 0 0,-1 0 1 0 0,1 0-1 0 0,-1 0 0 0 0,1 0 0 0 0,-1 0 0 0 0,0 0 1 0 0,1 0-1 0 0,-1 0 0 0 0,0 0 0 0 0,0 0 1 0 0,0 1-1 0 0,0-1 0 0 0,0 0 0 0 0,0 0 1 0 0,0 0-1 0 0,0 0 0 0 0,0 0 0 0 0,0 0 0 0 0,-1 0 1 0 0,1 0-1 0 0,0 1 0 0 0,-1-1 0 0 0,1 0 1 0 0,-1 0-1 0 0,0 0-325 0 0,-1 5 255 0 0,0 0-2 0 0,0 0-1 0 0,-1 0 1 0 0,0-1-1 0 0,0 0 1 0 0,-1 1 0 0 0,1-1-1 0 0,-1 0 1 0 0,0-1-253 0 0,-2 3 311 0 0,1 0 1 0 0,1-1 0 0 0,-4 7-312 0 0,-12 21 720 0 0,15-20-458 0 0,-6 18 172 0 0,11-31-402 0 0,-1 1 0 0 0,1 0 0 0 0,0 0 0 0 0,0 0 0 0 0,0 0 0 0 0,0 0 0 0 0,0 0 0 0 0,0 0 0 0 0,1-1 0 0 0,-1 1 0 0 0,1 0 0 0 0,-1 0 0 0 0,1 0 0 0 0,0-1 0 0 0,0 2-32 0 0,5 8 240 0 0,1 0 0 0 0,0 0 0 0 0,0-1 0 0 0,4 3-240 0 0,-8-10 28 0 0,0 1 0 0 0,-1-1 0 0 0,1 1 0 0 0,-1 0 0 0 0,0 0 0 0 0,0 0 0 0 0,1 3-28 0 0,-2-6 7 0 0,0 1 0 0 0,-1 0-1 0 0,0-1 1 0 0,1 1 0 0 0,-1 0 0 0 0,0 0-1 0 0,0-1 1 0 0,0 1 0 0 0,0 0-1 0 0,0-1 1 0 0,0 1 0 0 0,0 0 0 0 0,-1 0-1 0 0,1-1 1 0 0,-1 1 0 0 0,1-1 0 0 0,-1 1-1 0 0,1 0 1 0 0,-1-1 0 0 0,0 1-1 0 0,0-1 1 0 0,0 1-7 0 0,-2 3-3 0 0,-1-1-1 0 0,1 0 1 0 0,-1 0-1 0 0,0 0 1 0 0,1 0 0 0 0,-2-1-1 0 0,1 1 1 0 0,0-1-1 0 0,-1 0 1 0 0,0 0-1 0 0,1-1 1 0 0,-1 1 0 0 0,0-1-1 0 0,-4 1 4 0 0,-43 11-590 0 0,17-5-2896 0 0,-2-2 0 0 0,-14 0 3486 0 0,7-6-2302 0 0</inkml:trace>
  <inkml:trace contextRef="#ctx0" brushRef="#br0" timeOffset="3086.119">13382 2862 19351 0 0,'0'0'439'0'0,"5"9"1065"0"0,-5-6-1487 0 0,0 0 0 0 0,1 0 0 0 0,0 0 0 0 0,-1 0 0 0 0,1 1 0 0 0,0-2 0 0 0,1 1 0 0 0,-1 0 0 0 0,0 0 0 0 0,1 0 0 0 0,0 0-17 0 0,0 1 47 0 0,1 0 0 0 0,-1 1 0 0 0,0-1-1 0 0,-1 1 1 0 0,2 3-47 0 0,2 21 534 0 0,-2 0 0 0 0,1 22-534 0 0,-5-32 218 0 0,0-1 0 0 0,0 0-1 0 0,-3 7-217 0 0,-2 21 263 0 0,2-20-149 0 0,0-1-1 0 0,-5 14-113 0 0,-4 17-331 0 0,12-52 337 0 0,-1 1-303 0 0,1 6-5941 0 0,1-11-1092 0 0</inkml:trace>
  <inkml:trace contextRef="#ctx0" brushRef="#br0" timeOffset="3553.95">13622 2974 10592 0 0,'1'22'952'0'0,"0"-16"-755"0"0,-1 0 0 0 0,1-1-1 0 0,-1 1 1 0 0,-1 0 0 0 0,1-1-1 0 0,-1 1 1 0 0,0 1-197 0 0,-19 85 5434 0 0,10-48-4238 0 0,8-31-855 0 0,0-1 1 0 0,-2 0-1 0 0,1 0-341 0 0,2-8 108 0 0,0 0 0 0 0,0-1 0 0 0,0 1-1 0 0,1 0 1 0 0,-1-1 0 0 0,1 1 0 0 0,0 0-1 0 0,1 0 1 0 0,-1-1 0 0 0,0 1 0 0 0,1 0-1 0 0,1 3-107 0 0,-2-5 64 0 0,1 0-1 0 0,0-1 1 0 0,-1 1-1 0 0,1 0 0 0 0,0 0 1 0 0,0-1-1 0 0,0 1 0 0 0,0 0 1 0 0,0-1-1 0 0,0 1 0 0 0,0-1 1 0 0,1 1-1 0 0,-1-1 1 0 0,1 0-1 0 0,-1 0 0 0 0,1 1 1 0 0,-1-1-1 0 0,1 0 0 0 0,0 0 1 0 0,-1 0-1 0 0,1-1 1 0 0,0 1-1 0 0,0 0 0 0 0,0-1 1 0 0,1 1-64 0 0,1-1 79 0 0,1 0 0 0 0,0 0 0 0 0,0 0 0 0 0,0 0-1 0 0,0-1 1 0 0,-1 0 0 0 0,1 0 0 0 0,0-1 0 0 0,-1 1 0 0 0,1-1 0 0 0,-1 0 0 0 0,1 0 0 0 0,-1 0-79 0 0,-1 0 44 0 0,-1 0 0 0 0,0 0 0 0 0,1-1 0 0 0,-1 1 0 0 0,0 0 0 0 0,0-1 0 0 0,-1 1 0 0 0,1-1 0 0 0,0 0 0 0 0,-1 1 0 0 0,0-1 0 0 0,1 0 0 0 0,-1-2-44 0 0,3-3 114 0 0,-2-1 0 0 0,1 0 0 0 0,-1 1 0 0 0,0-2-114 0 0,-1 2-50 0 0,0 0-1 0 0,-1 0 1 0 0,0 0 0 0 0,0 0-1 0 0,-1 0 1 0 0,0 0-1 0 0,-1 0 1 0 0,-1-5 50 0 0,2 9-12 0 0,0 1 0 0 0,0 0 1 0 0,0-1-1 0 0,-1 1 0 0 0,0 0 0 0 0,0-1 1 0 0,0 1-1 0 0,0 0 0 0 0,0 1 0 0 0,0-1 1 0 0,-1 0-1 0 0,0 1 0 0 0,1-1 0 0 0,-1 1 1 0 0,0 0-1 0 0,0 0 0 0 0,0 0 0 0 0,0 0 1 0 0,-2 0 11 0 0,0 0-116 0 0,0 0 1 0 0,0 0-1 0 0,0 1 1 0 0,0-1 0 0 0,0 1-1 0 0,0 1 1 0 0,0-1-1 0 0,-4 1 116 0 0,-27 3-7937 0 0,20-2 1021 0 0</inkml:trace>
  <inkml:trace contextRef="#ctx0" brushRef="#br0" timeOffset="4104.605">13762 2944 14688 0 0,'0'0'670'0'0,"0"0"-12"0"0,0 2-421 0 0,5 20 263 0 0,-2 0-1 0 0,0 1 1 0 0,-1-1 0 0 0,-2 1-1 0 0,0 5-499 0 0,0 11 823 0 0,3 12-823 0 0,-2-38 111 0 0,0 2 132 0 0,1 1 0 0 0,3 7-243 0 0,-4-19 59 0 0,-1-1 0 0 0,2 1 1 0 0,-1-1-1 0 0,0 1 0 0 0,1-1 1 0 0,-1 0-1 0 0,1 0 0 0 0,0 1 1 0 0,0-1-1 0 0,0-1 0 0 0,1 1 1 0 0,-1 0-1 0 0,1 0-59 0 0,-2-2 23 0 0,0 0-1 0 0,0-1 1 0 0,0 1 0 0 0,0-1 0 0 0,0 1-1 0 0,0-1 1 0 0,0 1 0 0 0,0-1-1 0 0,0 0 1 0 0,0 1 0 0 0,0-1 0 0 0,0 0-1 0 0,0 0 1 0 0,0 0 0 0 0,0 0-1 0 0,0 0 1 0 0,0 0 0 0 0,0 0 0 0 0,0 0-1 0 0,0 0 1 0 0,1-1-23 0 0,0 0 40 0 0,1 0 0 0 0,0 0 0 0 0,-1 0-1 0 0,1 0 1 0 0,-1 0 0 0 0,0-1 0 0 0,1 1 0 0 0,1-3-40 0 0,4-3 45 0 0,0-1 1 0 0,-1 0-1 0 0,0 0 0 0 0,1-1-45 0 0,5-15 22 0 0,-11 20-13 0 0,-1 0-1 0 0,1 1 1 0 0,0-1 0 0 0,1 1-1 0 0,-1-1 1 0 0,1 1-1 0 0,-1 0 1 0 0,1 0 0 0 0,0 0-1 0 0,0 0 1 0 0,0 0 0 0 0,0 1-1 0 0,1-1 1 0 0,-1 1-9 0 0,-1 2 11 0 0,-1 0 0 0 0,0 1-1 0 0,1-1 1 0 0,-1 0 0 0 0,0 1 0 0 0,1-1-1 0 0,-1 1 1 0 0,0 0 0 0 0,0-1 0 0 0,1 1-1 0 0,-1 0 1 0 0,0-1 0 0 0,0 2-11 0 0,4 2 44 0 0,-1 1 1 0 0,0 0-1 0 0,0 0 1 0 0,0 1-1 0 0,0 1-44 0 0,0-2 124 0 0,-1 0-1 0 0,1 0 0 0 0,0 0 1 0 0,4 4-124 0 0,-7-8 49 0 0,1 0 1 0 0,-1 1-1 0 0,1-1 1 0 0,0 0 0 0 0,0 0-1 0 0,-1 0 1 0 0,1 0-1 0 0,0 0 1 0 0,0-1 0 0 0,0 1-1 0 0,0-1 1 0 0,0 1-1 0 0,0-1 1 0 0,0 0 0 0 0,0 1-1 0 0,2-1-49 0 0,-1 0 54 0 0,0 0-1 0 0,-1 0 1 0 0,1 0-1 0 0,0 0 1 0 0,0-1-1 0 0,0 1 1 0 0,-1-1-1 0 0,1 0 1 0 0,0 0-1 0 0,-1 0 0 0 0,1 0 1 0 0,0 0-1 0 0,-1 0 1 0 0,1-1-1 0 0,-1 1 1 0 0,0-1-1 0 0,0 0 1 0 0,1 0-1 0 0,-1 0 1 0 0,0 0-54 0 0,1-3 38 0 0,0 1 1 0 0,0-1 0 0 0,-1 0 0 0 0,0 0 0 0 0,0-1 0 0 0,0 1-1 0 0,0 0 1 0 0,-1-1 0 0 0,1-1-39 0 0,3-13 212 0 0,-3 13-342 0 0,0 0-1 0 0,-1-1 1 0 0,1 1-1 0 0,-1-1 1 0 0,-1-2 130 0 0,1 3-707 0 0,-2 1 0 0 0,1-1 0 0 0,-1 1 1 0 0,0-1-1 0 0,0 0 0 0 0,0 1 0 0 0,-1 0 0 0 0,-1-2 707 0 0,-2-4-7035 0 0</inkml:trace>
  <inkml:trace contextRef="#ctx0" brushRef="#br0" timeOffset="4105.605">14136 3157 7832 0 0,'5'3'204'0'0,"0"0"1"0"0,-1 0 0 0 0,1 0-1 0 0,0-1 1 0 0,0 0 0 0 0,1 0-1 0 0,-1-1 1 0 0,0 1 0 0 0,1-1-1 0 0,-1 0 1 0 0,0-1 0 0 0,6 1-205 0 0,-6-1 635 0 0,0 0 1 0 0,0 0-1 0 0,0-1 0 0 0,0 1 1 0 0,0-1-1 0 0,0 0 1 0 0,0 0-1 0 0,0-1 1 0 0,0 0-1 0 0,0 1 0 0 0,-1-2 1 0 0,5-1-636 0 0,-4 1 231 0 0,0 0 0 0 0,1 0 0 0 0,-1-1 0 0 0,0 1 0 0 0,0-1 0 0 0,-1-1-1 0 0,1 1 1 0 0,-1-1 0 0 0,0 1 0 0 0,0-1 0 0 0,-1 0 0 0 0,1-1 0 0 0,-1 1 0 0 0,0 0 0 0 0,0-1 0 0 0,-1 0 0 0 0,0 0 0 0 0,1-2-231 0 0,-1-1 154 0 0,0 0 0 0 0,0-1 0 0 0,-1 1 0 0 0,0-1 1 0 0,-1-8-155 0 0,0 15 26 0 0,0 1 1 0 0,0-1 0 0 0,0 0 0 0 0,-1 1 0 0 0,1-1 0 0 0,-1 1 0 0 0,0-1 0 0 0,1 1 0 0 0,-1-1-1 0 0,0 1 1 0 0,-1 0 0 0 0,1-1 0 0 0,0 1 0 0 0,-1 0 0 0 0,1 0 0 0 0,-1 0 0 0 0,0 0 0 0 0,1 0-1 0 0,-1 0 1 0 0,0 0 0 0 0,0 1 0 0 0,0-1 0 0 0,0 1 0 0 0,-1-1-27 0 0,2 2 1 0 0,0-1 1 0 0,-1 1-1 0 0,1-1 1 0 0,-1 1-1 0 0,1-1 1 0 0,0 1-1 0 0,-1 0 1 0 0,1-1-1 0 0,-1 1 1 0 0,1 0-1 0 0,-1 0 1 0 0,1 0-1 0 0,-1 0 1 0 0,1 0-1 0 0,-1 1 1 0 0,1-1-1 0 0,-1 0 1 0 0,1 1-1 0 0,0-1 1 0 0,-1 1-1 0 0,0 0-1 0 0,0 0-26 0 0,0 1 1 0 0,-1-1-1 0 0,1 1 1 0 0,0 0-1 0 0,0 0 0 0 0,0 0 1 0 0,0 0-1 0 0,0 1 1 0 0,0-1-1 0 0,-1 2 26 0 0,-2 7-7 0 0,-1-1 0 0 0,1 0 0 0 0,1 1 0 0 0,0 0 0 0 0,1 1 7 0 0,1-4 41 0 0,0 0 1 0 0,1 1-1 0 0,0-1 1 0 0,0 0-1 0 0,1 1 1 0 0,0-1-1 0 0,0 1 0 0 0,2 4-41 0 0,2 11-228 0 0,1 0 0 0 0,3 8 228 0 0,-6-26-192 0 0,0 1 0 0 0,1-1 0 0 0,0 0 1 0 0,0 1-1 0 0,0-1 0 0 0,1-1 0 0 0,0 1 1 0 0,0 0-1 0 0,2 0 192 0 0,-3-2-169 0 0,0-1-1 0 0,0 0 1 0 0,0 0 0 0 0,1 0 0 0 0,0 0 0 0 0,0-1-1 0 0,-1 1 1 0 0,1-1 0 0 0,1 0 0 0 0,-1 0 0 0 0,0-1-1 0 0,0 1 1 0 0,1-1 0 0 0,1 1 169 0 0,-4-2-134 0 0,-1 0 0 0 0,1 0 0 0 0,0 0 0 0 0,0 0 0 0 0,0 0 0 0 0,0-1 1 0 0,0 1-1 0 0,0 0 0 0 0,0-1 0 0 0,0 0 134 0 0,3 0-922 0 0,11-2-5175 0 0</inkml:trace>
  <inkml:trace contextRef="#ctx0" brushRef="#br0" timeOffset="4600.014">14464 2997 15176 0 0,'10'51'1243'0'0,"-2"-10"-733"0"0,-1 5-510 0 0,-2-4 983 0 0,-1-23-26 0 0,-2 1 0 0 0,0 12-957 0 0,-1-9 548 0 0,2 1 1 0 0,0 0-1 0 0,3 4-548 0 0,0-9 443 0 0,-5-18 45 0 0,-1-1 21 0 0,0 0 3 0 0,0 0 0 0 0,4-1-379 0 0,0 0 1 0 0,-1-1-1 0 0,1 1 0 0 0,-1-1 0 0 0,1 0 0 0 0,-1 0 0 0 0,0 0 0 0 0,0 0 1 0 0,1-1-1 0 0,-2 1 0 0 0,1-1 0 0 0,0 0-133 0 0,1 0 34 0 0,7-9 243 0 0,0 0-1 0 0,0-1 1 0 0,-1 0-1 0 0,-1-1 1 0 0,7-12-277 0 0,-2 4 665 0 0,10-12-665 0 0,-14 19-336 0 0,-1 1 0 0 0,0-1 0 0 0,-2 0 0 0 0,5-11 336 0 0,7-16-1082 0 0,-6 19-644 0 0</inkml:trace>
  <inkml:trace contextRef="#ctx0" brushRef="#br0" timeOffset="5762.389">0 333 20215 0 0,'34'22'2355'0'0,"37"16"-2355"0"0,-55-31 26 0 0,0-1 1 0 0,0 0 0 0 0,1-1 0 0 0,-1-1-1 0 0,17 2-26 0 0,-6-4 141 0 0,0 0 0 0 0,0-2 0 0 0,-1-1 0 0 0,1-1 0 0 0,0-2 0 0 0,16-3-141 0 0,25-10 802 0 0,61-23-802 0 0,30-8 0 0 0,-26 11 57 0 0,135-19-57 0 0,-197 43 21 0 0,161-18 38 0 0,-123 18-105 0 0,126-8 123 0 0,123 9-77 0 0,506 32 0 0 0,-491-5 0 0 0,98-14 0 0 0,-459-1 0 0 0,841-37 600 0 0,-689 23-388 0 0,399-40 590 0 0,16 9-1328 0 0,-478 40 425 0 0,155-4-256 0 0,-252 9 348 0 0,1124 18-2300 0 0,-919-8 1889 0 0,664 41-968 0 0,333 59 1207 0 0,-753-67 385 0 0,109 13 327 0 0,-212-15-129 0 0,-46-4-390 0 0,667 84 52 0 0,-474-57 186 0 0,-241-32-225 0 0,7 11-100 0 0,-46-8 167 0 0,554 67 780 0 0,-712-95-754 0 0,192 19 400 0 0,-97-7-274 0 0,-77-8-194 0 0,-12-3-33 0 0,-16-4 65 0 0,0 3 0 0 0,-1 2 1 0 0,38 13-83 0 0,-78-19 6 0 0,0 1 1 0 0,-1 0 0 0 0,1 1 0 0 0,-1-1 0 0 0,0 1-1 0 0,0 1 1 0 0,0-1 0 0 0,-1 1 0 0 0,0 1-1 0 0,0-1 1 0 0,1 2-7 0 0,-6-6 0 0 0,0 0 0 0 0,0 0 0 0 0,0 1 0 0 0,0-1 0 0 0,0 0 0 0 0,0 1 0 0 0,0-1 0 0 0,-1 1 0 0 0,1-1 0 0 0,-1 1 0 0 0,0-1 0 0 0,0 1 0 0 0,0-1 0 0 0,0 1 0 0 0,-4 39 0 0 0,2-33 0 0 0,1 9 0 0 0,0 1 0 0 0,1 0 0 0 0,2 12 0 0 0,-1-10 0 0 0,-1 1 0 0 0,-1 8 0 0 0,0-2-41 0 0,1 0-1 0 0,3 23 42 0 0,0 18-58 0 0,13 339 46 0 0,21 0 14 0 0,-19-218-3 0 0,23 155 381 0 0,-18-168 56 0 0,-21-160-407 0 0,-1 1 0 0 0,-1-1 0 0 0,0 1-1 0 0,-1-1 1 0 0,-2 9-29 0 0,3-25-53 0 0,0 0-1 0 0,0 0 1 0 0,0 0-1 0 0,0 0 0 0 0,0-1 1 0 0,-1 1-1 0 0,1 0 1 0 0,0 0-1 0 0,-1 0 0 0 0,1-1 1 0 0,0 1-1 0 0,-1 0 1 0 0,1 0-1 0 0,-1-1 1 0 0,1 1-1 0 0,-1 0 0 0 0,0-1 1 0 0,1 1-1 0 0,-1-1 1 0 0,0 1-1 0 0,1 0 1 0 0,-1-1-1 0 0,0 0 0 0 0,0 1 1 0 0,1-1-1 0 0,-1 1 1 0 0,0-1-1 0 0,0 0 1 0 0,0 0-1 0 0,1 1 0 0 0,-1-1 1 0 0,0 0-1 0 0,0 0 1 0 0,0 0-1 0 0,0 0 1 0 0,0 0-1 0 0,1 0 0 0 0,-1 0 1 0 0,0 0-1 0 0,0 0 1 0 0,0 0-1 0 0,0-1 1 0 0,0 1-1 0 0,0-1 54 0 0,-9-5-1243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8:04.2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1490 475 16128 0 0,'-12'-12'1341'0'0,"8"8"-1253"0"0,1 0 0 0 0,-1 0 0 0 0,0 0 0 0 0,0 1 0 0 0,0 0 0 0 0,-1 0 1 0 0,1 0-1 0 0,-1 0 0 0 0,0 1 0 0 0,0-1 0 0 0,-5-1-88 0 0,0 1 87 0 0,0 1 0 0 0,0 0 0 0 0,0 0 0 0 0,0 0 0 0 0,-1 2 0 0 0,1-1 0 0 0,0 1 0 0 0,-1 1 0 0 0,-3 0-87 0 0,0 2 28 0 0,-1 0 1 0 0,1 0 0 0 0,0 1 0 0 0,0 1-1 0 0,0 1 1 0 0,-2 1-29 0 0,-18 11 270 0 0,2 2-1 0 0,0 1 1 0 0,1 1-1 0 0,-18 18-269 0 0,32-24 164 0 0,0 0-1 0 0,1 2 0 0 0,1-1 1 0 0,0 2-1 0 0,2 0 0 0 0,0 1 1 0 0,1 0-1 0 0,0 3-163 0 0,-9 20 648 0 0,3 0 1 0 0,1 1-1 0 0,-4 24-648 0 0,15-46 189 0 0,2-1-1 0 0,1 1 1 0 0,0 0-1 0 0,2 0 1 0 0,0 0-1 0 0,2 0 1 0 0,0 0-1 0 0,3 12-188 0 0,0-14 117 0 0,1 0-1 0 0,0-1 1 0 0,2 1-1 0 0,0-1 1 0 0,1-1-1 0 0,1 0 1 0 0,1 0-1 0 0,0-1 1 0 0,1 0-1 0 0,1 0 1 0 0,13 13-117 0 0,-12-18 148 0 0,0 0 1 0 0,1 0 0 0 0,0-1 0 0 0,1-1 0 0 0,11 6-149 0 0,-24-14 22 0 0,10 4 54 0 0,0 0 0 0 0,0-1-1 0 0,0 0 1 0 0,1 0 0 0 0,-1-2 0 0 0,1 1-1 0 0,0-2 1 0 0,0 0 0 0 0,0 0-1 0 0,0-1 1 0 0,4-1-76 0 0,-2 0-7 0 0,1 0 1 0 0,0-2-1 0 0,0 0 1 0 0,0 0-1 0 0,-1-2 0 0 0,1 0 1 0 0,-1-1-1 0 0,0 0 0 0 0,2-2 7 0 0,18-11 32 0 0,0-2 0 0 0,-1-2-1 0 0,-1-1 1 0 0,-1-1 0 0 0,-1-2-1 0 0,-2-1 1 0 0,5-7-32 0 0,-8 5 4 0 0,-1-2 1 0 0,-2 0-1 0 0,13-24-4 0 0,-21 28-18 0 0,-1-1-1 0 0,-2 0 1 0 0,0-1 0 0 0,-2-1-1 0 0,-2 0 19 0 0,0 3-13 0 0,-2-1 0 0 0,-1 0 0 0 0,-1-1-1 0 0,-1 1 1 0 0,-2 0 0 0 0,-1-1 0 0 0,-1 0 0 0 0,-1 1-1 0 0,-2 0 1 0 0,-2-10 13 0 0,1 19-7 0 0,-1 0-1 0 0,-1 0 0 0 0,-1 1 1 0 0,0-1-1 0 0,-1 2 1 0 0,-1-1-1 0 0,-1 1 0 0 0,-1 0 8 0 0,-3-3-13 0 0,0 1 0 0 0,-1 0-1 0 0,-1 2 1 0 0,-1 0-1 0 0,-1 0 1 0 0,-7-3 13 0 0,-8-4-98 0 0,-1 1 1 0 0,-5 0 97 0 0,30 19-62 0 0,0 1-1 0 0,0 0 1 0 0,0 0-1 0 0,-1 1 1 0 0,1 0 0 0 0,-1 1-1 0 0,0 0 1 0 0,1 1-1 0 0,-2 1 63 0 0,-21-3-270 0 0,20 1-186 0 0,0 0 0 0 0,0 1-1 0 0,1 1 1 0 0,-4 1 456 0 0,12-2-309 0 0,0 1-1 0 0,1-1 0 0 0,-1 1 0 0 0,0 0 1 0 0,1 1-1 0 0,0-1 0 0 0,-1 1 1 0 0,1-1-1 0 0,0 1 0 0 0,-1 0 1 0 0,1 0-1 0 0,0 1 0 0 0,1-1 0 0 0,-1 0 1 0 0,-2 4 309 0 0,-5 6-2146 0 0</inkml:trace>
  <inkml:trace contextRef="#ctx0" brushRef="#br0" timeOffset="534.521">1936 663 1840 0 0,'0'0'83'0'0,"-1"2"-6"0"0,-15 42-96 0 0,2 1 3498 0 0,5-12 1792 0 0,-2 0 0 0 0,-3 2-5271 0 0,-6 14 768 0 0,2 1 1 0 0,2 0-1 0 0,3 1 0 0 0,1 1 0 0 0,3 0 0 0 0,2 4-768 0 0,5-30 297 0 0,1-1 0 0 0,1 0 0 0 0,2 18-297 0 0,0-33 168 0 0,-1 1 0 0 0,1 0 0 0 0,1 0 1 0 0,0-1-1 0 0,0 1 0 0 0,1-1 0 0 0,1 0 0 0 0,-1 0 0 0 0,5 5-168 0 0,-6-11 98 0 0,0 0 0 0 0,0 0-1 0 0,0 0 1 0 0,1 0 0 0 0,-1-1 0 0 0,1 1-1 0 0,0-1 1 0 0,0 0 0 0 0,0-1 0 0 0,0 1-1 0 0,0 0 1 0 0,1-1 0 0 0,-1 0 0 0 0,1 0-1 0 0,0-1 1 0 0,-1 1 0 0 0,1-1-1 0 0,2 0-97 0 0,0 0 55 0 0,-1 0 0 0 0,1-1 0 0 0,-1 0-1 0 0,1-1 1 0 0,-1 1 0 0 0,1-1 0 0 0,-1 0-1 0 0,0-1 1 0 0,1 0 0 0 0,-1 0-1 0 0,0 0 1 0 0,0-1 0 0 0,5-2-55 0 0,7-5 32 0 0,0-1 1 0 0,0 0-1 0 0,11-11-32 0 0,-20 14-1 0 0,0 0 0 0 0,-1 0 0 0 0,1-1-1 0 0,-2-1 1 0 0,1 1 0 0 0,-1-1 0 0 0,0-2 1 0 0,10-17 0 0 0,-1 3 0 0 0,-1-1 0 0 0,4-13 0 0 0,14-26 6 0 0,-20 44 111 0 0,-2-1 0 0 0,4-12-117 0 0,-14 33 5 0 0,-1 0 0 0 0,1 1 1 0 0,0-1-1 0 0,0 0 0 0 0,0 1 0 0 0,0-1 0 0 0,0 1 0 0 0,0-1 0 0 0,1 1 0 0 0,-1-1 0 0 0,0 1 1 0 0,2-1-6 0 0,-1 1-90 0 0,-2 1 0 0 0,0 0 34 0 0,-4 12 156 0 0,3-1-97 0 0,0 0 1 0 0,1 0 0 0 0,1 3-4 0 0,-2 27-1 0 0,0-15 40 0 0,0 1 0 0 0,2-1-1 0 0,1 0 1 0 0,2 7-39 0 0,-1-1 92 0 0,-1 18-92 0 0,-1-23 76 0 0,1 1 1 0 0,3 12-77 0 0,2 1 90 0 0,0 0-120 0 0,1 0 0 0 0,2 0 0 0 0,2-1 0 0 0,6 12 30 0 0,-13-41 55 0 0,0-1 1 0 0,0 0 0 0 0,1 0 0 0 0,1 0 0 0 0,-1-1-1 0 0,2 0 1 0 0,6 7-56 0 0,-13-15-81 0 0,0-1 0 0 0,0 0 0 0 0,0 1 0 0 0,0-1 0 0 0,0 1 0 0 0,0-1 0 0 0,0 0 0 0 0,1 0 0 0 0,-1 0 0 0 0,0 0 0 0 0,0 0 0 0 0,0 0 0 0 0,0 0 0 0 0,0 0-1 0 0,0 0 1 0 0,0 0 0 0 0,1 0 0 0 0,-1-1 0 0 0,0 1 0 0 0,0 0 0 0 0,0-1 0 0 0,0 1 0 0 0,0-1 0 0 0,0 1 0 0 0,0-1 0 0 0,-1 0 0 0 0,1 1 0 0 0,0-1 0 0 0,0 0 0 0 0,0 0 81 0 0,4-3-642 0 0,0-1-1 0 0,-1 1 1 0 0,0-1 0 0 0,0 0 0 0 0,0 0 642 0 0,13-20-2006 0 0</inkml:trace>
  <inkml:trace contextRef="#ctx0" brushRef="#br0" timeOffset="1091.22">2829 1 15200 0 0,'10'22'1399'0'0,"-6"-15"-1247"0"0,-1 0 0 0 0,0 1 0 0 0,0-1 0 0 0,-1 0 0 0 0,0 1 0 0 0,0-1 0 0 0,-1 1 0 0 0,1 1-152 0 0,-1 43 2160 0 0,-2 0 0 0 0,-4 21-2160 0 0,-17 103 1180 0 0,3-37-976 0 0,-14 93-142 0 0,24-175 30 0 0,-42 237 360 0 0,28-145-373 0 0,-9 64-784 0 0,5 66 705 0 0,26-265-267 0 0,0 0 0 0 0,1 0 0 0 0,1 1 0 0 0,1-1 0 0 0,0 0 0 0 0,0 0 0 0 0,5 12 267 0 0,2-12-1847 0 0</inkml:trace>
  <inkml:trace contextRef="#ctx0" brushRef="#br0" timeOffset="1092.22">3038 756 17103 0 0,'-1'11'304'0'0,"1"-7"-97"0"0,-1-1 1 0 0,1 1 0 0 0,-1-1 0 0 0,0 0 0 0 0,0 1 0 0 0,-1 0-208 0 0,2-3 16 0 0,-1-1 0 0 0,1 1 0 0 0,-1-1-1 0 0,1 1 1 0 0,-1-1 0 0 0,0 0 0 0 0,1 0 0 0 0,-1 1 0 0 0,1-1-1 0 0,-1 0 1 0 0,0 0 0 0 0,1 0 0 0 0,-1 1 0 0 0,1-1 0 0 0,-1 0 0 0 0,0 0-1 0 0,1 0 1 0 0,-1 0-16 0 0,-2 0 20 0 0,-93 30 316 0 0,73-23-179 0 0,1 1 0 0 0,0 0 0 0 0,-16 10-157 0 0,4-2 175 0 0,-1-2 0 0 0,-4 0-175 0 0,-13 5 171 0 0,14-6 34 0 0,-1-2 0 0 0,-6 0-205 0 0,-15 3 74 0 0,-13 1 100 0 0,20-4 192 0 0,32-7-244 0 0,16-4-194 0 0,-1 1 0 0 0,1 0-1 0 0,-1 1 1 0 0,1-1 0 0 0,0 1-1 0 0,-1 0 1 0 0,1 0 0 0 0,0 1-1 0 0,0 0 1 0 0,-3 2 72 0 0,8-3-158 0 0,0-1-1 0 0,0 1 0 0 0,1 0 1 0 0,0 0-1 0 0,-1-1 1 0 0,1 1-1 0 0,0 0 1 0 0,-1-1-1 0 0,2 2 159 0 0,-1-1-506 0 0,8 17-3610 0 0,-2-9-1457 0 0</inkml:trace>
  <inkml:trace contextRef="#ctx0" brushRef="#br0" timeOffset="1627.431">2661 1475 3224 0 0,'19'10'317'0'0,"-4"-1"-220"0"0,1-1 0 0 0,15 6-97 0 0,-23-12 647 0 0,0 0-1 0 0,-1 0 1 0 0,1 0-1 0 0,0-1 1 0 0,1 0-647 0 0,1-1 831 0 0,1 0 0 0 0,0 0 0 0 0,-1-1 0 0 0,1 0 0 0 0,-1-1 0 0 0,1 0 0 0 0,-1-1 0 0 0,0 0-831 0 0,-3 1 300 0 0,0-1-1 0 0,0 0 0 0 0,-1 0 0 0 0,1 0 0 0 0,-1-1 0 0 0,0 0 0 0 0,0-1 1 0 0,0 1-1 0 0,-1-1 0 0 0,0 0 0 0 0,1 0 0 0 0,-1-1-299 0 0,3-4 268 0 0,0 0 0 0 0,-1-1 0 0 0,0 1 0 0 0,-1-2 0 0 0,0 1 0 0 0,0-1 0 0 0,-1 0 0 0 0,-1 0 0 0 0,0 0 0 0 0,-1 0 0 0 0,0-2-268 0 0,1-6 137 0 0,-2 6-92 0 0,1 0 1 0 0,-2 0 0 0 0,0 0 0 0 0,0 0 0 0 0,-2 0 0 0 0,1 0 0 0 0,-2 0 0 0 0,0 0-1 0 0,-1-1-45 0 0,2 8 0 0 0,0 4 0 0 0,1 1 0 0 0,-1 0 0 0 0,0-1 0 0 0,1 1 0 0 0,-1 0 0 0 0,0-1 0 0 0,0 1 0 0 0,-1 0 0 0 0,-6-5 11 0 0,-28-2 54 0 0,36 9-58 0 0,-1 0 0 0 0,0 0-1 0 0,1 0 1 0 0,-1 1 0 0 0,0-1-1 0 0,1 0 1 0 0,-1 0-1 0 0,0 0 1 0 0,1 1 0 0 0,-1-1-1 0 0,1 0 1 0 0,-1 0 0 0 0,0 1-1 0 0,1-1 1 0 0,-1 1-1 0 0,1-1 1 0 0,-1 0 0 0 0,1 1-1 0 0,-1-1 1 0 0,1 1 0 0 0,-1 0-7 0 0,0 0 26 0 0,-10 7 246 0 0,1 0 0 0 0,1 0 0 0 0,-1 1 0 0 0,1 0 0 0 0,1 1 0 0 0,0 0 0 0 0,-4 6-272 0 0,8-8 26 0 0,-1 0 1 0 0,1 1-1 0 0,1 0 1 0 0,-1-1-1 0 0,2 1 1 0 0,-1 0-1 0 0,1 0 1 0 0,0 1-1 0 0,1-1 0 0 0,0 0 1 0 0,1 0-1 0 0,0 5-26 0 0,1 5 81 0 0,0 0-1 0 0,2 0 0 0 0,0 0 0 0 0,1 0 0 0 0,5 12-80 0 0,-5-22 0 0 0,0-1 0 0 0,0 1 0 0 0,1-1 0 0 0,0 0 0 0 0,1 0 0 0 0,4 3 0 0 0,-3-1 0 0 0,0-2 46 0 0,0 0 0 0 0,0-1 0 0 0,1 1 0 0 0,0-1-1 0 0,1-1 1 0 0,-1 0 0 0 0,1 0 0 0 0,0-1 0 0 0,1 0-1 0 0,-1 0 1 0 0,1-1 0 0 0,0 0 0 0 0,0-1 0 0 0,0 0 0 0 0,1-1-1 0 0,-1 0 1 0 0,1-1 0 0 0,-1 0 0 0 0,1 0 0 0 0,-1-1-1 0 0,1 0 1 0 0,2-1-46 0 0,-5-1 7 0 0,-1 1 0 0 0,1-1 0 0 0,0 0 0 0 0,-1 0 0 0 0,0-1 0 0 0,0 0 0 0 0,0 0 0 0 0,0-1 0 0 0,0 0 0 0 0,0 0 0 0 0,-1 0 0 0 0,6-6-7 0 0,-2 0-13 0 0,0 0 1 0 0,0 0-1 0 0,-1-1 0 0 0,-1 0 1 0 0,0 0-1 0 0,4-9 13 0 0,-8 14 0 0 0,3-4-15 0 0,16-9-42 0 0,-22 18 57 0 0,1 0 0 0 0,-1 0-1 0 0,1 0 1 0 0,0 0 0 0 0,0 0-1 0 0,-1 0 1 0 0,1 0 0 0 0,0 1-1 0 0,2-2 1 0 0,-4 2 1 0 0,1 0-1 0 0,-1 0 0 0 0,1 0 0 0 0,-1 0 1 0 0,1 0-1 0 0,-1 0 0 0 0,1 0 0 0 0,-1 0 0 0 0,1 1 1 0 0,-1-1-1 0 0,1 0 0 0 0,-1 0 0 0 0,1 0 1 0 0,-1 0-1 0 0,1 1 0 0 0,-1-1 0 0 0,1 0 0 0 0,-1 0 1 0 0,0 1-1 0 0,1-1 0 0 0,-1 0 0 0 0,1 1 0 0 0,0 0-1 0 0,-1 1 0 0 0,1-1-1 0 0,0 1 1 0 0,0-1-1 0 0,-1 1 1 0 0,1 0 0 0 0,-1-1-1 0 0,1 1 1 0 0,-1 0 0 0 0,0-1-1 0 0,0 1 1 0 0,1 0 1 0 0,-1 3-24 0 0,2 5-64 0 0,-1 1 0 0 0,-1-1 0 0 0,0 1 0 0 0,-1-1 0 0 0,1 1 1 0 0,-2-1-1 0 0,0 0 0 0 0,0 0 0 0 0,-2 5 88 0 0,-4 23 32 0 0,1-6 331 0 0,-7 19-363 0 0,-3 14 130 0 0,4-18-131 0 0,8-28 32 0 0,0 0-1 0 0,-1 16-30 0 0,0 12 156 0 0,6-45 84 0 0,0-2 48 0 0,15-9 494 0 0,3-8-450 0 0,0-1 1 0 0,0-3-333 0 0,15-16 313 0 0,9-8 25 0 0,-19 19-115 0 0,0 2 0 0 0,19-15-223 0 0,35-30 363 0 0,4-4-197 0 0,-65 60-254 0 0,1 1 0 0 0,0 1 0 0 0,1 1 0 0 0,4-3 88 0 0,26-13-166 0 0,-33 17-442 0 0,0 0 1 0 0,1 1-1 0 0,4 0 608 0 0,-7 4-1694 0 0,-1 4-88 0 0</inkml:trace>
  <inkml:trace contextRef="#ctx0" brushRef="#br0" timeOffset="2085.472">2424 2312 22287 0 0,'0'0'506'0'0,"4"-7"680"0"0,-3 5-1151 0 0,-1 0 0 0 0,1 0 0 0 0,-1 0-1 0 0,1 0 1 0 0,-1 0 0 0 0,0 0 0 0 0,0 0-1 0 0,0 0 1 0 0,0 0 0 0 0,0 0 0 0 0,0 0-1 0 0,-1-1 1 0 0,1 1 0 0 0,-1 0 0 0 0,1 0-1 0 0,-1 1 1 0 0,0-1 0 0 0,0 0 0 0 0,0 0-1 0 0,0 0 1 0 0,0 0 0 0 0,0 1 0 0 0,0-1-1 0 0,-1 0 1 0 0,1 1 0 0 0,-1-1 0 0 0,1 1-1 0 0,-1 0 1 0 0,1-1 0 0 0,-1 1 0 0 0,0 0-1 0 0,0 0 1 0 0,1 0 0 0 0,-1 0 0 0 0,0 0-1 0 0,-1 1-34 0 0,-4-3 32 0 0,1 0-1 0 0,-1 1 0 0 0,0 1 1 0 0,-1-1-1 0 0,1 1 0 0 0,0 0 0 0 0,0 1 1 0 0,-1-1-1 0 0,1 1 0 0 0,-1 1-31 0 0,-22 2 0 0 0,0 2 0 0 0,0 1 0 0 0,1 1 0 0 0,0 1 0 0 0,-4 4 0 0 0,12-5 0 0 0,-26 12-60 0 0,41-16 64 0 0,0 0-9 0 0,1-1 0 0 0,-1 1 1 0 0,1 1-1 0 0,0-1 0 0 0,0 1 0 0 0,-1 1 5 0 0,5-4 6 0 0,0 0-1 0 0,0 0 1 0 0,0 1-1 0 0,0-1 1 0 0,0 0-1 0 0,0 1 0 0 0,0-1 1 0 0,0 1-1 0 0,0-1 1 0 0,1 1-1 0 0,-1-1 0 0 0,1 1 1 0 0,-1 0-1 0 0,1-1 1 0 0,0 1-1 0 0,0 0 1 0 0,-1-1-1 0 0,1 1 0 0 0,0 0 1 0 0,0 0-1 0 0,1-1 1 0 0,-1 1-1 0 0,0 0 0 0 0,1-1 1 0 0,-1 2-6 0 0,3 4 105 0 0,0 0-1 0 0,1-1 1 0 0,-1 1 0 0 0,1-1-1 0 0,1 0 1 0 0,-1 0 0 0 0,1-1-1 0 0,0 1 1 0 0,0-1 0 0 0,0 0 0 0 0,2 1-105 0 0,3 3 352 0 0,-1 0 1 0 0,7 10-353 0 0,13 19-94 0 0,40 56-164 0 0,-59-79 290 0 0,-1 0 0 0 0,-1 1 0 0 0,0 0 0 0 0,-2 1 0 0 0,3 6-32 0 0,-1 5 3 0 0,-1 0 0 0 0,-1 1 1 0 0,2 21-4 0 0,-7-38 7 0 0,-1-1 0 0 0,0 1 0 0 0,0-1 0 0 0,-1 1 0 0 0,-1-1 0 0 0,0 1 1 0 0,0-1-1 0 0,-1 0 0 0 0,0 0 0 0 0,-1 0 0 0 0,-1 0-7 0 0,-3 5 35 0 0,0 0 0 0 0,-2 0 1 0 0,0-1-1 0 0,0 0 0 0 0,-1-1 0 0 0,-2 2-35 0 0,4-7-37 0 0,0 0 0 0 0,0-1-1 0 0,-1 0 1 0 0,0-1 0 0 0,-1 0 0 0 0,1 0 0 0 0,-1-1-1 0 0,0 0 1 0 0,-5 0 37 0 0,-3 2 24 0 0,-1-1 0 0 0,-1-1-1 0 0,-9 1-23 0 0,22-5-8 0 0,0-1 0 0 0,0 0 0 0 0,0-1 0 0 0,0 0 0 0 0,0 0-1 0 0,0-1 1 0 0,1 1 0 0 0,-1-2 0 0 0,0 1 0 0 0,0-1 0 0 0,0-1 8 0 0,-2 0-348 0 0,-1-2 1 0 0,1 1 0 0 0,0-2 0 0 0,1 1 0 0 0,-1-1 0 0 0,1-1 0 0 0,-7-6 347 0 0,13 10-313 0 0,-1 0 1 0 0,1 0-1 0 0,0 0 1 0 0,0-1-1 0 0,1 1 0 0 0,-1-1 1 0 0,1 0-1 0 0,0 0 1 0 0,0 0-1 0 0,0 0 1 0 0,0 0-1 0 0,1 0 0 0 0,0 0 1 0 0,0-1-1 0 0,0 1 1 0 0,0 0-1 0 0,1-1 0 0 0,-1 1 1 0 0,1-1-1 0 0,0 1 1 0 0,1 0-1 0 0,-1-2 313 0 0,8-31-2036 0 0,0 3-10 0 0</inkml:trace>
  <inkml:trace contextRef="#ctx0" brushRef="#br0" timeOffset="2541.121">2471 2492 19319 0 0,'15'15'873'0'0,"-9"-10"-748"0"0,1 1 0 0 0,-2 0 0 0 0,1 0-1 0 0,-1 0 1 0 0,0 1 0 0 0,0 0-1 0 0,-1 0 1 0 0,0 0 0 0 0,0 0-1 0 0,1 4-124 0 0,1 8-5 0 0,-1-1-1 0 0,-1 1 1 0 0,-1-1-1 0 0,1 19 6 0 0,-1 77 381 0 0,-3-111-350 0 0,-3 54 637 0 0,-2 1 1 0 0,-6 21-669 0 0,7-56 39 0 0,-15 77 423 0 0,-30 87-462 0 0,45-172 60 0 0,-5 12 8 0 0,0-1-1 0 0,-1 0 0 0 0,-2 0 1 0 0,-1-1-1 0 0,-1-1 0 0 0,-8 12-67 0 0,21-35 10 0 0,1 0-1 0 0,-1 0 0 0 0,0-1 1 0 0,1 1-1 0 0,-1 0 1 0 0,0 0-1 0 0,0 0 0 0 0,0 0 1 0 0,1-1-1 0 0,-1 1 0 0 0,0 0 1 0 0,0-1-1 0 0,0 1 1 0 0,0-1-1 0 0,0 1 0 0 0,-1 0-9 0 0,1-1 6 0 0,1 0 1 0 0,-1 0-1 0 0,1 0 0 0 0,-1 0 0 0 0,1 0 0 0 0,-1-1 0 0 0,1 1 0 0 0,-1 0 1 0 0,1 0-1 0 0,-1 0 0 0 0,1 0 0 0 0,-1-1 0 0 0,1 1 0 0 0,-1 0 0 0 0,1 0 0 0 0,-1-1 1 0 0,1 1-1 0 0,0 0 0 0 0,-1-1 0 0 0,1 1 0 0 0,0-1 0 0 0,-1 1 0 0 0,1 0 1 0 0,0-1-1 0 0,-1 1-6 0 0,-1-4 35 0 0,1 0-1 0 0,-1 0 1 0 0,1 0 0 0 0,-1 1 0 0 0,1-1 0 0 0,0 0 0 0 0,0 0 0 0 0,1-3-35 0 0,-3-23 160 0 0,1 0 1 0 0,2 0-1 0 0,1 0 0 0 0,3-22-160 0 0,13-68 88 0 0,5 0 0 0 0,5 1 0 0 0,8-4-88 0 0,-17 64 372 0 0,2 2-1 0 0,3 1 1 0 0,16-26-372 0 0,-26 59 52 0 0,1 2 1 0 0,1 0 0 0 0,1 1-1 0 0,0 0 1 0 0,2 2-1 0 0,0 0 1 0 0,1 0 0 0 0,1 2-1 0 0,8-5-52 0 0,-13 12 45 0 0,-1 1-1 0 0,1 0 1 0 0,1 1-1 0 0,-1 0 0 0 0,1 1 1 0 0,0 1-1 0 0,1 1 1 0 0,-1 0-1 0 0,16-1-44 0 0,-24 4 0 0 0,0 1 0 0 0,0 0 0 0 0,0 0 0 0 0,1 0 0 0 0,-1 1 0 0 0,0 0 0 0 0,0 1 0 0 0,0 0 0 0 0,0 0 0 0 0,0 1 0 0 0,-1 0 0 0 0,1 0 0 0 0,-1 1 0 0 0,0 0 0 0 0,0 0 0 0 0,2 1 0 0 0,-4-1 0 0 0,0 0 0 0 0,0 0 0 0 0,-1 1 0 0 0,1-1 0 0 0,-1 1 0 0 0,0 0 0 0 0,0 0 0 0 0,-1 0 0 0 0,1 1 0 0 0,-1-1 0 0 0,0 1 0 0 0,-1 0 0 0 0,1 0 0 0 0,-1 0 0 0 0,0 0 0 0 0,-1 0 0 0 0,0 0 0 0 0,0 1 0 0 0,0-1 0 0 0,0 0 0 0 0,-1 2 0 0 0,0 5-25 0 0,-1 0-1 0 0,0 0 0 0 0,-1 0 1 0 0,0 0-1 0 0,-1 0 1 0 0,-4 9 25 0 0,1-3-61 0 0,-1-1 1 0 0,-1 0 0 0 0,0-1 0 0 0,-2 1-1 0 0,0-2 1 0 0,0 1 0 0 0,-2-2-1 0 0,-9 11 61 0 0,4-7 73 0 0,-1-2 1 0 0,-1 0-1 0 0,-1-1 0 0 0,0-1 1 0 0,-19 11-74 0 0,26-18-154 0 0,0-1 1 0 0,-1-1 0 0 0,0 0-1 0 0,0-1 1 0 0,-1-1 0 0 0,1 0-1 0 0,-1 0 1 0 0,0-2 0 0 0,0 0 0 0 0,-4 0 153 0 0,11-2 1 0 0,-1 0 0 0 0,1 0 0 0 0,0 0-1 0 0,0-1 1 0 0,0-1 0 0 0,0 1 0 0 0,1-1 0 0 0,-1-1 0 0 0,0 1 0 0 0,1-1 0 0 0,-1 0 0 0 0,1-1 0 0 0,0 0 0 0 0,0 0 0 0 0,0-1 0 0 0,1 0 0 0 0,0 0 0 0 0,0 0 0 0 0,0-1 0 0 0,0 0 0 0 0,1 0 0 0 0,0 0 0 0 0,-4-7-1 0 0,2 1-232 0 0,0 1 0 0 0,1-2-1 0 0,0 1 1 0 0,1-1 0 0 0,1 0 0 0 0,-3-11 232 0 0,4 11-1066 0 0,1 0 1 0 0,0 0-1 0 0,1 0 0 0 0,1-5 1066 0 0,3-15-7507 0 0</inkml:trace>
  <inkml:trace contextRef="#ctx0" brushRef="#br0" timeOffset="3661.792">3182 1957 17047 0 0,'3'10'268'0'0,"0"0"0"0"0,0 1 0 0 0,-1-1 0 0 0,0 1 0 0 0,-1-1 0 0 0,0 1 0 0 0,0 0-1 0 0,-1-1 1 0 0,-1 1 0 0 0,0 0 0 0 0,-1 4-268 0 0,-3 19 674 0 0,1-9 317 0 0,-5 20-991 0 0,-17 58 1026 0 0,-35 121 112 0 0,-98 316-1378 0 0,119-384 1616 0 0,37-146-1168 0 0,0 0 0 0 0,0 0 0 0 0,-2 2-208 0 0,17-22 168 0 0,5-11-195 0 0,0 0 1 0 0,11-19 26 0 0,-11 13-83 0 0,20-21 83 0 0,-11 17 42 0 0,-15 17 5 0 0,0 1 0 0 0,0 0 0 0 0,1 1 0 0 0,1 0 0 0 0,0 0 0 0 0,1 2 0 0 0,11-7-47 0 0,-23 15 2 0 0,1 1-1 0 0,1-1 1 0 0,-1 1 0 0 0,0 0-1 0 0,0 0 1 0 0,0 0 0 0 0,1 0-1 0 0,-1 1 1 0 0,0-1 0 0 0,1 1 0 0 0,-1 0-1 0 0,1 0 1 0 0,-1 0 0 0 0,0 0-1 0 0,1 1 1 0 0,-1-1 0 0 0,0 1-1 0 0,1 0 1 0 0,-1 0 0 0 0,0 0-1 0 0,0 0 1 0 0,0 1 0 0 0,0-1 0 0 0,0 1-1 0 0,0 0 1 0 0,0 0 0 0 0,1 1-2 0 0,7 6 9 0 0,-1 2 0 0 0,0-1 0 0 0,-1 1 0 0 0,0 0 0 0 0,7 13-9 0 0,-3-6 2 0 0,9 14-96 0 0,-12-16-31 0 0,2 0 0 0 0,2 2 125 0 0,3 6-89 0 0,-14-19 150 0 0,0 0 1 0 0,1 0 0 0 0,0-1 0 0 0,4 4-62 0 0,-7-6-3 0 0,1-1 0 0 0,-1 0 0 0 0,1 0 0 0 0,0 0 0 0 0,-1 0 0 0 0,1 0 0 0 0,0 0 0 0 0,0 0 0 0 0,0-1 1 0 0,0 1-1 0 0,0 0 0 0 0,0-1 0 0 0,0 0 0 0 0,0 0 0 0 0,0 1 0 0 0,1-1 3 0 0,-2-1-11 0 0,-1 1 1 0 0,1 0-1 0 0,-1-1 0 0 0,1 1 1 0 0,0 0-1 0 0,-1-1 1 0 0,1 1-1 0 0,-1-1 0 0 0,1 1 1 0 0,-1-1-1 0 0,1 1 0 0 0,-1-1 1 0 0,1 0-1 0 0,-1 1 1 0 0,1-1-1 0 0,-1 1 0 0 0,0-1 11 0 0,2-2-23 0 0,2-2 22 0 0,1 0-1 0 0,-2 0 1 0 0,1-1 0 0 0,0 0 0 0 0,-1 0-1 0 0,0 0 1 0 0,-1 0 0 0 0,1 0-1 0 0,-1 0 1 0 0,0-1 0 0 0,-1 1 0 0 0,0-1-1 0 0,0 0 1 0 0,0 1 0 0 0,-1-1 0 0 0,0-6 1 0 0,0 0 0 0 0,-2 0 0 0 0,0 0 0 0 0,0 0 0 0 0,-1 0 1 0 0,-1 0-1 0 0,0 0 0 0 0,-1 1 0 0 0,-1-2 0 0 0,3 9-10 0 0,0 0-1 0 0,-1 0 1 0 0,1 0-1 0 0,-1 0 1 0 0,0 0-1 0 0,-1 1 1 0 0,1-1-1 0 0,-1 1 1 0 0,0 1-1 0 0,0-1 1 0 0,0 1-1 0 0,0-1 1 0 0,-1 1-1 0 0,1 1 1 0 0,-1-1-1 0 0,0 1 1 0 0,0 0-1 0 0,0 0 1 0 0,0 1-1 0 0,0 0 1 0 0,0 0-1 0 0,0 0 1 0 0,0 1-1 0 0,-4 0 11 0 0,5 1 5 0 0,0 0-1 0 0,0 0 0 0 0,-1 0 1 0 0,1 1-1 0 0,1-1 0 0 0,-1 1 1 0 0,0 1-1 0 0,0-1 0 0 0,1 1 1 0 0,-1 0-1 0 0,1 0 0 0 0,0 0 1 0 0,0 0-1 0 0,0 1 0 0 0,0-1 1 0 0,1 1-1 0 0,-1 0 0 0 0,1 0 1 0 0,0 1-1 0 0,0-1 0 0 0,1 1 1 0 0,-2 2-5 0 0,-1 3-10 0 0,0 0 0 0 0,1 1 1 0 0,1 0-1 0 0,-1 0 0 0 0,2 0 1 0 0,-1 0-1 0 0,2 0 0 0 0,-1 0 1 0 0,2 1-1 0 0,-1-1 10 0 0,1 11 17 0 0,1-1 1 0 0,0 1 0 0 0,2-1-1 0 0,0 0 1 0 0,1 0-1 0 0,2-1 1 0 0,0 1-1 0 0,1-1 1 0 0,1 0 0 0 0,1-1-1 0 0,5 10-17 0 0,-4-13 21 0 0,-1 0 0 0 0,2-1 0 0 0,0-1 0 0 0,1 0 0 0 0,0 0-1 0 0,4 1-20 0 0,-11-10 1 0 0,1 0 0 0 0,0 0 0 0 0,0-1 0 0 0,1 0 0 0 0,-1 0 0 0 0,1-1 0 0 0,0 1 0 0 0,0-2 0 0 0,0 1 0 0 0,0-1 0 0 0,1 0 0 0 0,-1 0-1 0 0,0-1 1 0 0,1 0 0 0 0,0 0 0 0 0,-1-1-1 0 0,-2 0-4 0 0,-1 0-1 0 0,1 0 1 0 0,-1-1 0 0 0,1 1-1 0 0,-1-1 1 0 0,0 0-1 0 0,1-1 1 0 0,-1 1 0 0 0,0-1-1 0 0,2 0 5 0 0,0-2-9 0 0,0 0 1 0 0,0-1-1 0 0,0 1 0 0 0,-1-1 0 0 0,6-5 9 0 0,-6 2-20 0 0,1 1-1 0 0,-1-1 1 0 0,-1 0-1 0 0,1 0 0 0 0,-1 0 1 0 0,-1 0-1 0 0,1-1 1 0 0,-2 0-1 0 0,2-3 21 0 0,4-12-63 0 0,8-31-63 0 0,-10 35 176 0 0,0-1 0 0 0,4-5-50 0 0,-10 26-3 0 0,0 0 0 0 0,0-1 0 0 0,0 1 0 0 0,0 0 0 0 0,0-1 0 0 0,1 1 0 0 0,-1 0 0 0 0,0 0 0 0 0,0-1 0 0 0,1 1 0 0 0,-1 0 1 0 0,0 0-1 0 0,0 0 0 0 0,1-1 0 0 0,-1 1 0 0 0,0 0 0 0 0,0 0 0 0 0,1 0 0 0 0,-1 0 0 0 0,0-1 0 0 0,1 1 0 0 0,-1 0 0 0 0,0 0 0 0 0,1 0 1 0 0,-1 0-1 0 0,0 0 0 0 0,1 0 0 0 0,-1 0 0 0 0,0 0 0 0 0,1 0 0 0 0,-1 0 0 0 0,0 0 0 0 0,1 0 0 0 0,-1 0 0 0 0,0 1 0 0 0,1-1 0 0 0,-1 0 1 0 0,0 0-1 0 0,1 0 0 0 0,-1 0 0 0 0,0 0 0 0 0,0 1 0 0 0,1-1 0 0 0,-1 0 0 0 0,0 0 0 0 0,0 1 0 0 0,1-1 0 0 0,-1 0 0 0 0,0 0 0 0 0,0 1 1 0 0,0-1-1 0 0,1 0 3 0 0,10 17 266 0 0,-8-9-308 0 0,0 0 0 0 0,0 0 0 0 0,-1 1 0 0 0,0 8 42 0 0,1-4 76 0 0,1-1 1 0 0,3 10-77 0 0,-6-20 15 0 0,5 5 79 0 0,4-1-127 0 0,-7-7-7 0 0,-2 0 15 0 0,5 0-34 0 0,-2 0 58 0 0,1 0 0 0 0,-1-1 0 0 0,1 0 0 0 0,-1 1 0 0 0,1-1 0 0 0,2-3 1 0 0,78-61 171 0 0,-79 61-178 0 0,0 0 0 0 0,1 1 0 0 0,0 0 0 0 0,0 0 0 0 0,0 0 0 0 0,0 1 0 0 0,1 0 0 0 0,-1 0 0 0 0,2 1 7 0 0,-2 0 59 0 0,-6 2-64 0 0,-1 0 1 0 0,1 0 0 0 0,-1 0 0 0 0,1 0-1 0 0,0 0 1 0 0,-1-1 0 0 0,1 1 0 0 0,-1 0 0 0 0,1 0-1 0 0,0 0 1 0 0,-1 0 0 0 0,1 1 0 0 0,-1-1-1 0 0,1 0 1 0 0,-1 0 0 0 0,1 0 0 0 0,0 0 0 0 0,-1 1-1 0 0,1-1 1 0 0,-1 0 0 0 0,1 0 0 0 0,-1 1-1 0 0,1-1 1 0 0,-1 0 0 0 0,1 1 0 0 0,-1-1 0 0 0,1 1-1 0 0,-1-1 1 0 0,0 1 0 0 0,1-1 0 0 0,-1 0-1 0 0,0 1 1 0 0,1 0 0 0 0,-1-1 0 0 0,0 1 0 0 0,0-1 4 0 0,1 1-3 0 0,-1-1 0 0 0,0 1 0 0 0,0-1 0 0 0,0 0 0 0 0,1 1 0 0 0,-1-1 1 0 0,0 0-1 0 0,1 1 0 0 0,-1-1 0 0 0,0 0 0 0 0,0 1 0 0 0,1-1 0 0 0,-1 0 1 0 0,1 1-1 0 0,-1-1 0 0 0,0 0 0 0 0,1 0 0 0 0,-1 0 0 0 0,1 1 1 0 0,-1-1-1 0 0,0 0 0 0 0,1 0 0 0 0,-1 0 0 0 0,1 0 0 0 0,-1 0 0 0 0,1 0 3 0 0,2 2 1 0 0,-2 0-1 0 0,0-1 0 0 0,0 1 0 0 0,-1 0 0 0 0,1 0 0 0 0,-1 0 0 0 0,1 0 0 0 0,-1 0 0 0 0,0 0 0 0 0,1 0 0 0 0,-1 0 0 0 0,0 0 0 0 0,3 19 0 0 0,-1-16 0 0 0,-1 0 0 0 0,0 0 0 0 0,0 1 0 0 0,0-1 0 0 0,0 3 0 0 0,-1-3 0 0 0,1-1 0 0 0,-1 1 0 0 0,1 0 0 0 0,0-1 0 0 0,1 1 0 0 0,-1-1 0 0 0,3 5 0 0 0,6 16 3 0 0,-9-21 13 0 0,0 0 0 0 0,0 0-1 0 0,1 0 1 0 0,-1-1-1 0 0,1 1 1 0 0,0-1 0 0 0,0 1-1 0 0,1-1 1 0 0,-1 0-1 0 0,1 0 1 0 0,0 1-16 0 0,20 19 72 0 0,-15-14-72 0 0,0-1 1 0 0,1 1-1 0 0,0-2 0 0 0,1 1 0 0 0,5 2 0 0 0,-10-8 0 0 0,0 0 0 0 0,0 0 0 0 0,1 0 0 0 0,-1-1 0 0 0,1 0 0 0 0,-1 0 0 0 0,1 0 0 0 0,-1-1 0 0 0,4 1 0 0 0,0-1 0 0 0,1 0 0 0 0,0-1 0 0 0,0 0 0 0 0,-1-1 0 0 0,3 0 0 0 0,-5 0 3 0 0,0 0 0 0 0,1-1-1 0 0,-1 0 1 0 0,0-1 0 0 0,0 1-1 0 0,-1-1 1 0 0,1 0 0 0 0,-1-1-1 0 0,0 0 1 0 0,0 0 0 0 0,0 0-1 0 0,-1-1 1 0 0,1 0 0 0 0,-1 0-1 0 0,-1 0 1 0 0,1 0 0 0 0,-1-1-1 0 0,0 0 1 0 0,-1 0 0 0 0,0 0-1 0 0,0 0 1 0 0,0 0 0 0 0,1-7-3 0 0,-3 10-1 0 0,0 0 1 0 0,-1 1-1 0 0,1-1 1 0 0,-1 0 0 0 0,0 1-1 0 0,0-1 1 0 0,0 0 0 0 0,0 0-1 0 0,0 1 1 0 0,-1-1 0 0 0,0 0-1 0 0,0 1 1 0 0,0-1 0 0 0,0 1-1 0 0,-1-1 1 0 0,1 1 0 0 0,-1-1-1 0 0,0 1 1 0 0,0 0-1 0 0,0 0 1 0 0,0 0 0 0 0,0 0-1 0 0,-1 0 1 0 0,0 1 0 0 0,1-1-1 0 0,-1 1 1 0 0,0-1 0 0 0,0 1-1 0 0,0 0 1 0 0,-1 0 0 0 0,-3-1-2 0 0,0 0-1 0 0,0 0 1 0 0,0 1 0 0 0,0-1 0 0 0,0 2 0 0 0,-6-2 2 0 0,9 3 0 0 0,1 0 0 0 0,-1 0 0 0 0,1 0 0 0 0,-1 0 0 0 0,1 1 1 0 0,0-1-1 0 0,-1 1 0 0 0,1 0 0 0 0,0 0 0 0 0,0 0 1 0 0,-1 1-1 0 0,1-1 0 0 0,0 1 0 0 0,0-1 0 0 0,-1 2 0 0 0,1-1 0 0 0,1-1 0 0 0,-1 1 0 0 0,1 0 0 0 0,-1 0 0 0 0,1 0 0 0 0,0 0 0 0 0,0 0 0 0 0,0 1 0 0 0,0-1 0 0 0,0 0 0 0 0,0 1 0 0 0,1 0 0 0 0,-1-1 0 0 0,1 1 0 0 0,0 0 0 0 0,0 0 0 0 0,0 1 0 0 0,-3 17 0 0 0,1-5 0 0 0,1 0 0 0 0,0-1 0 0 0,1 1 0 0 0,1 0 0 0 0,0 0 0 0 0,1 0 0 0 0,1 0 0 0 0,0-1 232 0 0,1-1 0 0 0,1 1 0 0 0,0-1 0 0 0,1 0 0 0 0,0 0 0 0 0,5 9-232 0 0,4 1 122 0 0,1 0-1 0 0,2-1 1 0 0,0-1 0 0 0,0-1-1 0 0,8 5-121 0 0,-11-11-176 0 0,1-1 1 0 0,1 0-1 0 0,0-2 0 0 0,1 0 0 0 0,0-1 1 0 0,2 1 175 0 0,2-5-1079 0 0,0-2-44 0 0</inkml:trace>
  <inkml:trace contextRef="#ctx0" brushRef="#br0" timeOffset="4722.369">98 68 8752 0 0,'2'2'128'0'0,"1"0"-27"0"0,1 0 0 0 0,-1 1 0 0 0,0-1 0 0 0,1 0 0 0 0,-1-1 0 0 0,1 1 0 0 0,-1 0 0 0 0,1-1-101 0 0,-2 0 114 0 0,-1 0 0 0 0,1 0 1 0 0,-1-1-1 0 0,1 2 0 0 0,-1-1 1 0 0,1 0-1 0 0,-1 0 0 0 0,0 0 1 0 0,1 1-1 0 0,-1-1 0 0 0,0 0 1 0 0,0 1-1 0 0,0 0 0 0 0,0-1 1 0 0,0 1-1 0 0,-1-1 0 0 0,1 1 1 0 0,0 0-1 0 0,-1-1 0 0 0,1 1 1 0 0,-1 0-1 0 0,0 0 0 0 0,1 0 1 0 0,-1-1-1 0 0,0 2-114 0 0,1 8 1317 0 0,-1 0 1 0 0,0 0-1 0 0,-1 10-1317 0 0,0-8 363 0 0,-3 16-357 0 0,0 0 0 0 0,-2 0 0 0 0,-1 0 0 0 0,-2 2-6 0 0,-6 23-116 0 0,-14 52-52 0 0,10-42-109 0 0,-8 61 277 0 0,12-30-204 0 0,4 1 1 0 0,5 0 0 0 0,4 45 203 0 0,4-90 394 0 0,3 0 1 0 0,11 45-395 0 0,-9-63 460 0 0,2-1 1 0 0,1 0-1 0 0,2-1 1 0 0,15 30-461 0 0,-15-39 1040 0 0,14 18-1040 0 0,2 3 784 0 0,-21-32-539 0 0,0 0 1 0 0,2 0 0 0 0,-1 0 0 0 0,1-1 0 0 0,0-1-1 0 0,1 0 1 0 0,1 0 0 0 0,-1 0 0 0 0,1-2-1 0 0,0 1 1 0 0,1-1 0 0 0,6 2-246 0 0,107 65 345 0 0,-53-25-345 0 0,-52-35-84 0 0,0 1 0 0 0,-1 0-1 0 0,-1 2 1 0 0,5 5 84 0 0,63 75-391 0 0,6 21-58 0 0,-34-42 146 0 0,-22-27-57 0 0,19 38 360 0 0,-27-43-96 0 0,73 127 120 0 0,-29-46 348 0 0,-19-32 121 0 0,20 33 186 0 0,-53-96-516 0 0,1 0 0 0 0,2-2-1 0 0,1 0-162 0 0,11 8 152 0 0,1-2 0 0 0,2-2 0 0 0,25 16-152 0 0,-43-32 50 0 0,0 2-1 0 0,11 13-49 0 0,12 10 51 0 0,78 78 15 0 0,-101-102-83 0 0,20 19 156 0 0,2-1 0 0 0,1-2 0 0 0,16 7-139 0 0,126 69 832 0 0,-159-94-598 0 0,0-2 0 0 0,14 5-234 0 0,6 2 212 0 0,52 23 458 0 0,32 5-670 0 0,22 8 290 0 0,-108-38-285 0 0,184 79 54 0 0,-43-8-36 0 0,94 43 18 0 0,-91-39 157 0 0,2 0 175 0 0,-9-18-82 0 0,-136-59-245 0 0,0-3 0 0 0,1-1 0 0 0,6-1-46 0 0,-44-10-13 0 0,1 0 0 0 0,0 0 0 0 0,0-1 1 0 0,0 0-1 0 0,0 0 0 0 0,0-1 0 0 0,2-1 13 0 0,-7 1-104 0 0,1 0 0 0 0,0 0 1 0 0,-1-1-1 0 0,1 1 0 0 0,0-1 1 0 0,-1-1-1 0 0,0 1 0 0 0,0 0 0 0 0,0-1 1 0 0,0 0-1 0 0,0 0 0 0 0,0 0 1 0 0,2-3 103 0 0,12-19-834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0:27.5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0 668 13360 0 0,'0'0'612'0'0,"0"0"-15"0"0,0 0-137 0 0,7 0 1917 0 0,-3 2 1680 0 0,-1 1-3838 0 0,0 1 0 0 0,0-1 0 0 0,-1 1 0 0 0,1 0 1 0 0,-1 0-1 0 0,0 0 0 0 0,0 1 0 0 0,-1-1 0 0 0,1 0 0 0 0,-1 1 0 0 0,0-1 0 0 0,0 1 0 0 0,0-1 0 0 0,0 1 0 0 0,-1 3-219 0 0,0 11 192 0 0,0 0 0 0 0,-2 0 0 0 0,-1 7-192 0 0,-2 19 546 0 0,0 9-91 0 0,1-29 362 0 0,1 23-817 0 0,3 48 1648 0 0,12-85-1107 0 0,-11-11-529 0 0,-1 0 0 0 0,1 0-1 0 0,-1 0 1 0 0,1 0 0 0 0,-1 0-1 0 0,1 0 1 0 0,0 0 0 0 0,-1 0-1 0 0,1 0 1 0 0,-1 0-1 0 0,1 0 1 0 0,-1 0 0 0 0,1 0-1 0 0,-1 0 1 0 0,1-1 0 0 0,-1 1-1 0 0,1 0 1 0 0,-1 0 0 0 0,1-1-1 0 0,-1 1 1 0 0,0 0-1 0 0,1-1 1 0 0,-1 1-12 0 0,9-6 111 0 0,-8 5-99 0 0,0 0 0 0 0,-1 0-1 0 0,1 0 1 0 0,0 0 0 0 0,0 0 0 0 0,-1 0 0 0 0,1 0-1 0 0,-1-1 1 0 0,1 1 0 0 0,-1 0 0 0 0,0 0 0 0 0,1 0-1 0 0,-1 0 1 0 0,0-1 0 0 0,0 1-12 0 0,3-9 39 0 0,-1 7-37 0 0,1 0 0 0 0,0-1-1 0 0,0 1 1 0 0,0 0 0 0 0,0 0 0 0 0,0 1 0 0 0,0-1-1 0 0,2 0-1 0 0,16-15-149 0 0,-10 6 229 0 0,1 0 0 0 0,1 1 0 0 0,6-5-80 0 0,-18 16-9 0 0,0-1 0 0 0,0 1 0 0 0,-1 0 0 0 0,1-1 0 0 0,0 1 0 0 0,0 0 0 0 0,0 0 0 0 0,0 0 0 0 0,0 0 0 0 0,0-1 0 0 0,0 1 0 0 0,0 1 0 0 0,0-1 0 0 0,-1 0 0 0 0,1 0 0 0 0,0 0 0 0 0,0 0 0 0 0,0 1 0 0 0,0-1 0 0 0,0 0 0 0 0,0 1 0 0 0,-1-1 0 0 0,1 0 0 0 0,0 1 0 0 0,0 0 0 0 0,0-1 0 0 0,-1 1 0 0 0,1-1 0 0 0,0 1 9 0 0,2 2 19 0 0,0 0 1 0 0,0 0 0 0 0,0-1-1 0 0,0 2 1 0 0,-1-1-1 0 0,1 1-19 0 0,6 11 112 0 0,-2-1-1 0 0,3 6-111 0 0,9 20 0 0 0,-6-12 0 0 0,-12-24 2 0 0,0-1 1 0 0,1 1-1 0 0,-1 0 1 0 0,1-1 0 0 0,0 1-1 0 0,0-1 1 0 0,1 1-1 0 0,-1-1 1 0 0,0 0-1 0 0,1 0 1 0 0,1 1-3 0 0,-2-3 139 0 0,6-2 174 0 0,-4-1-276 0 0,-1 1-1 0 0,1-1 1 0 0,-1 0 0 0 0,0 0-1 0 0,0-1 1 0 0,0 1 0 0 0,0 0-1 0 0,0-1 1 0 0,-1 0 0 0 0,1 0-1 0 0,-1 0 1 0 0,1 0 0 0 0,-1 0-1 0 0,0 0 1 0 0,-1-1-37 0 0,6-8 99 0 0,-1-1 1 0 0,-1 0-1 0 0,2-8-99 0 0,5-13 69 0 0,7-19 7 0 0,-12 32-34 0 0,1 0 0 0 0,7-11-42 0 0,-5 9-8 0 0,-1-1-1 0 0,-1 0 1 0 0,6-24 8 0 0,-8 24-88 0 0,-1-5-203 0 0,-4 22-138 0 0,0 1 0 0 0,0-1 1 0 0,0 1-1 0 0,1-1 0 0 0,0 1 0 0 0,2-3 429 0 0,-4 8-305 0 0,1-1 0 0 0,-1 0 0 0 0,1 1 0 0 0,-1-1 1 0 0,1 1-1 0 0,-1-1 0 0 0,0 0 0 0 0,0 1 0 0 0,0-1 0 0 0,0 0 305 0 0,0-6-1707 0 0</inkml:trace>
  <inkml:trace contextRef="#ctx0" brushRef="#br0" timeOffset="540.549">700 37 17279 0 0,'3'-37'1566'0'0,"-2"39"-1290"0"0,1 1-217 0 0,-1 0 0 0 0,0 0 0 0 0,0 0 1 0 0,0 0-1 0 0,0 1 0 0 0,0-1 0 0 0,0 0 1 0 0,-1 1-1 0 0,0-1 0 0 0,0 0 0 0 0,0 1 1 0 0,0 0-60 0 0,0 10 346 0 0,0 14 59 0 0,-1 1 1 0 0,-2-1-1 0 0,-1 0 1 0 0,-1 0-1 0 0,-3 7-405 0 0,-5 29 373 0 0,-71 414 1424 0 0,50-254-422 0 0,4 64-1375 0 0,24-231 156 0 0,2-19 144 0 0,1 20-300 0 0,3-49 21 0 0,0-4-11 0 0,-1-1 1 0 0,1 1-1 0 0,1-1 1 0 0,-1 1 0 0 0,1-1-1 0 0,-1 0 1 0 0,1 1-1 0 0,0-1 1 0 0,1 0 0 0 0,-1 0-1 0 0,2 2-10 0 0,-3-4-114 0 0,0-2-2 0 0,0 0-170 0 0,9-2-2118 0 0,7-7-1780 0 0,-10 5 726 0 0,5-3-3371 0 0</inkml:trace>
  <inkml:trace contextRef="#ctx0" brushRef="#br0" timeOffset="897.691">957 718 12896 0 0,'10'5'997'0'0,"-8"-4"-341"0"0,-2-1 1011 0 0,0 0 511 0 0,0 0 102 0 0,0 0-212 0 0,0 0-976 0 0,-1 3-424 0 0,-95 141 1597 0 0,92-137-2233 0 0,0 0-1 0 0,0 0 1 0 0,1 0 0 0 0,0 0-1 0 0,0 0 1 0 0,1 1 0 0 0,-1 2-32 0 0,-2 12 93 0 0,1 0 0 0 0,2 2-93 0 0,1-19 21 0 0,1 0-1 0 0,1 0 1 0 0,-1 0-1 0 0,1 0 1 0 0,-1 0-1 0 0,1-1 1 0 0,1 1-1 0 0,-1 0 1 0 0,1 0-1 0 0,0-1 1 0 0,0 1-1 0 0,0-1 1 0 0,2 3-21 0 0,-3-5 21 0 0,1 1-1 0 0,0 0 1 0 0,0-1-1 0 0,-1 1 1 0 0,1-1 0 0 0,1 0-1 0 0,-1 0 1 0 0,0 0-1 0 0,1 0 1 0 0,-1 0 0 0 0,1 0-1 0 0,-1-1 1 0 0,1 1-1 0 0,0-1 1 0 0,-1 0 0 0 0,1 0-1 0 0,0 0 1 0 0,0 0-1 0 0,0 0 1 0 0,0 0 0 0 0,0-1-1 0 0,2 0-20 0 0,7 0 83 0 0,-1-1-1 0 0,1 0 0 0 0,-1-1 1 0 0,1-1-1 0 0,-1 0 0 0 0,1 0 1 0 0,-1-1-1 0 0,0-1 0 0 0,0 0-82 0 0,21-12 255 0 0,-1-1 0 0 0,8-7-255 0 0,-7 5 141 0 0,-16 8-92 0 0,-1 0 1 0 0,0-1-1 0 0,-1 0 0 0 0,1-3-49 0 0,-3 4 24 0 0,-10 10-21 0 0,1-1-1 0 0,-1 1 0 0 0,0-1 0 0 0,0 0 0 0 0,0 1 0 0 0,0-1 0 0 0,0 0 1 0 0,-1 0-1 0 0,1 0 0 0 0,-1 0 0 0 0,0 0 0 0 0,0-1 0 0 0,0 1 1 0 0,0 0-1 0 0,0-1 0 0 0,-1 1 0 0 0,0 0 0 0 0,1-1 0 0 0,-1 1 0 0 0,-1-1 1 0 0,1 1-1 0 0,0 0 0 0 0,-1-1 0 0 0,0 1 0 0 0,1 0 0 0 0,-1 0 0 0 0,-1-1 1 0 0,1 1-1 0 0,0 0 0 0 0,-1 0 0 0 0,-1-2-2 0 0,-2-4 0 0 0,-1 1 0 0 0,0 1 0 0 0,0-1 0 0 0,0 1 0 0 0,-1 0 0 0 0,0 0 0 0 0,-1 1 0 0 0,1 0 0 0 0,-1 1 0 0 0,-1-1 0 0 0,-5-3-230 0 0,-1 2 0 0 0,0 0 0 0 0,0 1 0 0 0,0 0 0 0 0,-1 1 0 0 0,1 1 0 0 0,-1 1 0 0 0,0 0 0 0 0,0 1 0 0 0,-1 0 0 0 0,-7 2 230 0 0,18 0-1661 0 0,0 0 0 0 0,-1 1 0 0 0,1 0 0 0 0,-3 1 1661 0 0,-25 8-8785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0:29.7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102 162 19351 0 0,'0'0'886'0'0,"0"4"-21"0"0,4 148 185 0 0,0 9 895 0 0,-6-57-99 0 0,-13 88-1846 0 0,12-171 31 0 0,-5 33-268 0 0,-1-17 365 0 0,8-35 22 0 0,1-2-39 0 0,-4-18-353 0 0,-1 5 141 0 0,1-18-46 0 0,0-13 147 0 0,0-4 69 0 0,-26-229-333 0 0,22 162 118 0 0,6 102 146 0 0,1-1 0 0 0,0 1 0 0 0,1 0 0 0 0,1-1 0 0 0,0 1 0 0 0,1 0 0 0 0,0 0 0 0 0,1 0 0 0 0,0 0 0 0 0,1 0 0 0 0,2-3 0 0 0,-1 3 0 0 0,5-13 5 0 0,9-16-5 0 0,-14 33 12 0 0,0 0-1 0 0,1 0 1 0 0,0 1 0 0 0,0 0 0 0 0,1 0 0 0 0,3-2-12 0 0,-5 5 17 0 0,0 1-1 0 0,0 0 1 0 0,0 1-1 0 0,0-1 1 0 0,1 1-1 0 0,0 0 1 0 0,-1 1-1 0 0,1-1 0 0 0,0 1 1 0 0,4-1-17 0 0,-7 2 17 0 0,0 0-1 0 0,1 1 1 0 0,-1-1 0 0 0,0 1-1 0 0,0 0 1 0 0,0 0 0 0 0,1 0-1 0 0,-1 0 1 0 0,0 1 0 0 0,0-1 0 0 0,0 1-1 0 0,0 0 1 0 0,0 0 0 0 0,0 0-1 0 0,0 0 1 0 0,0 0 0 0 0,0 1-1 0 0,0-1 1 0 0,0 1 0 0 0,-1 0 0 0 0,1 0-1 0 0,-1 0-16 0 0,4 4 62 0 0,-1-1-1 0 0,0 2 1 0 0,0-1-1 0 0,-1 1 1 0 0,0-1 0 0 0,0 1-1 0 0,-1 0 1 0 0,0 0-1 0 0,0 1 1 0 0,0-1-1 0 0,-1 1 1 0 0,0-1-1 0 0,-1 1 1 0 0,1 0 0 0 0,-2 0-1 0 0,1 0 1 0 0,-1 0-1 0 0,-1 7-61 0 0,1 6 55 0 0,0-14-32 0 0,-1 0 0 0 0,1 0 0 0 0,-1 0 0 0 0,0 0 0 0 0,-1 0 0 0 0,1 0 0 0 0,-2 1-23 0 0,-4 10 2 0 0,-1 0-1 0 0,-1 0 1 0 0,-1-1-1 0 0,-1 0-1 0 0,4-7-52 0 0,0 0 1 0 0,0-1-1 0 0,-1 0 0 0 0,-1 0 1 0 0,1-1-1 0 0,-2 0 0 0 0,-3 3 52 0 0,10-9-57 0 0,-1 0 0 0 0,0 0 0 0 0,0 0 0 0 0,0 0 0 0 0,0-1 0 0 0,0 0 0 0 0,-1 1 0 0 0,1-1 0 0 0,0-1 0 0 0,-3 1 57 0 0,4-1-62 0 0,0 1 0 0 0,0-1-1 0 0,0 0 1 0 0,0-1-1 0 0,0 1 1 0 0,0 0 0 0 0,0-1-1 0 0,0 0 1 0 0,0 1 0 0 0,1-1-1 0 0,-1 0 1 0 0,0-1-1 0 0,0 1 1 0 0,1 0 0 0 0,-1-1-1 0 0,0 0 63 0 0,-36-33-2370 0 0,16 8-4366 0 0,10 4-261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0:30.1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67 408 9672 0 0,'18'82'2034'0'0,"-14"-62"76"0"0,-2 1 0 0 0,0-1-1 0 0,-1 1-2109 0 0,1 18 3036 0 0,-1-28-2613 0 0,0 1 1 0 0,-1-1 0 0 0,-1 6-424 0 0,1 2 315 0 0,4-7-273 0 0,-4-9-136 0 0,0-3-186 0 0,1-2-779 0 0,0 0 740 0 0,1 0 0 0 0,-1-1 1 0 0,0 0-1 0 0,-1 1 0 0 0,1-1 0 0 0,0 1 0 0 0,-1-1 1 0 0,1 0-1 0 0,-1 0 319 0 0,1-21-1486 0 0</inkml:trace>
  <inkml:trace contextRef="#ctx0" brushRef="#br0" timeOffset="1">10 1 18599 0 0,'-10'10'824'0'0,"10"-10"168"0"0,0 4-792 0 0,5 0-200 0 0,-5-4 0 0 0,5 3 0 0 0,-5 5 792 0 0,7 3 112 0 0,1 1 24 0 0,-3 2 8 0 0,-5 2-664 0 0,9 3-136 0 0,-1-12-24 0 0,0 7-6680 0 0,-4 2-1335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0:33.9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58 602 19351 0 0,'3'20'562'0'0,"0"-7"-178"0"0,-2-1-1 0 0,1 1 1 0 0,-2 0-1 0 0,0 7-383 0 0,-11 106 1128 0 0,10-34-1236 0 0,1-102-1640 0 0</inkml:trace>
  <inkml:trace contextRef="#ctx0" brushRef="#br0" timeOffset="335.104">1 176 10592 0 0,'15'14'472'0'0,"-1"-9"96"0"0,-6-2-456 0 0,0 2-112 0 0,4 2 0 0 0,2 4 0 0 0,-1-3 1280 0 0,-5 3 224 0 0,1-8 56 0 0,3 8 7 0 0,1 1-1383 0 0,-5-1-280 0 0,1-3-48 0 0,3 6-6911 0 0</inkml:trace>
  <inkml:trace contextRef="#ctx0" brushRef="#br0" timeOffset="682.688">278 762 4608 0 0,'0'0'208'0'0,"1"4"-9"0"0,2 3-199 0 0,-1 1 0 0 0,0 0 0 0 0,-1 0 1 0 0,1 3-1 0 0,4 20 498 0 0,-4-21 1928 0 0,0 1-1 0 0,-1 0 0 0 0,0 1-2425 0 0,3 24 6243 0 0,3-12-5127 0 0,-7-24-1091 0 0,0 0-1 0 0,0 1 1 0 0,0-1 0 0 0,0 1 0 0 0,0-1 0 0 0,1 0-1 0 0,-1 1 1 0 0,0-1 0 0 0,0 0 0 0 0,0 1 0 0 0,1-1 0 0 0,-1 0-1 0 0,0 1 1 0 0,0-1 0 0 0,1 0 0 0 0,-1 0 0 0 0,0 1-1 0 0,1-1 1 0 0,-1 0 0 0 0,0 0 0 0 0,1 0 0 0 0,-1 1 0 0 0,0-1-1 0 0,1 0 1 0 0,-1 0 0 0 0,0 0 0 0 0,1 0 0 0 0,-1 0-1 0 0,1 0 1 0 0,-1 0 0 0 0,0 0 0 0 0,1 0 0 0 0,-1 0 0 0 0,0 0-1 0 0,1 0 1 0 0,-1 0 0 0 0,1 0 0 0 0,-1 0 0 0 0,0 0-1 0 0,1 0 1 0 0,-1 0 0 0 0,0-1 0 0 0,1 1 0 0 0,-1 0 0 0 0,0 0-1 0 0,1 0 1 0 0,-1-1 0 0 0,0 1 0 0 0,1 0 0 0 0,-1 0-1 0 0,0-1 1 0 0,0 1 0 0 0,1 0 0 0 0,-1-1 0 0 0,0 1 0 0 0,0 0-1 0 0,1 0 1 0 0,-1-1 0 0 0,0 1 0 0 0,0-1-25 0 0,17-28 1707 0 0,-13 21-1549 0 0,11-25-158 0 0,-1-1 0 0 0,-1 0 0 0 0,-2-2 0 0 0,1-11 0 0 0,1-1 0 0 0,1 0 0 0 0,3 2 0 0 0,-6 18 0 0 0,-8 18 0 0 0,1 0 0 0 0,0 1 0 0 0,0 0 0 0 0,1-1 0 0 0,0 1 0 0 0,5-5 0 0 0,-1 1 131 0 0,-7 10-30 0 0,0 0 1 0 0,0 0-1 0 0,0 0 0 0 0,1 1 0 0 0,-1-1 0 0 0,1 0 0 0 0,0 0-101 0 0,-1 3 30 0 0,-1-1-1 0 0,0 0 0 0 0,0 1 0 0 0,1-1 0 0 0,-1 1 0 0 0,1-1 0 0 0,-1 1 0 0 0,0-1 0 0 0,1 1 0 0 0,-1 0 0 0 0,1 0 0 0 0,-1 0 0 0 0,1 0 0 0 0,-1 0 0 0 0,1 0 0 0 0,-1 0 0 0 0,1 0 0 0 0,-1 1 0 0 0,0-1 1 0 0,1 0-1 0 0,0 1-29 0 0,0 0 52 0 0,0 0 0 0 0,0 1 0 0 0,0-1 0 0 0,0 1 0 0 0,0-1 0 0 0,0 1 0 0 0,-1 0 0 0 0,1-1 0 0 0,0 1 0 0 0,-1 0 0 0 0,1 0 0 0 0,-1 0 0 0 0,0 1 0 0 0,0-1 0 0 0,0 0 0 0 0,0 0 0 0 0,0 1 0 0 0,0-1 0 0 0,0 0 0 0 0,-1 1 0 0 0,1 0-52 0 0,1 9 123 0 0,0 0 0 0 0,0 0 0 0 0,-1 9-123 0 0,4 33 270 0 0,3 6-270 0 0,-1-7 195 0 0,-2 12-195 0 0,3 39-647 0 0,-6-87 308 0 0,1 1 0 0 0,1 0-1 0 0,1-1 1 0 0,5 13 339 0 0,-10-29-1498 0 0,0-1-64 0 0</inkml:trace>
  <inkml:trace contextRef="#ctx0" brushRef="#br0" timeOffset="1069.01">778 41 8288 0 0,'3'-10'522'0'0,"-3"8"-484"0"0,1 0 1 0 0,-1 1-1 0 0,0-1 0 0 0,1 0 0 0 0,0 1 0 0 0,-1-1 0 0 0,1 0 0 0 0,0 1 0 0 0,-1-1 0 0 0,1 1 0 0 0,0-1 0 0 0,0 1 0 0 0,0-1 0 0 0,1 1 0 0 0,-1 0 0 0 0,0 0 0 0 0,0-1 0 0 0,1 1 0 0 0,0 0-38 0 0,3 13 4337 0 0,4 17 1334 0 0,-1 12-4103 0 0,-6-29-1326 0 0,0 5 164 0 0,-1-1 0 0 0,0 1 0 0 0,-1 0 0 0 0,-1 6-406 0 0,-8 144 1264 0 0,7 0 0 0 0,8 9-1264 0 0,-4-128 64 0 0,2 0 0 0 0,3-1 0 0 0,1 0 0 0 0,5 11-64 0 0,-13-58 0 0 0,11 32-265 0 0,-10-29 200 0 0,0-1-1 0 0,0 0 1 0 0,0 1-1 0 0,0-1 0 0 0,1 0 1 0 0,-1 0-1 0 0,1 0 0 0 0,-1 0 1 0 0,1 0-1 0 0,0 0 1 0 0,1 1 65 0 0,-3-3-100 0 0,1 0 1 0 0,0 1-1 0 0,-1-1 1 0 0,1 0-1 0 0,0 1 1 0 0,-1-1 0 0 0,1 0-1 0 0,0 0 1 0 0,-1 0-1 0 0,1 0 1 0 0,0 0-1 0 0,-1 0 1 0 0,1 1-1 0 0,0-1 1 0 0,-1-1 0 0 0,1 1-1 0 0,0 0 1 0 0,-1 0-1 0 0,1 0 1 0 0,0 0-1 0 0,0-1 100 0 0,9-4-6291 0 0,-1-2-790 0 0</inkml:trace>
  <inkml:trace contextRef="#ctx0" brushRef="#br0" timeOffset="1070.01">1069 370 9672 0 0,'-14'16'748'0'0,"11"-13"-171"0"0,1-3 1116 0 0,-24-3 3603 0 0,-19-8-2642 0 0,10 3-2265 0 0,9 2-89 0 0,13 3-119 0 0,1 0 0 0 0,-1 1 0 0 0,0 1 0 0 0,1 0 0 0 0,-1 1 0 0 0,-1 0-181 0 0,-36 0 490 0 0,28-1-275 0 0,1 1 0 0 0,-6 2-215 0 0,-14 0 163 0 0,32-2-291 0 0,1 0-1 0 0,0 0 1 0 0,-1 1-1 0 0,1 0 1 0 0,0 1-1 0 0,-1 0 1 0 0,1 0-1 0 0,-6 3 129 0 0,-11 7-3216 0 0,20-5-3862 0 0</inkml:trace>
  <inkml:trace contextRef="#ctx0" brushRef="#br0" timeOffset="1811.643">960 685 16759 0 0,'3'-3'85'0'0,"-2"2"15"0"0,0 0 0 0 0,0 0 0 0 0,1 0 0 0 0,-1 0 0 0 0,1 0 0 0 0,-1 0 0 0 0,0 0 1 0 0,1 0-1 0 0,0 0 0 0 0,-1 1 0 0 0,1-1 0 0 0,-1 1 0 0 0,1-1 0 0 0,0 1 0 0 0,-1-1 0 0 0,1 1 0 0 0,0 0-100 0 0,2 0 10 0 0,-1-1 0 0 0,0 1 0 0 0,0-1 0 0 0,0 0 0 0 0,0 0 0 0 0,0 0 0 0 0,-1-1 0 0 0,1 1 0 0 0,0-1 0 0 0,0 1 0 0 0,-1-1 0 0 0,1 0 0 0 0,-1 0 0 0 0,1 0 0 0 0,-1 0 0 0 0,1-1-10 0 0,1-2 91 0 0,0 0 1 0 0,1 0-1 0 0,-2 0 0 0 0,1-1 0 0 0,0 1 0 0 0,-1-1 0 0 0,2-5-91 0 0,11-23 312 0 0,-10 25-215 0 0,-2-1 0 0 0,1 1 0 0 0,-1-1-1 0 0,0 0 1 0 0,-1 0 0 0 0,-1-1 0 0 0,2-9-97 0 0,-3 9 93 0 0,0-1 1 0 0,-1 0-1 0 0,-1 1 1 0 0,0-1-1 0 0,-1 1 1 0 0,0 0-1 0 0,-1-1-93 0 0,3 11 3 0 0,0 0-1 0 0,-1 0 1 0 0,1 0-1 0 0,-1 0 1 0 0,1 0-1 0 0,0 0 1 0 0,-1 0-1 0 0,0 1 1 0 0,1-1-1 0 0,-1 0 1 0 0,0 0-1 0 0,1 0 1 0 0,-1 1-1 0 0,0-1 1 0 0,0 0-1 0 0,0 1 1 0 0,1-1-1 0 0,-1 1 1 0 0,0-1-1 0 0,0 1 1 0 0,0-1-1 0 0,0 1 0 0 0,0 0 1 0 0,-1-1-3 0 0,1 1 6 0 0,-1 0 0 0 0,0 0 0 0 0,1 0 0 0 0,-1 0 0 0 0,0 0 0 0 0,0 1 0 0 0,1-1 0 0 0,-1 1 0 0 0,1-1 0 0 0,-1 1 0 0 0,0-1-1 0 0,1 1 1 0 0,-2 1-6 0 0,-2 1-3 0 0,0 0-1 0 0,0 1 0 0 0,0 0 0 0 0,0 0 1 0 0,1 0-1 0 0,0 0 0 0 0,-4 5 4 0 0,2 0-85 0 0,1-1 1 0 0,-1 1-1 0 0,2 0 0 0 0,-1 1 1 0 0,1-1-1 0 0,1 1 0 0 0,-2 8 85 0 0,0 3-316 0 0,1 1-1 0 0,2 0 0 0 0,0 2 317 0 0,1-13-9 0 0,1 0 0 0 0,0 0-1 0 0,1 1 1 0 0,1-1 0 0 0,0 0-1 0 0,0 0 1 0 0,1 0 0 0 0,0-1-1 0 0,1 1 1 0 0,0-1 0 0 0,1 1-1 0 0,0-1 1 0 0,0-1 0 0 0,1 1-1 0 0,1-1 1 0 0,3 4 9 0 0,-8-11-1 0 0,-1 0-1 0 0,1 0 1 0 0,0 0-1 0 0,0-1 1 0 0,0 1-1 0 0,0-1 1 0 0,0 0-1 0 0,0 1 1 0 0,0-1-1 0 0,0 0 1 0 0,1 0 0 0 0,-1 0-1 0 0,0-1 1 0 0,1 1-1 0 0,-1 0 1 0 0,0-1-1 0 0,1 0 1 0 0,-1 1-1 0 0,1-1 1 0 0,-1 0-1 0 0,1 0 1 0 0,-1-1 0 0 0,1 1-1 0 0,-1 0 2 0 0,1-1 9 0 0,1-1 0 0 0,-1 1 0 0 0,0 0 0 0 0,0-1 0 0 0,0 0 0 0 0,0 0 0 0 0,-1 0 0 0 0,1 0 0 0 0,0 0 0 0 0,-1 0 1 0 0,1-1-1 0 0,-1 1 0 0 0,0-1 0 0 0,0 1 0 0 0,0-1 0 0 0,0 0 0 0 0,0-1-9 0 0,11-21 303 0 0,7-17-303 0 0,-3 5-127 0 0,-14 28 117 0 0,1-1-1 0 0,-1 1 1 0 0,0 0 0 0 0,-1-1 0 0 0,-1 0-1 0 0,1-1 11 0 0,-2 9 12 0 0,0 1 1 0 0,1 0-1 0 0,-1-1 0 0 0,0 1 0 0 0,1 0 0 0 0,-1 0 0 0 0,1-1 0 0 0,0 1 0 0 0,-1 0 0 0 0,1 0 0 0 0,0 0 0 0 0,0 0 0 0 0,-1-1 1 0 0,1 1-1 0 0,0 0 0 0 0,0 0-12 0 0,1 0 74 0 0,-2 1 24 0 0,0 1-71 0 0,0 0 1 0 0,1 1-1 0 0,-1-1 1 0 0,0 0-1 0 0,1 0 1 0 0,-1 0-1 0 0,0 0 1 0 0,1 0-1 0 0,-1 0 1 0 0,1 0-1 0 0,0 0 1 0 0,-1 0-1 0 0,1 0-27 0 0,4 7 93 0 0,-2 1-23 0 0,-1-1 0 0 0,0 1 0 0 0,0 0 0 0 0,-1-1 0 0 0,-1 1 0 0 0,1 0 0 0 0,-2 7-70 0 0,1-4 107 0 0,1 0 0 0 0,0 0 0 0 0,1 5-107 0 0,4 18 324 0 0,-5-24-47 0 0,1 0-1 0 0,0 0 0 0 0,1 0 0 0 0,3 6-276 0 0,-6-15 307 0 0,0-2 45 0 0,13 3 397 0 0,-9-4-663 0 0,-1 0-1 0 0,1-1 1 0 0,-1 1 0 0 0,0-1-1 0 0,1 1 1 0 0,-1-1-1 0 0,0 0 1 0 0,0 0 0 0 0,0 0-1 0 0,0-1 1 0 0,-1 1-1 0 0,2-2-85 0 0,-3 4 13 0 0,9-11 137 0 0,0 1-1 0 0,-1-1 0 0 0,3-5-149 0 0,21-23 123 0 0,-24 30-106 0 0,0-1-1 0 0,0 0 1 0 0,-1 0 0 0 0,-1-1 0 0 0,1 0-1 0 0,-2 0 1 0 0,3-6-17 0 0,-4 7 0 0 0,1 0 0 0 0,0 0 0 0 0,5-6 0 0 0,-3 4 0 0 0,-7 8 0 0 0,-2 2 0 0 0,1 1-1 0 0,1-1-6 0 0,-1 1 0 0 0,0 0 0 0 0,0-1 1 0 0,1 1-1 0 0,-1 0 0 0 0,0-1 0 0 0,0 1 0 0 0,-1 0 0 0 0,1-1 0 0 0,0 1 0 0 0,0-1 0 0 0,-1 1 7 0 0,1 0-4 0 0,0 1 0 0 0,-1 0 1 0 0,1-1-1 0 0,-1 1 0 0 0,1 0 0 0 0,0-1 0 0 0,-1 1 0 0 0,1 0 0 0 0,-1 0 1 0 0,1-1-1 0 0,-1 1 0 0 0,1 0 0 0 0,-1 0 0 0 0,1 0 0 0 0,-1-1 0 0 0,1 1 0 0 0,-1 0 1 0 0,1 0-1 0 0,-1 0 0 0 0,1 0 0 0 0,-1 0 0 0 0,1 0 0 0 0,-1 0 0 0 0,1 0 1 0 0,-1 0-1 0 0,1 1 0 0 0,-1-1 0 0 0,1 0 0 0 0,-1 0 0 0 0,1 0 0 0 0,-1 1 4 0 0,1-1-8 0 0,-13 3-29 0 0,-13 1-18 0 0,23-4 55 0 0,0 1 0 0 0,0-1 0 0 0,0 1 0 0 0,0 0 0 0 0,1 0 0 0 0,-1 0 0 0 0,0 1 0 0 0,0-1 0 0 0,1 1 0 0 0,-1-1 0 0 0,1 1 0 0 0,-1 0 0 0 0,1 0 0 0 0,-2 1 0 0 0,1 0 0 0 0,0 0 0 0 0,0 0 0 0 0,0 0 0 0 0,0 0 0 0 0,0 1 0 0 0,1-1 0 0 0,-2 4 0 0 0,0 1 33 0 0,1 0-1 0 0,0 0 1 0 0,0 0-1 0 0,1 1 1 0 0,0-1-1 0 0,0 1 1 0 0,1 2-33 0 0,0-8 14 0 0,1 0 0 0 0,0 1 0 0 0,0-1 0 0 0,0 1 1 0 0,1-1-1 0 0,-1 1 0 0 0,1-1 0 0 0,0 1 0 0 0,0-1 0 0 0,0 0 0 0 0,1 0 0 0 0,-1 1 1 0 0,1-1-1 0 0,-1 0 0 0 0,1 0 0 0 0,0 0 0 0 0,0-1 0 0 0,1 1 0 0 0,0 1-14 0 0,-2-4 24 0 0,0 1-1 0 0,0 0 1 0 0,0-1-1 0 0,0 1 1 0 0,0-1-1 0 0,1 1 1 0 0,-1-1 0 0 0,0 0-1 0 0,0 1 1 0 0,0-1-1 0 0,0 0 1 0 0,1 0-1 0 0,-1 0 1 0 0,0 0-1 0 0,0 0 1 0 0,0 0-1 0 0,1 0 1 0 0,-1 0 0 0 0,1-1-24 0 0,22-7 240 0 0,-19 5-213 0 0,0 0 0 0 0,-1-1-1 0 0,1 1 1 0 0,-1-1 0 0 0,0 0-1 0 0,0 0 1 0 0,0-1 0 0 0,0 1-1 0 0,-1-1 1 0 0,0 0 0 0 0,0 0-1 0 0,0 0 1 0 0,0 0 0 0 0,-1-1-1 0 0,1-3-26 0 0,0 3 11 0 0,-2 8-5 0 0,0-1 0 0 0,0 1 0 0 0,0 0 0 0 0,-1 0-1 0 0,1-1 1 0 0,-1 1 0 0 0,1 0 0 0 0,-1 0 0 0 0,0 0-6 0 0,2 14 0 0 0,-1-7 0 0 0,0 0 0 0 0,0 0 0 0 0,1 0 0 0 0,2 5 0 0 0,4 19-179 0 0,-7-28 127 0 0,-1 0 0 0 0,1-1 0 0 0,0 1 0 0 0,1 0 0 0 0,-1-1 0 0 0,1 1 0 0 0,0-1 0 0 0,0 0 0 0 0,0 0 1 0 0,3 4 51 0 0,0-1-175 0 0,-1-3-54 0 0,-1 1 1 0 0,1-1-1 0 0,-1 0 0 0 0,1 0 1 0 0,0 0-1 0 0,1-1 0 0 0,-1 1 1 0 0,1-1-1 0 0,-1 0 0 0 0,4 1 229 0 0,20 5-2744 0 0,-9-7-3021 0 0,-2-2-941 0 0</inkml:trace>
  <inkml:trace contextRef="#ctx0" brushRef="#br0" timeOffset="2268.733">1750 506 456 0 0,'12'6'0'0'0,"-12"-6"54"0"0,0 0 1 0 0,1 0-1 0 0,-1 1 1 0 0,0-1-1 0 0,1 0 1 0 0,-1 0-1 0 0,0 0 1 0 0,1 0-1 0 0,-1 0 1 0 0,1 1-1 0 0,-1-1 1 0 0,0 0-1 0 0,1 0 1 0 0,-1 0-1 0 0,1 0 0 0 0,-1 0 1 0 0,0 0-1 0 0,1 0 1 0 0,-1-1-1 0 0,1 1 1 0 0,-1 0-1 0 0,0 0 1 0 0,1 0-1 0 0,-1 0 1 0 0,0 0-1 0 0,1-1 1 0 0,-1 1-1 0 0,1 0 1 0 0,-1 0-1 0 0,0 0 1 0 0,1-1-1 0 0,-1 1 0 0 0,0 0 1 0 0,0-1-1 0 0,1 1 1 0 0,-1 0-1 0 0,0-1 1 0 0,0 1-55 0 0,2-3 4502 0 0,-2 3-848 0 0,0-2-322 0 0,0-7-1480 0 0,0 7-647 0 0,0 2-134 0 0,0 0-42 0 0,0 0-86 0 0,-9 2 854 0 0,7-1-1715 0 0,0 0 0 0 0,0 0-1 0 0,1 1 1 0 0,-1-1 0 0 0,1 1-1 0 0,-1-1 1 0 0,1 1 0 0 0,-1 0-1 0 0,1 0 1 0 0,0 0 0 0 0,0-1-1 0 0,0 1 1 0 0,0 0 0 0 0,0 0-1 0 0,0 0 1 0 0,1 1 0 0 0,-1-1-82 0 0,-1 6 63 0 0,0 0 1 0 0,0 0-1 0 0,0 7-63 0 0,-1 9 28 0 0,0 1 205 0 0,1-1 0 0 0,1 1 0 0 0,1 0 0 0 0,2 17-233 0 0,-1-34-41 0 0,0-1 0 0 0,1 1 0 0 0,0-1 0 0 0,0 1 0 0 0,1-1 1 0 0,0 0-1 0 0,0 0 0 0 0,1 0 0 0 0,0 0 0 0 0,0-1 0 0 0,0 0 0 0 0,1 1 0 0 0,0-2 1 0 0,0 1-1 0 0,1 0 0 0 0,-1-1 0 0 0,1 0 0 0 0,1-1 0 0 0,-1 1 0 0 0,0-1 0 0 0,7 3 41 0 0,-7-5-62 0 0,0 1 0 0 0,1-1 0 0 0,0 0 0 0 0,0 0 0 0 0,-1-1 0 0 0,1 0 0 0 0,0 0 0 0 0,0-1 0 0 0,0 0-1 0 0,0 0 1 0 0,7-1 62 0 0,-9 0-130 0 0,1-1-1 0 0,-1 1 0 0 0,1-1 1 0 0,-1 0-1 0 0,0 0 1 0 0,0-1-1 0 0,0 0 0 0 0,0 1 1 0 0,0-2-1 0 0,-1 1 0 0 0,1 0 1 0 0,-1-1-1 0 0,0 0 0 0 0,0 0 1 0 0,0 0 130 0 0,4-6-185 0 0,-1 0 0 0 0,0-1 0 0 0,0 0 0 0 0,-1 0 0 0 0,-1 0 0 0 0,4-10 185 0 0,6-22-324 0 0,2-11 324 0 0,-15 44-4 0 0,7-28-102 0 0,-2-2 0 0 0,1-21 106 0 0,-3 22-52 0 0,-2-2 31 0 0,-1-1-1 0 0,-4-38 22 0 0,0 4 58 0 0,0 34 543 0 0,-1 0-1 0 0,-7-27-600 0 0,10 67 808 0 0,-1 4-286 0 0,-2 12-66 0 0,0 20-10 0 0,-2 188 969 0 0,7 30-679 0 0,0-211-650 0 0,2 0-1 0 0,2-1 1 0 0,5 18-86 0 0,-1-5 3 0 0,1-8-242 0 0,-10-41 87 0 0,1 0-1 0 0,-1 0 1 0 0,1 0 0 0 0,0-1-1 0 0,0 1 1 0 0,1 0-1 0 0,-1-1 1 0 0,1 1-1 0 0,2 1 153 0 0,-4-4-188 0 0,-1 0 0 0 0,1-1 0 0 0,0 1-1 0 0,0-1 1 0 0,0 1 0 0 0,0-1 0 0 0,0 0-1 0 0,0 1 1 0 0,0-1 0 0 0,0 0 0 0 0,0 1-1 0 0,0-1 1 0 0,0 0 0 0 0,0 0 0 0 0,0 0 0 0 0,1 0-1 0 0,-1 0 1 0 0,0 0 0 0 0,0-1 0 0 0,0 1-1 0 0,0 0 1 0 0,0 0 0 0 0,0-1 0 0 0,0 1-1 0 0,0 0 1 0 0,0-1 0 0 0,0 1 0 0 0,0-1 188 0 0,7-3-6817 0 0</inkml:trace>
  <inkml:trace contextRef="#ctx0" brushRef="#br0" timeOffset="2600.852">2236 456 2760 0 0,'-1'-2'207'0'0,"-2"-13"466"0"0,2 12 102 0 0,1 0 0 0 0,-1 1-1 0 0,1-1 1 0 0,-1 0 0 0 0,0 0 0 0 0,0 1-1 0 0,0-1 1 0 0,0 1 0 0 0,0-1 0 0 0,-1 1-1 0 0,-1-3-774 0 0,-7-7 4447 0 0,9 11-4363 0 0,1 0 0 0 0,-1 1 1 0 0,1-1-1 0 0,-1 0 0 0 0,1 0 1 0 0,-1 1-1 0 0,1-1 0 0 0,-1 1 0 0 0,0-1 1 0 0,1 0-1 0 0,-1 1 0 0 0,0-1 1 0 0,0 1-1 0 0,1 0 0 0 0,-1-1 1 0 0,0 1-1 0 0,0 0 0 0 0,1-1 0 0 0,-1 1 1 0 0,0 0-1 0 0,0 0 0 0 0,0 0 1 0 0,0-1-1 0 0,0 1 0 0 0,1 0 1 0 0,-1 0-1 0 0,0 0 0 0 0,0 1 1 0 0,0-1-1 0 0,0 0 0 0 0,0 0-84 0 0,-23 1 1721 0 0,21-2-1554 0 0,0 1 0 0 0,0 0 1 0 0,0 0-1 0 0,-1 0 0 0 0,1 1 0 0 0,0-1 1 0 0,0 1-1 0 0,0-1 0 0 0,0 1 0 0 0,-2 1-167 0 0,-38 23 838 0 0,7-3-990 0 0,12-9 127 0 0,1 0 0 0 0,-10 9 25 0 0,-17 21-324 0 0,48-41 169 0 0,1-1-1 0 0,0 0 0 0 0,0 0 0 0 0,0 1 0 0 0,0-1 1 0 0,0 0-1 0 0,0 1 0 0 0,0-1 0 0 0,0 1 0 0 0,0-1 1 0 0,1 1-1 0 0,-1 0 0 0 0,1 0 156 0 0,-5 9-2111 0 0</inkml:trace>
  <inkml:trace contextRef="#ctx0" brushRef="#br0" timeOffset="2601.852">2243 487 14280 0 0,'0'0'1272'0'0,"0"0"-1016"0"0,8 6-256 0 0,-3 7 0 0 0,-5 5 831 0 0,4 1 113 0 0,-4 3 24 0 0,0 4 8 0 0,-4 1-680 0 0,-1-1-136 0 0,5-1-24 0 0,0-2-8 0 0,-3-1-672 0 0,6 1-144 0 0,2-4-24 0 0</inkml:trace>
  <inkml:trace contextRef="#ctx0" brushRef="#br0" timeOffset="2966.625">2478 591 16783 0 0,'1'-24'770'0'0,"-4"41"38"0"0,-1 0 0 0 0,-1 3-808 0 0,-2 4 543 0 0,1-1 1 0 0,1 1 0 0 0,1-1-1 0 0,1 14-543 0 0,2-30 28 0 0,2 0-1 0 0,-1 1 0 0 0,1-1 1 0 0,0 0-1 0 0,1 6-27 0 0,3 12-1 0 0,-5-23-3 0 0,1 0-1 0 0,-1 1 0 0 0,1-1 0 0 0,0 0 0 0 0,0 0 1 0 0,0 0-1 0 0,0 0 0 0 0,2 2 5 0 0,-3-3 25 0 0,1 0 0 0 0,0 0 0 0 0,-1 0 0 0 0,1 0 0 0 0,0 0 0 0 0,-1-1 0 0 0,1 1 0 0 0,0 0 0 0 0,0 0 0 0 0,0-1 0 0 0,0 1 0 0 0,0-1 0 0 0,0 1 0 0 0,0-1 0 0 0,0 1-1 0 0,0-1 1 0 0,0 1 0 0 0,0-1 0 0 0,1 0-25 0 0,0-1 487 0 0,3-1-379 0 0,0-1-1 0 0,0 0 1 0 0,0 0-1 0 0,-1 0 1 0 0,0-1-1 0 0,0 1 1 0 0,0-1-1 0 0,0 0 1 0 0,0 0 0 0 0,-1-1-1 0 0,0 1 1 0 0,1-1-108 0 0,-1 0 1 0 0,0 0 0 0 0,-1 0 0 0 0,0 0-1 0 0,0 0 1 0 0,0 0 0 0 0,0-1 0 0 0,-1 1 0 0 0,0 0 0 0 0,0-1 0 0 0,0 1 0 0 0,-1-6-1 0 0,2-13 0 0 0,-2 18 0 0 0,1 1 0 0 0,-1-1 0 0 0,0 1 0 0 0,0-1 0 0 0,-1 1 0 0 0,1-1 0 0 0,-2-1 0 0 0,1 2-108 0 0,-1 0 0 0 0,0 0 0 0 0,0 0 0 0 0,0 0 0 0 0,-1 1 0 0 0,0-1-1 0 0,0 0 1 0 0,0 1 0 0 0,0 0 0 0 0,-1 0 0 0 0,1 0 0 0 0,-1 0 0 0 0,0 1 0 0 0,-1-1 0 0 0,1 1-1 0 0,0 0 1 0 0,-1 1 0 0 0,0-1 0 0 0,1 1 0 0 0,-1-1 0 0 0,0 1 0 0 0,0 1 0 0 0,-2-1 108 0 0,-9-2-5240 0 0,-1-3-1641 0 0</inkml:trace>
  <inkml:trace contextRef="#ctx0" brushRef="#br0" timeOffset="3381.97">2648 618 10136 0 0,'2'13'412'0'0,"2"0"0"0"0,0 0 0 0 0,0 0 0 0 0,4 8-412 0 0,-2-7 1700 0 0,0 1 1 0 0,-1-1 0 0 0,1 12-1701 0 0,-1-2 895 0 0,-1-4 244 0 0,-1 0-1 0 0,0 0 1 0 0,-1 17-1139 0 0,-2-34 168 0 0,0-5-76 0 0,-1-12-57 0 0,1-24-18 0 0,2 23 158 0 0,-2 3-29 0 0,1 1 1 0 0,1-1 0 0 0,0 1-1 0 0,1-1 1 0 0,0 1-1 0 0,3-6-146 0 0,0 1 61 0 0,-4 12-15 0 0,-1-1 1 0 0,1 0-1 0 0,0 1 1 0 0,0 0-1 0 0,1-1 0 0 0,-1 1 1 0 0,1 0-1 0 0,0 0 0 0 0,0 0 1 0 0,0 1-1 0 0,1-1 0 0 0,-1 1 1 0 0,1 0-1 0 0,0 0 0 0 0,0 0-46 0 0,7-2 154 0 0,-8 6-152 0 0,-1 0 1 0 0,0 0 0 0 0,1 0-1 0 0,-1 0 1 0 0,1 1 0 0 0,-1-1-1 0 0,0 1 1 0 0,0-1 0 0 0,0 1-1 0 0,0 0 1 0 0,0 0 0 0 0,1 1-3 0 0,0 0-2 0 0,1 1 2 0 0,-1 0 0 0 0,0 0 0 0 0,1 0 0 0 0,-2 0 0 0 0,1 0 0 0 0,-1 1 0 0 0,1-1 0 0 0,-1 1 0 0 0,1 2 0 0 0,11 24 0 0 0,-8-20-215 0 0,-2-1-1 0 0,1 1 1 0 0,0 4 215 0 0,-2-5-672 0 0,1 1 0 0 0,0-1 1 0 0,1 0-1 0 0,0-1 0 0 0,0 1 672 0 0,4 1-7162 0 0</inkml:trace>
  <inkml:trace contextRef="#ctx0" brushRef="#br0" timeOffset="3770.31">3080 479 8288 0 0,'2'0'55'0'0,"-1"1"1"0"0,1-1-1 0 0,-1 0 1 0 0,1 1 0 0 0,-1-1-1 0 0,1 1 1 0 0,-1 0-1 0 0,1-1 1 0 0,-1 1 0 0 0,1 0-1 0 0,-1 0 1 0 0,0 0-1 0 0,0 0 1 0 0,1 0-1 0 0,-1 0 1 0 0,1 1-56 0 0,-2-1 52 0 0,1-1 0 0 0,0 0 1 0 0,-1 1-1 0 0,1-1 0 0 0,-1 0 0 0 0,0 1 1 0 0,1-1-1 0 0,-1 1 0 0 0,1-1 0 0 0,-1 1 0 0 0,0-1 1 0 0,1 1-1 0 0,-1 0 0 0 0,0-1 0 0 0,1 1 0 0 0,-1-1 1 0 0,0 1-1 0 0,0 0 0 0 0,0-1 0 0 0,0 1-52 0 0,1 1 1027 0 0,0-1 1298 0 0,-1-1 119 0 0,0 0 217 0 0,-8 3-2066 0 0,-13 3 413 0 0,19-6-957 0 0,0 0 0 0 0,0 0 0 0 0,0 1 0 0 0,-1-1 0 0 0,1 1 0 0 0,0 0 0 0 0,0 0 0 0 0,0 0 0 0 0,0 0 1 0 0,0 0-1 0 0,0 0 0 0 0,1 0 0 0 0,-1 1 0 0 0,0-1 0 0 0,0 1 0 0 0,1-1 0 0 0,-1 1 0 0 0,1 0 0 0 0,0-1 0 0 0,-1 1 0 0 0,1 0 0 0 0,0 0 0 0 0,0 1-51 0 0,-14 17-162 0 0,13-16 346 0 0,-1-1-1 0 0,1 0 0 0 0,0 1 1 0 0,-1-1-1 0 0,2 1 0 0 0,-1 0 1 0 0,-1 3-184 0 0,3-6 29 0 0,-1 1 0 0 0,1-1 0 0 0,0 0 0 0 0,0 1 1 0 0,0-1-1 0 0,0 0 0 0 0,0 1 0 0 0,0-1 1 0 0,1 1-1 0 0,-1-1 0 0 0,0 0 0 0 0,1 1 1 0 0,-1-1-1 0 0,1 0 0 0 0,0 0 0 0 0,-1 1 1 0 0,1-1-1 0 0,0 0 0 0 0,-1 0 0 0 0,1 0 0 0 0,0 0 1 0 0,0 0-1 0 0,0 0 0 0 0,0 0 0 0 0,0 0 1 0 0,1 0-30 0 0,2 2-32 0 0,0 0 1 0 0,0-1-1 0 0,0 0 0 0 0,0 0 1 0 0,1 0-1 0 0,0 0 32 0 0,14 7 134 0 0,35 19 104 0 0,-54-28-239 0 0,14 9 199 0 0,0 0 0 0 0,6 7-198 0 0,-17-13 83 0 0,1 0 0 0 0,-1 0 0 0 0,0 0-1 0 0,0 1 1 0 0,0 0 0 0 0,-1-1 0 0 0,1 1-1 0 0,-1 0 1 0 0,0 0 0 0 0,0 0 0 0 0,1 4-83 0 0,-1-2 8 0 0,0 0 6 0 0,0 0 0 0 0,-1 0 1 0 0,0 0-1 0 0,0 0 0 0 0,0 4-14 0 0,-1-7-16 0 0,0 0 0 0 0,-1 0 0 0 0,1 0 0 0 0,-1 0 0 0 0,0 0 0 0 0,0 0 0 0 0,0 0 0 0 0,0 0 0 0 0,0 0-1 0 0,-1 0 1 0 0,1-1 0 0 0,-1 1 0 0 0,0 0 16 0 0,2-3 0 0 0,-3 3-234 0 0,1 1 1 0 0,0-1-1 0 0,-1 0 0 0 0,1 0 0 0 0,-1 0 0 0 0,0-1 0 0 0,-1 2 234 0 0,-11 3-1723 0 0</inkml:trace>
  <inkml:trace contextRef="#ctx0" brushRef="#br0" timeOffset="3771.31">2268 195 14456 0 0,'-32'-8'640'0'0,"14"0"128"0"0,6 0-608 0 0,-5 2-160 0 0,4-2 0 0 0,-1 4 0 0 0,2 1 855 0 0,4 3 137 0 0,8 0 32 0 0,0 0 8 0 0,0 7-856 0 0,0-7-176 0 0,0 0 0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0:40.8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73 1 14744 0 0,'0'0'24'0'0,"0"0"0"0"0,0 0 0 0 0,0 0 0 0 0,0 0 0 0 0,0 0 0 0 0,0 0 0 0 0,0 0 0 0 0,0 0 0 0 0,1 0 0 0 0,-1-1 0 0 0,0 1 0 0 0,0 0 0 0 0,0 0 0 0 0,0 0 0 0 0,0 0 0 0 0,0 0 0 0 0,0 0 0 0 0,1 0 0 0 0,-1 0 0 0 0,0 0 0 0 0,0 0 0 0 0,0 0 0 0 0,0 0 0 0 0,0 0 0 0 0,0 0 0 0 0,0 0 0 0 0,1 0 0 0 0,-1 0 0 0 0,0 0 0 0 0,0 0 0 0 0,0 0 0 0 0,0 0 1 0 0,0 0-1 0 0,0 0 0 0 0,0 0 0 0 0,1 0 0 0 0,-1 1 0 0 0,0-1 0 0 0,0 0 0 0 0,0 0 0 0 0,0 0 0 0 0,0 0 0 0 0,0 0 0 0 0,0 0 0 0 0,0 0 0 0 0,0 0 0 0 0,0 0 0 0 0,1 1 0 0 0,-1-1 0 0 0,0 0 0 0 0,0 0 0 0 0,0 0 0 0 0,0 0 0 0 0,0 0 0 0 0,0 0 0 0 0,0 0 0 0 0,0 1 0 0 0,0-1 0 0 0,0 0 0 0 0,0 0 0 0 0,0 0 0 0 0,0 0 0 0 0,0 0-24 0 0,5 16 916 0 0,2 23 1140 0 0,-5-11-833 0 0,0-1 0 0 0,-2 1 0 0 0,0 0 0 0 0,-3 11-1223 0 0,-20 111 1406 0 0,5-41-252 0 0,2 7-277 0 0,-16 137 1308 0 0,31-239-1819 0 0,0-1 0 0 0,2 10-366 0 0,-1-19 91 0 0,0 0 0 0 0,1 0 0 0 0,0 1-1 0 0,0-1 1 0 0,0 0 0 0 0,0 0 0 0 0,0 0 0 0 0,1 0-1 0 0,0 0 1 0 0,1 1-91 0 0,-2-3 30 0 0,0-1 0 0 0,1 0 0 0 0,-1 0 0 0 0,0 0 0 0 0,1 0 0 0 0,-1 0 0 0 0,0 0 0 0 0,1 0 0 0 0,-1 0 0 0 0,1-1 0 0 0,0 1 0 0 0,-1-1-1 0 0,1 1 1 0 0,0-1 0 0 0,-1 1 0 0 0,1-1 0 0 0,1 0-30 0 0,1 1 49 0 0,0-1 1 0 0,-1 0-1 0 0,1 0 0 0 0,0 0 0 0 0,0-1 0 0 0,-1 1 0 0 0,3-1-49 0 0,0 0 19 0 0,1 0 0 0 0,-1 1 0 0 0,1 0 0 0 0,-1 0 0 0 0,0 1 0 0 0,1 0 0 0 0,4 1-19 0 0,16 2 38 0 0,0-1-38 0 0,0 2 0 0 0,0 0 0 0 0,0 2 0 0 0,8 4 0 0 0,11 9-128 0 0,-9-3-192 0 0,-24-13-4274 0 0,-8-1-5388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0:40.2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686 1210 20559 0 0,'0'0'464'0'0,"0"0"68"0"0,0 0 34 0 0,0 0-68 0 0,-1 1-322 0 0,-1 3-258 0 0,-1 2 272 0 0,-1 0 0 0 0,0-1 0 0 0,0 1 0 0 0,-4 3-190 0 0,6-7 125 0 0,0 0 0 0 0,0 0 0 0 0,0-1-1 0 0,0 1 1 0 0,-1-1 0 0 0,1 0 0 0 0,0 0 0 0 0,-1 1 0 0 0,1-2 0 0 0,-1 1-1 0 0,1 0 1 0 0,-1 0 0 0 0,1-1 0 0 0,-1 1 0 0 0,0-1-125 0 0,-13 2 258 0 0,0 0-123 0 0,0-1-1 0 0,0 0 1 0 0,0-1-1 0 0,0-1 1 0 0,-2 0-135 0 0,-156-32 1410 0 0,79 16-1111 0 0,70 13-566 0 0,0 2 1 0 0,0 1-1 0 0,0 1 1 0 0,-1 1-1 0 0,1 1 0 0 0,-11 4 267 0 0,5-3-2331 0 0,10-2 467 0 0</inkml:trace>
  <inkml:trace contextRef="#ctx0" brushRef="#br0" timeOffset="-409.255">1212 917 14280 0 0,'0'0'654'0'0,"-1"3"-11"0"0,0 8-563 0 0,1 0 0 0 0,0 0 1 0 0,0 0-1 0 0,1 1-80 0 0,0 15 442 0 0,0 138 3767 0 0,11 41-4209 0 0,-8-138 1303 0 0,-4 27-1303 0 0,0-55 791 0 0,0-37-624 0 0,0-3-51 0 0,0 0-11 0 0,0 0-2 0 0,0 0-6 0 0,0-3-1 0 0,-1-6-47 0 0,0-1 0 0 0,0 1 0 0 0,-1 0 0 0 0,-2-3-49 0 0,-4-27 50 0 0,1-17-27 0 0,-12-122 88 0 0,11 112-43 0 0,5 43-3 0 0,0-1 1 0 0,1-13-66 0 0,2-2 157 0 0,2 0 1 0 0,5-28-158 0 0,-4 46 30 0 0,-3 18-15 0 0,0 0 0 0 0,0-1-1 0 0,0 1 1 0 0,1 0 0 0 0,0-1-1 0 0,-1 1 1 0 0,1 0 0 0 0,1 0-1 0 0,-1-1 1 0 0,0 1 0 0 0,1 0-1 0 0,-1 0 1 0 0,1 0 0 0 0,0 1-1 0 0,0-1-14 0 0,-1 2 75 0 0,0 3-53 0 0,0 1 0 0 0,0-1 0 0 0,0 0 0 0 0,0 1 0 0 0,0-1-1 0 0,0 0 1 0 0,0 0 0 0 0,1 1 0 0 0,1 0-22 0 0,-2-1 16 0 0,3 6 0 0 0,1 1 0 0 0,-2 0 0 0 0,1 0-1 0 0,-1 0 1 0 0,0 0 0 0 0,-1 1 0 0 0,0-1 0 0 0,-1 1-1 0 0,1 6-15 0 0,3 17 2 0 0,7 37 322 0 0,3 0 0 0 0,23 62-324 0 0,-28-105 0 0 0,-7-16 0 0 0,1-1 0 0 0,0 0 0 0 0,5 10 0 0 0,-9-19 0 0 0,0-1 0 0 0,0 1 0 0 0,1-1 0 0 0,-1 0 0 0 0,0 1 0 0 0,0-1 0 0 0,0 1 0 0 0,1-1 0 0 0,-1 0 0 0 0,0 1 0 0 0,1-1 0 0 0,-1 1 0 0 0,0-1 0 0 0,1 0 0 0 0,-1 1 0 0 0,0-1 0 0 0,1 0 0 0 0,-1 0 0 0 0,1 1 0 0 0,-1-1 0 0 0,1 0 0 0 0,-1 0 0 0 0,0 0 0 0 0,1 1 0 0 0,-1-1 0 0 0,1 0 0 0 0,-1 0 0 0 0,1 0 0 0 0,-1 0 0 0 0,1 0 0 0 0,-1 0 0 0 0,1 0 0 0 0,-1 0 0 0 0,1 0 0 0 0,-1 0 0 0 0,1 0 0 0 0,-1-1 0 0 0,1 1 0 0 0,-1 0 0 0 0,1 0 0 0 0,-1 0 0 0 0,0-1 0 0 0,1 1 0 0 0,-1 0 0 0 0,1 0 0 0 0,-1-1 0 0 0,0 1 0 0 0,1 0 0 0 0,-1-1 0 0 0,0 1 0 0 0,1 0 0 0 0,-1-1 0 0 0,0 1 0 0 0,0-1 0 0 0,1 1 0 0 0,-1 0 0 0 0,0-1 0 0 0,0 1 0 0 0,0-1 0 0 0,1 1 0 0 0,-1-1 0 0 0,5-5 31 0 0,-1-1-1 0 0,0 0 0 0 0,0 0 1 0 0,-1 0-1 0 0,0 0 0 0 0,0-1 1 0 0,1-3-31 0 0,11-58 143 0 0,-9 38-155 0 0,40-196-200 0 0,-39 201 308 0 0,1-1-1 0 0,0 1 1 0 0,10-17-96 0 0,-18 43 6 0 0,0 0 0 0 0,1-1 0 0 0,-1 1 0 0 0,0-1 0 0 0,1 1-1 0 0,-1 0 1 0 0,0-1 0 0 0,1 1 0 0 0,-1 0 0 0 0,1-1 0 0 0,-1 1 0 0 0,0 0 0 0 0,1 0 0 0 0,-1 0 0 0 0,1-1 0 0 0,-1 1 0 0 0,1 0 0 0 0,-1 0-1 0 0,1 0 1 0 0,-1 0 0 0 0,1 0 0 0 0,-1 0 0 0 0,1 0 0 0 0,-1 0 0 0 0,1 0 0 0 0,-1 0 0 0 0,0 0 0 0 0,1 0 0 0 0,0 0-6 0 0,11 4 113 0 0,-10-3-92 0 0,0 0 0 0 0,0 1 0 0 0,-1-1 0 0 0,1 1 1 0 0,0 0-1 0 0,-1-1 0 0 0,1 1 0 0 0,-1 0 0 0 0,0 0 0 0 0,1 0 0 0 0,0 1-21 0 0,12 28 109 0 0,-8-17-58 0 0,8 18 99 0 0,2 9-150 0 0,-6-13 34 0 0,1 0 1 0 0,5 4-35 0 0,54 115 298 0 0,-35-69 81 0 0,21 29-379 0 0,-41-82 24 0 0,-9-12-17 0 0,1 0 0 0 0,1-1 0 0 0,0 0 0 0 0,1-1 0 0 0,0 0 0 0 0,0 0 0 0 0,1-1 0 0 0,9 7-7 0 0,-11-11-649 0 0,0 0 0 0 0,1-1 0 0 0,0 0 1 0 0,8 3 648 0 0,-12-6-640 0 0,0 0 0 0 0,0-1 0 0 0,-1 1 1 0 0,1-1-1 0 0,0 0 0 0 0,1 0 0 0 0,-1-1 1 0 0,0 1-1 0 0,0-1 0 0 0,2 0 640 0 0,6-3-8022 0 0</inkml:trace>
  <inkml:trace contextRef="#ctx0" brushRef="#br0" timeOffset="1800.375">1566 469 8752 0 0,'0'0'398'0'0,"0"0"-3"0"0,0 0 6 0 0,0 0 958 0 0,0 0 449 0 0,0 0 89 0 0,0 0-161 0 0,0 0-757 0 0,2 0-329 0 0,38-26 1462 0 0,-27 19-1788 0 0,-8 5-139 0 0,-1 0-1 0 0,1 0 1 0 0,-1 0 0 0 0,1 0 0 0 0,2 0-185 0 0,-5 2 56 0 0,0 0 0 0 0,0 0 1 0 0,0 0-1 0 0,0 0 0 0 0,0 0 1 0 0,-1 0-1 0 0,1 0 1 0 0,0 1-1 0 0,0-1 0 0 0,0 1 1 0 0,0-1-1 0 0,-1 1 1 0 0,1 0-1 0 0,0-1 0 0 0,-1 1 1 0 0,2 1-57 0 0,1 1 57 0 0,0 0 1 0 0,0 1-1 0 0,-1-1 1 0 0,1 1-1 0 0,-1-1 1 0 0,0 1-1 0 0,0 0 1 0 0,0 0-1 0 0,-1 1 1 0 0,1-1-1 0 0,-1 1 1 0 0,0-1-1 0 0,0 1 1 0 0,-1-1-1 0 0,0 1 1 0 0,1 4-58 0 0,1 7 56 0 0,0 1 0 0 0,-1-1 1 0 0,-2 1-1 0 0,1 6-56 0 0,-3 1 47 0 0,-1-1 0 0 0,0 1 0 0 0,-6 15-47 0 0,6-30 11 0 0,0 0-1 0 0,0 0 0 0 0,-1 0 0 0 0,0 0 1 0 0,0-1-1 0 0,-1 0 0 0 0,0 0 1 0 0,-1 0-1 0 0,1 0 0 0 0,-2-1 1 0 0,-2 3-11 0 0,8-9 9 0 0,0 0 1 0 0,0 0 0 0 0,0 0 0 0 0,0 0 0 0 0,0 0-1 0 0,0-1 1 0 0,0 1 0 0 0,0 0 0 0 0,0-1 0 0 0,0 1 0 0 0,-1-1-1 0 0,1 1 1 0 0,0-1 0 0 0,0 0 0 0 0,0 1 0 0 0,-1-1-1 0 0,1 0 1 0 0,0 0 0 0 0,-1 0 0 0 0,1 0 0 0 0,0 0 0 0 0,0 0-1 0 0,-1 0 1 0 0,1 0 0 0 0,0 0 0 0 0,0-1 0 0 0,-1 1-1 0 0,1-1 1 0 0,0 1 0 0 0,0-1 0 0 0,0 1 0 0 0,0-1 0 0 0,-1 1-1 0 0,1-1 1 0 0,0 0 0 0 0,0 0 0 0 0,0 0 0 0 0,1 0-1 0 0,-1 0 1 0 0,-1 0-10 0 0,1-1 27 0 0,0 1 1 0 0,0-1-1 0 0,0 0 0 0 0,0 0 0 0 0,0 0 0 0 0,1 1 0 0 0,-1-1 0 0 0,0 0 0 0 0,1 0 0 0 0,-1 0 1 0 0,1 0-1 0 0,0 0 0 0 0,0 0 0 0 0,0 0 0 0 0,0 0 0 0 0,0 0 0 0 0,0 0 0 0 0,0 0 1 0 0,1 0-1 0 0,-1 0 0 0 0,1 0 0 0 0,0 0 0 0 0,-1 0 0 0 0,1 0 0 0 0,1-1-27 0 0,-1 0 18 0 0,1 0-1 0 0,-1 0 1 0 0,1 1-1 0 0,0-1 0 0 0,0 0 1 0 0,0 1-1 0 0,0 0 1 0 0,1-1-1 0 0,-1 1 1 0 0,1 0-1 0 0,-1 0 1 0 0,1 0-1 0 0,0 1 0 0 0,0-1 1 0 0,-1 1-1 0 0,1-1 1 0 0,0 1-1 0 0,1 0 1 0 0,-1 0-1 0 0,0 0 1 0 0,0 1-1 0 0,0-1 0 0 0,0 1 1 0 0,1-1-1 0 0,-1 1 1 0 0,0 0-1 0 0,0 1 1 0 0,1-1-1 0 0,-1 0 1 0 0,0 1-1 0 0,0 0 0 0 0,0 0 1 0 0,1 0-1 0 0,-1 0 1 0 0,0 0-1 0 0,2 2-17 0 0,9 4-62 0 0,0 2-1 0 0,0 0 1 0 0,4 4 62 0 0,-12-8-57 0 0,-1-1 0 0 0,0 1 1 0 0,0 0-1 0 0,0 1 0 0 0,-1-1 1 0 0,0 1-1 0 0,0 0 1 0 0,0 0-1 0 0,1 2 57 0 0,6 12-1951 0 0,-2-8-4079 0 0,0-5-1323 0 0</inkml:trace>
  <inkml:trace contextRef="#ctx0" brushRef="#br0" timeOffset="2126.102">2008 483 10136 0 0,'0'0'777'0'0,"6"4"-455"0"0,-3-2 2411 0 0,-1-1-2474 0 0,-1 0 1 0 0,0 0-1 0 0,1 0 1 0 0,-1 0-1 0 0,0 1 1 0 0,0-1-1 0 0,0 0 1 0 0,0 1-1 0 0,0-1 1 0 0,0 1-1 0 0,0-1 1 0 0,-1 1-1 0 0,1-1 1 0 0,0 1-1 0 0,-1 0-259 0 0,5 28 1426 0 0,-5-27-1403 0 0,8 192 2134 0 0,-7-179-2161 0 0,1 5 20 0 0,1 1-1 0 0,0 2-15 0 0,-2-19-13 0 0,0 0-1 0 0,1-1 1 0 0,-1 1 0 0 0,1 0-1 0 0,0-1 1 0 0,0 1 0 0 0,0-1-1 0 0,0 0 1 0 0,1 0-1 0 0,0 0 1 0 0,2 4 13 0 0,-4-8-91 0 0,-1 0 1 0 0,1 0-1 0 0,-1 1 0 0 0,0-1 1 0 0,1 0-1 0 0,-1 0 0 0 0,1 0 0 0 0,-1 0 1 0 0,1 0-1 0 0,-1 1 0 0 0,0-1 1 0 0,1 0-1 0 0,-1 0 0 0 0,1 0 1 0 0,-1 0-1 0 0,1 0 0 0 0,-1 0 1 0 0,1 0-1 0 0,-1-1 0 0 0,1 1 0 0 0,-1 0 1 0 0,0 0-1 0 0,1 0 0 0 0,-1 0 1 0 0,1 0-1 0 0,-1-1 0 0 0,1 1 1 0 0,-1 0-1 0 0,1-1 91 0 0,8-6-1130 0 0,-5 3 561 0 0,-1-1 0 0 0,1 0-1 0 0,-1 1 1 0 0,0-1 0 0 0,0 0 0 0 0,-1-1-1 0 0,1 1 1 0 0,-1 0 0 0 0,0-1 0 0 0,-1 1-1 0 0,2-6 570 0 0,-1-4-211 0 0,0-1-1 0 0,-1 0 0 0 0,-1-10 212 0 0,-17 15 3588 0 0,10 10-2895 0 0,1 0 1 0 0,-1 0-1 0 0,0 1 0 0 0,0 0 1 0 0,0 0-1 0 0,0 1 0 0 0,-1 0-693 0 0,1-1 280 0 0,-26 5 744 0 0,1 0 0 0 0,-30 10-1024 0 0,23-5-1652 0 0,-25 3 1652 0 0,43-10-615 0 0</inkml:trace>
  <inkml:trace contextRef="#ctx0" brushRef="#br0" timeOffset="4906.987">1360 118 1840 0 0,'-10'2'4271'0'0,"6"-1"3280"0"0,4-1-7235 0 0,0 0 0 0 0,0 0 0 0 0,-1 0 0 0 0,1 0-1 0 0,0 0 1 0 0,-1 0 0 0 0,1 0 0 0 0,0 0 0 0 0,0 0-1 0 0,-1 0 1 0 0,1 0 0 0 0,0-1 0 0 0,-1 1 0 0 0,1 0 0 0 0,0 0-1 0 0,0 0 1 0 0,-1 0 0 0 0,1-1 0 0 0,0 1 0 0 0,0 0 0 0 0,0 0-1 0 0,-1 0 1 0 0,1-1 0 0 0,0 1 0 0 0,0 0 0 0 0,0 0-1 0 0,0-1-315 0 0,-1-8 3308 0 0,10-13-3691 0 0,-5 15 1026 0 0,-3 3-576 0 0,1 0 0 0 0,0 0 0 0 0,0 0 1 0 0,1 1-1 0 0,-1-1 0 0 0,1 1 1 0 0,-1-1-1 0 0,1 1 0 0 0,1 0 0 0 0,-1 0 1 0 0,0 0-1 0 0,4-2-67 0 0,0 0 163 0 0,0 1 1 0 0,0 0-1 0 0,0 0 1 0 0,1 1-1 0 0,0-1 0 0 0,3 1-163 0 0,-8 2 2 0 0,0 0-1 0 0,0 0 0 0 0,0 0 1 0 0,0 1-1 0 0,0 0 0 0 0,0 0 0 0 0,0 0 1 0 0,0 0-1 0 0,0 0 0 0 0,0 0 1 0 0,0 1-1 0 0,0-1 0 0 0,0 1 0 0 0,0 0 1 0 0,0 0-1 0 0,0 0 0 0 0,0 0 0 0 0,0 1 1 0 0,-1-1-1 0 0,1 1 0 0 0,-1 0 1 0 0,1 0-1 0 0,-1-1 0 0 0,1 2 0 0 0,-1-1 1 0 0,0 0-1 0 0,0 0 0 0 0,0 1 0 0 0,0-1 1 0 0,-1 1-1 0 0,1-1 0 0 0,-1 1 1 0 0,1 1-2 0 0,2 4-1 0 0,-1-1 1 0 0,0 1 0 0 0,0 0-1 0 0,-1 0 1 0 0,0 0 0 0 0,0 1-1 0 0,-1-1 1 0 0,0 0 0 0 0,0 1-1 0 0,-1-1 1 0 0,-1 8 0 0 0,-1 11-19 0 0,0-2 207 0 0,-1 0 0 0 0,-1 0 0 0 0,-5 18-188 0 0,7-35 3 0 0,0-1 0 0 0,-1 1-1 0 0,0-1 1 0 0,0 1-1 0 0,0-1 1 0 0,-1 0-1 0 0,0 0 1 0 0,-1 0-1 0 0,-1 2-2 0 0,-1 2 0 0 0,5-9 1 0 0,1 0 0 0 0,0 0-1 0 0,0 0 1 0 0,-1 0 0 0 0,0 0-1 0 0,1-1 1 0 0,-1 1 0 0 0,0 0 0 0 0,0-1-1 0 0,1 1 1 0 0,-1-1 0 0 0,0 0-1 0 0,-1 0 1 0 0,1 0 0 0 0,-1 1-1 0 0,2-1 53 0 0,1-1 16 0 0,-3-2 705 0 0,11 3-465 0 0,47 17-268 0 0,-45-14-87 0 0,-5-2 34 0 0,0 0 0 0 0,-1 0 1 0 0,1 0-1 0 0,-1 1 0 0 0,4 1 12 0 0,1 3 5 0 0,0 0 1 0 0,0 1-1 0 0,-1-1 0 0 0,0 2 1 0 0,0-1-1 0 0,-1 1 0 0 0,0 0 1 0 0,0 1-1 0 0,-1-1 0 0 0,0 2-5 0 0,-1 0 20 0 0,0-1-1 0 0,-1 1 0 0 0,0 1 0 0 0,1 2-19 0 0,-4-8 25 0 0,0 0 0 0 0,0 0 0 0 0,-1 0 0 0 0,1 0 0 0 0,-1 0 1 0 0,-1 0-1 0 0,1 0 0 0 0,-1 0 0 0 0,-1 2-25 0 0,1 0-11 0 0,-1 0 1 0 0,-1-1-1 0 0,1 1 0 0 0,-1-1 0 0 0,-1 1 1 0 0,1-1-1 0 0,-1 0 0 0 0,0 0 1 0 0,-4 3 10 0 0,6-7 7 0 0,0-1 1 0 0,0 1-1 0 0,-1-1 1 0 0,1 0-1 0 0,-1 1 1 0 0,1-1-1 0 0,-1 0 1 0 0,0-1-1 0 0,0 1 1 0 0,0 0-1 0 0,0-1 1 0 0,0 0-1 0 0,0 1 1 0 0,-1-1-1 0 0,1 0 1 0 0,0-1-1 0 0,0 1 1 0 0,-1-1-1 0 0,1 1 1 0 0,-1-1-1 0 0,1 0 1 0 0,0 0-1 0 0,-3-1-7 0 0,0 0 6 0 0,0 0 0 0 0,1 0 0 0 0,-1-1 0 0 0,1 0 0 0 0,-1 0 0 0 0,1-1 0 0 0,0 1-1 0 0,0-1 1 0 0,0 0 0 0 0,0 0 0 0 0,1-1 0 0 0,-1 1 0 0 0,1-1 0 0 0,0 0 0 0 0,0 0 0 0 0,0-1 0 0 0,0 1 0 0 0,-1-4-6 0 0,-37-44 60 0 0,42 50-188 0 0,0 2 160 0 0,0 0 68 0 0,0 0 17 0 0,0 0-122 0 0,0 0-526 0 0,0 0-226 0 0,0 0-47 0 0,-1 8-1785 0 0,-1 0 685 0 0,5 3-58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0:47.9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4253 648 17391 0 0,'8'52'1358'0'0,"-2"-10"-828"0"0,2 37-530 0 0,-3 33 794 0 0,2 65 1540 0 0,-3-64-1285 0 0,-1-64-212 0 0,-2 1 0 0 0,-5 45-837 0 0,3-92 47 0 0,1 1 0 0 0,-1-1 0 0 0,0 0 0 0 0,1 1 0 0 0,-2-1 0 0 0,1 0 0 0 0,0 0 0 0 0,-1 1 0 0 0,1-1 1 0 0,-2 1-48 0 0,2-22 183 0 0,-1 5-165 0 0,2-45 151 0 0,0-61 97 0 0,7-20-266 0 0,-3 101-10 0 0,18-252-196 0 0,-20 253-58 0 0,5-27 264 0 0,-5 54 74 0 0,0 0 1 0 0,1-1-1 0 0,0 1 1 0 0,0 0-1 0 0,1 0 1 0 0,0 0-1 0 0,1 1 1 0 0,2-3-75 0 0,-5 9 12 0 0,-1 1 1 0 0,1 0-1 0 0,0-1 1 0 0,0 1-1 0 0,0 0 1 0 0,0 0 0 0 0,0 1-1 0 0,1-1 1 0 0,-1 0-1 0 0,0 1 1 0 0,1-1-1 0 0,-1 1 1 0 0,3-1-13 0 0,-4 2 2 0 0,0 0 0 0 0,0-1 0 0 0,0 1 0 0 0,0 0 0 0 0,0 0 0 0 0,0 0 0 0 0,0 0 0 0 0,0 0 0 0 0,0 0 0 0 0,0 1 0 0 0,0-1 0 0 0,0 0 0 0 0,0 0 0 0 0,0 1 0 0 0,0-1 1 0 0,0 0-1 0 0,0 1 0 0 0,0-1 0 0 0,0 1 0 0 0,0 0 0 0 0,0-1 0 0 0,0 1 0 0 0,-1 0 0 0 0,1-1 0 0 0,0 1 0 0 0,0 0 0 0 0,-1 0 0 0 0,1 0 0 0 0,0-1 0 0 0,-1 1 0 0 0,1 0 0 0 0,-1 0 0 0 0,1 0 0 0 0,-1 0 0 0 0,0 0 0 0 0,1 0 0 0 0,-1 1-2 0 0,14 38-154 0 0,-1 1 0 0 0,-2 1 0 0 0,-2 0 0 0 0,-2 0 0 0 0,-2 3 154 0 0,3 5 560 0 0,5 20-560 0 0,-8-52-137 0 0,0 0 0 0 0,1-1 0 0 0,0 0 0 0 0,2 0 1 0 0,4 8 136 0 0,-11-23-3 0 0,0 0 1 0 0,0 0 0 0 0,0 0-1 0 0,1-1 1 0 0,-1 1 0 0 0,0 0-1 0 0,1-1 1 0 0,-1 1 0 0 0,1-1 0 0 0,-1 0-1 0 0,1 1 1 0 0,0-1 0 0 0,-1 0-1 0 0,1 0 1 0 0,0 0 0 0 0,0 0 0 0 0,0 0-1 0 0,0-1 3 0 0,-2 1 0 0 0,1-1 0 0 0,-1 0 0 0 0,1 0 0 0 0,-1 0 0 0 0,1 0 0 0 0,-1 0 0 0 0,1 0 0 0 0,-1 0 0 0 0,0 0 0 0 0,1 0 0 0 0,-1 0 0 0 0,1-1 0 0 0,-1 1 0 0 0,1 0 0 0 0,-1 0 0 0 0,1 0 0 0 0,-1 0 0 0 0,0-1 0 0 0,1 1 0 0 0,-1 0 0 0 0,1 0 0 0 0,3-4 0 0 0,0 0 0 0 0,-1 0 0 0 0,1 0 0 0 0,-1-1 0 0 0,1 1 0 0 0,-1-1 0 0 0,0 0 0 0 0,-1 1 0 0 0,1-1 0 0 0,-1-1 0 0 0,7-15 0 0 0,4-19 0 0 0,5-15 0 0 0,44-136 0 0 0,-54 170 0 0 0,2 0 0 0 0,0 0 0 0 0,5-5 0 0 0,-15 25 27 0 0,1-1-1 0 0,0 1 0 0 0,0-1 0 0 0,0 1 1 0 0,0 0-1 0 0,0-1 0 0 0,0 1 1 0 0,0 0-1 0 0,0 0 0 0 0,0 0 1 0 0,1 0-1 0 0,-1 0 0 0 0,0 0 1 0 0,1 0-1 0 0,-1 1 0 0 0,1-1 1 0 0,-1 0-1 0 0,1 1 0 0 0,-1-1 1 0 0,1 1-1 0 0,0-1 0 0 0,-1 1 1 0 0,1 0-1 0 0,-1 0 0 0 0,2 0-26 0 0,-1 0 40 0 0,0 0 1 0 0,0 1-1 0 0,0 0 0 0 0,0-1 1 0 0,0 1-1 0 0,0 0 0 0 0,-1 0 1 0 0,1 0-1 0 0,0 0 0 0 0,-1 0 0 0 0,1 1 1 0 0,0-1-1 0 0,-1 0 0 0 0,0 1 1 0 0,1-1-1 0 0,-1 1 0 0 0,0-1 1 0 0,0 1-1 0 0,0 0 0 0 0,1 1-40 0 0,6 11 93 0 0,-2 1-1 0 0,0-1 1 0 0,0 1-1 0 0,2 13-92 0 0,12 63 222 0 0,4 18-222 0 0,-8-38 0 0 0,-1 11 0 0 0,-13-66-118 0 0,1 0 0 0 0,0-1 0 0 0,1 0 0 0 0,1 0 0 0 0,1 0 0 0 0,0 0 0 0 0,2 3 118 0 0,4-4-1059 0 0,-12-13 862 0 0,1-1-1 0 0,-1 1 0 0 0,1-1 1 0 0,0 1-1 0 0,-1-1 0 0 0,1 1 1 0 0,0-1-1 0 0,-1 1 0 0 0,1-1 0 0 0,0 0 1 0 0,0 1-1 0 0,0-1 0 0 0,-1 0 1 0 0,1 0-1 0 0,0 1 0 0 0,0-1 1 0 0,0 0-1 0 0,-1 0 0 0 0,1 0 1 0 0,1 0 197 0 0,9-6-8081 0 0</inkml:trace>
  <inkml:trace contextRef="#ctx0" brushRef="#br0" timeOffset="460.35">5153 89 456 0 0,'0'0'2945'0'0,"0"0"374"0"0,0 0 158 0 0,0 0-306 0 0,0 0-1439 0 0,0 0-631 0 0,0 0-128 0 0,2-1-45 0 0,-1 0-759 0 0,0 0 1 0 0,0 0-1 0 0,0-1 0 0 0,1 1 0 0 0,-1 0 1 0 0,-1-1-1 0 0,1 1 0 0 0,0-1 1 0 0,0 1-1 0 0,0-1 0 0 0,0-1-169 0 0,0 1 210 0 0,0 0-1 0 0,0 0 1 0 0,0-1-1 0 0,0 1 1 0 0,0 0-1 0 0,1 0 1 0 0,0 0-1 0 0,-1 1 1 0 0,1-1-210 0 0,3-3 472 0 0,0 1 1 0 0,1 0-1 0 0,-1 0 0 0 0,1 0 1 0 0,5-2-473 0 0,-8 5 81 0 0,0 0 0 0 0,0 0-1 0 0,0 0 1 0 0,0 0 0 0 0,1 1 0 0 0,-1-1 0 0 0,0 1 0 0 0,0 0 0 0 0,0 0 0 0 0,1 0-1 0 0,-1 0 1 0 0,0 1 0 0 0,1-1-81 0 0,1 1 30 0 0,0 0 1 0 0,-1 1-1 0 0,1-1 0 0 0,-1 1 0 0 0,0 0 0 0 0,0 0 0 0 0,0 0 1 0 0,0 0-1 0 0,0 1 0 0 0,0 0 0 0 0,0-1 0 0 0,-1 1 0 0 0,1 1 1 0 0,0 0-31 0 0,0 1 10 0 0,0 0 0 0 0,-1 0 0 0 0,1 1 0 0 0,-1 0 0 0 0,0-1 1 0 0,0 1-1 0 0,-1 0 0 0 0,0 1 0 0 0,1 2-10 0 0,1 10-4 0 0,0 1-1 0 0,-2 0 1 0 0,0 0 0 0 0,-1 0 0 0 0,-2-1-1 0 0,0 5 5 0 0,0-6-6 0 0,-2 1 0 0 0,0-2-1 0 0,-1 1 1 0 0,-1 0-1 0 0,0-1 1 0 0,-1 0 0 0 0,-1 0-1 0 0,-1 0 1 0 0,-1-1 0 0 0,0 0-1 0 0,-1-1 1 0 0,0 0 0 0 0,-5 4 6 0 0,10-14-6 0 0,0 0 0 0 0,0 0 0 0 0,0 0 0 0 0,-1-1 1 0 0,0 1-1 0 0,-4 1 6 0 0,8-5-1 0 0,0 0 0 0 0,0 0 0 0 0,0 1 0 0 0,0-2 0 0 0,-1 1 0 0 0,1 0 0 0 0,0 0 0 0 0,0-1 0 0 0,-1 1 1 0 0,1-1-1 0 0,-1 0 0 0 0,1 0 0 0 0,0 0 0 0 0,-1 0 0 0 0,1 0 0 0 0,-1 0 0 0 0,1-1 0 0 0,0 1 0 0 0,-1-1 0 0 0,0 0 1 0 0,1 0 7 0 0,1 0 0 0 0,-1 0 0 0 0,0 0-1 0 0,1 0 1 0 0,0-1 0 0 0,-1 1 0 0 0,1 0 0 0 0,0-1-1 0 0,0 1 1 0 0,-1-1 0 0 0,1 0 0 0 0,1 1 0 0 0,-1-1-1 0 0,0 0 1 0 0,0 1 0 0 0,0-1 0 0 0,1 0 0 0 0,-1 0-1 0 0,1 0 1 0 0,0 0 0 0 0,-1 0 0 0 0,1 0 0 0 0,0 1-1 0 0,0-1 1 0 0,0-1-7 0 0,0-1 22 0 0,1-1 1 0 0,-1 1-1 0 0,1 0 0 0 0,-1-1 0 0 0,1 1 0 0 0,1 0 1 0 0,-1 0-1 0 0,1 0 0 0 0,-1-1 0 0 0,3-2-22 0 0,-2 4 22 0 0,0 0 0 0 0,0 0 0 0 0,0 0 0 0 0,1 0 0 0 0,-1 0 0 0 0,1 1 0 0 0,0-1 0 0 0,-1 1 0 0 0,1 0 0 0 0,0 0 0 0 0,1 0 0 0 0,-1 0 0 0 0,0 0 0 0 0,1 1 0 0 0,-1-1 0 0 0,0 1 0 0 0,1 0-22 0 0,1 0 13 0 0,1 0 0 0 0,-1 0 0 0 0,0 1 0 0 0,1-1 0 0 0,-1 2 0 0 0,0-1 0 0 0,1 0 0 0 0,-1 1 0 0 0,0 0 0 0 0,1 0 1 0 0,1 1-14 0 0,5 3-88 0 0,0 0 0 0 0,0 0 0 0 0,0 1 0 0 0,-1 1 1 0 0,0 0-1 0 0,0 0 0 0 0,6 8 88 0 0,1-2-1981 0 0,17 10 1981 0 0,-5-5-4030 0 0,-18-13-3365 0 0</inkml:trace>
  <inkml:trace contextRef="#ctx0" brushRef="#br0" timeOffset="790.046">5609 1 12752 0 0,'0'0'586'0'0,"0"0"-15"0"0,2 1-367 0 0,0 1-56 0 0,0-1-1 0 0,0 1 1 0 0,0 0 0 0 0,0 0 0 0 0,-1 0-1 0 0,1 0 1 0 0,-1 0 0 0 0,1 0 0 0 0,-1 1-1 0 0,0-1 1 0 0,1 1 0 0 0,-1-1 0 0 0,0 0 0 0 0,-1 1-1 0 0,1 1-147 0 0,2 9 902 0 0,0 0-1 0 0,0 11-901 0 0,-1-7 97 0 0,0 10 808 0 0,0 27-905 0 0,-1-1 384 0 0,2 105 553 0 0,-3-132-806 0 0,-1-21-118 0 0,1 1 0 0 0,0-1 1 0 0,0 0-1 0 0,0 1 1 0 0,1-1-1 0 0,0 0 0 0 0,0 2-13 0 0,28 69-998 0 0,-24-65-3783 0 0,2-3-1623 0 0</inkml:trace>
  <inkml:trace contextRef="#ctx0" brushRef="#br0" timeOffset="1140.327">5797 296 15664 0 0,'0'0'718'0'0,"0"0"-19"0"0,0 8-421 0 0,0-5-118 0 0,-1 0-1 0 0,1-1 0 0 0,-1 1 0 0 0,1 0 0 0 0,-1-1 0 0 0,0 1 0 0 0,0-1 0 0 0,0 1 0 0 0,0-1 0 0 0,-1 0 0 0 0,1 1 0 0 0,0-1 0 0 0,-1 0 0 0 0,0 0 0 0 0,0 0 0 0 0,1 0 0 0 0,-1 0 0 0 0,0 0 0 0 0,-1-1 1 0 0,1 1-1 0 0,0-1 0 0 0,0 1 0 0 0,-1-1 0 0 0,1 0 0 0 0,-3 1-159 0 0,-5 2-136 0 0,1-1 0 0 0,-1 1 0 0 0,0-2 0 0 0,0 0-1 0 0,-1 0 1 0 0,-1 0 136 0 0,-5-2-4954 0 0,1-4-1731 0 0</inkml:trace>
  <inkml:trace contextRef="#ctx0" brushRef="#br0" timeOffset="2295.211">3858 988 6912 0 0,'1'1'219'0'0,"0"0"0"0"0,0 0 0 0 0,0 0 0 0 0,0 0 0 0 0,0 1 0 0 0,0-1 0 0 0,0 0 0 0 0,0 0 0 0 0,0 1 0 0 0,-1-1 0 0 0,1 1 0 0 0,0-1 0 0 0,-1 1 0 0 0,1-1 0 0 0,-1 1 0 0 0,0-1 0 0 0,1 1 0 0 0,-1-1 0 0 0,0 1 0 0 0,0-1 0 0 0,0 1 0 0 0,0-1 0 0 0,0 1 1 0 0,-1-1-1 0 0,1 1 0 0 0,0-1 0 0 0,-1 1 0 0 0,1-1 0 0 0,-1 1 0 0 0,1-1 0 0 0,-1 1 0 0 0,0-1 0 0 0,1 0 0 0 0,-1 1 0 0 0,0-1-219 0 0,-1 2 478 0 0,0 0-1 0 0,1-1 1 0 0,-1 1 0 0 0,0-1 0 0 0,0 0-1 0 0,-1 1 1 0 0,1-1 0 0 0,0 0 0 0 0,-1 0-1 0 0,-1 0-477 0 0,3-1-67 0 0,0 0 0 0 0,-1 0 0 0 0,1-1-1 0 0,-1 1 1 0 0,0 0 0 0 0,1-1 0 0 0,-1 1-1 0 0,1-1 1 0 0,-1 0 0 0 0,0 0-1 0 0,0 1 68 0 0,-7-1 400 0 0,0-1 0 0 0,1 1 0 0 0,-1-1 0 0 0,0-1-1 0 0,1 1 1 0 0,-4-3-400 0 0,4 2 287 0 0,0 1 0 0 0,0-1-1 0 0,-1 1 1 0 0,1 0 0 0 0,0 1 0 0 0,0 0 0 0 0,0 0-1 0 0,-1 1 1 0 0,1 0 0 0 0,-5 2-287 0 0,-13 3 353 0 0,1 2 0 0 0,-17 7-353 0 0,16-5 158 0 0,-1-2-1 0 0,-1 0-157 0 0,12-5 42 0 0,0 0 0 0 0,0-2 0 0 0,0 0 0 0 0,-1-1 1 0 0,0-1-43 0 0,-21-2 381 0 0,-20-4-381 0 0,46 5 59 0 0,-1 1-1 0 0,1 1 0 0 0,0 0 0 0 0,0 1 1 0 0,-10 1-59 0 0,-14 4-154 0 0,-9 5 154 0 0,17-4 116 0 0,-1-2 0 0 0,-15 2-116 0 0,43-7 10 0 0,-24 2 93 0 0,0 0 1 0 0,0-2 0 0 0,0-1 0 0 0,-1-1-104 0 0,-74-6 469 0 0,89 7-434 0 0,-1 0 0 0 0,1 1 0 0 0,0 0 0 0 0,-1 1 0 0 0,1 0 0 0 0,-1 1 0 0 0,1 0-1 0 0,0 1 1 0 0,0 0 0 0 0,0 1 0 0 0,0 0-35 0 0,-10 3 9 0 0,0-2 0 0 0,-1 0 1 0 0,0-1-1 0 0,0-1 0 0 0,0-1 0 0 0,0-1 0 0 0,-4-1-9 0 0,-1-1 0 0 0,0-1 0 0 0,-6-2 0 0 0,17 2 22 0 0,0 1 1 0 0,0 1-1 0 0,0 1-22 0 0,-13 0 9 0 0,-21 3 51 0 0,40-2-50 0 0,1-1 0 0 0,0 1 0 0 0,0 0 0 0 0,0 1 0 0 0,0 0 0 0 0,-5 3-10 0 0,3-2 4 0 0,-6 3-4 0 0,13-5 2 0 0,1 0-1 0 0,-1-1 1 0 0,1 1-1 0 0,-1-1 1 0 0,0 0-1 0 0,1 0 1 0 0,-2-1-2 0 0,-26 7 57 0 0,23-5-55 0 0,1-1-1 0 0,0 1 1 0 0,0-2 0 0 0,-5 1-2 0 0,-3 0 48 0 0,10 0-47 0 0,0-1 0 0 0,0 0-1 0 0,0 0 1 0 0,0-1 0 0 0,1 1 0 0 0,-3-1-1 0 0,1-1 13 0 0,1 0-1 0 0,-2 1 0 0 0,1 0 1 0 0,0 0-1 0 0,0 1 0 0 0,0 0 1 0 0,0 0-1 0 0,0 0 0 0 0,0 1 1 0 0,-1-1-1 0 0,0 2-12 0 0,1 0 20 0 0,1-1 0 0 0,-1 0 0 0 0,1 0-1 0 0,-1-1 1 0 0,1 1 0 0 0,-5-1-20 0 0,3 0 25 0 0,1 0 0 0 0,-1 1 0 0 0,0 0 0 0 0,1 0 0 0 0,-3 1-25 0 0,4-1-23 0 0,0 0 1 0 0,1-1-1 0 0,-1 1 0 0 0,0-1 0 0 0,0 0 0 0 0,0-1 1 0 0,0 1-1 0 0,0-1 23 0 0,-17 0 57 0 0,-32-3 168 0 0,47 4-296 0 0,-1-1 0 0 0,1 0 0 0 0,0 0 0 0 0,0-1 0 0 0,-3 0 71 0 0,3 0 206 0 0,0 0 1 0 0,0 0-1 0 0,0 1 1 0 0,0 1-1 0 0,-2-1-206 0 0,-9 0 89 0 0,0-1 0 0 0,0-1-1 0 0,-5-1-88 0 0,5 0 54 0 0,-4 0 45 0 0,16 2-44 0 0,0 1 0 0 0,0-1 1 0 0,0 1-1 0 0,0 1 0 0 0,0-1 0 0 0,0 1 0 0 0,-1 0 1 0 0,1 1-1 0 0,0-1 0 0 0,-1 1-55 0 0,4 0 3 0 0,1-1-1 0 0,-1 0 1 0 0,1 0 0 0 0,-1 0 0 0 0,0 0-1 0 0,1 0 1 0 0,-1 0 0 0 0,1-1-1 0 0,-2 0-2 0 0,-17-2 101 0 0,14 4-117 0 0,1 0-1 0 0,-1-1 1 0 0,0 2-1 0 0,1-1 0 0 0,-3 2 17 0 0,3-1 1 0 0,0-1-1 0 0,0 1 1 0 0,-1-1 0 0 0,1 0-1 0 0,-1-1 1 0 0,1 0-1 0 0,0 0 1 0 0,-1 0 0 0 0,1 0-1 0 0,-2-2 0 0 0,2 2 0 0 0,1-1 0 0 0,0 0 0 0 0,-1 1 0 0 0,1 0 0 0 0,0 0 0 0 0,-4 1 0 0 0,9-1 0 0 0,0 1 0 0 0,-1-1 0 0 0,1 0 0 0 0,0 0 0 0 0,0 1 0 0 0,-1-1 0 0 0,1 0 0 0 0,0 0 0 0 0,-1 0 0 0 0,1 0 0 0 0,-1 0 0 0 0,1 1 0 0 0,0-1 0 0 0,-1 0 0 0 0,1 0 0 0 0,0 0 0 0 0,-1 0 0 0 0,1 0 0 0 0,-1 0 0 0 0,1 0 0 0 0,0 0 0 0 0,-1 0 0 0 0,1 0 0 0 0,0-1 0 0 0,-1 1 0 0 0,1 0 0 0 0,-1 0 0 0 0,1 0 0 0 0,0 0 0 0 0,-1-1 0 0 0,1 1 0 0 0,-1-1 0 0 0,0 1 0 0 0,1 0 0 0 0,-1-1 0 0 0,0 1 0 0 0,1 0 0 0 0,-1-1 0 0 0,0 1 0 0 0,1 0 0 0 0,-1 0 0 0 0,0 0 0 0 0,0 0 0 0 0,1-1 0 0 0,-1 1 0 0 0,0 0 0 0 0,0 0 0 0 0,1 1 0 0 0,-1-1 0 0 0,0 0 0 0 0,-7-1 0 0 0,5 1 0 0 0,1 0 0 0 0,-1 0 0 0 0,0 0 0 0 0,1 0 0 0 0,-1 0 0 0 0,0 1 0 0 0,1-1 0 0 0,-1 1 0 0 0,-1 0 0 0 0,-5 0 24 0 0,7-1 104 0 0,-5 0 252 0 0,5 0-4233 0 0,2 0 2446 0 0</inkml:trace>
  <inkml:trace contextRef="#ctx0" brushRef="#br0" timeOffset="3515.743">49 509 18431 0 0,'3'1'128'0'0,"0"1"0"0"0,0-1 0 0 0,0 1 0 0 0,-1 0 0 0 0,1 0 0 0 0,0 0-1 0 0,-1 0 1 0 0,0 0 0 0 0,1 0 0 0 0,-1 1 0 0 0,0-1 0 0 0,0 1 0 0 0,0-1-1 0 0,-1 1 1 0 0,1 0 0 0 0,-1 0 0 0 0,1 0 0 0 0,0 2-128 0 0,0 4 364 0 0,0-1 1 0 0,-1 1 0 0 0,0 0-1 0 0,0-1 1 0 0,-1 1 0 0 0,0 4-365 0 0,-3 43 1103 0 0,-3 0 1 0 0,-2-1 0 0 0,-10 35-1104 0 0,-2 10 657 0 0,0-6 165 0 0,9-44-185 0 0,7-31-253 0 0,0 1 0 0 0,1 1-384 0 0,2-15 112 0 0,1-1-1 0 0,0 1 1 0 0,0 0-1 0 0,0-1 1 0 0,1 1 0 0 0,0 0-1 0 0,0-1 1 0 0,0 1-1 0 0,1 1-111 0 0,-1-4 61 0 0,0-1-1 0 0,0 1 0 0 0,1 0 0 0 0,-1 0 0 0 0,1-1 1 0 0,-1 1-1 0 0,1-1 0 0 0,0 1 0 0 0,0-1 0 0 0,0 0 0 0 0,0 0 1 0 0,0 0-1 0 0,1 0 0 0 0,-1 0 0 0 0,0 0 0 0 0,1-1 1 0 0,0 1-1 0 0,-1-1 0 0 0,1 1 0 0 0,0-1 0 0 0,0 0 0 0 0,0 0 1 0 0,0-1-1 0 0,-1 1 0 0 0,1-1 0 0 0,0 1 0 0 0,1-1-60 0 0,9 0-7 0 0,0 0 0 0 0,0-1-1 0 0,0 0 1 0 0,-1-1-1 0 0,13-4 8 0 0,20-2 262 0 0,-5 4-226 0 0,20-3 61 0 0,24 3-97 0 0,-80 4 5 0 0,-2 0-206 0 0,0-1 0 0 0,0 1 0 0 0,0 0 0 0 0,0 0 0 0 0,0 0-1 0 0,0 1 1 0 0,0-1 0 0 0,0 0 0 0 0,0 1 0 0 0,0 0 0 0 0,0-1 0 0 0,0 1 0 0 0,0 0 0 0 0,0 0 0 0 0,0 0-1 0 0,0 0 1 0 0,-1 0 0 0 0,1 0 0 0 0,1 1 201 0 0,1 6-10240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13:50.0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23 295 4608 0 0,'0'0'353'0'0,"0"0"-67"0"0,0 0 576 0 0,-10-16 3751 0 0,9 14-4516 0 0,0 1 1 0 0,0-1-1 0 0,0 0 0 0 0,0 0 0 0 0,0 0 0 0 0,0 0 0 0 0,0 0 0 0 0,0 0 0 0 0,1 0 0 0 0,-1 0 0 0 0,1 0 0 0 0,0 0 1 0 0,-1 0-98 0 0,0-30 911 0 0,1 31-836 0 0,0-1 0 0 0,1 0 0 0 0,-1 1 0 0 0,1-1 0 0 0,-1 1 0 0 0,1-1 0 0 0,0 0 0 0 0,0 1 0 0 0,0-1 0 0 0,0 1 0 0 0,0 0 1 0 0,0-1-1 0 0,0 1 0 0 0,0 0 0 0 0,0-1 0 0 0,0 1 0 0 0,1 0 0 0 0,-1 0 0 0 0,1 0 0 0 0,-1 0 0 0 0,0 1 0 0 0,2-2-75 0 0,3-1 441 0 0,1 0-1 0 0,0 0 0 0 0,0 0 1 0 0,0 0-441 0 0,-1 2 267 0 0,-1 0 0 0 0,1 0 0 0 0,-1 0-1 0 0,1 1 1 0 0,-1 0 0 0 0,1 0 0 0 0,1 0-267 0 0,22 0 485 0 0,74-7 718 0 0,-6 2-378 0 0,-48 3-477 0 0,-1 2-1 0 0,0 2 1 0 0,1 2-1 0 0,15 5-347 0 0,-37-6 95 0 0,48 2 5 0 0,-41-3-25 0 0,13 3-75 0 0,-4 0 289 0 0,33-2-289 0 0,10 1 187 0 0,32 1 136 0 0,-68-3-113 0 0,-35-2-126 0 0,-1 1-1 0 0,0 1 1 0 0,1 0 0 0 0,6 2-84 0 0,-4-1 57 0 0,0 0-1 0 0,0-1 1 0 0,1-1 0 0 0,11-1-57 0 0,-13 0 15 0 0,1 0 1 0 0,-1 1 0 0 0,1 1-1 0 0,13 4-15 0 0,-12-2 0 0 0,0-1 0 0 0,0-1-1 0 0,5 0 1 0 0,38 6 12 0 0,-42-6 111 0 0,1 0 0 0 0,0-1 0 0 0,9-2-123 0 0,-8 1 118 0 0,27 5 240 0 0,85-10 40 0 0,-110 4-388 0 0,22-4-10 0 0,-22 2 0 0 0,5 1 11 0 0,13-2 160 0 0,-3-1 279 0 0,-34 4-530 0 0,5 1 84 0 0,-6 0 94 0 0,-3 0 8 0 0,0 0-34 0 0,0 0-134 0 0,0 0-60 0 0,0 0-7 0 0,-4 24 37 0 0,3-21 86 0 0,0-1 1 0 0,0 1 0 0 0,1 0-1 0 0,-1 0 1 0 0,1 0 0 0 0,0 0 0 0 0,0 0-1 0 0,0 2 6 0 0,1-3 0 0 0,-1 0 0 0 0,1-1 0 0 0,-1 1 0 0 0,0 0 0 0 0,0-1 0 0 0,1 1 0 0 0,-1 0 0 0 0,0 0 0 0 0,-1-1 0 0 0,1 1 0 0 0,0 0 0 0 0,0-1 0 0 0,-1 1 0 0 0,1 0 0 0 0,-1-1 0 0 0,1 1 0 0 0,-1 0 0 0 0,0-1 0 0 0,1 1 0 0 0,-1-1 0 0 0,-1 1 0 0 0,-1 7 0 0 0,7 10 0 0 0,-3-16 0 0 0,0-1 0 0 0,0 0 0 0 0,-1 1 0 0 0,1-1 0 0 0,-1 1 0 0 0,1 0 0 0 0,-1-1 0 0 0,0 1 0 0 0,0-1 0 0 0,0 1 0 0 0,0 0 0 0 0,-1-1 0 0 0,1 1 0 0 0,-1-1 0 0 0,0 1 0 0 0,1-2 0 0 0,0 0 0 0 0,-1 0 0 0 0,1 1 0 0 0,0-1 0 0 0,0 0 0 0 0,0 0 0 0 0,-1 0 0 0 0,1 1 0 0 0,0-1 0 0 0,1 0 0 0 0,-1 0 0 0 0,0 0 0 0 0,0 1 0 0 0,0-1 0 0 0,1 0 0 0 0,-1 0 0 0 0,1 0 0 0 0,-1 0 0 0 0,1 0 0 0 0,-1 0 0 0 0,1 1 0 0 0,1 1 0 0 0,-1-2-1 0 0,0 3-1 0 0,-10 9 21 0 0,7-11 68 0 0,2-2 45 0 0,0 8-171 0 0,0 1 0 0 0,-1-1 0 0 0,0 0-1 0 0,-1-1 1 0 0,0 1 0 0 0,0 0 39 0 0,2-7 3 0 0,-1-1-1 0 0,1 0 1 0 0,0 1-1 0 0,0-1 1 0 0,-1 1 0 0 0,1-1-1 0 0,0 0 1 0 0,0 1-1 0 0,0-1 1 0 0,-1 0-1 0 0,1 1 1 0 0,0-1-1 0 0,0 1 1 0 0,0-1 0 0 0,0 1-1 0 0,0-1 1 0 0,0 0-1 0 0,0 1 1 0 0,0-1-1 0 0,0 1 1 0 0,0-1-1 0 0,0 1 1 0 0,0-1-1 0 0,1 0 1 0 0,-1 1 0 0 0,0-1-1 0 0,0 1 1 0 0,0-1-1 0 0,1 0 1 0 0,-1 1-1 0 0,0-1 1 0 0,0 0-1 0 0,1 1 1 0 0,-1-1 0 0 0,0 0-1 0 0,0 1 1 0 0,1-1-1 0 0,-1 0 1 0 0,0 0-1 0 0,1 1 1 0 0,-1-1-1 0 0,1 0 1 0 0,-1 0 0 0 0,0 0-1 0 0,1 0 1 0 0,-1 1-1 0 0,1-1-2 0 0,-3 1-106 0 0,-5 7 84 0 0,1 2 22 0 0,6-10 0 0 0,0 0 0 0 0,0 0 0 0 0,0 0 0 0 0,0 0 0 0 0,-1 0 0 0 0,1 0 0 0 0,0 0 0 0 0,0 1 0 0 0,0-1 0 0 0,0 0 0 0 0,0 0 0 0 0,0 0 0 0 0,-1 0 0 0 0,1 0-1 0 0,0 0 1 0 0,0 1 0 0 0,0-1 0 0 0,0 0 0 0 0,0 0 0 0 0,0 0 0 0 0,0 0 0 0 0,0 0 0 0 0,0 1 0 0 0,0-1 0 0 0,0 0 0 0 0,0 0 0 0 0,0 0 0 0 0,0 0 0 0 0,0 1 0 0 0,0-1 0 0 0,0 0 0 0 0,0 0 0 0 0,0 0-1 0 0,0 0 1 0 0,0 1 0 0 0,0-1 0 0 0,0 0 0 0 0,0 0 0 0 0,0 0 0 0 0,0 0 0 0 0,0 0 0 0 0,0 1 0 0 0,0-1 0 0 0,1 0 0 0 0,-1 0 0 0 0,0 0 0 0 0,0 0 0 0 0,0 0 0 0 0,9 0 188 0 0,-2 0 74 0 0,1-16 88 0 0,5-7-110 0 0,-3 4-46 0 0,-9 17-184 0 0,0 0-1 0 0,0 0 0 0 0,-1 0 1 0 0,1 0-1 0 0,0-1 0 0 0,-1 1 1 0 0,1 0-1 0 0,-1 0 1 0 0,0-1-1 0 0,0 1 0 0 0,0-2-9 0 0,0 2 6 0 0,0 0 0 0 0,0 0-1 0 0,0 0 1 0 0,0 0 0 0 0,0 0-1 0 0,1 0 1 0 0,-1 1 0 0 0,1-1-1 0 0,-1 0 1 0 0,1 0 0 0 0,0 1-1 0 0,-1-1 1 0 0,1 0 0 0 0,0 1-1 0 0,0-1 1 0 0,0 0 0 0 0,0 1-1 0 0,1-1 1 0 0,0 0-6 0 0,-1 1 5 0 0,1 0 0 0 0,-1 0 0 0 0,0 0 0 0 0,1 0 0 0 0,-1-1 0 0 0,0 1 0 0 0,0-1 0 0 0,0 1 0 0 0,0-1 0 0 0,0 1 1 0 0,0-1-1 0 0,0 1 0 0 0,-1-1 0 0 0,1 0 0 0 0,0 1 0 0 0,-1-1 0 0 0,1-1-5 0 0,-1 2 2 0 0,12-20 105 0 0,-2 5-6 0 0,1 0 77 0 0,-9 13-118 0 0,0 0-1 0 0,-1 0 1 0 0,1 0 0 0 0,0 0 0 0 0,-1 0 0 0 0,0 0 0 0 0,0 0-60 0 0,8-11 179 0 0,-8 12-198 0 0,0 0 0 0 0,0 1 0 0 0,1-1 0 0 0,-1 0 0 0 0,0 1 0 0 0,-1-1 0 0 0,1 0 0 0 0,0 0 0 0 0,0-1 19 0 0,1-5-23 0 0,0 1 0 0 0,0 0 0 0 0,4-7 23 0 0,-8 3 53 0 0,2-9 11 0 0,0 18-58 0 0,1 0 15 0 0,9-7 5 0 0,-3 0-15 0 0,-7 9-11 0 0,0 0 0 0 0,0 0 0 0 0,0 0 0 0 0,0 0 0 0 0,1 0 0 0 0,-1 0 0 0 0,0 0 0 0 0,0 0 0 0 0,0 0 0 0 0,0 0 0 0 0,0-1 0 0 0,1 1 0 0 0,-1 0 0 0 0,0 0 0 0 0,0 0 0 0 0,0 0 0 0 0,0 0 0 0 0,0-1 0 0 0,0 1 0 0 0,0 0 0 0 0,0 0 0 0 0,0 0 0 0 0,0 0 0 0 0,0-1 0 0 0,1 1 0 0 0,-1 0 0 0 0,0 0 0 0 0,0 0 0 0 0,0 0 0 0 0,0-1 0 0 0,0 1 0 0 0,0 0 0 0 0,0 0-1 0 0,-1 0 1 0 0,1 0 0 0 0,0-1 0 0 0,0 1 0 0 0,0 0 0 0 0,0 0 0 0 0,0 0 0 0 0,0 0 0 0 0,0 0 0 0 0,0-1 0 0 0,0 1 0 0 0,0 0 0 0 0,0 0 0 0 0,-9-4 4 0 0,0 0-60 0 0,8 2 51 0 0,-4-5-3 0 0,-17-7 10 0 0,19 12 0 0 0,-15-11-15 0 0,17 12 9 0 0,1 0 1 0 0,-1 1-1 0 0,0-1 0 0 0,0 1 0 0 0,1-1 0 0 0,-1 1 0 0 0,0-1 0 0 0,0 1 0 0 0,0-1 0 0 0,0 1 0 0 0,0 0 0 0 0,0 0 0 0 0,0-1 4 0 0,-4 0-2 0 0,-5-4 2 0 0,7 1 0 0 0,-3-1 0 0 0,5 5 0 0 0,1 0 0 0 0,-1 0 0 0 0,1 0 0 0 0,-1 0 0 0 0,1-1 0 0 0,-1 1 0 0 0,1 0 0 0 0,-1 0 0 0 0,1 0 0 0 0,0-1 0 0 0,-1 1 0 0 0,1 0 0 0 0,-1-1 0 0 0,1 1 0 0 0,0 0 0 0 0,-1-1 0 0 0,1 1 0 0 0,0-1 0 0 0,-1 1 0 0 0,1 0 0 0 0,0-1 0 0 0,0 1 0 0 0,0-1 0 0 0,-1 1 0 0 0,1-1 0 0 0,-1-1 0 0 0,-39-27 0 0 0,38 27 0 0 0,-2-2 0 0 0,-1 1 0 0 0,0-1 0 0 0,1 1 0 0 0,-1 0 0 0 0,-1 0 0 0 0,1 1 0 0 0,0 0 0 0 0,-1 0 0 0 0,-8-5 0 0 0,13 6 5 0 0,0 1-1 0 0,0 0 1 0 0,1-1-1 0 0,-1 1 1 0 0,0 0-1 0 0,0-1 1 0 0,1 1-1 0 0,-1-1 1 0 0,1 1-1 0 0,-1-1 1 0 0,0 1-1 0 0,1-1 1 0 0,-1 1-1 0 0,1-1 1 0 0,-1 0-1 0 0,1 1 1 0 0,-1-1-1 0 0,1 0 1 0 0,0 1-1 0 0,-1-1 1 0 0,1 0-1 0 0,0 0-4 0 0,-4-4 53 0 0,-28-12-130 0 0,20 14 63 0 0,11 3 15 0 0,0 0-1 0 0,0 1 0 0 0,0-1 0 0 0,0 0 0 0 0,0 0 0 0 0,0 0 1 0 0,0 0-1 0 0,0 0 0 0 0,0 0 0 0 0,0 0 0 0 0,0 0 0 0 0,0 0 1 0 0,0 0-1 0 0,0 0 0 0 0,0-1 0 0 0,0 1 0 0 0,0-1 0 0 0,-3 0 0 0 0,-20 0 0 0 0,17 1 11 0 0,6 0 42 0 0,1 0 11 0 0,0 0 1 0 0,0 0 6 0 0,78 0 84 0 0,-59 1-118 0 0,10 4-21 0 0,-23-4-14 0 0,-2-1 3 0 0,1 1 0 0 0,-1-1 0 0 0,0 1 0 0 0,0 0 1 0 0,1 1-1 0 0,-1-1 0 0 0,0 1 0 0 0,0 0 1 0 0,0 0-1 0 0,0 0 0 0 0,-1 1 0 0 0,3 0-5 0 0,0-1 0 0 0,-4-2 0 0 0,-1 1 0 0 0,0-1 0 0 0,1 0 0 0 0,-1 1 0 0 0,1-1 0 0 0,-1 1 0 0 0,0 0 0 0 0,1-1 0 0 0,-1 1 0 0 0,0 0 0 0 0,0 0 0 0 0,1 0 0 0 0,-1 0 0 0 0,0 0 0 0 0,0 0 0 0 0,0 0 0 0 0,0 0 0 0 0,0 0 0 0 0,4 5 0 0 0,-1-3 0 0 0,-1-1 0 0 0,0 1 0 0 0,1-1 0 0 0,0 1 0 0 0,0-1 0 0 0,0 0 0 0 0,1 0 0 0 0,2 3 0 0 0,1 0 0 0 0,-1 0 0 0 0,6 7 0 0 0,-12-11 0 0 0,10 12 0 0 0,2 2 0 0 0,-9-13 0 0 0,-3-2 0 0 0,0 1 0 0 0,0-1 0 0 0,0 1 0 0 0,0-1 0 0 0,-1 1 0 0 0,1-1 0 0 0,0 1 0 0 0,0 0 0 0 0,-1-1 0 0 0,1 1 0 0 0,0 0 0 0 0,-1 0 0 0 0,1 0 0 0 0,0-1 0 0 0,-1 1 0 0 0,1 0 0 0 0,-1 0 0 0 0,0 0 0 0 0,1 0 0 0 0,-1 0 0 0 0,12 19 0 0 0,-9-9 0 0 0,-4-9-5 0 0,0-1-1 0 0,1 3 0 0 0,0 0-1 0 0,-1 0 0 0 0,0 0 1 0 0,0 0-1 0 0,0-1 0 0 0,-1 1 1 0 0,1 0-1 0 0,-1-1 7 0 0,-7 6 0 0 0,-18 15-72 0 0,18-16 72 0 0,1 0 0 0 0,5 0 0 0 0,3-7 0 0 0,-6 10 0 0 0,0 5 0 0 0,-3 4 0 0 0,8-19 0 0 0,0 0 0 0 0,0-1 0 0 0,0 1 0 0 0,1 0 0 0 0,-1 0 0 0 0,0 0 0 0 0,1 0 0 0 0,-1-1 0 0 0,1 1 0 0 0,-1 0 0 0 0,1 0 0 0 0,0 0 0 0 0,-1 0 0 0 0,1 0 0 0 0,0 0 0 0 0,-1 0 0 0 0,1 0 0 0 0,0 1 0 0 0,0-1 0 0 0,0 0 0 0 0,0 0 0 0 0,-1 6 0 0 0,-13 6 0 0 0,9-9 0 0 0,-14 17 0 0 0,16-19 9 0 0,-4 13 42 0 0,7-14-50 0 0,-1 0 1 0 0,1-1-1 0 0,0 1 0 0 0,-1-1 0 0 0,1 1 0 0 0,0 0 1 0 0,-1-1-1 0 0,1 1 0 0 0,-1-1 0 0 0,1 1 0 0 0,-1-1 1 0 0,1 1-1 0 0,-1-1 0 0 0,1 0 0 0 0,-1 1-1 0 0,-7 5-79 0 0,8-5 78 0 0,-1-1 0 0 0,1 0 0 0 0,-1 1 1 0 0,1-1-1 0 0,-1 1 0 0 0,1-1 0 0 0,0 0 0 0 0,-1 1 1 0 0,1-1-1 0 0,0 1 0 0 0,-1-1 0 0 0,1 1 0 0 0,0-1 1 0 0,0 1-1 0 0,-1 0 0 0 0,1-1 0 0 0,0 1 0 0 0,0-1 1 0 0,0 1-1 0 0,0 0 1 0 0,0 0 0 0 0,-1 0 0 0 0,1 0 0 0 0,0 0 0 0 0,-1 0 0 0 0,1 0 0 0 0,0 0 0 0 0,-1 0 0 0 0,1 0 0 0 0,-1 0 0 0 0,0 0 1 0 0,1 0-1 0 0,-1-1 0 0 0,0 1 0 0 0,1 0 0 0 0,-1 0 0 0 0,0-1 0 0 0,0 1 0 0 0,0 0 0 0 0,0-1 0 0 0,-33 20-115 0 0,33-19 23 0 0,1-1-160 0 0,0 0-715 0 0,0 0-316 0 0,0 0-1478 0 0,0 0-5696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0:47.2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1340 1 13360 0 0,'0'0'1026'0'0,"0"0"-391"0"0,-2 0 839 0 0,-2 0-713 0 0,-1 0-1 0 0,1 1 0 0 0,-1 0 1 0 0,1 0-1 0 0,0 0 0 0 0,-1 1 1 0 0,1 0-1 0 0,0-1 0 0 0,-3 3-760 0 0,-40 26 1231 0 0,10-7-642 0 0,-2 0-1371 0 0,-2-3 0 0 0,-25 9 782 0 0,45-21-2227 0 0</inkml:trace>
  <inkml:trace contextRef="#ctx0" brushRef="#br0" timeOffset="-955.202">1 895 11056 0 0,'1'1'505'0'0,"6"4"-191"0"0,0 1 0 0 0,-1 0 0 0 0,0 0 0 0 0,0 0 1 0 0,0 2-315 0 0,-1-2 986 0 0,0 0 1 0 0,1-1 0 0 0,-1 1-1 0 0,1-1 1 0 0,0 0-1 0 0,1 0 1 0 0,2 0-987 0 0,-4-3 356 0 0,1 0 1 0 0,-1-1-1 0 0,1 0 0 0 0,0 0 0 0 0,0-1 0 0 0,-1 1 1 0 0,1-1-1 0 0,0-1 0 0 0,0 1 0 0 0,-1-1 1 0 0,5-1-357 0 0,11-1 718 0 0,0-1 0 0 0,0-2 0 0 0,5-2-718 0 0,-2 1 503 0 0,0 2 0 0 0,0 0-1 0 0,9 1-502 0 0,30-7 652 0 0,-28 5-278 0 0,0 2-1 0 0,1 1 1 0 0,18 1-374 0 0,108 8 562 0 0,-118-4-450 0 0,37 3 20 0 0,43 2 998 0 0,13-6-1130 0 0,-101-3 181 0 0,156-6 22 0 0,-129 2-390 0 0,-1-2 0 0 0,2-4 187 0 0,191-46 242 0 0,-208 41-211 0 0,-38 13-23 0 0,-1 1 0 0 0,1 0-1 0 0,0 0 1 0 0,0 1 0 0 0,0 0 0 0 0,1 0 0 0 0,4 0-8 0 0,-10 2 42 0 0,1-3-43 0 0,-4 25-70 0 0,-1-16 64 0 0,-1 0 0 0 0,0 0 1 0 0,0-1-1 0 0,-1 1 0 0 0,1-1 0 0 0,-2 3 7 0 0,-5 17-12 0 0,5-11-6 0 0,-2-1-1 0 0,0 1 1 0 0,-1 0 18 0 0,0 1-9 0 0,-2 2 39 0 0,6-13-12 0 0,0-1-1 0 0,1 1 1 0 0,-1 0-1 0 0,1-1 1 0 0,0 1 0 0 0,0 0-1 0 0,0 0 1 0 0,1 0-1 0 0,-1 0-17 0 0,1-1-65 0 0,0-3-6 0 0,9-12 119 0 0,13-12-33 0 0,-1-1 0 0 0,-1-1-1 0 0,-1-1 1 0 0,9-18-15 0 0,-17 28 1 0 0,-3 3-1 0 0,0-1 0 0 0,-1 0 0 0 0,0-1 0 0 0,-1 1 0 0 0,0-7 0 0 0,-5 19-2 0 0,0 0 0 0 0,-1 0 0 0 0,1 0-1 0 0,-1 0 1 0 0,0 0 0 0 0,0 0 0 0 0,0 0 0 0 0,0 0-1 0 0,0 1 1 0 0,-1-1 0 0 0,1 0 0 0 0,-1 0 0 0 0,0 0 0 0 0,0 0-1 0 0,0 1 1 0 0,0-1 0 0 0,-1 0 0 0 0,1 1 0 0 0,-1-1 0 0 0,1 1-1 0 0,-1-1 1 0 0,0 1 0 0 0,0 0 0 0 0,0 0 0 0 0,0 0-1 0 0,0 0 1 0 0,-1 0 0 0 0,1 0 0 0 0,-1 1 2 0 0,-9-7-13 0 0,-1 1 0 0 0,1 0 0 0 0,-1 1 0 0 0,-1 0 0 0 0,-5-1 13 0 0,17 7 0 0 0,-16-5-283 0 0,0 1-1 0 0,0 1 1 0 0,0 0 0 0 0,-1 1-1 0 0,-3 1 284 0 0,5 0-167 0 0,-71 2-5917 0 0,63-1-2735 0 0</inkml:trace>
  <inkml:trace contextRef="#ctx0" brushRef="#br0" timeOffset="-543.41">607 512 21191 0 0,'8'8'183'0'0,"0"0"0"0"0,0-1-1 0 0,1 0 1 0 0,0 0-1 0 0,0-1 1 0 0,1 0-1 0 0,0-1 1 0 0,0 0 0 0 0,0-1-1 0 0,0 1 1 0 0,1-2-1 0 0,0 0 1 0 0,-1 0 0 0 0,1-1-1 0 0,0 0 1 0 0,0-1-1 0 0,4 0-182 0 0,-6-1 141 0 0,0-1 0 0 0,0 0 0 0 0,0 0 0 0 0,-1 0-1 0 0,1-1 1 0 0,0-1 0 0 0,1 0-141 0 0,-5 1 133 0 0,-1 0 0 0 0,1 0-1 0 0,0-1 1 0 0,-1 1 0 0 0,0-1 0 0 0,0 0 0 0 0,0 0-1 0 0,0-1 1 0 0,0 1 0 0 0,0-1 0 0 0,-1 0-1 0 0,0 0 1 0 0,2-2-133 0 0,-4 5 12 0 0,0-1-1 0 0,-1 1 0 0 0,1 0 1 0 0,0-1-1 0 0,0 1 1 0 0,-1-1-1 0 0,1 1 1 0 0,-1-1-1 0 0,1 0 0 0 0,-1 1 1 0 0,0-1-1 0 0,0 1 1 0 0,0-1-1 0 0,0 0 1 0 0,0 1-1 0 0,0-1 0 0 0,0 1 1 0 0,0-1-1 0 0,-1 0 1 0 0,1 1-1 0 0,0-1 1 0 0,-1 1-1 0 0,0-1 0 0 0,1 1 1 0 0,-1-1-1 0 0,0 1 1 0 0,0-1-1 0 0,0 1 1 0 0,0 0-1 0 0,0 0 0 0 0,0-1 1 0 0,0 1-1 0 0,0 0 1 0 0,0 0-1 0 0,0 0 1 0 0,-2-1-12 0 0,-1-1 10 0 0,-1 0 0 0 0,1 0 0 0 0,-1 1 0 0 0,0-1 1 0 0,0 1-1 0 0,0 0 0 0 0,0 0 0 0 0,0 1 0 0 0,0 0 1 0 0,-4-1-11 0 0,0 1-15 0 0,0 0 0 0 0,-1 1 0 0 0,1 0 0 0 0,0 0 0 0 0,-1 1 0 0 0,1 0 1 0 0,0 1-1 0 0,0 0 0 0 0,0 1 0 0 0,-2 0 15 0 0,4 0 17 0 0,1 0 0 0 0,-1 0-1 0 0,1 0 1 0 0,0 1 0 0 0,0 0 0 0 0,1 0 0 0 0,-1 0-1 0 0,1 1 1 0 0,0 0 0 0 0,0 0 0 0 0,0 0 0 0 0,1 1-1 0 0,0-1 1 0 0,-1 3-17 0 0,-5 11 0 0 0,9-16 0 0 0,1 0 0 0 0,-1 0 0 0 0,1 1 0 0 0,-1-1 0 0 0,1 0 0 0 0,0 1 0 0 0,1-1 0 0 0,-1 0 0 0 0,0 1 0 0 0,1-1 0 0 0,0 0 0 0 0,0 0 0 0 0,0 1 0 0 0,0-1 0 0 0,0 0 0 0 0,1 0 0 0 0,0 0 0 0 0,-1 0 0 0 0,1-1 0 0 0,0 1 0 0 0,0 0 0 0 0,0-1 0 0 0,1 1 0 0 0,-1-1 0 0 0,1 0 0 0 0,-1 0 0 0 0,3 2 0 0 0,2-1-4 0 0,0 1-1 0 0,0-1 1 0 0,0-1-1 0 0,1 0 1 0 0,-1 0-1 0 0,1 0 1 0 0,0-1-1 0 0,-1 0 1 0 0,1 0 0 0 0,0-1-1 0 0,-1 0 1 0 0,7 0 4 0 0,12-3-441 0 0,0 0 0 0 0,0-2 0 0 0,3-2 441 0 0,-16 3-658 0 0,0 0 1 0 0,0-1-1 0 0,0 0 0 0 0,-1-1 0 0 0,4-3 658 0 0,54-36-2931 0 0,-67 43 2878 0 0,49-36-1994 0 0</inkml:trace>
  <inkml:trace contextRef="#ctx0" brushRef="#br0" timeOffset="6922.71">642 546 6912 0 0,'0'0'528'0'0,"1"2"-342"0"0,4 3 100 0 0,-3-3 599 0 0,0 0 0 0 0,0 1 0 0 0,1-1 0 0 0,-1-1-1 0 0,1 1 1 0 0,-1 0 0 0 0,1 0 0 0 0,-1-1 0 0 0,2 1-885 0 0,-3-2 152 0 0,1 0 0 0 0,-1 0 0 0 0,0 1 0 0 0,0-1-1 0 0,1 0 1 0 0,-1 0 0 0 0,0-1 0 0 0,1 1 0 0 0,-1 0 0 0 0,0 0-1 0 0,1-1 1 0 0,-1 1 0 0 0,0 0 0 0 0,0-1 0 0 0,0 1-1 0 0,1-1 1 0 0,-1 0 0 0 0,0 1 0 0 0,0-1 0 0 0,0 0-152 0 0,4-2 299 0 0,0 0 0 0 0,0-1 0 0 0,-1 1 1 0 0,1-1-1 0 0,-1 0 0 0 0,0 0 0 0 0,-1 0 0 0 0,1-1 1 0 0,0 1-1 0 0,-1-1 0 0 0,0 0 0 0 0,0-1-299 0 0,3-5 530 0 0,-1 2-191 0 0,0 1 0 0 0,-1-1-1 0 0,-1 0 1 0 0,1 0 0 0 0,-1-3-339 0 0,3-7 386 0 0,-4 13-300 0 0,0 1-1 0 0,-1-1 1 0 0,1 0-1 0 0,-1 0 1 0 0,0 1 0 0 0,-1-1-1 0 0,1 0 1 0 0,-1 0-1 0 0,-1-2-85 0 0,0 0 27 0 0,0-3 47 0 0,-1 1 0 0 0,-1 0 0 0 0,1-1 0 0 0,-2 1-74 0 0,3 7 15 0 0,0 0 0 0 0,-1 0 0 0 0,0 0-1 0 0,0 0 1 0 0,0 0 0 0 0,0 0 0 0 0,0 0 0 0 0,0 1 0 0 0,-1-1 0 0 0,1 1-1 0 0,-1-1 1 0 0,0 1 0 0 0,-2-2-15 0 0,-4-2 0 0 0,8 5 0 0 0,0 0 0 0 0,0 0 0 0 0,0 1 0 0 0,0-1 0 0 0,0 0 0 0 0,0 0 0 0 0,0 1 0 0 0,-1-1 0 0 0,1 1 0 0 0,0-1 0 0 0,0 1 0 0 0,-1 0 0 0 0,1-1 0 0 0,0 1 0 0 0,-1 0 0 0 0,0 0 0 0 0,-3 0 28 0 0,0 0 0 0 0,0 1 0 0 0,0 0 0 0 0,0 0 0 0 0,1 0 0 0 0,-1 0 0 0 0,0 1 0 0 0,0 0 0 0 0,1-1 0 0 0,0 2 0 0 0,-1-1 0 0 0,1 1 0 0 0,0-1 1 0 0,-2 3-29 0 0,-2 2 74 0 0,0 0 0 0 0,0 1 1 0 0,1 0-1 0 0,0 1 0 0 0,0 0 1 0 0,0 1-75 0 0,0 0 93 0 0,0 1 1 0 0,0 0-1 0 0,1 0 1 0 0,1 0 0 0 0,0 1-1 0 0,-3 11-93 0 0,4-11 67 0 0,3-10-41 0 0,0 1 0 0 0,0-1 0 0 0,1 1 0 0 0,-1-1 1 0 0,1 1-1 0 0,-1 0 0 0 0,1-1 0 0 0,0 1 0 0 0,0 0 0 0 0,0 0-26 0 0,2 4 103 0 0,-1 1-1 0 0,1-1 1 0 0,0 0 0 0 0,1 1-1 0 0,-1-1 1 0 0,2 0 0 0 0,1 3-103 0 0,-3-6 57 0 0,1 0 0 0 0,-1-1 0 0 0,1 1 1 0 0,-1-1-1 0 0,1 0 0 0 0,0 0 0 0 0,1 0 1 0 0,-1 0-1 0 0,0-1 0 0 0,1 1 0 0 0,-1-1 1 0 0,1 0-1 0 0,4 2-57 0 0,10 4 199 0 0,-13-5-146 0 0,-1-1-1 0 0,1 0 1 0 0,0 0 0 0 0,0-1-1 0 0,0 1 1 0 0,0-1 0 0 0,0 0-1 0 0,0 0 1 0 0,4 0-53 0 0,14-2 247 0 0,0 0 0 0 0,7-2-247 0 0,-21 1 38 0 0,1 1 0 0 0,-1-2 0 0 0,1 1 0 0 0,-1-2 1 0 0,0 1-1 0 0,6-4-38 0 0,31-14 93 0 0,-26 12-62 0 0,-17 8-25 0 0,0 0 0 0 0,0 0 0 0 0,-1 0 0 0 0,1-1 0 0 0,0 1 0 0 0,-1-1-1 0 0,0 1 1 0 0,1-1 0 0 0,1-2-6 0 0,-2 2 18 0 0,-1 1-15 0 0,1-1 0 0 0,-1 1-1 0 0,1 0 1 0 0,-1 0 0 0 0,1 0 0 0 0,-1 0 0 0 0,1 1-1 0 0,0-1 1 0 0,-1 0 0 0 0,1 1 0 0 0,0-1 0 0 0,0 1-1 0 0,0 0 1 0 0,-1-1 0 0 0,1 1-3 0 0,5-1-19 0 0,-6 1-73 0 0,-1 0-13 0 0,0 0-230 0 0,1-1-967 0 0,3-4-413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1:00.6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1 318 20527 0 0,'1'0'943'0'0,"2"2"-825"0"0,0 1 1 0 0,-1-1-1 0 0,1 0 0 0 0,0 1 1 0 0,-1 0-1 0 0,0-1 0 0 0,1 1 1 0 0,-1 0-1 0 0,0 0 1 0 0,-1 0-1 0 0,1 1 0 0 0,0-1-118 0 0,15 44-19 0 0,-11-30 283 0 0,3 16 244 0 0,0 0 0 0 0,1 25-508 0 0,4 13 606 0 0,-4-5-212 0 0,-7-39-87 0 0,6 19-307 0 0,1-1-434 0 0,13 47-2175 0 0,-15-72 1252 0 0,1-2-46 0 0</inkml:trace>
  <inkml:trace contextRef="#ctx0" brushRef="#br0" timeOffset="345.205">30 168 13360 0 0,'0'0'1026'0'0,"0"0"-424"0"0,0 0 698 0 0,0 0 373 0 0,1 1 77 0 0,3 2-1348 0 0,0 0 0 0 0,0 0 0 0 0,-1 0-1 0 0,1 1 1 0 0,-1-1 0 0 0,0 1 0 0 0,0 0 0 0 0,0 0-1 0 0,-1 0 1 0 0,1 0 0 0 0,-1 1-402 0 0,5 5 206 0 0,52 88-2949 0 0,-56-94 2031 0 0,1-1-1 0 0,-1 1 1 0 0,1-1-1 0 0,-1 0 1 0 0,1 0-1 0 0,0 0 1 0 0,0 0-1 0 0,1-1 713 0 0,12 1-2070 0 0</inkml:trace>
  <inkml:trace contextRef="#ctx0" brushRef="#br0" timeOffset="738.626">223 235 11056 0 0,'5'8'194'0'0,"0"0"0"0"0,0 0 0 0 0,-1 1 0 0 0,0-1 0 0 0,-1 1 0 0 0,2 6-194 0 0,12 58 403 0 0,-10-38 1062 0 0,22 139 6252 0 0,-15-81-4787 0 0,5 8-2930 0 0,-14-77 321 0 0,-3-14-199 0 0,0 0 1 0 0,0-1-1 0 0,4 10-122 0 0,-6-18 15 0 0,0-1-1 0 0,1 1 1 0 0,-1-1-1 0 0,0 0 1 0 0,0 1-1 0 0,0-1 1 0 0,1 1-1 0 0,-1-1 1 0 0,0 0-1 0 0,0 1 1 0 0,1-1-1 0 0,-1 1 1 0 0,0-1-1 0 0,1 0 0 0 0,-1 1 1 0 0,0-1-1 0 0,1 0 1 0 0,-1 0-1 0 0,1 1 1 0 0,-1-1-1 0 0,0 0 1 0 0,1 0-1 0 0,-1 0 1 0 0,1 1-1 0 0,-1-1-14 0 0,1 0 13 0 0,-1 0-1 0 0,1-1 0 0 0,-1 1 0 0 0,1 0 0 0 0,-1 0 0 0 0,0 0 1 0 0,1-1-1 0 0,-1 1 0 0 0,1 0 0 0 0,-1-1 0 0 0,0 1 1 0 0,1 0-1 0 0,-1-1 0 0 0,0 1 0 0 0,1 0 0 0 0,-1-1 1 0 0,0 1-1 0 0,1-1 0 0 0,-1 1 0 0 0,0-1-12 0 0,12-27 208 0 0,-10 24-200 0 0,8-30 45 0 0,-1 0 1 0 0,4-34-54 0 0,-2 10 23 0 0,-9 46-30 0 0,-2 8-8 0 0,1 1 1 0 0,-1 0-1 0 0,1 0 0 0 0,0 0 1 0 0,0 0-1 0 0,0 0 1 0 0,0 0-1 0 0,1 0 1 0 0,-1 0 14 0 0,0 2-30 0 0,-1 0 5 0 0,1 0 0 0 0,0-1 0 0 0,0 1-1 0 0,-1 0 1 0 0,1 0 0 0 0,0 0 0 0 0,0 0 0 0 0,0 0-1 0 0,0 0 1 0 0,0 1 0 0 0,0-1 0 0 0,0 0 25 0 0,0 1 13 0 0,0 0 1 0 0,-1 0 0 0 0,1 0-1 0 0,0 1 1 0 0,-1-1 0 0 0,1 0-1 0 0,0 0 1 0 0,-1 0 0 0 0,1 1-1 0 0,0-1 1 0 0,-1 0 0 0 0,1 1-1 0 0,-1-1 1 0 0,1 1 0 0 0,-1-1-1 0 0,1 1 1 0 0,-1-1 0 0 0,1 1-1 0 0,-1-1 1 0 0,1 1 0 0 0,-1-1-1 0 0,0 1 1 0 0,1-1 0 0 0,-1 1-14 0 0,4 5 27 0 0,-1 1 0 0 0,1-1 0 0 0,-1 1 1 0 0,-1-1-1 0 0,1 1 0 0 0,-1 0 1 0 0,-1 0-1 0 0,1 3-27 0 0,4 12-5 0 0,0-4-139 0 0,3 14-168 0 0,8 14 312 0 0,-13-37-559 0 0,1 1-1 0 0,0-1 1 0 0,0 0-1 0 0,0-1 0 0 0,1 0 1 0 0,7 8 559 0 0,-4-5-2034 0 0</inkml:trace>
  <inkml:trace contextRef="#ctx0" brushRef="#br0" timeOffset="1231.508">632 27 19175 0 0,'-1'-13'342'0'0,"1"0"903"0"0,2 20-752 0 0,14 62 1277 0 0,13 89-1060 0 0,31 145 120 0 0,-52-270-1247 0 0,6 10 417 0 0,8 30-542 0 0,-17-52-21 0 0,1 0 0 0 0,0-1 0 0 0,2 0 0 0 0,0 0-1 0 0,1-1 1 0 0,9 13 563 0 0,-6-16-1514 0 0,1-9-56 0 0</inkml:trace>
  <inkml:trace contextRef="#ctx0" brushRef="#br0" timeOffset="1648.681">904 520 3224 0 0,'-3'-22'275'0'0,"2"15"133"0"0,0 1 1 0 0,0 0-1 0 0,0 0 0 0 0,-1-1 1 0 0,0 1-1 0 0,-3-5-408 0 0,5 11 86 0 0,-4-9 1681 0 0,-1 0 1 0 0,0 1 0 0 0,0 0-1 0 0,-1 0 1 0 0,1 1 0 0 0,-2-1-1768 0 0,5 6 156 0 0,0 1 1 0 0,1-1 0 0 0,-1 1 0 0 0,0-1-1 0 0,0 1 1 0 0,-1 0 0 0 0,1-1-1 0 0,0 1 1 0 0,0 0 0 0 0,-1 1-1 0 0,1-1 1 0 0,0 0 0 0 0,-1 1-1 0 0,1-1 1 0 0,-1 1 0 0 0,1 0 0 0 0,0 0-1 0 0,-1 0 1 0 0,1 0 0 0 0,-1 0-1 0 0,1 0 1 0 0,-1 1 0 0 0,1-1-1 0 0,-1 1 1 0 0,0 0-157 0 0,-16 6 248 0 0,0 1 1 0 0,1 1-1 0 0,0 0 1 0 0,0 2-1 0 0,-2 2-248 0 0,6-4 31 0 0,-1 1 7 0 0,1 0-1 0 0,1 1 0 0 0,0 0 1 0 0,0 1-1 0 0,1 1 0 0 0,-5 6-37 0 0,11-12-58 0 0,5-6-7 0 0,1 0 1 0 0,-1-1 0 0 0,1 1 0 0 0,-1 0 0 0 0,1 0-1 0 0,-1 0 1 0 0,1 0 0 0 0,0 0 0 0 0,-1-1 0 0 0,1 1-1 0 0,0 0 1 0 0,0 0 0 0 0,-1 0 0 0 0,1 0-1 0 0,0 0 1 0 0,0 0 0 0 0,0 0 0 0 0,0 0 0 0 0,1 0-1 0 0,-1 0 1 0 0,0 0 0 0 0,0 0 0 0 0,1 0 0 0 0,-1 0-1 0 0,0-1 1 0 0,1 1 0 0 0,-1 0 0 0 0,1 0-1 0 0,-1 0 1 0 0,1 0 0 0 0,-1-1 0 0 0,1 1 0 0 0,0 0-1 0 0,-1-1 1 0 0,1 1 64 0 0,3 4-283 0 0,0-1 1 0 0,0 0-1 0 0,0 0 0 0 0,5 2 283 0 0,1 0-214 0 0,-1-1-1 0 0,1-1 1 0 0,0 0-1 0 0,0 0 1 0 0,0-1-1 0 0,10 2 215 0 0,2 2 19 0 0,-7-4 188 0 0,-1 0 0 0 0,1 0 0 0 0,1-1 0 0 0,-1-1 1 0 0,0-1-1 0 0,0 0 0 0 0,0-1 0 0 0,0 0 0 0 0,1-2 0 0 0,-2 0 0 0 0,1 0 0 0 0,0-1 0 0 0,-1-1 0 0 0,1 0 0 0 0,-1-1 0 0 0,10-7-207 0 0,-16 9 81 0 0,1-1 0 0 0,-1-1-1 0 0,0 1 1 0 0,0-2 0 0 0,-1 1-1 0 0,0-1 1 0 0,0 0 0 0 0,0 0-1 0 0,-1-1 1 0 0,0 0 0 0 0,-1 0-1 0 0,4-6-80 0 0,-8 11 32 0 0,0 0-1 0 0,0 0 1 0 0,-1 0 0 0 0,1 0-1 0 0,0 0 1 0 0,-1 0-1 0 0,0 0 1 0 0,0 0-1 0 0,0 0 1 0 0,0-1-32 0 0,0-3 190 0 0,0 6-184 0 0,0 1-1 0 0,0-1 1 0 0,0 1 0 0 0,0-1 0 0 0,0 0 0 0 0,0 1 0 0 0,0-1 0 0 0,0 1-1 0 0,0-1 1 0 0,-1 1 0 0 0,1-1 0 0 0,0 1 0 0 0,0-1 0 0 0,0 1 0 0 0,-1-1-1 0 0,1 1 1 0 0,0-1 0 0 0,-1 1 0 0 0,1-1 0 0 0,0 1 0 0 0,-1-1 0 0 0,1 1-1 0 0,0 0 1 0 0,-1-1 0 0 0,1 1 0 0 0,-1 0 0 0 0,1-1 0 0 0,-1 1 0 0 0,1 0-1 0 0,-1 0 1 0 0,1-1 0 0 0,-1 1 0 0 0,1 0 0 0 0,-1 0 0 0 0,1 0 0 0 0,-1 0-6 0 0,-1-1 19 0 0,0 1-32 0 0,0-1 0 0 0,0 1-1 0 0,0-1 1 0 0,0 1 0 0 0,0 0-1 0 0,0-1 1 0 0,0 1 0 0 0,0 0-1 0 0,0 0 1 0 0,0 1-1 0 0,0-1 1 0 0,0 0 0 0 0,0 1-1 0 0,-2 0 14 0 0,-27 11-77 0 0,22-6 59 0 0,0-1 0 0 0,1 1-1 0 0,0 1 1 0 0,0-1-1 0 0,0 2 19 0 0,7-7-16 0 0,-1 0 0 0 0,1 0 0 0 0,0 0 0 0 0,0 0-1 0 0,0 1 1 0 0,0-1 0 0 0,0 0 0 0 0,1 1 0 0 0,-1-1 0 0 0,0 0-1 0 0,0 1 1 0 0,1-1 0 0 0,-1 1 0 0 0,1 0 0 0 0,0-1 0 0 0,-1 1-1 0 0,1-1 1 0 0,0 1 0 0 0,0-1 0 0 0,0 1 0 0 0,0 0 0 0 0,0-1-1 0 0,0 1 1 0 0,0-1 0 0 0,1 1 0 0 0,-1 0 0 0 0,1-1 16 0 0,-1 1-9 0 0,1 1 44 0 0,0-1 0 0 0,-1 1 0 0 0,1-1 0 0 0,0 0-1 0 0,0 0 1 0 0,1 1 0 0 0,-1-1 0 0 0,0 0 0 0 0,1 0 0 0 0,-1 0 0 0 0,1 0 0 0 0,0 0 0 0 0,0 0-35 0 0,28 19 283 0 0,-23-17-247 0 0,0 0 1 0 0,0 1 0 0 0,4 4-37 0 0,-7-6 3 0 0,0 0 0 0 0,1 0 0 0 0,0 0 0 0 0,0 0 0 0 0,0-1-3 0 0,0 1 64 0 0,0 0 1 0 0,1 0-1 0 0,-1 0 1 0 0,4 4-65 0 0,5 6 66 0 0,-4-5 0 0 0,-1 0-1 0 0,0 1 0 0 0,-1 1 1 0 0,0-1-1 0 0,0 2-65 0 0,-8-11 6 0 0,0 0-1 0 0,0 0 1 0 0,0 0 0 0 0,0 1-1 0 0,0-1 1 0 0,1 0-1 0 0,-1 0 1 0 0,0 0-1 0 0,0 0 1 0 0,0 1-1 0 0,0-1 1 0 0,0 0 0 0 0,0 0-1 0 0,0 0 1 0 0,0 0-1 0 0,1 0 1 0 0,-1 1-1 0 0,0-1 1 0 0,0 0 0 0 0,0 0-1 0 0,0 0 1 0 0,0 0-1 0 0,1 0 1 0 0,-1 0-1 0 0,0 0 1 0 0,0 0-1 0 0,0 0 1 0 0,0 0 0 0 0,1 1-1 0 0,-1-1 1 0 0,0 0-1 0 0,0 0 1 0 0,0 0-1 0 0,1 0 1 0 0,-1 0-1 0 0,0 0 1 0 0,0 0 0 0 0,0-1-6 0 0,2-6 432 0 0,1-4-57 0 0,5-14 206 0 0,-8 20-479 0 0,1 1-1 0 0,1 0 0 0 0,-1-1 1 0 0,1 1-1 0 0,-1 0 0 0 0,2-1-101 0 0,0 1 102 0 0,0-1-1 0 0,0 1 0 0 0,0-1 1 0 0,1 1-1 0 0,0 0 1 0 0,0 0-1 0 0,0 1 0 0 0,0-1 1 0 0,0 1-1 0 0,1 0 1 0 0,0 0-1 0 0,0 1 0 0 0,-1-1 1 0 0,1 1-1 0 0,1 0 0 0 0,-1 0 1 0 0,0 1-1 0 0,4-1-101 0 0,11-2-709 0 0,-1 2-1 0 0,1 1 0 0 0,0 0 1 0 0,12 2 709 0 0,-2-1-3476 0 0,-17 0-4242 0 0</inkml:trace>
  <inkml:trace contextRef="#ctx0" brushRef="#br0" timeOffset="2019.626">1456 486 17279 0 0,'0'0'794'0'0,"0"0"-22"0"0,-1 2-496 0 0,-3 8 240 0 0,0 1 1 0 0,-1-1 0 0 0,0-1-1 0 0,-2 3-516 0 0,1-3 502 0 0,1 1 1 0 0,0-1-1 0 0,0 1 0 0 0,1 0 0 0 0,1 1-502 0 0,-7 11 483 0 0,8-20-442 0 0,1 0-1 0 0,0 1 1 0 0,-1-1-1 0 0,1 0 1 0 0,0 1 0 0 0,1-1-1 0 0,-1 1 1 0 0,0 0-1 0 0,1-1 1 0 0,-1 1-1 0 0,1-1 1 0 0,0 1-1 0 0,0 0 1 0 0,0 2-41 0 0,9 32 322 0 0,-8-35-302 0 0,0-1-1 0 0,0 0 1 0 0,0 0 0 0 0,0 0-1 0 0,0 0 1 0 0,0 0-1 0 0,1 0 1 0 0,-1 0 0 0 0,0 0-1 0 0,1 0 1 0 0,-1 0-1 0 0,0-1 1 0 0,1 1 0 0 0,-1-1-1 0 0,1 1 1 0 0,-1-1-1 0 0,1 0 1 0 0,0 1 0 0 0,0-1-20 0 0,11 5 89 0 0,-10-3-80 0 0,3 1-8 0 0,7-5-1 0 0,-11 1 0 0 0,1 0 0 0 0,-1 0 0 0 0,0 0 0 0 0,0 0 0 0 0,1 0 0 0 0,-1-1 0 0 0,0 1 0 0 0,0-1 0 0 0,3-6 0 0 0,-1-3 0 0 0,-1 0 0 0 0,0-1 0 0 0,0-2 0 0 0,-4 2 0 0 0,-5 1 0 0 0,5 5 0 0 0,2 9 0 0 0,1 11 0 0 0,-2-11 0 0 0,-1 0 0 0 0,1 0 0 0 0,0 0 0 0 0,0 0 0 0 0,0 0 0 0 0,1 0 0 0 0,-1 0 0 0 0,1 0 0 0 0,-1 0 0 0 0,1 0 0 0 0,0 0 0 0 0,0 0 0 0 0,1 0 0 0 0,-1 0 0 0 0,1-1 0 0 0,-1 1 0 0 0,3 2 0 0 0,-2-2-100 0 0,1 0 0 0 0,-1 0-1 0 0,1 0 1 0 0,0-1 0 0 0,0 0 0 0 0,0 1-1 0 0,1-1 1 0 0,-1 0 0 0 0,0 0-1 0 0,1 0 1 0 0,-1-1 0 0 0,1 1 0 0 0,0-1-1 0 0,-1 0 1 0 0,1 0 0 0 0,0 0-1 0 0,0-1 1 0 0,0 1 0 0 0,0-1 100 0 0,8-1-1618 0 0,1 0 1 0 0,-1-1-1 0 0,10-3 1618 0 0,-11 3-1123 0 0,2-1-723 0 0</inkml:trace>
  <inkml:trace contextRef="#ctx0" brushRef="#br0" timeOffset="2379.969">1742 445 5984 0 0,'1'2'-178'0'0,"1"1"3898"0"0,-3 0 7002 0 0,-1-1-6829 0 0,-1 4-6567 0 0,-14 45 4170 0 0,13-23-1204 0 0,2-11-156 0 0,-2 3-6 0 0,1 0 1 0 0,0 0-1 0 0,2 1 0 0 0,0-1 0 0 0,3 17-130 0 0,-2-35 9 0 0,0 0 0 0 0,0 0 0 0 0,1-1 0 0 0,-1 1 0 0 0,1 0 1 0 0,-1 0-1 0 0,1 0 0 0 0,0 0 0 0 0,-1-1 0 0 0,1 1 0 0 0,0 0 0 0 0,0-1 0 0 0,1 1 0 0 0,-1 0 1 0 0,0-1-1 0 0,0 0 0 0 0,1 1 0 0 0,-1-1 0 0 0,1 0 0 0 0,-1 0 0 0 0,1 1 0 0 0,0-1 0 0 0,-1 0 1 0 0,1-1-1 0 0,0 1 0 0 0,0 0 0 0 0,0 0 0 0 0,-1-1 0 0 0,1 1 0 0 0,0-1 0 0 0,0 0 0 0 0,0 0 1 0 0,0 1-1 0 0,0-1 0 0 0,0 0 0 0 0,1-1-9 0 0,2 1-85 0 0,1 0 0 0 0,0-1 0 0 0,-1 0 0 0 0,1 0 0 0 0,-1 0 0 0 0,1-1 0 0 0,-1 0 0 0 0,0 0-1 0 0,0 0 1 0 0,0-1 0 0 0,0 0 0 0 0,0 0 0 0 0,-1 0 0 0 0,1 0 0 0 0,1-3 85 0 0,8-7-624 0 0,-1 0-1 0 0,0-2 1 0 0,10-14 624 0 0,-15 19-144 0 0,5-10-822 0 0,-1 0 1 0 0,-1 0 0 0 0,-1-1-1 0 0,-1-1 1 0 0,7-20 965 0 0,-3 5-1330 0 0,-10 28 971 0 0,0 0-1 0 0,-1 0 1 0 0,0 0 0 0 0,-1-1 0 0 0,1-5 359 0 0,3-25-906 0 0,-1 21 586 0 0,-2 1-1 0 0,0 0 1 0 0,0-1-1 0 0,-2 0 1 0 0,-1-2 320 0 0,-16-138 2781 0 0,17 153-2425 0 0,-1 1 0 0 0,0 0 0 0 0,0 0 0 0 0,-1 0 0 0 0,0 0 0 0 0,1 0 0 0 0,-2 0 0 0 0,1 0 0 0 0,-2-1-356 0 0,4 4 698 0 0,-3 9-263 0 0,0-1 0 0 0,1 1 0 0 0,0 0 0 0 0,1 0 0 0 0,0 0 0 0 0,0 0 0 0 0,0 2-435 0 0,-3 18 767 0 0,1 5-249 0 0,1-1 1 0 0,1 1-1 0 0,2 13-518 0 0,0 2 275 0 0,3 46 105 0 0,5 0 1 0 0,6 19-381 0 0,-13-98 17 0 0,3 10 44 0 0,0-1 1 0 0,7 17-62 0 0,3 12-11 0 0,-14-47-170 0 0,0 0-1 0 0,1 0 1 0 0,-1-1-1 0 0,1 1 1 0 0,0 0-1 0 0,0-1 1 0 0,0 0-1 0 0,1 1 1 0 0,0-1-1 0 0,-1 0 1 0 0,2 0-1 0 0,-1 0 1 0 0,0-1-1 0 0,2 3 182 0 0,-3-5-1339 0 0</inkml:trace>
  <inkml:trace contextRef="#ctx0" brushRef="#br0" timeOffset="2380.969">2095 366 7368 0 0,'4'-13'123'0'0,"-2"9"-55"0"0,-1 1 0 0 0,-1 0 0 0 0,1-1 0 0 0,0 1-1 0 0,-1 0 1 0 0,1-1 0 0 0,-1 1 0 0 0,0-1-68 0 0,0 4 5 0 0,0 0 0 0 0,0-1-1 0 0,0 1 1 0 0,0 0 0 0 0,0 0 0 0 0,0 0-1 0 0,0 0 1 0 0,0-1 0 0 0,0 1-1 0 0,0 0 1 0 0,0 0 0 0 0,0 0-1 0 0,0-1 1 0 0,0 1 0 0 0,0 0-1 0 0,0 0 1 0 0,0 0 0 0 0,0 0-1 0 0,0-1 1 0 0,0 1 0 0 0,0 0 0 0 0,-1 0-1 0 0,1 0 1 0 0,0 0 0 0 0,0-1-1 0 0,0 1 1 0 0,0 0 0 0 0,0 0-1 0 0,0 0 1 0 0,0 0 0 0 0,-1 0-1 0 0,1 0 1 0 0,0 0 0 0 0,0-1-1 0 0,0 1 1 0 0,0 0 0 0 0,-1 0 0 0 0,1 0-1 0 0,0 0 1 0 0,0 0 0 0 0,0 0-1 0 0,0 0 1 0 0,-1 0 0 0 0,1 0-1 0 0,0 0 1 0 0,0 0 0 0 0,0 0-1 0 0,-1 0-4 0 0,-6 4 969 0 0,4-2 208 0 0,-3 1 511 0 0,0 0 0 0 0,0 1 1 0 0,0 0-1 0 0,0 1-1688 0 0,-38 34 2589 0 0,19-16-1971 0 0,-73 70 405 0 0,36-28-4449 0 0,49-54-1130 0 0,-4-3-1234 0 0</inkml:trace>
  <inkml:trace contextRef="#ctx0" brushRef="#br0" timeOffset="2783.607">2176 461 17503 0 0,'3'14'384'0'0,"2"1"88"0"0,-5-1 8 0 0,0 10 8 0 0,0 5-392 0 0,-5-6-96 0 0,5-1 0 0 0,0 5 0 0 0,0-6-368 0 0,0 3-96 0 0,10-6-16 0 0</inkml:trace>
  <inkml:trace contextRef="#ctx0" brushRef="#br0" timeOffset="3267.808">2462 467 1840 0 0,'-3'21'294'0'0,"-5"17"-420"0"0,-2-14 3387 0 0,-6 6 5500 0 0,2-6-4672 0 0,2 0-3901 0 0,10-19-31 0 0,0 0 0 0 0,1 1-1 0 0,0-1 1 0 0,0 1 0 0 0,0-1-1 0 0,1 1 1 0 0,-1 0 0 0 0,1-1-1 0 0,1 5-156 0 0,-1-1 261 0 0,0-7-254 0 0,1-1 0 0 0,-1 1 0 0 0,1 0 0 0 0,-1-1 0 0 0,1 1 0 0 0,0-1 0 0 0,-1 0 0 0 0,1 1 0 0 0,0-1 0 0 0,0 1 0 0 0,0-1 0 0 0,0 0 0 0 0,0 0 0 0 0,2 1-7 0 0,0 3-26 0 0,1-2-56 0 0,-1 0 0 0 0,1-1 0 0 0,-1 1 0 0 0,1 0 0 0 0,0-1 0 0 0,0 0 0 0 0,0 0-1 0 0,0 0 1 0 0,0-1 0 0 0,0 1 0 0 0,1-1 0 0 0,-1 0 0 0 0,1 0 0 0 0,-1 0 0 0 0,1-1 0 0 0,-1 0 0 0 0,1 0 82 0 0,1 1-48 0 0,0-1 0 0 0,0 0 0 0 0,0-1 0 0 0,-1 0 0 0 0,1 1 0 0 0,0-2 0 0 0,0 1 0 0 0,-1-1 0 0 0,1 0 0 0 0,-1 0 0 0 0,1 0 0 0 0,-1-1 0 0 0,2-1 48 0 0,9-10 0 0 0,-15 6 0 0 0,0 0 0 0 0,-1 8-2 0 0,1-1 0 0 0,-1 0-1 0 0,0 1 1 0 0,0-1 0 0 0,1 0-1 0 0,-1 0 1 0 0,0 1 0 0 0,0-1 0 0 0,0 0-1 0 0,0 1 1 0 0,1-1 0 0 0,-1 0-1 0 0,0 0 1 0 0,-1 1 0 0 0,1-1-1 0 0,0 0 1 0 0,0 0 0 0 0,0 1-1 0 0,0-1 1 0 0,0 0 0 0 0,-1 0-1 0 0,1 1 1 0 0,0-1 0 0 0,-1 0-1 0 0,1 1 1 0 0,-1-1 0 0 0,1 1-1 0 0,0-1 1 0 0,-1 0 0 0 0,1 1-1 0 0,-1-1 1 0 0,0 1 0 0 0,1-1-1 0 0,-1 1 1 0 0,1 0 0 0 0,-1-1-1 0 0,0 1 1 0 0,1-1 0 0 0,-1 1-1 0 0,0 0 1 0 0,1 0 0 0 0,-1-1-1 0 0,0 1 1 0 0,0 0 0 0 0,1 0-1 0 0,-1 0 1 0 0,0 0 2 0 0,-22-8-281 0 0,-11-3-299 0 0,17 8-875 0 0,0-2-447 0 0</inkml:trace>
  <inkml:trace contextRef="#ctx0" brushRef="#br0" timeOffset="3268.808">2647 448 3680 0 0,'2'2'73'0'0,"1"0"-32"0"0,-1 0 1 0 0,1 0-1 0 0,-1 1 1 0 0,0-1-1 0 0,0 1 0 0 0,0 0 1 0 0,0-1-1 0 0,0 1 1 0 0,0 0-1 0 0,-1 0 1 0 0,1 0-1 0 0,-1 0 0 0 0,0 0 1 0 0,0 1-1 0 0,0-1 1 0 0,0 0-1 0 0,-1 0 1 0 0,1 2-42 0 0,3 44 12112 0 0,6 27-12112 0 0,-8-33 263 0 0,-3-33-141 0 0,1 0 0 0 0,1 1-1 0 0,1 6-121 0 0,7 10 416 0 0,-9-27-409 0 0,1 0-1 0 0,-1 1 0 0 0,0-1 0 0 0,1 0 0 0 0,-1 1 0 0 0,0-1 1 0 0,1 0-1 0 0,-1 0 0 0 0,1 1 0 0 0,-1-1 0 0 0,1 0 0 0 0,-1 0 1 0 0,0 0-1 0 0,1 1 0 0 0,-1-1 0 0 0,1 0 0 0 0,-1 0 0 0 0,1 0 0 0 0,-1 0 1 0 0,1 0-1 0 0,-1 0 0 0 0,1 0 0 0 0,-1 0 0 0 0,1 0 0 0 0,-1 0 1 0 0,1 0-1 0 0,-1 0-6 0 0,1-1 17 0 0,1 1 73 0 0,-2 0 6 0 0,0-1 6 0 0,0-1-87 0 0,1 1-1 0 0,-1-1 1 0 0,0 1-1 0 0,1-1 1 0 0,-1 1-1 0 0,1 0 1 0 0,0-1-1 0 0,-1 1 1 0 0,1 0-1 0 0,0 0 1 0 0,0-1-1 0 0,0 1 0 0 0,0 0 1 0 0,0 0-1 0 0,0 0 1 0 0,1-1-15 0 0,10-14 112 0 0,-11 13-86 0 0,-1 1 0 0 0,1 0-1 0 0,0 0 1 0 0,0 0 0 0 0,0 0-1 0 0,0 0 1 0 0,1 0 0 0 0,-1 0-1 0 0,0 0 1 0 0,1 0 0 0 0,-1 0-1 0 0,1 1 1 0 0,0-1 0 0 0,0 1-1 0 0,0-1 1 0 0,-1 1 0 0 0,1 0-1 0 0,0-1 1 0 0,1 1 0 0 0,0 0-26 0 0,0-1 115 0 0,0 1 1 0 0,0-1 0 0 0,0 1-1 0 0,1 0 1 0 0,-1 0 0 0 0,0 0-1 0 0,1 0 1 0 0,-1 1 0 0 0,1-1 0 0 0,-1 1-1 0 0,1 0 1 0 0,1 0-116 0 0,-3 1 56 0 0,1-1-1 0 0,-1 1 1 0 0,1 0 0 0 0,-1 0-1 0 0,0 0 1 0 0,0 0 0 0 0,1 0-1 0 0,-1 0 1 0 0,0 1 0 0 0,0-1-1 0 0,0 1 1 0 0,0-1 0 0 0,0 1-1 0 0,-1 0 1 0 0,1 0 0 0 0,0 0-1 0 0,0 1-55 0 0,7 8 269 0 0,-1 1-1 0 0,0 0 0 0 0,-1 0 1 0 0,4 8-269 0 0,-1-4-721 0 0,-1-6-4285 0 0,-8-9 4145 0 0,8 10-5936 0 0</inkml:trace>
  <inkml:trace contextRef="#ctx0" brushRef="#br0" timeOffset="3686.513">3109 445 19295 0 0,'0'0'439'0'0,"0"0"-393"0"0,0 0 0 0 0,0 0-1 0 0,0-1 1 0 0,0 1 0 0 0,0 0 0 0 0,0 0 0 0 0,0 0-1 0 0,0 0 1 0 0,0 0 0 0 0,0 0 0 0 0,0-1 0 0 0,0 1-1 0 0,0 0 1 0 0,-1 0 0 0 0,1 0 0 0 0,0 0 0 0 0,0 0-1 0 0,0 0 1 0 0,0 0 0 0 0,0-1 0 0 0,0 1 0 0 0,-1 0-1 0 0,1 0 1 0 0,0 0 0 0 0,0 0 0 0 0,0 0 0 0 0,0 0-1 0 0,0 0 1 0 0,-1 0 0 0 0,1 0 0 0 0,0 0 0 0 0,0 0-1 0 0,0 0 1 0 0,0 0 0 0 0,0 0 0 0 0,-1 0 0 0 0,1 0-46 0 0,-1 0 32 0 0,-1 0 0 0 0,1 0 0 0 0,-1 0 1 0 0,0 0-1 0 0,1 0 0 0 0,-1 0 0 0 0,1 1 1 0 0,-1-1-1 0 0,1 1 0 0 0,-1-1 0 0 0,1 1 1 0 0,0-1-1 0 0,-1 1 0 0 0,1 0 0 0 0,0 0 1 0 0,-1-1-1 0 0,1 1 0 0 0,0 0 0 0 0,0 0 1 0 0,0 1-1 0 0,0-1 0 0 0,0 0 0 0 0,0 0 1 0 0,0 0-1 0 0,0 1 0 0 0,0-1 0 0 0,0 0 1 0 0,1 1-1 0 0,-1-1 0 0 0,1 1 0 0 0,-1-1 1 0 0,1 1-1 0 0,-1-1 0 0 0,1 1 0 0 0,0-1 1 0 0,0 1-1 0 0,0-1 0 0 0,0 1 0 0 0,0-1 1 0 0,0 1-1 0 0,0-1 0 0 0,0 1 0 0 0,1 0-32 0 0,0 16 109 0 0,0-12-47 0 0,-1 1 0 0 0,1 0-1 0 0,0-1 1 0 0,1 1 0 0 0,1 3-62 0 0,-2-5 53 0 0,0 0 1 0 0,0 0 0 0 0,0 0 0 0 0,0 0 0 0 0,-1 2-54 0 0,3 19 233 0 0,1-7 29 0 0,-1 0-1 0 0,0-1 0 0 0,-2 1 1 0 0,0 0-1 0 0,-1 0 0 0 0,-2 3-261 0 0,2-17 51 0 0,0-3-43 0 0,0 0 1 0 0,0-1 0 0 0,0 1-1 0 0,0 0 1 0 0,0 0 0 0 0,-1 0-1 0 0,1-1 1 0 0,0 1 0 0 0,-1 0-1 0 0,0-1 1 0 0,1 1-1 0 0,-1 0 1 0 0,0-1 0 0 0,0 1-1 0 0,0-1 1 0 0,0 1 0 0 0,0-1-1 0 0,0 1 1 0 0,0-1 0 0 0,-1 0-1 0 0,0 1-8 0 0,-13 12 0 0 0,5-10 0 0 0,0-5-58 0 0,0 0 0 0 0,0 0-1 0 0,0 0 1 0 0,0-2 0 0 0,0 1-1 0 0,-7-4 59 0 0,-5-2-633 0 0,-1-2 0 0 0,-5-5 633 0 0,6 5-1928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0:59.6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60 300 1840 0 0,'1'1'133'0'0,"1"3"310"0"0,-1-1 0 0 0,1 1 0 0 0,-1 0 0 0 0,0 0 0 0 0,0 0 0 0 0,0-1 0 0 0,0 1-1 0 0,-1 2-442 0 0,5 16 5518 0 0,6 12 2435 0 0,-1-1-4387 0 0,-1 3-1918 0 0,5 30-1648 0 0,2 28 358 0 0,0 4 70 0 0,-3 2-428 0 0,-12-87 24 0 0,-2 1 0 0 0,1-1 0 0 0,-3 13-24 0 0,2-22 7 0 0,1-3-6 0 0,-1 0 0 0 0,1 0-1 0 0,0 0 1 0 0,0 0 0 0 0,0 0-1 0 0,0-1 1 0 0,0 1 0 0 0,0 0-1 0 0,0 0 1 0 0,0 0 0 0 0,0 0-1 0 0,0 0 1 0 0,0 0 0 0 0,1 0-1 0 0,-1 0 1 0 0,0 0 0 0 0,1 0-1 0 0,-1 0 1 0 0,1-1 0 0 0,-1 1 0 0 0,1 0-1 0 0,-1 0 1 0 0,1 0-1 0 0,0 0 68 0 0,-2-2-45 0 0,0 1 0 0 0,0-1 0 0 0,1 0 1 0 0,-1 0-1 0 0,0 1 0 0 0,1-1 0 0 0,-1 0 0 0 0,1 0 0 0 0,-1 0 0 0 0,1 0 1 0 0,-1 0-1 0 0,1 0-23 0 0,-1 0 29 0 0,-1-6 32 0 0,-1 0 1 0 0,1 0 0 0 0,1 0 0 0 0,-1-1 0 0 0,2 1 0 0 0,-1-1 0 0 0,0 1 0 0 0,2-6-62 0 0,-2-10 79 0 0,-1-40 67 0 0,3 0 0 0 0,3-1 0 0 0,2 1 0 0 0,6-15-146 0 0,-7 53 75 0 0,0 1 0 0 0,9-25-75 0 0,-11 40 8 0 0,1 0 1 0 0,0 0-1 0 0,0 0 1 0 0,1 1 0 0 0,0-1-1 0 0,1 1 1 0 0,-1 0-1 0 0,2 1 1 0 0,0-2-9 0 0,-4 6 8 0 0,1 0-1 0 0,-1 1 1 0 0,0-1 0 0 0,1 1 0 0 0,-1 0 0 0 0,1 0-1 0 0,0 0 1 0 0,0 0 0 0 0,2 0-8 0 0,-5 2 4 0 0,0-1 0 0 0,0 1-1 0 0,0 0 1 0 0,0-1 0 0 0,0 1 0 0 0,0 0-1 0 0,0 0 1 0 0,1 0 0 0 0,-1 0 0 0 0,0 0 0 0 0,0 0-1 0 0,0 0 1 0 0,0 0 0 0 0,0 1 0 0 0,0-1-1 0 0,0 0 1 0 0,0 0 0 0 0,0 1 0 0 0,0-1-1 0 0,0 1 1 0 0,0-1 0 0 0,0 1 0 0 0,0-1-1 0 0,0 1 1 0 0,-1 0 0 0 0,1-1 0 0 0,0 1 0 0 0,0 0-1 0 0,-1 0 1 0 0,1 0 0 0 0,0 0 0 0 0,-1-1-1 0 0,1 1 1 0 0,-1 0 0 0 0,1 0 0 0 0,-1 0-1 0 0,1 0 1 0 0,-1 1-4 0 0,2 4 14 0 0,0 1 0 0 0,-1 0 1 0 0,0-1-1 0 0,-1 1 0 0 0,1 0 0 0 0,-1 0 0 0 0,-1-1 0 0 0,1 1 0 0 0,-1 0 0 0 0,0 0 0 0 0,0-1 1 0 0,-1 1-1 0 0,0-1 0 0 0,0 1 0 0 0,-1-1 0 0 0,0 0 0 0 0,-2 4-14 0 0,-11 21-31 0 0,-2 0-1 0 0,-1-1 1 0 0,-1 0-1 0 0,-2-2 1 0 0,-16 16 31 0 0,30-35-77 0 0,0-1 0 0 0,-1 0 0 0 0,-1-1 1 0 0,1 0-1 0 0,-1 0 0 0 0,-1-1 77 0 0,6-3-265 0 0,0 0 0 0 0,-1-1 0 0 0,1 0-1 0 0,0 0 1 0 0,-1 0 0 0 0,0 0 0 0 0,1-1 0 0 0,-1 0 0 0 0,0 0-1 0 0,1-1 1 0 0,-1 0 0 0 0,0 0 0 0 0,-3 0 265 0 0,-1-3-1668 0 0,2-1-55 0 0</inkml:trace>
  <inkml:trace contextRef="#ctx0" brushRef="#br0" timeOffset="348.28">425 250 14744 0 0,'0'0'1136'0'0,"1"3"-747"0"0,1 4-120 0 0,0 0 1 0 0,0 1 0 0 0,-1-1-1 0 0,0 1 1 0 0,-1 6-270 0 0,4 27 2750 0 0,11 49-335 0 0,-10-72-2425 0 0,0 0 0 0 0,1 0 0 0 0,1-1 1 0 0,0 0-1 0 0,7 10 10 0 0,-13-25-266 0 0,0 0 1 0 0,0 0-1 0 0,0 0 1 0 0,0-1-1 0 0,0 1 1 0 0,0 0-1 0 0,0 0 1 0 0,1-1-1 0 0,-1 1 1 0 0,0-1 0 0 0,1 1-1 0 0,0-1 1 0 0,-1 0-1 0 0,1 1 1 0 0,0-1-1 0 0,0 0 1 0 0,-1 0-1 0 0,1 0 1 0 0,2 0 265 0 0,8 2-6617 0 0</inkml:trace>
  <inkml:trace contextRef="#ctx0" brushRef="#br0" timeOffset="349.28">447 82 456 0 0,'-12'-21'0'0'0,"2"13"0"0"0,7 0 0 0 0,-6 0 0 0 0,1 1 0 0 0,-1 0 0 0 0,9 0 3040 0 0,-3-1 576 0 0,-2 0 104 0 0,5 8 24 0 0,0 0-2496 0 0,0 0-513 0 0,0 0-95 0 0,0 0-16 0 0,0 0-1080 0 0,0 0-216 0 0,8 8-47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0:58.8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9 315 10136 0 0,'0'0'777'0'0,"0"0"-234"0"0,0 0 889 0 0,0 0 441 0 0,0 0 88 0 0,0 0-224 0 0,0 1-1021 0 0,-2 76 179 0 0,1 2-150 0 0,-2-47-55 0 0,2-26-442 0 0,0 1 0 0 0,1-1-1 0 0,0 0 1 0 0,0 0-1 0 0,0 1 1 0 0,1-1 0 0 0,0 0-1 0 0,0 0 1 0 0,0 1-248 0 0,3 10 785 0 0,-4-15-467 0 0,0-2-29 0 0,1 1-8 0 0,0 0-234 0 0,0 0 0 0 0,1 0 0 0 0,-1-1 0 0 0,0 1 0 0 0,0 0 1 0 0,1 0-1 0 0,-1-1 0 0 0,1 1 0 0 0,-1-1 0 0 0,0 1 0 0 0,1-1 0 0 0,-1 1 0 0 0,1-1 0 0 0,-1 0 0 0 0,1 0 0 0 0,-1 0 0 0 0,1 0 0 0 0,-1 0 0 0 0,1 0 0 0 0,-1 0 0 0 0,1 0 0 0 0,-1-1 0 0 0,1 1 0 0 0,-1 0 0 0 0,1-1 0 0 0,-1 0 0 0 0,0 1 1 0 0,1-1-48 0 0,26-14 420 0 0,-21 10-386 0 0,0 1 0 0 0,1 0-1 0 0,-1 1 1 0 0,1 0-1 0 0,0 0 1 0 0,0 0 0 0 0,7 0-34 0 0,-13 2 12 0 0,0 1-12 0 0,9 3-2 0 0,-6-2 39 0 0,-4-1-33 0 0,-1 0 0 0 0,0 0 0 0 0,0 0-1 0 0,0 0 1 0 0,0 0 0 0 0,1 0 0 0 0,-1 0-1 0 0,0 0 1 0 0,0 0 0 0 0,0 0 0 0 0,1 0-1 0 0,-1 0 1 0 0,0 0 0 0 0,0 0 0 0 0,0 0-1 0 0,0 0 1 0 0,1 0 0 0 0,-1 0 0 0 0,0 0-1 0 0,0 1 1 0 0,0-1 0 0 0,0 0 0 0 0,0 0-1 0 0,1 0 1 0 0,-1 0 0 0 0,0 0 0 0 0,0 1 0 0 0,0-1-1 0 0,0 0 1 0 0,0 0 0 0 0,0 0 0 0 0,0 0-1 0 0,0 1 1 0 0,0-1 0 0 0,0 0-4 0 0,14 26 111 0 0,4-27 449 0 0,-14-3-456 0 0,0 0-1 0 0,0-1 1 0 0,-1 0-1 0 0,0 0 1 0 0,0 0-1 0 0,2-3-103 0 0,-3 4 46 0 0,1-2-30 0 0,-1 3-2 0 0,0-1 0 0 0,0 1-1 0 0,0 0 1 0 0,1-1 0 0 0,-1 1-1 0 0,1 0 1 0 0,3-2-14 0 0,6-8 48 0 0,-10 10-46 0 0,1 0 1 0 0,-1 1-1 0 0,1-1 0 0 0,0 1 0 0 0,-1-1 1 0 0,1 1-1 0 0,1 0-2 0 0,16-14 90 0 0,-18 14-174 0 0,0 0-1 0 0,1 0 1 0 0,-1 0 0 0 0,1 0 0 0 0,-1 0-1 0 0,1 0 1 0 0,-1 1 0 0 0,1 0 0 0 0,0-1 84 0 0,3 0-671 0 0,-1-1 0 0 0,1 0 0 0 0,-1 0 0 0 0,0 0 0 0 0,2-2 671 0 0,7-5-2166 0 0,-5 5 632 0 0</inkml:trace>
  <inkml:trace contextRef="#ctx0" brushRef="#br0" timeOffset="352.007">477 1 20159 0 0,'1'1'926'0'0,"9"8"27"0"0,-7-6-840 0 0,0 0 0 0 0,0-1 0 0 0,0 1 0 0 0,0 0 0 0 0,-1 0 0 0 0,1 1-1 0 0,-1-1 1 0 0,0 1 0 0 0,0-1 0 0 0,0 1 0 0 0,0-1 0 0 0,-1 1 0 0 0,0 0 0 0 0,1 2-113 0 0,5 19 822 0 0,-5-16-577 0 0,1 0 1 0 0,-1 0 0 0 0,-1 0-1 0 0,0 4-245 0 0,5 311 1850 0 0,-6-313-1816 0 0,1 46 71 0 0,-2 47-8 0 0,1-80-400 0 0,0 0 1 0 0,1 0 0 0 0,2 0-1 0 0,1 2 303 0 0,-3-19-513 0 0,0-1 0 0 0,1 0 0 0 0,0 0 0 0 0,0 1 0 0 0,0-1 0 0 0,1-1 0 0 0,0 1 0 0 0,0 0 0 0 0,1-1 0 0 0,2 4 513 0 0,3-2-1922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1:06.3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152 464 2760 0 0,'1'15'269'0'0,"0"0"1"0"0,1-1-1 0 0,3 9-269 0 0,4 27 7632 0 0,-6 20 1583 0 0,-3-43-7677 0 0,-2 1 0 0 0,-4 20-1538 0 0,-10 105 1511 0 0,7-53-1006 0 0,5-69-372 0 0,-5 58 679 0 0,-5-1-1 0 0,-10 28-811 0 0,-27 79 2095 0 0,14-77-1611 0 0,37-116-295 0 0,0-2 3 0 0,0 0-21 0 0,0 0-54 0 0,0 0 115 0 0,0 0 65 0 0,0 0 14 0 0,29-3-236 0 0,-22 2-79 0 0,1 0 1 0 0,-1 1-1 0 0,0-1 0 0 0,2 2 4 0 0,15 2 90 0 0,0 2 1 0 0,-1 0-1 0 0,0 2 0 0 0,4 2-90 0 0,18 8 38 0 0,-23-8 14 0 0,0-1 1 0 0,10 1-53 0 0,-25-7 6 0 0,-1-1 0 0 0,1 0 0 0 0,0 0 0 0 0,0 0 0 0 0,0-1 0 0 0,0 0 0 0 0,0-1 0 0 0,0 0 0 0 0,0 0 0 0 0,1-1-6 0 0,0 1-9 0 0,0 0-1 0 0,0 0 1 0 0,0 0 0 0 0,4 1 9 0 0,5-4-965 0 0,-6 0-886 0 0,-10 4 1080 0 0,5 0 783 0 0,-5 0-8185 0 0,-1 0-537 0 0</inkml:trace>
  <inkml:trace contextRef="#ctx0" brushRef="#br0" timeOffset="420.44">645 1351 10136 0 0,'0'0'777'0'0,"0"0"-89"0"0,0 0 1499 0 0,0 0 704 0 0,0 0 145 0 0,0 0-298 0 0,0 0-1384 0 0,0 0-600 0 0,0 0-125 0 0,0-1-469 0 0,0 0 0 0 0,0 0 0 0 0,0 0 0 0 0,1 0 0 0 0,-1 1 1 0 0,0-1-1 0 0,1 0 0 0 0,-1 0 0 0 0,0 0 0 0 0,1 0 0 0 0,-1 1 0 0 0,1-2-160 0 0,27-8 1582 0 0,-11 4-1097 0 0,0 0 0 0 0,8-1-485 0 0,14-6 0 0 0,-11 3 0 0 0,-11 5 46 0 0,1 1 0 0 0,-1 0 0 0 0,1 2 0 0 0,0 0-1 0 0,12 0-45 0 0,100-3 511 0 0,-4-1-131 0 0,-88 5-523 0 0,-20 0-60 0 0,0 1 0 0 0,0 1 0 0 0,9 1 203 0 0,-5-1-718 0 0,-18-1 484 0 0,1 0 0 0 0,-1 0 0 0 0,0 1 1 0 0,0-1-1 0 0,0 1 0 0 0,0 0 234 0 0,0 0-433 0 0,-1 0-1 0 0,1-1 1 0 0,0 1 0 0 0,-1-1-1 0 0,1 0 1 0 0,0 0 433 0 0,13 0-2119 0 0</inkml:trace>
  <inkml:trace contextRef="#ctx0" brushRef="#br0" timeOffset="1361.073">1911 690 8176 0 0,'0'0'373'0'0,"0"0"-5"0"0,0 0-187 0 0,0 0 89 0 0,0 0 67 0 0,0 0 14 0 0,0 0 43 0 0,0 0 182 0 0,0 0 86 0 0,0 0 11 0 0,0 0 28 0 0,0 0 97 0 0,0 0 39 0 0,0 0 10 0 0,0 0 14 0 0,0 0 55 0 0,0 0 20 0 0,0 0 6 0 0,0 0-825 0 0,0 0-1 0 0,1 1 1 0 0,-1-1-1 0 0,0 0 1 0 0,0 0-1 0 0,1 1 1 0 0,-1-1-1 0 0,0 0 1 0 0,0 1-1 0 0,0-1 0 0 0,1 0 1 0 0,-1 1-1 0 0,0-1 1 0 0,0 0-1 0 0,0 1 1 0 0,0-1-1 0 0,0 1 1 0 0,0-1-1 0 0,1 0 1 0 0,-1 1-1 0 0,0-1 1 0 0,0 0-1 0 0,0 1-116 0 0,-1 3 239 0 0,0 0 1 0 0,1 0-1 0 0,0 0 0 0 0,0 0 0 0 0,0 0 1 0 0,1 0-1 0 0,-1 0 0 0 0,1 0 1 0 0,0 0-1 0 0,0 0 0 0 0,0-1 1 0 0,1 2-240 0 0,0 2 246 0 0,0 0 1 0 0,-1 0 0 0 0,0 0 0 0 0,1 6-247 0 0,-2 51 630 0 0,-1 90 25 0 0,-1-110-482 0 0,-3 0-1 0 0,-4 19-172 0 0,-3 8 195 0 0,9-60-131 0 0,2-16 168 0 0,0-19 28 0 0,0 3-144 0 0,1 4-73 0 0,0 1 1 0 0,1-1-1 0 0,1 1 0 0 0,1-4-43 0 0,3-13 84 0 0,0-25-84 0 0,-2 22 19 0 0,3-8-19 0 0,-4 32 10 0 0,0 0 1 0 0,0 1-1 0 0,1 0 0 0 0,0 0 1 0 0,5-9-11 0 0,2-2 45 0 0,8-12-26 0 0,-12 24-8 0 0,4-7 10 0 0,2 1 0 0 0,2-2-21 0 0,-3 4 10 0 0,-10 11-6 0 0,0 0 0 0 0,0 0 0 0 0,1 1 0 0 0,-1-1 1 0 0,1 0-1 0 0,0 1 0 0 0,0 0 0 0 0,0-1 0 0 0,0 1 1 0 0,0 0-1 0 0,0 1 0 0 0,1-1 0 0 0,2-1-4 0 0,-5 3 0 0 0,-1 0 0 0 0,1 0 0 0 0,0 0 0 0 0,0 0 0 0 0,-1 0 0 0 0,1 0 0 0 0,0 0 0 0 0,-1 0 0 0 0,1 1 0 0 0,0-1 0 0 0,-1 0 0 0 0,1 0 0 0 0,0 1 0 0 0,-1-1 0 0 0,1 0 0 0 0,0 1 0 0 0,-1-1 0 0 0,1 0 0 0 0,-1 1 0 0 0,1-1 0 0 0,-1 1 0 0 0,1-1 0 0 0,-1 1 0 0 0,1-1 0 0 0,-1 1 0 0 0,1 0 0 0 0,-1-1 0 0 0,4 6 0 0 0,0-1 0 0 0,-1 1 0 0 0,0-1 0 0 0,0 1 0 0 0,0 0 0 0 0,-1 0 0 0 0,1 1 0 0 0,-3-5 0 0 0,3 9 0 0 0,0 1 0 0 0,0 0 0 0 0,-1-1 0 0 0,-1 1 0 0 0,0 11 0 0 0,4 26 0 0 0,-1-17 0 0 0,-4-23 0 0 0,1-1 0 0 0,0 1 0 0 0,1 0 0 0 0,0-1 0 0 0,0 1 0 0 0,1-1 0 0 0,3 8 0 0 0,3 6 0 0 0,-9-21 3 0 0,0-1-1 0 0,0 1 1 0 0,0-1-1 0 0,1 1 1 0 0,-1-1-1 0 0,0 1 0 0 0,1-1 1 0 0,-1 1-1 0 0,0-1 1 0 0,1 1-1 0 0,-1-1 1 0 0,1 0-1 0 0,-1 1 1 0 0,1-1-1 0 0,-1 0 1 0 0,0 1-1 0 0,1-1 1 0 0,0 0-1 0 0,-1 0 1 0 0,1 1-1 0 0,-1-1 1 0 0,1 0-1 0 0,-1 0 1 0 0,1 0-1 0 0,-1 0 1 0 0,1 0-1 0 0,0 0-2 0 0,0 0 3 0 0,0 0 1 0 0,0 0-1 0 0,0-1 0 0 0,0 1 0 0 0,0-1 1 0 0,0 1-1 0 0,0-1 0 0 0,0 1 0 0 0,0-1 0 0 0,0 1 1 0 0,0-1-1 0 0,0 0 0 0 0,0 0-3 0 0,3-3 6 0 0,-1 0 1 0 0,0 0-1 0 0,0 0 0 0 0,0 0 0 0 0,1-3-6 0 0,68-125 124 0 0,-66 121-124 0 0,1-1 0 0 0,0 1 0 0 0,0 1 0 0 0,1-1 0 0 0,0 1 0 0 0,1 0 0 0 0,0 1 0 0 0,5-3 0 0 0,-2 2 5 0 0,-8 6 2 0 0,1 1 0 0 0,0 0 0 0 0,-1-1 0 0 0,1 1 0 0 0,2 0-7 0 0,-6 3 2 0 0,1-1-1 0 0,-1 0 0 0 0,1 1 0 0 0,0-1 1 0 0,-1 1-1 0 0,1 0 0 0 0,0 0 0 0 0,-1 0 1 0 0,1 0-1 0 0,0 0 0 0 0,0 0 0 0 0,-1 0 1 0 0,1 0-1 0 0,0 1 0 0 0,-1-1 0 0 0,1 0 1 0 0,0 1-1 0 0,-1 0 0 0 0,2 0-1 0 0,1 1 19 0 0,1 1 0 0 0,0 1 0 0 0,-1-1 0 0 0,1 1 0 0 0,-1-1 0 0 0,0 1 0 0 0,0 0 0 0 0,0 1 0 0 0,-1-1 0 0 0,0 1 0 0 0,0-1 1 0 0,0 1-1 0 0,0 0 0 0 0,-1 0 0 0 0,1 1-19 0 0,5 14 80 0 0,-1 1 0 0 0,0 0 0 0 0,-1 5-80 0 0,-4-20-30 0 0,20 86-354 0 0,2 29 384 0 0,-16-75 231 0 0,2 0-1 0 0,13 32-230 0 0,-22-75-12 0 0,-1-1 0 0 0,1 1 0 0 0,0-1-1 0 0,0 0 1 0 0,0 0 0 0 0,0 1 0 0 0,1-1-1 0 0,-1 0 1 0 0,0 0 0 0 0,1 0 0 0 0,0 0-1 0 0,-1-1 1 0 0,1 1 0 0 0,0 0 0 0 0,0-1-1 0 0,2 2 13 0 0,2 1-151 0 0,-5-3 88 0 0,1 0 0 0 0,-1 0 1 0 0,0 0-1 0 0,1 0 0 0 0,-1-1 0 0 0,1 1 1 0 0,-1 0-1 0 0,1-1 0 0 0,-1 1 0 0 0,1-1 0 0 0,0 1 63 0 0,-1-2-108 0 0,0 1 0 0 0,0 0 0 0 0,0 0 0 0 0,-1 0 0 0 0,1-1 0 0 0,0 1 0 0 0,0-1 0 0 0,0 1 0 0 0,0-1 0 0 0,0 1 0 0 0,0-1-1 0 0,-1 1 1 0 0,1-1 0 0 0,0 0 0 0 0,0 1 0 0 0,-1-1 0 0 0,1 0 0 0 0,-1 0 0 0 0,1 1 0 0 0,0-1 0 0 0,-1 0 0 0 0,0 0 0 0 0,1 0 108 0 0,4-10-1792 0 0,0 0-66 0 0</inkml:trace>
  <inkml:trace contextRef="#ctx0" brushRef="#br0" timeOffset="1883.895">2732 237 18055 0 0,'0'0'407'0'0,"1"-2"60"0"0,1-3-299 0 0,1-1 0 0 0,0 1 0 0 0,1 0 0 0 0,-1 0-1 0 0,1 0 1 0 0,0 0 0 0 0,0 1 0 0 0,1-1-168 0 0,9-8 1197 0 0,0 1 0 0 0,4-2-1197 0 0,-13 10 267 0 0,1 1 1 0 0,-1-1-1 0 0,1 1 0 0 0,6-2-267 0 0,-10 4 73 0 0,0 0-1 0 0,0 1 0 0 0,0-1 0 0 0,1 0 0 0 0,-1 1 1 0 0,0-1-1 0 0,1 1 0 0 0,-1 0 0 0 0,1 0 0 0 0,-1 0 0 0 0,0 0 1 0 0,1 0-1 0 0,-1 1 0 0 0,1-1-72 0 0,1 1 113 0 0,-1 0 1 0 0,1 0-1 0 0,0-1 0 0 0,-1 0 0 0 0,1 1 1 0 0,3-1-114 0 0,-5 0 63 0 0,-1 0-25 0 0,1 1 0 0 0,-1-1 1 0 0,1 1-1 0 0,-1 0 0 0 0,1 0 1 0 0,-1 0-1 0 0,1 0 0 0 0,-1 0 1 0 0,0 0-1 0 0,0 0 0 0 0,0 0 1 0 0,0 0-1 0 0,0 1 0 0 0,1 0-38 0 0,-1-1 37 0 0,0 1-20 0 0,0-1-1 0 0,0 1 1 0 0,0-1 0 0 0,0 1-1 0 0,0 0 1 0 0,-1-1 0 0 0,1 1-1 0 0,-1 0 1 0 0,1 0 0 0 0,-1-1-1 0 0,0 3-15 0 0,2 3 32 0 0,-1-3-27 0 0,0 0 0 0 0,0 0 0 0 0,-1 1 0 0 0,0-1-1 0 0,1 0 1 0 0,-1 1 0 0 0,-1-1 0 0 0,1 0 0 0 0,-1 1 0 0 0,1-1 0 0 0,-1 0-1 0 0,-1 2-5 0 0,-2 7-3 0 0,-1-1-1 0 0,-1 0 0 0 0,-2 4 4 0 0,2-4 5 0 0,1-6-6 0 0,4-5 3 0 0,0 0-1 0 0,0 0 1 0 0,0 0-1 0 0,0 0 0 0 0,0 0 1 0 0,0 0-1 0 0,0 0 1 0 0,0 0-1 0 0,0 1 0 0 0,1-1 1 0 0,-1 0-2 0 0,0 1 69 0 0,1-2 5 0 0,5 2-58 0 0,-1 1 1 0 0,0 0 0 0 0,0 0 0 0 0,0 1 0 0 0,0-1-1 0 0,0 1 1 0 0,-1 0 0 0 0,1 0 0 0 0,-1 0 0 0 0,0 0 0 0 0,0 1-1 0 0,-1-1 1 0 0,2 4-17 0 0,0 1 19 0 0,0 0-1 0 0,-1 0 1 0 0,0 0-1 0 0,-1 0 1 0 0,0 1-1 0 0,0-1 0 0 0,-1 1 1 0 0,0 6-19 0 0,1 7 42 0 0,-1-15-41 0 0,0 0 0 0 0,-1 0 0 0 0,0 0 0 0 0,-1 0 0 0 0,0 1 1 0 0,0-1-1 0 0,-1 0 0 0 0,1 0 0 0 0,-2 0-1 0 0,3-7 0 0 0,-1 1 0 0 0,0 0 0 0 0,1 0 0 0 0,-1 0 0 0 0,0 0 0 0 0,0 0 0 0 0,0-1 0 0 0,0 1 0 0 0,0 0 0 0 0,-1-1 0 0 0,1 1 0 0 0,-1 0 0 0 0,-1 1 0 0 0,2-2-164 0 0,1-1 1 0 0,-1 1-1 0 0,0 0 0 0 0,1 0 0 0 0,-1-1 1 0 0,0 1-1 0 0,0-1 0 0 0,1 1 0 0 0,-1-1 1 0 0,0 1-1 0 0,0-1 0 0 0,0 1 0 0 0,0-1 1 0 0,0 0 163 0 0,1 0-69 0 0,0 0 0 0 0,0 0 1 0 0,-1 0-1 0 0,1 0 1 0 0,0 0-1 0 0,-1 0 1 0 0,1 0-1 0 0,0 0 1 0 0,0 0-1 0 0,-1 0 0 0 0,1 0 1 0 0,0 0-1 0 0,0 0 1 0 0,-1-1-1 0 0,1 1 1 0 0,0 0-1 0 0,0 0 1 0 0,0 0-1 0 0,-1-1 0 0 0,1 1 1 0 0,0 0-1 0 0,0 0 1 0 0,0 0-1 0 0,0-1 1 0 0,0 1-1 0 0,-1 0 1 0 0,1 0-1 0 0,0-1 0 0 0,0 1 1 0 0,0 0-1 0 0,0 0 1 0 0,0-1-1 0 0,0 1 1 0 0,0 0-1 0 0,0 0 0 0 0,0-1 1 0 0,0 1-1 0 0,0 0 1 0 0,0-1-1 0 0,0 1 1 0 0,0 0-1 0 0,0 0 1 0 0,0-1-1 0 0,0 1 69 0 0,0-11-1953 0 0,1 1 0 0 0,0-1 1 0 0,2-8 1952 0 0,5-5-2080 0 0</inkml:trace>
  <inkml:trace contextRef="#ctx0" brushRef="#br0" timeOffset="2356.671">3220 86 15664 0 0,'0'0'356'0'0,"0"0"49"0"0,2 3 21 0 0,2 2-361 0 0,0 0-1 0 0,0 0 1 0 0,-1 0-1 0 0,0 1 0 0 0,0 0 1 0 0,0 0-1 0 0,-1 0 1 0 0,0 0-1 0 0,0 0 0 0 0,0 0 1 0 0,-1 1-1 0 0,0-1 1 0 0,0 2-65 0 0,2 20 696 0 0,-1 1 0 0 0,-2 11-696 0 0,0-32 177 0 0,8 143-28 0 0,-7-132-627 0 0,1 1 0 0 0,0-1-1 0 0,2 0 1 0 0,0 0-1 0 0,1 0 479 0 0,2-7-6151 0 0</inkml:trace>
  <inkml:trace contextRef="#ctx0" brushRef="#br0" timeOffset="2357.674">3396 285 11056 0 0,'0'0'505'0'0,"0"0"-9"0"0,-9 1 3601 0 0,-24 17 1011 0 0,26-13-5008 0 0,0-1 0 0 0,0 0 0 0 0,-1-1 0 0 0,-5 3-100 0 0,-76 21-672 0 0,57-17-2451 0 0,19-5-3464 0 0</inkml:trace>
  <inkml:trace contextRef="#ctx0" brushRef="#br0" timeOffset="3350.279">3817 951 9216 0 0,'0'0'706'0'0,"1"2"-463"0"0,2 5 113 0 0,-2-5 1351 0 0,0 0 579 0 0,3 3-759 0 0,13 17 4823 0 0,-1-9-5268 0 0,0-4-1044 0 0,-11-9-7 0 0,-1-1 33 0 0,19 0 1146 0 0,-1-1 0 0 0,1-1-1210 0 0,1-1 786 0 0,-1 2 1 0 0,1 1-787 0 0,92-2 1729 0 0,-34 1-294 0 0,18 3-1435 0 0,49 1 711 0 0,-83-3-485 0 0,72-4 466 0 0,5-7-692 0 0,-58 5-242 0 0,25-4 55 0 0,-58 7 122 0 0,29-8 65 0 0,8 0-99 0 0,-64 15 271 0 0,-29 9 304 0 0,0-2-581 0 0,-1 0 0 0 0,0 0 0 0 0,0-1 0 0 0,-5 7 105 0 0,3-6 105 0 0,1 0 0 0 0,1 0 0 0 0,0 0 0 0 0,0 2-105 0 0,3-8 22 0 0,-3 9 27 0 0,0 0 1 0 0,1 0 0 0 0,1 1 0 0 0,0-1-1 0 0,0 1 1 0 0,1 11-50 0 0,2-23 0 0 0,0 0 0 0 0,0 1 0 0 0,0-1 0 0 0,0 0 0 0 0,0 0 0 0 0,1 0 0 0 0,-1 0 0 0 0,1 0 0 0 0,0 0 0 0 0,0 0 0 0 0,-1 0 0 0 0,1 0 0 0 0,0 0 0 0 0,1 0 0 0 0,-1 0 0 0 0,1 0 0 0 0,-1 0 0 0 0,0-1 0 0 0,1 0 0 0 0,-1 0 0 0 0,1-1 0 0 0,-1 1 0 0 0,1 0 0 0 0,0 0 0 0 0,-1-1 0 0 0,1 1 0 0 0,-1-1 0 0 0,1 1 0 0 0,0-1 0 0 0,0 0 0 0 0,-1 1 0 0 0,1-1 0 0 0,0 0 0 0 0,0 0 0 0 0,-1 0 0 0 0,1-1 0 0 0,1 1 0 0 0,5-2 0 0 0,-1 0 0 0 0,0 0 0 0 0,1 0 0 0 0,-1-1 0 0 0,0 0 0 0 0,-1-1 0 0 0,1 1 0 0 0,-1-1 0 0 0,1-1 0 0 0,-1 1 0 0 0,0-1 0 0 0,-1 0 0 0 0,1 0 0 0 0,-1-1 0 0 0,0 1 0 0 0,-1-1 0 0 0,2-3 0 0 0,0 1-121 0 0,-2-1 0 0 0,1 0 0 0 0,-1 0 0 0 0,0 0 0 0 0,-1-1 0 0 0,0 1 0 0 0,-1-1 0 0 0,1-6 121 0 0,-2 12 0 0 0,-1 0 0 0 0,1 0 0 0 0,-1 0 0 0 0,0 0 0 0 0,-1 0 0 0 0,1 0 0 0 0,-1 0 0 0 0,1 0 0 0 0,-1 0 0 0 0,0 1 0 0 0,-1-1 0 0 0,1 0 0 0 0,-1 1 0 0 0,1-1 0 0 0,-1 1 0 0 0,0-1 0 0 0,-1 1 0 0 0,1 0 0 0 0,0 0 0 0 0,-1 0 0 0 0,0 0 0 0 0,0 0 0 0 0,-2-2 0 0 0,-8-4 0 0 0,0 0 0 0 0,-1 1 0 0 0,0 0 0 0 0,0 1 0 0 0,-7-2 0 0 0,-21-11 0 0 0,-21-12-137 0 0,22 12-535 0 0,-6-6 672 0 0,18 11-1399 0 0,-9-5-7147 0 0,12 0-531 0 0</inkml:trace>
  <inkml:trace contextRef="#ctx0" brushRef="#br0" timeOffset="3830.16">3867 443 20183 0 0,'2'0'463'0'0,"10"2"-244"0"0,-1 0 0 0 0,1-1 1 0 0,0-1-1 0 0,-1 0 0 0 0,1 0 0 0 0,-1-1 0 0 0,1-1 0 0 0,3-1-219 0 0,3 0 606 0 0,0-2-1 0 0,0 0 0 0 0,0-1 1 0 0,-1 0-1 0 0,10-6-605 0 0,-18 7 126 0 0,0 0 1 0 0,-1 0-1 0 0,0-1 0 0 0,0 0 1 0 0,0 0-1 0 0,-1-1 0 0 0,1 0 0 0 0,-2 0 1 0 0,1-1-1 0 0,-1 0 0 0 0,0 0-126 0 0,0-1 29 0 0,-3 5-4 0 0,-1 0 1 0 0,1 0-1 0 0,-1 0 1 0 0,0-1-1 0 0,1-1-25 0 0,-2 5 4 0 0,-1 0 0 0 0,0-1-1 0 0,1 1 1 0 0,-1 0 0 0 0,0 0-1 0 0,0-1 1 0 0,0 1-1 0 0,0 0 1 0 0,0-1 0 0 0,0 1-1 0 0,0 0 1 0 0,-1 0-1 0 0,1-1 1 0 0,0 1 0 0 0,-1 0-1 0 0,1 0 1 0 0,-1-1-1 0 0,1 1 1 0 0,-1 0 0 0 0,0 0-1 0 0,0-1-3 0 0,0 1-2 0 0,0 0 1 0 0,0 0-1 0 0,-1 0 0 0 0,1 1 1 0 0,0-1-1 0 0,0 0 0 0 0,-1 0 0 0 0,1 1 1 0 0,0-1-1 0 0,-1 1 0 0 0,1 0 1 0 0,-1-1-1 0 0,1 1 0 0 0,0 0 0 0 0,-1 0 1 0 0,1 0-1 0 0,-1 0 0 0 0,1 0 1 0 0,-1 0-1 0 0,1 0 0 0 0,-2 1 2 0 0,-2-1-9 0 0,-1 1 0 0 0,0 0 0 0 0,0 1 0 0 0,-3 1 9 0 0,-1 1-1 0 0,1 1 0 0 0,-1 0 0 0 0,1 0 1 0 0,0 1-1 0 0,1 0 0 0 0,0 1 0 0 0,-2 1 1 0 0,-10 10 16 0 0,1 2 0 0 0,-3 5-16 0 0,16-18 50 0 0,0 0 1 0 0,0 1-1 0 0,1 0 1 0 0,0 1-1 0 0,1-1 1 0 0,-1 1-1 0 0,2 0 1 0 0,-1 0 0 0 0,1 0-1 0 0,1 0 1 0 0,0 0-1 0 0,-1 9-50 0 0,2-15-46 0 0,1 0 0 0 0,0 0-1 0 0,0 0 1 0 0,0 0 0 0 0,0 1 0 0 0,1-1 0 0 0,-1 0-1 0 0,1 0 1 0 0,0 0 0 0 0,-1-1 0 0 0,1 1-1 0 0,1 0 1 0 0,-1 0 0 0 0,0 0 0 0 0,1-1-1 0 0,-1 1 1 0 0,1-1 0 0 0,0 1 0 0 0,0-1 0 0 0,0 0-1 0 0,0 1 1 0 0,0-1 0 0 0,1 0 0 0 0,-1 0-1 0 0,1-1 1 0 0,2 2 46 0 0,1 1-505 0 0,0-1 0 0 0,0 0 0 0 0,1-1 1 0 0,-1 1-1 0 0,1-2 0 0 0,0 1 0 0 0,-1 0 0 0 0,1-1 0 0 0,0-1 0 0 0,0 1 0 0 0,2-1 505 0 0,8 0-1532 0 0</inkml:trace>
  <inkml:trace contextRef="#ctx0" brushRef="#br0" timeOffset="4165.647">4515 1 20015 0 0,'0'0'455'0'0,"0"0"61"0"0,0 0 29 0 0,0 0-57 0 0,0 0-202 0 0,0 0 331 0 0,0 0 176 0 0,-1 1 37 0 0,-5 6-34 0 0,0-1-435 0 0,0 0 0 0 0,0-1 0 0 0,0 1 0 0 0,-1-2 0 0 0,-1 2-361 0 0,-16 8-120 0 0,-1-1-1 0 0,0-1 1 0 0,-1-1 0 0 0,-26 7 120 0 0,37-16-1330 0 0,1-1-70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1:11.8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2106 19031 0 0,'0'0'432'0'0,"1"1"66"0"0,11 18 563 0 0,-7-12-682 0 0,0 1-1 0 0,-1-1 0 0 0,0 1 1 0 0,-1 0-1 0 0,1 0 1 0 0,0 6-379 0 0,6 26 4225 0 0,5 37-4225 0 0,-11-41 570 0 0,-1 0 0 0 0,-2 1 0 0 0,-3 32-570 0 0,1-44 216 0 0,2 0-1 0 0,1 0 0 0 0,2 9-215 0 0,2 25 317 0 0,7 75 549 0 0,-2-40-252 0 0,-9-59-613 0 0,-1-15 48 0 0,0-1 0 0 0,4 12-49 0 0,-4-11 166 0 0,-2-16-182 0 0,2-2 268 0 0,9 2 29 0 0,-1 0-228 0 0,-1-2-117 0 0,-1 1 0 0 0,1-1 0 0 0,-1-1-1 0 0,1 1 1 0 0,-1-1 0 0 0,1 0 0 0 0,1-1 64 0 0,11 1 390 0 0,15 0-202 0 0,-26-1-155 0 0,1 0 0 0 0,-1 1 0 0 0,0 0 0 0 0,6 1-33 0 0,24 3 0 0 0,-30-4 0 0 0,0 0 0 0 0,-1 0 0 0 0,1 1 0 0 0,-1 0 0 0 0,4 1 0 0 0,24 9 0 0 0,16 5 0 0 0,-45-14-91 0 0,1-1-1 0 0,-1 0 1 0 0,1 0-1 0 0,0 0 1 0 0,2-1 91 0 0,-8-1-255 0 0,-2 0 58 0 0,0 0 246 0 0,2 0 191 0 0,-2 0-254 0 0,1 1-1 0 0,-1-1 1 0 0,0 0-1 0 0,1 0 1 0 0,-1 0-1 0 0,0 0 0 0 0,0 0 1 0 0,1 0-1 0 0,-1 0 1 0 0,0 0-1 0 0,1 0 1 0 0,-1 0-1 0 0,0 0 0 0 0,1 0 1 0 0,-1 0-1 0 0,0-1 1 0 0,0 1-1 0 0,1 0 1 0 0,-1 0-1 0 0,0 0 0 0 0,1 0 1 0 0,-1 0-1 0 0,0-1 1 0 0,0 1 14 0 0,1-1-177 0 0,-1 0 0 0 0,1 0 0 0 0,-1 0 0 0 0,0 1 0 0 0,1-1 0 0 0,-1 0 0 0 0,0 0 0 0 0,0 0 0 0 0,0 0 0 0 0,0 0 0 0 0,0 0 0 0 0,0 0 0 0 0,0 0 0 0 0,0 0 0 0 0,0 0 0 0 0,0-1 177 0 0,-1 1-222 0 0,0 0 0 0 0,1 0 0 0 0,-1 0-1 0 0,0 0 1 0 0,0 0 0 0 0,0 0 0 0 0,0 1 0 0 0,0-1 0 0 0,0 0 0 0 0,0 1 0 0 0,0-1 0 0 0,0 0 0 0 0,0 1 0 0 0,-1-1 222 0 0,-8-3-1930 0 0</inkml:trace>
  <inkml:trace contextRef="#ctx0" brushRef="#br0" timeOffset="734.319">462 2611 19807 0 0,'0'0'455'0'0,"0"0"61"0"0,0 0 27 0 0,0 0-66 0 0,0 0-198 0 0,0 0 317 0 0,0 0 166 0 0,0 0 36 0 0,2 0-30 0 0,4 0-347 0 0,0-1 1 0 0,0 0 0 0 0,0-1 0 0 0,0 0 0 0 0,0 0 0 0 0,0 0 0 0 0,0 0-1 0 0,3-3-421 0 0,-2 2 214 0 0,0 0 0 0 0,0 0 0 0 0,0 1-1 0 0,0-1 1 0 0,1 2 0 0 0,2-1-214 0 0,32-7 1338 0 0,-32 6-1230 0 0,0 1 1 0 0,1 0-1 0 0,-1 1 1 0 0,7 0-109 0 0,10-1 157 0 0,17-2-157 0 0,-16 1 247 0 0,16 1-247 0 0,27-1 189 0 0,31-5-326 0 0,-89 8 217 0 0,-1-1-1 0 0,1 0 1 0 0,0-1 0 0 0,-1-1 0 0 0,1 0 0 0 0,-1 0-1 0 0,1-2-79 0 0,-6 2-24 0 0,0 1-1 0 0,1-1 0 0 0,-1 1 1 0 0,0 0-1 0 0,1 0 0 0 0,-1 1 1 0 0,1 0-1 0 0,0 1 0 0 0,-1 0 1 0 0,7 0 24 0 0,10 2-277 0 0,77 3 955 0 0,-60-8-634 0 0,-31 2-45 0 0,1 0-1 0 0,0 1 1 0 0,9 0 1 0 0,1 2 0 0 0,27 3 53 0 0,-36-3-42 0 0,0-1 0 0 0,0-1-1 0 0,1 0 1 0 0,-1-1 0 0 0,0 0-1 0 0,0 0 1 0 0,11-4-11 0 0,-3 3 0 0 0,-18 2 0 0 0,1 0 0 0 0,-1 0 0 0 0,1 0 0 0 0,0-1 0 0 0,-1 1 0 0 0,1-1 0 0 0,-1 1 0 0 0,1-1 0 0 0,-1 0 0 0 0,0 0 0 0 0,1-1 0 0 0,9-5 0 0 0,-11 5 0 0 0,1 1 0 0 0,-1 0 0 0 0,1-1 0 0 0,0 1 0 0 0,-1 0 0 0 0,1 0 0 0 0,0 0 0 0 0,0 0 0 0 0,0 1 0 0 0,0-1 0 0 0,0 0 0 0 0,0 1 0 0 0,0 0 0 0 0,0-1 0 0 0,0 1 0 0 0,0 0 0 0 0,0 0 0 0 0,1 0 0 0 0,5 1 0 0 0,0 0 0 0 0,-1 0 0 0 0,1-1 0 0 0,0 0 0 0 0,0-1 0 0 0,0 0 0 0 0,-1 0 0 0 0,1 0 0 0 0,0-1 0 0 0,-1 0 0 0 0,2-1 0 0 0,-8 2 0 0 0,2 0 0 0 0,-1-1 0 0 0,0 1 0 0 0,0 0 0 0 0,1 1 0 0 0,-1-1 0 0 0,0 0 0 0 0,1 1 0 0 0,-1-1 0 0 0,1 1 0 0 0,-1-1 0 0 0,1 1 0 0 0,-1 0 0 0 0,1 0 0 0 0,-1 1 0 0 0,1-1 0 0 0,-1 0 0 0 0,1 1 0 0 0,1 0 0 0 0,59 9-215 0 0,-50-8 30 0 0,29 7-211 0 0,-32-8 510 0 0,-1 1-1 0 0,0-2 1 0 0,0 1 0 0 0,0-1 0 0 0,0 0-1 0 0,1-1 1 0 0,0-1-114 0 0,10 3 0 0 0,-17 0 0 0 0,0-1 0 0 0,-1 0 0 0 0,1 0 0 0 0,0 1 0 0 0,-1-2 0 0 0,1 1 0 0 0,0 0 0 0 0,-1-1 0 0 0,1 1 0 0 0,0-1 0 0 0,0-1 0 0 0,16 1 0 0 0,-4-1 0 0 0,-11 1 0 0 0,0 0 0 0 0,0 0 0 0 0,1 0 0 0 0,-1 1 0 0 0,0 0 0 0 0,2 0 0 0 0,26-2 0 0 0,-13 2 0 0 0,-19 0 0 0 0,2 0 0 0 0,0 0 0 0 0,-1 0 0 0 0,1 0 0 0 0,0 0 0 0 0,0 1 0 0 0,0-1 0 0 0,0 1 0 0 0,0-1 0 0 0,1 1 0 0 0,6 2 0 0 0,2-4 0 0 0,-2 2 0 0 0,0-4 0 0 0,5-3-141 0 0,-11 5-29 0 0,-1 0-1 0 0,0 0 1 0 0,0 0 0 0 0,0 0-1 0 0,0 0 1 0 0,0 0-1 0 0,0-1 1 0 0,0 1 0 0 0,0-1-1 0 0,0 1 1 0 0,-1-1-1 0 0,1 0 1 0 0,1-1 170 0 0,4-3-1265 0 0,2 1-50 0 0</inkml:trace>
  <inkml:trace contextRef="#ctx0" brushRef="#br0" timeOffset="2106.443">2921 2061 6448 0 0,'1'1'297'0'0,"3"3"57"0"0,1 0-306 0 0,-1 1 0 0 0,1 0 0 0 0,-1 1-1 0 0,2 2-47 0 0,2 8 3156 0 0,2 16 5760 0 0,-3 0-4853 0 0,-4-1-3052 0 0,-1 0 0 0 0,-2 8-1011 0 0,-6 65 829 0 0,3-66-291 0 0,1 0 1 0 0,3 39-539 0 0,4-29 630 0 0,-5-46-511 0 0,0-2-14 0 0,0 0-1 0 0,0 0-5 0 0,0 0-23 0 0,0-1-22 0 0,-5-9-38 0 0,0 1 0 0 0,1-1-1 0 0,1 0 1 0 0,0 1-1 0 0,0-2 1 0 0,1 1-1 0 0,0-2-15 0 0,-4-28 92 0 0,2-9-92 0 0,3 36 27 0 0,-3-41 264 0 0,2-1-1 0 0,3 0 0 0 0,6-46-290 0 0,-4 82-19 0 0,0 1-1 0 0,2 0 1 0 0,0 0 0 0 0,3-7 19 0 0,-7 23 24 0 0,-1 0 0 0 0,1 0 1 0 0,0 0-1 0 0,0 0 0 0 0,0 1 1 0 0,0-1-1 0 0,0 0 0 0 0,0 1 0 0 0,1-1 1 0 0,-1 1-1 0 0,0-1 0 0 0,1 1 1 0 0,-1 0-1 0 0,1-1 0 0 0,0 1 1 0 0,-1 0-1 0 0,1 0 0 0 0,1 0-24 0 0,5 0 89 0 0,-7 1-80 0 0,1 1-1 0 0,0 0 0 0 0,-1-1 1 0 0,1 1-1 0 0,-1 0 0 0 0,1 0 0 0 0,-1 0 1 0 0,1 0-1 0 0,-1 0 0 0 0,0 0 1 0 0,1 0-1 0 0,-1 1 0 0 0,0-1 0 0 0,0 0 1 0 0,0 1-1 0 0,0-1 0 0 0,0 1 1 0 0,0-1-1 0 0,0 1 0 0 0,0-1 0 0 0,-1 1 1 0 0,1 0-1 0 0,0 1-8 0 0,1 11-78 0 0,1 0-1 0 0,0 0 1 0 0,1-1-1 0 0,1 1 1 0 0,4 7 78 0 0,0 3 100 0 0,7 23-100 0 0,-9-22 361 0 0,11 22-361 0 0,-3-17 305 0 0,2 0 0 0 0,1-2 0 0 0,7 8-305 0 0,1 3 267 0 0,-4-10-585 0 0,-14-18 234 0 0,0 0-1 0 0,6 10 85 0 0,-11-16 85 0 0,1 0 0 0 0,0 0 0 0 0,1 0 0 0 0,-1-1 0 0 0,1 1 0 0 0,0-1 0 0 0,5 3-85 0 0,-2 0-143 0 0,-6-6 14 0 0,-1 0 17 0 0,5 4 100 0 0,-5-4 20 0 0,0 0 0 0 0,0 0 1 0 0,0-1-1 0 0,0 1 0 0 0,0 0 0 0 0,0-1 1 0 0,1 1-1 0 0,-1-1 0 0 0,0 0 0 0 0,0 1 1 0 0,0-1-1 0 0,1 0 0 0 0,-1 1 0 0 0,0-1 1 0 0,0 0-1 0 0,0 0 0 0 0,2 0-8 0 0,2-1 62 0 0,0 0 0 0 0,0 0 0 0 0,0-1 0 0 0,0 1 0 0 0,4-3-62 0 0,-2 1 91 0 0,-6 2 1 0 0,0-6-16 0 0,1-6-76 0 0,0 0 0 0 0,-1 0 0 0 0,-1 0 0 0 0,0-13 0 0 0,-1 13 0 0 0,1 1 0 0 0,1 0 0 0 0,0-1 0 0 0,0 1 0 0 0,4-12 0 0 0,4-7 21 0 0,2 0 1 0 0,2 1-1 0 0,13-24-21 0 0,-22 47 7 0 0,0 0 1 0 0,1 0-1 0 0,0 1 1 0 0,0 0-1 0 0,1 0 1 0 0,-1 0-1 0 0,1 1 1 0 0,0-1-1 0 0,1 2 1 0 0,3-4-8 0 0,-7 7 1 0 0,5-4 10 0 0,1 0 1 0 0,-1 1-1 0 0,1 0 0 0 0,0 1 0 0 0,0 0 0 0 0,4-1-11 0 0,-10 3 2 0 0,0 1 0 0 0,-1 0 0 0 0,1 0 0 0 0,0 0 0 0 0,-1 0 0 0 0,1 0 0 0 0,0 0 0 0 0,-1 1 0 0 0,1-1 0 0 0,-1 1 0 0 0,1 0 0 0 0,-1 0 0 0 0,1 0 0 0 0,-1 0-1 0 0,1 0 1 0 0,-1 0 0 0 0,0 1 0 0 0,0-1 0 0 0,0 1 0 0 0,0-1 0 0 0,0 1 0 0 0,0 0 0 0 0,0 0 0 0 0,0 0 0 0 0,1 2-2 0 0,2 3 0 0 0,-1 0 0 0 0,0 0 0 0 0,0 1 0 0 0,0-1 0 0 0,-1 1 0 0 0,0 0 0 0 0,1 4 0 0 0,3 16 0 0 0,1 15 0 0 0,-4-25 0 0 0,4 46 0 0 0,-6-40 0 0 0,5 20 0 0 0,10 48 0 0 0,-13-76 0 0 0,-1 0 0 0 0,-1 1 0 0 0,0-1 0 0 0,-1 5 0 0 0,0-13-109 0 0,-1-1 0 0 0,1 0 1 0 0,0 1-1 0 0,0-1 0 0 0,1 0 0 0 0,0 0 1 0 0,1 0-1 0 0,-1 0 0 0 0,1-1 0 0 0,1 1 1 0 0,-1-1-1 0 0,3 4 109 0 0,-5-9-158 0 0,0-1 0 0 0,-1 1 1 0 0,1-1-1 0 0,0 0 0 0 0,0 1 1 0 0,-1-1-1 0 0,1 0 0 0 0,0 1 0 0 0,0-1 1 0 0,0 0-1 0 0,0 0 0 0 0,0 1 1 0 0,-1-1-1 0 0,1 0 0 0 0,0 0 1 0 0,0 0-1 0 0,0 0 0 0 0,0 0 0 0 0,0-1 1 0 0,-1 1-1 0 0,1 0 0 0 0,0 0 1 0 0,0-1-1 0 0,0 1 0 0 0,0 0 1 0 0,-1-1-1 0 0,1 1 0 0 0,0 0 1 0 0,0-1 157 0 0,5-6-1842 0 0</inkml:trace>
  <inkml:trace contextRef="#ctx0" brushRef="#br0" timeOffset="3184.366">4073 1534 17503 0 0,'11'9'803'0'0,"-11"-9"-758"0"0,1 0 1 0 0,0 0-1 0 0,0 0 0 0 0,-1 1 1 0 0,1-1-1 0 0,0 0 0 0 0,-1 0 1 0 0,1 0-1 0 0,0-1 0 0 0,0 1 0 0 0,-1 0 1 0 0,1 0-1 0 0,0 0 0 0 0,-1 0 1 0 0,1-1-1 0 0,0 1 0 0 0,-1 0 1 0 0,1-1-1 0 0,0 1 0 0 0,-1 0 1 0 0,1-1-1 0 0,-1 1 0 0 0,1-1-45 0 0,3-1 59 0 0,25-10 336 0 0,38-13 3636 0 0,-50 21-3412 0 0,0 0 1 0 0,8 0-620 0 0,-19 3 62 0 0,1 0-1 0 0,0 1 1 0 0,0 0-1 0 0,0 0 1 0 0,-1 0 0 0 0,1 1-1 0 0,4 1-61 0 0,-7-1 3 0 0,0 0 1 0 0,1 1-1 0 0,-1-1 0 0 0,0 1 1 0 0,0 0-1 0 0,0 0 0 0 0,0 0 0 0 0,0 1 1 0 0,0 0-1 0 0,-1-1 0 0 0,1 1 1 0 0,-1 0-1 0 0,0 1 0 0 0,0-1 0 0 0,0 0 1 0 0,0 1-1 0 0,-1 0 0 0 0,1 0 0 0 0,-1 0 1 0 0,0 0-1 0 0,0 0 0 0 0,1 3-3 0 0,3 9 13 0 0,4 12-28 0 0,-1 0 1 0 0,2 9 14 0 0,-9-28 21 0 0,-1 0-1 0 0,0 0 1 0 0,0 1 0 0 0,0-1 0 0 0,-1 0 0 0 0,-1 0 0 0 0,0 0 0 0 0,0 0 0 0 0,-2 6-21 0 0,0 0 90 0 0,-1-1 1 0 0,0 1-1 0 0,-1-1 0 0 0,-1 0 1 0 0,0-1-1 0 0,-1 1 0 0 0,-2 1-90 0 0,2-6 12 0 0,1 0 0 0 0,-1 0-1 0 0,-1-1 1 0 0,-7 6-12 0 0,12-11 3 0 0,-1 0-1 0 0,0 0 0 0 0,1-1 1 0 0,-2 0-1 0 0,1 0 1 0 0,0 0-1 0 0,0 0 1 0 0,0 0-1 0 0,-1-1 0 0 0,1 0 1 0 0,-1 0-1 0 0,-4 1-2 0 0,1-2 6 0 0,1 1 26 0 0,0 0 0 0 0,-1 0 0 0 0,1-1 0 0 0,0-1 0 0 0,0 1-32 0 0,5-1 8 0 0,0 1 1 0 0,0 0-1 0 0,0-1 1 0 0,0 0-1 0 0,0 1 1 0 0,0-1-1 0 0,1 0 1 0 0,-1 0-1 0 0,0 0 0 0 0,1 0 1 0 0,-1 0-1 0 0,0 0 1 0 0,1-1-1 0 0,-1 1 1 0 0,1 0-1 0 0,0-1 1 0 0,0 1-1 0 0,-1-1 0 0 0,1 1 1 0 0,0-1-9 0 0,0 0 81 0 0,2 1-46 0 0,-1-1 0 0 0,1 0 0 0 0,0 1 0 0 0,0-1 0 0 0,0 0 0 0 0,0 1 0 0 0,0-1 0 0 0,0 1 0 0 0,0 0 0 0 0,0-1 0 0 0,1 1 0 0 0,-1 0 0 0 0,0 0 0 0 0,1 0 0 0 0,-1 0 0 0 0,1 0 0 0 0,-1 0 0 0 0,1 0-1 0 0,0 0 1 0 0,-1 0 0 0 0,1 1 0 0 0,1-1-35 0 0,5-1 19 0 0,0 0 0 0 0,0 0 0 0 0,1 1 0 0 0,2 0-19 0 0,-3 1 12 0 0,1-1 141 0 0,1 1-1 0 0,0 0 0 0 0,-1 1 0 0 0,1 0 0 0 0,-1 0 0 0 0,0 1 0 0 0,8 2-152 0 0,5 4 76 0 0,-1 0 1 0 0,15 8-77 0 0,-31-13 5 0 0,-1 0 1 0 0,0 0 0 0 0,0 1-1 0 0,0-1 1 0 0,0 1-1 0 0,0 0 1 0 0,-1 0-1 0 0,0 1 1 0 0,2 1-6 0 0,2 4 3 0 0,-4-7-116 0 0,-1 0-1 0 0,0 1 1 0 0,0-1 0 0 0,0 0-1 0 0,-1 1 1 0 0,1 0-1 0 0,-1 0 114 0 0,0-3-62 0 0,-1 1 0 0 0,1 0 0 0 0,-1-1 0 0 0,0 1-1 0 0,1-1 1 0 0,-1 1 0 0 0,0-1 0 0 0,0 1 0 0 0,0 0-1 0 0,-1-1 1 0 0,1 1 0 0 0,0-1 0 0 0,0 1 0 0 0,-1-1-1 0 0,1 1 1 0 0,-1-1 0 0 0,0 1 0 0 0,0 0 62 0 0,1-1-817 0 0,0-1-685 0 0,0 0-295 0 0,0 0-54 0 0</inkml:trace>
  <inkml:trace contextRef="#ctx0" brushRef="#br0" timeOffset="3674.945">4630 1568 17503 0 0,'0'0'399'0'0,"2"0"-211"0"0,0 0 0 0 0,-1 0 1 0 0,1 0-1 0 0,0 0 0 0 0,0 0 0 0 0,0 0 0 0 0,-1 1 0 0 0,2-1-188 0 0,1 3 79 0 0,0 0 0 0 0,-1 0 0 0 0,0 1 0 0 0,1-1 0 0 0,-1 1 0 0 0,-1 0 0 0 0,1-1 0 0 0,0 1-1 0 0,-1 0 1 0 0,0 1 0 0 0,0-1 0 0 0,1 3-79 0 0,4 15 682 0 0,-1 1 0 0 0,-1-1 1 0 0,-1 1-1 0 0,0 22-682 0 0,-1-17 260 0 0,1 0 0 0 0,1 0 0 0 0,2 0-260 0 0,9 43 50 0 0,-11-48-721 0 0,0-1-1 0 0,1 0 0 0 0,1 0 0 0 0,4 8 672 0 0,-5-20-5241 0 0,1-5-1640 0 0</inkml:trace>
  <inkml:trace contextRef="#ctx0" brushRef="#br0" timeOffset="4089.484">4857 1728 8288 0 0,'0'0'381'0'0,"0"0"-6"0"0,0 0 197 0 0,0 0 1721 0 0,0 0 783 0 0,-1 1 157 0 0,0 2-2856 0 0,-1-1-1 0 0,1 0 1 0 0,-1 0-1 0 0,0 0 1 0 0,0 0-1 0 0,0 0 1 0 0,0 0-1 0 0,0 0 1 0 0,-1-1-1 0 0,1 1 1 0 0,0-1-1 0 0,-3 2-376 0 0,1-2 149 0 0,1 1-1 0 0,-1-1 1 0 0,0 0-1 0 0,0 0 0 0 0,0 0 1 0 0,-1-1-1 0 0,1 0 1 0 0,-2 1-149 0 0,0-1-91 0 0,-1-1 1 0 0,0 1-1 0 0,0-1 1 0 0,1-1 0 0 0,-1 1-1 0 0,1-1 1 0 0,-1 0-1 0 0,1-1 1 0 0,0 1-1 0 0,-5-4 91 0 0,-7-4-1857 0 0,-3-3-5785 0 0</inkml:trace>
  <inkml:trace contextRef="#ctx0" brushRef="#br0" timeOffset="4749.739">2916 1646 13360 0 0,'40'-1'1396'0'0,"-21"2"1342"0"0,-18-1-2603 0 0,0 0-1 0 0,-1 0 1 0 0,1-1 0 0 0,0 1-1 0 0,-1 0 1 0 0,1 0 0 0 0,-1 0-1 0 0,1 0 1 0 0,-1-1 0 0 0,1 1-1 0 0,0 0 1 0 0,-1-1 0 0 0,1 1-1 0 0,-1 0 1 0 0,1-1 0 0 0,-1 1-1 0 0,1-1 1 0 0,-1 1 0 0 0,0-1-1 0 0,1 1 1 0 0,-1-1 0 0 0,0 1-1 0 0,1-1 1 0 0,-1 1 0 0 0,0-1-1 0 0,1 1 1 0 0,-1-1-135 0 0,1-1 197 0 0,0-1 0 0 0,-1 1 1 0 0,1-1-1 0 0,-1 0 0 0 0,1 1 1 0 0,-1-1-1 0 0,0-2-197 0 0,0-3 187 0 0,-1 0 1 0 0,0-1-1 0 0,0 1 1 0 0,-1-4-188 0 0,-7-29 489 0 0,5 21-117 0 0,-1 0 0 0 0,-1 0 0 0 0,-4-9-372 0 0,5 18 104 0 0,-2-9 20 0 0,-2 1 1 0 0,-1 0 0 0 0,0 0-1 0 0,-1 1 1 0 0,-4-4-125 0 0,1-1 752 0 0,11 19-521 0 0,1-1-1 0 0,-1 1 1 0 0,0 0-1 0 0,0 0 1 0 0,-1-1-231 0 0,3 4 293 0 0,-1 0-5 0 0,-4-3-129 0 0,0 0-1 0 0,0 0 1 0 0,0-1-1 0 0,1 0 0 0 0,0 0 1 0 0,-4-4-159 0 0,-10-10 328 0 0,-4-2-46 0 0,-47-40 178 0 0,29 24-350 0 0,27 23-70 0 0,-1 1 0 0 0,-2-1-40 0 0,-5-4 53 0 0,-14-13-53 0 0,-4-5 53 0 0,9 9-45 0 0,16 14 19 0 0,0 0 0 0 0,-1 1-1 0 0,-11-6-26 0 0,-34-22 111 0 0,46 28-67 0 0,-1 1-1 0 0,0 1 1 0 0,-1 1 0 0 0,0 0 0 0 0,0 1 0 0 0,-2 1-44 0 0,-8-4 62 0 0,-9-3-19 0 0,23 11-31 0 0,-4-2 16 0 0,0 2 0 0 0,0 0 0 0 0,-1 1 0 0 0,-9 0-28 0 0,4 1 0 0 0,1-1 0 0 0,-4-2 0 0 0,-30-2 0 0 0,9 1 0 0 0,-24-6 0 0 0,24 3 0 0 0,-26 0 0 0 0,23 5 65 0 0,-40-2 182 0 0,48 6-331 0 0,0 2 0 0 0,-17 4 84 0 0,10-1 94 0 0,-8 2 213 0 0,-6 4-307 0 0,54-10-96 0 0,-55 12 122 0 0,0 3-1 0 0,-50 21-25 0 0,97-30-22 0 0,2 0 0 0 0,0 1 1 0 0,0 0-1 0 0,0 2 0 0 0,1-1 0 0 0,-1 4 22 0 0,-23 20-73 0 0,-15 20 73 0 0,8-9 208 0 0,-9 5-208 0 0,20-19 115 0 0,21-17-68 0 0,-1-1 0 0 0,-1 0 0 0 0,-13 8-47 0 0,23-18 21 0 0,-5 3-26 0 0,0 0 1 0 0,1 1-1 0 0,0 0 0 0 0,0 1 1 0 0,0 0-1 0 0,0 1 5 0 0,4-4-56 0 0,0-5 99 0 0,-13 8 385 0 0,15-5-410 0 0,1-2-15 0 0,1 0 1 0 0,0 0 0 0 0,0-1 0 0 0,0 1 0 0 0,0 0-1 0 0,0-1 1 0 0,0 1 0 0 0,-1-1 0 0 0,1 0 0 0 0,0 1-1 0 0,-1-1 1 0 0,1 0 0 0 0,0 0 0 0 0,0 1 0 0 0,-1-1-4 0 0,0 0-75 0 0,2 0-45 0 0,0 0-9 0 0,0 0-157 0 0,0 0-632 0 0,0 0-276 0 0,-9-6-8005 0 0,-2-2 390 0 0</inkml:trace>
  <inkml:trace contextRef="#ctx0" brushRef="#br0" timeOffset="5184.319">240 969 7832 0 0,'0'0'602'0'0,"0"0"-118"0"0,0 0 978 0 0,0 0 471 0 0,0 0 92 0 0,0 0-151 0 0,0 0-721 0 0,-4-12 726 0 0,2 10 1386 0 0,-1 6-3058 0 0,-1 0 0 0 0,1 1 0 0 0,1-1 0 0 0,-1 1 1 0 0,1 0-1 0 0,0-1 0 0 0,0 1 0 0 0,0 0 0 0 0,0 0 0 0 0,1 2-207 0 0,-9 21 795 0 0,6-15-331 0 0,0 0 1 0 0,1 0-1 0 0,1 0 0 0 0,0 0 0 0 0,0 8-464 0 0,-3 18 876 0 0,3-14 89 0 0,0 1 0 0 0,3 22-965 0 0,-1-17 570 0 0,0-28-513 0 0,0-1-1 0 0,1 1 0 0 0,-1-1 1 0 0,0 1-1 0 0,1 0 0 0 0,0-1 1 0 0,0 0-1 0 0,0 1 0 0 0,0-1 0 0 0,0 1 1 0 0,0-1-1 0 0,0 0 0 0 0,1 0 1 0 0,-1 0-1 0 0,1 0 0 0 0,0 0 1 0 0,-1 0-1 0 0,1 0 0 0 0,0 0 0 0 0,0-1 1 0 0,0 1-1 0 0,1-1 0 0 0,-1 1 1 0 0,0-1-57 0 0,2 1 20 0 0,-1-1 0 0 0,0 1 0 0 0,1-1 0 0 0,-1 0-1 0 0,1 0 1 0 0,-1 0 0 0 0,1-1 0 0 0,0 1 0 0 0,-1-1 0 0 0,1 0 0 0 0,-1 0 0 0 0,1 0 0 0 0,0 0 0 0 0,-1-1 0 0 0,1 0 0 0 0,-1 1 0 0 0,1-1-20 0 0,7-3-193 0 0,0 2 0 0 0,0 0 1 0 0,0 0-1 0 0,1 1 0 0 0,3 0 193 0 0,-14 1-256 0 0,15-3-683 0 0,-15 3-203 0 0,1-1-313 0 0,9-2-65 0 0</inkml:trace>
  <inkml:trace contextRef="#ctx0" brushRef="#br0" timeOffset="5699.55">622 392 13824 0 0,'0'0'629'0'0,"0"0"-12"0"0,-2 8 505 0 0,1 2 37 0 0,1-9-1028 0 0,0 0-1 0 0,0 0 0 0 0,0 0 0 0 0,0 1 0 0 0,0-1 1 0 0,-1 0-1 0 0,1 0 0 0 0,0 0 0 0 0,0 0 0 0 0,-1 0 1 0 0,1 0-1 0 0,-1 0 0 0 0,1-1 0 0 0,-1 2-130 0 0,0-1 191 0 0,1-1 0 0 0,-1 1 0 0 0,1-1-1 0 0,-1 1 1 0 0,1 0 0 0 0,0-1 0 0 0,-1 1 0 0 0,1 0 0 0 0,0-1 0 0 0,0 1-1 0 0,-1 0 1 0 0,1-1 0 0 0,0 1 0 0 0,0 0 0 0 0,0 0 0 0 0,0-1-1 0 0,0 1 1 0 0,0 0 0 0 0,0 0 0 0 0,0-1 0 0 0,0 1 0 0 0,0 0-1 0 0,1-1 1 0 0,-1 1 0 0 0,0 0 0 0 0,0-1 0 0 0,1 1-191 0 0,0 1 164 0 0,0-1 1 0 0,0 0-1 0 0,0 0 0 0 0,0 0 1 0 0,0 0-1 0 0,0 0 0 0 0,0 0 1 0 0,1 0-1 0 0,-1 0 1 0 0,0 0-1 0 0,1-1 0 0 0,-1 1 1 0 0,1 0-165 0 0,3 1 181 0 0,0 0-1 0 0,1-1 1 0 0,0 1 0 0 0,-1-1 0 0 0,1-1 0 0 0,-1 1 0 0 0,2 0-181 0 0,42-7 910 0 0,-27 3-651 0 0,-12 1-158 0 0,1-1 0 0 0,0 0 0 0 0,-1-1 0 0 0,1 0 0 0 0,-1 0 0 0 0,0-1 0 0 0,0-1 0 0 0,3-3-101 0 0,3 0 49 0 0,-12 7-47 0 0,-1 0-1 0 0,0 0 1 0 0,1 0-1 0 0,-1 0 1 0 0,0-1-1 0 0,-1 1 0 0 0,1-1 1 0 0,0 0-2 0 0,6-6-1 0 0,-9 8-1 0 0,1 0 1 0 0,0 0-1 0 0,-1 0 0 0 0,1 0 1 0 0,0 0-1 0 0,-1 0 0 0 0,1 0 1 0 0,-1 0-1 0 0,0 0 0 0 0,1 0 1 0 0,-1 0-1 0 0,0 0 0 0 0,0 0 1 0 0,1 0-1 0 0,-1 0 0 0 0,0 0 1 0 0,0 0-1 0 0,0-1 0 0 0,0 1 1 0 0,-1 0-1 0 0,1 0 0 0 0,0 0 1 0 0,0 0-1 0 0,-1 0 0 0 0,1 0 1 0 0,-1 0-1 0 0,1 0 0 0 0,-1 0 1 0 0,1 0-1 0 0,-1 0 0 0 0,1 0 1 0 0,-1 0-1 0 0,0 0 0 0 0,0 0 1 0 0,1 1-1 0 0,-1-1 0 0 0,0 0 1 0 0,0 0-1 0 0,0 0 2 0 0,-2-1-7 0 0,0-1-1 0 0,0 1 0 0 0,0 0 1 0 0,-1 0-1 0 0,1 0 1 0 0,-1 0-1 0 0,1 0 1 0 0,-1 1-1 0 0,1-1 1 0 0,-1 1-1 0 0,-2-1 8 0 0,1 2-1 0 0,0 0 1 0 0,0 0-1 0 0,1 1 0 0 0,-1-1 1 0 0,0 1-1 0 0,1 0 1 0 0,-1 0-1 0 0,1 1 0 0 0,-1-1 1 0 0,1 1-1 0 0,0 0 0 0 0,-1 0 1 0 0,1 0-1 0 0,0 1 0 0 0,0 0 1 0 0,1-1-1 0 0,-1 1 0 0 0,0 1 1 0 0,1-1-1 0 0,-1 1 1 0 0,-4 4 0 0 0,0 2 0 0 0,0-1 0 0 0,1 1 1 0 0,0 0-1 0 0,1 0 0 0 0,0 1 0 0 0,-1 3 0 0 0,2-4 4 0 0,2 0-1 0 0,-1 0 1 0 0,1 0-1 0 0,1 1 1 0 0,0-1-1 0 0,1 1 1 0 0,0 0 0 0 0,0 0-1 0 0,1-1 1 0 0,0 1-1 0 0,1 0 1 0 0,0-1-1 0 0,1 1 1 0 0,0-1-1 0 0,1 1 1 0 0,0-1 0 0 0,1 0-1 0 0,2 5-3 0 0,-4-11-135 0 0,0 0 0 0 0,1 0 0 0 0,0 0 0 0 0,0-1 0 0 0,0 1 1 0 0,0-1-1 0 0,0 0 0 0 0,1 1 0 0 0,-1-2 0 0 0,1 1 0 0 0,0 0 0 0 0,0-1 0 0 0,0 1 0 0 0,0-1 0 0 0,1-1 0 0 0,-1 1 0 0 0,0 0 1 0 0,1-1-1 0 0,-1 0 0 0 0,1 0 0 0 0,0 0 0 0 0,-1-1 0 0 0,1 1 0 0 0,0-1 0 0 0,-1 0 0 0 0,1-1 0 0 0,0 1 0 0 0,-1-1 0 0 0,1 0 1 0 0,-1 0-1 0 0,4-1 135 0 0,9-5-1538 0 0</inkml:trace>
  <inkml:trace contextRef="#ctx0" brushRef="#br0" timeOffset="6185.36">1301 0 20015 0 0,'2'0'95'0'0,"1"0"0"0"0,-1 1 0 0 0,1-1-1 0 0,-1 0 1 0 0,1 1 0 0 0,-1-1 0 0 0,1 1-1 0 0,-1 0 1 0 0,1 0 0 0 0,-1 0 0 0 0,0 0-1 0 0,1 0 1 0 0,-1 0 0 0 0,0 1 0 0 0,0-1-1 0 0,2 2-94 0 0,-2-2 196 0 0,11 9 412 0 0,-11-9 54 0 0,-2 0-463 0 0,0 1 0 0 0,0-1 0 0 0,-1 0 0 0 0,1 1-1 0 0,0-1 1 0 0,0 0 0 0 0,-1 1 0 0 0,1-1 0 0 0,-1 0 0 0 0,1 0 0 0 0,-1 1 0 0 0,1-1 0 0 0,-2 1-199 0 0,-2 6 186 0 0,2-4-190 0 0,0-1-1 0 0,1 1 0 0 0,-1-1 1 0 0,-1 0-1 0 0,1 0 0 0 0,0 0 1 0 0,-1 0-1 0 0,0 0 0 0 0,0 0 1 0 0,1-1-1 0 0,-2 1 0 0 0,1-1 1 0 0,-3 2 4 0 0,-22 9-1678 0 0,-19 5 1678 0 0,31-12-1160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1:24.2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484 453 11056 0 0,'2'0'505'0'0,"11"11"170"0"0,-8-2-655 0 0,-3-4 317 0 0,-1 0-1 0 0,1 0 1 0 0,-1 1 0 0 0,-1-1 0 0 0,1 1 0 0 0,-1-1 0 0 0,0 0 0 0 0,0 1 0 0 0,-1-1 0 0 0,0 1 0 0 0,0-1 0 0 0,0 0 0 0 0,0 1 0 0 0,-1-1 0 0 0,0 0-337 0 0,-6 16 2048 0 0,-1 0 1 0 0,-1-1 0 0 0,-2 1-2049 0 0,6-10 181 0 0,-36 59 371 0 0,-4 6 170 0 0,32-49-501 0 0,-88 162 990 0 0,93-175-1038 0 0,5-8-138 0 0,1-1 0 0 0,0 1 1 0 0,0 0-1 0 0,0 0 0 0 0,1 1 0 0 0,-1 3-35 0 0,1-5 36 0 0,0 0 0 0 0,0 0 0 0 0,0 1 0 0 0,-1-1 0 0 0,1-1-1 0 0,-1 1 1 0 0,-1 0 0 0 0,1 0-36 0 0,-11 17 385 0 0,10-7-353 0 0,3-13-166 0 0,1 0 0 0 0,0 0 0 0 0,0-1 0 0 0,-1 1 0 0 0,1 0 0 0 0,-1 0 0 0 0,0-1 0 0 0,0 1 0 0 0,1 0 0 0 0,-1-1 134 0 0,0 0-902 0 0,-1 2 1483 0 0,1-1-3677 0 0,1-1-3645 0 0,0-1-144 0 0</inkml:trace>
  <inkml:trace contextRef="#ctx0" brushRef="#br0" timeOffset="332.803">67 771 0 0 0,'2'5'514'0'0,"-2"-1"-1"0"0,1 1 1 0 0,0-1-1 0 0,-1 1 1 0 0,0-1 0 0 0,0 4-514 0 0,-2 6 5526 0 0,0 0 1 0 0,-3 12-5527 0 0,-3 12 3343 0 0,1-2-782 0 0,-10 32-2561 0 0,6-27 2139 0 0,0 9-2139 0 0,11-48 41 0 0,-3 15 850 0 0,0 1 0 0 0,1 9-891 0 0,2-21 293 0 0,0 0 0 0 0,1 0 0 0 0,-1 0 0 0 0,1 0 1 0 0,1 0-1 0 0,-1 0 0 0 0,1-1 0 0 0,0 1 0 0 0,2 3-293 0 0,-3-7 95 0 0,0 0 0 0 0,1 0 0 0 0,0 0 1 0 0,-1 0-1 0 0,1 0 0 0 0,0-1 0 0 0,0 1 0 0 0,0 0 0 0 0,0-1 0 0 0,0 0 0 0 0,1 1 0 0 0,-1-1 0 0 0,0 0 0 0 0,1 0 1 0 0,-1 0-1 0 0,0-1 0 0 0,1 1 0 0 0,-1-1 0 0 0,1 1 0 0 0,-1-1 0 0 0,1 0 0 0 0,0 0 0 0 0,0 0-95 0 0,9 1 189 0 0,-1-2 1 0 0,1 1-1 0 0,-1-2 0 0 0,8-1-189 0 0,-12 2 46 0 0,-1-1 0 0 0,1-1 0 0 0,-1 1-1 0 0,4-3-45 0 0,22-8 49 0 0,-20 9-51 0 0,-1-1 0 0 0,1 0 1 0 0,3-3 1 0 0,14-7-108 0 0,-19 10-748 0 0,0 0 0 0 0,-1-1 0 0 0,0-1 0 0 0,0 0 0 0 0,0 0 0 0 0,6-8 856 0 0,-2 1-9022 0 0</inkml:trace>
  <inkml:trace contextRef="#ctx0" brushRef="#br0" timeOffset="852.727">955 135 16903 0 0,'0'0'292'0'0,"0"-1"0"0"0,-1 1 0 0 0,1-1-1 0 0,0 1 1 0 0,-1-1 0 0 0,1 1-1 0 0,0-1 1 0 0,-1 1 0 0 0,1-1-1 0 0,0 0 1 0 0,0 1 0 0 0,0-1 0 0 0,0 1-1 0 0,0-1 1 0 0,0 0 0 0 0,0 1-1 0 0,0-1 1 0 0,0 0 0 0 0,0 1-292 0 0,4-16 2058 0 0,14-13-2022 0 0,-12 22 606 0 0,3-8-305 0 0,-7 11-288 0 0,0-1 1 0 0,1 1-1 0 0,-1 0 0 0 0,1 0 1 0 0,0 0-1 0 0,0 0 0 0 0,1 1 1 0 0,-1-1-1 0 0,1 1 0 0 0,0 0 1 0 0,0 0-1 0 0,0 0 0 0 0,0 1 1 0 0,0-1-1 0 0,3 0-49 0 0,-6 3 31 0 0,-1 0 0 0 0,1-1 0 0 0,-1 1 0 0 0,1 0 0 0 0,0 0 0 0 0,-1 0 0 0 0,1 0 0 0 0,-1 0-1 0 0,1 1 1 0 0,0-1 0 0 0,-1 0 0 0 0,1 0 0 0 0,-1 0 0 0 0,1 0 0 0 0,-1 1 0 0 0,1-1 0 0 0,0 0 0 0 0,-1 0 0 0 0,1 1 0 0 0,-1-1-31 0 0,3 1 96 0 0,0 1-60 0 0,1-1 1 0 0,0 0 0 0 0,-1 1-1 0 0,1-1 1 0 0,0 1-1 0 0,-1 0 1 0 0,0 0-1 0 0,0 1 1 0 0,1-1-1 0 0,-1 0 1 0 0,-1 1 0 0 0,1 0-1 0 0,0 0 1 0 0,-1 0-1 0 0,1 0 1 0 0,-1 0-1 0 0,0 1 1 0 0,0-1-1 0 0,0 1-36 0 0,5 10 61 0 0,-3-5-19 0 0,0-1 0 0 0,-1 1 1 0 0,0 0-1 0 0,2 6-42 0 0,0 11 27 0 0,-2 0 1 0 0,0 0-1 0 0,-2 1 1 0 0,0-1-1 0 0,-2 0 1 0 0,-1 1-1 0 0,-5 21-27 0 0,0-11 35 0 0,-2 0 0 0 0,-2-1-1 0 0,-1 0 1 0 0,-2-1-1 0 0,-4 6-34 0 0,13-30 28 0 0,-1-1 0 0 0,0 0 1 0 0,0 0-1 0 0,-1-1 0 0 0,0 0 0 0 0,-1 0 0 0 0,-2 1-28 0 0,8-7 12 0 0,-1 0 0 0 0,0-1-1 0 0,0 1 1 0 0,0-1 0 0 0,0 0 0 0 0,0 1 0 0 0,-1-2-1 0 0,1 1 1 0 0,-1 0 0 0 0,1-1 0 0 0,-1 1 0 0 0,0-1-1 0 0,1 0 1 0 0,-1 0 0 0 0,0-1 0 0 0,0 1-1 0 0,1-1 1 0 0,-1 0 0 0 0,0 0 0 0 0,0 0 0 0 0,0 0-1 0 0,0-1 1 0 0,0 0-12 0 0,2 1 55 0 0,0-1 0 0 0,0 0 1 0 0,0 1-1 0 0,0-1 0 0 0,0 0 0 0 0,1 0 0 0 0,-1-1 0 0 0,0 1 0 0 0,0 0 1 0 0,1-1-1 0 0,-1 1 0 0 0,1 0 0 0 0,-1-2-55 0 0,1 2 12 0 0,1 0 0 0 0,-1 0 0 0 0,0 0 0 0 0,1 0 0 0 0,0 0 0 0 0,-1 0 0 0 0,1-1 0 0 0,0 1 0 0 0,0 0 1 0 0,-1 0-1 0 0,1 0 0 0 0,0-1 0 0 0,0 1 0 0 0,0 0 0 0 0,0 0 0 0 0,1 0 0 0 0,-1-1 0 0 0,0 1 0 0 0,0 0 0 0 0,1 0 0 0 0,-1 0 0 0 0,1 0 0 0 0,-1-1 0 0 0,1 1 0 0 0,-1 0 0 0 0,1 0 1 0 0,0 0-1 0 0,0 0 0 0 0,-1 1 0 0 0,1-1 0 0 0,1-1-12 0 0,1-1 33 0 0,1 0 0 0 0,-1 0 0 0 0,1 1 0 0 0,0-1 0 0 0,0 1 0 0 0,1 0 0 0 0,-1 0 0 0 0,0 0 0 0 0,1 0 0 0 0,-1 1 0 0 0,1 0 0 0 0,-1 0 0 0 0,1 0 0 0 0,-1 0 0 0 0,1 1 0 0 0,1 0-33 0 0,-2 0-23 0 0,0 1 1 0 0,0-1-1 0 0,0 1 1 0 0,0 0-1 0 0,-1 0 1 0 0,1 1-1 0 0,-1-1 1 0 0,1 1-1 0 0,-1 0 1 0 0,1 0-1 0 0,-1 0 1 0 0,0 0-1 0 0,2 1 23 0 0,2 3-78 0 0,0 1-1 0 0,0-1 1 0 0,0 1-1 0 0,3 6 79 0 0,13 21-79 0 0,-19-26-21 0 0,1-1-1 0 0,0 0 1 0 0,0 0-1 0 0,1 0 1 0 0,3 3 100 0 0,-6-8-668 0 0,-3-2-126 0 0,14 7-4823 0 0,-13-6-2570 0 0</inkml:trace>
  <inkml:trace contextRef="#ctx0" brushRef="#br0" timeOffset="1196.47">1245 666 6448 0 0,'16'12'377'0'0,"0"-1"1808"0"0,-2-1 4425 0 0,-14-9-3804 0 0,1 0-1094 0 0,15 13 844 0 0,-16-14-10754 0 0</inkml:trace>
  <inkml:trace contextRef="#ctx0" brushRef="#br0" timeOffset="1564.66">369 34 15288 0 0,'0'0'697'0'0,"0"0"-9"0"0,2 2-444 0 0,20 19 1525 0 0,-14-3 393 0 0,-6-9-1436 0 0,3 11-148 0 0,-1 0 1 0 0,-1 0-1 0 0,-1 0 0 0 0,-1 1 1 0 0,-1 11-579 0 0,2 32 559 0 0,-2-6-297 0 0,-1-43-213 0 0,1 1-1 0 0,1-1 1 0 0,0 1 0 0 0,3 9-49 0 0,-1-8 36 0 0,-3-13-356 0 0,1-1 0 0 0,-1 0-1 0 0,1 1 1 0 0,0-1-1 0 0,0 0 1 0 0,0 0 0 0 0,0 0-1 0 0,2 3 321 0 0,-2-5-5678 0 0,-1-1-1759 0 0</inkml:trace>
  <inkml:trace contextRef="#ctx0" brushRef="#br0" timeOffset="1565.66">445 244 11056 0 0,'0'0'852'0'0,"0"0"-267"0"0,0 0 964 0 0,-8 0 2595 0 0,-10 1-2384 0 0,0 1-1 0 0,1 1 1 0 0,-1 1-1 0 0,-8 2-1759 0 0,2 0 1462 0 0,-18 2-1462 0 0,21-1 244 0 0,13-6-256 0 0,0 0-1 0 0,0 0 1 0 0,0 0 0 0 0,-1-1 12 0 0,8 0-120 0 0,0 0 41 0 0,1 0 0 0 0,0 0 0 0 0,0 0 1 0 0,-1 0-1 0 0,1 0 0 0 0,0 0 1 0 0,-1 0-1 0 0,1 0 0 0 0,0 0 1 0 0,0 0-1 0 0,-1 0 0 0 0,1 0 0 0 0,0 0 1 0 0,0-1-1 0 0,-1 1 0 0 0,1 0 1 0 0,0 0-1 0 0,0 0 0 0 0,-1 0 1 0 0,1 0-1 0 0,0 0 0 0 0,0-1 0 0 0,0 1 1 0 0,-1 0-1 0 0,1 0 0 0 0,0 0 1 0 0,0-1-1 0 0,0 1 0 0 0,0 0 1 0 0,-1 0-1 0 0,1-1 0 0 0,0 1 1 0 0,0 0-1 0 0,0 0 0 0 0,0-1 0 0 0,0 1 1 0 0,0 0-1 0 0,0 0 0 0 0,0-1 1 0 0,0 1-1 0 0,0 0 0 0 0,0-1 79 0 0,7-14-1770 0 0,1-1-20 0 0</inkml:trace>
  <inkml:trace contextRef="#ctx0" brushRef="#br0" timeOffset="1977.623">1602 37 2304 0 0,'0'0'101'0'0,"0"0"655"0"0,0 0 2665 0 0,0 0 1166 0 0,0 2 233 0 0,-3 17 722 0 0,-12 11-4151 0 0,0 0-895 0 0,7-8-345 0 0,2-9-106 0 0,1 0-1 0 0,0 0 1 0 0,1 1 0 0 0,1 0-1 0 0,0 0 1 0 0,1 0 0 0 0,0 5-45 0 0,2-8-31 0 0,0 6-74 0 0,0 1-1 0 0,2 7 106 0 0,0-17 78 0 0,-1-1 0 0 0,1 0 0 0 0,0 0-1 0 0,1 0 1 0 0,0 0 0 0 0,0 0 0 0 0,1 1-78 0 0,0-2 137 0 0,0 1 0 0 0,0-2 1 0 0,1 1-1 0 0,-1 0 0 0 0,1-1 1 0 0,1 0-1 0 0,-1 0 0 0 0,1 0 0 0 0,0-1 1 0 0,0 0-1 0 0,0 0 0 0 0,0-1 1 0 0,1 1-1 0 0,-1-1 0 0 0,1-1 1 0 0,0 1-1 0 0,5 0-137 0 0,-5-1 100 0 0,-1-1 0 0 0,1 0 1 0 0,0 0-1 0 0,-1 0 0 0 0,1-1 0 0 0,0 0 1 0 0,-1-1-1 0 0,1 1 0 0 0,0-1 0 0 0,-1-1 0 0 0,1 1 1 0 0,-1-1-1 0 0,0 0 0 0 0,1-1 0 0 0,-1 1 0 0 0,0-1 1 0 0,0 0-1 0 0,-1-1 0 0 0,6-3-100 0 0,-7 3 27 0 0,0 0 0 0 0,0 0 0 0 0,0 0 1 0 0,0-1-1 0 0,-1 1 0 0 0,0-1 0 0 0,0 0 0 0 0,0 0 0 0 0,-1 0 0 0 0,1 0 0 0 0,0-5-27 0 0,1 0 5 0 0,-1-1-1 0 0,-1 0 0 0 0,0 0 1 0 0,0 0-1 0 0,-1-6-4 0 0,-1 9-11 0 0,1 0 1 0 0,-2-1-1 0 0,1 1 0 0 0,-1-1 0 0 0,-1 1 0 0 0,1 0 1 0 0,-1 0-1 0 0,-1 0 0 0 0,0 0 0 0 0,0 0 0 0 0,0 0 1 0 0,-1 1-1 0 0,0-1 0 0 0,-1 1 0 0 0,1 0 0 0 0,-1 0 1 0 0,-1 1-1 0 0,1-1 0 0 0,-1 1 0 0 0,0 1 0 0 0,-2-2 11 0 0,0 1-327 0 0,0 0 0 0 0,0 1-1 0 0,0-1 1 0 0,-1 2 0 0 0,0-1 0 0 0,0 1-1 0 0,-1 1 1 0 0,1-1 0 0 0,-1 2-1 0 0,1-1 1 0 0,-1 1 0 0 0,-4 0 327 0 0,-16-1-1814 0 0</inkml:trace>
  <inkml:trace contextRef="#ctx0" brushRef="#br0" timeOffset="2620.312">201 180 5064 0 0,'0'0'389'0'0,"8"-4"1911"0"0,-2-1 4501 0 0,-2 3-6248 0 0,0-1-1 0 0,0 1 1 0 0,0 0 0 0 0,1 0-1 0 0,-1 0 1 0 0,0 1 0 0 0,1 0-1 0 0,-1-1 1 0 0,1 1-1 0 0,0 1 1 0 0,-1-1 0 0 0,1 1-1 0 0,4 0-552 0 0,8 0 901 0 0,1 1-1 0 0,-1 1 0 0 0,3 1-900 0 0,2 0 788 0 0,1 1 0 0 0,-1 2 0 0 0,0 0 0 0 0,7 3-788 0 0,-13-4 151 0 0,-11-3-141 0 0,0-1 0 0 0,0 1 0 0 0,-1 0 0 0 0,1 0 0 0 0,0 0 0 0 0,0 0 0 0 0,2 3-10 0 0,-1 0-107 0 0,-1-1-2405 0 0,-5-4 606 0 0</inkml:trace>
  <inkml:trace contextRef="#ctx0" brushRef="#br0" timeOffset="3319.677">1326 495 5984 0 0,'0'0'273'0'0,"0"0"-5"0"0,1 1-172 0 0,-1-1 3 0 0,10 9-156 0 0,-4-5 2644 0 0,-6-1 1598 0 0,0 5-3029 0 0,0-7-417 0 0,0 1-355 0 0,0 1 0 0 0,0-1-1 0 0,-1 1 1 0 0,1 0 0 0 0,-1-1-1 0 0,1 1 1 0 0,-1-1 0 0 0,0 1-1 0 0,0-1 1 0 0,0 0 0 0 0,0 1-1 0 0,0-1 1 0 0,-1 0 0 0 0,1 0-1 0 0,0 0 1 0 0,-1 0 0 0 0,0 1-384 0 0,1-2 482 0 0,0-1-427 0 0,0 1 0 0 0,1 0 0 0 0,-1 0 0 0 0,1 0 0 0 0,-1 0 0 0 0,0-1 0 0 0,0 1 0 0 0,1 0 0 0 0,-1-1 0 0 0,0 1 0 0 0,0 0 0 0 0,0-1 0 0 0,0 1 0 0 0,0-1 0 0 0,0 1 0 0 0,0-1 0 0 0,0 0 0 0 0,0 1 0 0 0,0-1 0 0 0,0 0-55 0 0,0 0 38 0 0,0 0-1 0 0,0 0 0 0 0,0 0 0 0 0,0 0 0 0 0,0 0 1 0 0,0 0-1 0 0,1-1 0 0 0,-1 1 0 0 0,0 0 1 0 0,0 0-1 0 0,0-1 0 0 0,0 1 0 0 0,1-1 1 0 0,-1 1-1 0 0,0-1 0 0 0,0 1 0 0 0,1-1 1 0 0,-1 1-1 0 0,0-1 0 0 0,1 0 0 0 0,-1 1 1 0 0,1-1-1 0 0,-1 0 0 0 0,0 0-37 0 0,1 0 62 0 0,-1-1 0 0 0,0 1 0 0 0,1-1 0 0 0,0 1 0 0 0,-1-1 0 0 0,1 0 0 0 0,0 1 0 0 0,0-1 0 0 0,-1 0 0 0 0,1 1 0 0 0,1-1 0 0 0,-1 0 0 0 0,0 1-62 0 0,1-3 102 0 0,-1 0 0 0 0,1 0 0 0 0,0 0 0 0 0,0 0 0 0 0,1 0 0 0 0,-1 1 1 0 0,1-1-1 0 0,0 0 0 0 0,0 1 0 0 0,0 0 0 0 0,2-3-102 0 0,-1 3 132 0 0,0-1 0 0 0,0 1 0 0 0,1 0 0 0 0,-1 0 1 0 0,1 0-1 0 0,0 0 0 0 0,-1 1 0 0 0,1-1 0 0 0,4-1-132 0 0,-7 4 5 0 0,0 0 0 0 0,0-1 0 0 0,0 1 0 0 0,0 0 0 0 0,0 0 0 0 0,0-1-1 0 0,0 1 1 0 0,0 0 0 0 0,0 0 0 0 0,0 0 0 0 0,0 0 0 0 0,0 1 0 0 0,0-1 0 0 0,0 0 0 0 0,0 0-1 0 0,0 1 1 0 0,0-1 0 0 0,0 0 0 0 0,0 1 0 0 0,0-1 0 0 0,0 1 0 0 0,0-1 0 0 0,0 1 0 0 0,0 0-5 0 0,1 0 10 0 0,1 1 47 0 0,0 0 1 0 0,0 0-1 0 0,-1 0 0 0 0,1 0 0 0 0,-1 0 0 0 0,1 1 1 0 0,-1-1-1 0 0,0 1 0 0 0,0 0 0 0 0,0-1 0 0 0,0 1 1 0 0,0 0-1 0 0,-1 0 0 0 0,1 1-57 0 0,1 3 246 0 0,0 1 0 0 0,-1 0-1 0 0,1 0 1 0 0,0 9-246 0 0,-3-16 12 0 0,1 1-1 0 0,0 0 1 0 0,-1 0-1 0 0,1 0 1 0 0,0-1-1 0 0,0 1 1 0 0,-1 0 0 0 0,1-1-1 0 0,1 1 1 0 0,-1 0-1 0 0,0-1 1 0 0,1 1-12 0 0,-3 0-115 0 0,-1 5-26 0 0,2-5-131 0 0,-13-18-1102 0 0,4 2-279 0 0,1-1-435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1:29.0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1076 1009 16471 0 0,'1'9'271'0'0,"-1"-7"-160"0"0,0 0 0 0 0,0 0 0 0 0,0 0 0 0 0,1 0 0 0 0,-1 0-1 0 0,1 0 1 0 0,-1 0 0 0 0,1 0 0 0 0,0 0 0 0 0,0 0 0 0 0,0 0-111 0 0,0 0 328 0 0,-5-2-187 0 0,1 0-1 0 0,-1 0 1 0 0,0 0 0 0 0,1 0-1 0 0,-1-1 1 0 0,0 0 0 0 0,1 1-1 0 0,-1-1 1 0 0,1 0 0 0 0,-1-1-1 0 0,1 1 1 0 0,0-1 0 0 0,-1 1-1 0 0,0-2-140 0 0,-14-9 383 0 0,1-2-1 0 0,1 1 0 0 0,0-2 1 0 0,1 0-1 0 0,-9-12-382 0 0,1 1 1194 0 0,-13-9-1194 0 0,-35-29 1216 0 0,-9-16-1216 0 0,-5-4 576 0 0,-70-52-576 0 0,126 111 73 0 0,-25-15 59 0 0,37 28-78 0 0,1 0-1 0 0,0 0 0 0 0,1-2 0 0 0,-5-6-53 0 0,14 14 16 0 0,0-1 14 0 0,0-1 0 0 0,-1 1 0 0 0,0 1 0 0 0,0-1 0 0 0,-1 1 0 0 0,0 1 0 0 0,-7-5-30 0 0,-61-31 157 0 0,-40-23 892 0 0,99 51-457 0 0,16 12-587 0 0,0 0 0 0 0,0 0 0 0 0,0 0 0 0 0,0 0 1 0 0,0 0-1 0 0,0 1 0 0 0,0-1 0 0 0,0 0 0 0 0,0 1 0 0 0,0-1 0 0 0,0 1 0 0 0,0-1 0 0 0,0 1 0 0 0,-1-1-5 0 0,-1 0 24 0 0,0 0 49 0 0,3 1-1 0 0,0 0 5 0 0,0 0 23 0 0,0 0 11 0 0,0 0 1 0 0,0 0 12 0 0,0 0 49 0 0,0 0 19 0 0,0 0 7 0 0,0 0-8 0 0,0 0-41 0 0,2 0-140 0 0,-1-1 0 0 0,0 1 0 0 0,1-1 0 0 0,-1 1 0 0 0,1 0 0 0 0,-1 0 0 0 0,1 0 0 0 0,-1 0-1 0 0,0 0 1 0 0,1 0 0 0 0,-1 0 0 0 0,1 1 0 0 0,-1-1 0 0 0,1 0 0 0 0,-1 1 0 0 0,0-1-1 0 0,1 1 1 0 0,-1-1 0 0 0,0 1 0 0 0,0 0 0 0 0,1 0 0 0 0,-1-1 0 0 0,1 2-10 0 0,-1-1 9 0 0,1 0-1 0 0,-1 0 1 0 0,0 0 0 0 0,0 0 0 0 0,1 1 0 0 0,-1-1 0 0 0,0 0 0 0 0,0 1-1 0 0,0-1 1 0 0,0 0 0 0 0,0 1 0 0 0,-1 0 0 0 0,1-1 0 0 0,0 1 0 0 0,-1-1-1 0 0,1 1 1 0 0,-1 0 0 0 0,1 1-9 0 0,1 9 0 0 0,-2-11 0 0 0,1 0 0 0 0,-1 1 0 0 0,0-1 0 0 0,1 0 0 0 0,-1 0 0 0 0,0 1 0 0 0,0-1 0 0 0,0 0 0 0 0,0 0 0 0 0,0 1 0 0 0,-1-1 0 0 0,0 6 0 0 0,-1-1 0 0 0,0 0 0 0 0,-1 0 0 0 0,1 1 0 0 0,-3 2 0 0 0,-9 21 0 0 0,10-22 0 0 0,-2-11 21 0 0,4 1 85 0 0,2 2 15 0 0,0 0-108 0 0,0-1 0 0 0,0 0-1 0 0,-1 0 1 0 0,1 1 0 0 0,-1-1-1 0 0,1 0 1 0 0,0 0 0 0 0,-1 1-1 0 0,1-1 1 0 0,-1 1 0 0 0,0-1 0 0 0,1 0-1 0 0,-1 1 1 0 0,0-1-13 0 0,-4-5 62 0 0,3 1-56 0 0,1 1 1 0 0,0-1-1 0 0,0 0 1 0 0,0 1-1 0 0,0-1 0 0 0,1 0 1 0 0,0 0-1 0 0,0 0 0 0 0,0 1 1 0 0,1-1-1 0 0,-1 0 0 0 0,1 0 1 0 0,1-1-7 0 0,2-10 33 0 0,1 0 0 0 0,1 0-1 0 0,2-1-32 0 0,21-41 63 0 0,-16 33-51 0 0,-7 15 20 0 0,0 0 1 0 0,1 0-1 0 0,6-7-32 0 0,-10 13 12 0 0,0 0-1 0 0,1 1 1 0 0,0-1-1 0 0,-1 1 1 0 0,1 0-1 0 0,1 0 1 0 0,-1 0-1 0 0,0 0 1 0 0,1 1-1 0 0,0-1-11 0 0,-1 2 8 0 0,1 0 0 0 0,-1 1 0 0 0,0-1 1 0 0,1 1-1 0 0,-1 0 0 0 0,0 0 0 0 0,1 1 0 0 0,-1-1 0 0 0,0 1 0 0 0,1 0 0 0 0,-1 0 0 0 0,0 0 1 0 0,0 0-1 0 0,0 1 0 0 0,0 0 0 0 0,1 0-8 0 0,23 8-23 0 0,-18-7-164 0 0,-1 0 1 0 0,0 1 0 0 0,8 4 186 0 0,-10-4-941 0 0,1-1 0 0 0,1 1 0 0 0,-1-1 0 0 0,0-1 0 0 0,4 1 941 0 0,4 1-6436 0 0,-3 3-1774 0 0</inkml:trace>
  <inkml:trace contextRef="#ctx0" brushRef="#br0" timeOffset="2590.783">1488 871 13360 0 0,'4'8'850'0'0,"-2"-3"-557"0"0,1 1 0 0 0,-1 0 0 0 0,0 0 0 0 0,0 0 0 0 0,-1 0 0 0 0,1 4-293 0 0,2 67 4434 0 0,-4-50-4102 0 0,-1-1 1 0 0,-2 0-1 0 0,-2 11-332 0 0,-3 34 0 0 0,8-60 11 0 0,13-26 304 0 0,-5 4 61 0 0,0-1 1 0 0,5-10-377 0 0,4-7 327 0 0,-4 9-146 0 0,-8 11-89 0 0,0 1 0 0 0,1 0 1 0 0,-1 0-1 0 0,2 1 0 0 0,-1 0 0 0 0,1 0 0 0 0,6-5-92 0 0,7-4 180 0 0,-8 6-54 0 0,2-1 0 0 0,-1 2 0 0 0,1 0 0 0 0,1 1-126 0 0,11-5 85 0 0,1 1-1 0 0,4 0-84 0 0,-20 8 22 0 0,1 1 0 0 0,-1 0 0 0 0,1 1 0 0 0,0 0-1 0 0,0 1 1 0 0,7 0-22 0 0,40-6 0 0 0,-59 7-1 0 0,1-1 1 0 0,0 1-1 0 0,-1 0 0 0 0,1 0 0 0 0,-1 0 0 0 0,1 0 0 0 0,0 0 1 0 0,-1 0-1 0 0,1-1 0 0 0,-1 1 0 0 0,1 0 0 0 0,-1 0 0 0 0,1-1 0 0 0,-1 1 1 0 0,1 0-1 0 0,-1-1 0 0 0,1 1 0 0 0,-1-1 0 0 0,1 1 0 0 0,-1-1 1 0 0,0 1-1 0 0,1-1 0 0 0,-1 1 0 0 0,1-1 1 0 0,-1 0-5 0 0,1-1 0 0 0,0 0 0 0 0,-1 0 0 0 0,1 1-1 0 0,-1-1 1 0 0,0 0 0 0 0,1 0 0 0 0,-1 1 0 0 0,0-2 5 0 0,0-6-28 0 0,0 0 1 0 0,-1 1-1 0 0,-1-7 28 0 0,1 10-3 0 0,1 3 3 0 0,0 0 0 0 0,0 0 1 0 0,-1 0-1 0 0,1 0 0 0 0,-1 0 0 0 0,1 0 0 0 0,-1 0 0 0 0,0 1 0 0 0,1-1 0 0 0,-1 0 1 0 0,-1 0-1 0 0,-2-3-19 0 0,-1 0 0 0 0,0 1 0 0 0,0-1 0 0 0,-4-1 19 0 0,6 4-5 0 0,1 1 1 0 0,0 0 0 0 0,-1 0-1 0 0,1 0 1 0 0,-1 1 0 0 0,0-1 0 0 0,1 0-1 0 0,-1 1 1 0 0,0 0 0 0 0,1-1-1 0 0,-1 1 1 0 0,0 0 0 0 0,1 0 0 0 0,-1 1-1 0 0,0-1 1 0 0,1 1 0 0 0,-1-1-1 0 0,-1 2 5 0 0,1-2-27 0 0,1 1 0 0 0,-1-1 0 0 0,1 1 0 0 0,0 0-1 0 0,-1 0 1 0 0,1 1 0 0 0,0-1 0 0 0,0 0 0 0 0,0 1-1 0 0,0-1 1 0 0,0 1 0 0 0,0-1 0 0 0,0 1 0 0 0,0 0-1 0 0,1 0 1 0 0,-1 0 0 0 0,1 0 0 0 0,-1 0-1 0 0,1 1 1 0 0,-1-1 27 0 0,1 2 21 0 0,0 0-1 0 0,-1 0 1 0 0,1 0-1 0 0,0 0 1 0 0,1 1-1 0 0,-1-1 1 0 0,1 0-1 0 0,0 0 1 0 0,0 1-1 0 0,0-1 1 0 0,1 0 0 0 0,-1 0-1 0 0,1 0 1 0 0,0 0-1 0 0,0 1 1 0 0,1-1-1 0 0,-1 0 1 0 0,1-1-1 0 0,0 1 1 0 0,0 0-1 0 0,0 0 1 0 0,0-1-1 0 0,2 2-20 0 0,-1-1 2 0 0,8 13-78 0 0,1 0 0 0 0,1-1-1 0 0,1 0 1 0 0,0-1 0 0 0,1-1-1 0 0,5 3 77 0 0,-7-7-35 0 0,1 0 1 0 0,0-1-1 0 0,0-1 0 0 0,1 0 0 0 0,0-1 0 0 0,15 5 35 0 0,-22-10 1 0 0,-1 0 1 0 0,0 0-1 0 0,1 0 0 0 0,0-1 0 0 0,-1 0 0 0 0,1-1 0 0 0,-1 0 0 0 0,1 0 0 0 0,0 0 0 0 0,-1-1 0 0 0,1 0 0 0 0,-1-1 0 0 0,1 0 0 0 0,-1 0 0 0 0,0 0 0 0 0,4-2-1 0 0,-6 1 50 0 0,0 1 0 0 0,0-1-1 0 0,0 0 1 0 0,0 0 0 0 0,-1-1 0 0 0,1 1-1 0 0,-1-1 1 0 0,0 0 0 0 0,0 0 0 0 0,0-1-1 0 0,-1 1 1 0 0,1-1 0 0 0,-1 1-1 0 0,0-1 1 0 0,-1 0 0 0 0,1-1 0 0 0,0-2-50 0 0,-3 0-54 0 0,-6-9-20 0 0,4 15 69 0 0,0 1 1 0 0,0-1-1 0 0,0 1 1 0 0,0-1-1 0 0,0 1 1 0 0,0 0-1 0 0,0 0 1 0 0,0 0-1 0 0,0 0 1 0 0,-1 0-1 0 0,1 0 1 0 0,0 1-1 0 0,-3-1 5 0 0,4 1-5 0 0,0 0 2 0 0,0-1 0 0 0,0 1 0 0 0,-1 0 0 0 0,1 0 0 0 0,0 0 0 0 0,0 0 0 0 0,0 0 0 0 0,-1 1 0 0 0,1-1 0 0 0,0 0 0 0 0,0 0 0 0 0,0 1 0 0 0,0-1 0 0 0,0 1 0 0 0,0-1 0 0 0,0 1 0 0 0,-1 0 3 0 0,-5 2-3 0 0,-8 2 3 0 0,15-5 0 0 0,0 0 0 0 0,-1 0 0 0 0,1 0 0 0 0,0 0 0 0 0,0 0 0 0 0,-1 0 0 0 0,1 0 0 0 0,0 0 0 0 0,-1 1 0 0 0,1-1 0 0 0,0 0 0 0 0,0 0 0 0 0,-1 0 0 0 0,1 0 0 0 0,0 1 0 0 0,0-1 0 0 0,0 0 0 0 0,-1 0 0 0 0,1 1 0 0 0,0-1 0 0 0,0 0 0 0 0,0 0 0 0 0,0 1 0 0 0,0-1 0 0 0,-8 10 0 0 0,6-7 0 0 0,0 1 0 0 0,0 0 0 0 0,1 0 0 0 0,-1 0 0 0 0,1 0 0 0 0,0 0 0 0 0,-1 3 0 0 0,2-5 7 0 0,0-1-1 0 0,0 0 0 0 0,0 0 1 0 0,0 0-1 0 0,1 0 0 0 0,-1 1 1 0 0,0-1-1 0 0,1 0 0 0 0,-1 0 1 0 0,0 0-1 0 0,1 0 0 0 0,-1 0 1 0 0,1 0-1 0 0,0 0 0 0 0,-1 0 1 0 0,1 0-1 0 0,0 0 0 0 0,0 0 1 0 0,-1 0-1 0 0,1-1 0 0 0,0 1 1 0 0,0 0-1 0 0,0 0 0 0 0,0-1 1 0 0,0 1-1 0 0,0-1 0 0 0,0 1 1 0 0,0-1-1 0 0,0 1 0 0 0,0-1 1 0 0,1 1-7 0 0,0-1-29 0 0,0 0 1 0 0,0 0 0 0 0,0 0 0 0 0,0 0 0 0 0,-1 0-1 0 0,1 0 1 0 0,0 0 0 0 0,0 0 0 0 0,0-1-1 0 0,0 1 1 0 0,-1-1 0 0 0,1 1 0 0 0,0-1 0 0 0,0 0-1 0 0,-1 0 1 0 0,1 1 0 0 0,-1-1 0 0 0,1-1-1 0 0,-1 1 1 0 0,1 0 28 0 0,2-2-15 0 0,-2 1 80 0 0,0 0 0 0 0,1 0 0 0 0,-1 1-1 0 0,1-1 1 0 0,-1 0 0 0 0,1 1 0 0 0,0 0-1 0 0,0 0 1 0 0,1-1-65 0 0,0-1 0 0 0,-3 2 0 0 0,-1 0 0 0 0,0 1 0 0 0,0 0 0 0 0,0 0 0 0 0,0-1 0 0 0,0 1 0 0 0,1 0 0 0 0,-1 0 0 0 0,0 0 0 0 0,0 0 0 0 0,0-1 0 0 0,0 1 0 0 0,1 0 0 0 0,-1 0 0 0 0,0 0 0 0 0,0 0 0 0 0,1 0 0 0 0,-1 0 0 0 0,0 0 0 0 0,0 0 0 0 0,1-1 0 0 0,-1 1 0 0 0,0 0 0 0 0,0 0 0 0 0,1 0 0 0 0,-1 0 0 0 0,0 0 0 0 0,0 0 0 0 0,1 0 0 0 0,-1 1 0 0 0,0-1 0 0 0,0 0 0 0 0,0 0 0 0 0,1 0 0 0 0,-1 0 0 0 0,0 0 0 0 0,0 0 0 0 0,1 0 0 0 0,-1 3 0 0 0,13 23 0 0 0,-13-23 1 0 0,6 19 70 0 0,0 0 0 0 0,6 10-71 0 0,-10-26 15 0 0,0 0 1 0 0,1-1-1 0 0,0 0 1 0 0,0 0-1 0 0,1 1 0 0 0,-1-2 1 0 0,1 1-1 0 0,0 0 0 0 0,0-1 1 0 0,1 0-1 0 0,4 3-15 0 0,-7-5 38 0 0,1 0-1 0 0,0-1 1 0 0,0 0-1 0 0,0 0 0 0 0,0 0 1 0 0,0 0-1 0 0,0 0 1 0 0,0-1-1 0 0,1 1 0 0 0,-1-1 1 0 0,0 0-1 0 0,0 0 1 0 0,0 0-1 0 0,1 0 1 0 0,-1-1-1 0 0,0 1 0 0 0,0-1 1 0 0,0 0-1 0 0,0 0 1 0 0,0 0-1 0 0,0 0 1 0 0,0 0-1 0 0,0-1 0 0 0,0 1 1 0 0,-1-1-1 0 0,1 0-37 0 0,6-4 74 0 0,0 0 0 0 0,-1 0 0 0 0,0-1 0 0 0,0-1 0 0 0,-1 1 0 0 0,1-1 0 0 0,1-4-74 0 0,12-17 147 0 0,14-17 55 0 0,6-2-78 0 0,-1-3 0 0 0,8-18-124 0 0,-36 51 0 0 0,0-2 0 0 0,-2 0 0 0 0,0 0 0 0 0,-1-1 0 0 0,-1 0 0 0 0,-1 0 0 0 0,-1-1 0 0 0,-1 0 0 0 0,-1 0 0 0 0,1-10 0 0 0,-2 5 0 0 0,-2 18 0 0 0,0 1 0 0 0,0 0 0 0 0,-1 0 0 0 0,0 0 0 0 0,-1-1 0 0 0,0-2 0 0 0,-2 3-14 0 0,2 7-61 0 0,-1 1 55 0 0,0 1 1 0 0,0-1 0 0 0,0 0-1 0 0,0 1 1 0 0,0 0 0 0 0,0 0-1 0 0,0-1 1 0 0,0 1-1 0 0,0 0 1 0 0,0 1 0 0 0,0-1-1 0 0,1 0 1 0 0,-1 0-1 0 0,0 1 1 0 0,1-1 0 0 0,-1 1-1 0 0,1-1 1 0 0,0 1-1 0 0,-1 0 1 0 0,1 1 19 0 0,-5 5-140 0 0,1 1 0 0 0,0 1 0 0 0,-3 5 140 0 0,7-11-55 0 0,-6 11 13 0 0,1 1 0 0 0,0 0 0 0 0,2 0 0 0 0,0 1 0 0 0,-1 6 42 0 0,4-12 4 0 0,0-1 0 0 0,0 0 0 0 0,1 0 0 0 0,0 1 0 0 0,1-1 0 0 0,0 0 0 0 0,1 0 0 0 0,0 0 0 0 0,2 5-4 0 0,-1-6 48 0 0,7 23 217 0 0,1-1 0 0 0,11 18-265 0 0,-18-39 17 0 0,2-1 1 0 0,-1 0 0 0 0,1 0-1 0 0,0-1 1 0 0,1 1 0 0 0,0-1-1 0 0,1-1 1 0 0,-1 0 0 0 0,1 0-1 0 0,4 2-17 0 0,-6-4 7 0 0,1-1-1 0 0,0 0 1 0 0,0 0-1 0 0,0-1 0 0 0,1 0 1 0 0,-1 0-1 0 0,1-1 1 0 0,0 0-1 0 0,0 0 1 0 0,0-1-1 0 0,0 0 0 0 0,0 0 1 0 0,0-1-1 0 0,0 0 1 0 0,0 0-1 0 0,0-1 1 0 0,0 0-1 0 0,0 0 0 0 0,-1-1 1 0 0,1 0-1 0 0,0-1 1 0 0,-1 0-1 0 0,2 0-6 0 0,14-8 8 0 0,0 0 1 0 0,-1-1-1 0 0,-1-1 0 0 0,16-13-8 0 0,-25 16-87 0 0,-1 1 0 0 0,0-2 0 0 0,-1 1 0 0 0,0-2-1 0 0,-1 1 1 0 0,0-1 0 0 0,-1 0 0 0 0,6-12 87 0 0,-8 12 41 0 0,0 0 0 0 0,0 0 1 0 0,-1 0-1 0 0,-1 0 0 0 0,0-1 0 0 0,-1 0 0 0 0,0-3-41 0 0,-1 3 50 0 0,0 1-27 0 0,0-1 1 0 0,-1 1 0 0 0,0 0 0 0 0,-1 0 0 0 0,-1-1-1 0 0,0 1 1 0 0,0 0-24 0 0,-1 3-2 0 0,0-3-18 0 0,0 0-1 0 0,-1 1 1 0 0,0 0-1 0 0,-6-11 21 0 0,9 19-2 0 0,-1 1-1 0 0,-1 0 0 0 0,1 0 1 0 0,0 0-1 0 0,0-1 0 0 0,-1 1 1 0 0,1 1-1 0 0,-1-1 1 0 0,0 0-1 0 0,1 0 0 0 0,-1 0 1 0 0,0 1-1 0 0,0-1 1 0 0,0 1-1 0 0,0 0 0 0 0,-1-1 1 0 0,1 1-1 0 0,0 0 0 0 0,0 0 1 0 0,-1 1-1 0 0,1-1 1 0 0,-1 0-1 0 0,1 1 0 0 0,-1-1 1 0 0,1 1-1 0 0,-2 0 3 0 0,2 0-4 0 0,-1 1 0 0 0,1-1-1 0 0,-1 1 1 0 0,1 0 0 0 0,-1 0 0 0 0,1 0-1 0 0,0 0 1 0 0,-1 0 0 0 0,1 0 0 0 0,0 0-1 0 0,0 1 1 0 0,0-1 0 0 0,0 1 0 0 0,0 0-1 0 0,0 0 1 0 0,0-1 0 0 0,1 1 0 0 0,-1 0-1 0 0,1 1 1 0 0,-1-1 0 0 0,1 0 0 0 0,0 0-1 0 0,-1 1 5 0 0,-4 10-43 0 0,0 0-1 0 0,1 0 1 0 0,-3 11 43 0 0,6-18-6 0 0,-7 23-45 0 0,1 0 0 0 0,0 8 51 0 0,6-27-7 0 0,1 2 0 0 0,0-1 1 0 0,0 0-1 0 0,1 0 0 0 0,1 0 0 0 0,0 0 0 0 0,2 8 7 0 0,0-4 7 0 0,1 0-1 0 0,0-1 0 0 0,1 1 1 0 0,0-1-1 0 0,2 2-6 0 0,-4-10 2 0 0,0-1 1 0 0,0 0-1 0 0,1 0 0 0 0,-1 0 1 0 0,1-1-1 0 0,0 1 0 0 0,0-1 0 0 0,1 0 1 0 0,-1 0-1 0 0,1-1 0 0 0,0 1 1 0 0,0-1-1 0 0,0 0 0 0 0,3 1-2 0 0,2 1 22 0 0,1 0-1 0 0,0 0 0 0 0,10 1-21 0 0,-16-5 6 0 0,-1 0 0 0 0,0-1 0 0 0,1 1-1 0 0,-1-1 1 0 0,1 0 0 0 0,-1 0 0 0 0,1-1 0 0 0,-1 1 0 0 0,1-1-1 0 0,-1 0 1 0 0,3-1-6 0 0,-5 1-3 0 0,5-1-16 0 0,0 0 1 0 0,1 0 0 0 0,-1-1 0 0 0,0 0 0 0 0,-1 0 0 0 0,1-1-1 0 0,0 0 1 0 0,-1 0 0 0 0,0-1 0 0 0,0 0 18 0 0,23-17 25 0 0,-28 22-32 0 0,0-1-1 0 0,-1 0 1 0 0,1 1-1 0 0,0 0 1 0 0,0-1-1 0 0,0 1 1 0 0,0-1-1 0 0,0 1 1 0 0,0 0-1 0 0,0 0 1 0 0,0 0-1 0 0,0-1 1 0 0,0 1-1 0 0,0 0 1 0 0,0 0 0 0 0,0 0-1 0 0,0 1 1 0 0,0-1-1 0 0,0 0 1 0 0,0 0-1 0 0,0 0 1 0 0,0 1-1 0 0,0-1 1 0 0,0 1-1 0 0,0-1 1 0 0,-1 0-1 0 0,1 1 1 0 0,0 0-1 0 0,0-1 1 0 0,0 1-1 0 0,-1-1 1 0 0,1 1-1 0 0,0 0 1 0 0,0 0-1 0 0,-1-1 1 0 0,1 1-1 0 0,-1 0 8 0 0,11 8 68 0 0,-9-7-45 0 0,1 1 0 0 0,-1 0 0 0 0,0 0 0 0 0,1 0 0 0 0,-1 0 0 0 0,0 0 0 0 0,-1 0 0 0 0,1 0 0 0 0,-1 1 1 0 0,1-1-1 0 0,-1 1 0 0 0,0-1 0 0 0,0 1 0 0 0,0 2-23 0 0,6 16 62 0 0,9 27 621 0 0,-2 1-1 0 0,6 44-682 0 0,-17-70 641 0 0,0 0 0 0 0,-2 0 0 0 0,0 10-641 0 0,-1-34 7 0 0,0-1 0 0 0,0 1 0 0 0,0 0 0 0 0,0-1 0 0 0,0 1 0 0 0,0 0 0 0 0,0-1 0 0 0,0 1 0 0 0,0 0 0 0 0,0-1 0 0 0,0 1 0 0 0,0 0 0 0 0,0-1 0 0 0,0 1 0 0 0,-1 0 0 0 0,1 0 0 0 0,0-1 0 0 0,0 1 0 0 0,0 0 0 0 0,0-1 0 0 0,-1 1 0 0 0,1 0 0 0 0,0 0 0 0 0,0-1 0 0 0,0 1 0 0 0,-1 0-7 0 0,0-2 1 0 0,-1 1 0 0 0,1-1 0 0 0,-1 0 0 0 0,1 1 1 0 0,0-1-1 0 0,-1 0 0 0 0,1 0 0 0 0,0 0 0 0 0,0-1-1 0 0,-1-7 0 0 0,0 3-71 0 0,2 6-306 0 0,-1 1 283 0 0,1-1 0 0 0,0 1 0 0 0,0-1 0 0 0,0 1 0 0 0,-1 0 0 0 0,1-1 0 0 0,0 1 0 0 0,-1 0-1 0 0,1-1 1 0 0,0 1 0 0 0,0 0 0 0 0,-1 0 0 0 0,1-1 0 0 0,-1 1 0 0 0,1 0 0 0 0,0 0 0 0 0,-1-1 0 0 0,1 1 0 0 0,0 0 0 0 0,-1 0 0 0 0,1 0 0 0 0,-1 0 0 0 0,1 0-1 0 0,-1 0 1 0 0,1 0 0 0 0,-1 0 94 0 0,-11-1-1958 0 0,2 5-2219 0 0,7-1 368 0 0,-4 0-3424 0 0</inkml:trace>
  <inkml:trace contextRef="#ctx0" brushRef="#br0" timeOffset="3636.366">1854 2019 21191 0 0,'0'0'480'0'0,"1"9"1167"0"0,2-2-1378 0 0,-3-7-229 0 0,0 0 0 0 0,1 0-1 0 0,-1 0 1 0 0,0 0 0 0 0,1 0-1 0 0,-1 0 1 0 0,0 0 0 0 0,1 0 0 0 0,-1 0-1 0 0,0-1 1 0 0,1 1 0 0 0,-1 0-1 0 0,0 0 1 0 0,0 0 0 0 0,1-1 0 0 0,-1 1-1 0 0,0 0 1 0 0,0 0 0 0 0,1-1-1 0 0,-1 1 1 0 0,0 0 0 0 0,0 0-1 0 0,0-1 1 0 0,1 1 0 0 0,-1 0 0 0 0,0-1-1 0 0,0 1-39 0 0,27-70 2332 0 0,7-32-2332 0 0,-25 79 196 0 0,0 1-1 0 0,2 0 1 0 0,9-16-196 0 0,-14 28 13 0 0,-2 2-13 0 0,1 1 0 0 0,-1 0 0 0 0,1 1 0 0 0,1-1 0 0 0,-1 1 0 0 0,3-2 0 0 0,-6 7 0 0 0,-1-1 0 0 0,1 1 0 0 0,0 0 0 0 0,-1 0 0 0 0,1 0 0 0 0,0 0 0 0 0,0 0 0 0 0,0 0 0 0 0,-1 0 0 0 0,1 1 0 0 0,0-1 0 0 0,0 1 0 0 0,1-1 0 0 0,-2 1 0 0 0,0 0 0 0 0,0 0 0 0 0,1 1 0 0 0,-1-1 0 0 0,0 0 0 0 0,0 0 0 0 0,0 1 0 0 0,0-1 0 0 0,1 1 0 0 0,-1-1 0 0 0,0 1 0 0 0,0-1 0 0 0,0 1 0 0 0,0-1 0 0 0,0 1 0 0 0,0 0 0 0 0,0 0 0 0 0,0 0 0 0 0,-1-1 0 0 0,1 1 0 0 0,0 0 0 0 0,0 0 0 0 0,0 1 0 0 0,2 4 28 0 0,0-1 0 0 0,0 1-1 0 0,0 0 1 0 0,-1 0 0 0 0,0 0 0 0 0,0 1-1 0 0,0-1 1 0 0,0 6-28 0 0,1 10 189 0 0,-1-1 0 0 0,-1 3-189 0 0,0 12 153 0 0,-1-1-1 0 0,-3 0 1 0 0,0 1-1 0 0,-3-1 1 0 0,-4 14-153 0 0,4-23 23 0 0,-2 0-1 0 0,-1-1 0 0 0,-1 0 1 0 0,-1-1-1 0 0,-2 0 1 0 0,0 0-1 0 0,-8 8-22 0 0,18-27 8 0 0,-6 9 26 0 0,-1-1 0 0 0,-1 0 0 0 0,-6 6-34 0 0,14-16 4 0 0,0 0 1 0 0,0-1 0 0 0,0 1-1 0 0,0-1 1 0 0,-1 1 0 0 0,1-1-1 0 0,-1 0 1 0 0,1 0 0 0 0,-1-1-1 0 0,0 1 1 0 0,0-1-1 0 0,0 0 1 0 0,0 0 0 0 0,0 0-1 0 0,0 0 1 0 0,-3-1-5 0 0,5 0 5 0 0,0 0 0 0 0,0-1 1 0 0,0 1-1 0 0,0-1 0 0 0,0 1 0 0 0,0-1 0 0 0,0 0 1 0 0,1 0-1 0 0,-1 0 0 0 0,0 0 0 0 0,0 0 0 0 0,1 0 1 0 0,-1-1-1 0 0,1 1 0 0 0,-1 0 0 0 0,1-1 0 0 0,-1 1 1 0 0,1-1-1 0 0,0 0 0 0 0,-1 0-5 0 0,-1-2 30 0 0,1 0 1 0 0,0-1-1 0 0,-1 1 0 0 0,2 0 1 0 0,-1-1-1 0 0,0 0 0 0 0,1 1 1 0 0,-1-3-31 0 0,2 3 43 0 0,0-1 0 0 0,0 1 0 0 0,0 0 0 0 0,1 0 0 0 0,0-1-1 0 0,0-1-42 0 0,1-2 88 0 0,-2 5-75 0 0,1 0 0 0 0,0 0 0 0 0,0 1 0 0 0,0-1 1 0 0,1 0-1 0 0,-1 1 0 0 0,1-1 0 0 0,-1 1 0 0 0,1 0 0 0 0,0-1 0 0 0,0 1 0 0 0,0 0 0 0 0,0 0 0 0 0,0 0 0 0 0,0 0 0 0 0,1 1 1 0 0,-1-1-1 0 0,2 0-13 0 0,1-1 61 0 0,1 0 1 0 0,-1 0 0 0 0,1 1 0 0 0,0 0 0 0 0,-1 0 0 0 0,1 1 0 0 0,0-1 0 0 0,3 1-62 0 0,-5 1 57 0 0,0 0 0 0 0,-1 0 1 0 0,1 0-1 0 0,-1 0 0 0 0,1 1 1 0 0,-1-1-1 0 0,1 1 1 0 0,-1 0-1 0 0,1 0 0 0 0,-1 1 1 0 0,0-1-1 0 0,3 2-57 0 0,5 3-234 0 0,-1 1 0 0 0,1 0 0 0 0,-1 2 234 0 0,-7-7-32 0 0,11 10-350 0 0,0 1 0 0 0,12 14 382 0 0,1 2-3053 0 0,-15-18 1325 0 0</inkml:trace>
  <inkml:trace contextRef="#ctx0" brushRef="#br0" timeOffset="3982.948">2225 2146 10136 0 0,'9'30'1161'0'0,"1"0"0"0"0,1-1 0 0 0,7 12-1161 0 0,-6-14 4571 0 0,-1 0 3369 0 0,-10-24-7795 0 0,5 14 1694 0 0,-4-3-5432 0 0,-2-14 1935 0 0</inkml:trace>
  <inkml:trace contextRef="#ctx0" brushRef="#br0" timeOffset="4328.174">2596 1675 15664 0 0,'28'23'1821'0'0,"-23"-19"-1027"0"0,0 0-1 0 0,0 0 1 0 0,0 0 0 0 0,-1 0 0 0 0,1 1 0 0 0,-1 0 0 0 0,1 2-794 0 0,3 5 653 0 0,0 0 1 0 0,-1 0-1 0 0,-1 0 0 0 0,0 1 1 0 0,-1 0-1 0 0,0 0 0 0 0,0 5-653 0 0,2 7 0 0 0,1 0 0 0 0,3 7 0 0 0,-10-30 0 0 0,0 2 0 0 0,10 4 0 0 0,-9-7-35 0 0,-1 0 1 0 0,1 0-1 0 0,0 0 0 0 0,0 0 0 0 0,0 0 1 0 0,0 0-1 0 0,0-1 0 0 0,1 1 0 0 0,-1-1 1 0 0,0 1-1 0 0,0-1 0 0 0,0 0 0 0 0,0 0 1 0 0,1 0-1 0 0,-1 0 0 0 0,0 0 0 0 0,0-1 1 0 0,0 1-1 0 0,1 0 35 0 0,0-2-137 0 0,0 1 1 0 0,0 0-1 0 0,0-1 0 0 0,0 1 0 0 0,0-1 1 0 0,-1 0-1 0 0,1 0 0 0 0,0 0 1 0 0,-1-1-1 0 0,0 1 0 0 0,2-2 137 0 0,4-6-446 0 0,-1 0 0 0 0,0-1 0 0 0,-1 1 0 0 0,0-1 0 0 0,0-1 0 0 0,0-2 446 0 0,3-12-1815 0 0,0-2 0 0 0,-2 1 0 0 0,-1-1 0 0 0,-1 0 0 0 0,0-20 1815 0 0,-5-4-259 0 0,0 50 952 0 0,0 2 274 0 0,0 0 52 0 0,0 0 4 0 0,0 0 1 0 0,0 0 0 0 0,0 2 0 0 0,-2 5-412 0 0,-3 14 868 0 0,0 0 0 0 0,2 0 0 0 0,-1 14-1480 0 0,-1 38 1199 0 0,0 50 358 0 0,5-75-1010 0 0,3 0-1 0 0,1 0 1 0 0,6 18-547 0 0,-9-61-31 0 0,0 0 0 0 0,0 0 0 0 0,1 0 1 0 0,-1 0-1 0 0,1 0 0 0 0,0 0 0 0 0,1-1 0 0 0,-1 1 0 0 0,1-1 0 0 0,0 0 1 0 0,0 1-1 0 0,0-1 0 0 0,3 1 31 0 0,-5-5-589 0 0,0 0 1 0 0,1 0-1 0 0,-1 0 1 0 0,0 0 0 0 0,1-1-1 0 0,-1 1 1 0 0,0 0-1 0 0,1-1 1 0 0,-1 1 0 0 0,0-1-1 0 0,0 0 1 0 0,1 1-1 0 0,-1-1 1 0 0,0 0-1 0 0,1 0 589 0 0,8-9-8787 0 0</inkml:trace>
  <inkml:trace contextRef="#ctx0" brushRef="#br0" timeOffset="6862.88">1308 1760 3224 0 0,'0'0'143'0'0,"3"9"26"0"0,0 10 1229 0 0,-1-11 847 0 0,0 1 1 0 0,-1-1-1 0 0,0 8-2245 0 0,-2 74 10362 0 0,0-6-8856 0 0,7 64-1506 0 0,-5-139 13 0 0,0 0 0 0 0,1 0 0 0 0,0 0 0 0 0,0 0 0 0 0,1 0 0 0 0,0-1 0 0 0,1 1 0 0 0,0-1 0 0 0,0 1-13 0 0,-3-8-131 0 0,0 1-1 0 0,0-1 0 0 0,1 0 1 0 0,-1 0-1 0 0,0 1 1 0 0,0-1-1 0 0,1 0 0 0 0,-1 0 1 0 0,0 0-1 0 0,1-1 1 0 0,-1 1-1 0 0,1 0 0 0 0,-1 0 1 0 0,1-1-1 0 0,0 1 1 0 0,-1-1-1 0 0,1 0 0 0 0,-1 1 1 0 0,1-1-1 0 0,0 0 1 0 0,-1 0-1 0 0,1 0 0 0 0,0 0 132 0 0,4 0-1005 0 0,-1-1-1 0 0,0 0 1 0 0,0 0-1 0 0,1-1 1 0 0,-1 1 0 0 0,3-2 1005 0 0,9-5-6308 0 0</inkml:trace>
  <inkml:trace contextRef="#ctx0" brushRef="#br0" timeOffset="7298.409">1568 2031 19087 0 0,'0'0'432'0'0,"0"0"66"0"0,0 0 24 0 0,0 0-55 0 0,-8 3-208 0 0,-2 0 399 0 0,0 0 0 0 0,0-1 0 0 0,-10 2-658 0 0,-2-1 735 0 0,6 0 55 0 0,0-2 1 0 0,-13 0-791 0 0,-15 2 482 0 0,31-2-642 0 0,1 0 1 0 0,0 0-1 0 0,-1-1 1 0 0,1-1-1 0 0,-1 0 1 0 0,1-1-1 0 0,0 0 1 0 0,-6-3 159 0 0,4 2-974 0 0,1 2-38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1:38.4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15120 0 0,'0'0'340'0'0,"0"0"50"0"0,0 0 25 0 0,1 1-49 0 0,0 0-315 0 0,0 0 0 0 0,0 0 0 0 0,0 0 0 0 0,0 0 0 0 0,0 0 0 0 0,0-1 0 0 0,0 1 0 0 0,0 0 0 0 0,0-1 0 0 0,0 1 0 0 0,1-1 0 0 0,-1 1 0 0 0,0-1 0 0 0,0 1 0 0 0,1-1 0 0 0,-1 0 0 0 0,0 0-1 0 0,0 0 1 0 0,1 0 0 0 0,-1 0 0 0 0,0 0 0 0 0,1 0 0 0 0,-1 0 0 0 0,1 0-51 0 0,3-1 815 0 0,-4 1 237 0 0,0-1-40 0 0,7-1-546 0 0,0 0 1 0 0,0 1 0 0 0,0-1-1 0 0,0 2 1 0 0,0-1 0 0 0,0 1-1 0 0,0 0 1 0 0,0 0 0 0 0,0 1-1 0 0,0 0 1 0 0,-1 1 0 0 0,1 0-1 0 0,0 0-466 0 0,36 9 983 0 0,-20-2-441 0 0,0-2 1 0 0,11 2-543 0 0,3 1 241 0 0,-32-7-224 0 0,-5-2-16 0 0,0-1-1 0 0,0 1 0 0 0,0-1 0 0 0,-1 1 1 0 0,1-1-1 0 0,0 0 0 0 0,0 1 0 0 0,1-1 0 0 0,-1 0 1 0 0,0 1-1 0 0,0-1 0 0 0,0 0 0 0 0,0 0 0 0 0,1 0 0 0 0,-2 0-6 0 0,0 0-1 0 0,0 0 0 0 0,0-1 0 0 0,1 1 1 0 0,-1 0-1 0 0,0 0 0 0 0,0 0 0 0 0,0 0 1 0 0,0-1-1 0 0,1 1 0 0 0,-1 0 1 0 0,0 0-1 0 0,0 0 0 0 0,0 0 0 0 0,0-1 1 0 0,0 1-1 0 0,1 0 0 0 0,-1 0 0 0 0,0-1 1 0 0,0 1-1 0 0,0 0 0 0 0,0 0 0 0 0,0-1 1 0 0,0 1-1 0 0,0 0 0 0 0,0 0 0 0 0,0 0 1 0 0,0-1-1 0 0,0 1 0 0 0,0 0 0 0 0,0 0 1 0 0,0-1-1 0 0,0 1 0 0 0,0 0 0 0 0,0 0 1 0 0,-1-1-1 0 0,1 1 7 0 0,-2-10-280 0 0,2 9 180 0 0,-2-10-1380 0 0,-4-1-468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2:53.3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279 106 11520 0 0,'0'0'528'0'0,"0"0"-16"0"0,4-8-304 0 0,-1-14 714 0 0,-4 17 337 0 0,0 0 0 0 0,0 0 0 0 0,-1 0 1 0 0,1 0-1 0 0,-1 0 0 0 0,0 0 0 0 0,-1 1 1 0 0,0-3-1260 0 0,-1 1-31 0 0,3 4 121 0 0,0 0 0 0 0,0 1 0 0 0,0-1 0 0 0,-1 1 0 0 0,1 0 0 0 0,-1-1 0 0 0,1 1 0 0 0,-1 0 1 0 0,0 0-1 0 0,1 0 0 0 0,-1 0 0 0 0,0 0 0 0 0,0 0 0 0 0,0 1 0 0 0,0-1 0 0 0,0 0 0 0 0,1 1 0 0 0,-2-1-90 0 0,-1 1 61 0 0,0-1 0 0 0,0 0 0 0 0,0 1 0 0 0,0 0 0 0 0,0 0-1 0 0,0 0 1 0 0,0 1 0 0 0,1-1 0 0 0,-2 1-61 0 0,-3 1 30 0 0,0 1-1 0 0,0 1 1 0 0,0-1 0 0 0,0 1 0 0 0,1 0-1 0 0,0 1 1 0 0,0 0 0 0 0,0 0-1 0 0,0 0 1 0 0,1 1 0 0 0,0 0 0 0 0,0 1-1 0 0,0-1 1 0 0,1 1 0 0 0,0 0 0 0 0,0 0-1 0 0,1 1 1 0 0,0-1 0 0 0,0 1 0 0 0,-1 5-30 0 0,-10 19 346 0 0,9-20-281 0 0,0 0 0 0 0,2 0 0 0 0,-1 1 0 0 0,0 4-65 0 0,-2 16 104 0 0,1 1-1 0 0,1 1 0 0 0,2-1 1 0 0,2 12-105 0 0,1-36 2 0 0,-1 1 26 0 0,1 0-1 0 0,1 0 1 0 0,0 0-1 0 0,0 0 1 0 0,1 0 0 0 0,0 0-1 0 0,5 10-26 0 0,1 3 61 0 0,-7-18-41 0 0,0-1 0 0 0,1 0 1 0 0,0 0-1 0 0,0 0 0 0 0,0 0 0 0 0,1-1 1 0 0,0 1-1 0 0,0-1 0 0 0,0 1 1 0 0,0-1-1 0 0,1 0 0 0 0,0 0-20 0 0,-1 0 30 0 0,1-2 0 0 0,0 1 1 0 0,0 0-1 0 0,0-1 0 0 0,0 0 0 0 0,0 1 0 0 0,0-2 0 0 0,1 1 0 0 0,-1 0 0 0 0,1-1 0 0 0,-1 0 1 0 0,1 0-1 0 0,0 0 0 0 0,-1-1 0 0 0,1 0 0 0 0,0 0 0 0 0,0 0 0 0 0,-1 0 0 0 0,1-1 1 0 0,0 1-1 0 0,-1-1 0 0 0,2-1-30 0 0,7-1 18 0 0,0-1 0 0 0,-1 0 1 0 0,0-1-1 0 0,0 0 0 0 0,0-1 1 0 0,-1 0-1 0 0,0-1 0 0 0,0 0 0 0 0,-1-1 1 0 0,1 0-1 0 0,-2-1 0 0 0,1 0 1 0 0,-1-1-1 0 0,-1 1 0 0 0,0-2 1 0 0,0 1-1 0 0,-1-1 0 0 0,3-6-18 0 0,19-58 0 0 0,-28 71 0 0 0,0 1 0 0 0,0-1 0 0 0,0 1-1 0 0,0-1 1 0 0,-1 0 0 0 0,0 1 0 0 0,1-1 0 0 0,-1 0-1 0 0,-1-3 1 0 0,1-2-9 0 0,-16 29-56 0 0,12-8 42 0 0,0 0-1 0 0,-2 13 24 0 0,-2 7-13 0 0,3-15 13 0 0,1 0 0 0 0,1 1 0 0 0,-1 14 0 0 0,4-25 0 0 0,-1 1 0 0 0,1-1 0 0 0,1 0 0 0 0,-1 1 0 0 0,1-1 0 0 0,1 1 0 0 0,0-1 0 0 0,-1 0 0 0 0,2 0 0 0 0,1 4 0 0 0,-3-8 4 0 0,1 0 0 0 0,0 0 0 0 0,0 1 0 0 0,0-2 0 0 0,0 1 0 0 0,0 0 0 0 0,1 0 0 0 0,-1-1 0 0 0,1 1 0 0 0,0-1 0 0 0,0 0 0 0 0,0 0 0 0 0,0 0 0 0 0,0 0 0 0 0,0 0 0 0 0,1-1-4 0 0,2 2 8 0 0,0-1 0 0 0,1-1 0 0 0,-1 1 0 0 0,1-1 0 0 0,-1 0 0 0 0,1-1 0 0 0,0 1 0 0 0,1-2-8 0 0,-5 1 0 0 0,0 0 0 0 0,0-1 0 0 0,0 1 0 0 0,0-1 0 0 0,0 0 0 0 0,0 0 0 0 0,0 0 0 0 0,-1-1 0 0 0,1 1 0 0 0,0-1 0 0 0,8-3 0 0 0,-4 2 0 0 0,1 0 0 0 0,-1-1 0 0 0,0 0 0 0 0,0 0 0 0 0,-1-1 0 0 0,1 0 0 0 0,-1 0 0 0 0,0 0 0 0 0,5-6 0 0 0,-8 7 0 0 0,0-1 0 0 0,0 0 0 0 0,0 0 0 0 0,0 0 0 0 0,-1 0 0 0 0,0-1 0 0 0,0 1 0 0 0,0-1 0 0 0,0 1 0 0 0,-1-1 0 0 0,0 1 0 0 0,0-5 0 0 0,-1 0 0 0 0,1 0 0 0 0,-2 0 0 0 0,0 0 0 0 0,0 0 0 0 0,0 1 0 0 0,-3-9 0 0 0,3 16-2 0 0,0 0-1 0 0,0-1 1 0 0,0 1 0 0 0,0 0-1 0 0,-1-1 1 0 0,1 1 0 0 0,-1 0-1 0 0,1 0 1 0 0,-1 0-1 0 0,0 0 1 0 0,0 1 0 0 0,0-1-1 0 0,0 0 1 0 0,0 1 0 0 0,0-1-1 0 0,0 1 1 0 0,-3-1 2 0 0,-1-2-13 0 0,-1 2 0 0 0,1-1 0 0 0,-1 1 0 0 0,0 0 1 0 0,0 0-1 0 0,-1 0 13 0 0,3 2-51 0 0,-1 0 0 0 0,1 1 0 0 0,-1-1 0 0 0,1 1 0 0 0,-1 0 0 0 0,1 0 0 0 0,0 1 0 0 0,-1-1 0 0 0,1 1 0 0 0,-1 1 51 0 0,-13 3-917 0 0,4 0-179 0 0,-3 2-780 0 0,7-6-2294 0 0,11-2 1976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14:15.6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1644 14712 0 0,'31'-4'1412'0'0,"-19"0"-1208"0"0,0 1 0 0 0,10-6-204 0 0,23-11 957 0 0,-38 16-778 0 0,0 0-1 0 0,0 0 1 0 0,-1 0 0 0 0,1-1-1 0 0,-1 1 1 0 0,5-7-179 0 0,-3 4 217 0 0,0 1 1 0 0,0 0-1 0 0,9-5-217 0 0,19-11 685 0 0,-16 10 130 0 0,0 1-1 0 0,4-1-814 0 0,44-23 768 0 0,-56 29-706 0 0,-1-1 0 0 0,0 0-1 0 0,3-3-61 0 0,-4 3 30 0 0,0 1 0 0 0,0 0 0 0 0,0 0-1 0 0,3 0-29 0 0,61-27 110 0 0,-33 14 179 0 0,30-10-289 0 0,-32 14 139 0 0,-23 9-120 0 0,0 0 0 0 0,14-3-19 0 0,-20 7 10 0 0,0-1 0 0 0,-1 0 1 0 0,1 0-1 0 0,-1-1 0 0 0,0-1 0 0 0,0 1 0 0 0,2-2-10 0 0,45-27 253 0 0,-24 15 231 0 0,25-19-484 0 0,5-8 131 0 0,32-23 2 0 0,-60 43-111 0 0,1 1-1 0 0,1 2 0 0 0,13-5-21 0 0,-12 9 0 0 0,1 2 0 0 0,29-8 0 0 0,-48 16 33 0 0,0 0 1 0 0,-1-1-1 0 0,2-2-33 0 0,3-2 44 0 0,19-6-44 0 0,5-3-2 0 0,-1-2-1 0 0,-1-2 0 0 0,23-19 3 0 0,34-20 142 0 0,-79 50-106 0 0,-17 11-20 0 0,1 0 0 0 0,-1 0 1 0 0,1 1-1 0 0,5-3-16 0 0,85-33 53 0 0,-74 30-53 0 0,1 1 0 0 0,21-4 0 0 0,-26 8 0 0 0,-1-1 0 0 0,0-1 0 0 0,0 0 0 0 0,-1-2 0 0 0,1 0 0 0 0,4-4 0 0 0,13-5 0 0 0,-26 13 0 0 0,0 0 0 0 0,-1-1 0 0 0,1 0 0 0 0,6-5 0 0 0,-6 3 22 0 0,1 1 1 0 0,-1 1-1 0 0,2-1-22 0 0,-4 2 15 0 0,-1 1 1 0 0,1-1 0 0 0,-1 0-1 0 0,0 0 1 0 0,-1-1 0 0 0,1 1-1 0 0,2-4-15 0 0,-6 5 0 0 0,1 0 0 0 0,0 1 0 0 0,0-1 0 0 0,-1 1 0 0 0,2 0 0 0 0,-1 0 0 0 0,0 0 0 0 0,0 0 0 0 0,1 0 0 0 0,-1 1 0 0 0,1-1 0 0 0,-1 1 0 0 0,1 0 0 0 0,-2 0 0 0 0,0 0 0 0 0,0 1 0 0 0,0-1 0 0 0,-1 0 0 0 0,1 0 0 0 0,0 0 0 0 0,-1-1 0 0 0,1 1 0 0 0,-1 0 0 0 0,1 0 0 0 0,-1-1 0 0 0,1 0 0 0 0,-1 1 0 0 0,1 0 0 0 0,-1 0 0 0 0,1 0 0 0 0,-1-1 0 0 0,1 1 0 0 0,-1 1 0 0 0,1-1 0 0 0,0 0 0 0 0,0 0 0 0 0,0 0 0 0 0,189-54 11 0 0,-167 50 42 0 0,-12 3 27 0 0,-2 0 0 0 0,12-5-80 0 0,15-3 139 0 0,-30 9-91 0 0,1-1 0 0 0,-1 0-1 0 0,1-1 1 0 0,-1 0 0 0 0,0 0 0 0 0,0 0 0 0 0,0-1 0 0 0,3-2-48 0 0,42-23 369 0 0,-42 22-350 0 0,1 0 1 0 0,-1 1-1 0 0,2 0 1 0 0,-1 1-1 0 0,0 0 1 0 0,1 1-1 0 0,0 0 1 0 0,9-1-20 0 0,7-1 96 0 0,-21 5-82 0 0,-1-1 0 0 0,1 1 1 0 0,0 0-1 0 0,2 1-14 0 0,21-2-105 0 0,-23 1 128 0 0,-1 0 1 0 0,0 1-1 0 0,0 0 0 0 0,1 0 0 0 0,-1 1 0 0 0,0-1 0 0 0,0 1 0 0 0,2 1-23 0 0,-2 0-29 0 0,-4-1 10 0 0,0 0 0 0 0,0-1 0 0 0,1 1 0 0 0,-1-1-1 0 0,0 0 1 0 0,1 0 0 0 0,-1 0 0 0 0,0 0 0 0 0,1 0 0 0 0,0 0 19 0 0,3 0-6 0 0,1 1-2 0 0,5 4 22 0 0,0-4 89 0 0,-11-1-102 0 0,-1 0 0 0 0,0 0 0 0 0,1 0 0 0 0,-1 0 1 0 0,1 0-1 0 0,-1 0 0 0 0,1 0 0 0 0,-1 0 0 0 0,0 0 1 0 0,1 0-1 0 0,-1 0 0 0 0,1 0 0 0 0,-1 0 0 0 0,1 0 1 0 0,-1 0-1 0 0,0 1 0 0 0,1-1 0 0 0,-1 0 0 0 0,0 0 1 0 0,1 0-1 0 0,-1 1 0 0 0,0-1 0 0 0,1 0 0 0 0,-1 0 1 0 0,0 1-1 0 0,1-1 0 0 0,-1 1-1 0 0,2 0 43 0 0,6 1-33 0 0,-6-1-10 0 0,3 3 0 0 0,-3 14 0 0 0,-3 6 0 0 0,0-17-8 0 0,1-1 0 0 0,0 1 0 0 0,0 0 0 0 0,0 0 0 0 0,1 0 0 0 0,0 0 0 0 0,1-1 0 0 0,-1 1 0 0 0,1 0 8 0 0,7 28 72 0 0,-5-22-110 0 0,-5-9 15 0 0,-1 0 4 0 0,3 5 6 0 0,-1-7 13 0 0,0 1-1 0 0,0-1 1 0 0,0 1 0 0 0,0-1 0 0 0,0 1 0 0 0,0-1-1 0 0,-1 1 1 0 0,1-1 0 0 0,-1 1 0 0 0,0-1 0 0 0,0 1 0 0 0,0-1-1 0 0,0 0 1 0 0,0 1 0 0 0,-25 48-64 0 0,23-32 64 0 0,3-18 0 0 0,0 1 0 0 0,0-1 0 0 0,0 1 0 0 0,0-1 0 0 0,0 1 0 0 0,-1-1 0 0 0,1 0 0 0 0,-1 1 0 0 0,1-1 0 0 0,-1 0 0 0 0,1 1 0 0 0,-1-1 0 0 0,0 0 0 0 0,1 1 0 0 0,-1-1 0 0 0,-2 4 0 0 0,0 1 0 0 0,0-1 0 0 0,1 1 0 0 0,0 0 0 0 0,0-1 0 0 0,0 1 0 0 0,1 4 0 0 0,1 1 0 0 0,1-3 0 0 0,-5-2 0 0 0,9 2 11 0 0,-3-6 45 0 0,-2-2 19 0 0,0 0-9 0 0,0 0-2 0 0,-2 0-10 0 0,2 0-54 0 0,0 0 0 0 0,1 0 0 0 0,-1 0 0 0 0,0 0 0 0 0,0-1 1 0 0,0 1-1 0 0,0 0 0 0 0,0 0 0 0 0,0 0 0 0 0,1 0 0 0 0,-1 0 0 0 0,0 0 1 0 0,0 0-1 0 0,0-1 0 0 0,0 1 0 0 0,0 0 0 0 0,0 0 0 0 0,0 0 1 0 0,0 0-1 0 0,0 0 0 0 0,1-1 0 0 0,-1 1 0 0 0,0 0 0 0 0,0 0 1 0 0,0 0-1 0 0,0 0 0 0 0,0 0 0 0 0,0-1 0 0 0,0 1 0 0 0,0 0 1 0 0,0 0-1 0 0,0 0 0 0 0,0 0 0 0 0,0-1 0 0 0,0 1 0 0 0,-1 0 1 0 0,1 0-1 0 0,0 0 0 0 0,0 0 0 0 0,0 0 0 0 0,0-1 0 0 0,0 1 1 0 0,0 0-1 0 0,0 0 0 0 0,0 0 0 0 0,0 0 0 0 0,0 0 0 0 0,-1 0 1 0 0,1-1-1 0 0,0 1 0 0 0,0 0 0 0 0,0 0 0 0 0,0 0 0 0 0,0 0 1 0 0,-1 0-1 0 0,1 0 0 0 0,0 0 0 0 0,0 0 0 0 0,0 0 0 0 0,0 0 1 0 0,-1 0-1 0 0,1 0 0 0 0,0 0 0 0 0,0 0 0 0 0,0 0 0 0 0,0 0 1 0 0,0 0-1 0 0,-1 0 0 0 0,1 0 0 0 0,0 0 0 0 0,8-8 9 0 0,-7 8-7 0 0,2-4 22 0 0,0 1 0 0 0,0-1 0 0 0,-1 0 1 0 0,1 0-1 0 0,1-2-24 0 0,8-14 86 0 0,19-20 99 0 0,-29 37-161 0 0,0 1-1 0 0,0-1 1 0 0,0 0 0 0 0,-1 0-1 0 0,1 0 1 0 0,-1 0 0 0 0,1-2-24 0 0,9-14 92 0 0,-9 16-77 0 0,0 0 1 0 0,0 0 0 0 0,-1 0-1 0 0,1 0 1 0 0,-1-1 0 0 0,1 1-1 0 0,-1-1-15 0 0,0 1 16 0 0,0 0 0 0 0,0-1 0 0 0,1 1 0 0 0,-1 0 0 0 0,1 0 0 0 0,0 0 0 0 0,0 1 0 0 0,1-2-16 0 0,-1 2 11 0 0,0-1 0 0 0,0 1 0 0 0,0 0 0 0 0,-1-1-1 0 0,1 0 1 0 0,-1 1 0 0 0,1-1 0 0 0,-1 0 0 0 0,0 0 0 0 0,1-2-11 0 0,-1 2 15 0 0,0 1 0 0 0,0-1 0 0 0,0 1 0 0 0,0 0 0 0 0,0-1 1 0 0,0 1-1 0 0,2-1-15 0 0,5-14 70 0 0,5-8-41 0 0,-11 22-23 0 0,1-1 0 0 0,-1 0 0 0 0,0 0 0 0 0,0 0-1 0 0,-1 0 1 0 0,1-2-6 0 0,-1 4 0 0 0,-1 1 0 0 0,1 0 0 0 0,0-1 0 0 0,0 1 0 0 0,-1 0 0 0 0,1 0 0 0 0,0-1 0 0 0,0 1 0 0 0,0 0 0 0 0,0 0 0 0 0,0 0 0 0 0,0 0 0 0 0,1 0 0 0 0,-1 0 0 0 0,2-1 0 0 0,0 0 2 0 0,-3 1-2 0 0,-5-11-13 0 0,11-5-40 0 0,-8 15 53 0 0,1 0-1 0 0,0 0 0 0 0,0 0 1 0 0,0 0-1 0 0,-1 0 1 0 0,1 0-1 0 0,-1 1 1 0 0,0-1-1 0 0,0 0 0 0 0,-1 0 1 0 0,-22-17-61 0 0,15 12 56 0 0,8 5 2 0 0,0 1-1 0 0,-1-1 1 0 0,1 1-1 0 0,-1 0 1 0 0,0 0-1 0 0,1 0 1 0 0,-1 0 0 0 0,0 0-1 0 0,0 0 1 0 0,0 0 3 0 0,0 1-4 0 0,0-1 1 0 0,1 1 0 0 0,-1-1 0 0 0,1 0-1 0 0,0 0 1 0 0,-1 0 0 0 0,1 0-1 0 0,0 0 1 0 0,-2-1 3 0 0,-2-2-8 0 0,-1 1 1 0 0,0 1-1 0 0,0 0 0 0 0,-1 0 0 0 0,1 0 1 0 0,0 1-1 0 0,-1 0 0 0 0,-1 0 8 0 0,2 0-2 0 0,-10 0-13 0 0,0 0 0 0 0,0 1 1 0 0,1 1-1 0 0,-1 1 0 0 0,-8 2 15 0 0,6-2 10 0 0,-21 3-26 0 0,15-3-8 0 0,0 1 0 0 0,-13 5 24 0 0,11-3 0 0 0,-1-1 0 0 0,0-1 0 0 0,-1-2 0 0 0,-40 5 0 0 0,22-2 0 0 0,0-3 0 0 0,-6-2 0 0 0,1 1 0 0 0,42 0-189 0 0,-1-1 0 0 0,0 0-1 0 0,0 0 1 0 0,1-1 0 0 0,-1-1-1 0 0,1 1 1 0 0,0-2 0 0 0,0 1 0 0 0,-4-3 189 0 0,8 3-222 0 0,-1-1 0 0 0,1 0 1 0 0,-1 0-1 0 0,1-1 0 0 0,0 0 1 0 0,1 0-1 0 0,-1 0 0 0 0,1-1 1 0 0,0 0-1 0 0,0 1 0 0 0,1-2 1 0 0,0 1-1 0 0,-2-4 222 0 0,-5-13-2471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2:51.5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307 6 3680 0 0,'0'0'284'0'0,"0"-1"1808"0"0,0-2-4185 0 0,0 2 5132 0 0,1 1 3050 0 0,-1 0 4498 0 0,2 10-10278 0 0,-1 0-1 0 0,0 0 1 0 0,-1 0 0 0 0,0 0 0 0 0,-1-1-1 0 0,0 7-308 0 0,-2 23 751 0 0,3 30 588 0 0,3-1 0 0 0,7 31-1339 0 0,-1-8 544 0 0,-1-10-264 0 0,0 4-340 0 0,3 9 65 0 0,-9-69 99 0 0,-2-18-34 0 0,0 1 0 0 0,1-1-1 0 0,0 1 1 0 0,1 1-70 0 0,-1-3 24 0 0,0 0 1 0 0,0 0-1 0 0,-1 0 0 0 0,0 0 0 0 0,0 2-24 0 0,1 25 31 0 0,2-2-65 0 0,-2-18-25 0 0,1 1 0 0 0,0 0 0 0 0,3 6 59 0 0,-1 1-233 0 0,4 8-312 0 0,12 21-2871 0 0,-19-48 2140 0 0,-1-2-137 0 0,1 0-533 0 0,7 4-222 0 0</inkml:trace>
  <inkml:trace contextRef="#ctx0" brushRef="#br0" timeOffset="454.762">690 527 8288 0 0,'0'0'381'0'0,"0"0"-6"0"0,0 0 162 0 0,0 0 1575 0 0,0 0 715 0 0,0 0 144 0 0,0 0-261 0 0,0 0-1234 0 0,0 0-542 0 0,0 0-108 0 0,-2 0-66 0 0,-3 1-500 0 0,-1 0 1 0 0,0 0 0 0 0,1-1 0 0 0,-1 0-1 0 0,1 0 1 0 0,-1 0 0 0 0,1-1 0 0 0,-3 0-261 0 0,-47-13 1109 0 0,-1 0-290 0 0,22 8-413 0 0,19 3-182 0 0,-1 0 0 0 0,0 1 1 0 0,-6 1-225 0 0,4 0 125 0 0,1 2 1 0 0,0 0 0 0 0,0 1-1 0 0,0 1 1 0 0,0 1 0 0 0,0 0-1 0 0,0 1 1 0 0,-4 2-126 0 0,-58 22 507 0 0,63-22-367 0 0,-1 0 0 0 0,-6 0-140 0 0,-10 4 157 0 0,14-5-78 0 0,-21 10 46 0 0,38-15-111 0 0,1-1-9 0 0,-1 1-1 0 0,1-1 1 0 0,-1 1 0 0 0,1-1-1 0 0,-1 0 1 0 0,0 0-1 0 0,1 0 1 0 0,-1 0 0 0 0,1 0-1 0 0,-1 0 1 0 0,1 0 0 0 0,-2 0-5 0 0,1 0 1 0 0,-8-2-377 0 0,9-1-8 0 0,8-3-1121 0 0,-5 5 483 0 0,5-6-702 0 0</inkml:trace>
  <inkml:trace contextRef="#ctx0" brushRef="#br0" timeOffset="4229.189">458 258 456 0 0,'8'5'203'0'0,"-6"-4"845"0"0,-2-1 348 0 0,0 0 62 0 0,0 0-83 0 0,4-3 405 0 0,1-1-1209 0 0,1 0 1 0 0,-1-1-1 0 0,0 1 0 0 0,-1-1 1 0 0,1 0-1 0 0,-1 0 0 0 0,0-1 1 0 0,0 0-572 0 0,-1 3 353 0 0,-3 2 215 0 0,1-1-441 0 0,-1 1 0 0 0,0 0 1 0 0,1 0-1 0 0,-1 0 0 0 0,1 0 1 0 0,-1 0-1 0 0,1 0 1 0 0,0 0-1 0 0,-1 0 0 0 0,1 1 1 0 0,0-1-1 0 0,0 0 0 0 0,-1 0 1 0 0,1 0-1 0 0,0 1 1 0 0,0-1-128 0 0,0 0 164 0 0,1 0-1 0 0,-1 0 1 0 0,0 0 0 0 0,0 0 0 0 0,0 0 0 0 0,0-1 0 0 0,-1 1 0 0 0,1 0 0 0 0,0 0 0 0 0,0-1 0 0 0,0 0-164 0 0,0-6 581 0 0,3-10 4803 0 0,-3 17-3326 0 0,0 11-2245 0 0,-1-7 205 0 0,-1-1 1 0 0,0 1 0 0 0,1 0 0 0 0,-1-1-1 0 0,0 1 1 0 0,0 0 0 0 0,-1-1 0 0 0,1 1 0 0 0,-1-1-1 0 0,0 2-18 0 0,-19 23 343 0 0,6-12-104 0 0,10-10-212 0 0,0 1 1 0 0,0-1-1 0 0,1 1 0 0 0,-1 0-27 0 0,-12 18 7 0 0,9-13 24 0 0,0 0-1 0 0,0 1 1 0 0,2 0 0 0 0,-2 4-31 0 0,-29 54 178 0 0,31-56-120 0 0,3-8-28 0 0,1 0-1 0 0,-1 0 0 0 0,0 0 1 0 0,-1 0-1 0 0,1 0 1 0 0,-1-1-1 0 0,0 0 0 0 0,-1 0 1 0 0,1 0-1 0 0,-1 0-29 0 0,1-2 20 0 0,1 1-1 0 0,0 0 1 0 0,0-1-1 0 0,1 1 1 0 0,-1 0-1 0 0,1 1 1 0 0,0-1-1 0 0,0 0 1 0 0,-1 4-20 0 0,1-3 19 0 0,0 0 1 0 0,-1 0 0 0 0,0 0 0 0 0,1-1 0 0 0,-1 1 0 0 0,-1-1 0 0 0,-1 2-20 0 0,1 0 19 0 0,0 0-1 0 0,0 0 1 0 0,1 0 0 0 0,-1 0-1 0 0,1 1 1 0 0,1-1 0 0 0,-1 1-19 0 0,0 0 40 0 0,-3 12 45 0 0,-4 9 128 0 0,-3-11 43 0 0,12-14-232 0 0,0-1-1 0 0,0 1 1 0 0,-1-1-1 0 0,1 1 1 0 0,-1-1-1 0 0,1 1 1 0 0,-1-1-1 0 0,0 1-23 0 0,1-3 8 0 0,1 0 0 0 0,-1 1 0 0 0,1 0-1 0 0,-1-1 1 0 0,1 1 0 0 0,0-1 0 0 0,0 1 0 0 0,-1-1-1 0 0,1 1 1 0 0,0 0 0 0 0,0-1 0 0 0,0 1 0 0 0,-1-1-1 0 0,1 1 1 0 0,0 0 0 0 0,0-1 0 0 0,0 1 0 0 0,0 0 0 0 0,0-1-1 0 0,0 1 1 0 0,1 0-8 0 0,-3 6 126 0 0,1-6-118 0 0,1 0-1 0 0,0-1 1 0 0,0 1 0 0 0,-1-1-1 0 0,1 1 1 0 0,0-1 0 0 0,0 1-1 0 0,0-1 1 0 0,0 1 0 0 0,0 0 0 0 0,0-1-1 0 0,0 1 1 0 0,0-1 0 0 0,0 1-1 0 0,0-1 1 0 0,0 1 0 0 0,0 0-1 0 0,0-1 1 0 0,0 1-8 0 0,-7 4 144 0 0,5 1-92 0 0,-2 6 112 0 0,-16 16 20 0 0,19-26-109 0 0,-6 8 61 0 0,6-9-59 0 0,-6 4 296 0 0,6-4-3744 0 0,0 0-3659 0 0,1-1-1117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3:01.6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307 373 20447 0 0,'4'5'1848'0'0,"-4"0"-1464"0"0,0-4-74 0 0,5-13 453 0 0,-5 11-736 0 0,0 1-1 0 0,1 0 0 0 0,-1-1 0 0 0,0 1 0 0 0,1-1 0 0 0,-1 1 0 0 0,0-1 0 0 0,0 1 0 0 0,0-1 0 0 0,1 1 0 0 0,-1-1 0 0 0,0 0 1 0 0,0 1-1 0 0,0-1 0 0 0,0 1 0 0 0,0-1 0 0 0,0 1 0 0 0,0-1 0 0 0,0 1 0 0 0,0-1 0 0 0,0 1 0 0 0,0-1 0 0 0,0 1 0 0 0,-1-1 1 0 0,1 0-1 0 0,0 1 0 0 0,0-1 0 0 0,-1 1 0 0 0,1 0 0 0 0,0-1 0 0 0,0 1 0 0 0,-1-1 0 0 0,1 1 0 0 0,-1-1-26 0 0,-6-8 298 0 0,6 8-274 0 0,1 0-1 0 0,-1 0 1 0 0,0-1-1 0 0,0 1 1 0 0,0 0-1 0 0,0 0 1 0 0,0 0-1 0 0,0 0 1 0 0,-1 0-1 0 0,1 1 1 0 0,0-1 0 0 0,0 0-1 0 0,-1 0 1 0 0,1 1-1 0 0,0-1 1 0 0,-1 1-1 0 0,1-1 1 0 0,0 1-1 0 0,-1-1 1 0 0,1 1-1 0 0,-1 0 1 0 0,1 0-1 0 0,-1 0 1 0 0,0 0-24 0 0,-7 0 82 0 0,5-1-65 0 0,1 1-1 0 0,0 0 1 0 0,-1 0 0 0 0,1 0-1 0 0,0 1 1 0 0,-1-1 0 0 0,1 1-1 0 0,0-1 1 0 0,0 1 0 0 0,0 0-1 0 0,-1 1 1 0 0,1-1 0 0 0,-3 2-17 0 0,-45 34 148 0 0,36-25-61 0 0,-1 1 0 0 0,-6 8-87 0 0,4-4 118 0 0,7-6-8 0 0,2 0 0 0 0,-1 1 0 0 0,1 0 0 0 0,1 1 0 0 0,-7 13-110 0 0,11-18 40 0 0,-2 4 18 0 0,1 0 1 0 0,1 0-1 0 0,0 0 0 0 0,1 1 1 0 0,0 0-1 0 0,1-1 0 0 0,-1 13-58 0 0,3-18 29 0 0,0 0-1 0 0,0 0 1 0 0,0-1 0 0 0,1 1-1 0 0,0 0 1 0 0,0-1 0 0 0,1 1-1 0 0,0-1 1 0 0,0 1-1 0 0,0-1 1 0 0,1 0 0 0 0,0 0-1 0 0,0 0 1 0 0,1 0 0 0 0,-1-1-1 0 0,1 1 1 0 0,1-1 0 0 0,-1 0-1 0 0,5 4-28 0 0,-6-6 13 0 0,0-1-1 0 0,0 0 0 0 0,0 0 1 0 0,0-1-1 0 0,0 1 0 0 0,0-1 1 0 0,1 1-1 0 0,-1-1 0 0 0,0 0 1 0 0,1 0-1 0 0,-1-1 0 0 0,1 1-12 0 0,8 0 39 0 0,-1 0 0 0 0,0-1 0 0 0,2-1-39 0 0,4 1 39 0 0,-9 0-25 0 0,0-1 1 0 0,0-1-1 0 0,0 1 0 0 0,0-1 1 0 0,0-1-1 0 0,0 1 0 0 0,1-2-14 0 0,12-5 38 0 0,-1-1 0 0 0,0-1-38 0 0,-18 10 0 0 0,5-2 0 0 0,0-1 0 0 0,-1 0 0 0 0,0 0 0 0 0,0-1 0 0 0,0 0 0 0 0,0 0 0 0 0,3-4 0 0 0,-6 6 0 0 0,10-10 0 0 0,-10 10-1 0 0,-2 2 2 0 0,0 0-1 0 0,0 0 1 0 0,0 0 0 0 0,-1 0 0 0 0,1-1-1 0 0,0 1 1 0 0,-1 0 0 0 0,1 0 0 0 0,-1 0-1 0 0,1-1 1 0 0,-1 1 0 0 0,1 0 0 0 0,-1-1-1 0 0,0 1 1 0 0,0 0 0 0 0,0-1-1 0 0,1 2 2 0 0,-1 0-1 0 0,0-1 1 0 0,1 1 0 0 0,-1 0 0 0 0,0 0-1 0 0,1 0 1 0 0,-1 0 0 0 0,0 0 0 0 0,1 0 0 0 0,-1 0-1 0 0,0 1 1 0 0,1-1 0 0 0,-1 0 0 0 0,0 0-1 0 0,1 0 1 0 0,-1 0 0 0 0,0 0 0 0 0,1 0 0 0 0,-1 1-1 0 0,0-1 1 0 0,0 0 0 0 0,1 0 0 0 0,-1 0 0 0 0,0 1-1 0 0,0-1 1 0 0,1 0 0 0 0,-1 0 0 0 0,0 1-2 0 0,0-1 3 0 0,2 3 4 0 0,0 0-1 0 0,0 0 1 0 0,0 0-1 0 0,-1 0 1 0 0,1 0 0 0 0,-1 1-1 0 0,0-1 1 0 0,0 1-7 0 0,3 6 11 0 0,0 2 9 0 0,0 0 0 0 0,-1 0 0 0 0,0 3-20 0 0,9 28 64 0 0,-1-2 23 0 0,-7-24 56 0 0,1-1 0 0 0,0 0 0 0 0,1 2-143 0 0,-5-17 79 0 0,-1-1 9 0 0,0 0-6 0 0,5-12 21 0 0,2-10-22 0 0,-2 7 32 0 0,0 0 0 0 0,1 0 0 0 0,0 0 0 0 0,1 1 0 0 0,1 0 0 0 0,1 0 0 0 0,2-2-113 0 0,-5 8 66 0 0,-1 2 6 0 0,0 0-1 0 0,0 0 1 0 0,1 0-1 0 0,0 1 1 0 0,6-5-72 0 0,2 1 104 0 0,-7 5-43 0 0,-1 0 1 0 0,0-1 0 0 0,0 1-1 0 0,0-1 1 0 0,3-5-62 0 0,-8 9 27 0 0,0 0 1 0 0,0 1-1 0 0,0-1 0 0 0,1 0 1 0 0,-1 0-1 0 0,0 0 0 0 0,0 1 1 0 0,0-1-1 0 0,1 1 0 0 0,-1-1 1 0 0,0 1-1 0 0,1-1 0 0 0,-1 1 1 0 0,0 0-1 0 0,1-1 0 0 0,-1 1 0 0 0,0 0 1 0 0,2 0-28 0 0,15-4 48 0 0,-14 3-81 0 0,0 0-1 0 0,0 0 1 0 0,0 0-1 0 0,1 0 1 0 0,-1 1-1 0 0,0 0 1 0 0,0 0-1 0 0,0 0 1 0 0,1 0-1 0 0,0 1 34 0 0,0-1-274 0 0,-1 1 1 0 0,1-1-1 0 0,0 0 0 0 0,-1 0 0 0 0,1-1 0 0 0,0 0 1 0 0,-1 1-1 0 0,5-3 274 0 0,3-1-2744 0 0,0 1-6875 0 0</inkml:trace>
  <inkml:trace contextRef="#ctx0" brushRef="#br0" timeOffset="644.379">884 107 7832 0 0,'0'0'356'0'0,"0"0"-7"0"0,0 0 183 0 0,0 0 1580 0 0,9 0 6961 0 0,4 0-6777 0 0,-11 0-2182 0 0,-1 0 0 0 0,1 0 1 0 0,-1 1-1 0 0,1-1 0 0 0,-1 0 0 0 0,1 1 1 0 0,-1-1-1 0 0,0 1 0 0 0,1-1 0 0 0,-1 1 1 0 0,0 0-1 0 0,1 0 0 0 0,-1 0 0 0 0,0-1 1 0 0,0 1-1 0 0,0 0 0 0 0,1 1-114 0 0,2 1 123 0 0,-4-3-106 0 0,0 1-1 0 0,1-1 1 0 0,-1 0-1 0 0,0 0 1 0 0,0 0-1 0 0,1 1 1 0 0,-1-1-1 0 0,0 0 1 0 0,1 0-1 0 0,-1 0 0 0 0,0 0 1 0 0,1 0-1 0 0,-1 0 1 0 0,0 0-1 0 0,1 0 1 0 0,-1 0-1 0 0,0 0 1 0 0,1 0-1 0 0,-1 0 1 0 0,0 0-1 0 0,1 0 1 0 0,-1 0-1 0 0,0 0 1 0 0,1 0-1 0 0,-1 0 1 0 0,0 0-1 0 0,1 0 1 0 0,-1 0-1 0 0,0-1 0 0 0,1 1 1 0 0,-1 0-1 0 0,0 0 1 0 0,0 0-1 0 0,1-1 1 0 0,-1 1-1 0 0,0 0-16 0 0,10-14 238 0 0,0 1 90 0 0,-8 11-265 0 0,1 1 1 0 0,-1 0-1 0 0,0 0 0 0 0,1 0 1 0 0,-1 0-1 0 0,1 0 1 0 0,-1 0-1 0 0,1 1 0 0 0,0-1 1 0 0,-1 1-1 0 0,1 0 0 0 0,0 0 1 0 0,-1 0-1 0 0,1 0 1 0 0,-1 0-1 0 0,1 1 0 0 0,0-1 1 0 0,-1 1-1 0 0,1 0 0 0 0,-1-1-63 0 0,0 1 25 0 0,0 0-1 0 0,0-1 0 0 0,0 1 0 0 0,-1 0 1 0 0,1 0-1 0 0,0 0 0 0 0,-1 0 0 0 0,1 0 1 0 0,-1 1-1 0 0,1-1 0 0 0,-1 0 0 0 0,1 1 1 0 0,-1-1-1 0 0,0 1 0 0 0,0-1 0 0 0,0 1 1 0 0,0 0-1 0 0,0-1 0 0 0,0 1 0 0 0,0 0 1 0 0,-1 0-1 0 0,1 0 0 0 0,-1 0 0 0 0,1-1 1 0 0,-1 1-1 0 0,0 0 0 0 0,1 0 1 0 0,-1 2-26 0 0,0 12 20 0 0,-1 1 0 0 0,-1-1 0 0 0,0 1 0 0 0,-1-1 0 0 0,-1 2-19 0 0,3-14 0 0 0,0 1 0 0 0,-11 9 0 0 0,2-2-3 0 0,1-1-1 0 0,0 1 0 0 0,-4 9 4 0 0,6-10-42 0 0,1-13 31 0 0,5 1 11 0 0,0 1 0 0 0,0-1 0 0 0,0 0-1 0 0,0 0 1 0 0,0 1 0 0 0,1-1 0 0 0,-1 0 0 0 0,0 0-1 0 0,0 0 1 0 0,1 0 0 0 0,-1 0 0 0 0,1 0 0 0 0,-1 0 0 0 0,1 0-1 0 0,-1 0 1 0 0,1-1 0 0 0,-1 0 0 0 0,1 0 6 0 0,-1 0 0 0 0,0 0 1 0 0,1 0-1 0 0,0 0 0 0 0,-1 0 1 0 0,1 0-1 0 0,0 0 0 0 0,0-1 0 0 0,0 0-6 0 0,9-23 120 0 0,-5 19-53 0 0,-1 4-47 0 0,1 1 1 0 0,-1-1-1 0 0,1 1 0 0 0,0-1 1 0 0,-1 1-1 0 0,1 1 0 0 0,0-1 0 0 0,1 0 1 0 0,-1 1-1 0 0,0 0 0 0 0,0 0 0 0 0,1 0 1 0 0,2 0-21 0 0,6 0 29 0 0,1 1-1 0 0,-1 1 1 0 0,0 0 0 0 0,1 1-29 0 0,-11-1 7 0 0,0 0 1 0 0,0 0 0 0 0,-1 0-1 0 0,1 0 1 0 0,0 0-1 0 0,-1 0 1 0 0,2 2-8 0 0,14 5 0 0 0,-14-6-4 0 0,-1-1 0 0 0,1 1 0 0 0,-1 0 0 0 0,0-1-1 0 0,0 2 1 0 0,0-1 0 0 0,0 0 0 0 0,0 1 0 0 0,0-1 0 0 0,0 1-1 0 0,-1 0 1 0 0,1 0 0 0 0,-1 0 0 0 0,1 1 4 0 0,10 12-289 0 0,-12-16 211 0 0,0 1-1 0 0,0-1 1 0 0,-1 0-1 0 0,1 1 1 0 0,0-1-1 0 0,0 0 1 0 0,-1 0-1 0 0,1 0 0 0 0,0 0 1 0 0,0 0-1 0 0,-1 0 1 0 0,1 0-1 0 0,0 0 1 0 0,0 0-1 0 0,0 0 0 0 0,-1 0 1 0 0,1 0-1 0 0,0 0 79 0 0,2-1-1212 0 0,-2 1 1 0 0</inkml:trace>
  <inkml:trace contextRef="#ctx0" brushRef="#br0" timeOffset="986.759">1335 3 6912 0 0,'0'0'528'0'0,"6"-3"342"0"0,-3 4 1868 0 0,-2 0-2570 0 0,0 0 1 0 0,0 0 0 0 0,0 0 0 0 0,0 0-1 0 0,0 0 1 0 0,0 0 0 0 0,-1 1 0 0 0,1-1-1 0 0,0 0 1 0 0,-1 1 0 0 0,1-1-1 0 0,-1 0 1 0 0,1 2-169 0 0,-1-2 72 0 0,0-1-40 0 0,0 1 1 0 0,0-1-1 0 0,0 0 1 0 0,0 1-1 0 0,0-1 1 0 0,0 0-1 0 0,1 0 1 0 0,-1 1-1 0 0,0-1 1 0 0,0 0-1 0 0,0 0 1 0 0,0 1-1 0 0,0-1 1 0 0,0 0-1 0 0,1 0 1 0 0,-1 0-1 0 0,0 1 1 0 0,0-1-1 0 0,0 0 1 0 0,0 0-1 0 0,1 0 1 0 0,-1 1-1 0 0,0-1 1 0 0,0 0-1 0 0,1 0 0 0 0,-1 0 1 0 0,0 0-1 0 0,0 0 1 0 0,1 0-1 0 0,-1 0 1 0 0,0 1-1 0 0,0-1 1 0 0,1 0-1 0 0,-1 0 1 0 0,0 0-1 0 0,0 0 1 0 0,1 0-1 0 0,-1 0 1 0 0,0 0-1 0 0,1 0 1 0 0,-1-1-1 0 0,0 1 1 0 0,1 0-33 0 0,-1 0 39 0 0,0 0 0 0 0,0 0 0 0 0,1 0 0 0 0,-1 0 0 0 0,0 0 0 0 0,0 0 0 0 0,1 0 0 0 0,-1 0 0 0 0,0 0 0 0 0,1 0 0 0 0,-1 0 1 0 0,0 0-1 0 0,0 0 0 0 0,1 0 0 0 0,-1 0 0 0 0,0 0 0 0 0,0 0 0 0 0,1 1 0 0 0,-1-1 0 0 0,0 0 0 0 0,0 0 0 0 0,1 0 0 0 0,-1 0 0 0 0,0 0 0 0 0,0 1 0 0 0,0-1 1 0 0,1 0-1 0 0,-1 0 0 0 0,0 0 0 0 0,0 1 0 0 0,0-1 0 0 0,0 0 0 0 0,0 0 0 0 0,1 1 0 0 0,-1-1 0 0 0,0 0 0 0 0,0 0 0 0 0,0 1 0 0 0,0-1 0 0 0,0 0 0 0 0,0 1-38 0 0,6 15 994 0 0,-2 1 1 0 0,1 0 0 0 0,-2 1 0 0 0,-1-1-1 0 0,1 7-995 0 0,0 3 181 0 0,9 50 213 0 0,-11-72-329 0 0,0-1 0 0 0,1 1 0 0 0,-1-1 1 0 0,1 1-1 0 0,2 3-65 0 0,6 19-233 0 0,6 22-1290 0 0,-15-48 1407 0 0,-1-1 0 0 0,0 0 0 0 0,0 1 0 0 0,0-1-1 0 0,1 0 1 0 0,-1 1 0 0 0,0-1 0 0 0,0 0-1 0 0,1 1 1 0 0,-1-1 0 0 0,0 0 0 0 0,1 0 0 0 0,-1 1-1 0 0,0-1 1 0 0,1 0 0 0 0,-1 0 0 0 0,0 0 0 0 0,1 0-1 0 0,-1 1 1 0 0,0-1 0 0 0,1 0 0 0 0,-1 0 0 0 0,0 0-1 0 0,1 0 117 0 0,0 0-735 0 0,8 1-5560 0 0</inkml:trace>
  <inkml:trace contextRef="#ctx0" brushRef="#br0" timeOffset="987.759">1549 115 5528 0 0,'0'0'422'0'0,"3"-12"1620"0"0,-2 11-1616 0 0,-1 0 1 0 0,0 0 0 0 0,-1 0 0 0 0,1 0-1 0 0,0 0 1 0 0,0 0 0 0 0,0 0-1 0 0,-1 0 1 0 0,1 0 0 0 0,0 0-1 0 0,-1 0 1 0 0,1 0 0 0 0,-1 0-1 0 0,1 0 1 0 0,-1 0 0 0 0,1 0 0 0 0,-1 1-1 0 0,0-1 1 0 0,0 0-427 0 0,0 0 276 0 0,0 0 0 0 0,-1 0 0 0 0,1 1 0 0 0,0-1 1 0 0,-1 0-1 0 0,1 1 0 0 0,-1 0 0 0 0,1-1 0 0 0,-1 1 0 0 0,1 0 0 0 0,-1-1 0 0 0,1 1 1 0 0,-1 0-1 0 0,-1 0-276 0 0,-5 1 442 0 0,-1 1 0 0 0,1 0 0 0 0,-1 0 0 0 0,1 0-1 0 0,-5 3-441 0 0,-5 1 205 0 0,-6 2 33 0 0,1 0 0 0 0,-15 9-238 0 0,24-8-120 0 0,12-7-66 0 0,0-1 0 0 0,0 1-1 0 0,0-1 1 0 0,0 0 0 0 0,0 0 0 0 0,-1 0-1 0 0,1 0 1 0 0,0 0 0 0 0,-1 0 0 0 0,0 0 186 0 0,-9-1-1146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2:58.5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1461 1 5528 0 0,'0'0'422'0'0,"0"0"-80"0"0,0 0 688 0 0,0 0 328 0 0,0 0 67 0 0,0 0-52 0 0,0 0-273 0 0,9 1 3087 0 0,-8 0-4012 0 0,0 0 0 0 0,0 0 1 0 0,0 0-1 0 0,0 0 0 0 0,0 0 1 0 0,0 0-1 0 0,-1 1 0 0 0,1-1 1 0 0,0 0-1 0 0,-1 1 0 0 0,1-1 1 0 0,-1 0-1 0 0,0 1 0 0 0,1-1 1 0 0,-1 1-1 0 0,0-1 0 0 0,0 0 1 0 0,0 2-176 0 0,1 32 93 0 0,-2-25 214 0 0,-1 44 988 0 0,-6 30-1295 0 0,2-31 679 0 0,2 30-679 0 0,-5 29 552 0 0,-3 168 471 0 0,10-237-735 0 0,2 15-288 0 0,1-20 191 0 0,-5 35-191 0 0,2-13 72 0 0,2-44-31 0 0,0 0 1 0 0,-1 0 0 0 0,-1 1-42 0 0,-5 49 104 0 0,5-46-48 0 0,-6 61 117 0 0,2-28 41 0 0,1 38-214 0 0,3-43 116 0 0,-2 5-116 0 0,0-4 153 0 0,2 6-153 0 0,2-22 23 0 0,1-12 13 0 0,-1 1 0 0 0,-1-1 0 0 0,-4 20-36 0 0,0-8 141 0 0,1 1 1 0 0,2 3-142 0 0,-3 36 335 0 0,0 5 32 0 0,3-56-220 0 0,2 0 0 0 0,0 11-147 0 0,1 1 139 0 0,4 67 317 0 0,-6-74-328 0 0,0-18-64 0 0,1 0 0 0 0,0 0 0 0 0,1 0 0 0 0,1 8-64 0 0,-1 3 74 0 0,-2-18-63 0 0,1 1-1 0 0,0-1 1 0 0,0 1-1 0 0,1 0 0 0 0,-1-1 1 0 0,0 1-1 0 0,1-1 0 0 0,0 2-10 0 0,0-1 13 0 0,0-1 0 0 0,-1 1 0 0 0,0-1 0 0 0,1 1 0 0 0,-1-1 0 0 0,0 1 0 0 0,0-1 0 0 0,0 2-13 0 0,0 9 38 0 0,0 10 16 0 0,-1-21-47 0 0,1 1 1 0 0,0 0-1 0 0,0 0 1 0 0,0-1-1 0 0,0 1 1 0 0,1 0-1 0 0,-1 0-7 0 0,1-1 11 0 0,-1 1-1 0 0,1-1 1 0 0,-1 0-1 0 0,0 1 0 0 0,0-1 1 0 0,0 0-1 0 0,0 0 1 0 0,0 1-1 0 0,0-1 0 0 0,-1 2-10 0 0,3 7 15 0 0,-2-10-34 0 0,1-1 1 0 0,-1 1 0 0 0,0 0-1 0 0,0 0 1 0 0,1 0 0 0 0,-1 0-1 0 0,0-1 1 0 0,0 1 0 0 0,0 0-1 0 0,0 0 1 0 0,0 0 0 0 0,0 0-1 0 0,-1 0 19 0 0,1 3 43 0 0,-1-1 0 0 0,1 0 0 0 0,-1 1 0 0 0,1-1 0 0 0,0 0-1 0 0,0 1 1 0 0,1-1 0 0 0,-1 1 0 0 0,1-1 0 0 0,-1 0-1 0 0,2 4-42 0 0,1 5 548 0 0,-2 0-448 0 0,0 0-1 0 0,-1 0 1 0 0,0 0 0 0 0,-1-1-1 0 0,0 1 1 0 0,-2 5-100 0 0,3-16 10 0 0,0 3-10 0 0,-1 0 0 0 0,1 0 0 0 0,1-1 0 0 0,-1 1 0 0 0,0 0 0 0 0,1 0 0 0 0,0 1 0 0 0,0-1 0 0 0,0 0 0 0 0,0-1 0 0 0,-1 1 0 0 0,0 0 0 0 0,0-1 0 0 0,0 1 0 0 0,0 2 0 0 0,-1 2 0 0 0,1-1 0 0 0,0 1 0 0 0,1 0 0 0 0,0 3 0 0 0,2 17 0 0 0,-4 6 0 0 0,1-7 0 0 0,0 1 0 0 0,3 10 0 0 0,-2-30-64 0 0,-1-7-273 0 0,-3 2-420 0 0,3-5-2810 0 0,0-11 2044 0 0</inkml:trace>
  <inkml:trace contextRef="#ctx0" brushRef="#br0" timeOffset="1059.209">172 1494 5984 0 0,'-7'-18'464'0'0,"7"18"-423"0"0,0 0 1 0 0,0 0-1 0 0,-1-1 0 0 0,1 1 1 0 0,0 0-1 0 0,0 0 1 0 0,0 0-1 0 0,-1 0 0 0 0,1 0 1 0 0,0 1-1 0 0,0-1 1 0 0,-1 0-1 0 0,1 0 1 0 0,0 0-1 0 0,0 0 0 0 0,-1 0 1 0 0,1 0-1 0 0,0 0 1 0 0,0 0-1 0 0,0 0 0 0 0,-1 1 1 0 0,1-1-1 0 0,0 0 1 0 0,0 0-1 0 0,0 0 0 0 0,-1 0 1 0 0,1 1-1 0 0,0-1 1 0 0,0 0-1 0 0,0 0 1 0 0,0 0-1 0 0,0 1 0 0 0,0-1 1 0 0,-1 0-42 0 0,-5 7 1022 0 0,-2 2 268 0 0,-1 0 0 0 0,0-1-1 0 0,0 0 1 0 0,-10 6-1290 0 0,-7 5 1409 0 0,0-4 238 0 0,23-13-1508 0 0,0-1-1 0 0,-1 1 1 0 0,1-1 0 0 0,-1 0-1 0 0,1 0 1 0 0,-3 1-139 0 0,-13 4 6234 0 0,20-6-6177 0 0,0 1-1 0 0,-1-1 0 0 0,1 0 0 0 0,0 0 1 0 0,0 0-1 0 0,0 0 0 0 0,0 0 1 0 0,0 0-1 0 0,0 0 0 0 0,0 0 0 0 0,0 0 1 0 0,-1-1-1 0 0,1 1 0 0 0,0 0 1 0 0,0-1-1 0 0,0 1 0 0 0,0-1-56 0 0,12-2 398 0 0,0 3-169 0 0,12 0 410 0 0,0 1 0 0 0,12 2-639 0 0,-23-1 221 0 0,1-1 0 0 0,0-1 1 0 0,6-1-222 0 0,7 0 226 0 0,-9 0-35 0 0,-1-1-1 0 0,1-1 1 0 0,10-3-191 0 0,7-1 183 0 0,106-24 310 0 0,-117 25-376 0 0,0 0 1 0 0,0 2-1 0 0,16-1-117 0 0,64-1 382 0 0,0-5 0 0 0,75-18-382 0 0,-155 24 28 0 0,-1 2 0 0 0,2 0-28 0 0,14-1 28 0 0,56-6 127 0 0,10 5 29 0 0,-61 1-148 0 0,25-3 117 0 0,4-4-153 0 0,-49 6 0 0 0,-1 0 0 0 0,0-1 0 0 0,0-2 0 0 0,10-5 0 0 0,-12 5 27 0 0,1 0-1 0 0,9-1-26 0 0,-4 1 11 0 0,51-14 82 0 0,-76 21-70 0 0,0 0 1 0 0,1 1-1 0 0,-1-1 0 0 0,1 1 0 0 0,-1-1 0 0 0,0 1 0 0 0,1 0 0 0 0,-1 0 0 0 0,1 1-23 0 0,0-1 50 0 0,0 0 0 0 0,0 0 0 0 0,0 0-1 0 0,0 0 1 0 0,0-1 0 0 0,2 0-50 0 0,6-1-19 0 0,1 0 0 0 0,-1 1 0 0 0,1 0-1 0 0,10 1 20 0 0,22-1-155 0 0,-10-2 155 0 0,-1 1 0 0 0,15-5 0 0 0,72-20 131 0 0,-24-5-1 0 0,-14 9-8 0 0,-39 11 119 0 0,-1 2 0 0 0,19-1-241 0 0,-53 10 3 0 0,1 1-1 0 0,-1 0 1 0 0,1 0-1 0 0,4 2-2 0 0,-7-1-37 0 0,0 0 0 0 0,0-1 0 0 0,1 0 0 0 0,-1 0 0 0 0,0-1 0 0 0,0 0 0 0 0,5-1 37 0 0,-7 1-16 0 0,0 1 0 0 0,0-1 0 0 0,-1 1 0 0 0,1 0 0 0 0,0 0 0 0 0,0 0 0 0 0,0 1 1 0 0,0 0 15 0 0,0-1 39 0 0,1 1 1 0 0,-1-1 0 0 0,1 0 0 0 0,-1 0 0 0 0,4 0-40 0 0,-6-1 10 0 0,0 1 0 0 0,0 0 0 0 0,-1 1 1 0 0,1-1-1 0 0,0 0 0 0 0,0 1 0 0 0,1 0-10 0 0,-1 0 3 0 0,0-1 1 0 0,0 1 0 0 0,0-1-1 0 0,1 0 1 0 0,-1 0-1 0 0,0 0 1 0 0,1 0-4 0 0,21 2 0 0 0,-18-4-37 0 0,-6 2-149 0 0,-1 0-30 0 0,0 0 7 0 0,0 0-143 0 0,0 0-605 0 0,-2 0-267 0 0,-8 0-1703 0 0,-2 3-6612 0 0</inkml:trace>
  <inkml:trace contextRef="#ctx0" brushRef="#br0" timeOffset="2035.028">2019 323 4144 0 0,'0'-2'33'0'0,"0"0"0"0"0,0 0 0 0 0,1 0 1 0 0,-1 0-1 0 0,0 0 0 0 0,1 1 0 0 0,-1-1 0 0 0,1 0 1 0 0,-1 0-1 0 0,1 0 0 0 0,0 1 0 0 0,0-1 0 0 0,0 0 1 0 0,0 1-1 0 0,0-1 0 0 0,0 1 0 0 0,0-1 0 0 0,1 1 1 0 0,-1 0-1 0 0,2-2-33 0 0,-1 3 543 0 0,0-1-1 0 0,0 1 1 0 0,0 0 0 0 0,0-1 0 0 0,0 1 0 0 0,0 0 0 0 0,0 0-1 0 0,0 1 1 0 0,2-1-543 0 0,1 1 1076 0 0,18-1 3419 0 0,-21 0-3665 0 0,-2 0-87 0 0,0 0-21 0 0,0 0-34 0 0,0 0-134 0 0,0 0-61 0 0,0 0-12 0 0,0 0-22 0 0,0 0-91 0 0,0 0-44 0 0,0 0-11 0 0,0 0-1 0 0,-1 2 0 0 0,-2 8-101 0 0,-1 0-1 0 0,-1 0 1 0 0,0 0-1 0 0,0-1 0 0 0,-1 0 1 0 0,0 0-1 0 0,0 0 0 0 0,-1-1-210 0 0,-17 19 958 0 0,-21 18-958 0 0,-2 2 355 0 0,36-34-257 0 0,1 0-1 0 0,-5 9-97 0 0,-4 6 93 0 0,-19 26 160 0 0,-10 24-253 0 0,3-4 82 0 0,36-61-71 0 0,-15 25 17 0 0,1 0-1 0 0,2 1 0 0 0,-8 21-27 0 0,-7 26 713 0 0,-5-2-713 0 0,21-43 223 0 0,-31 56 146 0 0,-11 24-170 0 0,35-68-146 0 0,14-29 41 0 0,-10 26-94 0 0,8-16 146 0 0,-18 29-146 0 0,17-34 57 0 0,1 0 0 0 0,2 1 0 0 0,1 1-57 0 0,3 1 12 0 0,7-23-3 0 0,0-1 0 0 0,0 0 1 0 0,-1 0-1 0 0,-1 0 0 0 0,1 0 0 0 0,-2 1-9 0 0,-50 85 216 0 0,31-49-122 0 0,-1 7-94 0 0,6-11-156 0 0,-18 29 156 0 0,-9 13 299 0 0,39-72-376 0 0,0 1 1 0 0,0-1-1 0 0,-1 0 0 0 0,0-1 0 0 0,-11 10 77 0 0,3-1 10 0 0,15-16 50 0 0,-1-1-1 0 0,0 1 1 0 0,0 0-1 0 0,-1-1 1 0 0,1 0-1 0 0,-1 1 1 0 0,1-1-1 0 0,-1 0 0 0 0,0 0-59 0 0,2-1 30 0 0,0-1-1 0 0,1 1 1 0 0,-1-1-1 0 0,0 1 0 0 0,1-1 1 0 0,-1 1-1 0 0,1-1 1 0 0,-1 1-1 0 0,1 0 0 0 0,-1-1 1 0 0,1 1-1 0 0,-1 0 0 0 0,1 0 1 0 0,0-1-1 0 0,-1 1 1 0 0,1 0-1 0 0,0 0 0 0 0,0-1-29 0 0,-2 5 89 0 0,-20 24 280 0 0,14-19-227 0 0,0 0 0 0 0,-5 9-142 0 0,-29 52 211 0 0,0 11-38 0 0,25-47 23 0 0,-13 35-196 0 0,19-41 63 0 0,-6 25 43 0 0,15-49-52 0 0,-3 2-30 0 0,3-5 6 0 0,2-2-84 0 0,0 0-204 0 0,0 0-671 0 0,0 0-294 0 0,0 0-59 0 0,0 0-13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3:07.5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279 0 3224 0 0,'-15'22'641'0'0,"13"-17"1486"0"0,2-5 654 0 0,0 0 130 0 0,0 0-286 0 0,0 0-1316 0 0,-5 7 47 0 0,0 3-600 0 0,4-9-620 0 0,0 0 0 0 0,0 1 1 0 0,0-1-1 0 0,1 0 0 0 0,-1 1 0 0 0,1-1 1 0 0,-1 0-1 0 0,1 1 0 0 0,-1-1 1 0 0,1 1-1 0 0,0-1 0 0 0,0 1 1 0 0,-1-1-1 0 0,1 0 0 0 0,0 1 0 0 0,1-1 1 0 0,-1 1-1 0 0,0-1 0 0 0,0 1-136 0 0,3 18 965 0 0,-2-1 0 0 0,0 7-965 0 0,-5 73 1217 0 0,2-58-544 0 0,-2 48 299 0 0,-4-20-277 0 0,7-48-478 0 0,1-13-166 0 0,-1 0 0 0 0,1 0-1 0 0,1-1 1 0 0,-1 1 0 0 0,2 2-51 0 0,1-3-10 0 0,-2-6-86 0 0,-1-1-4 0 0,0 0-108 0 0,0 0-470 0 0,0 0-208 0 0,2 0-39 0 0,3-3 336 0 0,10-2-3210 0 0,-3 2 1980 0 0</inkml:trace>
  <inkml:trace contextRef="#ctx0" brushRef="#br0" timeOffset="342.324">456 266 1376 0 0,'0'0'571'0'0,"0"0"1861"0"0,0 0 821 0 0,0 0 160 0 0,0 0-297 0 0,0 0-1399 0 0,0 0-610 0 0,0 0-126 0 0,0 0-60 0 0,0 0-169 0 0,0 0-72 0 0,0 0-9 0 0,0 0-36 0 0,-2-1-131 0 0,-13-2-179 0 0,-1 1 0 0 0,1 0 1 0 0,-1 1-1 0 0,1 1 0 0 0,0 0 1 0 0,-1 1-1 0 0,1 1 0 0 0,-1 0 1 0 0,1 1-1 0 0,0 1 0 0 0,0 0 1 0 0,1 1-1 0 0,-14 6-325 0 0,4 0 117 0 0,-24 8 583 0 0,-11 3-700 0 0,54-21-94 0 0,0 0 0 0 0,0 0-1 0 0,0 0 1 0 0,0-1 0 0 0,0 1 0 0 0,0-1-1 0 0,0 0 1 0 0,-1-1 94 0 0,4 1-231 0 0,-1 0 0 0 0,0-1-1 0 0,0 0 1 0 0,0 1 0 0 0,1-1-1 0 0,-1 0 1 0 0,0 0 0 0 0,1-1-1 0 0,-1 1 1 0 0,1 0 0 0 0,-1-1-1 0 0,1 0 1 0 0,-1 1 0 0 0,1-1-1 0 0,-1-1 232 0 0,-6-7-8391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3:32.3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1 221 2760 0 0,'1'-1'617'0'0,"3"-2"373"0"0,-1 0 0 0 0,1 0 0 0 0,-1 0 1 0 0,0-1-1 0 0,0 1 0 0 0,0-1 0 0 0,-1 0 0 0 0,1 0 0 0 0,-1 0 0 0 0,0 0 0 0 0,0 0 0 0 0,1-4-990 0 0,7-12 960 0 0,3-4-109 0 0,2 0-1 0 0,1 1 1 0 0,1 1 0 0 0,1 1-1 0 0,13-13-850 0 0,-29 33 438 0 0,-2 1-12 0 0,2 0-300 0 0,0 0-1 0 0,0 1 0 0 0,0-1 0 0 0,0 0 0 0 0,1 1 1 0 0,-1-1-1 0 0,0 1 0 0 0,0 0 0 0 0,0 0 0 0 0,1 1-125 0 0,0 2 320 0 0,2 13 21 0 0,-3-12-252 0 0,0 0-1 0 0,0-1 0 0 0,-1 1 1 0 0,0 0-1 0 0,0 3-88 0 0,1 11 48 0 0,-1 1 0 0 0,-1-1 0 0 0,-1 1 0 0 0,-1-1 1 0 0,-1 0-1 0 0,0 0 0 0 0,-1 0 0 0 0,-1 0 0 0 0,-1 0 0 0 0,-1-1 0 0 0,-2 3-48 0 0,-12 22-577 0 0,21-41 806 0 0,0-6-133 0 0,1 1-1 0 0,-1-1 0 0 0,1 1 1 0 0,0-1-1 0 0,0 1 1 0 0,1-1-1 0 0,-1 1 0 0 0,1 0 1 0 0,0-1-1 0 0,-1 1 0 0 0,1 0 1 0 0,1 0-1 0 0,-1 1 0 0 0,0-1 1 0 0,1 0-1 0 0,-1 1 1 0 0,1-1-1 0 0,1 0-95 0 0,-1 1 33 0 0,0 0-1 0 0,0-1 1 0 0,0 1-1 0 0,0 0 1 0 0,0 1 0 0 0,1-1-1 0 0,-1 0 1 0 0,1 1 0 0 0,-1 0-1 0 0,1 0 1 0 0,-1 0-1 0 0,1 0 1 0 0,0 1 0 0 0,-1-1-1 0 0,1 1 1 0 0,0 0 0 0 0,0 0-1 0 0,0 0-32 0 0,-4 0 1 0 0,26 7 192 0 0,-25-6-185 0 0,0-1 0 0 0,0 1 0 0 0,1 0 0 0 0,-1-1 1 0 0,0 1-1 0 0,0 0 0 0 0,0 0 0 0 0,0 0 1 0 0,0 0-1 0 0,0 0 0 0 0,0 0 0 0 0,0 0 0 0 0,0 0 1 0 0,-1 0-1 0 0,1 1 0 0 0,0-1 0 0 0,-1 0 1 0 0,1 1-9 0 0,8 19 32 0 0,-8-19-27 0 0,0 1 0 0 0,1 0 1 0 0,-1 0-1 0 0,0 0 0 0 0,0 0 1 0 0,0 0-1 0 0,-1 0 0 0 0,1 0 1 0 0,-1 0-1 0 0,0 0 0 0 0,1 0 1 0 0,-2 1-1 0 0,1-1 0 0 0,0 3-5 0 0,-3 8 1 0 0,0 1 0 0 0,0-1 0 0 0,-2 1 1 0 0,0 1-2 0 0,3-11-2 0 0,-1 0 0 0 0,1 0 1 0 0,-1-1-1 0 0,0 1 0 0 0,0-1 1 0 0,-1 0-1 0 0,1 0 0 0 0,-1 0 1 0 0,0 0-1 0 0,0 0 0 0 0,0-1 1 0 0,0 0-1 0 0,-3 2 2 0 0,-55 29-784 0 0,61-34 715 0 0,1 0-1 0 0,-1 1 1 0 0,0-1 0 0 0,0 0 0 0 0,0 0-1 0 0,0 1 1 0 0,0-1 0 0 0,0 0 0 0 0,0 0-1 0 0,0 0 1 0 0,0 0 0 0 0,1 0 0 0 0,-1 0-1 0 0,0 0 1 0 0,0-1 0 0 0,0 1 0 0 0,0 0-1 0 0,0 0 1 0 0,0-1 0 0 0,0 1 0 0 0,0-1 69 0 0,0 0-475 0 0,-1 1 0 0 0,1-1 0 0 0,0 0 0 0 0,0 0 0 0 0,0 0 0 0 0,0 0 0 0 0,0 0-1 0 0,0 0 1 0 0,0-1 0 0 0,0 1 0 0 0,0 0 0 0 0,0-1 475 0 0,-3-6-6995 0 0</inkml:trace>
  <inkml:trace contextRef="#ctx0" brushRef="#br0" timeOffset="459.857">402 3 7832 0 0,'1'12'625'0'0,"0"1"0"0"0,1-1 0 0 0,1 0 0 0 0,0 0 0 0 0,1-1 0 0 0,0 1-625 0 0,10 36 2163 0 0,0 26 234 0 0,-2 8-2397 0 0,-11-78 17 0 0,-1 0 0 0 0,1 0-1 0 0,0 0 1 0 0,0 0 0 0 0,1 0-1 0 0,-1-1 1 0 0,1 1-1 0 0,0 0 1 0 0,0-1 0 0 0,2 3-17 0 0,3 1-16 0 0,-5-5-129 0 0,13-4-621 0 0,-13 1 643 0 0,0-1-1 0 0,0 0 1 0 0,0 0-1 0 0,-1 0 1 0 0,1 0-1 0 0,0-1 1 0 0,-1 1-1 0 0,0 0 1 0 0,1-1-1 0 0,-1 1 1 0 0,0-1-1 0 0,0 1 1 0 0,-1-1-1 0 0,1 1 1 0 0,0-3 123 0 0,6-43-2070 0 0,-7 45 1914 0 0,1-9-580 0 0,0 1 0 0 0,-2-1 1 0 0,0-7 734 0 0,1 15 159 0 0,-1 0 0 0 0,1 1 0 0 0,-1-1-1 0 0,0 1 1 0 0,0-1 0 0 0,0 1-1 0 0,0-1 1 0 0,-1 1 0 0 0,0 0-1 0 0,1 0 1 0 0,-1-1 0 0 0,0 1-1 0 0,-2-1-157 0 0,4 3 1126 0 0,-7 2-492 0 0,1-1 0 0 0,0 1 0 0 0,0 0 0 0 0,0 0 0 0 0,0 1 0 0 0,0 0 0 0 0,0 0 0 0 0,0 1 0 0 0,0-1 0 0 0,1 1 0 0 0,-1 0 0 0 0,1 1 1 0 0,-2 1-635 0 0,-28 25-465 0 0,5 4-4407 0 0,23-27-1642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3:39.9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196 658 16583 0 0,'5'2'167'0'0,"14"5"1040"0"0,-18-7-1188 0 0,0 0 1 0 0,0 0-1 0 0,0 0 0 0 0,0-1 1 0 0,0 1-1 0 0,0 0 0 0 0,-1 0 1 0 0,1-1-1 0 0,0 1 1 0 0,0 0-1 0 0,0-1 0 0 0,0 1 1 0 0,-1-1-1 0 0,1 1 1 0 0,0-1-1 0 0,0 1 0 0 0,-1-1 1 0 0,1 0-1 0 0,-1 1 1 0 0,1-1-1 0 0,0 0 0 0 0,-1 0-19 0 0,25-27 243 0 0,-17 20 131 0 0,-1 0 1 0 0,0-1 0 0 0,0 0 0 0 0,0-1-1 0 0,0-2-374 0 0,2-6 497 0 0,-1-1 0 0 0,-1 1 0 0 0,0-1 0 0 0,-2-1 0 0 0,0 1-497 0 0,-3 6 188 0 0,0 1-1 0 0,-1-1 0 0 0,0 1 0 0 0,-1-1 0 0 0,0 0 1 0 0,-1 1-1 0 0,0-1 0 0 0,-3-5-187 0 0,1 0 123 0 0,-2 0 0 0 0,-1 1 0 0 0,0 0 0 0 0,-1 0 0 0 0,-8-13-123 0 0,12 23 23 0 0,-2 0 1 0 0,1 0 0 0 0,-1 1 0 0 0,0-1-1 0 0,0 1 1 0 0,-1 0 0 0 0,1 0-1 0 0,-1 1 1 0 0,-1 0 0 0 0,1 0-1 0 0,-1 0 1 0 0,0 1 0 0 0,0 0 0 0 0,-2 0-24 0 0,6 3 4 0 0,0 0 0 0 0,0 0 1 0 0,0 0-1 0 0,0 1 0 0 0,-1 0 1 0 0,1-1-1 0 0,0 1 1 0 0,-1 0-1 0 0,1 1 0 0 0,0-1 1 0 0,0 0-1 0 0,0 1 1 0 0,-1 0-1 0 0,1 0 0 0 0,0 0 1 0 0,0 0-1 0 0,0 0 0 0 0,0 1 1 0 0,0-1-1 0 0,1 1 1 0 0,-1 0-1 0 0,0 0 0 0 0,1 0-4 0 0,-10 7 35 0 0,2 0 0 0 0,-1 1 0 0 0,1 0 0 0 0,-4 8-35 0 0,12-17 4 0 0,-7 10 19 0 0,0 0 0 0 0,1 0 0 0 0,0 1 0 0 0,0 0 1 0 0,2 0-1 0 0,-1 1 0 0 0,1 0 0 0 0,1 0 1 0 0,1 1-1 0 0,0-1 0 0 0,0 1 0 0 0,1 6-23 0 0,0 3-32 0 0,2 1 0 0 0,0 0 0 0 0,2 0-1 0 0,0 0 1 0 0,2 0 0 0 0,3 8 32 0 0,-3-10 102 0 0,3 17 58 0 0,2 0 0 0 0,2-1 1 0 0,10 28-161 0 0,-11-45 22 0 0,0-1 0 0 0,1 0 0 0 0,1-1 0 0 0,5 6-22 0 0,-9-14 35 0 0,2 0-1 0 0,0-1 0 0 0,0 0 1 0 0,0-1-1 0 0,1 0 0 0 0,1-1 1 0 0,8 6-35 0 0,-10-9 30 0 0,0-1 0 0 0,1 1 0 0 0,0-2 0 0 0,0 1 0 0 0,0-1 1 0 0,0-1-1 0 0,1 0 0 0 0,-1 0 0 0 0,1-1 0 0 0,-1 0 0 0 0,1-1 0 0 0,7-1-30 0 0,-7 0 14 0 0,0 0 0 0 0,0-1 0 0 0,0 0 1 0 0,0-1-1 0 0,-1 0 0 0 0,1 0 0 0 0,-1-1 0 0 0,0-1 0 0 0,0 0 0 0 0,0 0 0 0 0,-1-1 0 0 0,0 0 0 0 0,0-1 1 0 0,4-4-15 0 0,4-6 1 0 0,-1-1 1 0 0,0-1 0 0 0,-2-1 0 0 0,0 0-1 0 0,-1-1 1 0 0,2-6-2 0 0,18-50-64 0 0,-32 75 64 0 0,0 1 0 0 0,-1-1 0 0 0,1 0 0 0 0,-1 0 0 0 0,1 0 0 0 0,-1 1 0 0 0,0-1 0 0 0,0 0 0 0 0,0-1 0 0 0,2-13 0 0 0,0 14-14 0 0,-1 1-56 0 0,-9 13 2 0 0,4-4 63 0 0,0 0 0 0 0,0 0-1 0 0,1 1 1 0 0,0 0 0 0 0,1-1-1 0 0,0 1 1 0 0,0 0 0 0 0,1 0-1 0 0,0 0 1 0 0,1 0 0 0 0,0 0-1 0 0,0 6 6 0 0,3 6-13 0 0,-1-1 1 0 0,2 1-1 0 0,1-1 0 0 0,1 0 0 0 0,0 0 13 0 0,-3-15 4 0 0,-1 0 0 0 0,1 0 1 0 0,-1 0-1 0 0,1-1 0 0 0,0 1 0 0 0,1-1 0 0 0,-1 0 0 0 0,1 0 1 0 0,0 0-1 0 0,0 0 0 0 0,0-1 0 0 0,0 0 0 0 0,1 0 0 0 0,0 0 0 0 0,-1 0 1 0 0,1 0-1 0 0,0-1 0 0 0,4 1-4 0 0,-2-1 15 0 0,-1-1 0 0 0,1 0-1 0 0,-1 0 1 0 0,1-1 0 0 0,-1 0 0 0 0,7 0-15 0 0,-10 0 2 0 0,0-1 0 0 0,0 0 0 0 0,0 0 0 0 0,0 0-1 0 0,0 0 1 0 0,0 0 0 0 0,0 0 0 0 0,0-1 0 0 0,-1 1 0 0 0,1-1 0 0 0,0 0 0 0 0,-1 0-1 0 0,0 0 1 0 0,1 0 0 0 0,0-2-2 0 0,2-1 0 0 0,0-1 0 0 0,-1 0 0 0 0,1-1 0 0 0,-1 1 0 0 0,-1-1 0 0 0,0 1 0 0 0,1-1 0 0 0,-2 0 0 0 0,1 0 0 0 0,-1-1 0 0 0,0 1 0 0 0,-1 0 0 0 0,0-1 0 0 0,0-7 0 0 0,-1 8 0 0 0,0-1 0 0 0,-1 0 0 0 0,1 1 0 0 0,-2-1 0 0 0,1 1 0 0 0,-1-1 0 0 0,-1 1 0 0 0,1-1 0 0 0,-1 1 0 0 0,-1 0 0 0 0,1 0 0 0 0,-5-5 0 0 0,6 8-6 0 0,-2 1 1 0 0,1-1-1 0 0,0 1 0 0 0,-1 0 0 0 0,1-1 0 0 0,-1 2 0 0 0,0-1 1 0 0,0 0-1 0 0,0 1 0 0 0,-1 0 0 0 0,-1-1 6 0 0,-8 0-21 0 0,9 3-127 0 0,0 1-1 0 0,0 0 1 0 0,0 0 0 0 0,-1 0 0 0 0,1 0-1 0 0,1 1 1 0 0,-1 0 0 0 0,0 0-1 0 0,-2 2 149 0 0,2-2-1107 0 0,1 1-1 0 0,-1 0 0 0 0,1 0 0 0 0,0 0 1 0 0,-3 3 1107 0 0,6-5-1746 0 0</inkml:trace>
  <inkml:trace contextRef="#ctx0" brushRef="#br0" timeOffset="488.354">933 202 9216 0 0,'8'-10'976'0'0,"9"-6"2609"0"0,-3 1 711 0 0,-7 9-3716 0 0,1 2-1 0 0,-1-1 1 0 0,1 1-1 0 0,7-3-579 0 0,-8 4 385 0 0,1 0-1 0 0,-1 1 0 0 0,1 0 0 0 0,-1 0 0 0 0,8 0-384 0 0,-11 2 102 0 0,0-1 0 0 0,0 1-1 0 0,0 0 1 0 0,1 0 0 0 0,-1 1 0 0 0,0-1-1 0 0,0 1 1 0 0,0 0 0 0 0,0 0 0 0 0,0 1-1 0 0,1 0-101 0 0,-4-2 16 0 0,3 1-6 0 0,0 1 0 0 0,-1-1 0 0 0,1 1 0 0 0,0 0 0 0 0,-1 1 0 0 0,1-1 0 0 0,-1 0 0 0 0,0 1 0 0 0,1 0 1 0 0,-1 0-1 0 0,-1 0 0 0 0,1 0 0 0 0,0 0 0 0 0,-1 0 0 0 0,1 1 0 0 0,-1 0 0 0 0,0 1-10 0 0,2 4 97 0 0,-2 1-1 0 0,1 0 1 0 0,-1-1 0 0 0,-1 1 0 0 0,1 0-1 0 0,-2 1 1 0 0,1-1 0 0 0,-2 0 0 0 0,1 0 0 0 0,-1 0-1 0 0,-1 0 1 0 0,0 0 0 0 0,0 0 0 0 0,-1 0-97 0 0,-26 87 450 0 0,27-91-441 0 0,0 0-1 0 0,0 0 1 0 0,-1 0 0 0 0,0 0-1 0 0,0-1 1 0 0,-1 1-1 0 0,0-1 1 0 0,0 0-1 0 0,0 0 1 0 0,0-1 0 0 0,-1 1-1 0 0,0-1 1 0 0,1 0-1 0 0,-2 1-8 0 0,-18 3-248 0 0,22-7 232 0 0,1-1 0 0 0,0 1 0 0 0,-1-1 0 0 0,1 0 0 0 0,0 0 0 0 0,-1 0 0 0 0,1 0 0 0 0,0 0 0 0 0,-1 0 0 0 0,1 0 0 0 0,0 0 0 0 0,-1 0 0 0 0,1-1 0 0 0,0 1 0 0 0,0-1 0 0 0,-1 1 0 0 0,0-1 16 0 0,0-1 9 0 0,1 0-1 0 0,-1 1 1 0 0,1-1-1 0 0,-1-1 1 0 0,1 1-1 0 0,0 0 1 0 0,-1 0-1 0 0,1 0 1 0 0,0-1-1 0 0,0 1 1 0 0,1 0-1 0 0,-1-1 1 0 0,0 1-1 0 0,1-1 1 0 0,0 1-1 0 0,-1-1 1 0 0,1 1-1 0 0,0-1 1 0 0,0 1-1 0 0,1-1 1 0 0,-1 0-9 0 0,1-1 25 0 0,-1 0 1 0 0,1 0 0 0 0,0 0-1 0 0,1 0 1 0 0,-1 0 0 0 0,1 0-1 0 0,0 0 1 0 0,0 1 0 0 0,0-1-1 0 0,0 1 1 0 0,0-1 0 0 0,1 1-1 0 0,0-1-25 0 0,1 0 7 0 0,1 0 0 0 0,-1 1 0 0 0,1-1-1 0 0,0 1 1 0 0,0 0 0 0 0,0 0 0 0 0,0 1 0 0 0,1 0-1 0 0,-1-1 1 0 0,1 2 0 0 0,0-1 0 0 0,-1 1 0 0 0,1 0-1 0 0,0 0 1 0 0,0 0 0 0 0,0 1 0 0 0,-1 0 0 0 0,1 0-1 0 0,0 0 1 0 0,5 2-7 0 0,-8-2 0 0 0,0 1 0 0 0,0 0 0 0 0,0 0 0 0 0,0 0 0 0 0,0 0 0 0 0,0 0 0 0 0,1 1 0 0 0,-1 0 0 0 0,0 0 0 0 0,0-1 0 0 0,0 0 0 0 0,1 0 0 0 0,-1 0 0 0 0,1 0 0 0 0,0 0 0 0 0,-1-1 0 0 0,1 1 0 0 0,-1 0 0 0 0,0 1 0 0 0,1-1 0 0 0,-1 0 0 0 0,0 1 0 0 0,0 0 0 0 0,0-1 0 0 0,0 1 0 0 0,2 3 0 0 0,15 7-476 0 0,-17-11 234 0 0,0 1 1 0 0,0 0-1 0 0,0 0 0 0 0,0 0 1 0 0,0 0-1 0 0,-1 0 1 0 0,1 1-1 0 0,1 1 242 0 0,-1 1-1154 0 0,1-1 1 0 0,0 0-1 0 0,1 0 1 0 0,-1 0-1 0 0,1 0 1154 0 0,7 3-1710 0 0</inkml:trace>
  <inkml:trace contextRef="#ctx0" brushRef="#br0" timeOffset="950.577">1523 173 17567 0 0,'0'0'399'0'0,"0"0"60"0"0,13 1 603 0 0,-11 0-1023 0 0,0 0 0 0 0,-1 1-1 0 0,1-1 1 0 0,0 1 0 0 0,0-1-1 0 0,-1 1 1 0 0,1 0 0 0 0,-1 0-1 0 0,1-1 1 0 0,-1 1 0 0 0,0 0 0 0 0,1 0-1 0 0,-1 0 1 0 0,0 1 0 0 0,-1-1-1 0 0,1 0 1 0 0,0 1-39 0 0,2 8 299 0 0,-1 0-1 0 0,0 0 1 0 0,0 4-299 0 0,6 26 438 0 0,4 4-245 0 0,-9-33-423 0 0,0 0-1 0 0,0-1 1 0 0,1 0-1 0 0,1 1 0 0 0,-1-2 1 0 0,2 1-1 0 0,0 0 0 0 0,0-1 1 0 0,1 0 230 0 0,-7-9-122 0 0,1 0 0 0 0,0 0 1 0 0,0 0-1 0 0,0 0 1 0 0,0 0-1 0 0,0-1 0 0 0,0 1 1 0 0,0 0-1 0 0,0 0 1 0 0,0-1-1 0 0,2 1 122 0 0,-3 0-124 0 0,1-1-1 0 0,0 0 1 0 0,-1 0 0 0 0,1 0 0 0 0,-1 0-1 0 0,1 0 1 0 0,0 0 0 0 0,-1 0-1 0 0,1 0 1 0 0,0-1 0 0 0,-1 1 0 0 0,1 0-1 0 0,-1 0 1 0 0,1 0 0 0 0,0-1 0 0 0,-1 1-1 0 0,1 0 1 0 0,-1-1 0 0 0,1 1-1 0 0,-1 0 1 0 0,1-1 0 0 0,-1 1 0 0 0,1-1-1 0 0,-1 1 1 0 0,1-1 0 0 0,-1 1 0 0 0,0-1 124 0 0,3-2-437 0 0,0 0 0 0 0,-1 0 0 0 0,0 0 0 0 0,0 0 1 0 0,0-1-1 0 0,0 1 0 0 0,0-1 0 0 0,-1 0 1 0 0,1 1-1 0 0,-1-1 0 0 0,0 0 0 0 0,0-1 437 0 0,-1 2 189 0 0,1 0 0 0 0,-1 0 0 0 0,0-1 0 0 0,0 1-1 0 0,0 0 1 0 0,-1-1 0 0 0,1 1 0 0 0,-1 0 0 0 0,0 0 0 0 0,0-1-1 0 0,0 1 1 0 0,0 0 0 0 0,0 0 0 0 0,-1 0 0 0 0,1 0-1 0 0,-1 0 1 0 0,0 1 0 0 0,0-1 0 0 0,0 0 0 0 0,0 1 0 0 0,-1-1-189 0 0,0 1 327 0 0,0 0-1 0 0,-1 0 1 0 0,1 0 0 0 0,0 0 0 0 0,-1 1 0 0 0,1-1 0 0 0,-1 1 0 0 0,0 0 0 0 0,1 0 0 0 0,-1 1 0 0 0,0-1 0 0 0,0 1 0 0 0,0-1 0 0 0,1 1 0 0 0,-1 0 0 0 0,0 1 0 0 0,-1-1-327 0 0,-2 0 573 0 0,-7 1-286 0 0,1 1 0 0 0,-1 0-1 0 0,1 0 1 0 0,0 2 0 0 0,-1-1-1 0 0,-11 6-286 0 0,14-4-5 0 0,-35 12 354 0 0,44-17-165 0 0,-1 0-256 0 0,-8 0-1076 0 0,8 0-464 0 0</inkml:trace>
  <inkml:trace contextRef="#ctx0" brushRef="#br0" timeOffset="1386.928">2722 599 17503 0 0,'6'-25'399'0'0,"-5"20"60"0"0,-1 5 21 0 0,0 0-59 0 0,1 2-406 0 0,-1-1-1 0 0,0 0 1 0 0,0 0 0 0 0,0 1 0 0 0,1-1-1 0 0,-1 0 1 0 0,1 0 0 0 0,-1 0-1 0 0,1 1 1 0 0,0-1 0 0 0,0 1-15 0 0,5 13 139 0 0,-4-4 326 0 0,0 14 680 0 0,0-1-1 0 0,-1 1 1 0 0,-2 2-1145 0 0,-1 22 34 0 0,-5 35 100 0 0,-1 29 155 0 0,5-69-513 0 0,3-35-227 0 0,0 0 0 0 0,1 0 0 0 0,0 0 0 0 0,1 5 451 0 0,2 7-1938 0 0,0-3-3106 0 0,4-6-1393 0 0</inkml:trace>
  <inkml:trace contextRef="#ctx0" brushRef="#br0" timeOffset="1782.445">2882 905 8288 0 0,'0'-1'275'0'0,"-1"0"0"0"0,1 0-1 0 0,-1 0 1 0 0,1-1 0 0 0,-1 1 0 0 0,1 0 0 0 0,-1 0 0 0 0,0 0 0 0 0,1 0 0 0 0,-1 0-1 0 0,0 0 1 0 0,0 0 0 0 0,0 0 0 0 0,0 1 0 0 0,1-1 0 0 0,-1 0 0 0 0,-1 0 0 0 0,1 1-1 0 0,0-1 1 0 0,0 1 0 0 0,0-1 0 0 0,0 1 0 0 0,0-1 0 0 0,0 1 0 0 0,-1 0 0 0 0,1-1-1 0 0,0 1-274 0 0,-6-2 602 0 0,0 1-1 0 0,0-1 0 0 0,0 1 0 0 0,-1 0-601 0 0,-27 0 2360 0 0,-29 3-2360 0 0,32-1 432 0 0,-1-1 1 0 0,-3-1-433 0 0,25 0 25 0 0,0-1 0 0 0,0 0 0 0 0,1 0 0 0 0,-1-1 0 0 0,0-1 0 0 0,1 0 0 0 0,0 0 0 0 0,-2-2-25 0 0,-1 0-87 0 0,8 3-261 0 0,-1 0 0 0 0,0 0 0 0 0,1 0 0 0 0,0-1 1 0 0,-2-1 347 0 0,-6-10-1050 0 0</inkml:trace>
  <inkml:trace contextRef="#ctx0" brushRef="#br0" timeOffset="2252.01">3879 730 17423 0 0,'0'-2'396'0'0,"9"-11"367"0"0,-5 8-638 0 0,-1 0-1 0 0,0-1 0 0 0,0 1 0 0 0,-1 0 0 0 0,1-1 0 0 0,-1-2-124 0 0,0 2 120 0 0,-1 0 0 0 0,1 0 0 0 0,-1-1-1 0 0,-1 1 1 0 0,1 0 0 0 0,-1-1-1 0 0,0 1 1 0 0,-1-1 0 0 0,0 1 0 0 0,0 0-1 0 0,0 0 1 0 0,0-1 0 0 0,-1 1-1 0 0,-2-5-119 0 0,2 7 125 0 0,0 0 0 0 0,0 0 0 0 0,-1 0 0 0 0,1 0 0 0 0,-1 0 0 0 0,1 1 0 0 0,-1-1 0 0 0,0 1 0 0 0,-1 0 0 0 0,1 0 1 0 0,-1 0-1 0 0,1 0 0 0 0,-1 0 0 0 0,0 1 0 0 0,0 0 0 0 0,0 0 0 0 0,0 0 0 0 0,0 0 0 0 0,0 0 0 0 0,-1 1 0 0 0,-2-1-125 0 0,-4 0 72 0 0,1 1 0 0 0,-1 0 0 0 0,0 1 1 0 0,0 0-1 0 0,1 0 0 0 0,-1 1 1 0 0,-7 2-73 0 0,-14 4 377 0 0,-26 9-377 0 0,36-9 103 0 0,7-2 29 0 0,-1 1-1 0 0,2 0 1 0 0,-1 1-1 0 0,1 0 0 0 0,0 1 1 0 0,1 1-1 0 0,-5 4-131 0 0,12-8-3 0 0,0 1-1 0 0,0 0 0 0 0,0 0 1 0 0,1 0-1 0 0,0 1 0 0 0,1 0 1 0 0,-1 0-1 0 0,1 0 0 0 0,1 0 1 0 0,-1 0-1 0 0,1 1 1 0 0,0 0-1 0 0,1 0 0 0 0,0 0 1 0 0,0 0-1 0 0,1 0 0 0 0,0 0 1 0 0,0 0-1 0 0,1 0 0 0 0,0 1 1 0 0,1-1-1 0 0,0 4 4 0 0,2 6-4 0 0,1 0-1 0 0,3 9 5 0 0,-4-20-32 0 0,0 0 0 0 0,0 0 1 0 0,0-1-1 0 0,1 1 0 0 0,0-1 0 0 0,0 0 0 0 0,5 5 32 0 0,-1-2-122 0 0,0-1 0 0 0,1 0 0 0 0,0-1 0 0 0,1 0-1 0 0,0 0 1 0 0,0-1 0 0 0,0 0 0 0 0,1-1 0 0 0,0 0-1 0 0,7 2 123 0 0,2 0-91 0 0,1-1 0 0 0,-1-1 0 0 0,1-1 0 0 0,0-1 0 0 0,12 0 91 0 0,-28-2-40 0 0,-1-1 0 0 0,1 1 0 0 0,-1-1 0 0 0,1 0 0 0 0,0-1-1 0 0,-1 1 1 0 0,1-1 0 0 0,-1 0 0 0 0,1 0 0 0 0,-1 0 0 0 0,0-1 0 0 0,0 1 0 0 0,1-1 0 0 0,-1 0 0 0 0,0-1 0 0 0,3-1 40 0 0,14-11-155 0 0,-17 13 132 0 0,-1 0-1 0 0,0 0 1 0 0,1-1-1 0 0,-1 1 1 0 0,0-1-1 0 0,0 0 1 0 0,0 0-1 0 0,0 0 24 0 0,1-4-61 0 0,0 1 0 0 0,0-1 1 0 0,0 0-1 0 0,2-7 61 0 0,11-19-552 0 0,-10 25 372 0 0,1 6 144 0 0,-6 3 54 0 0,-1-1 1 0 0,0 1-1 0 0,1 0 0 0 0,-1 0 0 0 0,0 0 0 0 0,1 0 0 0 0,-1 0 0 0 0,0 1 1 0 0,0-1-1 0 0,0 0 0 0 0,0 0 0 0 0,0 1 0 0 0,-1-1 0 0 0,1 1 0 0 0,0-1 0 0 0,0 0 1 0 0,-1 1-1 0 0,1 0-18 0 0,10 33 561 0 0,-8-25-449 0 0,1 8-36 0 0,0 0 0 0 0,-1 1 0 0 0,-1-1 0 0 0,-1 5-76 0 0,4 24 295 0 0,2-13-93 0 0,-4-26-151 0 0,-1 1-1 0 0,0-1 0 0 0,0 8-50 0 0,0 5 0 0 0,2 0 0 0 0,3 11 0 0 0,-4-25 75 0 0,-3-6 306 0 0,0-1 110 0 0,1-2-375 0 0,-1 1 0 0 0,0-1 1 0 0,1 0-1 0 0,-1 0 0 0 0,1 1 0 0 0,-1-1 1 0 0,1 0-1 0 0,0 0 0 0 0,0 0-116 0 0,1-3 55 0 0,14-61-38 0 0,-7 25-18 0 0,0 0 39 0 0,-6 24 429 0 0,0 1 1 0 0,2 0-1 0 0,5-14-467 0 0,-8 25 54 0 0,2-5 15 0 0,0 1 1 0 0,0-1-1 0 0,1 1 0 0 0,0 0 0 0 0,1 0 1 0 0,0 0-1 0 0,1 1 0 0 0,1-1-69 0 0,0 0-16 0 0,-2 2-70 0 0,1 0 0 0 0,-1 1 0 0 0,2 0 0 0 0,-1 0 0 0 0,0 0 0 0 0,1 1 0 0 0,0 0 0 0 0,0 1 0 0 0,1-1 0 0 0,1 1 86 0 0,74-21-4555 0 0,-62 18-1236 0 0,-2 2-1290 0 0</inkml:trace>
  <inkml:trace contextRef="#ctx0" brushRef="#br0" timeOffset="2650.276">4384 285 3224 0 0,'1'-1'143'0'0,"2"-1"-129"0"0,-1 0 1 0 0,1 0-1 0 0,-1 0 1 0 0,0 0 0 0 0,0-1-1 0 0,0 1 1 0 0,0-1-1 0 0,-1 1 1 0 0,2-3-15 0 0,11-15 513 0 0,-13 19-433 0 0,16-17 6280 0 0,1 0 0 0 0,9-5-6360 0 0,4 1 1587 0 0,-21 17-1340 0 0,-2 0 52 0 0,0 0 0 0 0,1 1 0 0 0,-1 0 0 0 0,8-2-299 0 0,7-1 726 0 0,1 1 1 0 0,9-1-727 0 0,-23 6 88 0 0,0 0 1 0 0,0 0 0 0 0,1 1-1 0 0,-1 1 1 0 0,0 0-1 0 0,0 0 1 0 0,1 1-89 0 0,-7-1 80 0 0,-1 0-1 0 0,1 0 1 0 0,-1 1-1 0 0,1-1 1 0 0,-1 1 0 0 0,0 0-1 0 0,0 0 1 0 0,0 0 0 0 0,0 0-1 0 0,0 0 1 0 0,0 1-1 0 0,0 0 1 0 0,-1-1 0 0 0,0 1-1 0 0,1 0 1 0 0,-1 0 0 0 0,0 0-1 0 0,0 0 1 0 0,0 2-80 0 0,1 0 73 0 0,-1-1 0 0 0,-1 1 0 0 0,1-1 0 0 0,-1 1 0 0 0,0 0 0 0 0,0 0 0 0 0,0 0 0 0 0,0 0 1 0 0,-1-1-1 0 0,0 1 0 0 0,0 0 0 0 0,0 0 0 0 0,-1 0 0 0 0,0 1-73 0 0,-3 21 710 0 0,4-21-779 0 0,-1 0 1 0 0,0 1 0 0 0,0-1 0 0 0,-1 0-1 0 0,0 0 1 0 0,0-1 0 0 0,-1 3 68 0 0,1-3-92 0 0,-1 0-1 0 0,1 0 1 0 0,-1 0 0 0 0,-1 0 0 0 0,1-1 0 0 0,-1 1-1 0 0,1-1 1 0 0,-1 0 0 0 0,0 0 0 0 0,-1-1 0 0 0,1 1-1 0 0,-1 0 93 0 0,-17 11 0 0 0,10-6 0 0 0,7-9 0 0 0,2-1 0 0 0,2 2 0 0 0,-18-1-16 0 0,19 1 19 0 0,-1-1-1 0 0,1 0 1 0 0,-1 0-1 0 0,0 0 0 0 0,1 0 1 0 0,-1 0-1 0 0,1 0 1 0 0,-1-1-1 0 0,1 1 1 0 0,-1 0-1 0 0,1 0 0 0 0,-1 0 1 0 0,1 0-1 0 0,-1-1 1 0 0,1 1-1 0 0,-1 0 1 0 0,1 0-1 0 0,-1-1 0 0 0,1 1 1 0 0,-1 0-1 0 0,1-1 1 0 0,0 1-1 0 0,-1 0 0 0 0,1-1 1 0 0,0 1-1 0 0,-1-1 1 0 0,1 1-1 0 0,0-1 1 0 0,-1 1-1 0 0,1-1 0 0 0,0 1 1 0 0,0-1-1 0 0,0 1-2 0 0,0-1 338 0 0,21 9 1236 0 0,-19-7-1573 0 0,-1 0 0 0 0,0-1 0 0 0,1 1 0 0 0,-1 0 0 0 0,1 0 0 0 0,-1 0 0 0 0,0 0 0 0 0,0 0 0 0 0,0 0 0 0 0,1 0 0 0 0,-1 0 1 0 0,0 1-1 0 0,0-1 0 0 0,-1 0 0 0 0,1 1 0 0 0,0-1 0 0 0,0 1-1 0 0,11 27-2 0 0,-9-20-41 0 0,0 0 0 0 0,-1 1 0 0 0,0-1 0 0 0,0 1-1 0 0,-1 0 1 0 0,-1-1 0 0 0,1 1 0 0 0,-2 9 43 0 0,-4 13 11 0 0,5-22 30 0 0,-1 0 0 0 0,-1 0 0 0 0,0 0-1 0 0,-1 0 1 0 0,0 0 0 0 0,0 0-1 0 0,-1-1 1 0 0,-4 8-41 0 0,0-2-6 0 0,1-2-50 0 0,-1 0-1 0 0,-9 11 57 0 0,15-21-23 0 0,-1 0-1 0 0,0 0 1 0 0,0 0-1 0 0,0 0 1 0 0,0 0 0 0 0,-1-1-1 0 0,1 1 1 0 0,-1-1-1 0 0,1 0 1 0 0,-1 0 0 0 0,0-1-1 0 0,-2 2 24 0 0,4-2-200 0 0,0 0 0 0 0,0-1 0 0 0,0 1-1 0 0,0 0 1 0 0,0-1 0 0 0,-1 1 0 0 0,1-1 0 0 0,0 0-1 0 0,0 1 1 0 0,0-1 0 0 0,-1 0 0 0 0,1-1 0 0 0,0 1-1 0 0,0 0 1 0 0,0 0 0 0 0,0-1 0 0 0,0 0 0 0 0,-1 1-1 0 0,1-1 1 0 0,0 0 0 0 0,0 0 0 0 0,1 0 0 0 0,-1 0-1 0 0,0 0 1 0 0,0 0 0 0 0,-1-2 200 0 0,-4-2-5045 0 0,6-2-1392 0 0</inkml:trace>
  <inkml:trace contextRef="#ctx0" brushRef="#br0" timeOffset="3084.124">4964 0 10768 0 0,'2'1'496'0'0,"0"0"-453"0"0,0 0 0 0 0,0 0 1 0 0,0 0-1 0 0,0 0 0 0 0,0 1 1 0 0,0-1-1 0 0,0 1 0 0 0,0-1 1 0 0,0 1-1 0 0,-1 0 0 0 0,1-1 1 0 0,0 1-1 0 0,-1 0 0 0 0,0 0 1 0 0,1 0-1 0 0,-1 0 0 0 0,0 1 1 0 0,0-1-1 0 0,0 2-43 0 0,3 7 330 0 0,-1-1 0 0 0,-1 1 0 0 0,0 0 0 0 0,-1 1-330 0 0,4 14 1178 0 0,2 10 65 0 0,-2 0-1 0 0,0 26-1242 0 0,1-16 533 0 0,-4-31-367 0 0,0 0-1 0 0,0 13-165 0 0,2 95-24 0 0,-2-97-2 0 0,2 1 0 0 0,0-1 1 0 0,6 15 25 0 0,-8-34-25 0 0,-1 1 1 0 0,1-1-1 0 0,-2 1 1 0 0,1-1-1 0 0,-1 0 1 0 0,0 6 24 0 0,0 2-965 0 0,0-2 50 0 0,3-4-11 0 0</inkml:trace>
  <inkml:trace contextRef="#ctx0" brushRef="#br0" timeOffset="3085.124">5149 431 13016 0 0,'-6'-6'596'0'0,"4"4"-14"0"0,-8-11 702 0 0,7 12-898 0 0,0 1 0 0 0,0-1 0 0 0,0 0 0 0 0,0 1 0 0 0,0 0 0 0 0,1-1 0 0 0,-1 1 0 0 0,0 0 0 0 0,0 1 0 0 0,0-1 1 0 0,-2 1-387 0 0,-34 10 1339 0 0,11-3-524 0 0,6-1-330 0 0,15-5-289 0 0,-1 1 1 0 0,1-1 0 0 0,-1-1 0 0 0,1 1-1 0 0,-1-1-196 0 0,-12 0-84 0 0,-36 2-169 0 0,17-7-5706 0 0,7-4-1356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3:36.5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351 177 19351 0 0,'0'0'439'0'0,"1"-1"62"0"0,1-1-298 0 0,-1 2-162 0 0,0-1 0 0 0,0 0 0 0 0,0 1-1 0 0,-1-1 1 0 0,1 0 0 0 0,0 0-1 0 0,-1 0 1 0 0,1 0 0 0 0,-1 1-1 0 0,1-1 1 0 0,-1 0 0 0 0,1 0 0 0 0,-1 0-1 0 0,0 0 1 0 0,0 0 0 0 0,1 0-1 0 0,-1 0 1 0 0,0 0 0 0 0,0 0 0 0 0,0-1-1 0 0,0 1 1 0 0,0 0 0 0 0,0 0-1 0 0,0-1-40 0 0,0 1 61 0 0,0 0 0 0 0,0 0 0 0 0,0 0 0 0 0,-1 0 0 0 0,1 0 0 0 0,0 0 0 0 0,0 0 0 0 0,-1 1-1 0 0,1-1 1 0 0,0 0 0 0 0,-1 0 0 0 0,1 0 0 0 0,-1 0 0 0 0,1 0 0 0 0,-1 0 0 0 0,1 1 0 0 0,-1-1 0 0 0,0 0-1 0 0,1 0 1 0 0,-1 1 0 0 0,0-1 0 0 0,0 1 0 0 0,0-1-61 0 0,-1 0 86 0 0,0 0 0 0 0,0 0 0 0 0,0 0 0 0 0,0 0 0 0 0,-1 1 0 0 0,1-1 0 0 0,0 1 0 0 0,0 0 0 0 0,0 0 0 0 0,-3 0-86 0 0,-4 0 173 0 0,0 1-1 0 0,1 0 1 0 0,-1 1 0 0 0,0-1-1 0 0,-2 3-172 0 0,-1-1 45 0 0,0 1 1 0 0,1 0-1 0 0,0 1 0 0 0,0 1 0 0 0,1 0 0 0 0,-1 0 1 0 0,1 1-1 0 0,0 0 0 0 0,1 0 0 0 0,-6 7-45 0 0,-21 19 125 0 0,28-27-94 0 0,1 1 0 0 0,0-1 0 0 0,0 2 1 0 0,0-1-1 0 0,1 1 0 0 0,-5 7-31 0 0,-8 14 95 0 0,14-22-80 0 0,0 0 1 0 0,0 1-1 0 0,1-1 0 0 0,0 1 0 0 0,1 0 0 0 0,-1 0 0 0 0,1 0 0 0 0,0 4-15 0 0,1-2-1 0 0,0 0 0 0 0,1 1 0 0 0,1-1 0 0 0,0 0 0 0 0,0 0 0 0 0,1 1-1 0 0,0 1 2 0 0,0-3 48 0 0,1 0 0 0 0,0-1 0 0 0,0 1 0 0 0,1-1 0 0 0,0 0 0 0 0,1 0 0 0 0,0 0 0 0 0,0 0 0 0 0,0-1 0 0 0,1 0 0 0 0,0 0 0 0 0,1 0 0 0 0,3 4-48 0 0,-3-5-31 0 0,1-1 0 0 0,0 1 0 0 0,0-1 0 0 0,0-1 0 0 0,1 1 0 0 0,-1-1 0 0 0,1 0 0 0 0,0-1 0 0 0,0 0 0 0 0,6 1 31 0 0,-2-1-39 0 0,0 0 0 0 0,1-1 0 0 0,-1-1 0 0 0,1 0 0 0 0,-1 0 0 0 0,11-2 39 0 0,-16 1-2 0 0,1-1 0 0 0,0 0-1 0 0,-1-1 1 0 0,1 0 0 0 0,-1 0-1 0 0,1-1 1 0 0,-1 1 0 0 0,0-1-1 0 0,0-1 1 0 0,-1 0 0 0 0,1 0 0 0 0,-1 0-1 0 0,4-3 3 0 0,-3 0-11 0 0,0 1 0 0 0,-1-1 0 0 0,0 0 0 0 0,0 0 0 0 0,-1-1 0 0 0,0 1 0 0 0,0-1 0 0 0,-1 0-1 0 0,0-1 1 0 0,0 1 0 0 0,-1-1 11 0 0,1 1 10 0 0,-1 0 0 0 0,-1 0 0 0 0,0 0 0 0 0,0 0 0 0 0,0-1 0 0 0,-1 1 0 0 0,-1-1 0 0 0,1 0-10 0 0,-1-45-24 0 0,0 52-104 0 0,0 2-56 0 0,0 2-9 0 0,21 63 492 0 0,2 2-117 0 0,13 64-182 0 0,-24-82 16 0 0,-12-48-16 0 0,7 24 0 0 0,2 23 0 0 0,-5-10-190 0 0,-3-31 126 0 0,-13-21 286 0 0,11 9-159 0 0,-1 0 0 0 0,1 1 0 0 0,0-1 0 0 0,0 0 0 0 0,0 0 0 0 0,1 1 0 0 0,0-1 0 0 0,0 0 0 0 0,0 0 0 0 0,0 0 0 0 0,1-1-63 0 0,0-15 421 0 0,1-12 495 0 0,4-23-916 0 0,-1 4-145 0 0,-3 41 174 0 0,-1 0-1 0 0,1 0 1 0 0,1 0-1 0 0,0 0 1 0 0,1 0-1 0 0,0 0 0 0 0,1 1 1 0 0,2-6-29 0 0,-3 9 24 0 0,1 0 0 0 0,-1 0 0 0 0,1 1 0 0 0,0 0 0 0 0,1 0-1 0 0,-1 0 1 0 0,1 0 0 0 0,0 1 0 0 0,1 0 0 0 0,-1 0 0 0 0,1 0 0 0 0,2 0-24 0 0,-2 2-254 0 0,0 0 0 0 0,0 1 0 0 0,0 0 0 0 0,1 0 0 0 0,-1 0-1 0 0,1 1 1 0 0,-1 0 0 0 0,1 1 0 0 0,-1 0 0 0 0,8 0 254 0 0,15 0-2960 0 0,-13 0 1309 0 0</inkml:trace>
  <inkml:trace contextRef="#ctx0" brushRef="#br0" timeOffset="411.959">864 114 13504 0 0,'4'-11'163'0'0,"-3"7"-21"0"0,1 0 0 0 0,-1 1 0 0 0,1-1 0 0 0,-1 0-1 0 0,1 1 1 0 0,0-1 0 0 0,1 1 0 0 0,-1-1 0 0 0,3-1-142 0 0,-5 4 2 0 0,1 1 1 0 0,-1-1 0 0 0,0 1 0 0 0,1-1 0 0 0,-1 1 0 0 0,1 0 0 0 0,-1-1 0 0 0,1 1 0 0 0,-1 0 0 0 0,1-1 0 0 0,-1 1 0 0 0,1 0-1 0 0,0 0 1 0 0,-1 0 0 0 0,1-1 0 0 0,-1 1 0 0 0,1 0 0 0 0,0 0 0 0 0,-1 0 0 0 0,1 0 0 0 0,-1 0 0 0 0,1 0 0 0 0,0 0 0 0 0,-1 0-1 0 0,1 1 1 0 0,0-1-3 0 0,1 0 69 0 0,6-2 415 0 0,-1 0 1 0 0,1 0 0 0 0,0-1-1 0 0,-1 0 1 0 0,0-1 0 0 0,0 0 0 0 0,0 0-1 0 0,6-4-484 0 0,22-12 814 0 0,-32 18-729 0 0,0 1-1 0 0,0 0 1 0 0,0 0 0 0 0,1 0-1 0 0,-1 1 1 0 0,1-1-1 0 0,-1 1 1 0 0,0 0-1 0 0,1 0 1 0 0,-1 0-1 0 0,1 0 1 0 0,-1 0-1 0 0,0 1 1 0 0,1 0 0 0 0,-1-1-85 0 0,4 2 58 0 0,-1 0 0 0 0,0 1 0 0 0,1-1 1 0 0,-1 1-1 0 0,0 1 0 0 0,-1-1 0 0 0,4 2-58 0 0,-7-2 2 0 0,0-1-1 0 0,1 0 0 0 0,-1 1 0 0 0,0-1 1 0 0,0 1-1 0 0,0 0 0 0 0,-1 0 0 0 0,1-1 1 0 0,-1 1-1 0 0,1 0 0 0 0,-1 0 0 0 0,0 1 1 0 0,0-1-1 0 0,0 1-1 0 0,0 2 0 0 0,0 0-1 0 0,0 1 1 0 0,0-1 0 0 0,-1 0 0 0 0,1 0 0 0 0,-2 0-1 0 0,1 3 1 0 0,-2-3 2 0 0,1 1-1 0 0,-1-1 1 0 0,-1 0-1 0 0,1 0 0 0 0,-1 0 1 0 0,0 0-1 0 0,0-1 1 0 0,-1 1-1 0 0,1-1 0 0 0,-1 1 1 0 0,0-1-1 0 0,-1-1 1 0 0,1 1-1 0 0,-1 0 0 0 0,0-1 1 0 0,0 0-1 0 0,-1 0 1 0 0,1-1-1 0 0,-6 3-1 0 0,9-5 26 0 0,0-1-1 0 0,1 1 1 0 0,-1-1 0 0 0,0 0-1 0 0,1 0 1 0 0,-1 0 0 0 0,0 0-1 0 0,1 0 1 0 0,-1 0 0 0 0,0 0-1 0 0,1-1 1 0 0,-1 1 0 0 0,1 0-1 0 0,-1-1 1 0 0,1 0 0 0 0,-1 1 0 0 0,0-1-1 0 0,1 0 1 0 0,0 0 0 0 0,-1 1-1 0 0,1-1 1 0 0,0 0 0 0 0,-1-1-1 0 0,1 1 1 0 0,0 0 0 0 0,0 0-1 0 0,0 0 1 0 0,0-1 0 0 0,0 1-1 0 0,0-1 1 0 0,0 0-26 0 0,0 1 192 0 0,1 0 62 0 0,-1 0-215 0 0,1 1 1 0 0,0-1 0 0 0,-1 1 0 0 0,1-1-1 0 0,0 0 1 0 0,0 1 0 0 0,0-1 0 0 0,0 0-1 0 0,0 1 1 0 0,-1-1 0 0 0,1 0 0 0 0,0 1-1 0 0,0-1 1 0 0,1 0 0 0 0,-1 1 0 0 0,0-1-1 0 0,0 0-39 0 0,1-1 19 0 0,1 0 0 0 0,-1 0 0 0 0,0 1-1 0 0,1-1 1 0 0,0 0 0 0 0,-1 1 0 0 0,1-1-1 0 0,0 1 1 0 0,0 0 0 0 0,0 0 0 0 0,0-1-1 0 0,0 1 1 0 0,0 0 0 0 0,0 1 0 0 0,0-1-1 0 0,0 0 1 0 0,0 1 0 0 0,0-1 0 0 0,1 1 0 0 0,-1-1-1 0 0,0 1 1 0 0,0 0 0 0 0,1 0 0 0 0,-1 0-1 0 0,0 1 1 0 0,0-1 0 0 0,1 0 0 0 0,-1 1-19 0 0,-1-1-11 0 0,19 5-165 0 0,-1 1 0 0 0,15 7 176 0 0,-28-11-13 0 0,0 1-1 0 0,0 1 0 0 0,0-1 0 0 0,-1 1 1 0 0,1 0-1 0 0,-1 0 0 0 0,0 1 0 0 0,0-1 0 0 0,0 1 1 0 0,1 3 13 0 0,-2-2-399 0 0,-2-4-12 0 0,-1 0 0 0 0,1 1 0 0 0,0-1 0 0 0,0 0 0 0 0,0 0 0 0 0,0 0 0 0 0,0 0 0 0 0,0 0 0 0 0,0-1 411 0 0,9 6-7119 0 0</inkml:trace>
  <inkml:trace contextRef="#ctx0" brushRef="#br0" timeOffset="749.158">1416 95 12496 0 0,'2'1'572'0'0,"1"3"-486"0"0,1 0 1 0 0,-1 1 0 0 0,1-1-1 0 0,-2 1 1 0 0,1 0 0 0 0,0 0-1 0 0,-1 0 1 0 0,0 0 0 0 0,0 0 0 0 0,1 4-87 0 0,1 11 368 0 0,0-1 1 0 0,0 10-369 0 0,-1-7 1502 0 0,4 18-1502 0 0,6 12 709 0 0,-7-21-190 0 0,2-1 0 0 0,11 28-519 0 0,-19-57-43 0 0,1 0-37 0 0,-1 0-1 0 0,0 0 1 0 0,1 0-1 0 0,-1 0 1 0 0,1 0 0 0 0,-1 0-1 0 0,1 0 1 0 0,-1 0-1 0 0,1 0 1 0 0,-1 0-1 0 0,1-1 1 0 0,0 1 0 0 0,0 0-1 0 0,-1 0 1 0 0,1 0-1 0 0,0-1 1 0 0,0 1 0 0 0,0 0-1 0 0,0-1 1 0 0,0 1-1 0 0,0-1 1 0 0,0 1 80 0 0,4-1-1653 0 0</inkml:trace>
  <inkml:trace contextRef="#ctx0" brushRef="#br0" timeOffset="1100.399">1580 202 8288 0 0,'0'0'381'0'0,"0"0"-6"0"0,0 0 110 0 0,-1 17 8719 0 0,-4-11-8867 0 0,0 0 1 0 0,0 0-1 0 0,-1-1 1 0 0,1 0-1 0 0,-1 0 1 0 0,0 0 0 0 0,-1-1-1 0 0,0 1-337 0 0,-24 18 76 0 0,26-20-19 0 0,1 0-1 0 0,-1 0 1 0 0,1 0 0 0 0,-1-1 0 0 0,0 0 0 0 0,0 0 0 0 0,0-1 0 0 0,0 1 0 0 0,0-1 0 0 0,0 0-1 0 0,-1 0 1 0 0,-3 0-57 0 0,1 0-136 0 0,6-1 36 0 0,-1 0 0 0 0,1 1-1 0 0,-1-1 1 0 0,1 0-1 0 0,-1-1 1 0 0,1 1 0 0 0,-1 0-1 0 0,1-1 1 0 0,-1 0 100 0 0,-14-4-4870 0 0,16 4 3993 0 0,-16-6-5752 0 0</inkml:trace>
  <inkml:trace contextRef="#ctx0" brushRef="#br0" timeOffset="1953.761">2224 955 12752 0 0,'2'0'586'0'0,"13"3"-292"0"0,0 0-1 0 0,1-1 0 0 0,-1-1 1 0 0,1-1-1 0 0,0 0 0 0 0,13-2-293 0 0,23-5 3194 0 0,21-8-3194 0 0,-39 8 1029 0 0,4 1-165 0 0,15-3 236 0 0,-32 4-538 0 0,0 2-1 0 0,0 1 1 0 0,20-1-562 0 0,-12 2 760 0 0,16-4-760 0 0,-1 1 476 0 0,1 1 0 0 0,17 2-476 0 0,5 1 373 0 0,85-6 82 0 0,200-3 417 0 0,-190 6-744 0 0,-26 0 681 0 0,56 9-809 0 0,51-1 287 0 0,-167-6-249 0 0,37-3 955 0 0,81-16-993 0 0,13-1 95 0 0,-155 16-83 0 0,-15 2-13 0 0,11 0 1 0 0,33 2 15 0 0,91 3 165 0 0,-27 11 30 0 0,-102-10-125 0 0,-2 0 122 0 0,15-1-207 0 0,-23-5 164 0 0,-49 30-109 0 0,-6-4-75 0 0,-1-1 0 0 0,-1-1 0 0 0,-2 0 20 0 0,7-9 0 0 0,-4 3 0 0 0,23-15 0 0 0,0 1 0 0 0,-1-1 0 0 0,1 0 0 0 0,0 1 0 0 0,0-1 0 0 0,-1 0 0 0 0,1 1 0 0 0,-1-1 0 0 0,1 0 0 0 0,0 0 0 0 0,-1 1 0 0 0,1-1 0 0 0,-1 0 0 0 0,1 0 0 0 0,0 0 0 0 0,-1 0 0 0 0,1 0 0 0 0,-1 1 0 0 0,1-1 0 0 0,-1 0 0 0 0,0 0 0 0 0,-1 0 0 0 0,1 0 0 0 0,0 1 0 0 0,-1-1 0 0 0,1 1 0 0 0,0-1 0 0 0,0 1 0 0 0,-1-1 0 0 0,1 1 0 0 0,0 0 0 0 0,0 0 0 0 0,-1 0 0 0 0,1 0-2 0 0,-9 5 16 0 0,8-6 45 0 0,3 0-47 0 0,0 0 0 0 0,0-1 0 0 0,0 1 0 0 0,0 0 1 0 0,0-1-1 0 0,-1 1 0 0 0,1-1 0 0 0,0 1 0 0 0,0-1 0 0 0,-1 1 1 0 0,1-1-1 0 0,0 1 0 0 0,-1-1 0 0 0,1 0 0 0 0,0 0-12 0 0,7-6 64 0 0,6-2-21 0 0,-1 0 0 0 0,0-2-1 0 0,-1 1 1 0 0,0-2 0 0 0,1 0-43 0 0,29-34 266 0 0,16-24-266 0 0,-55 68 9 0 0,-3 2-6 0 0,1 0-1 0 0,0-1 0 0 0,-1 1 1 0 0,1 0-1 0 0,-1-1 1 0 0,1 1-1 0 0,-1-1 0 0 0,1 1 1 0 0,-1-1-1 0 0,0 1 1 0 0,1-1-1 0 0,-1 1 0 0 0,1-1 1 0 0,-1 0-1 0 0,0 1 1 0 0,1-1-1 0 0,-1 1 0 0 0,0-1 1 0 0,0 0-1 0 0,0 1 1 0 0,0-1-1 0 0,1 0 0 0 0,-1 0-2 0 0,0-6 11 0 0,-1 4-11 0 0,1 1 0 0 0,-1 0 0 0 0,1 1 0 0 0,-1-1 0 0 0,1 0 0 0 0,-1 1 0 0 0,0-1 0 0 0,0 0 0 0 0,0 1 0 0 0,0-1 0 0 0,0 1 0 0 0,0-1 0 0 0,0 1 0 0 0,0-1 0 0 0,0 1 0 0 0,-1 0 0 0 0,1 0 0 0 0,0 0 0 0 0,-1-1 0 0 0,1 1 0 0 0,-1 1 0 0 0,-1-2 0 0 0,-24-13 0 0 0,-13-6 0 0 0,-24-10 0 0 0,20 8 0 0 0,29 15 0 0 0,1 0 0 0 0,-6-1 0 0 0,-106-40-451 0 0,51 19-3166 0 0,59 23 1725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3:33.8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314 605 4144 0 0,'8'-4'428'0'0,"-6"1"-67"0"0,1 0 0 0 0,-1 0 0 0 0,0-1 1 0 0,-1 0-1 0 0,1 1 0 0 0,-1-1 0 0 0,1 0 0 0 0,-1 0 1 0 0,0 0-362 0 0,3-8 2739 0 0,11-37 4265 0 0,2-28-3447 0 0,-10 39-1729 0 0,-6 34-1630 0 0,0 0-1 0 0,-1 0 0 0 0,0 0 0 0 0,1 0 1 0 0,-2 0-1 0 0,1-1 0 0 0,0 1 1 0 0,-1 0-1 0 0,1 0 0 0 0,-1 0 0 0 0,-1-2-197 0 0,1 4 15 0 0,1 1 0 0 0,-1-1 1 0 0,0 1-1 0 0,0-1 0 0 0,0 1 0 0 0,0-1 0 0 0,0 1 0 0 0,0 0 0 0 0,0-1 0 0 0,0 1 0 0 0,-1 0 0 0 0,1 0 0 0 0,0 0 0 0 0,-1 0 0 0 0,1 0 0 0 0,-1 0 0 0 0,1 0 1 0 0,-1 1-1 0 0,1-1 0 0 0,-1 0 0 0 0,0 1 0 0 0,1-1 0 0 0,-1 1 0 0 0,0 0 0 0 0,1 0 0 0 0,-1-1 0 0 0,0 1 0 0 0,-1 0-15 0 0,-1 1 48 0 0,-1-1 0 0 0,1 1-1 0 0,0 0 1 0 0,0 0 0 0 0,-1 1-1 0 0,1-1 1 0 0,0 1 0 0 0,0 0 0 0 0,0 0-1 0 0,-1 1-47 0 0,-36 25 417 0 0,41-28-415 0 0,-15 12 35 0 0,1 0 0 0 0,0 2-1 0 0,1-1 1 0 0,1 2 0 0 0,0 0-1 0 0,-2 4-36 0 0,-17 29 164 0 0,-8 21-164 0 0,17-26 74 0 0,2 2 0 0 0,-10 32-74 0 0,26-65 19 0 0,1 1 0 0 0,0 0 0 0 0,1 0 0 0 0,0 0 0 0 0,1 1 0 0 0,1-1 0 0 0,0 0 0 0 0,0 1 0 0 0,2-1 0 0 0,-1 0 0 0 0,2 0 0 0 0,0 0 0 0 0,0 0 0 0 0,4 6-19 0 0,-4-11 16 0 0,0-1 1 0 0,0 0-1 0 0,1 1 1 0 0,0-1-1 0 0,1-1 1 0 0,-1 1-1 0 0,1-1 1 0 0,1 1 0 0 0,-1-1-1 0 0,1-1 1 0 0,0 1-1 0 0,5 2-16 0 0,-2-2 22 0 0,0 0-1 0 0,1 0 0 0 0,0-1 1 0 0,0 0-1 0 0,1-1 0 0 0,-1 0 1 0 0,1-1-1 0 0,10 2-21 0 0,-5-2 9 0 0,0-1 0 0 0,1 0 1 0 0,0-1-1 0 0,-1-1 0 0 0,1-1 0 0 0,0 0 0 0 0,-1-1 1 0 0,1-1-1 0 0,-1-1 0 0 0,0 0 0 0 0,0-1 0 0 0,7-4-9 0 0,-10 3 0 0 0,0-1 0 0 0,-1-1 0 0 0,0 0 0 0 0,-1-1 0 0 0,0 0 0 0 0,5-6 0 0 0,0 2 12 0 0,-13 12-12 0 0,-1-1 0 0 0,1 0 0 0 0,-1 0-1 0 0,0-1 1 0 0,0 1 0 0 0,1 0 0 0 0,-1-1 0 0 0,-1 1 0 0 0,1-1 0 0 0,2-4-8 0 0,-1 1-1 0 0,0-1 0 0 0,-1 0 1 0 0,0 0-1 0 0,0 0 0 0 0,0 0 1 0 0,-1-1-1 0 0,0 1 0 0 0,0 0 1 0 0,-1-1-1 0 0,0 1 1 0 0,0 0-1 0 0,-1-1 0 0 0,0 1 1 0 0,0 0-1 0 0,0 0 0 0 0,-1 0 1 0 0,-1 0-1 0 0,0-2 9 0 0,2 7-5 0 0,0 0-1 0 0,0 0 1 0 0,0 0-1 0 0,0 0 1 0 0,-1 0-1 0 0,1 0 1 0 0,0 1 0 0 0,-1-1-1 0 0,0 0 1 0 0,1 1-1 0 0,-2-1 6 0 0,-5 1 0 0 0,6 2 0 0 0,-1 0 0 0 0,1 0 0 0 0,-1 0 0 0 0,1 0 0 0 0,-1 1 0 0 0,1-1 0 0 0,0 1 0 0 0,-1-1 0 0 0,1 1 0 0 0,0 0 0 0 0,0 0 0 0 0,0 0 0 0 0,1 0 0 0 0,-1 0 0 0 0,0 0 0 0 0,1 0 0 0 0,-1 1 0 0 0,1-1 0 0 0,0 1 0 0 0,-1 0 0 0 0,-1 5 0 0 0,-1 1 0 0 0,1-1 0 0 0,1 1 0 0 0,0 0 0 0 0,-1 3 0 0 0,2-3 10 0 0,1 1 1 0 0,-1-1-1 0 0,2 0 0 0 0,-1 0 0 0 0,1 0 0 0 0,1 1 1 0 0,-1-1-1 0 0,3 4-10 0 0,2 15-2 0 0,-5-20 9 0 0,2-1 0 0 0,-1 0 0 0 0,1 0 0 0 0,0-1 0 0 0,0 1 0 0 0,1-1 0 0 0,0 1 0 0 0,0-1 0 0 0,0 0 0 0 0,1-1 0 0 0,0 1 0 0 0,0-1 0 0 0,1 0 0 0 0,-1 0 0 0 0,1 0 0 0 0,0-1 0 0 0,0 0 0 0 0,7 3-8 0 0,-10-5 2 0 0,1-1 0 0 0,-1 0 0 0 0,1 1 0 0 0,-1-1-1 0 0,1-1 1 0 0,-1 1 0 0 0,1 0 0 0 0,0-1 0 0 0,-1 0-1 0 0,1 0 1 0 0,0 0 0 0 0,0 0 0 0 0,-1-1-1 0 0,1 1 1 0 0,-1-1 0 0 0,1 0 0 0 0,3-1-1 0 0,3-2-1 0 0,0 0 1 0 0,0-1-1 0 0,0 0 1 0 0,-1-1-1 0 0,5-3 1 0 0,-8 4 0 0 0,0 0 1 0 0,-1 0-1 0 0,1 0 0 0 0,-1-1 1 0 0,0 0-1 0 0,-1 0 0 0 0,1 0 1 0 0,-1-1-1 0 0,-1 0 0 0 0,1 1 1 0 0,-1-2-2 0 0,0 2 0 0 0,-1 0 0 0 0,1 0-1 0 0,-1 0 1 0 0,-1 0 0 0 0,1-1-1 0 0,-1 1 1 0 0,0-1-1 0 0,0 0 1 0 0,-1 1 0 0 0,0-1-1 0 0,0 1 1 0 0,-2-6 1 0 0,2 8-7 0 0,-1 1 1 0 0,-1 0-1 0 0,1-1 0 0 0,0 1 1 0 0,-1 0-1 0 0,0 0 1 0 0,1 0-1 0 0,-1 0 0 0 0,0 1 1 0 0,-1-1-1 0 0,1 0 1 0 0,0 1-1 0 0,-1-1 0 0 0,0 1 1 0 0,1 0-1 0 0,-1 0 1 0 0,0 0-1 0 0,0 0 0 0 0,0 1 1 0 0,0-1-1 0 0,-2 0 7 0 0,-11-3-16 0 0,0 1 0 0 0,0 0 0 0 0,-1 1 0 0 0,-11-1 16 0 0,22 3-52 0 0,-1 1 0 0 0,0-1 0 0 0,0 1 0 0 0,0 1 0 0 0,0-1-1 0 0,0 1 1 0 0,1 0 0 0 0,-1 1 0 0 0,0-1 0 0 0,-5 4 52 0 0,-1-1-119 0 0,10-3-132 0 0,-1 0 1 0 0,1 0-1 0 0,0 0 0 0 0,0 1 0 0 0,0-1 1 0 0,-1 1-1 0 0,2 0 0 0 0,-1 0 0 0 0,0 0 1 0 0,0 0-1 0 0,0 0 0 0 0,1 1 0 0 0,-1-1 1 0 0,-1 3 250 0 0,-5 10-1722 0 0</inkml:trace>
  <inkml:trace contextRef="#ctx0" brushRef="#br0" timeOffset="750.106">785 128 8752 0 0,'0'0'673'0'0,"2"-1"-437"0"0,106-63 10428 0 0,-95 57-10164 0 0,-10 4-359 0 0,1 1 0 0 0,-1 0 0 0 0,0 0 0 0 0,1 1 0 0 0,0-1 0 0 0,-1 1 0 0 0,1-1 0 0 0,0 1 0 0 0,-1 0-1 0 0,1 1 1 0 0,4-1-141 0 0,2 1 395 0 0,18 1 109 0 0,-26 0-462 0 0,-1-1 1 0 0,1 1 0 0 0,-1-1 0 0 0,1 1 0 0 0,-1 0 0 0 0,1 0 0 0 0,-1-1 0 0 0,1 1 0 0 0,-1 0 0 0 0,0 1 0 0 0,0-1 0 0 0,0 0 0 0 0,1 0 0 0 0,-1 0 0 0 0,0 1 0 0 0,0 0-43 0 0,2 3 165 0 0,-1-1 0 0 0,0 1 0 0 0,0 0 0 0 0,-1 0 0 0 0,1 0 0 0 0,-1 0 0 0 0,0 0 0 0 0,-1 0 0 0 0,1 1 0 0 0,-1-1-165 0 0,2 13-44 0 0,-2-11 44 0 0,0 1 0 0 0,-1-1 0 0 0,0 0 0 0 0,0 1 0 0 0,0-1 0 0 0,-1 0 0 0 0,0 0 0 0 0,-1 0 0 0 0,1 0 0 0 0,-2-1 0 0 0,1 1 0 0 0,0-1 0 0 0,-1 0 0 0 0,0 1 0 0 0,-2-1 0 0 0,-7 9 0 0 0,5-12 0 0 0,7-4 0 0 0,0 1 0 0 0,0 0 0 0 0,0 0 0 0 0,1-1 0 0 0,-1 1 0 0 0,0-1 0 0 0,0 1 0 0 0,0-1 0 0 0,0 1 0 0 0,1-1 0 0 0,-1 1 0 0 0,0-1 0 0 0,1 0 0 0 0,-1 1 0 0 0,0-1 0 0 0,1 0 0 0 0,-1 0 0 0 0,1 1 0 0 0,-1-1 0 0 0,1 0 0 0 0,-1 0 0 0 0,1 0 0 0 0,-1 0 0 0 0,2 0 0 0 0,-1 1 0 0 0,0-1 0 0 0,0 0 0 0 0,0 1 0 0 0,1-1 0 0 0,-1 0 0 0 0,0 1 0 0 0,1-1 0 0 0,-1 1 0 0 0,0-1 0 0 0,1 0 0 0 0,-1 1 0 0 0,1-1 0 0 0,-1 1 0 0 0,1-1 0 0 0,-1 1 0 0 0,1-1 0 0 0,4 1 0 0 0,-5 1 0 0 0,3-2 0 0 0,-1 1 0 0 0,0 0 0 0 0,1 0 0 0 0,-1 0 0 0 0,0 0 0 0 0,1 1 0 0 0,-1-1 0 0 0,0 0 0 0 0,1 1 0 0 0,-1 0 0 0 0,0 0 0 0 0,0-1 0 0 0,0 1 0 0 0,1 1 0 0 0,-1-1 0 0 0,1 1 0 0 0,2 1 0 0 0,-1 1 0 0 0,1 0 0 0 0,0 0 0 0 0,-1 1 0 0 0,0-1 0 0 0,0 1 0 0 0,2 5 14 0 0,0-1 0 0 0,0 1 1 0 0,-1 0-1 0 0,-1 0 0 0 0,3 7-14 0 0,-2-5 123 0 0,-4-8-82 0 0,0 0 1 0 0,0 0-1 0 0,-1 0 1 0 0,1 0-1 0 0,-1 0 1 0 0,0 0-1 0 0,0 0 1 0 0,0 0-1 0 0,-1-1 1 0 0,0 3-42 0 0,0 17 165 0 0,0-10-171 0 0,1 0 0 0 0,-1-1 0 0 0,-1 1 0 0 0,0-1 0 0 0,-1 1 0 0 0,-3 6 6 0 0,4-13-38 0 0,0 0 0 0 0,0-1 0 0 0,-1 1-1 0 0,0-1 1 0 0,0 0 0 0 0,0 0 0 0 0,-1 0-1 0 0,0 0 1 0 0,0 0 0 0 0,0-1 0 0 0,-1 0-1 0 0,1 1 1 0 0,-1-2 0 0 0,-3 3 38 0 0,1-1 59 0 0,5-4-55 0 0,1 0 0 0 0,-1 1-1 0 0,0-1 1 0 0,1 0 0 0 0,-1 0 0 0 0,0 0 0 0 0,0 0-1 0 0,0 0 1 0 0,0-1 0 0 0,0 1 0 0 0,0 0-1 0 0,0-1 1 0 0,0 0 0 0 0,0 1 0 0 0,0-1 0 0 0,0 0-1 0 0,0 0 1 0 0,0 0 0 0 0,0 0 0 0 0,0-1 0 0 0,-2 1-4 0 0,0-7-472 0 0,3 5 301 0 0,-1-1-236 0 0,0-1 0 0 0,0 1 0 0 0,0 0 0 0 0,1-1 1 0 0,0 0-1 0 0,0 1 0 0 0,-1-2 407 0 0,0-18-6697 0 0,5 6-96 0 0</inkml:trace>
  <inkml:trace contextRef="#ctx0" brushRef="#br0" timeOffset="1208.26">1315 0 13760 0 0,'6'4'1246'0'0,"-2"1"-1149"0"0,0 0 0 0 0,0 0 0 0 0,0 0 1 0 0,-1 0-1 0 0,1 1 0 0 0,-1-1 0 0 0,0 1 0 0 0,-1 0 0 0 0,1 0 0 0 0,-1 0-97 0 0,5 15 1100 0 0,-2 1 0 0 0,1 5-1100 0 0,3 23 1423 0 0,-3 6-1423 0 0,-1-11 595 0 0,9 33-595 0 0,-13-73-77 0 0,4 15-614 0 0,0 0 0 0 0,1-1-1 0 0,1 1 1 0 0,6 12 691 0 0,-4-18-1489 0 0</inkml:trace>
  <inkml:trace contextRef="#ctx0" brushRef="#br0" timeOffset="1209.26">1530 259 9672 0 0,'-1'1'748'0'0,"-1"1"-507"0"0,0-1 1 0 0,0 1 0 0 0,0 0 0 0 0,0-1-1 0 0,0 0 1 0 0,0 1 0 0 0,-1-1 0 0 0,1 0-1 0 0,0 0 1 0 0,-1 0 0 0 0,1 0 0 0 0,-1-1-1 0 0,1 1 1 0 0,-1-1 0 0 0,1 1-1 0 0,-1-1 1 0 0,1 0 0 0 0,-1 0 0 0 0,0 0-242 0 0,1 0 290 0 0,-1 0-1 0 0,1 0 1 0 0,0 0 0 0 0,-1 1 0 0 0,1-1 0 0 0,0 1 0 0 0,-1-1-1 0 0,-1 2-289 0 0,0 0 353 0 0,0 1-1 0 0,-1 0 0 0 0,1 0 0 0 0,0 0 0 0 0,-2 4-352 0 0,-17 11 895 0 0,4-7-622 0 0,-7 3-1258 0 0,-18 7 985 0 0,27-14-756 0 0</inkml:trace>
  <inkml:trace contextRef="#ctx0" brushRef="#br0" timeOffset="1837.264">2087 310 16471 0 0,'0'0'754'0'0,"0"0"-17"0"0,2 1-473 0 0,-1 1-260 0 0,1-1-1 0 0,-1 1 1 0 0,1-1 0 0 0,-1 1-1 0 0,0 0 1 0 0,0-1 0 0 0,0 1-1 0 0,0 0 1 0 0,0 0 0 0 0,0 0 0 0 0,1 2-5 0 0,7 26 486 0 0,-7-24-225 0 0,11 39 1073 0 0,-2 0 0 0 0,-2 0 0 0 0,-2 1 0 0 0,-1 20-1333 0 0,-6-50-171 0 0,2 0-1 0 0,0 0 0 0 0,1 0 0 0 0,0 0 1 0 0,1 0-1 0 0,1-1 0 0 0,1 1 1 0 0,0-1-1 0 0,1 1 172 0 0,-5-11-189 0 0,-1-4-65 0 0,-1 0 1 0 0,0 0-1 0 0,1 0 0 0 0,-1 0 0 0 0,0 0 1 0 0,1 0-1 0 0,-1-1 0 0 0,1 1 0 0 0,0 0 1 0 0,-1 0-1 0 0,1 0 0 0 0,0-1 0 0 0,-1 1 1 0 0,1 0 253 0 0,10 3-1666 0 0</inkml:trace>
  <inkml:trace contextRef="#ctx0" brushRef="#br0" timeOffset="2282.056">2250 576 17135 0 0,'0'0'786'0'0,"-6"5"254"0"0,-4 0-940 0 0,1 0 0 0 0,-2-1 0 0 0,1 0 0 0 0,-6 1-100 0 0,4-1 456 0 0,0 0 0 0 0,0 1 0 0 0,-3 2-456 0 0,-11 6 1560 0 0,-14 5-1560 0 0,15-8 1144 0 0,-14 10-1144 0 0,2-6 381 0 0,7-2-238 0 0,28-11-164 0 0,-1 0 0 0 0,1 0 1 0 0,0-1-1 0 0,0 1 1 0 0,-1-1-1 0 0,1 1 1 0 0,0-1-1 0 0,-1 0 1 0 0,1 0-1 0 0,0 0 0 0 0,-1 0 1 0 0,1 0 20 0 0,-1-1-225 0 0,0 1-1 0 0,1 0 1 0 0,-1 0 0 0 0,0 0-1 0 0,1 1 1 0 0,-1-1 0 0 0,0 1-1 0 0,-2 0 226 0 0,1 0-227 0 0,2-1-2305 0 0,0 0-1504 0 0,2 0-2484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3:50.1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106 0 19351 0 0,'8'12'1474'0'0,"-5"-2"-1308"0"0,0 0-1 0 0,0 0 1 0 0,-1 0 0 0 0,-1 0 0 0 0,0 1 0 0 0,0-1-1 0 0,-1 6-165 0 0,-1 18 2336 0 0,-3 23-2336 0 0,-5 13 840 0 0,-3-1 0 0 0,-9 22-840 0 0,15-61 970 0 0,-2 28-970 0 0,0 2 507 0 0,-12 63 598 0 0,2 30-1105 0 0,-2 65 555 0 0,19-209-541 0 0,2 1 1 0 0,-1-1 0 0 0,1 1 0 0 0,2 8-15 0 0,1 21-46 0 0,-4-37-157 0 0,0-2-50 0 0,0 0-3 0 0,0 0-139 0 0,2-1-580 0 0,0 0 542 0 0,0 0 1 0 0,0 0-1 0 0,0 0 1 0 0,0-1 0 0 0,0 1-1 0 0,0-1 1 0 0,0 0 0 0 0,0 1-1 0 0,0-2 433 0 0,8-11-5519 0 0,-4-4-2107 0 0</inkml:trace>
  <inkml:trace contextRef="#ctx0" brushRef="#br0" timeOffset="370.715">295 120 12896 0 0,'0'0'997'0'0,"2"1"-656"0"0,1 2-74 0 0,0 0-1 0 0,0 1 0 0 0,0-1 1 0 0,0 1-1 0 0,-1-1 1 0 0,1 1-1 0 0,-1 0 0 0 0,0 0 1 0 0,0 1-267 0 0,16 41 4702 0 0,-14-33-4426 0 0,2 4 203 0 0,-2 0 1 0 0,0 0-1 0 0,-1 0 1 0 0,0 8-480 0 0,2 72 562 0 0,-4-56-462 0 0,0 125 740 0 0,-9 29-840 0 0,-1 67 1865 0 0,8-238-1757 0 0,2-1 0 0 0,1 0 0 0 0,3 13-108 0 0,-5-26 24 0 0,0-10-24 0 0,0 0 1 0 0,0 0-1 0 0,0 1 0 0 0,0-1 1 0 0,0 0-1 0 0,0 0 0 0 0,0 0 0 0 0,0 1 1 0 0,0-1-1 0 0,0 0 0 0 0,0 0 0 0 0,1 0 1 0 0,-1 1-1 0 0,0-1 0 0 0,0 0 0 0 0,0 0 1 0 0,0 0-1 0 0,0 0 0 0 0,0 1 1 0 0,0-1-1 0 0,0 0 0 0 0,1 0 0 0 0,-1 0 1 0 0,0 0-1 0 0,0 1 0 0 0,0-1 0 0 0,0 0 1 0 0,1 0-1 0 0,-1 0 0 0 0,0 0 1 0 0,0 0-1 0 0,0 0 0 0 0,1 0 0 0 0,-1 0 1 0 0,0 0-1 0 0,0 0 0 0 0,0 0 0 0 0,1 0 1 0 0,-1 0-1 0 0,0 0 0 0 0,0 0 0 0 0,0 0 1 0 0,1 0-1 0 0,-1 0 0 0 0,0 0 1 0 0,0 0-1 0 0,0 0 0 0 0,1 0 0 0 0,-1 0 1 0 0,0 0-1 0 0,0 0 0 0 0,0 0 0 0 0,1 0 1 0 0,-1 0-1 0 0,0-1 0 0 0,0 1 1 0 0,0 0-1 0 0,0 0 0 0 0,9-6-45 0 0,-5 1-34 0 0,0-1 1 0 0,0 1 0 0 0,-1-1-1 0 0,0 0 1 0 0,0 0-1 0 0,0 0 1 0 0,-1 0 0 0 0,0 0-1 0 0,0 0 1 0 0,0-1-1 0 0,-1-1 79 0 0,1-4-97 0 0,0 0-1 0 0,-1-1 0 0 0,-1 1 1 0 0,0-1-1 0 0,-1-6 98 0 0,-1 4-51 0 0,0-1-1 0 0,-1 1 0 0 0,-1-1 1 0 0,0 1-1 0 0,-1 1 1 0 0,-3-7 51 0 0,5 13-9 0 0,-1 1 0 0 0,0-1 0 0 0,-1 1 0 0 0,0 0 0 0 0,0 0 0 0 0,0 0 1 0 0,-1 1-1 0 0,0 0 0 0 0,0 0 0 0 0,0 0 0 0 0,-1 1 0 0 0,-3-2 9 0 0,4 2-6 0 0,-1 1 0 0 0,1 0 0 0 0,-1 1 0 0 0,0-1 0 0 0,1 1 0 0 0,-2 1 0 0 0,1-1 0 0 0,0 1 0 0 0,0 0 0 0 0,-1 1 0 0 0,1 0 0 0 0,-6 0 6 0 0,-1 0-96 0 0,8 1-10 0 0,0 0 1 0 0,0 0-1 0 0,0 1 0 0 0,0-1 0 0 0,1 1 0 0 0,-1 0 0 0 0,0 1 0 0 0,0-1 0 0 0,1 1 1 0 0,-2 1 105 0 0,6-2-1203 0 0,1-1-49 0 0,0 0-11 0 0</inkml:trace>
  <inkml:trace contextRef="#ctx0" brushRef="#br0" timeOffset="710.769">641 696 12440 0 0,'5'11'598'0'0,"0"0"1"0"0,-1 1-1 0 0,0-1 1 0 0,0 1-1 0 0,-2 0 1 0 0,1 4-599 0 0,0 10 2873 0 0,-1-1 1 0 0,-2 16-2874 0 0,1-13 541 0 0,0-15-179 0 0,0 1 0 0 0,-2-1 1 0 0,0 8-363 0 0,-2 18 799 0 0,2-25-231 0 0,0-1 1 0 0,-2 9-569 0 0,2-5 76 0 0,1-13-553 0 0,1-13-717 0 0,-1-3-1156 0 0,0-2-5487 0 0</inkml:trace>
  <inkml:trace contextRef="#ctx0" brushRef="#br0" timeOffset="1053.39">577 448 5064 0 0,'8'11'448'0'0,"1"5"-352"0"0,-1-1-96 0 0,1 4-1488 0 0,4 3-312 0 0</inkml:trace>
  <inkml:trace contextRef="#ctx0" brushRef="#br0" timeOffset="1482.249">1095 943 5064 0 0,'2'0'389'0'0,"15"-3"-1182"0"0,12-11 5447 0 0,-22 10-2833 0 0,-1-1 1 0 0,1 0-1 0 0,-1 0 0 0 0,0-1 1 0 0,1-2-1822 0 0,-6 8 118 0 0,0-1-1 0 0,-1 0 1 0 0,1 1 0 0 0,-1-1 0 0 0,1 0 0 0 0,-1 0 0 0 0,1 1-1 0 0,-1-1 1 0 0,0 0 0 0 0,1 0 0 0 0,-1 0 0 0 0,0 0-1 0 0,0 1 1 0 0,0-1 0 0 0,1 0 0 0 0,-1 0 0 0 0,0 0 0 0 0,0 0-1 0 0,0 0 1 0 0,0 0 0 0 0,-1 0 0 0 0,1 1 0 0 0,0-1-1 0 0,0 0 1 0 0,0 0 0 0 0,-1 0 0 0 0,1 0 0 0 0,0 0 0 0 0,-1 0-118 0 0,0 0 66 0 0,0 0 0 0 0,0 0 0 0 0,0-1-1 0 0,0 1 1 0 0,0 0 0 0 0,0 0 0 0 0,0 0 0 0 0,0 0 0 0 0,-1 0 0 0 0,1 0 0 0 0,0 1 0 0 0,-1-1 0 0 0,1 0 0 0 0,-1 1 0 0 0,0-1-66 0 0,-3-1 29 0 0,0 1 0 0 0,0 0 1 0 0,0 0-1 0 0,1 1 0 0 0,-1-1 0 0 0,0 1 0 0 0,0 0 0 0 0,0 0 0 0 0,0 1 0 0 0,0-1 0 0 0,0 1 0 0 0,1 0 0 0 0,-1 1 0 0 0,-2 0-29 0 0,4-1 20 0 0,-1 1-1 0 0,1 0 0 0 0,-1 0 1 0 0,1 0-1 0 0,0 0 1 0 0,0 1-1 0 0,0-1 0 0 0,0 1 1 0 0,1 0-1 0 0,-1-1 1 0 0,1 1-1 0 0,-1 1 0 0 0,1-1 1 0 0,0 0-1 0 0,0 0 1 0 0,0 1-1 0 0,1-1 0 0 0,-2 5-19 0 0,0 1-8 0 0,1-5-19 0 0,0 0 1 0 0,1 0 0 0 0,0 0 0 0 0,0 0 0 0 0,0 0-1 0 0,0 0 1 0 0,1 2 26 0 0,0-4-193 0 0,0-2-6 0 0,0 0 6 0 0,0 0 29 0 0,2 0 17 0 0,1 2 99 0 0,20 3-184 0 0,-13-5 206 0 0,1 0-1 0 0,-1-1 0 0 0,0 0 0 0 0,1-1 0 0 0,-1 0 1 0 0,0 0-1 0 0,4-3 27 0 0,-6 3 3 0 0,34-5-3 0 0,-39 7 34 0 0,0-1-1 0 0,0 1 1 0 0,0 0-1 0 0,0 0 0 0 0,0 0 1 0 0,0 1-1 0 0,0-1 0 0 0,0 1 1 0 0,0 0-1 0 0,0 0 1 0 0,0 0-1 0 0,-1 0 0 0 0,1 0 1 0 0,0 0-1 0 0,-1 1 1 0 0,1 0-1 0 0,0-1 0 0 0,-1 1 1 0 0,0 0-1 0 0,0 0 1 0 0,1 0-1 0 0,-1 0 0 0 0,0 1 1 0 0,0-1-34 0 0,1 3 93 0 0,0-1 0 0 0,0 1 0 0 0,0 0 0 0 0,-1 0 0 0 0,0 0 0 0 0,0 0 0 0 0,0 1 1 0 0,0-1-1 0 0,-1 0 0 0 0,0 1 0 0 0,0-1 0 0 0,0 5-93 0 0,3 29 313 0 0,-2-26-203 0 0,0 0 1 0 0,-2 0 0 0 0,1 0 0 0 0,-2 0 0 0 0,0 2-111 0 0,-5 38 362 0 0,3-21-60 0 0,-2-1 0 0 0,-3 10-302 0 0,-4 23 345 0 0,7-36 56 0 0,-6 20-401 0 0,-4 9 350 0 0,-10 32 230 0 0,20-76-557 0 0,0 0 0 0 0,-1 0 1 0 0,0 0-1 0 0,-1-1 0 0 0,-4 4-23 0 0,7-8 156 0 0,-1-1 1 0 0,0 0-1 0 0,-1-1 0 0 0,1 1 0 0 0,-1-1 1 0 0,-1 0-1 0 0,1 0 0 0 0,-1-1 0 0 0,0 0 1 0 0,0 0-1 0 0,-4 1-156 0 0,10-5 7 0 0,0-1 0 0 0,0 0 0 0 0,1 0 0 0 0,-1 0 0 0 0,0 0 0 0 0,0 0 0 0 0,0 0 0 0 0,1 0 0 0 0,-1 0 0 0 0,0 0 0 0 0,0 0 0 0 0,0 0 0 0 0,1 0 0 0 0,-1-1 0 0 0,0 1 0 0 0,0 0 0 0 0,1-1 0 0 0,-1 1 0 0 0,0 0 0 0 0,0-1 0 0 0,1 1 0 0 0,-1-1 0 0 0,1 1 0 0 0,-1-1 0 0 0,0 1 0 0 0,1-1 1 0 0,-1 0-1 0 0,1 1 0 0 0,-1-2-7 0 0,0 1-35 0 0,-1-1 1 0 0,1 0-1 0 0,0 1 1 0 0,0-1 0 0 0,0 0-1 0 0,0 0 1 0 0,1 0-1 0 0,-1 0 1 0 0,0 0 0 0 0,1 0-1 0 0,-1-1 35 0 0,-3-25-354 0 0,2 17 168 0 0,1 1 1 0 0,0-1-1 0 0,0 0 1 0 0,1-6 185 0 0,1 12-137 0 0,7-104-2321 0 0,0 35-5511 0 0,-4 31 430 0 0</inkml:trace>
  <inkml:trace contextRef="#ctx0" brushRef="#br0" timeOffset="2032.967">1359 251 6912 0 0,'1'0'40'0'0,"1"-1"1"0"0,-1 1-1 0 0,0-1 1 0 0,0 1-1 0 0,0-1 1 0 0,0 1-1 0 0,1-1 1 0 0,-1 0-1 0 0,0 1 1 0 0,0-1-1 0 0,0 0 1 0 0,-1 0-1 0 0,1 0 1 0 0,0 0-1 0 0,0 0 1 0 0,0 0 0 0 0,-1 0-1 0 0,1 0-40 0 0,15-25 709 0 0,-13 21 197 0 0,-1 1-220 0 0,0 1 1 0 0,0 0 0 0 0,0-1-1 0 0,1 1 1 0 0,-1 0 0 0 0,1 0-1 0 0,0 1 1 0 0,-1-1 0 0 0,1 1-1 0 0,3-2-686 0 0,5-5 2313 0 0,-11 8-2172 0 0,1 0 0 0 0,-1 1 0 0 0,1-1 0 0 0,0 0 0 0 0,-1 1-1 0 0,1-1 1 0 0,0 1 0 0 0,-1-1 0 0 0,1 1 0 0 0,0-1 0 0 0,0 1 0 0 0,-1 0 0 0 0,1-1-1 0 0,0 1 1 0 0,0 0 0 0 0,0 0 0 0 0,0-1 0 0 0,-1 1 0 0 0,1 0 0 0 0,0 0-1 0 0,0 0 1 0 0,0 0 0 0 0,0 0 0 0 0,0 0 0 0 0,-1 0 0 0 0,1 1 0 0 0,0-1-1 0 0,0 0 1 0 0,0 0 0 0 0,0 1 0 0 0,-1-1 0 0 0,1 0 0 0 0,0 1 0 0 0,0-1-141 0 0,0 1 88 0 0,1 0 0 0 0,-1 0 1 0 0,1 0-1 0 0,-1 0 0 0 0,0 0 1 0 0,1 1-1 0 0,-1-1 0 0 0,0 0 1 0 0,0 1-1 0 0,0-1 1 0 0,0 1-1 0 0,0-1 0 0 0,0 1 1 0 0,0-1-1 0 0,-1 1 0 0 0,1-1 1 0 0,-1 1-1 0 0,1 0 0 0 0,-1 0 1 0 0,1 1-89 0 0,0 4 209 0 0,0 1 1 0 0,-1 0 0 0 0,0 0-1 0 0,-1 2-209 0 0,1 13 280 0 0,6 32 222 0 0,-3-28-100 0 0,0 20-402 0 0,-3-37 42 0 0,-4 175 445 0 0,4-148-454 0 0,1-1 0 0 0,1 3-33 0 0,2 43 14 0 0,-5-51-14 0 0,0-16 0 0 0,1 1 0 0 0,1-1 0 0 0,1 12 0 0 0,6-8 0 0 0,-8-19 0 0 0,0 0 0 0 0,0 0 0 0 0,0 0 0 0 0,1 0 0 0 0,-1 0 0 0 0,0 1 0 0 0,0-1 0 0 0,0 0 0 0 0,1 0 0 0 0,-1 0 0 0 0,0 0 0 0 0,0 0 0 0 0,0 0 0 0 0,1 0 0 0 0,-1 0 0 0 0,0 0 0 0 0,0 0 0 0 0,0 0 0 0 0,1 0 0 0 0,-1 0 0 0 0,0 0 0 0 0,0 0 0 0 0,0-1 0 0 0,1 1 0 0 0,-1 0 0 0 0,0 0 0 0 0,0 0 0 0 0,0 0 0 0 0,1 0 0 0 0,-1 0 0 0 0,0 0 0 0 0,0-1 0 0 0,0 1 0 0 0,0 0 0 0 0,0 0 0 0 0,1 0 0 0 0,-1 0 0 0 0,0 0 0 0 0,0-1 0 0 0,0 1 0 0 0,0 0 0 0 0,9-10 0 0 0,-7 8 0 0 0,32-39-125 0 0,-13 14 28 0 0,-17 22 28 0 0,0 0 0 0 0,0 1 1 0 0,1-1-1 0 0,-1 1 1 0 0,1 0-1 0 0,1 0 1 0 0,-1 0-1 0 0,0 1 1 0 0,2-1 68 0 0,-4 3-53 0 0,-1 0 0 0 0,1 0 0 0 0,0 0 0 0 0,0 1 0 0 0,0-1 0 0 0,0 1 0 0 0,-1-1 0 0 0,1 1 0 0 0,0 0 0 0 0,0 0 0 0 0,0 0 0 0 0,0 1 0 0 0,0-1 0 0 0,0 1 0 0 0,0 0 0 0 0,-1-1 0 0 0,1 1 0 0 0,0 0 0 0 0,-1 1 0 0 0,1-1 0 0 0,2 2 53 0 0,5 3 11 0 0,0 2 1 0 0,0-1-1 0 0,5 6-11 0 0,-7-5 46 0 0,1-1 0 0 0,0 0 1 0 0,0-1-1 0 0,0 0 1 0 0,3 1-47 0 0,-3-2-58 0 0,0-1 0 0 0,1 0 0 0 0,-1-1 1 0 0,0 0-1 0 0,1-1 0 0 0,3 1 58 0 0,-10-3 28 0 0,0 1-1 0 0,0-1 1 0 0,0 0-1 0 0,0-1 1 0 0,1 1-1 0 0,-1 0 1 0 0,0-1-1 0 0,0 0 1 0 0,0 1-1 0 0,0-1 0 0 0,0-1 1 0 0,0 1-1 0 0,0 0 1 0 0,-1-1-1 0 0,1 1 1 0 0,0-1-1 0 0,-1 0 1 0 0,1 0-1 0 0,-1 0 1 0 0,1 0-1 0 0,0-2-27 0 0,1 0 18 0 0,-1-1-1 0 0,0 1 0 0 0,0-1 1 0 0,0 0-1 0 0,0 1 0 0 0,-1-1 1 0 0,0-1-1 0 0,0 1 0 0 0,0-1-17 0 0,2-9 26 0 0,-1 0 0 0 0,2-10-26 0 0,-5 19-49 0 0,-1 0 0 0 0,1 0-1 0 0,-1 0 1 0 0,0 0 0 0 0,0 0-1 0 0,0 0 1 0 0,-1 0 0 0 0,0 0-1 0 0,0 1 1 0 0,-1-1 0 0 0,1 1-1 0 0,-3-3 50 0 0,3 6-126 0 0,1 0 122 0 0,-1 0 1 0 0,0 0 0 0 0,0 1 0 0 0,0-1 0 0 0,0 1 0 0 0,0 0-1 0 0,-1-1 1 0 0,0 1 3 0 0,3 1 0 0 0,-1-1 0 0 0,1 1-1 0 0,-1 0 1 0 0,1 0 0 0 0,-1 0 0 0 0,1 0-1 0 0,-1 0 1 0 0,1 0 0 0 0,-1 0-1 0 0,1 0 1 0 0,-1 0 0 0 0,1 0 0 0 0,-1 0-1 0 0,1 0 1 0 0,-1 0 0 0 0,1 0 0 0 0,-1 0-1 0 0,1 1 1 0 0,-1-1 0 0 0,1 0-1 0 0,-1 0 1 0 0,1 0 0 0 0,-1 1 0 0 0,0 0 0 0 0,0 1 1 0 0,0-1-1 0 0,0 1 1 0 0,0-1-1 0 0,0 1 1 0 0,0 0-1 0 0,1 0 1 0 0,-1-1-1 0 0,0 1 0 0 0,1 0 1 0 0,0 0-1 0 0,-1 0 1 0 0,1-1-1 0 0,0 2 0 0 0,-1 0-22 0 0,1 1 1 0 0,0 0-1 0 0,1 0 0 0 0,-1-1 0 0 0,1 1 1 0 0,-1 0-1 0 0,1-1 0 0 0,0 1 0 0 0,0 0 1 0 0,1-1 21 0 0,4 27-240 0 0,-4-18 156 0 0,0 0 0 0 0,1 0 0 0 0,0 0-1 0 0,0 0 1 0 0,2-1 0 0 0,-1 1 0 0 0,1-1 0 0 0,3 2 84 0 0,4 10-23 0 0,2-2-1 0 0,0 1 1 0 0,9 7 23 0 0,-12-10-60 0 0,-10-16 14 0 0,0-1 0 0 0,0 0 0 0 0,0 1 0 0 0,0-1 0 0 0,1 0 0 0 0,-1 0 0 0 0,1 0 0 0 0,-1 0 0 0 0,1 0 0 0 0,0 0 0 0 0,0-1 0 0 0,-1 1 0 0 0,1 0 0 0 0,1-1 0 0 0,-1 0 0 0 0,1 1 46 0 0,1 0-2 0 0,1-1 0 0 0,0 1 0 0 0,-1-1 0 0 0,1 0 0 0 0,0-1 0 0 0,0 1 0 0 0,-1-1 0 0 0,1 0 0 0 0,0 0 0 0 0,0-1 0 0 0,0 1 0 0 0,0-1 0 0 0,-1 0 0 0 0,1 0 0 0 0,0-1 0 0 0,-1 1 0 0 0,1-1 0 0 0,1-1 2 0 0,7-5 0 0 0,-11 5 0 0 0,0 0 0 0 0,19-8 0 0 0,-20 11 0 0 0,-1-1 0 0 0,1 1 0 0 0,0-1 0 0 0,-1 1 0 0 0,1 0 0 0 0,0-1 0 0 0,-1 1 0 0 0,1 0 0 0 0,0 0 0 0 0,0 0 0 0 0,-1-1 0 0 0,1 1 0 0 0,0 0 0 0 0,0 0 0 0 0,-1 0 0 0 0,1 0 0 0 0,0 0 0 0 0,0 0 0 0 0,-1 1 0 0 0,1-1 0 0 0,0 0 0 0 0,0 0 0 0 0,-1 0 0 0 0,1 1 0 0 0,0-1 0 0 0,-1 0 0 0 0,1 1 0 0 0,0-1 0 0 0,-1 1 0 0 0,1-1 0 0 0,0 1 0 0 0,-1-1 0 0 0,1 1 0 0 0,0 0 0 0 0,0 1 0 0 0,0-1 0 0 0,-1 0 0 0 0,1 1 0 0 0,0-1 0 0 0,-1 1 0 0 0,1-1 0 0 0,-1 1 0 0 0,0-1 0 0 0,1 1 0 0 0,-1-1 0 0 0,1 13 267 0 0,0 0 1 0 0,-2-1-1 0 0,1 3-267 0 0,-2 16 413 0 0,-2-2 308 0 0,4-30-727 0 0,-4 7 67 0 0,3-6 216 0 0,1-1 71 0 0,0 0 4 0 0,0 0-16 0 0,5-12 168 0 0,3-12-136 0 0,1 1-1 0 0,1 0 1 0 0,2 0-1 0 0,9-13-367 0 0,-16 27-36 0 0,1 1-1 0 0,1 0 0 0 0,-1 0 1 0 0,2 1-1 0 0,-1 0 1 0 0,1 0-1 0 0,0 0 0 0 0,0 1 1 0 0,0 1-1 0 0,1-1 0 0 0,0 1 1 0 0,10-3 36 0 0,53-26-4225 0 0,-52 26-1869 0 0,-2 0-1729 0 0</inkml:trace>
  <inkml:trace contextRef="#ctx0" brushRef="#br0" timeOffset="4040.171">2975 621 10592 0 0,'0'0'347'0'0,"1"0"1"0"0,-1 0 0 0 0,0 0 0 0 0,1 0-1 0 0,-1 0 1 0 0,1 0 0 0 0,-1 1 0 0 0,0-1 0 0 0,1 0-1 0 0,-1 0 1 0 0,0 0 0 0 0,1 1 0 0 0,-1-1-1 0 0,0 0 1 0 0,0 0 0 0 0,1 1 0 0 0,-1-1-1 0 0,0 0 1 0 0,0 0 0 0 0,1 1 0 0 0,-1-1-1 0 0,0 0-347 0 0,4 11 2016 0 0,-1 12-1100 0 0,-8 40 925 0 0,4-28-1532 0 0,-2 0 0 0 0,-4 16-309 0 0,0-6 297 0 0,3 1-297 0 0,4-40 86 0 0,-3 71 1149 0 0,4-79-1213 0 0,-1 0 0 0 0,1 0-1 0 0,-1 0 1 0 0,1 0-1 0 0,0-1 1 0 0,0 1 0 0 0,0 0-1 0 0,0 0 1 0 0,0 0 0 0 0,1-1-22 0 0,5-11 11 0 0,2-14 23 0 0,-1-2-1 0 0,1-11-33 0 0,2-8-3 0 0,-3 13 3 0 0,5-18 0 0 0,-9 39 1 0 0,-3 10 0 0 0,1 0 0 0 0,0 0 0 0 0,0 0-1 0 0,0 0 1 0 0,0 0 0 0 0,1 0 0 0 0,0 0 0 0 0,0 1-1 0 0,0 0 1 0 0,0-1 0 0 0,1 1 0 0 0,3-2-1 0 0,-6 5 3 0 0,0 1 0 0 0,0 0 0 0 0,0 0 0 0 0,0 0-1 0 0,0-1 1 0 0,0 1 0 0 0,0 0 0 0 0,0 0 0 0 0,0 1 0 0 0,0-1 0 0 0,0 0 0 0 0,0 0 0 0 0,0 0 0 0 0,0 1 0 0 0,0-1-1 0 0,0 0 1 0 0,0 1 0 0 0,-1-1 0 0 0,1 1 0 0 0,0-1 0 0 0,0 1 0 0 0,0 0-3 0 0,2 0 1 0 0,-1 1 1 0 0,0 0-1 0 0,1 0 0 0 0,-1 0 1 0 0,0 1-1 0 0,0-1 0 0 0,0 0 1 0 0,0 1-1 0 0,0 0 0 0 0,-1-1 1 0 0,1 1-1 0 0,-1 0 0 0 0,0 0 1 0 0,0 0-1 0 0,0-1 0 0 0,0 1-1 0 0,2 9 5 0 0,-1 0-1 0 0,0 0 1 0 0,0 7-5 0 0,2 15 2 0 0,0 15 31 0 0,-4-39-29 0 0,0 0 1 0 0,1 0-1 0 0,1 0 0 0 0,-1 0 1 0 0,2 3-5 0 0,-2-10-53 0 0,-1-3 113 0 0,2-1 9 0 0,0 0-62 0 0,1 0 0 0 0,0 0 0 0 0,-1 0 0 0 0,1 0 0 0 0,-1-1 0 0 0,1 1 0 0 0,-1-1 0 0 0,0 0 0 0 0,0 0 0 0 0,0 0 0 0 0,1-1-7 0 0,17-27 29 0 0,-15 21-4 0 0,9-14-33 0 0,2 1 0 0 0,0 1 8 0 0,-1 2-131 0 0,-1-1 0 0 0,7-13 131 0 0,-16 23-8 0 0,-2 4 7 0 0,0-1 0 0 0,0 0 1 0 0,1 1-1 0 0,0 0 0 0 0,1 0 0 0 0,0 0 1 0 0,-1 1-1 0 0,2-1 0 0 0,-1 1 0 0 0,6-4 1 0 0,1 1 0 0 0,-9 6 0 0 0,-1 0 0 0 0,0 0 0 0 0,1 0 0 0 0,0 1 0 0 0,-1-1 0 0 0,1 1 0 0 0,0-1 0 0 0,0 1 0 0 0,-1 0 0 0 0,1 0 0 0 0,0 1 0 0 0,0-1 0 0 0,0 0 0 0 0,0 1 0 0 0,0 0 0 0 0,0 0 0 0 0,1 0 0 0 0,-1 0 0 0 0,0 0 0 0 0,0 1 0 0 0,-1-1 1 0 0,0 1-1 0 0,1 0 0 0 0,-1-1 0 0 0,0 1 0 0 0,1 0 1 0 0,-1 0-1 0 0,0 1 0 0 0,0-1 0 0 0,0 0 0 0 0,0 1 0 0 0,0-1 1 0 0,0 1-1 0 0,-1 0 0 0 0,1-1 0 0 0,0 1 0 0 0,1 2 0 0 0,2 3 19 0 0,7 6 135 0 0,0 1 1 0 0,-1 1-1 0 0,6 11-154 0 0,-8-12-285 0 0,-1-7 132 0 0,1-4 122 0 0,-5-2 35 0 0,-1-1 0 0 0,1 1 0 0 0,0-1 0 0 0,0-1 0 0 0,0 1 0 0 0,0 0 0 0 0,0-1 0 0 0,0 0 0 0 0,0 0 0 0 0,-1 0 0 0 0,1 0 0 0 0,0-1 0 0 0,-1 1 0 0 0,1-1 0 0 0,2-2-4 0 0,3-2-1 0 0,-1-1 1 0 0,1 0-1 0 0,-1 0 1 0 0,-1-1 0 0 0,2-2 0 0 0,-4 5-23 0 0,-3 3 22 0 0,0 0 0 0 0,0 0 0 0 0,0 0 0 0 0,0 0 0 0 0,-1 0 0 0 0,1-1 0 0 0,0 1 0 0 0,-1 0 0 0 0,0-1 0 0 0,0 1 0 0 0,1-1-1 0 0,-1 0 1 0 0,-1 1 0 0 0,1-1 0 0 0,0 0 0 0 0,-1 1 0 0 0,1-1 0 0 0,-1-1 1 0 0,1-14 0 0 0,-1 17 0 0 0,0 0 0 0 0,0 0 0 0 0,0 0 0 0 0,0 0 0 0 0,0 0 0 0 0,0 0 0 0 0,0 0 0 0 0,0 0 0 0 0,0 0 0 0 0,0 0 0 0 0,0 0 0 0 0,-1 0 0 0 0,1 0 0 0 0,0 0 0 0 0,-1 0 0 0 0,1 0 0 0 0,-1 0 0 0 0,1 0 0 0 0,-1 1 0 0 0,1-1 0 0 0,-1 0 0 0 0,0 0 0 0 0,1 1 0 0 0,-1-1 0 0 0,0 0 0 0 0,0 0 0 0 0,0 0 0 0 0,0 1 0 0 0,0-1 0 0 0,0 0 0 0 0,0 1 0 0 0,0-1 0 0 0,0 1 0 0 0,0-1 0 0 0,0 1 0 0 0,0-1 0 0 0,0 1 0 0 0,0 0 0 0 0,-1-1 0 0 0,1 1 0 0 0,0 0 0 0 0,0 0 0 0 0,0 0 0 0 0,-1 0 0 0 0,1 0 0 0 0,0 0 0 0 0,0 0 0 0 0,0 1 0 0 0,0-1 0 0 0,-1 0 0 0 0,1 1 0 0 0,0-1 0 0 0,-5 3 0 0 0,0-1 0 0 0,0 1 0 0 0,1 0 0 0 0,-4 2 0 0 0,-2 2 0 0 0,4-3 0 0 0,1 0 0 0 0,0 0 0 0 0,0 1 0 0 0,0-1 0 0 0,0 1 0 0 0,1 0 0 0 0,-1 1 0 0 0,1-1 0 0 0,1 1 0 0 0,-1 0 0 0 0,1 1 0 0 0,0-1 0 0 0,1 1 0 0 0,-1-1 0 0 0,1 1 0 0 0,1 0 0 0 0,-1 0 0 0 0,1 1 0 0 0,0-1 0 0 0,1 0 0 0 0,0 1 0 0 0,0-1 0 0 0,0 1 0 0 0,1 1 0 0 0,0 0 0 0 0,0 1 0 0 0,1-1 0 0 0,0 1 0 0 0,1-1 0 0 0,0 0 0 0 0,0 1 0 0 0,1-1 0 0 0,0 0 0 0 0,0 0 0 0 0,1-1 0 0 0,1 1 0 0 0,0 0 0 0 0,-3-6-110 0 0,0 0-1 0 0,0 0 1 0 0,0 0 0 0 0,1-1-1 0 0,0 1 1 0 0,-1 0-1 0 0,1-1 1 0 0,0 0 0 0 0,0 0-1 0 0,0 0 1 0 0,0 0-1 0 0,1 0 1 0 0,-1-1 0 0 0,1 1-1 0 0,-1-1 1 0 0,1 0-1 0 0,-1 0 1 0 0,1 0 0 0 0,-1 0-1 0 0,2-1 111 0 0,2 1-247 0 0,-1-1 0 0 0,0 0-1 0 0,0 0 1 0 0,1-1 0 0 0,-1 1 0 0 0,0-2-1 0 0,0 1 1 0 0,0 0 0 0 0,0-1 0 0 0,0 0-1 0 0,5-3 248 0 0,2-2-985 0 0,-1 0-1 0 0,0 0 0 0 0,1-2 986 0 0,12-9-2050 0 0</inkml:trace>
  <inkml:trace contextRef="#ctx0" brushRef="#br0" timeOffset="4412.535">4078 25 5984 0 0,'0'-5'413'0'0,"0"6"2730"0"0,-1 4-1748 0 0,1-1 0 0 0,-1 1 0 0 0,0 0 0 0 0,-1-1 0 0 0,0 3-1395 0 0,-4 18 2895 0 0,-31 191 913 0 0,19-117-3601 0 0,5-30 551 0 0,2 18-758 0 0,0 1 601 0 0,5-49-497 0 0,2 0-1 0 0,1 0 1 0 0,2 1-1 0 0,4 31-103 0 0,-1-35 156 0 0,-2-29-397 0 0,0 0 1 0 0,0 0 0 0 0,1 0 0 0 0,0 0-1 0 0,0 0 1 0 0,0 0 0 0 0,1 0-1 0 0,3 6 241 0 0,-5-13-231 0 0,0 1-1 0 0,1-1 0 0 0,-1 0 0 0 0,0 1 1 0 0,1-1-1 0 0,-1 0 0 0 0,0 1 0 0 0,1-1 1 0 0,-1 0-1 0 0,1 0 0 0 0,-1 1 1 0 0,0-1-1 0 0,1 0 0 0 0,-1 0 0 0 0,1 0 1 0 0,-1 0-1 0 0,1 1 0 0 0,-1-1 1 0 0,1 0-1 0 0,-1 0 0 0 0,1 0 0 0 0,-1 0 1 0 0,1 0-1 0 0,-1 0 0 0 0,1 0 0 0 0,-1 0 1 0 0,1-1-1 0 0,-1 1 0 0 0,1 0 1 0 0,-1 0 231 0 0,1 0-508 0 0,11-3-6400 0 0</inkml:trace>
  <inkml:trace contextRef="#ctx0" brushRef="#br0" timeOffset="4413.535">4146 456 11976 0 0,'0'0'546'0'0,"0"0"-10"0"0,-2-4-322 0 0,0 2-36 0 0,-1-1 1 0 0,1 0-1 0 0,-1 1 1 0 0,0 0-1 0 0,0 0 1 0 0,0 0-1 0 0,0 0 1 0 0,0 0 0 0 0,0 1-1 0 0,0-1 1 0 0,-1 1-1 0 0,1 0 1 0 0,-1 0-1 0 0,1 0 1 0 0,-1 0-1 0 0,1 1 1 0 0,-1 0-1 0 0,1-1 1 0 0,-1 1 0 0 0,0 0-1 0 0,1 1 1 0 0,-1-1-1 0 0,1 1 1 0 0,-2 0-179 0 0,-26 6 297 0 0,1 1 1 0 0,0 1-1 0 0,0 2 1 0 0,-8 5-298 0 0,16-7 12 0 0,-25 10-1389 0 0,34-12-133 0 0</inkml:trace>
  <inkml:trace contextRef="#ctx0" brushRef="#br0" timeOffset="5030.619">4238 621 15000 0 0,'-3'11'995'0'0,"-4"-9"130"0"0,-4 0-1070 0 0,0 1 206 0 0,1 0 0 0 0,0 1 0 0 0,0 1 0 0 0,0 0 0 0 0,1 0 0 0 0,-1 1 0 0 0,1 0 0 0 0,1 0 0 0 0,-1 1 0 0 0,1 0 0 0 0,0 1-1 0 0,1 0 1 0 0,-3 3-261 0 0,9-9 44 0 0,0 0 0 0 0,0 0 0 0 0,-1 0 0 0 0,2 0 0 0 0,-1 0-1 0 0,0 0 1 0 0,0 0 0 0 0,1 0 0 0 0,-1 0 0 0 0,1 0 0 0 0,-1 0-1 0 0,1 0 1 0 0,0 0 0 0 0,0 1 0 0 0,0-1 0 0 0,0 0 0 0 0,0 1-44 0 0,1-2 14 0 0,-1 0 1 0 0,0 0 0 0 0,1 0 0 0 0,-1 0 0 0 0,1 0-1 0 0,-1 0 1 0 0,1 0 0 0 0,0 0 0 0 0,-1 0-1 0 0,1 0 1 0 0,0 0 0 0 0,0 0 0 0 0,0-1 0 0 0,-1 1-1 0 0,1 0 1 0 0,0 0 0 0 0,0-1 0 0 0,0 1 0 0 0,0-1-1 0 0,0 1 1 0 0,0-1 0 0 0,1 1 0 0 0,-1-1 0 0 0,0 0-1 0 0,0 1 1 0 0,0-1 0 0 0,0 0 0 0 0,0 0 0 0 0,0 0-1 0 0,1 0 1 0 0,-1 0 0 0 0,1 0-15 0 0,5-1 29 0 0,-1 0 0 0 0,1-1 0 0 0,-1 0 0 0 0,0 0-1 0 0,0 0 1 0 0,6-3-29 0 0,22-17 191 0 0,-34 22-181 0 0,0 0 0 0 0,1 0 0 0 0,-1-1 0 0 0,0 1 0 0 0,1 0 0 0 0,-1 0 0 0 0,0 0 0 0 0,1 0 0 0 0,-1 0 0 0 0,0 0 0 0 0,1 0 0 0 0,-1-1 0 0 0,1 1 0 0 0,-1 0 0 0 0,0 0 0 0 0,1 0 0 0 0,-1 0 0 0 0,0 1 0 0 0,1-1 0 0 0,-1 0 0 0 0,0 0 0 0 0,1 0 0 0 0,-1 0-10 0 0,9 0 133 0 0,-8 0-117 0 0,0 0 0 0 0,-1 0 0 0 0,1 0 0 0 0,0 0 0 0 0,0 0 0 0 0,-1 0 0 0 0,1 0 0 0 0,0 0 0 0 0,0 0 0 0 0,-1 0-1 0 0,1 1 1 0 0,0-1 0 0 0,-1 0 0 0 0,1 1 0 0 0,0-1 0 0 0,-1 0 0 0 0,1 1 0 0 0,0-1 0 0 0,-1 1 0 0 0,1-1 0 0 0,-1 1 0 0 0,1-1 0 0 0,-1 1 0 0 0,1-1 0 0 0,-1 1 0 0 0,1 0 0 0 0,-1-1 0 0 0,0 1 0 0 0,1 0 0 0 0,-1-1 0 0 0,0 1 0 0 0,0 0 0 0 0,1-1 0 0 0,-1 1 0 0 0,0 0 0 0 0,0 0-16 0 0,10 36 298 0 0,-7-24-234 0 0,7 41 88 0 0,-1 2 33 0 0,-7-50-138 0 0,0-1 1 0 0,-1 1-1 0 0,2-1 1 0 0,-1 0 0 0 0,1 0-1 0 0,-1 0 1 0 0,1 0-1 0 0,3 3-47 0 0,-5-7 24 0 0,0 0 0 0 0,1 0 0 0 0,-1 1-1 0 0,0-1 1 0 0,1 0 0 0 0,-1 0 0 0 0,1-1-1 0 0,-1 1 1 0 0,1 0 0 0 0,-1 0 0 0 0,1-1 0 0 0,0 1-1 0 0,-1-1 1 0 0,1 1 0 0 0,0-1 0 0 0,-1 0-1 0 0,1 0 1 0 0,0 1 0 0 0,0-1 0 0 0,-1 0 0 0 0,1-1-1 0 0,0 1 1 0 0,0 0 0 0 0,-1 0 0 0 0,1-1-1 0 0,0 1 1 0 0,-1-1 0 0 0,1 0 0 0 0,0 1 0 0 0,-1-1-24 0 0,8-3 114 0 0,0-1 0 0 0,0 0 0 0 0,-1 0 0 0 0,7-6-114 0 0,-7 5 54 0 0,-2 2-13 0 0,1-2 1 0 0,-1 1-1 0 0,-1-1 0 0 0,1 1 0 0 0,-1-2 0 0 0,1 0-41 0 0,15-18 65 0 0,3 0-29 0 0,-2-2 1 0 0,0 0-1 0 0,-2-2 0 0 0,-1 0 1 0 0,15-31-37 0 0,-30 50-12 0 0,61-133-184 0 0,-55 118 247 0 0,-2 0 0 0 0,0-1 1 0 0,-2 0-1 0 0,2-25-51 0 0,1-61-185 0 0,-9 103 174 0 0,1-1 1 0 0,-2 0 0 0 0,1 0 0 0 0,-1 1 0 0 0,-1-1 0 0 0,0 0-1 0 0,0 1 1 0 0,-3-8 10 0 0,4 16 0 0 0,1 0 0 0 0,0 1 0 0 0,-1-1 0 0 0,1 0 0 0 0,0 0 0 0 0,-1 1 0 0 0,1-1 0 0 0,-1 0 0 0 0,1 1 0 0 0,-1-1 0 0 0,0 0 0 0 0,1 1 0 0 0,-1-1 0 0 0,0 0 0 0 0,0 1 0 0 0,0 0 0 0 0,1 1 0 0 0,-1-1 0 0 0,0 0 0 0 0,0 0 0 0 0,0 0 0 0 0,1 1 0 0 0,-1-1 0 0 0,0 0 0 0 0,0 1 0 0 0,1-1 0 0 0,-1 1 0 0 0,0-1 0 0 0,0 1 0 0 0,1-1 0 0 0,-1 1 0 0 0,1-1 0 0 0,-1 1 0 0 0,1 0 0 0 0,-1-1 0 0 0,1 1 0 0 0,-1 0 0 0 0,1-1 0 0 0,-13 21 0 0 0,9-11 0 0 0,1 0 0 0 0,0 1 0 0 0,1-1 0 0 0,0 1 0 0 0,0 0 0 0 0,1 0 0 0 0,1 5 0 0 0,-6 39 0 0 0,1-28 0 0 0,1 0 0 0 0,2 1 0 0 0,0-1 0 0 0,2 1 0 0 0,2 18 0 0 0,4 62 69 0 0,-6-75-6 0 0,2-1 0 0 0,1 0 0 0 0,1 0 1 0 0,6 19-64 0 0,-1-24 310 0 0,7 16-310 0 0,5 14-226 0 0,-13-37-749 0 0,1-2-3806 0 0,-7-14 3210 0 0,4 10-6467 0 0</inkml:trace>
  <inkml:trace contextRef="#ctx0" brushRef="#br0" timeOffset="5608.946">1243 1818 11976 0 0,'-1'2'8096'0'0,"-4"1"-3752"0"0,-17 5-3853 0 0,5-2-96 0 0,-3 2-331 0 0,0 2 1 0 0,1 0-1 0 0,1 1 0 0 0,-17 12-64 0 0,17-8 147 0 0,2-1-1 0 0,0 2 1 0 0,1 0-1 0 0,0 1 1 0 0,1 0 0 0 0,1 1-1 0 0,1 1 1 0 0,1 0-1 0 0,0 0 1 0 0,1 2-1 0 0,2-1 1 0 0,0 1 0 0 0,1 0-1 0 0,0 3-146 0 0,5-14 2 0 0,-1 1 0 0 0,2 0 0 0 0,0 0 0 0 0,0 0 0 0 0,1 0-1 0 0,0 0 1 0 0,1 0 0 0 0,1 1-2 0 0,-2-6 0 0 0,2-1 0 0 0,-1 1 0 0 0,1-1-1 0 0,-1 1 1 0 0,1-1 0 0 0,1 0 0 0 0,-1 0 0 0 0,1 0-1 0 0,0 0 1 0 0,0 0 0 0 0,0-1 0 0 0,1 1 0 0 0,0-1 0 0 0,0 0-1 0 0,0 0 1 0 0,3 2 0 0 0,0-1 0 0 0,0 2-1 0 0,1-1-1 0 0,0-1 0 0 0,1 0 0 0 0,-1 0 1 0 0,1 0-1 0 0,0-1 0 0 0,9 3 2 0 0,-9-5-122 0 0,1 0 1 0 0,-1 0-1 0 0,0-1 0 0 0,1-1 0 0 0,-1 1 0 0 0,1-2 1 0 0,-1 1-1 0 0,1-1 0 0 0,-1-1 0 0 0,0 1 1 0 0,1-2-1 0 0,1 0 122 0 0,13-5-1299 0 0,-1-2 1 0 0,-1 0 0 0 0,1-2 0 0 0,1-1 1298 0 0,5-5-1574 0 0</inkml:trace>
  <inkml:trace contextRef="#ctx0" brushRef="#br0" timeOffset="6340.199">1512 1339 10136 0 0,'0'0'777'0'0,"0"15"826"0"0,0-4-410 0 0,0 18 1532 0 0,-1 0-1 0 0,-3 11-2724 0 0,-2 22 1745 0 0,3-32-298 0 0,-5 27-1447 0 0,-34 198 2066 0 0,22-118-1575 0 0,-2 35 37 0 0,5-27-388 0 0,15-135-138 0 0,1-7 1 0 0,0-1 0 0 0,1 1 0 0 0,0 0 0 0 0,-1-1 0 0 0,1 1 0 0 0,0 0 0 0 0,0-1 0 0 0,1 1 0 0 0,-1 0-1 0 0,0-1 1 0 0,1 1 0 0 0,0 0 0 0 0,0 1-3 0 0,0-2 206 0 0,-1-2 62 0 0,1 0-250 0 0,1-1 1 0 0,0 1 0 0 0,0-1 0 0 0,-1 1 0 0 0,1-1-1 0 0,0 0 1 0 0,-1 0 0 0 0,1 0 0 0 0,-1 0 0 0 0,1 0 0 0 0,-1 0-1 0 0,0 0 1 0 0,1 0 0 0 0,-1 0 0 0 0,0-1 0 0 0,0 1-1 0 0,1-1-18 0 0,21-30-596 0 0,-15 20 510 0 0,5-9 236 0 0,0 0 0 0 0,-1-1 0 0 0,4-14-150 0 0,-8 18-73 0 0,0 0-1 0 0,1 1 1 0 0,1 0-1 0 0,1 0 1 0 0,0 1-1 0 0,6-5 74 0 0,-16 20-19 0 0,1-1 1 0 0,0 0-1 0 0,0 0 0 0 0,0 1 0 0 0,1-1 1 0 0,-1 1-1 0 0,0 0 0 0 0,0 0 0 0 0,1 0 1 0 0,-1 0-1 0 0,1 0 0 0 0,-1 0 0 0 0,1 1 19 0 0,-2-1-6 0 0,1 1 0 0 0,-1 0 1 0 0,0 0-1 0 0,0 0 0 0 0,1 0 0 0 0,-1 0 0 0 0,0 0 0 0 0,0 0 0 0 0,1 0 1 0 0,-1 1-1 0 0,0-1 0 0 0,0 0 0 0 0,0 1 0 0 0,0-1 0 0 0,1 1 1 0 0,-1 0-1 0 0,0-1 0 0 0,0 1 0 0 0,0 0 0 0 0,0-1 0 0 0,0 1 0 0 0,0 0 1 0 0,-1 0-1 0 0,1 0 0 0 0,0 0 0 0 0,0 0 0 0 0,-1 0 0 0 0,2 1 6 0 0,10 21-80 0 0,0 2 0 0 0,-1-1 0 0 0,-1 2 0 0 0,-1 2 80 0 0,-2-11 0 0 0,0-1 0 0 0,1 0 0 0 0,5 8 0 0 0,-2-4 0 0 0,-8-14 1 0 0,1 0 0 0 0,0-1 0 0 0,0 1 0 0 0,0-1 0 0 0,1 1 0 0 0,0-1 0 0 0,0-1 0 0 0,0 1 0 0 0,1-1 0 0 0,0 0 0 0 0,1 1-1 0 0,-4-3 18 0 0,1 0 0 0 0,-1 0 0 0 0,1-1 0 0 0,0 1 0 0 0,-1-1 0 0 0,1 0 0 0 0,0 0 0 0 0,0 0 0 0 0,0-1 0 0 0,-1 1 0 0 0,1-1 0 0 0,0 0 0 0 0,0 0 0 0 0,0 0 0 0 0,0-1 0 0 0,0 1 0 0 0,0-1 0 0 0,0 0 0 0 0,-1 0 0 0 0,3-1-18 0 0,-1 0 16 0 0,1-1 0 0 0,-1 1 0 0 0,0-1 0 0 0,0 0 0 0 0,-1 0 0 0 0,1 0 0 0 0,-1-1 1 0 0,1 0-1 0 0,-1 0 0 0 0,0 0 0 0 0,0 0 0 0 0,-1-1 0 0 0,1 1 0 0 0,-1-1 0 0 0,0 0 0 0 0,0 0 0 0 0,1-4-16 0 0,0 1 3 0 0,0 0 0 0 0,-1-1 0 0 0,0 1 0 0 0,0-1 0 0 0,-1 1 0 0 0,0-1 0 0 0,0 0 0 0 0,-1 0 0 0 0,0 0 0 0 0,-1 0 0 0 0,0 0 0 0 0,0 0 0 0 0,-1 0 0 0 0,0 1 0 0 0,-1-1 0 0 0,0 0 0 0 0,0 0 0 0 0,-1 1 0 0 0,0-1 0 0 0,-1 1-3 0 0,3 6-1 0 0,0 0-1 0 0,0 0 1 0 0,0 1 0 0 0,0-1-1 0 0,0 1 1 0 0,-1-1-1 0 0,1 1 1 0 0,-1-1 0 0 0,0 1-1 0 0,1 0 1 0 0,-1 0 0 0 0,0 0-1 0 0,1 0 1 0 0,-1 0-1 0 0,0 0 1 0 0,0 0 0 0 0,0 0-1 0 0,0 1 1 0 0,0-1-1 0 0,0 1 1 0 0,0-1 0 0 0,0 1-1 0 0,0 0 2 0 0,-3 0-3 0 0,1 0 0 0 0,0 0 0 0 0,-1 0-1 0 0,1 0 1 0 0,-1 1 0 0 0,1 0 0 0 0,0 0 0 0 0,-1 0-1 0 0,1 0 1 0 0,0 1 3 0 0,2-1 0 0 0,-1 0 0 0 0,1 1 0 0 0,1-1 0 0 0,-1 1 0 0 0,0-1 0 0 0,0 1 0 0 0,0 0 0 0 0,1-1 0 0 0,-1 1 0 0 0,1 0 0 0 0,0 0 0 0 0,-1 0 0 0 0,1 0 0 0 0,0 2 0 0 0,-14 32 0 0 0,13-29 0 0 0,-4 8 4 0 0,2 0 0 0 0,0 1 0 0 0,1-1 0 0 0,0 1 0 0 0,2 0 0 0 0,-1-1 0 0 0,2 11-4 0 0,0-17 19 0 0,1 0-1 0 0,0 0 0 0 0,1 0 1 0 0,0 0-1 0 0,0 0 0 0 0,1-1 1 0 0,0 1-1 0 0,0 0 1 0 0,1-1-1 0 0,0 0 0 0 0,1 0 1 0 0,0 0-1 0 0,3 3-18 0 0,-6-8 6 0 0,0-1 0 0 0,0 1 1 0 0,0-1-1 0 0,0 0 0 0 0,1 0 0 0 0,-1 0 0 0 0,1 0 1 0 0,-1 0-1 0 0,1-1 0 0 0,0 1 0 0 0,0-1 1 0 0,0 0-1 0 0,0 1 0 0 0,0-1 0 0 0,2 0-6 0 0,0 0 17 0 0,0-1 0 0 0,0 0 0 0 0,0 0 0 0 0,1 0 0 0 0,-1 0 0 0 0,0-1 0 0 0,0 0 0 0 0,4-1-17 0 0,-7 1 0 0 0,0 0 0 0 0,0 1 0 0 0,-1-1 0 0 0,1 0 0 0 0,0 0 0 0 0,-1 0 0 0 0,1-1 0 0 0,0 1 0 0 0,-1 0 0 0 0,0 0 0 0 0,1-1 0 0 0,12-9 0 0 0,-11 8-1 0 0,1 1 0 0 0,-1-1-1 0 0,0 1 1 0 0,0-1 0 0 0,-1 0-1 0 0,1 0 1 0 0,-1 0 0 0 0,1-1 0 0 0,-1 1-1 0 0,0-1 1 0 0,0 1 0 0 0,0-1-1 0 0,-1 0 2 0 0,6-13-32 0 0,-1 1-1 0 0,1-9 33 0 0,-3 10 2 0 0,-2 11-10 0 0,-1-1 0 0 0,1 1 0 0 0,0 0 0 0 0,0 0 0 0 0,0 0 0 0 0,1 0 0 0 0,0 0 0 0 0,2-3 8 0 0,-5 19-117 0 0,5 15-127 0 0,0-1 0 0 0,4 8 244 0 0,-7-26-215 0 0,1-2-72 0 0,-1-1-1 0 0,0 0 0 0 0,1 0 0 0 0,0 0 1 0 0,0 0-1 0 0,1-1 0 0 0,-1 1 0 0 0,1-1 1 0 0,0 0-1 0 0,0 0 0 0 0,0 0 1 0 0,1 0-1 0 0,-1-1 0 0 0,1 0 0 0 0,3 2 288 0 0,-7-5-131 0 0,0 0 0 0 0,-1 1-1 0 0,1-1 1 0 0,-1 0-1 0 0,1 0 1 0 0,-1 0-1 0 0,1 0 1 0 0,0 0 0 0 0,-1-1-1 0 0,1 1 1 0 0,-1 0-1 0 0,1 0 1 0 0,-1 0-1 0 0,1 0 1 0 0,0-1 0 0 0,-1 1-1 0 0,1 0 1 0 0,-1 0-1 0 0,1-1 1 0 0,-1 1 131 0 0,2-1-393 0 0,6-6-1289 0 0</inkml:trace>
  <inkml:trace contextRef="#ctx0" brushRef="#br0" timeOffset="7231.263">2188 1949 4608 0 0,'1'2'353'0'0,"13"41"561"0"0,-8-11 5434 0 0,-2 0 0 0 0,0 14-6348 0 0,1 8 1144 0 0,1 25 2766 0 0,-4 54-3910 0 0,-2-110 326 0 0,1-11-124 0 0,0 0 0 0 0,1 0 0 0 0,1 5-202 0 0,0-6 265 0 0,-1 0 0 0 0,-1 0-1 0 0,0 4-264 0 0,-1-14 184 0 0,0-1-34 0 0,11-17 215 0 0,-5 5-329 0 0,0 0 0 0 0,-1-1-1 0 0,-1 1 1 0 0,0-2-36 0 0,15-38 34 0 0,0 8 37 0 0,11-38-71 0 0,-26 72 8 0 0,1 1 0 0 0,0-1 0 0 0,0 1 0 0 0,0 0 0 0 0,1 1 0 0 0,2-3-8 0 0,6-8 5 0 0,-12 16-5 0 0,1 0 1 0 0,0-1-1 0 0,-1 1 0 0 0,2 1 0 0 0,-1-1 1 0 0,0 0-1 0 0,0 1 0 0 0,1-1 0 0 0,0 1 1 0 0,-1 0-1 0 0,3-1 0 0 0,8-2-4 0 0,-1 0 0 0 0,11-2 4 0 0,-14 4-5 0 0,-4 2-9 0 0,1 0 0 0 0,-1 0 0 0 0,0 1 1 0 0,0-1-1 0 0,1 2 0 0 0,0-1 14 0 0,23 0-35 0 0,-28 0 35 0 0,1 0 0 0 0,0 0 0 0 0,0 0 0 0 0,0 0 0 0 0,0 1 0 0 0,0 0 0 0 0,-1-1 0 0 0,1 1 0 0 0,1 1 0 0 0,-1-1 0 0 0,0 0 0 0 0,0 0 0 0 0,1 0 0 0 0,-1-1 0 0 0,0 1 0 0 0,3-1 0 0 0,-1-1 0 0 0,15 3 0 0 0,-5 1-52 0 0,-14-3 29 0 0,1 1 0 0 0,-1-1 0 0 0,0 1-1 0 0,1-1 1 0 0,-1 0 0 0 0,1 1-1 0 0,-1-1 1 0 0,1 0 0 0 0,-1 0-1 0 0,1 0 1 0 0,-1-1 0 0 0,1 1-1 0 0,-1 0 1 0 0,0 0 0 0 0,1-1 0 0 0,-1 1-1 0 0,2-1 24 0 0,-1 1-120 0 0,-2 0 120 0 0,1 0-1 0 0,-1 0 1 0 0,0 0-1 0 0,0 1 1 0 0,0-1 0 0 0,0 0-1 0 0,0 0 1 0 0,0 0-1 0 0,0 0 1 0 0,0 0-1 0 0,0 0 1 0 0,0 0 0 0 0,0 0-1 0 0,1 1 1 0 0,-1-1-1 0 0,0 0 1 0 0,0 0-1 0 0,0 0 1 0 0,0 0 0 0 0,0 0-1 0 0,0 0 1 0 0,1 0-1 0 0,-1 0 1 0 0,0 0-1 0 0,0 0 1 0 0,0 0 0 0 0,0 0-1 0 0,0 0 1 0 0,1 0-1 0 0,-1 0 1 0 0,0 0-1 0 0,0 0 1 0 0,0 0 0 0 0,0 0-1 0 0,0 0 1 0 0,0 0-1 0 0,1 0 1 0 0,-1 0-1 0 0,0 0 1 0 0,0 0 0 0 0,0 0-1 0 0,0-1 1 0 0,0 1-1 0 0,0 0 1 0 0,0 0-1 0 0,1 0 1 0 0,-1 0 0 0 0,0 0-1 0 0,0 0 1 0 0,0 0-1 0 0,0 0 1 0 0,0-1-1 0 0,0 1 1 0 0,0 0-1 0 0,0 0 1 0 0,0 0 0 0 0,0 0-1 0 0,0 0 1 0 0,0 0-1 0 0,0-1 1 0 0,0 1-1 0 0,0 0 1 0 0,0 0 0 0 0,0 0-1 0 0,0 0 1 0 0,0 0-1 0 0,0 0 1 0 0,0-1-1 0 0,0 1 2 0 0,-2-8 3 0 0,2 7-3 0 0,-10-21-1 0 0,10 22 0 0 0,0-1 0 0 0,-1 1 0 0 0,1 0 0 0 0,0-1 0 0 0,0 1 0 0 0,0 0 0 0 0,-1 0 0 0 0,1-1 0 0 0,0 1 0 0 0,-1 0 0 0 0,1 0 0 0 0,0-1 0 0 0,0 1 0 0 0,-1 0 0 0 0,1 0 0 0 0,0 0 0 0 0,-1-1 0 0 0,1 1 0 0 0,-1 0 0 0 0,1 0 0 0 0,0 0 0 0 0,-1 0 0 0 0,1 0 0 0 0,-1 0 0 0 0,1 0 0 0 0,-1 0 0 0 0,0 1 0 0 0,0-1 0 0 0,1 1-1 0 0,-1-1 1 0 0,0 1 0 0 0,1-1 0 0 0,-1 1 0 0 0,1-1 0 0 0,-1 1-1 0 0,1-1 1 0 0,-1 1 0 0 0,1 0 0 0 0,-1-1 0 0 0,1 1 0 0 0,-1 0-1 0 0,1 0 1 0 0,-1 0 1 0 0,1-1 0 0 0,-1 1-1 0 0,1 0 1 0 0,-1 0 0 0 0,1 0-1 0 0,-1 0 1 0 0,1-1 0 0 0,-1 1-1 0 0,0 0 1 0 0,0-1-1 0 0,1 1 1 0 0,-1-1 0 0 0,0 1-1 0 0,0-1 1 0 0,0 1 0 0 0,0-1-1 0 0,0 1 1 0 0,1-1 0 0 0,-1 0-1 0 0,0 1 1 0 0,0-1 0 0 0,0 0-1 0 0,-1 0 0 0 0,1 0 3 0 0,0 0 0 0 0,0 0-1 0 0,0 0 1 0 0,1 1 0 0 0,-1-1-1 0 0,0 0 1 0 0,0 0 0 0 0,0 1-1 0 0,0-1 1 0 0,1 0 0 0 0,-1 1-1 0 0,0-1 1 0 0,0 1 0 0 0,1-1 0 0 0,-1 1-1 0 0,0-1 1 0 0,1 1 0 0 0,-1 0-1 0 0,0-1 1 0 0,1 1 0 0 0,-1 0-3 0 0,0 1 1 0 0,0 0 0 0 0,-1 0 0 0 0,1 1 0 0 0,0-1 0 0 0,1 0 0 0 0,-1 1 0 0 0,0-1 0 0 0,0 1-1 0 0,0 7-1 0 0,0 0-1 0 0,0 0 0 0 0,1 8 2 0 0,-1-11 8 0 0,1-1 0 0 0,0 1 0 0 0,1-1 0 0 0,0 1 0 0 0,0-1 0 0 0,0 1 0 0 0,1-1 0 0 0,1 4-8 0 0,-2-9 0 0 0,-1-1 0 0 0,0 1 0 0 0,0-1 0 0 0,1 1 0 0 0,-1-1 0 0 0,0 0 0 0 0,0 1 0 0 0,1-1 0 0 0,-1 0 0 0 0,0 1 0 0 0,1-1 0 0 0,-1 0 0 0 0,1 1 0 0 0,-1-1 0 0 0,0 0 0 0 0,1 0 0 0 0,-1 0 0 0 0,1 1 0 0 0,0-1 0 0 0,15-9 0 0 0,-13 6 0 0 0,-3 2-1 0 0,0 1 1 0 0,1-1-1 0 0,0 0 0 0 0,-1 1 0 0 0,1-1 1 0 0,-1 1-1 0 0,1-1 0 0 0,0 1 0 0 0,-1-1 1 0 0,1 1-1 0 0,0 0 0 0 0,-1-1 0 0 0,1 1 1 0 0,0 0-1 0 0,0 0 0 0 0,-1-1 0 0 0,1 1 0 0 0,0 0 1 0 0,0 0-1 0 0,0 0 0 0 0,0 0 1 0 0,6-2-64 0 0,-7 2 64 0 0,1 0-1 0 0,-1 0 1 0 0,0 0 0 0 0,0-1-1 0 0,1 1 1 0 0,-1 0-1 0 0,0 0 1 0 0,0 0 0 0 0,1 0-1 0 0,-1 0 1 0 0,0 0-1 0 0,0 0 1 0 0,1 0 0 0 0,-1 0-1 0 0,0 0 1 0 0,0 0-1 0 0,1 0 1 0 0,-1 0 0 0 0,0 0-1 0 0,0 0 1 0 0,1 0-1 0 0,-1 0 1 0 0,0 1 0 0 0,0-1-1 0 0,1 0 1 0 0,-1 0-1 0 0,0 0 1 0 0,0 0 0 0 0,0 0-1 0 0,1 1 1 0 0,-1-1-1 0 0,0 0 1 0 0,0 0 0 0 0,0 0-1 0 0,1 1 1 0 0,-1-1-1 0 0,0 0 1 0 0,0 0 0 0 0,0 0-1 0 0,0 1 1 0 0,0-1-1 0 0,0 0 1 0 0,0 0 0 0 0,1 1 0 0 0,3 12 3 0 0,-4-10-5 0 0,1 4 2 0 0,0 1 0 0 0,-1 0 0 0 0,1-1 0 0 0,-2 1 0 0 0,0 4 0 0 0,0 13 0 0 0,1 0 0 0 0,-1 0 0 0 0,0 0 0 0 0,-5 17 0 0 0,3-26-2 0 0,-8 40 543 0 0,-18 55-541 0 0,18-76 317 0 0,4-12-81 0 0,-1-1 0 0 0,-3 6-236 0 0,3-10 48 0 0,2-4 0 0 0,-1 1 0 0 0,0-1 0 0 0,-1 0 0 0 0,-1-1 0 0 0,0 0 0 0 0,-1 0-48 0 0,-11 11 117 0 0,12-18-106 0 0,8-6-8 0 0,0 1 0 0 0,0-1 0 0 0,0 0-1 0 0,0 0 1 0 0,0 1 0 0 0,0-1 0 0 0,1 0 0 0 0,-1 0 0 0 0,0 0-1 0 0,0 0 1 0 0,0 0 0 0 0,0 0 0 0 0,0 0 0 0 0,0-1-1 0 0,0 1 1 0 0,0 0 0 0 0,0 0 0 0 0,1-1 0 0 0,-1 1-1 0 0,0-1 1 0 0,0 1 0 0 0,0 0 0 0 0,1-1 0 0 0,-1 0 0 0 0,0 1-1 0 0,0-1 1 0 0,1 1 0 0 0,-1-1 0 0 0,1 0 0 0 0,-1 1-1 0 0,0-1 1 0 0,1 0 0 0 0,-1 0 0 0 0,1 0 0 0 0,0 1 0 0 0,-1-1-1 0 0,1 0 1 0 0,0 0 0 0 0,-1 0 0 0 0,1 0 0 0 0,0 0-1 0 0,0 0 1 0 0,0 0 0 0 0,0 1 0 0 0,0-1 0 0 0,0 0 0 0 0,0-1-4 0 0,0-3 26 0 0,0-1-1 0 0,0 1 0 0 0,1-1 1 0 0,-1 1-1 0 0,1-1 0 0 0,1 1 1 0 0,0-4-25 0 0,5-11 40 0 0,1-1 1 0 0,1 1-1 0 0,0 1 0 0 0,2 0 1 0 0,0 0-1 0 0,1 1 0 0 0,1 1 1 0 0,0 0-1 0 0,2 1 0 0 0,0 0 1 0 0,1 0-41 0 0,43-43-108 0 0,-34 32-104 0 0,1 2 1 0 0,8-5 211 0 0,37-34 0 0 0,-50 43 0 0 0,0-1 0 0 0,-1-1 0 0 0,-1-1 0 0 0,-1 0 0 0 0,-1-2 0 0 0,-1 0 0 0 0,3-9 0 0 0,-11 18 0 0 0,0 1 0 0 0,-1-1 0 0 0,-1 0 0 0 0,-1-1 0 0 0,0 1 0 0 0,2-16 0 0 0,-7 29-1 0 0,0-1-1 0 0,1 1 1 0 0,-2 0 0 0 0,1-1-1 0 0,0 1 1 0 0,-1-1 0 0 0,0 1-1 0 0,0 0 1 0 0,0-1 0 0 0,0 1-1 0 0,-1 0 1 0 0,0 0 1 0 0,2 3-7 0 0,0 1-1 0 0,-1-1 1 0 0,1 0 0 0 0,0 1-1 0 0,-1-1 1 0 0,1 1 0 0 0,-1-1-1 0 0,1 1 1 0 0,-1-1 0 0 0,1 1-1 0 0,-1 0 1 0 0,1-1-1 0 0,-1 1 1 0 0,1 0 0 0 0,-1-1-1 0 0,1 1 1 0 0,-1 0 0 0 0,0 0-1 0 0,1-1 1 0 0,-1 1 0 0 0,0 0-1 0 0,1 0 1 0 0,-1 0-1 0 0,1 0 1 0 0,-1 0 0 0 0,0 0-1 0 0,1 0 1 0 0,-1 0 0 0 0,0 0-1 0 0,1 0 1 0 0,-1 0 0 0 0,0 0-1 0 0,1 1 1 0 0,-1-1-1 0 0,0 0 1 0 0,1 0 0 0 0,-1 1-1 0 0,1-1 1 0 0,-1 0 0 0 0,1 1 7 0 0,-3 0 6 0 0,1 0 1 0 0,0 0-1 0 0,0 1 1 0 0,0-1-1 0 0,0 1 1 0 0,0 0-1 0 0,0 0 1 0 0,0-1-1 0 0,0 1 1 0 0,0 2-7 0 0,-3 6-6 0 0,0 1 0 0 0,1-1 0 0 0,0 1 0 0 0,1 0 0 0 0,0 0 0 0 0,0 1 0 0 0,1 1 6 0 0,-3 12-122 0 0,1-2 150 0 0,1 1 1 0 0,0 14-29 0 0,1-7 145 0 0,2-15-125 0 0,1 0-1 0 0,0 0 0 0 0,2 0 0 0 0,-1-1 1 0 0,2 1-1 0 0,0-1 0 0 0,2 2-19 0 0,-5-12-3 0 0,1 0 0 0 0,0 0 0 0 0,0 1-1 0 0,1-1 1 0 0,0-1 0 0 0,0 1 0 0 0,0 0 0 0 0,0-1 0 0 0,1 1-1 0 0,-1-1 1 0 0,1 0 0 0 0,1 0 0 0 0,-1-1 0 0 0,0 1-1 0 0,1-1 1 0 0,-1 0 0 0 0,1 0 0 0 0,0 0 0 0 0,0-1 0 0 0,0 0-1 0 0,1 0 1 0 0,-1 0 0 0 0,0 0 3 0 0,3-1-151 0 0,0 1 0 0 0,0-1 0 0 0,0 0 0 0 0,0-1 0 0 0,0 0 0 0 0,0 0 0 0 0,0 0 0 0 0,0-1 1 0 0,0-1-1 0 0,-1 1 0 0 0,1-1 0 0 0,0-1 0 0 0,-1 1 0 0 0,1-1 0 0 0,5-3 151 0 0,16-9-2700 0 0,-1-1 0 0 0,12-10 2700 0 0,-32 20-492 0 0,-1 0-1 0 0,-1-1 1 0 0,1 0-1 0 0,-1 0 493 0 0,-6 7-5 0 0</inkml:trace>
  <inkml:trace contextRef="#ctx0" brushRef="#br0" timeOffset="9893.29">3746 1877 9672 0 0,'1'2'440'0'0,"0"2"-369"0"0,0 0 1 0 0,-1 0-1 0 0,1 1 1 0 0,-1-1 0 0 0,0 0-1 0 0,0 1 1 0 0,0 2-72 0 0,0 16 107 0 0,3 30 3337 0 0,-2-1 0 0 0,-5 35-3444 0 0,-17 103 6907 0 0,21-187-6906 0 0,-6 48 128 0 0,0 42-129 0 0,6-91 1 0 0,0 0 0 0 0,0-1 0 0 0,1 1 1 0 0,-1 0-1 0 0,1 0 0 0 0,-1 0 1 0 0,1 0-1 0 0,0 0 0 0 0,0 0-1 0 0,4 2-1 0 0,-4-4 1 0 0,-1 0 0 0 0,1-1 0 0 0,-1 1 0 0 0,0 0 0 0 0,1 0 0 0 0,-1-1 0 0 0,0 1 0 0 0,1 0 0 0 0,-1-1 0 0 0,0 1 0 0 0,1 0 0 0 0,-1-1 0 0 0,0 1 0 0 0,1-1 0 0 0,-1 1 0 0 0,0-1 0 0 0,0 1 0 0 0,0 0 0 0 0,0-1 0 0 0,1 0 0 0 0,99-263-10 0 0,-79 203-61 0 0,-15 42-21 0 0,1 0 0 0 0,0 1 0 0 0,2 0 0 0 0,9-16 92 0 0,6 5-284 0 0,-19 24 220 0 0,3 17-20 0 0,-4-3 70 0 0,-1 0 0 0 0,0 0 1 0 0,0 1-1 0 0,-1-1 0 0 0,0 1 0 0 0,-1-1 0 0 0,0 1 1 0 0,0-1-1 0 0,-1 1 14 0 0,1 12 55 0 0,0 7 110 0 0,-2 18-165 0 0,0-27 16 0 0,1 1-1 0 0,1 0 1 0 0,1-1 0 0 0,1 4-16 0 0,-3-23-8 0 0,0 0 0 0 0,0 0 0 0 0,0 0 1 0 0,1 0-1 0 0,-1 0 0 0 0,0 0 0 0 0,1 0 0 0 0,-1 0 1 0 0,1 0-1 0 0,-1 0 0 0 0,1 0 0 0 0,-1 0 1 0 0,1 0-1 0 0,0-1 0 0 0,0 1 0 0 0,-1 0 0 0 0,1 0 1 0 0,0-1-1 0 0,0 1 0 0 0,0 0 0 0 0,0-1 1 0 0,-1 1-1 0 0,1-1 0 0 0,0 1 0 0 0,0-1 1 0 0,0 1-1 0 0,0-1 0 0 0,1 0 0 0 0,-1 0 0 0 0,0 1 1 0 0,0-1-1 0 0,0 0 0 0 0,0 0 0 0 0,0 0 1 0 0,0 0-1 0 0,0 0 0 0 0,0 0 0 0 0,0 0 0 0 0,0-1 1 0 0,0 1-1 0 0,1-1 8 0 0,6-1-8 0 0,-1-1 0 0 0,0 0 0 0 0,0 0 1 0 0,0 0-1 0 0,5-4 8 0 0,-5 2 22 0 0,10-5 174 0 0,-1-2 0 0 0,0 0 0 0 0,5-6-196 0 0,14-11 54 0 0,11-12-54 0 0,-40 37-11 0 0,-1-1 0 0 0,0 0 0 0 0,0 0 0 0 0,4-6 11 0 0,-6 6-72 0 0,1 1 1 0 0,-1-1 0 0 0,1 1 0 0 0,1 0-1 0 0,-1 1 1 0 0,2-2 71 0 0,5-3-120 0 0,-8 5 175 0 0,-1 2-1 0 0,1-1 0 0 0,-1 0 0 0 0,1 0 0 0 0,0 1 1 0 0,0-1-1 0 0,0 1 0 0 0,0 0 0 0 0,3-1-54 0 0,-4 1 70 0 0,-1-3-70 0 0,1 0 0 0 0,-1-1 0 0 0,0 1 0 0 0,0 0 0 0 0,-1 0 0 0 0,1 0 0 0 0,-1 0 0 0 0,0-1 0 0 0,0 1 0 0 0,0 0 0 0 0,-1 0 0 0 0,0-1 0 0 0,1 1 0 0 0,-2-2 0 0 0,-2-21 225 0 0,4 25-137 0 0,0 2-7 0 0,0 0-1 0 0,0 0 0 0 0,-1 0-63 0 0,0-1 0 0 0,0 1 0 0 0,0 0 0 0 0,0 0-1 0 0,0 0 1 0 0,0 0 0 0 0,0 0 0 0 0,0 0 0 0 0,0 0-1 0 0,0 0 1 0 0,0 1 0 0 0,0-1 0 0 0,0 0 0 0 0,0 1 0 0 0,0-1-1 0 0,0 0 1 0 0,0 1 0 0 0,0-1 0 0 0,0 1 0 0 0,0 0 0 0 0,1-1-1 0 0,-1 1 1 0 0,0 0 0 0 0,0-1 0 0 0,1 1 0 0 0,-1 0-1 0 0,0 0 1 0 0,1 0 0 0 0,-1-1 0 0 0,0 2-17 0 0,-1 3 37 0 0,-1 1 0 0 0,1-1 1 0 0,0 1-1 0 0,0-1 0 0 0,0 4-37 0 0,-4 11 141 0 0,1-8-75 0 0,0 0-1 0 0,2 1 1 0 0,-1-1-1 0 0,2 1 1 0 0,0 0-1 0 0,0 0 1 0 0,1 0-1 0 0,0-1 1 0 0,2 2-66 0 0,-1-13 66 0 0,0-1-2 0 0,0 0 6 0 0,0 0 22 0 0,0 0 10 0 0,0 0 2 0 0,1 0-95 0 0,0-1-1 0 0,0 1 1 0 0,0-1-1 0 0,0 1 1 0 0,0-1-1 0 0,0 1 1 0 0,0-1-1 0 0,0 0 0 0 0,0 0 1 0 0,0 1-1 0 0,0-1 1 0 0,0 0-1 0 0,0 0 1 0 0,-1 0-1 0 0,1 0 1 0 0,0 0-1 0 0,-1 0 1 0 0,1 0-9 0 0,10-19 34 0 0,-3 4 121 0 0,-1 0 0 0 0,-1 0 0 0 0,-1-1 0 0 0,3-12-155 0 0,-6 19-49 0 0,-1 1-65 0 0,1 0 1 0 0,1 0 0 0 0,0 0-1 0 0,3-8 114 0 0,-3 14 0 0 0,-2 8 0 0 0,-1 8 0 0 0,-6 30 22 0 0,-2 2 35 0 0,3-1 1 0 0,2 1 0 0 0,2 0-1 0 0,2 13-57 0 0,0-45 135 0 0,1 8-63 0 0,3 19-72 0 0,-4-35-76 0 0,0-1-1 0 0,0 1 0 0 0,1 0 1 0 0,0-1-1 0 0,-1 1 0 0 0,2-1 0 0 0,-1 1 1 0 0,0-1-1 0 0,1 0 0 0 0,2 3 77 0 0,-4-6-41 0 0,0 0 0 0 0,0-1 0 0 0,0 1-1 0 0,0 0 1 0 0,0 0 0 0 0,0-1 0 0 0,0 1 0 0 0,1-1 0 0 0,-1 1-1 0 0,0-1 1 0 0,0 0 0 0 0,0 1 0 0 0,1-1 0 0 0,-1 0 0 0 0,0 0-1 0 0,0 0 1 0 0,1 0 0 0 0,-1 0 0 0 0,0 0 0 0 0,0 0 0 0 0,1 0-1 0 0,-1-1 1 0 0,0 1 0 0 0,0 0 0 0 0,0-1 0 0 0,1 1-1 0 0,-1-1 1 0 0,0 1 0 0 0,0-1 41 0 0,4-2-281 0 0,0 1 0 0 0,-1-1 0 0 0,1 0-1 0 0,-1 0 1 0 0,0 0 0 0 0,0-1 281 0 0,8-8-1224 0 0,0 1 1 0 0,-1-2-1 0 0,9-13 1224 0 0,-3-2-1708 0 0</inkml:trace>
  <inkml:trace contextRef="#ctx0" brushRef="#br0" timeOffset="10696.101">4634 1462 17503 0 0,'5'70'2538'0'0,"-2"-49"-1961"0"0,-1 0 0 0 0,-2 1 0 0 0,0-1 0 0 0,-3 19-577 0 0,-9 81 864 0 0,0-2-243 0 0,4-40 105 0 0,4 1 1 0 0,4 23-727 0 0,0-82 79 0 0,0-6-19 0 0,0 15 174 0 0,-1 1 0 0 0,-3 9-234 0 0,3-32 46 0 0,1 1 0 0 0,0-1 0 0 0,0 0 0 0 0,1 1 0 0 0,0-1 1 0 0,0 0-1 0 0,1 1 0 0 0,0-1 0 0 0,0 0 0 0 0,1 0 0 0 0,0-1 0 0 0,4 8-46 0 0,1 5 203 0 0,-7-18-127 0 0,-1-2-11 0 0,0 0-1 0 0,3-2-57 0 0,0 1 0 0 0,1-1 0 0 0,-1-1 1 0 0,0 1-1 0 0,0 0 0 0 0,0-1 0 0 0,0 1 0 0 0,-1-1 0 0 0,2-1-7 0 0,-2 2 11 0 0,7-7 5 0 0,-1-1 0 0 0,0 1-1 0 0,3-7-15 0 0,-8 13 14 0 0,0-1 0 0 0,-1-1 0 0 0,0 1 0 0 0,0 0 0 0 0,0-1 0 0 0,-1 1 0 0 0,1-1 0 0 0,-1 1 0 0 0,0-1 0 0 0,0-1-14 0 0,0-1 83 0 0,0 0 1 0 0,1 0 0 0 0,-1 0-1 0 0,3-4-83 0 0,-1 4 11 0 0,-1 1-1 0 0,-1-1 0 0 0,1 0 0 0 0,0-5-10 0 0,8-34-449 0 0,-6 29 420 0 0,0-8 20 0 0,-5 25 8 0 0,1 0 0 0 0,0 0 0 0 0,0 0 0 0 0,0 0 0 0 0,0 0 0 0 0,0 0 1 0 0,0 0-1 0 0,0 0 0 0 0,0 0 0 0 0,0 0 0 0 0,0 0 0 0 0,0 0 1 0 0,0 0-1 0 0,0 0 0 0 0,0 0 0 0 0,0 0 0 0 0,-1 0 0 0 0,1 0 0 0 0,0 0 1 0 0,0 0-1 0 0,0 0 0 0 0,0 0 0 0 0,0 0 0 0 0,0 0 0 0 0,0 0 1 0 0,0 0-1 0 0,0 0 0 0 0,0 0 0 0 0,0 0 0 0 0,0 0 0 0 0,0 0 0 0 0,0 0 1 0 0,0 0-1 0 0,0-1 0 0 0,0 1 0 0 0,0 0 0 0 0,0 0 0 0 0,0 0 1 0 0,0 0-1 0 0,0 0 0 0 0,0 0 1 0 0,-3 6-19 0 0,2-3 19 0 0,0 0-1 0 0,0 1 1 0 0,-1-1 0 0 0,1 0-1 0 0,-1 0 1 0 0,0 0 0 0 0,1 0-1 0 0,-1-1 1 0 0,-1 1 0 0 0,0 0 0 0 0,2-1 2 0 0,0-1 0 0 0,0 0 0 0 0,0 1 0 0 0,0-1 0 0 0,0 1 1 0 0,0-1-1 0 0,0 1 0 0 0,0 0 0 0 0,0 0-2 0 0,1 0 12 0 0,-6 13 18 0 0,0-1 0 0 0,2 1 0 0 0,0 1 0 0 0,1-1 0 0 0,0 0 0 0 0,0 12-30 0 0,2-7-159 0 0,0-18 159 0 0,1 1 0 0 0,-1-1 0 0 0,1 1-1 0 0,0-1 1 0 0,0 1 0 0 0,0-1 0 0 0,0 1 0 0 0,0-1 0 0 0,1 1-1 0 0,-1-1 1 0 0,1 1 0 0 0,-1-1 0 0 0,1 0 0 0 0,0 1 0 0 0,0-1 0 0 0,0 0-1 0 0,0 1 1 0 0,1-1 0 0 0,-1 0 0 0 0,0 0 0 0 0,1 0 0 0 0,1 1 0 0 0,-1-1 4 0 0,1 0 1 0 0,0 1 0 0 0,0-1-1 0 0,0-1 1 0 0,0 1 0 0 0,0 0-1 0 0,1-1 1 0 0,-1 1 0 0 0,0-1-1 0 0,1 0 1 0 0,-1 0 0 0 0,1-1-1 0 0,-1 1 1 0 0,4-1-5 0 0,-1 1 15 0 0,-1-2-1 0 0,1 1 1 0 0,0-1 0 0 0,0 0 0 0 0,0 0-1 0 0,0 0 1 0 0,-1-1 0 0 0,5-1-15 0 0,3-3 23 0 0,-1 0 0 0 0,0 0 1 0 0,-1-1-1 0 0,1-1 0 0 0,-1 0 1 0 0,-1 0-1 0 0,8-8-23 0 0,-12 10 1 0 0,7-5 19 0 0,-1-1-1 0 0,-1 0 0 0 0,0-1 1 0 0,-1 0-1 0 0,0-1 0 0 0,5-9-19 0 0,35-78-56 0 0,-47 94 47 0 0,0 0-1 0 0,-1 0 1 0 0,0 0-1 0 0,0 0 0 0 0,-1 0 1 0 0,0-1-1 0 0,0-2 10 0 0,1-52-42 0 0,-2 43 10 0 0,0 16 29 0 0,-1 1 0 0 0,1 0 0 0 0,0-1 0 0 0,0 1 0 0 0,-1 0 0 0 0,0-1 0 0 0,1 1 0 0 0,-1 0 0 0 0,0 0 0 0 0,0-1 0 0 0,0 1 0 0 0,0 0 0 0 0,0 0 0 0 0,-1 0 0 0 0,-1-1 3 0 0,2 2-3 0 0,0 0 0 0 0,0 0 0 0 0,0 0 0 0 0,0 0 0 0 0,0 1 1 0 0,0-1-1 0 0,0 1 0 0 0,0-1 0 0 0,-1 0 0 0 0,1 1 0 0 0,0 0 0 0 0,0-1 1 0 0,-1 1-1 0 0,1 0 0 0 0,0 0 0 0 0,-1-1 0 0 0,1 1 0 0 0,0 0 1 0 0,-1 0-1 0 0,1 1 0 0 0,0-1 0 0 0,0 0 0 0 0,-1 0 0 0 0,1 1 1 0 0,0-1-1 0 0,-1 1 0 0 0,1-1 0 0 0,0 1 0 0 0,0-1 3 0 0,-1 1-1 0 0,0 1-1 0 0,1-1 0 0 0,-1 0 1 0 0,1 1-1 0 0,-1-1 1 0 0,1 1-1 0 0,0-1 0 0 0,0 1 1 0 0,0-1-1 0 0,0 1 1 0 0,0 0-1 0 0,0 0 0 0 0,0-1 1 0 0,0 1-1 0 0,1 0 1 0 0,-1 0-1 0 0,1 0 0 0 0,-1 0 1 0 0,1 0-1 0 0,-1 2 2 0 0,1 0-3 0 0,0 0 0 0 0,-1 0 0 0 0,1-1-1 0 0,0 1 1 0 0,1 0 0 0 0,-1 0 0 0 0,1 0 0 0 0,0 0-1 0 0,0 0 1 0 0,1 3 3 0 0,3 6 0 0 0,-3-8 0 0 0,0 0 0 0 0,0-1 0 0 0,0 1 0 0 0,1-1 0 0 0,-1 0 0 0 0,4 5 0 0 0,59 72 448 0 0,-54-70-491 0 0,-1 2 1 0 0,0 0-1 0 0,-1 0 1 0 0,0 0-1 0 0,-1 1 0 0 0,-1 0 1 0 0,0 1-1 0 0,-1 0 0 0 0,3 10 43 0 0,-7-18-7 0 0,-2-1 0 0 0,1 0 0 0 0,-1 1 0 0 0,0-1-1 0 0,0 0 1 0 0,-1 1 0 0 0,1-1 0 0 0,-1 0 0 0 0,-1 0 0 0 0,0 4 7 0 0,-2 1 13 0 0,0 1 1 0 0,-1-1-1 0 0,0 0 1 0 0,-5 9-14 0 0,7-16 22 0 0,0 0 1 0 0,1 0-1 0 0,-1 0 1 0 0,0-1-1 0 0,-1 0 1 0 0,1 1-1 0 0,-1-1 1 0 0,1 0-1 0 0,-1-1 1 0 0,0 1-1 0 0,-4 1-22 0 0,5-2-35 0 0,0-1 0 0 0,1 0-1 0 0,-1 0 1 0 0,0 0 0 0 0,-1 0-1 0 0,1 0 1 0 0,0-1 0 0 0,0 1-1 0 0,0-1 1 0 0,0 0 0 0 0,0 0-1 0 0,-1 0 1 0 0,1-1 0 0 0,0 1-1 0 0,0-1 1 0 0,0 1 0 0 0,-3-2 35 0 0,4 1 1 0 0,1 0 0 0 0,-1 1 0 0 0,1-1 1 0 0,-1 0-1 0 0,1 0 0 0 0,0 0 1 0 0,-1 0-1 0 0,1-1 0 0 0,0 1 1 0 0,0 0-1 0 0,-1 0 0 0 0,1-1 1 0 0,0 1-1 0 0,0-1 0 0 0,1 1 1 0 0,-1-1-1 0 0,0 1 0 0 0,0-1 1 0 0,1 1-1 0 0,-1-1 0 0 0,1 0 1 0 0,0 0-1 0 0,-1 1 0 0 0,1-1 1 0 0,0 0-1 0 0,0 1 0 0 0,0-1 1 0 0,0 0-2 0 0,0-1 29 0 0,0 0 1 0 0,0 0 0 0 0,1 0-1 0 0,-1-1 1 0 0,1 1 0 0 0,0 0 0 0 0,0 0-1 0 0,0 1 1 0 0,0-1 0 0 0,1 0-1 0 0,-1 0 1 0 0,1 0 0 0 0,-1 1-1 0 0,1-1 1 0 0,1 0-30 0 0,2-2 59 0 0,1-1-1 0 0,0 1 1 0 0,0 0-1 0 0,0 1 1 0 0,1-1-1 0 0,-1 1 1 0 0,1 0-1 0 0,0 1 1 0 0,0 0-1 0 0,8-2-58 0 0,-2 1 49 0 0,0 1 0 0 0,0 1 1 0 0,0 0-1 0 0,0 0 0 0 0,0 2 0 0 0,3 0-49 0 0,-8-1-84 0 0,-1 0-1 0 0,1-1 0 0 0,-1 0 1 0 0,1 0-1 0 0,-1 0 0 0 0,0-1 1 0 0,6-3 84 0 0,19-7-1172 0 0,7-4-1755 0 0,-24 9 1069 0 0,-2 1 79 0 0</inkml:trace>
  <inkml:trace contextRef="#ctx0" brushRef="#br0" timeOffset="11973.507">2614 3052 16815 0 0,'2'1'89'0'0,"-1"0"0"0"0,1 0-1 0 0,-1 0 1 0 0,1 1 0 0 0,-1-1-1 0 0,0 1 1 0 0,0-1 0 0 0,1 1-1 0 0,-1-1 1 0 0,0 1 0 0 0,-1 0-1 0 0,1-1 1 0 0,0 1 0 0 0,0 0-1 0 0,-1 0 1 0 0,1 0 0 0 0,-1-1-1 0 0,1 1 1 0 0,-1 0 0 0 0,0 0-1 0 0,0 0 1 0 0,0 0 0 0 0,0 0-89 0 0,1 12 729 0 0,-1 0 1 0 0,-1 11-730 0 0,1-24 105 0 0,-2 14 630 0 0,-1 1 0 0 0,0-1 0 0 0,-3 7-735 0 0,-5 21 445 0 0,0 14-81 0 0,-12 61 540 0 0,-9 8-904 0 0,15-56 671 0 0,3 1 0 0 0,1 20-671 0 0,11-77 128 0 0,1 8 256 0 0,1-21-202 0 0,0-1-44 0 0,0 0-124 0 0,1 1-1 0 0,-1-1 0 0 0,0 0 1 0 0,1 1-1 0 0,-1-1 0 0 0,1 0 1 0 0,-1 0-1 0 0,0 1 0 0 0,1-1 1 0 0,-1 0-1 0 0,1 0 0 0 0,-1 0 1 0 0,1 0-1 0 0,-1 0 0 0 0,1 0 1 0 0,-1 0-1 0 0,1 1 0 0 0,-1-1 1 0 0,1 0-1 0 0,-1-1 0 0 0,0 1 1 0 0,1 0-1 0 0,-1 0 0 0 0,1 0 1 0 0,-1 0-1 0 0,1 0 0 0 0,-1 0-13 0 0,5-5 32 0 0,-1 0-1 0 0,0-1 1 0 0,-1 1 0 0 0,1-1-1 0 0,-1 1 1 0 0,0-1-1 0 0,1-4-31 0 0,3-5 41 0 0,20-33 33 0 0,11-15-74 0 0,-10 29 0 0 0,-10 13 0 0 0,-16 19 0 0 0,0-1 0 0 0,1 1 0 0 0,-1 0 0 0 0,1 0 0 0 0,-1 0 0 0 0,1 0 0 0 0,0 0 0 0 0,0 1 0 0 0,0 0 0 0 0,0-1 0 0 0,0 1 0 0 0,0 0 0 0 0,0 0 0 0 0,0 0 0 0 0,0 1 0 0 0,0-1 0 0 0,0 1 0 0 0,1 0 0 0 0,-1 0 0 0 0,0 0 0 0 0,0 0 0 0 0,1 0 0 0 0,-1 1 0 0 0,0-1 0 0 0,0 1 0 0 0,0 0 0 0 0,0 0 0 0 0,0 0 0 0 0,0 1 0 0 0,0-1 0 0 0,0 1 0 0 0,0-1 0 0 0,-1 1 0 0 0,1 0 0 0 0,-1 0 0 0 0,1 0 0 0 0,-1 0 0 0 0,0 1 0 0 0,1-1 0 0 0,-1 1 0 0 0,0-1 0 0 0,-1 1 0 0 0,1 0 0 0 0,0 0 0 0 0,-1-1 0 0 0,0 1 0 0 0,0 0 0 0 0,0 0 0 0 0,0 1 0 0 0,0-1 0 0 0,0 1 0 0 0,0 5-6 0 0,-1-1 0 0 0,0 1-1 0 0,0 0 1 0 0,-1-1 0 0 0,0 1 0 0 0,-1-1 0 0 0,0 1-1 0 0,0-1 1 0 0,-4 7 6 0 0,-1 3 104 0 0,-1 0 0 0 0,-1-1 0 0 0,-9 13-104 0 0,14-24 5 0 0,0-1 0 0 0,0 1 0 0 0,-1-1 0 0 0,0 0 0 0 0,0-1 0 0 0,0 1 0 0 0,-1-1 0 0 0,1 0 0 0 0,-1 0 1 0 0,0-1-1 0 0,0 1 0 0 0,-1-1 0 0 0,1-1 0 0 0,0 1 0 0 0,-1-1 0 0 0,-4 1-5 0 0,3-2-76 0 0,0 1-1 0 0,0-1 1 0 0,0 0 0 0 0,0-1 0 0 0,0 0 0 0 0,0 0 0 0 0,0-1 0 0 0,1 0 0 0 0,-1 0-1 0 0,0-1 1 0 0,0 0 0 0 0,1-1 0 0 0,-1 1 0 0 0,-2-3 76 0 0,5 3-89 0 0,-1 0 0 0 0,1-1 1 0 0,0 1-1 0 0,1-1 0 0 0,-1-1 1 0 0,0 1-1 0 0,1 0 0 0 0,0-1 0 0 0,0 0 1 0 0,0 0-1 0 0,0-1 0 0 0,1 1 1 0 0,-2-2 88 0 0,1-1-118 0 0,0 2-216 0 0,1-1 0 0 0,-1 0 0 0 0,1 0 0 0 0,0 0 0 0 0,1 0 0 0 0,0 0 0 0 0,0-1 0 0 0,0 1 0 0 0,0-1 0 0 0,1 1 0 0 0,0-1 0 0 0,1 0 334 0 0,0-9-1680 0 0</inkml:trace>
  <inkml:trace contextRef="#ctx0" brushRef="#br0" timeOffset="12299.305">2891 3422 8288 0 0,'0'0'638'0'0,"0"0"-136"0"0,-1 2 962 0 0,-12 34 4746 0 0,-17 19-4348 0 0,29-53-1776 0 0,-5 9 210 0 0,0 2-1 0 0,0-1 0 0 0,1 1 1 0 0,1 0-1 0 0,0 0 1 0 0,0 0-1 0 0,1 5-295 0 0,3-15 61 0 0,0 0 1 0 0,0 0-1 0 0,1 0 0 0 0,-1 0 1 0 0,1 0-1 0 0,0 0 1 0 0,0 0-1 0 0,0 0 0 0 0,0 0 1 0 0,0 0-1 0 0,1 1-61 0 0,1 1 268 0 0,0 1-1 0 0,0-1 1 0 0,1 0-1 0 0,3 5-267 0 0,-4-8 139 0 0,1 1 1 0 0,-1-1-1 0 0,0 1 0 0 0,1-1 0 0 0,-1 0 0 0 0,1-1 0 0 0,0 1 0 0 0,0-1 0 0 0,-1 1 0 0 0,1-1 1 0 0,0 0-1 0 0,0-1 0 0 0,0 1 0 0 0,0-1 0 0 0,1 1 0 0 0,-1-1 0 0 0,3-1-139 0 0,7 1 189 0 0,0-2 0 0 0,-1 0-1 0 0,1 0 1 0 0,6-3-189 0 0,-7 1 135 0 0,-1-1-1 0 0,1 0 1 0 0,5-5-135 0 0,-11 7 12 0 0,-6 2-13 0 0,1 0 0 0 0,-1 0 0 0 0,0-1 0 0 0,1 1-1 0 0,-1 0 1 0 0,0-1 0 0 0,0 1 0 0 0,0-1 0 0 0,0 1 0 0 0,0-1-1 0 0,0 0 1 0 0,-1 1 0 0 0,1-1 0 0 0,0 0 0 0 0,-1 1 0 0 0,0-1-1 0 0,1 0 1 0 0,-1 0 0 0 0,0 0 0 0 0,0 0 1 0 0,1-5-9 0 0,-1 0 1 0 0,1 1-1 0 0,-2-1 0 0 0,1 0 1 0 0,-1 0 8 0 0,0 4-13 0 0,0 0 0 0 0,0-1 0 0 0,0 1 1 0 0,-1 0-1 0 0,1 0 0 0 0,-1 0 0 0 0,1 1 1 0 0,-1-1-1 0 0,0 0 0 0 0,0 0 0 0 0,-1 1 0 0 0,1 0 1 0 0,0-1-1 0 0,-1 1 0 0 0,-1-1 13 0 0,-21-14-2235 0 0,1 4-5430 0 0,15 9 656 0 0</inkml:trace>
  <inkml:trace contextRef="#ctx0" brushRef="#br0" timeOffset="12640.522">3236 3440 10136 0 0,'1'6'120'0'0,"0"0"0"0"0,0-1 0 0 0,1 1 0 0 0,0-1 0 0 0,0 1 0 0 0,0-1 0 0 0,0 0 0 0 0,1 0 0 0 0,1 2-120 0 0,-2-5 376 0 0,-1 1 0 0 0,0-1 0 0 0,0 0 0 0 0,0 1 0 0 0,-1-1 0 0 0,1 0 0 0 0,-1 1 1 0 0,1-1-1 0 0,-1 1 0 0 0,0-1 0 0 0,0 1 0 0 0,0 1-376 0 0,1 5 1585 0 0,-1 1-752 0 0,0 0-1 0 0,0 0 0 0 0,-1 0 1 0 0,-1 7-833 0 0,-2 12 489 0 0,3-9-210 0 0,-1 0 0 0 0,-1-1 0 0 0,-1 1 0 0 0,0 0 0 0 0,-2-1 0 0 0,-4 9-279 0 0,10-26 48 0 0,-1 0-1 0 0,0 0 0 0 0,0 1 0 0 0,1-1 1 0 0,-1 0-1 0 0,1 0 0 0 0,0 1 0 0 0,0-1 1 0 0,0 1-48 0 0,12-10 326 0 0,-1-1-147 0 0,-1 0 0 0 0,0-1-1 0 0,9-9-178 0 0,2-2 174 0 0,2-4-53 0 0,-18 19-104 0 0,0-1 0 0 0,0 1 1 0 0,1 1-1 0 0,-1-1 1 0 0,1 1-1 0 0,0 0 0 0 0,6-3-17 0 0,-6 4 0 0 0,0 0 0 0 0,0 1 0 0 0,0-1 0 0 0,1 2 0 0 0,-1-1 0 0 0,0 1 0 0 0,1 0 0 0 0,-1 0 0 0 0,6 0 0 0 0,9-2-2 0 0,-20 3 7 0 0,1-1 0 0 0,-1 1 0 0 0,1-1 0 0 0,-1 1 0 0 0,0 0 0 0 0,1-1 0 0 0,-1 1 0 0 0,1 0 0 0 0,-1 0 0 0 0,1 0 0 0 0,-1 0 0 0 0,1 1 0 0 0,-1-1 0 0 0,1 0 0 0 0,-1 1 0 0 0,0-1 0 0 0,1 1 0 0 0,-1-1 0 0 0,0 1 0 0 0,1-1 0 0 0,-1 1 0 0 0,0 0 0 0 0,1 0 0 0 0,0 1-5 0 0,1 1 3 0 0,0 0 0 0 0,0 0 0 0 0,-1 0 0 0 0,1 1 0 0 0,-1 0 0 0 0,0-1 0 0 0,0 1 0 0 0,0 0 0 0 0,0 0 0 0 0,-1 0 0 0 0,1 0 1 0 0,-1 0-1 0 0,0 1 0 0 0,0 2-3 0 0,1 9-145 0 0,0 1 0 0 0,-1 0 0 0 0,-2 3 145 0 0,1-18-14 0 0,0 13-1681 0 0,-2-1 0 0 0,-3 15 1695 0 0,4-21-1455 0 0,-3 3-5715 0 0</inkml:trace>
  <inkml:trace contextRef="#ctx0" brushRef="#br0" timeOffset="13058.938">3675 3621 7368 0 0,'0'0'568'0'0,"12"-6"-397"0"0,-8 3 3974 0 0,2-2-491 0 0,-6 3-327 0 0,-2 2-3181 0 0,1 0 0 0 0,0 0 0 0 0,0 1 0 0 0,0-1 0 0 0,-1 0 0 0 0,1 1 0 0 0,0-1 0 0 0,0 1 0 0 0,0-1 0 0 0,0 1 0 0 0,-1 0-146 0 0,-6 4 87 0 0,1-1-1 0 0,0 1 1 0 0,0 0-1 0 0,1 0 0 0 0,0 1 1 0 0,0 0-1 0 0,0 0 1 0 0,0 0-1 0 0,1 1 0 0 0,0 0 1 0 0,0 0-1 0 0,1 0 1 0 0,0 1-1 0 0,0-1 0 0 0,-1 6-86 0 0,1 0 60 0 0,2-8-30 0 0,0 0 0 0 0,0 0 0 0 0,1-1-1 0 0,-1 1 1 0 0,1 0 0 0 0,0 1 0 0 0,1-1 0 0 0,-1 0 0 0 0,1 0 0 0 0,0 0 0 0 0,1 0-1 0 0,-1 0 1 0 0,2 4-30 0 0,-2-8 11 0 0,1 0 0 0 0,-1 0 0 0 0,1 1 0 0 0,0-1 0 0 0,-1 0 0 0 0,1 0 1 0 0,0 0-1 0 0,0 0 0 0 0,0 0 0 0 0,0 0 0 0 0,0 0 0 0 0,0 0 0 0 0,0-1 0 0 0,1 1 0 0 0,-1 0 0 0 0,0 0 0 0 0,0-1 0 0 0,1 1 0 0 0,-1-1 0 0 0,0 1 0 0 0,1-1 0 0 0,-1 0 0 0 0,0 0 0 0 0,1 1 0 0 0,-1-1 0 0 0,0 0 0 0 0,1 0 0 0 0,-1 0 0 0 0,0 0 0 0 0,1-1-11 0 0,3 1 29 0 0,0 0 0 0 0,0-1 0 0 0,0 1 0 0 0,-1-1 0 0 0,1 0 0 0 0,0-1 0 0 0,0 1 0 0 0,1-2-29 0 0,13-8 76 0 0,0 0 0 0 0,-1-2 0 0 0,-1 0 0 0 0,0 0 1 0 0,11-13-77 0 0,-25 23 0 0 0,11-11 23 0 0,-1-1 0 0 0,-1 0 0 0 0,-1-1 0 0 0,0-1 0 0 0,3-6-23 0 0,-8 12 13 0 0,6-11 9 0 0,-1 0-1 0 0,-1-1 0 0 0,-1 0 1 0 0,-1-1-1 0 0,-1 0 0 0 0,4-23-21 0 0,-6 10 0 0 0,-2 0 0 0 0,-1-1 0 0 0,-2 1 0 0 0,-3-17 0 0 0,3 41 0 0 0,-2-11 4 0 0,-2-1-1 0 0,0 0 1 0 0,-2-1-4 0 0,5 22-9 0 0,0 0 1 0 0,0 0-1 0 0,0 0 1 0 0,0 0-1 0 0,-1 0 0 0 0,1 0 1 0 0,-1 1-1 0 0,0-1 1 0 0,0 0-1 0 0,-1 1 1 0 0,1 0-1 0 0,-1 0 0 0 0,1 0 1 0 0,-1 0-1 0 0,0 0 1 0 0,0 0-1 0 0,-1 1 1 0 0,1-1-1 0 0,0 1 0 0 0,-1 0 1 0 0,0 0-1 0 0,1 0 1 0 0,-3 0 8 0 0,3 1 73 0 0,0 3 58 0 0,-4 6-63 0 0,0 1 1 0 0,0-1 0 0 0,1 1 0 0 0,0 0-1 0 0,0 0 1 0 0,1 1 0 0 0,0 0 0 0 0,1 0-1 0 0,0 0 1 0 0,1 0 0 0 0,0 1 0 0 0,-2 10-69 0 0,-2 20 183 0 0,2 0-1 0 0,0 34-182 0 0,5-16 95 0 0,1 1 0 0 0,4 0 1 0 0,2 0-96 0 0,-1-27-76 0 0,2 0 1 0 0,1 0-1 0 0,2-1 1 0 0,0-1-1 0 0,12 20 76 0 0,-12-30-789 0 0,0 1 0 0 0,4 2 789 0 0,13 16-6163 0 0,-7-12-1227 0 0</inkml:trace>
  <inkml:trace contextRef="#ctx0" brushRef="#br0" timeOffset="13492.72">4676 3389 7368 0 0,'7'13'654'0'0,"2"-11"-457"0"0,-1-3 176 0 0,-7 1 1909 0 0,-1 0 789 0 0,0 0 155 0 0,0 0-291 0 0,0 0-1362 0 0,0 0-593 0 0,-1 0-871 0 0,1-1 1 0 0,-1 1-1 0 0,0 0 0 0 0,0 0 0 0 0,0-1 0 0 0,1 1 0 0 0,-1 0 0 0 0,0 0 0 0 0,0 0 1 0 0,0 0-1 0 0,0 0 0 0 0,0 0 0 0 0,1 0 0 0 0,-1 0 0 0 0,0 0 0 0 0,0 1 0 0 0,0-1 0 0 0,0 0-109 0 0,1 0 96 0 0,-13 4-4 0 0,1 0 1 0 0,-1 0-1 0 0,1 2 0 0 0,1-1 0 0 0,-1 1 0 0 0,1 1 0 0 0,0 0 0 0 0,0 1-92 0 0,-1-1 11 0 0,5-3-3 0 0,1 0-1 0 0,0 0 1 0 0,0 1 0 0 0,0 0-1 0 0,1 0 1 0 0,0 0 0 0 0,0 1-1 0 0,0 0 1 0 0,0 0 0 0 0,1 0-1 0 0,0 1-7 0 0,-7 10 71 0 0,8-12-56 0 0,0-1 0 0 0,0 1-1 0 0,1-1 1 0 0,0 1 0 0 0,0 0 0 0 0,-1 2-15 0 0,2-3 25 0 0,-1 0-1 0 0,1 1 1 0 0,0-1-1 0 0,0 0 1 0 0,1 0-1 0 0,-1 1 1 0 0,1-1-1 0 0,0 1 1 0 0,0-1 0 0 0,0 0-1 0 0,1 1 1 0 0,0-1-1 0 0,0 0 1 0 0,0 0-1 0 0,1 4-24 0 0,3 5-62 0 0,0 0-1 0 0,0-1 1 0 0,2 0-1 0 0,-1 0 1 0 0,1 0 0 0 0,5 5 62 0 0,-4-8 109 0 0,-5-6-14 0 0,0 0 1 0 0,-1 0-1 0 0,0 0 1 0 0,1 0-1 0 0,-1 1 0 0 0,-1-1 1 0 0,1 1-1 0 0,0-1 1 0 0,0 3-96 0 0,-1-2 90 0 0,0 0 0 0 0,1 1 0 0 0,-1-1 0 0 0,1-1 1 0 0,0 1-1 0 0,1 1-90 0 0,-3-4 11 0 0,1-1 1 0 0,-1 1-1 0 0,1 0 0 0 0,-1 0 1 0 0,0 0-1 0 0,1 0 0 0 0,-1-1 1 0 0,0 1-1 0 0,1 0 0 0 0,-1 0 1 0 0,0 0-1 0 0,0 0 0 0 0,0 0 1 0 0,0 0-1 0 0,0 0 0 0 0,0 0 1 0 0,0 0-12 0 0,0 4 96 0 0,0-5-95 0 0,0 1-1 0 0,0-1 1 0 0,-1 1-1 0 0,1 0 1 0 0,0-1-1 0 0,0 1 1 0 0,0-1 0 0 0,-1 1-1 0 0,1-1 1 0 0,0 1-1 0 0,0-1 1 0 0,-1 1-1 0 0,1-1 1 0 0,-1 1 0 0 0,1-1-1 0 0,0 0 1 0 0,-1 1-1 0 0,1-1 1 0 0,-1 0-1 0 0,1 1 1 0 0,-1-1-1 0 0,1 0 1 0 0,-1 1 0 0 0,1-1-1 0 0,-1 0 1 0 0,1 0-1 0 0,-1 0 1 0 0,1 1-1 0 0,-1-1 1 0 0,0 0-1 0 0,0 0-1 0 0,0 1-7 0 0,-1 0 1 0 0,0-1-1 0 0,0 1 0 0 0,0 0 1 0 0,1-1-1 0 0,-1 0 0 0 0,0 1 1 0 0,0-1-1 0 0,0 0 0 0 0,0 0 0 0 0,0 0 1 0 0,0 0-1 0 0,0 0 0 0 0,0-1 1 0 0,0 1-1 0 0,1 0 0 0 0,-1-1 0 0 0,0 0 1 0 0,0 1-1 0 0,0-1 0 0 0,0 0 8 0 0,-4-3-76 0 0,0 1 1 0 0,0-1-1 0 0,1-1 0 0 0,-1 1 0 0 0,0-2 76 0 0,-6-5-163 0 0,9 9-63 0 0,1 0 0 0 0,0-1 0 0 0,-1 1 0 0 0,1-1-1 0 0,0 0 1 0 0,0 0 0 0 0,1 0 0 0 0,-1 0 0 0 0,0 0 0 0 0,1-1 226 0 0,-6-20-7375 0 0,6 9-36 0 0</inkml:trace>
  <inkml:trace contextRef="#ctx0" brushRef="#br0" timeOffset="14008.901">4916 3003 17191 0 0,'0'2'787'0'0,"7"10"-477"0"0,-1 1 0 0 0,0-1 0 0 0,-1 1 0 0 0,0 1 0 0 0,-1-1 0 0 0,-1 1 0 0 0,0 0 0 0 0,0 9-310 0 0,1 20 1033 0 0,-3 1 0 0 0,-1 6-1033 0 0,-1-10 339 0 0,-4 71 264 0 0,1-27-587 0 0,-14 159 233 0 0,11-166 385 0 0,2-44 280 0 0,6-35-889 0 0,-1-1-1 0 0,0 0 1 0 0,1 0 0 0 0,0 1-1 0 0,0-1 1 0 0,-1 0 0 0 0,1 1-1 0 0,1-1-24 0 0,4-16-151 0 0,0-5 154 0 0,1 1 1 0 0,0 0 0 0 0,5-6-4 0 0,-7 17-14 0 0,1 1-1 0 0,0 0 1 0 0,0 1-1 0 0,1 0 1 0 0,0 0 0 0 0,1 0-1 0 0,3-2 15 0 0,-10 10 13 0 0,1 0 0 0 0,0 1-1 0 0,-1 0 1 0 0,1-1-1 0 0,0 1 1 0 0,-1 0 0 0 0,1 0-1 0 0,0 0 1 0 0,0 0 0 0 0,0 0-1 0 0,0 0 1 0 0,0 1 0 0 0,0-1-1 0 0,0 1 1 0 0,0-1 0 0 0,0 1-1 0 0,1 0 1 0 0,-1 0 0 0 0,0 0-1 0 0,0 0-12 0 0,0 0 4 0 0,0 1-1 0 0,0-1 1 0 0,0 1 0 0 0,0 0-1 0 0,-1-1 1 0 0,1 1-1 0 0,0 0 1 0 0,-1 0 0 0 0,1 0-1 0 0,-1 0 1 0 0,1 1-1 0 0,-1-1 1 0 0,1 0 0 0 0,-1 1-1 0 0,0-1 1 0 0,0 0-1 0 0,0 1 1 0 0,0 0-1 0 0,0-1 1 0 0,0 1 0 0 0,0 0-1 0 0,0 0-3 0 0,9 24-70 0 0,0 0 0 0 0,-2 0 0 0 0,2 17 70 0 0,-4-18-268 0 0,1 0 1 0 0,1 0 0 0 0,1-1-1 0 0,2 3 268 0 0,-1 1-2129 0 0,-2-16 114 0 0</inkml:trace>
  <inkml:trace contextRef="#ctx0" brushRef="#br0" timeOffset="14439.517">5392 3602 13824 0 0,'0'0'629'0'0,"0"0"-12"0"0,0 0-251 0 0,-10 12 2375 0 0,5-7-2269 0 0,1 0 0 0 0,0 0 0 0 0,0 0 0 0 0,1 1 0 0 0,0-1 0 0 0,-1 2-472 0 0,-11 18 654 0 0,9-15-493 0 0,0 0 1 0 0,1 0-1 0 0,0 0 0 0 0,0 1 0 0 0,1 0 0 0 0,1 0 0 0 0,0 0 0 0 0,0 0 0 0 0,1 0 0 0 0,1 1 0 0 0,-1 8-161 0 0,2-17 38 0 0,0 1-1 0 0,0-1 1 0 0,1 1-1 0 0,-1-1 1 0 0,1 1-1 0 0,0-1 1 0 0,-1 0-1 0 0,2 1 1 0 0,-1-1-1 0 0,0 0 1 0 0,1 0-1 0 0,-1 0 1 0 0,1 0-1 0 0,0 0 1 0 0,0 0-1 0 0,0 0 1 0 0,1 0-1 0 0,-1-1 1 0 0,0 1-1 0 0,1-1 1 0 0,0 0-1 0 0,0 0 1 0 0,-1 0-1 0 0,1 0 1 0 0,0 0-1 0 0,1-1 1 0 0,-1 1-1 0 0,0-1 1 0 0,0 0-1 0 0,1 0 1 0 0,0 1-38 0 0,1-2 12 0 0,-1 1-1 0 0,1-1 1 0 0,-1 1-1 0 0,1-1 1 0 0,0-1-1 0 0,-1 1 1 0 0,1-1 0 0 0,-1 1-1 0 0,1-1 1 0 0,-1 0-1 0 0,1-1 1 0 0,-1 1 0 0 0,0-1-1 0 0,0 0 1 0 0,0 0-1 0 0,0 0 1 0 0,0-1 0 0 0,0 1-1 0 0,2-3-11 0 0,-2 1-8 0 0,1 0-1 0 0,-1-1 0 0 0,1 1 0 0 0,-1-1 1 0 0,-1 0-1 0 0,1 0 0 0 0,-1-1 1 0 0,0 1-1 0 0,0-1 0 0 0,0 1 1 0 0,-1-1-1 0 0,0 0 0 0 0,0 0 1 0 0,0-4 8 0 0,-1 5-25 0 0,0-1 0 0 0,0 0 0 0 0,0 1 0 0 0,-1-1 0 0 0,0 0 1 0 0,0 1-1 0 0,-1-1 0 0 0,1 0 0 0 0,-1 0 0 0 0,0 1 1 0 0,-1-1-1 0 0,0 1 0 0 0,1-1 0 0 0,-2 1 0 0 0,1 0 0 0 0,-1 0 1 0 0,1 0-1 0 0,-2 0 0 0 0,1 0 0 0 0,0 1 0 0 0,-3-3 25 0 0,-34-33-1877 0 0,9 17-5413 0 0,18 15 810 0 0</inkml:trace>
  <inkml:trace contextRef="#ctx0" brushRef="#br0" timeOffset="14440.517">5609 3639 17503 0 0,'5'8'858'0'0,"-1"1"-748"0"0,0 0 0 0 0,-1 0 0 0 0,-1 0 0 0 0,1 1-1 0 0,-1-1 1 0 0,-1 1 0 0 0,0 0 0 0 0,0-1 0 0 0,-1 1 0 0 0,0 1-110 0 0,1 12 406 0 0,7 156 1743 0 0,-13-120-1213 0 0,5-58-752 0 0,0-1 0 0 0,0 0 22 0 0,9-12 422 0 0,8-11-13 0 0,-2 0 0 0 0,4-9-615 0 0,-9 17-66 0 0,0 0 0 0 0,1 1 0 0 0,1 0 0 0 0,1 1 1 0 0,-1 0-1 0 0,2 1 0 0 0,10-7 66 0 0,0-1-739 0 0,15-8-1103 0 0,-6 4-1181 0 0,-17 12 1488 0 0</inkml:trace>
  <inkml:trace contextRef="#ctx0" brushRef="#br0" timeOffset="14872.179">6186 2963 16959 0 0,'2'9'441'0'0,"0"-1"-161"0"0,0-1 0 0 0,-1 0 0 0 0,0 0 0 0 0,0 1-1 0 0,-1 6-279 0 0,-29 322 4104 0 0,8-135-3488 0 0,15-137-616 0 0,3 0 0 0 0,3 4 0 0 0,0-55 0 0 0,0-8-6 0 0,1 33-121 0 0,2 26 127 0 0,-2-60-202 0 0,0-1 1 0 0,0 1-1 0 0,0-1 0 0 0,0 0 1 0 0,0 1-1 0 0,1-1 0 0 0,1 2 202 0 0,-2-2-237 0 0,-1-1-273 0 0,2 3 29 0 0,0-3-5356 0 0,8 0-600 0 0</inkml:trace>
  <inkml:trace contextRef="#ctx0" brushRef="#br0" timeOffset="15326.467">6354 3453 15664 0 0,'0'0'356'0'0,"0"0"49"0"0,0-2-319 0 0,0 1-1 0 0,0 0 1 0 0,0 0 0 0 0,0-1 0 0 0,-1 1 0 0 0,1 0 0 0 0,-1-1-1 0 0,1 1 1 0 0,-1 0 0 0 0,1 0 0 0 0,-1-1-86 0 0,-1 0 46 0 0,0-1 1 0 0,0 1 0 0 0,-1-1-1 0 0,1 1 1 0 0,-1 0 0 0 0,1 0-1 0 0,-1 0 1 0 0,0 0-1 0 0,1 0 1 0 0,-1 1 0 0 0,0-1-1 0 0,0 1 1 0 0,-1 0 0 0 0,1 0-1 0 0,0 0 1 0 0,0 0 0 0 0,-1 1-47 0 0,-1-1 172 0 0,-1 1 1 0 0,0 0 0 0 0,0 1 0 0 0,1-1 0 0 0,-1 1-1 0 0,0 0 1 0 0,1 1 0 0 0,-1-1 0 0 0,-2 2-173 0 0,-13 4 280 0 0,1 1 1 0 0,1 1-1 0 0,-1 1 1 0 0,1 1-1 0 0,-4 4-280 0 0,-15 9 93 0 0,11-8-401 0 0,1 2-1 0 0,-16 14 309 0 0,40-30-133 0 0,0 0 0 0 0,0 0-1 0 0,0 0 1 0 0,1 0-1 0 0,-1 0 1 0 0,1 0-1 0 0,0 1 1 0 0,0-1 0 0 0,-1 1-1 0 0,1-1 1 0 0,1 1-1 0 0,-1-1 1 0 0,0 1-1 0 0,0 2 134 0 0,1-3-166 0 0,0 0 0 0 0,0 0 0 0 0,0 0 0 0 0,0-1-1 0 0,0 1 1 0 0,0 0 0 0 0,0 0 0 0 0,0 0 0 0 0,1 0-1 0 0,-1 0 1 0 0,1 0 0 0 0,0-1 0 0 0,-1 1 0 0 0,1 0-1 0 0,0-1 1 0 0,0 1 0 0 0,0 0 0 0 0,0-1 0 0 0,0 1 0 0 0,1-1 166 0 0,4 6-1144 0 0,1 0-195 0 0,0 0 0 0 0,0 0 0 0 0,1-1 0 0 0,0 1 0 0 0,0-2 0 0 0,0 1 0 0 0,8 3 1339 0 0,31 13-1250 0 0,-29-12 2110 0 0,2-1 1 0 0,-1 0-1 0 0,7 0-860 0 0,-14-6 937 0 0,0 0-1 0 0,0-1 1 0 0,1-1-1 0 0,-1 0 0 0 0,0 0 1 0 0,1-2-1 0 0,-1 1 0 0 0,0-1 1 0 0,11-3-937 0 0,-6 0 664 0 0,0 0-1 0 0,0-1 1 0 0,-1-1 0 0 0,0 0 0 0 0,0-2 0 0 0,9-5-664 0 0,-16 8 293 0 0,-1 0 1 0 0,1-1-1 0 0,1-2-293 0 0,-8 7 50 0 0,0-1 1 0 0,-1 0-1 0 0,1 1 0 0 0,0-1 1 0 0,0 0-1 0 0,-1 0 0 0 0,1 0 0 0 0,-1 0 1 0 0,0-1-1 0 0,0 1 0 0 0,0 0 1 0 0,0 0-1 0 0,0-1 0 0 0,0 1 0 0 0,0-1-50 0 0,0-3 113 0 0,-1 2-36 0 0,1 0 0 0 0,-1-1 0 0 0,0 1 1 0 0,0 0-1 0 0,0 0 0 0 0,0 0 0 0 0,-1-2-77 0 0,0 4 11 0 0,1 1-1 0 0,-1-1 0 0 0,1 1 1 0 0,-1-1-1 0 0,0 1 0 0 0,0 0 1 0 0,0-1-1 0 0,0 1 0 0 0,0 0 1 0 0,0 0-1 0 0,0-1 0 0 0,0 1 0 0 0,0 0 1 0 0,-1 0-1 0 0,1 1 0 0 0,0-1 1 0 0,-1 0-1 0 0,1 0 0 0 0,0 0 1 0 0,-1 1-1 0 0,1-1 0 0 0,-2 1-10 0 0,0-1 0 0 0,0 0 0 0 0,0 1 0 0 0,1 0 0 0 0,-1 0 0 0 0,0 0 0 0 0,0 0 0 0 0,0 0 0 0 0,0 1 0 0 0,0-1 0 0 0,1 1 0 0 0,-1-1 0 0 0,0 1 0 0 0,0 0 0 0 0,1 0 0 0 0,-1 1 0 0 0,1-1 0 0 0,-1 0 0 0 0,1 1 0 0 0,-1 0 0 0 0,-1 1 0 0 0,-3 3 0 0 0,0 0 0 0 0,0 0 0 0 0,1 1 0 0 0,-1-1 0 0 0,-3 8 0 0 0,3-5-22 0 0,1 1-1 0 0,0 0 1 0 0,1 0-1 0 0,0 1 1 0 0,1-1-1 0 0,0 1 1 0 0,1 0-1 0 0,-1 4 23 0 0,2-8-17 0 0,1-1 0 0 0,0 1 0 0 0,0 0 0 0 0,1-1 0 0 0,0 1 0 0 0,0 0 0 0 0,0-1 0 0 0,1 1 0 0 0,0 0 0 0 0,1-1 1 0 0,-1 1-1 0 0,1-1 0 0 0,0 0 0 0 0,1 1 0 0 0,0-1 17 0 0,-3-4-9 0 0,1-1 1 0 0,0 1 0 0 0,0-1 0 0 0,0 1-1 0 0,1-1 1 0 0,-1 1 0 0 0,0-1-1 0 0,1 1 1 0 0,-1-1 0 0 0,1 0-1 0 0,-1 0 1 0 0,1 0 0 0 0,-1 0 0 0 0,1 0-1 0 0,0 0 1 0 0,-1 0 0 0 0,1 0-1 0 0,0-1 1 0 0,0 1 0 0 0,0-1-1 0 0,0 1 1 0 0,0-1 0 0 0,-1 0 0 0 0,1 0-1 0 0,0 0 1 0 0,0 0 0 0 0,0 0-1 0 0,0 0 1 0 0,0 0 0 0 0,0-1 0 0 0,0 1-1 0 0,-1-1 1 0 0,1 1 0 0 0,0-1-1 0 0,0 0 1 0 0,1 0 8 0 0,4-3-56 0 0,-1 1 1 0 0,0-1-1 0 0,1 0 1 0 0,-2 0-1 0 0,1-1 1 0 0,0 1-1 0 0,-1-1 1 0 0,0-1-1 0 0,1-1 56 0 0,59-56-471 0 0,-47 44 322 0 0,18-14 149 0 0,-27 25-11 0 0,-6 6 11 0 0,0-1 0 0 0,0 1 0 0 0,0 0 0 0 0,0 0 0 0 0,0 0-1 0 0,1 1 1 0 0,-1-1 0 0 0,0 1 0 0 0,1 0 0 0 0,-1 0 0 0 0,1 0-1 0 0,0 0 1 0 0,3 0 0 0 0,-6 1 2 0 0,1 0 0 0 0,-1 0 0 0 0,1 0 0 0 0,-1 1 0 0 0,1-1 0 0 0,-1 0 0 0 0,0 0 0 0 0,1 1 0 0 0,-1-1 0 0 0,1 1 0 0 0,-1-1 0 0 0,1 1 0 0 0,-1 0 0 0 0,0-1 0 0 0,0 1 0 0 0,1 0 0 0 0,-1 0 0 0 0,0 0 0 0 0,0 0 0 0 0,0 0 0 0 0,0 0 0 0 0,0 0 0 0 0,0 1 0 0 0,0-1 0 0 0,0 0 0 0 0,-1 0 0 0 0,1 1 0 0 0,0-1 0 0 0,-1 1 0 0 0,1-1 0 0 0,-1 0 0 0 0,1 1 0 0 0,-1 0-2 0 0,3 9 3 0 0,-2-7 5 0 0,1 1-1 0 0,-1-1 1 0 0,-1 1 0 0 0,1 0-1 0 0,0-1 1 0 0,-1 1 0 0 0,0 0-1 0 0,-1 1-7 0 0,-1 18 141 0 0,-1 0 1 0 0,-2 0-1 0 0,0 0 0 0 0,-1-1 0 0 0,-10 21-141 0 0,7-18 381 0 0,6-17-245 0 0,-1-1 1 0 0,1 1 0 0 0,-1-1 0 0 0,-2 2-137 0 0,-10 27 468 0 0,15-36-98 0 0,1-1 81 0 0,0 0 18 0 0,0 0 5 0 0,0 0 4 0 0,5-7 482 0 0,2 0-629 0 0,-1 0 0 0 0,2 1-1 0 0,-1 0 1 0 0,3-2-331 0 0,19-15 877 0 0,-10 8-823 0 0,1 0 0 0 0,0 2 0 0 0,1 1 0 0 0,0 0-1 0 0,1 1 1 0 0,0 2 0 0 0,0 0 0 0 0,12-2-54 0 0,-12 3-1403 0 0,2 0-465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4:22.0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1470 171 3680 0 0,'17'-60'565'0'0,"-10"2"3983"0"0,-6 52-4124 0 0,0 1 0 0 0,-1-1 0 0 0,0 0 1 0 0,0 0-1 0 0,-1-2-424 0 0,1-8 5981 0 0,-7 28-5239 0 0,1 0-500 0 0,1 1 0 0 0,1 0 1 0 0,0 0-1 0 0,1 1 0 0 0,0 2-242 0 0,-6 70 453 0 0,3-29-107 0 0,0 34 611 0 0,3 0-1 0 0,4 2-956 0 0,-1-9-81 0 0,8 140 135 0 0,-6-80 158 0 0,-3 128 158 0 0,-12 42-572 0 0,12-272 436 0 0,1-15 60 0 0,-4 17-294 0 0,1-9 101 0 0,1 14-101 0 0,0 8 141 0 0,0 162 403 0 0,3-117-388 0 0,7 7 292 0 0,1 41 256 0 0,-8-114-605 0 0,0-8 6 0 0,-2-1-1 0 0,-4 28-104 0 0,1 27 23 0 0,-4 14 30 0 0,8-92-53 0 0,-1-1 0 0 0,1 1 0 0 0,0 0 0 0 0,0 0 0 0 0,0-1 0 0 0,1 1 0 0 0,0 0 0 0 0,-1 0 0 0 0,1 0 0 0 0,0-1 0 0 0,-1 1 0 0 0,1 0 0 0 0,-1 0 0 0 0,0 0 0 0 0,-1 4 0 0 0,-1 19-75 0 0,0 0-1 0 0,2 7 76 0 0,0-24-15 0 0,0 11-68 0 0,0 3-444 0 0,1 1-1 0 0,2 16 528 0 0,-2-30-121 0 0,0 1 0 0 0,-1-1-1 0 0,0 7 122 0 0,-1 4-1292 0 0,1-21 736 0 0,0-1 83 0 0,0 0 32 0 0,0 0 7 0 0,0 0-22 0 0,0 0-101 0 0,0 0-47 0 0,0 0-11 0 0,0 0-181 0 0,0 0-754 0 0,0 0-319 0 0</inkml:trace>
  <inkml:trace contextRef="#ctx0" brushRef="#br0" timeOffset="766.733">2447 725 4144 0 0,'4'-2'981'0'0,"5"0"-1973"0"0,-2 2 4215 0 0,2 1 3977 0 0,-9-1-6866 0 0,0 0-115 0 0,0 1-203 0 0,0 1 0 0 0,0-1 1 0 0,0 1-1 0 0,0-1 0 0 0,-1 1 0 0 0,1-1 0 0 0,0 0 1 0 0,-1 1-1 0 0,1-1 0 0 0,-1 1 0 0 0,0-1 1 0 0,0 0-17 0 0,-4 6 259 0 0,0 0 0 0 0,0 0 0 0 0,-1-1 0 0 0,0 0 0 0 0,-1-1 0 0 0,1 1 0 0 0,-2-1-259 0 0,-28 27 553 0 0,-14 21 130 0 0,-3-1-1 0 0,-17 10-682 0 0,-254 236 1482 0 0,132-107-1096 0 0,78-82-146 0 0,4 4 0 0 0,-16 32-240 0 0,79-86 33 0 0,-56 67-2 0 0,88-112-39 0 0,1 0-1 0 0,-4 1 9 0 0,5-4 237 0 0,0 1 1 0 0,-5 6-238 0 0,11-11 236 0 0,0-1 0 0 0,-1 1 1 0 0,0-1-1 0 0,-1 0-236 0 0,-17 14 520 0 0,-136 118 179 0 0,151-128-663 0 0,-18 15 96 0 0,1 1-1 0 0,1 2 1 0 0,2 1-1 0 0,-3 5-131 0 0,7-7 114 0 0,6-8 48 0 0,1 1 0 0 0,1 0 0 0 0,-3 8-162 0 0,3-3 179 0 0,5-10 36 0 0,0 1-1 0 0,-5 15-214 0 0,9-20-6 0 0,3-7-21 0 0,-1 0 0 0 0,1 0 0 0 0,0 0 0 0 0,0 0 0 0 0,0 0 0 0 0,0 0 1 0 0,1 0 26 0 0,0-3 64 0 0,0-1 52 0 0,0 0 10 0 0,-5 17-607 0 0,5 2-5319 0 0,0-18-1534 0 0</inkml:trace>
  <inkml:trace contextRef="#ctx0" brushRef="#br0" timeOffset="1562.771">0 1770 13328 0 0,'0'0'298'0'0,"0"0"46"0"0,0 0 24 0 0,0 0-38 0 0,9 0-185 0 0,-5 1 41 0 0,0-1 1 0 0,0 0-1 0 0,0 0 1 0 0,0-1-1 0 0,0 1 0 0 0,0-1 1 0 0,0 0-1 0 0,0 0 1 0 0,0-1-1 0 0,2 0-186 0 0,-1 0 279 0 0,0 0 0 0 0,0 1 0 0 0,0 0 0 0 0,1 0 0 0 0,-1 0 0 0 0,3 0-279 0 0,36-3 1411 0 0,-32 3-1118 0 0,0 0 0 0 0,-1 0-1 0 0,1 1 1 0 0,2 0-293 0 0,4 3 746 0 0,0 0 1 0 0,12 5-747 0 0,25 4 773 0 0,-6-2 80 0 0,-33-6-403 0 0,0-1 0 0 0,0-1 0 0 0,2 0-450 0 0,67-1 261 0 0,79-9-261 0 0,-132 6 68 0 0,83 0 196 0 0,-65 3-156 0 0,-3 1-133 0 0,12 3 25 0 0,-10 0-272 0 0,18 2 81 0 0,-39-3 433 0 0,0-2 0 0 0,0 0 0 0 0,0-2 1 0 0,0-1-1 0 0,9-2-242 0 0,33-6 385 0 0,-24 4-158 0 0,11-5-227 0 0,-41 7 19 0 0,39-9 92 0 0,-1 3 0 0 0,31-1-111 0 0,-26 5 0 0 0,-18 2 0 0 0,6 1 0 0 0,-6 1 12 0 0,-11 0 536 0 0,13 2-548 0 0,-10 0 175 0 0,0-1-1 0 0,0-2 0 0 0,-1-2 1 0 0,1-1-1 0 0,22-6-174 0 0,-45 9 0 0 0,0 1 0 0 0,0 0 0 0 0,0 1 0 0 0,6 0 0 0 0,-6 1 0 0 0,-1-1 0 0 0,1-1 0 0 0,0 0 0 0 0,-1 0 0 0 0,1-1 0 0 0,-10 2-246 0 0,10-2 904 0 0,-5 2-1519 0 0,-3 2-3387 0 0,-2-2 2241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14:23.6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1084 57 920 0 0,'1'-1'28'0'0,"0"0"0"0"0,0 0 0 0 0,0 0 1 0 0,0 0-1 0 0,1 0 0 0 0,-1 0 0 0 0,-1-1 0 0 0,1 1 0 0 0,0 0 1 0 0,0-1-1 0 0,0 1-28 0 0,-1-1 250 0 0,14-17 9155 0 0,-14 17-6196 0 0,0 2-1545 0 0,0 0-679 0 0,0 0-138 0 0,0 0-14 0 0,0 0 34 0 0,0 0 18 0 0,0 0 3 0 0,0 0-62 0 0,0 3-262 0 0,0 10-215 0 0,-1 0 0 0 0,-1-1 0 0 0,0 1 0 0 0,-1-1 0 0 0,-2 5-349 0 0,-23 64 515 0 0,16-48-313 0 0,-53 174 336 0 0,15-40-225 0 0,1-4 210 0 0,35-87 291 0 0,14-74-725 0 0,0 1 0 0 0,0-1 0 0 0,1 1 0 0 0,-1-1 0 0 0,0 1 0 0 0,1-1 0 0 0,0 1 0 0 0,0-1 0 0 0,0 1-1 0 0,0-1 1 0 0,0 0 0 0 0,0 0 0 0 0,0 0 0 0 0,1 1 0 0 0,-1-1 0 0 0,1 0 0 0 0,-1-1 0 0 0,1 1 0 0 0,0 0 0 0 0,0 0-89 0 0,-1-2 18 0 0,-1 1 1 0 0,0-1-1 0 0,1 0 0 0 0,-1 0 1 0 0,1 1-1 0 0,-1-1 0 0 0,1 0 1 0 0,-1 0-1 0 0,1 0 1 0 0,-1 1-1 0 0,1-1 0 0 0,-1 0 1 0 0,1 0-1 0 0,-1 0 0 0 0,1 0 1 0 0,0 0-1 0 0,-1 0 1 0 0,1 0-1 0 0,0 0-18 0 0,2 0 63 0 0,6 3 15 0 0,-7-2-53 0 0,0 0 0 0 0,1 0 0 0 0,-1 0 0 0 0,1 0 0 0 0,0-1 0 0 0,-1 1 0 0 0,1-1 0 0 0,-1 1 0 0 0,1-1 0 0 0,0 0 0 0 0,2 0-25 0 0,26-3 0 0 0,-1-1 0 0 0,13-4 0 0 0,34-4 680 0 0,-77 12-676 0 0,5-2-26 0 0,0 1 1 0 0,0 0 0 0 0,0 1-1 0 0,-1-1 1 0 0,1 1 0 0 0,0 0-1 0 0,0 0 1 0 0,1 0 21 0 0,25 0-586 0 0,-29 0-329 0 0,-2 0-294 0 0,0 0-1031 0 0,0 0-4127 0 0,0 0-1764 0 0</inkml:trace>
  <inkml:trace contextRef="#ctx0" brushRef="#br0" timeOffset="1146.669">118 32 12208 0 0,'0'0'561'0'0,"6"-7"198"0"0,-3 3-626 0 0,-2 3 555 0 0,-1 1 223 0 0,0 0 38 0 0,0 0 17 0 0,0 0 37 0 0,0 0 18 0 0,1 28 1511 0 0,0-15-2152 0 0,-1-1 1 0 0,-1 1-1 0 0,0-1 1 0 0,-1 5-381 0 0,-15 52 480 0 0,10-42-351 0 0,0 0 0 0 0,-2 27-129 0 0,5-11-5 0 0,-2 1 0 0 0,-5 11 5 0 0,1-6-209 0 0,1 3 209 0 0,2-5-197 0 0,-4 7 197 0 0,-8 35 0 0 0,16-75 0 0 0,1-8 22 0 0,1-6 48 0 0,-1-7 240 0 0,2 0-165 0 0,0 0 0 0 0,1 0 0 0 0,0 0 0 0 0,0 0 1 0 0,0 0-1 0 0,1 0 0 0 0,0 0 0 0 0,0 0 1 0 0,1 0-1 0 0,0 0-145 0 0,7-19-50 0 0,22-89-412 0 0,-10 36 1052 0 0,12-25-590 0 0,-11 45 42 0 0,57-166 102 0 0,-78 219-70 0 0,0 0 0 0 0,1 0 0 0 0,0 0 1 0 0,2-3-75 0 0,2-5 199 0 0,-6 13-125 0 0,-1 1-2 0 0,0 0 8 0 0,1 3 34 0 0,2 1-76 0 0,-1 0 0 0 0,0 0 1 0 0,-1 0-1 0 0,1 0 1 0 0,-1 1-1 0 0,0-1 1 0 0,0 1-1 0 0,0-1-38 0 0,4 43 93 0 0,-3-21-111 0 0,0 30 18 0 0,-2-40 0 0 0,0 0 0 0 0,1 0 0 0 0,1 4 0 0 0,-1-9 12 0 0,0-10 12 0 0,1-3 0 0 0,9-9-1 0 0,-10 11-21 0 0,-1-1 1 0 0,0 1-1 0 0,1 0 1 0 0,-1-1-1 0 0,0 1 0 0 0,1 0 1 0 0,-1-1-1 0 0,0 1 1 0 0,1 0-1 0 0,-1 0 0 0 0,1 0 1 0 0,-1-1-1 0 0,0 1 1 0 0,1 0-1 0 0,-1 0 1 0 0,1 0-1 0 0,-1 0 0 0 0,1 0 1 0 0,-1 0-1 0 0,0 0 1 0 0,1 0-1 0 0,-1 0 1 0 0,1 0-4 0 0,3 0 10 0 0,-1-2 0 0 0,1-1 0 0 0,-1 1 0 0 0,0-1 0 0 0,0 1 0 0 0,0-1 1 0 0,-1 0-1 0 0,1 0 0 0 0,-1 0 0 0 0,1-1 0 0 0,-1 1 0 0 0,1-2-9 0 0,7-10 17 0 0,0 3 37 0 0,-1 1-1 0 0,2 1 1 0 0,9-9-54 0 0,-15 15 20 0 0,0 0 0 0 0,1 0 0 0 0,-1 0 0 0 0,1 1 0 0 0,0 0 0 0 0,0 0 0 0 0,0 1 0 0 0,0-1 1 0 0,6 0-21 0 0,-10 2 11 0 0,1 1 1 0 0,0 0-1 0 0,-1 0 1 0 0,1-1 0 0 0,0 2-1 0 0,-1-1 1 0 0,1 0-1 0 0,-1 0 1 0 0,1 1 0 0 0,0-1-1 0 0,-1 1 1 0 0,1 0-1 0 0,-1 0 1 0 0,1 0 0 0 0,-1 0-1 0 0,0 0 1 0 0,1 1-1 0 0,-1-1 1 0 0,0 1 0 0 0,0-1-1 0 0,0 1 1 0 0,0 0-1 0 0,0 0 1 0 0,0 0-1 0 0,-1 0 1 0 0,1 0 0 0 0,-1 0-1 0 0,1 0 1 0 0,-1 1-1 0 0,0-1 1 0 0,1 1-12 0 0,2 7 11 0 0,0 0 0 0 0,0 0-1 0 0,-1 1 1 0 0,-1-1 0 0 0,1 1-1 0 0,-2-1 1 0 0,1 3-11 0 0,8 89-97 0 0,-3 67 97 0 0,-2 35-935 0 0,-6-195 525 0 0,1 0-1 0 0,1 0 0 0 0,-1 0 1 0 0,2 0-1 0 0,-1 0 0 0 0,1-1 1 0 0,0 1-1 0 0,1-1 0 0 0,0 1 1 0 0,1 1 410 0 0,-1-8-1756 0 0,4-2-62 0 0</inkml:trace>
  <inkml:trace contextRef="#ctx0" brushRef="#br0" timeOffset="1745.429">1708 677 15344 0 0,'0'0'704'0'0,"0"0"-15"0"0,1-1-445 0 0,0 0-219 0 0,-1 0-19 0 0,1 1 0 0 0,-1 0 0 0 0,0-1 1 0 0,1 1-1 0 0,-1 0 0 0 0,1-1 0 0 0,-1 1 0 0 0,1 0 1 0 0,-1 0-1 0 0,1-1 0 0 0,-1 1 0 0 0,1 0 0 0 0,-1 0 1 0 0,1 0-1 0 0,-1 0 0 0 0,1 0 0 0 0,-1 0 0 0 0,1 0 1 0 0,-1 0-1 0 0,1 0 0 0 0,0 0 0 0 0,-1 0 0 0 0,1 0 1 0 0,-1 0-1 0 0,1 0-6 0 0,4 2 2133 0 0,-6 0 805 0 0,-6 4-1675 0 0,-7 1-1248 0 0,6-3-15 0 0,1 0 0 0 0,-1 0 1 0 0,1 1-1 0 0,0 0 0 0 0,-1 1 0 0 0,-13 12-3 0 0,-2-2 0 0 0,-5 4 3 0 0,3-4 158 0 0,-17 16-158 0 0,38-28 0 0 0,1 1 0 0 0,-1-1 0 0 0,1 0 0 0 0,0 1 0 0 0,1 0-1 0 0,-1-1 1 0 0,1 1 0 0 0,0 0 0 0 0,0 0 0 0 0,1 1 0 0 0,-5 19-42 0 0,7-18 7 0 0,1-2 25 0 0,-2-2 28 0 0,1-1 0 0 0,-1 1 0 0 0,1 0 0 0 0,0-1 0 0 0,0 1 1 0 0,0 0-1 0 0,1-1 0 0 0,-1 0 0 0 0,0 1 0 0 0,1-1 0 0 0,0 0 0 0 0,-1 0 0 0 0,1 1 0 0 0,0-1 0 0 0,0-1 0 0 0,0 1 0 0 0,1 0 0 0 0,-1 0 0 0 0,0-1 0 0 0,1 1-18 0 0,7 3 160 0 0,1 0-1 0 0,-1-1 1 0 0,1 0 0 0 0,6 1-160 0 0,27 11 262 0 0,-42-16-257 0 0,0 2 0 0 0,1-1 0 0 0,-1 0 0 0 0,-1 0 0 0 0,1 1 0 0 0,0-1 0 0 0,0 1 0 0 0,0-1 0 0 0,-1 1 0 0 0,1 0 0 0 0,-1 0 0 0 0,1 0 0 0 0,-1 0 0 0 0,0 0 0 0 0,0 0 1 0 0,0 0-1 0 0,0 0 0 0 0,0 0 0 0 0,0 0 0 0 0,-1 1 0 0 0,1-1 0 0 0,-1 0 0 0 0,1 1 0 0 0,-1 0-5 0 0,0 4 15 0 0,-1-1-1 0 0,1 1 1 0 0,-1-1 0 0 0,0 0 0 0 0,-1 0-1 0 0,0 1 1 0 0,0 0-15 0 0,0-2 2 0 0,0 1-11 0 0,0 0 0 0 0,0-1 0 0 0,-1 0 0 0 0,0 1-1 0 0,0-1 1 0 0,-1 0 0 0 0,-3 3 9 0 0,-30 33-83 0 0,36-41 82 0 0,-9 11 72 0 0,-1-2 0 0 0,0 1-1 0 0,-1-2 1 0 0,0 1 0 0 0,0-2-1 0 0,-1 0 1 0 0,0 0 0 0 0,0-1-1 0 0,-11 3-70 0 0,-5-1 15 0 0,-24 6-1018 0 0,50-13 754 0 0,1-1 0 0 0,0 1 0 0 0,-1-1 0 0 0,1 0 0 0 0,-1 0 0 0 0,1 0 0 0 0,-1 0 0 0 0,1 0 0 0 0,-1 0 0 0 0,1-1 0 0 0,-1 1 0 0 0,1-1 0 0 0,-1 0 0 0 0,1 0 0 0 0,0 0 0 0 0,-1 0 0 0 0,1 0 249 0 0,-3-7-1651 0 0</inkml:trace>
  <inkml:trace contextRef="#ctx0" brushRef="#br0" timeOffset="2280.096">2636 29 15664 0 0,'0'-29'761'0'0,"0"29"-745"0"0,0 0-1 0 0,0 1 1 0 0,0-1 0 0 0,0 0-1 0 0,0 0 1 0 0,0 0 0 0 0,0 0 0 0 0,0 0-1 0 0,0 0 1 0 0,0 1 0 0 0,0-1 0 0 0,0 0-1 0 0,0 0 1 0 0,0 0 0 0 0,0 0-1 0 0,0 0 1 0 0,0 0 0 0 0,1 0 0 0 0,-1 1-1 0 0,0-1 1 0 0,0 0 0 0 0,0 0 0 0 0,0 0-1 0 0,0 0 1 0 0,0 0 0 0 0,0 0-1 0 0,0 0 1 0 0,0 0 0 0 0,0 0 0 0 0,1 0-1 0 0,-1 1 1 0 0,0-1 0 0 0,0 0 0 0 0,0 0-1 0 0,0 0 1 0 0,0 0 0 0 0,0 0-1 0 0,0 0 1 0 0,1 0 0 0 0,-1 0 0 0 0,0 0-16 0 0,1 0 15 0 0,-1 0 1 0 0,1 1 0 0 0,0-1 0 0 0,-1 0-1 0 0,1 1 1 0 0,-1-1 0 0 0,1 0 0 0 0,0 1-1 0 0,-1-1 1 0 0,1 1 0 0 0,-1-1 0 0 0,1 1-1 0 0,-1-1 1 0 0,1 1 0 0 0,-1 0 0 0 0,0-1-1 0 0,1 1 1 0 0,-1-1 0 0 0,1 2-16 0 0,-1-1 41 0 0,1 1 0 0 0,-1 0 0 0 0,1-1 1 0 0,-1 1-1 0 0,0 0 0 0 0,0-1 0 0 0,0 1 0 0 0,0 0 0 0 0,0 0 1 0 0,0-1-1 0 0,0 1 0 0 0,0 0 0 0 0,-1-1 0 0 0,1 1 1 0 0,-1 0-1 0 0,1-1 0 0 0,-1 1 0 0 0,0-1 0 0 0,0 1 0 0 0,1-1 1 0 0,-1 1-42 0 0,-24 37 2051 0 0,16-27-1694 0 0,-11 16 919 0 0,-9 8-1276 0 0,13-15 430 0 0,0 0 0 0 0,-11 20-430 0 0,-31 53 546 0 0,30-52-269 0 0,3 2 1 0 0,-14 30-278 0 0,17-22 103 0 0,-11 25-375 0 0,-13 16 272 0 0,39-79 39 0 0,1 0-1 0 0,1 0 1 0 0,0 0 0 0 0,1 0-1 0 0,-1 6-38 0 0,-1-3-476 0 0,5-12 280 0 0,-1-1 0 0 0,1 1 1 0 0,0-1-1 0 0,0 1 0 0 0,-1 3 196 0 0,2-7-190 0 0,0 1 0 0 0,0-1 0 0 0,1 0 1 0 0,-1 1-1 0 0,0-1 0 0 0,0 1 0 0 0,1-1 0 0 0,-1 0 1 0 0,1 1-1 0 0,-1-1 0 0 0,1 0 0 0 0,-1 1 0 0 0,1-1 1 0 0,0 0-1 0 0,0 0 0 0 0,-1 0 0 0 0,1 0 1 0 0,0 1-1 0 0,0-1 0 0 0,0 0 0 0 0,1 0 190 0 0,14 7-2281 0 0,6-2-20 0 0</inkml:trace>
  <inkml:trace contextRef="#ctx0" brushRef="#br0" timeOffset="2611.348">2594 798 4608 0 0,'17'-21'208'0'0,"-5"13"-9"0"0,3 0 335 0 0,-13 8 2023 0 0,-2 0 875 0 0,-3-6 3158 0 0,-7-1-5336 0 0,5 3-535 0 0,-38-33 1224 0 0,2-2 1 0 0,2-2-1944 0 0,16 18 307 0 0,-52-48 1286 0 0,-66-47-1593 0 0,130 109 119 0 0,-46-31 532 0 0,32 23 94 0 0,-16-13-745 0 0,-15-16-47 0 0,5 4-1912 0 0,18 14-4153 0 0,4 4-2181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4:26.8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277 1 4608 0 0,'0'0'353'0'0,"9"0"-218"0"0,-8 1 327 0 0,1 0 1 0 0,-1 0-1 0 0,1 0 1 0 0,-1 0-1 0 0,0 0 1 0 0,0 0-1 0 0,0 0 1 0 0,1 0-1 0 0,-1 0 1 0 0,0 1-1 0 0,-1-1 1 0 0,1 0-1 0 0,0 1 1 0 0,0-1-1 0 0,0 1 1 0 0,-1-1-463 0 0,11 27 7951 0 0,-9-14-7504 0 0,-1 1-1 0 0,0-1 1 0 0,-1 0-1 0 0,-1 1 1 0 0,0-1-1 0 0,-1 0 0 0 0,-1 3-446 0 0,-3 35 209 0 0,0 10-185 0 0,-2 48 66 0 0,8-90-242 0 0,0 0 0 0 0,1 1-1 0 0,2-1 1 0 0,1 6 152 0 0,-3-22-174 0 0,0 0 0 0 0,0 0-1 0 0,0 0 1 0 0,1 0 0 0 0,0 0 0 0 0,0 0 0 0 0,1 3 174 0 0,-2-7-133 0 0,-1 1 1 0 0,1 0 0 0 0,-1 0 0 0 0,1-1 0 0 0,0 1 0 0 0,-1 0 0 0 0,1-1 0 0 0,0 1-1 0 0,0 0 1 0 0,-1-1 0 0 0,1 1 0 0 0,0-1 0 0 0,0 1 0 0 0,0-1 0 0 0,-1 0 0 0 0,1 1-1 0 0,0-1 1 0 0,0 0 0 0 0,0 1 0 0 0,0-1 0 0 0,0 0 0 0 0,0 0 0 0 0,0 0 0 0 0,0 0-1 0 0,0 0 1 0 0,0 0 0 0 0,0 0 0 0 0,0 0 0 0 0,-1-1 0 0 0,1 1 0 0 0,0 0 0 0 0,0 0-1 0 0,0-1 1 0 0,0 1 0 0 0,0-1 132 0 0,3-1-609 0 0,-1 0-1 0 0,1-1 0 0 0,-1 1 1 0 0,0-1-1 0 0,0 0 1 0 0,0 0-1 0 0,0 0 1 0 0,0 0-1 0 0,-1 0 1 0 0,1-1-1 0 0,-1 1 0 0 0,2-4 610 0 0,3-7-2145 0 0,-1-1-1 0 0,4-11 2146 0 0,-4 9-1011 0 0,-2 6 916 0 0,-1 0 0 0 0,-1 1 0 0 0,1-1 0 0 0,-1-6 95 0 0,1-46 4437 0 0,-7 25 2089 0 0,3 38-6381 0 0,1-1 0 0 0,0 1 0 0 0,0-1 0 0 0,-1 1 0 0 0,1 0 0 0 0,-1-1 0 0 0,1 1 0 0 0,0-1 0 0 0,-1 1 0 0 0,1 0 0 0 0,-1-1 0 0 0,1 1 0 0 0,-1 0 0 0 0,1-1 0 0 0,-1 1 0 0 0,1 0 0 0 0,-1 0 0 0 0,0-1-145 0 0,0 1 400 0 0,0-1-285 0 0,-3-2 242 0 0,0 0 0 0 0,0 1 0 0 0,-1-1 0 0 0,1 1 0 0 0,-1 0 0 0 0,1 0 0 0 0,-1 1-1 0 0,1-1 1 0 0,-1 1 0 0 0,0 0 0 0 0,-3 0-357 0 0,-24 0 498 0 0,1 1 1 0 0,0 2-1 0 0,-1 1 0 0 0,1 2 0 0 0,-5 2-498 0 0,-73 16-72 0 0,93-20-780 0 0,-10 1-2424 0 0,13-4-4346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4:25.1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339 252 17735 0 0,'1'0'399'0'0,"7"-6"-138"0"0,0 1 0 0 0,-1-1 0 0 0,1 0-1 0 0,-1 0 1 0 0,0-1 0 0 0,1-1-261 0 0,-5 4 113 0 0,1-1 0 0 0,-1 1 1 0 0,0-1-1 0 0,0 0 0 0 0,0 0 0 0 0,-1 0 0 0 0,0 0 0 0 0,0 0 0 0 0,0 0 0 0 0,0-1 0 0 0,-1-1-113 0 0,0 3 106 0 0,-1 0 0 0 0,1 0 1 0 0,-1-1-1 0 0,-1 1 0 0 0,1 0 0 0 0,0-1 0 0 0,-1 1 0 0 0,0 0 0 0 0,0 0 0 0 0,0 0 0 0 0,-1 0 0 0 0,1 0 0 0 0,-1 0 0 0 0,0 0 0 0 0,0 0 0 0 0,0 0 0 0 0,-1 1 0 0 0,1 0 0 0 0,-2-1-106 0 0,2 1 20 0 0,0 1 0 0 0,0 0-1 0 0,0 0 1 0 0,-1 0-1 0 0,1 0 1 0 0,-1 1-1 0 0,1-1 1 0 0,-1 1 0 0 0,0-1-1 0 0,1 1 1 0 0,-1 0-1 0 0,0 0 1 0 0,0 0 0 0 0,0 1-1 0 0,0-1 1 0 0,0 0-1 0 0,0 1 1 0 0,0 0 0 0 0,0 0-1 0 0,0 0 1 0 0,0 0-1 0 0,0 1 1 0 0,0-1 0 0 0,0 1-1 0 0,0-1 1 0 0,0 1-1 0 0,-2 1-19 0 0,-8 4 238 0 0,0 0-1 0 0,0 1 0 0 0,0 1 1 0 0,1 0-1 0 0,0 0 0 0 0,0 1 1 0 0,-8 10-238 0 0,-11 12 418 0 0,-27 34-418 0 0,-5 18 0 0 0,57-75 0 0 0,1 1 0 0 0,0 0 0 0 0,0 0 0 0 0,1 0 0 0 0,0 0 0 0 0,-2 10 0 0 0,-2 12 0 0 0,-2 16 0 0 0,8-39 0 0 0,-1 14 0 0 0,1 1 0 0 0,1 0 0 0 0,1 0 0 0 0,1 0 0 0 0,1 0 0 0 0,1 0 0 0 0,1-1 0 0 0,1 0 0 0 0,1 1 0 0 0,4 6 0 0 0,-4-12 19 0 0,1 0 0 0 0,0-1 0 0 0,1 0 0 0 0,1 0 0 0 0,1 0 0 0 0,0-1-1 0 0,8 7-18 0 0,-10-12-5 0 0,0-2 0 0 0,1 0-1 0 0,0 0 1 0 0,0 0 0 0 0,1-1-1 0 0,0 0 1 0 0,0-1 0 0 0,1 0-1 0 0,0-1 1 0 0,0 0 0 0 0,10 2 5 0 0,-7-3 29 0 0,0-1 0 0 0,0 0 0 0 0,1-1 1 0 0,-1-1-1 0 0,1 0 0 0 0,0-1 0 0 0,-1-1 1 0 0,1 0-1 0 0,-1-1 0 0 0,0-1 0 0 0,1 0 0 0 0,-1-1 1 0 0,0 0-1 0 0,-1-1 0 0 0,8-4-29 0 0,-12 3-8 0 0,-1 0 0 0 0,0 0 0 0 0,-1-1 0 0 0,1 0 0 0 0,-1 0 0 0 0,0 0 0 0 0,-1-1 0 0 0,0 0 0 0 0,2-5 8 0 0,-6 11 0 0 0,5-8-15 0 0,0-1-1 0 0,-1 0 0 0 0,0-1 1 0 0,0 1-1 0 0,-1-1 1 0 0,-1 0-1 0 0,0 0 0 0 0,-1-1 1 0 0,0 1-1 0 0,0-3 16 0 0,-4 12-13 0 0,1 2 11 0 0,0 1-1 0 0,0-1 0 0 0,0 0 1 0 0,0 1-1 0 0,0-1 0 0 0,0 0 1 0 0,0 1-1 0 0,0-1 1 0 0,0 0-1 0 0,1 1 0 0 0,-1-1 1 0 0,0 0-1 0 0,0 1 0 0 0,0-1 1 0 0,1 1-1 0 0,-1-1 1 0 0,0 0-1 0 0,1 1 0 0 0,-1-1 1 0 0,1 1-1 0 0,-1-1 1 0 0,0 1-1 0 0,1-1 3 0 0,0 0-64 0 0,-2 2-5 0 0,-2 2 51 0 0,1-1 1 0 0,0 1 0 0 0,1-1 0 0 0,-1 1-1 0 0,0 0 1 0 0,1 0 0 0 0,0-1 0 0 0,-1 1-1 0 0,1 0 1 0 0,0 0 0 0 0,1 1 0 0 0,-1-1 0 0 0,0 0-1 0 0,1 0 1 0 0,0 0 0 0 0,0 3 17 0 0,-1 11-108 0 0,1 0-1 0 0,2 10 109 0 0,-2-26-5 0 0,2 9-9 0 0,-1-1 0 0 0,2 1-1 0 0,-1-1 1 0 0,1 0 0 0 0,1 0-1 0 0,0 0 1 0 0,0 0 0 0 0,1-1-1 0 0,1 4 15 0 0,4 3-2 0 0,1 1-1 0 0,1-2 0 0 0,0 1 0 0 0,6 4 3 0 0,-13-14 28 0 0,0-1-1 0 0,1 1 1 0 0,0-1 0 0 0,-1 0-1 0 0,1-1 1 0 0,1 1-1 0 0,-1-1 1 0 0,0-1 0 0 0,1 1-1 0 0,4 1-27 0 0,-7-3 13 0 0,-1 0-1 0 0,0-1 1 0 0,1 1-1 0 0,-1-1 1 0 0,1 0-1 0 0,-1 1 1 0 0,1-1 0 0 0,-1-1-1 0 0,1 1 1 0 0,-1-1-1 0 0,1 1 1 0 0,-1-1-1 0 0,1 0 1 0 0,-1 0-1 0 0,0 0 1 0 0,1-1-1 0 0,-1 1 1 0 0,0-1 0 0 0,0 0-1 0 0,0 0 1 0 0,0 0-1 0 0,0 0-12 0 0,0-1-13 0 0,1-1 1 0 0,0 1-1 0 0,-1-1 0 0 0,0 0 1 0 0,0 0-1 0 0,0-1 0 0 0,0 1 0 0 0,-1 0 1 0 0,1-1 12 0 0,-2 2-4 0 0,0 0 0 0 0,0 1 1 0 0,0-1-1 0 0,-1 0 0 0 0,1 0 1 0 0,-1 0-1 0 0,0 1 0 0 0,0-1 1 0 0,0 0-1 0 0,0 0 0 0 0,0 0 1 0 0,0 0-1 0 0,-1 0 0 0 0,0 1 1 0 0,1-1-1 0 0,-2-2 4 0 0,-5-15 109 0 0,3 6-80 0 0,-2 1 0 0 0,1 0 0 0 0,-3-2-29 0 0,6 10-1 0 0,-1 1 0 0 0,0-1 1 0 0,0 1-1 0 0,-1 0 0 0 0,1 0 1 0 0,-1 0-1 0 0,0 1 1 0 0,0-1-1 0 0,0 1 0 0 0,-3-2 1 0 0,7 5 0 0 0,-10-6-29 0 0,-1-1 0 0 0,1 1 1 0 0,-1 1-1 0 0,0 0 0 0 0,-3 0 29 0 0,-5-2-201 0 0,14 5 78 0 0,-1 0-1 0 0,0 0 0 0 0,-1 0 1 0 0,1 1-1 0 0,0 0 0 0 0,0 0 1 0 0,-4 1 123 0 0,2-1-302 0 0,4 1-106 0 0,0 0 0 0 0,0 0 0 0 0,0 0-1 0 0,0 1 1 0 0,0-1 0 0 0,0 1 0 0 0,0 0 0 0 0,-2 0 408 0 0,5 0-2031 0 0</inkml:trace>
  <inkml:trace contextRef="#ctx0" brushRef="#br0" timeOffset="480.904">810 0 9216 0 0,'0'0'706'0'0,"0"0"-252"0"0,0 2 662 0 0,0 7 336 0 0,0-7 69 0 0,0-2-157 0 0,0 0-716 0 0,0 0-316 0 0,0 0-63 0 0,1 2 51 0 0,4 5 261 0 0,-4-5 113 0 0,-1-2 18 0 0,2 0-51 0 0,0 1-582 0 0,0-1 0 0 0,-1 1 0 0 0,1-1 0 0 0,0 0 0 0 0,0 0 0 0 0,-1 0 0 0 0,1 0 0 0 0,0 0 0 0 0,0 0 0 0 0,0 0 0 0 0,-1 0 0 0 0,1-1-1 0 0,1 0-78 0 0,29-2 359 0 0,-18 1-270 0 0,-13 1-52 0 0,1 1 1 0 0,-1-1 0 0 0,1 1 0 0 0,-1 0-1 0 0,1 0 1 0 0,-1 0 0 0 0,0 0 0 0 0,1 0-1 0 0,-1 0 1 0 0,1 0 0 0 0,-1 0 0 0 0,1 0-1 0 0,-1 1 1 0 0,0-1 0 0 0,1 1 0 0 0,-1-1 0 0 0,1 1-1 0 0,0 0-37 0 0,9 4 294 0 0,-10-4-271 0 0,0-1-1 0 0,1 1 0 0 0,-1 0 0 0 0,1-1 1 0 0,-1 1-1 0 0,0 0 0 0 0,1 0 1 0 0,-1 0-1 0 0,0-1 0 0 0,0 1 0 0 0,0 1 1 0 0,1-1-1 0 0,-1 0 0 0 0,-1 0 0 0 0,1 0 1 0 0,0 1-1 0 0,0-1 0 0 0,0 0 0 0 0,0 1 1 0 0,-1-1-1 0 0,1 0 0 0 0,-1 1 0 0 0,1-1 1 0 0,-1 1-1 0 0,0 0-22 0 0,2 10 37 0 0,-1 0 0 0 0,-1 1-1 0 0,0-1 1 0 0,0 1 0 0 0,-2 2-37 0 0,-1 5 5 0 0,-1-1 1 0 0,-1 0-1 0 0,0 0 0 0 0,-2 0 1 0 0,0-1-1 0 0,-1 0 0 0 0,-1 0 1 0 0,0-1-1 0 0,-1 0 0 0 0,-6 6-5 0 0,15-21 0 0 0,-1 0 0 0 0,1-1 0 0 0,0 1 0 0 0,-1-1 0 0 0,0 1 0 0 0,1-1 0 0 0,-1 1 0 0 0,0-1 0 0 0,0 0 0 0 0,-20 16 0 0 0,21-15 4 0 0,1-2-1 0 0,0 0-1 0 0,-1 1 0 0 0,1-1 1 0 0,0 0-1 0 0,-1 0 1 0 0,1 1-1 0 0,0-1 1 0 0,-1 0-1 0 0,1 0 0 0 0,-1 0 1 0 0,1 0-1 0 0,0 1 1 0 0,-1-1-1 0 0,1 0 1 0 0,-1 0-1 0 0,1 0 0 0 0,0 0 1 0 0,-1 0-1 0 0,1 0 1 0 0,-1 0-1 0 0,1 0 1 0 0,-1 0-1 0 0,1 0 0 0 0,0 0 1 0 0,-1-1-1 0 0,1 1 1 0 0,-1 0-3 0 0,1-1 8 0 0,-1 1 0 0 0,1-1 0 0 0,-1 0 0 0 0,0 0 0 0 0,1 0 0 0 0,-1 0 1 0 0,1 0-1 0 0,0 0 0 0 0,-1 0 0 0 0,1 0 0 0 0,0 0 0 0 0,0 0 0 0 0,-1 0 1 0 0,1 0-1 0 0,0 0 0 0 0,0 0 0 0 0,0 0 0 0 0,0 0 0 0 0,0 0-8 0 0,1-1 24 0 0,-1-1 0 0 0,1 1 0 0 0,-1 0 0 0 0,1 0 0 0 0,-1 0 0 0 0,1-1 0 0 0,0 1 0 0 0,0 0 1 0 0,0 0-1 0 0,0 0 0 0 0,1 0 0 0 0,-1 0 0 0 0,0 1 0 0 0,1-1 0 0 0,0 0 0 0 0,-1 1 0 0 0,2-2-24 0 0,7-8 311 0 0,-6 7-261 0 0,1 1-1 0 0,0-1 1 0 0,0 1-1 0 0,0 0 1 0 0,0 0-1 0 0,1 1 1 0 0,-1 0-1 0 0,1-1 1 0 0,-1 2-1 0 0,1-1 1 0 0,1 1-50 0 0,1-2 63 0 0,-5 3-59 0 0,0-1 0 0 0,0 1 0 0 0,-1 0 0 0 0,1-1 0 0 0,0 1 0 0 0,0 1 0 0 0,0-1 0 0 0,-1 0 0 0 0,1 1 0 0 0,0-1 0 0 0,0 1 0 0 0,-1 0 0 0 0,1 0 0 0 0,-1 0 1 0 0,1 0-1 0 0,-1 1 0 0 0,1-1 0 0 0,-1 1 0 0 0,1-1 0 0 0,-1 1 0 0 0,0 0 0 0 0,0 0 0 0 0,0 0 0 0 0,0 0 0 0 0,0 1-4 0 0,8 8-75 0 0,-1 1 1 0 0,-1 0 0 0 0,0 0-1 0 0,2 5 75 0 0,-4-7-137 0 0,1-1-361 0 0,4 9-157 0 0,-8-8-3023 0 0,-1-9 1125 0 0,5 2-3872 0 0</inkml:trace>
  <inkml:trace contextRef="#ctx0" brushRef="#br0" timeOffset="864.114">1264 109 6448 0 0,'0'0'498'0'0,"1"-1"-218"0"0,0 0-225 0 0,-1 1-1 0 0,0 0 0 0 0,1-1 1 0 0,-1 1-1 0 0,1-1 0 0 0,-1 1 1 0 0,1 0-1 0 0,0-1 0 0 0,-1 1 1 0 0,1 0-1 0 0,-1 0 0 0 0,1-1 1 0 0,-1 1-1 0 0,1 0 0 0 0,0 0 1 0 0,-1 0-1 0 0,1 0 0 0 0,0 0 1 0 0,-1 0-1 0 0,1 0 0 0 0,0 0 1 0 0,-1 0-1 0 0,1 0 0 0 0,-1 0 1 0 0,1 0-1 0 0,0 0 0 0 0,-1 1 0 0 0,1-1 1 0 0,-1 0-1 0 0,1 0 0 0 0,0 1 1 0 0,-1-1-1 0 0,1 0 0 0 0,-1 1 1 0 0,1-1-1 0 0,-1 1 0 0 0,1-1 1 0 0,-1 0-1 0 0,0 1-54 0 0,2 0 728 0 0,-1 0-260 0 0,2 1-324 0 0,0 0-1 0 0,0 0 1 0 0,0 0 0 0 0,-1 0-1 0 0,1 1 1 0 0,-1-1 0 0 0,1 1-1 0 0,-1 0 1 0 0,0-1 0 0 0,0 1-1 0 0,0 0 1 0 0,-1 0 0 0 0,1 0 0 0 0,-1 1-1 0 0,1-1 1 0 0,-1 0 0 0 0,0 1-144 0 0,3 11 597 0 0,0 1 0 0 0,-1 0 1 0 0,-1 5-598 0 0,5 18 505 0 0,6 14-450 0 0,-11-45-61 0 0,0 0 0 0 0,1 0 0 0 0,-1 0 0 0 0,2-1 1 0 0,-1 1-1 0 0,1-1 0 0 0,0 0 0 0 0,1 0 1 0 0,3 4 5 0 0,-4-5-440 0 0,1 3-236 0 0</inkml:trace>
  <inkml:trace contextRef="#ctx0" brushRef="#br0" timeOffset="1246.09">1449 259 15344 0 0,'0'0'348'0'0,"0"0"49"0"0,0 0 21 0 0,0 0-40 0 0,0 0-113 0 0,-8 0 1358 0 0,-2 4-577 0 0,0-1 0 0 0,0 2 0 0 0,-4 1-1046 0 0,6-1 339 0 0,-1-1 1 0 0,0 0-1 0 0,0-1 1 0 0,-5 1-340 0 0,-6 1 325 0 0,0-2 1 0 0,-18 2-326 0 0,34-5-254 0 0,-1 1 1 0 0,0-1-1 0 0,0-1 0 0 0,0 1 1 0 0,0-1-1 0 0,0 1 1 0 0,1-1-1 0 0,-1-1 1 0 0,0 1-1 0 0,0-1 1 0 0,1 1-1 0 0,-1-1 1 0 0,1-1-1 0 0,-4-1 254 0 0,-3-4-7410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4:33.0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594 0 6448 0 0,'0'0'297'0'0,"0"0"-9"0"0,0 0 105 0 0,0 0 1139 0 0,0 0 514 0 0,0 0 104 0 0,0 0-147 0 0,0 0-715 0 0,0 0-316 0 0,0 0-63 0 0,0 0-49 0 0,0 0-160 0 0,0 0-76 0 0,0 0-15 0 0,0 0-38 0 0,0 2-156 0 0,-2 5-194 0 0,0-1 0 0 0,1 1 0 0 0,0-1 0 0 0,1 1 1 0 0,-1 0-1 0 0,1 0 0 0 0,1-1 0 0 0,-1 1 0 0 0,1 0 1 0 0,1 3-222 0 0,-1 1 242 0 0,1 0 1 0 0,-2-1 0 0 0,0 1-1 0 0,0 2-242 0 0,-3 38 648 0 0,2-28-24 0 0,-4 23-624 0 0,3-20 216 0 0,2-18-136 0 0,-1-1 0 0 0,0 1 0 0 0,0-1 0 0 0,0 0 0 0 0,-2 3-80 0 0,-7 17 252 0 0,6-17-221 0 0,0-1 0 0 0,0 1 0 0 0,1 0 0 0 0,1 0 0 0 0,0 1 0 0 0,0-1 0 0 0,0 10-31 0 0,2-11 3 0 0,-1 1 0 0 0,-1-1 0 0 0,1 1 0 0 0,-3 5-3 0 0,-4 29-1 0 0,1 14 397 0 0,2-30 328 0 0,2 0-1 0 0,2 8-723 0 0,2 23 174 0 0,0-19-183 0 0,-3 32 9 0 0,2-68 0 0 0,-1-1 0 0 0,1 1 0 0 0,0 0 0 0 0,1 0 0 0 0,-1 0 0 0 0,1 0 0 0 0,0-1 0 0 0,0 1 0 0 0,0 0 0 0 0,0-1 0 0 0,0 1 0 0 0,1-1 0 0 0,0 1 0 0 0,-1-1 0 0 0,1 0 0 0 0,2 3 0 0 0,-1-2 0 0 0,9 11 0 0 0,-7-12-261 0 0,4 4 410 0 0,-6-2-7794 0 0,-3-5 5594 0 0</inkml:trace>
  <inkml:trace contextRef="#ctx0" brushRef="#br0" timeOffset="637.82">999 363 3224 0 0,'2'0'240'0'0,"2"1"-1409"0"0,7 2 5654 0 0,4 0 9764 0 0,-30 8-12463 0 0,-7-3-1049 0 0,-38 15 88 0 0,41-13-471 0 0,-2-1 0 0 0,1-1 1 0 0,-1-1-1 0 0,0 0 1 0 0,-1-2-1 0 0,-5 1-354 0 0,-12 0 277 0 0,14-2 45 0 0,0-1-1 0 0,-15-1-321 0 0,22-1 194 0 0,0 1 1 0 0,-12 2-195 0 0,13-1 142 0 0,-1-1 0 0 0,-12 0-142 0 0,-25-3 262 0 0,16 0 291 0 0,-28 3-553 0 0,1-2 328 0 0,36 0-162 0 0,25 0-139 0 0,0 0-1 0 0,0 0 1 0 0,0 0-1 0 0,0 0 1 0 0,0 1 0 0 0,0 0-1 0 0,0 0 1 0 0,-1 1-27 0 0,-2 1 28 0 0,-2-1 0 0 0,1 0-1 0 0,0 0 1 0 0,-1-1-28 0 0,1 0 2 0 0,1 1-1 0 0,0 0 1 0 0,0 0-1 0 0,-5 2-1 0 0,2-1 16 0 0,1 0 0 0 0,-1-1 0 0 0,1 0 0 0 0,-3-1-16 0 0,11-1-2 0 0,1 0 0 0 0,0 0 0 0 0,0 0-1 0 0,-1 0 1 0 0,1 0 0 0 0,0-1 0 0 0,0 1 0 0 0,-1 0 0 0 0,1-1-1 0 0,0 1 1 0 0,0-1 0 0 0,0 1 0 0 0,-1-1 2 0 0,0 0-4 0 0,1 0 0 0 0,0 1 0 0 0,0-1 0 0 0,-1 1-1 0 0,1-1 1 0 0,0 1 0 0 0,-1-1 0 0 0,1 1 0 0 0,-1 0 0 0 0,1 0 0 0 0,0 0 4 0 0,-4-1-7 0 0,-2 3 5 0 0,-18 6 125 0 0,23-7-240 0 0,2-1-39 0 0,0 0-4 0 0,0 0-33 0 0,0 0-142 0 0,0 0-66 0 0,0 0-14 0 0,10 3-1161 0 0,-1 2-3030 0 0,-1-3-3523 0 0</inkml:trace>
  <inkml:trace contextRef="#ctx0" brushRef="#br0" timeOffset="1247.497">923 184 11024 0 0,'0'-2'248'0'0,"2"1"-169"0"0,-1-1 1 0 0,0 0 0 0 0,1 1 0 0 0,-1-1 0 0 0,1 1-1 0 0,-1-1 1 0 0,1 1 0 0 0,0 0 0 0 0,0 0-1 0 0,-1 0 1 0 0,1 0 0 0 0,1-1-80 0 0,12-6 258 0 0,-12 4 587 0 0,-1 1-229 0 0,11-6 2448 0 0,-12 6 176 0 0,-8 4-2319 0 0,-1 3-676 0 0,-1 1 0 0 0,2 0 0 0 0,-1 0 0 0 0,0 0 0 0 0,1 1 0 0 0,0 0 0 0 0,-2 4-245 0 0,1-3 214 0 0,-23 24 64 0 0,22-20-84 0 0,-1-1 1 0 0,0 0-1 0 0,-6 3-194 0 0,-59 54 1690 0 0,54-47-1667 0 0,1 2-1 0 0,1 0 1 0 0,2 1 0 0 0,-1 1-23 0 0,17-22-9 0 0,-8 11-58 0 0,1-2 308 0 0,0-1 0 0 0,0 1-1 0 0,-1-2 1 0 0,-4 4-241 0 0,-7 6 325 0 0,1-2-126 0 0,0 0-1 0 0,0 0 1 0 0,-2-2 0 0 0,0-1 0 0 0,-19 10-199 0 0,27-18 70 0 0,6-2-17 0 0,0-1-1 0 0,0 0 1 0 0,-1 0 0 0 0,-2 0-53 0 0,-32 9 205 0 0,39-12-181 0 0,2 0-16 0 0,0 1 0 0 0,0-1 0 0 0,-1 1 0 0 0,1-1 0 0 0,0 1 0 0 0,0-1 1 0 0,0 1-1 0 0,0-1 0 0 0,0 1 0 0 0,0 0 0 0 0,0 0 0 0 0,0 0 0 0 0,0 0 1 0 0,0-1-1 0 0,0 2-8 0 0,-10 9 117 0 0,10-8-101 0 0,-4 2-4 0 0,5 6-12 0 0,10 14-6811 0 0,-9-22 4401 0 0,0-2-5992 0 0</inkml:trace>
  <inkml:trace contextRef="#ctx0" brushRef="#br0" timeOffset="2213.508">713 352 10136 0 0,'0'11'193'0'0,"0"-9"-90"0"0,0 1 1 0 0,0-1 0 0 0,1 1-1 0 0,-1-1 1 0 0,1 1 0 0 0,-1-1-1 0 0,2 3-103 0 0,1 1 308 0 0,-3-6-223 0 0,0 1-1 0 0,0 0 0 0 0,0-1 0 0 0,0 1 0 0 0,0-1 1 0 0,0 1-1 0 0,0-1 0 0 0,0 1 0 0 0,-1 0 1 0 0,1-1-1 0 0,0 1 0 0 0,0-1 0 0 0,0 1 1 0 0,-1-1-1 0 0,1 1 0 0 0,0-1 0 0 0,0 1 1 0 0,-1 0-85 0 0,0 0 286 0 0,-1 3 140 0 0,1 0 1 0 0,-1-1-1 0 0,0 1 1 0 0,-1-1-1 0 0,1 1 1 0 0,0-1-1 0 0,-1 0 1 0 0,0 0-1 0 0,0 0 1 0 0,0 0-1 0 0,0 0 1 0 0,-2 0-427 0 0,-9 10 855 0 0,2-3-325 0 0,0-1-1 0 0,-1 0 1 0 0,0 0 0 0 0,-1-1-1 0 0,0-1 1 0 0,0 0 0 0 0,-5 0-530 0 0,-37 21 1033 0 0,40-19-742 0 0,9-6-182 0 0,1 1 0 0 0,-1 0 0 0 0,1 0 0 0 0,0 1-1 0 0,0 0 1 0 0,-2 2-109 0 0,-9 7 241 0 0,13-11-198 0 0,1 0-1 0 0,0 0 1 0 0,-1 0-1 0 0,1 0 1 0 0,0 0-1 0 0,-1 3-42 0 0,-23 37 309 0 0,12-18-181 0 0,-1-1-1 0 0,-4 3-127 0 0,17-23 12 0 0,-14 13 49 0 0,7-9-58 0 0,-1 1-3 0 0,5-6 1 0 0,4-1 6 0 0,-1 0 0 0 0,1 0 1 0 0,-1-1-1 0 0,1 1 0 0 0,-1-1 0 0 0,0 0 1 0 0,0 0-1 0 0,-1 1-7 0 0,0-1 25 0 0,1-1 49 0 0,-17 10 483 0 0,19-9-488 0 0,1-1 1 0 0,0 0 15 0 0,0 0-16 0 0,-1 2-15 0 0,0 0-46 0 0,-2 8 48 0 0,3-9-69 0 0,0 1 0 0 0,0 0 0 0 0,0 0 0 0 0,1-1 1 0 0,-1 1-1 0 0,0 0 0 0 0,1 0 0 0 0,-1-1 1 0 0,2 2 12 0 0,-1 2-135 0 0,5 8-177 0 0,-3-10-4046 0 0,5-6 2256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4:41.5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89 179 9240 0 0,'-1'0'31'0'0,"1"0"-1"0"0,-1 0 1 0 0,0 1 0 0 0,1-1 0 0 0,-1 0 0 0 0,1 0 0 0 0,-1 0 0 0 0,0 1-1 0 0,1-1 1 0 0,-1 0 0 0 0,1 1 0 0 0,-1-1 0 0 0,1 1 0 0 0,-1-1-1 0 0,1 0 1 0 0,-1 1 0 0 0,1-1 0 0 0,-1 1 0 0 0,1-1 0 0 0,0 1 0 0 0,-1 0-1 0 0,1-1 1 0 0,-1 1-31 0 0,-7 9 291 0 0,1-6 507 0 0,1 1 0 0 0,-1 1 1 0 0,2-1-1 0 0,-4 5-798 0 0,-11 8 1933 0 0,19-16-1211 0 0,-10 8 2971 0 0,9-10-3188 0 0,2 0-8 0 0,0 0-3 0 0,0 0-12 0 0,0 0-2 0 0,0 0 0 0 0,0 0-8 0 0,0 0-34 0 0,0 0-20 0 0,2 0-283 0 0,1-1-1 0 0,-1 0 0 0 0,0 1 1 0 0,0-1-1 0 0,0 1 1 0 0,1 0-1 0 0,-1 0 0 0 0,1 0-134 0 0,-3 0 75 0 0,17-4 399 0 0,-8 1-297 0 0,0 1 1 0 0,0 1 0 0 0,0 0 0 0 0,6 0-178 0 0,16 2 227 0 0,0 2 0 0 0,4 1-227 0 0,-11 0 90 0 0,-10-3 38 0 0,0-1 0 0 0,0 0 0 0 0,12-3-128 0 0,17 1 244 0 0,-13 1 98 0 0,0 0 0 0 0,15-4-342 0 0,-25 4 154 0 0,1 0 1 0 0,-1 1 0 0 0,1 1-1 0 0,9 2-154 0 0,43 2 344 0 0,-4 0-148 0 0,-17 0-93 0 0,-23-2-12 0 0,18 3-91 0 0,-18-1 92 0 0,15 0-92 0 0,119 11 192 0 0,-153-16-168 0 0,-1 0 0 0 0,1 0 0 0 0,0-1 0 0 0,-1 0 0 0 0,1 0 0 0 0,-1-1 0 0 0,7-3-24 0 0,27-4 165 0 0,-28 6-81 0 0,-1 0 0 0 0,0-2 0 0 0,7-2-84 0 0,-6 2 43 0 0,-1 0 0 0 0,1 1 0 0 0,9-1-43 0 0,13-3 28 0 0,-25 5 1 0 0,1 0 0 0 0,-1 1-1 0 0,1 0 1 0 0,4 1-29 0 0,9-1 36 0 0,-20 1-29 0 0,0 0 0 0 0,0 1-1 0 0,-1-1 1 0 0,1 1-1 0 0,0 1 1 0 0,0-1-7 0 0,-2 1 0 0 0,18 4 0 0 0,-2 4 0 0 0,-17-7 30 0 0,0 0 41 0 0,14-1-17 0 0,-16-1-8 0 0,0-1 1 0 0,1 1-1 0 0,-1 0 1 0 0,1 0 0 0 0,-1-1-1 0 0,0 1 1 0 0,1-1-1 0 0,-1 1 1 0 0,0-1-1 0 0,1 0 1 0 0,-1 1-1 0 0,0-1 1 0 0,1-1-47 0 0,-1 2 92 0 0,-1 0-171 0 0,0 0-22 0 0,0 0 42 0 0,0 0 146 0 0,0 0 20 0 0,-1 20-290 0 0,-4-2 286 0 0,4-16-81 0 0,1 1 0 0 0,0-1 0 0 0,-1 0 1 0 0,0 1-1 0 0,1-1 0 0 0,-1 0 0 0 0,0 0 0 0 0,-1 1-22 0 0,-15 24-373 0 0,13-21 367 0 0,0-1 1 0 0,1 1 0 0 0,0 0 0 0 0,-2 4 5 0 0,-10 16 13 0 0,12-20 40 0 0,3 1 14 0 0,0-5 7 0 0,0-2-7 0 0,0 0-3 0 0,0 0-23 0 0,-4 7-177 0 0,9-11 142 0 0,0-1-1 0 0,0 0 1 0 0,0 0-1 0 0,0-1 1 0 0,-1 1-1 0 0,0-1 1 0 0,-1 0-1 0 0,1 0 1 0 0,2-6-6 0 0,-5 9 6 0 0,-1 0 1 0 0,1-1-1 0 0,-1 1 0 0 0,1 0 1 0 0,-1 0-1 0 0,0 0 1 0 0,0-1-7 0 0,0 2 3 0 0,0-1 0 0 0,0 1 0 0 0,0-1 1 0 0,1 1-1 0 0,-1-1 0 0 0,1 1 0 0 0,-1 0 1 0 0,1-1-1 0 0,0 1 0 0 0,0-2-3 0 0,21-34 0 0 0,-20 34 0 0 0,0 0 0 0 0,0 0 0 0 0,-1 0 0 0 0,0-1 0 0 0,0 1 0 0 0,0 0 0 0 0,0-1 0 0 0,0-2 0 0 0,3-12-14 0 0,-3 17 14 0 0,0 1-1 0 0,-1-1 1 0 0,1 1 0 0 0,-1-1-1 0 0,0 1 1 0 0,1-1 0 0 0,-1 0 0 0 0,0 1-1 0 0,0-1 1 0 0,0 1 0 0 0,0-1-1 0 0,0 0 1 0 0,0 1 0 0 0,0-1-1 0 0,-1 0 1 0 0,-10-32 11 0 0,-10 11-11 0 0,21 22-5 0 0,-1-1 0 0 0,0 1 0 0 0,0-1 0 0 0,-1 1-1 0 0,1-1 1 0 0,0 1 0 0 0,0-1 0 0 0,-1 1 0 0 0,1 0 0 0 0,-1 0 0 0 0,1 0-1 0 0,-1 0 1 0 0,0-1 5 0 0,1 2 0 0 0,0-1-1 0 0,0 0 0 0 0,0 1 0 0 0,0-1 1 0 0,0 0-1 0 0,0 1 0 0 0,0-1 0 0 0,0 1 1 0 0,0 0-1 0 0,-1-1 0 0 0,1 1 0 0 0,0 0 1 0 0,0 0-1 0 0,0 0 0 0 0,-1-1 0 0 0,1 1 1 0 0,0 0 0 0 0,-3 0-1 0 0,-14-2 27 0 0,1 0 0 0 0,-1 1 1 0 0,1 1-1 0 0,-7 1-26 0 0,-9 0 23 0 0,26-2-82 0 0,0 0-1 0 0,0-1 1 0 0,0 0 0 0 0,0 0-1 0 0,1 0 1 0 0,-1-1-1 0 0,1 0 1 0 0,-1 0 0 0 0,-1-2 59 0 0,-7-2-247 0 0,-11-8-2076 0 0,11 4-4747 0 0,14 10 6858 0 0,-12-13-8977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4:36.8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371 791 19439 0 0,'0'0'892'0'0,"2"0"-25"0"0,1 1-831 0 0,0-1-1 0 0,0 0 1 0 0,0 1-1 0 0,1-1 1 0 0,-1-1-1 0 0,0 1 1 0 0,0 0 0 0 0,0-1-1 0 0,0 1 1 0 0,3-2-36 0 0,9-1 429 0 0,-14 2-358 0 0,0 0 0 0 0,0 1 0 0 0,0-1 0 0 0,0 0 0 0 0,0 1-1 0 0,0-1 1 0 0,0 0 0 0 0,-1 0 0 0 0,1 0 0 0 0,0 0 0 0 0,-1 1-1 0 0,1-1 1 0 0,0 0 0 0 0,-1 0 0 0 0,1 0 0 0 0,-1-1 0 0 0,0 1-1 0 0,1 0 1 0 0,-1 0 0 0 0,0 0 0 0 0,0 0 0 0 0,1 0 0 0 0,-1 0-1 0 0,0-1-70 0 0,2-30 2044 0 0,-2 29-1958 0 0,0 0-1 0 0,-1 0 0 0 0,0 0 0 0 0,1 0 1 0 0,-1 0-1 0 0,0 1 0 0 0,-1-1 1 0 0,1 0-1 0 0,0 0 0 0 0,-1 1 1 0 0,0-1-1 0 0,1 1 0 0 0,-1-1 0 0 0,0 1 1 0 0,0 0-1 0 0,0 0 0 0 0,-1-1 1 0 0,1 2-1 0 0,-1-2-85 0 0,-4-2 35 0 0,0 0 0 0 0,0 1 1 0 0,-1-1-1 0 0,1 2 0 0 0,-1-1 0 0 0,-2 0-35 0 0,2 1 6 0 0,0 1-1 0 0,-1 0 1 0 0,1 1-1 0 0,0-1 1 0 0,-1 2 0 0 0,1-1-1 0 0,-1 1 1 0 0,1 0-1 0 0,-1 1 1 0 0,-3 1-6 0 0,-13 2 184 0 0,0 2 0 0 0,-19 7-184 0 0,33-9 50 0 0,2 0 0 0 0,-1 0 1 0 0,0 1-1 0 0,1 0 0 0 0,0 1 0 0 0,0 0 0 0 0,0 0 0 0 0,1 1 1 0 0,0 0-1 0 0,0 0 0 0 0,1 1 0 0 0,0 0 0 0 0,-3 5-50 0 0,4-5 19 0 0,1 0-1 0 0,0 1 0 0 0,1-1 0 0 0,0 1 1 0 0,0 0-1 0 0,0 0 0 0 0,1 0 1 0 0,1 1-1 0 0,0-1 0 0 0,0 1 1 0 0,0-1-1 0 0,2 1 0 0 0,-1 0 1 0 0,1-1-1 0 0,0 2-18 0 0,2 14 38 0 0,2-1-1 0 0,0 1 1 0 0,1-1 0 0 0,5 11-38 0 0,-5-19 11 0 0,1-1 0 0 0,1 0 0 0 0,0 0 1 0 0,1 0-1 0 0,1-1 0 0 0,0-1 0 0 0,3 4-11 0 0,0-2 16 0 0,1-1-1 0 0,0 0 1 0 0,1-1-1 0 0,1 0 1 0 0,0-1-1 0 0,0-1 1 0 0,1 0-1 0 0,5 1-15 0 0,-6-6 11 0 0,-1-1-1 0 0,1-1 1 0 0,0 0 0 0 0,0-1-1 0 0,0 0 1 0 0,13-1-11 0 0,-22-1-6 0 0,0-2 0 0 0,0 1-1 0 0,0 0 1 0 0,0-1 0 0 0,0 0-1 0 0,0-1 1 0 0,-1 1 0 0 0,1-1 0 0 0,0 0-1 0 0,-1-1 1 0 0,1 1 0 0 0,-1-1-1 0 0,0 0 1 0 0,0 0 0 0 0,0-1 0 0 0,0 1-1 0 0,-1-1 1 0 0,1 0 0 0 0,-1-1-1 0 0,0 1 1 0 0,3-5 6 0 0,0-2-16 0 0,-1 1 0 0 0,0-1-1 0 0,0 0 1 0 0,-1-1 0 0 0,1-3 16 0 0,-4 10 5 0 0,-1 0-5 0 0,-1 4 0 0 0,1-1 0 0 0,-1 1 0 0 0,1 0 0 0 0,-1-1 0 0 0,1 1 0 0 0,0 0 0 0 0,-1 0 0 0 0,1 0 0 0 0,0-1 0 0 0,0 1 0 0 0,0 0 0 0 0,0 0 0 0 0,0 0 0 0 0,0 0 0 0 0,0 1 0 0 0,0-1 0 0 0,1-1 0 0 0,-1 2 2 0 0,-1 0 0 0 0,0-1 0 0 0,1 1 1 0 0,-1 0-1 0 0,1 0 0 0 0,-1 0 0 0 0,0-1 0 0 0,1 1 0 0 0,-1 0 0 0 0,1 0 0 0 0,-1 0 0 0 0,1 0 0 0 0,-1 0 1 0 0,1 0-1 0 0,-1 0 0 0 0,1 0 0 0 0,-1 0 0 0 0,1 0 0 0 0,-1 0 0 0 0,0 0 0 0 0,1 0 0 0 0,-1 0 1 0 0,1 0-1 0 0,-1 0 0 0 0,1 1 0 0 0,-1-1 0 0 0,1 0 0 0 0,-1 0 0 0 0,0 1 0 0 0,1-1 0 0 0,-1 0 0 0 0,0 0 1 0 0,1 1-1 0 0,-1-1 0 0 0,0 0 0 0 0,1 1 0 0 0,-1-1 0 0 0,0 1 0 0 0,1-1 0 0 0,-1 0 0 0 0,0 1 1 0 0,0-1-1 0 0,0 1 0 0 0,0-1 0 0 0,1 0 0 0 0,-1 1-2 0 0,0 0 32 0 0,5 4-11 0 0,-1 0-1 0 0,-1 1 0 0 0,1-1 1 0 0,-1 1-1 0 0,0 0 0 0 0,0 0 1 0 0,-1 0-1 0 0,1 0 0 0 0,0 4-20 0 0,12 38-32 0 0,-10-37 98 0 0,-1 0 0 0 0,-1 1 0 0 0,0-1 0 0 0,2 12-66 0 0,-1 10 0 0 0,-1-15 0 0 0,-1-1 0 0 0,0 11 0 0 0,0-18-1 0 0,-1-8 3 0 0,-1 0 0 0 0,1 0 0 0 0,-1 1 0 0 0,1-1 0 0 0,-1 0 0 0 0,0 0 0 0 0,0 1 0 0 0,0-1 0 0 0,0 1-2 0 0,0-1 87 0 0,0-2 17 0 0,0 0 0 0 0,-6-24 53 0 0,5 13-103 0 0,0 0 0 0 0,1 1 0 0 0,0-1 0 0 0,1 1 0 0 0,0-1 0 0 0,1 1 0 0 0,0-1 0 0 0,0 1 0 0 0,2-2-54 0 0,5-14 242 0 0,0 0-1 0 0,3 1 0 0 0,0-1-241 0 0,-7 18 36 0 0,1-1-1 0 0,0 1 1 0 0,0-1 0 0 0,0 2 0 0 0,1-1 0 0 0,0 1 0 0 0,1 0-1 0 0,0 0 1 0 0,0 1 0 0 0,0 0 0 0 0,0 1 0 0 0,1-1 0 0 0,0 2-1 0 0,0-1 1 0 0,1 1 0 0 0,4-1-36 0 0,-4 2 16 0 0,-5 1-9 0 0,-1 1 1 0 0,1-1-1 0 0,0 1 0 0 0,-1 0 1 0 0,1 1-1 0 0,5-1-7 0 0,-4 1-329 0 0,0 0 0 0 0,0 0-1 0 0,-1-1 1 0 0,1 0 0 0 0,0 0 0 0 0,0 0 0 0 0,0-1 0 0 0,-1 0-1 0 0,1 0 1 0 0,-1 0 0 0 0,1-1 0 0 0,-1 0 0 0 0,0 0-1 0 0,0 0 1 0 0,0 0 0 0 0,-1-1 0 0 0,1 0 0 0 0,-1 0 0 0 0,2-2 329 0 0,3-5-9457 0 0</inkml:trace>
  <inkml:trace contextRef="#ctx0" brushRef="#br0" timeOffset="504.193">913 218 17711 0 0,'4'1'109'0'0,"-1"-1"-1"0"0,1 0 0 0 0,-1-1 0 0 0,1 1 0 0 0,-1 0 0 0 0,0-1 0 0 0,1 0 1 0 0,-1 0-1 0 0,0 0 0 0 0,0 0 0 0 0,0-1 0 0 0,1 1 0 0 0,-1-1 0 0 0,0 0 1 0 0,-1 1-1 0 0,1-1 0 0 0,0-1 0 0 0,-1 1 0 0 0,2-1-108 0 0,-2 0 144 0 0,-1 2-9 0 0,0-1 0 0 0,1 1 0 0 0,-1 0 0 0 0,0-1-1 0 0,1 1 1 0 0,-1 0 0 0 0,1 0 0 0 0,-1 0 0 0 0,1 0-1 0 0,-1 0 1 0 0,1 1 0 0 0,0-1 0 0 0,-1 0-1 0 0,1 1 1 0 0,0-1 0 0 0,0 1 0 0 0,0 0 0 0 0,0-1-135 0 0,30-11 1442 0 0,-26 8-1149 0 0,1 1 0 0 0,0 1 0 0 0,1-1 0 0 0,2 0-293 0 0,18-3 294 0 0,0 2-1 0 0,1 0 0 0 0,10 1-293 0 0,-35 3 39 0 0,0 0 0 0 0,0 0 0 0 0,-1 1-1 0 0,1-1 1 0 0,-1 1 0 0 0,1 0 0 0 0,0 0 0 0 0,-1 0-1 0 0,1 0 1 0 0,-1 0 0 0 0,0 1 0 0 0,1 0 0 0 0,-1-1-1 0 0,0 1 1 0 0,1 1-39 0 0,-3-1 11 0 0,1 0 0 0 0,0-1 0 0 0,-1 1 0 0 0,0 0 0 0 0,1 1-1 0 0,-1-1 1 0 0,0 0 0 0 0,0 0 0 0 0,0 0 0 0 0,0 1 0 0 0,0-1 0 0 0,-1 1-1 0 0,1-1 1 0 0,-1 0 0 0 0,1 1 0 0 0,-1-1 0 0 0,0 1 0 0 0,0-1 0 0 0,0 1 0 0 0,-1-1-1 0 0,1 1 1 0 0,0-1 0 0 0,-1 1-11 0 0,-1 7 0 0 0,0-1 0 0 0,-1 0 0 0 0,0 0 0 0 0,0 0 0 0 0,-1 0 0 0 0,0 0 0 0 0,-3 3 0 0 0,-19 42 0 0 0,25-51-2 0 0,-6 6-38 0 0,6-8-174 0 0,1-1-40 0 0,0 0 4 0 0,0 0 69 0 0,0 0 278 0 0,0 0 119 0 0,0 0 28 0 0,0 0-25 0 0,6 6-107 0 0,1 1-90 0 0,0-1 1 0 0,-1 1 0 0 0,0 0-1 0 0,0 0 1 0 0,-1 0-1 0 0,0 1 1 0 0,3 6-23 0 0,1 3 70 0 0,-1 1 0 0 0,-1 0 0 0 0,1 5-70 0 0,-6-16 103 0 0,0 0 1 0 0,-1 1-1 0 0,0-1 1 0 0,-1 0-1 0 0,1 5-103 0 0,0 11-44 0 0,-2-17-32 0 0,1 0 0 0 0,-1 1-1 0 0,-1-1 1 0 0,1 0 0 0 0,-1-1-1 0 0,0 1 1 0 0,-1 0 0 0 0,1 0 0 0 0,-4 3 76 0 0,5-7-18 0 0,-1 0 1 0 0,1 0 0 0 0,-1 0 0 0 0,1 0 0 0 0,-1 0 0 0 0,0-1 0 0 0,0 1 0 0 0,0-1 0 0 0,0 1 0 0 0,0-1-1 0 0,0 0 1 0 0,0 0 0 0 0,0 0 0 0 0,-1 0 0 0 0,1 0 0 0 0,0 0 0 0 0,-1-1 0 0 0,1 1 0 0 0,0-1 0 0 0,-1 0-1 0 0,1 1 1 0 0,-1-1 0 0 0,1 0 0 0 0,0-1 0 0 0,-1 1 0 0 0,1 0 0 0 0,-1-1 0 0 0,1 1 0 0 0,0-1 0 0 0,-1 0 0 0 0,1 1-1 0 0,0-1 1 0 0,0 0 0 0 0,-2-1 17 0 0,1 0-214 0 0,1 0 0 0 0,-1 0 0 0 0,0-1-1 0 0,1 1 1 0 0,-1-1 0 0 0,1 1 0 0 0,0-1 0 0 0,0 0-1 0 0,0 1 1 0 0,-1-3 214 0 0,-2-12-6987 0 0,4 0-371 0 0</inkml:trace>
  <inkml:trace contextRef="#ctx0" brushRef="#br0" timeOffset="852.757">1498 1 6448 0 0,'1'0'141'0'0,"49"7"419"0"0,-30-7 4296 0 0,-19 1-4449 0 0,0-1 1 0 0,0 0 0 0 0,0 0-1 0 0,0 1 1 0 0,0-1-1 0 0,0 1 1 0 0,0-1-1 0 0,0 1 1 0 0,0-1-1 0 0,0 1 1 0 0,0-1-1 0 0,0 1 1 0 0,0 0-1 0 0,-1 0 1 0 0,1-1-1 0 0,0 1 1 0 0,0 1-408 0 0,12 17 761 0 0,-9-14-10 0 0,-3-1-587 0 0,1-1 0 0 0,-1 0-1 0 0,0 1 1 0 0,1-1 0 0 0,-2 1 0 0 0,1 0 0 0 0,0-1 0 0 0,-1 1 0 0 0,1 0-164 0 0,2 15 429 0 0,1-2-147 0 0,-1 0 1 0 0,0 1-1 0 0,-1-1 0 0 0,-1 0 1 0 0,-1 1-1 0 0,0 2-282 0 0,0-19 3 0 0,2 42 292 0 0,-1-21 243 0 0,0 20-538 0 0,-3-8-88 0 0,1-1-1 0 0,2 1 1 0 0,2-1 0 0 0,1 0-1 0 0,1 0 1 0 0,2 0 0 0 0,1 0 88 0 0,4-7-1778 0 0,-1-13-5376 0 0,-4-11 529 0 0</inkml:trace>
  <inkml:trace contextRef="#ctx0" brushRef="#br0" timeOffset="1256.903">1772 327 15808 0 0,'0'0'726'0'0,"0"0"-21"0"0,-1 6-287 0 0,-20 14 2077 0 0,0-2-797 0 0,13-10-1456 0 0,-1 0 0 0 0,0-1 0 0 0,-1 0 0 0 0,1-1 0 0 0,-1 0-1 0 0,0-1 1 0 0,-9 4-242 0 0,12-5-24 0 0,5-3-26 0 0,0-1 0 0 0,0 1 0 0 0,0 0-1 0 0,0-1 1 0 0,0 0 0 0 0,0 1-1 0 0,0-1 1 0 0,0 0 0 0 0,0 0 0 0 0,0 0-1 0 0,0 0 1 0 0,0 0 50 0 0,-6 0-303 0 0,-5 0-215 0 0</inkml:trace>
  <inkml:trace contextRef="#ctx0" brushRef="#br0" timeOffset="3040.595">1717 346 14400 0 0,'0'5'-40'0'0,"0"0"294"0"0,1 0 0 0 0,-1 0 0 0 0,1 0 0 0 0,0-1 0 0 0,0 1 0 0 0,0 0 0 0 0,2 2-254 0 0,-3-5 924 0 0,0 0 308 0 0,-2 5 59 0 0,1-5-85 0 0,1-2-402 0 0,0 0-178 0 0,-1 1-33 0 0,-5 0-208 0 0,0 0 0 0 0,0 0 0 0 0,0-1 1 0 0,0 1-1 0 0,-5-2-385 0 0,4 1 196 0 0,0 1-1 0 0,0-1 1 0 0,0 1 0 0 0,-3 1-196 0 0,4-1-2 0 0,-1 0 1 0 0,1-1-1 0 0,0 1 0 0 0,-1-1 0 0 0,1 0 1 0 0,-1-1-1 0 0,1 0 0 0 0,0 0 0 0 0,-1 0 0 0 0,-3-2 2 0 0,-26-4-350 0 0,2 7-2669 0 0,22 0-1654 0 0,-5 0-2846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5:19.3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 26495 0 0,'0'0'584'0'0,"0"0"120"0"0,0 0 32 0 0,0 0 0 0 0,0 0-592 0 0,0 0-144 0 0,0 0 0 0 0,0 0 0 0 0,0 0-576 0 0,0 0-152 0 0,0 0-24 0 0,0 0-8 0 0,0 0-872 0 0,5-11-168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5:14.1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1170 4688 9216 0 0,'0'0'706'0'0,"0"0"-352"0"0,-5-7 988 0 0,-2-1-851 0 0,0-1 0 0 0,1 1 0 0 0,0-1 0 0 0,1 0 0 0 0,0-1 0 0 0,-3-8-491 0 0,3 7 219 0 0,3 8-126 0 0,1-1 1 0 0,-1 1 0 0 0,1-1 0 0 0,0 0 0 0 0,0 1 0 0 0,0-1 0 0 0,0-2-94 0 0,-1-13 333 0 0,0 2 2 0 0,1 0 0 0 0,0 0 0 0 0,1 0 0 0 0,3-16-335 0 0,5-19 1187 0 0,2 1 0 0 0,15-40-1187 0 0,-16 65 376 0 0,2 1-1 0 0,0-1 1 0 0,2 2-1 0 0,5-8-375 0 0,18-22 1042 0 0,12-12-1042 0 0,-19 25 287 0 0,-7 10 66 0 0,15-15-353 0 0,11-12 296 0 0,-3-2 0 0 0,22-41-296 0 0,-38 59 260 0 0,31-35-260 0 0,3-3 180 0 0,-19 24 69 0 0,5-1-249 0 0,26-32 191 0 0,-44 50-130 0 0,351-430 514 0 0,-163 233-171 0 0,-91 91-356 0 0,-68 74-32 0 0,5-10-16 0 0,8-19 0 0 0,-25 33 0 0 0,23-38 0 0 0,-20 27 23 0 0,-21 33 106 0 0,1 0-1 0 0,13-11-128 0 0,2 2 120 0 0,54-60-13 0 0,-71 84-60 0 0,13-15 24 0 0,-1-2 0 0 0,8-15-71 0 0,-16 19 0 0 0,-11 13 0 0 0,8-13 0 0 0,-22 31 0 0 0,9-17 0 0 0,0 0 0 0 0,9-24 0 0 0,-7 10-7 0 0,11-14 7 0 0,12-26-65 0 0,-27 55 77 0 0,1 1 0 0 0,1 0 1 0 0,1 2-1 0 0,15-15-12 0 0,17-26 15 0 0,-30 38-15 0 0,-9 14 0 0 0,-1-1 0 0 0,0 0 0 0 0,-1 0 0 0 0,1-3 0 0 0,35-71 26 0 0,-25 51-7 0 0,-1-1 0 0 0,-2-1-19 0 0,-10 24 3 0 0,1 1-1 0 0,0-1 1 0 0,10-11-3 0 0,9-19 67 0 0,-16 28-35 0 0,1 2 0 0 0,0-1 0 0 0,1 2 0 0 0,0 0 0 0 0,12-10-32 0 0,2-3 75 0 0,13-13 66 0 0,16-2-64 0 0,-52 38-90 0 0,-3 3-51 0 0,3 14-3 0 0,-3-5 60 0 0,-1 1 1 0 0,1 0-1 0 0,-2 0 0 0 0,1 0 0 0 0,-1 0 0 0 0,0 0 7 0 0,-2 27-33 0 0,-2 20-21 0 0,3-18 77 0 0,1-26-16 0 0,0 0 1 0 0,1 0 0 0 0,0 0 0 0 0,2 6-8 0 0,-3 13-54 0 0,1-27 53 0 0,0-2 1 0 0,0 0 1 0 0,-1 0 0 0 0,1-1-1 0 0,0 1 1 0 0,1 0 0 0 0,-1 0 0 0 0,0 0-1 0 0,0-1 1 0 0,0 1 0 0 0,0 0 0 0 0,1 0-1 0 0,-1 0 1 0 0,0-1 0 0 0,1 1-1 0 0,-1 0 1 0 0,0 0 0 0 0,1-1-1 0 0,-1 3 43 0 0,-2 2-21 0 0,1-4 42 0 0,14-13 160 0 0,-9 8-212 0 0,4-7 23 0 0,-1 0-1 0 0,-1 0 1 0 0,0-1-1 0 0,0 1 1 0 0,-1-1-1 0 0,-1-1 0 0 0,0 1 1 0 0,-1-1-1 0 0,0 1 1 0 0,-1-1-1 0 0,0 0 1 0 0,-1 0-1 0 0,0-13-34 0 0,1-13 0 0 0,-1 28 0 0 0,0 0 0 0 0,-1-1 0 0 0,0 1 0 0 0,-1 0 0 0 0,-1-9 0 0 0,2 5 0 0 0,0 12 0 0 0,1 0 0 0 0,-1 1 0 0 0,0-1 0 0 0,0 0 0 0 0,0 1 0 0 0,-1-1 0 0 0,1 0 0 0 0,0 1 0 0 0,-2-3 0 0 0,2 4 0 0 0,0 1-1 0 0,0 0 1 0 0,0-1-1 0 0,0 1 1 0 0,0-1-1 0 0,-1 1 1 0 0,1 0 0 0 0,0-1-1 0 0,0 1 1 0 0,-1 0-1 0 0,1-1 1 0 0,0 1-1 0 0,0 0 1 0 0,-1-1-1 0 0,1 1 1 0 0,0 0-1 0 0,-1-1 1 0 0,1 1 0 0 0,0 0-1 0 0,-1 0 1 0 0,1 0-1 0 0,-1-1 1 0 0,1 1-1 0 0,0 0 1 0 0,-1 0-1 0 0,1 0 1 0 0,-1 0-1 0 0,1 0 1 0 0,-1 0-1 0 0,1 0 1 0 0,0 0 0 0 0,-1 0-1 0 0,1 0 1 0 0,-1 0-1 0 0,1 0 1 0 0,-50-9-144 0 0,30 6 144 0 0,-19-1 0 0 0,-21-1 0 0 0,44 3 0 0 0,1 1 0 0 0,-1 0 0 0 0,1 1 0 0 0,-11 2 0 0 0,19-2 0 0 0,0 1 0 0 0,-1-2 0 0 0,1 1 0 0 0,0-1 0 0 0,-2 0 0 0 0,2 0 0 0 0,-1 0 0 0 0,1 0 0 0 0,-1 1 0 0 0,-5 1 0 0 0,-8-1 0 0 0,20 0 0 0 0,1 0 0 0 0,0 0 0 0 0,-1-1 0 0 0,1 1 0 0 0,-1 0 0 0 0,1 0 0 0 0,0 0 0 0 0,-1 0 0 0 0,1 0 0 0 0,-1 0 0 0 0,1 0 0 0 0,0 0 0 0 0,-1 0 0 0 0,1 0 0 0 0,0 1 0 0 0,-1-1 0 0 0,1 0 0 0 0,-1 0 0 0 0,1 0 0 0 0,0 0 0 0 0,-1 0 0 0 0,1 1 0 0 0,0-1 0 0 0,-1 0 0 0 0,1 0 0 0 0,0 1 0 0 0,-1-1 0 0 0,1 0 0 0 0,0 1 0 0 0,0-1 0 0 0,-1 0 0 0 0,1 1 0 0 0,0-1 0 0 0,0 0 0 0 0,0 1 0 0 0,-1-1 0 0 0,1 0 0 0 0,0 1 0 0 0,0-1 0 0 0,0 2 0 0 0,-8 5 3 0 0,6-4-5 0 0,-1-1-1 0 0,1 1 1 0 0,0-1-1 0 0,0 1 1 0 0,0 0-1 0 0,0 0 1 0 0,0 1 2 0 0,-53 77-4292 0 0,42-65 2446 0 0</inkml:trace>
  <inkml:trace contextRef="#ctx0" brushRef="#br0" timeOffset="1964.098">97 5092 17279 0 0,'3'3'165'0'0,"1"-1"-1"0"0,-1 1 1 0 0,0 0-1 0 0,0 0 1 0 0,0 0-1 0 0,-1 0 1 0 0,1 0-1 0 0,-1 0 0 0 0,0 1 1 0 0,1-1-1 0 0,-2 1 1 0 0,1 0-1 0 0,0 0 1 0 0,0 2-165 0 0,2 9 557 0 0,0 0 1 0 0,-1-1 0 0 0,0 9-558 0 0,4 16 1167 0 0,0 5-665 0 0,-1-1 0 0 0,-2 1 0 0 0,-2 6-502 0 0,4 46 366 0 0,-3-49-274 0 0,-1 0 1 0 0,-3-1-1 0 0,-2 1 0 0 0,-2 4-92 0 0,0-4-3278 0 0,2 44 3278 0 0,3-89-5359 0 0,0-2-1555 0 0</inkml:trace>
  <inkml:trace contextRef="#ctx0" brushRef="#br0" timeOffset="2363.131">215 5422 10592 0 0,'8'3'1104'0'0,"8"0"-814"0"0,-15-3 1049 0 0,-1 0 450 0 0,7-2 2735 0 0,-7 2-1188 0 0,-34 27-2515 0 0,24-19-677 0 0,0 0 0 0 0,0 0 0 0 0,1 1-144 0 0,-76 87 336 0 0,48-58-297 0 0,-6 7-2914 0 0,36-39 318 0 0,6-5-4573 0 0</inkml:trace>
  <inkml:trace contextRef="#ctx0" brushRef="#br0" timeOffset="2695.179">319 5529 9216 0 0,'21'-23'2122'0'0,"-21"23"-1703"0"0,1-1 1336 0 0,-1 1 79 0 0,0 0-169 0 0,0 0-786 0 0,0 0-346 0 0,0 0-70 0 0,-5 4 517 0 0,-1 4-801 0 0,0 0 0 0 0,0 1-1 0 0,1-1 1 0 0,0 1 0 0 0,1 0 0 0 0,0 1 0 0 0,0-1-1 0 0,1 1 1 0 0,0-1 0 0 0,1 1 0 0 0,0 0 0 0 0,0 0-1 0 0,1 0 1 0 0,0 0 0 0 0,1 1 0 0 0,1-1 0 0 0,-1 0-1 0 0,1 0 1 0 0,1 0 0 0 0,2 8-179 0 0,-3-15 6 0 0,0-1 1 0 0,0 0-1 0 0,1 0 1 0 0,-1 0-1 0 0,1 0 1 0 0,-1 0-1 0 0,1 0 1 0 0,0 0-1 0 0,-1 0 1 0 0,1 0-1 0 0,0-1 1 0 0,0 1-1 0 0,1-1 0 0 0,-1 0 1 0 0,0 1-1 0 0,0-1 1 0 0,1 0-1 0 0,-1 0 1 0 0,0 0-1 0 0,1-1 1 0 0,-1 1-1 0 0,1-1 1 0 0,-1 1-1 0 0,1-1 1 0 0,-1 0-1 0 0,1 0 1 0 0,-1 0-1 0 0,1 0 0 0 0,-1 0 1 0 0,1-1-1 0 0,-1 1 1 0 0,1-1-1 0 0,0 0-6 0 0,29-9 82 0 0,-30 9-27 0 0,-1 0 1 0 0,1 0 0 0 0,-1 0-1 0 0,0 0 1 0 0,0-1 0 0 0,1 1 0 0 0,-1 0-1 0 0,0-1 1 0 0,1-1-56 0 0,1-1 127 0 0,-2 3-122 0 0,1 0 0 0 0,-1 0 1 0 0,0 0-1 0 0,0-1 0 0 0,0 1 0 0 0,1 0 1 0 0,-2 0-1 0 0,1-1 0 0 0,0 1 1 0 0,0-1-1 0 0,0 1 0 0 0,-1-1 1 0 0,1 1-1 0 0,0-1 0 0 0,-1 1 0 0 0,0-1 1 0 0,1 0-1 0 0,-1 1 0 0 0,0-1 1 0 0,0 0-1 0 0,0 1 0 0 0,0-1 1 0 0,0 0-1 0 0,0 1 0 0 0,0-1 0 0 0,-1 0 1 0 0,1 1-1 0 0,0-1 0 0 0,-1 1 1 0 0,0-1-1 0 0,1 1 0 0 0,-1-1 1 0 0,0 0-6 0 0,-1-1-6 0 0,1 1 0 0 0,-1 0 0 0 0,0-1 0 0 0,0 1 0 0 0,0 0 0 0 0,0 0 0 0 0,0 0 0 0 0,0 0 0 0 0,-1 1 0 0 0,1-1 0 0 0,-1 0 0 0 0,1 1 0 0 0,-1 0 0 0 0,1 0 0 0 0,-1-1 0 0 0,0 2 1 0 0,0-1-1 0 0,0 0 6 0 0,-10 0-434 0 0,0 0 0 0 0,0 0 0 0 0,0 1 1 0 0,-1 1 433 0 0,-16 0-7952 0 0,22-1 1574 0 0</inkml:trace>
  <inkml:trace contextRef="#ctx0" brushRef="#br0" timeOffset="3104.134">489 5470 8752 0 0,'0'0'673'0'0,"0"0"-153"0"0,0 0 979 0 0,0 0 475 0 0,0 0 98 0 0,-1 9 976 0 0,-4 9-1808 0 0,3-11-866 0 0,0 0-1 0 0,0 0 0 0 0,1 1 0 0 0,-1 1-373 0 0,0 22 651 0 0,0 1 1 0 0,3 0-1 0 0,0 3-651 0 0,0-31 46 0 0,0 0 0 0 0,0 0 0 0 0,0 0 1 0 0,0 0-1 0 0,1-1 0 0 0,0 1 1 0 0,0 0-1 0 0,0-1 0 0 0,0 1 0 0 0,0-1 1 0 0,1 0-1 0 0,-1 0 0 0 0,1 0 0 0 0,0 0 1 0 0,0 0-1 0 0,0 0 0 0 0,0-1 1 0 0,0 0-1 0 0,1 1 0 0 0,-1-1 0 0 0,1-1 1 0 0,0 1-1 0 0,-1 0 0 0 0,2-1-46 0 0,0 0 58 0 0,-1 1 15 0 0,1-2 0 0 0,-1 1 0 0 0,1 0 0 0 0,-1-1 0 0 0,1 0 0 0 0,0 0 0 0 0,-1 0 0 0 0,2-1-73 0 0,3 0 143 0 0,-1-1 1 0 0,0 1 0 0 0,0-2 0 0 0,1 1 0 0 0,-1-1-144 0 0,-6 2 23 0 0,1 0 0 0 0,-1 0 0 0 0,0 0 0 0 0,0-1 0 0 0,0 1 0 0 0,1-1 0 0 0,-1 1-1 0 0,0-1 1 0 0,-1 1 0 0 0,1-1 0 0 0,0 0 0 0 0,0 0 0 0 0,-1 0 0 0 0,1 0 0 0 0,-1 0 0 0 0,0 0 0 0 0,0-1 0 0 0,0 1 0 0 0,0 0 0 0 0,1-1-23 0 0,-2 0 1 0 0,0 0 0 0 0,1-1 0 0 0,-1 1 1 0 0,0 0-1 0 0,0 0 0 0 0,-1 0 0 0 0,1 0 0 0 0,-1 0 0 0 0,1 0 0 0 0,-1 0 0 0 0,0 0 0 0 0,0 0 0 0 0,-1 0 0 0 0,1 0 0 0 0,0 0 0 0 0,-1 1 1 0 0,0-1-1 0 0,1 1 0 0 0,-1-1 0 0 0,0 1 0 0 0,-1 0 0 0 0,1-1 0 0 0,0 1 0 0 0,-1 0 0 0 0,1 0 0 0 0,-3-1-1 0 0,-2-2-25 0 0,-1 0 1 0 0,0 1-1 0 0,0-1 0 0 0,0 2 0 0 0,-1-1 0 0 0,1 1 0 0 0,-1 0 1 0 0,-6 0 24 0 0,1 1-475 0 0,-1 1-1 0 0,1 0 1 0 0,-1 1 0 0 0,-3 1 475 0 0,-14 0-1965 0 0,29-1 1522 0 0,0 0-1 0 0,0 0 0 0 0,-1 1 0 0 0,1-1 0 0 0,0 1 1 0 0,0 0-1 0 0,-1 0 444 0 0,-4 3-1678 0 0</inkml:trace>
  <inkml:trace contextRef="#ctx0" brushRef="#br0" timeOffset="3496.081">1010 5298 11976 0 0,'0'0'922'0'0,"5"-4"-314"0"0,6-10 4237 0 0,-10 13-3159 0 0,-1 1-585 0 0,0 0-261 0 0,0 0-52 0 0,0 0-77 0 0,0 0-283 0 0,0 0-127 0 0,-1 2-21 0 0,-6 7-84 0 0,-8 12 99 0 0,1 0 0 0 0,2 0 0 0 0,-3 6-295 0 0,15-26 0 0 0,0-1 0 0 0,-1 1 0 0 0,1-1 0 0 0,-1 1 0 0 0,1-1 0 0 0,0 1 0 0 0,-1-1 0 0 0,1 1 0 0 0,0 0 0 0 0,0-1 0 0 0,-1 1 0 0 0,1 0 0 0 0,0-1 0 0 0,0 1 0 0 0,0 0 0 0 0,0-1 0 0 0,0 1 0 0 0,0 0 0 0 0,0-1 0 0 0,0 1 0 0 0,0 0 0 0 0,0-1 0 0 0,0 1 0 0 0,1 0 0 0 0,-1-1 0 0 0,1 2 0 0 0,-1 0 1 0 0,0 0 1 0 0,0 0-1 0 0,1 0 0 0 0,-1-1 0 0 0,1 1 0 0 0,-1 0 0 0 0,1 0 1 0 0,0-1-1 0 0,0 1 0 0 0,0 0 0 0 0,0-1 0 0 0,0 1 1 0 0,0-1-1 0 0,0 0 0 0 0,0 1 0 0 0,1-1 0 0 0,-1 0 0 0 0,1 1-1 0 0,5 5 71 0 0,14 16 161 0 0,-16-19-178 0 0,-1-1 1 0 0,0 2 0 0 0,-1-1 0 0 0,1 0-1 0 0,-1 1 1 0 0,1-1 0 0 0,-2 1-1 0 0,1 0 1 0 0,0 0 0 0 0,-1 0 0 0 0,1 3-55 0 0,-3-4-15 0 0,1-1 1 0 0,-1 1 0 0 0,0-1 0 0 0,0 1-1 0 0,-1 0 1 0 0,1-1 0 0 0,-1 1 0 0 0,1-1-1 0 0,-1 1 1 0 0,0-1 0 0 0,-1 1 0 0 0,1-1 0 0 0,-1 0-1 0 0,1 1 1 0 0,-1-1 0 0 0,0 0 0 0 0,0 0-1 0 0,0 0 1 0 0,-1-1 0 0 0,1 1 0 0 0,-1 0 0 0 0,1-1-1 0 0,-2 2 15 0 0,-2 0-26 0 0,1 1-1 0 0,0-1 1 0 0,-1 0-1 0 0,0 0 1 0 0,0-1-1 0 0,0 0 1 0 0,-1 0-1 0 0,1 0 1 0 0,-1-1-1 0 0,0 0 1 0 0,1 0-1 0 0,-2 0 27 0 0,-18 0-2534 0 0,25-2 459 0 0,0-1-3339 0 0,-3-6-1434 0 0</inkml:trace>
  <inkml:trace contextRef="#ctx0" brushRef="#br0" timeOffset="4657.338">1136 5265 5984 0 0,'4'7'541'0'0,"7"7"-484"0"0,5 9 985 0 0,-9-4 2771 0 0,2 5 644 0 0,3 12-1916 0 0,-8-16-1926 0 0,0 0 0 0 0,-2 0-1 0 0,0 18-614 0 0,3 16 283 0 0,-5-52-228 0 0,-4-22 94 0 0,0 1 0 0 0,2-1 1 0 0,0 0-1 0 0,2-7-149 0 0,0 16 45 0 0,1 0 0 0 0,0 0 1 0 0,1 1-1 0 0,0-1 0 0 0,0 0 0 0 0,1 1 0 0 0,1-1 0 0 0,2-3-45 0 0,-4 10 29 0 0,0 0 0 0 0,1 0 0 0 0,0 1 0 0 0,0 0 0 0 0,0-1-1 0 0,0 1 1 0 0,0 0 0 0 0,0 0 0 0 0,1 0 0 0 0,0 1 0 0 0,-1-1-1 0 0,1 1 1 0 0,0 0 0 0 0,0 0 0 0 0,0 1 0 0 0,3-2-29 0 0,-4 3 41 0 0,0-1 0 0 0,1 1 0 0 0,-1 0 1 0 0,0 0-1 0 0,1 0 0 0 0,-1 1 0 0 0,1-1 0 0 0,-1 1 1 0 0,0 0-1 0 0,0 0 0 0 0,1 0 0 0 0,-1 0 0 0 0,0 0 1 0 0,0 1-1 0 0,0 0 0 0 0,0-1 0 0 0,-1 1 0 0 0,1 0 1 0 0,0 0-1 0 0,1 3-41 0 0,5 4 104 0 0,-1 0 1 0 0,-1 1-1 0 0,0 0 0 0 0,0 0 1 0 0,1 3-105 0 0,-2-2-4 0 0,1 0 1 0 0,0 0 0 0 0,1-1 0 0 0,3 2 3 0 0,-1-1 30 0 0,-6-6-21 0 0,0-1 0 0 0,1 0 0 0 0,-1 0 0 0 0,1 0 0 0 0,2 1-9 0 0,-6-4 2 0 0,1 0 0 0 0,-1 0 0 0 0,1-1 0 0 0,-1 1 1 0 0,1 0-1 0 0,0-1 0 0 0,-1 1 0 0 0,1-1 0 0 0,0 0 0 0 0,0 0 0 0 0,-1 1 0 0 0,1-1 0 0 0,0 0 1 0 0,0-1-1 0 0,-1 1 0 0 0,1 0 0 0 0,0 0 0 0 0,0-1 0 0 0,-1 1 0 0 0,2-1-2 0 0,6-4 79 0 0,1 1 0 0 0,-1-2-1 0 0,-1 1 1 0 0,1-1 0 0 0,-1-1-1 0 0,0 1 1 0 0,0-1 0 0 0,4-6-79 0 0,21-17 290 0 0,-28 25-262 0 0,0 0-1 0 0,0 0 1 0 0,-1-1-1 0 0,0 1 1 0 0,0-1-1 0 0,0 0 1 0 0,-1-1 0 0 0,1 1-1 0 0,1-7-27 0 0,10-17 24 0 0,-14 29-24 0 0,1-2 0 0 0,-5-7 0 0 0,2-1-14 0 0,-3 6-56 0 0,2 4 36 0 0,0-1-1 0 0,-1 1 1 0 0,1 1-1 0 0,-1-1 1 0 0,0 0 0 0 0,1 0-1 0 0,-1 1 1 0 0,1 0-1 0 0,-1-1 1 0 0,0 1-1 0 0,1 0 1 0 0,-1 0-1 0 0,0 1 1 0 0,1-1 0 0 0,-1 1-1 0 0,0-1 1 0 0,1 1-1 0 0,-1 0 1 0 0,1 0-1 0 0,-1 0 1 0 0,-1 1 34 0 0,-8 3 71 0 0,1 2 0 0 0,0 0 0 0 0,0 0 0 0 0,0 1-71 0 0,0 0-127 0 0,3-2 171 0 0,1 0 0 0 0,-1 0 0 0 0,1 1 0 0 0,0 0 0 0 0,1 0 0 0 0,0 1 0 0 0,0-1 0 0 0,-2 5-44 0 0,4-3 21 0 0,3 1 34 0 0,1-10-52 0 0,0 1 1 0 0,0-1-1 0 0,0 1 1 0 0,0-1-1 0 0,0 1 1 0 0,0-1 0 0 0,0 1-1 0 0,0 0 1 0 0,0-1-1 0 0,0 1 1 0 0,0-1-1 0 0,0 1 1 0 0,0-1 0 0 0,0 1-1 0 0,1-1 1 0 0,-1 1-1 0 0,0-1 1 0 0,0 1-1 0 0,1-1 1 0 0,-1 1-1 0 0,0-1 1 0 0,1 1 0 0 0,-1-1-1 0 0,0 0 1 0 0,1 1-1 0 0,-1-1 1 0 0,1 0-1 0 0,-1 1 1 0 0,0-1 0 0 0,1 0-1 0 0,0 1-3 0 0,0 0 14 0 0,2 1-11 0 0,-1-1 1 0 0,0 1-1 0 0,1 0 1 0 0,0-1-1 0 0,-1 0 1 0 0,1 1-1 0 0,0-1 1 0 0,0 0 0 0 0,-1 0-1 0 0,1-1 1 0 0,0 1-1 0 0,0 0 1 0 0,0-1-1 0 0,0 0 1 0 0,0 0-1 0 0,0 0 1 0 0,0 0 0 0 0,0 0-1 0 0,0-1 1 0 0,0 1-1 0 0,1-1-3 0 0,22-7-80 0 0,8-3-97 0 0,-6 1 65 0 0,-27 9 32 0 0,-1 1 8 0 0,0 0 0 0 0,0 0-4 0 0,0 0 7 0 0,0 0 17 0 0,0 0 97 0 0,0 0 20 0 0,0 0-1 0 0,0 0 0 0 0,0 0 0 0 0,0 0 0 0 0,0 0 0 0 0,6 3-28 0 0,0 0 0 0 0,-1 0 0 0 0,1 0 0 0 0,-1 1 0 0 0,0-1 1 0 0,0 1-1 0 0,-1 1 0 0 0,1-1 0 0 0,2 4-36 0 0,-3-4 41 0 0,-3-4-10 0 0,0 1 0 0 0,1-1 1 0 0,-1 1-1 0 0,0-1 1 0 0,1 0-1 0 0,-1 0 1 0 0,0 0-1 0 0,0 0 0 0 0,1 0 1 0 0,-1 0-1 0 0,0 0 1 0 0,1 0-1 0 0,0-1-31 0 0,1 1 22 0 0,2 0 20 0 0,0 1 21 0 0,0-1 0 0 0,0 0 1 0 0,0-1-1 0 0,0 1 1 0 0,0-1-1 0 0,0 0 0 0 0,0 0 1 0 0,-1-1-1 0 0,6-1-63 0 0,22-13 301 0 0,-1-2-1 0 0,2-2-300 0 0,-21 12 46 0 0,-1-1-1 0 0,-1 0 1 0 0,1 0 0 0 0,-1-1-1 0 0,-1 0 1 0 0,9-12-46 0 0,-16 19 2 0 0,13-18 65 0 0,8-14-67 0 0,-19 28 8 0 0,0-1 0 0 0,-1 0 0 0 0,0 0 0 0 0,0 0 0 0 0,0 0 0 0 0,0-8-8 0 0,4-14 0 0 0,-4 21 0 0 0,-1 0 0 0 0,0 0 0 0 0,0-5 0 0 0,-1-2 0 0 0,0-1 0 0 0,0 0 0 0 0,0 0 0 0 0,-2 0 0 0 0,0 0 0 0 0,-3-13 0 0 0,-3-6-13 0 0,6 25 4 0 0,-1 1 1 0 0,0-1-1 0 0,-1 0 1 0 0,0 1 0 0 0,-1 0-1 0 0,-4-8 9 0 0,7 15 0 0 0,-5-7-19 0 0,0 0 0 0 0,0 0 1 0 0,-6-7 18 0 0,9 14-7 0 0,0 0 1 0 0,0-1 0 0 0,0 1 0 0 0,-1 0-1 0 0,0 1 1 0 0,1-1 0 0 0,-1 1 0 0 0,0-1-1 0 0,0 1 1 0 0,0 1 0 0 0,-3-2 6 0 0,5 2 0 0 0,1 1-1 0 0,-1-1 1 0 0,1 1-1 0 0,-1 0 1 0 0,0 0 0 0 0,1-1-1 0 0,-1 1 1 0 0,1 0 0 0 0,-1 0-1 0 0,0 0 1 0 0,1 1 0 0 0,-1-1-1 0 0,1 0 1 0 0,-1 1 0 0 0,0-1-1 0 0,1 1 1 0 0,-1-1 0 0 0,1 1-1 0 0,0 0 1 0 0,-1-1-1 0 0,1 1 1 0 0,-1 0 0 0 0,1 0-1 0 0,0 0 1 0 0,0 0 0 0 0,-1 0-1 0 0,1 0 1 0 0,0 1 0 0 0,0-1-1 0 0,0 0 1 0 0,0 1 0 0 0,1-1-1 0 0,-1 0 1 0 0,-1 4 0 0 0,-1-1 0 0 0,1 0 1 0 0,1 1-1 0 0,-1-1 0 0 0,1 1 0 0 0,0-1 0 0 0,0 1 0 0 0,0 0 0 0 0,1 0 0 0 0,-1-1 0 0 0,1 2 0 0 0,0 28-4 0 0,4 24 4 0 0,-2-45 9 0 0,0-1 1 0 0,0 0 0 0 0,1 1-1 0 0,1-1 1 0 0,0-1 0 0 0,3 6-10 0 0,7 11 2 0 0,1-1 1 0 0,1-1 0 0 0,2-1-1 0 0,17 21-2 0 0,-32-42 0 0 0,0-1 0 0 0,1 0 0 0 0,-1 0 0 0 0,1 0 0 0 0,0 0 0 0 0,-1 0 0 0 0,1-1 0 0 0,0 0 0 0 0,1 0 0 0 0,-1 0 0 0 0,0 0-1 0 0,0-1 1 0 0,1 1 0 0 0,-1-1 0 0 0,4 0 0 0 0,-1 0 2 0 0,1 0-1 0 0,0-1 0 0 0,0 0 0 0 0,-1-1 1 0 0,1 0-1 0 0,0 0 0 0 0,-1 0 1 0 0,1-1-1 0 0,1-1-1 0 0,-3 1 3 0 0,0-1 0 0 0,1 0 0 0 0,-1 0 0 0 0,-1 0 1 0 0,1-1-1 0 0,0 0 0 0 0,-1 0 0 0 0,0-1 0 0 0,0 1 0 0 0,0-1 1 0 0,0-1-4 0 0,5-5 4 0 0,-1-1 1 0 0,0 0 0 0 0,-1-1-1 0 0,5-9-4 0 0,-6 7 0 0 0,-1-1 0 0 0,-1 1 0 0 0,3-9 0 0 0,0-2 0 0 0,-3 7 1 0 0,-1-1-1 0 0,3-20 0 0 0,-2 6-11 0 0,-2 9-11 0 0,-1 0 1 0 0,-2-1 0 0 0,0 1-1 0 0,-2-1 1 0 0,-1-4 21 0 0,1 21-13 0 0,0-1 0 0 0,0 1 0 0 0,-1 0-1 0 0,0 0 1 0 0,-4-9 13 0 0,-3-6-22 0 0,9 23 15 0 0,1-1 0 0 0,-1 1 0 0 0,0-1 0 0 0,0 1 0 0 0,0-1 0 0 0,0 1 0 0 0,0 0 0 0 0,0 0 0 0 0,0 0 0 0 0,0-1 0 0 0,-1 1 7 0 0,2 1-2 0 0,0 0 1 0 0,-1-1-1 0 0,1 1 1 0 0,0 0-1 0 0,-1-1 1 0 0,1 1 0 0 0,0 0-1 0 0,-1 0 1 0 0,1 0-1 0 0,0-1 1 0 0,-1 1 0 0 0,1 0-1 0 0,-1 0 1 0 0,1 0-1 0 0,0 0 1 0 0,-1 0-1 0 0,1 0 1 0 0,-1 0 0 0 0,1 0-1 0 0,-1 0 1 0 0,1 0-1 0 0,-1 0 1 0 0,1 0 0 0 0,0 0-1 0 0,-1 0 1 0 0,1 0-1 0 0,-1 0 1 0 0,1 0-1 0 0,0 0 1 0 0,-1 1 0 0 0,1-1-1 0 0,-1 0 1 0 0,1 0-1 0 0,0 1 1 0 0,-1-1 1 0 0,0 0-4 0 0,-1 2-2 0 0,-1-1 0 0 0,1 0 0 0 0,0 1 0 0 0,-1-1 0 0 0,1 1 0 0 0,0-1 0 0 0,0 1 0 0 0,0 0 0 0 0,0 0 0 0 0,1 0 0 0 0,-1 0 0 0 0,0 0 0 0 0,1 1 0 0 0,-1-1-1 0 0,1 0 1 0 0,0 1 0 0 0,0-1 0 0 0,0 1 0 0 0,0 0 0 0 0,0-1 0 0 0,1 1 0 0 0,-1-1 0 0 0,1 2 6 0 0,-2 5-7 0 0,1-1-1 0 0,0 0 0 0 0,0 1 1 0 0,1-1-1 0 0,0 0 1 0 0,1 1-1 0 0,0 2 8 0 0,12 57-47 0 0,11 33 47 0 0,-14-67 25 0 0,1-2 0 0 0,2 1 0 0 0,1-2 1 0 0,1 1-26 0 0,-1-7 8 0 0,1 5-7 0 0,2 0 0 0 0,17 20-1 0 0,-14-20-624 0 0,-19-29-69 0 0,-1-1-38 0 0,0 0-199 0 0,0 0-820 0 0,0 0-354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5:20.4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11544 0 0,'0'0'529'0'0,"0"0"-12"0"0,0 0-77 0 0,0 0 888 0 0,2 0 428 0 0,6 2 89 0 0,-6-1-98 0 0,-1 2-460 0 0,14 40 1692 0 0,-9-26-2250 0 0,0 0-1 0 0,-1 1 1 0 0,-1-1 0 0 0,2 13-729 0 0,-3 6 481 0 0,2 6-236 0 0,-2 1 0 0 0,-2 0 0 0 0,-2 15-245 0 0,-2 53-15 0 0,0-67-1012 0 0,2 10 1027 0 0,3-33-1084 0 0,-1-19-431 0 0,-1-2-381 0 0,0 0-79 0 0,0 0-9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5:20.7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176 9 9216 0 0,'0'0'421'0'0,"0"0"-12"0"0,0 0 135 0 0,0 0 1542 0 0,0 0 700 0 0,0 0 138 0 0,1-2 252 0 0,-3-4-1591 0 0,-3 6-1493 0 0,1 1 1 0 0,-1 0-1 0 0,1 0 0 0 0,-1 0 0 0 0,1 1 0 0 0,-1-1 1 0 0,1 1-1 0 0,0 0 0 0 0,0 0 0 0 0,0 1 0 0 0,0-1 1 0 0,0 1-1 0 0,0 0 0 0 0,-2 2-92 0 0,-32 21 259 0 0,22-17-244 0 0,14-8-14 0 0,0 0 0 0 0,1 0 0 0 0,-1 0 1 0 0,0 0-1 0 0,0 0 0 0 0,0 0 1 0 0,1 0-1 0 0,-2 1-1 0 0,-1 2-220 0 0,1-1 0 0 0,-1 1 0 0 0,0-1 0 0 0,0 0 0 0 0,0-1 0 0 0,0 1 0 0 0,-5 1 220 0 0,8-3-1269 0 0,1-1-1233 0 0,0 0-4693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5:21.1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53 1 9672 0 0,'0'0'748'0'0,"0"0"-231"0"0,0 0 866 0 0,0 0 433 0 0,0 0 82 0 0,0 0-151 0 0,0 0-713 0 0,0 2-306 0 0,-2 3-367 0 0,0 0-1 0 0,-1 0 0 0 0,1 0 1 0 0,-1-1-1 0 0,0 1-360 0 0,-1 1 210 0 0,1-1-1 0 0,0 1 1 0 0,0 0-1 0 0,-1 4-209 0 0,0 4 166 0 0,0 0-1 0 0,1 0 0 0 0,0 1 1 0 0,2-1-1 0 0,-1 1 0 0 0,2 0-165 0 0,-2 17 181 0 0,1-22-140 0 0,1 1-1 0 0,0-1 1 0 0,0 1 0 0 0,1-1-1 0 0,1 3-40 0 0,1 2 90 0 0,0-1 0 0 0,1 1 0 0 0,5 9-90 0 0,-7-18 60 0 0,1-1 0 0 0,-1 0 0 0 0,1 0 0 0 0,0 0 0 0 0,0 0 0 0 0,1-1 0 0 0,0 1 0 0 0,-1-1 0 0 0,1 0 0 0 0,1 0 0 0 0,2 2-60 0 0,-5-5 53 0 0,0 1 0 0 0,1-1 1 0 0,-1 0-1 0 0,0 0 0 0 0,1 0 1 0 0,-1 0-1 0 0,1 0 0 0 0,-1 0 1 0 0,1-1-1 0 0,-1 1 0 0 0,1-1 1 0 0,-1 0-1 0 0,1 0 0 0 0,-1 0 1 0 0,1 0-1 0 0,0 0 0 0 0,-1-1 1 0 0,1 1-1 0 0,-1-1 0 0 0,1 1 1 0 0,-1-1-1 0 0,0 0 0 0 0,2-1-53 0 0,0 0 75 0 0,0 0 0 0 0,0 0 0 0 0,0-1 0 0 0,-1 1 0 0 0,1-1 0 0 0,-1 0 0 0 0,0 0 0 0 0,1 0 0 0 0,-2-1 0 0 0,1 1 0 0 0,0-1 0 0 0,2-3-75 0 0,0-2 40 0 0,-2 4-13 0 0,1-1 0 0 0,-1 1 0 0 0,-1-1 0 0 0,2-4-27 0 0,-3 7 3 0 0,0 0 0 0 0,-1 0 0 0 0,0 1 0 0 0,1-1 0 0 0,-1 0 0 0 0,0 0 0 0 0,0 0 0 0 0,-1 0 0 0 0,1 0 0 0 0,0 0 0 0 0,-1 1 0 0 0,0-2-3 0 0,-1-3-16 0 0,0-1-1 0 0,-1 1 0 0 0,0-1 1 0 0,0 1-1 0 0,-1 0 1 0 0,0 0-1 0 0,0 1 0 0 0,0-1 1 0 0,-6-4 16 0 0,3 3-357 0 0,-1 0 1 0 0,0 1-1 0 0,0 1 0 0 0,0-1 1 0 0,-1 2-1 0 0,0-1 0 0 0,-1 1 1 0 0,-3-1 356 0 0,-3-3-915 0 0,-2 0-556 0 0,-1-1-181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14:29.9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302 692 12872 0 0,'5'10'456'0'0,"1"1"0"0"0,0-1 1 0 0,4 5-457 0 0,2 7 30 0 0,-10-19 254 0 0,0 1 0 0 0,0 0 1 0 0,0-1-1 0 0,0 0 0 0 0,1 1 1 0 0,-1-1-1 0 0,3 2-284 0 0,12 11 2164 0 0,-15-15-1296 0 0,4 5 373 0 0,-4-5 2030 0 0,-2-9-3102 0 0,-1 0 1 0 0,0 0 0 0 0,0-1 0 0 0,-1 1 0 0 0,0 0 0 0 0,-1 1 0 0 0,1-1 0 0 0,-2 0-1 0 0,1 1 1 0 0,-2-2-170 0 0,-25-60 656 0 0,-25-46 300 0 0,23 45-537 0 0,28 63-381 0 0,-19-39 227 0 0,2-1 0 0 0,2-1-1 0 0,2-1 1 0 0,1-2-265 0 0,10 19 188 0 0,1-1 0 0 0,1-1 0 0 0,2 1 0 0 0,1-20-188 0 0,2 44 89 0 0,-3-4 18 0 0,-6 4-28 0 0,6 9-133 0 0,-9 9 40 0 0,6 1 15 0 0,1-3 8 0 0,0 0-1 0 0,0 0 1 0 0,1 0-1 0 0,0 1 1 0 0,0 1-9 0 0,-9 22 21 0 0,4-11-21 0 0,2 0 0 0 0,0 1 0 0 0,0-1 0 0 0,1 10 0 0 0,-1-4 0 0 0,-1-5 0 0 0,5-11 0 0 0,2-10 0 0 0,0 1 0 0 0,-1-1 0 0 0,1 0 0 0 0,0 1 0 0 0,0-1 0 0 0,-1 0 0 0 0,1 1 0 0 0,0-1 0 0 0,-1 0 0 0 0,1 0 0 0 0,-1 0 0 0 0,1 1 0 0 0,0-1 0 0 0,-1 0 0 0 0,1 0 0 0 0,-1 0 0 0 0,1 0 0 0 0,0 0 0 0 0,-1 0 0 0 0,1 1 0 0 0,-1-1 0 0 0,1-1 0 0 0,-1 1 0 0 0,0 0 0 0 0,1 0 0 0 0,-1 0 0 0 0,1-1 0 0 0,0 1 0 0 0,-1 0 0 0 0,1-1 0 0 0,-1 1 0 0 0,1 0 0 0 0,-1-1 0 0 0,1 1 0 0 0,0 0 0 0 0,-1-1 0 0 0,1 1 0 0 0,0-1 0 0 0,-1 1 0 0 0,1-1 0 0 0,0 1 0 0 0,0-1 0 0 0,-1 1 0 0 0,1-1 0 0 0,0 1 0 0 0,0-1 0 0 0,0 1 0 0 0,0-1 0 0 0,0 1 0 0 0,0-1 0 0 0,-3-19 0 0 0,2 16 0 0 0,0-8 0 0 0,0 1 0 0 0,1-1 0 0 0,0 0 0 0 0,2-9 0 0 0,0 10 0 0 0,1-1 0 0 0,0 1 0 0 0,0 0 0 0 0,3-6 0 0 0,4-10 0 0 0,-4 6 190 0 0,10-20-190 0 0,-12 31 71 0 0,-4 9 212 0 0,0 1 5 0 0,0 0-275 0 0,1 0 0 0 0,-1 0 0 0 0,0 0 0 0 0,0 0 0 0 0,0 0 0 0 0,1 0-1 0 0,-1-1 1 0 0,0 1 0 0 0,0 0 0 0 0,0 0 0 0 0,1 0 0 0 0,-1 0 0 0 0,0 0 0 0 0,0 0 0 0 0,0 0 0 0 0,0-1 0 0 0,1 1 0 0 0,-1 0 0 0 0,0 0-1 0 0,0 0 1 0 0,0 0 0 0 0,0 0 0 0 0,0-1 0 0 0,0 1 0 0 0,1 0 0 0 0,-1 0 0 0 0,0 0 0 0 0,0-1 0 0 0,0 1-13 0 0,0 0 26 0 0,0-1 0 0 0,0 1 0 0 0,0 0 0 0 0,0 0 0 0 0,1-1 0 0 0,-1 1 0 0 0,0 0 0 0 0,0 0 0 0 0,0 0 0 0 0,0-1 0 0 0,1 1 0 0 0,-1 0 0 0 0,0 0 0 0 0,0 0 0 0 0,0-1 0 0 0,1 1 0 0 0,-1 0 0 0 0,0 0 0 0 0,0 0 0 0 0,1 0 0 0 0,-1 0 0 0 0,0 0 0 0 0,1 0 0 0 0,-1-1 0 0 0,0 1 0 0 0,0 0 0 0 0,1 0 0 0 0,-1 0 0 0 0,0 0 0 0 0,1 0-26 0 0,-1 0 1 0 0,1 0 0 0 0,-1 0 0 0 0,1 0 0 0 0,-1 0 1 0 0,1 1-1 0 0,-1-1 0 0 0,1 0 0 0 0,-1 0 0 0 0,1 0 0 0 0,-1 0 0 0 0,1 0 1 0 0,-1 1-1 0 0,0-1 0 0 0,1 0 0 0 0,-1 0 0 0 0,1 1 0 0 0,-1-1 1 0 0,0 0-1 0 0,1 1 0 0 0,-1-1 0 0 0,0 1 0 0 0,1-1 0 0 0,-1 0 1 0 0,0 1-1 0 0,1-1 0 0 0,-1 1 0 0 0,0-1 0 0 0,0 1 0 0 0,0-1 1 0 0,1 1-1 0 0,-1-1 0 0 0,0 0 0 0 0,0 1 0 0 0,0 0-1 0 0,0 0-2 0 0,15 19-41 0 0,-10-14 28 0 0,0 0 1 0 0,-1 1 0 0 0,0 0 0 0 0,0 0-1 0 0,-1 0 15 0 0,10 13 143 0 0,-12-19-142 0 0,-1 0 0 0 0,1 0-1 0 0,0 0 1 0 0,0 0 0 0 0,0 0 0 0 0,0 0-1 0 0,0 0 1 0 0,0 0 0 0 0,0-1 0 0 0,0 1-1 0 0,0 0 1 0 0,0-1 0 0 0,0 1 0 0 0,0-1-1 0 0,1 1 1 0 0,-1-1-1 0 0,11 6 0 0 0,0 0 0 0 0,-7-8 0 0 0,-3 1 0 0 0,6 0-5 0 0,-7 1-226 0 0,1 0 0 0 0,0-1 1 0 0,-1 1-1 0 0,1 0 0 0 0,0-1 0 0 0,-1 1 0 0 0,1-1 0 0 0,0 0 0 0 0,-1 1 0 0 0,1-1 0 0 0,-1 0 0 0 0,1-1 231 0 0,4-5-1560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5:22.0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 2760 0 0,'5'0'248'0'0,"1"-2"359"0"0,-5 2-33 0 0,-1 0 1 0 0,1 0 0 0 0,0 0 0 0 0,-1 0 0 0 0,1 0 0 0 0,-1 0 0 0 0,1 0 0 0 0,-1 0 0 0 0,1 0 0 0 0,-1 0 0 0 0,1 1 0 0 0,-1-1 0 0 0,1 0 0 0 0,-1 0-1 0 0,1 1 1 0 0,-1-1 0 0 0,1 0 0 0 0,-1 1-575 0 0,13 9 5444 0 0,-10-6-4934 0 0,0 0-1 0 0,0 1 0 0 0,0-1 0 0 0,-1 1 0 0 0,1 0 0 0 0,-1-1 1 0 0,0 1-1 0 0,-1 0 0 0 0,2 4-509 0 0,1 8 270 0 0,-1 1 1 0 0,0 3-271 0 0,0 1 235 0 0,6 56 80 0 0,-2 15-315 0 0,-5-69 17 0 0,5 205 111 0 0,-7-227-73 0 0,1-3 14 0 0,1 0-63 0 0,-1 1 0 0 0,1-1-1 0 0,0 0 1 0 0,-1 0 0 0 0,1 0 0 0 0,-1-1 0 0 0,1 1-1 0 0,-1 0 1 0 0,0-1 0 0 0,0 1 0 0 0,0 0 0 0 0,1-1-1 0 0,-1 0 1 0 0,-1 1 0 0 0,1-1 0 0 0,0 0 0 0 0,0 1 0 0 0,-1-1-1 0 0,1 0-5 0 0,3-9 16 0 0,-2 1-1 0 0,1-1 1 0 0,-1-1-16 0 0,5-17 36 0 0,0 11-14 0 0,1 0-1 0 0,1 0 0 0 0,10-13-21 0 0,-15 24 16 0 0,1 1-1 0 0,1-1 1 0 0,-1 1-1 0 0,1 0 1 0 0,0 1-1 0 0,0 0 1 0 0,1 0-1 0 0,1-1-15 0 0,-8 6 1 0 0,1-1-1 0 0,-1 1 1 0 0,1-1-1 0 0,0 1 0 0 0,-1-1 1 0 0,1 1-1 0 0,0 0 1 0 0,-1-1-1 0 0,1 1 1 0 0,0 0-1 0 0,0-1 1 0 0,-1 1-1 0 0,1 0 0 0 0,0 0 1 0 0,0 0-1 0 0,-1 0 1 0 0,1 0-1 0 0,0 0 1 0 0,0 0-1 0 0,-1 0 1 0 0,1 0-1 0 0,0 0 1 0 0,0 0-1 0 0,-1 0 0 0 0,1 1 0 0 0,2 0 1 0 0,-1-1-1 0 0,1 1 0 0 0,-1 0 0 0 0,1 0 0 0 0,-1 0 0 0 0,1 0 0 0 0,-1 0 0 0 0,0 1 0 0 0,0-1 0 0 0,0 1 0 0 0,0 0 0 0 0,0-1 0 0 0,0 1 0 0 0,0 0 0 0 0,0 0 0 0 0,-1 0 0 0 0,1 1 0 0 0,6 7 2 0 0,-1 1 1 0 0,4 8-3 0 0,-6-10 6 0 0,0 0 6 0 0,-1 0-1 0 0,0 0 1 0 0,0 3-12 0 0,-1-3 6 0 0,1 0 0 0 0,0 0 0 0 0,1 3-6 0 0,14 24-2 0 0,-14-26 4 0 0,0 0 0 0 0,1 0 0 0 0,-1 0 0 0 0,2-1 0 0 0,0 0 0 0 0,0 0 0 0 0,5 4-2 0 0,-10-11 6 0 0,1-1-1 0 0,-1 1 0 0 0,1-1 1 0 0,-1 0-1 0 0,1 1 1 0 0,0-1-1 0 0,0-1 0 0 0,-1 1 1 0 0,1 0-1 0 0,0-1 1 0 0,0 1-1 0 0,0-1 0 0 0,0 0 1 0 0,0 0-1 0 0,0 0 0 0 0,0 0 1 0 0,0-1-1 0 0,-1 1 1 0 0,1-1-1 0 0,0 0 0 0 0,0 0 1 0 0,0 0-1 0 0,0 0-5 0 0,0-1 0 0 0,1 0 0 0 0,-1 0 0 0 0,-1 0 1 0 0,1 0-1 0 0,0 0 0 0 0,0-1 0 0 0,-1 0 0 0 0,1 1 0 0 0,-1-1 0 0 0,0 0 0 0 0,0 0 0 0 0,0 0 0 0 0,0 0 0 0 0,-1 0 0 0 0,2-3 0 0 0,0-1-1 0 0,-1 1-1 0 0,0 0 0 0 0,0 0 0 0 0,0-1 0 0 0,0 1 0 0 0,-1-1 1 0 0,0 1-1 0 0,-1-3 2 0 0,2-18-52 0 0,-1 16 36 0 0,0 0 0 0 0,-1 0 0 0 0,0-3 16 0 0,-1 12-3 0 0,1-1 0 0 0,0 1 0 0 0,-1 0 0 0 0,1-1-1 0 0,-1 1 1 0 0,0 0 0 0 0,1-1 0 0 0,-1 1 0 0 0,0 0 0 0 0,-1 0 0 0 0,1 0 0 0 0,0 0 0 0 0,0 0 0 0 0,-1 0 0 0 0,0 0 0 0 0,0-1 3 0 0,-6 0-43 0 0,5 2 41 0 0,-1 1-1 0 0,1 0 1 0 0,0 0 0 0 0,-1 0 0 0 0,1 0-1 0 0,-1 1 1 0 0,1-1 0 0 0,0 1-1 0 0,-1 0 1 0 0,1 0 0 0 0,0 0 0 0 0,0 1-1 0 0,0-1 1 0 0,0 1 0 0 0,0-1 0 0 0,0 1-1 0 0,0 0 1 0 0,0 0 0 0 0,1 0 0 0 0,-2 2 2 0 0,-4 4-6 0 0,0 0 0 0 0,0 0 0 0 0,1 1 0 0 0,0 0 0 0 0,-2 3 6 0 0,7-8 13 0 0,1-1-1 0 0,-1 1 1 0 0,0-1 0 0 0,1 1-1 0 0,0-1 1 0 0,0 1 0 0 0,0 0-1 0 0,0 0 1 0 0,0-1 0 0 0,1 1-1 0 0,0 0 1 0 0,-1 0 0 0 0,2 0-1 0 0,-1 2-12 0 0,0-4 7 0 0,1 0 1 0 0,-1 1-1 0 0,1-1 0 0 0,0 0 0 0 0,-1 1 1 0 0,1-1-1 0 0,0 0 0 0 0,0 0 0 0 0,1 0 0 0 0,-1 0 1 0 0,0 0-1 0 0,1 0 0 0 0,-1 0 0 0 0,1 0 1 0 0,0 0-1 0 0,0-1 0 0 0,-1 1 0 0 0,1 0 0 0 0,0-1 1 0 0,0 0-1 0 0,0 0 0 0 0,1 1 0 0 0,-1-1 1 0 0,0 0-1 0 0,0-1 0 0 0,1 1 0 0 0,-1 0-7 0 0,0-1 3 0 0,-1 0 0 0 0,0 0 0 0 0,0 0-1 0 0,1 0 1 0 0,-1 0 0 0 0,0 0 0 0 0,0 0 0 0 0,0 0 0 0 0,1-1-1 0 0,-1 1 1 0 0,0 0 0 0 0,0-1 0 0 0,0 1 0 0 0,0-1-1 0 0,0 0 1 0 0,0 1 0 0 0,0-1 0 0 0,0 0 0 0 0,0 1 0 0 0,1-2-3 0 0,19-19 38 0 0,-16 16-49 0 0,-2 0 11 0 0,1 1 0 0 0,-1-1 0 0 0,0 0 0 0 0,-1 0 0 0 0,1 0 0 0 0,-1 0 0 0 0,0-1 0 0 0,0 1 0 0 0,0 0 0 0 0,-1-1 0 0 0,0 0 0 0 0,1-2 0 0 0,3-9-21 0 0,-4 16 18 0 0,0-1 1 0 0,-1 1-1 0 0,1 0 0 0 0,-1-1 1 0 0,1 1-1 0 0,-1 0 0 0 0,0-1 1 0 0,1 1-1 0 0,-1 0 0 0 0,0-1 1 0 0,0 1-1 0 0,0-1 0 0 0,0 1 1 0 0,0 0-1 0 0,-1-1 0 0 0,1 0 3 0 0,3 23-268 0 0,5 17 0 0 0,1 26 196 0 0,-1-41 68 0 0,1 0 0 0 0,3 4 4 0 0,-2-4-76 0 0,-7-18-97 0 0,0 0 0 0 0,0 0 0 0 0,0 0 0 0 0,1-1-1 0 0,0 1 1 0 0,0-1 0 0 0,0 0 0 0 0,1 0 0 0 0,4 3 173 0 0,-8-6-96 0 0,0-1 1 0 0,-1 0 0 0 0,1 0-1 0 0,0 1 1 0 0,-1-1-1 0 0,1 0 1 0 0,0 0 0 0 0,0 0-1 0 0,-1 0 1 0 0,1 0 0 0 0,0 0-1 0 0,-1 0 1 0 0,1 0-1 0 0,0 0 1 0 0,0 0 0 0 0,-1-1-1 0 0,1 1 1 0 0,0 0 0 0 0,-1 0-1 0 0,1-1 1 0 0,0 1-1 0 0,-1 0 1 0 0,1-1 0 0 0,0 1-1 0 0,-1-1 96 0 0,14-10-2338 0 0,-5-1 631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5:22.5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91 4608 0 0,'0'0'353'0'0,"0"0"186"0"0,0 0 1642 0 0,0 0 746 0 0,0 0 147 0 0,2 1-249 0 0,2 3-2260 0 0,-1 0 0 0 0,1 0-1 0 0,0 0 1 0 0,-1 0-1 0 0,0 1 1 0 0,0 0-1 0 0,0 0 1 0 0,-1-1 0 0 0,0 1-1 0 0,1 3-564 0 0,0-1 244 0 0,-1-2-97 0 0,0-1 0 0 0,-1 1 1 0 0,0 0-1 0 0,0 0 1 0 0,0 0-1 0 0,-1 1-147 0 0,4 18 302 0 0,1 2-49 0 0,3 9-68 0 0,-5-24-190 0 0,-2-7 79 0 0,1 0 0 0 0,-1 1 0 0 0,1-1 0 0 0,0 0 0 0 0,0 0 0 0 0,0 0 0 0 0,1 0-74 0 0,-3-3 17 0 0,1 0 0 0 0,0 0 1 0 0,0 0-1 0 0,0-1 0 0 0,-1 1 0 0 0,1 0 0 0 0,0-1 0 0 0,0 1 0 0 0,0-1 1 0 0,0 1-1 0 0,0-1 0 0 0,0 1 0 0 0,0-1 0 0 0,0 1 0 0 0,0-1 1 0 0,0 0-1 0 0,1 0 0 0 0,-1 0 0 0 0,0 0 0 0 0,0 0 0 0 0,0 0 1 0 0,0 0-1 0 0,0 0 0 0 0,0 0 0 0 0,0 0 0 0 0,1 0 0 0 0,-1-1 0 0 0,0 1 1 0 0,0 0-1 0 0,0-1 0 0 0,0 0-17 0 0,5-1 37 0 0,0-1 1 0 0,0 0-1 0 0,-1-1 0 0 0,0 1 1 0 0,1-1-1 0 0,-1 0 0 0 0,-1-1 1 0 0,1 1-1 0 0,-1-1 0 0 0,1 0 1 0 0,-1 0-1 0 0,1-4-37 0 0,8-14-269 0 0,-11 17 302 0 0,0-1 110 0 0,13-13 46 0 0,-12 18-177 0 0,0-1 1 0 0,-1 0-1 0 0,0-1 0 0 0,1 1 1 0 0,-1 0-1 0 0,0-1 0 0 0,0 1 1 0 0,-1-1-1 0 0,1 0 0 0 0,-1 1 1 0 0,0-1-1 0 0,0 0 1 0 0,0 0-1 0 0,0 0 0 0 0,-1-1-12 0 0,1 2 9 0 0,-1 0-1 0 0,0 0 0 0 0,1-1 1 0 0,0 1-1 0 0,0 0 1 0 0,0-2-9 0 0,0 2 5 0 0,0 0 1 0 0,0 0-1 0 0,0-1 1 0 0,-1 1 0 0 0,1-1-1 0 0,-1-1-5 0 0,4-31 64 0 0,-4 32-64 0 0,0-1 0 0 0,0 1 0 0 0,-1 0 0 0 0,1 0 0 0 0,-1 0 0 0 0,0 0 0 0 0,0 0 0 0 0,-1 0 0 0 0,1 0 0 0 0,-1 0 0 0 0,0 1 0 0 0,1-1 0 0 0,-2 0 0 0 0,1 1 0 0 0,2 2 0 0 0,-1 0 0 0 0,0 1 0 0 0,1-1 0 0 0,-1 1-1 0 0,1-1 1 0 0,-1 0 0 0 0,0 1 0 0 0,0-1 0 0 0,1 1 0 0 0,-1-1-1 0 0,0 1 1 0 0,0 0 0 0 0,0-1 0 0 0,1 1 0 0 0,-1 0 0 0 0,0 0 0 0 0,0 0-1 0 0,0-1 1 0 0,0 1 0 0 0,0 0 0 0 0,0 0 0 0 0,1 0 0 0 0,-1 0-1 0 0,0 0 1 0 0,0 1 0 0 0,0-1 0 0 0,0 0 0 0 0,0 0 0 0 0,1 0-1 0 0,-1 1 1 0 0,0-1 0 0 0,0 1 0 0 0,0-1 0 0 0,1 0 0 0 0,-1 1 0 0 0,0-1-1 0 0,0 1 1 0 0,1 0 0 0 0,-1 0 0 0 0,-1 0-7 0 0,-4 2 11 0 0,-1 1 1 0 0,1-1 0 0 0,1 1-1 0 0,-1 1 1 0 0,1-1-1 0 0,-1 1 1 0 0,1 0-1 0 0,0 0 1 0 0,1 0-1 0 0,0 1 1 0 0,-1 0-1 0 0,2 0 1 0 0,-1 0 0 0 0,1 0-1 0 0,0 0 1 0 0,0 1-1 0 0,-1 5-4 0 0,2-5-6 0 0,0-1 0 0 0,0 1 0 0 0,1 0 0 0 0,0 1 0 0 0,0-1 0 0 0,1 0 0 0 0,0 0 0 0 0,0 0 0 0 0,1 0 1 0 0,0 0-1 0 0,0 3 6 0 0,3 5 44 0 0,0 0 1 0 0,0 0 0 0 0,2 0 0 0 0,4 10-45 0 0,-5-18-73 0 0,-1 0 1 0 0,1 0-1 0 0,1 0 1 0 0,-1 0 0 0 0,1-1-1 0 0,0 0 1 0 0,0 0 0 0 0,1-1-1 0 0,0 0 1 0 0,0 0 0 0 0,0 0-1 0 0,1-1 1 0 0,-1 0 0 0 0,1-1-1 0 0,6 3 73 0 0,-1-4-1454 0 0,3-1-392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5:27.0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148 483 456 0 0,'4'0'611'0'0,"0"0"1477"0"0,0-1 0 0 0,-1 1 0 0 0,1-1 0 0 0,0 1 1 0 0,0-1-1 0 0,-1-1 0 0 0,2 1-2088 0 0,23-13 6116 0 0,-16 8-4814 0 0,-12 5-1160 0 0,1 0 0 0 0,0 1 0 0 0,0-1 0 0 0,-1 0 1 0 0,1 0-1 0 0,-1 0 0 0 0,1 0 0 0 0,-1 0 0 0 0,1 0 0 0 0,-1 0 0 0 0,0 0 0 0 0,1-1-142 0 0,1-4 503 0 0,-1 5-432 0 0,-1 0 0 0 0,1 0 0 0 0,0 0 0 0 0,-1 0 0 0 0,1 0 0 0 0,-1 0 0 0 0,0 0 0 0 0,1-1 0 0 0,-1 1 0 0 0,0 0 0 0 0,0 0 0 0 0,1 0 0 0 0,-1 0 0 0 0,0-1 0 0 0,0 1 0 0 0,0 0 0 0 0,0 0 0 0 0,-1 0 0 0 0,1 0 0 0 0,0 0 0 0 0,0-1 0 0 0,-1 1 0 0 0,1 0 0 0 0,-1 0 0 0 0,1 0 0 0 0,-1 0 0 0 0,1 0 0 0 0,-1 0-70 0 0,-5-16 586 0 0,5 16-575 0 0,1 0 1 0 0,-1 0-1 0 0,0 0 0 0 0,0 0 1 0 0,0 0-1 0 0,0-1 1 0 0,0 1-1 0 0,0 1 1 0 0,0-1-1 0 0,0 0 0 0 0,0 0 1 0 0,0 0-1 0 0,0 0 1 0 0,0 1-1 0 0,0-1 1 0 0,-1 1-1 0 0,1-1 0 0 0,0 1 1 0 0,-1-1-1 0 0,1 1 1 0 0,0 0-1 0 0,-1-1 0 0 0,0 1-12 0 0,-1 0 22 0 0,0-1 0 0 0,-1 0 0 0 0,1 1-1 0 0,0 0 1 0 0,-1 0 0 0 0,1 0 0 0 0,0 0-1 0 0,-1 1 1 0 0,-1 0-22 0 0,-5 2-37 0 0,-1 1-1 0 0,1 1 1 0 0,0-1-1 0 0,0 2 0 0 0,-8 5 38 0 0,13-7-25 0 0,1-1-1 0 0,-1 1 0 0 0,0 0 0 0 0,1 0 0 0 0,0 1 0 0 0,0-1 0 0 0,0 1 0 0 0,1 0 0 0 0,0 0 0 0 0,0 0 0 0 0,-2 4 26 0 0,-5 15 58 0 0,1 1 0 0 0,2 1 0 0 0,0-1-1 0 0,-2 23-57 0 0,7-29 48 0 0,0-1-1 0 0,2 1 0 0 0,0 0 0 0 0,1 0 0 0 0,0-1 0 0 0,2 1 0 0 0,1 3-47 0 0,-2-11 0 0 0,1 3 0 0 0,0 0 0 0 0,1 0 0 0 0,0 0 0 0 0,1 0 0 0 0,1-1 0 0 0,0 0 0 0 0,3 5 0 0 0,-4-10 1 0 0,2 2 8 0 0,0 1-1 0 0,0-1 1 0 0,1-1 0 0 0,0 1 0 0 0,0-1-1 0 0,8 6-8 0 0,-6-8 2 0 0,0-1-1 0 0,0 0 0 0 0,0-1 0 0 0,1 0 0 0 0,0 0 0 0 0,0-1 0 0 0,0 0 0 0 0,0-1 0 0 0,1-1 0 0 0,-1 0 0 0 0,3 0-1 0 0,-5-1 0 0 0,0 0 0 0 0,1-1 0 0 0,-1 0 0 0 0,1-1 0 0 0,-1 0 0 0 0,0-1 0 0 0,0 0 0 0 0,0 0-1 0 0,0-1 1 0 0,0 0 0 0 0,0 0 0 0 0,-1-1 0 0 0,1 0 0 0 0,2-2 0 0 0,11-9 0 0 0,0 0 1 0 0,-1-2-1 0 0,7-7 0 0 0,-18 15-2 0 0,0-1 0 0 0,-1 0 1 0 0,-1-1-1 0 0,0 0 0 0 0,0 0 0 0 0,-1 0 0 0 0,3-9 2 0 0,-4 10-45 0 0,-5 8 44 0 0,0 0-1 0 0,0 1 1 0 0,0-1 0 0 0,-1 1 0 0 0,1-1-1 0 0,0 0 1 0 0,-1 0 0 0 0,1 0 0 0 0,-1 1 0 0 0,0-1-1 0 0,1 0 1 0 0,-1 0 1 0 0,2-11-16 0 0,-2 12 13 0 0,1-1 1 0 0,-1 1 0 0 0,0 0 0 0 0,0 0-1 0 0,1 0 1 0 0,-1 0 0 0 0,0 0 0 0 0,0-1-1 0 0,0 1 1 0 0,0 0 0 0 0,0 0 0 0 0,0 0-1 0 0,-1 0 1 0 0,1-1 0 0 0,0 1-1 0 0,-1 0 1 0 0,1 0 0 0 0,0 0 0 0 0,-1 0-1 0 0,1 0 1 0 0,-1 0 2 0 0,-7-10-23 0 0,7 9 14 0 0,0 0 1 0 0,-1 1 0 0 0,1-1 0 0 0,0 1-1 0 0,-1-1 1 0 0,1 1 0 0 0,0 0 0 0 0,-1 0-1 0 0,0-1 1 0 0,1 1 0 0 0,-1 0 0 0 0,0 0-1 0 0,-1 0 9 0 0,-9-4-18 0 0,0 2-1 0 0,-1-1 0 0 0,1 2 1 0 0,-1-1-1 0 0,0 2 0 0 0,0 0 1 0 0,0 0-1 0 0,-8 2 19 0 0,16-2 0 0 0,4 1 0 0 0,-1 0 0 0 0,1 0 0 0 0,0 1 0 0 0,-1-1 0 0 0,1 0 0 0 0,-1 0 0 0 0,1 1 0 0 0,0-1 0 0 0,-1 0 0 0 0,1 1 0 0 0,0 0 0 0 0,-1-1 0 0 0,1 1 0 0 0,0 0 0 0 0,0-1 0 0 0,0 1 0 0 0,-1 1 0 0 0,-11 8 0 0 0,10-4 0 0 0,2 0 14 0 0,1 0-1 0 0,-1-1 1 0 0,1 1 0 0 0,1 0-1 0 0,-1 0 1 0 0,1 0 0 0 0,0-1-1 0 0,0 1 1 0 0,1 0 0 0 0,-1-1-1 0 0,1 1 1 0 0,1-1-1 0 0,-1 0 1 0 0,3 4-14 0 0,0 0 11 0 0,0-1-1 0 0,1 0 0 0 0,0 0 1 0 0,0 0-1 0 0,1-1 1 0 0,0 0-1 0 0,0-1 1 0 0,6 5-11 0 0,38 26 53 0 0,-44-33-42 0 0,0-1-1 0 0,1 1 1 0 0,0-1 0 0 0,-1 0-1 0 0,1-1 1 0 0,4 1-11 0 0,-9-2 4 0 0,1-1 0 0 0,-1 1 0 0 0,1-1 0 0 0,-1 0 0 0 0,1 1 0 0 0,0-2 0 0 0,-1 1 0 0 0,1 0 0 0 0,-1-1 0 0 0,1 0 0 0 0,-1 1 0 0 0,0-1 0 0 0,1-1 0 0 0,-1 1 0 0 0,0 0 0 0 0,2-2-4 0 0,-2 2 0 0 0,-1-1 0 0 0,1 0-1 0 0,-1 0 1 0 0,1 0 0 0 0,-1 0-1 0 0,0 0 1 0 0,0-1 0 0 0,0 1 0 0 0,0-1-1 0 0,0 1 1 0 0,0-1 0 0 0,-1 0 0 0 0,1 0-1 0 0,-1 0 1 0 0,0 1-1 0 0,0-1-1 0 0,-1 1 1 0 0,1 0 0 0 0,-1-1-1 0 0,0 1 1 0 0,0 0-1 0 0,0-1 1 0 0,0 1 0 0 0,0-1-1 0 0,0 1 1 0 0,-1 0-1 0 0,1-1 1 0 0,-1 1-1 0 0,0-2 2 0 0,-1-1-10 0 0,0 0-1 0 0,-1 1 1 0 0,0-1-1 0 0,1 1 1 0 0,-2-1-1 0 0,1 1 0 0 0,0 0 1 0 0,-1 0-1 0 0,0 0 1 0 0,0 1-1 0 0,0 0 0 0 0,0-1 1 0 0,-2 0 10 0 0,-4-3-93 0 0,-1 1 0 0 0,0 0 1 0 0,0 0-1 0 0,-9-2 93 0 0,-42-13 360 0 0,21 6-2752 0 0,-1 3 0 0 0,-20-4 2392 0 0,50 15-1668 0 0,0-2-284 0 0</inkml:trace>
  <inkml:trace contextRef="#ctx0" brushRef="#br0" timeOffset="661.376">380 124 13824 0 0,'0'0'629'0'0,"0"0"-12"0"0,4-4 486 0 0,11-6 1447 0 0,-1-1 0 0 0,6-6-2550 0 0,10-8 1678 0 0,-11 9-918 0 0,-10 9-427 0 0,-1 0 0 0 0,1 1 0 0 0,4-2-333 0 0,-9 6 64 0 0,0 0 0 0 0,0 0 0 0 0,0 1 0 0 0,0 0 0 0 0,0 0 0 0 0,0 0 0 0 0,0 0 0 0 0,0 0 0 0 0,0 1 0 0 0,4 0-64 0 0,-4 0 42 0 0,0 0-1 0 0,1 0 1 0 0,-1 0 0 0 0,0 1-1 0 0,1 0 1 0 0,-1-1 0 0 0,0 2-1 0 0,0-1 1 0 0,0 0 0 0 0,3 2-42 0 0,-4-1 14 0 0,-1 0-1 0 0,1 0 1 0 0,-1 0 0 0 0,1 0 0 0 0,-1 1 0 0 0,0-1 0 0 0,0 0 0 0 0,0 1-1 0 0,0 0 1 0 0,-1-1 0 0 0,1 1 0 0 0,-1 0 0 0 0,1 0 0 0 0,0 2-14 0 0,1 5 1 0 0,-1 0 0 0 0,0 0 1 0 0,0 0-1 0 0,-1 0 0 0 0,0 0 1 0 0,-1 0-1 0 0,0 0 0 0 0,0 1 1 0 0,-1-1-1 0 0,-1 0-1 0 0,1 6 1 0 0,0-8-4 0 0,-1 0 0 0 0,1-1 0 0 0,-2 1 0 0 0,1 0-1 0 0,-1-1 1 0 0,-2 5 3 0 0,-23 41-57 0 0,24-46 51 0 0,0-1-1 0 0,-1 1 0 0 0,0-1 1 0 0,0 0-1 0 0,0 0 0 0 0,-1-1 1 0 0,0 0-1 0 0,0 0 0 0 0,-3 2 7 0 0,-3-2 87 0 0,3 3 42 0 0,30-12-111 0 0,-12 2 5 0 0,0 1 1 0 0,1 0 0 0 0,-1 1 0 0 0,1 0 0 0 0,-1 0-1 0 0,0 1 1 0 0,1 0 0 0 0,-1 1 0 0 0,2 0-24 0 0,24 4 70 0 0,-17-3-180 0 0,6 1-290 0 0,25 4-3325 0 0,-46-9 1170 0 0,1-3-4708 0 0</inkml:trace>
  <inkml:trace contextRef="#ctx0" brushRef="#br0" timeOffset="1019.396">817 27 1376 0 0,'0'0'65'0'0,"5"-5"6"0"0,3-1 300 0 0,-1 2 2750 0 0,-3 0 3823 0 0,-3 3-3578 0 0,-1 1-1697 0 0,0 0-742 0 0,0 0-154 0 0,0 0-66 0 0,8 12 349 0 0,-2-1-593 0 0,-1-1 0 0 0,-1 1 1 0 0,3 11-464 0 0,1-1 219 0 0,-7-15-168 0 0,1 0 0 0 0,-1 0 0 0 0,0 0-1 0 0,0 0 1 0 0,0 3-51 0 0,-1-3 20 0 0,1 1-1 0 0,0-1 1 0 0,0 0 0 0 0,0 0-1 0 0,1 1-19 0 0,7 21 52 0 0,-7-20-50 0 0,0 0-1 0 0,1 0 0 0 0,0-1 1 0 0,0 0-1 0 0,1 1 0 0 0,0-1 1 0 0,0 0-2 0 0,-1-3-106 0 0,0 1 0 0 0,-1-1 0 0 0,1 1 0 0 0,1 5 106 0 0,-3-9-852 0 0,-1-1-275 0 0,0 0-52 0 0,1 0 814 0 0,0 0 0 0 0,0 0-1 0 0,-1 0 1 0 0,1 0 0 0 0,0 0-1 0 0,0 0 1 0 0,0-1-1 0 0,0 1 1 0 0,0 0 0 0 0,0-1-1 0 0,0 1 1 0 0,0-1-1 0 0,-1 1 1 0 0,1-1 0 0 0,0 1-1 0 0,0-1 1 0 0,-1 1 0 0 0,2-2 365 0 0,-1 1-318 0 0,0 0 1 0 0,-1-1-1 0 0,1 1 1 0 0,0 0 0 0 0,0-1-1 0 0,-1 1 1 0 0,1-1 0 0 0,0 1-1 0 0,-1-1 1 0 0,1-1 317 0 0,0-4-511 0 0,0-1 0 0 0,-1 0 0 0 0,0 1 0 0 0,-1-6 511 0 0,1 1-1011 0 0,0 2 1003 0 0,-1 0 0 0 0,0-1 0 0 0,-2-9 8 0 0,2 16 732 0 0,0 0-1 0 0,0 0 1 0 0,0 1 0 0 0,-1-1-1 0 0,1 0 1 0 0,-1 1 0 0 0,0-1-1 0 0,0 1 1 0 0,-1-1 0 0 0,1 1-1 0 0,-2-2-731 0 0,3 4 188 0 0,0 0-1 0 0,0 0 1 0 0,-1 1 0 0 0,1-1-1 0 0,0 0 1 0 0,-1 0 0 0 0,1 1-1 0 0,0-1 1 0 0,-1 1-1 0 0,1-1 1 0 0,-1 1 0 0 0,1 0-1 0 0,-1 0 1 0 0,1-1 0 0 0,0 1-1 0 0,-1 0 1 0 0,1 0 0 0 0,-1 0-1 0 0,1 1 1 0 0,-1-1-1 0 0,1 0 1 0 0,-2 1-188 0 0,-4 1 670 0 0,1 0 0 0 0,-1 0 1 0 0,0 1-1 0 0,-1 2-670 0 0,-3-1 379 0 0,-6 5-34 0 0,11-6-282 0 0,0 0 1 0 0,0-1 0 0 0,0 0-1 0 0,0 0 1 0 0,0 0 0 0 0,0 0 0 0 0,-6 0-64 0 0,-14 1 94 0 0,18-1-315 0 0,0-1 0 0 0,0-1-1 0 0,0 1 1 0 0,0-1 0 0 0,0 0-1 0 0,-1-1 222 0 0,-5-3-772 0 0</inkml:trace>
  <inkml:trace contextRef="#ctx0" brushRef="#br0" timeOffset="3084.499">1317 547 16671 0 0,'0'0'382'0'0,"0"0"54"0"0,0 0 20 0 0,0 0-55 0 0,0-2-260 0 0,-2-2-77 0 0,-5-9 505 0 0,7 13-552 0 0,-1 0 1 0 0,1-1-1 0 0,-1 1 1 0 0,1 0-1 0 0,-1 0 1 0 0,1 0-1 0 0,-1 0 1 0 0,0 0-1 0 0,1 0 1 0 0,-1 0-1 0 0,1 0 1 0 0,-1 0-1 0 0,1 0 1 0 0,-1 0-1 0 0,0 0 1 0 0,1 0-1 0 0,-1 0 1 0 0,1 0-1 0 0,-1 1 1 0 0,1-1-1 0 0,-1 0-17 0 0,-9 5 254 0 0,0-1 0 0 0,1 1 0 0 0,0 0 0 0 0,-6 6-254 0 0,6-4 237 0 0,1 0 0 0 0,0 1 0 0 0,-1 2-237 0 0,-3 3 241 0 0,-17 24 335 0 0,27-34-526 0 0,0 1 0 0 0,0-1 0 0 0,0 1 0 0 0,0 0 0 0 0,1-1 0 0 0,-1 1 0 0 0,1 0 0 0 0,0 0 0 0 0,1 0 0 0 0,-1 0 0 0 0,0 3-50 0 0,1 0 70 0 0,0 1 1 0 0,0-1-1 0 0,0 1 0 0 0,1-1 1 0 0,1 6-71 0 0,-1-7 44 0 0,0 3 12 0 0,1-2 0 0 0,0 1 0 0 0,0 0 0 0 0,1 0 0 0 0,0-1 0 0 0,0 1 0 0 0,0-1 0 0 0,1 0 0 0 0,0 0 0 0 0,1 0-56 0 0,1 1 79 0 0,1 0 0 0 0,0 0-1 0 0,0-1 1 0 0,0 0 0 0 0,1 0 0 0 0,0-1 0 0 0,1 0 0 0 0,-1 0 0 0 0,6 1-79 0 0,-5-1 64 0 0,1-1 0 0 0,0-1 0 0 0,0 0 0 0 0,4 1-64 0 0,6 1 1 0 0,-16-4-11 0 0,1 0-1 0 0,0-1 0 0 0,0 1 0 0 0,0-1 0 0 0,2 0 11 0 0,-4 0-316 0 0,1-1 1 0 0,0 0-1 0 0,0 0 1 0 0,0 0-1 0 0,0 0 0 0 0,0 0 1 0 0,0-1-1 0 0,0 1 1 0 0,-1-1-1 0 0,4-1 316 0 0,-5 0-1856 0 0,2-5-79 0 0</inkml:trace>
  <inkml:trace contextRef="#ctx0" brushRef="#br0" timeOffset="3618.475">1356 823 16096 0 0,'19'1'819'0'0,"18"-1"216"0"0,-28-1-740 0 0,-5 1-71 0 0,-1 0 1 0 0,0-1-1 0 0,1 1 1 0 0,-1-1-1 0 0,0 0 1 0 0,0 0-1 0 0,0 0 1 0 0,2-1-225 0 0,15-7 1145 0 0,-17 8-1043 0 0,1-1 0 0 0,0 1-1 0 0,-1-1 1 0 0,1 0-1 0 0,-1 0 1 0 0,1-1 0 0 0,-1 1-1 0 0,0-1-101 0 0,1-1 102 0 0,0 1 0 0 0,-1 0-1 0 0,0-1 1 0 0,0 0-1 0 0,0 0 1 0 0,0 0 0 0 0,0 0-1 0 0,0-2-101 0 0,-2 3 61 0 0,0 1 1 0 0,0-1-1 0 0,-1 0 0 0 0,1 1 1 0 0,-1-1-1 0 0,0 1 0 0 0,1-1 0 0 0,-1 0 1 0 0,0 1-1 0 0,-1-1 0 0 0,1 0 1 0 0,0 1-1 0 0,-1-1 0 0 0,0 0 0 0 0,1 1 1 0 0,-2-2-62 0 0,1 0 27 0 0,0 0 1 0 0,-1 0 0 0 0,0 0 0 0 0,1 0-1 0 0,-1 0 1 0 0,-1 1 0 0 0,1-1 0 0 0,-1 1-1 0 0,1-1 1 0 0,-1 1 0 0 0,0 0 0 0 0,0 0-1 0 0,0 0 1 0 0,-1 1 0 0 0,1-1 0 0 0,-1 1-1 0 0,1 0 1 0 0,-1-1 0 0 0,0 2 0 0 0,0-1-1 0 0,-1 0-27 0 0,-17-5 0 0 0,14 7 0 0 0,4 2-1 0 0,-18 9-20 0 0,20-10 18 0 0,1-1 0 0 0,0 1 0 0 0,0 0 0 0 0,0-1-1 0 0,0 1 1 0 0,0 0 0 0 0,1 0 0 0 0,-1 0 0 0 0,0 0 0 0 0,0 0-1 0 0,0 0 1 0 0,1 0 0 0 0,-1 0 0 0 0,1 0 0 0 0,-1 0-1 0 0,1 0 1 0 0,-1 1 3 0 0,0 10-41 0 0,1-1 0 0 0,1 0 0 0 0,0 1 0 0 0,0-1 0 0 0,1 0 0 0 0,1 0 0 0 0,0 3 41 0 0,2 8-22 0 0,-3-14-54 0 0,0-1 0 0 0,1 1 1 0 0,0-1-1 0 0,0 0 0 0 0,1 0 0 0 0,0 0 1 0 0,0-1-1 0 0,0 1 0 0 0,4 3 76 0 0,2 1-48 0 0,0 0 0 0 0,1 0 0 0 0,0-1-1 0 0,7 4 49 0 0,3 5-129 0 0,-16-15 32 0 0,0 1 1 0 0,-1-1-1 0 0,1 0 0 0 0,1-1 0 0 0,3 3 97 0 0,-2-2-54 0 0,4 2-932 0 0,1-1 0 0 0,-1 1 0 0 0,1-2-1 0 0,12 4 987 0 0,-4-7-1856 0 0</inkml:trace>
  <inkml:trace contextRef="#ctx0" brushRef="#br0" timeOffset="4057.468">1658 666 6448 0 0,'0'0'297'0'0,"0"0"-9"0"0,0 0 129 0 0,2 2 1242 0 0,1 2-615 0 0,0 0-1 0 0,0 1 1 0 0,-1-1 0 0 0,1 1-1 0 0,-1 0 1 0 0,1 2-1044 0 0,10 33 2020 0 0,-9-26-1710 0 0,0-1 0 0 0,6 12-310 0 0,-3-9 337 0 0,2 0-1 0 0,-1-1 1 0 0,2 1-1 0 0,0-2 1 0 0,1 1-1 0 0,0-2 1 0 0,1 1-1 0 0,11 8-336 0 0,-21-21 77 0 0,-1 1-1 0 0,1-1 0 0 0,0 0 0 0 0,0 0 0 0 0,0 0 0 0 0,0 0 1 0 0,0 0-1 0 0,0 0 0 0 0,0-1 0 0 0,0 1 0 0 0,0-1 0 0 0,0 1 1 0 0,1-1-1 0 0,-1 0 0 0 0,0 0 0 0 0,0 0 0 0 0,0 0 0 0 0,0 0 1 0 0,2 0-77 0 0,-2-1 30 0 0,-1 1 0 0 0,0-1 0 0 0,1 1 0 0 0,-1-1 0 0 0,0 1 0 0 0,0-1 0 0 0,0 0 0 0 0,0 1 0 0 0,1-1 0 0 0,-1 0 0 0 0,0 0 0 0 0,0 0 0 0 0,0 0 0 0 0,-1 0 0 0 0,1 0 0 0 0,0 0 0 0 0,0 0 0 0 0,-1-1 0 0 0,1 1 0 0 0,0 0 0 0 0,-1 0 0 0 0,1-1 0 0 0,-1 1 0 0 0,1 0 0 0 0,-1 0 0 0 0,0-1 0 0 0,0 1 0 0 0,0-1 0 0 0,0 1 0 0 0,0 0 0 0 0,0-1 0 0 0,0 1-30 0 0,0-14 52 0 0,-1 0 0 0 0,0 0 0 0 0,-1 0 0 0 0,-1 1 0 0 0,0-1 0 0 0,-3-4-52 0 0,2-8 0 0 0,4 23 0 0 0,-1 0 0 0 0,1 0 0 0 0,-1 0 0 0 0,0 0 0 0 0,0 0 0 0 0,0-1 0 0 0,-4-7 0 0 0,2 0 0 0 0,-1 0 0 0 0,0-9 0 0 0,4 13 0 0 0,3 6 0 0 0,2 5 0 0 0,0-1-16 0 0,-1 0-1 0 0,1 0 0 0 0,-1 1 1 0 0,1 0-1 0 0,-1 0 0 0 0,0 0 0 0 0,0 1 1 0 0,-1-1-1 0 0,1 1 0 0 0,0 0 17 0 0,33 45-326 0 0,-15-19 230 0 0,88 96-259 0 0,-106-121 340 0 0,14 15-602 0 0,1-1 1 0 0,1 0-1 0 0,19 12 617 0 0,-37-30-311 0 0,0 0 0 0 0,-1 0 1 0 0,1 0-1 0 0,0 0 0 0 0,0-1 0 0 0,0 1 0 0 0,0-1 1 0 0,0 1-1 0 0,0-1 0 0 0,0 0 0 0 0,0 0 0 0 0,0 0 1 0 0,0 0-1 0 0,0 0 0 0 0,0 0 0 0 0,0 0 0 0 0,0-1 1 0 0,0 1-1 0 0,1-1 311 0 0,0 0-2197 0 0</inkml:trace>
  <inkml:trace contextRef="#ctx0" brushRef="#br0" timeOffset="4485.861">2042 214 6912 0 0,'0'0'528'0'0,"0"0"-43"0"0,0 0 1087 0 0,0 0 517 0 0,0 0 102 0 0,0 0-182 0 0,0 0-826 0 0,0 0-362 0 0,0 2-76 0 0,0 23 339 0 0,0 1 0 0 0,2 0 0 0 0,1 0 0 0 0,4 15-1084 0 0,5 11 663 0 0,-8-29-455 0 0,2 0 0 0 0,0-1 0 0 0,5 11-208 0 0,42 82 703 0 0,48 79-703 0 0,-88-172 94 0 0,0-2 0 0 0,5 6-94 0 0,-13-19-247 0 0,1 0-1 0 0,0 0 1 0 0,1-1-1 0 0,-1 0 1 0 0,1 0-1 0 0,0-1 1 0 0,5 3 247 0 0,-11-8-138 0 0,-1 0 1 0 0,1 0-1 0 0,-1 0 1 0 0,1 0-1 0 0,0 0 1 0 0,-1 0-1 0 0,1 0 1 0 0,-1 0-1 0 0,1 0 1 0 0,-1 0 0 0 0,1-1-1 0 0,-1 1 1 0 0,1 0-1 0 0,-1 0 1 0 0,1-1-1 0 0,-1 1 1 0 0,1 0-1 0 0,-1-1 1 0 0,0 1-1 0 0,1 0 1 0 0,-1-1-1 0 0,1 1 1 0 0,-1-1-1 0 0,0 1 1 0 0,1-1 0 0 0,-1 1-1 0 0,0-1 1 0 0,0 1-1 0 0,1-1 1 0 0,-1 1 137 0 0,8-15-3325 0 0,-7-3-2679 0 0</inkml:trace>
  <inkml:trace contextRef="#ctx0" brushRef="#br0" timeOffset="4959.141">2390 416 4144 0 0,'0'0'191'0'0,"-1"1"463"0"0,-27 16 8880 0 0,-3-5-4901 0 0,5-6-3370 0 0,-16 2-1263 0 0,-18 4 1140 0 0,-22 6 51 0 0,49-12-619 0 0,0 2 1 0 0,-21 8-573 0 0,24-7 102 0 0,-20 9 1 0 0,45-16-106 0 0,0 1 1 0 0,0-1 0 0 0,0 1-1 0 0,1 0 1 0 0,-1 0-1 0 0,1 1 1 0 0,0-1 0 0 0,-1 3 2 0 0,-2 0-113 0 0,5-6 64 0 0,1 1 0 0 0,0 0 0 0 0,0 0 1 0 0,0 0-1 0 0,1-1 0 0 0,-1 1 0 0 0,0 0 0 0 0,0 0 0 0 0,0 0 0 0 0,1 0 0 0 0,-1 0 0 0 0,0 1 1 0 0,1-1-1 0 0,-1 0 0 0 0,1 0 0 0 0,-1 1 49 0 0,1 0-375 0 0,1 0 0 0 0,-1-1 0 0 0,1 1 1 0 0,-1 0-1 0 0,1-1 0 0 0,-1 1 0 0 0,1-1 0 0 0,0 1 0 0 0,0-1 0 0 0,1 2 375 0 0,2 2-5037 0 0,-3-4-1187 0 0</inkml:trace>
  <inkml:trace contextRef="#ctx0" brushRef="#br0" timeOffset="5382.851">2383 685 8288 0 0,'5'-7'862'0'0,"-2"5"-655"0"0,0 0 0 0 0,0 0 0 0 0,0 0-1 0 0,0 0 1 0 0,0 1 0 0 0,3-1-207 0 0,15-8 4895 0 0,-20 9-4808 0 0,1 0 0 0 0,-1 0 0 0 0,0 0-1 0 0,1 1 1 0 0,-1-1 0 0 0,1 0 0 0 0,0 1-1 0 0,-1 0 1 0 0,1-1 0 0 0,-1 1 0 0 0,2 0-87 0 0,-1 0 228 0 0,-2 0-10 0 0,1-1-35 0 0,0 1-1 0 0,-1-1 0 0 0,1 1 0 0 0,-1-1 1 0 0,1 1-1 0 0,0-1 0 0 0,-1 1 0 0 0,1-1 1 0 0,-1 0-1 0 0,1 1 0 0 0,-1-1 0 0 0,0 0 1 0 0,1 0-183 0 0,-1-1 46 0 0,0 1 0 0 0,0-1 1 0 0,-1 0-1 0 0,1 1 1 0 0,-1-1-1 0 0,1 0 0 0 0,-1 1 1 0 0,1-1-1 0 0,-1 0 0 0 0,0 1 1 0 0,0-1-1 0 0,0 1 0 0 0,0-1 1 0 0,0 1-1 0 0,0 0 1 0 0,0-1-1 0 0,0 1 0 0 0,-1 0 1 0 0,1 0-47 0 0,-3-2 78 0 0,0 0 1 0 0,0 1-1 0 0,0-1 1 0 0,0 1-1 0 0,-1 0 1 0 0,1 0 0 0 0,-1 1-1 0 0,1-1 1 0 0,-2 1-79 0 0,4 0 21 0 0,0 1 1 0 0,0 0 0 0 0,0-1 0 0 0,0 1 0 0 0,-1 0-1 0 0,1 0 1 0 0,0 1 0 0 0,0-1 0 0 0,0 0 0 0 0,0 1-1 0 0,0-1 1 0 0,0 1 0 0 0,0 0 0 0 0,0-1-1 0 0,0 1 1 0 0,-1 1-22 0 0,2-1 42 0 0,-1-1 0 0 0,1 1-1 0 0,0 0 1 0 0,0 0-1 0 0,0 0 1 0 0,0 0 0 0 0,0 0-1 0 0,0 0 1 0 0,0 0 0 0 0,0 0-1 0 0,0 0 1 0 0,0 0 0 0 0,0 1-1 0 0,1-1 1 0 0,-1 0 0 0 0,1 1-1 0 0,-1-1 1 0 0,1 0 0 0 0,-1 1-1 0 0,1-1 1 0 0,0 1 0 0 0,0-1-1 0 0,-1 1-41 0 0,3 4 97 0 0,-1 0-1 0 0,1 1 0 0 0,0-2 0 0 0,0 1 1 0 0,0 0-1 0 0,1 0 0 0 0,1 1-96 0 0,-1-1 78 0 0,5 7 11 0 0,0-1-1 0 0,0 0 1 0 0,1-1-1 0 0,1 0 1 0 0,0 0-1 0 0,0-1 0 0 0,3 2-88 0 0,17 16 133 0 0,-8-7 30 0 0,1-1 0 0 0,24 16-163 0 0,-29-22 138 0 0,-15-11-105 0 0,-2-2-24 0 0,0-1 1 0 0,0 1 0 0 0,0 0 0 0 0,0 0 0 0 0,0-1-1 0 0,0 1 1 0 0,0-1 0 0 0,1 1 0 0 0,-1-1-1 0 0,0 1 1 0 0,0-1 0 0 0,0 0 0 0 0,1 1 0 0 0,0-1-10 0 0,-2 0-2 0 0,0 0 1 0 0,1 1 0 0 0,-1-1-1 0 0,0 0 1 0 0,1 0 0 0 0,-1 0-1 0 0,0 0 1 0 0,1 0 0 0 0,-1 0-1 0 0,0 0 1 0 0,1 0 0 0 0,-1 0-1 0 0,0 0 1 0 0,1 0 0 0 0,-1 0-1 0 0,1 0 1 0 0,-1 0 0 0 0,0 0-1 0 0,1 0 1 0 0,-1 0 0 0 0,0 0-1 0 0,0-1 1 0 0,1 1 0 0 0,-1 0-1 0 0,0 0 1 0 0,1 0 0 0 0,-1 0-1 0 0,0-1 1 0 0,0 1 0 0 0,1 0-1 0 0,-1 0 1 0 0,0-1 0 0 0,0 1-1 0 0,1 0 1 0 0,-1-1 0 0 0,0 1-1 0 0,0 0 1 0 0,0 0 0 0 0,0-1-1 0 0,1 1 1 0 0,-1 0 0 0 0,0-1-1 0 0,0 1 1 0 0,0-1 1 0 0,-1-19-57 0 0,-6-6 42 0 0,5 22 15 0 0,1 1 0 0 0,0-1 0 0 0,0 1 1 0 0,0-1-1 0 0,0 0 0 0 0,1 1 0 0 0,0-1 0 0 0,-1 0 0 0 0,2 0 0 0 0,-2-25 0 0 0,0 24 0 0 0,0-1 0 0 0,1 1 0 0 0,0-1 0 0 0,0 0 0 0 0,0 1 0 0 0,1-1 0 0 0,1-2 0 0 0,-2 6 0 0 0,5-5 0 0 0,-3 5 0 0 0,3-4 0 0 0,2 5 0 0 0,-5 0 1 0 0,0 1-1 0 0,-1 0 0 0 0,1 0 0 0 0,-1 1 0 0 0,1-1 1 0 0,-1 0-1 0 0,1 1 0 0 0,-1-1 0 0 0,1 0 1 0 0,-1 1-1 0 0,1 0 0 0 0,-1-1 0 0 0,1 1 1 0 0,-1 0-1 0 0,0 0 0 0 0,1 0 0 0 0,-1 0 1 0 0,0 0-1 0 0,0 0 0 0 0,0 0 0 0 0,0 0 0 0 0,2 2 11 0 0,-2-2-9 0 0,6 5 37 0 0,0 0-1 0 0,0 1 1 0 0,-1 0-1 0 0,0 0 1 0 0,0 0 0 0 0,-1 1-1 0 0,4 6-38 0 0,5 12 19 0 0,-10-20-10 0 0,0 1 0 0 0,-1 0 0 0 0,1 0 0 0 0,-2 0 0 0 0,2 4-9 0 0,-2-4 0 0 0,0-1 0 0 0,0 0 0 0 0,1 0-1 0 0,0 0 1 0 0,1 1 0 0 0,16 35 12 0 0,-19-34 56 0 0,-1-6 73 0 0,0-3-107 0 0,0 0 0 0 0,0 1-1 0 0,0-1 1 0 0,0 0-1 0 0,0 0 1 0 0,0 1 0 0 0,-1-1-1 0 0,1 0 1 0 0,0 1 0 0 0,0-1-1 0 0,-1 0 1 0 0,1 1-1 0 0,-1-1 1 0 0,1 0 0 0 0,-1 0-34 0 0,1 1 54 0 0,-1-5 104 0 0,-1 1-1 0 0,1-1 1 0 0,0 0 0 0 0,1 1-1 0 0,-1-1 1 0 0,1 0 0 0 0,0-2-158 0 0,-1-12 368 0 0,1 15-298 0 0,0 0 1 0 0,0-1 0 0 0,0 1-1 0 0,1 0 1 0 0,0 0-1 0 0,0 0 1 0 0,0 0 0 0 0,0 0-1 0 0,1 1 1 0 0,-1-1-1 0 0,1 0 1 0 0,0 0 0 0 0,0 1-1 0 0,0 0 1 0 0,1-1-1 0 0,-1 1 1 0 0,1 0 0 0 0,0 0-1 0 0,2-2-70 0 0,32-24 480 0 0,13-9-300 0 0,-27 25-119 0 0,36-26-625 0 0,-26 10-3746 0 0,-21 20-1710 0 0,-2-1-1638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5:45.8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6912 0 0,'3'1'173'0'0,"-3"-1"-139"0"0,1 0-1 0 0,0 0 1 0 0,-1 0 0 0 0,1 0-1 0 0,0 0 1 0 0,-1 0 0 0 0,1 0 0 0 0,0 1-1 0 0,-1-1 1 0 0,1 0 0 0 0,0 1 0 0 0,-1-1-1 0 0,1 0 1 0 0,-1 1 0 0 0,1-1-1 0 0,-1 1 1 0 0,1-1 0 0 0,-1 1 0 0 0,1-1-1 0 0,-1 1 1 0 0,1-1-34 0 0,0 1 885 0 0,10 9 3819 0 0,-10-9-4436 0 0,-1-1-125 0 0,1 2-58 0 0,0 1-55 0 0,-2 3 59 0 0,-4 12-62 0 0,5-17-26 0 0,0 0 1 0 0,0-1-1 0 0,0 1 1 0 0,0 0 0 0 0,0-1-1 0 0,0 1 1 0 0,0 0-1 0 0,0 0 1 0 0,0-1 0 0 0,0 1-1 0 0,0 0 1 0 0,0-1-1 0 0,1 1 1 0 0,-1 0 0 0 0,0 0-1 0 0,1-1 1 0 0,-1 1-1 0 0,0-1 1 0 0,1 1 0 0 0,-1 0-2 0 0,1-1 4 0 0,-1 1 0 0 0,1 0 0 0 0,-1 0 0 0 0,0 0 0 0 0,1 0 0 0 0,-1 0 0 0 0,0 0 0 0 0,1 0 0 0 0,-1 0 0 0 0,0 0 0 0 0,0 0 0 0 0,0 1-4 0 0,0 0 46 0 0,1 1 0 0 0,-1 0 0 0 0,1 0 0 0 0,-1-1 1 0 0,1 1-1 0 0,0 0 0 0 0,0-1 0 0 0,0 1 1 0 0,2 2-47 0 0,1 5 337 0 0,-1 3 400 0 0,-1-2-362 0 0,0-7-185 0 0,0 0 0 0 0,-1 0 0 0 0,1 0 0 0 0,-1 0 0 0 0,0 0 0 0 0,0 4-190 0 0,5 20 745 0 0,-3-20-545 0 0,-1 0-1 0 0,0 0 1 0 0,0 0 0 0 0,-1 3-200 0 0,0-8 29 0 0,-1-1 0 0 0,1 0 0 0 0,-1 0 1 0 0,1 0-1 0 0,0 0 0 0 0,0 1 0 0 0,-1-1 0 0 0,2 0 1 0 0,-1-1-1 0 0,1 3-29 0 0,-1-2 32 0 0,0 0 1 0 0,1 0 0 0 0,-1 0-1 0 0,0 0 1 0 0,0 0 0 0 0,-1 1-1 0 0,1-1 1 0 0,0 2-33 0 0,1 4 70 0 0,0 0-1 0 0,0-1 1 0 0,1 1-1 0 0,0-1 1 0 0,0 0-1 0 0,4 7-69 0 0,-3-6 50 0 0,7 18 64 0 0,-9-20-91 0 0,0 0 0 0 0,1-1-1 0 0,-1 0 1 0 0,1 1 0 0 0,0-1-1 0 0,1 0 1 0 0,1 3-23 0 0,4 1 35 0 0,-5-5-13 0 0,-1-1 1 0 0,0 1-1 0 0,0 0 1 0 0,0 0-1 0 0,-1 0 1 0 0,1 0-1 0 0,-1 0 1 0 0,0 0-1 0 0,1 4-22 0 0,-1-4 13 0 0,0 0-1 0 0,0 0 0 0 0,0-1 0 0 0,0 1 1 0 0,1-1-1 0 0,-1 1 0 0 0,2 1-12 0 0,0-2 15 0 0,-2 1 0 0 0,1-1 0 0 0,0 1 0 0 0,-1 0-1 0 0,2 3-14 0 0,1 6 18 0 0,-2-4 32 0 0,1 0 0 0 0,0-1 0 0 0,1 1 0 0 0,0-1-50 0 0,15 29 226 0 0,-16-27-139 0 0,1-1 0 0 0,0 0 0 0 0,0 0 0 0 0,4 4-87 0 0,-5-9 32 0 0,-3-3-19 0 0,1 1 1 0 0,-1-1-1 0 0,0 1 1 0 0,0-1-1 0 0,0 1 1 0 0,0-1-1 0 0,0 1 0 0 0,0 0 1 0 0,0 0-1 0 0,-1-1 1 0 0,1 1-1 0 0,0 0 1 0 0,-1 0-1 0 0,0 0 1 0 0,1 0-1 0 0,-1 1-13 0 0,0-1 17 0 0,0 2 24 0 0,0-1 0 0 0,0 1-1 0 0,0 0 1 0 0,0 0 0 0 0,1-1-1 0 0,-1 1 1 0 0,1 0 0 0 0,0-1-1 0 0,0 1 1 0 0,1 0 0 0 0,-1-1-1 0 0,2 3-40 0 0,-2-4 21 0 0,0 1 0 0 0,1-1 0 0 0,-2 1 1 0 0,1-1-1 0 0,0 1 0 0 0,-1 0 0 0 0,1-1 0 0 0,-1 2-21 0 0,1-1-16 0 0,-1 0 1 0 0,1 0-1 0 0,-1-1 1 0 0,1 1-1 0 0,0 0 1 0 0,0-1-1 0 0,1 3 16 0 0,18 30-77 0 0,19 23 77 0 0,-28-44 89 0 0,-7-10-41 0 0,-1 0 0 0 0,0 0 0 0 0,0 0 0 0 0,-1 1 0 0 0,3 3-48 0 0,-4-6 17 0 0,1 1 0 0 0,0-1 0 0 0,-1 1 0 0 0,1-1 0 0 0,1 0 0 0 0,-1 0 0 0 0,0 0 0 0 0,1 0-17 0 0,-1 0 12 0 0,0 0-1 0 0,1 0 1 0 0,-1 0-1 0 0,0 1 1 0 0,0-1 0 0 0,-1 0-1 0 0,1 1 1 0 0,0-1-1 0 0,-1 1-11 0 0,5 14 70 0 0,-6-14-60 0 0,1-1 0 0 0,-1 1 0 0 0,1-1 1 0 0,0 1-1 0 0,0-1 0 0 0,0 1 0 0 0,1-1 0 0 0,-1 0 0 0 0,0 0 1 0 0,1 0-1 0 0,0 1-10 0 0,2 3 29 0 0,1 1 1 0 0,-2-1-1 0 0,1 1 1 0 0,-1 0 0 0 0,1 4-30 0 0,15 27 116 0 0,6 14 10 0 0,-14-30-67 0 0,-10-19-42 0 0,1 1 1 0 0,-1 0-1 0 0,1-1 1 0 0,0 0 0 0 0,0 1-1 0 0,2 1-17 0 0,6 6 6 0 0,-1 1-1 0 0,-1-1 0 0 0,0 2 1 0 0,-1-1-1 0 0,1 4-5 0 0,-5-11 16 0 0,0 1 0 0 0,1-1 1 0 0,-1 0-1 0 0,1 0 0 0 0,0 0 1 0 0,1 0-17 0 0,12 16 89 0 0,5 9-32 0 0,-14-20-24 0 0,0 0-1 0 0,-1 0 0 0 0,4 9-32 0 0,-9-17 0 0 0,0 0 0 0 0,-1 0 0 0 0,1 0 0 0 0,0 0 0 0 0,0 0 0 0 0,0 0 0 0 0,1 0 0 0 0,10 11 0 0 0,-7-7 11 0 0,1 0 0 0 0,-1 0-1 0 0,1-1 1 0 0,0 0 0 0 0,1 0-1 0 0,1 0-10 0 0,12 6 0 0 0,-4 2 11 0 0,0 0 0 0 0,0 1-1 0 0,-1 1 1 0 0,-1 1 0 0 0,-1 0-1 0 0,3 5-10 0 0,0-4-2 0 0,-15-15 12 0 0,1 0-1 0 0,-1 0 0 0 0,1 0 1 0 0,-1 1-1 0 0,0-1 1 0 0,0 1-1 0 0,-1-1 1 0 0,1 1-1 0 0,0 1-9 0 0,4 6 45 0 0,0-1-1 0 0,0 0 1 0 0,1 0 0 0 0,-1-1-1 0 0,2 0 1 0 0,-1 0 0 0 0,1 0-1 0 0,4 1-44 0 0,18 25 0 0 0,-14-19-124 0 0,12 16 124 0 0,-16-18-23 0 0,-1-1 1 0 0,2 0-1 0 0,8 7 23 0 0,-8-10-3 0 0,20 15 70 0 0,-30-23-67 0 0,0 1 1 0 0,0 0-1 0 0,-1 1 0 0 0,1-1 0 0 0,-1 0 0 0 0,2 3 0 0 0,-2-3 8 0 0,0 0-1 0 0,0 0 1 0 0,0 0-1 0 0,0 0 1 0 0,0 0-1 0 0,1-1 1 0 0,0 1-8 0 0,3 2 25 0 0,1 0 1 0 0,-1 0-1 0 0,0 0 1 0 0,2 3-26 0 0,16 12 90 0 0,3 0-20 0 0,12 10-58 0 0,-14-14 28 0 0,-6-5-5 0 0,0 0 0 0 0,1-1-1 0 0,1 0-34 0 0,19 9 236 0 0,-15-6-56 0 0,-15-7-128 0 0,-6-3-27 0 0,-1 0-1 0 0,2 0 1 0 0,-1-1 0 0 0,0 1 0 0 0,4-1-25 0 0,-7-1 6 0 0,1 1 0 0 0,0-1 1 0 0,0 0-1 0 0,-1 0 0 0 0,1 1 0 0 0,0-1 0 0 0,-1 1 0 0 0,1-1 0 0 0,-1 1 0 0 0,1 0 0 0 0,-1 0 0 0 0,1 0 0 0 0,-1 0 1 0 0,1 0-7 0 0,-1 0-1 0 0,1 0 1 0 0,-1 0-1 0 0,0 0 1 0 0,1 0-1 0 0,-1 0 1 0 0,1-1-1 0 0,-1 1 1 0 0,1 0-1 0 0,-1-1 1 0 0,1 1-1 0 0,1 0 1 0 0,8 3 156 0 0,1-1 0 0 0,0 1 0 0 0,0-2-1 0 0,1 0 1 0 0,-1 0 0 0 0,6-1-156 0 0,-8 2 160 0 0,-9-2-152 0 0,0-1 0 0 0,0 1 1 0 0,0 0-1 0 0,1-1 0 0 0,-1 1 1 0 0,0-1-1 0 0,1 0 0 0 0,-1 1 0 0 0,0-1 1 0 0,0 0-1 0 0,1 0 0 0 0,-1 0 0 0 0,1 0 1 0 0,-1 0-1 0 0,1 0-8 0 0,0 0 15 0 0,5 0 36 0 0,-1 1-1 0 0,0-1 0 0 0,0 1 1 0 0,1 1-1 0 0,-1-1 0 0 0,2 2-50 0 0,-3-2 51 0 0,25 1 177 0 0,-28-2-192 0 0,19 0 121 0 0,-19 0-69 0 0,19 0 304 0 0,6 0-173 0 0,-25-2-209 0 0,5 4-7 0 0,12 6-3 0 0,-11-4 0 0 0,-8-3 0 0 0,1-1 0 0 0,0 0 0 0 0,-1 1 0 0 0,1-1 0 0 0,-1 0 0 0 0,1 1 0 0 0,-1-1 0 0 0,1 1 0 0 0,-1-1 0 0 0,0 1 0 0 0,1-1 0 0 0,-1 1 0 0 0,1-1 0 0 0,-1 1 0 0 0,0-1 0 0 0,1 1 0 0 0,-1 0 0 0 0,0-1 0 0 0,0 1 0 0 0,0 0 0 0 0,1-1 0 0 0,-1 1 0 0 0,0 0 0 0 0,0 1 0 0 0,1 4 0 0 0,0 3 0 0 0,-6 4 0 0 0,2 1 0 0 0,1-10 0 0 0,-2 5 0 0 0,-8 15 0 0 0,7-16 0 0 0,1 0 0 0 0,0 1 0 0 0,1 0 0 0 0,0 0 0 0 0,-1 3 0 0 0,-6 19 0 0 0,3-10 0 0 0,6-15 0 0 0,-1 0 0 0 0,0-1 0 0 0,0 1 0 0 0,0 0 0 0 0,-1-1 0 0 0,-1 3 0 0 0,0-1 0 0 0,-5 8 0 0 0,6-11 0 0 0,-1 3 0 0 0,0-3 11 0 0,3-4 42 0 0,1 0 11 0 0,0 0 0 0 0,0 0 0 0 0,0 0 5 0 0,0 0 22 0 0,0 0 4 0 0,0 0-6 0 0,0 0-1 0 0,0 0 0 0 0,0 0-3 0 0,0 0-10 0 0,0 0-3 0 0,1-1 0 0 0,11-27 126 0 0,-11 26-189 0 0,0 0-1 0 0,-1 0 1 0 0,1 0-1 0 0,0 1 1 0 0,0-1-1 0 0,0 0 1 0 0,0 0-1 0 0,1 1 1 0 0,0-2-9 0 0,20-31 128 0 0,-16 25-99 0 0,0-1 0 0 0,0 1 0 0 0,-1-1 0 0 0,0 0 0 0 0,1-7-29 0 0,-2 7 25 0 0,6-5-13 0 0,-8 13-12 0 0,-1 0 0 0 0,0 0 0 0 0,1 1 0 0 0,-1-1-1 0 0,0 0 1 0 0,0 0 0 0 0,0 0 0 0 0,0-2 0 0 0,0-3 0 0 0,1-1 0 0 0,-2 0 0 0 0,1 0 0 0 0,-1 0 0 0 0,0 0 0 0 0,0 0 0 0 0,-1 1 0 0 0,0-1 0 0 0,-1 0 0 0 0,0 0 0 0 0,0 1 0 0 0,-1-1 0 0 0,1 1 0 0 0,-2 0 0 0 0,0-1 0 0 0,4 6 0 0 0,-3-5 0 0 0,0 0 0 0 0,0 0 0 0 0,0 0 0 0 0,-1 1 0 0 0,0-1 0 0 0,0 1 0 0 0,0 0 0 0 0,-1 0 0 0 0,0 0 0 0 0,0 1 0 0 0,-1 0 0 0 0,0-1 0 0 0,-24-20 0 0 0,20 17 0 0 0,0 0 0 0 0,-1 0 0 0 0,-3-1 0 0 0,-33-24 0 0 0,33 25 4 0 0,1 0 1 0 0,-11-9-5 0 0,-3-2 63 0 0,18 13-49 0 0,2 0-1 0 0,-1 0 1 0 0,1 0-1 0 0,0-1 1 0 0,0 0 0 0 0,1-2-14 0 0,-2 0 19 0 0,-1 0 0 0 0,0 0 0 0 0,-4-3-19 0 0,-3-3 25 0 0,11 11-18 0 0,0 0 0 0 0,0 0 0 0 0,-1 1 0 0 0,-4-3-7 0 0,-2-1 0 0 0,-1-1 0 0 0,1 0 0 0 0,-10-10 0 0 0,-40-33-3900 0 0,45 37-5496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5:48.0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456 259 2304 0 0,'0'-29'485'0'0,"0"29"1003"0"0,0 0 485 0 0,0 0 99 0 0,1-2-178 0 0,1 0-1569 0 0,0 0 0 0 0,-1-1 0 0 0,1 1 0 0 0,-1-1 0 0 0,0 1 0 0 0,0-1 0 0 0,0 0 0 0 0,0 1 0 0 0,0-1 0 0 0,-1 0 0 0 0,1 0 0 0 0,-1 0-325 0 0,0 1 1005 0 0,0 2 19 0 0,1-11 584 0 0,2 2-1094 0 0,-2 7-30 0 0,-1 2-24 0 0,0 0-84 0 0,0 0-37 0 0,0 0-10 0 0,0 0-17 0 0,0 0-66 0 0,0 0-29 0 0,0 0-8 0 0,8 7 1402 0 0,-6-3-1489 0 0,0 0 1 0 0,0 0-1 0 0,0 0 0 0 0,-1 0 0 0 0,1 0 1 0 0,-1 1-1 0 0,0-1 0 0 0,-1 0 1 0 0,1 1-1 0 0,-1-1 0 0 0,1 0 0 0 0,-2 3-122 0 0,5 25 530 0 0,7 41 535 0 0,-5-29-610 0 0,6 20 17 0 0,-3-13-46 0 0,-2-3-284 0 0,2 4-142 0 0,-9-51 0 0 0,5 23 27 0 0,-1-6 36 0 0,-1 1 0 0 0,-1-1 0 0 0,1 13-63 0 0,-2-10 20 0 0,1 0 1 0 0,2-1-1 0 0,3 14-20 0 0,-4-19 3 0 0,10 31 72 0 0,-4-12-10 0 0,-7-19-37 0 0,2-1 0 0 0,-1 0 0 0 0,2 1-28 0 0,-2-4 8 0 0,1 0 0 0 0,-2 0 0 0 0,1 1 0 0 0,-2-1 0 0 0,1 9-8 0 0,1 66 0 0 0,2 10 64 0 0,-5-80-64 0 0,1-12 0 0 0,-1 0 0 0 0,0 0 0 0 0,0 0 0 0 0,0 0 0 0 0,0 0 0 0 0,-1 0 0 0 0,1 0 0 0 0,-1-1 0 0 0,0 1 0 0 0,-1 2 0 0 0,1-3-32 0 0,0 0 0 0 0,0 0 1 0 0,1 0-1 0 0,-1 1 0 0 0,1-1 0 0 0,0 0 0 0 0,0 0 0 0 0,0 0 1 0 0,0 2 31 0 0,0 0-14 0 0,8 36 949 0 0,-8-40-932 0 0,0 1 1 0 0,1-1 0 0 0,-1 1-1 0 0,0-1 1 0 0,1 1 0 0 0,0-1-1 0 0,-1 0 1 0 0,1 1 0 0 0,0-1-1 0 0,-1 0 1 0 0,2 2-4 0 0,-1-3-182 0 0,-1 0-495 0 0,3-2-1081 0 0,-1-1-5576 0 0,2-6-749 0 0</inkml:trace>
  <inkml:trace contextRef="#ctx0" brushRef="#br0" timeOffset="2184.037">863 365 3224 0 0,'0'0'476'0'0,"0"0"791"0"0,0 0 350 0 0,0 0 71 0 0,1-1 681 0 0,4-2-2442 0 0,-3 3 3191 0 0,-1 2 3523 0 0,0 2-6567 0 0,-1-1-1 0 0,1 1 1 0 0,-1 0-1 0 0,0 0 0 0 0,0 0 1 0 0,0 0-1 0 0,0 0 1 0 0,-1 0-1 0 0,1 0 0 0 0,-1 0 1 0 0,0 0-1 0 0,0-1 1 0 0,-1 1-1 0 0,1 0 1 0 0,-1-1-1 0 0,0 1 0 0 0,-2 2-73 0 0,1 3 332 0 0,1-1-166 0 0,-30 44 992 0 0,25-40-977 0 0,-1-1 0 0 0,-1 0 0 0 0,1 0 0 0 0,-6 4-181 0 0,-17 21 162 0 0,25-28-124 0 0,-1-1 0 0 0,0 1 0 0 0,-5 4-38 0 0,-15 14 71 0 0,0 6 34 0 0,-9 11 663 0 0,-11 8-768 0 0,23-21 243 0 0,18-21-103 0 0,-1-1 1 0 0,-1 0-1 0 0,-5 6-140 0 0,-4 2 586 0 0,-12 16-586 0 0,9-10 254 0 0,-13 15 786 0 0,-7 12-1040 0 0,25-32 206 0 0,11-12-125 0 0,0-1-1 0 0,0 1 0 0 0,0 1 1 0 0,1-1-1 0 0,-4 6-80 0 0,-1 7 120 0 0,4-8-57 0 0,-1 0 1 0 0,0-1-1 0 0,0 1 0 0 0,-2 0-63 0 0,1 2 44 0 0,5-10-24 0 0,0 1 0 0 0,0-1 0 0 0,0 0 0 0 0,0 1-1 0 0,0-1 1 0 0,-1 0 0 0 0,1 0 0 0 0,-1 0-20 0 0,-9 13 304 0 0,9-13-227 0 0,2-2 6 0 0,9 7 8 0 0,-9-7-141 0 0,0 0-412 0 0,0 0-158 0 0,0 0-20 0 0,0 0-164 0 0,0 0-661 0 0,0 0-281 0 0</inkml:trace>
  <inkml:trace contextRef="#ctx0" brushRef="#br0" timeOffset="3192.813">0 764 5984 0 0,'0'0'464'0'0,"0"0"-86"0"0,0 0 781 0 0,1 2 374 0 0,2 6 71 0 0,-2-7-86 0 0,-1-1-434 0 0,0 0-188 0 0,0 6 475 0 0,1-2 1880 0 0,4 3-2675 0 0,-3-5-52 0 0,8 4 1012 0 0,-7-4-1227 0 0,-1-1 0 0 0,1 1 0 0 0,0 0 1 0 0,-1-1-1 0 0,1 0 0 0 0,0 0 0 0 0,0 0 0 0 0,0 0 0 0 0,0 0 0 0 0,0-1 1 0 0,0 1-1 0 0,1-1-309 0 0,18 6 26 0 0,-16-4 360 0 0,1 0 0 0 0,-1 0-1 0 0,1-1 1 0 0,0 0 0 0 0,4 0-386 0 0,-4 0 110 0 0,-1 0 0 0 0,1 0 0 0 0,0 0 0 0 0,0 1-110 0 0,2 0 46 0 0,0-1 1 0 0,1 0-1 0 0,7-1-46 0 0,43-3 1273 0 0,-58 3-1252 0 0,-1 0 0 0 0,1 0-1 0 0,-1-1 1 0 0,1 1 0 0 0,0 0 0 0 0,-1-1-1 0 0,1 1 1 0 0,-1-1 0 0 0,2 0-21 0 0,-2 0 3 0 0,-1 1 0 0 0,1-1 0 0 0,-1 1 0 0 0,1 0 0 0 0,-1-1 1 0 0,1 1-1 0 0,0 0 0 0 0,-1 0 0 0 0,1-1 0 0 0,0 1 0 0 0,-1 0 0 0 0,1 0 0 0 0,0 0 0 0 0,-1 0 1 0 0,1 0-1 0 0,0 0 0 0 0,-1 0 0 0 0,1 0 0 0 0,0 0 0 0 0,-1 0 0 0 0,1 0 0 0 0,0 0 1 0 0,-1 1-1 0 0,1-1 0 0 0,-1 0 0 0 0,1 0 0 0 0,0 1-3 0 0,1 0 5 0 0,24 3-5 0 0,20 0 0 0 0,-25-4 21 0 0,-10 3 175 0 0,-9-2-174 0 0,-1-1 0 0 0,1 1 0 0 0,-1-1 0 0 0,1 0 0 0 0,-1 1 0 0 0,1-1 0 0 0,-1 0 1 0 0,1 0-1 0 0,-1 0 0 0 0,1 0 0 0 0,-1 0 0 0 0,1 0 0 0 0,-1 0 0 0 0,1-1 0 0 0,-1 1 0 0 0,1 0 0 0 0,0-1-22 0 0,59-13 79 0 0,-50 12 51 0 0,13 1-54 0 0,23 2 10 0 0,-34-3-56 0 0,-1 0 0 0 0,1-2 0 0 0,-1 1 1 0 0,0-1-1 0 0,0-1 0 0 0,6-4-30 0 0,-15 8 1 0 0,1 0 0 0 0,-1 0 1 0 0,0 0-1 0 0,0 0 0 0 0,1 0 0 0 0,-1 1 0 0 0,0-1 1 0 0,1 1-1 0 0,2 0-1 0 0,-3-1 42 0 0,-2 0-39 0 0,0 1 0 0 0,0-1-1 0 0,0 0 1 0 0,1 1 0 0 0,-1-1 0 0 0,0 1-1 0 0,0-1 1 0 0,1 1 0 0 0,-1 0-1 0 0,0-1 1 0 0,0 1 0 0 0,1 0-1 0 0,-1 0 1 0 0,1 0-3 0 0,4 0 26 0 0,5-1-15 0 0,35 0 82 0 0,-17-8 50 0 0,-29 9-143 0 0,10-5 206 0 0,-8 3-210 0 0,1 0 0 0 0,0 1 0 0 0,0 0 0 0 0,0 0 0 0 0,0 0 1 0 0,0 0-1 0 0,2-1 4 0 0,-1 1 29 0 0,6-2-3 0 0,1 1 0 0 0,-1 0 0 0 0,1 0 0 0 0,2 1-26 0 0,7 1 180 0 0,-18 0-244 0 0,33 15-1128 0 0,-34-15 499 0 0,-1 0-897 0 0,0 0-383 0 0</inkml:trace>
  <inkml:trace contextRef="#ctx0" brushRef="#br0" timeOffset="4673.231">471 338 1376 0 0,'1'-5'1168'0'0,"5"-11"9332"0"0,-4 12-11650 0 0,-1 3 1814 0 0,-1-5 1210 0 0,0 3 2531 0 0,2-3-4045 0 0,-1 1 0 0 0,0-1 0 0 0,-1 0 0 0 0,1 1 0 0 0,-1-1 1 0 0,0 0-1 0 0,-1 0 0 0 0,1 1 0 0 0,-1-1 0 0 0,0 1 0 0 0,-1-1 0 0 0,0-3-360 0 0,-1 0 435 0 0,2 0 0 0 0,-1 1 0 0 0,0-10-435 0 0,2 16 55 0 0,0 0 0 0 0,0 0-1 0 0,-1 0 1 0 0,1 0 0 0 0,-1 1-1 0 0,1-1 1 0 0,-1 0 0 0 0,0 0-1 0 0,1 0 1 0 0,-1 1-1 0 0,-1-2-54 0 0,1 1 50 0 0,0 1-1 0 0,0-1 0 0 0,0 0 0 0 0,0 0 0 0 0,0 0 0 0 0,1 0 0 0 0,-1 0 0 0 0,1 0 0 0 0,-1 0 0 0 0,1 0 1 0 0,0-2-50 0 0,-4-16 139 0 0,3 14-77 0 0,-1 0 0 0 0,1 0 0 0 0,0 0 0 0 0,1-1 0 0 0,0 1 1 0 0,0-1-63 0 0,0-61 120 0 0,0 67-303 0 0,0 1-17 0 0,0 0-207 0 0,0 0-839 0 0,0 0-365 0 0,0 0-76 0 0</inkml:trace>
  <inkml:trace contextRef="#ctx0" brushRef="#br0" timeOffset="5354.406">935 296 8288 0 0,'8'-14'889'0'0,"9"-28"48"0"0,-13 31-423 0 0,-4 9-357 0 0,1 0 1 0 0,-1 0 0 0 0,1 0-1 0 0,0 0 1 0 0,0 0 0 0 0,0 0-1 0 0,0 0 1 0 0,1 0-158 0 0,-1 1 245 0 0,0-1 0 0 0,0 1 1 0 0,0-1-1 0 0,0 1 0 0 0,0-1 0 0 0,-1 1 0 0 0,1-1 1 0 0,0 1-1 0 0,-1-1 0 0 0,1 0 0 0 0,-1 1 1 0 0,1-2-246 0 0,-1 2 509 0 0,0 1-18 0 0,0 0-7 0 0,0 0-18 0 0,1-1-9 0 0,0-1 1918 0 0,-5 4-992 0 0,-12 7-661 0 0,11-6-754 0 0,1 0 0 0 0,0 0 0 0 0,0 0 0 0 0,0 1 0 0 0,1-1 0 0 0,-1 1 0 0 0,-1 2 32 0 0,-8 18 591 0 0,-8 16 214 0 0,11-21-494 0 0,8-16-314 0 0,0 0-1 0 0,0 1 1 0 0,0-1 0 0 0,1 0-1 0 0,0 1 1 0 0,-1-1-1 0 0,1 1 1 0 0,0-1 0 0 0,1 1-1 0 0,-1-1 1 0 0,1 1-1 0 0,-1 0 1 0 0,1-1 0 0 0,0 1-1 0 0,1 3 4 0 0,0-4-19 0 0,-1 0-1 0 0,1 0 1 0 0,0 0-1 0 0,-1 0 1 0 0,0 0-1 0 0,0 0 0 0 0,0 0 1 0 0,0 0-1 0 0,-1 1 1 0 0,1-1-1 0 0,-1 0 1 0 0,0 2 19 0 0,0 6-18 0 0,2-6-1627 0 0,-2 1-5057 0 0,-2 1 422 0 0</inkml:trace>
  <inkml:trace contextRef="#ctx0" brushRef="#br0" timeOffset="5820.392">447 970 5984 0 0,'0'0'464'0'0,"-1"12"592"0"0,-28 39 4080 0 0,-8 36-1368 0 0,10-28-1467 0 0,11-27 799 0 0,-5 19-3100 0 0,21-50 63 0 0,-1 1 0 0 0,1-1 0 0 0,-1 0 0 0 0,1 0 0 0 0,-1 0 0 0 0,0 0 0 0 0,0 0-1 0 0,0 0 1 0 0,1 0 0 0 0,-1 0 0 0 0,0 0 0 0 0,0 0 0 0 0,0 0 0 0 0,0-1 0 0 0,0 1 0 0 0,-1 0 0 0 0,1-1-63 0 0,-1 2 464 0 0,1 0-305 0 0,-6 6-142 0 0,-2 0-17 0 0,-3-6 24 0 0,12-2-1 0 0,-1 0-1 0 0,1 0 0 0 0,-1 0 1 0 0,0 0-1 0 0,1 0 1 0 0,-1-1-1 0 0,1 1 0 0 0,-1 0 1 0 0,0-1-1 0 0,1 1 1 0 0,-1 0-1 0 0,1-1 0 0 0,-1 1 1 0 0,1 0-1 0 0,0-1 1 0 0,-1 1-1 0 0,1-1 0 0 0,-1 1 1 0 0,1-1-1 0 0,-1 0-22 0 0,-1-1-3948 0 0,2 2-3415 0 0</inkml:trace>
  <inkml:trace contextRef="#ctx0" brushRef="#br0" timeOffset="6402.433">590 1139 6824 0 0,'0'4'88'0'0,"0"-1"-1"0"0,0 1 1 0 0,0 0 0 0 0,1-1 0 0 0,-1 1 0 0 0,1-1-1 0 0,1 2-87 0 0,2 17 319 0 0,-3-16 531 0 0,0 0 0 0 0,0 1-1 0 0,-1-1 1 0 0,0 1 0 0 0,0-1 0 0 0,-1 4-850 0 0,0 9 1408 0 0,1 1-123 0 0,0 0 1 0 0,2 0 0 0 0,0-1 0 0 0,2 1 0 0 0,0 1-1286 0 0,0-1 644 0 0,-3-15-499 0 0,0-1 0 0 0,0 0 1 0 0,0 1-1 0 0,0-1 0 0 0,2 2-145 0 0,0 2 208 0 0,-2-7-142 0 0,-1 1 1 0 0,1-1-1 0 0,0 1 0 0 0,-1-1 1 0 0,1 0-1 0 0,0 1 0 0 0,0-1 1 0 0,0 0-1 0 0,0 1 0 0 0,0-1 0 0 0,0 0 1 0 0,0 0-1 0 0,1 0 0 0 0,-1 0-66 0 0,7 5 182 0 0,-7-5-211 0 0,0 0 0 0 0,0-1 1 0 0,0 1-1 0 0,0 0 0 0 0,0-1 0 0 0,0 1 0 0 0,-1-1 0 0 0,1 1 0 0 0,1-1 1 0 0,-1 1-1 0 0,0-1 0 0 0,0 0 0 0 0,0 1 0 0 0,0-1 0 0 0,0 0 1 0 0,0 0-1 0 0,0 0 0 0 0,0 0 0 0 0,0 0 0 0 0,1 0 0 0 0,-1 0 1 0 0,0 0-1 0 0,0 0 0 0 0,0-1 0 0 0,0 1 0 0 0,0 0 0 0 0,0-1 0 0 0,0 1 1 0 0,1-1 28 0 0,8-3-1106 0 0,-1 0-70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5:56.8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2461 83 12096 0 0,'4'-6'880'0'0,"-2"5"2672"0"0,0 4-3352 0 0,0-1 1 0 0,-1 0-1 0 0,1 0 1 0 0,-1 1-1 0 0,0-1 1 0 0,0 1-1 0 0,0-1 1 0 0,0 1-1 0 0,0 0 1 0 0,0-1-1 0 0,-1 1 1 0 0,1 0-1 0 0,-1-1 1 0 0,0 2-201 0 0,0 45 814 0 0,-1-25-145 0 0,1-10-358 0 0,0 12 808 0 0,1 0 0 0 0,2 9-1119 0 0,2 47 1022 0 0,-5-75-940 0 0,1 0 0 0 0,-2 0 1 0 0,1 0-1 0 0,-2 4-82 0 0,1-4 77 0 0,1 1-1 0 0,-1-1 0 0 0,1 0 0 0 0,1 8-76 0 0,0-9 44 0 0,-1 0 0 0 0,1 0 0 0 0,-1 0-1 0 0,0 0 1 0 0,-1 0 0 0 0,0 5-44 0 0,-1 1 72 0 0,1 0 1 0 0,1 0-1 0 0,0 12-72 0 0,1-12 50 0 0,-1 0 0 0 0,-1 0 0 0 0,-1 8-50 0 0,1-9 37 0 0,0-1 1 0 0,1 0 0 0 0,0 1-1 0 0,0-1 1 0 0,1 1 0 0 0,1-1 0 0 0,0 3-38 0 0,5 43 88 0 0,3 13 152 0 0,-8-56-182 0 0,2 6 30 0 0,-3-15-61 0 0,0 0-1 0 0,0-1 1 0 0,0 1-1 0 0,-1 0 0 0 0,1 0 1 0 0,-1 1-27 0 0,3 17 145 0 0,1-9-81 0 0,-1 0 0 0 0,-1 0 0 0 0,0 1 0 0 0,-1 12-64 0 0,4 30 64 0 0,-5 107 856 0 0,0-162-800 0 0,0-1-33 0 0,4 4 118 0 0,-1 20-136 0 0,-2-11-43 0 0,-1-11-5 0 0,-1-5 11 0 0,-7-67-32 0 0,2 18 0 0 0,2 0 0 0 0,3 0 0 0 0,2-20 0 0 0,0-4 0 0 0,-1 23 21 0 0,-2 0 1 0 0,-3 0-1 0 0,-3-9-21 0 0,3 25 0 0 0,2 0 0 0 0,1-1 0 0 0,3-3 0 0 0,-1 32 0 0 0,1-8 0 0 0,-1 15 0 0 0,0-1 0 0 0,1 1 0 0 0,-1-1 0 0 0,0 0 0 0 0,-1 1 0 0 0,1-1 0 0 0,-1-1 0 0 0,1 1 0 0 0,0 0 0 0 0,0 1 0 0 0,0-1 0 0 0,0 0 0 0 0,0 0 0 0 0,1 0 0 0 0,-1 1 0 0 0,1-1 0 0 0,0 0 0 0 0,0-1 0 0 0,0 2 0 0 0,0-1 0 0 0,0 0 0 0 0,-1 0 0 0 0,1 1 0 0 0,-1-1 0 0 0,1 0 0 0 0,-1 0 0 0 0,0 0 0 0 0,0 1 0 0 0,-1-3 0 0 0,0 2 0 0 0,1 0 0 0 0,-1 0 0 0 0,1 0 0 0 0,0 0 0 0 0,-1-1 0 0 0,2 1 0 0 0,-1 0 0 0 0,0 0 0 0 0,0 0 0 0 0,1 0 0 0 0,1-3 0 0 0,-2 0 0 0 0,1 1 0 0 0,-1-1 0 0 0,0 1 0 0 0,0-1 0 0 0,0 1 0 0 0,-1-1 0 0 0,-1-4 0 0 0,-1-20 0 0 0,1-2 0 0 0,-1 0 0 0 0,-1 0 0 0 0,-5-10 0 0 0,2 6 0 0 0,7 12 0 0 0,-2 22 0 0 0,0-1 0 0 0,2-10 0 0 0,0-39 400 0 0,0 51-417 0 0,0 1-345 0 0,0 0-158 0 0,0 0-1781 0 0,0 0-7011 0 0</inkml:trace>
  <inkml:trace contextRef="#ctx0" brushRef="#br0" timeOffset="1376.112">2957 621 13824 0 0,'0'0'314'0'0,"0"0"46"0"0,0 0 22 0 0,2 1-50 0 0,12 12-118 0 0,-13-11 256 0 0,-1-2 157 0 0,0 0 33 0 0,7 2 182 0 0,-6 0 4656 0 0,-1-1-5417 0 0,0 0 1 0 0,0 0-1 0 0,-1 0 0 0 0,1 0 0 0 0,0 0 0 0 0,-1-1 0 0 0,1 1 0 0 0,0 0 0 0 0,-1 0 0 0 0,1 0 1 0 0,-1-1-1 0 0,0 1 0 0 0,1 0 0 0 0,-1 0 0 0 0,0-1 0 0 0,1 1 0 0 0,-1 0 0 0 0,0-1 0 0 0,0 1 1 0 0,1-1-1 0 0,-1 1 0 0 0,-1-1-81 0 0,0 2 37 0 0,-1-1 0 0 0,0 0 0 0 0,0 0 0 0 0,0 0 0 0 0,0 0 0 0 0,0 0 0 0 0,0 0-37 0 0,-18 1 485 0 0,0-1 0 0 0,0-1 0 0 0,-3 0-485 0 0,-9-1 572 0 0,-40 6 65 0 0,61-4-657 0 0,0 0 0 0 0,0 1 0 0 0,0 0 20 0 0,-16 2-300 0 0,18-2 376 0 0,-1 0 0 0 0,1 0 0 0 0,-2 1-76 0 0,-22 5 465 0 0,14-3-446 0 0,16-4 40 0 0,0 0-1 0 0,0 0 0 0 0,0 0 1 0 0,0 0-1 0 0,-3-1-58 0 0,-32 2 139 0 0,26-1-111 0 0,0 0 0 0 0,0-1 1 0 0,0-1-1 0 0,-9-1-28 0 0,2-2 63 0 0,1 2-1 0 0,-1 0 1 0 0,-6 1-63 0 0,22 2 16 0 0,1 0-1 0 0,0 0 1 0 0,-1 1-1 0 0,1-1 0 0 0,0 1 1 0 0,-1-1-1 0 0,1 1 1 0 0,-1 1-16 0 0,-16 7 103 0 0,3-4-60 0 0,5-1 0 0 0,-1-1 0 0 0,-11 2-43 0 0,22-6 4 0 0,1 1-1 0 0,0-1 1 0 0,0 0 0 0 0,-1 0-1 0 0,1 0 1 0 0,0 0-1 0 0,-1 0 1 0 0,1 0 0 0 0,0 0-1 0 0,0 0 1 0 0,-1 0 0 0 0,1 0-1 0 0,0-1 1 0 0,-1 1-1 0 0,1-1-3 0 0,-8-1 93 0 0,-2 3 50 0 0,1 1 0 0 0,-1 0 0 0 0,0 0 1 0 0,1 1-1 0 0,-1 0 0 0 0,1 1 0 0 0,-2 1-143 0 0,11-5 276 0 0,-3 1-292 0 0,0 1-1 0 0,1-1 0 0 0,-1 1 1 0 0,1 0-1 0 0,0 0 0 0 0,-1 0 0 0 0,1 0 1 0 0,0 0-1 0 0,0 1 0 0 0,-2 2 17 0 0,-5 4-5 0 0,-1-1 0 0 0,0 0 0 0 0,-6 3 5 0 0,15-10 42 0 0,-2-1-31 0 0,-2 2-27 0 0,5-1-137 0 0,1-1-323 0 0,5 6-364 0 0,-3-5-2886 0 0,-2 0-4059 0 0,0-1 22 0 0</inkml:trace>
  <inkml:trace contextRef="#ctx0" brushRef="#br0" timeOffset="2424.481">2765 198 8288 0 0,'-11'-12'381'0'0,"9"10"-6"0"0,11 2-227 0 0,7 0 12202 0 0,-16 1-12251 0 0,0 0 0 0 0,0 1-1 0 0,-1-1 1 0 0,1 0 0 0 0,0 0 0 0 0,-1 0 0 0 0,1 0-1 0 0,0 0 1 0 0,-1 0 0 0 0,0 0 0 0 0,0 1-99 0 0,-9 13 215 0 0,4-6-3 0 0,0 0 0 0 0,0 0-1 0 0,-3 10-211 0 0,-5 10 802 0 0,-1-1 1 0 0,-2 0-803 0 0,4-5 275 0 0,5-12-86 0 0,1-1 0 0 0,-1 0 0 0 0,-1 0 0 0 0,-8 8-189 0 0,-18 20 380 0 0,-1 0-118 0 0,20-23-174 0 0,9-8-61 0 0,0 0 0 0 0,1 0 0 0 0,0 1 0 0 0,0 0 1 0 0,-4 7-28 0 0,-1 1 44 0 0,9-13-33 0 0,1-1-1 0 0,-1 0 1 0 0,1 0 0 0 0,-1 1-1 0 0,1-1 1 0 0,0 1-1 0 0,0-1 1 0 0,0 1 0 0 0,0 0-1 0 0,0 1-10 0 0,-1 1 16 0 0,0 1 1 0 0,0-1-1 0 0,0 0 0 0 0,-1 1 0 0 0,0-1 0 0 0,0 0-16 0 0,-9 18 154 0 0,-8 18 71 0 0,14-27-125 0 0,-3 13 24 0 0,9-25-106 0 0,-1 1-1 0 0,0-1 1 0 0,0 0 0 0 0,0 1-1 0 0,0-1 1 0 0,0 0 0 0 0,0 0-1 0 0,-1 0 1 0 0,-1 2-18 0 0,2-2 14 0 0,-1 1 0 0 0,1-1 0 0 0,-1 0 0 0 0,1 1-1 0 0,0-1 1 0 0,0 1 0 0 0,-1 2-14 0 0,-3 12 106 0 0,0 0 0 0 0,-4 7-106 0 0,5-16 38 0 0,0-1 0 0 0,-1 0-1 0 0,-4 7-37 0 0,-5 6 43 0 0,8-11-22 0 0,-1 0 0 0 0,0-1-1 0 0,-4 4-20 0 0,-11 15 55 0 0,4 2 41 0 0,-9 8 362 0 0,11-13-140 0 0,8-10-158 0 0,-5 5-48 0 0,6-4 22 0 0,6-13-114 0 0,1 0-1 0 0,0-1 0 0 0,-1 1 0 0 0,1-1 0 0 0,-1 1 1 0 0,0-1-1 0 0,0 1 0 0 0,1-1 0 0 0,-1 0 0 0 0,0 1 1 0 0,0-1-1 0 0,0 0 0 0 0,0 0 0 0 0,-2 1-19 0 0,2-1 64 0 0,-10 6 351 0 0,6-1-345 0 0,4-5 16 0 0,1-1-17 0 0,-1 1-17 0 0,0-1-54 0 0,1 0 0 0 0,0 0 0 0 0,0 0-1 0 0,0 1 1 0 0,-1-1 0 0 0,1 0 0 0 0,0 0 0 0 0,0 0-1 0 0,0 0 1 0 0,-1 1 0 0 0,1-1 0 0 0,0 0 0 0 0,0 0-1 0 0,0 0 1 0 0,0 1 0 0 0,0-1 0 0 0,0 0-1 0 0,0 0 1 0 0,-1 1 0 0 0,1-1 0 0 0,0 0 0 0 0,0 0-1 0 0,0 1 1 0 0,0-1 0 0 0,0 0 0 0 0,0 0-1 0 0,0 1 1 0 0,0-1 0 0 0,0 0 2 0 0,0 1-1021 0 0,0-1-353 0 0,0 0-59 0 0,0 0-7 0 0</inkml:trace>
  <inkml:trace contextRef="#ctx0" brushRef="#br0" timeOffset="4225.558">244 1829 5528 0 0,'-4'16'249'0'0,"3"-13"-1"0"0,1-3 371 0 0,4-2 4282 0 0,0 0-3361 0 0,-4 1-1121 0 0,1 1-1 0 0,-1-1 1 0 0,0 1-1 0 0,1-1 1 0 0,-1 0 0 0 0,0 0-1 0 0,1 1 1 0 0,-1-1 0 0 0,0 0-1 0 0,0 0 1 0 0,0 1-1 0 0,0-1 1 0 0,0 0 0 0 0,0 0-1 0 0,0 1 1 0 0,0-1 0 0 0,0 0-1 0 0,0 0 1 0 0,0 1-1 0 0,0-2-418 0 0,-10-17 2247 0 0,8 16-2158 0 0,0 0 0 0 0,0 0-1 0 0,0 1 1 0 0,-1-1 0 0 0,1 1 0 0 0,-1 0-1 0 0,0 0 1 0 0,1 0 0 0 0,-1 0 0 0 0,0 0 0 0 0,-1 0-89 0 0,-1 0 58 0 0,0 1 0 0 0,0 0 1 0 0,-1 0-1 0 0,1 0 0 0 0,0 0 1 0 0,0 1-1 0 0,-1 0 0 0 0,1 0 1 0 0,0 1-1 0 0,0-1 0 0 0,-1 1-58 0 0,-6 2 162 0 0,0 0-1 0 0,0 1 1 0 0,1 0 0 0 0,-5 3-162 0 0,11-4 71 0 0,-1 1 0 0 0,1 0 1 0 0,0-1-1 0 0,0 2 1 0 0,0-1-1 0 0,0 1 1 0 0,1 0-1 0 0,-1 0 0 0 0,1 0 1 0 0,0 0-1 0 0,1 1 1 0 0,0 0-1 0 0,0-1 1 0 0,0 1-1 0 0,0 0 1 0 0,1 1-1 0 0,0-1 0 0 0,0 0 1 0 0,1 2-72 0 0,-2 8 87 0 0,1 0 0 0 0,0 1 0 0 0,2-1-1 0 0,0 1 1 0 0,1-1 0 0 0,0 1 0 0 0,1-1 0 0 0,1 0 0 0 0,4 10-87 0 0,-2-7 43 0 0,1-1 1 0 0,1 0-1 0 0,1 0 1 0 0,1-1-1 0 0,0 0 0 0 0,1-1 1 0 0,1 0-1 0 0,1 1-43 0 0,-8-12 29 0 0,1 0 0 0 0,0 0 0 0 0,1 0 0 0 0,-1-1 0 0 0,5 3-29 0 0,13 11 111 0 0,-17-12-87 0 0,1 0 1 0 0,0-1-1 0 0,0 0 0 0 0,1-1 1 0 0,0 1-1 0 0,-1-1 0 0 0,1-1 1 0 0,1 0-1 0 0,-1 0 0 0 0,0 0 1 0 0,1-1-1 0 0,-1 0 0 0 0,1-1 1 0 0,0 0-1 0 0,-1 0 0 0 0,6-1-24 0 0,-7-1 3 0 0,0 1 1 0 0,0-1-1 0 0,0 0 0 0 0,-1-1 0 0 0,1 1 0 0 0,-1-2 1 0 0,1 1-1 0 0,-1-1 0 0 0,0 1 0 0 0,0-2 0 0 0,0 1 0 0 0,0-1 1 0 0,0 0-1 0 0,-1 0 0 0 0,0 0 0 0 0,0-1 0 0 0,0 0 1 0 0,0 0-1 0 0,-1 0 0 0 0,0 0 0 0 0,3-5-3 0 0,27-52 0 0 0,-30 54 0 0 0,-5 34-53 0 0,-2 2 42 0 0,-1-2 11 0 0,1 1 0 0 0,2 8 0 0 0,1-21 0 0 0,1 0 0 0 0,0 0 0 0 0,1 0 0 0 0,1 0 0 0 0,2 5 0 0 0,-3-11 0 0 0,1 0 0 0 0,0 0 0 0 0,0-1 0 0 0,1 1 0 0 0,-1-1 0 0 0,2 0 0 0 0,-1 0 0 0 0,1 0 0 0 0,5 5 0 0 0,-7-10 4 0 0,-1 1-1 0 0,1-1 1 0 0,0 1-1 0 0,0-1 1 0 0,0 0 0 0 0,0 0-1 0 0,0-1 1 0 0,1 1-1 0 0,-1 0 1 0 0,0-1 0 0 0,1 0-1 0 0,-1 0 1 0 0,1 0-1 0 0,0 0 1 0 0,-1-1 0 0 0,4 1-4 0 0,12 2 17 0 0,-16-3-14 0 0,1 1 1 0 0,-1-1 0 0 0,1 0 0 0 0,0-1-1 0 0,-1 1 1 0 0,1-1 0 0 0,-1 1 0 0 0,1-1-1 0 0,-1 0 1 0 0,0-1 0 0 0,1 1-1 0 0,-1 0 1 0 0,0-1 0 0 0,1 0-4 0 0,15-6 12 0 0,-15 6-8 0 0,0-1 0 0 0,0 1 1 0 0,0-1-1 0 0,-1 0 0 0 0,1 0 0 0 0,-1 0 1 0 0,0 0-1 0 0,1-1 0 0 0,-2 1 1 0 0,1-1-1 0 0,0 0 0 0 0,0-1-4 0 0,7-9 2 0 0,-7 11-6 0 0,-1 0-1 0 0,0-1 1 0 0,0 1 0 0 0,0-1-1 0 0,-1 0 1 0 0,1 1-1 0 0,-1-1 1 0 0,1 0 0 0 0,-1 0-1 0 0,-1 0 1 0 0,1 0-1 0 0,-1 0 1 0 0,1 0 0 0 0,-1 0-1 0 0,0 0 1 0 0,0 0-1 0 0,-1 0 1 0 0,1 0 0 0 0,-1 0-1 0 0,0 0 1 0 0,0 0 0 0 0,-1-3 4 0 0,-4-6 53 0 0,1 1 0 0 0,-1 0 1 0 0,-1 0-1 0 0,0 0 1 0 0,-1 1-1 0 0,-1-1-53 0 0,2 4-54 0 0,-1-1 0 0 0,-1 1-1 0 0,0 0 1 0 0,0 1 0 0 0,0 0 0 0 0,-1 1 0 0 0,0 0-1 0 0,0 0 1 0 0,-10-3 54 0 0,9 4-248 0 0,0 2-1 0 0,-1 0 1 0 0,1 0-1 0 0,0 1 1 0 0,-1 0 0 0 0,0 1-1 0 0,1 0 1 0 0,-1 1-1 0 0,-2 0 249 0 0,7 3-1442 0 0,5-2-2180 0 0,2-1 1874 0 0</inkml:trace>
  <inkml:trace contextRef="#ctx0" brushRef="#br0" timeOffset="6428.525">538 1677 14888 0 0,'0'0'680'0'0,"0"0"-11"0"0,0 0-333 0 0,0 0 184 0 0,0 0 125 0 0,0 0 26 0 0,4-8 431 0 0,4-3-551 0 0,5-12 246 0 0,-5 7-489 0 0,1-6 231 0 0,-8 20-480 0 0,0 0 0 0 0,0-1 1 0 0,0 1-1 0 0,0 0 0 0 0,0 0 0 0 0,1 0 1 0 0,-1 0-1 0 0,1 0 0 0 0,-1 0 0 0 0,1 1 0 0 0,0-1 1 0 0,-1 0-1 0 0,1 1 0 0 0,0-1 0 0 0,0 1 1 0 0,0 0-1 0 0,0 0 0 0 0,0 0 0 0 0,1 0 1 0 0,-1 0-1 0 0,0 0 0 0 0,0 0 0 0 0,2 0-59 0 0,-2 1 20 0 0,0-1 0 0 0,0 1 0 0 0,0 0 0 0 0,0 0 0 0 0,0-1-1 0 0,0 1 1 0 0,0 0 0 0 0,0 1 0 0 0,0-1 0 0 0,0 0 0 0 0,-1 1 0 0 0,1-1 0 0 0,0 1-1 0 0,0-1 1 0 0,0 1 0 0 0,0 0 0 0 0,-1 0 0 0 0,1 0 0 0 0,0 0 0 0 0,-1 0 0 0 0,1 0-1 0 0,-1 0 1 0 0,1 1 0 0 0,-1-1 0 0 0,1 0 0 0 0,-1 1 0 0 0,0-1 0 0 0,0 1 0 0 0,0 0-20 0 0,2 3 8 0 0,-1 1 0 0 0,0-1 0 0 0,0 1 0 0 0,-1 0 0 0 0,1-1 0 0 0,-1 1 0 0 0,-1 0 1 0 0,1 0-1 0 0,-1 0 0 0 0,0 4-8 0 0,-1 4-2 0 0,0 0 1 0 0,-1 0-1 0 0,0 0 0 0 0,-2 1 2 0 0,-12 36-10 0 0,14-47-33 0 0,-4 3 43 0 0,5-10 40 0 0,1 0-1 0 0,-1 0 1 0 0,1 0-1 0 0,0 0 1 0 0,0 0 0 0 0,1 0-1 0 0,-1 0-39 0 0,1 2 11 0 0,-1 0 0 0 0,1 1 0 0 0,0-1-1 0 0,0 0 1 0 0,-1 0 0 0 0,1 0 0 0 0,0 0 0 0 0,0 1-1 0 0,0-1 1 0 0,0 0 0 0 0,0 1 0 0 0,0-1 0 0 0,0 1-1 0 0,0-1 1 0 0,1 1 0 0 0,-1-1 0 0 0,0 1 0 0 0,0 0-1 0 0,0 0 1 0 0,0-1 0 0 0,1 1 0 0 0,-1 0 0 0 0,0 0-1 0 0,0 0 1 0 0,0 0 0 0 0,1 1 0 0 0,-1-1 0 0 0,0 0-1 0 0,1 1-10 0 0,2-1 56 0 0,0 1-1 0 0,1 0 0 0 0,-1 1 0 0 0,0-1 1 0 0,0 1-1 0 0,0 0 0 0 0,1 0-55 0 0,-1 1 44 0 0,-1 0-1 0 0,1 0 1 0 0,-1 0-1 0 0,0 1 1 0 0,1-1-1 0 0,-1 1 1 0 0,-1 0-1 0 0,1 0 0 0 0,0 0 1 0 0,-1 0-1 0 0,0 0 1 0 0,0 0-1 0 0,0 1 1 0 0,-1-1-1 0 0,1 3-43 0 0,-1-1 8 0 0,0 0 1 0 0,-1 0-1 0 0,0 0 0 0 0,0 0 0 0 0,0 0 0 0 0,-1-1 1 0 0,1 1-1 0 0,-2 0 0 0 0,0 2-8 0 0,0 5 6 0 0,0 6-6 0 0,1-12 0 0 0,0 0 0 0 0,0 0 0 0 0,0 0 0 0 0,-1 0 0 0 0,0-1 0 0 0,-1 1 0 0 0,0 1 0 0 0,2-6-206 0 0,0 0 550 0 0,-2 4-788 0 0,-5 8-3283 0 0,8-15-1655 0 0,-4-3-1506 0 0</inkml:trace>
  <inkml:trace contextRef="#ctx0" brushRef="#br0" timeOffset="7210.898">1063 1776 5528 0 0,'0'0'422'0'0,"-12"-3"5741"0"0,-20 3 1345 0 0,17-1-7101 0 0,-1 1 0 0 0,1 0 0 0 0,0 1 0 0 0,0 1 0 0 0,0 0 0 0 0,-1 1-407 0 0,14-2-90 0 0,-1-1 0 0 0,0 1 0 0 0,0-1 0 0 0,1 0 0 0 0,-1 0 0 0 0,0-1 0 0 0,0 1 0 0 0,0 0 0 0 0,1-1 0 0 0,-1 0 0 0 0,0 1 0 0 0,0-1 90 0 0,2 0-282 0 0,-8 0-1284 0 0</inkml:trace>
  <inkml:trace contextRef="#ctx0" brushRef="#br0" timeOffset="8226.774">1894 1776 6912 0 0,'0'0'314'0'0,"0"0"-6"0"0,15 0-186 0 0,-3-3 415 0 0,4-6 9945 0 0,-10 3-8786 0 0,-5 5-1609 0 0,-1 1-1 0 0,1-1 0 0 0,-1 0 1 0 0,1 1-1 0 0,-1-1 0 0 0,1 0 1 0 0,-1 0-1 0 0,0 0 0 0 0,0 1 1 0 0,1-1-1 0 0,-1 0 0 0 0,0 0 1 0 0,0 0-1 0 0,0 0 0 0 0,0 1 0 0 0,0-1 1 0 0,0 0-1 0 0,0 0 0 0 0,0 0 1 0 0,0 0-1 0 0,-1 0 0 0 0,1 1 1 0 0,0-1-1 0 0,0 0 0 0 0,-1 0 1 0 0,1 0-1 0 0,-1 1 0 0 0,1-1 1 0 0,0 0-1 0 0,-1 1 0 0 0,1-1 1 0 0,-1 0-1 0 0,0 0-86 0 0,0-1 64 0 0,-1 0 0 0 0,0 0 0 0 0,1 0 1 0 0,-1 0-1 0 0,0 0 0 0 0,0 1 0 0 0,0-1 0 0 0,0 0 1 0 0,-1 1-1 0 0,1 0 0 0 0,-1-1-64 0 0,-2 0 51 0 0,1 1 0 0 0,-1-1 0 0 0,1 1 0 0 0,-1 0-1 0 0,1 0 1 0 0,-1 1 0 0 0,0-1 0 0 0,0 1 0 0 0,1 0 0 0 0,-1 1 0 0 0,0-1 0 0 0,1 1 0 0 0,-1 0 0 0 0,1 0-1 0 0,-1 0 1 0 0,0 0 0 0 0,1 1 0 0 0,0 0 0 0 0,0 0 0 0 0,-1 0 0 0 0,1 1 0 0 0,0-1 0 0 0,1 1 0 0 0,-1 0 0 0 0,0 0-1 0 0,1 0 1 0 0,0 0 0 0 0,-1 2-51 0 0,-4 3 78 0 0,1 0 0 0 0,1 0 0 0 0,0 1-1 0 0,0 0 1 0 0,0 0 0 0 0,1 0 0 0 0,1 1-1 0 0,0 0 1 0 0,0 0 0 0 0,0 0 0 0 0,2 0 0 0 0,-1 0-1 0 0,1 1 1 0 0,1-1 0 0 0,0 2-78 0 0,-3 22 174 0 0,2-24-123 0 0,1 1 1 0 0,0 0 0 0 0,1-1-1 0 0,0 1 1 0 0,2 7-52 0 0,3 24 95 0 0,-3-15-40 0 0,2-1 0 0 0,1 0 0 0 0,3 6-55 0 0,-1-6 32 0 0,-4-14-3 0 0,0 0 1 0 0,1 0 0 0 0,1 0 0 0 0,0 0 0 0 0,0 0 0 0 0,1-1 0 0 0,1 0 0 0 0,0 0 0 0 0,3 3-30 0 0,-8-12 12 0 0,0 0-1 0 0,0 1 1 0 0,1-2 0 0 0,-1 1-1 0 0,1 0 1 0 0,-1 0-1 0 0,1-1 1 0 0,-1 1-1 0 0,1-1 1 0 0,0 0 0 0 0,-1 0-1 0 0,1 0 1 0 0,0 0-1 0 0,0-1 1 0 0,0 1 0 0 0,0-1-1 0 0,0 1 1 0 0,0-1-1 0 0,0 0 1 0 0,0 0-1 0 0,0 0 1 0 0,1-1-12 0 0,-1 1 4 0 0,1-1 0 0 0,0 0 1 0 0,-1 0-1 0 0,1 0 0 0 0,-1-1 0 0 0,1 1 0 0 0,-1-1 0 0 0,0 0 0 0 0,0 0 1 0 0,0 0-1 0 0,0 0 0 0 0,0 0 0 0 0,0-1 0 0 0,0 1 0 0 0,-1-1 0 0 0,3-3-4 0 0,2-4-38 0 0,-1 0-1 0 0,0-1 0 0 0,0 0 0 0 0,-1 0 1 0 0,3-10 38 0 0,3-14-298 0 0,0-11 298 0 0,4-11-94 0 0,-13 52 94 0 0,0 1 0 0 0,0-1 0 0 0,0 1 0 0 0,0 0 0 0 0,1 0 0 0 0,0 0 0 0 0,0 0 0 0 0,0 0 0 0 0,0 1 0 0 0,1-2 0 0 0,-3 5 0 0 0,-1 0 0 0 0,1-1 0 0 0,-1 1 0 0 0,1 0 0 0 0,-1 0 0 0 0,1 0 0 0 0,-1 0 0 0 0,1 0 0 0 0,-1-1 0 0 0,1 1 0 0 0,-1 0 0 0 0,1 0 0 0 0,-1 0 0 0 0,1 0 0 0 0,0 1 0 0 0,-1-1 0 0 0,1 0 0 0 0,-1 0 0 0 0,1 0 0 0 0,-1 0 0 0 0,1 0 0 0 0,-1 1 0 0 0,1-1 0 0 0,-1 0 0 0 0,0 0 0 0 0,1 1 0 0 0,-1-1 0 0 0,1 0 0 0 0,-1 1 0 0 0,0-1 0 0 0,1 1 0 0 0,-1-1 0 0 0,0 0 0 0 0,1 1 0 0 0,1 1 0 0 0,0-1 0 0 0,0 1 0 0 0,-1-1 0 0 0,1 1 0 0 0,-1 0 0 0 0,0 0 0 0 0,1-1 0 0 0,-1 1 0 0 0,0 0 0 0 0,0 0 0 0 0,0 0 0 0 0,0 0 0 0 0,0 1 0 0 0,0 1 0 0 0,5 34 0 0 0,-1-5 0 0 0,3 2 0 0 0,-1 1 0 0 0,1 34 0 0 0,-7-56 0 0 0,-1 0 0 0 0,-1 0 0 0 0,0 4 0 0 0,-2 24 0 0 0,1-33 24 0 0,-3-12 32 0 0,-4-11 56 0 0,9 11-102 0 0,-1 0-1 0 0,0 0 1 0 0,0 0-1 0 0,1 0 1 0 0,0 0-1 0 0,0 0 1 0 0,0 0-1 0 0,0 0 1 0 0,0 0-1 0 0,1-3-9 0 0,8-33 111 0 0,-3 14 206 0 0,-2 8 45 0 0,2 0 1 0 0,0 1 0 0 0,0-1-1 0 0,9-12-362 0 0,10-29 251 0 0,-23 53-247 0 0,1 0 0 0 0,-1-1-1 0 0,1 1 1 0 0,1 0 0 0 0,-1 1 0 0 0,1-1 0 0 0,-1 1-1 0 0,1-1 1 0 0,1 1 0 0 0,-1 0 0 0 0,0 0 0 0 0,1 1-1 0 0,0-1 1 0 0,0 1 0 0 0,0 0 0 0 0,0 1 0 0 0,1-1-1 0 0,-1 1 1 0 0,6-2-4 0 0,38-20 1684 0 0,-34 16-1827 0 0,-10 5-159 0 0,-1 0 0 0 0,0 0 0 0 0,1 0-1 0 0,-1-1 1 0 0,0 1 0 0 0,2-5 302 0 0,-3 6-705 0 0,-1-1 0 0 0,0-1 0 0 0,0 1 1 0 0,0 0-1 0 0,0 0 0 0 0,0-1 705 0 0,2-8-9210 0 0</inkml:trace>
  <inkml:trace contextRef="#ctx0" brushRef="#br0" timeOffset="9900.345">2634 1609 7368 0 0,'0'0'252'0'0,"0"0"1"0"0,0 0 0 0 0,0 0 0 0 0,0 0-1 0 0,0 1 1 0 0,0-1 0 0 0,0 0-1 0 0,0 0 1 0 0,0 0 0 0 0,0 0-1 0 0,0 1 1 0 0,0-1 0 0 0,0 0-1 0 0,0 0 1 0 0,0 0 0 0 0,0 0 0 0 0,0 1-1 0 0,0-1 1 0 0,0 0 0 0 0,0 0-1 0 0,0 0 1 0 0,1 0 0 0 0,-1 1-1 0 0,0-1 1 0 0,0 0 0 0 0,0 0 0 0 0,0 0-1 0 0,0 0 1 0 0,0 0 0 0 0,1 0-1 0 0,-1 0 1 0 0,0 0 0 0 0,0 1-1 0 0,0-1 1 0 0,0 0 0 0 0,1 0-1 0 0,-1 0 1 0 0,0 0 0 0 0,0 0 0 0 0,0 0-1 0 0,0 0 1 0 0,1 0 0 0 0,-1 0-253 0 0,9-5 1986 0 0,-7 3-2024 0 0,0 0 0 0 0,0 0-1 0 0,0 0 1 0 0,0 0 0 0 0,0-1 0 0 0,-1 1 0 0 0,2-3 38 0 0,2-4 429 0 0,1 1 0 0 0,0-1 0 0 0,0 1 0 0 0,0 0 0 0 0,1 1 0 0 0,6-6-429 0 0,-11 12 81 0 0,-1 0-1 0 0,1 0 0 0 0,0 0 0 0 0,0 0 0 0 0,0 0 0 0 0,0 0 1 0 0,0 1-1 0 0,0-1 0 0 0,1 0-80 0 0,2-1 158 0 0,-2 1 109 0 0,9 6 49 0 0,-10-5-294 0 0,1 1 0 0 0,-1 0 0 0 0,0 0 0 0 0,1 1 0 0 0,-1-1 0 0 0,0 0 0 0 0,0 1 0 0 0,0-1 0 0 0,0 1 0 0 0,0 0 0 0 0,-1-1 0 0 0,1 1 0 0 0,0 0 0 0 0,-1 0 0 0 0,0 0 0 0 0,1 1 0 0 0,-1-1 0 0 0,1 1-22 0 0,4 7-3 0 0,-4-6 3 0 0,0-1 0 0 0,0 1 0 0 0,-1 0 0 0 0,1 0 0 0 0,-1 0 0 0 0,0 0 0 0 0,0 0 0 0 0,-1 0 0 0 0,1 0 0 0 0,-1 0 0 0 0,1 3 0 0 0,-2 8 0 0 0,0-1 0 0 0,-2 11 0 0 0,1-10 0 0 0,0-6-22 0 0,0 1 0 0 0,-1-1 0 0 0,-1 0 0 0 0,1 0 0 0 0,-1-1 0 0 0,-1 1 0 0 0,1-1 0 0 0,-1 0 0 0 0,-1 0 0 0 0,0 0 0 0 0,0-1 0 0 0,0 0 0 0 0,-1 0 0 0 0,-5 4 22 0 0,8-8-6 0 0,1-1 0 0 0,-1 0 1 0 0,0 0-1 0 0,0 0 0 0 0,0-1 0 0 0,0 1 0 0 0,-1-1 0 0 0,1 0 0 0 0,0 0 0 0 0,0 0 0 0 0,-1-1 0 0 0,-1 1 6 0 0,4-1-2 0 0,0 0 0 0 0,0 0 0 0 0,0-1 0 0 0,0 1 0 0 0,0 0 0 0 0,0-1 1 0 0,0 1-1 0 0,0-1 0 0 0,0 1 0 0 0,0-1 0 0 0,0 0 0 0 0,1 0 0 0 0,-1 0 0 0 0,0 0 0 0 0,1 0 0 0 0,-1-1 0 0 0,0 1 0 0 0,1 0 0 0 0,0-1 0 0 0,-1 1 0 0 0,1-1 0 0 0,0 1 0 0 0,0-1 0 0 0,-1 0 0 0 0,1 0 0 0 0,1 1 0 0 0,-2-2 2 0 0,1 2 48 0 0,2-20 32 0 0,-1 21-76 0 0,0-1-1 0 0,0 1 0 0 0,0-1 1 0 0,0 1-1 0 0,1-1 0 0 0,-1 1 1 0 0,0-1-1 0 0,1 1 0 0 0,-1-1 1 0 0,0 1-1 0 0,1-1 0 0 0,-1 1 1 0 0,0 0-1 0 0,1-1 1 0 0,-1 1-1 0 0,1 0 0 0 0,-1-1 1 0 0,1 1-1 0 0,-1 0 0 0 0,1 0-3 0 0,0-1 12 0 0,2-2 10 0 0,0 1 0 0 0,0 0 0 0 0,0 0 0 0 0,0 0 0 0 0,1 0 0 0 0,-1 0 0 0 0,0 1 0 0 0,1 0 0 0 0,-1 0 0 0 0,1 0 0 0 0,0 0 0 0 0,-1 0 1 0 0,1 0-1 0 0,0 1 0 0 0,-1 0 0 0 0,1 0 0 0 0,0 0 0 0 0,0 0 0 0 0,-1 1 0 0 0,1-1 0 0 0,0 1 0 0 0,-1 0 0 0 0,1 0 0 0 0,-1 0 0 0 0,1 1 0 0 0,-1-1 0 0 0,0 1 0 0 0,1 0 0 0 0,-1 0 0 0 0,1 1-22 0 0,12 5 115 0 0,-9-4-2 0 0,-5-3-738 0 0,4 3 2486 0 0,-2 1-3749 0 0,5 4-6114 0 0,-9-9 921 0 0</inkml:trace>
  <inkml:trace contextRef="#ctx0" brushRef="#br0" timeOffset="10346.682">2992 1579 3680 0 0,'8'25'225'0'0,"4"6"2807"0"0,-8-14 3617 0 0,-4-15-3625 0 0,0-2-1732 0 0,-8 10-57 0 0,6-9-1211 0 0,0 0 0 0 0,0 0-1 0 0,0 0 1 0 0,-1-1 0 0 0,1 1 0 0 0,0-1 0 0 0,0 1 0 0 0,0-1 0 0 0,0 0 0 0 0,-1 0 0 0 0,1 0 0 0 0,0 0-1 0 0,0 0 1 0 0,0 0 0 0 0,-1-1 0 0 0,0 0-24 0 0,-1 1-11 0 0,0-1 0 0 0,1 0 0 0 0,-1 0 0 0 0,0 0 0 0 0,1-1 1 0 0,-1 1-1 0 0,1-1 0 0 0,0 0 0 0 0,-2-1 11 0 0,-1-1-192 0 0,-1 0-22 0 0</inkml:trace>
  <inkml:trace contextRef="#ctx0" brushRef="#br0" timeOffset="10820.074">2937 1478 456 0 0,'8'15'3519'0'0,"2"7"9040"0"0,-8-6-12290 0 0,1 1 964 0 0,-3-14-1096 0 0,1 0 1 0 0,-1-1-1 0 0,0 1 1 0 0,1 0-1 0 0,-1 0 1 0 0,0-1-1 0 0,-1 3-137 0 0,-2 29 1358 0 0,1 1 1 0 0,3 19-1359 0 0,-1-13 1196 0 0,1-29-1020 0 0,0 0 0 0 0,1 0-1 0 0,0 0 1 0 0,0 0 0 0 0,2 2-176 0 0,13 45-487 0 0,-16-59 363 0 0,-1 0 0 0 0,0 0 0 0 0,1 0-1 0 0,-1 0 1 0 0,1 0 0 0 0,-1-1 0 0 0,0 1-1 0 0,1 0 1 0 0,-1 0 0 0 0,0 0 0 0 0,1 0 0 0 0,-1 0-1 0 0,1-1 1 0 0,-1 1 0 0 0,0 0 0 0 0,1 0-1 0 0,-1-1 1 0 0,0 1 0 0 0,0 0 0 0 0,1 0-1 0 0,-1-1 1 0 0,0 1 0 0 0,1 0 0 0 0,-1-1 0 0 0,0 1 124 0 0,0 0-280 0 0,5-9-1737 0 0,4-1-20 0 0</inkml:trace>
  <inkml:trace contextRef="#ctx0" brushRef="#br0" timeOffset="11316.416">3021 1632 15520 0 0,'3'4'148'0'0,"-1"-2"3"0"0,-1 0 1 0 0,0 0 0 0 0,0 0 0 0 0,0 0-1 0 0,0 0 1 0 0,0 0 0 0 0,-1 0 0 0 0,1 0-1 0 0,-1 0 1 0 0,1 0 0 0 0,-1 2-152 0 0,1-3 205 0 0,-1 1-1 0 0,0-1 1 0 0,1 0 0 0 0,-1 1 0 0 0,0-1 0 0 0,0 0 0 0 0,0 1-1 0 0,0-1 1 0 0,0 1 0 0 0,0-1 0 0 0,0 0 0 0 0,-1 1 0 0 0,1-1-1 0 0,0 0 1 0 0,-1 1 0 0 0,0 0-205 0 0,0-1 208 0 0,0 1-1 0 0,0-1 1 0 0,-1 1-1 0 0,1-1 1 0 0,0 0-1 0 0,-1 0 0 0 0,1 0 1 0 0,-1 1-1 0 0,1-2 1 0 0,-1 1-1 0 0,0 0 1 0 0,1 0-1 0 0,-2 0-207 0 0,-3 2-59 0 0,0 0-1 0 0,-1-1 1 0 0,1 0 0 0 0,-1 0-1 0 0,0-1 1 0 0,1 0-1 0 0,-1 0 1 0 0,0 0-1 0 0,0-1 1 0 0,0 0 0 0 0,1 0-1 0 0,-1-1 1 0 0,0 0-1 0 0,-5-1 60 0 0,-17-4-1841 0 0,17 0 890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6:12.5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2697 1376 0 0,'0'0'516'0'0,"0"0"1629"0"0,0 0 714 0 0,0 0 145 0 0,0 0-300 0 0,0 0-1391 0 0,0 0-610 0 0,0 0-119 0 0,0 0-72 0 0,0 0-188 0 0,0 0-79 0 0,0 0-19 0 0,0 0-12 0 0,0 0-48 0 0,0 0-26 0 0,0 0-4 0 0,0 0 27 0 0,0 0 112 0 0,0 0 49 0 0,0 0 10 0 0,0 0 33 0 0,0 0 129 0 0,0 0 59 0 0,0 0 11 0 0,0 0-12 0 0,0 0-61 0 0,2 0-21 0 0,6-1-19 0 0,1-1 1 0 0,0 1-1 0 0,0-2 0 0 0,-1 0 1 0 0,6-2-454 0 0,-8 3 122 0 0,-1 0 1 0 0,1 0-1 0 0,-1-1 1 0 0,0 1-1 0 0,0-1 1 0 0,0-1-1 0 0,-1 1 1 0 0,1-1-1 0 0,-1 1 1 0 0,1-1 0 0 0,-1-1-123 0 0,38-37 573 0 0,-29 28-447 0 0,14-17 245 0 0,-1-2 1 0 0,1-4-372 0 0,-14 16 130 0 0,54-75 332 0 0,-23 41-205 0 0,63-88-185 0 0,-74 95-135 0 0,-12 20 193 0 0,-2-2 0 0 0,0-1 0 0 0,1-8-130 0 0,8-15 1468 0 0,29-41-1468 0 0,-10 17-204 0 0,-38 65 232 0 0,0 0-1 0 0,0 1 1 0 0,10-9-28 0 0,16-21 93 0 0,6-16 131 0 0,14-27-224 0 0,12-24 169 0 0,27-48 57 0 0,-3-7 83 0 0,-37 77-149 0 0,15-24-85 0 0,52-113 930 0 0,-75 157-1344 0 0,-33 46 191 0 0,1 0 0 0 0,0 1-1 0 0,9-8 149 0 0,-17 20 0 0 0,-1 0 0 0 0,0 0 0 0 0,2-4 0 0 0,7-12 0 0 0,-3 6 0 0 0,8-10 0 0 0,-17 24 0 0 0,1 1 0 0 0,-1-1 0 0 0,0 1 0 0 0,-1-1 0 0 0,1 0 0 0 0,0 1 0 0 0,0-5 0 0 0,7-15 0 0 0,-2 5-2 0 0,-6 15 4 0 0,1-1-1 0 0,0 0 1 0 0,-1 0-1 0 0,1 0 1 0 0,1 1 0 0 0,-1-1-1 0 0,0 1 1 0 0,2-1-2 0 0,-2 2 50 0 0,-1 0-1 0 0,1 0 1 0 0,0-1 0 0 0,-1 1 0 0 0,1 0-1 0 0,-1-1 1 0 0,0 1 0 0 0,0-1 0 0 0,0 1-1 0 0,0-1 1 0 0,0 0 0 0 0,0 0-50 0 0,1-2-53 0 0,0-1-1 0 0,1 1 1 0 0,-1 0 0 0 0,1-1 0 0 0,1 1-1 0 0,-1 1 1 0 0,1-1 0 0 0,1-1 53 0 0,-5 5 2 0 0,5-8 15 0 0,-5 7-80 0 0,1-1 706 0 0,1 5-616 0 0,-1 5-20 0 0,0 9-14 0 0,-1-15 7 0 0,-4 44-160 0 0,3-43 153 0 0,1 0 1 0 0,-1 0-1 0 0,1 0 0 0 0,0 0 0 0 0,-1 0 0 0 0,1 0 1 0 0,0 0-1 0 0,0 0 0 0 0,0 0 0 0 0,1 0 1 0 0,-1 1 6 0 0,0 6 2 0 0,-5 8 0 0 0,4-13 17 0 0,-1 1 0 0 0,1 0 0 0 0,0-1 0 0 0,0 1 0 0 0,1 0-1 0 0,-1 0 1 0 0,1 0 0 0 0,1 4-19 0 0,-2 35 95 0 0,-2-32-95 0 0,2-1 0 0 0,2-1 0 0 0,2-1 0 0 0,-2 1 0 0 0,2 2 0 0 0,1-1-13 0 0,-4-2-27 0 0,1-5 80 0 0,2 3-40 0 0,-1-3-46 0 0,0-1 21 0 0,11 6 94 0 0,-11-7-127 0 0,4 0 54 0 0,-4-1 46 0 0,5-1-42 0 0,-5-1-42 0 0,8-8 30 0 0,-9 8 12 0 0,1-1 0 0 0,-1 1 0 0 0,1-1 0 0 0,-1 1 1 0 0,1-1-1 0 0,-1 0 0 0 0,0 1 0 0 0,0-1 0 0 0,1-1 0 0 0,1-4 0 0 0,-2 4 0 0 0,1-1 0 0 0,-1 1 0 0 0,1-1 0 0 0,-1 0 0 0 0,0 1 0 0 0,-1-1 0 0 0,1 0 0 0 0,0-3 0 0 0,6-36 0 0 0,-3-39 29 0 0,-1 50-9 0 0,-2 0-1 0 0,-1 0 1 0 0,-2-2-20 0 0,0-8-34 0 0,2 27 11 0 0,-1 0 0 0 0,-1-7 23 0 0,1 1 28 0 0,2 18-21 0 0,-1 0-1 0 0,0-1 1 0 0,0 1-1 0 0,-1 0 1 0 0,1-1-1 0 0,-1 1 1 0 0,0 0-1 0 0,0-2-6 0 0,-12-26 0 0 0,12 28 0 0 0,0 0 0 0 0,0-1 0 0 0,1 1 0 0 0,0 0 0 0 0,-1-1 0 0 0,1-2 0 0 0,-1 0 0 0 0,1 6 0 0 0,0-1 0 0 0,-1 1 0 0 0,1 0 0 0 0,-1-1 0 0 0,1 1 0 0 0,0 0 0 0 0,-1-1 0 0 0,1 1 0 0 0,-1 0 0 0 0,1 0 0 0 0,-1-1 0 0 0,1 1 0 0 0,-1 0 0 0 0,1 0 0 0 0,-1 0 0 0 0,1 0 0 0 0,-1 0 0 0 0,1 0 0 0 0,-1 0 0 0 0,1 0 0 0 0,-1 0 0 0 0,0 0 0 0 0,1 0 0 0 0,-1 0 0 0 0,-6 0 0 0 0,0 1 0 0 0,-1 0 0 0 0,1 0 0 0 0,0 1 0 0 0,0 0 0 0 0,0 1 0 0 0,0-1 0 0 0,0 1 0 0 0,-1 0 0 0 0,2-1 0 0 0,0 1 0 0 0,-1 0 0 0 0,1 0 0 0 0,0 0 0 0 0,0 1 0 0 0,1 0 0 0 0,-1 0 0 0 0,1 0 0 0 0,-1 1 0 0 0,-48 32 0 0 0,35-21 0 0 0,-21 12 0 0 0,23-16 0 0 0,-29 10 53 0 0,44-22-49 0 0,1 1 1 0 0,0-1-1 0 0,-1 1 0 0 0,1-1 0 0 0,-1 1 0 0 0,1-1 0 0 0,-1 0 0 0 0,1 0 0 0 0,-1 0 0 0 0,0 0 0 0 0,1 0 0 0 0,-1 0 0 0 0,1 0 1 0 0,-1 0-1 0 0,1-1 0 0 0,-1 1 0 0 0,1 0 0 0 0,-1-1 0 0 0,0 0-4 0 0,0 0-18 0 0,0 0-8 0 0,0-1-1 0 0,0 1 1 0 0,0-1-1 0 0,1 0 1 0 0,-1 1 0 0 0,1-1-1 0 0,-1-1 27 0 0,0 2-343 0 0,0-1 0 0 0,1 1 0 0 0,-1 0 1 0 0,0 0-1 0 0,1 0 0 0 0,-1 0 0 0 0,0 0 0 0 0,0 0 0 0 0,0 0 0 0 0,0 1 0 0 0,0-1 0 0 0,0 1 343 0 0,-7-3-10013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6:20.9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95 273 6448 0 0,'-1'2'297'0'0,"-10"26"219"0"0,9-19 713 0 0,-1 0 0 0 0,0 0-1 0 0,-1 0 1 0 0,-1 4-1229 0 0,1-4 1008 0 0,3-7-568 0 0,1 0 0 0 0,-1 0 0 0 0,1 0 0 0 0,0 0 0 0 0,0 0 0 0 0,0 1 0 0 0,0-1-1 0 0,1 0 1 0 0,-1 0 0 0 0,0 0 0 0 0,1 0 0 0 0,-1 0 0 0 0,1 0 0 0 0,0 0 0 0 0,0 0 0 0 0,0 0-440 0 0,0 0 187 0 0,0 0-1 0 0,1 0 0 0 0,-1-1 1 0 0,1 1-1 0 0,-1-1 1 0 0,1 1-1 0 0,-1-1 0 0 0,1 1 1 0 0,0-1-1 0 0,0 0 0 0 0,0 0 1 0 0,-1 0-1 0 0,1 0 0 0 0,0 0 1 0 0,0-1-1 0 0,0 1 1 0 0,1 0-1 0 0,-1-1-186 0 0,1 1 183 0 0,1-1-1 0 0,-1 0 1 0 0,0 0 0 0 0,0 0-1 0 0,0-1 1 0 0,0 1 0 0 0,1-1-1 0 0,-1 0 1 0 0,0 0 0 0 0,0 0-1 0 0,2-1-182 0 0,1-1 128 0 0,1 0 0 0 0,-1-1 0 0 0,0 1 0 0 0,0-2 0 0 0,0 1 0 0 0,-1-1 0 0 0,1 1 0 0 0,-1-1 0 0 0,0-1 0 0 0,2-3-128 0 0,4-6 25 0 0,-1-1 0 0 0,0 0 0 0 0,-1 0-1 0 0,5-13-24 0 0,-12 22 0 0 0,1 1-1 0 0,-1-1 1 0 0,0 0-1 0 0,0-1 1 0 0,-1 1-1 0 0,0 0 1 0 0,-1 0-1 0 0,1-1 0 0 0,-1 1 1 0 0,-1 0-1 0 0,1 0 1 0 0,-1-1-1 0 0,-2-4 1 0 0,3 10 0 0 0,-1-1-1 0 0,0 1 0 0 0,0 0 1 0 0,0-1-1 0 0,0 1 0 0 0,0 0 1 0 0,-1 0-1 0 0,1 0 0 0 0,-1 0 1 0 0,1 0-1 0 0,-1 0 0 0 0,0 0 1 0 0,0 1-1 0 0,1-1 1 0 0,-1 0-1 0 0,-1 1 0 0 0,1 0 1 0 0,0-1-1 0 0,0 1 0 0 0,0 0 1 0 0,-1 0-1 0 0,1 0 0 0 0,0 1 1 0 0,-1-1-1 0 0,1 1 1 0 0,-1-1-1 0 0,1 1 0 0 0,-1 0 1 0 0,1-1-1 0 0,-1 1 0 0 0,1 1 1 0 0,-3-1 0 0 0,-3 1 32 0 0,0 0 1 0 0,-1 1 0 0 0,1-1 0 0 0,0 2 0 0 0,0-1-1 0 0,1 1 1 0 0,-1 0 0 0 0,0 1 0 0 0,-3 2-33 0 0,0 1 22 0 0,0 0 1 0 0,0 1 0 0 0,0 1-1 0 0,1-1 1 0 0,-6 7-23 0 0,12-10-25 0 0,0-1 0 0 0,1 0 0 0 0,-1 1 0 0 0,1 0 0 0 0,0-1 0 0 0,0 1 0 0 0,1 1 0 0 0,-1-1 0 0 0,1 0 0 0 0,0 0 0 0 0,1 1 0 0 0,-1-1 0 0 0,1 1 0 0 0,0 3 25 0 0,-5 43 120 0 0,3-23 243 0 0,0 24-363 0 0,3-43 53 0 0,1 0 1 0 0,0 1 0 0 0,1-2-1 0 0,-1 1 1 0 0,2 0 0 0 0,-1 0-1 0 0,2 2-53 0 0,0-2 33 0 0,0 1 0 0 0,0-1 0 0 0,1 0-1 0 0,1 0 1 0 0,-1-1 0 0 0,2 0 0 0 0,-1 0 0 0 0,1 0-1 0 0,0-1 1 0 0,6 5-33 0 0,19 17-898 0 0,-31-29 379 0 0,16 2-3142 0 0,-9-2 1971 0 0</inkml:trace>
  <inkml:trace contextRef="#ctx0" brushRef="#br0" timeOffset="392.822">591 171 15752 0 0,'0'4'407'0'0,"0"-1"0"0"0,-1 0 0 0 0,1 1 0 0 0,-1-1 0 0 0,0 0 1 0 0,0 0-1 0 0,0 0 0 0 0,-1 1 0 0 0,1-1 0 0 0,-1-1 1 0 0,1 1-1 0 0,-1 0-407 0 0,-28 34 1459 0 0,2 0-750 0 0,-25 38-192 0 0,28-41-85 0 0,-7 16-432 0 0,15-26 61 0 0,12-18-41 0 0,1 0 0 0 0,0 0 0 0 0,0 0 1 0 0,-3 6-21 0 0,7-11-70 0 0,0-1 2 0 0,0 0-134 0 0,0 0-584 0 0,0 0-255 0 0,12-5-5856 0 0,1-3 488 0 0</inkml:trace>
  <inkml:trace contextRef="#ctx0" brushRef="#br0" timeOffset="782.766">515 416 10304 0 0,'0'0'472'0'0,"0"0"-10"0"0,2-2-295 0 0,5-4-148 0 0,2-5 155 0 0,-9 6 382 0 0,0 3 16 0 0,4-10 1348 0 0,-3 12-1783 0 0,-1-1-1 0 0,1 0 0 0 0,-1 0 0 0 0,0 1 0 0 0,1-1 1 0 0,-1 0-1 0 0,0 0 0 0 0,0 0 0 0 0,0 1 0 0 0,1-1 0 0 0,-1 0 1 0 0,0 0-1 0 0,0 0 0 0 0,0 0 0 0 0,0 1 0 0 0,0-1 0 0 0,0 0 1 0 0,-1 0-1 0 0,1 0 0 0 0,0 0 0 0 0,0 1 0 0 0,-1-1 1 0 0,1 0-1 0 0,0 0 0 0 0,-1 0 0 0 0,1 1 0 0 0,-1-1 0 0 0,1 0-136 0 0,-12-16 2245 0 0,5 4-1227 0 0,-1 2 0 0 0,-1-1 0 0 0,-2-1-1018 0 0,-23-21 807 0 0,-2 3 1 0 0,-1 0 0 0 0,-23-12-808 0 0,41 32 77 0 0,16 10-121 0 0,0-1 0 0 0,-1 0 0 0 0,1 0 0 0 0,0 0 0 0 0,0 0 0 0 0,-2-2 44 0 0,-3-6-4809 0 0,7 8-3016 0 0</inkml:trace>
  <inkml:trace contextRef="#ctx0" brushRef="#br0" timeOffset="1287.783">663 153 10592 0 0,'2'5'162'0'0,"0"0"-1"0"0,1 0 1 0 0,0-1 0 0 0,0 1 0 0 0,0-1 0 0 0,1 1 0 0 0,3 2-162 0 0,-3-2 417 0 0,0 0 1 0 0,0 0-1 0 0,-1 0 0 0 0,1 0 1 0 0,-1 0-1 0 0,2 4-417 0 0,0 3 1127 0 0,-1-1-403 0 0,0 0 0 0 0,0 0 0 0 0,-1 0-1 0 0,2 12-723 0 0,3 41 1435 0 0,-3-1-1 0 0,-2 1 0 0 0,-4 17-1434 0 0,0-40 307 0 0,1-22-143 0 0,-1 1 1 0 0,0 0-1 0 0,-2 0-164 0 0,3-18 12 0 0,-4 18 211 0 0,2 1 1 0 0,-1 9-224 0 0,3-28 314 0 0,0-2 8 0 0,0 0-14 0 0,0 0-78 0 0,-3-8 150 0 0,3 0-279 0 0,0 1 0 0 0,0 0-1 0 0,0 0 1 0 0,1-1 0 0 0,0 1 0 0 0,1 0-1 0 0,0 0 1 0 0,0-3-101 0 0,3-8 137 0 0,32-147 536 0 0,-27 128-527 0 0,1 0 0 0 0,2 1 0 0 0,2 1 0 0 0,3-5-146 0 0,-13 30 41 0 0,1 0 0 0 0,1 0 0 0 0,-1 0 0 0 0,6-4-41 0 0,-9 10 11 0 0,0 1 0 0 0,0-1-1 0 0,0 1 1 0 0,0 0 0 0 0,1 1 0 0 0,-1-1 0 0 0,1 0-1 0 0,0 1 1 0 0,0 0 0 0 0,0 0 0 0 0,0 0-1 0 0,0 1 1 0 0,2-1-11 0 0,-5 1 1 0 0,0 1 0 0 0,1 0 0 0 0,-1 0 0 0 0,0 0 0 0 0,1 0 0 0 0,-1 0 0 0 0,0 0 0 0 0,1 0-1 0 0,-1 0 1 0 0,1 0 0 0 0,-1 1 0 0 0,0-1 0 0 0,0 1 0 0 0,1-1 0 0 0,-1 1 0 0 0,0-1 0 0 0,0 1 0 0 0,1 0 0 0 0,-1-1 0 0 0,0 1 0 0 0,0 0-1 0 0,0 0 1 0 0,0 0 0 0 0,0 0 0 0 0,0 0 0 0 0,0 0 0 0 0,-1 0 0 0 0,1 0 0 0 0,0 0 0 0 0,-1 0 0 0 0,1 1 0 0 0,0-1 0 0 0,-1 0 0 0 0,1 0-1 0 0,-1 1 1 0 0,0-1 0 0 0,1 0 0 0 0,-1 1 0 0 0,0 0-1 0 0,1 5 5 0 0,0 0 0 0 0,-1-1 1 0 0,1 1-1 0 0,-2 0 0 0 0,1-1 0 0 0,-1 1 0 0 0,0 3-5 0 0,-2 1-37 0 0,1-1-1 0 0,-2 0 1 0 0,1 0-1 0 0,-1 0 1 0 0,-1 0 0 0 0,0-1-1 0 0,-4 6 38 0 0,-1 1-74 0 0,-1-2-1 0 0,-1 1 1 0 0,0-1-1 0 0,-2 0 75 0 0,10-11-29 0 0,0 0 0 0 0,0 0 0 0 0,0 0 0 0 0,0-1-1 0 0,0 1 1 0 0,-1-1 0 0 0,0 0 0 0 0,1 0 0 0 0,-1-1 0 0 0,0 0-1 0 0,1 1 1 0 0,-1-1 0 0 0,0-1 0 0 0,0 1 0 0 0,0-1 0 0 0,-1 0 29 0 0,4 0-147 0 0,0 0 1 0 0,0 0 0 0 0,-1 0 0 0 0,1 0-1 0 0,0-1 1 0 0,0 1 0 0 0,0-1-1 0 0,0 1 1 0 0,0-1 0 0 0,0 0 0 0 0,0 0-1 0 0,0 0 1 0 0,1 0 0 0 0,-1 0-1 0 0,0 0 1 0 0,0 0 0 0 0,1-1 0 0 0,-1 1-1 0 0,1 0 1 0 0,-1-1 0 0 0,1 0 0 0 0,0 1-1 0 0,-1-1 1 0 0,1 0 0 0 0,0 0-1 0 0,0 1 1 0 0,0-1 0 0 0,0 0 0 0 0,1 0-1 0 0,-1 0 1 0 0,0 0 0 0 0,1 0-1 0 0,0 0 1 0 0,-1-1 0 0 0,1 1 0 0 0,0 0-1 0 0,0 0 1 0 0,0-1 146 0 0,0-27-3327 0 0,0 15 1496 0 0</inkml:trace>
  <inkml:trace contextRef="#ctx0" brushRef="#br0" timeOffset="1627.44">1163 304 5984 0 0,'3'0'273'0'0,"-1"1"-183"0"0,15 1 184 0 0,-16-2 73 0 0,0 0 1 0 0,0 0-1 0 0,0 0 0 0 0,0 0 1 0 0,0 0-1 0 0,-1 0 0 0 0,1 0 0 0 0,0-1 1 0 0,0 1-1 0 0,0 0 0 0 0,0 0 1 0 0,0-1-1 0 0,0 1 0 0 0,-1-1 0 0 0,1 1 1 0 0,0-1-1 0 0,0 1 0 0 0,-1-1 0 0 0,1 1 1 0 0,0-1-348 0 0,1-9 5138 0 0,-2 8-5756 0 0,0 1 1197 0 0,-8 1 302 0 0,4-1-781 0 0,0 1 0 0 0,0 0 0 0 0,0 0 0 0 0,0 0 0 0 0,0 0 0 0 0,-1 1 0 0 0,1 0 0 0 0,0-1 0 0 0,0 2-1 0 0,0-1 1 0 0,0 0 0 0 0,0 1 0 0 0,-2 1-100 0 0,-2 2 88 0 0,0-1 1 0 0,0 2-1 0 0,0-1 0 0 0,1 1 0 0 0,-4 4-88 0 0,7-6 58 0 0,1 1 0 0 0,0 0-1 0 0,0 1 1 0 0,0-1-1 0 0,0 0 1 0 0,1 1-1 0 0,0-1 1 0 0,0 1 0 0 0,0 0-1 0 0,1 0 1 0 0,-1 1-58 0 0,2-4 29 0 0,0 0-1 0 0,-1 0 1 0 0,1 0 0 0 0,0 0 0 0 0,0 0 0 0 0,0 0 0 0 0,1 0-1 0 0,-1 0 1 0 0,1 0 0 0 0,-1 0 0 0 0,1-1 0 0 0,0 1 0 0 0,0 0-1 0 0,1 0 1 0 0,-1-1 0 0 0,0 1 0 0 0,1 0 0 0 0,0-1 0 0 0,-1 0-1 0 0,1 1 1 0 0,0-1 0 0 0,0 0 0 0 0,0 0 0 0 0,1 0 0 0 0,-1 0 0 0 0,0 0-1 0 0,1-1 1 0 0,-1 1 0 0 0,1-1 0 0 0,0 0 0 0 0,-1 1 0 0 0,1-1-1 0 0,0 0 1 0 0,0-1 0 0 0,0 1 0 0 0,0 0 0 0 0,0-1 0 0 0,2 1-29 0 0,-1-2 21 0 0,0 1 1 0 0,0 0 0 0 0,0-1-1 0 0,-1 0 1 0 0,1 0 0 0 0,0 0-1 0 0,0 0 1 0 0,-1-1 0 0 0,1 1-1 0 0,-1-1 1 0 0,1 0 0 0 0,-1 0-1 0 0,0 0 1 0 0,0-1 0 0 0,0 1-1 0 0,0-1 1 0 0,0 0 0 0 0,-1 1-1 0 0,1-1 1 0 0,-1 0 0 0 0,1-1-1 0 0,-1 1 1 0 0,0 0 0 0 0,-1-1-1 0 0,1 1 1 0 0,0-1 0 0 0,-1 1-1 0 0,0-1-21 0 0,3-10 0 0 0,1-12 0 0 0,-2 11 12 0 0,-3 14 47 0 0,-1 3-4 0 0,-2 11-17 0 0,0 0 0 0 0,1 1 1 0 0,0-1-1 0 0,1 1 0 0 0,1 0 0 0 0,0 0 1 0 0,1-1-1 0 0,0 1 0 0 0,1 0 1 0 0,1-1-1 0 0,0 0 0 0 0,1 1 1 0 0,0-1-1 0 0,1-1 0 0 0,0 2-38 0 0,-2-9-433 0 0,-1-1 490 0 0,0 1-1 0 0,0-1 0 0 0,1 1 0 0 0,0-1 0 0 0,0 0-56 0 0,8 5-2105 0 0,-11-9 1635 0 0,1 0 0 0 0,0 0 0 0 0,0 1 0 0 0,0-1 0 0 0,0 0 0 0 0,0 0 0 0 0,0 0 0 0 0,0 0-1 0 0,0 0 1 0 0,0 0 0 0 0,0 0 0 0 0,-1 0 0 0 0,1 0 0 0 0,0-1 470 0 0,5-1-6677 0 0</inkml:trace>
  <inkml:trace contextRef="#ctx0" brushRef="#br0" timeOffset="1628.44">1272 269 3680 0 0,'0'0'284'0'0,"0"0"181"0"0,0 0 1458 0 0,0 0 658 0 0,0 0 130 0 0,0 0-195 0 0,2 2-938 0 0,13 24 1237 0 0,-5-7-1678 0 0,-8-13-897 0 0,1 0 0 0 0,-1 1 0 0 0,0-1 0 0 0,0 1 0 0 0,-1-1 0 0 0,1 3-240 0 0,5 21 607 0 0,-4-16-353 0 0,0 0 1 0 0,-1 1 0 0 0,0 0 0 0 0,-1 1-255 0 0,0 1 142 0 0,1-1 1 0 0,1 1-1 0 0,0 1-142 0 0,0-6 27 0 0,-2-10 34 0 0,-1-2 39 0 0,0 0-9 0 0,0 0-10 0 0,1-1-14 0 0,2-4-66 0 0,0-1 1 0 0,0 0-1 0 0,-1 0 1 0 0,0 0-1 0 0,0 0 1 0 0,0 0-1 0 0,-1-1 1 0 0,1 1-1 0 0,-2-1 1 0 0,1-2-2 0 0,3-17-2 0 0,-3 20 4 0 0,2-11 17 0 0,0 0 0 0 0,1 1 0 0 0,1-1 0 0 0,0 1 0 0 0,2 0 0 0 0,2-6-19 0 0,-5 15-68 0 0,-4 5 67 0 0,1 1-1 0 0,-1 0 0 0 0,1 0 0 0 0,-1 0 1 0 0,1 0-1 0 0,-1 0 0 0 0,1 0 1 0 0,0 0-1 0 0,0 0 0 0 0,0 0 1 0 0,0-1 1 0 0,0 2 108 0 0,-1 0 10 0 0,2 1-7 0 0,0 2-102 0 0,0 0 0 0 0,0 0 0 0 0,-1 0 0 0 0,1 1 0 0 0,-1-1 0 0 0,1 0 0 0 0,-1 1 0 0 0,0-1 0 0 0,0 3-9 0 0,6 36-93 0 0,-1-4-84 0 0,-3-10-86 0 0,-2-21 145 0 0,-1-1-1 0 0,1 1 1 0 0,0-1-1 0 0,0 1 1 0 0,1-1-1 0 0,2 5 119 0 0,3 6-483 0 0,-2-4-1259 0 0,0-3-3560 0 0,2 1-1294 0 0</inkml:trace>
  <inkml:trace contextRef="#ctx0" brushRef="#br0" timeOffset="2017.449">1563 416 1376 0 0,'9'-12'452'0'0,"-3"4"1508"0"0,5-8 7301 0 0,-7 7-7640 0 0,-2-2 2350 0 0,-2 11-3931 0 0,0-1-1 0 0,0 1 1 0 0,0 0-1 0 0,0 0 1 0 0,0 0-1 0 0,0-1 1 0 0,0 1-1 0 0,0 0 1 0 0,0 0-1 0 0,0-1 1 0 0,0 1-1 0 0,0 0 1 0 0,0 0-1 0 0,0 0 1 0 0,0-1-1 0 0,0 1 1 0 0,0 0-1 0 0,0 0 1 0 0,-1 0-1 0 0,1-1 1 0 0,0 1-1 0 0,0 0 1 0 0,0 0-1 0 0,0 0 1 0 0,-1 0-1 0 0,1 0 1 0 0,0-1 0 0 0,0 1-1 0 0,0 0 1 0 0,0 0-1 0 0,-1 0 1 0 0,1 0-1 0 0,0 0 1 0 0,0 0-1 0 0,-1 0 1 0 0,1 0-1 0 0,0 0 1 0 0,0 0-1 0 0,0 0 1 0 0,-1 0-1 0 0,1 0 1 0 0,0 0-1 0 0,0 0 1 0 0,-1 0-1 0 0,1 0 1 0 0,0 0-1 0 0,0 0 1 0 0,0 0-1 0 0,-1 0 1 0 0,1 0-1 0 0,0 0 1 0 0,0 0-1 0 0,0 1 1 0 0,-1-1-1 0 0,1 0 1 0 0,0 0-1 0 0,0 0 1 0 0,0 0-1 0 0,0 0 1 0 0,-1 1-1 0 0,1-1 1 0 0,0 0-1 0 0,0 0 1 0 0,0 0-40 0 0,-7 5 102 0 0,1 0 1 0 0,0 1-1 0 0,0-1 1 0 0,0 1-1 0 0,1 0 1 0 0,0 1-1 0 0,0-1 0 0 0,0 1 1 0 0,1 0-1 0 0,0 0 1 0 0,1 1-1 0 0,-1-1 1 0 0,1 1-1 0 0,1-1 0 0 0,-1 1 1 0 0,1 0-1 0 0,0 6-102 0 0,1-13 16 0 0,1 1-1 0 0,0 0 0 0 0,0-1 1 0 0,-1 1-1 0 0,1 0 0 0 0,0-1 1 0 0,0 1-1 0 0,1 0 0 0 0,-1-1 1 0 0,0 1-1 0 0,0 0 0 0 0,1-1 1 0 0,-1 1-1 0 0,1 0 0 0 0,0-1 1 0 0,-1 1-1 0 0,1-1 0 0 0,0 1 1 0 0,0-1-1 0 0,0 1 0 0 0,0-1 1 0 0,0 0-1 0 0,0 1 0 0 0,0-1 1 0 0,1 0-1 0 0,-1 0-15 0 0,0 0 9 0 0,0-1 0 0 0,0 0 1 0 0,0 0-1 0 0,0 1 0 0 0,-1-1 0 0 0,1 0 0 0 0,0 0 1 0 0,0 0-1 0 0,0 0 0 0 0,0 0 0 0 0,0 0 0 0 0,0 0 1 0 0,0-1-1 0 0,0 1 0 0 0,-1 0 0 0 0,1 0 0 0 0,0-1 1 0 0,0 1-1 0 0,0 0 0 0 0,0-1 0 0 0,-1 1 0 0 0,1-1 1 0 0,0 1-1 0 0,0-1-9 0 0,20-16 212 0 0,-10 4-175 0 0,-1 0-1 0 0,0-1 0 0 0,-1 0 0 0 0,0-1 1 0 0,-2 0-1 0 0,1 0 0 0 0,-2-1 1 0 0,4-13-37 0 0,-1-2 239 0 0,-1 0 0 0 0,-2 0 1 0 0,-1-1-1 0 0,-1-8-239 0 0,-3 25 62 0 0,0 0 0 0 0,-1 0 1 0 0,-1-1-1 0 0,-1 1 0 0 0,0 0 0 0 0,-1 0 0 0 0,-3-10-62 0 0,4 18 17 0 0,-8-23 51 0 0,9 28-65 0 0,0 0 0 0 0,0 0 0 0 0,0 0 0 0 0,0 0 0 0 0,-1 0 0 0 0,1 0 0 0 0,0 1 0 0 0,-1-1-1 0 0,1 0 1 0 0,-1 1 0 0 0,-1-2-3 0 0,-4 0 11 0 0,4 3 42 0 0,2 1-44 0 0,-1-1 0 0 0,0 1 0 0 0,0 0 0 0 0,1 0 0 0 0,-1 0 0 0 0,0 0 0 0 0,1 1 0 0 0,-1-1-1 0 0,1 0 1 0 0,0 1 0 0 0,-1-1 0 0 0,1 1 0 0 0,0-1 0 0 0,0 1 0 0 0,0 0 0 0 0,0-1 0 0 0,0 1 0 0 0,0 0 0 0 0,0 0 0 0 0,1-1 0 0 0,-1 1-1 0 0,1 0 1 0 0,-1 0 0 0 0,1 1-9 0 0,-3 8 18 0 0,-1-1 0 0 0,1 0 0 0 0,0 1 0 0 0,0-1 0 0 0,1 1 0 0 0,1-1 0 0 0,0 1 0 0 0,0 0 1 0 0,1 4-19 0 0,2 19-80 0 0,2-1 0 0 0,0 1 80 0 0,-1-14-70 0 0,2 6-438 0 0,6 19 508 0 0,3 15-863 0 0,-13-53 262 0 0,1 0-1 0 0,1-1 1 0 0,-1 0-1 0 0,1 1 0 0 0,0-1 1 0 0,3 4 601 0 0,0 1-3965 0 0,2 4-3276 0 0</inkml:trace>
  <inkml:trace contextRef="#ctx0" brushRef="#br0" timeOffset="2369.807">1933 224 6912 0 0,'0'0'528'0'0,"0"0"-82"0"0,0 0 924 0 0,0 0 439 0 0,0 0 88 0 0,0 0-101 0 0,0 0-505 0 0,1 8 810 0 0,0-3-1784 0 0,-1-1 1 0 0,0 1-1 0 0,0-1 1 0 0,0 1-1 0 0,0 0 0 0 0,-1-1 1 0 0,1 1-1 0 0,-1-1 0 0 0,-1 1 1 0 0,1-1-1 0 0,0 1 1 0 0,-3 2-318 0 0,-4 21 667 0 0,7 1-69 0 0,1-19-287 0 0,0-8-233 0 0,1-1 0 0 0,-1 0 0 0 0,0 0 1 0 0,0 0-1 0 0,1 0 0 0 0,-1 0 0 0 0,1 0 0 0 0,-1 0 0 0 0,1 1 0 0 0,0-2 0 0 0,-1 1 0 0 0,1 0 0 0 0,0 0 0 0 0,0 0 0 0 0,-1 0 0 0 0,2 1-78 0 0,5 6 589 0 0,-6-6-575 0 0,1-1 1 0 0,0 1-1 0 0,-1-1 1 0 0,1 1-1 0 0,0-1 1 0 0,0 0-1 0 0,0 0 1 0 0,0 0-1 0 0,0 0 1 0 0,0 0-1 0 0,2 0-14 0 0,-3 0 11 0 0,5 2 156 0 0,0 0 0 0 0,0 1 0 0 0,0-1 0 0 0,-1 1-1 0 0,0 0 1 0 0,0 1 0 0 0,0-1 0 0 0,1 3-167 0 0,-5-6 5 0 0,0 0-1 0 0,0 0 1 0 0,-1 0 0 0 0,1 0-1 0 0,0 1 1 0 0,-1-1 0 0 0,1 0-1 0 0,-1 1 1 0 0,1-1 0 0 0,-1 0-1 0 0,0 1 1 0 0,0-1 0 0 0,0 0-1 0 0,1 1 1 0 0,-1-1 0 0 0,0 0-1 0 0,0 1 1 0 0,-1-1 0 0 0,1 1-1 0 0,0-1 1 0 0,0 0 0 0 0,-1 1-1 0 0,1-1 1 0 0,-1 0 0 0 0,1 0 0 0 0,-2 2-5 0 0,0 2 14 0 0,-1 0 0 0 0,1 0 1 0 0,-1 0-1 0 0,-1-1 0 0 0,-1 3-14 0 0,-4 3 0 0 0,-1 0 0 0 0,0-1 0 0 0,-8 5 0 0 0,-7 7 0 0 0,16-15-139 0 0,0 0 0 0 0,0 0 0 0 0,0-1 0 0 0,-1 0 0 0 0,0-1 0 0 0,0 0-1 0 0,0-1 1 0 0,-1 0 0 0 0,-2 1 139 0 0,6-3-901 0 0,0 0 0 0 0,-1 0-1 0 0,1-1 1 0 0,-1 0 901 0 0,-10 0-2127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6:24.5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42 450 1376 0 0,'37'-2'1343'0'0,"-15"-6"6083"0"0,-9 0 423 0 0,-3-2-4522 0 0,5-4-1175 0 0,2-2-579 0 0,-17 15-1541 0 0,0 1 0 0 0,0 0 1 0 0,0 0-1 0 0,0 0 0 0 0,1 0 0 0 0,-1 0 0 0 0,0 0 1 0 0,0 0-1 0 0,0 0 0 0 0,0-1 0 0 0,0 1 1 0 0,0 0-1 0 0,0 0 0 0 0,0 0 0 0 0,0 0 0 0 0,0 0 1 0 0,0 0-1 0 0,0 0 0 0 0,0-1 0 0 0,0 1 1 0 0,0 0-1 0 0,0 0 0 0 0,0 0 0 0 0,0 0 0 0 0,0 0 1 0 0,0 0-1 0 0,0-1 0 0 0,0 1 0 0 0,0 0 1 0 0,0 0-1 0 0,-1 0 0 0 0,1 0 0 0 0,0 0 1 0 0,0 0-1 0 0,0 0 0 0 0,0 0 0 0 0,0 0 0 0 0,0-1 1 0 0,0 1-1 0 0,0 0 0 0 0,0 0 0 0 0,0 0 1 0 0,-1 0-1 0 0,1 0 0 0 0,0 0 0 0 0,0 0 0 0 0,0 0 1 0 0,0 0-1 0 0,0 0 0 0 0,0 0 0 0 0,-1 0 1 0 0,1 0-1 0 0,0 0 0 0 0,0 0 0 0 0,0 0 0 0 0,0 0 1 0 0,0 0-1 0 0,0 0 0 0 0,0 0 0 0 0,-1 0 1 0 0,1 0-33 0 0,-14 1 342 0 0,-16 6-429 0 0,25-4 107 0 0,0 0-1 0 0,-1 0 0 0 0,1 1 1 0 0,1-1-1 0 0,-1 1 1 0 0,0 0-1 0 0,1 1 0 0 0,0-1 1 0 0,-2 3-20 0 0,0 2 54 0 0,-1 2 18 0 0,1 2 41 0 0,6-9-98 0 0,1-2 3 0 0,0 3 1 0 0,-1 0-1 0 0,1 0 1 0 0,0 1 0 0 0,0-1 0 0 0,0-1 0 0 0,1 1-1 0 0,-1 0 1 0 0,3 3-19 0 0,21 38 74 0 0,-17-34-51 0 0,-1 0 0 0 0,-1 0 0 0 0,3 7-23 0 0,-9-17 0 0 0,4 7 0 0 0,-2-1 0 0 0,1 1 0 0 0,-1 0 0 0 0,0 1 0 0 0,-2-7 0 0 0,1 1 0 0 0,-1-1 0 0 0,0 0 0 0 0,-1 1 0 0 0,1-1 0 0 0,-1 0 0 0 0,1 1 0 0 0,-1-1 0 0 0,0 0 0 0 0,0 1 0 0 0,0-1 0 0 0,-2 3 0 0 0,1-3 0 0 0,1-1 0 0 0,-1 1 0 0 0,0 0 0 0 0,0-1 0 0 0,0 1 0 0 0,-1-1 0 0 0,1 0 0 0 0,0 0-1 0 0,-1 0 1 0 0,1 0 0 0 0,-1 0 0 0 0,0 0 0 0 0,0-1 0 0 0,0 1 0 0 0,0-1 0 0 0,-2 1 0 0 0,3-1-109 0 0,0-1 0 0 0,0 1 0 0 0,0-1 0 0 0,-1 0 1 0 0,1 1-1 0 0,0-1 0 0 0,0 0 0 0 0,0 0 0 0 0,0 0 0 0 0,0-1 0 0 0,0 1 0 0 0,0 0 1 0 0,0-1-1 0 0,0 1 0 0 0,0-1 0 0 0,0 0 0 0 0,0 0 0 0 0,0 0 0 0 0,0 0 0 0 0,0 0 1 0 0,0 0-1 0 0,1 0 0 0 0,-1-1 0 0 0,0 1 0 0 0,1-1 0 0 0,-1 0 109 0 0,-10-12-2834 0 0,6 3 756 0 0</inkml:trace>
  <inkml:trace contextRef="#ctx0" brushRef="#br0" timeOffset="446.23">328 1 15664 0 0,'1'1'718'0'0,"9"13"235"0"0,5 9-806 0 0,-8-10 756 0 0,-6-12-794 0 0,0 1 0 0 0,-1-1 0 0 0,1 1 0 0 0,0 0 0 0 0,-1-1 0 0 0,1 1-1 0 0,0-1 1 0 0,-1 1 0 0 0,0 0 0 0 0,1-1 0 0 0,-1 1 0 0 0,0 0 0 0 0,0 0-109 0 0,6 45 1575 0 0,-2-26-581 0 0,-1 0-1 0 0,-1 16-993 0 0,-10 184 2180 0 0,4-108-2199 0 0,1-66 531 0 0,2 0 0 0 0,2 0-1 0 0,5 37-511 0 0,-6-83 25 0 0,0-1-1 0 0,0 1 0 0 0,1 0 1 0 0,-1-1-1 0 0,0 1 0 0 0,0 0 1 0 0,0-1-1 0 0,0 1 0 0 0,1 0 1 0 0,-1-1-1 0 0,0 1 0 0 0,1-1 1 0 0,-1 1-1 0 0,0-1 0 0 0,1 1 1 0 0,-1-1-1 0 0,1 1 0 0 0,0 0-24 0 0,-1-1 5 0 0,1 0 0 0 0,-1 0 0 0 0,1 0 0 0 0,-1 0 0 0 0,1 0-1 0 0,0 0 1 0 0,-1 0 0 0 0,1 0 0 0 0,-1 0 0 0 0,1 0 0 0 0,0 0-1 0 0,-1-1 1 0 0,1 1 0 0 0,-1 0 0 0 0,1 0 0 0 0,-1-1 0 0 0,1 1 0 0 0,-1 0-1 0 0,1-1 1 0 0,-1 1 0 0 0,1-1-5 0 0,3-2 0 0 0,-1 0 0 0 0,0 0 0 0 0,0-1 0 0 0,0 1 0 0 0,0-1 0 0 0,0 0 0 0 0,-1 0 0 0 0,1 0 0 0 0,-1 0 0 0 0,0 0 0 0 0,0-1 0 0 0,-1 0 0 0 0,16-27 0 0 0,-5 13-4 0 0,-5 8 9 0 0,1 0 0 0 0,0 0 0 0 0,0 1 1 0 0,1-1-6 0 0,-6 9 6 0 0,-1-1 1 0 0,1 1 0 0 0,-1 0 0 0 0,1 0 0 0 0,0 0-1 0 0,0 0 1 0 0,0 0 0 0 0,0 1 0 0 0,1-1 0 0 0,-1 1-1 0 0,0 0 1 0 0,1 0 0 0 0,-1 0 0 0 0,1 0 0 0 0,-1 0-1 0 0,1 1 1 0 0,1 0-7 0 0,-3 0 2 0 0,0 0 0 0 0,1 1 0 0 0,-1-1 0 0 0,0 1 0 0 0,0-1 0 0 0,0 1-1 0 0,1 0 1 0 0,-1 0 0 0 0,0 0 0 0 0,0 0 0 0 0,-1 0 0 0 0,1 1 0 0 0,0-1 0 0 0,0 1 0 0 0,0-1-1 0 0,-1 1 1 0 0,1-1 0 0 0,-1 1 0 0 0,1 0 0 0 0,-1 0 0 0 0,0 0 0 0 0,0 0 0 0 0,0 0 0 0 0,0 0-1 0 0,1 1-1 0 0,2 8 9 0 0,0 0 0 0 0,0 0 0 0 0,-1 0 0 0 0,1 6-9 0 0,-3-10 1 0 0,9 40-16 0 0,0 16 15 0 0,-10-52-96 0 0,0-8-109 0 0,0-3-40 0 0,0 0-10 0 0,0 0-199 0 0,0 0-837 0 0,0 0-370 0 0,0 0-1267 0 0,0 0-4801 0 0</inkml:trace>
  <inkml:trace contextRef="#ctx0" brushRef="#br0" timeOffset="944.625">681 514 9672 0 0,'14'57'2016'0'0,"7"47"7687"0"0,-5-8-6967 0 0,-7-67-2109 0 0,-9-27-371 0 0,0-2 21 0 0,1 1 3 0 0,0-1-243 0 0,0 0 0 0 0,0 0 0 0 0,-1 1 0 0 0,1-1 0 0 0,0 0 0 0 0,0 0 0 0 0,0 0 0 0 0,0 0 0 0 0,0 0 0 0 0,-1 0 0 0 0,1 0 0 0 0,0 0 0 0 0,0 0 0 0 0,0 0 0 0 0,0 0 0 0 0,0-1 0 0 0,-1 1-1 0 0,1 0 1 0 0,0-1 0 0 0,0 1 0 0 0,-1-1 0 0 0,1 1 0 0 0,0-1 0 0 0,0 1 0 0 0,-1-1 0 0 0,1 0-37 0 0,19-21 511 0 0,-8 8-400 0 0,-6 7-59 0 0,0 1-1 0 0,0-1 1 0 0,-1-1 0 0 0,4-7-52 0 0,14-18 55 0 0,-6 12-44 0 0,12-14 42 0 0,-18 24-45 0 0,-7 6-9 0 0,1 0 0 0 0,-1 1 0 0 0,1-1 0 0 0,0 1-1 0 0,0 0 1 0 0,0 1 0 0 0,0-1 0 0 0,1 1 0 0 0,2-1 1 0 0,5-2-201 0 0,-11 4-285 0 0,1 1-1 0 0,-1 0 1 0 0,0 0-1 0 0,1 0 1 0 0,-1 0-1 0 0,1 0 1 0 0,-1 1-1 0 0,1-1 1 0 0,-1 1-1 0 0,1 0 1 0 0,0-1 486 0 0,5 1-1971 0 0</inkml:trace>
  <inkml:trace contextRef="#ctx0" brushRef="#br0" timeOffset="1402.498">1090 536 21191 0 0,'2'6'83'0'0,"0"-1"164"0"0,0 1 0 0 0,1 0 1 0 0,-1-1-1 0 0,1 0 0 0 0,0 1 1 0 0,0-1-1 0 0,1 0 0 0 0,-1-1 0 0 0,4 4-247 0 0,-4-2 36 0 0,3 13 272 0 0,-4-14-651 0 0,1 11 886 0 0,-4-6-3028 0 0,0-12-2892 0 0,-3-4-1604 0 0</inkml:trace>
  <inkml:trace contextRef="#ctx0" brushRef="#br0" timeOffset="1403.498">997 278 1376 0 0,'0'0'64'0'0,"5"4"8"0"0,-5-4-72 0 0,0 0 0 0 0,9 11 0 0 0,-1-6 0 0 0,-8-5 2368 0 0,8 3 464 0 0,6 0 88 0 0,-2 2 24 0 0,-4-2-2416 0 0,4-3-528 0 0,1 5 0 0 0,-1-5-64 0 0</inkml:trace>
  <inkml:trace contextRef="#ctx0" brushRef="#br0" timeOffset="1404.498">1221 432 15664 0 0,'6'30'1011'0'0,"-1"-7"-327"0"0,2 21-684 0 0,-3-7 1400 0 0,6 24-1400 0 0,1 1 2235 0 0,-11-59-2010 0 0,1 0 0 0 0,0 0 1 0 0,-1 0-1 0 0,1 0 0 0 0,0 0 0 0 0,1-1 0 0 0,-1 1 0 0 0,0 0 1 0 0,2 0-226 0 0,-1 3 361 0 0,-1-3 161 0 0,5-3-104 0 0,-5 0-364 0 0,1-1 1 0 0,0 1 0 0 0,0-1-1 0 0,-1 1 1 0 0,1-1-1 0 0,0 0 1 0 0,-1 0-1 0 0,1 0 1 0 0,-1 0 0 0 0,1 0-1 0 0,-1 0 1 0 0,1 0-1 0 0,-1-1 1 0 0,0 1-1 0 0,1 0 1 0 0,-1-1-1 0 0,0 1 1 0 0,0-1 0 0 0,0 1-1 0 0,0-1 1 0 0,0 0-1 0 0,0 0-54 0 0,4-9 14 0 0,-1 1 0 0 0,1-1-1 0 0,-1-1-13 0 0,-4 11 12 0 0,35-94-12 0 0,-34 91 0 0 0,1 1 0 0 0,-1 0 0 0 0,1 0 0 0 0,0 0 0 0 0,0 1 0 0 0,0-1 0 0 0,0 0 0 0 0,1 1 0 0 0,0-1 0 0 0,-3 2 0 0 0,1 0 0 0 0,0 0 0 0 0,0 1 0 0 0,0-1 0 0 0,-1 0 0 0 0,1 0 0 0 0,0 1 0 0 0,0-1 0 0 0,0 1 0 0 0,0-1 0 0 0,0 1 0 0 0,0-1 0 0 0,0 1 0 0 0,0 0 0 0 0,0-1 0 0 0,1 1 0 0 0,-1 0 0 0 0,0 0 0 0 0,0 0 0 0 0,0 0 0 0 0,0 0 0 0 0,0 0 0 0 0,0 0 0 0 0,0 0 0 0 0,1 0 0 0 0,-1 0 0 0 0,0 1 0 0 0,0-1 0 0 0,5 6 0 0 0,-2 1 0 0 0,1-1 0 0 0,-1 1-1 0 0,0 0 1 0 0,-1 0 0 0 0,0 0 0 0 0,0 1-1 0 0,0-1 1 0 0,-1 1 0 0 0,1 3 0 0 0,-1-2-168 0 0,1 0 1 0 0,0 0 0 0 0,0 0-1 0 0,1 0 1 0 0,1 0 0 0 0,0 0 167 0 0,-4-7-326 0 0,0-1 1 0 0,0 1-1 0 0,0-1 1 0 0,1 0 0 0 0,-1 1-1 0 0,0-1 1 0 0,1 0-1 0 0,-1 0 1 0 0,1 0-1 0 0,-1 0 1 0 0,1 0 0 0 0,0 0-1 0 0,-1 0 1 0 0,1-1-1 0 0,1 1 326 0 0,5-4-1824 0 0</inkml:trace>
  <inkml:trace contextRef="#ctx0" brushRef="#br0" timeOffset="1880.206">1663 83 18575 0 0,'0'0'422'0'0,"4"-4"566"0"0,8-20-264 0 0,-11 26-483 0 0,0 0 1 0 0,0-1-1 0 0,0 1 1 0 0,0 0-1 0 0,0 0 1 0 0,0 0-1 0 0,-1 0 1 0 0,1 2-242 0 0,1 36 723 0 0,-2 0 1 0 0,-2 0 0 0 0,-6 35-724 0 0,-1 28 755 0 0,2-9-755 0 0,4-47 6 0 0,1-34-93 0 0,1 0-1 0 0,1 0 0 0 0,0 0 0 0 0,0 0 0 0 0,2 2 88 0 0,-2-15 9 0 0,0 0-1 0 0,0 0 1 0 0,0 1 0 0 0,0-1-1 0 0,0 0 1 0 0,0 0 0 0 0,0 1 0 0 0,0-1-1 0 0,0 0 1 0 0,0 0 0 0 0,0 1-1 0 0,1-1 1 0 0,-1 0 0 0 0,0 0 0 0 0,0 0-1 0 0,0 1 1 0 0,0-1 0 0 0,1 0-1 0 0,-1 0 1 0 0,0 0 0 0 0,0 1-1 0 0,0-1 1 0 0,1 0 0 0 0,-1 0 0 0 0,0 0-1 0 0,0 0 1 0 0,0 0 0 0 0,1 0-1 0 0,-1 1 1 0 0,0-1 0 0 0,0 0 0 0 0,1 0-1 0 0,-1 0 1 0 0,0 0 0 0 0,0 0-1 0 0,1 0 1 0 0,-1 0 0 0 0,0 0-1 0 0,0 0 1 0 0,1 0 0 0 0,-1 0 0 0 0,0 0-1 0 0,0 0 1 0 0,1 0 0 0 0,-1-1-9 0 0,15-8 62 0 0,13-22-99 0 0,-8 5 37 0 0,-14 17 0 0 0,0 0 0 0 0,1 1 0 0 0,0 0 0 0 0,6-5 0 0 0,9-12-90 0 0,-17 19-5 0 0,0 1-1 0 0,0-1 1 0 0,1 1-1 0 0,5-4 96 0 0,-6 4-20 0 0,-3 4 20 0 0,-1-1 1 0 0,0 1-1 0 0,1 0 1 0 0,-1 0-1 0 0,1 0 1 0 0,0-1 0 0 0,-1 2-1 0 0,1-1 1 0 0,0 0-1 0 0,-1 0 1 0 0,1 1-1 0 0,0-1 1 0 0,0 0-1 0 0,-1 1 57 0 0,-1 0 23 0 0,-9 4-12 0 0,-19 18 11 0 0,21-16-21 0 0,0 0 0 0 0,0-1-1 0 0,-6 4-57 0 0,10-7 29 0 0,0 0 0 0 0,1 0 0 0 0,-1 0 0 0 0,1 1 0 0 0,-1-1 0 0 0,1 1 0 0 0,0 0 0 0 0,0 0 0 0 0,0 0 0 0 0,0 0 0 0 0,1 0 0 0 0,-1 0-1 0 0,1 0 1 0 0,0 1 0 0 0,0-1 0 0 0,0 0 0 0 0,0 1 0 0 0,0-1 0 0 0,1 1-29 0 0,-1 0 56 0 0,1 0 1 0 0,-1 0-1 0 0,1 0 1 0 0,0 0-1 0 0,0 0 0 0 0,1 0 1 0 0,-1 0-1 0 0,1 0 1 0 0,0 0-1 0 0,0 0 0 0 0,0 0 1 0 0,1 0-1 0 0,-1-1 0 0 0,1 1 1 0 0,0 0-1 0 0,2 3-56 0 0,0-1 86 0 0,1 0-1 0 0,0-1 0 0 0,0 1 1 0 0,1-1-1 0 0,-1 0 0 0 0,1 0 1 0 0,0-1-1 0 0,0 0 0 0 0,1 0 0 0 0,-1 0 1 0 0,1-1-1 0 0,0 0 0 0 0,7 2-85 0 0,1 0 95 0 0,-7-2-36 0 0,0-1-1 0 0,0 0 0 0 0,0 0 1 0 0,0-1-1 0 0,7 0-58 0 0,39 3 153 0 0,-3 0-4059 0 0,-50-4 2227 0 0</inkml:trace>
  <inkml:trace contextRef="#ctx0" brushRef="#br0" timeOffset="2315.017">2324 360 17503 0 0,'0'0'399'0'0,"0"0"60"0"0,0 0 21 0 0,0 0-59 0 0,0 0-180 0 0,0 0 271 0 0,0 1-369 0 0,0 0 0 0 0,0 0 0 0 0,0-1-1 0 0,0 1 1 0 0,0 0 0 0 0,0 0 0 0 0,0 0-1 0 0,0 0 1 0 0,0-1 0 0 0,-1 1 0 0 0,1 0-1 0 0,0 0 1 0 0,0-1 0 0 0,-1 1-143 0 0,-8 10 650 0 0,7-10-565 0 0,1 1 0 0 0,-1 0 0 0 0,0-1 1 0 0,1 1-1 0 0,0 0 0 0 0,-1 0 0 0 0,1 0 0 0 0,0 0 0 0 0,0 1-85 0 0,-2 4 64 0 0,-1-1 1 0 0,1 1-1 0 0,-1-1 0 0 0,0 0 0 0 0,-1 0 1 0 0,0 0-65 0 0,-15 21-77 0 0,14-17-66 0 0,-6 10 880 0 0,12-19-647 0 0,-1 0 0 0 0,1 0 0 0 0,0 0 0 0 0,0 0 0 0 0,-1 0 0 0 0,1 0 0 0 0,0 0 0 0 0,0 0 0 0 0,0 1 0 0 0,0-1 0 0 0,1 0 0 0 0,-1 0 0 0 0,0 0 0 0 0,0 0 0 0 0,1 0 0 0 0,-1 0 0 0 0,0 0 0 0 0,1 0 0 0 0,-1 0 0 0 0,1 0-90 0 0,1 2 161 0 0,1 1 1 0 0,-1-1 0 0 0,1 0 0 0 0,0 0 0 0 0,-1-1 0 0 0,1 1-1 0 0,1 0 1 0 0,-1-1 0 0 0,2 1-162 0 0,12 11 302 0 0,2 0 200 0 0,-8-5-300 0 0,0 0 0 0 0,6 8-202 0 0,-14-14 18 0 0,0-1 1 0 0,-1 2-1 0 0,1-1 0 0 0,-1 0 0 0 0,0 0 1 0 0,0 1-1 0 0,0-1 0 0 0,-1 1 1 0 0,1 0-1 0 0,-1-1 0 0 0,0 1 0 0 0,0 0-18 0 0,-1-1 60 0 0,0 1-1 0 0,0-1 1 0 0,0 1-1 0 0,0 0 1 0 0,-1-1-1 0 0,1 1 0 0 0,-1 0-59 0 0,-2 12 142 0 0,3-12-201 0 0,-1-1 0 0 0,0 1 0 0 0,0-1 0 0 0,0 1 0 0 0,0-1 0 0 0,-1 1 0 0 0,1-1 1 0 0,-1 0-1 0 0,0 1 0 0 0,0-1 0 0 0,0 0 0 0 0,-1-1 0 0 0,1 1 0 0 0,-1 0 0 0 0,1 0 0 0 0,-1-1 1 0 0,0 0-1 0 0,0 0 0 0 0,-3 2 59 0 0,-2 1-804 0 0,-1 0 0 0 0,-1 0 0 0 0,1-1 0 0 0,-1 0 0 0 0,0-1 0 0 0,-6 2 804 0 0,-13 2-8687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6:29.9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632 697 5984 0 0,'58'52'4113'0'0,"-34"-33"242"0"0,1-1-1 0 0,11 6-4354 0 0,-36-24 92 0 0,1 0 0 0 0,-1 1 0 0 0,0-1-1 0 0,1 0 1 0 0,-1 0 0 0 0,0 1 0 0 0,1-1 0 0 0,-1 0 0 0 0,1 0-1 0 0,-1 1 1 0 0,0-1 0 0 0,1 0 0 0 0,-1 0 0 0 0,1 0 0 0 0,-1 0-1 0 0,1 0 1 0 0,-1 0 0 0 0,0 0 0 0 0,1 1 0 0 0,-1-1 0 0 0,1 0 0 0 0,-1-1-1 0 0,1 1 1 0 0,-1 0 0 0 0,1 0 0 0 0,-1 0 0 0 0,0 0 0 0 0,1 0-1 0 0,-1 0 1 0 0,1 0 0 0 0,-1-1 0 0 0,0 1 0 0 0,1 0-92 0 0,0-2 167 0 0,-1 1 0 0 0,1 0 0 0 0,-1-1 1 0 0,0 1-1 0 0,1-1 0 0 0,-1 1 1 0 0,0-1-1 0 0,0 1 0 0 0,0-1 0 0 0,0 1 1 0 0,0-2-168 0 0,-1 0 33 0 0,1 0 0 0 0,-1 0 0 0 0,0 0 0 0 0,0 0 0 0 0,0 0 0 0 0,0 1 0 0 0,-1-1 0 0 0,1 0 0 0 0,-1 1 0 0 0,0-1 0 0 0,0 1 0 0 0,0 0 0 0 0,0 0 1 0 0,-2-2-35 0 0,-32-29 205 0 0,6 11-60 0 0,-1 1 0 0 0,0 1 0 0 0,-3 1-144 0 0,16 10 69 0 0,0 0 1 0 0,-1 2-1 0 0,0 0 1 0 0,0 1-1 0 0,-1 1 0 0 0,-9-1-69 0 0,11 3 62 0 0,0 1-1 0 0,-1 0 0 0 0,1 1 1 0 0,-1 1-1 0 0,1 1 0 0 0,-15 3-61 0 0,-3 2 164 0 0,15-3-16 0 0,0 1 0 0 0,0 1 0 0 0,-7 3-148 0 0,-6 2 238 0 0,31-8-231 0 0,-1-1 0 0 0,1 0 0 0 0,-1 0 0 0 0,1-1 0 0 0,-1 1 0 0 0,0-1 0 0 0,0 0 0 0 0,1 0 0 0 0,-1 0 0 0 0,0 0 0 0 0,1-1 0 0 0,-1 1 0 0 0,0-1 0 0 0,1 0 0 0 0,-1 0 0 0 0,1 0 0 0 0,-1-1 0 0 0,1 1 0 0 0,0-1 0 0 0,-2-1-7 0 0,4 3-216 0 0,0-1 1 0 0,-1 0-1 0 0,1 0 1 0 0,0 0-1 0 0,0 0 1 0 0,0 0 0 0 0,0 0-1 0 0,0-1 1 0 0,0 1-1 0 0,0 0 1 0 0,0-1 215 0 0,-7-7-2873 0 0,3 5 1314 0 0</inkml:trace>
  <inkml:trace contextRef="#ctx0" brushRef="#br0" timeOffset="335.034">35 401 9216 0 0,'0'4'121'0'0,"0"0"0"0"0,1 0 1 0 0,0-1-1 0 0,0 1 0 0 0,0 0 0 0 0,0-1 1 0 0,0 1-1 0 0,1-1 0 0 0,1 4-121 0 0,8 20 3806 0 0,-4-7-1094 0 0,-6-18-2480 0 0,0 0 1 0 0,-1 0-1 0 0,1 0 1 0 0,0 0-1 0 0,-1 1 1 0 0,1-1-1 0 0,-1 0 0 0 0,1 0 1 0 0,-1 1-1 0 0,0-1 1 0 0,0 0-1 0 0,0 0 1 0 0,0 1-1 0 0,-1-1-232 0 0,0 8 823 0 0,-3 8 148 0 0,-13 44 1019 0 0,10-40-1388 0 0,5-11-307 0 0,-1-1 0 0 0,-1-1 1 0 0,0 1-1 0 0,0 0 1 0 0,-1-1-296 0 0,2-3 118 0 0,1 0 0 0 0,-1 0 0 0 0,1 0 0 0 0,0 0 0 0 0,0 1-1 0 0,1-1 1 0 0,0 0 0 0 0,0 1 0 0 0,1-1 0 0 0,-1 1 0 0 0,1-1-118 0 0,0 28 927 0 0,18-25-350 0 0,-7-2-397 0 0,-9-6-164 0 0,-1 0 1 0 0,0 0-1 0 0,1 0 0 0 0,-1 0 0 0 0,1 0 1 0 0,-1 0-1 0 0,1-1 0 0 0,0 1 0 0 0,-1 0 1 0 0,1-1-1 0 0,0 0 0 0 0,-1 1 0 0 0,1-1 1 0 0,0 0-1 0 0,-1 0 0 0 0,2 0-16 0 0,-2 0 5 0 0,6 0 15 0 0,0 0 0 0 0,0-1-1 0 0,0 0 1 0 0,-1 0 0 0 0,1 0 0 0 0,1-2-20 0 0,-1 2-102 0 0,-6 1 37 0 0,0 0 0 0 0,0 0 0 0 0,0 0 0 0 0,0 0 0 0 0,0 0 0 0 0,-1 0 0 0 0,1 0 0 0 0,0-1 0 0 0,0 1 0 0 0,0 0 0 0 0,-1-1 0 0 0,1 1 0 0 0,0-1 0 0 0,0 1 0 0 0,-1-1 0 0 0,1 1 0 0 0,0-1 0 0 0,-1 1 0 0 0,1-1 65 0 0,0 0-1169 0 0,4-10-7233 0 0,-1 0 459 0 0</inkml:trace>
  <inkml:trace contextRef="#ctx0" brushRef="#br0" timeOffset="1018.331">343 237 6912 0 0,'-4'-10'528'0'0,"3"9"-150"0"0,1 1 637 0 0,0 0 312 0 0,1 1 66 0 0,5 15 983 0 0,-5-15-1467 0 0,0 0-21 0 0,16 7 702 0 0,-14-6-1346 0 0,0 0 1 0 0,-1 0-1 0 0,1-1 0 0 0,0 0 1 0 0,0 1-1 0 0,1-1 1 0 0,-1-1-1 0 0,1 2-244 0 0,6-1 505 0 0,-1 0 0 0 0,0-1 0 0 0,1 0 0 0 0,-1 0 0 0 0,6-1-505 0 0,-12 0 112 0 0,1 1 0 0 0,-1-1-1 0 0,0 0 1 0 0,1 0 0 0 0,-1-1 0 0 0,0 1 0 0 0,0-1 0 0 0,0 0 0 0 0,0 1 0 0 0,0-1 0 0 0,0 0-1 0 0,0-1 1 0 0,-1 1 0 0 0,1 0 0 0 0,-1-1 0 0 0,2-1-112 0 0,47-52 1132 0 0,-50 54-1127 0 0,3-3 50 0 0,0 0 0 0 0,0-1 0 0 0,-1 1 0 0 0,2-5-55 0 0,-4 9 7 0 0,0-1-1 0 0,-1 1 1 0 0,1 0-1 0 0,-1-1 1 0 0,1 1 0 0 0,-1-1-1 0 0,0 1 1 0 0,0-1 0 0 0,0 1-1 0 0,0-1 1 0 0,0 1-1 0 0,0-1 1 0 0,0 1 0 0 0,0-1-1 0 0,0 1 1 0 0,-1-1-1 0 0,1 1 1 0 0,0-1 0 0 0,-1 1-1 0 0,0-1 1 0 0,1 1 0 0 0,-1 0-1 0 0,0-1-6 0 0,0 1 0 0 0,0-1-1 0 0,0 0 1 0 0,0 0 0 0 0,0 1-1 0 0,0-1 1 0 0,-1 1-1 0 0,1-1 1 0 0,-1 1 0 0 0,1-1-1 0 0,-1 1 1 0 0,0 0-1 0 0,1 0 1 0 0,-1 0-1 0 0,0 0 1 0 0,0 0 0 0 0,0 0-1 0 0,0 1 1 0 0,0-1-1 0 0,0 0 1 0 0,0 1 0 0 0,0 0-1 0 0,0-1 1 0 0,0 1-1 0 0,0 0 1 0 0,0 0 0 0 0,-1 0 0 0 0,-5 0-12 0 0,0 0 0 0 0,0 1 1 0 0,0 0-1 0 0,0 0 1 0 0,-2 1 11 0 0,6-1 0 0 0,-1 1 0 0 0,1 0 1 0 0,0 0-1 0 0,0 0 1 0 0,0 0-1 0 0,1 0 1 0 0,-1 1-1 0 0,0 0 1 0 0,1 0-1 0 0,-1 0 0 0 0,-12 10 0 0 0,13-12 1 0 0,0 1 0 0 0,1 0 0 0 0,-1 0 0 0 0,1 0 0 0 0,-1 0 0 0 0,1 0 0 0 0,0 1 0 0 0,0-1 0 0 0,0 1 0 0 0,0-1 0 0 0,-1 3-1 0 0,-2 5 27 0 0,3-5-16 0 0,0 0 0 0 0,0-1 1 0 0,1 1-1 0 0,-1 0 0 0 0,1 0 0 0 0,0 0 0 0 0,0 0 1 0 0,1 0-1 0 0,-1 1-11 0 0,1 5 36 0 0,1 0-1 0 0,0 1 1 0 0,0-1 0 0 0,1 0 0 0 0,0 0-1 0 0,1 0 1 0 0,4 8-36 0 0,-4-11 11 0 0,1-1 1 0 0,-1 0-1 0 0,2 0 0 0 0,-1 0 0 0 0,1-1 0 0 0,0 1 0 0 0,0-1 1 0 0,1 0-1 0 0,-1-1 0 0 0,1 0 0 0 0,3 3-11 0 0,-3-4-59 0 0,0-1-1 0 0,0 1 1 0 0,1-1-1 0 0,-1 0 1 0 0,1 0-1 0 0,-1-1 1 0 0,1 0-1 0 0,4 1 60 0 0,18 3-2770 0 0,-15-5 1176 0 0</inkml:trace>
  <inkml:trace contextRef="#ctx0" brushRef="#br0" timeOffset="1459.297">927 23 1376 0 0,'16'3'107'0'0,"-8"-2"447"0"0,-7-1 2214 0 0,7-1 5647 0 0,-6 1-3554 0 0,-11-1-2459 0 0,-17-1-3462 0 0,5 2 616 0 0,-1-1 0 0 0,0 0-1 0 0,1-2 1 0 0,-8-3 444 0 0,-11-6-655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14:28.0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5 133 5064 0 0,'0'3'39'0'0,"0"0"0"0"0,0 0-1 0 0,1-1 1 0 0,-1 1 0 0 0,1 0 0 0 0,-1 0 0 0 0,1 0 0 0 0,0-1 0 0 0,0 1-1 0 0,0 0 1 0 0,1-1 0 0 0,-1 1 0 0 0,0-1 0 0 0,2 1-39 0 0,0 5 850 0 0,0 1 0 0 0,0-1 1 0 0,-1 0-1 0 0,0 1 0 0 0,0 0 1 0 0,-1-1-1 0 0,-1 1 0 0 0,1 3-850 0 0,1 64 4000 0 0,-6 37-2790 0 0,4-104-1107 0 0,-4 33-277 0 0,-6 27 174 0 0,-3 24 677 0 0,7-42-42 0 0,6-50-318 0 0,0-1 16 0 0,2 0-210 0 0,1-1 0 0 0,-1 0 0 0 0,0 0 0 0 0,0 0 0 0 0,0 0-1 0 0,0-1 1 0 0,0 1 0 0 0,0-1 0 0 0,-1 1-123 0 0,2-1 128 0 0,22-18 1134 0 0,13-15-1262 0 0,-17 16 216 0 0,1 0 0 0 0,13-8-216 0 0,-22 18 42 0 0,0 1 1 0 0,1 1-1 0 0,0 0 0 0 0,0 1 0 0 0,1 1 0 0 0,-1 0 1 0 0,1 1-1 0 0,0 0 0 0 0,0 2 0 0 0,1-1 0 0 0,7 1-42 0 0,45-4 188 0 0,-62 6-175 0 0,1-1-1 0 0,-1 1 0 0 0,0-1 0 0 0,0 0 1 0 0,1 0-13 0 0,2-1-2 0 0,-6 2 2 0 0,-2 0 0 0 0,0-1 0 0 0,1 1 0 0 0,-1 0 0 0 0,0 0 0 0 0,0-1 0 0 0,0 1 0 0 0,1-1 0 0 0,-1 1 0 0 0,0-1 0 0 0,0 0 0 0 0,0 1 0 0 0,0-1 0 0 0,0 0 0 0 0,0 0 0 0 0,0 1 0 0 0,0-1 0 0 0,0 0 0 0 0,-1 0 0 0 0,1 0 0 0 0,0 0 0 0 0,0-1 0 0 0,0 0-12 0 0,1-1 0 0 0,-1 1-1 0 0,1-1 1 0 0,-1 0 0 0 0,0 1-1 0 0,0-1 1 0 0,0 0 0 0 0,-1 0-1 0 0,1 0 1 0 0,-1 1 0 0 0,1-1-1 0 0,-1 0 1 0 0,0 0 0 0 0,0 0-1 0 0,0 0 1 0 0,-1 0 0 0 0,1 0-1 0 0,-1 1 1 0 0,1-1 0 0 0,-1 0-1 0 0,0 0 1 0 0,-1-1 12 0 0,1 1-13 0 0,0-1 0 0 0,-1 0 1 0 0,1 1-1 0 0,-1-1 0 0 0,0 1 0 0 0,0-1 0 0 0,0 1 1 0 0,-1 0-1 0 0,1 0 0 0 0,-1 0 0 0 0,0 0 0 0 0,0 1 1 0 0,0-1-1 0 0,0 1 0 0 0,0 0 0 0 0,-2-2 13 0 0,3 4 22 0 0,0-1 0 0 0,1 1 0 0 0,-1 0 0 0 0,0 0 0 0 0,0 0 0 0 0,0 0 0 0 0,1 0 0 0 0,-1 0 0 0 0,0 0 0 0 0,0 1 0 0 0,1-1 0 0 0,-1 1 0 0 0,0-1 0 0 0,0 1 0 0 0,1 0 0 0 0,-1-1-1 0 0,1 1 1 0 0,-1 0 0 0 0,1 0 0 0 0,-1 0 0 0 0,1 0 0 0 0,-1 0 0 0 0,1 1 0 0 0,0-1 0 0 0,-1 1-22 0 0,-3 3-114 0 0,1 0 0 0 0,-1 0 1 0 0,1 0-1 0 0,1 0 0 0 0,-1 1 0 0 0,1 0 0 0 0,-1 0 114 0 0,2 1-4 0 0,-1-1-1 0 0,1 1 1 0 0,0 0-1 0 0,0 0 0 0 0,1 0 1 0 0,0 0-1 0 0,0 1 1 0 0,1-1-1 0 0,0 0 1 0 0,0 5 4 0 0,2 7 25 0 0,1 1 1 0 0,1 0 0 0 0,2 5-26 0 0,-3-19 11 0 0,-1 0-1 0 0,1 0 0 0 0,0 0 1 0 0,0 0-1 0 0,1-1 0 0 0,-1 1 1 0 0,1-1-1 0 0,1 0 0 0 0,-1 0 1 0 0,1 0-1 0 0,-1-1 0 0 0,4 2-10 0 0,-3-2 7 0 0,0-1-1 0 0,0-1 0 0 0,0 1 0 0 0,1-1 0 0 0,0 0 1 0 0,-1 0-1 0 0,1-1 0 0 0,0 1 0 0 0,0-1 1 0 0,0-1-1 0 0,5 1-6 0 0,12-1 43 0 0,-1 0 1 0 0,10-2-44 0 0,-31 2 0 0 0,9-2 11 0 0,0 1 0 0 0,0-1 0 0 0,0-1 0 0 0,0 0 0 0 0,0 0 0 0 0,3-2-11 0 0,12-7-11 0 0,15-10 11 0 0,-19 11 5 0 0,-13 7-19 0 0,-1-1 0 0 0,0 0-1 0 0,1 0 1 0 0,-2 0 0 0 0,2-2 14 0 0,-5 5-5 0 0,-1 0 0 0 0,0-1 1 0 0,0 1-1 0 0,0-1 0 0 0,0 0 0 0 0,0 1 1 0 0,-1-1-1 0 0,1 0 0 0 0,-1 0 0 0 0,0 0 1 0 0,0 0-1 0 0,0 0 0 0 0,0 0 1 0 0,0 0-1 0 0,-1 0 0 0 0,1-1 0 0 0,-1-1 5 0 0,-1 4-12 0 0,0 1 0 0 0,-1 0-1 0 0,1 0 1 0 0,0-1 0 0 0,0 1-1 0 0,-1 0 1 0 0,1 0 0 0 0,0 0 0 0 0,0 0-1 0 0,-1 1 1 0 0,1-1 0 0 0,0 0-1 0 0,-1 1 13 0 0,-35 18-53 0 0,34-17 52 0 0,0 0 0 0 0,1-1 0 0 0,-1 1 0 0 0,1 0 0 0 0,0 0 0 0 0,-1 0 0 0 0,1 0 0 0 0,0 1 0 0 0,0-1 0 0 0,1 1 0 0 0,-3 2 1 0 0,-13 16 0 0 0,13-18 0 0 0,1 1 0 0 0,0-1 0 0 0,1 1 0 0 0,-1-1 0 0 0,-1 3 0 0 0,-8 11 0 0 0,8-10 11 0 0,4-6 42 0 0,1 1 1 0 0,15 14 16 0 0,-14-16-65 0 0,-1 1 0 0 0,0 0 0 0 0,1-1 0 0 0,-1 1 0 0 0,0-1-1 0 0,1 0 1 0 0,-1 1 0 0 0,1-1 0 0 0,-1 0 0 0 0,0 0 0 0 0,1 0-1 0 0,-1 0 1 0 0,1 0 0 0 0,-1 0 0 0 0,1 0 0 0 0,-1-1 0 0 0,1 1-5 0 0,3-1 1 0 0,41-7 199 0 0,-44 8-150 0 0,0 0 0 0 0,1-1 0 0 0,-1 1 0 0 0,0-1 0 0 0,0 1 0 0 0,0-1 0 0 0,0 0 0 0 0,1-1-50 0 0,-1 1 10 0 0,0 0-1 0 0,0 0 1 0 0,0 1-1 0 0,0-1 1 0 0,0 1-1 0 0,1-1 1 0 0,-1 1-1 0 0,0-1 1 0 0,0 1-10 0 0,20 0-526 0 0,-12 2 526 0 0,-8 1 7 0 0,0 0 0 0 0,0 0 1 0 0,-1 0-1 0 0,1 0 0 0 0,-1 0 0 0 0,2 3-7 0 0,3 7 35 0 0,-6-12-26 0 0,1 1 0 0 0,-1-1-1 0 0,1 0 1 0 0,-1 0 0 0 0,1 1 0 0 0,-1-1 0 0 0,0 0 0 0 0,1 1 0 0 0,-1-1 0 0 0,0 0 0 0 0,0 1-9 0 0,2 9 48 0 0,4 8 8 0 0,-4-13-47 0 0,-1-1 0 0 0,1 0 0 0 0,0 0 0 0 0,1 0 0 0 0,-1 0 1 0 0,1 0-1 0 0,0 0 0 0 0,0-1 0 0 0,1 1 0 0 0,-1-1 0 0 0,1 0 1 0 0,3 3-10 0 0,-5-6-121 0 0,0 0 0 0 0,0 0 0 0 0,0 0 0 0 0,0 0 0 0 0,0-1 1 0 0,0 1-1 0 0,0-1 0 0 0,0 1 0 0 0,0-1 0 0 0,1 0 0 0 0,-1 0 1 0 0,0 0-1 0 0,0 0 0 0 0,0 0 0 0 0,0 0 0 0 0,1-1 0 0 0,-1 1 1 0 0,0-1-1 0 0,1 0 121 0 0,-2 1-87 0 0,14-4-1824 0 0</inkml:trace>
  <inkml:trace contextRef="#ctx0" brushRef="#br0" timeOffset="445.402">1121 510 2760 0 0,'0'0'664'0'0,"0"2"1746"0"0,-2 39 8377 0 0,1-34-10044 0 0,0 0 0 0 0,0 1 0 0 0,-1-1 0 0 0,-1 5-743 0 0,-2 1 451 0 0,-1 1-222 0 0,1 0 0 0 0,1 0 0 0 0,0 1 0 0 0,1 0 0 0 0,1-1 0 0 0,0 1 0 0 0,1 6-229 0 0,0-10 12 0 0,1-7-20 0 0,0 0 1 0 0,0 0-1 0 0,0-1 1 0 0,0 1-1 0 0,1 0 0 0 0,0 0 1 0 0,-1-1-1 0 0,1 1 1 0 0,1 0-1 0 0,-1 0 8 0 0,3 6 59 0 0,0-1 0 0 0,1 0 0 0 0,0 0 0 0 0,0-1-1 0 0,4 5-58 0 0,-6-10 17 0 0,-1 0 0 0 0,1-1 0 0 0,-1 1-1 0 0,1-1 1 0 0,0 1 0 0 0,0-1 0 0 0,0 0-1 0 0,0 0 1 0 0,0 0 0 0 0,0-1 0 0 0,1 1-1 0 0,-1-1 1 0 0,0 0 0 0 0,1 0 0 0 0,-1 0-1 0 0,1 0 1 0 0,2 0-17 0 0,0-1-29 0 0,0 0 0 0 0,0-1-1 0 0,0 0 1 0 0,-1 1 0 0 0,1-2 0 0 0,0 1-1 0 0,-1-1 1 0 0,1 0 0 0 0,-1 0 0 0 0,1 0 0 0 0,1-2 29 0 0,11-6-92 0 0,0-1 0 0 0,8-7 92 0 0,-13 8 81 0 0,0-1 0 0 0,0 0 0 0 0,-2-1 0 0 0,1 0 0 0 0,-1-1 0 0 0,3-6-81 0 0,5-9 3 0 0,-1-1 0 0 0,9-20-3 0 0,-19 32-16 0 0,0-1 1 0 0,-1 1-1 0 0,-1-1 0 0 0,2-9 16 0 0,0-15-36 0 0,1-14 36 0 0,-4 20-19 0 0,-1 2-28 0 0,-2 0 0 0 0,-1 1 0 0 0,-2-1 0 0 0,-1-1 47 0 0,-2 3-14 0 0,-2 1 0 0 0,-1-1-1 0 0,-1 1 1 0 0,-13-27 14 0 0,20 54-26 0 0,-1-1 0 0 0,0 1 0 0 0,0 0 0 0 0,0 0 0 0 0,0 1 0 0 0,-1-1 0 0 0,0 0 0 0 0,-1-1 26 0 0,3 4 225 0 0,0 4 109 0 0,-2 9-87 0 0,0 0 0 0 0,1 0 0 0 0,0 0 1 0 0,1 10-248 0 0,-1 54 249 0 0,3-54-169 0 0,3 93 40 0 0,6 0 0 0 0,15 66-120 0 0,-25-181 0 0 0,2 13-15 0 0,0-1 1 0 0,1 1 0 0 0,0-1-1 0 0,0 0 1 0 0,2 0-1 0 0,-1 0 1 0 0,3 3 14 0 0,5 14-167 0 0,-11-24-88 0 0,0-1 0 0 0,0 0 0 0 0,1 0 0 0 0,-1 0 0 0 0,1 0 0 0 0,0-1 0 0 0,1 1 0 0 0,1 3 255 0 0,-1-6-1790 0 0,6-1-88 0 0</inkml:trace>
  <inkml:trace contextRef="#ctx0" brushRef="#br0" timeOffset="765.734">1585 194 7368 0 0,'0'0'568'0'0,"-2"0"-374"0"0,-9 1 692 0 0,0 0 0 0 0,0 1 0 0 0,1 1-1 0 0,-1 0 1 0 0,0 0 0 0 0,1 1 0 0 0,-2 1-886 0 0,-18 6 1398 0 0,14-5-784 0 0,1 1 0 0 0,1 0 0 0 0,-8 5-614 0 0,-25 12 956 0 0,-66 21-52 0 0,110-44-953 0 0,0 0 0 0 0,1-1-1 0 0,-1 1 1 0 0,0-1-1 0 0,0 1 1 0 0,0-1-1 0 0,0 0 1 0 0,-1 0 49 0 0,-2 0-899 0 0,-2 0-5574 0 0</inkml:trace>
  <inkml:trace contextRef="#ctx0" brushRef="#br0" timeOffset="1137.263">1666 389 15232 0 0,'0'0'696'0'0,"0"0"-14"0"0,0 1-439 0 0,-2 6-151 0 0,1-1 1 0 0,-1 1 0 0 0,0-1-1 0 0,0 0 1 0 0,-1 0-1 0 0,1 0 1 0 0,-2 0 0 0 0,-1 4-93 0 0,1-3 344 0 0,-1 1-44 0 0,1-1 1 0 0,-1-1-1 0 0,-1 1 0 0 0,1-1 0 0 0,-1 0 1 0 0,-2 1-301 0 0,-13 15 1051 0 0,-24 19 772 0 0,45-25-1414 0 0,1-13-310 0 0,0 0 0 0 0,-1-1 0 0 0,1 1 0 0 0,0 0-1 0 0,0 0 1 0 0,1 0 0 0 0,-1-1 0 0 0,1 1 0 0 0,-1-1 0 0 0,1 1 0 0 0,0-1-1 0 0,0 0 1 0 0,0 0 0 0 0,2 2-99 0 0,13 20 328 0 0,-3 3 87 0 0,-9-19-279 0 0,-1-1 1 0 0,0 1-1 0 0,-1 0 0 0 0,0 0 0 0 0,0 1 0 0 0,-1-1 0 0 0,1 2-136 0 0,-3-7 13 0 0,0-1 1 0 0,-1 1-1 0 0,1-1 0 0 0,0 1 1 0 0,-1-1-1 0 0,1 0 0 0 0,-1 1 0 0 0,0-1 1 0 0,0 0-1 0 0,0 1 0 0 0,0-1 1 0 0,0 0-1 0 0,-1 0 0 0 0,1 0 0 0 0,0 0 1 0 0,-1 1-14 0 0,0-1-15 0 0,0 1 0 0 0,0-1 0 0 0,-1 0 0 0 0,1 0 0 0 0,0 0 0 0 0,-1 0 0 0 0,1 0 0 0 0,-1 0 1 0 0,0-1-1 0 0,0 1 0 0 0,1-1 0 0 0,-1 1 0 0 0,0-1 15 0 0,-10 1-385 0 0,0 0 1 0 0,1 0 0 0 0,-1-1-1 0 0,0-1 1 0 0,0 0-1 0 0,-11-1 385 0 0,-7-5-1896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8:19.9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227 259 19063 0 0,'0'0'432'0'0,"4"8"587"0"0,-2 3-811 0 0,0 0 0 0 0,-1 0-1 0 0,-1 4-207 0 0,1 3 14 0 0,0 17 188 0 0,-2-1 0 0 0,-2 1 1 0 0,-3 11-203 0 0,-2 25 1041 0 0,3 66-353 0 0,2-79-393 0 0,-2 8-3823 0 0,5-66 1777 0 0</inkml:trace>
  <inkml:trace contextRef="#ctx0" brushRef="#br0" timeOffset="345.149">299 475 4608 0 0,'0'0'353'0'0,"0"0"283"0"0,0 0 2051 0 0,0 0 921 0 0,0 0 185 0 0,0 0-431 0 0,-1 1-1975 0 0,0 1-1306 0 0,0 0-1 0 0,0-1 0 0 0,0 1 1 0 0,0-1-1 0 0,-1 1 1 0 0,1-1-1 0 0,0 1 1 0 0,-1-1-1 0 0,0 0 1 0 0,1 0-1 0 0,-1 0 1 0 0,0 0-1 0 0,0 1-80 0 0,-29 12 476 0 0,16-7-169 0 0,2-1-222 0 0,0-1-1 0 0,0 0 1 0 0,-1-1 0 0 0,0-1-1 0 0,1 0 1 0 0,-1-1-1 0 0,-5 0-84 0 0,-8 1-37 0 0,21-1-33 0 0,-1-1 0 0 0,1-1 0 0 0,-1 1 0 0 0,0-1 0 0 0,1 0 0 0 0,-1-1 0 0 0,1 1 1 0 0,-1-1-1 0 0,0-1 70 0 0,-6 1-1255 0 0,7 1-4955 0 0,-1 0-146 0 0</inkml:trace>
  <inkml:trace contextRef="#ctx0" brushRef="#br0" timeOffset="914.7">430 685 920 0 0,'1'27'56'0'0,"4"20"-56"0"0,-2-20 5552 0 0,0 21-5552 0 0,-3-15 4279 0 0,0 68 1903 0 0,0-100-5557 0 0,0-1-8 0 0,0 0-34 0 0,2 0-492 0 0,-1-1-1 0 0,1 0 0 0 0,0 0 1 0 0,-1 0-1 0 0,1 1 1 0 0,-1-2-1 0 0,1 1 0 0 0,-1 0 1 0 0,0 0-1 0 0,1 0 1 0 0,-1-1-91 0 0,3-2 206 0 0,1-2-97 0 0,0 0 1 0 0,0 0-1 0 0,-1-1 0 0 0,0 0 0 0 0,0 0 0 0 0,-1 0 0 0 0,1 0 0 0 0,-1-4-109 0 0,6-9 159 0 0,15-35 337 0 0,-14 31-233 0 0,1 0-1 0 0,1 1 1 0 0,0 0-1 0 0,2 1 0 0 0,3-2-262 0 0,-11 16 96 0 0,-1-1 0 0 0,0 0-1 0 0,2-5-95 0 0,-4 7 31 0 0,1 1-1 0 0,-1 0 1 0 0,1 0-1 0 0,0 0 0 0 0,0 0 1 0 0,1 1-1 0 0,4-5-30 0 0,11-10 27 0 0,-16 15-16 0 0,0 1 1 0 0,1-1-1 0 0,0 1 0 0 0,0 0 1 0 0,0 0-1 0 0,2 0-11 0 0,26-19 64 0 0,-32 23-62 0 0,-1 0 0 0 0,1 0 0 0 0,-1-1 0 0 0,1 1 0 0 0,-1 0 0 0 0,1 0 0 0 0,-1 0 0 0 0,0-1 0 0 0,1 1 0 0 0,-1 0 0 0 0,1-1 0 0 0,-1 1 0 0 0,0 0 0 0 0,1-1 0 0 0,-1 1 0 0 0,0 0 0 0 0,1-1 0 0 0,-1 1 0 0 0,0-1 0 0 0,0 1 0 0 0,1 0 0 0 0,-1-1 0 0 0,0 1 0 0 0,0-1 0 0 0,0 0-2 0 0,1 0 3 0 0,-1 1-3 0 0,0-1 0 0 0,0 1 0 0 0,0 0 0 0 0,0 0 0 0 0,0 0 0 0 0,0 0 0 0 0,0 0 0 0 0,0 0 0 0 0,0 0 0 0 0,0 0 0 0 0,0-1 0 0 0,0 1 0 0 0,0 0 0 0 0,0 0 0 0 0,0 0 0 0 0,0 0 0 0 0,0 0 0 0 0,0 0 0 0 0,0 0 0 0 0,0 0 0 0 0,0 0 0 0 0,0 0 0 0 0,-1-1 0 0 0,1 1 0 0 0,0 0 0 0 0,0 0 0 0 0,0 0 0 0 0,0 0 0 0 0,0 0 0 0 0,0 0 0 0 0,0 0 0 0 0,0 0 0 0 0,0 0 0 0 0,0 0 0 0 0,0 0 0 0 0,-1 0 0 0 0,1 0 0 0 0,0 0 0 0 0,0 0 0 0 0,0 0 0 0 0,0 0 0 0 0,0 0 0 0 0,0 0 0 0 0,0 0 0 0 0,0 0 0 0 0,-1 0 0 0 0,1 0 0 0 0,0 0 0 0 0,0 0 0 0 0,0 0 0 0 0,0 0 0 0 0,0 0 0 0 0,0 0 0 0 0,0 0 0 0 0,0 0 0 0 0,0 0 0 0 0,-1 0 0 0 0,1 0 0 0 0,0 0 0 0 0,0 0 0 0 0,0 0 0 0 0,0 0 0 0 0,0 0 0 0 0,0 0 0 0 0,0 1 0 0 0,0-1 0 0 0,0 0 0 0 0,0 0 0 0 0,0 0 0 0 0,-10 5 0 0 0,-10 11 1 0 0,14-12 0 0 0,1-1 0 0 0,0 1 0 0 0,1 1 0 0 0,-1-1 0 0 0,1 1 1 0 0,0 0-1 0 0,0 0 0 0 0,0 0 0 0 0,-1 3-1 0 0,0 1 19 0 0,0 1-1 0 0,1 0 1 0 0,1 0 0 0 0,-1 0 0 0 0,2 0-1 0 0,-1 1 1 0 0,0 9-19 0 0,2-13 13 0 0,1 1-1 0 0,0 0 0 0 0,1 0 0 0 0,-1 0 1 0 0,1-1-1 0 0,1 1 0 0 0,0 0 1 0 0,0-1-1 0 0,0 1 0 0 0,1-1 1 0 0,1 2-13 0 0,-3-5 14 0 0,1-1 1 0 0,0 0 0 0 0,0 1 0 0 0,0-1 0 0 0,1 0 0 0 0,-1 0-1 0 0,1 0 1 0 0,-1 0 0 0 0,4 2-15 0 0,-4-4 9 0 0,0 0-1 0 0,-1 1 1 0 0,1-1 0 0 0,0 0 0 0 0,0 0-1 0 0,0-1 1 0 0,0 1 0 0 0,0 0-1 0 0,1-1 1 0 0,-1 1 0 0 0,0-1-1 0 0,0 1 1 0 0,0-1 0 0 0,0 0-1 0 0,1 0 1 0 0,-1 0 0 0 0,0 0 0 0 0,0-1-1 0 0,1 1-8 0 0,1-1 6 0 0,-1 0-1 0 0,1 0 1 0 0,0-1-1 0 0,0 1 1 0 0,-1-1 0 0 0,1 0-1 0 0,-1 0 1 0 0,1 0-1 0 0,-1-1 1 0 0,0 1-1 0 0,0-1 1 0 0,0 0-1 0 0,0 1 1 0 0,0-1-1 0 0,-1-1 1 0 0,1 1-1 0 0,-1 0 1 0 0,0 0 0 0 0,0-1-1 0 0,0 0 1 0 0,-1 1-1 0 0,1-1 1 0 0,-1 0-1 0 0,0 0 1 0 0,0 0-1 0 0,0-1-5 0 0,12-46 0 0 0,-6 18 0 0 0,-5 24 0 0 0,0-1 0 0 0,-1 1 0 0 0,0-1 0 0 0,0-2 0 0 0,-2-10 0 0 0,-2 14 0 0 0,1 9 0 0 0,-1 6 0 0 0,3-7 0 0 0,-5 31 39 0 0,1 0 0 0 0,1 1 1 0 0,2 20-40 0 0,1-42 13 0 0,1 0 1 0 0,1 1-1 0 0,2 9-13 0 0,2 15 42 0 0,-5-25-115 0 0,0-1 0 0 0,1 0-1 0 0,0 1 1 0 0,1-1 0 0 0,0 0-1 0 0,1 0 74 0 0,-3-6-23 0 0,0 0 0 0 0,1 0 0 0 0,-1-1 0 0 0,1 1-1 0 0,0 0 1 0 0,0-1 0 0 0,0 0 0 0 0,0 1 0 0 0,0-1 0 0 0,0 0 0 0 0,1 0-1 0 0,-1 0 1 0 0,1 0 0 0 0,0-1 0 0 0,-1 1 0 0 0,1-1 0 0 0,0 1-1 0 0,0-1 1 0 0,3 1 23 0 0,-4-2-115 0 0,-1 0 0 0 0,1 0 0 0 0,0 0-1 0 0,0 0 1 0 0,-1 0 0 0 0,1-1 0 0 0,0 1-1 0 0,-1 0 1 0 0,1-1 0 0 0,0 1 0 0 0,-1-1-1 0 0,1 0 1 0 0,0 1 0 0 0,-1-1 0 0 0,2-1 115 0 0,-1 1-313 0 0,10-6-1958 0 0</inkml:trace>
  <inkml:trace contextRef="#ctx0" brushRef="#br0" timeOffset="1268.014">968 576 9672 0 0,'10'20'1004'0'0,"-5"-9"13"0"0,0-1 1 0 0,0 1 0 0 0,-1 1-1 0 0,-1-1 1 0 0,0 1 0 0 0,0-1-1 0 0,0 11-1017 0 0,0 11 928 0 0,-1 1 0 0 0,-2 4-928 0 0,5 26 480 0 0,-5-63-475 0 0,0 0-1 0 0,0 0 1 0 0,0 0-1 0 0,0 0 1 0 0,0 0-1 0 0,1 0 1 0 0,-1 0-1 0 0,0 0 0 0 0,0 0 1 0 0,1 0-1 0 0,-1-1 1 0 0,1 1-1 0 0,-1 0 1 0 0,1 0-1 0 0,-1 0 1 0 0,1 0-1 0 0,-1-1 0 0 0,1 1-4 0 0,1 1 80 0 0,-1-3 18 0 0,3-1-63 0 0,-1 0 1 0 0,1-1 0 0 0,-1 1-1 0 0,0-1 1 0 0,1 1 0 0 0,-1-1 0 0 0,-1 0-1 0 0,1-1 1 0 0,0 1 0 0 0,-1 0-1 0 0,0-1 1 0 0,0 1 0 0 0,2-4-36 0 0,3-8 21 0 0,-2 0 0 0 0,0 0 0 0 0,1-3-21 0 0,-2 4 48 0 0,0 0 0 0 0,1 0-1 0 0,5-9-47 0 0,2-1 63 0 0,-10 17-19 0 0,1 1 0 0 0,0-1 0 0 0,0 1 0 0 0,1 0 1 0 0,-1 1-1 0 0,1-1 0 0 0,1 0 0 0 0,3-2-44 0 0,-8 7 17 0 0,1 1 0 0 0,-1-1 0 0 0,1 1-1 0 0,0 0 1 0 0,-1-1 0 0 0,1 1-1 0 0,0 0 1 0 0,-1 0 0 0 0,1-1 0 0 0,0 1-1 0 0,0 0 1 0 0,-1 0 0 0 0,1 0-1 0 0,0 0 1 0 0,-1 0 0 0 0,1 0 0 0 0,0 0-1 0 0,0 0 1 0 0,-1 0 0 0 0,1 1 0 0 0,0-1-1 0 0,-1 0 1 0 0,1 0 0 0 0,0 1-1 0 0,-1-1 1 0 0,1 0 0 0 0,0 1 0 0 0,-1-1-1 0 0,1 1 1 0 0,-1-1 0 0 0,1 0-1 0 0,0 1 1 0 0,-1 0 0 0 0,1-1 0 0 0,-1 1-1 0 0,0-1 1 0 0,1 1 0 0 0,-1-1 0 0 0,1 2-17 0 0,2 2 91 0 0,0 0 0 0 0,-1 0 1 0 0,1 0-1 0 0,-1 1 1 0 0,1 1-92 0 0,-2-1 56 0 0,1 0 0 0 0,0 0 0 0 0,-1 1 0 0 0,0-1-1 0 0,0 2-55 0 0,4 19 155 0 0,-1-12-103 0 0,-2 0 1 0 0,0 0-1 0 0,0 0 0 0 0,-1 11-52 0 0,4 29 71 0 0,-4-18-747 0 0,-1-34-84 0 0,0-2-857 0 0,0 0-3455 0 0,0 0-1482 0 0</inkml:trace>
  <inkml:trace contextRef="#ctx0" brushRef="#br0" timeOffset="1726.573">1461 501 11976 0 0,'5'3'185'0'0,"-3"-2"-52"0"0,0 0 0 0 0,0 0 0 0 0,-1 0 0 0 0,1 0 0 0 0,0 0 0 0 0,-1 1 0 0 0,0-1-1 0 0,1 0 1 0 0,-1 1 0 0 0,1 1-133 0 0,0-2 1266 0 0,-2-1 403 0 0,0 0 81 0 0,0 0-187 0 0,0 11-455 0 0,-1-7-1063 0 0,1 0-1 0 0,0 0 1 0 0,-1 0 0 0 0,0 0 0 0 0,0 0-1 0 0,0-1 1 0 0,0 1 0 0 0,0 0-1 0 0,-1-1 1 0 0,0 1 0 0 0,0-1 0 0 0,0 1-1 0 0,-1 1-44 0 0,-5 4 281 0 0,0 1-1 0 0,0-2 1 0 0,-8 7-281 0 0,6-6 131 0 0,1 0 1 0 0,-1 1-1 0 0,1 2-131 0 0,7-6 27 0 0,2-5-21 0 0,0 0-1 0 0,0 0 0 0 0,-1 0 1 0 0,1 0-1 0 0,0 0 0 0 0,0 0 1 0 0,-1 0-1 0 0,1 0 0 0 0,-1 0 1 0 0,1 0-1 0 0,-1 0 0 0 0,1-1 0 0 0,-1 1 1 0 0,1 0-1 0 0,-1 0 0 0 0,0 0 1 0 0,0-1-1 0 0,1 1 0 0 0,-1 0 1 0 0,0-1-6 0 0,0 2 85 0 0,1-1-13 0 0,1 1-48 0 0,1-1 0 0 0,-1 1 1 0 0,0 0-1 0 0,0 0 0 0 0,1-1 0 0 0,-1 1 0 0 0,1-1 1 0 0,-1 1-1 0 0,1-1 0 0 0,0 0 0 0 0,-1 0 0 0 0,1 0 1 0 0,0 1-25 0 0,1-1 21 0 0,0 1 0 0 0,0 0-1 0 0,0 0 1 0 0,0 0 0 0 0,-1 0 0 0 0,1 1 0 0 0,0 0-21 0 0,0 0 12 0 0,-1-1-1 0 0,0 0 1 0 0,1 0-1 0 0,-1 0 0 0 0,1 0 1 0 0,0 0-1 0 0,2 0-11 0 0,-2 0 0 0 0,-2-2 0 0 0,1 1 0 0 0,-1-1 0 0 0,0 1 0 0 0,1 0 0 0 0,-1 0 0 0 0,0 0 0 0 0,1 0 0 0 0,-1 0 0 0 0,0 0 0 0 0,0 0 0 0 0,0 0 0 0 0,0 0 0 0 0,0 0 0 0 0,0 1 0 0 0,0-1 0 0 0,-1 0 0 0 0,1 1 0 0 0,0-1 0 0 0,-1 0 0 0 0,1 1 0 0 0,0 0 0 0 0,0 1 11 0 0,0 1 0 0 0,0-1-1 0 0,0 0 1 0 0,0 0 0 0 0,-1 0-1 0 0,0 1 1 0 0,1-1 0 0 0,-1 0-1 0 0,0 0 1 0 0,0 1 0 0 0,-1-1-1 0 0,1 0 1 0 0,-1 0 0 0 0,1 0-1 0 0,-1 1 1 0 0,0-1 0 0 0,0 0-1 0 0,-1 0 1 0 0,1 0 0 0 0,-1 0-1 0 0,1-1 1 0 0,-1 1 0 0 0,0 0-1 0 0,0-1 1 0 0,0 1 0 0 0,0-1-1 0 0,-1 1 1 0 0,1-1 0 0 0,-1 0-1 0 0,1 0 1 0 0,-1 0 0 0 0,0 0-1 0 0,0 0-10 0 0,-3 0 1 0 0,2 0-4 0 0,0 0-1 0 0,0 0 0 0 0,0-1 0 0 0,0 1 0 0 0,0-1 0 0 0,0 0 1 0 0,-1 0-1 0 0,1-1 0 0 0,-4 1 4 0 0,5-1-174 0 0,1 0 0 0 0,-1 0 1 0 0,1 0-1 0 0,0 0 0 0 0,-1 0 0 0 0,1-1 1 0 0,0 1-1 0 0,-1-1 0 0 0,1 1 0 0 0,0-1 1 0 0,-1 0-1 0 0,1 0 0 0 0,0 0 0 0 0,0 0 1 0 0,0-1-1 0 0,0 1 0 0 0,0 0 0 0 0,0-1 1 0 0,0 0 173 0 0,1 1-1434 0 0</inkml:trace>
  <inkml:trace contextRef="#ctx0" brushRef="#br0" timeOffset="2064.383">1629 658 2304 0 0,'0'5'99'0'0,"1"1"-23"0"0,10 10-51 0 0,-7-11 630 0 0,-1 0 1 0 0,1 0 0 0 0,-1 1-1 0 0,-1-1 1 0 0,1 1-1 0 0,-1 0 1 0 0,0 0-1 0 0,0 0 1 0 0,-1 1-656 0 0,3 13 4601 0 0,-1 0 0 0 0,-1 4-4601 0 0,1 9 1857 0 0,-1-12-1182 0 0,-2 1 0 0 0,0 9-675 0 0,-1 1 158 0 0,1-31-302 0 0,0-1-844 0 0,0 0-372 0 0,3-1-74 0 0,11-4-19 0 0</inkml:trace>
  <inkml:trace contextRef="#ctx0" brushRef="#br0" timeOffset="2065.383">1798 161 13824 0 0,'3'5'273'0'0,"0"0"0"0"0,1-1 1 0 0,-1 1-1 0 0,1-1 1 0 0,4 4-274 0 0,13 18 2310 0 0,-20-26-2263 0 0,2 4 306 0 0,0 1 0 0 0,0 0 0 0 0,0-1-1 0 0,-1 1 1 0 0,0 0 0 0 0,0 0 0 0 0,0 1 0 0 0,0-1 0 0 0,-1 0 0 0 0,0 1 0 0 0,0-1-353 0 0,3 34 1623 0 0,-1 25-1623 0 0,-7 64 193 0 0,1-47-152 0 0,3 14-41 0 0,2-30-196 0 0,0 24-1229 0 0,6-29-5751 0 0,-5-38 918 0 0</inkml:trace>
  <inkml:trace contextRef="#ctx0" brushRef="#br0" timeOffset="2411.46">1983 644 2760 0 0,'1'-12'965'0'0,"-1"10"3682"0"0,-2 0 4468 0 0,-4 1-8700 0 0,-1 1 0 0 0,1 0-1 0 0,-1 0 1 0 0,1 0 0 0 0,-1 0-1 0 0,1 1 1 0 0,0 0 0 0 0,-1 1-1 0 0,1-1 1 0 0,-6 4-415 0 0,0-2-9 0 0,0 0-1 0 0,-10 1 10 0 0,-28 6-105 0 0,39-6 107 0 0,-1-2 1 0 0,1 1-1 0 0,0-2 0 0 0,-11 1-2 0 0,2-5-3818 0 0,17 0 1691 0 0,-4-9-15 0 0</inkml:trace>
  <inkml:trace contextRef="#ctx0" brushRef="#br0" timeOffset="2862.849">2003 573 5064 0 0,'17'22'224'0'0,"-12"-10"48"0"0,-5-1-272 0 0,3 3 0 0 0,2-2 0 0 0,-5 2 0 0 0,5 5 1992 0 0,-5 0 344 0 0,0-4 72 0 0,0 4 16 0 0,4-1-1936 0 0,-4-2-384 0 0,0-5-104 0 0,0-3 0 0 0,3 3-800 0 0,2-1-192 0 0,7 1-32 0 0,-12-11-4080 0 0</inkml:trace>
  <inkml:trace contextRef="#ctx0" brushRef="#br0" timeOffset="2863.849">2260 711 15608 0 0,'1'1'53'0'0,"0"0"52"0"0,0-1 1 0 0,0 1-1 0 0,0 0 1 0 0,0 0-1 0 0,0 0 1 0 0,0 1-1 0 0,0-1 1 0 0,-1 0-1 0 0,1 0 1 0 0,0 0-1 0 0,0 2-105 0 0,0-1 50 0 0,-1 0-1 0 0,0 1 1 0 0,1-1-1 0 0,-1 1 1 0 0,0-1 0 0 0,0 1-1 0 0,0-1 1 0 0,0 1-1 0 0,-1-1 1 0 0,1 0-1 0 0,-1 2-49 0 0,-14 34 1741 0 0,-11 18-1098 0 0,22-47-304 0 0,2-5-183 0 0,1 0-1 0 0,-1 1 1 0 0,1-1-1 0 0,0 1 1 0 0,0-1-1 0 0,0 4-155 0 0,1-7 7 0 0,0 0 1 0 0,1-1-1 0 0,-1 1 1 0 0,0-1-1 0 0,0 1 1 0 0,1-1-1 0 0,-1 1 1 0 0,0-1-1 0 0,1 1 1 0 0,-1-1-1 0 0,0 1 0 0 0,1-1 1 0 0,-1 0-1 0 0,1 1 1 0 0,-1-1-1 0 0,1 0 1 0 0,-1 1-1 0 0,1-1 1 0 0,-1 0-1 0 0,1 1 1 0 0,-1-1-1 0 0,1 0 0 0 0,-1 0 1 0 0,1 0-1 0 0,0 0 1 0 0,-1 1-1 0 0,1-1 1 0 0,0 0-8 0 0,16 2 140 0 0,-13-3-123 0 0,1 1-1 0 0,-1 0 0 0 0,1-1 1 0 0,-1 0-1 0 0,1 0 0 0 0,-1 0 1 0 0,0-1-1 0 0,1 1 0 0 0,-1-1 1 0 0,0-1-17 0 0,7-3 15 0 0,-1 0 1 0 0,0-1-1 0 0,0-1-15 0 0,-3 3-6 0 0,-4 2 6 0 0,0 0 0 0 0,1 0 0 0 0,-2 0 0 0 0,1 0 0 0 0,0-1 0 0 0,-1 1 0 0 0,1-1 0 0 0,-1 0 0 0 0,0 0 0 0 0,0 0 0 0 0,-1 0 0 0 0,1 0 0 0 0,-1 0 0 0 0,0 0 0 0 0,2-7 0 0 0,-1 1 0 0 0,-1-1 0 0 0,0 0 0 0 0,0 1 0 0 0,-1-2 0 0 0,0 9 3 0 0,0 0 0 0 0,0 0 0 0 0,0 0-1 0 0,0 0 1 0 0,-1 1 0 0 0,1-1 0 0 0,-1 0-1 0 0,0 0 1 0 0,0 1 0 0 0,0-1 0 0 0,0 0-1 0 0,0 1 1 0 0,0-1 0 0 0,-1 1 0 0 0,0 0-1 0 0,1-1 1 0 0,-1 1 0 0 0,0 0 0 0 0,0 0-1 0 0,0 0 1 0 0,0 0 0 0 0,0 0 0 0 0,0 1-1 0 0,-1-1 1 0 0,1 1 0 0 0,-1-1 0 0 0,1 1 0 0 0,-1 0-1 0 0,0 0 1 0 0,1 0-3 0 0,-13-5-85 0 0,0 1 0 0 0,0 1 0 0 0,-1 1 1 0 0,1 0-1 0 0,-1 1 0 0 0,0 0 0 0 0,-10 1 85 0 0,-17-2-1742 0 0,30 2-13 0 0</inkml:trace>
  <inkml:trace contextRef="#ctx0" brushRef="#br0" timeOffset="3332.457">2521 700 3680 0 0,'8'21'230'0'0,"1"4"64"0"0,0 2-1 0 0,-1 4-293 0 0,0 33 8889 0 0,-1-12-4194 0 0,-6-40-4405 0 0,0-1-1 0 0,0 0 1 0 0,2 1-1 0 0,-1-1 1 0 0,4 9-290 0 0,-5-18 113 0 0,0-4-90 0 0,-1 0 1 0 0,1 0-1 0 0,0-1 0 0 0,0 1 1 0 0,-1 0-1 0 0,2 1 0 0 0,-1-1 1 0 0,1-1-24 0 0,2-5 32 0 0,62-115 178 0 0,-45 87-34 0 0,-19 34-127 0 0,0-1 1 0 0,0 0-1 0 0,0 1 1 0 0,0-1-1 0 0,0 1 1 0 0,1 0-1 0 0,-1 0 1 0 0,1 0-1 0 0,0 0 1 0 0,-1 0-1 0 0,3 0-49 0 0,-2 1 71 0 0,-1 1-1 0 0,1-1 0 0 0,-1 1 1 0 0,1 0-1 0 0,-1 0 0 0 0,1 0 1 0 0,-1 0-1 0 0,1 0 1 0 0,0 1-72 0 0,7 0 352 0 0,-9-1-321 0 0,0 1 0 0 0,0-1 0 0 0,0 1 0 0 0,0-1 0 0 0,-1 1 0 0 0,1-1 0 0 0,0 1 0 0 0,0 0 0 0 0,-1-1 0 0 0,1 1 0 0 0,-1 0 0 0 0,1 0 0 0 0,-1-1 0 0 0,1 1 0 0 0,-1 0 0 0 0,1 0 0 0 0,-1 0 0 0 0,1 0 0 0 0,-1 0 0 0 0,0 0-30 0 0,2 2 111 0 0,2 2 19 0 0,1 4 29 0 0,1 0 0 0 0,-1 0 1 0 0,3 8-160 0 0,27 80-1183 0 0,-32-89-193 0 0</inkml:trace>
  <inkml:trace contextRef="#ctx0" brushRef="#br0" timeOffset="3694.011">2408 442 12096 0 0,'0'0'536'0'0,"0"0"104"0"0,-5-5-512 0 0,-3 2-128 0 0,4-4 0 0 0,4 7 0 0 0,0 0 472 0 0,0 0 64 0 0,0 0 8 0 0,0-8-4456 0 0,4 2-896 0 0</inkml:trace>
  <inkml:trace contextRef="#ctx0" brushRef="#br0" timeOffset="4048.497">3291 472 14280 0 0,'6'4'358'0'0,"1"-1"0"0"0,0 0 1 0 0,0 0-1 0 0,0 0 0 0 0,0 0 1 0 0,0-1-1 0 0,0-1 0 0 0,0 1 1 0 0,1-1-1 0 0,-1 0 0 0 0,1-1 1 0 0,-1 0-1 0 0,1 0-358 0 0,-7 0 713 0 0,-1 0-38 0 0,0 0-10 0 0,0 0-31 0 0,0 0-130 0 0,0 0-59 0 0,0 0-12 0 0,-4-1-396 0 0,0 0 1 0 0,-1 0-1 0 0,1 0 0 0 0,-1 1 0 0 0,1 0 0 0 0,-1 0 0 0 0,1 0 0 0 0,0 0 1 0 0,-1 1-1 0 0,1-1 0 0 0,-1 1 0 0 0,1 0 0 0 0,0 0 0 0 0,-3 2-37 0 0,-19 5 0 0 0,20-6 0 0 0,1-1 0 0 0,-1 1 0 0 0,1 0 0 0 0,0 0 0 0 0,0 1 0 0 0,0 0 0 0 0,-2 1 0 0 0,-14 11 0 0 0,9-4 65 0 0,11-5 143 0 0,1-4-45 0 0,0-1-80 0 0,0 1 1 0 0,0 0-1 0 0,0 0 0 0 0,0 0 0 0 0,0 0 0 0 0,0 0 0 0 0,1 0 0 0 0,-1-1 0 0 0,1 1 1 0 0,-1 0-1 0 0,1 0 0 0 0,-1 0 0 0 0,1-1 0 0 0,0 1 0 0 0,0 0 0 0 0,0-1 0 0 0,0 1 1 0 0,1 0-84 0 0,3 5-203 0 0,1-1 1 0 0,0 0-1 0 0,5 4 203 0 0,2 2 126 0 0,2 1 225 0 0,-9-8-350 0 0,-1 1 0 0 0,1-1-1 0 0,-1 1 1 0 0,0 2-1 0 0,-3-6-16 0 0,-1 0 1 0 0,1 1-1 0 0,-1-1 0 0 0,0 1 0 0 0,0 0 0 0 0,0 0 0 0 0,0-1 0 0 0,0 1 0 0 0,-1 0 1 0 0,1 0-1 0 0,-1 0 0 0 0,0-1 0 0 0,0 2 16 0 0,0-1 11 0 0,0 0 1 0 0,0 0 0 0 0,-1 0-1 0 0,1 0 1 0 0,-1 0 0 0 0,0 0-1 0 0,0 0 1 0 0,0 0-1 0 0,0 0 1 0 0,-1-1 0 0 0,1 1-1 0 0,-1 0 1 0 0,1-1-1 0 0,-1 0 1 0 0,0 1 0 0 0,0-1-1 0 0,0 0 1 0 0,0 0-1 0 0,-1 0 1 0 0,1 0 0 0 0,-3 2-12 0 0,-5 2 37 0 0,0 0 1 0 0,-1-1 0 0 0,0 0 0 0 0,0-1 0 0 0,0 1-38 0 0,10-5 0 0 0,-12 3-520 0 0,-1 0 1 0 0,1 0-1 0 0,-1-1 0 0 0,0-1 0 0 0,1 0 0 0 0,-1-1 0 0 0,0-1 520 0 0,6 1-173 0 0,-5-1-2075 0 0,1-3-4915 0 0</inkml:trace>
  <inkml:trace contextRef="#ctx0" brushRef="#br0" timeOffset="4445.055">3569 0 15520 0 0,'0'0'356'0'0,"0"0"49"0"0,2 2 19 0 0,1 2-348 0 0,0 0 1 0 0,0 0 0 0 0,-1 0-1 0 0,1 0 1 0 0,-1 1 0 0 0,0-1-1 0 0,0 1 1 0 0,0 0-1 0 0,-1-1 1 0 0,1 1 0 0 0,-1 0-1 0 0,0 3-76 0 0,2 14 650 0 0,-1 1 1 0 0,0 6-651 0 0,-1-1 520 0 0,1 49 1420 0 0,-3 12-1940 0 0,1 59 806 0 0,1-138-836 0 0,23 288-681 0 0,-23-286 314 0 0,1-1 0 0 0,1 0 0 0 0,0 1 397 0 0,5 5-700 0 0</inkml:trace>
  <inkml:trace contextRef="#ctx0" brushRef="#br0" timeOffset="4905.111">3804 374 15488 0 0,'0'0'712'0'0,"1"2"-17"0"0,2 6-352 0 0,-2-6 185 0 0,-6 4 811 0 0,2-4-1198 0 0,1-1 0 0 0,-1 0 0 0 0,1 0 0 0 0,-1 0 0 0 0,0 0 0 0 0,1 0 0 0 0,-1-1 0 0 0,0 1 0 0 0,-1-1-141 0 0,-10 4 272 0 0,0-1-53 0 0,0-1 0 0 0,0 0 1 0 0,-1 0-1 0 0,1-2 0 0 0,-14 0-219 0 0,-32 2 329 0 0,19 2-285 0 0,13-2-117 0 0,0 2-1 0 0,0 1 1 0 0,-4 2 73 0 0,28-6-288 0 0,0 1 0 0 0,0-1 0 0 0,1 1 0 0 0,-1 0 0 0 0,0 0 0 0 0,1 0 0 0 0,0 1 0 0 0,-1-1 0 0 0,1 1 0 0 0,0 0 0 0 0,0 0 0 0 0,-1 1 288 0 0,-4 3-1312 0 0</inkml:trace>
  <inkml:trace contextRef="#ctx0" brushRef="#br0" timeOffset="5828.909">3846 610 7368 0 0,'24'23'333'0'0,"-24"-22"-314"0"0,1 0-1 0 0,0 0 0 0 0,-1 0 1 0 0,1-1-1 0 0,0 1 1 0 0,0 0-1 0 0,0-1 1 0 0,0 1-1 0 0,0-1 0 0 0,0 1 1 0 0,0-1-1 0 0,0 1 1 0 0,0-1-1 0 0,0 0 1 0 0,0 0-1 0 0,0 1 1 0 0,0-1-1 0 0,0 0 0 0 0,0 0 1 0 0,0 0-1 0 0,0 0 1 0 0,1 0-19 0 0,9 1 61 0 0,7 2 791 0 0,37 6 6115 0 0,-49-8-6232 0 0,0 0 0 0 0,1-1 0 0 0,-1 0 0 0 0,0-1 0 0 0,1 1 1 0 0,-1-1-1 0 0,2-1-735 0 0,-7 2 70 0 0,-1 0 0 0 0,1 0 0 0 0,0 0 0 0 0,-1 0 0 0 0,1-1 1 0 0,0 1-1 0 0,-1 0 0 0 0,1 0 0 0 0,-1-1 0 0 0,1 1 0 0 0,0 0 0 0 0,-1-1 1 0 0,1 1-1 0 0,-1-1 0 0 0,1 1 0 0 0,-1-1 0 0 0,1 1 0 0 0,-1-1 0 0 0,1 0-70 0 0,-1 1 19 0 0,0 0 0 0 0,0-1 0 0 0,0 1 0 0 0,0 0 0 0 0,0-1-1 0 0,0 1 1 0 0,0 0 0 0 0,0-1 0 0 0,-1 1 0 0 0,1 0 0 0 0,0-1-1 0 0,0 1 1 0 0,0 0 0 0 0,0 0 0 0 0,0-1 0 0 0,0 1 0 0 0,-1 0-1 0 0,1-1 1 0 0,0 1 0 0 0,0 0 0 0 0,-1 0 0 0 0,1-1 0 0 0,0 1-1 0 0,0 0 1 0 0,-1 0 0 0 0,1 0 0 0 0,0-1-19 0 0,-2 0 7 0 0,0 0 1 0 0,0 0-1 0 0,-1-1 0 0 0,1 1 1 0 0,0 0-1 0 0,0 1 0 0 0,-1-1 1 0 0,1 0-1 0 0,-1 1 0 0 0,0-1-7 0 0,-4 1 6 0 0,1 0 1 0 0,-1 0-1 0 0,0 0 0 0 0,0 1 0 0 0,0 0 0 0 0,-5 2-6 0 0,8-2 12 0 0,0 0-1 0 0,0 0 1 0 0,0 1-1 0 0,0-1 1 0 0,0 1-1 0 0,1 0 1 0 0,-1 0 0 0 0,1 1-1 0 0,-1-1 1 0 0,1 1-1 0 0,-2 1-11 0 0,-7 8 50 0 0,9-9-40 0 0,0 0 1 0 0,0 0 0 0 0,0 0-1 0 0,1 0 1 0 0,0 0 0 0 0,-1 0-1 0 0,1 1 1 0 0,-1 2-11 0 0,0 0 18 0 0,1 0 1 0 0,-1 0-1 0 0,1 1 0 0 0,1-1 0 0 0,-1 1 1 0 0,1-1-1 0 0,0 1 0 0 0,0 0 1 0 0,1-1-1 0 0,0 1 0 0 0,0 0 0 0 0,1 0 1 0 0,0-1-1 0 0,1 5-18 0 0,-2-10 6 0 0,1 1 1 0 0,-1-1-1 0 0,1 0 0 0 0,-1 1 1 0 0,1-1-1 0 0,0 1 0 0 0,0-1 1 0 0,0 0-1 0 0,0 0 1 0 0,0 0-1 0 0,0 1 0 0 0,0-1 1 0 0,0 0-1 0 0,0 0 0 0 0,0 0 1 0 0,0-1-1 0 0,1 1 0 0 0,-1 0-6 0 0,9 6 57 0 0,-8-6-54 0 0,0 0 0 0 0,0 0 0 0 0,0 0 0 0 0,1 0 0 0 0,-1 0 0 0 0,0-1 0 0 0,1 1 0 0 0,-1-1 0 0 0,1 1 0 0 0,-1-1 0 0 0,0 0 1 0 0,1 0-1 0 0,-1 0 0 0 0,1-1 0 0 0,-1 1 0 0 0,0 0 0 0 0,1-1 0 0 0,-1 0 0 0 0,0 1 0 0 0,1-1 0 0 0,-1 0 0 0 0,0 0 0 0 0,0 0 0 0 0,0-1-3 0 0,4 0-12 0 0,0-1 1 0 0,-1-1-1 0 0,1 1 0 0 0,-1-1 0 0 0,0 0 0 0 0,0 0 0 0 0,0 0 0 0 0,3-5 12 0 0,-1-1-14 0 0,-1 1-1 0 0,-1-1 1 0 0,2-3 14 0 0,-2 4 112 0 0,0-1 0 0 0,1 1-1 0 0,3-4-111 0 0,-8 11 16 0 0,0 2-11 0 0,-1-1 1 0 0,1 0-1 0 0,-1 0 1 0 0,1 0-1 0 0,-1 0 1 0 0,1 0-1 0 0,-1 0 1 0 0,0 0-1 0 0,0 0 1 0 0,1 0-1 0 0,-1 0 1 0 0,0 0-1 0 0,0 0 1 0 0,0 0-1 0 0,0 0 1 0 0,0 0-1 0 0,0 0 1 0 0,0 0-1 0 0,-1 0 1 0 0,1 0-6 0 0,0 1-14 0 0,-1-1 0 0 0,1 1-1 0 0,-1 0 1 0 0,1-1 0 0 0,-1 1 0 0 0,1 0 0 0 0,-1-1 0 0 0,1 1 0 0 0,-1 0 0 0 0,0 0 0 0 0,1-1 0 0 0,-1 1 0 0 0,1 0 0 0 0,-1 0 0 0 0,0 0 0 0 0,1 0 0 0 0,-1 0 0 0 0,1 0 0 0 0,-1 0 0 0 0,0 0 0 0 0,1 0 0 0 0,-1 0 0 0 0,1 0-1 0 0,-1 1 1 0 0,0-1 0 0 0,1 0 0 0 0,-1 0 0 0 0,1 1 14 0 0,8 45-184 0 0,-3-13 387 0 0,-5-26-61 0 0,1-1-1 0 0,0 0 1 0 0,0 1 0 0 0,3 5-142 0 0,0 13 407 0 0,-4-22-365 0 0,0 0 1 0 0,0 0 0 0 0,1 0 0 0 0,-1-1 0 0 0,1 1-1 0 0,0 0 1 0 0,0 0 0 0 0,1 2-43 0 0,22 36 47 0 0,-22-38-238 0 0,1-1 0 0 0,-1 1-1 0 0,0 0 1 0 0,1-1 0 0 0,0 0 0 0 0,-1 1 0 0 0,1-1 0 0 0,0 0 0 0 0,0-1 0 0 0,0 1 0 0 0,3 1 191 0 0,4 2-1308 0 0,-10-5 1027 0 0,1 0-1 0 0,-1 0 0 0 0,1 0 0 0 0,-1 0 0 0 0,1 0 1 0 0,-1 0-1 0 0,1 0 0 0 0,-1 0 0 0 0,1 0 0 0 0,-1 0 1 0 0,1 0-1 0 0,-1-1 0 0 0,1 1 0 0 0,-1 0 0 0 0,1 0 1 0 0,-1 0-1 0 0,0-1 0 0 0,1 1 0 0 0,-1 0 282 0 0,2-1-1484 0 0,10-3-4953 0 0</inkml:trace>
  <inkml:trace contextRef="#ctx0" brushRef="#br0" timeOffset="6168.532">4142 75 1840 0 0,'0'0'83'0'0,"0"1"-6"0"0,8 12 2578 0 0,-1 0-1 0 0,0 1 1 0 0,-1-1-1 0 0,-1 1 1 0 0,2 5-2655 0 0,-5-10 465 0 0,0 0 0 0 0,-1 1-1 0 0,1 3-464 0 0,1 12 992 0 0,1 0 0 0 0,5 14-992 0 0,-3-15 729 0 0,-1 1 1 0 0,1 16-730 0 0,10 83 1290 0 0,0 2-428 0 0,-10-75-573 0 0,6 25-289 0 0,-9-61-10 0 0,-2-7-312 0 0,1 1-1 0 0,0-1 1 0 0,2 7 322 0 0,-3-14-540 0 0,-1-1-728 0 0,0 0-315 0 0,0 0-65 0 0</inkml:trace>
  <inkml:trace contextRef="#ctx0" brushRef="#br0" timeOffset="6597.258">4285 427 8288 0 0,'0'0'638'0'0,"0"0"-206"0"0,0 0 670 0 0,0 0 332 0 0,0 0 66 0 0,0 0-114 0 0,0 0-553 0 0,0 0-244 0 0,0 0-49 0 0,0 0-13 0 0,-2 1-13 0 0,-4 3-234 0 0,-1 0 0 0 0,0-1 0 0 0,0 0 0 0 0,0 0 0 0 0,0-1 0 0 0,-3 1-280 0 0,-10 4-40 0 0,-88 30 2223 0 0,65-22-1955 0 0,26-11-352 0 0,7-2 63 0 0,-1 0 0 0 0,1-1 0 0 0,-10 1 61 0 0,9 0 79 0 0,10-1-136 0 0,0-1 0 0 0,1 0 0 0 0,-1 1 0 0 0,0-1 0 0 0,0 0 0 0 0,0 0 0 0 0,0 0 0 0 0,0 0 0 0 0,1 1 0 0 0,-1-1 0 0 0,0 0 0 0 0,0 0 0 0 0,0-1 0 0 0,0 1 0 0 0,0 0 0 0 0,1 0 0 0 0,-1 0 0 0 0,0-1 0 0 0,0 1 0 0 0,0 0 0 0 0,0-1 0 0 0,1 1 0 0 0,-1 0 0 0 0,0-1 57 0 0,0 0-547 0 0,1 1 285 0 0,0 0-130 0 0,1 1-96 0 0,42 28-2431 0 0,-14-10 1781 0 0,9 3 471 0 0,-9-6 423 0 0,-24-14 211 0 0,0 1 0 0 0,0-1 0 0 0,0 0 0 0 0,4 1 33 0 0,-4-2-7 0 0,0 1 0 0 0,-1-1-1 0 0,1 1 1 0 0,-1 0 0 0 0,0 1 0 0 0,1 0 7 0 0,8 5 439 0 0,0 1 0 0 0,0-2 0 0 0,1 1 0 0 0,0-2 0 0 0,0 0-1 0 0,0-1 1 0 0,4 1-439 0 0,-10-4 288 0 0,1 0 0 0 0,-1-1-1 0 0,0 0 1 0 0,1 0 0 0 0,-1-1-1 0 0,1 0 1 0 0,-1 0 0 0 0,0-1-1 0 0,1 0 1 0 0,-1-1 0 0 0,0 0-1 0 0,0 0 1 0 0,8-4-288 0 0,-10 4 117 0 0,0 0 1 0 0,-1-1-1 0 0,0 0 0 0 0,0 0 0 0 0,0-1 1 0 0,0 1-1 0 0,0-1 0 0 0,0 0 1 0 0,-1-1-1 0 0,3-2-117 0 0,-5 3 18 0 0,1 1 0 0 0,-1-1 1 0 0,0 0-1 0 0,0 0 0 0 0,0 0 0 0 0,0 0 0 0 0,-1 0 1 0 0,1 0-1 0 0,-1 0 0 0 0,0-1 0 0 0,-1 1 1 0 0,1 0-1 0 0,-1-1 0 0 0,1-3-18 0 0,-1 6 13 0 0,0 0 1 0 0,0 0-1 0 0,0 0 0 0 0,-1 0 1 0 0,1 0-1 0 0,0 0 1 0 0,-1 0-1 0 0,1 0 0 0 0,-1 0 1 0 0,0 0-1 0 0,1 0 0 0 0,-1 0 1 0 0,0 1-1 0 0,0-1 1 0 0,-1 0-1 0 0,1 1 0 0 0,0-1 1 0 0,0 0-1 0 0,-1 1 0 0 0,1 0 1 0 0,-1-1-1 0 0,1 1 1 0 0,-1 0-1 0 0,0 0 0 0 0,1-1 1 0 0,-1 1-1 0 0,0 1 0 0 0,0-1 1 0 0,0 0-1 0 0,0 0 0 0 0,0 1 1 0 0,0-1-1 0 0,0 1 1 0 0,0 0-1 0 0,0-1 0 0 0,-1 1-13 0 0,-6-1 0 0 0,1 1 0 0 0,-1-1 0 0 0,1 2 0 0 0,-1-1 0 0 0,1 1 0 0 0,-1 1 0 0 0,1-1 0 0 0,0 1 0 0 0,0 1 0 0 0,0-1 0 0 0,0 1 0 0 0,0 1 0 0 0,-1 0 0 0 0,4-1-9 0 0,0-1-1 0 0,0 1 1 0 0,0 0 0 0 0,1 0-1 0 0,-1 1 1 0 0,1-1-1 0 0,0 1 1 0 0,0 0-1 0 0,0 0 1 0 0,0 0-1 0 0,1 1 1 0 0,0-1-1 0 0,0 1 1 0 0,0 0 0 0 0,0 0-1 0 0,1 0 1 0 0,0 0-1 0 0,0 0 1 0 0,0 1-1 0 0,1-1 1 0 0,-1 0-1 0 0,1 4 10 0 0,0-1 27 0 0,1-1 0 0 0,0 1 0 0 0,0-1 0 0 0,0 0 0 0 0,1 1 0 0 0,0-1 0 0 0,1 1 0 0 0,1 4-27 0 0,-1-7-196 0 0,-1-1 0 0 0,1 1 0 0 0,0 0 1 0 0,1-1-1 0 0,-1 0 0 0 0,1 1 0 0 0,0-1 1 0 0,0 0-1 0 0,0 0 0 0 0,0-1 1 0 0,1 1-1 0 0,0-1 0 0 0,2 2 196 0 0,10 6-7070 0 0</inkml:trace>
  <inkml:trace contextRef="#ctx0" brushRef="#br0" timeOffset="8238.352">1625 427 10592 0 0,'4'-3'284'0'0,"-3"3"-230"0"0,0 0 0 0 0,0-1 0 0 0,-1 1 0 0 0,1-1 0 0 0,0 0 0 0 0,-1 1 0 0 0,1-1 0 0 0,0 1 0 0 0,-1-1 1 0 0,1 0-1 0 0,-1 0 0 0 0,1 1 0 0 0,-1-1 0 0 0,1 0 0 0 0,-1 0 0 0 0,0 0 0 0 0,1 1 0 0 0,-1-1 0 0 0,0 0 0 0 0,1-1-54 0 0,-1 1 1188 0 0,0 1 401 0 0,4-3 1052 0 0,-3 5 3447 0 0,3 24-5089 0 0,-4-25-910 0 0,0-1-87 0 0,0 0-1 0 0,-1 0 0 0 0,1 0 1 0 0,-1 0-1 0 0,1 0 0 0 0,0 0 1 0 0,-1-1-1 0 0,1 1 1 0 0,0 0-1 0 0,-1 0 0 0 0,1 0 1 0 0,0-1-1 0 0,-1 1 0 0 0,1 0 1 0 0,0-1-1 0 0,-1 1 0 0 0,1 0 1 0 0,0 0-1 0 0,0-1 0 0 0,0 1 1 0 0,-1-1-1 0 0,1 1 1 0 0,0 0-1 0 0,0-1 0 0 0,0 1 1 0 0,0 0-1 0 0,0-1 0 0 0,-1 1 1 0 0,1-1-1 0 0,0 1-1 0 0,-1-16 21 0 0,1 11-19 0 0,-4-10-599 0 0,0-12-3586 0 0,4 16-3148 0 0</inkml:trace>
  <inkml:trace contextRef="#ctx0" brushRef="#br0" timeOffset="9341.38">4268 700 8288 0 0,'0'0'381'0'0,"4"4"127"0"0,-3-4-488 0 0,-1 0 0 0 0,1 1 0 0 0,-1-1 0 0 0,1 1 0 0 0,-1-1 0 0 0,0 1 0 0 0,1-1 0 0 0,-1 1 0 0 0,1-1 0 0 0,-1 1 0 0 0,0-1 0 0 0,1 1 0 0 0,-1-1 0 0 0,0 1 0 0 0,0 0 0 0 0,0-1 0 0 0,1 1 0 0 0,-1-1 0 0 0,0 1 0 0 0,0 0 0 0 0,0-1-20 0 0,0 3 263 0 0,1-2 487 0 0,5 11 2494 0 0,-5-9-2994 0 0,0 0-1 0 0,0 0 0 0 0,0 0 1 0 0,0 0-1 0 0,0 0 0 0 0,-1 0 1 0 0,1 1-1 0 0,-1-1 0 0 0,0 3-249 0 0,4 24 972 0 0,5 7-85 0 0,-7-26-459 0 0,1 0-1 0 0,0 0 1 0 0,4 9-428 0 0,-5-17 142 0 0,-1 1-1 0 0,1 0 0 0 0,0-1 0 0 0,1 1 1 0 0,-1-1-1 0 0,1 0 0 0 0,-1 0 0 0 0,1 0 1 0 0,0 0-1 0 0,0 0 0 0 0,1-1 0 0 0,2 3-141 0 0,-1-2 141 0 0,0 0-1 0 0,0-1 0 0 0,0 1 1 0 0,1-1-1 0 0,-1 0 0 0 0,1 0 1 0 0,0-1-1 0 0,-1 1 0 0 0,1-1 0 0 0,0-1 1 0 0,0 1-1 0 0,0-1 0 0 0,0 0 1 0 0,0 0-1 0 0,0-1 0 0 0,-1 1 1 0 0,5-2-141 0 0,69-12 734 0 0,-68 13-591 0 0,-3 1-478 0 0,-6 0-6069 0 0,-2 0-1095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33:19.2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446 145 10592 0 0,'0'0'818'0'0,"3"1"-532"0"0,1 0 17 0 0,0 0 1 0 0,0 0-1 0 0,1 0 1 0 0,-1-1-1 0 0,0 0 1 0 0,1 0-1 0 0,-1 0 1 0 0,0 0-1 0 0,1 0 1 0 0,-1-1-1 0 0,0 0 0 0 0,0 0 1 0 0,1 0-1 0 0,-1-1 1 0 0,0 1-1 0 0,3-3-303 0 0,20-5 862 0 0,15-4-165 0 0,-11 3-344 0 0,-14 7-281 0 0,0 0-1 0 0,1 2 0 0 0,-1 0 0 0 0,1 1 0 0 0,-1 1 0 0 0,14 2-71 0 0,35 0 353 0 0,-65-3-345 0 0,56 1 761 0 0,0-3 1 0 0,0-2-1 0 0,41-9-769 0 0,-7-5 1294 0 0,20 2-1294 0 0,-67 12 401 0 0,-1 1 0 0 0,1 3 1 0 0,31 4-402 0 0,176 26 318 0 0,-118-10-188 0 0,47-3-130 0 0,-142-17-98 0 0,1-1 0 0 0,27-6 98 0 0,6 0-6 0 0,63-3 22 0 0,93-5-29 0 0,-147 13 522 0 0,67 7-509 0 0,-44 6 472 0 0,72 16-472 0 0,-50-3 0 0 0,85 3 0 0 0,-138-22 0 0 0,-1-3 0 0 0,0-3 0 0 0,54-9 0 0 0,-100 7 0 0 0,129-19 11 0 0,-75 9 247 0 0,1 3 0 0 0,0 4 0 0 0,1 3 0 0 0,32 6-258 0 0,-68 0 63 0 0,3 4-63 0 0,23 1 22 0 0,-54-4-21 0 0,-12-3-4 0 0,-1 0 0 0 0,1 0 0 0 0,0-1 1 0 0,-1 1-1 0 0,6-1 3 0 0,-8 0-68 0 0,-3 0-17 0 0,0 0-1 0 0,0 0-10 0 0,0 0 14 0 0,-14 0-64 0 0,-10 0 175 0 0,1 2-1 0 0,-1 0 1 0 0,1 2-1 0 0,0 1 1 0 0,0 0 0 0 0,0 2-1 0 0,-18 8-28 0 0,31-11 9 0 0,-21 9-113 0 0,0-1 0 0 0,-1-2-1 0 0,-1-1 1 0 0,-8 0 104 0 0,5-3-2 0 0,-1-2 0 0 0,1-2 0 0 0,-1-1 0 0 0,0-1 0 0 0,-7-3 2 0 0,-34-5-52 0 0,-148-13 50 0 0,179 21 2 0 0,-1 3 0 0 0,1 1 0 0 0,0 3 0 0 0,-6 2 0 0 0,-12 2 0 0 0,-43 11 0 0 0,20-4 0 0 0,51-11 0 0 0,2 0 0 0 0,0-1 0 0 0,-1-2 0 0 0,1-2 0 0 0,-23-1 0 0 0,-21-3 0 0 0,47 3 4 0 0,0-2-1 0 0,0-2 1 0 0,-17-3-4 0 0,-36-9 49 0 0,0 4 0 0 0,-36 1-49 0 0,-172 5 95 0 0,255 6-46 0 0,10-1 16 0 0,-20-1-65 0 0,-59-3 38 0 0,63 3-20 0 0,1-1 0 0 0,-11-4-18 0 0,-19-5 32 0 0,0 4 0 0 0,-1 3 0 0 0,1 3 0 0 0,-54 6-32 0 0,69 1 136 0 0,1 3 0 0 0,-36 10-136 0 0,-12 0 20 0 0,69-13 8 0 0,0-1 0 0 0,0-2 0 0 0,-30-1-28 0 0,-3 0 120 0 0,36 0-78 0 0,-14 0 103 0 0,-25 6-145 0 0,-101 23 328 0 0,-7 9-328 0 0,149-34 42 0 0,0-1 0 0 0,-1-2 0 0 0,-6-1-42 0 0,5 0 31 0 0,15 0-30 0 0,0-2 0 0 0,0 0 0 0 0,-1-1 0 0 0,1 0 0 0 0,0-2-1 0 0,-3-1 1 0 0,-31-7 338 0 0,50 12-293 0 0,2-1-24 0 0,-1 0 0 0 0,0 0 0 0 0,1 0 0 0 0,-1 0 0 0 0,1 0 0 0 0,-1 0 0 0 0,1 0 0 0 0,-1 0 0 0 0,1 0 0 0 0,-1 0-1 0 0,1-1 1 0 0,-1 1 0 0 0,1 0 0 0 0,-1 0 0 0 0,1 0 0 0 0,-1-1 0 0 0,1 1 0 0 0,-1 0 0 0 0,1-1 0 0 0,-1 1 0 0 0,1 0 0 0 0,-1-1 0 0 0,1 1-1 0 0,-1-1-21 0 0,0 0-29 0 0,1 1 85 0 0,1-1 24 0 0,15-13 85 0 0,15-11-5 0 0,10 0-86 0 0,1 1-1 0 0,17-6-73 0 0,-20 11 19 0 0,-24 11 1 0 0,1 1-1 0 0,0 0 1 0 0,1 1 0 0 0,-1 0-1 0 0,8 0-19 0 0,136-25 75 0 0,-120 23-77 0 0,6-4 2 0 0,-12 3 55 0 0,26-2-55 0 0,45-5 12 0 0,173-17-13 0 0,-127 19 1 0 0,35-3 0 0 0,-73 11-27 0 0,38-1-151 0 0,47 6 178 0 0,219 24-307 0 0,-209-13 307 0 0,-53-6 0 0 0,10 1 0 0 0,6 1 0 0 0,-54-1 0 0 0,10-5 0 0 0,-47-1 0 0 0,3-2 0 0 0,0-5 0 0 0,36-9 0 0 0,-26 3 0 0 0,16-3 4 0 0,47-6 67 0 0,-136 21-63 0 0,13-2 27 0 0,1 2-1 0 0,-1 1 1 0 0,1 1 0 0 0,-1 2-1 0 0,3 2-34 0 0,-2 2-212 0 0,-1 3 0 0 0,22 8 212 0 0,-53-16-192 0 0,-2-1-139 0 0,0 0-580 0 0,-10 10-2384 0 0,-4-2-2678 0 0,-4-3-1644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16:01.3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243 250 3224 0 0,'33'0'288'0'0,"-21"0"-288"0"0,-12 0 0 0 0,10 0-896 0 0,10-3-240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16:20.8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341 0 6992 0 0,'2'2'322'0'0,"26"14"116"0"0,-26-15-502 0 0,-1-1 0 0 0,1 1 0 0 0,0-1 1 0 0,-1 1-1 0 0,1 0 0 0 0,0 0 0 0 0,-1 0 0 0 0,1 0 1 0 0,-1 0-1 0 0,0 1 0 0 0,2 0 64 0 0,4 2-638 0 0,-5-3 479 0 0,0-1 0 0 0,1 1 0 0 0,-1 0 1 0 0,0 0-1 0 0,0 0 0 0 0,0 0 0 0 0,0 0 0 0 0,-1 0 1 0 0,3 2 158 0 0,9 5 553 0 0,-7-4-281 0 0,-1 1-46 0 0,1 2-196 0 0,-2 2-4 0 0,5 13 592 0 0,-8-21-321 0 0,0 2-89 0 0,0-1 0 0 0,-1 0 1 0 0,1 0-1 0 0,-1 1 0 0 0,0-1 0 0 0,1 0 0 0 0,-1 1 0 0 0,0-1 0 0 0,0 0 1 0 0,0 1-1 0 0,-1 0-208 0 0,1 1 438 0 0,0 6-326 0 0,-1-1 1 0 0,0 0-1 0 0,0 0 0 0 0,-1 0 1 0 0,-1 0-1 0 0,1 0 0 0 0,-1-1 1 0 0,-4 7-113 0 0,-12 37 246 0 0,3 0 1 0 0,-2 12-247 0 0,-6 24 179 0 0,-46 159 341 0 0,44-157-312 0 0,-9 59-208 0 0,15-67 38 0 0,4-20-12 0 0,13-52-26 0 0,0 1 0 0 0,1 1 0 0 0,0 0 0 0 0,1 1 0 0 0,-1 8 0 0 0,2-14 0 0 0,0 0 0 0 0,-1-1 0 0 0,0 1 0 0 0,-1 4 0 0 0,2-3 0 0 0,0-8 0 0 0,1 1 0 0 0,-1-1 0 0 0,0 0 0 0 0,0 1 0 0 0,0-1 0 0 0,0 0 0 0 0,0 0 0 0 0,0 1 0 0 0,1-1 0 0 0,-1 0 0 0 0,0 0 0 0 0,0 1 0 0 0,0-1 0 0 0,1 0 0 0 0,-1 0 0 0 0,0 1 0 0 0,0-1 0 0 0,1 0 0 0 0,-1 0 0 0 0,0 0 0 0 0,1 0 0 0 0,-1 0 0 0 0,0 1 0 0 0,1-1 0 0 0,1 0-9 0 0,0-1 1 0 0,0 1 0 0 0,0 0 0 0 0,0-1-1 0 0,0 1 1 0 0,1-1 0 0 0,-1 0-1 0 0,0 1 1 0 0,0-1 0 0 0,0 0 0 0 0,-1 0-1 0 0,1-1 1 0 0,0 1 0 0 0,1-1 8 0 0,1-1-29 0 0,0 0 1 0 0,0 0 0 0 0,0-1 0 0 0,-1 1-1 0 0,4-5 29 0 0,42-51-150 0 0,-44 53 204 0 0,1 0 1 0 0,0 0 0 0 0,0 0-1 0 0,1 1 1 0 0,0 0 0 0 0,-1 0-1 0 0,5-1-54 0 0,-3 0 164 0 0,-8 6-155 0 0,1-1 1 0 0,-1 1 0 0 0,0 0-1 0 0,1 0 1 0 0,-1-1 0 0 0,0 1-1 0 0,1 0 1 0 0,-1 0 0 0 0,1 0-1 0 0,-1-1 1 0 0,1 1-1 0 0,-1 0 1 0 0,0 0 0 0 0,1 0-1 0 0,-1 0 1 0 0,1 0 0 0 0,-1 0-1 0 0,1 0 1 0 0,0 0-10 0 0,1 0 160 0 0,14-4 1271 0 0,-20 14-1418 0 0,-1-1-1 0 0,0 1 1 0 0,0-1 0 0 0,-1 0 0 0 0,0 0 0 0 0,-1 0 0 0 0,0-1 0 0 0,0 0 0 0 0,-1 0 0 0 0,-7 5-13 0 0,0 2-134 0 0,13-12 132 0 0,0-1 1 0 0,0 0 0 0 0,0 0-1 0 0,-1 0 1 0 0,1 0-1 0 0,0 0 1 0 0,-1 0 0 0 0,1-1-1 0 0,-1 1 1 0 0,-2 0 1 0 0,2-1 10 0 0,2-1-5 0 0,0 0-1 0 0,0 0 0 0 0,1 0 1 0 0,-1 1-1 0 0,0-1 1 0 0,0 0-1 0 0,0 1 1 0 0,1-1-1 0 0,-1 1 1 0 0,0-1-1 0 0,1 1 0 0 0,-1-1 1 0 0,0 1-1 0 0,1 0 1 0 0,-1-1-1 0 0,1 1 1 0 0,-1-1-1 0 0,1 1 1 0 0,-1 1-5 0 0,0-2 8 0 0,0 1 1 0 0,-1 0-1 0 0,1-1 1 0 0,0 1 0 0 0,0 0-1 0 0,-1-1 1 0 0,1 0-1 0 0,0 1 1 0 0,-1-1-1 0 0,1 0 1 0 0,0 0 0 0 0,-1 1-1 0 0,1-1 1 0 0,-1 0-1 0 0,1 0 1 0 0,0-1 0 0 0,-2 1-9 0 0,-3 0 140 0 0,5 0-65 0 0,0-2-45 0 0,1 1 1 0 0,0-1-1 0 0,-1 1 1 0 0,0-1-1 0 0,1 1 0 0 0,-1-1 1 0 0,0 1-1 0 0,0-1 1 0 0,0 1-1 0 0,0 0 1 0 0,0 0-1 0 0,0-1 0 0 0,0 1 1 0 0,0 0-1 0 0,-2-1-30 0 0,-8-12 211 0 0,9 10-112 0 0,0 1 0 0 0,0 0 0 0 0,0-1 0 0 0,0 1 1 0 0,-3-3-100 0 0,-9-13 320 0 0,12 16-321 0 0,0 0 1 0 0,0 0 0 0 0,0 1 0 0 0,0 0 0 0 0,-1-1 0 0 0,1 1-1 0 0,-1 0 1 0 0,0 0 0 0 0,1 0 0 0 0,-2 0 0 0 0,-12-10-121 0 0,0-4-48 0 0,10 10 110 0 0,0 0 0 0 0,-1 1 0 0 0,1-1 0 0 0,-3 0 59 0 0,1 0-177 0 0,0-1 0 0 0,0 1 1 0 0,1-2-1 0 0,-1 1 1 0 0,2-1-1 0 0,-1 0 1 0 0,0-2 176 0 0,-5-8-564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16:22.2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122 1 9504 0 0,'8'1'85'0'0,"1"0"0"0"0,0 1 1 0 0,0 0-1 0 0,-1 1 0 0 0,1 0 1 0 0,-1 0-1 0 0,0 1 0 0 0,0 0 1 0 0,0 0-1 0 0,0 1 0 0 0,-1 0 1 0 0,4 3-86 0 0,-5-4 0 0 0,13 11 0 0 0,-10-8 37 0 0,-8-6-19 0 0,1 0-1 0 0,-1 0 0 0 0,1 1 1 0 0,-1-1-1 0 0,0 0 0 0 0,0 1 1 0 0,1-1-1 0 0,-1 1 0 0 0,0-1 0 0 0,0 1 1 0 0,0 0-1 0 0,-1-1 0 0 0,2 2-17 0 0,2 7 28 0 0,-1-4-28 0 0,-1-1 0 0 0,1 1-1 0 0,-1 0 1 0 0,-1 0 0 0 0,1 0 0 0 0,-1 0-1 0 0,0 1 1 0 0,0-1 0 0 0,0 3 0 0 0,6 47 18 0 0,-1 75 377 0 0,-5-115-363 0 0,1-1-1 0 0,0 0 1 0 0,1 0 0 0 0,2 4-32 0 0,6 36 172 0 0,2 25 509 0 0,9 16-681 0 0,-9-38 303 0 0,-8-39-137 0 0,1-1 1 0 0,5 11-167 0 0,-5-12 126 0 0,0-1 0 0 0,-1 1 1 0 0,2 11-127 0 0,-3-8 150 0 0,2 0 0 0 0,1 5-150 0 0,-1-7 166 0 0,0 0 0 0 0,2 19-166 0 0,-2-4 338 0 0,9 29-338 0 0,-5-23 150 0 0,0 10-150 0 0,-5-30 8 0 0,0 0 0 0 0,1 0 0 0 0,4 6-8 0 0,-5-14 29 0 0,-3-5-16 0 0,1 0 1 0 0,0 0-1 0 0,1-1 0 0 0,3 6-13 0 0,8 12 22 0 0,-14-20-22 0 0,1 0 0 0 0,0 0 0 0 0,0 0 0 0 0,1 0 0 0 0,-1-1 0 0 0,0 1 0 0 0,3 1 0 0 0,17 20 0 0 0,-21-24 0 0 0,0 1 0 0 0,-1 0 1 0 0,1 0-1 0 0,0 0 1 0 0,0 0-1 0 0,0-1 1 0 0,0 1-1 0 0,0 0 1 0 0,0-1-1 0 0,0 1 0 0 0,0-1 1 0 0,1 1-1 0 0,-2-1 0 0 0,1 0 1 0 0,-1 0-1 0 0,1 0 1 0 0,-1 0 0 0 0,0 0-1 0 0,1 0 1 0 0,-1 0-1 0 0,0 0 1 0 0,1 0-1 0 0,-1 0 1 0 0,0 0-1 0 0,1-1 1 0 0,-1 1-1 0 0,1 0 1 0 0,-1 0-1 0 0,0 0 1 0 0,1 0-1 0 0,-1-1 1 0 0,0 1-1 0 0,0 0 1 0 0,1 0-1 0 0,-1-1 1 0 0,0 1 0 0 0,0 0-1 0 0,1-1 0 0 0,0-1 5 0 0,1-1-1 0 0,-1 0 1 0 0,1 0 0 0 0,-1 0-1 0 0,0 0 1 0 0,-1 0 0 0 0,2-3-5 0 0,5-15 13 0 0,-5 17-13 0 0,1 1 0 0 0,-1-1 0 0 0,0 0 0 0 0,0 0 0 0 0,0 0 0 0 0,-1 0 0 0 0,1 0 0 0 0,-1 0 0 0 0,0-1 0 0 0,0 1 0 0 0,0 0 0 0 0,1-6 0 0 0,1 0 0 0 0,0 0 0 0 0,0 0 0 0 0,1 1 0 0 0,1-1 0 0 0,2-4 0 0 0,4-7 0 0 0,17-19 74 0 0,-26 38-63 0 0,-1-1 0 0 0,1 0 1 0 0,0 1-1 0 0,0-1 0 0 0,0 1 0 0 0,0 0 0 0 0,0 0 0 0 0,0 0 0 0 0,1 0 0 0 0,-1 0 0 0 0,2 0-11 0 0,-1-1 25 0 0,-2 2-12 0 0,1 0-1 0 0,-1 0 1 0 0,0 0-1 0 0,0 0 1 0 0,0 0 0 0 0,-1-1-1 0 0,1 1 1 0 0,0 0 0 0 0,0 0-1 0 0,-1-1 1 0 0,1 1-1 0 0,0-1 1 0 0,-1 1-13 0 0,0 0 7 0 0,0 1-1 0 0,1-1 1 0 0,-1 0 0 0 0,0 0-1 0 0,1 1 1 0 0,-1-1 0 0 0,0 1-1 0 0,1-1 1 0 0,-1 0 0 0 0,1 1-1 0 0,-1-1 1 0 0,1 1 0 0 0,-1-1-1 0 0,1 1 1 0 0,-1-1 0 0 0,1 1-1 0 0,-1-1 1 0 0,1 1 0 0 0,0-1-1 0 0,-1 1 1 0 0,1 0 0 0 0,0 0-1 0 0,-1-1 1 0 0,2 1-7 0 0,0-1 103 0 0,-2 1 1 0 0,0 0-2 0 0,0 0-4 0 0,0 0-2 0 0,0-1 10 0 0,1-3-60 0 0,-10-5-6 0 0,5 5-24 0 0,14-12 52 0 0,-11 15-93 0 0,-10-3-82 0 0,4 3 117 0 0,6 1-7 0 0,0 0 0 0 0,0 0-1 0 0,0 0 1 0 0,0 0 0 0 0,0 1-1 0 0,0-1 1 0 0,0 0 0 0 0,0 1 0 0 0,0-1-1 0 0,0 0 1 0 0,0 1 0 0 0,0-1-1 0 0,0 1 1 0 0,1 0 0 0 0,-1-1 0 0 0,0 1-1 0 0,0 0 1 0 0,0-1 0 0 0,1 1-1 0 0,-1 0 1 0 0,0 0-3 0 0,-9 20 5 0 0,5-8 40 0 0,-15 18-34 0 0,-1 20 50 0 0,12-32-28 0 0,1 0 1 0 0,-5 19-34 0 0,12-35 0 0 0,0 0 0 0 0,0 1 0 0 0,-1-1 0 0 0,0 0 0 0 0,1 0 0 0 0,-1-1 0 0 0,-1 2 0 0 0,-8 14 0 0 0,9-12 5 0 0,-1 0 1 0 0,0 0-1 0 0,0 0 1 0 0,0 0-1 0 0,-1 0 1 0 0,0 0-1 0 0,-4 3-5 0 0,-4 2 26 0 0,0 0 1 0 0,-1-1-1 0 0,-8 6-26 0 0,18-14 17 0 0,-1 1 0 0 0,1-1 0 0 0,-1 0 1 0 0,1 0-1 0 0,-1 0 0 0 0,1-1 0 0 0,-1 1 0 0 0,0-1 0 0 0,0 0 1 0 0,0 0-1 0 0,0 0 0 0 0,0-1 0 0 0,0 1 0 0 0,0-1 0 0 0,0 0 1 0 0,0 0-18 0 0,2-1 8 0 0,0 1 0 0 0,1-1 0 0 0,-1 0 0 0 0,0 1 0 0 0,1-1 0 0 0,-1 0 0 0 0,1 0 0 0 0,0 0 0 0 0,-1-1 0 0 0,1 1 0 0 0,0 0 0 0 0,-1 0 0 0 0,1-1 0 0 0,0 1 0 0 0,0-1 0 0 0,0 1 0 0 0,0-2-8 0 0,-1 1 42 0 0,0-1 0 0 0,1 1 0 0 0,-1 0 0 0 0,0 0 0 0 0,0 0 0 0 0,0 0 0 0 0,0 0-1 0 0,-1 0-41 0 0,-4-2 103 0 0,6 4-90 0 0,0-1 0 0 0,-1 1 0 0 0,1-1 0 0 0,0 1 0 0 0,0-1 0 0 0,0 0 0 0 0,0 1 0 0 0,1-1 0 0 0,-1 0 0 0 0,0 0 0 0 0,0 0 0 0 0,0 1 0 0 0,0-1 0 0 0,1 0 0 0 0,-1 0 0 0 0,1 0 0 0 0,-1 0-1 0 0,0-1-12 0 0,0 0 18 0 0,0 0 0 0 0,0 0-1 0 0,-1 0 1 0 0,1 0 0 0 0,-1 0-1 0 0,0 0 1 0 0,0 0 0 0 0,1 0-1 0 0,-1 1 1 0 0,0-1 0 0 0,0 1-1 0 0,-1-1 1 0 0,1 1-1 0 0,0 0 1 0 0,0 0-18 0 0,-13-9 61 0 0,-10-3 6 0 0,21 11-65 0 0,0 0-1 0 0,-1 0 1 0 0,1 0 0 0 0,0-1-1 0 0,1 1 1 0 0,-3-3-2 0 0,-19-11 52 0 0,19 13-49 0 0,1-1-1 0 0,0 1 0 0 0,0-1 1 0 0,0 0-1 0 0,-2-2-2 0 0,-33-30 184 0 0,29 27-150 0 0,0 0 1 0 0,1-1-1 0 0,-4-5-34 0 0,7 8-61 0 0,-1-1 1 0 0,0 1 0 0 0,-1 0-1 0 0,-2-1 61 0 0,1 1-141 0 0,0-2 1 0 0,0 1-1 0 0,0-2 141 0 0,-3-3-1016 0 0,-1 1 0 0 0,-14-10 1016 0 0,7 5-3329 0 0,-8-4-1799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16:57.9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156 0 9216 0 0,'-37'5'408'0'0,"24"1"80"0"0,-8 10-392 0 0,0 5-96 0 0,-5 14 0 0 0,6 7-2712 0 0,3 9-560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17:19.0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11 1840 0 0,'0'0'288'0'0,"0"0"539"0"0,0 0 238 0 0,0 0 44 0 0,0 0-69 0 0,0 0-328 0 0,0 0-140 0 0,0 0-27 0 0,0 0-22 0 0,0 0-62 0 0,0 0-21 0 0,0 0-6 0 0,0 0-32 0 0,0 0-122 0 0,0 0-50 0 0,9 0 1474 0 0,5-7-1130 0 0,-12 7-479 0 0,-2 0-20 0 0,0 0 49 0 0,9-4 1677 0 0,0 4-1720 0 0,-7 0 25 0 0,0 0 146 0 0,0 0 1 0 0,0 0 0 0 0,-1 0-1 0 0,1 0 1 0 0,0 0-1 0 0,0 1 1 0 0,0-1 0 0 0,1 1-253 0 0,8 9 10 0 0,-9-8 4 0 0,-1 1 0 0 0,1-1 0 0 0,-1 0 0 0 0,1 1-1 0 0,-1-1 1 0 0,0 1 0 0 0,0-1 0 0 0,0 1-1 0 0,0 0 1 0 0,-1-1 0 0 0,1 1 0 0 0,-1 0-1 0 0,1 1-13 0 0,1 37 1116 0 0,-2 67-623 0 0,5-87-332 0 0,-1-8-83 0 0,-3-11-78 0 0,-1-1 1 0 0,1 1-1 0 0,-1 0 0 0 0,0-1 1 0 0,1 1-1 0 0,-1 0 0 0 0,0 0 0 0 0,0-1 1 0 0,0 1-1 0 0,0 0 0 0 0,-1-1 1 0 0,1 2-1 0 0,-1 5 200 0 0,0-7-170 0 0,4 11 197 0 0,-2-11-161 0 0,-1-1-129 0 0,0 2-53 0 0,-1 13-736 0 0,-1-1 0 0 0,0 1 0 0 0,-2 3 852 0 0,0-7-1274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18:37.4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55 330 920 0 0,'-1'2'67'0'0,"0"2"708"0"0,-1 0 0 0 0,1 0 1 0 0,0 1-1 0 0,0-1 0 0 0,0 0 1 0 0,1 0-1 0 0,-1 1 1 0 0,1-1-1 0 0,0 0 0 0 0,1 3-775 0 0,-1 7 3001 0 0,0-12-2388 0 0,0-2 9 0 0,1 2 2 0 0,-1 1-424 0 0,1-1 1 0 0,0 1-1 0 0,0-1 1 0 0,-1 1-1 0 0,2-1 1 0 0,-1 1 0 0 0,0-1-1 0 0,0 0 1 0 0,1 0-1 0 0,-1 1 1 0 0,1-1-1 0 0,0 0 1 0 0,-1 0 0 0 0,1-1-1 0 0,0 1 1 0 0,0 0-1 0 0,0-1 1 0 0,1 1-1 0 0,-1-1 1 0 0,0 1 0 0 0,1-1-1 0 0,-1 0 1 0 0,0 0-1 0 0,1 0 1 0 0,-1-1-1 0 0,1 1 1 0 0,0 0 0 0 0,-1-1-1 0 0,1 0 1 0 0,2 1-201 0 0,10 0 325 0 0,-12-1-259 0 0,-1 1 1 0 0,1-1-1 0 0,0 0 1 0 0,0 0-1 0 0,-1 0 1 0 0,1 0 0 0 0,0-1-1 0 0,-1 1 1 0 0,1-1-1 0 0,1 0-66 0 0,7-2 162 0 0,0-1-1 0 0,-1-1 0 0 0,10-4-161 0 0,-17 7 30 0 0,1-1-1 0 0,0 1 1 0 0,-1-1 0 0 0,0 1-1 0 0,1-1 1 0 0,-1 0 0 0 0,0 0 0 0 0,0 0-1 0 0,-1-1 1 0 0,1 1 0 0 0,-1-1-1 0 0,1 0-29 0 0,3-8 54 0 0,-3 6-47 0 0,1 0 1 0 0,-1 0-1 0 0,-1 0 1 0 0,1 0-1 0 0,-1-1 0 0 0,0 0 1 0 0,-1 1-1 0 0,1-1 1 0 0,-1 0-1 0 0,-1-2-7 0 0,3-12 0 0 0,-2 17 0 0 0,-1 1 0 0 0,1-1 0 0 0,-1 0 0 0 0,0 1 0 0 0,0-1 0 0 0,-1-3 0 0 0,0-20 0 0 0,1 18 0 0 0,0 0 0 0 0,-1 0 0 0 0,-1-7 0 0 0,1 15 1 0 0,1-1-1 0 0,-1 1 1 0 0,1-1-1 0 0,-1 1 1 0 0,0 0 0 0 0,1-1-1 0 0,-1 1 1 0 0,0 0-1 0 0,0-1 1 0 0,0 1-1 0 0,0 0 1 0 0,0 0-1 0 0,0 0 1 0 0,0 0-1 0 0,-1 0 1 0 0,1 0-1 0 0,0 0 1 0 0,-1 1-1 0 0,0-2 0 0 0,-1 1-3 0 0,-1 0-1 0 0,1 0 1 0 0,0 0-1 0 0,-1 0 0 0 0,1 1 1 0 0,-1-1-1 0 0,1 1 0 0 0,-1 0 1 0 0,0 0 3 0 0,-3 0-6 0 0,-1 1-1 0 0,0-1 1 0 0,1 2 0 0 0,-1-1 0 0 0,1 1 0 0 0,0 0 0 0 0,-1 1-1 0 0,1 0 7 0 0,-2 1 0 0 0,0 0 0 0 0,1 1 0 0 0,0 0 0 0 0,0 0 0 0 0,0 1 0 0 0,0 0 0 0 0,1 0 0 0 0,0 1 0 0 0,1 0 0 0 0,-1 0 0 0 0,1 1 0 0 0,1 0 0 0 0,-1 0 0 0 0,1 0 0 0 0,-1 4 0 0 0,-2 7 60 0 0,1 0 0 0 0,1 0 0 0 0,1 0 0 0 0,1 1 0 0 0,0-1 0 0 0,1 16-60 0 0,2-22 88 0 0,1 1-1 0 0,0 0 1 0 0,2-1-1 0 0,-1 1 0 0 0,3 3-87 0 0,-3-6 75 0 0,0-7-40 0 0,0 0 0 0 0,1 0-1 0 0,-1-1 1 0 0,1 1 0 0 0,0 0 0 0 0,0-1-1 0 0,0 1 1 0 0,0-1 0 0 0,3 3-35 0 0,1 3 95 0 0,-4-7-79 0 0,-1-1 0 0 0,0 0-1 0 0,1 1 1 0 0,-1-1 0 0 0,1 0 0 0 0,-1 0-1 0 0,1 0 1 0 0,0 0 0 0 0,-1 0 0 0 0,1 0-1 0 0,0-1 1 0 0,0 1 0 0 0,-1 0-1 0 0,1-1 1 0 0,0 1 0 0 0,0-1 0 0 0,0 0-1 0 0,0 0 1 0 0,0 0 0 0 0,0 0-1 0 0,0 0-15 0 0,8 0 53 0 0,1-1 0 0 0,-1 0-1 0 0,6-2-52 0 0,-4 0 35 0 0,31-7 34 0 0,-40 9-93 0 0,0 0 0 0 0,1 0 1 0 0,-1-1-1 0 0,0 0 0 0 0,0 1 0 0 0,0-1 0 0 0,0 0 0 0 0,0-1 0 0 0,-1 1 0 0 0,1 0 1 0 0,1-2 23 0 0,9-5-298 0 0,-11 8 219 0 0,-1 1 1 0 0,1-1 0 0 0,-1 0-1 0 0,1 0 1 0 0,-1 0 0 0 0,1 0 0 0 0,-1 0-1 0 0,0 0 1 0 0,1-2 78 0 0,15-29-4343 0 0,-12 28 2512 0 0</inkml:trace>
  <inkml:trace contextRef="#ctx0" brushRef="#br0" timeOffset="487.484">724 0 7368 0 0,'1'1'333'0'0,"23"13"430"0"0,-23-13 773 0 0,-1-1 532 0 0,0 0 106 0 0,0 0-188 0 0,0 0-888 0 0,0 2-966 0 0,0 0-1 0 0,-1 0 1 0 0,1 0-1 0 0,-1-1 1 0 0,1 1 0 0 0,-1 0-1 0 0,0 0 1 0 0,0 0-1 0 0,0 0 1 0 0,0-1-1 0 0,0 1 1 0 0,0 0 0 0 0,0-1-1 0 0,0 1 1 0 0,-1-1-1 0 0,1 1 1 0 0,-1-1 0 0 0,1 0-1 0 0,-1 0 1 0 0,1 1-1 0 0,-1-1 1 0 0,0 0-1 0 0,0-1 1 0 0,1 1 0 0 0,-1 0-1 0 0,-2 0-131 0 0,-2 1 158 0 0,0 0 1 0 0,0 0-1 0 0,-1 0 0 0 0,1-1 1 0 0,-1 0-1 0 0,1 0 0 0 0,-5-1-158 0 0,-90 5 1484 0 0,83-6-1394 0 0,-1 2 0 0 0,1 1-1 0 0,-1 0 1 0 0,-13 4-90 0 0,27-5-413 0 0,-1-1 1 0 0,1 1-1 0 0,-1-1 0 0 0,0 0 0 0 0,-1-1 413 0 0,-3 1-2136 0 0,5 0-5026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18:52.6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7368 0 0,'12'0'656'0'0,"-3"0"-528"0"0,-9 0-128 0 0,0 0 0 0 0,0 0-744 0 0,0 0-184 0 0,0 0-32 0 0,0 0 0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13:18:35.5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2113 494 7368 0 0,'0'0'568'0'0,"0"0"-232"0"0,0 0 416 0 0,0 0 220 0 0,0 0 41 0 0,0 0-108 0 0,0 0-489 0 0,0 0-208 0 0,0 0-44 0 0,0 0 39 0 0,0 0 206 0 0,-4-15 1129 0 0,1 11-1310 0 0,1-1 1 0 0,-1 1 0 0 0,0 0 0 0 0,0 0 0 0 0,0 0 0 0 0,-1 0 0 0 0,1 0 0 0 0,-1 1-1 0 0,0 0 1 0 0,0-1 0 0 0,-5-1-229 0 0,-9-10 657 0 0,10 9-539 0 0,1 0 0 0 0,-1 1 1 0 0,-1 0-1 0 0,1 1 0 0 0,0 0 0 0 0,-1 0 0 0 0,0 1 0 0 0,-5-2-118 0 0,-80-13 444 0 0,-19-4 38 0 0,-9-2-276 0 0,42 5-67 0 0,-79-10-139 0 0,70 17 245 0 0,52 9-94 0 0,15 0 11 0 0,0 1 0 0 0,0 1 0 0 0,-1 1 0 0 0,1 1-1 0 0,-19 4-161 0 0,-52 10 600 0 0,61-11-321 0 0,21-3-139 0 0,1 1-1 0 0,-1 0 0 0 0,1 0 0 0 0,-7 3-139 0 0,8-3 88 0 0,0 1-1 0 0,0-1 1 0 0,-8 0-88 0 0,7-1 42 0 0,1 1 0 0 0,0 0-1 0 0,-8 3-41 0 0,-42 12-33 0 0,28-9 365 0 0,-56 12 172 0 0,-67 20-344 0 0,148-38-109 0 0,-1 0 0 0 0,1 0 0 0 0,0 1 1 0 0,0 0-1 0 0,0 0 0 0 0,0 0 0 0 0,-3 3-51 0 0,-13 8 330 0 0,-26 8 329 0 0,28-15-275 0 0,12-4-320 0 0,0 0 0 0 0,-1-1 0 0 0,-5 1-64 0 0,10-3-8 0 0,0 1-1 0 0,0-2 1 0 0,0 1 0 0 0,0-1 0 0 0,0 1 0 0 0,-2-1 8 0 0,-3-1-5 0 0,8 2 5 0 0,0 0 0 0 0,0 0 0 0 0,0 0 0 0 0,0 0 0 0 0,0 0 0 0 0,0-1 0 0 0,0 1 0 0 0,0 0 0 0 0,0 0 0 0 0,1-1 0 0 0,-1 1 0 0 0,0 0 0 0 0,0-1 0 0 0,0 1 0 0 0,1-1 0 0 0,-2 0 0 0 0,-1-1 0 0 0,-7-1 0 0 0,8 3 0 0 0,1 0 0 0 0,-1-1 0 0 0,0 1 0 0 0,0-1 0 0 0,1 1 0 0 0,-1-1 0 0 0,0 0 0 0 0,1 0 0 0 0,-1 0 0 0 0,1 0 0 0 0,-1 0 0 0 0,1 0 0 0 0,-1-1 0 0 0,0 1-17 0 0,1 0 0 0 0,-1 0 1 0 0,0 0-1 0 0,0 0 0 0 0,1 0 0 0 0,-1 0 0 0 0,0 0 0 0 0,-2 0 17 0 0,3 1-13 0 0,0 0 0 0 0,0-1 0 0 0,0 1 0 0 0,0 0 0 0 0,0-1 0 0 0,0 1 1 0 0,1-1-1 0 0,-1 1 0 0 0,0-1 0 0 0,0 1 0 0 0,0-1 0 0 0,0 0 0 0 0,0 1 0 0 0,1-1 0 0 0,-1 0 0 0 0,0 0 0 0 0,1 1 0 0 0,-1-1 13 0 0,0-1-176 0 0,0 0 0 0 0,0 0 0 0 0,-1 0 1 0 0,1 0-1 0 0,0 0 0 0 0,-1 0 0 0 0,1 0 0 0 0,-3-1 176 0 0,-5-8-1882 0 0,8 10 699 0 0,-10-12-3962 0 0,9 12-901 0 0</inkml:trace>
  <inkml:trace contextRef="#ctx0" brushRef="#br0" timeOffset="752.853">287 150 6912 0 0,'0'0'528'0'0,"0"2"-342"0"0,0 1-189 0 0,0 2 522 0 0,0 0 1 0 0,0 0 0 0 0,0 0-1 0 0,0 0 1 0 0,-1 0-1 0 0,0 0 1 0 0,0-1 0 0 0,-1 1-1 0 0,1 0 1 0 0,-1-1-1 0 0,-2 5-519 0 0,-11 18 1666 0 0,-2-1 0 0 0,-1 0-1 0 0,-14 14-1665 0 0,26-33 299 0 0,-31 35 2718 0 0,-20 16-3017 0 0,28-29 1316 0 0,22-21-1365 0 0,0-1 0 0 0,1 1 1 0 0,0 0-1 0 0,0 0 0 0 0,-2 6 49 0 0,-3 3-4 0 0,9-12 291 0 0,-1-1-1 0 0,1 1 0 0 0,1 0 1 0 0,-1 0-1 0 0,0 2-286 0 0,4-3 452 0 0,9 6 398 0 0,-10-8-820 0 0,0-1 1 0 0,0 0 0 0 0,1 1 0 0 0,-1-1-1 0 0,0 0 1 0 0,1 0 0 0 0,-1 0 0 0 0,1 0-1 0 0,-1 0 1 0 0,1 0 0 0 0,-1 0 0 0 0,1 0 0 0 0,0-1-1 0 0,-1 1 1 0 0,1-1 0 0 0,0 1 0 0 0,0-1-1 0 0,0 0 1 0 0,0 1-31 0 0,2-1 89 0 0,8 3 301 0 0,1-1-1 0 0,0-1 1 0 0,4 0-390 0 0,-6 0 102 0 0,0 0 0 0 0,0 0 0 0 0,0 1 0 0 0,6 2-102 0 0,-1 2 141 0 0,0 0-1 0 0,4 3-140 0 0,-17-8 19 0 0,5 4 4 0 0,4 3 31 0 0,-7-8-66 0 0,-4-1 7 0 0,1 1-76 0 0,11 0-126 0 0,-5-3 54 0 0,-7 2-207 0 0,0-1-89 0 0,13-7-641 0 0,-12 9-151 0 0,14-7-7905 0 0,-15 6 2506 0 0</inkml:trace>
  <inkml:trace contextRef="#ctx0" brushRef="#br0" timeOffset="22535.198">1348 1 2760 0 0,'3'2'42'0'0,"0"-1"0"0"0,0 1 0 0 0,0-1 0 0 0,0 1 0 0 0,0-1 0 0 0,2 0-42 0 0,3 2 263 0 0,-7-2 1114 0 0,-1-1 452 0 0,0 0 84 0 0,0 0-107 0 0,0 0-314 0 0,4 3-1119 0 0,-3-1 2265 0 0,0-1 969 0 0,-1 0-3478 0 0,1 1 0 0 0,0 0-1 0 0,-1-1 1 0 0,1 1 0 0 0,-1 0 0 0 0,0-1 0 0 0,1 1-1 0 0,-1 0 1 0 0,0 0 0 0 0,0-1 0 0 0,0 1-1 0 0,0 0 1 0 0,-1-1 0 0 0,1 1 0 0 0,0 0 0 0 0,-1 0-1 0 0,1-1 1 0 0,-1 1 0 0 0,1 0 0 0 0,-2 0-129 0 0,-2 7 210 0 0,0-1 0 0 0,-1 1 0 0 0,-4 3-210 0 0,-2 6 306 0 0,-8 13 330 0 0,-15 19-636 0 0,-6 11 253 0 0,-36 51 123 0 0,1-7-24 0 0,67-93-260 0 0,-1-1-1 0 0,-9 10-91 0 0,-15 20 233 0 0,23-27-289 0 0,-1-2 0 0 0,0 1 0 0 0,0-1 0 0 0,-1-1 0 0 0,-8 5 56 0 0,20-15 0 0 0,-8 3 0 0 0,-12 3 0 0 0,19-6-1 0 0,0-1 0 0 0,0 1 1 0 0,0-1-1 0 0,-1 1 0 0 0,1-1 0 0 0,0 0 0 0 0,0 1 0 0 0,0-1 0 0 0,0 0 0 0 0,0 0 0 0 0,-1 0 0 0 0,1 0 1 0 0,-2 0-23 0 0,2 0-153 0 0,1 0-47 0 0,0 0-8 0 0,0 0-143 0 0,0 0-601 0 0,0 0-265 0 0,0 0-1125 0 0,0 0-4304 0 0</inkml:trace>
  <inkml:trace contextRef="#ctx0" brushRef="#br0" timeOffset="22869.088">813 52 7368 0 0,'0'0'568'0'0,"1"1"-374"0"0,4 5 72 0 0,29 29 7793 0 0,13 14-3539 0 0,-44-47-4417 0 0,29 28 1402 0 0,0 1-1 0 0,15 22-1504 0 0,33 35 1276 0 0,-77-83-1253 0 0,0-1-1 0 0,0 1 1 0 0,-1 0 0 0 0,1 0-1 0 0,-1 0 1 0 0,1 4-23 0 0,9 17 36 0 0,8 19-1020 0 0,-19-44 835 0 0,-1-1-1 0 0,1 1 0 0 0,-1 0 0 0 0,0 0 1 0 0,0-1-1 0 0,1 1 0 0 0,-1 0 0 0 0,0 0 1 0 0,0 0-1 0 0,0 0 0 0 0,0-1 0 0 0,0 1 1 0 0,0 0-1 0 0,0 0 0 0 0,0 0 0 0 0,0-1 1 0 0,-1 1-1 0 0,1 0 0 0 0,0 0 150 0 0,-1 2-819 0 0,0 5-6884 0 0</inkml:trace>
  <inkml:trace contextRef="#ctx0" brushRef="#br0" timeOffset="24219.73">1040 456 920 0 0,'7'-55'13'0'0,"-5"35"227"0"0,-2 18 740 0 0,8 8 6923 0 0,-4-3-7383 0 0,-4-1 70 0 0,0-2 196 0 0,0 0 80 0 0,3-1 20 0 0,17-6 643 0 0,-18 7-917 0 0,-2 0-18 0 0,2 0-39 0 0,2 0-412 0 0,-4-1-108 0 0,1 1 0 0 0,0 0-1 0 0,0 0 1 0 0,-1 0 0 0 0,1 0-1 0 0,0 0 1 0 0,0 0 0 0 0,0 0-1 0 0,-1 0 1 0 0,1 0-1 0 0,0 1 1 0 0,0-1 0 0 0,-1 0-1 0 0,1 0 1 0 0,0 1 0 0 0,0-1-1 0 0,-1 0 1 0 0,1 1 0 0 0,0-1-1 0 0,-1 1 1 0 0,1-1 0 0 0,-1 1-1 0 0,1-1 1 0 0,0 1-1 0 0,-1-1 1 0 0,1 1-35 0 0,0 0 31 0 0,-1-1 1 0 0,1 1-1 0 0,0 0 0 0 0,0-1 0 0 0,0 0 1 0 0,0 1-1 0 0,0-1 0 0 0,0 0 0 0 0,0 1 1 0 0,0-1-1 0 0,1 0 0 0 0,-1 0 0 0 0,0 0 1 0 0,0 0-1 0 0,0 0 0 0 0,0 0 0 0 0,0 0 0 0 0,0 0 1 0 0,0 0-32 0 0,1 0 62 0 0,-1 0-36 0 0,1 0 1 0 0,-1 0-1 0 0,1 0 0 0 0,-1 0 0 0 0,1 1 1 0 0,-1-1-1 0 0,1 1 0 0 0,-1-1 0 0 0,1 1 1 0 0,-1-1-1 0 0,0 1 0 0 0,1 0 0 0 0,-1 0 1 0 0,0 0-1 0 0,0-1 0 0 0,0 1 1 0 0,0 0-1 0 0,0 1 0 0 0,0-1 0 0 0,1 1-26 0 0,1 2 44 0 0,0 1 0 0 0,0 0-1 0 0,-1 0 1 0 0,1 0 0 0 0,-1 1-44 0 0,5 10 311 0 0,15 20 511 0 0,6 14-219 0 0,-9-14 186 0 0,1-1-1 0 0,8 9-788 0 0,10 16 607 0 0,3-5-454 0 0,-39-52-188 0 0,0 0 0 0 0,0 0 0 0 0,0 0 0 0 0,1 0 0 0 0,0-1 0 0 0,0 1 35 0 0,1 1-78 0 0,-3-3-179 0 0,-1-1-678 0 0,0 0-295 0 0,0 0-60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14:34.2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811 90 7832 0 0,'3'-1'93'0'0,"0"0"-1"0"0,-1 0 1 0 0,1 0 0 0 0,0 0 0 0 0,-1-1 0 0 0,1 1 0 0 0,-1-1-1 0 0,1 1 1 0 0,-1-1-93 0 0,8-5 1578 0 0,-9 7-1277 0 0,0-1 1 0 0,-1 1-1 0 0,1 0 0 0 0,0-1 0 0 0,0 1 1 0 0,-1 0-1 0 0,1-1 0 0 0,0 1 0 0 0,0 0 1 0 0,-1 0-1 0 0,1 0 0 0 0,0 0 1 0 0,0 0-1 0 0,0 0 0 0 0,-1 0 0 0 0,1 0 1 0 0,0 0-1 0 0,0 0 0 0 0,-1 0 0 0 0,1 1 1 0 0,0-1-1 0 0,0 0 0 0 0,-1 0 1 0 0,1 1-1 0 0,0-1 0 0 0,0 1-301 0 0,0 0 203 0 0,1 0 0 0 0,-1 0 0 0 0,0 1 0 0 0,0-1 0 0 0,0 1 0 0 0,0-1 0 0 0,0 1 0 0 0,0-1 0 0 0,-1 1 0 0 0,1-1 0 0 0,0 1 0 0 0,0 0-203 0 0,1 5 173 0 0,-1 1 0 0 0,1-1 0 0 0,-1 0 0 0 0,0 1-1 0 0,-1-1 1 0 0,1 1-173 0 0,-3 21 517 0 0,-1 0 0 0 0,-5 24-517 0 0,1-13 213 0 0,-3 13 118 0 0,-2 0-331 0 0,-7 28 110 0 0,0 4-6 0 0,8-37 70 0 0,-4 36-174 0 0,5-31 7 0 0,6-33 25 0 0,1-1 1 0 0,1 2-33 0 0,-1 49 1869 0 0,3-70-1845 0 0,0 1 1 0 0,0-1-1 0 0,0 0 1 0 0,0 1-1 0 0,0-1 1 0 0,0 0-1 0 0,0 1 1 0 0,0-1-1 0 0,0 0 1 0 0,1 1-1 0 0,-1-1 1 0 0,0 0-1 0 0,0 0 1 0 0,0 1-1 0 0,0-1 1 0 0,1 0-1 0 0,-1 0 1 0 0,0 1-1 0 0,0-1 1 0 0,1 0-1 0 0,-1 0 1 0 0,0 1 0 0 0,0-1-1 0 0,1 0 1 0 0,-1 0-1 0 0,0 0 1 0 0,1 0-1 0 0,-1 0 1 0 0,0 1-1 0 0,1-1 1 0 0,-1 0-25 0 0,16 1 333 0 0,12-5-50 0 0,-22 1-267 0 0,1 1 1 0 0,-1-1-1 0 0,0 0 1 0 0,0-1-1 0 0,1 0-16 0 0,0-1 66 0 0,1 1 1 0 0,-1 0-1 0 0,6-2-66 0 0,-6 3 63 0 0,0-1 0 0 0,-1 1 0 0 0,1-2 1 0 0,-1 1-1 0 0,0-1 0 0 0,-1 0 0 0 0,2-1-63 0 0,0-1-62 0 0,-3 5-23 0 0,1 0 0 0 0,-1 0-1 0 0,0 0 1 0 0,0 1 0 0 0,1 0-1 0 0,-1-1 1 0 0,1 1 0 0 0,-1 1-1 0 0,1-1 1 0 0,0 1 0 0 0,-1 0-1 0 0,5 0 86 0 0,-1 0-11 0 0,-6 0-3191 0 0,-1 0-3414 0 0,-1 0-570 0 0</inkml:trace>
  <inkml:trace contextRef="#ctx0" brushRef="#br0" timeOffset="426.954">1334 766 10592 0 0,'10'3'498'0'0,"-7"-3"-434"0"0,-1 1 0 0 0,0-1-1 0 0,0 1 1 0 0,1-1 0 0 0,-1 0 0 0 0,0 0-1 0 0,1 0 1 0 0,-1 0 0 0 0,0 0 0 0 0,2-1-64 0 0,24-2 4947 0 0,-25 2-3864 0 0,-3 1-84 0 0,0 0-21 0 0,0 0-83 0 0,0 0-342 0 0,0 0-147 0 0,0 0-29 0 0,0 0-50 0 0,-2 2-181 0 0,-4 4-107 0 0,2-1-10 0 0,-1 0 0 0 0,0-1-1 0 0,0 0 1 0 0,0 0 0 0 0,-1 0 0 0 0,1 0-1 0 0,-2-1-28 0 0,0 2 134 0 0,0-1 0 0 0,0 1 0 0 0,0 0 0 0 0,1 0 1 0 0,-6 7-135 0 0,-6 5 153 0 0,7-7-153 0 0,10-7 0 0 0,0 0 0 0 0,-3 12 0 0 0,7-11 0 0 0,-2-3 0 0 0,2 3 5 0 0,0 1 1 0 0,1-1-1 0 0,-1 0 0 0 0,1 1 0 0 0,0-2 0 0 0,0 1 0 0 0,0 0 0 0 0,1-1 1 0 0,-1 0-1 0 0,1 0 0 0 0,0 0 0 0 0,3 1-5 0 0,-2-2 2 0 0,-1 1 1 0 0,0 0 0 0 0,-1 0-1 0 0,1 0 1 0 0,0 1-1 0 0,-1 0 1 0 0,0 0-1 0 0,0 0 1 0 0,0 0-1 0 0,0 0 1 0 0,-1 1-1 0 0,1 0-2 0 0,-3-2 3 0 0,0 0 0 0 0,1-1 0 0 0,-1 1-1 0 0,0 0 1 0 0,-1 0 0 0 0,1 0 0 0 0,0 0 0 0 0,-1 0-1 0 0,0 0 1 0 0,1 0 0 0 0,-1 0 0 0 0,-1 0-1 0 0,1 0 1 0 0,0 1-3 0 0,-2 2 12 0 0,1 0-1 0 0,-1 0 1 0 0,0 0-1 0 0,-1 0 1 0 0,1 0-1 0 0,-3 3-11 0 0,1-3-4 0 0,0 0 0 0 0,-1 0-1 0 0,1 0 1 0 0,-1-1 0 0 0,0 1 0 0 0,-1-1-1 0 0,1-1 1 0 0,-1 1 0 0 0,0-1-1 0 0,0 0 1 0 0,-1 0 0 0 0,1-1 0 0 0,-1 1-1 0 0,-6 1 5 0 0,-10 3-28 0 0,0 0 0 0 0,-1-2 0 0 0,-21 3 28 0 0,-21 0-864 0 0,1-2-4137 0 0,36-6-1653 0 0</inkml:trace>
  <inkml:trace contextRef="#ctx0" brushRef="#br0" timeOffset="767.391">719 1797 17503 0 0,'1'8'247'0'0,"1"-1"0"0"0,-1 0-1 0 0,-1 1 1 0 0,1-1 0 0 0,-1 1-1 0 0,-1-1-246 0 0,3 28 424 0 0,-2-22-399 0 0,0 0 0 0 0,-1 0-1 0 0,0 1 1 0 0,0-1-1 0 0,-2 0-24 0 0,-2 21 359 0 0,3-11-302 0 0,-2 0 0 0 0,-4 9-57 0 0,-4-7-664 0 0,11-23-477 0 0,1-2-314 0 0,0 0-850 0 0,0 0-3149 0 0</inkml:trace>
  <inkml:trace contextRef="#ctx0" brushRef="#br0" timeOffset="1158.508">687 1538 13328 0 0,'0'0'592'0'0,"0"0"120"0"0,0 0-568 0 0,5 9-144 0 0,-5-9 0 0 0,0 0 0 0 0,10 8 544 0 0,-10-8 88 0 0,3 12 7 0 0,-3 0 9 0 0,0-12-1336 0 0</inkml:trace>
  <inkml:trace contextRef="#ctx0" brushRef="#br0" timeOffset="1510.99">865 1636 8752 0 0,'5'90'1202'0'0,"-3"-28"3173"0"0,-1-24-1881 0 0,-1 0 0 0 0,-2 10-2494 0 0,-4 14 1729 0 0,6-60-1600 0 0,0-2-11 0 0,0 0-42 0 0,1-2-18 0 0,5-5-47 0 0,-4 4-11 0 0,1 0 1 0 0,-1 0-1 0 0,0-1 0 0 0,0 1 0 0 0,0 0 0 0 0,-1-1 0 0 0,1 0 0 0 0,2-8 7 0 0,0 1-1 0 0,0 0 1 0 0,1 0-1 0 0,1 0 1 0 0,-1 1-1 0 0,8-9-6 0 0,-11 15 76 0 0,1 1 0 0 0,0 0 0 0 0,0 0 0 0 0,0 0-1 0 0,1 0 1 0 0,-1 1 0 0 0,1-1 0 0 0,-1 1 0 0 0,1 0 0 0 0,0 0 0 0 0,3-1-76 0 0,-5 2 15 0 0,0 1 0 0 0,0-1 0 0 0,-1 1 0 0 0,1-1 0 0 0,0 1 0 0 0,0 0-1 0 0,-1 0 1 0 0,1 0 0 0 0,0 0 0 0 0,0 0 0 0 0,0 0 0 0 0,-1 1 0 0 0,1-1 0 0 0,0 1 0 0 0,0-1 0 0 0,-1 1 0 0 0,1-1 0 0 0,-1 1 0 0 0,1 0 0 0 0,0 0 0 0 0,-1 0 0 0 0,1 0 0 0 0,-1 0 0 0 0,0 0 0 0 0,1 0-1 0 0,-1 1 1 0 0,0-1 0 0 0,1 1-15 0 0,3 6 105 0 0,0 0 1 0 0,0 0-1 0 0,-1 1 0 0 0,0 0 0 0 0,0-1 0 0 0,-1 1 1 0 0,3 10-106 0 0,7 20 246 0 0,-10-31-258 0 0,-1-1 0 0 0,0 1 0 0 0,1 7 12 0 0,1 2-100 0 0,-4-17 73 0 0,0 1 0 0 0,0-1 0 0 0,0 0 0 0 0,0 0 0 0 0,0 0 0 0 0,0 1 0 0 0,0-1 0 0 0,0 0 0 0 0,0 0 0 0 0,0 0 0 0 0,0 1 0 0 0,0-1 0 0 0,0 0 0 0 0,0 0 0 0 0,0 0 0 0 0,0 0 0 0 0,0 1 0 0 0,0-1 0 0 0,1 0 0 0 0,-1 0 0 0 0,0 0 0 0 0,0 0 0 0 0,0 1 0 0 0,0-1 0 0 0,0 0 0 0 0,0 0 0 0 0,1 0 0 0 0,-1 0 0 0 0,0 0 0 0 0,0 0 0 0 0,0 1 0 0 0,0-1 0 0 0,1 0 0 0 0,-1 0 0 0 0,0 0 0 0 0,0 0 0 0 0,0 0 0 0 0,1 0 0 0 0,-1 0 0 0 0,0 0 0 0 0,0 0 0 0 0,0 0 0 0 0,1 0 0 0 0,-1 0 0 0 0,0 0 0 0 0,0 0 0 0 0,0 0 0 0 0,1 0 0 0 0,-1 0-1 0 0,0 0 1 0 0,0 0 0 0 0,0-1 0 0 0,0 1 0 0 0,1 0 0 0 0,-1 0 0 0 0,0 0 0 0 0,0 0 27 0 0,7-8-1016 0 0,-7 7 832 0 0,9-14-1335 0 0</inkml:trace>
  <inkml:trace contextRef="#ctx0" brushRef="#br0" timeOffset="1511.99">1279 1300 13824 0 0,'0'0'629'0'0,"2"1"-12"0"0,4 4-428 0 0,-4-4-186 0 0,-1 0 1 0 0,0 0-1 0 0,1 0 1 0 0,-1 0-1 0 0,0 0 1 0 0,1 0 0 0 0,-1 0-1 0 0,0 1 1 0 0,0-1-1 0 0,0 0 1 0 0,0 1 0 0 0,0-1-1 0 0,0 1 1 0 0,-1 0-1 0 0,1-1 1 0 0,0 1 0 0 0,-1 0-4 0 0,5 15 144 0 0,-2-8 355 0 0,-1 0 0 0 0,0-1 1 0 0,0 1-1 0 0,0 2-499 0 0,1 28 1695 0 0,-1-17-931 0 0,0-1-1 0 0,-2 23-763 0 0,-12 76 782 0 0,4-49-556 0 0,1 45-226 0 0,6-74-172 0 0,-4 15 172 0 0,1-15-1432 0 0,1 15 1432 0 0,3-6-1536 0 0,0-49-101 0 0,0-2-4501 0 0</inkml:trace>
  <inkml:trace contextRef="#ctx0" brushRef="#br0" timeOffset="1862.051">1434 1685 13248 0 0,'0'0'298'0'0,"0"0"46"0"0,0 0 22 0 0,-1-9 62 0 0,-2 1-416 0 0,-3 2 80 0 0,3 6 74 0 0,0 0 0 0 0,-1 0 0 0 0,1 0 0 0 0,-1 1 0 0 0,1 0 0 0 0,0 0 0 0 0,-1 0 0 0 0,1 0 0 0 0,0 0 0 0 0,-2 1-166 0 0,-15 5 695 0 0,7-3-642 0 0,-1 0-1 0 0,1 1 0 0 0,-10 6-52 0 0,-14 5-61 0 0,-64 29 141 0 0,97-43-210 0 0,-1 0-1 0 0,0-1 1 0 0,1 1-1 0 0,0 1 1 0 0,-1-1-1 0 0,1 1 1 0 0,0 0-1 0 0,0 0 1 0 0,0 0-1 0 0,1 0 0 0 0,-1 1 1 0 0,0 0 130 0 0,-2 4-3875 0 0,-2-7-1235 0 0</inkml:trace>
  <inkml:trace contextRef="#ctx0" brushRef="#br0" timeOffset="2198.159">1356 1935 10424 0 0,'6'4'98'0'0,"-1"0"0"0"0,1-1 1 0 0,0 0-1 0 0,0 0 0 0 0,0-1 1 0 0,0 0-1 0 0,0 0 1 0 0,0 0-1 0 0,1-1 0 0 0,-1 0 1 0 0,0 0-1 0 0,1 0 0 0 0,6-1-98 0 0,-4 0 725 0 0,1 0-1 0 0,-1-1 1 0 0,1-1-1 0 0,-1 1 1 0 0,1-1 0 0 0,7-4-725 0 0,-12 5 198 0 0,-1-1 1 0 0,0 0 0 0 0,0 0-1 0 0,1 0 1 0 0,-1-1 0 0 0,-1 0 0 0 0,1 1-1 0 0,0-1 1 0 0,-1-1 0 0 0,1 1-1 0 0,-1 0 1 0 0,0-1 0 0 0,0 0-1 0 0,2-3-198 0 0,-4 5 63 0 0,-1 1 0 0 0,1 0 0 0 0,0-1 0 0 0,-1 1 0 0 0,1-1 0 0 0,-1 0 0 0 0,0 1 0 0 0,1-1 0 0 0,-1 1 0 0 0,0-1 0 0 0,0 1 0 0 0,0-1 0 0 0,0 0 0 0 0,0 1 0 0 0,-1-2-63 0 0,1 3 10 0 0,0-1 1 0 0,0 0-1 0 0,-1 0 1 0 0,1 0-1 0 0,0 0 1 0 0,-1 0-1 0 0,1 0 1 0 0,-1 1 0 0 0,1-1-1 0 0,-1 0 1 0 0,1 0-1 0 0,-1 1 1 0 0,0-1-1 0 0,1 0 1 0 0,-1 1 0 0 0,0-1-1 0 0,0 0 1 0 0,1 1-1 0 0,-1-1 1 0 0,0 1-1 0 0,0 0 1 0 0,0-1-1 0 0,0 1 1 0 0,1-1 0 0 0,-1 1-1 0 0,0 0 1 0 0,-1 0-11 0 0,-1-1-8 0 0,-1 0 1 0 0,0 1-1 0 0,0-1 0 0 0,0 1 1 0 0,1 0-1 0 0,-1 0 0 0 0,0 1 1 0 0,0-1-1 0 0,0 1 1 0 0,1 0-1 0 0,-1 0 0 0 0,0 0 1 0 0,1 0-1 0 0,-1 1 1 0 0,1-1-1 0 0,-1 1 0 0 0,1 0 1 0 0,0 0-1 0 0,0 0 1 0 0,0 1-1 0 0,0-1 0 0 0,0 1 1 0 0,0-1-1 0 0,0 1 8 0 0,-5 8-260 0 0,-18 28 478 0 0,25-36-189 0 0,-1 1 0 0 0,0-1-1 0 0,1 1 1 0 0,0 0 0 0 0,0 0 0 0 0,0 0-1 0 0,0 0 1 0 0,0 0 0 0 0,1 0-1 0 0,0 1-28 0 0,0 1-85 0 0,1 25-367 0 0,-1-29 447 0 0,1 0-1 0 0,-1 0 0 0 0,1-1 1 0 0,-1 1-1 0 0,1 0 1 0 0,0 0-1 0 0,0 0 1 0 0,-1-1-1 0 0,1 1 1 0 0,0 0-1 0 0,1-1 1 0 0,-1 1-1 0 0,0-1 1 0 0,0 1-1 0 0,1-1 6 0 0,2 3-111 0 0,0-1 0 0 0,0 0 0 0 0,0 0 0 0 0,1-1 0 0 0,-1 1 0 0 0,3 0 111 0 0,-4-2-77 0 0,-1 0 1 0 0,0-1 0 0 0,1 1-1 0 0,-1-1 1 0 0,1 0-1 0 0,-1 0 1 0 0,1 0-1 0 0,-1 0 1 0 0,1 0-1 0 0,-1 0 1 0 0,0-1-1 0 0,1 1 1 0 0,-1-1 0 0 0,1 1-1 0 0,1-2 77 0 0,12-5-204 0 0,0-1-1 0 0,0-1 1 0 0,-1 0 0 0 0,0-1-1 0 0,-1-1 1 0 0,0 0 0 0 0,6-6 204 0 0,3 2-68 0 0,-20 13 48 0 0,1 0-1 0 0,-1 0 1 0 0,1 0 0 0 0,-1-1-1 0 0,2-1 21 0 0,7-9 2 0 0,22-19-147 0 0,-31 29 185 0 0,0 1 1 0 0,0 0-1 0 0,1 0 1 0 0,-1 0-1 0 0,0 1 1 0 0,0-1 0 0 0,1 1-1 0 0,-1 0 1 0 0,1 0-1 0 0,-1 0 1 0 0,2 0-41 0 0,0 9 622 0 0,-2 0-462 0 0,-1-3-33 0 0,0 1 0 0 0,0-1 0 0 0,-1 0 0 0 0,0 1 0 0 0,0-1-1 0 0,0 1 1 0 0,0 4-127 0 0,-2 9 420 0 0,-1-1-1 0 0,-2 9-419 0 0,1-8 241 0 0,1-1-1 0 0,0 10-240 0 0,-3-3 720 0 0,5-25-706 0 0,0 0 0 0 0,0 1-1 0 0,0-1 1 0 0,0 0-1 0 0,0 0 1 0 0,0 1 0 0 0,0-1-1 0 0,0 0 1 0 0,0 1-1 0 0,0-1 1 0 0,0 0 0 0 0,0 1-1 0 0,0-1 1 0 0,0 0-1 0 0,0 0 1 0 0,0 1 0 0 0,0-1-1 0 0,0 0 1 0 0,0 0-1 0 0,0 1 1 0 0,0-1 0 0 0,0 0-1 0 0,1 0 1 0 0,-1 1 0 0 0,0-1-1 0 0,0 0 1 0 0,0 0-1 0 0,1 1 1 0 0,-1-1 0 0 0,0 0-1 0 0,0 0 1 0 0,0 0-1 0 0,1 0 1 0 0,-1 1 0 0 0,0-1-1 0 0,0 0 1 0 0,1 0-1 0 0,-1 0 1 0 0,0 0 0 0 0,1 0-14 0 0,9-6 810 0 0,-1-1-433 0 0,38-21 907 0 0,-36 20-980 0 0,0 0 1 0 0,11-5-305 0 0,-13 8 63 0 0,0 0 0 0 0,-1 0 0 0 0,1-1 1 0 0,4-5-64 0 0,-4 3-107 0 0,0 1 1 0 0,0 0 0 0 0,4-1 106 0 0,-4 2 71 0 0,1 0-1 0 0,-1-1 1 0 0,1-2-71 0 0,21-14 302 0 0,-24 19-563 0 0,0-1 0 0 0,-1 0 0 0 0,6-5 261 0 0,-2 4-2808 0 0,-6-2 1150 0 0</inkml:trace>
  <inkml:trace contextRef="#ctx0" brushRef="#br0" timeOffset="3163.822">2095 1797 9672 0 0,'6'28'497'0'0,"-4"-21"-387"0"0,0 0 0 0 0,-1 0 0 0 0,0 0 1 0 0,0 0-1 0 0,-1 0-110 0 0,9 188 8342 0 0,-9-141-6473 0 0,0-53-1706 0 0,0-1-10 0 0,1-1-15 0 0,7-6-7 0 0,-1-1 1 0 0,0 1-1 0 0,0-1 0 0 0,-1 0 1 0 0,2-5-132 0 0,29-48-43 0 0,-26 41-18 0 0,19-36 1126 0 0,-30 56-1081 0 0,0 0 0 0 0,0 0 0 0 0,1-1-1 0 0,-1 1 1 0 0,0 0 0 0 0,0 0 0 0 0,0-1 0 0 0,1 1-1 0 0,-1 0 1 0 0,0 0 0 0 0,0 0 0 0 0,1-1-1 0 0,-1 1 1 0 0,0 0 0 0 0,1 0 0 0 0,-1 0 0 0 0,0 0-1 0 0,1 0 1 0 0,-1 0 0 0 0,0 0 0 0 0,1 0-1 0 0,-1-1 1 0 0,0 1 0 0 0,0 0 0 0 0,1 0 0 0 0,-1 0-1 0 0,1 1 17 0 0,7-3-596 0 0,-2-2 386 0 0,-4 4 57 0 0,-1 1 229 0 0,11 18 291 0 0,-7-7-214 0 0,1 9-276 0 0,-4-17 74 0 0,-1 0-1 0 0,1 0 1 0 0,-1 0 0 0 0,-1 0 0 0 0,1 0-1 0 0,0 4 50 0 0,-2-5-41 0 0,1-2 30 0 0,0 0-1 0 0,0 0 1 0 0,0 0 0 0 0,0 0-1 0 0,0 0 1 0 0,0 0 0 0 0,0 0-1 0 0,0 0 1 0 0,1 0-1 0 0,-1 0 1 0 0,0 0 0 0 0,1 0-1 0 0,-1 0 1 0 0,1 0-1 0 0,-1 0 1 0 0,1 0 0 0 0,0 0 11 0 0,-1 3-16 0 0,6 12 90 0 0,1-6-58 0 0,-6-9-16 0 0,-1 0 0 0 0,1-1-1 0 0,0 1 1 0 0,-1 0 0 0 0,1-1 0 0 0,-1 1-1 0 0,1-1 1 0 0,0 1 0 0 0,-1-1-1 0 0,1 1 1 0 0,0-1 0 0 0,0 1-1 0 0,0-1 1 0 0,-1 0 0 0 0,1 0-1 0 0,0 1 1 0 0,0-1 0 0 0,0 0 0 0 0,1 0-7 0 0,0 1-57 0 0,0 0-28 0 0,4 0-6 0 0,1 0 1 0 0,-1-1-1 0 0,1 1 0 0 0,-1-1 0 0 0,1-1 0 0 0,-1 1 0 0 0,0-1 0 0 0,6-1 98 0 0,24-1-177 0 0,11 5 89 0 0,-28-1-201 0 0,0 0 0 0 0,-1-1-1 0 0,7-2 290 0 0,-19 1-1 0 0,0-1-1 0 0,0 1 1 0 0,0-2-1 0 0,-1 1 1 0 0,1-1-1 0 0,-1 1 1 0 0,0-2-1 0 0,0 1 1 0 0,0 0 0 0 0,0-1-1 0 0,0 0 1 0 0,-1 0-1 0 0,1-1 1 0 0,-1 1-1 0 0,0-1 1 0 0,-1 0-1 0 0,3-3 2 0 0,-5 7-6 0 0,-1-1-1 0 0,1 1 1 0 0,0-1 0 0 0,-1 1-1 0 0,1-1 1 0 0,-1 0 0 0 0,0 1-1 0 0,1-1 1 0 0,-1 0-1 0 0,0 1 1 0 0,0-1 0 0 0,0 0-1 0 0,0 1 1 0 0,0-1 0 0 0,0 0-1 0 0,-1 1 1 0 0,1-1 0 0 0,0 0-1 0 0,-1 1 1 0 0,0-1-1 0 0,1 1 1 0 0,-1-1 0 0 0,0 0-1 0 0,0 1 1 0 0,1 0 0 0 0,-1-1-1 0 0,-1 1 1 0 0,1 0 0 0 0,0-1-1 0 0,0 1 1 0 0,0 0 0 0 0,-1 0-1 0 0,1 0 1 0 0,0 0-1 0 0,-2-1 7 0 0,2 1 2 0 0,-1 0 0 0 0,0 0 0 0 0,0 0 0 0 0,0 0 0 0 0,0 0 1 0 0,-1 0-1 0 0,1 1 0 0 0,0-1 0 0 0,0 1 0 0 0,0-1 0 0 0,-1 1 0 0 0,1 0 0 0 0,0 0 0 0 0,0 0 0 0 0,0 0 0 0 0,-1 0 0 0 0,1 1 0 0 0,0-1 0 0 0,0 0 0 0 0,0 1 0 0 0,-1 0 0 0 0,1 0-2 0 0,-3 1 7 0 0,1 1 0 0 0,-1-1 1 0 0,1 1-1 0 0,0 0 0 0 0,0 1 0 0 0,0-1 1 0 0,-1 2-8 0 0,-1 0-49 0 0,4-3 41 0 0,-1 0 0 0 0,1 1 0 0 0,-1-1 0 0 0,1 0-1 0 0,0 1 1 0 0,0-1 0 0 0,0 1 0 0 0,0 0 0 0 0,0-1 0 0 0,1 1 0 0 0,-1 0-1 0 0,1 0 1 0 0,0 0 0 0 0,0 0 0 0 0,0 0 0 0 0,0 1 0 0 0,1-1 0 0 0,-1 0-1 0 0,1 2 9 0 0,-2 15 0 0 0,1-16 9 0 0,1 0-1 0 0,0 0 0 0 0,-1 0 0 0 0,1 0 1 0 0,1 0-1 0 0,-1 0 0 0 0,1 0 1 0 0,-1 0-1 0 0,1 0-8 0 0,3 13 42 0 0,-3-14-41 0 0,-1 0-1 0 0,1 0 1 0 0,0 0 0 0 0,0 0 0 0 0,0 0 0 0 0,0 0 0 0 0,1-1 0 0 0,-1 1 0 0 0,1 0 0 0 0,0-1 0 0 0,-1 1-1 0 0,1-1 1 0 0,1 2-1 0 0,2 1-42 0 0,0-1 0 0 0,1 1-1 0 0,-1-1 1 0 0,1 0 0 0 0,0 0-1 0 0,-1-1 1 0 0,2 1 0 0 0,-1-1-1 0 0,0-1 1 0 0,1 1 0 0 0,-1-1-1 0 0,1 0 1 0 0,0-1 0 0 0,0 1-1 0 0,-1-1 1 0 0,1-1 0 0 0,0 1-1 0 0,0-1 1 0 0,0-1 0 0 0,0 1-1 0 0,0-1 1 0 0,0 0-1 0 0,-1-1 1 0 0,1 1 0 0 0,2-2 42 0 0,3-1-182 0 0,-3 2 116 0 0,-1-1-1 0 0,0 1 0 0 0,0-2 1 0 0,0 1-1 0 0,-1-1 0 0 0,1 0 1 0 0,-1-1-1 0 0,0 0 0 0 0,1-1 67 0 0,28-26-377 0 0,1-5 377 0 0,-18 18-145 0 0,-14 13 133 0 0,-1 1-1 0 0,0-1 1 0 0,0 0 0 0 0,0 0 0 0 0,-1 0 0 0 0,0 0-1 0 0,2-5 13 0 0,0-6 0 0 0,-6 15 0 0 0,2 1 11 0 0,-1 1-1 0 0,0-1 0 0 0,0 1 0 0 0,0 0 0 0 0,0-1 0 0 0,0 1 0 0 0,-1-1 0 0 0,1 1 1 0 0,0 0-1 0 0,0-1 0 0 0,0 1 0 0 0,0-1 0 0 0,0 1 0 0 0,0 0 0 0 0,-1-1 0 0 0,1 1 1 0 0,0 0-1 0 0,0-1 0 0 0,-1 1 0 0 0,1 0 0 0 0,0-1 0 0 0,0 1 0 0 0,-1 0 0 0 0,1 0 0 0 0,0-1 1 0 0,-1 1-1 0 0,1 0 0 0 0,0 0 0 0 0,-1 0 0 0 0,1 0 0 0 0,-1-1 0 0 0,1 1 0 0 0,0 0 1 0 0,-1 0-1 0 0,1 0 0 0 0,-1 0 0 0 0,1 0 0 0 0,0 0 0 0 0,-1 0 0 0 0,1 0 0 0 0,-1 0 0 0 0,1 0 1 0 0,0 0-1 0 0,-1 0 0 0 0,1 0 0 0 0,-1 0-10 0 0,-13 6 336 0 0,10-3-282 0 0,0 0 1 0 0,0 1-1 0 0,1 0 0 0 0,-1-1 1 0 0,1 1-1 0 0,0 0 0 0 0,0 0 1 0 0,0 1-1 0 0,1-1 1 0 0,0 0-1 0 0,0 1 0 0 0,-1 0-54 0 0,-2 12 135 0 0,0-1 0 0 0,-3 16-135 0 0,6-25 15 0 0,1 4 66 0 0,-1 1 0 0 0,1 0-1 0 0,1 0 1 0 0,0 0 0 0 0,1-1 0 0 0,0 1-1 0 0,2 6-80 0 0,-3-15 41 0 0,1-1 0 0 0,-1 0-1 0 0,0 1 1 0 0,1-1 0 0 0,0 0-1 0 0,-1 0 1 0 0,1 1 0 0 0,0-1-1 0 0,0 0 1 0 0,0 0-1 0 0,1 0 1 0 0,-1 0 0 0 0,0 0-1 0 0,1 0 1 0 0,-1 0 0 0 0,1-1-1 0 0,0 1 1 0 0,-1-1 0 0 0,1 1-1 0 0,0-1 1 0 0,0 1 0 0 0,0-1-1 0 0,0 0 1 0 0,0 0-1 0 0,1 0 1 0 0,-1 0 0 0 0,0 0-1 0 0,0-1 1 0 0,1 1 0 0 0,-1-1-41 0 0,2 1 57 0 0,-1-1 1 0 0,1 0-1 0 0,0 0 1 0 0,-1-1 0 0 0,1 1-1 0 0,0-1 1 0 0,-1 1-1 0 0,1-1 1 0 0,-1-1 0 0 0,1 1-1 0 0,-1 0 1 0 0,1-1-1 0 0,-1 1 1 0 0,0-1 0 0 0,0 0-1 0 0,0 0 1 0 0,0-1-1 0 0,2-1-57 0 0,14-14-5 0 0,0-1 0 0 0,-1-1 0 0 0,-2-1 0 0 0,0 0 0 0 0,-1-1 0 0 0,-1 0 0 0 0,-1-1 0 0 0,-1-1-1 0 0,6-17 6 0 0,-7 10 23 0 0,-1-1 0 0 0,-2 1-1 0 0,0-1 1 0 0,-3-1-1 0 0,-1 1 1 0 0,-1-1-1 0 0,-1-20-22 0 0,-2 26 48 0 0,-2 0 0 0 0,0 0 0 0 0,-2 0 0 0 0,-1 0 0 0 0,-1 0-48 0 0,5 24 12 0 0,0 0 0 0 0,0 0 0 0 0,0 0 0 0 0,-1 0 0 0 0,1 0 0 0 0,-1 1 0 0 0,0-1 0 0 0,0 0 0 0 0,-1 0-12 0 0,2 2 4 0 0,1 0 0 0 0,-1 1 0 0 0,1-1 0 0 0,-1 0 0 0 0,0 1 0 0 0,1-1 0 0 0,-1 1 0 0 0,0 0 0 0 0,1-1 0 0 0,-1 1 0 0 0,0-1 0 0 0,0 1 0 0 0,0 0 0 0 0,1 0 0 0 0,-1-1 0 0 0,0 1 0 0 0,0 0 0 0 0,0 0 0 0 0,1 0 0 0 0,-1 0 0 0 0,0 0 0 0 0,0 0 0 0 0,0 0 0 0 0,0 0 0 0 0,0 0 0 0 0,1 0 0 0 0,-1 1 0 0 0,0-1 0 0 0,0 0 0 0 0,0 1 0 0 0,1-1 0 0 0,-1 0 0 0 0,0 1 0 0 0,1-1 0 0 0,-1 1 0 0 0,0-1 0 0 0,1 1 0 0 0,-1-1 0 0 0,0 1-4 0 0,-4 4 34 0 0,1 1-1 0 0,-1-1 1 0 0,1 1 0 0 0,1 0-1 0 0,-1 0 1 0 0,1 0-1 0 0,0 0 1 0 0,0 0-1 0 0,1 1 1 0 0,-1 3-34 0 0,-5 17 137 0 0,2 1 1 0 0,1 0-138 0 0,1-5 27 0 0,-1 11 32 0 0,1 1 0 0 0,1 15-59 0 0,1-11 40 0 0,2-16-29 0 0,0 0-1 0 0,2 0-10 0 0,0 26 51 0 0,-1-19 29 0 0,1 0-1 0 0,1 1 0 0 0,2-1 1 0 0,0-1-1 0 0,2 1 0 0 0,3 3-79 0 0,-8-28-8 0 0,0 0-1 0 0,0-1 1 0 0,1 1 0 0 0,-1 0-1 0 0,1-1 1 0 0,0 0-1 0 0,1 0 1 0 0,1 2 8 0 0,1 2-125 0 0,-4-7-4 0 0,0 0-1 0 0,0 1 0 0 0,0-1 0 0 0,1 0 1 0 0,-1 0-1 0 0,0 0 0 0 0,1-1 1 0 0,-1 1-1 0 0,1 0 0 0 0,-1-1 1 0 0,1 0-1 0 0,-1 1 0 0 0,1-1 0 0 0,-1 0 1 0 0,1 0-1 0 0,-1-1 0 0 0,1 1 1 0 0,-1 0-1 0 0,1-1 0 0 0,-1 0 1 0 0,0 1-1 0 0,1-1 0 0 0,-1 0 0 0 0,0 0 1 0 0,2-1 129 0 0,3-4-982 0 0,1-1 1 0 0,-1 0 0 0 0,-1 0 0 0 0,1-1 981 0 0,12-16-2016 0 0</inkml:trace>
  <inkml:trace contextRef="#ctx0" brushRef="#br0" timeOffset="3518.897">3341 2028 13824 0 0,'0'7'120'0'0,"0"0"68"0"0,0-1-1 0 0,1 1 1 0 0,-1 0 0 0 0,1-1-1 0 0,1 1 1 0 0,-1 0-188 0 0,3 13 194 0 0,0-1 1 0 0,-2 1-1 0 0,0 10-194 0 0,5 38 2524 0 0,-3-40-1423 0 0,-3-13-312 0 0,2-1-1 0 0,2 10-788 0 0,0-10 599 0 0,-5-13-598 0 0,0 0 0 0 0,0 0 0 0 0,1-1 0 0 0,-1 1 1 0 0,0 0-1 0 0,1-1 0 0 0,-1 1 0 0 0,1-1 0 0 0,-1 1 0 0 0,1 0 0 0 0,-1-1 0 0 0,1 1 1 0 0,-1-1-1 0 0,1 1 0 0 0,-1-1 0 0 0,1 0 0 0 0,0 1-1 0 0,4-2-3 0 0,-4 1 4 0 0,1-1-52 0 0,-1 1-40 0 0,0 0 0 0 0,0 0 0 0 0,0 0 0 0 0,0 0-1 0 0,-1 0 1 0 0,1-1 0 0 0,0 1 0 0 0,0 0 0 0 0,-1-1 0 0 0,1 1-1 0 0,0-1 1 0 0,0 1 0 0 0,-1 0 0 0 0,1-1 0 0 0,0 0-1 0 0,-1 1 1 0 0,1-1 0 0 0,-1 1 0 0 0,1-1 0 0 0,0 0 91 0 0,8-10-2078 0 0</inkml:trace>
  <inkml:trace contextRef="#ctx0" brushRef="#br0" timeOffset="3881.165">3651 2065 11976 0 0,'0'14'546'0'0,"0"-11"-10"0"0,-1 5-322 0 0,-2-2 108 0 0,1 1 1 0 0,-2 0 0 0 0,1-1 0 0 0,-1 0 0 0 0,0 1-1 0 0,0-2 1 0 0,-1 1 0 0 0,0 0 0 0 0,0-1 0 0 0,0 0-1 0 0,0 0 1 0 0,-2 0-323 0 0,-2 3 528 0 0,1 1 1 0 0,-1 0-1 0 0,2 0 0 0 0,-2 2-528 0 0,-10 16 165 0 0,15-19-165 0 0,4-8 0 0 0,0 0 0 0 0,0 0 0 0 0,0 1 0 0 0,-1-1 0 0 0,1 0 0 0 0,0 0 0 0 0,0 1 0 0 0,0-1 0 0 0,0 0 0 0 0,0 0 0 0 0,0 1 0 0 0,0-1 0 0 0,0 0 0 0 0,0 0 0 0 0,0 1 0 0 0,1-1 0 0 0,-1 0 0 0 0,0 0 0 0 0,0 1 0 0 0,0-1 0 0 0,0 0 0 0 0,0 0 0 0 0,0 0 0 0 0,0 1 0 0 0,1-1 0 0 0,-1 0 0 0 0,0 0 0 0 0,0 0 0 0 0,0 1 0 0 0,12 0 0 0 0,1-2 0 0 0,-9 0 0 0 0,11-10 0 0 0,-11 8 0 0 0,-2 1 0 0 0,1 0 0 0 0,-1 0 0 0 0,-1 0 0 0 0,1 0 0 0 0,0 0 0 0 0,0 0 0 0 0,-1 0 0 0 0,2-2 0 0 0,2-4 0 0 0,0 0 0 0 0,1 1 0 0 0,5-6 0 0 0,-5 4 0 0 0,-6 9 0 0 0,0-1 0 0 0,0 1 0 0 0,0 0 0 0 0,0 0 0 0 0,0-1 0 0 0,0 1 0 0 0,0 0 0 0 0,0 0 0 0 0,0-1 0 0 0,0 1 0 0 0,0 0 0 0 0,0 0 0 0 0,0 0 0 0 0,1-1 0 0 0,-1 1 0 0 0,0 0 0 0 0,0 0 0 0 0,0 0 0 0 0,0-1 0 0 0,0 1 0 0 0,1 0 0 0 0,-1 0 0 0 0,0 0 0 0 0,0 0 0 0 0,0-1 0 0 0,1 1 0 0 0,-1 0 0 0 0,0 0 0 0 0,0 0 0 0 0,1 0 0 0 0,-1 0 0 0 0,0 0 0 0 0,0 0 0 0 0,0 0 0 0 0,1 0 0 0 0,-1 0 0 0 0,0 0 0 0 0,0 0 0 0 0,1 0 0 0 0,-1 0 0 0 0,0 0 0 0 0,0 0 0 0 0,1 0 0 0 0,-1 0 0 0 0,0 0 0 0 0,0 0 0 0 0,1 0 0 0 0,-1 0 0 0 0,0 0 0 0 0,0 0 0 0 0,0 1 0 0 0,1-1 0 0 0,-1 0 0 0 0,0 0 0 0 0,0 0 0 0 0,0 0 0 0 0,0 1 0 0 0,1-1 0 0 0,-1 0 0 0 0,0 0 0 0 0,0 0 0 0 0,0 1 0 0 0,0-1 0 0 0,0 0 0 0 0,0 0 0 0 0,7 14 0 0 0,-7-13 0 0 0,4 7 0 0 0,-1 0 0 0 0,0 0 0 0 0,-1 0 0 0 0,0 1 0 0 0,0 0 0 0 0,-1-1 0 0 0,0 1 0 0 0,-1 1 0 0 0,0-7 0 0 0,1-1 0 0 0,-1 0 0 0 0,0 0 0 0 0,1 0 0 0 0,-1 0 0 0 0,1 0 0 0 0,0 0 0 0 0,0 1 0 0 0,0-1 0 0 0,3 8 0 0 0,-4-3-201 0 0,0-5-850 0 0,2-2 866 0 0,-1-1 0 0 0,1 1 0 0 0,-1-1-1 0 0,0 1 1 0 0,0-1 0 0 0,1 0-1 0 0,-1 1 1 0 0,0-1 0 0 0,0 0 0 0 0,0 0-1 0 0,1 0 1 0 0,-1 0 0 0 0,0 0-1 0 0,0 0 186 0 0,1-1-356 0 0,13-17-1177 0 0</inkml:trace>
  <inkml:trace contextRef="#ctx0" brushRef="#br0" timeOffset="4213.29">3515 1633 9672 0 0,'0'0'748'0'0,"0"2"-264"0"0,4 13 1688 0 0,-4-12-1710 0 0,0 0 1 0 0,1 0-1 0 0,0 0 0 0 0,-1-1 0 0 0,1 1 0 0 0,0 0 1 0 0,0 0-1 0 0,0-1 0 0 0,1 1 0 0 0,0 0-462 0 0,3 5 517 0 0,-4-6-431 0 0,1 0 0 0 0,0 0 1 0 0,-1 0-1 0 0,1 0 0 0 0,0-1 1 0 0,0 1-1 0 0,0 0 0 0 0,0-1 1 0 0,0 1-1 0 0,1-1 0 0 0,-1 0 1 0 0,0 1-1 0 0,1-1 0 0 0,-1 0-86 0 0,2 1-279 0 0,0-1 0 0 0,-1 1-1 0 0,1-1 1 0 0,0 1 0 0 0,0-1-1 0 0,0 0 1 0 0,0 0 0 0 0,0-1-1 0 0,0 1 1 0 0,4-1 279 0 0,5 0-1022 0 0</inkml:trace>
  <inkml:trace contextRef="#ctx0" brushRef="#br0" timeOffset="4214.29">3979 1345 13824 0 0,'6'2'113'0'0,"-3"-1"31"0"0,-1 0 0 0 0,1 0 0 0 0,-1 0 0 0 0,1 1 0 0 0,-1-1 1 0 0,1 0-1 0 0,1 2-144 0 0,-3-1 25 0 0,0-1 0 0 0,0 0-1 0 0,0 0 1 0 0,0 1 0 0 0,-1-1 0 0 0,1 0 0 0 0,0 1 0 0 0,-1-1 0 0 0,1 1 0 0 0,-1-1 0 0 0,1 1 0 0 0,-1 0 0 0 0,0-1 0 0 0,0 1 0 0 0,1 0-25 0 0,4 33 217 0 0,-2-21 193 0 0,-1 0 0 0 0,-1-1 0 0 0,0 4-410 0 0,-6 233 2322 0 0,3-158-2090 0 0,0-30 457 0 0,6 52-689 0 0,-3-86 89 0 0,0-10-31 0 0,1-1-1 0 0,3 15-57 0 0,-3-25-439 0 0,5 16 657 0 0,-7-21-741 0 0,1-1 0 0 0,0 0 0 0 0,-1 0 0 0 0,1 0 0 0 0,0 0 0 0 0,0 0 0 0 0,0 0 0 0 0,0 0 0 0 0,0 0 0 0 0,0-1 0 0 0,0 1 523 0 0,8 3-6120 0 0</inkml:trace>
  <inkml:trace contextRef="#ctx0" brushRef="#br0" timeOffset="4558.309">4157 1797 5984 0 0,'0'0'464'0'0,"-1"1"-80"0"0,-23 16 3788 0 0,21-13-3711 0 0,-1-1 0 0 0,0-1 0 0 0,1 1 0 0 0,-1 0 0 0 0,0-1 0 0 0,0 0 0 0 0,-1 0 0 0 0,-1 1-461 0 0,-111 32 2651 0 0,100-30-2476 0 0,2 0-6 0 0,-1-1 1 0 0,0 0-1 0 0,-1-1 0 0 0,1-1 1 0 0,-3-1-170 0 0,14 0-17 0 0,1 0-1 0 0,0-1 1 0 0,-1 1 0 0 0,1 1 0 0 0,0-1 0 0 0,0 1 0 0 0,0 0-1 0 0,-3 1 18 0 0,5-2-326 0 0,2-1-24 0 0,0 0-183 0 0,0 0-761 0 0,0 0-333 0 0,0 0-62 0 0</inkml:trace>
  <inkml:trace contextRef="#ctx0" brushRef="#br0" timeOffset="4930.88">4125 2041 1840 0 0,'4'3'37'0'0,"0"-1"0"0"0,0 0-1 0 0,0 0 1 0 0,0-1 0 0 0,0 1 0 0 0,0-1-1 0 0,0 0 1 0 0,0 0 0 0 0,1 0 0 0 0,-1-1 0 0 0,0 1-1 0 0,1-1 1 0 0,1 0-37 0 0,9-1 1542 0 0,1-1-1 0 0,-1 0 1 0 0,3-2-1542 0 0,7 0 2993 0 0,-14 1-2143 0 0,0 1 0 0 0,-1-2-1 0 0,6-1-849 0 0,-1-1 1507 0 0,-13 6-987 0 0,1-10 560 0 0,-4 8-1040 0 0,0 1 0 0 0,0 0 1 0 0,1-1-1 0 0,-1 1 0 0 0,0 0 1 0 0,0-1-1 0 0,-1 1 0 0 0,1 0 0 0 0,0 0 1 0 0,0 0-1 0 0,-1 0 0 0 0,1 0 1 0 0,0 0-1 0 0,-1 1 0 0 0,1-1 1 0 0,-1 0-1 0 0,1 1 0 0 0,-1-1 1 0 0,1 1-1 0 0,-1-1 0 0 0,1 1 1 0 0,-1 0-1 0 0,0-1 0 0 0,1 1 1 0 0,-1 0-1 0 0,1 0 0 0 0,-1 0 1 0 0,0 1-1 0 0,0-1-40 0 0,-7 1 150 0 0,0 1 0 0 0,-1-1-1 0 0,1 2 1 0 0,-6 1-150 0 0,14-3 15 0 0,-3 0 22 0 0,-1 1 0 0 0,1 0-1 0 0,0 0 1 0 0,0 1-1 0 0,0-1 1 0 0,0 1 0 0 0,1 0-1 0 0,-1 0 1 0 0,1 0-1 0 0,0 0 1 0 0,-1 1-1 0 0,1-1 1 0 0,-2 4-37 0 0,-2 5 145 0 0,0-1 0 0 0,1 1 0 0 0,0 0 0 0 0,0 3-145 0 0,4-9 48 0 0,0-1 0 0 0,1 1 0 0 0,0 0 0 0 0,0 0 0 0 0,1 0 0 0 0,0-1 0 0 0,0 1 0 0 0,0 1-48 0 0,1 6 125 0 0,0 1 0 0 0,3 11-125 0 0,-2-17 24 0 0,0 0 0 0 0,0 1 1 0 0,1-1-1 0 0,0 0 0 0 0,0 0 0 0 0,1 0 1 0 0,0-1-1 0 0,0 1 0 0 0,1-1 0 0 0,0 0 1 0 0,1-1-1 0 0,-1 1 0 0 0,1-1 0 0 0,0 0 1 0 0,3 1-25 0 0,-9-6-13 0 0,11 8-428 0 0,-1 0 0 0 0,1-1 1 0 0,0 0-1 0 0,4 1 441 0 0,-1 0-6357 0 0</inkml:trace>
  <inkml:trace contextRef="#ctx0" brushRef="#br0" timeOffset="5272.492">3333 1777 3224 0 0,'0'0'288'0'0,"0"0"-288"0"0,0 0 0 0 0,8 12 0 0 0,-8-12 768 0 0,5 14 96 0 0,0-3 16 0 0,-1 1 8 0 0</inkml:trace>
  <inkml:trace contextRef="#ctx0" brushRef="#br0" timeOffset="5749.206">4312 2105 2760 0 0,'0'1'11'0'0,"0"-1"0"0"0,0 1 0 0 0,0-1 0 0 0,0 0 0 0 0,0 1 0 0 0,0-1 0 0 0,0 0 0 0 0,1 1 0 0 0,-1-1 0 0 0,0 1-1 0 0,0-1 1 0 0,0 0 0 0 0,0 1 0 0 0,1-1 0 0 0,-1 0 0 0 0,0 1 0 0 0,0-1 0 0 0,1 0 0 0 0,-1 0 0 0 0,0 1 0 0 0,0-1 0 0 0,1 0 0 0 0,-1 0 0 0 0,0 1 0 0 0,1-1 0 0 0,-1 0 0 0 0,0 0 0 0 0,1 0 0 0 0,-1 0 0 0 0,1 0 0 0 0,-1 1 0 0 0,0-1 0 0 0,1 0 0 0 0,-1 0 0 0 0,0 0-1 0 0,1 0 1 0 0,-1 0 0 0 0,1 0 0 0 0,-1 0 0 0 0,0 0 0 0 0,1 0 0 0 0,-1 0 0 0 0,1-1-11 0 0,2 1 1149 0 0,17-2 3632 0 0,-18 1-4575 0 0,0 0 1 0 0,0 0 0 0 0,0 1 0 0 0,-1-1 0 0 0,1 0 0 0 0,0-1 0 0 0,-1 1 0 0 0,1 0 0 0 0,0 0-1 0 0,-1-1 1 0 0,0 1 0 0 0,1-1 0 0 0,-1 0 0 0 0,0 1-207 0 0,12-30 1457 0 0,-22 17-1087 0 0,8 13-349 0 0,0 0 0 0 0,0 0 0 0 0,0-1 0 0 0,0 1 1 0 0,-1 0-1 0 0,1 1 0 0 0,0-1 0 0 0,0 0 1 0 0,0 0-1 0 0,-1 0 0 0 0,1 1 0 0 0,0-1 1 0 0,-1 1-1 0 0,1-1 0 0 0,-1 1 0 0 0,1-1 0 0 0,-1 1 1 0 0,1 0-1 0 0,-1 0 0 0 0,1 0 0 0 0,-1 0-21 0 0,-4 0 94 0 0,0 1 0 0 0,0-1-1 0 0,0 1 1 0 0,-5 2-94 0 0,-16 2 232 0 0,25-5-219 0 0,1 0 0 0 0,-1 1 1 0 0,0-1-1 0 0,0 1 1 0 0,1 0-1 0 0,-1 0 1 0 0,0-1-1 0 0,1 1 1 0 0,-1 0-1 0 0,1 0 1 0 0,-1 0-1 0 0,1 1 1 0 0,0-1-1 0 0,-1 0 1 0 0,1 0-1 0 0,0 1 0 0 0,0-1 1 0 0,0 1-1 0 0,0-1 1 0 0,0 1-14 0 0,-19 33 177 0 0,20-34-171 0 0,-6 14 16 0 0,1 0 1 0 0,0 1 0 0 0,2-1 0 0 0,0 1 0 0 0,0 0 0 0 0,1 8-23 0 0,2-3 51 0 0,0-1-1 0 0,2 1 1 0 0,0 0 0 0 0,2-1-1 0 0,0 1 1 0 0,2 0-51 0 0,-5-15 72 0 0,1 1-1 0 0,1-1 1 0 0,-1 1 0 0 0,1-1-1 0 0,0 0 1 0 0,0 0 0 0 0,1 0-1 0 0,0 0 1 0 0,0-1 0 0 0,0 0 0 0 0,1 0-1 0 0,0 0 1 0 0,0 0 0 0 0,0 0-1 0 0,0-1 1 0 0,1 0 0 0 0,-1-1-1 0 0,2 1-71 0 0,5 4 246 0 0,-9-7-205 0 0,-1 1 0 0 0,1-1 0 0 0,-1 1 0 0 0,1-1 0 0 0,-1 0 0 0 0,1 0 0 0 0,0 0 0 0 0,0 0 0 0 0,-1-1 0 0 0,2 1-41 0 0,14 3 194 0 0,-14-3-319 0 0,-1 0 0 0 0,1 0 1 0 0,0-1-1 0 0,0 1 0 0 0,-1-1 1 0 0,1 1-1 0 0,0-1 0 0 0,-1-1 1 0 0,1 1-1 0 0,1 0 125 0 0,8-7-786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9:24.1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16640 505 1840 0 0,'77'9'96'0'0,"-34"-4"2243"0"0,30 0-2339 0 0,84-6 7795 0 0,77-9-4660 0 0,-59-7-2640 0 0,-10 2-155 0 0,51 5-340 0 0,11 18 3263 0 0,-189-3-2412 0 0,-35-4-728 0 0,0-1 0 0 0,0 1 1 0 0,0 0-1 0 0,0 0 0 0 0,0 0 0 0 0,0 0 1 0 0,0 0-1 0 0,0 1 0 0 0,2 1-123 0 0,-3-2 322 0 0,-2 0-313 0 0,-1-1 1 0 0,1 0-1 0 0,0 0 1 0 0,0 0-1 0 0,0 0 0 0 0,0 0 1 0 0,0 1-1 0 0,-1-1 1 0 0,1 0-1 0 0,0 0 1 0 0,0 0-1 0 0,0 0 1 0 0,0 1-1 0 0,0-1 1 0 0,0 0-1 0 0,0 0 1 0 0,0 0-1 0 0,0 1 1 0 0,0-1-1 0 0,0 0 1 0 0,0 0-1 0 0,0 0 0 0 0,0 1 1 0 0,0-1-1 0 0,0 0 1 0 0,0 0-1 0 0,0 1 1 0 0,0-1-1 0 0,0 0 1 0 0,0 0-1 0 0,0 0 1 0 0,0 0-1 0 0,0 1 1 0 0,0-1-1 0 0,1 0 1 0 0,-1 0-1 0 0,0 0 0 0 0,0 0 1 0 0,0 1-1 0 0,0-1 1 0 0,0 0-1 0 0,1 0 1 0 0,-1 0-1 0 0,0 0 1 0 0,0 0-1 0 0,0 0 1 0 0,0 1-1 0 0,1-1 1 0 0,-1 0-1 0 0,0 0 1 0 0,0 0-1 0 0,0 0 1 0 0,1 0-1 0 0,-1 0 0 0 0,0 0 1 0 0,0 0-1 0 0,0 0 1 0 0,1 0-1 0 0,-1 0 1 0 0,0 0-1 0 0,0 0 1 0 0,0 0-1 0 0,1 0 1 0 0,-1 0-1 0 0,0 0 1 0 0,0 0-1 0 0,0 0 1 0 0,1-1-1 0 0,-1 1-9 0 0,-13 10 33 0 0,5-7-9 0 0,0-1-1 0 0,0 0 0 0 0,0 0 1 0 0,0 0-1 0 0,0-2 1 0 0,-2 1-24 0 0,-22 3 231 0 0,-1 1 479 0 0,-29-1-710 0 0,-9 2 414 0 0,-226 27 642 0 0,240-30-867 0 0,-39-4-189 0 0,25 0 70 0 0,-44-4-3 0 0,-2-4-67 0 0,27 1 10 0 0,28 1-10 0 0,20 2 0 0 0,-6 2 0 0 0,-35 0 11 0 0,-14-1 42 0 0,-46 6-53 0 0,95 1 5 0 0,-338 28 50 0 0,250-23 247 0 0,0-5-1 0 0,-126-14-301 0 0,-19-13 337 0 0,-179-8-49 0 0,56 33-224 0 0,300 2-64 0 0,-129 0 0 0 0,-201-22 32 0 0,236 2 0 0 0,-37-13-32 0 0,-99-18 95 0 0,-1 16 0 0 0,-77 11-95 0 0,-299-2 10 0 0,298-6-10 0 0,127 9 0 0 0,50 0 86 0 0,-101-5 60 0 0,195 20-124 0 0,-277-9 92 0 0,-88-5-114 0 0,174 0 0 0 0,60 2 0 0 0,40 7 0 0 0,-326-7 0 0 0,421 15 35 0 0,-93 1 90 0 0,-47 9 66 0 0,-265-16 195 0 0,73-19-91 0 0,300 16-243 0 0,-8-1-20 0 0,-219-10 73 0 0,109 14-94 0 0,130 3-13 0 0,-58 0 15 0 0,-464-3 93 0 0,586 8-85 0 0,-898-14 553 0 0,645 0-286 0 0,-18 6-24 0 0,67 11-162 0 0,86 1-56 0 0,-169 8 137 0 0,162-2-34 0 0,-26 8 41 0 0,57-2-29 0 0,132-13-103 0 0,-129 4 90 0 0,37-14-137 0 0,121 5-47 0 0,-15 2 36 0 0,36 0-71 0 0,-1 0-1 0 0,1 1 0 0 0,-1 0 1 0 0,1 0-1 0 0,0 0 1 0 0,0 1-1 0 0,0 0 1 0 0,0 0-1 0 0,-3 2 72 0 0,7-3-288 0 0,-1 1 0 0 0,1-1 0 0 0,0 1-1 0 0,-1 0 1 0 0,1 0 0 0 0,0 0 0 0 0,0 0 0 0 0,0 0-1 0 0,0 1 1 0 0,1-1 0 0 0,-1 0 0 0 0,1 1 0 0 0,-1-1-1 0 0,1 1 1 0 0,0 0 0 0 0,0-1 0 0 0,0 1 0 0 0,0 0-1 0 0,1 0 1 0 0,-1 2 288 0 0,-4 20-8963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9:40.1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 0 9960 0 0,'3'13'301'0'0,"1"13"54"0"0,-7-1 2795 0 0,-2-1-992 0 0,0 0-1 0 0,2 0 0 0 0,1 1 0 0 0,1 1-2157 0 0,-4 37 2075 0 0,3-44-1645 0 0,0-1 0 0 0,2 1-1 0 0,0 8-429 0 0,1-3 654 0 0,-2 25-654 0 0,0-5 274 0 0,0-12-70 0 0,0-19-91 0 0,1 0 0 0 0,0 0 0 0 0,1-1 0 0 0,1 5-113 0 0,-2-14 17 0 0,1-1 1 0 0,-1 1-1 0 0,0 0 0 0 0,1 0 0 0 0,-1 0 0 0 0,0 0 1 0 0,-1-1-1 0 0,1 1 0 0 0,0 0 0 0 0,-1 0-17 0 0,1 2 48 0 0,6 7-37 0 0,-6-12-11 0 0,0 0 1 0 0,0 0-1 0 0,0 0 0 0 0,1 0 0 0 0,-1 0 0 0 0,0 0 0 0 0,0 0 0 0 0,0 0 0 0 0,0 0 0 0 0,1 1 0 0 0,-1-1 0 0 0,0 0 0 0 0,0 0 0 0 0,0 0 0 0 0,0 0 0 0 0,1 0 0 0 0,-1 0 0 0 0,0 0 0 0 0,0 0 1 0 0,0 0-1 0 0,0 0 0 0 0,1 0 0 0 0,-1 0 0 0 0,0-1 0 0 0,0 1 0 0 0,0 0 0 0 0,0 0 0 0 0,1 0 0 0 0,-1 0 0 0 0,0 0 0 0 0,0 0 0 0 0,0 0 0 0 0,5-7-1 0 0,-1 0 1 0 0,-1 0 0 0 0,0-1 0 0 0,0 1 0 0 0,0 0 0 0 0,-1-3 0 0 0,6-11 0 0 0,0 0 0 0 0,1 0 0 0 0,10-16 0 0 0,-14 29 0 0 0,0-1 0 0 0,1 1 0 0 0,0 1 0 0 0,0-1 0 0 0,1 1 0 0 0,0 0 0 0 0,8-5 0 0 0,-12 10 0 0 0,0 0 0 0 0,1 0 0 0 0,-1 1 0 0 0,1-1 0 0 0,-1 1 0 0 0,1 0 0 0 0,-1 0 0 0 0,1 0 0 0 0,0 0 0 0 0,0 1 0 0 0,0 0 0 0 0,-1 0 0 0 0,1 0 0 0 0,0 0 0 0 0,0 0 0 0 0,0 1 0 0 0,-1 0 0 0 0,1-1 0 0 0,0 1 0 0 0,1 1 0 0 0,1 0 0 0 0,1 1 0 0 0,-1-1 0 0 0,0 1 0 0 0,0 0 0 0 0,-1 0 0 0 0,1 1 0 0 0,-1 0 0 0 0,1 0 0 0 0,-1 0 0 0 0,0 1 0 0 0,1 1 0 0 0,0 3-1 0 0,1 0 0 0 0,-1 0-1 0 0,-1 0 1 0 0,0 1 0 0 0,0 0-1 0 0,-1 0 1 0 0,0 0 0 0 0,0 1-1 0 0,-1 0 1 0 0,-1-1 0 0 0,0 1-1 0 0,0 7 2 0 0,0-1 25 0 0,-2-1-1 0 0,0 1 1 0 0,0 0-1 0 0,-2-1 1 0 0,0 1-1 0 0,-1-1 1 0 0,0 0-1 0 0,-2 1-24 0 0,2-7 37 0 0,-1-1-1 0 0,1 0 0 0 0,-2 0 1 0 0,1 0-1 0 0,-1 0 1 0 0,-1-1-1 0 0,0 1 0 0 0,0-2 1 0 0,0 1-1 0 0,-1-1 1 0 0,0 0-1 0 0,-1 0 0 0 0,-6 5-36 0 0,11-10-9 0 0,0-1-1 0 0,-1 1 0 0 0,1 0 1 0 0,0-1-1 0 0,-1 0 0 0 0,1 0 1 0 0,-1 0-1 0 0,1 0 0 0 0,-1 0 1 0 0,0-1-1 0 0,1 1 0 0 0,-1-1 1 0 0,0 0-1 0 0,1 0 0 0 0,-1 0 1 0 0,0-1-1 0 0,1 0 0 0 0,-1 1 0 0 0,-1-2 10 0 0,1 1-51 0 0,-1 0 0 0 0,1-1 0 0 0,0 0 0 0 0,0 0 0 0 0,0 0 0 0 0,0 0 0 0 0,0-1 0 0 0,0 0 0 0 0,0 1 0 0 0,1-1 0 0 0,-1-1 0 0 0,1 1 0 0 0,0 0 0 0 0,-2-4 51 0 0,0 1-572 0 0,1-1 1 0 0,0 0-1 0 0,0 1 1 0 0,0-1-1 0 0,1-1 1 0 0,0 1-1 0 0,1 0 1 0 0,-1-1-1 0 0,1 1 1 0 0,1-1-1 0 0,0 0 1 0 0,0 0-1 0 0,0 0 1 0 0,1-2 571 0 0,1-28-2115 0 0,7 6-11 0 0</inkml:trace>
  <inkml:trace contextRef="#ctx0" brushRef="#br0" timeOffset="420.637">593 573 18799 0 0,'10'0'1888'0'0,"-9"0"-1869"0"0,-1 0 0 0 0,1 0 0 0 0,0 0 0 0 0,-1 0-1 0 0,1 0 1 0 0,-1 0 0 0 0,1 0 0 0 0,-1 0-1 0 0,1 1 1 0 0,-1-1 0 0 0,1 0 0 0 0,-1 0 0 0 0,1 1-1 0 0,-1-1 1 0 0,1 0 0 0 0,-1 1 0 0 0,0-1-1 0 0,1 1 1 0 0,-1-1 0 0 0,1 0 0 0 0,-1 1 0 0 0,0-1-1 0 0,0 1 1 0 0,1-1 0 0 0,-1 1 0 0 0,0-1 0 0 0,0 1-1 0 0,1-1 1 0 0,-1 1 0 0 0,0 0-19 0 0,2 14 680 0 0,-2-14-596 0 0,-5 34 670 0 0,1-14-493 0 0,3-17-231 0 0,0 0 1 0 0,0 0-1 0 0,0 0 1 0 0,-1 0-1 0 0,0 0 0 0 0,0 0-30 0 0,0-1 1 0 0,1 1-1 0 0,-1-1 0 0 0,1 0 1 0 0,0 1-1 0 0,0-1 0 0 0,0 1 1 0 0,0-1-1 0 0,1 1 0 0 0,-1 2 0 0 0,1 1 2 0 0,0-1 36 0 0,0 1 0 0 0,0-1-1 0 0,1 0 1 0 0,-1 1 0 0 0,3 5-38 0 0,-3-11 4 0 0,1 1-1 0 0,-1 0 1 0 0,1-1-1 0 0,0 1 1 0 0,0-1-1 0 0,-1 1 1 0 0,1-1 0 0 0,0 1-1 0 0,0-1 1 0 0,0 0-1 0 0,1 1 1 0 0,-1-1-1 0 0,0 0 1 0 0,0 0 0 0 0,1 0-1 0 0,-1 0 1 0 0,1 0-1 0 0,-1 0 1 0 0,1 0-1 0 0,-1-1 1 0 0,1 1 0 0 0,-1 0-1 0 0,1-1 1 0 0,0 1-1 0 0,1-1-3 0 0,2 1 105 0 0,1 0-1 0 0,0-1 1 0 0,-1 0-1 0 0,1 0 1 0 0,0-1-1 0 0,-1 1 1 0 0,1-1-1 0 0,0-1 1 0 0,-1 1-1 0 0,1-1 1 0 0,-1 0-1 0 0,0 0 1 0 0,0 0-1 0 0,4-3-104 0 0,-3 2 10 0 0,0-1 0 0 0,0 0-1 0 0,0-1 1 0 0,0 1 0 0 0,-1-1-1 0 0,0-1 1 0 0,0 1 0 0 0,0-1-1 0 0,-1 1 1 0 0,1-1 0 0 0,0-3-10 0 0,-1 3 79 0 0,-1 0 0 0 0,0-1 0 0 0,-1 1 0 0 0,1-1 1 0 0,0-5-80 0 0,-2 10 2 0 0,-1-1 0 0 0,1 0 0 0 0,-1 0 1 0 0,0 0-1 0 0,0 1 0 0 0,0-1 1 0 0,0 0-1 0 0,0 0 0 0 0,-1 0 1 0 0,1 1-1 0 0,-1-1 0 0 0,0 0 1 0 0,0 1-1 0 0,0-1 0 0 0,-1-2-2 0 0,-6-5-519 0 0,-1-3-274 0 0,6 9 233 0 0,1 1 0 0 0,0-1 0 0 0,-1 0 0 0 0,0 1 0 0 0,0 0 0 0 0,-2-2 560 0 0,-4-5-5914 0 0,5 6-523 0 0</inkml:trace>
  <inkml:trace contextRef="#ctx0" brushRef="#br0" timeOffset="835.612">946 378 13824 0 0,'3'9'262'0'0,"-2"-7"-125"0"0,0 1 0 0 0,0 0 0 0 0,1-1 0 0 0,-1 1 0 0 0,1-1 0 0 0,-1 1 0 0 0,1-1 0 0 0,0 0 1 0 0,0 1-138 0 0,0-1 135 0 0,1 1 0 0 0,-1 0 0 0 0,0 1 0 0 0,0-1 0 0 0,0 0 0 0 0,-1 1 0 0 0,1-1 0 0 0,-1 1 0 0 0,0-1 0 0 0,1 2-135 0 0,9 40 2359 0 0,-11-41-2258 0 0,2 6 160 0 0,-1 0-1 0 0,0 0 1 0 0,-1 0 0 0 0,0 0-1 0 0,-1 3-260 0 0,0 14 422 0 0,-1 10 226 0 0,-3 20-648 0 0,1-32 67 0 0,2-1 0 0 0,1 1 0 0 0,1 0 0 0 0,2 13-67 0 0,-2-38 13 0 0,0 1 0 0 0,0-1-1 0 0,0 1 1 0 0,0-1 0 0 0,0 1 0 0 0,0-1-1 0 0,1 1 1 0 0,-1-1 0 0 0,0 1-1 0 0,0-1 1 0 0,0 1 0 0 0,1-1-1 0 0,-1 0 1 0 0,0 1 0 0 0,0-1 0 0 0,1 1-1 0 0,-1-1 1 0 0,0 0 0 0 0,1 1-1 0 0,-1-1 1 0 0,1 0 0 0 0,-1 1-1 0 0,0-1 1 0 0,1 0 0 0 0,-1 1 0 0 0,1-1-1 0 0,-1 0 1 0 0,1 0 0 0 0,-1 0-1 0 0,1 1 1 0 0,-1-1 0 0 0,1 0 0 0 0,-1 0-1 0 0,1 0 1 0 0,-1 0 0 0 0,1 0-1 0 0,-1 0 1 0 0,1 0 0 0 0,-1 0-1 0 0,1 0 1 0 0,-1 0 0 0 0,1 0 0 0 0,-1-1-1 0 0,1 1 1 0 0,-1 0 0 0 0,1 0-1 0 0,-1 0 1 0 0,1-1 0 0 0,-1 1-1 0 0,1 0 1 0 0,-1 0 0 0 0,1-1-13 0 0,2-1 14 0 0,0 1-1 0 0,0-2 1 0 0,1 1 0 0 0,-1 0-1 0 0,-1-1 1 0 0,2 0-14 0 0,15-13 52 0 0,-15 13-44 0 0,-1 0 0 0 0,1 0 0 0 0,0-1 0 0 0,-1 1 1 0 0,0-1-1 0 0,0 0 0 0 0,0 1 0 0 0,1-2-8 0 0,3-7 102 0 0,0 2 0 0 0,1-1-1 0 0,1 1 1 0 0,0 0 0 0 0,0 1-1 0 0,1 0 1 0 0,0 1 0 0 0,5-3-102 0 0,-13 9-38 0 0,1 0 0 0 0,0 1 1 0 0,0-1-1 0 0,0 1 1 0 0,0-1-1 0 0,0 1 1 0 0,0 0-1 0 0,0 0 1 0 0,1 0-1 0 0,2 0 38 0 0,-5 1-6 0 0,1 0-1 0 0,-1 0 1 0 0,0 0 0 0 0,1 0-1 0 0,-1 0 1 0 0,1 1 0 0 0,-1-1-1 0 0,0 0 1 0 0,1 1 0 0 0,-1-1-1 0 0,0 1 1 0 0,0-1 0 0 0,1 1-1 0 0,-1 0 1 0 0,0 0 0 0 0,0-1-1 0 0,0 1 1 0 0,0 0 0 0 0,0 0-1 0 0,0 0 1 0 0,0 0 0 0 0,0 0-1 0 0,0 0 1 0 0,0 1 0 0 0,0-1-1 0 0,-1 0 1 0 0,1 1 6 0 0,5 8 34 0 0,-3-4-31 0 0,0-1 0 0 0,0 0-1 0 0,-1 1 1 0 0,0-1 0 0 0,0 1 0 0 0,0 0-1 0 0,0 4-2 0 0,9 35 345 0 0,-8-32-688 0 0,0-1-1 0 0,0 0 1 0 0,-1 2 343 0 0,1 2-1435 0 0,1 0-77 0 0</inkml:trace>
  <inkml:trace contextRef="#ctx0" brushRef="#br0" timeOffset="1182.86">1582 551 7368 0 0,'0'0'568'0'0,"0"0"6"0"0,0 0 1420 0 0,0 0 659 0 0,0 0 130 0 0,-2 0-322 0 0,-13 8-1926 0 0,1 1 0 0 0,-1 1 1 0 0,1 0-1 0 0,1 0 0 0 0,-5 6-535 0 0,13-12 218 0 0,-2 2-92 0 0,0 1 0 0 0,1 0 0 0 0,0 0 0 0 0,0 0 0 0 0,1 1 0 0 0,0 0 0 0 0,0 1-126 0 0,2-5 28 0 0,1 0 0 0 0,0 1 0 0 0,0-1-1 0 0,0 1 1 0 0,1-1 0 0 0,-1 1 0 0 0,1 0 0 0 0,0 0 0 0 0,1-1 0 0 0,-1 1 0 0 0,1 0 0 0 0,0 0-1 0 0,0 0 1 0 0,0 0-28 0 0,1-1 15 0 0,-1-1 0 0 0,1 0 0 0 0,0 0 1 0 0,0 0-1 0 0,0 1 0 0 0,1-1 0 0 0,-1-1 0 0 0,1 1 0 0 0,-1 0 0 0 0,1 0 0 0 0,0 0 0 0 0,0-1 0 0 0,0 1 0 0 0,0-1 0 0 0,1 0 0 0 0,-1 0 0 0 0,3 2-15 0 0,-2-2 15 0 0,1 0 1 0 0,-1 0-1 0 0,1-1 0 0 0,0 1 0 0 0,0-1 0 0 0,0 0 0 0 0,-1 0 0 0 0,1 0 1 0 0,0 0-1 0 0,0-1 0 0 0,0 0 0 0 0,1 0 0 0 0,-1 0-15 0 0,5 0 37 0 0,-1-1-1 0 0,1 0 0 0 0,0-1 1 0 0,-1 0-1 0 0,1 0 0 0 0,-1-1 1 0 0,0 0-1 0 0,0-1 1 0 0,0 0-1 0 0,0 0 0 0 0,-1 0 1 0 0,6-5-37 0 0,0-3 73 0 0,0 0 0 0 0,-1 0 0 0 0,-1-1 1 0 0,0-1-1 0 0,-1 0 0 0 0,0 0 0 0 0,-1-1 0 0 0,-1 0 1 0 0,0-1-1 0 0,-1 0 0 0 0,-1 0 0 0 0,-1 0 1 0 0,3-12-74 0 0,0-3 63 0 0,0-1 21 0 0,0-1 0 0 0,-2 1-1 0 0,-2-1 1 0 0,1-27-84 0 0,-6 28 129 0 0,0 0 0 0 0,-2 1 0 0 0,-5-21-129 0 0,5 36 40 0 0,-1 1-1 0 0,-1 0 0 0 0,0 0 1 0 0,-1 0-1 0 0,-1 1 0 0 0,0 0 0 0 0,-1 0 1 0 0,-3-4-40 0 0,8 14 8 0 0,0 0-1 0 0,-1 0 1 0 0,1 1 0 0 0,0-1 0 0 0,-1 1 0 0 0,0 0 0 0 0,0 0 0 0 0,-1 0-8 0 0,4 2 2 0 0,-1 0-1 0 0,1 0 1 0 0,-1 0-1 0 0,1 1 1 0 0,-1-1-1 0 0,1 0 1 0 0,-1 1 0 0 0,0-1-1 0 0,1 1 1 0 0,-1 0-1 0 0,0-1 1 0 0,0 1-1 0 0,1 0 1 0 0,-1 0 0 0 0,0 0-1 0 0,1 0 1 0 0,-1 1-1 0 0,0-1 1 0 0,0 0-1 0 0,1 1 1 0 0,-1-1 0 0 0,1 1-1 0 0,-1-1 1 0 0,0 1-1 0 0,1 0-1 0 0,-3 2 57 0 0,0 0 0 0 0,0 1-1 0 0,0-1 1 0 0,1 1 0 0 0,0 0-1 0 0,-1 0 1 0 0,2 0 0 0 0,-1 0-1 0 0,0 1 1 0 0,1-1 0 0 0,0 1-1 0 0,0-1 1 0 0,0 1 0 0 0,0 2-57 0 0,-2 6 128 0 0,1-1 1 0 0,0 1-1 0 0,1 0 1 0 0,1-1-1 0 0,0 3-128 0 0,0 22 145 0 0,3 1 0 0 0,0-1 0 0 0,3-1 0 0 0,8 36-145 0 0,45 141-91 0 0,-46-174 130 0 0,-6-22-37 0 0,1 0 0 0 0,1 0-1 0 0,1 1-1 0 0,11 24-63 0 0,-14-29-414 0 0,1 1 1 0 0,0-1 0 0 0,1-1 0 0 0,0 0 0 0 0,1 0-1 0 0,0 0 1 0 0,1-1 476 0 0,-8-9-284 0 0,1 0 0 0 0,-1 0 0 0 0,0-1 0 0 0,0 1 0 0 0,1 0 0 0 0,-1-1 0 0 0,1 0-1 0 0,0 0 1 0 0,-1 0 0 0 0,1 0 0 0 0,0 0 0 0 0,0 0 284 0 0,15 3-1751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9:36.9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252 0 9216 0 0,'0'0'706'0'0,"0"0"-150"0"0,0 0 1094 0 0,0 0 522 0 0,0 0 106 0 0,0 0-147 0 0,0 0-715 0 0,-5 16 2448 0 0,-2-8-3144 0 0,1 0 0 0 0,0 0 0 0 0,-2 6-720 0 0,-6 7 440 0 0,-4 7-151 0 0,2 0 0 0 0,1 1 1 0 0,1 1-1 0 0,-3 12-289 0 0,-20 43 342 0 0,11-31 361 0 0,-5 20-703 0 0,24-55 196 0 0,1 1 0 0 0,0 0 1 0 0,2 0-1 0 0,0 0 0 0 0,0 16-196 0 0,4-25 62 0 0,0 0 1 0 0,1 0-1 0 0,0 0 0 0 0,1 0 0 0 0,0-1 0 0 0,0 1 0 0 0,1-1 0 0 0,1 1 0 0 0,0-1 0 0 0,0 0 0 0 0,1 0 0 0 0,0-1 0 0 0,1 0 0 0 0,0 1 0 0 0,1-2 0 0 0,4 6-62 0 0,-4-7-216 0 0,-1 0-1 0 0,1-1 0 0 0,0 0 1 0 0,1 0-1 0 0,0-1 0 0 0,0 0 1 0 0,0 0-1 0 0,0 0 0 0 0,1-1 217 0 0,-2-1-782 0 0,1-1 1 0 0,-1 1-1 0 0,1-1 0 0 0,0-1 0 0 0,0 1 0 0 0,-1-1 1 0 0,1-1-1 0 0,0 1 0 0 0,0-2 0 0 0,0 1 0 0 0,2-1 782 0 0,20-5-7663 0 0</inkml:trace>
  <inkml:trace contextRef="#ctx0" brushRef="#br0" timeOffset="328.873">647 389 19375 0 0,'24'8'732'0'0,"0"1"772"0"0,19 3-1504 0 0,-40-12 559 0 0,-3 0 185 0 0,0 0 31 0 0,-4 8 534 0 0,1-1-1160 0 0,0-1 0 0 0,0 0 0 0 0,-1 0 0 0 0,0 0 0 0 0,0 0 1 0 0,0 0-1 0 0,0-1 0 0 0,-1 0 0 0 0,0 0 0 0 0,0 0 0 0 0,-1-1 0 0 0,-3 4-149 0 0,1-2 25 0 0,1 0-1 0 0,0 0 1 0 0,0 1 0 0 0,0 1 0 0 0,1-1-1 0 0,-3 6-24 0 0,8-10 35 0 0,-1 0 0 0 0,1 0 0 0 0,0 0 0 0 0,0 1 0 0 0,0-1-1 0 0,1 0 1 0 0,-1 1 0 0 0,1-1 0 0 0,0 1 0 0 0,-1-1 0 0 0,2 1 0 0 0,-1-1 0 0 0,0 0-1 0 0,1 1 1 0 0,-1-1 0 0 0,1 0 0 0 0,1 1-35 0 0,1 7 100 0 0,1 0 0 0 0,0 0 0 0 0,1-1 0 0 0,4 6-100 0 0,16 33 90 0 0,-21-39-65 0 0,0 0 0 0 0,0-1 0 0 0,-1 1 0 0 0,0 0 0 0 0,-1 1 0 0 0,0-1 0 0 0,-1 0 0 0 0,0 8-25 0 0,1 0 13 0 0,-1-13-13 0 0,-1-1 0 0 0,1 1-1 0 0,-2-1 1 0 0,1 1 0 0 0,0-1-1 0 0,-1 1 1 0 0,0-1 0 0 0,0 1-1 0 0,0-1 1 0 0,0 1 0 0 0,-1-1-1 0 0,1 0 1 0 0,-2 1 0 0 0,2-2 0 0 0,-1-1 0 0 0,1 0 0 0 0,-1 0-1 0 0,1 0 1 0 0,-1 0 0 0 0,0 0 0 0 0,0-1 0 0 0,0 1 0 0 0,0-1-1 0 0,0 1 1 0 0,0-1 0 0 0,0 1 0 0 0,-1-1 0 0 0,1 0 0 0 0,0 0-1 0 0,-1 0 1 0 0,1-1 0 0 0,-1 1 0 0 0,1 0 0 0 0,-1-1 0 0 0,1 0-1 0 0,-1 1 1 0 0,1-1 0 0 0,-2 0 0 0 0,1 0-40 0 0,-1 0 0 0 0,1-1 0 0 0,0 1 1 0 0,0-1-1 0 0,0 1 0 0 0,0-1 0 0 0,0 0 0 0 0,0 0 0 0 0,0 0 0 0 0,0-1 0 0 0,0 1 0 0 0,0-1 0 0 0,0 0 40 0 0,-2-2-500 0 0,0 0 1 0 0,0-1-1 0 0,0 1 0 0 0,1-1 0 0 0,0 0 0 0 0,0 0 500 0 0,-4-7-2758 0 0,4-3-5365 0 0</inkml:trace>
  <inkml:trace contextRef="#ctx0" brushRef="#br0" timeOffset="728.936">930 456 13360 0 0,'2'5'237'0'0,"0"1"0"0"0,0 0 1 0 0,1-1-1 0 0,0 0 0 0 0,0 1 1 0 0,3 3-238 0 0,-4-6 18 0 0,0 1 1 0 0,0 0 0 0 0,0 0 0 0 0,-1 0 0 0 0,1 0 0 0 0,-1 0 0 0 0,1 4-19 0 0,5 13 1292 0 0,-6-14-730 0 0,1-1 1 0 0,-1 1 0 0 0,0-1 0 0 0,0 1-1 0 0,-1 0 1 0 0,0-1 0 0 0,0 1 0 0 0,0 1-563 0 0,-1 20 661 0 0,5 27-554 0 0,4 58 1753 0 0,-7-98-1789 0 0,-1-13-102 0 0,0 1-1 0 0,0 0 1 0 0,0-1-1 0 0,0 1 1 0 0,1 0 0 0 0,0-1-1 0 0,-1 1 1 0 0,1-1-1 0 0,0 1 1 0 0,0-1-1 0 0,1 1 32 0 0,-2-2 9 0 0,0 0 0 0 0,1 0 0 0 0,0 0 0 0 0,-1 0-1 0 0,1-1 1 0 0,-1 1 0 0 0,1 0 0 0 0,0 0 0 0 0,-1 0-1 0 0,1-1 1 0 0,0 1 0 0 0,0 0 0 0 0,0-1 0 0 0,0 1 0 0 0,0-1-1 0 0,-1 1 1 0 0,1-1 0 0 0,0 1 0 0 0,0-1 0 0 0,0 0 0 0 0,0 1-1 0 0,0-1 1 0 0,0 0 0 0 0,0 0 0 0 0,1 0 0 0 0,-1 0-1 0 0,0 0 1 0 0,0 0 0 0 0,0 0 0 0 0,0 0 0 0 0,0 0 0 0 0,0 0-1 0 0,0-1 1 0 0,0 1 0 0 0,0 0 0 0 0,0-1 0 0 0,0 1-1 0 0,0-1 1 0 0,0 1 0 0 0,0-1-9 0 0,5-3 36 0 0,-1 0 0 0 0,0 0-1 0 0,1-1 1 0 0,-1 0 0 0 0,-1 0-1 0 0,1 0-35 0 0,0 0-9 0 0,2-3 19 0 0,0 0 1 0 0,0-1 0 0 0,-1 0-1 0 0,0 0 1 0 0,-1 0 0 0 0,0 0-1 0 0,1-5-10 0 0,-3 9 0 0 0,0 0 0 0 0,0 0 0 0 0,0 0 0 0 0,4-3 0 0 0,-5 5 0 0 0,1-1 0 0 0,0 1 0 0 0,-1-1 0 0 0,0 0 0 0 0,0 0 0 0 0,0 0 0 0 0,0 0 0 0 0,0-2 0 0 0,-1-3 4 0 0,0 6 4 0 0,0 0-1 0 0,0 1 1 0 0,0-1-1 0 0,0 0 1 0 0,0 0-1 0 0,0 1 1 0 0,1-1 0 0 0,-1 1-1 0 0,1-1 1 0 0,0 1-1 0 0,-1 0 1 0 0,2-1-8 0 0,-2 1 153 0 0,0 2-126 0 0,-1 0 0 0 0,0 0 0 0 0,1 0 0 0 0,-1-1 0 0 0,1 1 0 0 0,-1 0 0 0 0,0 0 0 0 0,1 0 0 0 0,-1 0 0 0 0,1 0 0 0 0,-1 0 0 0 0,0 1 0 0 0,1-1 0 0 0,-1 0 0 0 0,1 0 0 0 0,-1 0 0 0 0,0 0 0 0 0,1 0 0 0 0,-1 0 0 0 0,0 1-1 0 0,1-1 1 0 0,-1 0 0 0 0,0 0 0 0 0,1 1 0 0 0,-1-1 0 0 0,0 0 0 0 0,1 1-27 0 0,7 18 232 0 0,0 1-1 0 0,-2 1 1 0 0,0-1 0 0 0,0 8-232 0 0,1 3-88 0 0,8 19 88 0 0,-12-40-438 0 0,1-1 0 0 0,1 1 0 0 0,-1-1 0 0 0,2 0 0 0 0,-1 0 1 0 0,1 0-1 0 0,0-1 438 0 0,6 3-5584 0 0,1-2-1685 0 0</inkml:trace>
  <inkml:trace contextRef="#ctx0" brushRef="#br0" timeOffset="1170.279">1493 610 17503 0 0,'-1'4'173'0'0,"0"0"0"0"0,0 0 0 0 0,0 0-1 0 0,1 0 1 0 0,0 0 0 0 0,0 0 0 0 0,0 0-1 0 0,0 1 1 0 0,0-1 0 0 0,1 1-173 0 0,11 43 259 0 0,-8-35 331 0 0,-1-1-1 0 0,0 1 1 0 0,-1 0-590 0 0,3 101 2236 0 0,-4-84-2236 0 0,-1-21 0 0 0,1 1 0 0 0,-1 0 0 0 0,1-1 0 0 0,1 1 0 0 0,1 4 0 0 0,-1-10-7 0 0,0 4-41 0 0,1-11 30 0 0,4-6 111 0 0,-5 5-92 0 0,1 1 1 0 0,-1-1-1 0 0,0 0 0 0 0,0 0 0 0 0,0 0 0 0 0,-1-1 0 0 0,1 1 0 0 0,-1 0 0 0 0,0-1 0 0 0,0 0-1 0 0,4-16-23 0 0,12-36-339 0 0,-10 29 132 0 0,2 0 1 0 0,9-20 229 0 0,-12 32 3 0 0,-5 13 35 0 0,0-1 1 0 0,1 1 0 0 0,-1-1-1 0 0,1 1 1 0 0,0 0 0 0 0,0 0-1 0 0,0 0 1 0 0,0 0 0 0 0,1-1-39 0 0,5-4 104 0 0,9-8 167 0 0,-16 15-265 0 0,0 1 1 0 0,0-1-1 0 0,0 1 0 0 0,0-1 0 0 0,0 1 1 0 0,-1 0-1 0 0,1 0 0 0 0,0-1 0 0 0,0 1 0 0 0,0 0 1 0 0,0 0-1 0 0,0 0 0 0 0,0 0 0 0 0,0 0 1 0 0,0 0-1 0 0,0 0 0 0 0,0 0 0 0 0,0 1 0 0 0,0-1 1 0 0,0 0-1 0 0,0 0 0 0 0,-1 1 0 0 0,1-1-6 0 0,1 1 40 0 0,0 0 0 0 0,-1 0 0 0 0,1 0 0 0 0,-1 0 0 0 0,1 0 0 0 0,-1 0 0 0 0,1 0 0 0 0,-1 1-1 0 0,0-1 1 0 0,0 0 0 0 0,0 1 0 0 0,0-1 0 0 0,0 1 0 0 0,0 0 0 0 0,0-1 0 0 0,0 1 0 0 0,0 0 0 0 0,-1-1 0 0 0,1 1-1 0 0,-1 0 1 0 0,1 0 0 0 0,-1 0-40 0 0,6 14 264 0 0,-1-1-157 0 0,-1-1 1 0 0,0 1 0 0 0,-1 0 0 0 0,1 15-108 0 0,5 23 81 0 0,-3-28-78 0 0,-1 0 1 0 0,-1 1-1 0 0,-2 0-3 0 0,-1-17-123 0 0,0 1-1 0 0,0-1 0 0 0,1 1 1 0 0,0-1-1 0 0,1 0 1 0 0,0 0-1 0 0,3 6 124 0 0,-5-13-644 0 0,-1-2-1239 0 0</inkml:trace>
  <inkml:trace contextRef="#ctx0" brushRef="#br0" timeOffset="1695.434">1806 639 6448 0 0,'8'24'288'0'0,"-4"-14"56"0"0,-4 6-280 0 0</inkml:trace>
  <inkml:trace contextRef="#ctx0" brushRef="#br0" timeOffset="1696.434">1653 865 11976 0 0,'6'-2'1244'0'0,"-2"1"-1133"0"0,-1-1 0 0 0,0-1 0 0 0,0 1 0 0 0,0 0 1 0 0,0-1-1 0 0,-1 1 0 0 0,1-1 0 0 0,-1 0 1 0 0,1 0-1 0 0,-1 0 0 0 0,0 0 0 0 0,0-1-111 0 0,22-46 2700 0 0,-17 35-2184 0 0,-1 1-288 0 0,1 1 0 0 0,0 0 0 0 0,1 0 0 0 0,0 1 0 0 0,1 0 0 0 0,0 0 0 0 0,1 1 0 0 0,10-9-228 0 0,-16 17 110 0 0,-1 1 1 0 0,1 0-1 0 0,0 0 0 0 0,0 1 1 0 0,-1-1-1 0 0,1 1 0 0 0,0 0 0 0 0,4-1-110 0 0,-7 1 47 0 0,1 1-1 0 0,-1 0 1 0 0,1-1-1 0 0,0 1 1 0 0,-1 0-1 0 0,1 0 0 0 0,-1 0 1 0 0,1 0-1 0 0,-1 0 1 0 0,1 0-1 0 0,-1 0 0 0 0,1 1 1 0 0,-1-1-1 0 0,1 1 1 0 0,-1-1-1 0 0,1 1 0 0 0,-1-1 1 0 0,1 1-1 0 0,-1 0 1 0 0,0 0-1 0 0,1-1 0 0 0,-1 1 1 0 0,0 0-1 0 0,0 0 1 0 0,1 1-47 0 0,5 10 243 0 0,-1 2 0 0 0,0-1-1 0 0,-1 0 1 0 0,0 1 0 0 0,-1 0 0 0 0,-1 0 0 0 0,2 13-243 0 0,9 33-42 0 0,-8-35-24 0 0,0 0-1 0 0,-2 0 0 0 0,0 1 1 0 0,-2 1 66 0 0,-2-24 40 0 0,1 1 0 0 0,-1-1 1 0 0,1 0-1 0 0,0 0 0 0 0,0 0 0 0 0,1 0 1 0 0,-1 0-1 0 0,0 0 0 0 0,2 2-40 0 0,-2-4-136 0 0,-1-1-1108 0 0,0 0-482 0 0,0 0-96 0 0</inkml:trace>
  <inkml:trace contextRef="#ctx0" brushRef="#br0" timeOffset="2637.1">2083 650 17967 0 0,'6'13'588'0'0,"-1"-4"-133"0"0,-1 1 0 0 0,0-1-1 0 0,2 10-454 0 0,2 8 9 0 0,1 7 332 0 0,-1 12 319 0 0,-1-9 586 0 0,0 14-1246 0 0,-5-28 348 0 0,1-3-119 0 0,-2 0-1 0 0,-1 1 0 0 0,0-1 1 0 0,-1 3-229 0 0,0-13 29 0 0,2-13-22 0 0,-1 1 0 0 0,1 0 0 0 0,0-1 1 0 0,0 1-1 0 0,0 0 0 0 0,0-1 0 0 0,0 1 0 0 0,1-1-7 0 0,8-19-4 0 0,-6-1 4 0 0,6-18 0 0 0,6-8 0 0 0,-4 10 0 0 0,12-22 0 0 0,-19 48 0 0 0,2 1 0 0 0,-1 0 0 0 0,2 0 0 0 0,0 1 0 0 0,0 0 0 0 0,7-7 0 0 0,-11 13 0 0 0,2-1 0 0 0,0 0 0 0 0,0 0 0 0 0,5-3 0 0 0,-9 8 0 0 0,0 1 0 0 0,-1-1 0 0 0,1 1 0 0 0,0 0 0 0 0,-1-1 0 0 0,1 1 0 0 0,0 0 0 0 0,-1 0 0 0 0,1 1 0 0 0,0-1 0 0 0,-1 0 0 0 0,1 0 0 0 0,0 1 0 0 0,-1-1 0 0 0,1 1 0 0 0,-1-1 0 0 0,1 1 0 0 0,3 0 0 0 0,-3 0 0 0 0,0 0 0 0 0,0 0 0 0 0,0 1 0 0 0,0-1 0 0 0,0 0 0 0 0,0 1 0 0 0,0-1 0 0 0,0 1 0 0 0,0 0 0 0 0,-1-1 0 0 0,1 1 0 0 0,-1 0 0 0 0,1 0 0 0 0,-1 0 0 0 0,0 0 0 0 0,0 0 0 0 0,0 0 0 0 0,0 1 0 0 0,4 8 0 0 0,0 1 0 0 0,-2-1 0 0 0,1 2 0 0 0,-2-6 0 0 0,20 50-54 0 0,-14-40 44 0 0,-8-15 7 0 0,1 0-1 0 0,0-1 0 0 0,0 1 1 0 0,0 0-1 0 0,0-1 1 0 0,0 1-1 0 0,0-1 0 0 0,0 0 1 0 0,1 1-1 0 0,-1-1 1 0 0,0 0-1 0 0,1 0 0 0 0,-1 0 1 0 0,1 0-1 0 0,-1 0 1 0 0,1 0-1 0 0,1 1 4 0 0,-2-2-3 0 0,0 0 1 0 0,0 0-1 0 0,0 1 0 0 0,0-1 1 0 0,0 0-1 0 0,0 0 0 0 0,0 0 1 0 0,0 0-1 0 0,0 0 0 0 0,0 0 1 0 0,0 0-1 0 0,1-1 0 0 0,-1 1 1 0 0,0 0-1 0 0,0-1 0 0 0,0 1 1 0 0,0 0-1 0 0,-1-1 0 0 0,1 1 1 0 0,0-1-1 0 0,0 0 0 0 0,0 1 1 0 0,0-1-1 0 0,0 0 0 0 0,-1 1 1 0 0,1-1-1 0 0,0 0 0 0 0,0 0 1 0 0,-1 0 2 0 0,5-3-7 0 0,0-1 0 0 0,0 0 1 0 0,1 1-1 0 0,0 0 0 0 0,-1 1 1 0 0,1-1-1 0 0,1 1 0 0 0,3-2 7 0 0,10-4 0 0 0,-17 7 0 0 0,0 0 0 0 0,0 1 0 0 0,0-1 0 0 0,1 1 0 0 0,-1 0 0 0 0,0 0 0 0 0,1 0 0 0 0,-1 0 0 0 0,1 1 0 0 0,1-1 0 0 0,-3 1 0 0 0,0 0 0 0 0,0-1 0 0 0,0 1 0 0 0,0-1 0 0 0,0 1 0 0 0,0-1 0 0 0,0 0 0 0 0,0 0 0 0 0,0 0 0 0 0,0 0 0 0 0,0 0 0 0 0,1-1 0 0 0,-1 1 0 0 0,0 0 0 0 0,1 1 0 0 0,-1-1 0 0 0,0 0 0 0 0,2 0 0 0 0,7 1-9 0 0,-9 0 4 0 0,-1 0 0 0 0,1 0 0 0 0,-1 0 1 0 0,1 0-1 0 0,-1 0 0 0 0,1 0 0 0 0,-1 0 0 0 0,1-1 1 0 0,-1 1-1 0 0,1-1 0 0 0,-1 1 0 0 0,0-1 0 0 0,2 0 5 0 0,14-7-43 0 0,-15 8 41 0 0,0-1 0 0 0,0 0-1 0 0,0 0 1 0 0,0 0 0 0 0,0 0 0 0 0,0 0-1 0 0,0 0 1 0 0,0-1 0 0 0,0 1 0 0 0,-1 0 0 0 0,1-1-1 0 0,-1 1 1 0 0,2-2 2 0 0,4-8-7 0 0,-3 7-5 0 0,-1-1 0 0 0,0 1 0 0 0,0 0 0 0 0,-1-1 0 0 0,1 0 0 0 0,-1 0 0 0 0,0 0-1 0 0,0 0 1 0 0,-1 0 0 0 0,1 0 0 0 0,-1 0 0 0 0,-1 0 0 0 0,1-1 0 0 0,0-3 12 0 0,-1 1 0 0 0,0 6 0 0 0,0-1 0 0 0,1 1 0 0 0,-1-1 0 0 0,0 0 0 0 0,-1 1 0 0 0,1-1 0 0 0,0 1 0 0 0,-1-1 0 0 0,0 1 0 0 0,1-1 0 0 0,-1 1 0 0 0,0-1 0 0 0,0 1 0 0 0,0-1 0 0 0,-1 1 0 0 0,1 0 0 0 0,0 0 0 0 0,-2-2 0 0 0,-2 1 0 0 0,4 3 0 0 0,1-1 0 0 0,-1 1 0 0 0,1-1 0 0 0,-1 1 0 0 0,0-1 0 0 0,1 1 0 0 0,-1 0 0 0 0,0 0 0 0 0,0-1 0 0 0,1 1 0 0 0,-1 0 0 0 0,0 0 0 0 0,0 0 0 0 0,1 0 0 0 0,-1 0 0 0 0,0 0 0 0 0,0 0 0 0 0,1 0 0 0 0,-1 0 0 0 0,0 0 0 0 0,0 0 0 0 0,-2 1 0 0 0,-9 0 8 0 0,9 1 10 0 0,-2 2 10 0 0,-12 4-16 0 0,13-2-10 0 0,2-2 5 0 0,0-3-2 0 0,0 1 0 0 0,0 1-1 0 0,0-1 1 0 0,0 0 0 0 0,1 0 0 0 0,-1 1 0 0 0,1-1 0 0 0,-1 1-1 0 0,1-1 1 0 0,0 1 0 0 0,0 1-5 0 0,-2 4 15 0 0,1-3-2 0 0,1-1 0 0 0,0 1 0 0 0,-1-1 0 0 0,2 1 0 0 0,-1 0 0 0 0,0-1 0 0 0,1 1 1 0 0,0 0-1 0 0,0-1 0 0 0,0 1 0 0 0,1 0 0 0 0,0-1 0 0 0,0 1 0 0 0,0 2-13 0 0,2 1 17 0 0,0 1-1 0 0,1-1 1 0 0,0 0 0 0 0,0 0 0 0 0,0 0-1 0 0,1-1 1 0 0,3 4-17 0 0,-5-6 4 0 0,1 0-1 0 0,0-1 1 0 0,1 1 0 0 0,-1-1-1 0 0,1 0 1 0 0,0 0 0 0 0,0 0-1 0 0,0-1 1 0 0,0 1 0 0 0,1-1-1 0 0,-1-1 1 0 0,1 1 0 0 0,0-1-1 0 0,0 0 1 0 0,0 0 0 0 0,0-1-1 0 0,0 0 1 0 0,0 0 0 0 0,0 0 0 0 0,0-1-1 0 0,1 1 1 0 0,-1-2 0 0 0,0 1-1 0 0,0-1 1 0 0,0 0 0 0 0,0 0-1 0 0,1 0 1 0 0,-1-1 0 0 0,5-2-4 0 0,-1 0-24 0 0,0 0 0 0 0,-1-1 0 0 0,1 0 0 0 0,-1-1 0 0 0,0 0 0 0 0,0 0 0 0 0,-1-1 1 0 0,0 0-1 0 0,0 0 0 0 0,-1-1 0 0 0,3-3 24 0 0,-4 3-20 0 0,0-1-1 0 0,-1 0 1 0 0,0 0-1 0 0,2-8 21 0 0,9-14-5 0 0,-13 22 5 0 0,-3 9 0 0 0,0 1 0 0 0,0-1 0 0 0,0 0 0 0 0,0 0 0 0 0,0 0 0 0 0,0 0 0 0 0,0 0 0 0 0,0 0 0 0 0,0 0 0 0 0,0 0 0 0 0,0 0 0 0 0,0 0 0 0 0,0 0 0 0 0,0 0 0 0 0,-1 0 0 0 0,1 0 0 0 0,0 0 0 0 0,0 0 0 0 0,0 0 0 0 0,0 0 0 0 0,0 0 0 0 0,0 0 0 0 0,0 0 0 0 0,0 0 0 0 0,0 0 0 0 0,0 0 0 0 0,0 0 0 0 0,0 0 0 0 0,0 0 0 0 0,-1 0 0 0 0,1 0 0 0 0,0 0 0 0 0,0-1 0 0 0,0 1 0 0 0,0 0 0 0 0,0 0 0 0 0,0 0 0 0 0,0 0 0 0 0,0 0 0 0 0,0 0 0 0 0,0 0 0 0 0,0 0 0 0 0,0 0 0 0 0,0 0 0 0 0,0 0 0 0 0,0 0 0 0 0,0 0 0 0 0,0 0 0 0 0,0 0 0 0 0,0-1 0 0 0,0 1 0 0 0,0 0 0 0 0,0 0 0 0 0,0 0 0 0 0,0 0 0 0 0,0 0 0 0 0,-6 5 0 0 0,2-2 0 0 0,0 1 0 0 0,-8 17 0 0 0,4-6 0 0 0,1-1 0 0 0,0 1 0 0 0,1 0 0 0 0,1 1 0 0 0,1-1 0 0 0,0 1 0 0 0,0 0 0 0 0,2 0 0 0 0,0 1 0 0 0,1 8 0 0 0,1-24 4 0 0,0 8 7 0 0,0 1-1 0 0,1-1 1 0 0,0 1-1 0 0,0-1 1 0 0,2 2-11 0 0,-3-9 2 0 0,0-1 0 0 0,0 1 0 0 0,1-1 0 0 0,-1 0 0 0 0,1 1 0 0 0,-1-1 0 0 0,1 0 0 0 0,0 1 0 0 0,-1-1 0 0 0,1 0 0 0 0,0 0 0 0 0,0 1 0 0 0,0-1 0 0 0,0 0 0 0 0,0 0 0 0 0,0 0 0 0 0,0 0 0 0 0,0 0 0 0 0,0 0 0 0 0,1-1 0 0 0,-1 1 0 0 0,0 0-1 0 0,0-1 1 0 0,1 1 0 0 0,-1-1 0 0 0,1 1 0 0 0,-1-1 0 0 0,0 1 0 0 0,1-1 0 0 0,-1 0 0 0 0,1 0 0 0 0,-1 0 0 0 0,1 0 0 0 0,-1 0 0 0 0,1 0 0 0 0,0 0-2 0 0,0-1 0 0 0,0 0 0 0 0,-1 1 0 0 0,1-1 0 0 0,0 0 0 0 0,-1 1 0 0 0,1-1 0 0 0,-1 0 0 0 0,1 0 0 0 0,-1-1 0 0 0,0 1 0 0 0,1 0 0 0 0,-1 0 0 0 0,0-1 0 0 0,0 1 0 0 0,0 0 0 0 0,0-1 0 0 0,0 1 0 0 0,1-2 0 0 0,13-32 0 0 0,-10 21 0 0 0,12-29 35 0 0,-2-1 0 0 0,-2-1 0 0 0,-2 0 0 0 0,4-43-35 0 0,-7 19 45 0 0,-4 1 0 0 0,-2-1 0 0 0,-4 0-45 0 0,1 32 57 0 0,-1 0 0 0 0,-2 1 0 0 0,-9-36-57 0 0,5 51 102 0 0,7 20-26 0 0,1 1-4 0 0,-1 3 11 0 0,-4 11 22 0 0,1-1 0 0 0,1 1 1 0 0,0 0-1 0 0,0 0 0 0 0,1 9-105 0 0,-1 21 215 0 0,2 7-215 0 0,4 17 40 0 0,2-1-1 0 0,3 0 0 0 0,4-1 1 0 0,2 0-1 0 0,3 0 0 0 0,17 38-39 0 0,-22-70-234 0 0,1 0-1 0 0,16 26 235 0 0,-24-50-301 0 0,1 0 1 0 0,1 0 0 0 0,-1-1-1 0 0,2 0 1 0 0,-1 0 0 0 0,1 0-1 0 0,0-1 1 0 0,1-1-1 0 0,0 1 1 0 0,9 4 300 0 0,18 8-1435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9:32.9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2517 1507 14280 0 0,'0'0'1102'0'0,"0"0"-500"0"0,0 0 571 0 0,0 0 331 0 0,0 0 61 0 0,0 0-137 0 0,0 0-641 0 0,0 0-283 0 0,0 0-59 0 0,0 1-36 0 0,-3 5-285 0 0,0-1 0 0 0,-1 0 0 0 0,1 0 0 0 0,-1 0 0 0 0,0 0-1 0 0,0-1 1 0 0,0 0 0 0 0,-1 0 0 0 0,0 1-124 0 0,-22 22 164 0 0,11-6-86 0 0,1 1-1 0 0,1 0 1 0 0,-9 19-78 0 0,16-26 40 0 0,0-1 1 0 0,2 2-1 0 0,0-1 1 0 0,0 0-1 0 0,1 1 1 0 0,-1 14-41 0 0,5-25 55 0 0,-1 1 0 0 0,1 0-1 0 0,1-1 1 0 0,-1 1 0 0 0,1-1 0 0 0,0 1 0 0 0,0-1 0 0 0,0 1 0 0 0,1-1 0 0 0,0 1-1 0 0,0-1-54 0 0,-1-2 36 0 0,1 0-1 0 0,-1-1 0 0 0,1 1 0 0 0,-1 0 0 0 0,1-1 0 0 0,0 0 0 0 0,0 1 0 0 0,0-1 1 0 0,0 0-1 0 0,0 0 0 0 0,1 0 0 0 0,-1 0 0 0 0,1-1 0 0 0,-1 1 0 0 0,1-1 1 0 0,-1 1-1 0 0,1-1 0 0 0,0 0 0 0 0,0 0 0 0 0,0 0 0 0 0,0 0-35 0 0,12 1 101 0 0,1-1 0 0 0,-1 0 0 0 0,0-1 0 0 0,0 0 0 0 0,0-1 0 0 0,0-1 0 0 0,0-1 0 0 0,0 0 0 0 0,0-1 0 0 0,-1 0 0 0 0,1-1 0 0 0,3-3-101 0 0,2-3 25 0 0,0-1 0 0 0,-1 0 0 0 0,0-2 0 0 0,-1 0 0 0 0,-1-1 1 0 0,9-10-26 0 0,-6 6 5 0 0,-10 10-8 0 0,0-2 0 0 0,-1 1 0 0 0,0-1 0 0 0,0-1 0 0 0,-1 0-1 0 0,0-2 4 0 0,9-26-521 0 0,-16 39 590 0 0,-11-6 421 0 0,8 7-485 0 0,0 0 0 0 0,0 0 0 0 0,0 0-1 0 0,0 0 1 0 0,0 0 0 0 0,0 1 0 0 0,0-1 0 0 0,0 1 0 0 0,0-1 0 0 0,1 1 0 0 0,-1 0 0 0 0,0-1 0 0 0,0 1-1 0 0,0 0 1 0 0,1 0 0 0 0,-1 1 0 0 0,0-1 0 0 0,1 0 0 0 0,-1 1 0 0 0,1-1 0 0 0,0 0 0 0 0,-1 1 0 0 0,1 0 0 0 0,0-1-1 0 0,-1 2-4 0 0,-2 3 26 0 0,-1 1 0 0 0,1 0-1 0 0,0 0 1 0 0,0 1-1 0 0,-1 5-25 0 0,2-4-19 0 0,1-1 0 0 0,0 1-1 0 0,1-1 1 0 0,-1 1 0 0 0,2 0-1 0 0,-1-1 1 0 0,1 1 0 0 0,1 0-1 0 0,0 0 1 0 0,0-1 0 0 0,0 1-1 0 0,1-1 1 0 0,0 1 0 0 0,1-1-1 0 0,0 0 1 0 0,0 0 0 0 0,1 0-1 0 0,4 7 20 0 0,-5-11 55 0 0,0 0 0 0 0,0 0-1 0 0,0 0 1 0 0,0 0-1 0 0,1-1 1 0 0,0 1 0 0 0,0-1-1 0 0,0 0 1 0 0,0 0-1 0 0,0 0 1 0 0,0-1-1 0 0,2 1-54 0 0,4 2 44 0 0,1 0 0 0 0,0-1 0 0 0,0-1 0 0 0,10 3-44 0 0,-16-5 23 0 0,0-1-1 0 0,0 0 1 0 0,0 0-1 0 0,0 0 1 0 0,0 0-1 0 0,0-1 1 0 0,0 0 0 0 0,0 0-1 0 0,0 0 1 0 0,0-1-1 0 0,0 1 1 0 0,-1-1-1 0 0,1 0 1 0 0,0-1-1 0 0,-1 1 1 0 0,0-1-1 0 0,0 0 1 0 0,4-3-23 0 0,-3 2 7 0 0,1-1 0 0 0,-1 0 0 0 0,0 0 0 0 0,0 0 0 0 0,-1 0 0 0 0,1-1 0 0 0,-1 0-1 0 0,-1 0 1 0 0,1 0 0 0 0,-1 0 0 0 0,0-1 0 0 0,0 1 0 0 0,0-4-7 0 0,-2 5 0 0 0,0 1 0 0 0,0-1 0 0 0,-1 0 0 0 0,0 1 0 0 0,0-1 0 0 0,0 0 0 0 0,0 0 0 0 0,-1 0 0 0 0,1 1 0 0 0,-1-1 0 0 0,-1 0 0 0 0,1 1 0 0 0,-1-1 0 0 0,1 1 0 0 0,-1-1 0 0 0,-1 1 0 0 0,0-2 0 0 0,-1 0 0 0 0,0 0 0 0 0,-1 0 0 0 0,1 1 0 0 0,-1-1 0 0 0,-1 1 0 0 0,1 0 0 0 0,-1 0 0 0 0,0 1 0 0 0,0-1 0 0 0,-6-2 0 0 0,-2-2 0 0 0,-9-4 0 0 0,-7-2-60 0 0,17 10-686 0 0,13 5 712 0 0,0 0 0 0 0,0 0-1 0 0,0 0 1 0 0,0 0 0 0 0,0 0 0 0 0,0 0-1 0 0,0 0 1 0 0,0 0 0 0 0,0-1 0 0 0,0 1-1 0 0,0 0 1 0 0,-1 0 0 0 0,1 0 0 0 0,0 0-1 0 0,0 0 1 0 0,0 0 0 0 0,0 0-1 0 0,0 0 1 0 0,0 0 0 0 0,0 0 0 0 0,0 0-1 0 0,0 0 1 0 0,0 0 0 0 0,0 0 0 0 0,0 0-1 0 0,0 0 1 0 0,0 0 0 0 0,0 0-1 0 0,0 0 1 0 0,0 0 0 0 0,-1 1 0 0 0,1-1-1 0 0,0 0 1 0 0,0 0 0 0 0,0 0 0 0 0,0 0-1 0 0,0 0 1 0 0,0 0 0 0 0,0 0 0 0 0,0 0-1 0 0,0 0 1 0 0,0 0 0 0 0,0 0-1 0 0,0 0 1 0 0,0 0 0 0 0,0 0 0 0 0,0 0-1 0 0,0 0 1 0 0,0 0 0 0 0,0 0 0 0 0,0 0-1 0 0,0 0 1 0 0,0 0 0 0 0,0 0 0 0 0,0 1-1 0 0,0-1 1 0 0,0 0 0 0 0,0 0-1 0 0,0 0 1 0 0,0 0 0 0 0,0 0 0 0 0,0 0-1 0 0,0 0 1 0 0,0 0 0 0 0,0 0 0 0 0,0 0-1 0 0,0 0 35 0 0,7 7-2064 0 0,4 0 530 0 0,2-3-38 0 0</inkml:trace>
  <inkml:trace contextRef="#ctx0" brushRef="#br0" timeOffset="397.373">3309 1770 17503 0 0,'0'0'399'0'0,"0"0"60"0"0,0 0 21 0 0,0-1-59 0 0,4-2-202 0 0,-4 2 174 0 0,0 1 102 0 0,0 0 17 0 0,0 0 5 0 0,0 0-5 0 0,0 0-7 0 0,0 0-1 0 0,0 0 2 0 0,0 0 4 0 0,-4 124 1122 0 0,4-119-1636 0 0,0 0-1 0 0,0 0 0 0 0,0 0 1 0 0,1 0-1 0 0,0 0 0 0 0,0 0 0 0 0,1 0 1 0 0,1 5 4 0 0,-1-7 40 0 0,0 0 0 0 0,0 0 0 0 0,0 0 0 0 0,0 0 0 0 0,0 0 0 0 0,1 0 0 0 0,0-1 0 0 0,-1 1 0 0 0,1-1 0 0 0,0 1 0 0 0,0-1 0 0 0,2 1-40 0 0,0-1 99 0 0,-1 0 0 0 0,1 1 0 0 0,0-2 0 0 0,-1 1 0 0 0,1 0 0 0 0,0-1 0 0 0,0 0 0 0 0,0 0 0 0 0,0-1 0 0 0,0 1 0 0 0,0-1 0 0 0,0 0 0 0 0,0 0 0 0 0,0-1 0 0 0,0 0 0 0 0,0 1-1 0 0,4-3-98 0 0,-6 3 6 0 0,2-2-6 0 0,0 1 0 0 0,0-1-1 0 0,0 1 1 0 0,0-1 0 0 0,2-2 0 0 0,-5 3 4 0 0,-1 0 1 0 0,1 0 0 0 0,-1 0 0 0 0,1-1 0 0 0,-1 1-1 0 0,0 0 1 0 0,0-1 0 0 0,0 1 0 0 0,0-1 0 0 0,0 1 0 0 0,0-1-1 0 0,0 1 1 0 0,0-1 0 0 0,-1 1 0 0 0,1-1 0 0 0,0 0-1 0 0,-1 0 1 0 0,1 0-5 0 0,-1-2 6 0 0,1 1 0 0 0,-1 0 0 0 0,0-1 1 0 0,0 1-1 0 0,0-1 0 0 0,0 1 0 0 0,0 0 0 0 0,-1-1 0 0 0,1 1 0 0 0,-1 0 0 0 0,0 0 0 0 0,0-1 1 0 0,0 1-1 0 0,-1 0 0 0 0,1 0 0 0 0,-1 0 0 0 0,0 0 0 0 0,1 0 0 0 0,-1 1 0 0 0,-1-1 0 0 0,1 0 1 0 0,-1 0-7 0 0,-7-6-87 0 0,0 0 0 0 0,-1 1 0 0 0,0 0 0 0 0,0 1 0 0 0,-3-1 87 0 0,-23-17-770 0 0,25 18-608 0 0</inkml:trace>
  <inkml:trace contextRef="#ctx0" brushRef="#br0" timeOffset="-2637.03">127 0 3224 0 0,'0'0'757'0'0,"0"0"1974"0"0,1 2 870 0 0,7 4 2492 0 0,0 0-2898 0 0,-7-5-3109 0 0,0 0 0 0 0,0 0 0 0 0,0 0 0 0 0,0 0 0 0 0,-1 0 0 0 0,1 0 0 0 0,-1 0 0 0 0,1 0 0 0 0,-1 1 0 0 0,1-1 0 0 0,-1 0 0 0 0,1 0 0 0 0,-1 0 0 0 0,0 1 0 0 0,0-1 0 0 0,0 0 0 0 0,0 1 0 0 0,0-1 0 0 0,0 1-86 0 0,0 35 1094 0 0,-2 0-1 0 0,-2 0 1 0 0,-2 0 0 0 0,-1-1-1 0 0,-7 22-1093 0 0,-76 308 1235 0 0,62-246-1234 0 0,27-104 677 0 0,6-25-160 0 0,7-24-273 0 0,2-8-96 0 0,3-4-149 0 0,-3 10 142 0 0,8-34-142 0 0,-18 53-8 0 0,1 1-1 0 0,1-1 1 0 0,0 1 0 0 0,1 0-1 0 0,1 0 1 0 0,0 1 0 0 0,1 0-1 0 0,1-1 9 0 0,4-4-13 0 0,-9 12 13 0 0,0 1 0 0 0,0-1 0 0 0,0 1 0 0 0,1 0 0 0 0,0 1 0 0 0,2-2 0 0 0,-4 4 10 0 0,0 0-1 0 0,0 1 1 0 0,0 0 0 0 0,0 0-1 0 0,0 0 1 0 0,0 0 0 0 0,0 1-1 0 0,1-1 1 0 0,-1 1 0 0 0,1 0-1 0 0,-1 0 1 0 0,1 1-1 0 0,-1-1 1 0 0,1 1 0 0 0,0 0-1 0 0,-1 1 1 0 0,3-1-10 0 0,-4 1 8 0 0,-1 0 0 0 0,1 0-1 0 0,-1 0 1 0 0,0 0 0 0 0,1 0 0 0 0,-1 0-1 0 0,0 1 1 0 0,0-1 0 0 0,0 1 0 0 0,0-1 0 0 0,0 1-1 0 0,0 0 1 0 0,0 0 0 0 0,-1 0 0 0 0,1 0-1 0 0,-1 0 1 0 0,1 0 0 0 0,-1 1 0 0 0,0-1-1 0 0,0 0 1 0 0,0 1 0 0 0,1 0-8 0 0,2 7 11 0 0,-1-1 1 0 0,0 1-1 0 0,0 0 1 0 0,-1 0-1 0 0,0 2-11 0 0,4 43 0 0 0,-2 0 0 0 0,-2 15 0 0 0,0 8 0 0 0,10 48 0 0 0,-9-95-80 0 0,-2-12 15 0 0,1-1 0 0 0,4 15 65 0 0,-4-27-226 0 0,0 0-1 0 0,0 0 1 0 0,0 0-1 0 0,1 0 1 0 0,0-1-1 0 0,0 1 1 0 0,0-1-1 0 0,1 0 1 0 0,-1 0-1 0 0,3 2 227 0 0,-4-5-230 0 0,0-1 0 0 0,0 0-1 0 0,0 0 1 0 0,0 0-1 0 0,0 0 1 0 0,0 0-1 0 0,0-1 1 0 0,0 1-1 0 0,0-1 1 0 0,0 1-1 0 0,1-1 1 0 0,-1 0-1 0 0,0 0 1 0 0,0 0-1 0 0,0 0 1 0 0,0 0 0 0 0,1 0-1 0 0,-1-1 1 0 0,0 1-1 0 0,0-1 1 0 0,1 0 230 0 0,9-5-1582 0 0</inkml:trace>
  <inkml:trace contextRef="#ctx0" brushRef="#br0" timeOffset="-2306.09">918 524 5528 0 0,'8'0'568'0'0,"7"-7"-309"0"0,3 0 4167 0 0,-7 6 8543 0 0,-16 10-11728 0 0,-14 34-3 0 0,-4 3-1238 0 0,-11 23-224 0 0,25-49 171 0 0,1 1 1 0 0,1 0 0 0 0,1 2 52 0 0,3-15 82 0 0,2 0 0 0 0,-1 1 0 0 0,1-1 0 0 0,1 1 1 0 0,0-1-1 0 0,0 0 0 0 0,0 1 0 0 0,1-1 0 0 0,1 5-82 0 0,-2-11 16 0 0,1 0-1 0 0,-1 0 1 0 0,1 0-1 0 0,0 0 1 0 0,-1 1-1 0 0,1-1 0 0 0,0 0 1 0 0,0-1-1 0 0,1 1 1 0 0,-1 0-1 0 0,0 0 1 0 0,1 0-1 0 0,-1-1 1 0 0,1 1-1 0 0,-1-1 1 0 0,1 1-1 0 0,0-1 1 0 0,-1 1-1 0 0,1-1 1 0 0,0 0-1 0 0,0 0 0 0 0,0 0 1 0 0,0 0-1 0 0,0 0 1 0 0,0-1-1 0 0,0 1 1 0 0,1-1-1 0 0,-1 1 1 0 0,0-1-1 0 0,0 0 1 0 0,1 0-16 0 0,4 0 61 0 0,-1 0 1 0 0,0-1 0 0 0,1 0-1 0 0,-1 0 1 0 0,0 0 0 0 0,0-1-1 0 0,1 0 1 0 0,-1 0 0 0 0,-1-1-1 0 0,3 0-61 0 0,4-3 33 0 0,-1-1 1 0 0,0 0-1 0 0,0-1 0 0 0,0 0 0 0 0,-1 0 0 0 0,0-1 1 0 0,0 0-1 0 0,-1-1 0 0 0,0 0 0 0 0,-1-1 1 0 0,-1 0-1 0 0,4-4-33 0 0,2-7 18 0 0,-5 10-10 0 0,-1 0 1 0 0,0 0 0 0 0,-1-1 0 0 0,0 0-9 0 0,2-9 0 0 0,-1 0 0 0 0,0 0 0 0 0,0-6 0 0 0,-5 17 0 0 0,-1 0 0 0 0,0 0 0 0 0,0 0 0 0 0,-1 0 0 0 0,-1-1 0 0 0,0 1 0 0 0,0 0 0 0 0,-1 0 0 0 0,0 3 0 0 0,0-1 0 0 0,0 1 0 0 0,-1 0 0 0 0,0 0 0 0 0,0 0 0 0 0,-1 1 0 0 0,0-1 0 0 0,0 1 0 0 0,-3-4 0 0 0,2 5-41 0 0,1 1 0 0 0,-1-1 0 0 0,0 1 0 0 0,0 0 0 0 0,-1 1 0 0 0,0-1 0 0 0,1 1 0 0 0,-2 0 0 0 0,1 0 0 0 0,0 1 0 0 0,-1 0 0 0 0,1 0 0 0 0,-1 0 0 0 0,-5-1 40 0 0,8 3-306 0 0,0 1-1 0 0,0-1 0 0 0,0 1 0 0 0,0 0 0 0 0,0 0 0 0 0,0 0 0 0 0,1 1 0 0 0,-1-1 0 0 0,0 1 0 0 0,-2 1 308 0 0,3-2-452 0 0,0 1-1 0 0,0 0 1 0 0,0 0-1 0 0,1 0 1 0 0,-1 0 0 0 0,0 0-1 0 0,1 1 1 0 0,-1-1-1 0 0,1 1 1 0 0,0 0 0 0 0,-1 0-1 0 0,1 0 1 0 0,0 0-1 0 0,-1 1 453 0 0,-2 7-6795 0 0</inkml:trace>
  <inkml:trace contextRef="#ctx0" brushRef="#br0" timeOffset="-1923.339">1158 405 8752 0 0,'2'1'673'0'0,"3"6"-1041"0"0,2 0 1355 0 0,-1 0 0 0 0,0 0 0 0 0,-1 0-1 0 0,1 1 1 0 0,-2 0 0 0 0,1 0-1 0 0,-1 0 1 0 0,0 0 0 0 0,-1 1 0 0 0,0-1-1 0 0,1 4-986 0 0,4 28 1065 0 0,-1 0-1 0 0,-2 0 0 0 0,-2 0 0 0 0,-1 1 1 0 0,-3 11-1065 0 0,-3 78 1310 0 0,7-113-874 0 0,-1-11 432 0 0,7-13-185 0 0,1-3-535 0 0,-1 0 0 0 0,0-1 1 0 0,0 1-1 0 0,-2-2 0 0 0,1 1 1 0 0,0-4-149 0 0,18-26 210 0 0,-9 14-75 0 0,-1 0 1 0 0,0-3-136 0 0,-5 7 55 0 0,2 1 1 0 0,0 0-1 0 0,15-17-55 0 0,-20 29 0 0 0,39-46 47 0 0,13-9-47 0 0,-47 53-380 0 0,1 1 0 0 0,5-3 380 0 0,4-4-5561 0 0,-21 17-3208 0 0</inkml:trace>
  <inkml:trace contextRef="#ctx0" brushRef="#br0" timeOffset="-667.002">1890 400 10592 0 0,'5'48'1129'0'0,"-3"-36"-575"0"0,-1-1-1 0 0,0 1 1 0 0,-1 0 0 0 0,0 2-554 0 0,-4 28 8483 0 0,-8 35-8483 0 0,10-61 496 0 0,0 0 1 0 0,1 11-497 0 0,-3 22 781 0 0,1-32-134 0 0,1 0 0 0 0,0 14-647 0 0,3-26-4 0 0,2-6-2 0 0,3-9 42 0 0,-5 10-34 0 0,49-137 304 0 0,-32 91-253 0 0,-11 30-1 0 0,-1-1 0 0 0,2-9-52 0 0,-4 13 8 0 0,1 0 0 0 0,4-8-8 0 0,-4 10-8 0 0,0-1-1 0 0,-1 0 1 0 0,2-6 8 0 0,-6 17-14 0 0,1-1 0 0 0,-1 1 1 0 0,1 0-1 0 0,-1 0 0 0 0,1 0 1 0 0,0 0-1 0 0,-1 0 0 0 0,1 0 1 0 0,0 0-1 0 0,0 0 0 0 0,0 0 1 0 0,0 0-1 0 0,0 0 0 0 0,0 0 1 0 0,0 1-1 0 0,0-1 1 0 0,0 0 13 0 0,0 1-5 0 0,-1 0 0 0 0,1 0 0 0 0,0 0 0 0 0,-1 0 1 0 0,1 1-1 0 0,0-1 0 0 0,-1 0 0 0 0,1 0 1 0 0,-1 0-1 0 0,1 0 0 0 0,0 1 0 0 0,-1-1 1 0 0,1 0-1 0 0,-1 1 0 0 0,1-1 0 0 0,0 0 0 0 0,-1 1 1 0 0,1-1-1 0 0,-1 1 0 0 0,0-1 0 0 0,1 1 1 0 0,0 0 4 0 0,-1-1-9 0 0,3 3 9 0 0,-1-1 0 0 0,0 0 0 0 0,0 1 0 0 0,-1-1 0 0 0,1 1 0 0 0,0-1 1 0 0,-1 1-1 0 0,0 0 0 0 0,0 0 0 0 0,1 0 0 0 0,-2 0 0 0 0,1 0 0 0 0,0 0 0 0 0,-1 0 0 0 0,1 0 0 0 0,-1 0 0 0 0,0 0 0 0 0,4 18 37 0 0,-1-12 59 0 0,-1-1 1 0 0,0 1-1 0 0,-1-1 1 0 0,0 1-1 0 0,0 0 1 0 0,-1-1-1 0 0,0 1 1 0 0,-1 0-97 0 0,-3 92-459 0 0,4-94 403 0 0,0 1 1 0 0,0-1-1 0 0,1 0 1 0 0,0 0-1 0 0,0 0 1 0 0,2 2 55 0 0,-2-1 74 0 0,1 0 0 0 0,-1 1 0 0 0,0 6-74 0 0,-1-13 259 0 0,0-2 28 0 0,2-2-248 0 0,0 0 0 0 0,0 0 0 0 0,1 0 0 0 0,-1 0 0 0 0,0 1 0 0 0,0-1 0 0 0,2 0-39 0 0,3-2 21 0 0,2-3-30 0 0,-1-2 0 0 0,0 1 0 0 0,0-1 0 0 0,-1 0 0 0 0,0-1 0 0 0,5-8 9 0 0,4-5-10 0 0,6-8 10 0 0,-11 14 0 0 0,0 1 0 0 0,1 1 0 0 0,1 0 0 0 0,0 0 0 0 0,1 2 0 0 0,4-3 0 0 0,3 5 0 0 0,-7 5 0 0 0,-3 1 0 0 0,-2 5 0 0 0,12 13 60 0 0,-10-3-22 0 0,-10-7-24 0 0,0 0 0 0 0,3 1-7 0 0,-3-3-7 0 0,-1 0 0 0 0,1 1 1 0 0,0-1-1 0 0,0 0 0 0 0,-1 1 1 0 0,1-1-1 0 0,0 1 0 0 0,-1-1 1 0 0,0 0-1 0 0,1 1 0 0 0,-1-1 1 0 0,0 1-1 0 0,0-1 0 0 0,1 2 0 0 0,3 19-1 0 0,-3-19-5 0 0,1 1-16 0 0,-5 12-3 0 0,1-12 17 0 0,2-3 8 0 0,-1 0-1 0 0,0 0 1 0 0,1 0 0 0 0,-1 0 0 0 0,1 1 0 0 0,-1-1 0 0 0,1 0-1 0 0,-1 0 1 0 0,1 0 0 0 0,0 1 0 0 0,0-1 0 0 0,-1 0-1 0 0,1 0 1 0 0,0 1 0 0 0,-13 41 7 0 0,9-33 33 0 0,1 1-1 0 0,0 0 1 0 0,1 0 0 0 0,-1 4-40 0 0,0 12 80 0 0,1-18-19 0 0,0 1 0 0 0,1 0 1 0 0,1 0-1 0 0,0 0 0 0 0,0 0 0 0 0,2 9-61 0 0,0-5 40 0 0,-2-13-23 0 0,0 1 0 0 0,0 0 0 0 0,0-1 0 0 0,0 1 0 0 0,0-1 0 0 0,0 1 0 0 0,1 0 0 0 0,-1-1 0 0 0,1 1 0 0 0,-1-1 0 0 0,1 1 0 0 0,-1-1 0 0 0,1 1 0 0 0,0-1 0 0 0,0 1 0 0 0,0-1 0 0 0,0 0 0 0 0,0 0 0 0 0,1 1-17 0 0,-2-1 69 0 0,2-1 22 0 0,1 0-73 0 0,-1 0 0 0 0,0 0 0 0 0,0 0-1 0 0,0 0 1 0 0,0-1 0 0 0,0 1 0 0 0,1-1 0 0 0,-1 1-1 0 0,0-1 1 0 0,0 0 0 0 0,0 0 0 0 0,0 0 0 0 0,-1 0-1 0 0,1 0 1 0 0,0 0 0 0 0,0 0 0 0 0,0-1 0 0 0,-1 1-1 0 0,1-1 1 0 0,-1 1 0 0 0,1-1 0 0 0,0-1-18 0 0,4-5 22 0 0,0 1 0 0 0,0-1 0 0 0,-1-1 0 0 0,4-6-22 0 0,49-101 64 0 0,-44 86-39 0 0,-10 20-9 0 0,1 0 1 0 0,-1 1 0 0 0,4-5-17 0 0,-7 12 53 0 0,-1 3-48 0 0,0 3 12 0 0,0 1 1 0 0,0-1 0 0 0,0 1-1 0 0,1 0 1 0 0,0-1-1 0 0,0 0 1 0 0,0 2-18 0 0,1 0 8 0 0,0 1-1 0 0,-1 0 0 0 0,0 0 1 0 0,0 4-8 0 0,0-5 7 0 0,-1 0 0 0 0,1 0-1 0 0,1 0 1 0 0,-1 0 0 0 0,3 5-7 0 0,-2-6 4 0 0,0 1 0 0 0,1-1 0 0 0,0 0 0 0 0,0 0 0 0 0,0 0 0 0 0,1 0 0 0 0,0-1 0 0 0,0 1 0 0 0,0-1 0 0 0,0 0 0 0 0,1 0 0 0 0,0-1-4 0 0,-2-1 4 0 0,0 0 0 0 0,0 0 0 0 0,0-1 0 0 0,0 1 0 0 0,0-1 0 0 0,1 0 0 0 0,-1 0 0 0 0,1 0 1 0 0,-1-1-1 0 0,0 1 0 0 0,1-1 0 0 0,-1 0 0 0 0,1 1 0 0 0,0-2 0 0 0,-1 1 0 0 0,1 0 0 0 0,-1-1 0 0 0,0 0 0 0 0,1 1 0 0 0,1-2-4 0 0,7-3 49 0 0,0-1-1 0 0,-1 0 1 0 0,1 0-1 0 0,-2-2 1 0 0,1 1-1 0 0,-1-1 1 0 0,0 0-1 0 0,5-7-48 0 0,1 1 59 0 0,0-1-7 0 0,0-2 0 0 0,-2 0 1 0 0,0 0-1 0 0,6-10-52 0 0,14-19 63 0 0,-19 24-32 0 0,-1 0 0 0 0,-1-1 1 0 0,5-15-32 0 0,0 3 46 0 0,-4 7-43 0 0,-1 0 1 0 0,-2-2-1 0 0,0 1 0 0 0,3-23-3 0 0,-9 29 0 0 0,-1 0 0 0 0,-1 0 0 0 0,-1 0-1 0 0,-1 0 1 0 0,-1 0 0 0 0,-2-15 0 0 0,1 34-1 0 0,1 0 1 0 0,-1 0-1 0 0,0 0 0 0 0,0 0 1 0 0,0 0-1 0 0,-1 0 0 0 0,1 1 1 0 0,-1-1-1 0 0,0 0 0 0 0,0 1 1 0 0,-1-1-1 0 0,1 1 0 0 0,0 0 0 0 0,-1 0 1 0 0,0 0-1 0 0,0 0 0 0 0,0 0 1 0 0,1 1-3 0 0,0 1-1 0 0,0 0 0 0 0,0 0 0 0 0,0 0 0 0 0,-1 0 0 0 0,1 0 0 0 0,0 0 0 0 0,0 0 1 0 0,-1 1-1 0 0,1-1 0 0 0,0 1 0 0 0,-1 0 0 0 0,1 0 0 0 0,0 0 0 0 0,-1 0 0 0 0,1 0 1 0 0,0 0-1 0 0,-1 0 0 0 0,1 1 0 0 0,0-1 0 0 0,-1 1 0 0 0,1 0 0 0 0,0 0 0 0 0,0-1 1 0 0,0 2-1 0 0,0-1 0 0 0,0 0 0 0 0,0 0 0 0 0,-2 2 4 0 0,-6 6-38 0 0,0 0 0 0 0,0 1 0 0 0,1 1 0 0 0,0 0 0 0 0,1 0 0 0 0,-6 12 38 0 0,3-5 4 0 0,0 2-1 0 0,2-1 1 0 0,0 1-1 0 0,2 0 1 0 0,0 1 0 0 0,1 0-1 0 0,1 0 1 0 0,1 0-1 0 0,1 1 1 0 0,0 7-4 0 0,1 27 4 0 0,1 1 1 0 0,4-1-1 0 0,4 22-4 0 0,-4-49-26 0 0,1 1 0 0 0,2-1-1 0 0,1-1 1 0 0,7 20 26 0 0,-2-14-14 0 0,-6-14-17 0 0,2 0 1 0 0,0-1 0 0 0,3 4 30 0 0,3 1-844 0 0,0 0 0 0 0,13 15 844 0 0,-26-38-144 0 0,0 0-134 0 0,0 1 0 0 0,0-1 0 0 0,0 0 1 0 0,0 0-1 0 0,-1 1 0 0 0,1-1 0 0 0,0 1 0 0 0,-1-1 0 0 0,1 0 0 0 0,-1 1 0 0 0,0-1 0 0 0,1 2 278 0 0,3 9-2024 0 0</inkml:trace>
  <inkml:trace contextRef="#ctx0" brushRef="#br0" timeOffset="1303.32">3809 1680 5064 0 0,'0'0'232'0'0,"0"6"138"0"0,1-3 2292 0 0,7 27 6454 0 0,-5 23-5565 0 0,-5-10-1207 0 0,-5 27-2344 0 0,-1 9 1035 0 0,8-61-817 0 0,0-12-106 0 0,0 1-1 0 0,-1-1 1 0 0,0 0 0 0 0,1 0-1 0 0,-2 1 1 0 0,0 2-112 0 0,1-7 177 0 0,1-2 7 0 0,0 0 32 0 0,0 0-202 0 0,0 1-1 0 0,0-1 0 0 0,0 0 0 0 0,1 0 1 0 0,-1 0-1 0 0,0 1 0 0 0,0-1 1 0 0,0 0-1 0 0,0 0 0 0 0,1 0 0 0 0,-1 1 1 0 0,0-1-1 0 0,0 0 0 0 0,0 0 1 0 0,1 0-1 0 0,-1 0 0 0 0,0 0 1 0 0,0 0-1 0 0,1 1 0 0 0,-1-1 0 0 0,0 0 1 0 0,0 0-1 0 0,1 0 0 0 0,-1 0 1 0 0,0 0-1 0 0,0 0 0 0 0,1 0 1 0 0,-1 0-1 0 0,0 0 0 0 0,0 0 0 0 0,1 0 1 0 0,-1 0-1 0 0,0 0 0 0 0,0-1 1 0 0,1 1-1 0 0,-1 0 0 0 0,0 0 0 0 0,0 0 1 0 0,1 0-1 0 0,-1 0 0 0 0,0 0 1 0 0,0-1-1 0 0,0 1 0 0 0,1 0 1 0 0,-1 0-14 0 0,12-6 256 0 0,-7 2-174 0 0,0-1 0 0 0,0 0 0 0 0,0-1 1 0 0,0 1-1 0 0,-1-1 0 0 0,2-2-82 0 0,3-5 65 0 0,16-21 199 0 0,2-6-264 0 0,-17 22 16 0 0,2 1 1 0 0,0 0 0 0 0,1 0 0 0 0,1 2 0 0 0,0-1 0 0 0,1 2 0 0 0,4-3-17 0 0,-15 15 7 0 0,-1 0 1 0 0,1 0 0 0 0,0 0-1 0 0,0 1 1 0 0,0-1 0 0 0,0 1-1 0 0,0 0 1 0 0,0 0 0 0 0,0 1-1 0 0,0-1 1 0 0,0 1 0 0 0,0 0-1 0 0,1 0 1 0 0,-1 0 0 0 0,0 0-1 0 0,0 1 1 0 0,0-1 0 0 0,0 1-1 0 0,0 1 1 0 0,0-1 0 0 0,0 0-1 0 0,0 1 1 0 0,0 0 0 0 0,0 0-1 0 0,-1 0 1 0 0,1 0 0 0 0,-1 0-1 0 0,0 1 1 0 0,1 0 0 0 0,-1 0-1 0 0,0 0 1 0 0,0 1-8 0 0,-2-4 1 0 0,1 4-20 0 0,1 0 0 0 0,0 0 0 0 0,1-1-1 0 0,-1 0 1 0 0,1 1 0 0 0,-1-1 0 0 0,1 0 0 0 0,2 1 19 0 0,-5-4-69 0 0,8 4-38 0 0,-7-4 101 0 0,0 1-1 0 0,0-1 1 0 0,0 0 0 0 0,1-1-1 0 0,-1 1 1 0 0,0 0 0 0 0,0-1-1 0 0,0 1 1 0 0,0-1 0 0 0,0 1-1 0 0,0-1 1 0 0,0 0 0 0 0,0 0-1 0 0,0 0 1 0 0,0 0 0 0 0,0 0-1 0 0,0-1 1 0 0,-1 1 0 0 0,1 0-1 0 0,0-1 1 0 0,-1 0 0 0 0,1 1-1 0 0,-1-1 1 0 0,1-1 6 0 0,2-1-16 0 0,-1-1 0 0 0,0 0 0 0 0,1-1 0 0 0,-2 1 0 0 0,1 0 0 0 0,-1-1 0 0 0,0 1 0 0 0,1-5 16 0 0,-2 9 0 0 0,-1 0 0 0 0,1 0 0 0 0,-1 0 1 0 0,0 0-1 0 0,0 0 0 0 0,1 0 0 0 0,-1 0 0 0 0,0 0 0 0 0,0 0 0 0 0,0 0 0 0 0,0 0 0 0 0,0 0 0 0 0,0 0 0 0 0,-1 0 0 0 0,1 0 1 0 0,0 0-1 0 0,0 0 0 0 0,-1 0 0 0 0,1 0 0 0 0,-1 0 0 0 0,1 0 0 0 0,-1 0 0 0 0,-1-7-12 0 0,-18 8-42 0 0,17 1 54 0 0,0 0 0 0 0,0 0 0 0 0,0 0 0 0 0,1 0 0 0 0,-1 1 0 0 0,0-1 0 0 0,1 1 0 0 0,-1 0 0 0 0,1 0 0 0 0,-1 0 0 0 0,1 0 0 0 0,0 0 0 0 0,0 0 0 0 0,0 1 0 0 0,-1 2 0 0 0,-4 4 0 0 0,2 1 0 0 0,-1 0 0 0 0,-2 7 0 0 0,7-15 0 0 0,-3 9 0 0 0,0 0 0 0 0,0 0 0 0 0,1 0 0 0 0,1 1 0 0 0,-1-1 0 0 0,2 1 0 0 0,0-1 0 0 0,0 1 0 0 0,1-1 0 0 0,1 1 0 0 0,0 0 0 0 0,0-1 0 0 0,2 6 0 0 0,-2-15 5 0 0,-1 1-1 0 0,1 0 1 0 0,0-1 0 0 0,0 1-1 0 0,1 0 1 0 0,-1-1-1 0 0,0 1 1 0 0,1-1 0 0 0,0 1-1 0 0,-1-1 1 0 0,1 0-1 0 0,0 0 1 0 0,0 0 0 0 0,0 0-1 0 0,0 0 1 0 0,1 0-1 0 0,-1-1 1 0 0,0 1-1 0 0,1-1 1 0 0,-1 1 0 0 0,1-1-1 0 0,0 0 1 0 0,-1 0-1 0 0,1 0 1 0 0,0-1 0 0 0,0 1-1 0 0,-1 0 1 0 0,1-1-1 0 0,0 0 1 0 0,0 0 0 0 0,0 0-1 0 0,0 0 1 0 0,0 0-1 0 0,-1 0 1 0 0,1-1 0 0 0,0 0-1 0 0,0 1 1 0 0,0-1-5 0 0,3-1 23 0 0,1 0 0 0 0,-1-1 0 0 0,0 1 0 0 0,1-1 0 0 0,-1 0 0 0 0,0-1 0 0 0,-1 1 0 0 0,1-1 1 0 0,-1-1-1 0 0,1 1 0 0 0,-1-1 0 0 0,-1 0 0 0 0,5-4-23 0 0,7-9 28 0 0,-1 0 1 0 0,0-1-1 0 0,-1-1 1 0 0,-1 0-1 0 0,-1-1 1 0 0,-1 0-1 0 0,0-1 1 0 0,-2 0-1 0 0,-1-1 1 0 0,-1 0-1 0 0,4-18-28 0 0,-6 13 30 0 0,0 6-11 0 0,-1-1 0 0 0,0 1 0 0 0,-2-1 0 0 0,-1 0 0 0 0,-1 0 0 0 0,-1-4-19 0 0,1 25 3 0 0,-4-30 38 0 0,-1 0-1 0 0,-7-21-40 0 0,9 44 9 0 0,0 0-1 0 0,0 0 1 0 0,-1 1-1 0 0,0-1 1 0 0,0 1-1 0 0,-1 0 1 0 0,0 0-1 0 0,0 0 1 0 0,-1 1-1 0 0,0 0 0 0 0,-4-3-8 0 0,9 9 4 0 0,1 0-1 0 0,-1 1 0 0 0,1-1 1 0 0,-1 0-1 0 0,0 1 0 0 0,0-1 0 0 0,1 1 1 0 0,-1-1-1 0 0,0 1 0 0 0,0-1 0 0 0,0 1 1 0 0,0 0-1 0 0,0-1 0 0 0,1 1 1 0 0,-1 0-1 0 0,0 0 0 0 0,0 0 0 0 0,0 0 1 0 0,0-1-1 0 0,0 1 0 0 0,0 1 0 0 0,0-1 1 0 0,0 0-1 0 0,0 0 0 0 0,0 0 1 0 0,1 0-1 0 0,-1 1 0 0 0,0-1 0 0 0,0 0 1 0 0,0 1-1 0 0,0-1 0 0 0,0 0 0 0 0,1 1 1 0 0,-1 0-1 0 0,0-1 0 0 0,0 1 1 0 0,1-1-1 0 0,-1 1 0 0 0,0 0 0 0 0,1-1 1 0 0,-1 1-1 0 0,1 0 0 0 0,-1 0 1 0 0,1-1-1 0 0,-1 1-3 0 0,-2 5 23 0 0,-1 0 0 0 0,1 1 0 0 0,0-1 0 0 0,1 0 0 0 0,-2 5-23 0 0,3-8 3 0 0,-8 28 72 0 0,1 0 0 0 0,2 1 0 0 0,1 0 0 0 0,0 21-75 0 0,4-13 34 0 0,1 0 0 0 0,2 1 1 0 0,2-1-1 0 0,2 6-34 0 0,12 51 76 0 0,7 10-76 0 0,-20-88 4 0 0,1-1 0 0 0,1 0 0 0 0,1 0 0 0 0,3 5-4 0 0,-6-12 8 0 0,2 0 1 0 0,-1-1-1 0 0,1 0 1 0 0,1 0 0 0 0,0-1-1 0 0,0 0 1 0 0,4 3-9 0 0,-10-10 12 0 0,0 0 1 0 0,0-1-1 0 0,0 1 0 0 0,0-1 1 0 0,1 1-1 0 0,-1-1 0 0 0,0 0 1 0 0,1 0-1 0 0,-1 0 0 0 0,1 0 1 0 0,-1 0-1 0 0,1-1 0 0 0,-1 1 0 0 0,1-1 1 0 0,0 0-1 0 0,-1 0 0 0 0,1 1 1 0 0,-1-2-1 0 0,1 1 0 0 0,0 0 1 0 0,-1 0-1 0 0,1-1 0 0 0,0 0-12 0 0,0 0-56 0 0,-1 0 0 0 0,0 0 0 0 0,0 0 0 0 0,0-1-1 0 0,0 1 1 0 0,0-1 0 0 0,0 1 0 0 0,0-1 0 0 0,0 0-1 0 0,0 1 1 0 0,-1-1 0 0 0,1 0 0 0 0,-1 0 0 0 0,1 0-1 0 0,-1-1 1 0 0,0 1 0 0 0,0 0 0 0 0,0 0 0 0 0,0-1 0 0 0,0 1-1 0 0,-1-1 1 0 0,1 1 0 0 0,-1 0 0 0 0,1-2 56 0 0,-1 0-415 0 0,0 0 1 0 0,0 0-1 0 0,0 0 0 0 0,0 0 1 0 0,-1 0-1 0 0,1 0 0 0 0,-1 0 1 0 0,0 0-1 0 0,-2-3 415 0 0,-3-1-2087 0 0</inkml:trace>
  <inkml:trace contextRef="#ctx0" brushRef="#br0" timeOffset="1630.66">4727 1803 23039 0 0,'46'143'2592'0'0,"-42"-128"-2044"0"0,0 1 0 0 0,1 12-548 0 0,-2-10 471 0 0,1 0-1 0 0,1 2-470 0 0,3 10 279 0 0,-8-29-338 0 0,0-1-6 0 0,0 0-179 0 0,1-3-754 0 0,3-10-328 0 0,1-2-66 0 0</inkml:trace>
  <inkml:trace contextRef="#ctx0" brushRef="#br0" timeOffset="1972.143">4781 1523 6448 0 0,'10'7'576'0'0,"-7"1"-464"0"0,6 3-112 0 0,-1 0 0 0 0,4 0 1576 0 0,-2 0 296 0 0,2 1 56 0 0,-4-4 16 0 0,4-5-2152 0 0,1 5-432 0 0,1 0-80 0 0</inkml:trace>
  <inkml:trace contextRef="#ctx0" brushRef="#br0" timeOffset="2432.183">5008 1624 13824 0 0,'10'43'1493'0'0,"-2"1"-1"0"0,-2 0 1 0 0,-3 1 0 0 0,-1 37-1493 0 0,-3-28 2596 0 0,4 52-2596 0 0,1-76 590 0 0,0 19-52 0 0,-4-47-538 0 0,0 0 0 0 0,0 0 0 0 0,0 0 0 0 0,0 0 0 0 0,1 0 0 0 0,-1 0 0 0 0,0 0 0 0 0,1 0 0 0 0,0 0 0 0 0,-1 0 0 0 0,1-1 0 0 0,0 2 0 0 0,-1-3 0 0 0,1 0 0 0 0,-1 0 0 0 0,0 0 0 0 0,0 1 0 0 0,0-1 0 0 0,1 0 0 0 0,-1 0 0 0 0,0 0 0 0 0,0 0 0 0 0,1 1 0 0 0,-1-1 0 0 0,0 0 0 0 0,0 0 0 0 0,1 0 0 0 0,-1 0 0 0 0,0 0 0 0 0,1 0 0 0 0,-1 0 0 0 0,0 0 0 0 0,0 0 0 0 0,1 0 0 0 0,-1 0 0 0 0,0 0 0 0 0,1 0 0 0 0,-1 0 0 0 0,0 0 0 0 0,1 0 0 0 0,11-9 0 0 0,-9 5 0 0 0,0 0 0 0 0,0 0 0 0 0,-1-1 0 0 0,1 1 0 0 0,-1-1 0 0 0,0 1 0 0 0,0-1 0 0 0,0-3 0 0 0,6-14 0 0 0,8-14 0 0 0,3-6 0 0 0,8-12 0 0 0,-20 41 0 0 0,1 0 0 0 0,1 1 0 0 0,0 0 0 0 0,0 0 0 0 0,1 1 0 0 0,2 0 0 0 0,-9 8 0 0 0,0 1 0 0 0,0-1 0 0 0,1 1 0 0 0,-1 0 0 0 0,1 0 0 0 0,-1 0 0 0 0,2 0 0 0 0,-4 2 0 0 0,0-1 0 0 0,0 1 0 0 0,0-1 0 0 0,0 1 0 0 0,1 0 0 0 0,-1-1 0 0 0,0 1 0 0 0,0 0 0 0 0,0 0 0 0 0,0 0 0 0 0,0 0 0 0 0,0 0 0 0 0,1 0 0 0 0,-1 0 0 0 0,0 0 0 0 0,0 1 0 0 0,0-1 0 0 0,0 0 0 0 0,0 1 0 0 0,0-1 0 0 0,0 0 0 0 0,0 1 0 0 0,0 0 0 0 0,0-1 0 0 0,0 1 0 0 0,0-1 0 0 0,0 1 0 0 0,0 1 0 0 0,2 1 0 0 0,6 8 0 0 0,0 0 0 0 0,-1 1 0 0 0,0 0 0 0 0,5 12 0 0 0,25 57 0 0 0,-33-70 0 0 0,0 0 0 0 0,1 0 0 0 0,0-1 0 0 0,1 0 0 0 0,0 0 0 0 0,0 0 0 0 0,1-1 0 0 0,0 0 0 0 0,4 2 0 0 0,-2-3 0 0 0,1-5 0 0 0,-9-3 40 0 0,0 0-1 0 0,0 0 1 0 0,1 0-1 0 0,-1-1 1 0 0,0 1-1 0 0,0-1 0 0 0,0 1 1 0 0,0-1-1 0 0,0 0 1 0 0,1 0-1 0 0,-2 0 1 0 0,1 0-1 0 0,0 0 1 0 0,0 0-1 0 0,0 0 1 0 0,0-1-1 0 0,-1 1 0 0 0,1-1 1 0 0,0 1-1 0 0,-1-1 1 0 0,0 0-1 0 0,1 0 1 0 0,-1 1-1 0 0,0-1 1 0 0,0 0-1 0 0,0 0 1 0 0,1-2-40 0 0,1-3 59 0 0,1-1 0 0 0,-1 0 0 0 0,-1 1 0 0 0,0-1 0 0 0,0 0 0 0 0,0 0 0 0 0,-1-1-59 0 0,0 2 59 0 0,0 0 0 0 0,-1-1 0 0 0,0 1 0 0 0,-1 0-1 0 0,0-1 1 0 0,-1-5-59 0 0,1 9 9 0 0,0 1 0 0 0,0-1 0 0 0,0 0 0 0 0,-1 1 0 0 0,1-1 0 0 0,-1 1 0 0 0,0 0 0 0 0,0-1 0 0 0,-1 1 1 0 0,1 0-1 0 0,0 0 0 0 0,-1 0 0 0 0,-1-1-9 0 0,3 4-8 0 0,0-1 0 0 0,0 1 0 0 0,1 0 1 0 0,-1-1-1 0 0,0 1 0 0 0,0 0 0 0 0,0 0 1 0 0,0 0-1 0 0,0 0 0 0 0,1-1 0 0 0,-1 1 0 0 0,0 0 1 0 0,0 0-1 0 0,0 1 0 0 0,0-1 0 0 0,1 0 1 0 0,-1 0-1 0 0,0 0 0 0 0,0 1 0 0 0,0-1 1 0 0,0 0-1 0 0,1 1 0 0 0,-1-1 0 0 0,0 0 1 0 0,0 1-1 0 0,1-1 0 0 0,-1 1 0 0 0,0-1 1 0 0,1 1-1 0 0,-1 0 0 0 0,1-1 0 0 0,-1 1 1 0 0,1 0-1 0 0,-1-1 0 0 0,0 1 8 0 0,-2 4 85 0 0,-1-1 0 0 0,0 1 0 0 0,1 0 0 0 0,-2 3-85 0 0,3-3 3 0 0,-1 1 1 0 0,2-1 0 0 0,-1 1 0 0 0,1 0 0 0 0,0-1 0 0 0,-1 4-4 0 0,2-4-1 0 0,-1 1 1 0 0,2-1 0 0 0,-1 1 0 0 0,1-1 0 0 0,-1 1 0 0 0,2-1 0 0 0,-1 1 0 0 0,0-1 0 0 0,1 0 0 0 0,0 1 0 0 0,2 1 0 0 0,2 11 0 0 0,-4-14 0 0 0,-1-1 0 0 0,0 0 0 0 0,0 0 0 0 0,1-1 0 0 0,-1 1 0 0 0,1 0 0 0 0,0-1 0 0 0,0 0 0 0 0,0 1 0 0 0,0-1 0 0 0,-1 1 0 0 0,1-1 0 0 0,-1 0 0 0 0,1 0 0 0 0,0 1 0 0 0,-1-1 0 0 0,1 0 0 0 0,0-1 0 0 0,0 1 0 0 0,0 0 0 0 0,1 0 0 0 0,1 0 0 0 0,6 3 0 0 0,2 1 0 0 0,0-5 0 0 0,-6 0 0 0 0,-5-1 0 0 0,0 0 0 0 0,1 0 0 0 0,-1 0 0 0 0,1 0 0 0 0,-1 0 0 0 0,1 0 0 0 0,-1 0 0 0 0,0-1 0 0 0,1 1 0 0 0,-1 0 0 0 0,0-1 0 0 0,1 1 0 0 0,-1-1 0 0 0,0 0 0 0 0,1 1 0 0 0,-1-1 0 0 0,1 0 0 0 0,0 0 0 0 0,0 0 0 0 0,-1 0 0 0 0,1 0 0 0 0,0 0 0 0 0,0 0 0 0 0,-1 0 0 0 0,1 0 0 0 0,-1-1 0 0 0,1 1 0 0 0,16-24 0 0 0,-17 24 0 0 0,3-6-251 0 0,-1 0 0 0 0,0 0-1 0 0,0-1 1 0 0,0 1 0 0 0,0-3 251 0 0,-1 3-382 0 0,0-1-1 0 0,1 1 1 0 0,1-1 0 0 0,0 0 382 0 0,-4 7-1091 0 0,1 0 710 0 0,-1 0 0 0 0,1 0 1 0 0,-1 0-1 0 0,0 0 0 0 0,1 0 0 0 0,-1 1 0 0 0,1-1 0 0 0,0 0 0 0 0,-1 0 0 0 0,1 1 0 0 0,0-1 0 0 0,-1 0 0 0 0,1 1 0 0 0,0-1 381 0 0,8-6-6142 0 0</inkml:trace>
  <inkml:trace contextRef="#ctx0" brushRef="#br0" timeOffset="2851.002">5788 1209 11976 0 0,'0'0'546'0'0,"0"0"-10"0"0,1 1-104 0 0,1 2 32 0 0,0 0-1 0 0,0 0 1 0 0,0 0-1 0 0,0 1 1 0 0,0-1-1 0 0,-1 1 1 0 0,1-1-1 0 0,-1 1 1 0 0,0 0-1 0 0,0-1 1 0 0,-1 1-1 0 0,1 3-463 0 0,3 52 2102 0 0,-3-37-1606 0 0,5 31 490 0 0,-3-30-517 0 0,-1 0 0 0 0,-1 3-469 0 0,7 414 1695 0 0,-7-422-1804 0 0,0 25-146 0 0,3 0 0 0 0,1 1 0 0 0,2-1-1 0 0,5 17 256 0 0,-11-57-304 0 0,2 5-1317 0 0,2-5-3784 0 0,-1-2-1844 0 0</inkml:trace>
  <inkml:trace contextRef="#ctx0" brushRef="#br0" timeOffset="2852.002">5980 1523 456 0 0,'0'0'3563'0'0,"0"0"448"0"0,0 0 203 0 0,0 0-437 0 0,0 0-1991 0 0,0 0-878 0 0,-7 0 467 0 0,-65 20 128 0 0,45-12-1318 0 0,-22 4-185 0 0,-61 12 103 0 0,91-19-1298 0 0,0 1 0 0 0,1 1 0 0 0,0 0 0 0 0,-13 8 1195 0 0,19-7-2349 0 0</inkml:trace>
  <inkml:trace contextRef="#ctx0" brushRef="#br0" timeOffset="3201.763">5708 1908 13448 0 0,'21'9'459'0'0,"0"-1"1"0"0,1 0 0 0 0,0-2-1 0 0,0-1 1 0 0,0-1 0 0 0,0 0-1 0 0,1-2 1 0 0,0-1 0 0 0,6-1-460 0 0,-10 0 1006 0 0,0-2 0 0 0,8-2-1006 0 0,4 0 874 0 0,-24 3-632 0 0,-1 0-1 0 0,0-1 0 0 0,1 1 0 0 0,-1-1 1 0 0,0-1-1 0 0,0 1 0 0 0,-1-1 0 0 0,3-1-241 0 0,-5 2 46 0 0,-1 1 0 0 0,0 0 0 0 0,0-1 0 0 0,0 1 0 0 0,0-1 0 0 0,0 1 0 0 0,-1-1 0 0 0,1 0 0 0 0,0 0-1 0 0,-1 0 1 0 0,1 0 0 0 0,-1 0 0 0 0,0 0 0 0 0,1 0 0 0 0,-1-1 0 0 0,0 1 0 0 0,-1 0 0 0 0,1-1 0 0 0,0 1-1 0 0,-1 0 1 0 0,1-1 0 0 0,-1-1-46 0 0,0 1 0 0 0,0 0-1 0 0,-1 0 1 0 0,0 1-1 0 0,1-1 1 0 0,-1 0-1 0 0,0 1 1 0 0,0-1-1 0 0,-1 1 1 0 0,1-1-1 0 0,0 1 1 0 0,-1-1-1 0 0,0 1 1 0 0,1 0-1 0 0,-1 0 0 0 0,0 0 1 0 0,0 0-1 0 0,0 0 1 0 0,0 0-1 0 0,-1 1 1 0 0,1-1-1 0 0,0 1 1 0 0,-1-1-1 0 0,1 1 1 0 0,-1 0-1 0 0,-2-1 1 0 0,-2-1 0 0 0,-1 0 0 0 0,0 1 1 0 0,0 0-1 0 0,-1 0 0 0 0,1 0 0 0 0,0 1 0 0 0,0 1 0 0 0,-2-1 0 0 0,4 1 13 0 0,-1 0 1 0 0,1 1-1 0 0,0-1 0 0 0,-1 1 0 0 0,1 1 0 0 0,0-1 0 0 0,-1 1 0 0 0,-3 2-13 0 0,7-3 6 0 0,1 1 0 0 0,-1-1 0 0 0,0 1 0 0 0,1 0-1 0 0,-1 0 1 0 0,1 0 0 0 0,-1 0 0 0 0,1 0 0 0 0,0 1 0 0 0,0-1 0 0 0,0 1-1 0 0,0-1 1 0 0,1 1 0 0 0,-1 0 0 0 0,1-1 0 0 0,-1 1 0 0 0,1 0-1 0 0,0 0 1 0 0,0 1-6 0 0,-1 3 37 0 0,-1 1 0 0 0,1 1-1 0 0,1-1 1 0 0,0 0 0 0 0,0 0-1 0 0,0 1 1 0 0,1-1 0 0 0,1 0-1 0 0,-1 1 1 0 0,1-1 0 0 0,1 0-1 0 0,1 8-36 0 0,1-6-18 0 0,-1 0 0 0 0,1-1 0 0 0,0 1 0 0 0,1-1 0 0 0,0 0 0 0 0,1 0 0 0 0,4 5 18 0 0,11 13-110 0 0,18 16 110 0 0,-19-24-261 0 0,1-2-1 0 0,0 0 1 0 0,1-1 0 0 0,21 11 261 0 0,-35-23-448 0 0,12 8-447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9:46.6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13 124 1376 0 0,'-4'29'65'0'0,"2"-23"-6"0"0,0-2 330 0 0,2-2 1570 0 0,0-2 679 0 0,0 0 136 0 0,0 0-217 0 0,0 0-1032 0 0,0 0-453 0 0,0 0-89 0 0,0 0-67 0 0,0 0-199 0 0,-5-20 1591 0 0,5 18-1872 0 0,0 2-11 0 0,0 0-14 0 0,7-7 2494 0 0,-1 5-2764 0 0,0 1-1 0 0,-1-1 1 0 0,1 1 0 0 0,0 1-1 0 0,0-1-140 0 0,-2 1 174 0 0,1-1 0 0 0,-1 1 0 0 0,1-1 0 0 0,-1 0-1 0 0,0 0 1 0 0,1 0 0 0 0,-1-1 0 0 0,0 0 0 0 0,0 0 0 0 0,1 0-174 0 0,10-6 281 0 0,1 0 0 0 0,0 1 1 0 0,0 1-1 0 0,8-2-281 0 0,-11 4 153 0 0,-11 3-118 0 0,1 1-1 0 0,-1-1 1 0 0,1 1 0 0 0,-1-1-1 0 0,1 1 1 0 0,0 0 0 0 0,-1 0-1 0 0,1 0 1 0 0,-1 0-1 0 0,1 0 1 0 0,0 1 0 0 0,-1-1-1 0 0,1 1 1 0 0,1 0-35 0 0,6 2 95 0 0,-7-3-69 0 0,0 0 0 0 0,-1 0 0 0 0,1 0 0 0 0,0 0 1 0 0,0-1-1 0 0,0 1 0 0 0,0-1 0 0 0,0 0 0 0 0,0 0 0 0 0,-1 0 0 0 0,1 0 0 0 0,0 0 0 0 0,-1-1 0 0 0,1 1 0 0 0,1-2-26 0 0,22-9 185 0 0,-12 9-136 0 0,0 0 1 0 0,0 1-1 0 0,0 1 0 0 0,0 0 1 0 0,4 1-50 0 0,26 1 317 0 0,1 3-317 0 0,8 0 76 0 0,-9-4-33 0 0,-30-1-16 0 0,0 1 1 0 0,0 1-1 0 0,1 0-27 0 0,4 0 41 0 0,0 0 0 0 0,0-1-1 0 0,8-1-40 0 0,16 0 52 0 0,0-2 56 0 0,-1 0 1 0 0,19-6-109 0 0,-25 3 116 0 0,1 1-1 0 0,0 3 1 0 0,23 1-116 0 0,28 7 342 0 0,0 4-342 0 0,-76-9 13 0 0,-1 0-1 0 0,1-1 1 0 0,-1-1-1 0 0,0 0 1 0 0,3-1-13 0 0,33-2 31 0 0,84-3 80 0 0,4 0-13 0 0,-105 6-58 0 0,0-2 0 0 0,8-2-40 0 0,41-4 44 0 0,-3 7-44 0 0,39 7 0 0 0,-43 3 0 0 0,-24-1-3590 0 0,-12-1-2946 0 0,-22-6-2313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9:41.7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13824 0 0,'0'0'70'0'0,"0"1"0"0"0,0-1 0 0 0,0 0 0 0 0,0 1 0 0 0,0-1 0 0 0,0 0 0 0 0,0 1 0 0 0,1-1 0 0 0,-1 0 0 0 0,0 0 0 0 0,0 1 0 0 0,1-1 0 0 0,-1 0 0 0 0,0 1 0 0 0,0-1 0 0 0,1 0 0 0 0,-1 0 0 0 0,0 0 0 0 0,0 1 0 0 0,1-1 0 0 0,-1 0-70 0 0,6 0 335 0 0,-5 0-195 0 0,-1 0 0 0 0,0 1 0 0 0,1-1 0 0 0,-1 0 0 0 0,0 0 0 0 0,1 1 0 0 0,-1-1 0 0 0,0 0 0 0 0,0 0 0 0 0,0 1 0 0 0,1-1 0 0 0,-1 0 0 0 0,0 1 0 0 0,0-1 1 0 0,0 0-1 0 0,0 1 0 0 0,1-1 0 0 0,-1 1 0 0 0,0-1 0 0 0,0 0 0 0 0,0 1 0 0 0,0-1 0 0 0,0 1-140 0 0,0 0 544 0 0,4 11 1276 0 0,-1 0-1 0 0,0 1 1 0 0,0 11-1820 0 0,-1 14 1195 0 0,-1 20-1195 0 0,0 9 415 0 0,0 66-248 0 0,-2-71-519 0 0,7 60 352 0 0,1-83-2653 0 0,-7-37 1259 0 0</inkml:trace>
  <inkml:trace contextRef="#ctx0" brushRef="#br0" timeOffset="371.143">252 610 17503 0 0,'0'0'399'0'0,"2"3"60"0"0,0 0-320 0 0,1 3 88 0 0,0 0 0 0 0,1-1 0 0 0,0 0-1 0 0,4 5-226 0 0,-8-9 15 0 0,1 1-1 0 0,0-1 0 0 0,0 0 0 0 0,0 0 0 0 0,0 0 0 0 0,0 0 0 0 0,0 0 0 0 0,0 0 1 0 0,0 0-1 0 0,0 0 0 0 0,1-1 0 0 0,-1 1 0 0 0,0 0 0 0 0,0-1 0 0 0,1 1 0 0 0,-1-1 1 0 0,0 1-1 0 0,2-1-14 0 0,5 3 627 0 0,-5-1-381 0 0,-1-1 0 0 0,1 1 1 0 0,1-1-1 0 0,-1 0 1 0 0,0 0-1 0 0,0 0 0 0 0,0 0 1 0 0,0-1-1 0 0,1 1 1 0 0,-1-1-1 0 0,0 0 0 0 0,1 0 1 0 0,-1 0-1 0 0,1 0-246 0 0,2-1 243 0 0,-1 0 0 0 0,1-1 0 0 0,-1 1-1 0 0,1-1 1 0 0,-1 0 0 0 0,0 0 0 0 0,0-1 0 0 0,1 0-243 0 0,5-3 259 0 0,-1-1 0 0 0,0-1 1 0 0,-1 1-1 0 0,1-1 1 0 0,-1-1-1 0 0,-1 0 0 0 0,5-6-259 0 0,-9 9-45 0 0,7-6-12 0 0,-2-1 1 0 0,0 0-1 0 0,0-1 1 0 0,0-2 56 0 0,-7 12 2 0 0,0 0 0 0 0,-1 0-1 0 0,1-1 1 0 0,-1 1 0 0 0,0 0 0 0 0,0 0 0 0 0,0-1 0 0 0,-1 1 0 0 0,1-1-1 0 0,-1 1 1 0 0,0 0 0 0 0,0-1 0 0 0,-1 1 0 0 0,1-1 0 0 0,-1 1 0 0 0,0 0-1 0 0,-1-3 0 0 0,1 5-5 0 0,0 0 0 0 0,0 0 0 0 0,0 0 0 0 0,0 0 1 0 0,-1 0-1 0 0,1 0 0 0 0,-1 1 0 0 0,1-1 0 0 0,-1 0 1 0 0,1 1-1 0 0,-1-1 0 0 0,0 1 0 0 0,0 0 0 0 0,0 0 1 0 0,0-1-1 0 0,0 1 0 0 0,0 0 0 0 0,0 1 0 0 0,0-1 1 0 0,0 0-1 0 0,0 1 4 0 0,-1-1-4 0 0,0 0 1 0 0,1 1-1 0 0,-1-1 0 0 0,0 1 1 0 0,0 0-1 0 0,1 0 1 0 0,-1 0-1 0 0,0 0 0 0 0,0 1 1 0 0,1-1-1 0 0,-1 1 1 0 0,0-1-1 0 0,1 1 0 0 0,-1 0 1 0 0,0 0-1 0 0,-1 1 4 0 0,-1 2 11 0 0,-1-1 0 0 0,1 1 0 0 0,0-1-1 0 0,0 1 1 0 0,-2 3-11 0 0,5-5 8 0 0,1 0-1 0 0,-1 0 1 0 0,0 1-1 0 0,1-1 1 0 0,-1 0-1 0 0,1 1 1 0 0,0-1-1 0 0,0 1 1 0 0,0-1 0 0 0,0 1-1 0 0,0-1 1 0 0,1 1-1 0 0,-1 3-7 0 0,-4 31 181 0 0,1-14-245 0 0,1 0 1 0 0,2 0 0 0 0,0 0-1 0 0,1 0 1 0 0,2 3 63 0 0,0-12-126 0 0,1-1-1 0 0,0 0 0 0 0,1 0 1 0 0,0 0-1 0 0,1 0 0 0 0,1-1 1 0 0,0 0-1 0 0,0 0 0 0 0,1 0 1 0 0,1-1-1 0 0,0 0 0 0 0,4 4 127 0 0,-3-6-357 0 0,-1-1-1 0 0,1-1 0 0 0,1 0 0 0 0,-1 0 1 0 0,1 0-1 0 0,1-2 0 0 0,-1 1 358 0 0,10 1-2022 0 0,1-6-3483 0 0,-4-1-1239 0 0</inkml:trace>
  <inkml:trace contextRef="#ctx0" brushRef="#br0" timeOffset="1001.965">716 486 2760 0 0,'0'2'207'0'0,"0"4"961"0"0,1 0 0 0 0,0 0 0 0 0,1 0 0 0 0,-1-1 0 0 0,1 2-1168 0 0,6 27 6374 0 0,7 74-1754 0 0,-10-61-3816 0 0,3 0 0 0 0,1-1 0 0 0,6 11-804 0 0,-11-41 413 0 0,-4-15-381 0 0,0-1-1 0 0,0 1 1 0 0,0 0 0 0 0,0-1 0 0 0,0 1-1 0 0,0-1 1 0 0,0 1 0 0 0,1 0 0 0 0,-1-1 0 0 0,0 1-1 0 0,0-1 1 0 0,1 1 0 0 0,-1 0 0 0 0,1-1-1 0 0,-1 1 1 0 0,0-1 0 0 0,1 1 0 0 0,-1-1-1 0 0,1 1 1 0 0,-1-1 0 0 0,1 0 0 0 0,-1 1-1 0 0,1-1-31 0 0,0 0 10 0 0,0 0-1 0 0,0-1 0 0 0,0 1 0 0 0,0-1 1 0 0,0 1-1 0 0,0-1 0 0 0,0 1 0 0 0,-1-1 1 0 0,1 0-1 0 0,0 1 0 0 0,0-1 1 0 0,0 0-1 0 0,-1 0 0 0 0,1 1 0 0 0,0-2-9 0 0,10-12 15 0 0,-1 0 0 0 0,0 0-1 0 0,-1-1 1 0 0,4-10-15 0 0,-2 4 87 0 0,1 2-1 0 0,5-8-86 0 0,-9 16 4 0 0,1 0-1 0 0,0 1 1 0 0,0 0-1 0 0,1 0 1 0 0,10-7-4 0 0,-18 15-2 0 0,1 0 0 0 0,-1 1 1 0 0,1-1-1 0 0,-1 1 0 0 0,1-1 1 0 0,0 1-1 0 0,-1 0 0 0 0,1 0 1 0 0,0 0-1 0 0,0 1 0 0 0,0-1 1 0 0,0 1-1 0 0,-1-1 1 0 0,1 1-1 0 0,0 0 0 0 0,0 0 1 0 0,0 0-1 0 0,0 0 0 0 0,0 1 1 0 0,0-1-1 0 0,0 1 0 0 0,0 0 1 0 0,-1 0-1 0 0,1 0 1 0 0,0 0-1 0 0,-1 0 0 0 0,1 1 1 0 0,0-1-1 0 0,-1 1 0 0 0,2 1 2 0 0,6 6 135 0 0,1 0-1 0 0,-2 1 1 0 0,7 7-135 0 0,19 20 638 0 0,-17-20-218 0 0,-11-9-406 0 0,1-1 0 0 0,0 0-1 0 0,0-1 1 0 0,0 1 0 0 0,1-2 0 0 0,8 5-14 0 0,-15-9 4 0 0,0 0 1 0 0,1 0-1 0 0,-1 0 1 0 0,0-1-1 0 0,1 1 1 0 0,-1-1-1 0 0,1 0 1 0 0,-1 1-1 0 0,1-1 1 0 0,-1 0 0 0 0,1 0-1 0 0,-1-1 1 0 0,1 1-1 0 0,-1 0 1 0 0,1-1-1 0 0,-1 0 1 0 0,0 0-1 0 0,1 1 1 0 0,-1-1 0 0 0,0 0-1 0 0,1-1 1 0 0,-1 1-1 0 0,0 0 1 0 0,0-1-1 0 0,0 1 1 0 0,0-1-1 0 0,0 0 1 0 0,-1 1-1 0 0,1-1 1 0 0,0 0 0 0 0,-1 0-5 0 0,2-2 2 0 0,0 0 0 0 0,0 0 1 0 0,-1 0-1 0 0,0 0 0 0 0,0 0 1 0 0,0 0-1 0 0,0 0 1 0 0,0-1-1 0 0,-1 1 0 0 0,0-1 1 0 0,0 1-1 0 0,0-1 1 0 0,-1 1-1 0 0,1-1 0 0 0,-1 0 1 0 0,0 1-1 0 0,0-1 0 0 0,-1 0 1 0 0,0 1-1 0 0,1-1 1 0 0,-1 1-1 0 0,-1-1 0 0 0,1 1 1 0 0,-1-1-1 0 0,0 1 0 0 0,0 0 1 0 0,0 0-1 0 0,-1-2-2 0 0,3 5 1 0 0,-1 1 1 0 0,1-1-1 0 0,-1 0 0 0 0,1 0 0 0 0,0 0 1 0 0,-1 0-1 0 0,0 1 0 0 0,1-1 0 0 0,-1 0 0 0 0,0 0 1 0 0,1 1-1 0 0,-1-1 0 0 0,0 1 0 0 0,1-1 1 0 0,-1 0-1 0 0,0 1 0 0 0,0-1 0 0 0,0 1 0 0 0,0 0 1 0 0,0-1-1 0 0,1 1 0 0 0,-1 0 0 0 0,0 0 1 0 0,0-1-1 0 0,0 1 0 0 0,0 0 0 0 0,0 0 0 0 0,0 0 1 0 0,0 0-1 0 0,0 0 0 0 0,0 0 0 0 0,0 0 1 0 0,0 1-1 0 0,0-1 0 0 0,0 0 0 0 0,0 0 0 0 0,0 1 1 0 0,1-1-1 0 0,-1 1 0 0 0,0-1 0 0 0,0 1 1 0 0,0-1-1 0 0,0 1 0 0 0,1-1 0 0 0,-1 1 0 0 0,0 0 1 0 0,1-1-1 0 0,-1 1 0 0 0,0 0 0 0 0,1 0-1 0 0,-5 4 14 0 0,0 1-1 0 0,1 0 0 0 0,0 1 1 0 0,0-1-1 0 0,-3 7-13 0 0,4-6 1 0 0,0 0-1 0 0,1 0 0 0 0,0 1 0 0 0,0-1 1 0 0,1 0-1 0 0,0 1 0 0 0,0 3 0 0 0,0 58 532 0 0,1-43-56 0 0,6 109 499 0 0,-3-102-928 0 0,-1 1-56 0 0,1 4 175 0 0,-1 0-1 0 0,-3 0 1 0 0,-2 15-166 0 0,0-26 178 0 0,-14 96 924 0 0,16-118-1074 0 0,-1 0-1 0 0,0-1 0 0 0,0 1 1 0 0,0 0-1 0 0,0 0 1 0 0,-1-1-1 0 0,0 0-27 0 0,2-1 4 0 0,0-1 1 0 0,-1 0-1 0 0,1-1 0 0 0,-1 1 0 0 0,1 0 1 0 0,-1 0-1 0 0,0-1 0 0 0,1 1 0 0 0,-1 0 1 0 0,0-1-1 0 0,0 0 0 0 0,0 0 1 0 0,0 1-1 0 0,0-1 0 0 0,-3 0-4 0 0,3 0-14 0 0,0-1 0 0 0,-1 0-1 0 0,1 1 1 0 0,0-1 0 0 0,-1 0 0 0 0,1-1 0 0 0,0 1 0 0 0,-1 0-1 0 0,1-1 1 0 0,0 1 0 0 0,-1-1 0 0 0,1 0 0 0 0,0 1-1 0 0,0-1 1 0 0,0 0 0 0 0,0-1 0 0 0,-1 1 14 0 0,0-2-57 0 0,0 1 1 0 0,0-1-1 0 0,1 1 1 0 0,-1-1-1 0 0,1 0 0 0 0,0 0 1 0 0,0 0-1 0 0,0 0 1 0 0,0 0-1 0 0,-1-3 57 0 0,-2-7-231 0 0,0-1 1 0 0,1-1-1 0 0,0 1 0 0 0,1-1 1 0 0,0-2 230 0 0,2 12-48 0 0,-1-19-1850 0 0,0 0 0 0 0,2-17 1898 0 0,0 37-505 0 0,0-29-8025 0 0</inkml:trace>
  <inkml:trace contextRef="#ctx0" brushRef="#br0" timeOffset="1469.465">1604 169 13360 0 0,'-1'5'131'0'0,"1"0"1"0"0,-1 0 0 0 0,1 0 0 0 0,0 0 0 0 0,1 0 0 0 0,-1 0 0 0 0,1 0 0 0 0,1 4-132 0 0,2 25 393 0 0,-7 19 1634 0 0,-3 0 1 0 0,-2-1-1 0 0,-13 47-2027 0 0,5-25 1021 0 0,-4 22-528 0 0,-18 103 145 0 0,33-166-683 0 0,2-14-103 0 0,0 1 1 0 0,1 11 147 0 0,2-23-814 0 0,0 0 1 0 0,1 0 0 0 0,0 0 0 0 0,2 8 813 0 0,0-1-7121 0 0</inkml:trace>
  <inkml:trace contextRef="#ctx0" brushRef="#br0" timeOffset="1943.597">1721 598 11056 0 0,'0'0'852'0'0,"0"2"-331"0"0,-1 3 157 0 0,0 0 0 0 0,-1 0 0 0 0,1-1 0 0 0,-1 1 0 0 0,0 0 0 0 0,0-1 0 0 0,0 1 0 0 0,0-1 0 0 0,-1 0 0 0 0,0 1-678 0 0,-2 0 155 0 0,1 0 0 0 0,-1 0 0 0 0,1 0 0 0 0,-1-1 0 0 0,0 0 0 0 0,-1 0 0 0 0,1 0 1 0 0,-1-1-1 0 0,0 1 0 0 0,0-1 0 0 0,0-1 0 0 0,0 1 0 0 0,-1-1-155 0 0,-7 3 83 0 0,0 0 0 0 0,-1-2 0 0 0,0 0-1 0 0,0 0 1 0 0,-3-1-83 0 0,8-1 9 0 0,0 0 1 0 0,0-1-1 0 0,-1 0 0 0 0,1-1 0 0 0,0 0 0 0 0,0 0 0 0 0,-4-2-9 0 0,12 2-163 0 0,0 0 0 0 0,1 0 0 0 0,-1 0-1 0 0,0 0 1 0 0,1-1 0 0 0,-1 1 0 0 0,1-1-1 0 0,0 1 1 0 0,-1-1 0 0 0,1 1 0 0 0,0-1 0 0 0,0 0-1 0 0,0 1 1 0 0,0-2 163 0 0,-4-8-1243 0 0</inkml:trace>
  <inkml:trace contextRef="#ctx0" brushRef="#br0" timeOffset="1944.597">1876 214 10136 0 0,'4'13'1000'0'0,"0"0"0"0"0,-1 1 0 0 0,0-1 0 0 0,-1 1 0 0 0,0 0 1 0 0,-2 1-1001 0 0,3 12 3532 0 0,-2 0-2662 0 0,0 0 1 0 0,-3 0 0 0 0,-1 9-871 0 0,0 19 510 0 0,-15 198 1065 0 0,18-156-950 0 0,0-97-619 0 0,0 1 0 0 0,0-1-1 0 0,0 0 1 0 0,0 1 0 0 0,0-1-1 0 0,0 0 1 0 0,0 1 0 0 0,0-1 0 0 0,0 0-1 0 0,0 1 1 0 0,0-1 0 0 0,0 0-1 0 0,1 1 1 0 0,-1-1 0 0 0,0 0 0 0 0,0 0-1 0 0,0 1 1 0 0,0-1 0 0 0,1 0-1 0 0,-1 1 1 0 0,0-1 0 0 0,0 0-1 0 0,1 0 1 0 0,-1 0 0 0 0,0 1 0 0 0,1-1-1 0 0,-1 0 1 0 0,0 0 0 0 0,0 0-1 0 0,1 0 1 0 0,-1 1 0 0 0,0-1 0 0 0,1 0-1 0 0,-1 0 1 0 0,0 0 0 0 0,1 0-1 0 0,-1 0 1 0 0,0 0 0 0 0,1 0 0 0 0,-1 0-1 0 0,0 0 1 0 0,1 0-6 0 0,12-4 38 0 0,-8 1-37 0 0,0 0 1 0 0,-1 0 0 0 0,1-1 0 0 0,-1 0 0 0 0,1 0-1 0 0,0-2-1 0 0,15-12 0 0 0,2-6 27 0 0,-19 20-21 0 0,0 0 0 0 0,1 0 0 0 0,-1 1 1 0 0,1-1-1 0 0,0 1 0 0 0,3-3-6 0 0,-6 6 1 0 0,-1 0-1 0 0,0 0 1 0 0,1-1-1 0 0,-1 1 1 0 0,0 0-1 0 0,1 0 1 0 0,-1 0-1 0 0,1 0 1 0 0,-1 0 0 0 0,0 0-1 0 0,1-1 1 0 0,-1 1-1 0 0,1 0 1 0 0,-1 0-1 0 0,0 0 1 0 0,1 1-1 0 0,-1-1 1 0 0,1 0-1 0 0,-1 0 1 0 0,0 0-1 0 0,1 0 1 0 0,-1 0-1 0 0,1 0 1 0 0,-1 0-1 0 0,0 1 1 0 0,1-1 0 0 0,-1 0-1 0 0,0 0 1 0 0,1 1-1 0 0,8 12 35 0 0,-7-8-18 0 0,0 1-1 0 0,-1-1 1 0 0,1 1 0 0 0,0 4-17 0 0,0 17 31 0 0,0 23-31 0 0,-2-24-437 0 0,1 0 0 0 0,3 8 437 0 0,-2-26-1636 0 0,0-1-1 0 0,0 1 1 0 0,4 6 1636 0 0,-2-6-1846 0 0</inkml:trace>
  <inkml:trace contextRef="#ctx0" brushRef="#br0" timeOffset="2292.665">2263 666 14400 0 0,'2'10'255'0'0,"1"12"795"0"0,2-15-101 0 0,-2-5-600 0 0,-3 0-118 0 0,1 0-1 0 0,-1 0 0 0 0,1 0 0 0 0,-1 0 0 0 0,0 0 1 0 0,0-1-1 0 0,0 1 0 0 0,0 0 0 0 0,0 0 0 0 0,0 0 1 0 0,-1 0-1 0 0,1 0 0 0 0,-1 0 0 0 0,1 1-230 0 0,-12 27 1426 0 0,11-26-1268 0 0,-16 24 846 0 0,13-22-881 0 0,1 0 1 0 0,-1-1-1 0 0,1 1 1 0 0,1 1-1 0 0,-2 2-123 0 0,-3 9 278 0 0,6-14-229 0 0,-1-1 0 0 0,1 0 1 0 0,-1 1-1 0 0,1-1 0 0 0,0 1 0 0 0,1 0 0 0 0,-1-1 0 0 0,0 1 0 0 0,1 0 1 0 0,0-1-1 0 0,0 1 0 0 0,0 0 0 0 0,0 0 0 0 0,1-1 0 0 0,0 1 0 0 0,-1-1 1 0 0,2 5-50 0 0,1-1 196 0 0,1 1 0 0 0,-1 0 1 0 0,1-1-1 0 0,0 1 1 0 0,1-1-1 0 0,0 0 0 0 0,0-1 1 0 0,1 1-1 0 0,-1-1 1 0 0,6 4-197 0 0,55 47 1074 0 0,-64-55-1046 0 0,-1 0-1 0 0,1 0 1 0 0,-1 0-1 0 0,0 0 1 0 0,0 1 0 0 0,0-1-1 0 0,0 0 1 0 0,0 0-1 0 0,0 1 1 0 0,-1-1-1 0 0,1 1 1 0 0,-1-1 0 0 0,0 0-1 0 0,1 2-27 0 0,-1-2-2 0 0,0 13 62 0 0,-1-8-52 0 0,1-5-9 0 0,0 1 1 0 0,-1-1 0 0 0,1 1-1 0 0,-1-1 1 0 0,1 1-1 0 0,-1-1 1 0 0,0 0-1 0 0,0 1 1 0 0,0-1-1 0 0,0 0 1 0 0,0 0-1 0 0,-1 0 1 0 0,1 0-1 0 0,-1 1 1 0 0,-4 2-37 0 0,1 0 0 0 0,-1-1 0 0 0,0 0 0 0 0,0 0 0 0 0,0 0-1 0 0,-1 0 1 0 0,1-1 0 0 0,-1 0 0 0 0,0-1 0 0 0,0 0-1 0 0,-3 1 38 0 0,-2 0-774 0 0,0-1 0 0 0,1 0 0 0 0,-1-1 774 0 0,-34-1-7370 0 0,18-4-365 0 0</inkml:trace>
  <inkml:trace contextRef="#ctx0" brushRef="#br0" timeOffset="3484.426">2492 12 14280 0 0,'50'83'1721'0'0,"-23"-36"587"0"0,-1 1 0 0 0,-2 1 0 0 0,8 27-2308 0 0,-6 4 1174 0 0,-3 0 0 0 0,6 46-1174 0 0,-23-99 98 0 0,13 82 358 0 0,-4 1 0 0 0,-5 0 0 0 0,-4 32-456 0 0,-5-71 151 0 0,-7 54-151 0 0,2-86 7 0 0,-2 1 0 0 0,-2 0 0 0 0,-10 31-7 0 0,15-62-145 0 0,0-1 0 0 0,-1 1 0 0 0,0-1 0 0 0,0 0 0 0 0,-1 0 0 0 0,0 0 0 0 0,-2 2 145 0 0,1-3-865 0 0,0 0-1 0 0,0-1 0 0 0,0 0 1 0 0,-8 5 865 0 0,-10 5-8234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9:47.5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 0 1840 0 0,'0'0'661'0'0,"0"0"2107"0"0,0 0 925 0 0,0 0 181 0 0,1 2-396 0 0,1 4-2667 0 0,0 1 1 0 0,-1-1-1 0 0,1 1 0 0 0,-1-1 0 0 0,-1 1 1 0 0,1 0-1 0 0,-1 1-811 0 0,-3 52 1414 0 0,-9 48 734 0 0,5-54-1028 0 0,4-28-560 0 0,0 1 1 0 0,1-1-1 0 0,2 1 0 0 0,2 17-560 0 0,-1-38 66 0 0,0 6 63 0 0,-2 29 268 0 0,1-38-489 0 0,0-3-13 0 0,0 0-200 0 0,0 0-845 0 0,1-1-364 0 0,3-6-77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29:52.1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363 677 9072 0 0,'0'0'413'0'0,"0"-14"150"0"0,-2 1 498 0 0,1 12-902 0 0,1 0 0 0 0,0 0 1 0 0,-1 0-1 0 0,1 0 0 0 0,0-1 0 0 0,0 1 0 0 0,0 0 1 0 0,0 0-1 0 0,0 0 0 0 0,0 0 0 0 0,0 0 1 0 0,1 0-1 0 0,-1 0 0 0 0,0 0 0 0 0,1 0 1 0 0,-1 0-1 0 0,0-1 0 0 0,1 2 0 0 0,0-2-159 0 0,-1 1 105 0 0,1 0 0 0 0,-1 0 0 0 0,1 0-1 0 0,-1 0 1 0 0,0 0 0 0 0,0 0 0 0 0,1 0 0 0 0,-1 0-1 0 0,0 0 1 0 0,0 0 0 0 0,0 0 0 0 0,0 0-1 0 0,0 0 1 0 0,0 0 0 0 0,0 0 0 0 0,0 0 0 0 0,0-1-1 0 0,-1 1 1 0 0,1 0 0 0 0,0 0 0 0 0,-1 0 0 0 0,0 0-105 0 0,-2-11 1773 0 0,3 11-1705 0 0,0 1-1 0 0,0-1 1 0 0,0 0-1 0 0,0 1 0 0 0,-1-1 1 0 0,1 0-1 0 0,0 1 0 0 0,0-1 1 0 0,-1 0-1 0 0,1 1 1 0 0,0-1-1 0 0,-1 1 0 0 0,1-1 1 0 0,0 1-1 0 0,-1-1 0 0 0,0 0-67 0 0,1 1 383 0 0,0 0-51 0 0,0 0-11 0 0,-2 0 292 0 0,1 0-597 0 0,0 0 0 0 0,1 1 0 0 0,-1-1 0 0 0,0 0-1 0 0,1 0 1 0 0,-1 0 0 0 0,1 1 0 0 0,-1-1 0 0 0,0 0 0 0 0,1 0-1 0 0,-1 1 1 0 0,1-1 0 0 0,-1 0 0 0 0,1 1 0 0 0,-1-1 0 0 0,1 1 0 0 0,-1-1-1 0 0,1 1 1 0 0,-1-1 0 0 0,1 1 0 0 0,0-1 0 0 0,-1 1 0 0 0,1-1 0 0 0,0 1-1 0 0,0 0 1 0 0,-1-1 0 0 0,1 1 0 0 0,0 0 0 0 0,0-1 0 0 0,0 1 0 0 0,0-1-1 0 0,-1 2-15 0 0,-1 6 38 0 0,1-5 20 0 0,0-1 1 0 0,1 0 0 0 0,-1 0-1 0 0,0 1 1 0 0,1-1 0 0 0,0 0-1 0 0,0 1 1 0 0,-1-1 0 0 0,1 0-1 0 0,1 1 1 0 0,-1-1 0 0 0,0 1-1 0 0,1 1-58 0 0,0-1 33 0 0,-1-1 0 0 0,1 0-1 0 0,-1 1 1 0 0,0-1-1 0 0,0 1 1 0 0,0-1 0 0 0,0 1-1 0 0,0 0 1 0 0,0-1-1 0 0,-1 0 1 0 0,1 1 0 0 0,-1-1-1 0 0,0 1-32 0 0,0 1 20 0 0,0-1-1 0 0,1 0 0 0 0,-1 1 1 0 0,1-1-1 0 0,0 1 0 0 0,0-1 1 0 0,0 0-1 0 0,0 3-19 0 0,0-4 9 0 0,1 1 11 0 0,0 0 1 0 0,-1 1 0 0 0,1-1 0 0 0,-1 0 0 0 0,0 0-1 0 0,0 0 1 0 0,-1 1 0 0 0,1-1 0 0 0,0 0-1 0 0,-1 0 1 0 0,0 2-21 0 0,-2 7 81 0 0,2 0 0 0 0,-1 0 1 0 0,2 0-1 0 0,0 0 0 0 0,0 1 0 0 0,1 0-81 0 0,0 20 39 0 0,2 54 1706 0 0,-2-82-1711 0 0,-1 0 0 0 0,1 1-1 0 0,0-1 1 0 0,1 0 0 0 0,0 4-34 0 0,0-4 14 0 0,-1 1 1 0 0,1 0-1 0 0,-1 0 1 0 0,0-1-1 0 0,-1 5-14 0 0,1-1 11 0 0,0 0-1 0 0,1 0 1 0 0,0 0-1 0 0,0 0 1 0 0,1-1 0 0 0,2 7-11 0 0,8 26 200 0 0,-6-14-113 0 0,-4-22-67 0 0,-2 1 1 0 0,1 0-1 0 0,-1 0 0 0 0,1 3-20 0 0,1 11 81 0 0,0-1-1 0 0,2 0 1 0 0,6 18-81 0 0,6 27 126 0 0,-10-21-57 0 0,-2 9-69 0 0,-1-12 95 0 0,5 23-95 0 0,1-6 93 0 0,-7-34-33 0 0,1-1 0 0 0,1 1 1 0 0,7 20-61 0 0,17 46 75 0 0,-12-32-76 0 0,-1-10 39 0 0,-2-5-1 0 0,2 12-37 0 0,0-2 52 0 0,-8-30-51 0 0,3 19-1 0 0,3 7 0 0 0,-9-33 0 0 0,-1 0 0 0 0,0-1 0 0 0,-1 3 0 0 0,1 3 29 0 0,2-1 0 0 0,0 1 0 0 0,6 13-29 0 0,5 16 89 0 0,24 62 138 0 0,-23-51-125 0 0,4-1 1 0 0,26 52-103 0 0,-39-89 56 0 0,-1 0-1 0 0,-1 1 0 0 0,-1 0 1 0 0,-1 1-56 0 0,11 38 101 0 0,-13-51-76 0 0,-1 0 1 0 0,-1 0 0 0 0,1 4-26 0 0,-2-7 22 0 0,1 1 0 0 0,1-1 1 0 0,-1 0-1 0 0,1 0 0 0 0,1 1 0 0 0,1 4-22 0 0,1-1 35 0 0,0 0 0 0 0,-1 0-1 0 0,1 8-34 0 0,-4-16 12 0 0,1 0-1 0 0,-1 0 1 0 0,1 0-1 0 0,0 0 0 0 0,1 0 1 0 0,0 1-12 0 0,11 20 51 0 0,33 124 197 0 0,-14-63-88 0 0,-21-46-30 0 0,2 0-1 0 0,10 19-129 0 0,-9-22 167 0 0,-1 5-167 0 0,-6-18 70 0 0,1-1 1 0 0,1 0-1 0 0,1 0 0 0 0,2 2-70 0 0,3 5 130 0 0,-1 0 0 0 0,3 12-130 0 0,-5-13 100 0 0,0-1 0 0 0,12 18-100 0 0,1 7 65 0 0,-1-9-37 0 0,-18-30-10 0 0,1 0 1 0 0,0-1-1 0 0,3 3-18 0 0,6 6 16 0 0,-2 0 0 0 0,0 1 0 0 0,-2 0 0 0 0,4 11-16 0 0,-13-28 0 0 0,-1 0 0 0 0,1 0 0 0 0,0-1 0 0 0,4 5 0 0 0,10 15 0 0 0,2 6-1 0 0,1 2 13 0 0,10 24-12 0 0,-6-16 55 0 0,-18-31-56 0 0,0 1 0 0 0,4 10 1 0 0,6 14 38 0 0,11 15-38 0 0,8 14 26 0 0,-16-30-26 0 0,-14-25 0 0 0,0 0 0 0 0,-1 0 0 0 0,4 10 0 0 0,28 59 0 0 0,10 20 0 0 0,-18-42 0 0 0,-8-15 18 0 0,-15-32-6 0 0,0 1 0 0 0,-1 1-1 0 0,-1-1-11 0 0,3 5 6 0 0,-1-1 0 0 0,6 8-6 0 0,6 13-1 0 0,-13-25 1 0 0,1 0 0 0 0,0 0 0 0 0,1-1 0 0 0,3 3 0 0 0,10 15 0 0 0,61 91 64 0 0,-31-50-64 0 0,-12-17 0 0 0,-5-6 0 0 0,-7-5 0 0 0,-8-13 0 0 0,18 21 0 0 0,-32-43 0 0 0,32 38 14 0 0,-15-19 3 0 0,-2 2-1 0 0,0-1 1 0 0,1 6-17 0 0,20 25 0 0 0,-26-32 6 0 0,49 82 52 0 0,-50-88-40 0 0,-8-12-6 0 0,-1 0-1 0 0,0 0 1 0 0,0 1-1 0 0,0 1-11 0 0,2 2 11 0 0,0 0 0 0 0,1 0 0 0 0,0-1 0 0 0,1 1-11 0 0,13 17 20 0 0,-14-18-7 0 0,0 0 0 0 0,0-1 0 0 0,1 0 0 0 0,1 0-13 0 0,7 7 12 0 0,60 59-12 0 0,-67-65 7 0 0,1-1-1 0 0,0 0 1 0 0,0-1 0 0 0,1 0-1 0 0,0-1 1 0 0,1 0-1 0 0,4 2-6 0 0,27 15 29 0 0,-41-22-21 0 0,0 1-1 0 0,0 0 1 0 0,0-1 0 0 0,0 1 0 0 0,0 0-1 0 0,-1 0 1 0 0,2 1-8 0 0,4 6-1 0 0,0-3 1 0 0,0-1 0 0 0,1 0 0 0 0,-1-1 0 0 0,1 0 0 0 0,2 1 0 0 0,-1 0 0 0 0,0 0 0 0 0,0 0 0 0 0,2 3 0 0 0,15 7 0 0 0,-20-12 0 0 0,-1 0 0 0 0,1 0 0 0 0,-1 1 0 0 0,0 0 0 0 0,1 1 0 0 0,36 29 64 0 0,-13-8-64 0 0,-6-5 0 0 0,-8-9 0 0 0,-5-4 13 0 0,0-1 0 0 0,0 0-1 0 0,0 0 1 0 0,1-1 0 0 0,5 2-13 0 0,46 33 0 0 0,-57-39 1 0 0,8 5 2 0 0,1-1 0 0 0,0-1 1 0 0,0 0-4 0 0,-7-2 8 0 0,6 1 7 0 0,-1 0 0 0 0,0 1 0 0 0,10 6-15 0 0,12 8 21 0 0,-23-11-6 0 0,1-2-1 0 0,0 0 0 0 0,8 3-14 0 0,11 3 0 0 0,3-1 0 0 0,-1-2 64 0 0,17-7 0 0 0,-43-2-57 0 0,-4 0 0 0 0,0 0 1 0 0,0 1-1 0 0,-1-1 0 0 0,1 1 0 0 0,0 0 0 0 0,0 0 0 0 0,0 0 0 0 0,2 1-7 0 0,-2-1 0 0 0,22 3 0 0 0,47 13 0 0 0,-48-15 0 0 0,0-1 0 0 0,0-1 0 0 0,1-1 0 0 0,20 0 0 0 0,-15 1 1 0 0,-1 0 2 0 0,0 0 0 0 0,1-2 1 0 0,12-3-4 0 0,-38 4 20 0 0,9-1 9 0 0,0-1 0 0 0,0-1-1 0 0,6-2-28 0 0,-3 1 17 0 0,0 1-1 0 0,1 1 0 0 0,-1 1 0 0 0,1 0 0 0 0,0 1-16 0 0,38-5-159 0 0,-18 3 349 0 0,-34 2-188 0 0,1 0 0 0 0,-1 0 0 0 0,0 0 0 0 0,0 0 0 0 0,0 0 0 0 0,0-1 0 0 0,0 0-2 0 0,18-6-3 0 0,-15 6 9 0 0,0-1 0 0 0,-1 1 0 0 0,1-1 0 0 0,-1 0 0 0 0,0 0 1 0 0,0-1-1 0 0,1 0-6 0 0,21-13 21 0 0,-14 11-21 0 0,1 0 0 0 0,0 1 0 0 0,1 1 0 0 0,14-6 0 0 0,51-20 0 0 0,-37 16 0 0 0,-23 9 0 0 0,-7 1 0 0 0,1-1 0 0 0,-1 0 0 0 0,0-1 0 0 0,0-1 0 0 0,0 0 0 0 0,-1 0 0 0 0,3-4 0 0 0,16-12-53 0 0,1 1 1 0 0,30-15 52 0 0,-32 18 106 0 0,-22 13-109 0 0,0 1 0 0 0,1 0 0 0 0,8-4 3 0 0,-7 4 0 0 0,0 0 0 0 0,0-1 0 0 0,-1 0 0 0 0,0-1 0 0 0,5-4 0 0 0,12-9 0 0 0,26-26 0 0 0,-15 11 0 0 0,-22 19 5 0 0,1 2 1 0 0,8-6-6 0 0,63-51 101 0 0,-40 31-85 0 0,4 1-16 0 0,-27 21 0 0 0,-1-1 0 0 0,-1-2 0 0 0,14-16 0 0 0,7-12 0 0 0,-3-3 0 0 0,11-20 0 0 0,-34 48 0 0 0,2-3 11 0 0,18-17-11 0 0,-4 2 31 0 0,-23 27-20 0 0,1 1 0 0 0,10-9-11 0 0,-6 6 0 0 0,0-1 0 0 0,2-4 0 0 0,20-25 0 0 0,-19 25 0 0 0,0-2 0 0 0,0-3 0 0 0,0 1 0 0 0,16-18 0 0 0,-7 12 43 0 0,-1 0-1 0 0,-2-2 1 0 0,5-9-43 0 0,-9 12 16 0 0,1 1 0 0 0,3-2-16 0 0,-1 4 16 0 0,-2-2 0 0 0,0-3-16 0 0,-4 9 0 0 0,4-8 0 0 0,-10 13 0 0 0,0 0 0 0 0,4-2 0 0 0,-5 7 0 0 0,-1 0 0 0 0,0-1 0 0 0,-1 0 0 0 0,2-7 0 0 0,74-212 0 0 0,-74 208 0 0 0,2 1 0 0 0,0 0 0 0 0,15-21 0 0 0,50-66 0 0 0,-43 64 0 0 0,-24 35 0 0 0,-1-1 0 0 0,2 2 0 0 0,0-1 0 0 0,1 1 0 0 0,12-10 0 0 0,-19 17 0 0 0,1-1 0 0 0,-1 1 0 0 0,0-1 0 0 0,-1 0 0 0 0,0-1 0 0 0,0 1 0 0 0,2-5 0 0 0,11-16 0 0 0,91-136 147 0 0,-37 49-201 0 0,15-26 41 0 0,-24 28 13 0 0,-19 26 0 0 0,23-42 0 0 0,-42 82 0 0 0,2-7 0 0 0,-3 5 0 0 0,4-4 0 0 0,-15 30 0 0 0,6-19 0 0 0,-1 3 0 0 0,1-1 0 0 0,-2-2 0 0 0,-2 0 0 0 0,4-22 0 0 0,-6-4 0 0 0,-8 41 0 0 0,6-22 0 0 0,13-29-320 0 0,10-14 320 0 0,-21 58 0 0 0,1-4 0 0 0,3 0 0 0 0,5-7 0 0 0,-16 33 0 0 0,19-29 0 0 0,-12 22 0 0 0,-2-1 0 0 0,0 0 0 0 0,5-15 0 0 0,-2 7 0 0 0,5-18 0 0 0,-2-1 0 0 0,-1 0 0 0 0,2-24 0 0 0,-7 30 0 0 0,-1 12 12 0 0,3-14 61 0 0,-4 10-92 0 0,0-1 0 0 0,2 2-1 0 0,2 0 1 0 0,8-18 19 0 0,22-22 0 0 0,-17 21 0 0 0,9-23 0 0 0,1-13 0 0 0,-2 16 0 0 0,1-10 0 0 0,-21 51 0 0 0,-10 25 0 0 0,0-1 0 0 0,-1 0 0 0 0,0 0 0 0 0,0 0 0 0 0,-1 0 0 0 0,1 0 0 0 0,0-4 0 0 0,-1 4 0 0 0,0 1 0 0 0,1 0 0 0 0,0 0 0 0 0,0 0 0 0 0,0 0 0 0 0,0 0 0 0 0,1 0 0 0 0,-1 0 0 0 0,1 1 0 0 0,3-3 0 0 0,14-22 0 0 0,-3-4 0 0 0,5-10 0 0 0,-1-1 0 0 0,14-43 0 0 0,-24 53 0 0 0,20-57 0 0 0,-18 46 0 0 0,1-5 0 0 0,2 4 0 0 0,7-8 0 0 0,5-17 0 0 0,-25 60 0 0 0,2-4 0 0 0,21-36 0 0 0,-23 42 0 0 0,-1 0 0 0 0,1 0 0 0 0,-2 0 0 0 0,2-3 0 0 0,-2 1 0 0 0,2 5 0 0 0,-1 1 0 0 0,0 0 0 0 0,1 0 0 0 0,0 0 0 0 0,1 0 0 0 0,-1-1 0 0 0,4-8 0 0 0,-1-1 0 0 0,0 1 0 0 0,-1-1 0 0 0,-1 0 0 0 0,0 0 0 0 0,-1-1 0 0 0,0-5 0 0 0,4-28 35 0 0,-2-1-1 0 0,-1-17-34 0 0,-3-6-4056 0 0,-1 53-2881 0 0,4 4-2050 0 0</inkml:trace>
  <inkml:trace contextRef="#ctx0" brushRef="#br0" timeOffset="1585.535">299 775 456 0 0,'-11'18'311'0'0,"7"-16"6862"0"0,-3-5-4563 0 0,7 3-2433 0 0,-1-1 1 0 0,0 1-1 0 0,1-1 0 0 0,-1 0 0 0 0,1 1 1 0 0,-1-1-1 0 0,1 0 0 0 0,0 1 0 0 0,-1-1 1 0 0,1 0-1 0 0,0 0 0 0 0,-1 1 0 0 0,1-1 1 0 0,0-1-178 0 0,-1-8 1687 0 0,0-1 1 0 0,0 0-1 0 0,-2-4-1687 0 0,-1 2 1082 0 0,3 11-945 0 0,0 0 1 0 0,1-1 0 0 0,-1 1 0 0 0,1 0 0 0 0,-1 0-1 0 0,1 0 1 0 0,0 0 0 0 0,0-1-138 0 0,-1-7 402 0 0,0 1 0 0 0,0 0 0 0 0,-1 0 0 0 0,0 0 0 0 0,-1 0 0 0 0,0 1 0 0 0,0-1 0 0 0,-5-7-402 0 0,-5-16 944 0 0,0-14 213 0 0,11 35-893 0 0,-1 0-1 0 0,-1 0 1 0 0,0 0 0 0 0,0 1 0 0 0,-4-7-264 0 0,6 12 68 0 0,0 1 1 0 0,0-1-1 0 0,1 0 1 0 0,-1 0-1 0 0,1 0 1 0 0,0-1-1 0 0,1 1 1 0 0,-1 0-1 0 0,1-2-68 0 0,-5-32 349 0 0,-5-7-87 0 0,8 33-175 0 0,-1-1-1 0 0,0 1 1 0 0,-1 0 0 0 0,0 0 0 0 0,-4-5-87 0 0,-15-35 237 0 0,17 35-177 0 0,-2 1 0 0 0,0 1-1 0 0,-9-14-59 0 0,5 8 13 0 0,10 18-9 0 0,0 0 0 0 0,0 0 1 0 0,0-1-1 0 0,-1 1 0 0 0,1 1 0 0 0,-1-1 1 0 0,0 0-1 0 0,-1 1 0 0 0,1-1 1 0 0,0 1-1 0 0,-1 0 0 0 0,-2-1-4 0 0,4 2-311 0 0,0 1 0 0 0,0 0 0 0 0,1-1 0 0 0,-1 0 0 0 0,0 1 0 0 0,1-1 0 0 0,-1 0 0 0 0,1 0 0 0 0,-1 0 0 0 0,1 0 311 0 0,1 2-1386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30:09.4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499 555 8752 0 0,'6'27'673'0'0,"-5"-21"-112"0"0,-1-6 1154 0 0,5-8 2937 0 0,-4 5-4389 0 0,1-1 0 0 0,-1 1 1 0 0,0-1-1 0 0,0 1 0 0 0,-1-1 0 0 0,1 0 1 0 0,-1 1-1 0 0,0-1 0 0 0,0 0 0 0 0,0 1 1 0 0,0-1-1 0 0,0 0 0 0 0,-1 1 1 0 0,0-1-1 0 0,0 0 0 0 0,0 1 0 0 0,0-1 1 0 0,0 1-1 0 0,-1 0 0 0 0,0-1 0 0 0,1 1 1 0 0,-1 0-1 0 0,-1 0 0 0 0,-1-2-263 0 0,-3-5 179 0 0,-1 1-1 0 0,-1 0 1 0 0,0 0-1 0 0,0 1 0 0 0,-1 0 1 0 0,-9-6-179 0 0,13 10 24 0 0,-1 0 1 0 0,0 0-1 0 0,0 1 0 0 0,0 0 1 0 0,0 0-1 0 0,-1 1 0 0 0,1 0 1 0 0,-1 0-1 0 0,1 1 0 0 0,-1-1 1 0 0,0 2-1 0 0,1-1 0 0 0,-1 1 1 0 0,-4 1-25 0 0,1 0 51 0 0,-1 1 0 0 0,0 0 0 0 0,1 1 0 0 0,0 0 1 0 0,-1 1-1 0 0,1 0 0 0 0,1 1 0 0 0,-1 0 0 0 0,-2 2-51 0 0,6-3 34 0 0,-2 1 26 0 0,0 0 0 0 0,0 1 0 0 0,0 0 0 0 0,1 1 0 0 0,-1-1 0 0 0,-2 5-60 0 0,-1 3 74 0 0,0 0 0 0 0,1 1 1 0 0,0 0-1 0 0,1 1 1 0 0,1 0-1 0 0,1 1 1 0 0,0 0-1 0 0,1 0 0 0 0,1 1 1 0 0,1 0-1 0 0,-2 7-74 0 0,0 9 84 0 0,1-1 0 0 0,2 1 0 0 0,1 0-1 0 0,1 0 1 0 0,2 0 0 0 0,2 0 0 0 0,2 8-84 0 0,-4-39 7 0 0,4 29 140 0 0,2 0 0 0 0,8 26-147 0 0,-1-14 173 0 0,-6-16 41 0 0,2-1 0 0 0,1 0 0 0 0,3 4-214 0 0,-10-23 82 0 0,1-1 0 0 0,0 1 0 0 0,0-1 0 0 0,1 1 0 0 0,0-1 0 0 0,0 0 0 0 0,0-1 0 0 0,1 1 0 0 0,0-1 0 0 0,6 4-82 0 0,-6-5 67 0 0,0-1 0 0 0,0-1 1 0 0,0 1-1 0 0,0-1 1 0 0,1 0-1 0 0,0 0 0 0 0,-1-1 1 0 0,5 1-68 0 0,-8-2 17 0 0,0 0 0 0 0,0-1 0 0 0,1 0 1 0 0,-1 0-1 0 0,0 0 0 0 0,0 0 0 0 0,1 0 1 0 0,-1-1-1 0 0,0 1 0 0 0,0-1 0 0 0,0 0 1 0 0,0 0-1 0 0,0 0 0 0 0,0-1 0 0 0,0 1 1 0 0,0-1-1 0 0,0 1 0 0 0,0-1 0 0 0,1-2-17 0 0,2 0 7 0 0,-1-1 0 0 0,0 0-1 0 0,0 0 1 0 0,0 0 0 0 0,-1-1-1 0 0,0 0 1 0 0,0 0 0 0 0,0 0-1 0 0,-1 0 1 0 0,0-1 0 0 0,0 1-1 0 0,-1-1 1 0 0,1-3-7 0 0,7-20 17 0 0,-7 22 3 0 0,0 0 1 0 0,-1-1-1 0 0,0 1 1 0 0,-1 0-21 0 0,1-5 111 0 0,1 0 0 0 0,0 0 0 0 0,2-5-111 0 0,-5 16 1 0 0,1 1-1 0 0,-1-1 1 0 0,0 0-1 0 0,0 0 1 0 0,1 0 0 0 0,-1 1-1 0 0,0-1 1 0 0,-1 0-1 0 0,1-1 0 0 0,0-7-100 0 0,-1 9 37 0 0,-1-4-142 0 0,4 11 88 0 0,-1-2 117 0 0,1 0 0 0 0,-2 0 0 0 0,1 0 0 0 0,0 0 0 0 0,-1 0 0 0 0,0 0 0 0 0,0 1 0 0 0,0-1 0 0 0,-1 0 0 0 0,1 0 0 0 0,-1 1 0 0 0,1 0 0 0 0,0 0 0 0 0,0 0 0 0 0,0 0 0 0 0,0 0 0 0 0,1 0 0 0 0,0 1 0 0 0,3 7-1 0 0,1 0 0 0 0,0 0 1 0 0,1 0-1 0 0,1 0 0 0 0,0-1 0 0 0,0 0 0 0 0,10 10 1 0 0,-10-13 3 0 0,0 0 0 0 0,1-1 0 0 0,0 0 0 0 0,0-1 0 0 0,1 0-1 0 0,0 0 1 0 0,0-1 0 0 0,1 0 0 0 0,0 0 0 0 0,2 0-3 0 0,-8-4 25 0 0,0-1 1 0 0,0 0-1 0 0,1 0 1 0 0,-1 0 0 0 0,0 0-1 0 0,0-1 1 0 0,0 0-1 0 0,1 1 1 0 0,-1-2-1 0 0,0 1 1 0 0,0 0 0 0 0,0-1-1 0 0,1 0 1 0 0,-1 0-1 0 0,1-1-25 0 0,-2 2-11 0 0,0-1-1 0 0,0-1 1 0 0,-1 1-1 0 0,1 0 1 0 0,-1-1-1 0 0,1 1 0 0 0,-1-1 1 0 0,0 0-1 0 0,1 0 1 0 0,-1 0-1 0 0,0 0 1 0 0,0 0-1 0 0,0 0 1 0 0,-1-1-1 0 0,1 1 0 0 0,0-1 1 0 0,-1 1-1 0 0,0-1 1 0 0,1 1-1 0 0,-1-1 1 0 0,0 0-1 0 0,0-1 12 0 0,5-18 0 0 0,-4 15 0 0 0,0-1 0 0 0,0 1 0 0 0,0 0 0 0 0,-1-1 0 0 0,-1 1 0 0 0,1-2 0 0 0,-1 0-2 0 0,0 0-8 0 0,0-1-1 0 0,0 0 1 0 0,-1 0 0 0 0,0 0-1 0 0,-1 1 1 0 0,-3-10 10 0 0,-1 3 0 0 0,-1 1 0 0 0,0 0 0 0 0,-2-1 0 0 0,5 10 0 0 0,1 1 0 0 0,-1-1 0 0 0,0 1 0 0 0,-1 0 0 0 0,1 0 0 0 0,-1 1 0 0 0,0-1 0 0 0,0 1 0 0 0,-2-1 0 0 0,-23-18 0 0 0,-4-2 0 0 0,31 23 0 0 0,0 1 0 0 0,0-1 0 0 0,-1 1 0 0 0,1 0 0 0 0,0 0 0 0 0,-1 0 0 0 0,1 0 0 0 0,-1 0 0 0 0,1 1 0 0 0,-1 0 0 0 0,0 0 0 0 0,-14-2 0 0 0,16 2 0 0 0,-1 0 0 0 0,1-1 0 0 0,0 1 0 0 0,-1 0 0 0 0,1 0 0 0 0,-1 0 0 0 0,1 1 0 0 0,0-1 0 0 0,-1 1 0 0 0,1-1 0 0 0,0 1 0 0 0,-1 0 0 0 0,1 0 0 0 0,0 0 0 0 0,0 0 0 0 0,-2 1 0 0 0,0 1-128 0 0,-1 0 0 0 0,1 1 0 0 0,0 0 0 0 0,0 0 0 0 0,1 0 0 0 0,-1 1 128 0 0,-8 8-409 0 0,11-11-125 0 0,1-2-735 0 0,0 0-325 0 0,0 0-64 0 0,0 0-6 0 0</inkml:trace>
  <inkml:trace contextRef="#ctx0" brushRef="#br0" timeOffset="566.25">709 406 5984 0 0,'0'-3'700'0'0,"0"1"1"0"0,0-1 0 0 0,0 1-1 0 0,1 0 1 0 0,-1-1 0 0 0,1 1-1 0 0,0 0 1 0 0,0-2-701 0 0,0 2 830 0 0,1-1-1 0 0,-1 0 1 0 0,1 1 0 0 0,0 0-1 0 0,-1-1 1 0 0,1 1 0 0 0,0 0 0 0 0,0 0-1 0 0,1 0 1 0 0,-1 0-830 0 0,23-13 4600 0 0,1 3-4251 0 0,-25 11-425 0 0,54-18 1071 0 0,-37 10-944 0 0,-13 6-18 0 0,0 0-1 0 0,0 0 0 0 0,0 1 0 0 0,0 0 0 0 0,1 0 0 0 0,-1 0 1 0 0,1 1-1 0 0,0 0 0 0 0,-1 0 0 0 0,1 0-32 0 0,-5 1 140 0 0,-1 0-217 0 0,1 1 90 0 0,0-1 0 0 0,0 1-1 0 0,-1-1 1 0 0,1 1 0 0 0,-1-1 0 0 0,1 1 0 0 0,-1 0 0 0 0,1-1-1 0 0,-1 1 1 0 0,1 0 0 0 0,-1 0 0 0 0,1-1 0 0 0,-1 1 0 0 0,0 0 0 0 0,1 0-1 0 0,-1-1 1 0 0,0 1 0 0 0,0 0 0 0 0,0 0 0 0 0,1 0 0 0 0,-1 0 0 0 0,0-1-1 0 0,0 1 1 0 0,0 0 0 0 0,-1 0 0 0 0,1 0-13 0 0,-5 28 751 0 0,1-10-845 0 0,2-13-59 0 0,1 0 1 0 0,-2 0 0 0 0,1 0-1 0 0,-1 0 1 0 0,1 0 0 0 0,-2 0 0 0 0,1-1-1 0 0,-1 1 1 0 0,0-1 152 0 0,-8 15 423 0 0,9-14-311 0 0,-4 2 2 0 0,5-7-114 0 0,1-1 1 0 0,-1 1-1 0 0,0-1 1 0 0,0 1-1 0 0,0-1 1 0 0,0 0-1 0 0,0 0 1 0 0,0 0-1 0 0,-1 0 0 0 0,-1 2-10 0 0,2-4-33 0 0,-4-7 43 0 0,4 0 57 0 0,3 8-48 0 0,-1 1 0 0 0,1-1-1 0 0,-1 1 1 0 0,0-1-1 0 0,1 1 1 0 0,-1-1 0 0 0,1 0-1 0 0,-1 1 1 0 0,1 0 0 0 0,0-1-1 0 0,-1 1 1 0 0,1-1 0 0 0,-1 1-1 0 0,1 0 1 0 0,0-1 0 0 0,-1 1-1 0 0,1 0 1 0 0,0 0 0 0 0,0-1-9 0 0,-1 1 18 0 0,2-1-9 0 0,0 1 1 0 0,-1-1-1 0 0,1 0 1 0 0,0 1-1 0 0,0-1 1 0 0,0 1-1 0 0,-1 0 0 0 0,1 0 1 0 0,0 0-1 0 0,0 0 1 0 0,0 0-1 0 0,0 0 1 0 0,-1 0-1 0 0,1 0 1 0 0,0 1-1 0 0,0-1 1 0 0,-1 1-1 0 0,1-1 0 0 0,0 1 1 0 0,0 0-1 0 0,-1-1 1 0 0,1 1-1 0 0,-1 0 1 0 0,1 0-1 0 0,-1 0 1 0 0,1 1-1 0 0,-1-1 0 0 0,0 0 1 0 0,1 0-1 0 0,-1 1 1 0 0,0-1-1 0 0,1 2-9 0 0,2 2 21 0 0,0 0 1 0 0,0 1-1 0 0,-1 0 0 0 0,1 0 0 0 0,-1 0 0 0 0,0 0 1 0 0,-1 0-1 0 0,1 3-21 0 0,-1-5 29 0 0,-1 0 1 0 0,0 0-1 0 0,0 1 0 0 0,0-1 1 0 0,0 0-1 0 0,-1 0 0 0 0,0 0 1 0 0,0 1-1 0 0,0-1 0 0 0,0 0 1 0 0,-1 0-1 0 0,1 1 0 0 0,-1 0-29 0 0,-6 24 65 0 0,6-22-124 0 0,0 0 1 0 0,-1 0 0 0 0,0 0 0 0 0,-1 3 58 0 0,-1-1-32 0 0,0-1 1 0 0,0 0-1 0 0,-1 0 0 0 0,-1 2 32 0 0,4-8-4 0 0,0 1-1 0 0,0-1 0 0 0,-1 1 1 0 0,1-1-1 0 0,0 0 0 0 0,-1 0 0 0 0,1 0 1 0 0,-1 0-1 0 0,0 0 0 0 0,0 0 1 0 0,0-1-1 0 0,0 1 0 0 0,0-1 5 0 0,2-1-56 0 0,0 0-1 0 0,0 0 1 0 0,0 0-1 0 0,0 0 1 0 0,0 0 0 0 0,1 0-1 0 0,-1 0 1 0 0,0 0-1 0 0,0 0 1 0 0,0 0-1 0 0,0-1 1 0 0,0 1-1 0 0,0 0 1 0 0,1-1 0 0 0,-1 1-1 0 0,0-1 1 0 0,0 1-1 0 0,0-1 1 0 0,1 1-1 0 0,-1-1 1 0 0,0 1-1 0 0,1-1 1 0 0,-1 0 0 0 0,0 0-1 0 0,1 1 1 0 0,-1-1-1 0 0,1 0 1 0 0,-1 0-1 0 0,1 1 1 0 0,0-1-1 0 0,-1 0 1 0 0,1 0 0 0 0,0 0 56 0 0,-6-15-2609 0 0,6 3-3573 0 0,3 5-944 0 0</inkml:trace>
  <inkml:trace contextRef="#ctx0" brushRef="#br0" timeOffset="1031.84">1091 166 16184 0 0,'1'12'236'0'0,"0"0"1"0"0,1-1-1 0 0,0 1 1 0 0,1-1-1 0 0,0 0 1 0 0,1 0-1 0 0,0 0 1 0 0,1 1-237 0 0,4 9-117 0 0,16 68 1149 0 0,-22-80-790 0 0,0 0-1 0 0,-1 0 0 0 0,1 7-241 0 0,3 16 550 0 0,1-4-84 0 0,-2-10-174 0 0,0 0-1 0 0,4 9-291 0 0,-4-5 46 0 0,-4-18-47 0 0,0 0 1 0 0,-1 0-1 0 0,1 0 0 0 0,1 0 0 0 0,-1 0 0 0 0,1 0 1 0 0,-1-2-6 0 0,6 19-112 0 0,-6-20-12 0 0,-1 0-1 0 0,0-1 0 0 0,1 1 0 0 0,-1 0 0 0 0,0 0 1 0 0,1 0-1 0 0,-1 0 0 0 0,1 0 0 0 0,0-1 0 0 0,-1 1 1 0 0,1 0-1 0 0,-1-1 0 0 0,1 1 0 0 0,0 0 0 0 0,0-1 1 0 0,-1 1-1 0 0,1-1 0 0 0,0 1 0 0 0,0 0 131 0 0,-1-1-1339 0 0</inkml:trace>
  <inkml:trace contextRef="#ctx0" brushRef="#br0" timeOffset="1032.84">1247 393 4608 0 0,'-4'-13'3370'0'0,"4"12"-106"0"0,-1 2 168 0 0,-34 33 3047 0 0,26-24-6414 0 0,-1-1 0 0 0,0 1 1 0 0,0-2-1 0 0,-1 0 0 0 0,-8 5-65 0 0,13-11 2 0 0,1 1 0 0 0,0-2 0 0 0,-1 1 0 0 0,1 0 0 0 0,-1-1 0 0 0,-2 0-2 0 0,-23 7-512 0 0,28-7 324 0 0,0 0-131 0 0,0 0 0 0 0,0 0 0 0 0,0 0-1 0 0,0 0 1 0 0,0-1 0 0 0,0 1 0 0 0,-2-1 319 0 0,-3 0-6749 0 0</inkml:trace>
  <inkml:trace contextRef="#ctx0" brushRef="#br0" timeOffset="1499.975">1289 891 10592 0 0,'0'12'331'0'0,"5"19"442"0"0,-2-21 171 0 0,-1 1 1 0 0,0 0 0 0 0,-1-1 0 0 0,0 1 0 0 0,-1 0-1 0 0,0 0 1 0 0,-1 0 0 0 0,0 0 0 0 0,-1-1-1 0 0,0 2-944 0 0,-5 15 584 0 0,-2 6 871 0 0,-8 15-1455 0 0,4-8 622 0 0,6-19-145 0 0,-1 0 0 0 0,-5 9-477 0 0,4-12 149 0 0,4-6-108 0 0,-1-1-1 0 0,-1 1 0 0 0,0-1 1 0 0,0 0-1 0 0,-1 0 1 0 0,-1-1-1 0 0,-6 6-40 0 0,7-10 176 0 0,2-5-1638 0 0,3-6-5036 0 0,3-1-996 0 0</inkml:trace>
  <inkml:trace contextRef="#ctx0" brushRef="#br0" timeOffset="2715.77">1747 550 10592 0 0,'9'0'621'0'0,"-6"1"-573"0"0,-1-1-1 0 0,0 0 1 0 0,1 0-1 0 0,-1 0 0 0 0,0-1 1 0 0,1 1-1 0 0,-1 0 1 0 0,0-1-1 0 0,1 0 1 0 0,-1 1-1 0 0,0-1-47 0 0,0 0 317 0 0,-1 0-1 0 0,1 0 1 0 0,-1 0-1 0 0,0-1 1 0 0,0 1-1 0 0,1 0 1 0 0,-1 0-1 0 0,0-1 1 0 0,0 1-1 0 0,0-1 1 0 0,0 0-317 0 0,1-2 446 0 0,-1 0 0 0 0,1 0 0 0 0,-1 1 1 0 0,0-1-1 0 0,0 0 0 0 0,0 0 0 0 0,-1 0 0 0 0,1 0 1 0 0,-1 0-1 0 0,0 0 0 0 0,0 0 0 0 0,-1 0 0 0 0,1 0 1 0 0,-1-1-447 0 0,0-1 167 0 0,0 1 0 0 0,-1 0 0 0 0,1 0 0 0 0,-1-1 0 0 0,0 1 1 0 0,-1 1-1 0 0,1-1 0 0 0,-1 0 0 0 0,0 0 0 0 0,-2-2-167 0 0,2 4 29 0 0,-1 0 0 0 0,1 0 0 0 0,0 1 0 0 0,-1-1 0 0 0,0 1-1 0 0,1 0 1 0 0,-1 0 0 0 0,0 0 0 0 0,0 1 0 0 0,0-1 0 0 0,0 1 0 0 0,-2-1-29 0 0,0 1 68 0 0,0-1 1 0 0,-1 1-1 0 0,1 1 1 0 0,0-1 0 0 0,-1 1-1 0 0,1 0 1 0 0,-6 1-69 0 0,9 0 102 0 0,0 0 1 0 0,1 0-1 0 0,-1 0 1 0 0,1 0-1 0 0,-1 0 1 0 0,1 1-1 0 0,-1-1 0 0 0,-1 2-102 0 0,-17 9 605 0 0,18-11-607 0 0,0 0-1 0 0,0 1 1 0 0,0 0 0 0 0,0-1-1 0 0,1 1 1 0 0,-1 0 0 0 0,0 0 0 0 0,1 1-1 0 0,0-1 1 0 0,-1 0 0 0 0,1 1-1 0 0,0 0 1 0 0,0-1 2 0 0,-5 9-73 0 0,0 0 1 0 0,-4 11 72 0 0,1-4 68 0 0,3-4-44 0 0,1 0 1 0 0,0 1-1 0 0,1 0 0 0 0,1 0 0 0 0,0 0 1 0 0,1 1-1 0 0,1-1 0 0 0,0 1 0 0 0,1 3-24 0 0,0 6 32 0 0,1 0-1 0 0,2 1 1 0 0,1-1 0 0 0,0 0-1 0 0,4 8-31 0 0,-3-17 117 0 0,1-1 0 0 0,0 1 1 0 0,1-2-1 0 0,0 1 0 0 0,3 2-117 0 0,-4-7 79 0 0,1-1 0 0 0,0 0 0 0 0,1 0 0 0 0,-1-1 0 0 0,2 1 0 0 0,-1-2 0 0 0,1 1 0 0 0,1 0-79 0 0,2 3 72 0 0,-10-10-63 0 0,0 1 0 0 0,0-1 0 0 0,1 0-1 0 0,-1 1 1 0 0,0-1 0 0 0,1 0 0 0 0,-1 0 0 0 0,1 0 0 0 0,-1 0-1 0 0,1 0 1 0 0,-1 0 0 0 0,1 0 0 0 0,0-1 0 0 0,1 1-9 0 0,3-1 25 0 0,1 0 1 0 0,-1-1 0 0 0,0 0 0 0 0,1-1 0 0 0,-1 1 0 0 0,0-1 0 0 0,0-1 0 0 0,-1 1 0 0 0,1-1 0 0 0,2-1-26 0 0,11-4 103 0 0,-14 6-92 0 0,-1-1-1 0 0,1 1 1 0 0,-1-1 0 0 0,0 0-1 0 0,0 0 1 0 0,0 0 0 0 0,0 0-1 0 0,-1-1 1 0 0,1 1-1 0 0,-1-1 1 0 0,0 0 0 0 0,0 0-1 0 0,0 0 1 0 0,0 0 0 0 0,-1-1-1 0 0,0 1 1 0 0,2-5-11 0 0,2-8-16 0 0,-1 0 1 0 0,-1 0-1 0 0,-1-1 0 0 0,1-7 16 0 0,3-16-91 0 0,-4 18-31 0 0,-2 17 93 0 0,-1-1 1 0 0,1 1 0 0 0,1 0 0 0 0,0-2 28 0 0,-2 8 0 0 0,0 0 0 0 0,0 0 0 0 0,0 0 0 0 0,0 0 0 0 0,0 1 0 0 0,0-1 0 0 0,0 0 0 0 0,0 0 0 0 0,0 0 0 0 0,0 0 0 0 0,0 1 0 0 0,1-1 0 0 0,-1 0 0 0 0,0 0 0 0 0,0 0 0 0 0,0 0 0 0 0,0 0 0 0 0,0 0 0 0 0,0 1 0 0 0,1-1 0 0 0,-1 0 0 0 0,0 0 0 0 0,0 0 0 0 0,0 0 0 0 0,0 0 0 0 0,0 0 0 0 0,1 0 0 0 0,-1 0 0 0 0,0 0 0 0 0,0 0 0 0 0,0 0 0 0 0,1 0 0 0 0,-1 0 0 0 0,0 0 0 0 0,0 0 0 0 0,0 0 0 0 0,0 0 0 0 0,1 0 0 0 0,-1 0 0 0 0,0 0 0 0 0,0 0 0 0 0,0 0 0 0 0,0 0 0 0 0,1 0 0 0 0,-1 0 0 0 0,0 0 0 0 0,0 0 0 0 0,0 0 0 0 0,0 0 0 0 0,1 0 0 0 0,-1-1 0 0 0,0 1 0 0 0,0 0 0 0 0,0 0 0 0 0,0 0 0 0 0,0 0 0 0 0,0 0 0 0 0,0 0 0 0 0,1-1 0 0 0,-1 1 0 0 0,0 0 0 0 0,0 0 0 0 0,0 0 0 0 0,0 0 0 0 0,3 5 0 0 0,-1 0 0 0 0,0 1 0 0 0,0 0 0 0 0,0-1 0 0 0,-1 1 0 0 0,1 0 0 0 0,-1 0 0 0 0,-1-1 0 0 0,1 1 0 0 0,-1 0 0 0 0,0 1 0 0 0,1 7 0 0 0,0 1 0 0 0,2-1 0 0 0,3 14 0 0 0,0 1 0 0 0,11 30 12 0 0,-14-47 6 0 0,0 0 0 0 0,1-1 0 0 0,0 1 0 0 0,2 1-18 0 0,-3-5 25 0 0,-1 0 0 0 0,1 0 0 0 0,0 7-25 0 0,-2-8 30 0 0,0 0-1 0 0,1 1 1 0 0,0-2-1 0 0,1 1 1 0 0,-1 0-1 0 0,2 0-29 0 0,3 17 172 0 0,-6-15-70 0 0,-1-9-99 0 0,0 0 1 0 0,0 0-1 0 0,0 0 0 0 0,0 0 0 0 0,0-1 1 0 0,0 1-1 0 0,0 0 0 0 0,0 0 1 0 0,0 0-1 0 0,0 0 0 0 0,0 0 0 0 0,0 0 1 0 0,0 0-1 0 0,0 0 0 0 0,0 0 0 0 0,0 0 1 0 0,0 0-1 0 0,0 0 0 0 0,-1 0 0 0 0,1-1 1 0 0,0 1-1 0 0,0 0 0 0 0,0 0 0 0 0,0 0 1 0 0,0 0-1 0 0,0 0 0 0 0,0 0 1 0 0,0 0-1 0 0,0 0 0 0 0,0 0 0 0 0,0 0 1 0 0,0 0-1 0 0,0 0 0 0 0,0 0 0 0 0,0 0 1 0 0,0 0-1 0 0,-1 0 0 0 0,1 0 0 0 0,0 0 1 0 0,0 0-1 0 0,0 0 0 0 0,0 0 0 0 0,0 0 1 0 0,0 0-1 0 0,0 0 0 0 0,0 0 0 0 0,0 0 1 0 0,0 0-1 0 0,0 0 0 0 0,0 0 1 0 0,0 0-1 0 0,-1 0 0 0 0,1 0 0 0 0,0 0 1 0 0,0 0-1 0 0,0 0 0 0 0,0 0 0 0 0,0 0 1 0 0,0 0-1 0 0,0 0 0 0 0,0 0 0 0 0,0 0 1 0 0,0 0-1 0 0,0 0 0 0 0,0 0 0 0 0,0 0-3 0 0,-1-1 111 0 0,1-5 110 0 0,-1-39 201 0 0,0 16 15 0 0,2-1 0 0 0,0 0-1 0 0,4-17-436 0 0,-3 42 76 0 0,-1 0-1 0 0,1 0 0 0 0,0 1 0 0 0,0-1 0 0 0,0 1 0 0 0,1-1 0 0 0,-1 1 1 0 0,1 0-1 0 0,1-1-75 0 0,33-38 205 0 0,-29 34-173 0 0,26-22 34 0 0,-24 23-120 0 0,0-1 1 0 0,0 0-1 0 0,5-8 54 0 0,16-27-1670 0 0,-20 24-7312 0 0,-6 9 247 0 0</inkml:trace>
  <inkml:trace contextRef="#ctx0" brushRef="#br0" timeOffset="3284.773">2147 319 14656 0 0,'8'-6'434'0'0,"-6"5"-243"0"0,0 0 1 0 0,0 0 0 0 0,-1 0 0 0 0,1 0 0 0 0,-1 0 0 0 0,1-1 0 0 0,-1 1 0 0 0,1 0 0 0 0,-1-1 0 0 0,0 1 0 0 0,1-1 0 0 0,-1 1 0 0 0,0-1 0 0 0,0 0 0 0 0,0 1 0 0 0,-1-1 0 0 0,1 0 0 0 0,0 0 0 0 0,-1 0 0 0 0,1-1-192 0 0,-1 2 121 0 0,1 0 1 0 0,-1 0-1 0 0,0-1 1 0 0,1 1-1 0 0,-1 0 1 0 0,0 0-1 0 0,1 0 0 0 0,0 0 1 0 0,-1 0-1 0 0,1 0 1 0 0,0 0-1 0 0,-1 0 1 0 0,1 0-1 0 0,0 0-121 0 0,8-14 624 0 0,-7 5-299 0 0,-2 8-254 0 0,0 1-1 0 0,0-1 1 0 0,1 0 0 0 0,-1 1-1 0 0,0-1 1 0 0,1 1 0 0 0,-1-1-1 0 0,1 1 1 0 0,0-1 0 0 0,-1 1-1 0 0,1-1 1 0 0,0 1 0 0 0,0 0-1 0 0,0-1 1 0 0,0 1 0 0 0,0 0-1 0 0,0 0 1 0 0,0 0 0 0 0,0 0-1 0 0,1-1-70 0 0,3-1 263 0 0,1 0 0 0 0,-2-1 0 0 0,1 0 0 0 0,0 1 0 0 0,-1-2 0 0 0,1 1 0 0 0,-1-1-263 0 0,1 0 150 0 0,0 0 0 0 0,0 1-1 0 0,0 0 1 0 0,3-3-150 0 0,-7 7 136 0 0,7 4 216 0 0,-4-2-332 0 0,0 0 0 0 0,0 0 0 0 0,0 1 0 0 0,-1 0-1 0 0,1-1 1 0 0,-1 1 0 0 0,0 0 0 0 0,0 1 0 0 0,0-1 0 0 0,0 0-1 0 0,0 1 1 0 0,-1 0 0 0 0,0-1 0 0 0,1 1 0 0 0,-1 0 0 0 0,-1 0-1 0 0,1 0 1 0 0,-1 1 0 0 0,1-1 0 0 0,-1 0 0 0 0,0 0 0 0 0,-1 1 0 0 0,1-1-1 0 0,-1 1 1 0 0,0 0-20 0 0,2 17 0 0 0,0 6 0 0 0,-3-17 0 0 0,0 1 0 0 0,0 0 0 0 0,-1 0 0 0 0,-1 0 0 0 0,1-1 0 0 0,-2 1 0 0 0,0-1 0 0 0,-2 4 0 0 0,-5 12 0 0 0,9-21 0 0 0,0 0 0 0 0,0-1 0 0 0,-1 0 0 0 0,0 0 0 0 0,0 0 0 0 0,0 0 0 0 0,0 0 0 0 0,-1 0 0 0 0,1-1 0 0 0,-1 1 0 0 0,-3 1 0 0 0,-5 8-2 0 0,11-13-1 0 0,0 0-1 0 0,0 0 0 0 0,1 0 0 0 0,-1 0 0 0 0,0 0 0 0 0,0 0 0 0 0,0-1 0 0 0,0 1 0 0 0,0 0 0 0 0,0 0 0 0 0,0-1 0 0 0,0 1 0 0 0,-2 0 4 0 0,-7 0-23 0 0,16-17 49 0 0,-5 15-9 0 0,0 1 1 0 0,0-1-1 0 0,0 0 1 0 0,-1 0 0 0 0,1 1-1 0 0,0-1 1 0 0,0 1 0 0 0,0-1-1 0 0,0 1 1 0 0,0 0 0 0 0,0-1-1 0 0,0 1 1 0 0,0 0 0 0 0,0-1-1 0 0,0 1 1 0 0,1 0 0 0 0,-1 0-1 0 0,0 0-17 0 0,1 0 15 0 0,-1 0 0 0 0,1 0 0 0 0,-1-1 0 0 0,1 1 0 0 0,-1 0 1 0 0,0-1-1 0 0,1 1 0 0 0,-1-1 0 0 0,0 1 0 0 0,1-1 0 0 0,-1 0 0 0 0,0 0 0 0 0,1 0-15 0 0,1-1 33 0 0,1 0 1 0 0,-1 0-1 0 0,1 0 1 0 0,0 1-1 0 0,-1-1 1 0 0,1 1-1 0 0,0 0 1 0 0,1 0-34 0 0,14-6 8 0 0,-12 3 23 0 0,3 1-8 0 0,4 5-24 0 0,18 3-799 0 0,-23-3 248 0 0,-4-1-2367 0 0,-1-1-4716 0 0,-4 0 1014 0 0</inkml:trace>
  <inkml:trace contextRef="#ctx0" brushRef="#br0" timeOffset="3618.41">2539 1 456 0 0,'0'0'0'0'0,"0"0"0"0"0,0 0 0 0 0,0 0 0 0 0,1 0 0 0 0,-1 0 0 0 0,0 0 0 0 0,0 0 0 0 0,0-1 0 0 0,0 1 0 0 0,0 0 0 0 0,1 0 0 0 0,-1 0 0 0 0,0 0 0 0 0,0 0 0 0 0,0 0 0 0 0,0 0 0 0 0,1 0 0 0 0,-1 0 0 0 0,0 0 0 0 0,0 0 0 0 0,0 0 0 0 0,0 0 0 0 0,1 0 0 0 0,-1 0 0 0 0,0 0 0 0 0,0 0 0 0 0,0 0 0 0 0,0 0 0 0 0,0 1 0 0 0,1-1 0 0 0,-1 0 0 0 0,0 0 0 0 0,0 0 0 0 0,0 0 0 0 0,0 0 0 0 0,0 0 0 0 0,1 0 0 0 0,-1 0 0 0 0,0 1 0 0 0,0-1 0 0 0,0 0 0 0 0,0 0 0 0 0,0 0 0 0 0,0 0 0 0 0,0 0 0 0 0,0 1 0 0 0,0-1 0 0 0,0 0 0 0 0,0 0 0 0 0,0 0 0 0 0,0 0 0 0 0,1 1 0 0 0,-1-1 0 0 0,2 8 0 0 0,-2-8 0 0 0,4 10 716 0 0,5 7 6896 0 0,-1-1-516 0 0,-3-6-5966 0 0,28 93 3667 0 0,-20-63-3972 0 0,-9-29-585 0 0,0 0 0 0 0,-1 0-1 0 0,2 7-239 0 0,-3-6 98 0 0,0 4 37 0 0,0-1-1 0 0,2 1 1 0 0,0 0 0 0 0,1-1 0 0 0,4 10-135 0 0,-5-14 21 0 0,-3-8-11 0 0,0 0-1 0 0,0-1 1 0 0,0 1-1 0 0,0-1 1 0 0,0 1-1 0 0,1-1 1 0 0,-1 0-1 0 0,1 1 1 0 0,0 0-10 0 0,-1-2-97 0 0,-1-1-11 0 0,0 0-178 0 0,0 0-787 0 0,8-5-2927 0 0,-4-4-2962 0 0</inkml:trace>
  <inkml:trace contextRef="#ctx0" brushRef="#br0" timeOffset="3972.018">2746 207 1376 0 0,'6'-1'1870'0'0,"-5"2"2948"0"0,-1 0 4891 0 0,-4 3-9232 0 0,0 1-1 0 0,0-1 1 0 0,-1 0 0 0 0,1 0 0 0 0,-1-1-1 0 0,0 1 1 0 0,0-1 0 0 0,0 0-1 0 0,0 0 1 0 0,0-1 0 0 0,-1 0 0 0 0,0 1-477 0 0,-5 1 410 0 0,2 1 1 0 0,-1 0 0 0 0,-2 3-411 0 0,1-1 222 0 0,0 0 0 0 0,-1-1 0 0 0,0 0 1 0 0,0-1-1 0 0,-1 0 0 0 0,1-1 0 0 0,-1 0 0 0 0,-8 0-222 0 0,11-2 19 0 0,-1-1 1 0 0,1-1-1 0 0,-1 0 0 0 0,-3-1-19 0 0,-11 0-1185 0 0,13 1-131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30:30.7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0 131 1376 0 0,'3'49'107'0'0,"-1"-38"1337"0"0,1-16 222 0 0,1-7 799 0 0,-3 10-618 0 0,-1 2-664 0 0,0 0-294 0 0,2-5 734 0 0,-1-1 117 0 0,-1 9 2431 0 0,-1 7-636 0 0,3-3-4726 0 0,4 20 1714 0 0,-5-23-425 0 0,0 1 1 0 0,0-1 0 0 0,0 1 0 0 0,1-1-1 0 0,1 5-98 0 0,-3-9 11 0 0,1 1-1 0 0,-1 0 1 0 0,0-1-1 0 0,1 1 1 0 0,-1-1-1 0 0,0 1 1 0 0,0 0-1 0 0,0-1 0 0 0,0 1 1 0 0,0 0-1 0 0,0-1 1 0 0,0 1-1 0 0,0 0 1 0 0,0-1-1 0 0,0 1 1 0 0,0 0-11 0 0,0 3 23 0 0,4 18 32 0 0,1-1-1 0 0,0-1 1 0 0,4 5-55 0 0,1 40 141 0 0,-7-56-40 0 0,-1-1 1 0 0,0 1-1 0 0,0 8-101 0 0,-1-9 88 0 0,0 0 0 0 0,1 0 0 0 0,0 0 0 0 0,0 0-88 0 0,0-2 58 0 0,-1 0-1 0 0,0 0 1 0 0,0 1 0 0 0,0 2-58 0 0,0-3 29 0 0,0 0 0 0 0,0 0 0 0 0,0 0 0 0 0,1 3-29 0 0,11 37 107 0 0,8 33-21 0 0,-12-40 138 0 0,2 16-224 0 0,-2-8 68 0 0,-2-14-50 0 0,-2-3 41 0 0,3 1 0 0 0,6 16-59 0 0,10 37 138 0 0,11 13 188 0 0,-18-19-86 0 0,-13-62-197 0 0,-1 1 0 0 0,0 0-1 0 0,-1 0 1 0 0,-1 0 0 0 0,-1 11-43 0 0,1-10 3 0 0,1-1 0 0 0,1 1 0 0 0,0-1 1 0 0,5 10-4 0 0,5 34-3 0 0,7 40 3 0 0,-13-67 11 0 0,2 3 42 0 0,9 26-53 0 0,-9-32 52 0 0,-1 1-1 0 0,-1 0 1 0 0,-1 8-52 0 0,19 76 181 0 0,-13-71-110 0 0,-8-34-49 0 0,0 0-1 0 0,-2 0 1 0 0,1 1-22 0 0,3 11 10 0 0,-4-19-1 0 0,-1 1 0 0 0,0-1 0 0 0,0 1 0 0 0,0 0 0 0 0,0-1 0 0 0,-1 2-9 0 0,0 6 12 0 0,0 0 0 0 0,1 0 0 0 0,1 0 0 0 0,0 0 0 0 0,0 0 0 0 0,3 6-12 0 0,8 30 67 0 0,-12-42-50 0 0,1 1 0 0 0,-1-1 0 0 0,0 0 0 0 0,0 3-17 0 0,5 24 69 0 0,10 23 74 0 0,-9-36-93 0 0,-1-1 1 0 0,-1 1-1 0 0,3 18-50 0 0,5 22 62 0 0,-2-23-35 0 0,3-1 0 0 0,2 4-27 0 0,-12-29 3 0 0,-1 0 1 0 0,0-1-1 0 0,1 5-3 0 0,7 28 11 0 0,41 94 106 0 0,-35-85-117 0 0,20 51 0 0 0,-20-59 3 0 0,-11-26 31 0 0,1-2 0 0 0,0 1 0 0 0,1-1 0 0 0,3 3-34 0 0,-7-11 34 0 0,-1-1-1 0 0,1 1 1 0 0,1 7-34 0 0,-3-9 22 0 0,0 0 1 0 0,0-1-1 0 0,0 0 1 0 0,1 1-1 0 0,-1-1 0 0 0,1 0 1 0 0,1 0-1 0 0,-1-1 1 0 0,1 1-1 0 0,3 3-22 0 0,-3-3 12 0 0,1 0 0 0 0,-1 0-1 0 0,-1 0 1 0 0,1 0 0 0 0,-1 1 0 0 0,0 0 0 0 0,0-1-1 0 0,0 1 1 0 0,-1 0 0 0 0,2 6-12 0 0,8 18 26 0 0,5 15-26 0 0,-13-33 0 0 0,1 0 0 0 0,-1 0 0 0 0,3 1 0 0 0,36 81 0 0 0,-25-52 30 0 0,1 3 4 0 0,8 21-34 0 0,-25-63 5 0 0,-1 1 0 0 0,1-1-1 0 0,-1 1 1 0 0,0 0 0 0 0,0-1-1 0 0,0 1 1 0 0,-1 0 0 0 0,1 0 0 0 0,-1 1-5 0 0,2 14 21 0 0,3 3-3 0 0,1 1 0 0 0,1-1 0 0 0,9 19-18 0 0,1-9 10 0 0,-14-26-6 0 0,1 0 0 0 0,-1 1-1 0 0,0-1 1 0 0,0 1 0 0 0,1 6-4 0 0,-2-5 70 0 0,1-1 0 0 0,0 0 1 0 0,0 0-1 0 0,0 0 0 0 0,4 5-70 0 0,7 13 32 0 0,-8-12-86 0 0,0-1 0 0 0,1 1 1 0 0,1-1-1 0 0,0-1 1 0 0,0 0-1 0 0,10 10 54 0 0,-11-13 21 0 0,1 1-1 0 0,-2 1 1 0 0,1-1 0 0 0,-1 1-1 0 0,4 10-20 0 0,-3-7 29 0 0,1 1 0 0 0,0-1 0 0 0,2 0-29 0 0,-1 0 57 0 0,-1-1 0 0 0,3 7-57 0 0,7 12 56 0 0,-6-11-56 0 0,9 19 0 0 0,1 3 0 0 0,41 78 64 0 0,-39-74-64 0 0,-15-28 0 0 0,0 0 0 0 0,1-1 0 0 0,10 11 0 0 0,-10-11 17 0 0,-9-15-13 0 0,0 1 0 0 0,1-1 0 0 0,-1 0 0 0 0,1 1 0 0 0,-1-1 0 0 0,1 0 0 0 0,0 0 0 0 0,0 0-1 0 0,0 0 1 0 0,0 0 0 0 0,0-1 0 0 0,2 2-4 0 0,-2-2 0 0 0,0 0 0 0 0,0 1 0 0 0,0-1 0 0 0,0 0 0 0 0,0 1 0 0 0,-1 0 0 0 0,1-1 0 0 0,0 1 0 0 0,-1 0 0 0 0,1 0 0 0 0,-1 0 0 0 0,0 0 0 0 0,0 0 0 0 0,1 2 0 0 0,6 9 0 0 0,-3-6 0 0 0,-1-2 0 0 0,1 1 0 0 0,0-1 0 0 0,5 4 0 0 0,-3-1 0 0 0,1-1 0 0 0,-1 1 0 0 0,0 1 0 0 0,0 0 0 0 0,1 2 0 0 0,8 13 0 0 0,2 0 0 0 0,10 9 0 0 0,-17-21 0 0 0,-8-10 0 0 0,-1 1 0 0 0,1-1 0 0 0,-1 1 0 0 0,1 0 0 0 0,-1 0 0 0 0,0 0 0 0 0,0 0 0 0 0,0 2 0 0 0,58 132 0 0 0,-55-125 0 0 0,3 14 0 0 0,-6-17 0 0 0,0-1 0 0 0,1 1 0 0 0,0-1 0 0 0,1 1 0 0 0,-1-1 0 0 0,0-1 0 0 0,0 1 0 0 0,-1 0 0 0 0,1 7 0 0 0,-1-7 27 0 0,0 0 1 0 0,0 0-1 0 0,1-1 0 0 0,-1 1 1 0 0,2-1-1 0 0,1 4-27 0 0,5 12 57 0 0,16 26 114 0 0,-25-46-169 0 0,0 0-4 0 0,9 12 55 0 0,-1 4-39 0 0,-8-16-15 0 0,-1-1 1 0 0,1 0 0 0 0,0 0 0 0 0,0 0 0 0 0,0 0-1 0 0,0 0 1 0 0,0-1 0 0 0,0 1 0 0 0,1 0-1 0 0,-1 0 1 0 0,1 0 0 0 0,2 3 6 0 0,0 1 1 0 0,0-1-1 0 0,0 1 1 0 0,-1 0-1 0 0,3 6-6 0 0,3 6 21 0 0,0 1-8 0 0,-8-15-13 0 0,1 0 0 0 0,-1 0-1 0 0,1-1 1 0 0,0 1 0 0 0,0-1-1 0 0,1 0 1 0 0,0 2 0 0 0,0-2 6 0 0,0 1 0 0 0,-1 0 0 0 0,0 0 0 0 0,0 0 1 0 0,1 1-7 0 0,12 20 44 0 0,4 0 13 0 0,57 66 255 0 0,-52-64-148 0 0,16 26-164 0 0,-14-18 40 0 0,-11-18-20 0 0,-12-14-12 0 0,1 1-1 0 0,-1-1 0 0 0,0 1 1 0 0,0 0-1 0 0,-1 0 0 0 0,3 4-7 0 0,-2-3 0 0 0,1 1 0 0 0,0-1 0 0 0,0 1 0 0 0,3 1 0 0 0,11 16 0 0 0,-9-7 0 0 0,-8-12 0 0 0,1-1 0 0 0,0 0 0 0 0,-1 0 0 0 0,1 0 0 0 0,0 0 0 0 0,1 0 0 0 0,-1 0 0 0 0,1 0 0 0 0,7 7 0 0 0,9 7 0 0 0,-15-15 0 0 0,-1 1 0 0 0,0 0 0 0 0,0 0 0 0 0,-1 0 0 0 0,1 0 0 0 0,1 3 0 0 0,-1-3 0 0 0,0 1 0 0 0,-1-1 0 0 0,1 0 0 0 0,0 0 0 0 0,1 0 0 0 0,2 2 0 0 0,-3-3 0 0 0,0 0 0 0 0,0 0 0 0 0,-1 0 0 0 0,1 1 0 0 0,0-1 0 0 0,-1 1 0 0 0,1-1 0 0 0,-1 1 0 0 0,0 0 0 0 0,0 0 0 0 0,0 0 0 0 0,0 1 0 0 0,8 11 0 0 0,8 8 0 0 0,2 2 351 0 0,-15-18-369 0 0,1 0 1 0 0,0 0-1 0 0,0-1 0 0 0,0 0 0 0 0,1 0 1 0 0,0-1-1 0 0,1 1 18 0 0,-6-4 49 0 0,0 0 1 0 0,0 0 0 0 0,0 0-1 0 0,0 0 1 0 0,0 1-1 0 0,0-1 1 0 0,0 1-50 0 0,11 13 26 0 0,-2-2-292 0 0,-10-11 274 0 0,0-1-1 0 0,0 0 0 0 0,1 0 1 0 0,-1-1-1 0 0,0 1 1 0 0,1 0-1 0 0,0 0 0 0 0,1 1-7 0 0,4 4-24 0 0,1 1 0 0 0,-2 0 0 0 0,1 0 0 0 0,-1 0-1 0 0,0 1 1 0 0,1 3 24 0 0,0 0-24 0 0,1 0 0 0 0,0-1 0 0 0,2 2 24 0 0,41 51 64 0 0,-46-57-64 0 0,10 9 0 0 0,-1 0 0 0 0,5 9 0 0 0,26 35 124 0 0,-33-46-80 0 0,21 13 248 0 0,9 10-576 0 0,-35-31 291 0 0,0-1-1 0 0,0 0 1 0 0,1 0-1 0 0,0 0 1 0 0,0-1-1 0 0,4 1-6 0 0,5 3 13 0 0,0 1-1 0 0,2 2-12 0 0,-17-9 0 0 0,1-1 0 0 0,11 4 0 0 0,32 17 13 0 0,-32-14 114 0 0,-9-4-107 0 0,20 15-21 0 0,-18-14-7 0 0,4 3 35 0 0,1 4-5 0 0,18 7-82 0 0,6 0 48 0 0,-27-14 23 0 0,11 8 40 0 0,-2-4 4 0 0,11 8 9 0 0,-27-15-62 0 0,0-1-1 0 0,-1 1 0 0 0,1-1 0 0 0,0 0 1 0 0,0 1-1 0 0,0-1 0 0 0,0 0 0 0 0,0-1 1 0 0,0 1-1 0 0,2 0-1 0 0,2 2-2 0 0,-4-2 2 0 0,1 1 0 0 0,-1-1 0 0 0,1 0 0 0 0,0 0 0 0 0,-1 0 0 0 0,1 0 0 0 0,0 0 0 0 0,0-1 0 0 0,-1 1 0 0 0,1-1 0 0 0,0 1 0 0 0,2-1 0 0 0,9 1 0 0 0,-13-1 0 0 0,-1 0 0 0 0,1 0 0 0 0,0 0 0 0 0,-1 0 0 0 0,1 0 0 0 0,0 0 0 0 0,-1 0 0 0 0,1 0 0 0 0,0 0 0 0 0,-1 1 0 0 0,1-1 0 0 0,0 0 0 0 0,-1 1 0 0 0,1-1 0 0 0,0 0 0 0 0,-1 1 0 0 0,1-1 0 0 0,-1 0 0 0 0,1 1 0 0 0,-1-1 0 0 0,1 1 0 0 0,-1 0 0 0 0,1-1 0 0 0,-1 1 0 0 0,2 2 0 0 0,1-1 0 0 0,-2-2 0 0 0,0 1 0 0 0,0 0 0 0 0,0-1 0 0 0,0 1 0 0 0,0-1 0 0 0,1 1 0 0 0,-1-1 0 0 0,0 1 0 0 0,0-1 0 0 0,0 0 0 0 0,1 0 0 0 0,-1 0 0 0 0,0 0 0 0 0,1 0 0 0 0,6 0 10 0 0,-7 0-8 0 0,0-1 1 0 0,0 1-1 0 0,1 0 1 0 0,-1 0-1 0 0,0 0 1 0 0,0 0-1 0 0,0 0 0 0 0,1 1 1 0 0,-1-1-1 0 0,0 0 1 0 0,0 0-1 0 0,0 1 0 0 0,0-1 1 0 0,0 1-1 0 0,0-1 1 0 0,1 1-1 0 0,-1-1 0 0 0,0 1-2 0 0,12 5 3 0 0,1-1 0 0 0,1 0-1 0 0,-1-1 1 0 0,1 0-3 0 0,23 7 0 0 0,-21-1 43 0 0,11 2-154 0 0,-26-11 154 0 0,-2 0 11 0 0,5 4-43 0 0,4 5 10 0 0,0 0 1 0 0,1-1-1 0 0,1 0 0 0 0,4 2-21 0 0,9 8 11 0 0,-11-7-239 0 0,12 10 472 0 0,-16-15-244 0 0,0 0 0 0 0,2 0 0 0 0,7 5 0 0 0,-2 0 0 0 0,-11-9 16 0 0,-1 0 0 0 0,1 0 0 0 0,-1 0 0 0 0,3 4-16 0 0,3 4 0 0 0,10 6 0 0 0,-15-11 0 0 0,-4-4 0 0 0,1 0 0 0 0,0 0 0 0 0,0-1 0 0 0,-1 1 0 0 0,1 0 0 0 0,0-1 0 0 0,0 0 0 0 0,0 1 0 0 0,2 0 0 0 0,14 6 53 0 0,32 13 33 0 0,-49-21-83 0 0,0 1 0 0 0,0-1-1 0 0,0 1 1 0 0,0-1 0 0 0,0 1 0 0 0,-1-1 0 0 0,1 0 0 0 0,0 1 0 0 0,0-1 0 0 0,0 0-1 0 0,1 0 1 0 0,-1 0 0 0 0,0 0 0 0 0,0 0 0 0 0,0 0-3 0 0,4 0 10 0 0,25 9 43 0 0,-27-9-46 0 0,15 7-3 0 0,-12-4-4 0 0,-4-2 0 0 0,0 0 0 0 0,0 0 0 0 0,0 0 0 0 0,1 0 0 0 0,-1-1 0 0 0,0 1 0 0 0,1-1 0 0 0,-1 1 0 0 0,1-1 0 0 0,9 1 0 0 0,5 3 0 0 0,-16-3 0 0 0,0-1 0 0 0,0 1 0 0 0,1-1 0 0 0,-1 0 0 0 0,0 1 0 0 0,1-1 0 0 0,-1 0 0 0 0,0 0 0 0 0,1 0 0 0 0,-1 1 0 0 0,0-2 0 0 0,1 1 0 0 0,3 0 0 0 0,0 0 0 0 0,-1 1 0 0 0,1-1 0 0 0,0 1 0 0 0,4 1 0 0 0,1 0-96 0 0,1-1-1 0 0,-1 0 1 0 0,0 0 0 0 0,7-2 96 0 0,-4 1-30 0 0,-12 0 200 0 0,-1 0 19 0 0,16 1 390 0 0,-9-2-358 0 0,8 1 8 0 0,1-2 1 0 0,-1 0-1 0 0,2 0-229 0 0,-6 0 16 0 0,22-9-16 0 0,-26 9 4 0 0,16-2-35 0 0,-14 2-9 0 0,18-5-1293 0 0,-25 7 958 0 0,10-3 1027 0 0,-1-2-315 0 0,-4 2-145 0 0,-1 1 1 0 0,1 0-1 0 0,0 0 1 0 0,6 0-193 0 0,-9 0-47 0 0,0 1 1 0 0,0-1-1 0 0,0 0 0 0 0,0 0 1 0 0,0 0-1 0 0,0 0 0 0 0,-1-1 1 0 0,1 1-1 0 0,-1-1 0 0 0,1-1 47 0 0,-3 3-44 0 0,0 0 0 0 0,0 0-1 0 0,0 0 1 0 0,0 0 0 0 0,1 0-1 0 0,-1 0 1 0 0,0 0 0 0 0,0 0-1 0 0,1 0 1 0 0,0 1 44 0 0,5-5-114 0 0,8-5 114 0 0,-11 7 0 0 0,1-1 0 0 0,-1 1 0 0 0,1-1 0 0 0,-1 1 0 0 0,0-1 0 0 0,-1-1 0 0 0,1 1 0 0 0,0-1 0 0 0,1-2 0 0 0,1 0 0 0 0,0 1 0 0 0,0 0 0 0 0,0 0 0 0 0,3-1 0 0 0,-1 0 0 0 0,-1 0 0 0 0,1-1 0 0 0,1-3 0 0 0,11-10 0 0 0,3-5 0 0 0,26-35 0 0 0,-38 46 0 0 0,0 1 0 0 0,6-5 0 0 0,-10 11 0 0 0,1-3 0 0 0,-8 10 0 0 0,1 0 0 0 0,0-1 0 0 0,-1 1 0 0 0,1 1 0 0 0,0-1 0 0 0,-1 0 0 0 0,1 0 0 0 0,0 0 0 0 0,0 0 0 0 0,0 0 0 0 0,0 1 0 0 0,0-1 0 0 0,5-3 88 0 0,0-1 0 0 0,-1 0 0 0 0,1 0 0 0 0,-1 0 0 0 0,0 0 0 0 0,-1-1 0 0 0,1 1 0 0 0,2-7-88 0 0,-5 9 3 0 0,0 1 1 0 0,0-1-1 0 0,0 1 0 0 0,0 0 1 0 0,0 0-1 0 0,0 0 0 0 0,0 0-3 0 0,13-13-447 0 0,14-19 167 0 0,1 6 534 0 0,-20 19-153 0 0,-1 1-1 0 0,-1-1 1 0 0,7-8-101 0 0,-11 11-115 0 0,1 0 0 0 0,0 1 0 0 0,6-4 115 0 0,-5 4-70 0 0,-1 0-1 0 0,0 0 1 0 0,5-6 70 0 0,16-20 0 0 0,15-28 0 0 0,65-96-875 0 0,-36 59 1622 0 0,-57 79-747 0 0,1 0 0 0 0,1 1 0 0 0,7-5 0 0 0,-5 4 0 0 0,-1 0 0 0 0,9-13 0 0 0,86-117 0 0 0,-66 74 0 0 0,-25 43 0 0 0,15-27 0 0 0,-15 23 0 0 0,10-11 0 0 0,21-40 0 0 0,34-43 53 0 0,-31 40-42 0 0,-5 25-11 0 0,-18 23 0 0 0,-3 0 0 0 0,-1-2 0 0 0,12-27 0 0 0,31-49 0 0 0,-37 62 25 0 0,-23 37-12 0 0,1 0 0 0 0,0 1 0 0 0,3-1-13 0 0,44-57 992 0 0,32-61-992 0 0,-74 109 0 0 0,-3 0 0 0 0,9-24 0 0 0,-1 3 0 0 0,-2 3-190 0 0,8-20-268 0 0,-1 7 618 0 0,-16 35 84 0 0,0 2 0 0 0,11-19-244 0 0,9-11-148 0 0,-15 24-281 0 0,19-25 429 0 0,-4 7 35 0 0,-2 0 0 0 0,-3-2 0 0 0,5-15-35 0 0,-24 50-176 0 0,28-67 332 0 0,-19 42 90 0 0,2 2 0 0 0,6-9-246 0 0,-2 4 0 0 0,-13 25 0 0 0,0 1 0 0 0,1 0 0 0 0,4-5 0 0 0,2-2 0 0 0,0-1 0 0 0,-2-1 0 0 0,10-16 0 0 0,4-7 0 0 0,-2-2 0 0 0,15-42 0 0 0,31-104 0 0 0,-68 187 0 0 0,10-24 0 0 0,0 1 0 0 0,13-19 0 0 0,5-11 0 0 0,36-69 0 0 0,-42 79 0 0 0,3-8 0 0 0,20-60 0 0 0,-33 80 4 0 0,14-25-4 0 0,-6 15-29 0 0,-11 18-342 0 0,3-15 371 0 0,-7 21-238 0 0,1 0 0 0 0,11-22 238 0 0,-2 9-13 0 0,-1-2 0 0 0,-3 0 1 0 0,-1 0-1 0 0,-2-1 0 0 0,0-8 13 0 0,-1 10 0 0 0,5-12 0 0 0,7-27 0 0 0,-14 48 0 0 0,2 0 0 0 0,2-3 0 0 0,13-40 0 0 0,-13 32 0 0 0,-5 21 0 0 0,-1 0 0 0 0,2-16 0 0 0,-2 8 0 0 0,6-20 0 0 0,4-15 0 0 0,-5 0 0 0 0,-6 30 0 0 0,1 0 0 0 0,10-27 0 0 0,-3 14 228 0 0,0-10-228 0 0,10-33 60 0 0,23-73-316 0 0,-38 130 256 0 0,2-23 0 0 0,3-15 0 0 0,4-9 0 0 0,-11 44 0 0 0,2 1 0 0 0,1-1 0 0 0,10-21 0 0 0,12-8 0 0 0,5-10 524 0 0,-27 55-975 0 0,-9 18 449 0 0,1 0-1 0 0,0 1 1 0 0,0-1-1 0 0,-1 0 0 0 0,1 0 1 0 0,0 1-1 0 0,-1-1 1 0 0,1 0-1 0 0,0 0 0 0 0,-1 0 1 0 0,1 0-1 0 0,-1 0 1 0 0,0 0-1 0 0,1 0 0 0 0,-1 0 1 0 0,0 0-1 0 0,0 0 0 0 0,1 0 1 0 0,-1-1 2 0 0,1-6 8 0 0,13-27-145 0 0,-13 31-205 0 0,0 1 1 0 0,0 0 0 0 0,0-1-1 0 0,0 1 1 0 0,0-1 0 0 0,-1-3 341 0 0,3-8-3491 0 0,0 1-5760 0 0</inkml:trace>
  <inkml:trace contextRef="#ctx0" brushRef="#br0" timeOffset="2096.266">8446 797 17503 0 0,'3'-1'118'0'0,"1"0"-1"0"0,-1-1 0 0 0,0 1 0 0 0,0-1 1 0 0,0 1-1 0 0,0-1 0 0 0,0 0 0 0 0,0 0 1 0 0,-1-1-1 0 0,1 1 0 0 0,-1 0 0 0 0,1-1 1 0 0,-1 0-1 0 0,0 1 0 0 0,2-3-117 0 0,0-5 94 0 0,0 0 0 0 0,0 0 0 0 0,-1 0 0 0 0,0 0 0 0 0,-1-1 0 0 0,0 1 0 0 0,0-1 0 0 0,-1-7-94 0 0,0 10 173 0 0,-1 0-1 0 0,0 1 1 0 0,0-1 0 0 0,0 0-1 0 0,-1 1 1 0 0,0-1-1 0 0,-1 0 1 0 0,0 1 0 0 0,0-1-1 0 0,0 1 1 0 0,-1 0 0 0 0,0 0-1 0 0,-1 0 1 0 0,0 0 0 0 0,0 1-1 0 0,0-1 1 0 0,-1 1-1 0 0,1 0 1 0 0,-2 0 0 0 0,1 1-1 0 0,-3-3-172 0 0,4 5-2 0 0,1 1 1 0 0,-1 0-1 0 0,0 0 0 0 0,0 0 0 0 0,0 1 0 0 0,0 0 0 0 0,0-1 0 0 0,0 1 0 0 0,-3 0 2 0 0,-6-2-8 0 0,9 2 59 0 0,0 0 0 0 0,0 1 0 0 0,0-1 1 0 0,0 1-1 0 0,-1 0 0 0 0,1 1 0 0 0,0-1 0 0 0,0 1 0 0 0,0 0 1 0 0,0 0-1 0 0,0 0 0 0 0,0 0 0 0 0,0 1 0 0 0,0-1 0 0 0,1 1 1 0 0,-1 0-1 0 0,0 0 0 0 0,-1 2-51 0 0,-5 3 154 0 0,0 1-1 0 0,0 0 1 0 0,1 0 0 0 0,0 1-1 0 0,-4 6-153 0 0,7-7 35 0 0,0 0 0 0 0,0 1 0 0 0,1-1-1 0 0,1 1 1 0 0,-4 8-35 0 0,-15 47 58 0 0,14-33 191 0 0,1 0 0 0 0,2 0 0 0 0,1 0 1 0 0,-1 32-250 0 0,5-15 485 0 0,2 1 0 0 0,6 44-485 0 0,-3-69-99 0 0,1 0 0 0 0,1 0 0 0 0,6 15 99 0 0,28 67 34 0 0,-31-87 67 0 0,0-1 0 0 0,5 9-101 0 0,-9-20 55 0 0,-1 0 0 0 0,1 0 0 0 0,1 0 0 0 0,-1-1 0 0 0,1 1 0 0 0,0-1 0 0 0,1 0-55 0 0,-4-4 19 0 0,0 0 1 0 0,0 0-1 0 0,0 0 1 0 0,0 0-1 0 0,0-1 1 0 0,0 1-1 0 0,0-1 0 0 0,1 0 1 0 0,-1 0-1 0 0,0 0 1 0 0,1 0-1 0 0,-1-1 1 0 0,1 1-1 0 0,-1-1 1 0 0,1 0-1 0 0,-1 0 1 0 0,1 0-1 0 0,-1 0 0 0 0,2-1-19 0 0,0 0 21 0 0,0-1 0 0 0,0 0 0 0 0,0 0 0 0 0,0 0 0 0 0,-1-1 0 0 0,1 1 0 0 0,-1-1 0 0 0,1 0 0 0 0,-1-1 0 0 0,0 1 0 0 0,0-1 0 0 0,1-1-21 0 0,10-13-132 0 0,0 0 0 0 0,-2 0 0 0 0,0-1 0 0 0,-1-1 0 0 0,1-5 132 0 0,5-7 47 0 0,-13 24-40 0 0,0 0 1 0 0,-1 0-1 0 0,0 0 1 0 0,0-1 0 0 0,-1 1-1 0 0,0-1 1 0 0,0 0-1 0 0,-1 0 1 0 0,1-9-8 0 0,-7 2-147 0 0,4 16 165 0 0,0-1 0 0 0,0 0 0 0 0,0 1 1 0 0,0-1-1 0 0,-1 1 0 0 0,1-1 0 0 0,0 1 1 0 0,0-1-1 0 0,-1 1 0 0 0,1-1 0 0 0,0 1 1 0 0,-1-1-1 0 0,1 1 0 0 0,-1-1 0 0 0,1 1 1 0 0,-1 0-1 0 0,1-1 0 0 0,0 1 0 0 0,-1 0 1 0 0,1-1-1 0 0,-1 1 0 0 0,0 0 0 0 0,1-1 0 0 0,-1 1-18 0 0,0 1-8 0 0,-1 0 0 0 0,1 0 0 0 0,-1 0 0 0 0,1 1-1 0 0,0-1 1 0 0,-1 0 0 0 0,1 1 0 0 0,0-1 0 0 0,0 1-1 0 0,0-1 1 0 0,0 1 0 0 0,0 0 0 0 0,0 0 8 0 0,0-1-24 0 0,-5 10 57 0 0,0 1 0 0 0,0-1 0 0 0,1 1 0 0 0,1 0 1 0 0,0 0-1 0 0,0 1 0 0 0,2-1 0 0 0,-1 4-33 0 0,1 5-39 0 0,1 1 0 0 0,1-1 1 0 0,2 0-1 0 0,0 1 0 0 0,0-1 0 0 0,2 0 0 0 0,3 8 39 0 0,-4-20 31 0 0,0 0 1 0 0,1 0-1 0 0,0 0 0 0 0,0 0 1 0 0,1 0-1 0 0,0-1 0 0 0,0 0 0 0 0,1 0 1 0 0,0 0-1 0 0,1-1 0 0 0,0 0 1 0 0,0 0-1 0 0,0-1 0 0 0,1 0 1 0 0,0 0-1 0 0,0-1 0 0 0,2 1-31 0 0,-5-2 12 0 0,1-1 0 0 0,-1-1 0 0 0,1 1 0 0 0,0-1 0 0 0,0 0 0 0 0,0 0 0 0 0,0 0 0 0 0,1-1 0 0 0,-1 0 0 0 0,0 0 0 0 0,1-1-1 0 0,-1 0 1 0 0,1 0 0 0 0,-1 0 0 0 0,0-1 0 0 0,1 0 0 0 0,-1 0 0 0 0,0-1 0 0 0,0 1 0 0 0,0-2 0 0 0,0 1 0 0 0,0 0 0 0 0,0-1 0 0 0,-1 0-12 0 0,0 1 8 0 0,-1 0-1 0 0,0-1 1 0 0,0 1 0 0 0,0-1 0 0 0,0 1-1 0 0,0-1 1 0 0,-1-1 0 0 0,1 1 0 0 0,-1 0 0 0 0,0-1-1 0 0,0 1 1 0 0,3-5-8 0 0,0-3 0 0 0,0 0 0 0 0,0 0 0 0 0,-1-1 0 0 0,0 0 0 0 0,-1 0 0 0 0,0-1 0 0 0,-1 1 0 0 0,-1-1 0 0 0,0 1 0 0 0,0-1 0 0 0,-1 0 0 0 0,-1 0 0 0 0,-1-5 0 0 0,0 8-3 0 0,0 1-1 0 0,-1-1 0 0 0,-1 1 1 0 0,0-1-1 0 0,0 1 1 0 0,0 0-1 0 0,-1 0 0 0 0,-1 1 1 0 0,0-1-1 0 0,0 1 1 0 0,0 0-1 0 0,-1 0 0 0 0,0 0 1 0 0,-1 1-1 0 0,0 0 1 0 0,0 0-1 0 0,0 1 0 0 0,-1 0 1 0 0,0 0-1 0 0,-3-1 4 0 0,1 2 0 0 0,0 1 0 0 0,0 0 0 0 0,0 0 0 0 0,-9-1 0 0 0,17 5 0 0 0,-8-2 0 0 0,-1 0 0 0 0,0 1 0 0 0,0 1 0 0 0,0 0 0 0 0,-4 0 0 0 0,-32 0 0 0 0,27-1-11 0 0,19 1-53 0 0,3 1-56 0 0,7 1-365 0 0,-1 0-1 0 0,1-1 0 0 0,0 0 0 0 0,4 0 486 0 0,-8-1-886 0 0,1-1 0 0 0,-1 1-1 0 0,0-1 1 0 0,0 0 0 0 0,3-1 886 0 0,12-4-8310 0 0</inkml:trace>
  <inkml:trace contextRef="#ctx0" brushRef="#br0" timeOffset="2647.405">9073 360 16727 0 0,'0'0'763'0'0,"0"0"-12"0"0,0 0-342 0 0,0 0 330 0 0,2 0 195 0 0,6 0 40 0 0,-6 0-60 0 0,0-1-282 0 0,8-1-212 0 0,-1 0 0 0 0,1 1-1 0 0,-1 0 1 0 0,1 0 0 0 0,4 1-420 0 0,27 3 872 0 0,-41-3-859 0 0,1 0 0 0 0,0 0 0 0 0,-1 0 1 0 0,1 1-1 0 0,0-1 0 0 0,-1 0 0 0 0,1 0 0 0 0,0 1 1 0 0,-1-1-1 0 0,1 0 0 0 0,-1 0 0 0 0,1 1 0 0 0,0-1 1 0 0,-1 1-1 0 0,1-1 0 0 0,-1 1-13 0 0,4 1 38 0 0,-1 0-23 0 0,-1-2-5 0 0,0 1 1 0 0,-1-1 0 0 0,1 1-1 0 0,-1 0 1 0 0,1 0-1 0 0,-1-1 1 0 0,1 1 0 0 0,-1 0-1 0 0,1 1 1 0 0,-1-1-1 0 0,0 0 1 0 0,0 0 0 0 0,0 0-1 0 0,0 1 1 0 0,0-1-1 0 0,0 1 1 0 0,0-1 0 0 0,0 0-1 0 0,1 3-10 0 0,1 2 22 0 0,0 1-1 0 0,-1 0 0 0 0,0 0 1 0 0,0 0-1 0 0,0 1 0 0 0,-1-1 1 0 0,0 0-1 0 0,0 1 0 0 0,-1-1 1 0 0,0 1-1 0 0,0-1 0 0 0,-1 0 1 0 0,0 1-1 0 0,0-1 0 0 0,-2 3-21 0 0,0 8-18 0 0,-1 0 0 0 0,-1 0-1 0 0,-1-1 1 0 0,-6 12 18 0 0,8-20-1 0 0,-1 0 0 0 0,0 0 0 0 0,0-1 0 0 0,-1 0 0 0 0,0 0 0 0 0,-1 0 0 0 0,0-1 0 0 0,0 1 0 0 0,-4 1 1 0 0,11-8 1 0 0,-1 0 0 0 0,1-1 1 0 0,-1 1-1 0 0,0-1 1 0 0,1 1-1 0 0,-1-1 0 0 0,0 1 1 0 0,0-1-1 0 0,0 0 1 0 0,1 1-1 0 0,-1-1 0 0 0,0 0 1 0 0,0 1-1 0 0,0-1 1 0 0,0 0-1 0 0,1 0 0 0 0,-1 0 1 0 0,0 0-1 0 0,0 0 1 0 0,0 0-1 0 0,0 0 1 0 0,0 0-1 0 0,0 0 0 0 0,1 0 1 0 0,-1 0-1 0 0,0-1 1 0 0,0 1-1 0 0,0 0 0 0 0,0-1 1 0 0,1 1-1 0 0,-1-1 1 0 0,0 1-1 0 0,0-1-1 0 0,-1-1-1 0 0,-1-1 1 0 0,1 1-1 0 0,0-1 1 0 0,-1 0-1 0 0,1 0 0 0 0,1 0 1 0 0,-2-2 0 0 0,3 4 0 0 0,-1-2 13 0 0,0-1-1 0 0,0 1 0 0 0,1-1 1 0 0,-1 1-1 0 0,1-1 0 0 0,0 1 1 0 0,0-1-1 0 0,0 1 0 0 0,1-1 1 0 0,-1 0-1 0 0,1 1 0 0 0,0 0 1 0 0,0-2-13 0 0,1-8 15 0 0,0 7 22 0 0,-1 0-1 0 0,1 0 0 0 0,0 1 1 0 0,0-1-1 0 0,1 0 1 0 0,0 1-1 0 0,0 0 0 0 0,0 0 1 0 0,0 0-1 0 0,4-4-36 0 0,-1 4 27 0 0,0 1 0 0 0,0-1 0 0 0,0 1 0 0 0,1 0-1 0 0,0 1 1 0 0,0 0 0 0 0,0 0 0 0 0,1 0-27 0 0,-5 2 9 0 0,1 0 1 0 0,-1 0-1 0 0,1 1 1 0 0,0 0-1 0 0,-1 0 0 0 0,1 0 1 0 0,0 0-1 0 0,0 0 1 0 0,1 1-10 0 0,15 0 32 0 0,-17 0-30 0 0,1-1 0 0 0,-1 0 0 0 0,0 1 0 0 0,1-1 0 0 0,-1 1 0 0 0,0 0 0 0 0,0 0 0 0 0,0 1 1 0 0,1-1-1 0 0,-1 0 0 0 0,-1 1 0 0 0,1 0 0 0 0,1 1-2 0 0,5 3-119 0 0,-1 1 1 0 0,-1 0 0 0 0,5 6 118 0 0,16 14-2425 0 0,-3-3-2308 0 0,-24-22 1811 0 0,-1-2-3557 0 0</inkml:trace>
  <inkml:trace contextRef="#ctx0" brushRef="#br0" timeOffset="3134.408">9536 304 13016 0 0,'0'0'596'0'0,"0"0"-14"0"0,2 2-375 0 0,2 5 201 0 0,1 1 0 0 0,-1-1 1 0 0,0 1-1 0 0,0 0 0 0 0,-1 0 0 0 0,0 1 1 0 0,-1-1-1 0 0,0 1 0 0 0,0 0 0 0 0,-1-1 0 0 0,1 9-408 0 0,-2-7 175 0 0,1 0 0 0 0,1-1-1 0 0,0 0 1 0 0,1 5-175 0 0,5 27 209 0 0,-7-31-218 0 0,1-1 0 0 0,1 1 0 0 0,-1 0 0 0 0,3 4 9 0 0,-1-4-108 0 0,1 15-284 0 0,-5-22 270 0 0,0 1 0 0 0,1-1 0 0 0,0 0 0 0 0,-1 0 0 0 0,1 0 0 0 0,0 0 0 0 0,1 0 0 0 0,-1 0 0 0 0,0 0 0 0 0,1 0 122 0 0,-1-1-768 0 0,-1-2-28 0 0,1 0 724 0 0,-1 0-1 0 0,0 0 0 0 0,0 1 0 0 0,0-1 0 0 0,0 0 0 0 0,1 0 0 0 0,-1 0 0 0 0,0 0 0 0 0,0 1 1 0 0,0-1-1 0 0,1 0 0 0 0,-1 0 0 0 0,0 0 0 0 0,0 0 0 0 0,1 0 0 0 0,-1 0 0 0 0,0 0 0 0 0,0 0 1 0 0,0 0-1 0 0,1 1 0 0 0,-1-1 0 0 0,0 0 0 0 0,1 0 0 0 0,-1 0 0 0 0,0-1 0 0 0,0 1 0 0 0,0 0 0 0 0,1 0 1 0 0,-1 0-1 0 0,0 0 0 0 0,0 0 0 0 0,1 0 73 0 0,9-3-2205 0 0,-9 2 2025 0 0,1 0 0 0 0,-1 0 0 0 0,1-1 0 0 0,-1 1-1 0 0,0 0 1 0 0,0-1 0 0 0,1 1 0 0 0,-1-1 0 0 0,0 1-1 0 0,0-1 1 0 0,-1 0 0 0 0,1 1 0 0 0,0-1 0 0 0,0 0-1 0 0,-1 0 181 0 0,6-29-1562 0 0,-4 13 1465 0 0,-1 10 708 0 0,0 1 1 0 0,0 0-1 0 0,-1-1 1 0 0,0-1-612 0 0,0 6 475 0 0,0 0 0 0 0,0 1 0 0 0,-1-1 0 0 0,1 1 0 0 0,-1-1 0 0 0,1 1 1 0 0,-1-1-1 0 0,0 1 0 0 0,0-1 0 0 0,0 1 0 0 0,-1 0 0 0 0,1-1 0 0 0,-1 0-475 0 0,1 2 158 0 0,0 0 0 0 0,0 1-1 0 0,0-1 1 0 0,0 0 0 0 0,1 1-1 0 0,-1-1 1 0 0,0 1 0 0 0,0-1-1 0 0,0 1 1 0 0,0 0 0 0 0,0-1 0 0 0,0 1-1 0 0,-1 0 1 0 0,1 0 0 0 0,0 0-1 0 0,0 0 1 0 0,0 0 0 0 0,0 0-1 0 0,0 0 1 0 0,0 0 0 0 0,0 0 0 0 0,0 0-1 0 0,0 0 1 0 0,0 1 0 0 0,0-1-1 0 0,0 0 1 0 0,0 1 0 0 0,0-1-1 0 0,0 1-157 0 0,-6 2 264 0 0,1 1-1 0 0,-1-1 0 0 0,1 1 0 0 0,-1 1-263 0 0,-3 2 386 0 0,-1 0-242 0 0,-1-1-1 0 0,0-1 1 0 0,-1 0-1 0 0,1 0 1 0 0,-1-1-1 0 0,0-1 1 0 0,-14 2-144 0 0,13-3-2769 0 0,0 0 1 0 0,-9-2 2768 0 0,11 0-6666 0 0</inkml:trace>
  <inkml:trace contextRef="#ctx0" brushRef="#br0" timeOffset="3598.195">9670 1294 21191 0 0,'2'18'255'0'0,"0"-1"-1"0"0,-1 1 1 0 0,-1-1-1 0 0,-1 1 1 0 0,0-1-1 0 0,-1 1 1 0 0,-1-1-1 0 0,-1 0 1 0 0,-1 1-255 0 0,-4 12 22 0 0,-2 0 1 0 0,-1-1-1 0 0,-1-1 0 0 0,-9 15-22 0 0,15-31 135 0 0,1-1 0 0 0,-2 1 0 0 0,1-2 0 0 0,-2 1 0 0 0,1-1 0 0 0,-1 0 0 0 0,-1-1 0 0 0,0 0 0 0 0,-4 2-135 0 0,12-9-947 0 0,-8-10-2922 0 0,8 1-3533 0 0</inkml:trace>
  <inkml:trace contextRef="#ctx0" brushRef="#br0" timeOffset="4110.52">10487 890 12896 0 0,'5'-9'651'0'0,"0"1"0"0"0,-1-2 0 0 0,0 1 0 0 0,0 0 0 0 0,-1-1 0 0 0,0 0 0 0 0,0 0 0 0 0,-1 0 0 0 0,-1 0 0 0 0,0 0 0 0 0,0 0 0 0 0,-1 0 0 0 0,0 0 0 0 0,-1 0 0 0 0,0 0 0 0 0,0 0 0 0 0,-3-7-651 0 0,4 15 38 0 0,-1 0-1 0 0,1 0 1 0 0,-1 0-1 0 0,0 0 0 0 0,0 1 1 0 0,0-1-1 0 0,0 0 1 0 0,0 0-1 0 0,0 1 1 0 0,0-1-1 0 0,0 1 0 0 0,-1-1 1 0 0,1 1-1 0 0,0-1 1 0 0,-1 1-1 0 0,0 0 1 0 0,1 0-1 0 0,-1 0 0 0 0,0 0 1 0 0,1 0-1 0 0,-1 0 1 0 0,0 0-1 0 0,0 1 1 0 0,0-1-1 0 0,0 0 0 0 0,0 1 1 0 0,0 0-1 0 0,0-1 1 0 0,1 1-1 0 0,-1 0 1 0 0,0 0-1 0 0,0 0 0 0 0,0 0 1 0 0,-1 1-38 0 0,-2 0 15 0 0,0 0 0 0 0,0 0-1 0 0,1 1 1 0 0,-1 0 0 0 0,0 0 0 0 0,1 0 0 0 0,0 0-1 0 0,-1 1 1 0 0,1 0 0 0 0,0 0 0 0 0,0 0 0 0 0,1 0 0 0 0,-1 1-15 0 0,-13 14 81 0 0,1 0 1 0 0,1 2 0 0 0,1-1 0 0 0,0 2-1 0 0,2 0 1 0 0,0 0 0 0 0,2 1 0 0 0,0 1-1 0 0,1 0 1 0 0,2 0 0 0 0,0 1 0 0 0,1-1-1 0 0,2 1 1 0 0,0 1 0 0 0,2-1 0 0 0,0 20-82 0 0,3-8 271 0 0,1 0 1 0 0,4 22-272 0 0,-3-40 84 0 0,1 0 0 0 0,0-1 0 0 0,2 1 0 0 0,0-1-1 0 0,1 0 1 0 0,1 1-84 0 0,-5-11 39 0 0,1 0 1 0 0,0-1-1 0 0,1 1 0 0 0,-1-1 0 0 0,1 0 1 0 0,0 0-1 0 0,0-1 0 0 0,5 4-39 0 0,-7-7 13 0 0,0 0-1 0 0,-1 0 1 0 0,1 0-1 0 0,0 0 1 0 0,0-1-1 0 0,0 1 0 0 0,0-1 1 0 0,0 0-1 0 0,0 0 1 0 0,0 0-1 0 0,1-1 1 0 0,-1 1-1 0 0,0-1 1 0 0,1 1-1 0 0,-1-1 1 0 0,0 0-1 0 0,1 0 1 0 0,-1-1-1 0 0,0 1 1 0 0,0-1-1 0 0,1 0-12 0 0,3 0 1 0 0,-3 0-3 0 0,-1 0 0 0 0,1 0 0 0 0,-1 0 0 0 0,1 0 0 0 0,-1 0 0 0 0,0-1 0 0 0,0 1 0 0 0,1-1 0 0 0,-1 0 0 0 0,0 0 0 0 0,0 0 0 0 0,-1 0 0 0 0,1-1 0 0 0,0 1 0 0 0,1-3 2 0 0,0 0-40 0 0,1-1-42 0 0,0 0 0 0 0,0 0-1 0 0,0-1 1 0 0,-1 1-1 0 0,0-1 1 0 0,-1 0 0 0 0,1 0-1 0 0,-1-2 83 0 0,5-20-809 0 0,-2 0 0 0 0,-1 0-1 0 0,-2 0 810 0 0,0 7-537 0 0,1-1-34 0 0,1-14-409 0 0,3 17 855 0 0,0 21 608 0 0,-5 1-378 0 0,1-1-1 0 0,-1 1 1 0 0,0 0 0 0 0,-1 0 0 0 0,1 1 0 0 0,0-1 0 0 0,0 0 0 0 0,-1 1 0 0 0,0-1 0 0 0,1 1 0 0 0,-1 0 0 0 0,0 0-1 0 0,0 0 1 0 0,0 0 0 0 0,-1 0 0 0 0,1 1 0 0 0,-1-1 0 0 0,1 2-105 0 0,2 10 310 0 0,0 0-1 0 0,0 0 0 0 0,0 12-309 0 0,-2-15 114 0 0,11 110 728 0 0,-9-81-496 0 0,-1 0 0 0 0,-3 26-346 0 0,0-62 38 0 0,-3 39 442 0 0,3-43-392 0 0,0-1 0 0 0,-1-2 0 0 0,0-7-16 0 0,-1 0-1 0 0,1 1 1 0 0,0-1-1 0 0,1 0 1 0 0,0 0-1 0 0,0 0 1 0 0,1 0-1 0 0,2-9-71 0 0,0-16 132 0 0,-1 11-42 0 0,1 0 1 0 0,0 0-1 0 0,2 0 0 0 0,1 0 1 0 0,1 1-1 0 0,1-1 0 0 0,1 2 1 0 0,10-19-91 0 0,-11 25 92 0 0,1 1-1 0 0,1 0 1 0 0,1 0 0 0 0,3-3-92 0 0,-6 8 34 0 0,0 1 0 0 0,0 0 0 0 0,1 1 0 0 0,0 0 0 0 0,0 0-1 0 0,10-5-33 0 0,24-11 11 0 0,-39 22-78 0 0,0 0 0 0 0,-1-1 0 0 0,1 1 0 0 0,0 1 1 0 0,0-1-1 0 0,0 0 0 0 0,0 1 67 0 0,0 0-203 0 0,0-1 0 0 0,0 1 0 0 0,0-1 0 0 0,0 0 0 0 0,0 0 0 0 0,0-1 0 0 0,3 0 203 0 0,18-10-2628 0 0,-11 8 1137 0 0</inkml:trace>
  <inkml:trace contextRef="#ctx0" brushRef="#br0" timeOffset="5003.228">11088 374 2304 0 0,'0'0'389'0'0,"0"0"795"0"0,0 0 346 0 0,0 0 65 0 0,0 0-88 0 0,0 0-446 0 0,0 0-195 0 0,0 0-40 0 0,0 0-15 0 0,0 0-30 0 0,0 0-11 0 0,0 0-2 0 0,-8-7 1369 0 0,4 3 5611 0 0,4 4-9778 0 0</inkml:trace>
  <inkml:trace contextRef="#ctx0" brushRef="#br0" timeOffset="6158.532">10975 259 10592 0 0,'0'0'818'0'0,"0"0"-271"0"0,8-5 2656 0 0,-5 3-2569 0 0,1 0 0 0 0,-1 0 1 0 0,0-1-1 0 0,1 1 0 0 0,-1-1 1 0 0,-1 0-1 0 0,1 0 1 0 0,0-1-635 0 0,1 0 306 0 0,0 1 0 0 0,-1-1 0 0 0,1 0 0 0 0,4-2-306 0 0,5-4 478 0 0,-11 8-404 0 0,0 0 0 0 0,1 0 0 0 0,-1 0-1 0 0,0 1 1 0 0,0-1 0 0 0,1 1 0 0 0,-1 0-1 0 0,1-1-73 0 0,19-7 432 0 0,-15 6-260 0 0,0 0-1 0 0,0 0 1 0 0,1 1 0 0 0,-1-1-1 0 0,4 1-171 0 0,-9 2 44 0 0,1-1 0 0 0,-1 1-1 0 0,1 0 1 0 0,-1 0 0 0 0,1 0-1 0 0,-1 1 1 0 0,1-1 0 0 0,-1 1-1 0 0,1-1 1 0 0,-1 1 0 0 0,0 0-1 0 0,1 0 1 0 0,-1 0 0 0 0,0 0 0 0 0,0 0-1 0 0,0 0 1 0 0,0 1 0 0 0,0-1-1 0 0,1 2-43 0 0,0 0 72 0 0,0 0 0 0 0,0 0 0 0 0,0 1 1 0 0,-1-1-1 0 0,1 1 0 0 0,-1-1 0 0 0,0 1 0 0 0,0 0 0 0 0,-1 0 0 0 0,1 0 0 0 0,0 3-72 0 0,2 5 160 0 0,-2 1-1 0 0,1 0 1 0 0,-1 3-160 0 0,-2-10 31 0 0,0 1 0 0 0,-1-1 0 0 0,1 0 0 0 0,-1 1 0 0 0,-1-1 0 0 0,1 0-1 0 0,-3 6-29 0 0,1 0 25 0 0,-4 15 28 0 0,-1-4-59 0 0,1-9 9 0 0,1-2 7 0 0,5-10 42 0 0,1-2 11 0 0,0 0 6 0 0,0 0-58 0 0,0 1 1 0 0,0-1 0 0 0,0 0 0 0 0,0 1 0 0 0,0-1 0 0 0,0 0 0 0 0,0 0-1 0 0,0 1 1 0 0,0-1 0 0 0,1 0 0 0 0,-1 1 0 0 0,0-1 0 0 0,0 0-1 0 0,0 0 1 0 0,0 1 0 0 0,1-1 0 0 0,-1 0 0 0 0,0 0 0 0 0,0 1 0 0 0,1-1-1 0 0,-1 0 1 0 0,0 0 0 0 0,0 0 0 0 0,1 0 0 0 0,-1 1 0 0 0,0-1 0 0 0,1 0-1 0 0,-1 0 1 0 0,0 0 0 0 0,1 0 0 0 0,-1 0 0 0 0,0 0 0 0 0,1 0 0 0 0,-1 0-1 0 0,0 0 1 0 0,1 0-13 0 0,15-1 334 0 0,-2 1-12 0 0,-6 3-315 0 0,0 1 1 0 0,-1 0-1 0 0,1 1 0 0 0,-1 0 1 0 0,0 0-1 0 0,1 1-7 0 0,16 22 47 0 0,-23-25 186 0 0,-8 64 674 0 0,7-60-892 0 0,-1 0 0 0 0,2 0 0 0 0,-1 1 0 0 0,1 3-15 0 0,0-5 59 0 0,0 0 1 0 0,-1 0 0 0 0,0 0-1 0 0,0 0 1 0 0,-1 0-1 0 0,1 0 1 0 0,-2 5-60 0 0,-1-1 97 0 0,3-8-72 0 0,0-1 1 0 0,-1 1-1 0 0,1 0 0 0 0,-1 0 1 0 0,1-1-1 0 0,-1 1 0 0 0,0-1 0 0 0,0 1 1 0 0,-1 1-26 0 0,-2 2 19 0 0,-1 0-1 0 0,1 0 1 0 0,-2 0 0 0 0,-3 3-19 0 0,6-6-59 0 0,-1 1-1 0 0,0-1 0 0 0,1 1 1 0 0,-1-1-1 0 0,0 0 1 0 0,0 0-1 0 0,0-1 1 0 0,0 1-1 0 0,-2 0 60 0 0,5-2-49 0 0,-1 0 1 0 0,1 1-1 0 0,0-1 0 0 0,-1 0 0 0 0,1 0 1 0 0,0 0-1 0 0,0 0 0 0 0,-1 0 0 0 0,1 0 1 0 0,0-1-1 0 0,-1 1 0 0 0,1 0 0 0 0,0-1 1 0 0,0 1-1 0 0,-1-1 0 0 0,1 1 0 0 0,0-1 1 0 0,0 1-1 0 0,0-1 0 0 0,0 0 0 0 0,0 0 1 0 0,0 0-1 0 0,0 1 0 0 0,0-1 0 0 0,0 0 1 0 0,0 0-1 0 0,0 0 0 0 0,1 0 0 0 0,-1-1 1 0 0,0 1-1 0 0,1 0 0 0 0,-1 0 49 0 0,-1-3-633 0 0,1 2 231 0 0,0 0 0 0 0,0 0 0 0 0,0 0-1 0 0,0 0 1 0 0,1 0 0 0 0,-1 0 0 0 0,1 0-1 0 0,-1 0 1 0 0,1 0 0 0 0,0 0 0 0 0,0 0-1 0 0,0-1 403 0 0,0-11-8187 0 0</inkml:trace>
  <inkml:trace contextRef="#ctx0" brushRef="#br0" timeOffset="6534.912">11584 1 6448 0 0,'21'37'2842'0'0,"-18"-33"-1923"0"0,0 0 0 0 0,-1 1 0 0 0,0-1-1 0 0,0 0 1 0 0,0 1 0 0 0,0-1 0 0 0,-1 1-919 0 0,3 10 1759 0 0,-1 0 0 0 0,0 14-1759 0 0,1-3 629 0 0,1 15 1055 0 0,-2 10-1684 0 0,0 1 540 0 0,2 57-286 0 0,-1-69-1435 0 0,1-2 0 0 0,3 3 1181 0 0,-4-25-2058 0 0</inkml:trace>
  <inkml:trace contextRef="#ctx0" brushRef="#br0" timeOffset="6870.687">11732 374 17503 0 0,'0'9'316'0'0,"1"-7"-149"0"0,-1 1 1 0 0,0-1 0 0 0,0 1-1 0 0,-1 0 1 0 0,1-1-1 0 0,0 1 1 0 0,-1-1 0 0 0,0 3-168 0 0,0-4 13 0 0,1 0 1 0 0,-1-1 0 0 0,1 1 0 0 0,-1 0-1 0 0,0 0 1 0 0,1-1 0 0 0,-1 1-1 0 0,0-1 1 0 0,1 1 0 0 0,-1 0 0 0 0,0-1-1 0 0,0 1 1 0 0,0-1 0 0 0,1 0-1 0 0,-1 1 1 0 0,0-1 0 0 0,0 0 0 0 0,0 1-1 0 0,0-1 1 0 0,0 0 0 0 0,0 0 0 0 0,0 0-1 0 0,0 0 1 0 0,0 0 0 0 0,0 0-1 0 0,1 0 1 0 0,-2 0-14 0 0,-4 1 350 0 0,-1-1 0 0 0,1 2 0 0 0,0-1 0 0 0,-1 1 0 0 0,1 0 0 0 0,0 0 0 0 0,0 1 0 0 0,0-1 0 0 0,0 2 0 0 0,-2 0-350 0 0,0 1 310 0 0,-1-1 0 0 0,0 0 0 0 0,0 0 0 0 0,-4 0-310 0 0,1-1 224 0 0,-6 3-184 0 0,-1-2-1 0 0,0 0 0 0 0,1-1 1 0 0,-1-1-1 0 0,-3-1-39 0 0,-2 0-608 0 0,-2 2-36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06:51.5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2231 1137 6912 0 0,'4'3'185'0'0,"-3"-2"-149"0"0,0 0 0 0 0,0-1 1 0 0,0 1-1 0 0,0-1 1 0 0,0 1-1 0 0,0-1 0 0 0,0 1 1 0 0,0-1-1 0 0,0 0 1 0 0,0 1-1 0 0,0-1 0 0 0,1 0 1 0 0,-1 0-1 0 0,0 0 1 0 0,0 0-1 0 0,0 0 0 0 0,0 0 1 0 0,1 0-37 0 0,-1 0 537 0 0,-1 0 176 0 0,0 0 30 0 0,0 0-78 0 0,0 0-357 0 0,1-2-157 0 0,0 1-134 0 0,-1-1 1 0 0,1 0-1 0 0,-1 1 0 0 0,0-1 1 0 0,1 0-1 0 0,-1 1 0 0 0,0-1 1 0 0,0 0-1 0 0,0 0 1 0 0,0 1-1 0 0,-1-1 0 0 0,1 0 1 0 0,0 1-1 0 0,-1-1 0 0 0,1 0 1 0 0,-1 1-1 0 0,0-1 0 0 0,1 1 1 0 0,-1-1-1 0 0,0 1 0 0 0,-1-2-17 0 0,-5-8 145 0 0,0 0-1 0 0,-6-7-144 0 0,4 7 222 0 0,-10-15 82 0 0,-2 1 0 0 0,0 1 0 0 0,-10-7-304 0 0,-90-78 839 0 0,85 80-663 0 0,-1 2 1 0 0,-24-13-177 0 0,-44-25 31 0 0,-48-28 306 0 0,-144-57 1191 0 0,-85-28-441 0 0,313 150-344 0 0,-57-15-743 0 0,9 3 425 0 0,34 10 623 0 0,-81-16-1048 0 0,109 34 640 0 0,-1 2 0 0 0,-38 0-640 0 0,50 4 426 0 0,28 4-191 0 0,1 0 0 0 0,-9 1-235 0 0,-36-3 870 0 0,60 4-796 0 0,0 0-2 0 0,0 0-49 0 0,0 0-203 0 0,0 0-71 0 0,-8-10-932 0 0,7 5-3001 0 0,5-5 2456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14:45.8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72 9 11000 0 0,'0'0'248'0'0,"0"0"34"0"0,0 0 21 0 0,0 0-34 0 0,2-1-51 0 0,5-5 430 0 0,-6 5 212 0 0,-1 1 41 0 0,0 0-20 0 0,0 0-121 0 0,0 0-51 0 0,0 0-6 0 0,0 0-31 0 0,0 0-108 0 0,0 0-48 0 0,0 0-11 0 0,0 2-31 0 0,-2 42 217 0 0,-1 1 1 0 0,-3-1 0 0 0,-2 0-1 0 0,-4 7-691 0 0,4-7 148 0 0,-3 45-148 0 0,1-8 244 0 0,2 4-86 0 0,5-67-269 0 0,1 0 0 0 0,1 10 111 0 0,1-13-6 0 0,-1 0 0 0 0,-1 0 0 0 0,-2 9 6 0 0,3-5 269 0 0,1-17-96 0 0,0-2-43 0 0,0 0-197 0 0,0 0-86 0 0,0 0-21 0 0,0 0 54 0 0,0 0 236 0 0,0 0 107 0 0,0 0 22 0 0,1-2 5 0 0,21-41 596 0 0,-12 27-847 0 0,-2-1 0 0 0,1-2 1 0 0,32-103-248 0 0,-7 29 778 0 0,5-36-530 0 0,-37 123 62 0 0,0 0 1 0 0,1 1-1 0 0,0-1 0 0 0,0 0 1 0 0,0 1-1 0 0,1 0 0 0 0,0 0 0 0 0,0 0 1 0 0,3-3-63 0 0,17-23 271 0 0,-6 22-981 0 0,-16 9 842 0 0,1 1-80 0 0,-1 0 0 0 0,0 0 0 0 0,1 1 0 0 0,-1-1 0 0 0,0 0 0 0 0,0 1 0 0 0,0-1 0 0 0,0 1 0 0 0,0 0 1 0 0,0 0-1 0 0,0-1 0 0 0,0 1 0 0 0,-1 0 0 0 0,1 1 0 0 0,-1-1 0 0 0,0 0 0 0 0,1 0 0 0 0,-1 1 0 0 0,0-1-52 0 0,2 8-18 0 0,0-1-1 0 0,0 1 1 0 0,-1-1-1 0 0,0 7 19 0 0,0-3 63 0 0,0 1-63 0 0,-1 0 0 0 0,-1 0 0 0 0,0 7 0 0 0,-1-8 0 0 0,1 1 0 0 0,0-1 0 0 0,2 0 0 0 0,-1 0 0 0 0,-1-6 0 0 0,0-5 0 0 0,-1-1 0 0 0,1 1 0 0 0,0-1 0 0 0,0 0 0 0 0,0 1 0 0 0,0-1 0 0 0,1 0 0 0 0,-1 1 0 0 0,0-1 0 0 0,0 1 0 0 0,1-1 0 0 0,-1 0 0 0 0,1 0 0 0 0,-1 1 0 0 0,1-1 0 0 0,0 0 0 0 0,0 1 0 0 0,-1-1 0 0 0,0-1 0 0 0,0 1 0 0 0,1-1 0 0 0,-1 1 0 0 0,0 0 0 0 0,0-1 0 0 0,1 1 0 0 0,-1-1 0 0 0,1 1 0 0 0,-1-1 0 0 0,0 1 0 0 0,1-1 0 0 0,-1 0 0 0 0,1 1 0 0 0,-1-1 0 0 0,1 1 0 0 0,-1-1 0 0 0,1 0 0 0 0,-1 1 0 0 0,1-1 0 0 0,5-1 0 0 0,-6 0 0 0 0,3 1 1 0 0,-1-1-1 0 0,1 0 1 0 0,-1 0-1 0 0,0 0 1 0 0,1-1-1 0 0,-1 1 1 0 0,0 0-1 0 0,0-1 1 0 0,0 1-1 0 0,0-1 1 0 0,0 0-1 0 0,0 0 1 0 0,2-2-1 0 0,20-31 242 0 0,-8 9 53 0 0,37-57-567 0 0,-34 57 121 0 0,-4 4 237 0 0,1 1-1 0 0,1 0 1 0 0,1 1 0 0 0,2 0-86 0 0,-19 19 10 0 0,0 1 0 0 0,-1-1 1 0 0,1 0-1 0 0,0 1 0 0 0,-1-1 0 0 0,1 1 0 0 0,0-1 0 0 0,-1 1 0 0 0,1-1 1 0 0,0 1-1 0 0,0-1 0 0 0,0 1 0 0 0,0 0 0 0 0,-1-1 0 0 0,1 1 1 0 0,0 0-1 0 0,0 0 0 0 0,0 0 0 0 0,0 0 0 0 0,0 0 0 0 0,0 0 0 0 0,0 0 1 0 0,0 0-1 0 0,-1 0 0 0 0,1 0 0 0 0,0 0 0 0 0,0 1 0 0 0,0-1-10 0 0,0 1 13 0 0,1 0 0 0 0,-1 0 0 0 0,0 0 0 0 0,0 0 0 0 0,0 0 0 0 0,0 0 0 0 0,0 1 0 0 0,0-1 0 0 0,0 0 0 0 0,0 1 0 0 0,-1-1 0 0 0,1 1 0 0 0,0-1 0 0 0,-1 1 0 0 0,1-1-13 0 0,2 9 52 0 0,-1 0 1 0 0,0 0-1 0 0,0 1 1 0 0,0 3-53 0 0,-2-13 0 0 0,1 30 29 0 0,0 0 0 0 0,-2 0-1 0 0,-3 10-28 0 0,-1 47 1 0 0,3-31-1 0 0,1-31 18 0 0,1 1 0 0 0,0-1-1 0 0,3 7-17 0 0,2 6 12 0 0,-1-6-13 0 0,5 21 1 0 0,-5-28-63 0 0,-4-22 33 0 0,1 0 1 0 0,-1 0 0 0 0,1 0 0 0 0,0 0 0 0 0,0 0-1 0 0,1 0 1 0 0,-1 0 0 0 0,1 2 29 0 0,-1-5-175 0 0,-1-1-282 0 0,0 0-1183 0 0,0 0-511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30:43.6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20 5528 0 0,'0'0'249'0'0,"0"0"-1"0"0,0-13-116 0 0,0 7 2605 0 0,-1 16 4638 0 0,-1 7-4393 0 0,-2 8-2964 0 0,1 0 0 0 0,1 4-18 0 0,-3 140 1358 0 0,6-134-1155 0 0,0-12-23 0 0,-1-1-1 0 0,-1 0-179 0 0,1-14 53 0 0,0 0 0 0 0,0-1 0 0 0,0 1-1 0 0,1 0 1 0 0,1-1 0 0 0,-1 1 0 0 0,3 4-53 0 0,-4-10 102 0 0,0-2 2 0 0,0 0 7 0 0,0 0 28 0 0,8-4 163 0 0,-6 3-286 0 0,-1 0 1 0 0,0 0-1 0 0,0-1 0 0 0,0 1 0 0 0,1-1 0 0 0,-1 1 0 0 0,-1-1 0 0 0,1 1 1 0 0,0-1-1 0 0,0 0 0 0 0,-1 1 0 0 0,1-1 0 0 0,0-1-16 0 0,5-27 35 0 0,-4 19 16 0 0,2-18-22 0 0,-2 1-1 0 0,-1-28-28 0 0,0 21 23 0 0,3-21-23 0 0,-4 54 7 0 0,0 0 0 0 0,0 0-1 0 0,0-1 1 0 0,0 1-1 0 0,0 0 1 0 0,0 0 0 0 0,0 0-1 0 0,-1-2-6 0 0,-2-26 89 0 0,3 66-68 0 0,1-5 105 0 0,-1 1 0 0 0,-2-1 1 0 0,-5 26-127 0 0,-7 6-4704 0 0,6-39 2890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30:54.3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4144 0 0,'0'0'319'0'0,"0"0"190"0"0,0 0 1581 0 0,0 0 718 0 0,0 0 140 0 0,0 0-201 0 0,0 0-950 0 0,2 1-418 0 0,0 0-1123 0 0,0 0 1 0 0,0 1-1 0 0,0 0 0 0 0,0-1 1 0 0,-1 1-1 0 0,1 0 1 0 0,0 0-1 0 0,-1 0 0 0 0,0 0 1 0 0,1 0-1 0 0,-1 0 1 0 0,0 0-1 0 0,1 2-256 0 0,13 36 1644 0 0,-4-12-825 0 0,-8-19-567 0 0,0 0 1 0 0,0 0 0 0 0,1 9-253 0 0,3 9 339 0 0,-1-4-123 0 0,-1 0-1 0 0,-1 3-215 0 0,7 32 258 0 0,0-12-13 0 0,-3 0 0 0 0,3 40-245 0 0,-5-23 148 0 0,0 0 201 0 0,-2 22-349 0 0,-4-56 57 0 0,1-6 1 0 0,-2 1 0 0 0,0-1-1 0 0,-2 0-57 0 0,3-2 47 0 0,0-18-37 0 0,0 0-1 0 0,0 0 1 0 0,0 0 0 0 0,-1 0-1 0 0,1 0 1 0 0,-1 0 0 0 0,1 0-1 0 0,-1 0 1 0 0,-1 2-10 0 0,-4 5 24 0 0,5-9 29 0 0,-4-7 22 0 0,2-2-41 0 0,-1 0 1 0 0,1 0 0 0 0,0 0-1 0 0,1 0 1 0 0,0 0 0 0 0,-1-6-35 0 0,2 8 1 0 0,1-1 1 0 0,0 0-1 0 0,0 0 1 0 0,0 0-1 0 0,1 0 1 0 0,0-1-2 0 0,1-31-133 0 0,-4 20 34 0 0,0-7 184 0 0,0 0 0 0 0,2 0 0 0 0,2-8-85 0 0,8-51 645 0 0,9-28-645 0 0,-13 82 26 0 0,-3 14-6 0 0,1-1 1 0 0,0 1 0 0 0,1 0-1 0 0,1 0 1 0 0,0 0-1 0 0,3-2-20 0 0,-2 6 17 0 0,1 0-1 0 0,0 1 0 0 0,0 0 0 0 0,2 1 0 0 0,-1 0 0 0 0,1 0 1 0 0,1 1-1 0 0,11-9-16 0 0,-11 11 28 0 0,0 1 0 0 0,1 0 0 0 0,0 1 1 0 0,0 0-1 0 0,0 1 0 0 0,7-2-28 0 0,-11 5 30 0 0,1 0 0 0 0,-1 0 0 0 0,1 1 0 0 0,0 0-1 0 0,0 0 1 0 0,-1 1 0 0 0,1 0 0 0 0,0 1 0 0 0,0 0 0 0 0,0 0 0 0 0,-1 1-1 0 0,1 0 1 0 0,-1 1 0 0 0,1 0 0 0 0,-1 0 0 0 0,0 0 0 0 0,0 1 0 0 0,-1 1 0 0 0,1-1-1 0 0,2 3-29 0 0,-6-4-2 0 0,-1 0-1 0 0,1 0 1 0 0,-1 1-1 0 0,0 0 1 0 0,0-1-1 0 0,0 1 1 0 0,0 0-1 0 0,-1 1 0 0 0,1-1 1 0 0,-1 0-1 0 0,0 1 1 0 0,-1-1-1 0 0,1 1 1 0 0,-1-1-1 0 0,0 1 1 0 0,0 0-1 0 0,0 0 1 0 0,0-1-1 0 0,-1 1 0 0 0,0 0 1 0 0,0 0-1 0 0,0 0 1 0 0,-1 1 2 0 0,0 4-8 0 0,-1-1 1 0 0,0 1-1 0 0,-1-1 1 0 0,1 1-1 0 0,-2-1 1 0 0,1 0-1 0 0,-2 0 1 0 0,1 0 0 0 0,-1-1-1 0 0,-5 8 8 0 0,3-9-9 0 0,1 0 0 0 0,-1-1 0 0 0,-1 0 0 0 0,1 0 0 0 0,-1-1 0 0 0,0 0 0 0 0,0 0 0 0 0,0-1-1 0 0,-1 0 1 0 0,1 0 0 0 0,-1-1 0 0 0,0 0 0 0 0,0-1 0 0 0,0 0 0 0 0,-6 1 9 0 0,4-3-8 0 0,0 0 0 0 0,-1 0 0 0 0,1-2 1 0 0,0 1-1 0 0,0-1 0 0 0,-8-3 8 0 0,-24-4-17 0 0,33 6 17 0 0,3 0 11 0 0,6 2 46 0 0,9 15 41 0 0,1 0 1 0 0,1 0-1 0 0,8 9-98 0 0,-5-7 71 0 0,-1 0-1 0 0,1 4-70 0 0,131 207 1016 0 0,-139-217-956 0 0,1 0-1 0 0,0 0 1 0 0,1-1-1 0 0,0 0 1 0 0,1-1-1 0 0,-1 1 1 0 0,1-1-1 0 0,1-1 1 0 0,4 4-60 0 0,-5-5 88 0 0,-8-6-92 0 0,1 0 0 0 0,-1 1-1 0 0,1-1 1 0 0,-1 0 0 0 0,1 0 0 0 0,-1 1-1 0 0,1-1 1 0 0,-1 0 0 0 0,1 0 0 0 0,0 0-1 0 0,-1 0 1 0 0,1 0 0 0 0,-1 0 0 0 0,1 0 0 0 0,0 0-1 0 0,-1 0 1 0 0,1 0 0 0 0,-1 0 0 0 0,1 0-1 0 0,-1 0 1 0 0,1-1 0 0 0,0 1 0 0 0,-1 0-1 0 0,1 0 1 0 0,-1-1 0 0 0,1 1 0 0 0,-1 0 0 0 0,1-1-1 0 0,-1 1 1 0 0,1 0 0 0 0,-1-1 0 0 0,0 1-1 0 0,1-1 1 0 0,-1 1 0 0 0,1-1 0 0 0,-1 1-1 0 0,0-1 1 0 0,0 1 0 0 0,1-1 0 0 0,-1 1 0 0 0,0-1-1 0 0,0 1 5 0 0,1-1-42 0 0,-1-1-293 0 0,1 0 0 0 0,0 0 0 0 0,0 0 0 0 0,-1 0 0 0 0,0 0 0 0 0,1 0 1 0 0,-1 0-1 0 0,0 0 0 0 0,0 0 0 0 0,0-1 0 0 0,0 1 335 0 0,0-1-942 0 0,0-9-8812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30:55.2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75 138 11976 0 0,'0'0'922'0'0,"0"0"-360"0"0,1 0 716 0 0,1 1-957 0 0,0 1 0 0 0,0-1 0 0 0,0 0 0 0 0,0 0 0 0 0,-1 1 0 0 0,1-1 0 0 0,-1 1 0 0 0,1 0 0 0 0,-1-1 0 0 0,1 1 0 0 0,-1 0 0 0 0,0 0 0 0 0,0 0 0 0 0,0 0 0 0 0,0 0 0 0 0,0 0 0 0 0,-1 0 0 0 0,1 1-321 0 0,3 7 761 0 0,-2 0-1 0 0,1 1 1 0 0,0 3-761 0 0,0 22 1431 0 0,0 0 0 0 0,-3 33-1431 0 0,1 23 978 0 0,5 161 338 0 0,-3-181-1091 0 0,4 0 0 0 0,3 1-225 0 0,-8-65-158 0 0,0 0-1 0 0,0 0 0 0 0,4 5 159 0 0,-2-3-547 0 0,-3-8-44 0 0,-1-2-189 0 0,0 0-763 0 0,0 0-325 0 0</inkml:trace>
  <inkml:trace contextRef="#ctx0" brushRef="#br0" timeOffset="341.749">0 197 11520 0 0,'4'-8'1190'0'0,"11"-34"1311"0"0,-9 23 351 0 0,1 1-1 0 0,3-4-2851 0 0,-4 10 585 0 0,-5 7-403 0 0,1 1 0 0 0,0-1-1 0 0,0 1 1 0 0,1 0 0 0 0,-1 0-1 0 0,1 0 1 0 0,0 0 0 0 0,0 1 0 0 0,0-1-1 0 0,0 1 1 0 0,1-1 0 0 0,-1 1 0 0 0,1 0-1 0 0,3-1-181 0 0,-1 1 126 0 0,0 0 0 0 0,0 1 0 0 0,1 0 0 0 0,-1 0 0 0 0,1 0 0 0 0,-1 1 0 0 0,1 0 0 0 0,0 0 0 0 0,-1 1 0 0 0,1-1 0 0 0,0 2 0 0 0,0-1 0 0 0,-1 1 0 0 0,1 0 0 0 0,0 0 0 0 0,-1 1 0 0 0,1 0 0 0 0,0 0-126 0 0,3 2 111 0 0,1 0 0 0 0,-2 1 0 0 0,1 0 0 0 0,0 0-1 0 0,-1 1 1 0 0,0 0 0 0 0,-1 1 0 0 0,1 0 0 0 0,-1 0 0 0 0,-1 1 0 0 0,1 0-1 0 0,-1 0 1 0 0,-1 1 0 0 0,4 4-111 0 0,1 6 80 0 0,-1 0 1 0 0,0 1-1 0 0,-2 1 0 0 0,0-1 0 0 0,-2 1 1 0 0,0 0-1 0 0,-1 1 0 0 0,0 2-80 0 0,-4-12 35 0 0,1 0 0 0 0,-1 0 0 0 0,-1 0 0 0 0,0 0 0 0 0,-1 0 1 0 0,0 0-1 0 0,-1 0 0 0 0,0-1 0 0 0,-1 1 0 0 0,0 0 0 0 0,-1-1 0 0 0,0 0 0 0 0,-1 0 0 0 0,0 0 0 0 0,-5 6-35 0 0,6-11-7 0 0,0-1 0 0 0,0 1 0 0 0,-1-1 0 0 0,0 0 0 0 0,0 0 0 0 0,0-1 0 0 0,0 0 0 0 0,-1 0 0 0 0,0 0 0 0 0,1 0 0 0 0,-2-1 0 0 0,1 0 0 0 0,0 0 0 0 0,-1-1 0 0 0,1 0 0 0 0,-1 0 0 0 0,1 0 0 0 0,-1-1 0 0 0,0 0 0 0 0,0 0 0 0 0,0-1 0 0 0,0 0 0 0 0,0 0 7 0 0,-15-2-719 0 0,1-2-1 0 0,0-1 1 0 0,-1 0 0 0 0,2-1 0 0 0,-11-5 719 0 0,2 0-6299 0 0,-1 3-1876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30:59.3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154 1238 5064 0 0,'0'0'232'0'0,"-1"2"-14"0"0,-4 6-53 0 0,3-4-39 0 0,1-1-1 0 0,-1 0 1 0 0,0 0 0 0 0,0 0 0 0 0,-1-1-1 0 0,1 1 1 0 0,0 0 0 0 0,-1-1 0 0 0,1 0-1 0 0,-1 1 1 0 0,0-1 0 0 0,-2 1-126 0 0,1-1 710 0 0,0 1 0 0 0,0 0 0 0 0,1 0 0 0 0,-1 0-1 0 0,-1 2-709 0 0,-17 13 2883 0 0,15-12-2363 0 0,0 0 0 0 0,1 0 0 0 0,0 0 0 0 0,0 1 0 0 0,0 0 0 0 0,0 1 1 0 0,1-1-1 0 0,1 1 0 0 0,-1 1-520 0 0,1-3 572 0 0,-3 5 3203 0 0,8-8-2066 0 0,5-5-1107 0 0,-2 0-541 0 0,-1-1 0 0 0,1 1-1 0 0,0-1 1 0 0,-1 0-1 0 0,0 0 1 0 0,1-1 0 0 0,-1 1-1 0 0,-1-1 1 0 0,1 1 0 0 0,0-2-61 0 0,0 1 2 0 0,1-1 0 0 0,0 1-1 0 0,0 0 1 0 0,0 0 0 0 0,3-2-2 0 0,-2 1 1 0 0,1-1-1 0 0,-1 1 1 0 0,0-1-1 0 0,-1 0 0 0 0,1 0 1 0 0,-1 0-1 0 0,0-1 1 0 0,0-1-1 0 0,13-18 258 0 0,7-10 160 0 0,-14 20-158 0 0,1 1 0 0 0,2-3-260 0 0,17-19 682 0 0,5-11-682 0 0,-6 8 278 0 0,29-48-317 0 0,-47 73 218 0 0,0-2 0 0 0,-2 0-1 0 0,1-2-178 0 0,-2 3 47 0 0,1 1-1 0 0,0 0 0 0 0,1 0 1 0 0,2-1-47 0 0,0 1 26 0 0,-1-2 0 0 0,0-1-26 0 0,13-18 54 0 0,-8 13-43 0 0,-13 17 4 0 0,1 0-1 0 0,0 1 1 0 0,0-1 0 0 0,0 1-1 0 0,4-3-14 0 0,-5 4 13 0 0,0 1-1 0 0,0-1 1 0 0,0 0-1 0 0,-1 0 1 0 0,0 0-1 0 0,2-4-12 0 0,-2 4 11 0 0,0 0-1 0 0,0 1 0 0 0,0-1 0 0 0,0 1 1 0 0,0 0-1 0 0,1 0 0 0 0,-1 0 0 0 0,1 0 1 0 0,0 0-1 0 0,1-1-10 0 0,10-8 47 0 0,0-1 0 0 0,-1-1-1 0 0,0 0 1 0 0,-1-1 0 0 0,-1 0 0 0 0,4-8-47 0 0,-8 12 198 0 0,6-9-115 0 0,1 1 0 0 0,2-1-83 0 0,11-13-120 0 0,-17 20 208 0 0,1-1 0 0 0,1 1 0 0 0,0 1 0 0 0,13-10-88 0 0,-3 5-48 0 0,-1-1 0 0 0,0-1 0 0 0,7-10 48 0 0,-10 2-64 0 0,-4 12 64 0 0,30-31 0 0 0,-36 39 0 0 0,18-15 0 0 0,-14 14 6 0 0,-7 5 1 0 0,0-1-1 0 0,0 1 1 0 0,0 0-1 0 0,0 1 0 0 0,0-1 1 0 0,1 1-1 0 0,-1 0 1 0 0,1 0-1 0 0,3 0-6 0 0,32-5 0 0 0,-21 3 0 0 0,1 1 0 0 0,-1 0 0 0 0,8 2 0 0 0,-1 0 11 0 0,-18 0-3 0 0,0 1-1 0 0,1 0 1 0 0,-1 0 0 0 0,0 1-1 0 0,0 0 1 0 0,0 1-1 0 0,1 0-7 0 0,20 9 64 0 0,-22-8-64 0 0,1 1 0 0 0,0-1 0 0 0,-1-1 0 0 0,10 2 0 0 0,-9-2 0 0 0,-1 0 0 0 0,0 0 0 0 0,0 1 0 0 0,0 0 0 0 0,0 1 0 0 0,4 2 0 0 0,11 6 0 0 0,2-1 0 0 0,-20-9 0 0 0,1 1 0 0 0,19 13 0 0 0,-17-9 0 0 0,0-1 0 0 0,-1 1 0 0 0,1 1 0 0 0,-1 0 0 0 0,-1 0 0 0 0,2 2 0 0 0,4 4 0 0 0,-9-9 0 0 0,1 0 0 0 0,-1 1 0 0 0,0-1 0 0 0,-1 1 0 0 0,2 2 0 0 0,10 21 0 0 0,-6-15 0 0 0,0 1 0 0 0,-2-1 0 0 0,0 1 0 0 0,0 2 0 0 0,11 27 0 0 0,-3-9 0 0 0,8 16 0 0 0,1 3 0 0 0,-5-18 0 0 0,-11-21 0 0 0,0-1 0 0 0,0 0 0 0 0,2-1 0 0 0,-1 0 0 0 0,12 12 0 0 0,-17-22 0 0 0,-1 1-1 0 0,1 0 1 0 0,-1 0 0 0 0,1 0-1 0 0,-1 1 1 0 0,0-1 0 0 0,0 1 0 0 0,12 22 13 0 0,14 27 40 0 0,-16-30-1 0 0,7 19-52 0 0,-15-34-41 0 0,1 4 53 0 0,-3-8 12 0 0,0 0 1 0 0,1 0 0 0 0,-1 0 0 0 0,1 0-1 0 0,0-1 1 0 0,0 1 0 0 0,3 2-25 0 0,-1 2 42 0 0,8 11 60 0 0,-7-14-79 0 0,8-10 30 0 0,-10 0-87 0 0,-1 0 1 0 0,1 0-1 0 0,-1 0 0 0 0,1 0 0 0 0,-1 0 1 0 0,-1-1-1 0 0,1 1 0 0 0,0-1 0 0 0,-1 0 1 0 0,1-3 33 0 0,22-70 321 0 0,-23 72-321 0 0,0 1 0 0 0,1-1 0 0 0,-1 1 0 0 0,1 0 0 0 0,0-1 0 0 0,1 1 0 0 0,-1 1 0 0 0,0 0 0 0 0,-1 0 0 0 0,1-1 0 0 0,-1 1 0 0 0,0 0 0 0 0,-1-1 0 0 0,1 1 0 0 0,-1-2 0 0 0,0 3 0 0 0,0 0 0 0 0,0 0 0 0 0,0 0 0 0 0,1 0 0 0 0,-1 0 0 0 0,1 0 0 0 0,-1 0 0 0 0,3-1 0 0 0,8-18 0 0 0,9-29 0 0 0,-17 45 0 0 0,-9 30 0 0 0,5-19 0 0 0,-1 0 0 0 0,0 0 0 0 0,0 0 0 0 0,0 0 0 0 0,-1 0 0 0 0,1 0 0 0 0,-2 0 0 0 0,-5 22 0 0 0,-4 19 0 0 0,-6 14 0 0 0,-1 2 0 0 0,12-40 0 0 0,-1-1 0 0 0,-9 16 0 0 0,-10 26 0 0 0,26-59 0 0 0,0-1 0 0 0,0 0 0 0 0,-1 0 0 0 0,1 0 0 0 0,-1 0 0 0 0,0 0 0 0 0,1 0 0 0 0,-2 0 0 0 0,1-1 0 0 0,0 1 0 0 0,0-1 0 0 0,-1 1 0 0 0,1-1 0 0 0,-1 0 0 0 0,0 0 0 0 0,0 0 0 0 0,0 0 0 0 0,-1 0 0 0 0,1-1 0 0 0,1 1 0 0 0,-1-1 0 0 0,1 0 0 0 0,-1 0 0 0 0,1 0 0 0 0,-1 0 0 0 0,1 0 0 0 0,-1-1 0 0 0,0 1 0 0 0,0-1 0 0 0,1 0 0 0 0,-1 0 0 0 0,0 0 0 0 0,0 0 0 0 0,1 0 0 0 0,-1 0 0 0 0,0-1 0 0 0,1 1 0 0 0,-1-1 0 0 0,0 0 0 0 0,0 0 0 0 0,-9-4 32 0 0,1-1-1 0 0,0 0 0 0 0,0 0 1 0 0,0-1-1 0 0,-5-5-31 0 0,-1-2 68 0 0,1 0 0 0 0,1 0-1 0 0,-8-11-67 0 0,16 18-120 0 0,1 1 1 0 0,-2 0-1 0 0,1 0 0 0 0,0 1 0 0 0,-1-1 1 0 0,-2 1 119 0 0,5 2-283 0 0,0 0 1 0 0,0 1-1 0 0,0 0 1 0 0,-1 0 0 0 0,1 0-1 0 0,-1 0 1 0 0,1 1-1 0 0,-1 0 1 0 0,0 0 0 0 0,-1 1 282 0 0,-11-1-6691 0 0,-2-2-2027 0 0</inkml:trace>
  <inkml:trace contextRef="#ctx0" brushRef="#br0" timeOffset="2414.919">1202 2888 1376 0 0,'0'0'371'0'0,"0"0"1019"0"0,0 0 450 0 0,5-15 3783 0 0,-3-2-4883 0 0,-2 15-540 0 0,1-1-1 0 0,-1 0 1 0 0,0 0-1 0 0,0 1 1 0 0,0-1-1 0 0,0 0 1 0 0,0 0 0 0 0,-1 1-1 0 0,1-1 1 0 0,-1-2-200 0 0,-4-35 2068 0 0,4 34-1764 0 0,0 0 0 0 0,0 0 0 0 0,1 0 0 0 0,0-4-304 0 0,-2-20 429 0 0,1 4 51 0 0,1 22-381 0 0,0 0-1 0 0,0 0 0 0 0,0-1 1 0 0,-1 1-1 0 0,0 0 0 0 0,0-2-98 0 0,-1-3 227 0 0,1 0-1 0 0,-1 0 0 0 0,1-7-226 0 0,0 7 288 0 0,0-1 0 0 0,0 1 0 0 0,-3-9-288 0 0,-1 4 189 0 0,4 12-234 0 0,0 0-1 0 0,0-1 1 0 0,0 1 0 0 0,0-1 0 0 0,1 0 0 0 0,-1 1 0 0 0,1-3 45 0 0,0 3 171 0 0,0 2 100 0 0,0-8 301 0 0,0 3-391 0 0,0-22 325 0 0,-1 1 0 0 0,-1 0-1 0 0,-4-20-505 0 0,1-18 772 0 0,-2-3-588 0 0,3 37-35 0 0,2 0-1 0 0,1 0 0 0 0,2-6-148 0 0,-1 0 191 0 0,5-79 329 0 0,-10 33 40 0 0,-3 42-256 0 0,7 19-144 0 0,-1 1 0 0 0,-1 1 0 0 0,-3-11-160 0 0,3 12-32 0 0,1-1 0 0 0,2 1 1 0 0,0-5 31 0 0,-1-1 891 0 0,-2-20-891 0 0,2 27 630 0 0,0 9-939 0 0,0 0 0 0 0,0 0 0 0 0,-1 0 0 0 0,0-1 309 0 0,0 1 256 0 0,0-1 1 0 0,1 1 0 0 0,0-1-1 0 0,0-4-256 0 0,-4-29 541 0 0,4 32-591 0 0,0-1-1 0 0,0 1 1 0 0,1 0-1 0 0,0 0 1 0 0,1-4 50 0 0,0-14 371 0 0,4-35-400 0 0,-2-2 102 0 0,2 33-73 0 0,0 13 0 0 0,10-16 0 0 0,-13 32 0 0 0,0-2 0 0 0,-5-12 0 0 0,2 15 10 0 0,1 0 1 0 0,0 1-1 0 0,0-1 0 0 0,0 0 1 0 0,0 0-1 0 0,0 0 0 0 0,1 0 1 0 0,-1 1-1 0 0,0-1 0 0 0,1 0 1 0 0,0 0-1 0 0,-1 1 0 0 0,2-2-10 0 0,2-17 130 0 0,4-46 22 0 0,-3 12-88 0 0,3-1 11 0 0,-4 14-22 0 0,1 5-56 0 0,0-3 17 0 0,-5 14 114 0 0,-1 23-86 0 0,-3-1-31 0 0,4 2-11 0 0,0 1 0 0 0,-1 0 0 0 0,1 0 0 0 0,0 0 0 0 0,0-1 0 0 0,0 1 0 0 0,0 0 0 0 0,-1 0 0 0 0,1 0 0 0 0,0 0 0 0 0,0 0 0 0 0,-1-1 0 0 0,1 1 0 0 0,0 0 0 0 0,0 0 0 0 0,0 0 0 0 0,-1 0 0 0 0,1 0 0 0 0,0 0 0 0 0,0 0 0 0 0,-1 0 0 0 0,1 0 0 0 0,0 0 0 0 0,-1 0 0 0 0,1 0 0 0 0,0 0 0 0 0,0 0 0 0 0,-1 0 0 0 0,1 0 0 0 0,0 0 0 0 0,0 0 0 0 0,-1 0 0 0 0,1 0 0 0 0,0 0 0 0 0,0 1 0 0 0,0-1 0 0 0,-1 0 0 0 0,1 0 0 0 0,0 0 0 0 0,0 0 0 0 0,0 1 0 0 0,-1-1 0 0 0,0 0 0 0 0,1 0 0 0 0,-1 0 0 0 0,0 0 0 0 0,0 0 0 0 0,1 1 0 0 0,-1-1 0 0 0,0 0 0 0 0,0 0 0 0 0,1 1 0 0 0,-1-1 0 0 0,0 0 0 0 0,1 1 0 0 0,-1-1 0 0 0,0 1 0 0 0,1-1 0 0 0,-1 1 0 0 0,1-1 0 0 0,-1 1 0 0 0,1-1 0 0 0,-1 1 0 0 0,1-1 0 0 0,-1 1 0 0 0,-12 14 0 0 0,9-11 0 0 0,0 0 0 0 0,1 0 0 0 0,-1 0 0 0 0,1 1 0 0 0,-1 1 0 0 0,1-2 0 0 0,0 1 0 0 0,0-1 0 0 0,-1 0 0 0 0,0 0 0 0 0,-1 1 0 0 0,-18 28 0 0 0,17-24 0 0 0,-1 9 0 0 0,-1 1 0 0 0,-1 0 64 0 0,6-10-64 0 0,2 0 0 0 0,-3 1 0 0 0,0-3 11 0 0,2-4 31 0 0,-3 2-19 0 0,3-4 41 0 0,2-1 27 0 0,0 0-3 0 0,0 0-7 0 0,1-3-37 0 0,-1 0 0 0 0,1-1 0 0 0,-1 1 0 0 0,1 0 0 0 0,0 0 0 0 0,0 0 0 0 0,0 0 0 0 0,1 0 0 0 0,-1 0 0 0 0,1 0 0 0 0,1-1-44 0 0,4-10 124 0 0,9-11 34 0 0,-14 22-137 0 0,0 0-1 0 0,0 0 0 0 0,0 0 0 0 0,0 0 0 0 0,0 0 1 0 0,-1-1-1 0 0,1 1 0 0 0,0-4-20 0 0,0 0 36 0 0,1 0-1 0 0,-1-1 1 0 0,1 1-1 0 0,1 0-35 0 0,3-9 34 0 0,10-7 19 0 0,-15 19-37 0 0,0 0 0 0 0,0 0-1 0 0,0 0 1 0 0,1 0-1 0 0,0 1 1 0 0,1-2-16 0 0,3 1 53 0 0,2 8 0 0 0,-1 3-42 0 0,2 11 0 0 0,0 1-1 0 0,-1 0 1 0 0,-1 0 0 0 0,0 1-1 0 0,-2 0 1 0 0,2 9-11 0 0,0-3 32 0 0,0 0 0 0 0,11 20-32 0 0,2-9 11 0 0,0-7 42 0 0,-14-23-53 0 0,-3-3-69 0 0,-3-4-290 0 0,-1 0-120 0 0,-1 3-64 0 0,1 0 0 0 0,-1 0-1 0 0,1 0 1 0 0,-1 0-1 0 0,0 0 1 0 0,-1 0-1 0 0,0 2 544 0 0,-9 11-7638 0 0,0-5-172 0 0</inkml:trace>
  <inkml:trace contextRef="#ctx0" brushRef="#br0" timeOffset="3126.214">1434 2496 11056 0 0,'3'1'315'0'0,"10"19"500"0"0,-12-20-801 0 0,1 4 404 0 0,0-1 0 0 0,0 1 0 0 0,-1 0 0 0 0,1 0 0 0 0,-1 0 0 0 0,0 0 0 0 0,0 0 0 0 0,0 0 0 0 0,-1 0 0 0 0,1 1-418 0 0,-2 42 4155 0 0,0-20-3836 0 0,1-10 49 0 0,-2 0 1 0 0,0-1-1 0 0,-1 1 0 0 0,-2 8-368 0 0,-23 66 926 0 0,5-15 780 0 0,17-57-1156 0 0,5-15-528 0 0,-1 1 0 0 0,1-1-1 0 0,0 1 1 0 0,0-1 0 0 0,1 1-1 0 0,-1 2-21 0 0,1-5 371 0 0,0-2 117 0 0,0 0 21 0 0,0 1-66 0 0,0-1-439 0 0,0 1 0 0 0,1-1 1 0 0,-1 1-1 0 0,0-1 0 0 0,0 1 1 0 0,0-1-1 0 0,0 1 0 0 0,1-1 0 0 0,-1 1 1 0 0,0-1-1 0 0,0 1 0 0 0,1-1 1 0 0,-1 0-1 0 0,0 1 0 0 0,1-1 0 0 0,-1 0 1 0 0,0 1-1 0 0,1-1 0 0 0,-1 0 1 0 0,1 1-1 0 0,-1-1 0 0 0,1 0 0 0 0,-1 0 1 0 0,0 1-1 0 0,1-1 0 0 0,-1 0 1 0 0,1 0-1 0 0,-1 0 0 0 0,1 0 0 0 0,-1 0 1 0 0,1 0-1 0 0,-1 0 0 0 0,1 1 1 0 0,-1-2-1 0 0,1 1 0 0 0,-1 0 0 0 0,1 0 1 0 0,-1 0-1 0 0,1 0-4 0 0,2 0-2 0 0,2 1 2 0 0,0 0 0 0 0,1-1 0 0 0,-1 1 0 0 0,1-1 0 0 0,-1-1 0 0 0,1 1 0 0 0,2-1 0 0 0,8-1 0 0 0,30 2 0 0 0,-36 0 0 0 0,27 3 0 0 0,-16-2 0 0 0,-12-1 0 0 0,2 4 0 0 0,-2-1-64 0 0,-8-3-273 0 0,-1 0-138 0 0,0 0-33 0 0,0 0-208 0 0,0 0-857 0 0,0 0-379 0 0,0 0-80 0 0,0 0-15 0 0</inkml:trace>
  <inkml:trace contextRef="#ctx0" brushRef="#br0" timeOffset="3581.958">1434 2723 11144 0 0,'0'0'248'0'0,"0"0"34"0"0,0 0 22 0 0,0 0-29 0 0,1 2-179 0 0,2 6 77 0 0,-2-5 670 0 0,0-3 286 0 0,16 9 1239 0 0,-15-8-1257 0 0,0-1-30 0 0,6 0-178 0 0,0-1 0 0 0,1 0 1 0 0,-1-1-1 0 0,0 0 0 0 0,0-1 0 0 0,0 1 0 0 0,4-3-903 0 0,5-2 167 0 0,25-15 787 0 0,0 0 164 0 0,-13 10-1118 0 0,-28 12-115 0 0,0 0 0 0 0,-1 0-1 0 0,1-1 1 0 0,0 1 0 0 0,-1 0-1 0 0,1 0 1 0 0,-1-1 0 0 0,1 1 0 0 0,0-1-1 0 0,-1 1 1 0 0,1-1 0 0 0,-1 1-1 0 0,1-1 1 0 0,-1 1 0 0 0,0-1 0 0 0,1 1-1 0 0,-1-1 1 0 0,0 1 0 0 0,1-1 0 0 0,-1 0 115 0 0,0 0-532 0 0,1 0 1 0 0,-1 0-1 0 0,0 1 1 0 0,0-1 0 0 0,0 0-1 0 0,0 0 1 0 0,0 0 0 0 0,0 1-1 0 0,-1-1 1 0 0,1 0 0 0 0,0 0-1 0 0,0 0 1 0 0,-1 1 0 0 0,1-1-1 0 0,0 0 532 0 0,0 1-536 0 0,-4-7-6731 0 0</inkml:trace>
  <inkml:trace contextRef="#ctx0" brushRef="#br0" timeOffset="4222.758">1446 2459 7512 0 0,'-2'2'858'0'0,"-2"5"-1474"0"0,4-5 3611 0 0,1 0 3445 0 0,0-1-6359 0 0,-1-1 51 0 0,0 0 272 0 0,0 0 95 0 0,0 0 11 0 0,0 0 2 0 0,0 0 0 0 0,21 8 4096 0 0,-12-2-3626 0 0,2-2-693 0 0,-9-4-81 0 0,7 1 195 0 0,0 2-121 0 0,-7-2 34 0 0,1-1 4 0 0,2 1-132 0 0,-2 0-160 0 0,1-1 0 0 0,-1 1 0 0 0,0-1 0 0 0,1 1 0 0 0,-1-1 0 0 0,0 0 0 0 0,4-1-28 0 0,62-2 0 0 0,2-2 1867 0 0,-60 5-1718 0 0,-3 0-197 0 0,-7 0-289 0 0,-1 0-138 0 0,0 0-33 0 0,7-2-481 0 0,-5 1-2072 0 0,-1 0-3289 0 0,1-5-1361 0 0</inkml:trace>
  <inkml:trace contextRef="#ctx0" brushRef="#br0" timeOffset="4997.742">1930 3008 11720 0 0,'14'-7'532'0'0,"-11"6"-4"0"0,-1 2-504 0 0,-1 0 0 0 0,0 0 1 0 0,1-1-1 0 0,0 1 1 0 0,-1 0-1 0 0,1-1 0 0 0,-1 1 1 0 0,1-1-1 0 0,0 1 0 0 0,-1-1 1 0 0,1 0-1 0 0,0 0 1 0 0,0 0-1 0 0,-1 0-24 0 0,1 0 422 0 0,0-1 1 0 0,0 0 0 0 0,0 1-1 0 0,0-1 1 0 0,0 0-1 0 0,0 0 1 0 0,-1 0-1 0 0,1-1 1 0 0,0 1-1 0 0,-1 0 1 0 0,2-2-423 0 0,-1 1 155 0 0,-1 0 0 0 0,1 0-1 0 0,-1 0 1 0 0,0 0 0 0 0,0 0 0 0 0,1 0-1 0 0,-1 0 1 0 0,-1 0 0 0 0,1-1 0 0 0,0 1 0 0 0,0-1-1 0 0,-1 1 1 0 0,0 0 0 0 0,1-1 0 0 0,-1 1-1 0 0,0-1 1 0 0,0 1 0 0 0,0-1 0 0 0,0 1-1 0 0,-1 0 1 0 0,1-1 0 0 0,-1 0-155 0 0,0 0 71 0 0,1 1-1 0 0,-1 0 1 0 0,0 0-1 0 0,0 0 1 0 0,0-1 0 0 0,-1 1-1 0 0,1 0 1 0 0,0 0-1 0 0,-1 0 1 0 0,1 1-1 0 0,-2-2-70 0 0,2 2 5 0 0,0 1 0 0 0,1-1 0 0 0,-1 0-1 0 0,0 1 1 0 0,0-1 0 0 0,0 1 0 0 0,0 0-1 0 0,0-1 1 0 0,0 1 0 0 0,0-1-1 0 0,0 1 1 0 0,0 0 0 0 0,-1 0 0 0 0,1 0-1 0 0,0 0 1 0 0,0 0 0 0 0,0 0 0 0 0,0 0-1 0 0,0 0 1 0 0,0 0 0 0 0,0 0-1 0 0,0 1 1 0 0,0-1 0 0 0,0 0 0 0 0,-1 1-5 0 0,-15 5 24 0 0,13-5-2 0 0,0 0 0 0 0,0 1 0 0 0,0 0 0 0 0,-1 0 0 0 0,2 0 0 0 0,-1 0 0 0 0,0 1 0 0 0,-2 1-22 0 0,3-2 13 0 0,1 0 1 0 0,0 0-1 0 0,-1 0 1 0 0,1 0-1 0 0,0 0 0 0 0,0 0 1 0 0,1 1-1 0 0,-1-1 1 0 0,0 1-1 0 0,1-1 1 0 0,0 1-1 0 0,-1 0 1 0 0,1-1-1 0 0,0 1 1 0 0,1 0-1 0 0,-1 0 1 0 0,0 0-1 0 0,1 0 1 0 0,-1 0-14 0 0,-1 19 166 0 0,1-18-44 0 0,1 1 0 0 0,-1-1 0 0 0,1 0-1 0 0,0 0 1 0 0,1 4-122 0 0,-1-6-10 0 0,0-1-1 0 0,1 1 0 0 0,-1 0 0 0 0,1 0 0 0 0,0-1 0 0 0,-1 1 1 0 0,1-1-1 0 0,0 1 0 0 0,0-1 0 0 0,0 1 0 0 0,0-1 1 0 0,0 0-1 0 0,1 1 0 0 0,-1-1 0 0 0,0 0 0 0 0,2 1 11 0 0,-2-1-1 0 0,1 0-1 0 0,0 0 0 0 0,0 0 1 0 0,-1 0-1 0 0,1 0 1 0 0,0 0-1 0 0,0-1 0 0 0,0 1 1 0 0,0-1-1 0 0,0 0 0 0 0,0 1 1 0 0,0-1-1 0 0,0 0 1 0 0,0 0-1 0 0,0 0 0 0 0,0 0 1 0 0,0-1-1 0 0,0 1 1 0 0,0-1-1 0 0,0 1 0 0 0,1-1 2 0 0,2-1-10 0 0,0 0-1 0 0,-1 0 0 0 0,0 0 0 0 0,1 0 1 0 0,-1-1-1 0 0,0 0 0 0 0,0 0 0 0 0,2-2 11 0 0,7-10-2 0 0,-11 8 1 0 0,-2 7 2 0 0,0-1-1 0 0,0 1 1 0 0,0 0-1 0 0,0-1 1 0 0,0 1-1 0 0,0 0 1 0 0,0-1-1 0 0,0 1 1 0 0,0 0-1 0 0,0-1 1 0 0,1 1 0 0 0,-1 0-1 0 0,0-1 1 0 0,0 1-1 0 0,0 0 1 0 0,1-1-1 0 0,-1 1 1 0 0,0 0-1 0 0,0 0 1 0 0,1-1-1 0 0,-1 1 1 0 0,0 0-1 0 0,0 0 1 0 0,1 0-1 0 0,-1-1 1 0 0,0 1 0 0 0,1 0-1 0 0,-1 0 1 0 0,0 0-1 0 0,1 0 1 0 0,-1 0-1 0 0,13-10 127 0 0,-12 8-95 0 0,1 1 1 0 0,-1-1-1 0 0,1 1 0 0 0,-1 0 0 0 0,1 0 0 0 0,0-1 1 0 0,0 1-1 0 0,-1 1 0 0 0,1-1 0 0 0,0 0 0 0 0,0 0 1 0 0,0 1-1 0 0,0-1 0 0 0,0 1 0 0 0,1-1-32 0 0,-1 1 2 0 0,-1 0-1 0 0,0 1 0 0 0,1-1 1 0 0,-1 0-1 0 0,0 1 0 0 0,0-1 0 0 0,1 1 1 0 0,-1-1-1 0 0,0 1 0 0 0,0-1 1 0 0,0 1-1 0 0,0 0 0 0 0,0 0 1 0 0,1 0-1 0 0,-2 0 0 0 0,1-1 1 0 0,0 1-1 0 0,0 0 0 0 0,0 1-1 0 0,15 23 208 0 0,-9-14 47 0 0,-5-7-199 0 0,0 0 0 0 0,0 1-1 0 0,0-1 1 0 0,-1 1-1 0 0,1 1-55 0 0,-1-2 29 0 0,0 0 0 0 0,1 0 0 0 0,-1-1 0 0 0,1 1 0 0 0,0 0-1 0 0,0 0 1 0 0,2 1-29 0 0,55 80 656 0 0,-58-82-717 0 0,1-1-1 0 0,0 0 1 0 0,0 0 0 0 0,0 0-1 0 0,0 0 1 0 0,1 0-1 0 0,-1 0 1 0 0,0-1-1 0 0,1 1 1 0 0,-1-1 0 0 0,1 1-1 0 0,-1-1 1 0 0,1 0-1 0 0,1 0 62 0 0,-2 0-668 0 0</inkml:trace>
  <inkml:trace contextRef="#ctx0" brushRef="#br0" timeOffset="128765.315">1135 453 6448 0 0,'37'14'356'0'0,"18"5"514"0"0,-52-19 667 0 0,-1 0 0 0 0,1-1 0 0 0,0 1 0 0 0,0-1 0 0 0,0 0-1 0 0,0 0 1 0 0,-1 0 0 0 0,1 0 0 0 0,1-1-1537 0 0,3-3 338 0 0,-1 0 1 0 0,0-1-1 0 0,0 1 0 0 0,0-1 0 0 0,0 0 1 0 0,-1-1-1 0 0,3-4-338 0 0,16-19 213 0 0,-22 28-213 0 0,1 0-1 0 0,-1 1 1 0 0,1-1-1 0 0,0 0 1 0 0,-1 1-1 0 0,1 0 1 0 0,0-1-1 0 0,0 1 1 0 0,0 0-1 0 0,0 0 1 0 0,0 1-1 0 0,0-1 1 0 0,0 1-1 0 0,2-1 1 0 0,-1 1 9 0 0,-1 0 0 0 0,1 0 0 0 0,0 0 0 0 0,0 0 0 0 0,0 0-1 0 0,0 1 1 0 0,-1 0 0 0 0,1-1 0 0 0,0 2 0 0 0,0-1 0 0 0,1 1-9 0 0,0 1 22 0 0,9 4 83 0 0,-1 1 1 0 0,8 5-106 0 0,-17-10 24 0 0,1 1 0 0 0,-1 0 1 0 0,0 0-1 0 0,0 0 0 0 0,-1 0 0 0 0,1 1 0 0 0,-1-1 1 0 0,2 4-25 0 0,5 8 10 0 0,-7-11-10 0 0,1 1 0 0 0,-1-1 0 0 0,-1 0 0 0 0,1 1 0 0 0,-1 0 0 0 0,0 0 0 0 0,0 0 0 0 0,0 1 0 0 0,5 19 13 0 0,-4-19-3 0 0,-1 0 0 0 0,-1 0 0 0 0,1 0 1 0 0,-1 5-11 0 0,1 11 2 0 0,-2 1 1 0 0,-1-1 0 0 0,-1 0 0 0 0,-1 3-3 0 0,1-14 0 0 0,-1 0 0 0 0,0 0 0 0 0,-1 0 0 0 0,0 0 0 0 0,-1-1-1 0 0,0 1 1 0 0,-1-1 0 0 0,-4 5 0 0 0,4-6 1 0 0,-1 0-1 0 0,0-1 0 0 0,-1 0 0 0 0,0 0 1 0 0,-4 3-1 0 0,7-8-2 0 0,0-1 1 0 0,0 1-1 0 0,0-1 1 0 0,0 0-1 0 0,-1 0 1 0 0,0 0-1 0 0,1-1 1 0 0,-1 0-1 0 0,0 0 1 0 0,0 0 0 0 0,-3 0 1 0 0,4-1 7 0 0,1-1 0 0 0,-1 1 0 0 0,0-1 0 0 0,0 0 0 0 0,0 0 0 0 0,0 0 0 0 0,0 0 0 0 0,0-1 0 0 0,0 0 0 0 0,0 0 0 0 0,1-1 0 0 0,-1 1 0 0 0,0-1 0 0 0,1 0 0 0 0,-1 0 0 0 0,1-1 0 0 0,0 1 0 0 0,0-1 0 0 0,0 0 0 0 0,0 0 0 0 0,0 0 0 0 0,0-1 0 0 0,1 1 1 0 0,0-1-1 0 0,-2-2-7 0 0,-5-6 114 0 0,1 0-1 0 0,1 0 1 0 0,0 0 0 0 0,1-1 0 0 0,0-1 0 0 0,1 1 0 0 0,1-1 0 0 0,0 0 0 0 0,1 0 0 0 0,0-1 0 0 0,-1-11-114 0 0,0-2 208 0 0,1-1 1 0 0,1-1-1 0 0,2 1 0 0 0,1-24-208 0 0,2 32 64 0 0,0-1 0 0 0,1 0 0 0 0,2 1 0 0 0,1-2-64 0 0,0 1 49 0 0,-3 10-14 0 0,0 0 0 0 0,1 1-1 0 0,5-11-33 0 0,-3 11-5 0 0,0-1 0 0 0,1 1 1 0 0,0 0-1 0 0,1 1 1 0 0,0 0-1 0 0,1 0 0 0 0,0 1 1 0 0,1 0-1 0 0,-1 1 1 0 0,4-2 3 0 0,-9 7 22 0 0,-1 0 35 0 0,1 0 1 0 0,0 0-1 0 0,0 0 0 0 0,1 0 0 0 0,-1 1 0 0 0,1-1 0 0 0,-1 1 0 0 0,1 0 1 0 0,0 0-1 0 0,0 1 0 0 0,-1 0 0 0 0,1 0 0 0 0,0 0 0 0 0,0 0 0 0 0,5 1-57 0 0,-2 0 3 0 0,-1 0 0 0 0,1 1-1 0 0,0 0 1 0 0,-1 1 0 0 0,6 1-3 0 0,-9-2 0 0 0,0 1-1 0 0,0-1 1 0 0,-1 1 0 0 0,1 0 0 0 0,0 0-1 0 0,-1 0 1 0 0,0 0 0 0 0,1 0 0 0 0,-1 1 0 0 0,0 0-1 0 0,0-1 1 0 0,-1 1 0 0 0,8 10-29 0 0,-1 0 0 0 0,0 0 0 0 0,-1 1 0 0 0,-1 0 0 0 0,0 0-1 0 0,-1 1 1 0 0,-1 0 0 0 0,4 14 29 0 0,-6-17-23 0 0,0 1 1 0 0,-1 0-1 0 0,-1-1 0 0 0,0 1 0 0 0,-1 0 0 0 0,0-1 0 0 0,-1 1 1 0 0,0 0-1 0 0,-1-1 0 0 0,-1 1 0 0 0,-1 4 23 0 0,-4 10-46 0 0,6-16 33 0 0,-1 0 1 0 0,-1 0 0 0 0,0 0 0 0 0,0-1-1 0 0,-1 0 1 0 0,-4 7 12 0 0,2-7-9 0 0,0-1 0 0 0,-1 0-1 0 0,1 0 1 0 0,-2 0 0 0 0,1-1-1 0 0,-1 0 1 0 0,0-1 0 0 0,-1 0 0 0 0,-3 2 9 0 0,7-6-8 0 0,0 1 1 0 0,0-2 0 0 0,0 1-1 0 0,0-1 1 0 0,0 1 0 0 0,-1-2-1 0 0,1 1 1 0 0,-1-1 0 0 0,1 0-1 0 0,-1 0 1 0 0,0-1 0 0 0,1 0-1 0 0,-1 0 1 0 0,0 0 0 0 0,1-1-1 0 0,-1 0 1 0 0,-3-1 7 0 0,-2-2-1 0 0,0 0-1 0 0,0 0 1 0 0,0-1-1 0 0,0 0 1 0 0,1-1-1 0 0,0-1 1 0 0,0 1-1 0 0,-8-9 2 0 0,5 4 0 0 0,8 7 0 0 0,0-1 0 0 0,1 0 0 0 0,-1 0 0 0 0,1 0 0 0 0,1-1 0 0 0,-3-2 0 0 0,-7-13 57 0 0,0-1 0 0 0,1 0 0 0 0,1-1 0 0 0,-2-7-57 0 0,9 17 28 0 0,0 1 0 0 0,2-1 0 0 0,0 0 0 0 0,0 0 0 0 0,1 0 0 0 0,1 0 0 0 0,0 0 0 0 0,0 0 0 0 0,2-6-28 0 0,0 0 37 0 0,1 0-1 0 0,0 1 1 0 0,2-1-1 0 0,0 1 1 0 0,1 0-1 0 0,1 0 1 0 0,1 0-1 0 0,7-15-36 0 0,-9 25 14 0 0,1-1 1 0 0,-1 1-1 0 0,1 1 0 0 0,0-1 1 0 0,1 1-1 0 0,0 0 0 0 0,0 0 1 0 0,1 1-1 0 0,0 0 0 0 0,6-4-14 0 0,-8 7 8 0 0,-1-1 0 0 0,1 1 0 0 0,0 1-1 0 0,0-1 1 0 0,1 1 0 0 0,-1 0 0 0 0,0 0 0 0 0,1 1-1 0 0,-1 0 1 0 0,1 0 0 0 0,-1 1 0 0 0,1-1 0 0 0,-1 1 0 0 0,1 1-1 0 0,0-1 1 0 0,2 2-8 0 0,-3 0-6 0 0,0 0-1 0 0,1 0 0 0 0,-1 1 1 0 0,0-1-1 0 0,-1 2 1 0 0,1-1-1 0 0,0 1 0 0 0,-1 0 1 0 0,0 0-1 0 0,0 0 1 0 0,0 1-1 0 0,0-1 0 0 0,-1 1 1 0 0,0 0-1 0 0,0 1 1 0 0,0-1-1 0 0,0 2 7 0 0,4 7-23 0 0,-1-1 1 0 0,0 1-1 0 0,-1 0 0 0 0,-1 0 1 0 0,0 1-1 0 0,2 12 23 0 0,-5-11 4 0 0,0 0 0 0 0,-1-1 0 0 0,-1 1 0 0 0,0 0 0 0 0,-1 0 0 0 0,-1-1 0 0 0,-1 1 0 0 0,-3 12-4 0 0,-3 1-77 0 0,-1 0 0 0 0,-2-1 0 0 0,-1 0 1 0 0,-4 6 76 0 0,6-14-26 0 0,8-13 19 0 0,-1-1-1 0 0,-1 1 1 0 0,1-1 0 0 0,-1-1-1 0 0,0 1 1 0 0,0-1 0 0 0,-1 1 0 0 0,1-1-1 0 0,-1-1 1 0 0,0 1 0 0 0,-1-1-1 0 0,1 0 1 0 0,-1-1 0 0 0,0 0-1 0 0,-1 1 8 0 0,0-1-7 0 0,0 0 0 0 0,0-1 0 0 0,0 0 0 0 0,0 0 0 0 0,-1 0-1 0 0,1-1 1 0 0,-1-1 0 0 0,1 0 0 0 0,0 0 0 0 0,-1 0 0 0 0,1-1-1 0 0,-1 0 1 0 0,-4-2 7 0 0,6 1 0 0 0,0-1 0 0 0,0 0 0 0 0,0 0 0 0 0,0-1 0 0 0,1 0 0 0 0,0 0 0 0 0,-1 0 0 0 0,2-1 0 0 0,-2-1 0 0 0,-2-1 0 0 0,1-1 0 0 0,1 0 0 0 0,0-1 0 0 0,0 0 0 0 0,0 0 0 0 0,1 0 0 0 0,-5-13 31 0 0,0 1 0 0 0,1-1 0 0 0,2-1 0 0 0,0 0 0 0 0,2 0 0 0 0,0 0 0 0 0,2-1 0 0 0,0 0 0 0 0,2 0-1 0 0,0-15-30 0 0,2 26 18 0 0,0-1-1 0 0,1 0 1 0 0,1 1-1 0 0,0-1 1 0 0,1 1-1 0 0,1 0 1 0 0,0 0-1 0 0,1 0 1 0 0,2-5-18 0 0,-3 11 9 0 0,0-1 1 0 0,0 1-1 0 0,1 0 0 0 0,0 0 1 0 0,0 1-1 0 0,1 0 1 0 0,0-1-1 0 0,0 2 1 0 0,1-1-1 0 0,-1 1 0 0 0,1 0 1 0 0,0 0-1 0 0,1 1 1 0 0,-1 0-1 0 0,5-2-9 0 0,-1 2-13 0 0,1 0 0 0 0,-1 1 0 0 0,1 1 0 0 0,-1-1 0 0 0,1 2 0 0 0,0 0 0 0 0,0 0 0 0 0,-1 1 0 0 0,1 0 1 0 0,0 1-1 0 0,0 1 0 0 0,-1 0 0 0 0,1 0 0 0 0,-1 1 0 0 0,1 1 0 0 0,-1-1 0 0 0,10 7 13 0 0,-3-2-24 0 0,0 1-1 0 0,-1 1 1 0 0,0 1 0 0 0,-1 0 0 0 0,0 1-1 0 0,-1 1 1 0 0,-1 1 0 0 0,0 0 0 0 0,0 0-1 0 0,4 9 26 0 0,-3-4-33 0 0,-1 0 0 0 0,-1 1 0 0 0,-1 1 1 0 0,6 11 31 0 0,-7-6-22 0 0,-2 0 1 0 0,0 0-1 0 0,-1 0 1 0 0,-2 1-1 0 0,-1 0 1 0 0,-1 1-1 0 0,1 23 22 0 0,-5-33-18 0 0,0-1 1 0 0,-1 1-1 0 0,-1 0 0 0 0,0-1 0 0 0,-1 1 1 0 0,-1-1-1 0 0,-1 0 0 0 0,-1 0 1 0 0,0-1-1 0 0,-3 4 18 0 0,8-16-6 0 0,-1-1 0 0 0,0 0-1 0 0,0 0 1 0 0,0 0 0 0 0,0-1 0 0 0,-1 1 0 0 0,1 0 0 0 0,-1-1 0 0 0,1 1 0 0 0,-1-1-1 0 0,0 0 1 0 0,0 0 0 0 0,0 0 0 0 0,0-1 0 0 0,0 1 0 0 0,-1-1 0 0 0,1 1-1 0 0,0-1 1 0 0,-1 0 0 0 0,1 0 0 0 0,-1-1 0 0 0,1 1 0 0 0,-1-1 0 0 0,1 1 0 0 0,-3-1 6 0 0,-1-1-11 0 0,-1 1 0 0 0,0-1 1 0 0,1 0-1 0 0,-1-1 1 0 0,1 0-1 0 0,-1 0 1 0 0,1 0-1 0 0,0-1 1 0 0,0 0-1 0 0,0-1 1 0 0,-3-1 10 0 0,-7-7 14 0 0,1-1 0 0 0,0 0 0 0 0,1-1 1 0 0,0-1-1 0 0,1-1 0 0 0,1 0 1 0 0,-2-3-15 0 0,-2-4 66 0 0,2-1 0 0 0,0-1 0 0 0,2 0 0 0 0,0 0 0 0 0,2-1 1 0 0,-1-7-67 0 0,5 12 65 0 0,2 1 1 0 0,0-1 0 0 0,1 0-1 0 0,1-1 1 0 0,1 1 0 0 0,1 0-1 0 0,0-1 1 0 0,3-9-66 0 0,-2 22 26 0 0,2-1 1 0 0,-1 1-1 0 0,1-1 0 0 0,1 1 1 0 0,0 0-1 0 0,0 0 0 0 0,1 0 0 0 0,0 0 1 0 0,0 1-1 0 0,1-1 0 0 0,0 1 0 0 0,1 0 1 0 0,0 1-1 0 0,0-1 0 0 0,0 1 1 0 0,1 0-1 0 0,4-3-26 0 0,-2 4 20 0 0,-1 0 1 0 0,1 1-1 0 0,0-1 1 0 0,0 2-1 0 0,1-1 0 0 0,-1 1 1 0 0,1 1-1 0 0,1-1-20 0 0,-5 3 6 0 0,0 0-1 0 0,0 0 1 0 0,0 1-1 0 0,0 0 1 0 0,0 0-1 0 0,0 0 1 0 0,0 0-1 0 0,0 1 0 0 0,0 0 1 0 0,0 0-1 0 0,0 1 1 0 0,0 0-1 0 0,-1 0 1 0 0,6 3-6 0 0,-2-1 5 0 0,-1 1-1 0 0,0 0 1 0 0,0 1 0 0 0,0 0 0 0 0,0 0 0 0 0,-1 1 0 0 0,0 0-1 0 0,-1 0 1 0 0,1 0 0 0 0,-2 1 0 0 0,1 0 0 0 0,3 6-5 0 0,1 5-1 0 0,0 0 0 0 0,-2 1 0 0 0,0 0 0 0 0,-1 1 0 0 0,0 6 1 0 0,-3-11-11 0 0,-1 1 1 0 0,-1 0-1 0 0,0-1 0 0 0,-1 1 1 0 0,-1 0-1 0 0,-1 3 11 0 0,-1 5-33 0 0,-1 0 0 0 0,-2 0 0 0 0,-5 19 33 0 0,6-29-19 0 0,-1 1-1 0 0,-1-1 0 0 0,0 0 1 0 0,-1 0-1 0 0,-4 6 20 0 0,6-14-8 0 0,1 0-1 0 0,-2 0 1 0 0,1-1-1 0 0,-1 1 1 0 0,0-1-1 0 0,0 0 0 0 0,0-1 1 0 0,-1 1-1 0 0,0-2 1 0 0,0 1-1 0 0,-2 0 9 0 0,-3 2-20 0 0,1-2-1 0 0,-1 1 0 0 0,0-2 0 0 0,-9 3 21 0 0,15-5-9 0 0,-1-1 1 0 0,1 0-1 0 0,0-1 0 0 0,0 1 0 0 0,-1-1 1 0 0,1 0-1 0 0,0-1 0 0 0,-1 0 1 0 0,1 0-1 0 0,-6-1 9 0 0,-2-2-2 0 0,1-1 0 0 0,-1-1 0 0 0,1 0 0 0 0,0 0 0 0 0,1-1 0 0 0,-1-1 0 0 0,1 0 0 0 0,1-1 0 0 0,-3-2 2 0 0,-11-12 27 0 0,1-1 0 0 0,1-1-1 0 0,-7-12-26 0 0,11 10 43 0 0,2-1-1 0 0,1 0 1 0 0,1-1-1 0 0,2-1 1 0 0,0-1-43 0 0,6 14 10 0 0,-3-10 37 0 0,1 0 1 0 0,2-1-1 0 0,0 0 0 0 0,2-3-47 0 0,3 19 14 0 0,1 0 0 0 0,1 0 0 0 0,0 0 0 0 0,1 0-1 0 0,0-1 1 0 0,0 2 0 0 0,2-1 0 0 0,-1 0 0 0 0,2 0-1 0 0,-1 1 1 0 0,2 0 0 0 0,-1-1 0 0 0,4-3-14 0 0,-5 9 11 0 0,1 0 0 0 0,0 0 0 0 0,0 0 0 0 0,0 0 0 0 0,1 1 0 0 0,0 0 0 0 0,0 0 0 0 0,0 0 0 0 0,1 1 0 0 0,5-4-11 0 0,-7 5 3 0 0,1 1 1 0 0,-1 0-1 0 0,1 0 0 0 0,0 0 0 0 0,0 0 1 0 0,0 1-1 0 0,0 0 0 0 0,0 0 0 0 0,0 0 1 0 0,0 1-1 0 0,0-1 0 0 0,0 1 1 0 0,0 1-1 0 0,1-1 0 0 0,2 1-3 0 0,3 1-7 0 0,0 1-1 0 0,0 0 1 0 0,0 0-1 0 0,0 1 1 0 0,-1 0-1 0 0,0 1 1 0 0,0 0-1 0 0,0 1 1 0 0,0 0-1 0 0,7 6 8 0 0,-6-3-21 0 0,-1 1 1 0 0,0 0-1 0 0,0 1 1 0 0,-1 0-1 0 0,0 0 0 0 0,-1 1 1 0 0,-1 0-1 0 0,2 3 21 0 0,0 3-22 0 0,0 2 0 0 0,-1-1 1 0 0,-1 1-1 0 0,-1 1 0 0 0,-1-1 0 0 0,-1 1 0 0 0,0 0 1 0 0,-2 0-1 0 0,0 0 0 0 0,-2 0 0 0 0,0 11 22 0 0,-1-21-11 0 0,0 0 0 0 0,0 0 0 0 0,-1 0 0 0 0,0 0 0 0 0,-1 0 0 0 0,0-1 0 0 0,-4 9 11 0 0,5-15-7 0 0,0-1 1 0 0,-1 1-1 0 0,1 0 1 0 0,-1-1 0 0 0,1 1-1 0 0,-1-1 1 0 0,0 0 0 0 0,0 0-1 0 0,-1 0 1 0 0,1 0-1 0 0,-1-1 1 0 0,1 1 0 0 0,-1-1-1 0 0,0 0 1 0 0,0 0-1 0 0,0 0 1 0 0,0-1 0 0 0,0 1-1 0 0,0-1 1 0 0,-4 1 6 0 0,1-1-5 0 0,1 0 0 0 0,-1-1 0 0 0,0 1-1 0 0,1-1 1 0 0,-1 0 0 0 0,0-1 0 0 0,1 0 0 0 0,-1 0 0 0 0,0 0 0 0 0,1-1 0 0 0,-1 1 0 0 0,1-2 5 0 0,-4-1-3 0 0,0 0 1 0 0,0-1-1 0 0,1-1 1 0 0,-1 0-1 0 0,1 0 1 0 0,1 0 0 0 0,-2-3 2 0 0,-9-9 2 0 0,0 0 1 0 0,2-2 0 0 0,0 0 0 0 0,1-1 0 0 0,-10-20-3 0 0,6 10 41 0 0,3 0-1 0 0,0-2 1 0 0,2 0 0 0 0,1 0 0 0 0,2-1-1 0 0,1-1 1 0 0,-2-19-41 0 0,12 51 9 0 0,1 0-1 0 0,0-1 1 0 0,-1 1-1 0 0,1-1 1 0 0,0 1-1 0 0,1 0 1 0 0,-1-1 0 0 0,1 1-1 0 0,-1 0 1 0 0,1-1-1 0 0,0 1 1 0 0,0 0-1 0 0,1 0 1 0 0,-1 0 0 0 0,0 0-1 0 0,1 0 1 0 0,0 0-1 0 0,0 0 1 0 0,0 0-1 0 0,0 1 1 0 0,0-1-1 0 0,1 1 1 0 0,-1-1 0 0 0,1 1-1 0 0,-1 0 1 0 0,1 0-1 0 0,0 0 1 0 0,0 0-1 0 0,0 1 1 0 0,0-1-1 0 0,0 1 1 0 0,0 0 0 0 0,0 0-1 0 0,1 0 1 0 0,-1 0-1 0 0,0 0 1 0 0,0 1-1 0 0,1 0 1 0 0,-1-1-1 0 0,1 1 1 0 0,-1 1 0 0 0,0-1-1 0 0,2 0-8 0 0,5 3-12 0 0,0-1 0 0 0,-1 1 0 0 0,0 1 1 0 0,1 0-1 0 0,-1 0 0 0 0,-1 0 0 0 0,1 1 0 0 0,-1 1 0 0 0,0 0 0 0 0,0 0 0 0 0,0 0 0 0 0,4 5 12 0 0,-1 2-22 0 0,0-1-1 0 0,0 1 0 0 0,-2 1 1 0 0,1 0-1 0 0,-2 0 0 0 0,0 1 1 0 0,0 0 22 0 0,-6-9-119 0 0,1 0 1 0 0,-1 0-1 0 0,0 0 0 0 0,-1 0 1 0 0,1 0-1 0 0,-1 0 0 0 0,0 0 1 0 0,-1 1-1 0 0,0-1 1 0 0,0 0-1 0 0,0 0 0 0 0,-1 1 1 0 0,1-1-1 0 0,-2 0 0 0 0,1 0 1 0 0,-1 0-1 0 0,0 0 1 0 0,0 0-1 0 0,0 0 0 0 0,-1 0 1 0 0,0-1-1 0 0,0 1 1 0 0,0-1-1 0 0,-1 0 0 0 0,0 0 1 0 0,0 0-1 0 0,0-1 0 0 0,-1 1 1 0 0,1-1-1 0 0,-1 0 1 0 0,0 0-1 0 0,-1 0 119 0 0,-23 12-2191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33:24.2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1399 1521 17015 0 0,'14'23'1856'0'0,"-17"-24"-1854"0"0,0 1 0 0 0,0-1 0 0 0,0 1 0 0 0,0 0 0 0 0,0-1 0 0 0,0 2 0 0 0,0-1 0 0 0,-3 0-2 0 0,-4 1 0 0 0,-1-1 23 0 0,0 1 1 0 0,1 1-1 0 0,-8 1-23 0 0,-16 3 74 0 0,-65 10 1307 0 0,-86 26-1381 0 0,53-11 1373 0 0,112-26-1030 0 0,0 1 1 0 0,0 2-1 0 0,-4 2-343 0 0,-18 6 370 0 0,24-7-183 0 0,1 0 0 0 0,0 0 0 0 0,0 2 1 0 0,1 0-1 0 0,0 1 0 0 0,1 0 0 0 0,-4 6-187 0 0,6-5 160 0 0,0 2 0 0 0,0-1-1 0 0,-1 5-159 0 0,-4 4 75 0 0,4-6 77 0 0,6-6-120 0 0,0-1-1 0 0,-1 0 0 0 0,-4 2-31 0 0,4-4-1035 0 0,2-4-3691 0 0,7-4 2791 0 0</inkml:trace>
  <inkml:trace contextRef="#ctx0" brushRef="#br0" timeOffset="387.777">439 1505 8288 0 0,'0'0'638'0'0,"2"-4"-345"0"0,0 2 1320 0 0,-1 3 7226 0 0,-2 7-8480 0 0,0 1-1 0 0,0-1 0 0 0,0 1 1 0 0,-1-1-1 0 0,-1 0 0 0 0,-1 5-358 0 0,-22 49 1220 0 0,22-55-1100 0 0,-3 9 199 0 0,0 1 1 0 0,1-1 0 0 0,0 1 0 0 0,1 1 0 0 0,1-1-1 0 0,1 1 1 0 0,0 3-320 0 0,3-15 83 0 0,0-1 20 0 0,-1 0 1 0 0,1 0-1 0 0,-1 0 1 0 0,0 0-1 0 0,-1 1-103 0 0,1-2 111 0 0,1 0 0 0 0,-1 0 0 0 0,1 0 0 0 0,0 1 0 0 0,0-1 0 0 0,0 0 0 0 0,1 2-111 0 0,0 11 374 0 0,-1-13-275 0 0,0-1 1 0 0,1 0 0 0 0,-1 1-1 0 0,1-1 1 0 0,0 0 0 0 0,0 0-1 0 0,0 1 1 0 0,0-1-1 0 0,1 0 1 0 0,0 1-100 0 0,-1-2 62 0 0,0-1-1 0 0,0 1 1 0 0,0 0 0 0 0,0-1 0 0 0,1 1-1 0 0,-1-1 1 0 0,0 1 0 0 0,1-1-1 0 0,-1 0 1 0 0,1 0 0 0 0,0 1 0 0 0,-1-1-1 0 0,1 0 1 0 0,0 0 0 0 0,0-1-1 0 0,-1 1 1 0 0,3 0-62 0 0,21 4 214 0 0,0-2 1 0 0,0-1-1 0 0,0-1 0 0 0,1-1-214 0 0,41 2 104 0 0,-47 0-182 0 0,1 0 0 0 0,-1 2 0 0 0,19 6 78 0 0,-32-8-220 0 0,-1 1 1 0 0,0-1 0 0 0,0 1 0 0 0,0 1-1 0 0,4 2 220 0 0,-7-4-468 0 0,-1-1 0 0 0,0 1-1 0 0,0 0 1 0 0,0 0-1 0 0,0 0 1 0 0,0 1-1 0 0,0-1 1 0 0,0 1 468 0 0,-1-2-1839 0 0</inkml:trace>
  <inkml:trace contextRef="#ctx0" brushRef="#br0" timeOffset="3058.285">1164 574 16903 0 0,'0'0'382'0'0,"0"0"54"0"0,0 0 22 0 0,0 2-46 0 0,12 31-266 0 0,-8-25 55 0 0,0 1 0 0 0,-1 0 0 0 0,0 0 0 0 0,0 5-201 0 0,5 30 1569 0 0,13 87 495 0 0,4 56-1247 0 0,-19-135-483 0 0,2-1 0 0 0,11 36-334 0 0,-14-66 4 0 0,-3-13-36 0 0,0 1 0 0 0,0-1 0 0 0,1-1 0 0 0,0 1 0 0 0,0 0 0 0 0,1-1 0 0 0,1 3 32 0 0,-4-9-97 0 0,-1-1-1 0 0,0 1 0 0 0,1-1 1 0 0,-1 1-1 0 0,0-1 0 0 0,1 0 0 0 0,-1 1 1 0 0,1-1-1 0 0,-1 1 0 0 0,1-1 1 0 0,-1 0-1 0 0,1 1 0 0 0,-1-1 1 0 0,1 0-1 0 0,-1 1 0 0 0,1-1 1 0 0,0 0-1 0 0,-1 0 0 0 0,1 0 1 0 0,-1 0-1 0 0,1 1 0 0 0,0-1 1 0 0,-1 0-1 0 0,1 0 0 0 0,-1 0 1 0 0,1 0-1 0 0,0 0 0 0 0,-1-1 0 0 0,1 1 1 0 0,0 0-1 0 0,-1 0 0 0 0,1 0 1 0 0,-1 0-1 0 0,1-1 0 0 0,0 1 98 0 0,9-9-5743 0 0,-5 1-862 0 0</inkml:trace>
  <inkml:trace contextRef="#ctx0" brushRef="#br0" timeOffset="3464.376">1374 919 16184 0 0,'0'0'737'0'0,"0"0"-13"0"0,-2 1-316 0 0,-10 15 2500 0 0,0-1-1374 0 0,1-5-1266 0 0,0-1-1 0 0,0 0 0 0 0,-1 0 0 0 0,0-2 1 0 0,-1 1-1 0 0,0-2 0 0 0,0 0 0 0 0,0 0 1 0 0,-4 0-268 0 0,-9 4 128 0 0,21-7-124 0 0,0-1 0 0 0,0 0 0 0 0,-1 0 0 0 0,1 0 0 0 0,0-1 0 0 0,-1 1 0 0 0,1-1 0 0 0,-1-1 0 0 0,1 1 0 0 0,-1-1 0 0 0,1 0 0 0 0,-6-1-4 0 0,0-4-209 0 0,3 1-1008 0 0,1 3-2628 0 0,7 1 2486 0 0</inkml:trace>
  <inkml:trace contextRef="#ctx0" brushRef="#br0" timeOffset="3871.367">1344 855 12872 0 0,'22'26'932'0'0,"-16"-20"-813"0"0,-1 0 0 0 0,0 1 0 0 0,0-1 0 0 0,3 7-119 0 0,4 8 601 0 0,-7-13 32 0 0,0-1 0 0 0,-1 1 0 0 0,-1 0 0 0 0,1 0 0 0 0,1 6-633 0 0,15 46 2092 0 0,-18-50-1696 0 0,0 0 0 0 0,0-1 1 0 0,1 1-1 0 0,1-1 0 0 0,-1 1 0 0 0,2-1 0 0 0,3 7-396 0 0,-8-15 77 0 0,1 0-1 0 0,-1 0 0 0 0,1 0 1 0 0,-1-1-1 0 0,1 1 0 0 0,0 0 1 0 0,-1 0-1 0 0,1 0 0 0 0,0-1 1 0 0,0 1-1 0 0,0 0 0 0 0,-1-1 1 0 0,1 1-1 0 0,0-1 1 0 0,0 1-1 0 0,0-1 0 0 0,0 1 1 0 0,0-1-77 0 0,1 0 39 0 0,0 0 1 0 0,-1-1 0 0 0,1 1 0 0 0,-1-1 0 0 0,1 0 0 0 0,-1 1 0 0 0,1-1 0 0 0,-1 0 0 0 0,1 0 0 0 0,-1 0 0 0 0,0 0 0 0 0,1 0-40 0 0,5-5 63 0 0,0 0 1 0 0,-1-1-1 0 0,1 0 1 0 0,-1 0-1 0 0,-1 0 1 0 0,1 0-1 0 0,-1-2-63 0 0,6-7 94 0 0,69-81 146 0 0,-62 80-225 0 0,-14 14-11 0 0,-1 0 0 0 0,1 0 1 0 0,0-1-1 0 0,-1 0 0 0 0,0 1 0 0 0,0-1 0 0 0,0-1 0 0 0,0 1 0 0 0,-1 0 0 0 0,1-1 0 0 0,-1 1 0 0 0,0-3-4 0 0,-1 6-1 0 0,-1 1 1 0 0,0 0-1 0 0,0-1 0 0 0,0 1 0 0 0,0-1 0 0 0,1 1 0 0 0,-1-1 1 0 0,0 1-1 0 0,0 0 0 0 0,0-1 0 0 0,0 1 0 0 0,0-1 1 0 0,0 1-1 0 0,0-1 0 0 0,0 1 0 0 0,0-1 0 0 0,-1 1 0 0 0,1 0 1 0 0,0-1-1 0 0,0 1 0 0 0,0-1 0 0 0,0 1 0 0 0,-1 0 1 0 0,1-1-1 0 0,0 1 0 0 0,0 0 0 0 0,-1-1 0 0 0,1 1 0 0 0,0-1 1 0 0,-1 1-4 0 0,0-1-1 0 0,0 0 0 0 0,0 1 0 0 0,0-1 1 0 0,0 1-1 0 0,0-1 0 0 0,-1 1 0 0 0,1 0 1 0 0,0-1-1 0 0,0 1 0 0 0,-1 0 5 0 0,-1-1-7 0 0,1 1 0 0 0,0 0 0 0 0,-1 0 1 0 0,1 0-1 0 0,0 0 0 0 0,-1 0 0 0 0,1 1 0 0 0,0-1 0 0 0,-1 1 0 0 0,1-1 0 0 0,-2 2 7 0 0,-3 2-2 0 0,1-1 6 0 0,0 1 0 0 0,0 1 1 0 0,0-1-1 0 0,-2 3-4 0 0,7-5 10 0 0,-1-1 0 0 0,1 1 0 0 0,-1 0-1 0 0,1 0 1 0 0,0 0 0 0 0,0 0 0 0 0,0 0 0 0 0,0 0-1 0 0,0 0 1 0 0,0 0 0 0 0,0 0 0 0 0,1 0-1 0 0,-1 0 1 0 0,1 0 0 0 0,0 1 0 0 0,-1-1 0 0 0,1 1-10 0 0,-5 21 102 0 0,5-23-43 0 0,0-1 6 0 0,13 4 64 0 0,-12-3-125 0 0,0-1-1 0 0,0 0 1 0 0,-1 1 0 0 0,1-1-1 0 0,0 1 1 0 0,0-1 0 0 0,0 0-1 0 0,0 0 1 0 0,0 0 0 0 0,-1 1-1 0 0,1-1 1 0 0,0 0 0 0 0,0 0-1 0 0,0 0 1 0 0,0 0 0 0 0,0 0-1 0 0,0-1 1 0 0,0 1-4 0 0,2-1 9 0 0,0 1-1 0 0,0-1 1 0 0,0-1 0 0 0,0 1 0 0 0,0 0 0 0 0,0-1-1 0 0,-1 1 1 0 0,1-1 0 0 0,-1 0 0 0 0,1 0 0 0 0,-1 0-1 0 0,0 0 1 0 0,1 0 0 0 0,-1 0 0 0 0,0-1-1 0 0,-1 1 1 0 0,2-2-9 0 0,23-35-464 0 0,-18 29 915 0 0,-8 10-450 0 0,0 0 1 0 0,1 0 0 0 0,-1 0 0 0 0,0-1-1 0 0,1 1 1 0 0,-1 0 0 0 0,0 0 0 0 0,0 0-1 0 0,1 0 1 0 0,-1 0 0 0 0,0 0 0 0 0,1 0-1 0 0,-1 0 1 0 0,0 0 0 0 0,0 0 0 0 0,1 0-1 0 0,-1 0 1 0 0,0 0 0 0 0,1 1 0 0 0,-1-1-1 0 0,0 0 1 0 0,0 0 0 0 0,1 0 0 0 0,-1 0-1 0 0,0 0 1 0 0,0 1-2 0 0,2 1-57 0 0,0 0 0 0 0,0 0 1 0 0,0 0-1 0 0,-1 0 0 0 0,1 1 0 0 0,-1-1 1 0 0,2 2 56 0 0,-3-3-11 0 0,6 10 109 0 0,-1 1 0 0 0,0-1-1 0 0,-1 2-97 0 0,10 22 251 0 0,-9-27-309 0 0,0 0 0 0 0,0-1 0 0 0,1 1 0 0 0,0-1 0 0 0,2 3 58 0 0,-6-9-190 0 0,-2-1-126 0 0,9 0-1589 0 0,-8 0 1284 0 0,0 0 0 0 0,1 0 1 0 0,-1 0-1 0 0,0 0 0 0 0,0-1 0 0 0,1 1 1 0 0,-1 0-1 0 0,0-1 0 0 0,0 1 0 0 0,1 0 1 0 0,-1-1-1 0 0,1 0 621 0 0,6-6-7001 0 0</inkml:trace>
  <inkml:trace contextRef="#ctx0" brushRef="#br0" timeOffset="4342.413">1823 736 12872 0 0,'4'11'588'0'0,"-3"-8"-12"0"0,4 4-348 0 0,-1-3-317 0 0,0-1 481 0 0,-1 1 0 0 0,1 0 1 0 0,-1 0-1 0 0,0 0 0 0 0,0 0 0 0 0,0 0 1 0 0,0 1-1 0 0,0 2-392 0 0,15 35 1503 0 0,-1 2 0 0 0,-3 0 0 0 0,0 4-1503 0 0,-12-40 162 0 0,0-1 1 0 0,1 1-1 0 0,0 0 0 0 0,3 5-162 0 0,-5-12 151 0 0,-1-1 28 0 0,0 0 11 0 0,0 0 2 0 0,0 0-17 0 0,1-1-154 0 0,0 0 0 0 0,0-1 0 0 0,0 1 0 0 0,-1-1 0 0 0,1 1 0 0 0,0-1 0 0 0,-1 1 0 0 0,1-1 0 0 0,-1 1 0 0 0,0-2-21 0 0,1 1 23 0 0,0-3-18 0 0,-1-1 0 0 0,1 1 0 0 0,-1-1 0 0 0,0 1 0 0 0,0 0 1 0 0,-1-1-1 0 0,0 1 0 0 0,0 0-5 0 0,-2-31-46 0 0,3 33 56 0 0,0 1 0 0 0,0-1 0 0 0,1 1 0 0 0,-1-1 0 0 0,1 1-1 0 0,-1-1 1 0 0,1 1 0 0 0,0 0 0 0 0,0-1 0 0 0,0 1 0 0 0,0 0 0 0 0,0-1-10 0 0,3-8 15 0 0,-4 10-12 0 0,0 0 0 0 0,1 0 0 0 0,-1-1 0 0 0,0 1 1 0 0,1 0-1 0 0,-1 0 0 0 0,0 0 0 0 0,1 0 0 0 0,0 0 0 0 0,-1 0 1 0 0,1 0-1 0 0,0 0 0 0 0,-1 0 0 0 0,1 0 0 0 0,0 0 1 0 0,0 0-1 0 0,0 0 0 0 0,0 0 0 0 0,0 1 0 0 0,0-1-3 0 0,0 1 7 0 0,0-1 0 0 0,0 1 1 0 0,0 0-1 0 0,0-1 0 0 0,0 1 0 0 0,0 0 0 0 0,0 0 0 0 0,0 0 0 0 0,0 0 0 0 0,0 0 0 0 0,0 0 0 0 0,0 1 0 0 0,0-1 1 0 0,0 0-1 0 0,0 0 0 0 0,0 1 0 0 0,0-1 0 0 0,0 1 0 0 0,0-1 0 0 0,0 1 0 0 0,0-1 0 0 0,0 1-7 0 0,18 15 124 0 0,-12-7-111 0 0,-1 0-1 0 0,0 0 1 0 0,-1 1 0 0 0,1 2-13 0 0,-1-2 15 0 0,-1-1 0 0 0,1-1 0 0 0,1 1 1 0 0,0-1-1 0 0,2 3-15 0 0,19 24-1477 0 0,-26-33 503 0 0,8-6-5856 0 0,-1 0 393 0 0</inkml:trace>
  <inkml:trace contextRef="#ctx0" brushRef="#br0" timeOffset="4762.239">2237 597 17879 0 0,'0'0'407'0'0,"3"4"549"0"0,13 13 297 0 0,-16-15-1084 0 0,0-1-1 0 0,1 0 1 0 0,-1 1-1 0 0,0-1 1 0 0,0 0-1 0 0,1 1 1 0 0,-1-1-1 0 0,0 0 1 0 0,-1 1-1 0 0,1-1 1 0 0,0 1-1 0 0,0-1 1 0 0,-1 1-169 0 0,-1 6 341 0 0,1-2-209 0 0,0-1 1 0 0,-1 1 0 0 0,1-1 0 0 0,-1 1 0 0 0,-1-1-1 0 0,1 0 1 0 0,-1 0 0 0 0,0 0 0 0 0,-1 2-133 0 0,2-4 27 0 0,0-1 0 0 0,0 1 0 0 0,0 0 0 0 0,1 0 0 0 0,-1 0 0 0 0,1 0 0 0 0,-1 2-27 0 0,-13 25 143 0 0,15-29-126 0 0,-1 1 0 0 0,1-1 0 0 0,-1 0 0 0 0,1 1 1 0 0,-1-1-1 0 0,1 0 0 0 0,0 1 0 0 0,0-1 0 0 0,0 1 0 0 0,0-1 0 0 0,0 0 1 0 0,0 1-1 0 0,0-1 0 0 0,0 1 0 0 0,0-1 0 0 0,1 0 0 0 0,-1 1-17 0 0,2 9 214 0 0,19-1 36 0 0,-18-9-243 0 0,7 3 7 0 0,-2 2 29 0 0,-6-5-42 0 0,-1 1 1 0 0,1-1-1 0 0,0 1 1 0 0,0 0 0 0 0,-1-1-1 0 0,1 1 1 0 0,-1 0 0 0 0,1 1-2 0 0,-1-2-1 0 0,-1 0 1 0 0,0 1 0 0 0,1-1 0 0 0,-1 1 0 0 0,0-1 0 0 0,0 0-1 0 0,0 1 1 0 0,0-1 0 0 0,0 1 0 0 0,0 0 0 0 0,0 9-1 0 0,-1-8 7 0 0,1 0 0 0 0,-1 0 0 0 0,0 0 0 0 0,0 1-1 0 0,0-1 1 0 0,0 0 0 0 0,0-1 0 0 0,-1 1 0 0 0,1 0-1 0 0,-1 0 1 0 0,0 0 0 0 0,0-1 0 0 0,0 1 0 0 0,0-1 0 0 0,0 0-1 0 0,0 0 1 0 0,-1 1 0 0 0,1-1 0 0 0,-3 1-6 0 0,-11 7-318 0 0,-8 3-1016 0 0,5-9-2341 0 0,17-5-1454 0 0,-4-3-1373 0 0</inkml:trace>
  <inkml:trace contextRef="#ctx0" brushRef="#br0" timeOffset="5163.438">2395 638 9216 0 0,'1'1'421'0'0,"15"27"150"0"0,-13-20 884 0 0,1 1 0 0 0,-2-1 0 0 0,1 0 0 0 0,-1 1 0 0 0,1 7-1455 0 0,7 24 4475 0 0,-3-12-3900 0 0,-6-26-493 0 0,-1-2-56 0 0,0 0-230 0 0,0 0-99 0 0,0 0-17 0 0,4-9-1889 0 0,-1-1 123 0 0</inkml:trace>
  <inkml:trace contextRef="#ctx0" brushRef="#br0" timeOffset="5164.438">2523 103 17967 0 0,'0'0'407'0'0,"0"0"60"0"0,8-3 462 0 0,-4 2-865 0 0,2 2 8 0 0,5 1-43 0 0,-8-1 98 0 0,0-1-1 0 0,-1 1 1 0 0,1 0-1 0 0,0 0 0 0 0,-1 0 1 0 0,1 1-1 0 0,-1-1 1 0 0,1 1-1 0 0,-1-1 0 0 0,1 1 1 0 0,-1 0-1 0 0,0 0 1 0 0,0 0-1 0 0,0 0 1 0 0,0 0-1 0 0,0 0 0 0 0,-1 0 1 0 0,1 1-1 0 0,-1-1 1 0 0,1 2-127 0 0,3 6 356 0 0,-1 0 1 0 0,0 0 0 0 0,-1 1 0 0 0,1 8-357 0 0,0-5-72 0 0,13 68-133 0 0,9 33 762 0 0,-6-25-185 0 0,-8-42-524 0 0,-3-6-758 0 0,7 13 910 0 0,-12-43-186 0 0,0-1 0 0 0,1 1-1 0 0,1-1 1 0 0,0 0 0 0 0,0-1-1 0 0,7 9 187 0 0,-6-12-1825 0 0,-6-5-482 0 0</inkml:trace>
  <inkml:trace contextRef="#ctx0" brushRef="#br0" timeOffset="5585.459">2758 429 13128 0 0,'-5'-23'1186'0'0,"5"23"-1150"0"0,0 0-1 0 0,0 1 1 0 0,0-1-1 0 0,0 0 1 0 0,-1 0-1 0 0,1 1 1 0 0,0-1-1 0 0,0 0 1 0 0,0 0-1 0 0,0 1 1 0 0,0-1-1 0 0,-1 0 1 0 0,1 0-1 0 0,0 0 1 0 0,0 0-1 0 0,0 1 1 0 0,-1-1-1 0 0,1 0 1 0 0,0 0-1 0 0,0 0 1 0 0,-1 0-1 0 0,1 0 1 0 0,0 0-1 0 0,0 0 1 0 0,-1 1-1 0 0,1-1 1 0 0,0 0-1 0 0,0 0 1 0 0,-1 0-1 0 0,1 0 1 0 0,-1 0-36 0 0,-11 0 1650 0 0,6 0-802 0 0,3 1-544 0 0,-1 1-1 0 0,0-1 1 0 0,1 1 0 0 0,-1 0 0 0 0,1 0-1 0 0,-1 0 1 0 0,1 1 0 0 0,0-1 0 0 0,0 1 0 0 0,-1 0-304 0 0,-7 6 451 0 0,-65 52 282 0 0,70-57-990 0 0,-1 0 0 0 0,1 0 0 0 0,-1-1-1 0 0,-6 3 258 0 0,-15 2-7044 0 0,18-8 974 0 0</inkml:trace>
  <inkml:trace contextRef="#ctx0" brushRef="#br0" timeOffset="5586.456">2817 467 11976 0 0,'0'0'1064'0'0,"0"0"-848"0"0,4 6-216 0 0,4 6 0 0 0,-8-6 1272 0 0,5 7 208 0 0,0 1 47 0 0,-2 1 9 0 0,1 1-984 0 0,1 3-192 0 0,3-5-40 0 0,-4 4 0 0 0,1-10-1384 0 0,-2 3-280 0 0,2-3-48 0 0,3 3-15 0 0</inkml:trace>
  <inkml:trace contextRef="#ctx0" brushRef="#br0" timeOffset="5997.771">3027 518 3680 0 0,'2'1'61'0'0,"0"0"0"0"0,-1-1 1 0 0,1 1-1 0 0,0 1 0 0 0,0-1 0 0 0,-1 0 0 0 0,1 0 1 0 0,-1 1-1 0 0,1-1 0 0 0,-1 1 0 0 0,0-1 1 0 0,1 1-1 0 0,-1-1 0 0 0,0 1 0 0 0,1 1-61 0 0,3 13 6076 0 0,0 6 519 0 0,0 1-4273 0 0,6 25-754 0 0,-11-48-1564 0 0,0 0 0 0 0,0 0-1 0 0,0 0 1 0 0,0 0 0 0 0,0 1-1 0 0,0-1 1 0 0,0 0-1 0 0,0 0 1 0 0,1 0 0 0 0,-1 1-1 0 0,0-1 1 0 0,0 0 0 0 0,0 0-1 0 0,0 0 1 0 0,0 0 0 0 0,0 0-1 0 0,0 1 1 0 0,1-1-1 0 0,-1 0 1 0 0,0 0 0 0 0,0 0-1 0 0,0 0 1 0 0,0 0 0 0 0,1 0-1 0 0,-1 1 1 0 0,0-1 0 0 0,0 0-1 0 0,0 0 1 0 0,0 0-1 0 0,1 0 1 0 0,-1 0 0 0 0,0 0-1 0 0,0 0 1 0 0,0 0 0 0 0,1 0-1 0 0,-1 0 1 0 0,0 0-4 0 0,8-5 102 0 0,3-8 5 0 0,-5 2-100 0 0,-1 1-1 0 0,0 0 1 0 0,0-1 0 0 0,-2 0-1 0 0,1 0 1 0 0,-1 0-1 0 0,-1 0 1 0 0,0-1-1 0 0,-1 1 1 0 0,0-1-1 0 0,0-9-6 0 0,-1 18-6 0 0,-1 1 1 0 0,1-1-1 0 0,0 1 0 0 0,-1 0 0 0 0,0-1 0 0 0,1 1 0 0 0,-1-1 0 0 0,0 1 0 0 0,0 0 0 0 0,0 0 0 0 0,-1 0 0 0 0,1 0 0 0 0,0 0 0 0 0,-1 0 1 0 0,0 0-1 0 0,1 0 0 0 0,-1 0 0 0 0,0 0 0 0 0,0 1 0 0 0,0-1 0 0 0,0 1 0 0 0,0 0 0 0 0,0-1 0 0 0,-2 0 6 0 0,0 1-87 0 0,-1 0-1 0 0,1 0 1 0 0,-1 0-1 0 0,1 0 1 0 0,0 1-1 0 0,-1-1 1 0 0,1 1-1 0 0,-1 0 0 0 0,1 1 1 0 0,-1-1-1 0 0,1 1 1 0 0,-1 0-1 0 0,1 0 88 0 0,-5 0-748 0 0,0 0 0 0 0,0 0-1 0 0,0-1 1 0 0,-1 0 748 0 0,6 0-341 0 0,-13 0-1276 0 0</inkml:trace>
  <inkml:trace contextRef="#ctx0" brushRef="#br0" timeOffset="6410.716">3175 387 10136 0 0,'0'2'230'0'0,"12"13"113"0"0,-9-11-263 0 0,0 0 1 0 0,-1 0-1 0 0,1 0 1 0 0,-1 0-1 0 0,1 0 1 0 0,-1 0-81 0 0,17 42 492 0 0,16 43 1197 0 0,-33-82-1023 0 0,2-1 0 0 0,-1 0 0 0 0,0 0 0 0 0,5 5-666 0 0,-7-9 861 0 0,-1-2 16 0 0,0 0-95 0 0,0 0-414 0 0,1-13 89 0 0,0 1 1 0 0,1-1-1 0 0,0 1 1 0 0,1-1-1 0 0,4-11-457 0 0,7-15 655 0 0,3-4-655 0 0,-17 43-4 0 0,2-4 13 0 0,0 0-1 0 0,-1 1 0 0 0,1-1 0 0 0,0 1 0 0 0,1-1 0 0 0,-1 1 1 0 0,1 0-1 0 0,-1 0 0 0 0,1 0 0 0 0,0 0 0 0 0,0 0 1 0 0,0 1-1 0 0,0 0 0 0 0,3-2-8 0 0,-3 4 62 0 0,-1 0 0 0 0,0 0 0 0 0,1 1 0 0 0,-1-1 0 0 0,0 0 0 0 0,1 1 0 0 0,-1 0 0 0 0,0 0 0 0 0,0 0 0 0 0,0 0 0 0 0,0 0 0 0 0,0 0 0 0 0,0 0 0 0 0,0 1 0 0 0,1 0-62 0 0,0 0 99 0 0,2 1-41 0 0,0 1 0 0 0,0 0 0 0 0,-1 0-1 0 0,0 0 1 0 0,0 0 0 0 0,0 1 0 0 0,0 0-1 0 0,-1 0-56 0 0,26 42-255 0 0,-17-25 253 0 0,0 4 6 0 0,-10-21-31 0 0,1 1-1 0 0,-1 0 0 0 0,1-1 1 0 0,0 0-1 0 0,2 3 27 0 0,-2-5-30 0 0,-1 0 0 0 0,0 1 0 0 0,-1-1 0 0 0,1 1 0 0 0,-1 0-1 0 0,1 0 31 0 0,6 15-1528 0 0,-7-17 63 0 0,-1 5-65 0 0</inkml:trace>
  <inkml:trace contextRef="#ctx0" brushRef="#br0" timeOffset="6817.229">1689 1708 17479 0 0,'0'0'396'0'0,"0"0"52"0"0,0 0 31 0 0,0 0-52 0 0,0 0-185 0 0,0 0 270 0 0,0 0 148 0 0,0 1 32 0 0,-1 6-497 0 0,0-1 0 0 0,0 0 0 0 0,-1 0 0 0 0,0 0 0 0 0,0 0 0 0 0,-1 0 0 0 0,1 0 0 0 0,-1-1 0 0 0,0 1 0 0 0,-3 2-195 0 0,-9 20 218 0 0,7-15-179 0 0,7-11-28 0 0,0 0 0 0 0,0 0 0 0 0,0-1 0 0 0,0 1 0 0 0,0 0-1 0 0,0 0 1 0 0,0 0 0 0 0,1 0 0 0 0,-1 0 0 0 0,1 0 0 0 0,-1 1-11 0 0,-1 6 219 0 0,0 1-117 0 0,3-3-48 0 0,1-1-1 0 0,0 1 0 0 0,0-1 1 0 0,0 0-1 0 0,0 0 0 0 0,1 0 1 0 0,0 0-1 0 0,1 1-53 0 0,-2-3 10 0 0,0-1-1 0 0,1 0 1 0 0,-1 0 0 0 0,1 0 0 0 0,0 0 0 0 0,-1-1-1 0 0,1 1 1 0 0,0-1 0 0 0,3 2-10 0 0,2 3-16 0 0,-1 0-1 0 0,1 0 1 0 0,-2 0 0 0 0,1 1-1 0 0,-1 0 1 0 0,5 8 16 0 0,8 10-553 0 0,-17-22 567 0 0,0-1 0 0 0,0 1 0 0 0,0-1 0 0 0,-1 1-1 0 0,1 0 1 0 0,-1 0 0 0 0,0 0 0 0 0,0 0 0 0 0,-1-1 0 0 0,1 1 0 0 0,-1 1-1 0 0,0-1 1 0 0,0 2-14 0 0,0 3 60 0 0,-1 0 0 0 0,0 0 0 0 0,0 1 0 0 0,-1-1 0 0 0,-1 3-60 0 0,1-7-24 0 0,-1-1 0 0 0,1-1 0 0 0,-1 1-1 0 0,0 0 1 0 0,0 0 0 0 0,0-1 0 0 0,-1 0-1 0 0,1 0 1 0 0,-1 0 0 0 0,0 0 0 0 0,0 0 0 0 0,-3 1 24 0 0,6-3-54 0 0,-1-1 1 0 0,1 0-1 0 0,0 1 1 0 0,-1-1-1 0 0,1 0 1 0 0,0 1 0 0 0,-1-1-1 0 0,1 0 1 0 0,-1 0-1 0 0,1 0 1 0 0,0 0-1 0 0,-1-1 1 0 0,1 1-1 0 0,0 0 1 0 0,-1 0 0 0 0,1-1-1 0 0,0 1 1 0 0,0-1-1 0 0,-2 0 54 0 0,0 0-710 0 0,1-1-1 0 0,-1 0 1 0 0,0 0-1 0 0,0 0 1 0 0,1 0-1 0 0,-1-1 0 0 0,0-1 711 0 0,-7-6-6767 0 0</inkml:trace>
  <inkml:trace contextRef="#ctx0" brushRef="#br0" timeOffset="7177.559">1790 1603 14080 0 0,'0'0'322'0'0,"3"0"45"0"0,24 3 474 0 0,-19-1-827 0 0,-4 1 220 0 0,0 0 1 0 0,0 0-1 0 0,0 1 1 0 0,-1-1-1 0 0,1 1 1 0 0,-1 0-1 0 0,0 0 1 0 0,0 0 0 0 0,-1 0-1 0 0,1 1 1 0 0,0 1-235 0 0,4 10 1065 0 0,0 0 0 0 0,2 12-1065 0 0,0-1 441 0 0,3 12-201 0 0,-2 0 0 0 0,-2 0 0 0 0,-2 1 0 0 0,0 8-240 0 0,10 82 94 0 0,-12-104-187 0 0,-4-19-7 0 0,1 1-1 0 0,0-1 1 0 0,1 0 0 0 0,0 1 0 0 0,0-1 0 0 0,3 6 100 0 0,0 2-351 0 0,0-1-1371 0 0,1-7-2707 0 0,-4-6-1868 0 0</inkml:trace>
  <inkml:trace contextRef="#ctx0" brushRef="#br0" timeOffset="7615.907">2025 1843 11976 0 0,'-1'9'3140'0'0,"-21"5"-969"0"0,18-12-2125 0 0,-1 1 0 0 0,1 0 0 0 0,0 0 0 0 0,0 0-1 0 0,0 0 1 0 0,0 1 0 0 0,1-1 0 0 0,-1 1-1 0 0,0 1-45 0 0,-26 32 1129 0 0,14-19-1256 0 0,4-8-623 0 0,8-8-55 0 0,-4 5-837 0 0</inkml:trace>
  <inkml:trace contextRef="#ctx0" brushRef="#br0" timeOffset="7616.907">2215 1977 9216 0 0,'0'3'2861'0'0,"-4"-4"-1093"0"0,-13-6-4 0 0,2 0-446 0 0,15 7-1247 0 0,-1-1 0 0 0,0 1 0 0 0,0-1 0 0 0,0 1 0 0 0,0 0 0 0 0,0-1 0 0 0,0 1 0 0 0,0 0-1 0 0,-1 0 1 0 0,1 0 0 0 0,0 0 0 0 0,0 0 0 0 0,0 0 0 0 0,0 0 0 0 0,0 0 0 0 0,0 0-71 0 0,0 1-39 0 0,-1 0 0 0 0,1 0 0 0 0,0 0 0 0 0,0 0 0 0 0,-1 0 0 0 0,1 0 0 0 0,0 1 0 0 0,0-1-1 0 0,0 0 1 0 0,0 2 39 0 0,0-2-137 0 0,-3 7 670 0 0,4-6-482 0 0,-1 0 0 0 0,1 0 0 0 0,0 1-1 0 0,0-1 1 0 0,0 0 0 0 0,0 0 0 0 0,0 0-1 0 0,0 1 1 0 0,1-1 0 0 0,-1 0-1 0 0,1 0 1 0 0,0 0 0 0 0,-1 0 0 0 0,1 0-1 0 0,0 0 1 0 0,0 0 0 0 0,0 0 0 0 0,1 0-1 0 0,-1 0-50 0 0,3 3 18 0 0,0-1-1 0 0,0 1 0 0 0,0-1 1 0 0,0 0-1 0 0,1 0 0 0 0,3 1-17 0 0,3 2 0 0 0,-7-8 0 0 0,-2 1 0 0 0,6 0 0 0 0,0 0 3 0 0,-8 0-3 0 0,1 0 0 0 0,0 0 1 0 0,-1 0-1 0 0,1 0 0 0 0,-1 0 0 0 0,1 0 1 0 0,0 0-1 0 0,-1 0 0 0 0,1 0 0 0 0,-1 0 1 0 0,1 0-1 0 0,0-1 0 0 0,-1 1 1 0 0,1 0-1 0 0,-1 0 0 0 0,1-1 0 0 0,-1 1 1 0 0,1 0-1 0 0,-1-1 0 0 0,1 1 0 0 0,-1 0 1 0 0,1-1-1 0 0,-1 1 0 0 0,0-1 1 0 0,1 1-1 0 0,-1-1 0 0 0,1 1 0 0 0,-1-1 0 0 0,5-3 17 0 0,-4 2 116 0 0,-1 2 29 0 0,0 0 4 0 0,0 0 14 0 0,1 0-68 0 0,0 0 0 0 0,0 0 0 0 0,0 0-1 0 0,1 1 1 0 0,-1-1 0 0 0,0 0-1 0 0,0 0 1 0 0,0 1 0 0 0,0-1 0 0 0,0 0-1 0 0,0 1 1 0 0,0 0 0 0 0,0-1-1 0 0,1 1-111 0 0,3 4 90 0 0,0-1 0 0 0,-1 1 0 0 0,0 0 0 0 0,0 0 0 0 0,2 4-90 0 0,5 6 9 0 0,-1-5-154 0 0,-8-8 121 0 0,0 1-1 0 0,1-1 1 0 0,-1 1 0 0 0,0-1 0 0 0,0 1 0 0 0,0-1 0 0 0,-1 1 0 0 0,1 0 0 0 0,-1 0-1 0 0,1 0 1 0 0,0 2 24 0 0,-2-5-119 0 0,0 1-1 0 0,1-1 1 0 0,-1 0-1 0 0,0 1 1 0 0,1-1-1 0 0,-1 0 1 0 0,1 1-1 0 0,-1-1 1 0 0,1 0-1 0 0,-1 0 1 0 0,1 1-1 0 0,-1-1 1 0 0,1 0 0 0 0,-1 0-1 0 0,1 0 1 0 0,-1 0-1 0 0,1 0 1 0 0,-1 0-1 0 0,1 0 1 0 0,0 0-1 0 0,-1 0 120 0 0,7 0-1339 0 0</inkml:trace>
  <inkml:trace contextRef="#ctx0" brushRef="#br0" timeOffset="8018.366">2287 1574 12960 0 0,'0'0'594'0'0,"0"0"-16"0"0,1 1-208 0 0,3 2 44 0 0,0 0 0 0 0,-1 0 0 0 0,0 1 0 0 0,1 0 0 0 0,-1 0 0 0 0,0-1 0 0 0,-1 1 0 0 0,1 1 0 0 0,-1-1 0 0 0,0 0 0 0 0,0 1 0 0 0,1 2-414 0 0,4 14 782 0 0,-1 0 0 0 0,1 6-782 0 0,-2-8 359 0 0,21 93 421 0 0,-9-37-874 0 0,3-1 1 0 0,8 14 93 0 0,-18-66-410 0 0,-2-6-1623 0 0,-4-4-2277 0 0,-1 0-2251 0 0</inkml:trace>
  <inkml:trace contextRef="#ctx0" brushRef="#br0" timeOffset="8401.206">2484 1760 5528 0 0,'0'0'422'0'0,"0"0"37"0"0,-13-4 5661 0 0,10 2-5727 0 0,0 1 0 0 0,0-1 0 0 0,-1 1 1 0 0,1 0-1 0 0,0 0 0 0 0,-1 0 0 0 0,1 1 0 0 0,0-1 0 0 0,-1 1 1 0 0,1 0-1 0 0,-1 0-393 0 0,-40 3 451 0 0,31-2-173 0 0,-87 18 368 0 0,96-19-598 0 0,1 1 1 0 0,-1 0 0 0 0,0 0-1 0 0,1 1 1 0 0,-1-1 0 0 0,1 1 0 0 0,-1 0-1 0 0,0 0-48 0 0,-9 7-2258 0 0,5-5-1216 0 0,3 0-2068 0 0</inkml:trace>
  <inkml:trace contextRef="#ctx0" brushRef="#br0" timeOffset="8402.206">2538 1928 8288 0 0,'10'0'609'0'0,"-1"-2"1"0"0,0 1-1 0 0,0-1 1 0 0,0-1-1 0 0,0 0 1 0 0,-1 0-1 0 0,1 0 1 0 0,-1-1-1 0 0,0-1 1 0 0,2 0-610 0 0,23-11 2855 0 0,-30 14-2756 0 0,0 1-1 0 0,0-1 1 0 0,0 1-1 0 0,-1-1 0 0 0,1 0 1 0 0,0 0-1 0 0,-1-1 1 0 0,1 1-1 0 0,-1 0 1 0 0,1-1-1 0 0,-1 0 1 0 0,0 1-1 0 0,0-1 1 0 0,-1 0-1 0 0,1 0 1 0 0,0 0-1 0 0,-1 0 0 0 0,0 0 1 0 0,0 0-1 0 0,1-3-98 0 0,-2 5 43 0 0,0 0-1 0 0,1 1 0 0 0,-1-1 0 0 0,0 0 1 0 0,0 1-1 0 0,0-1 0 0 0,0 0 1 0 0,0 0-1 0 0,0 1 0 0 0,0-1 0 0 0,0 0 1 0 0,0 1-1 0 0,0-1 0 0 0,0 0 0 0 0,-1 0 1 0 0,1 1-1 0 0,0-1 0 0 0,0 0 0 0 0,-1 1 1 0 0,1-1-1 0 0,0 0 0 0 0,-1 1 0 0 0,1-1 1 0 0,-1 1-1 0 0,1-1 0 0 0,-1 1 1 0 0,1-1-1 0 0,-1 1 0 0 0,1-1 0 0 0,-1 1 1 0 0,1-1-1 0 0,-1 1 0 0 0,0 0 0 0 0,1-1 1 0 0,-1 1-1 0 0,0 0 0 0 0,1-1 0 0 0,-1 1 1 0 0,0 0-43 0 0,-1 0 27 0 0,0-1 0 0 0,0 1 0 0 0,1 0 1 0 0,-1 0-1 0 0,0 0 0 0 0,0 0 0 0 0,1 0 1 0 0,-1 1-1 0 0,0-1 0 0 0,1 0 0 0 0,-1 1 0 0 0,0 0 1 0 0,1-1-1 0 0,-1 1 0 0 0,0 0 0 0 0,1 0-27 0 0,-4 1-34 0 0,1 0-1 0 0,-1 0 0 0 0,1 0 1 0 0,-1-1-1 0 0,-3 2 35 0 0,4-2 30 0 0,0 0-1 0 0,0 0 1 0 0,0 1-1 0 0,0-1 1 0 0,0 1-1 0 0,0 0-29 0 0,3-1 11 0 0,-1 0 0 0 0,1 1 0 0 0,0-1 0 0 0,-1 0 0 0 0,1 0 0 0 0,0 1 0 0 0,0-1 0 0 0,0 1 0 0 0,0-1 0 0 0,0 1 0 0 0,0-1 0 0 0,0 1 0 0 0,1 0 0 0 0,-1-1 0 0 0,1 1 0 0 0,-1 1-11 0 0,-2 8-6 0 0,1 0 0 0 0,0-1-1 0 0,0 1 1 0 0,1 1 0 0 0,1-1-1 0 0,0 0 1 0 0,0 2 6 0 0,1-8 19 0 0,0 0 0 0 0,0 0-1 0 0,0 0 1 0 0,0 0 0 0 0,1 0 0 0 0,0 0-1 0 0,0 0 1 0 0,0 0 0 0 0,1-1 0 0 0,-1 1-1 0 0,1-1 1 0 0,0 1 0 0 0,0-1 0 0 0,1 0 0 0 0,0-1-1 0 0,1 3-18 0 0,4 2-93 0 0,1-1-1 0 0,0 0 0 0 0,0 0 1 0 0,1-1-1 0 0,0 0 1 0 0,0-1-1 0 0,0 0 0 0 0,4 0 94 0 0,-6-2-661 0 0,1 0 0 0 0,0-1-1 0 0,0 0 1 0 0,0-1-1 0 0,0 0 1 0 0,3-1 661 0 0,18-2-6322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2:40.6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223 479 16128 0 0,'11'14'628'0'0,"0"0"0"0"0,-1 1 1 0 0,-1 0-1 0 0,0 0 0 0 0,-1 1 1 0 0,-1 1-1 0 0,0-1 1 0 0,-1 1-1 0 0,0 6-628 0 0,9 36 2363 0 0,-2 1 0 0 0,-4 2-2363 0 0,-8-58 26 0 0,6 49 466 0 0,-3 0 0 0 0,-2-1 0 0 0,-3 1 0 0 0,-2 5-492 0 0,0 106 384 0 0,3-164-384 0 0,-5 46-1617 0 0,5-46 1512 0 0,1 1 1 0 0,-1-1 0 0 0,1 0-1 0 0,-1 1 1 0 0,0-1 0 0 0,1 0-1 0 0,-1 1 1 0 0,1-1 0 0 0,-1 0-1 0 0,1 0 1 0 0,-1 0 0 0 0,1 0-1 0 0,0 1 1 0 0,-1-1 0 0 0,1 0-1 0 0,-1 0 1 0 0,1 0 0 0 0,-1 0-1 0 0,1 0 1 0 0,-1 0 0 0 0,1 0-1 0 0,-1-1 1 0 0,1 1 0 0 0,-1 0-1 0 0,1 0 1 0 0,-1 0 0 0 0,1 0-1 0 0,-1-1 1 0 0,1 1 0 0 0,-1 0-1 0 0,1 0 105 0 0,4-16-2702 0 0,3-3-5199 0 0</inkml:trace>
  <inkml:trace contextRef="#ctx0" brushRef="#br0" timeOffset="407.974">738 573 14280 0 0,'13'-27'668'0'0,"-8"18"-505"0"0,0 0 1 0 0,-1 0 0 0 0,-1 0-1 0 0,1 0 1 0 0,-1-1-1 0 0,-1 1 1 0 0,1-6-164 0 0,4-10 2744 0 0,0-4 1412 0 0,-7 27-3968 0 0,0 1-1 0 0,0-1 1 0 0,0 1 0 0 0,0-1-1 0 0,0 1 1 0 0,0-1-1 0 0,-1 1 1 0 0,1-1-1 0 0,0 1 1 0 0,-1 0-1 0 0,1-1 1 0 0,-1 1 0 0 0,0-1-1 0 0,1 1 1 0 0,-1 0-1 0 0,0-1 1 0 0,0 1-188 0 0,0 0 60 0 0,1 1 1 0 0,-1-1-1 0 0,0 1 0 0 0,1-1 1 0 0,-1 1-1 0 0,0-1 0 0 0,0 1 1 0 0,0-1-1 0 0,1 1 1 0 0,-1 0-1 0 0,0-1 0 0 0,0 1 1 0 0,0 0-1 0 0,0 0 0 0 0,0 0 1 0 0,0 0-1 0 0,1-1 0 0 0,-1 1 1 0 0,0 0-1 0 0,-1 1-60 0 0,-19 2 185 0 0,13-1-60 0 0,-4-1-47 0 0,0 2 1 0 0,0 0-1 0 0,0 0 0 0 0,0 1 1 0 0,0 0-1 0 0,1 1 0 0 0,-10 6-78 0 0,-32 22 102 0 0,26-16-258 0 0,0 0-1 0 0,-1-2 0 0 0,-20 7 157 0 0,36-17-37 0 0,-128 46-143 0 0,108-41 230 0 0,0-2 0 0 0,-1 0 1 0 0,-14-1-51 0 0,-11 4 42 0 0,43-7-832 0 0,0-1 0 0 0,0-1 0 0 0,0 0 0 0 0,-6-1 790 0 0,6-1-1804 0 0,13 0-328 0 0</inkml:trace>
  <inkml:trace contextRef="#ctx0" brushRef="#br0" timeOffset="896.999">758 1145 10592 0 0,'1'5'339'0'0,"0"-4"-275"0"0,-1 1 0 0 0,0-1-1 0 0,1 1 1 0 0,-1-1 0 0 0,0 1-1 0 0,1 0 1 0 0,-1-1 0 0 0,0 1 0 0 0,0-1-1 0 0,0 1 1 0 0,-1 0 0 0 0,1-1-64 0 0,0 0 291 0 0,0 1 1 0 0,0-1-1 0 0,-1 0 1 0 0,1 1-1 0 0,0-1 1 0 0,-1 0-1 0 0,1 0 1 0 0,-1 0-1 0 0,1 1 1 0 0,-1-1-1 0 0,0 0 1 0 0,1 0-1 0 0,-1 0 1 0 0,0 0-1 0 0,0 0 1 0 0,0 0-1 0 0,0 0 1 0 0,0 0-1 0 0,0-1 1 0 0,0 1-1 0 0,0 0 1 0 0,0-1-1 0 0,0 1 1 0 0,0 0-1 0 0,-1-1-291 0 0,-4 3 1375 0 0,-1-1 1 0 0,1 0-1 0 0,0 0 0 0 0,-4 0-1375 0 0,2 0-65 0 0,-277 64 4633 0 0,187-48-3952 0 0,-40 10-140 0 0,80-17-405 0 0,32-7-17 0 0,-17 6-54 0 0,-6 4-522 0 0,48-13-601 0 0,1-1-365 0 0,0 0-1538 0 0,0 0-5875 0 0</inkml:trace>
  <inkml:trace contextRef="#ctx0" brushRef="#br0" timeOffset="1226.517">938 793 14456 0 0,'2'2'661'0'0,"1"1"-573"0"0,1 1 0 0 0,-1-1 0 0 0,0 1 0 0 0,-1 0 0 0 0,1 0 0 0 0,-1 0 0 0 0,0 0 0 0 0,0 1 0 0 0,0-1 0 0 0,0 1 0 0 0,-1 0-88 0 0,6 16 284 0 0,2 20-284 0 0,-5-20 706 0 0,10 52 2404 0 0,-4-1 0 0 0,0 53-3110 0 0,-9-26 1276 0 0,-1-60-668 0 0,0-36-532 0 0,0 0 0 0 0,0-1 0 0 0,-1 1 0 0 0,1 0 0 0 0,-1-1 0 0 0,1 1 0 0 0,-2 2-76 0 0,1-3 258 0 0,1-2-30 0 0,0 0-18 0 0,0 0-2 0 0,1-1-2 0 0,0-2-161 0 0,1 0 0 0 0,-1-1 1 0 0,0 1-1 0 0,-1 0 1 0 0,1-1-1 0 0,0 1 1 0 0,-1 0-1 0 0,0-1 1 0 0,0 1-1 0 0,0-1 1 0 0,0 1-1 0 0,0-1 1 0 0,-2-2-46 0 0,1-17 147 0 0,4 3-127 0 0,0 0 0 0 0,5-15-20 0 0,3-17-8 0 0,-7 27 45 0 0,1 0-1 0 0,6-13-36 0 0,-6 19 36 0 0,-2 9 18 0 0,0 1 0 0 0,1-1-1 0 0,0 1 1 0 0,1-3-54 0 0,-3 8 13 0 0,0 1-1 0 0,1 0 1 0 0,-1-1 0 0 0,0 1 0 0 0,1 0 0 0 0,0 0-1 0 0,0 0 1 0 0,0 1 0 0 0,0-1 0 0 0,0 1 0 0 0,0-1-1 0 0,1 1-12 0 0,-3 2 19 0 0,0-1 0 0 0,1 1-1 0 0,-1-1 1 0 0,1 1 0 0 0,-1 0-1 0 0,0 0 1 0 0,1 0 0 0 0,-1 0-1 0 0,0 0 1 0 0,1 0 0 0 0,-1 0-1 0 0,1 0 1 0 0,-1 0 0 0 0,0 1-1 0 0,1-1 1 0 0,-1 0 0 0 0,0 1-1 0 0,1-1 1 0 0,-1 1 0 0 0,0 0-1 0 0,0-1 1 0 0,0 1 0 0 0,1 0-1 0 0,-1 0 1 0 0,0 0 0 0 0,0 0-1 0 0,0 0 1 0 0,0 0 0 0 0,0 0-1 0 0,-1 0 1 0 0,1 0 0 0 0,0 1-19 0 0,5 5 109 0 0,-1 0 0 0 0,-1 1 0 0 0,0-1 0 0 0,2 5-109 0 0,-6-11 0 0 0,31 70 552 0 0,18 66-552 0 0,-47-131 1 0 0,31 106-250 0 0,-29-98 124 0 0,-3-10-209 0 0,0 0 1 0 0,0 0-1 0 0,1 0 0 0 0,0 0 1 0 0,-1-1-1 0 0,1 1 1 0 0,1 0 333 0 0,-3-3-227 0 0,0-1 0 0 0,1 0-1 0 0,-1 1 1 0 0,0-1 0 0 0,0 0 0 0 0,1 0 0 0 0,-1 1 0 0 0,0-1-1 0 0,0 0 1 0 0,1 0 0 0 0,-1 1 0 0 0,0-1 0 0 0,1 0 0 0 0,-1 0-1 0 0,0 0 1 0 0,1 0 0 0 0,-1 0 0 0 0,1 1 0 0 0,-1-1 0 0 0,0 0-1 0 0,1 0 1 0 0,-1 0 0 0 0,0 0 0 0 0,1 0 0 0 0,-1 0 0 0 0,1 0-1 0 0,-1 0 1 0 0,0 0 0 0 0,1-1 0 0 0,-1 1 0 0 0,0 0 0 0 0,1 0-1 0 0,-1 0 1 0 0,1 0 0 0 0,-1 0 0 0 0,0-1 0 0 0,1 1 227 0 0,3-3-8005 0 0</inkml:trace>
  <inkml:trace contextRef="#ctx0" brushRef="#br0" timeOffset="1854.779">1456 845 12440 0 0,'3'3'148'0'0,"0"0"0"0"0,0 0 0 0 0,-1 0 1 0 0,1 0-1 0 0,-1 1 0 0 0,0-1 1 0 0,0 1-1 0 0,0 0 0 0 0,0 0 0 0 0,-1 0 1 0 0,1 3-149 0 0,3 8 1006 0 0,-2 2 0 0 0,1 4-1006 0 0,-1-6 1124 0 0,16 122 4200 0 0,-8-56-3928 0 0,1 26 244 0 0,-12-100-1586 0 0,7-23 698 0 0,-1 6-494 0 0,23-84 332 0 0,-14 47-393 0 0,-12 33-106 0 0,1 0-1 0 0,5-10-90 0 0,2-4-3 0 0,-6 16-28 0 0,0-1-1 0 0,1 1 1 0 0,0 0-1 0 0,1 1 1 0 0,0-1-1 0 0,5-4 32 0 0,-11 15 4 0 0,0-1-1 0 0,0 1 0 0 0,0 0 1 0 0,0 0-1 0 0,0 0 0 0 0,0 0 1 0 0,1 0-1 0 0,-1 1 0 0 0,0-1 1 0 0,1 0-1 0 0,-1 1 0 0 0,1-1 1 0 0,-1 1-1 0 0,1-1 1 0 0,-1 1-1 0 0,1-1 0 0 0,-1 1 1 0 0,1 0-1 0 0,-1 0 0 0 0,1 0 1 0 0,-1 0-4 0 0,2 0 4 0 0,0 1 0 0 0,0-1 0 0 0,-1 1 0 0 0,1 0 0 0 0,-1 0 0 0 0,1 0 0 0 0,-1 0 0 0 0,1 0 0 0 0,-1 1 0 0 0,0-1 0 0 0,2 2-4 0 0,5 5 6 0 0,0 0 0 0 0,0 0 0 0 0,0 1 0 0 0,6 10-6 0 0,-14-18 0 0 0,69 92 106 0 0,-47-65-94 0 0,-19-20-11 0 0,2-1 1 0 0,-1 0-1 0 0,1-1 1 0 0,0 1-1 0 0,1-1 0 0 0,-1 0 1 0 0,4 1-2 0 0,5 4 40 0 0,-13-8-39 0 0,0-1-1 0 0,1 0 1 0 0,-1 0 0 0 0,1-1 0 0 0,0 1-1 0 0,-1 0 1 0 0,1-1 0 0 0,0 1 0 0 0,0-1-1 0 0,0 0 1 0 0,0 0 0 0 0,0 0 0 0 0,0-1-1 0 0,0 1 1 0 0,1-1 0 0 0,-1 1-1 0 0,0-1 1 0 0,2 0-1 0 0,1-1-3 0 0,0 0 0 0 0,0 0 0 0 0,0-1 0 0 0,0 1 0 0 0,0-1 0 0 0,-1-1 0 0 0,1 1 0 0 0,2-2 3 0 0,-6 2 2 0 0,1 0 0 0 0,0 0 0 0 0,-1 0 0 0 0,1-1 0 0 0,-1 1 0 0 0,0-1 0 0 0,0 1 0 0 0,0-1-1 0 0,0 0 1 0 0,0 0 0 0 0,0 0 0 0 0,-1 0 0 0 0,1 0 0 0 0,-1 0 0 0 0,0-1 0 0 0,0 0-2 0 0,3-13 4 0 0,-1 0 1 0 0,0 1-1 0 0,-2-1 1 0 0,0 0-1 0 0,0-1 0 0 0,-2 1 1 0 0,0 0-1 0 0,-1 0 1 0 0,-1 1-1 0 0,0-1 1 0 0,-1 0-1 0 0,-7-15-4 0 0,9 27-9 0 0,0 0 0 0 0,0 0 1 0 0,-1 0-1 0 0,0 0 0 0 0,0 0 0 0 0,0 1 0 0 0,0 0 0 0 0,-4-4 9 0 0,6 7-2 0 0,0-1-1 0 0,-1 1 1 0 0,1 0-1 0 0,-1 0 0 0 0,0-1 1 0 0,1 1-1 0 0,-1 0 0 0 0,0 1 1 0 0,0-1-1 0 0,0 0 1 0 0,0 0-1 0 0,1 1 0 0 0,-1-1 1 0 0,0 1-1 0 0,0 0 1 0 0,0-1-1 0 0,0 1 0 0 0,0 0 1 0 0,0 0-1 0 0,0 0 1 0 0,0 0-1 0 0,0 1 0 0 0,0-1 1 0 0,0 1-1 0 0,0-1 3 0 0,0 1-7 0 0,1 0 0 0 0,-1-1 0 0 0,1 1 0 0 0,0 0-1 0 0,0 0 1 0 0,-1 0 0 0 0,1 0 0 0 0,0 0 0 0 0,0 0 0 0 0,0 1-1 0 0,0-1 1 0 0,0 0 0 0 0,0 1 0 0 0,0-1 0 0 0,1 0 0 0 0,-1 1-1 0 0,0-1 1 0 0,1 1 0 0 0,-1 0 7 0 0,-7 32-147 0 0,7-29 130 0 0,-1 9-14 0 0,1 0 0 0 0,1 0 0 0 0,0 0 0 0 0,1-1 0 0 0,0 1 0 0 0,2 0 0 0 0,-1-1 0 0 0,1 1-1 0 0,1-1 1 0 0,1 0 0 0 0,0 0 0 0 0,0 0 0 0 0,1 0 0 0 0,1-1 0 0 0,0 0 0 0 0,6 6 31 0 0,-11-15-19 0 0,1 1 0 0 0,0-1-1 0 0,0 1 1 0 0,0-1 0 0 0,1 0 0 0 0,-1 0 0 0 0,1-1 0 0 0,0 1 0 0 0,-1-1 0 0 0,1 1-1 0 0,0-1 1 0 0,1-1 0 0 0,-1 1 0 0 0,0 0 0 0 0,0-1 0 0 0,1 0 0 0 0,-1 0 0 0 0,1 0-1 0 0,1-1 20 0 0,1 0-63 0 0,-1 0 0 0 0,1-1 0 0 0,-1 0 0 0 0,0 0 0 0 0,1 0 0 0 0,-1-1 0 0 0,0 0-1 0 0,0 0 1 0 0,0-1 0 0 0,0 0 0 0 0,0 0 0 0 0,0 0 0 0 0,0-1 63 0 0,0-1-10 0 0,0 0 1 0 0,-1 0-1 0 0,0 0 1 0 0,0-1-1 0 0,0 1 1 0 0,-1-1-1 0 0,0 0 1 0 0,0-1 0 0 0,0 1-1 0 0,-1-1 1 0 0,1 0 9 0 0,8-15-383 0 0,-5 8-91 0 0,-1 1-1 0 0,0-2 1 0 0,2-10 474 0 0,6-15 207 0 0,-14 40-205 0 0,0 0 0 0 0,0 0 0 0 0,0 0 0 0 0,0 0-1 0 0,1 0 1 0 0,-1 0 0 0 0,0 0 0 0 0,0 0 0 0 0,0 0-1 0 0,0 1 1 0 0,0-1 0 0 0,0 0 0 0 0,0 0 0 0 0,0 0-1 0 0,0 0 1 0 0,0 0 0 0 0,0 0 0 0 0,0 0 0 0 0,0 0-1 0 0,0 0 1 0 0,0 0 0 0 0,0 0 0 0 0,0 0 0 0 0,0 0-1 0 0,0 0 1 0 0,0 0 0 0 0,0 0 0 0 0,0 0 0 0 0,1 0 0 0 0,-1 0-1 0 0,0 0 1 0 0,0 0 0 0 0,0 0 0 0 0,0 0 0 0 0,0 0-1 0 0,0 0 1 0 0,0 0 0 0 0,0 0 0 0 0,0 0 0 0 0,0 0-1 0 0,0 0 1 0 0,0 0 0 0 0,0 0 0 0 0,0 0 0 0 0,0 0-1 0 0,1 0 1 0 0,-1 0 0 0 0,0 0 0 0 0,0 0 0 0 0,0 0 0 0 0,0 0-1 0 0,0 0 1 0 0,0 0 0 0 0,0 0 0 0 0,0 0 0 0 0,0 0-1 0 0,0 0 1 0 0,0 0 0 0 0,0 0 0 0 0,0-1 0 0 0,0 1-1 0 0,0 0 1 0 0,0 0 0 0 0,0 0 0 0 0,0 0 0 0 0,0 0-1 0 0,0 0 1 0 0,0 0 0 0 0,0 0 0 0 0,0 0-2 0 0,4 4 9 0 0,-1 0 0 0 0,0 0 0 0 0,-1 0 0 0 0,1 0 0 0 0,-1 1 1 0 0,1-1-1 0 0,-1 1 0 0 0,-1-1 0 0 0,1 1 0 0 0,-1 0 0 0 0,1 1-9 0 0,3 16 83 0 0,2 20-83 0 0,-6-41-1 0 0,15 105 1051 0 0,9 21-1050 0 0,-19-113 68 0 0,-5-12 207 0 0,0 0 1 0 0,0 0-1 0 0,0 1 0 0 0,0-1 1 0 0,-1 0-1 0 0,1 0 0 0 0,-1 0 0 0 0,1 2-275 0 0,-1-6 58 0 0,0 1-1 0 0,1-1 1 0 0,0 0-1 0 0,-1 1 1 0 0,1-1-1 0 0,0 1 1 0 0,0-1-1 0 0,-1 1 1 0 0,1 0-1 0 0,0-1 1 0 0,1 1-1 0 0,-1-1-57 0 0,4-5 121 0 0,2-6 76 0 0,-4 8-142 0 0,-1 0-1 0 0,1 1 1 0 0,-1-1 0 0 0,2 1 0 0 0,-1-1-55 0 0,24-35 202 0 0,-8 9-195 0 0,7-9-72 0 0,-17 25-193 0 0,1 0-1 0 0,1 0 1 0 0,4-3 258 0 0,2-4-617 0 0,-12 16-67 0 0,0 0 1 0 0,0 1-1 0 0,0-1 0 0 0,5-3 684 0 0,11-6-1672 0 0</inkml:trace>
  <inkml:trace contextRef="#ctx0" brushRef="#br0" timeOffset="2198.315">3417 587 5984 0 0,'0'0'464'0'0,"0"0"261"0"0,0 0 2236 0 0,0 0 1014 0 0,0 0 199 0 0,0 0 305 0 0,-3 7-3595 0 0,-7 10-90 0 0,0 0 1 0 0,-1-1-1 0 0,-1 0 1 0 0,-6 4-795 0 0,-6 10 367 0 0,16-21-308 0 0,1-1-1 0 0,-1 0 1 0 0,-4 2-59 0 0,4-3 29 0 0,0 0 1 0 0,1 0-1 0 0,0 1 1 0 0,0 0-30 0 0,-12 20 179 0 0,18-26-68 0 0,1-2 1 0 0,1 2 16 0 0,0 0-76 0 0,0 0-1 0 0,0 0 1 0 0,1 0-1 0 0,-1 0 0 0 0,1 0 1 0 0,0 0-1 0 0,0 0 1 0 0,-1-1-1 0 0,1 1 1 0 0,0-1-1 0 0,0 1 1 0 0,1-1-1 0 0,0 1-51 0 0,35 15 354 0 0,-11-5-217 0 0,-16-5-114 0 0,0 1 0 0 0,-1 0 0 0 0,-1 1 0 0 0,1 0 0 0 0,-1 0 0 0 0,-1 1 0 0 0,0 0 0 0 0,0 0 0 0 0,-1 1-1 0 0,1 2-22 0 0,-5-7 3 0 0,1 0 1 0 0,-1 0-1 0 0,-1 0 0 0 0,1 1 0 0 0,-1 0 0 0 0,0-1 0 0 0,0 1 0 0 0,-1 0 0 0 0,0 0 0 0 0,0 0 0 0 0,-1 0 0 0 0,0 0 0 0 0,0 0 0 0 0,0 0 0 0 0,-1 0 0 0 0,0-1 0 0 0,-1 1 0 0 0,1 0 0 0 0,-1 0 0 0 0,-1-1 0 0 0,1 1 0 0 0,-1 0-3 0 0,2-5 0 0 0,-3 6 0 0 0,0 1 0 0 0,-1-1 0 0 0,1 1 0 0 0,-7 6 0 0 0,9-12 0 0 0,0-1 0 0 0,0 0 0 0 0,0 0 0 0 0,-1 0 0 0 0,1 0 0 0 0,0 0 0 0 0,-1-1 0 0 0,0 1 0 0 0,1-1 0 0 0,-1 0 0 0 0,0 1 0 0 0,1-1 0 0 0,-1 0 0 0 0,0-1 0 0 0,0 1 0 0 0,0 0 0 0 0,0-1 0 0 0,0 0 0 0 0,-9 1-247 0 0,1 0-1 0 0,0-1 1 0 0,0 0-1 0 0,-1-1 1 0 0,1 0-1 0 0,0-1 0 0 0,-3-1 248 0 0,11 2-90 0 0,0 0 0 0 0,0 0-1 0 0,0 0 1 0 0,0 0 0 0 0,0-1-1 0 0,0 1 1 0 0,1-1-1 0 0,-1 0 1 0 0,0 0 0 0 0,1 0-1 0 0,-1 0 1 0 0,1 0-1 0 0,0-1 1 0 0,0 1 0 0 0,0 0-1 0 0,0-1 1 0 0,0 0-1 0 0,0 1 1 0 0,1-1 0 0 0,-1 0-1 0 0,1 0 1 0 0,0 0-1 0 0,0 0 1 0 0,0 0 0 0 0,0 0-1 0 0,1-1 1 0 0,-1 0 90 0 0,0-12-2804 0 0,1-2-5514 0 0</inkml:trace>
  <inkml:trace contextRef="#ctx0" brushRef="#br0" timeOffset="2529.486">3637 762 17791 0 0,'8'1'1618'0'0,"-6"0"-1598"0"0,-1 0 0 0 0,1 0 0 0 0,0 0 0 0 0,0 0 0 0 0,0 0 0 0 0,-1 0 0 0 0,1 1 0 0 0,0-1 0 0 0,-1 1 0 0 0,1-1 0 0 0,-1 1 0 0 0,0 0 0 0 0,1-1 0 0 0,-1 1 0 0 0,0 0 0 0 0,0 0 0 0 0,0 0 0 0 0,0 2-20 0 0,2 4 274 0 0,0 1-1 0 0,0-1 1 0 0,1 9-274 0 0,9 58 1494 0 0,-4 1 1 0 0,-2 1-1 0 0,-4 7-1494 0 0,-4 68 598 0 0,-7 10-598 0 0,7-133 66 0 0,1-16 32 0 0,-1-1 1 0 0,0 0-1 0 0,-1 0 0 0 0,-2 11-98 0 0,4-23 6 0 0,0 0 1 0 0,0 0-1 0 0,0 0 1 0 0,0 0-1 0 0,0 1 0 0 0,0-1 1 0 0,0 0-1 0 0,0 0 1 0 0,0 0-1 0 0,0 0 1 0 0,0 0-1 0 0,0 0 1 0 0,0 0-1 0 0,0 0 0 0 0,0 0 1 0 0,0 0-1 0 0,0 1 1 0 0,0-1-1 0 0,0 0 1 0 0,0 0-1 0 0,0 0 0 0 0,-1 0 1 0 0,1 0-1 0 0,0 0 1 0 0,0 0-1 0 0,0 0 1 0 0,0 0-1 0 0,0 0 1 0 0,0 0-1 0 0,0 0 0 0 0,0 1 1 0 0,0-1-1 0 0,0 0 1 0 0,0 0-1 0 0,0 0 1 0 0,0 0-1 0 0,0 0 0 0 0,-1 0 1 0 0,1 0-1 0 0,0 0 1 0 0,0 0-1 0 0,0 0 1 0 0,0 0-1 0 0,0 0 1 0 0,0 0-1 0 0,0 0 0 0 0,0 0 1 0 0,0 0-1 0 0,0 0 1 0 0,-1 0-1 0 0,1 0 1 0 0,0 0-1 0 0,0 0 0 0 0,0 0 1 0 0,0 0-1 0 0,0 0 1 0 0,0 0-1 0 0,0 0-6 0 0,-3-7 171 0 0,1-10-10 0 0,-2-45 774 0 0,2-29-935 0 0,2 82 18 0 0,4-92 149 0 0,4 0 0 0 0,10-33-167 0 0,-6 57 136 0 0,12-38-136 0 0,-17 88 8 0 0,2 0-1 0 0,0 1 1 0 0,2 0-1 0 0,1 1 1 0 0,0 0-1 0 0,3 0-7 0 0,-10 18-53 0 0,1-1-1 0 0,0 0 1 0 0,0 1 0 0 0,0 0-1 0 0,1 1 1 0 0,1-1 53 0 0,-4 3-27 0 0,0 1 0 0 0,1 0 0 0 0,-1 0 1 0 0,0 1-1 0 0,1-1 0 0 0,0 1 0 0 0,-1 0 0 0 0,1 0 0 0 0,0 1 0 0 0,0-1 0 0 0,3 1 27 0 0,-6 1 0 0 0,-1 0 0 0 0,1 0 0 0 0,-1 1 0 0 0,1-1 0 0 0,-1 0 0 0 0,1 1 0 0 0,-1-1 0 0 0,1 1 0 0 0,-1 0 0 0 0,0-1 0 0 0,1 1 0 0 0,-1 0 0 0 0,0 0 0 0 0,0 0 0 0 0,0 0 0 0 0,1 0 0 0 0,-1 0 0 0 0,0 0 0 0 0,0 0 0 0 0,-1 1 0 0 0,1-1 0 0 0,0 0 0 0 0,0 1 0 0 0,0-1 0 0 0,-1 0 0 0 0,1 1 0 0 0,-1-1 0 0 0,1 2 0 0 0,1 3 0 0 0,0 0 0 0 0,0 0 0 0 0,0 1 0 0 0,-1 0 0 0 0,1 5 0 0 0,-1 4 0 0 0,-1 0 0 0 0,-1 0 0 0 0,0 0 0 0 0,-1 0 0 0 0,-1-1 0 0 0,0 1 0 0 0,-3 5 0 0 0,-9 24 0 0 0,-16 34 0 0 0,17-48 0 0 0,5-8-71 0 0,-1-1-1 0 0,-1 0 1 0 0,-9 11 71 0 0,17-27-43 0 0,-1-1 0 0 0,0 0 0 0 0,0 0 0 0 0,0 0 0 0 0,0-1-1 0 0,-1 1 1 0 0,0-1 0 0 0,0 0 0 0 0,0 0 0 0 0,0-1 0 0 0,0 0 0 0 0,-1 0 0 0 0,0 0-1 0 0,1 0 1 0 0,-1-1 0 0 0,-4 1 43 0 0,7-2-223 0 0,0-1-1 0 0,0 0 1 0 0,0 0-1 0 0,0 0 1 0 0,0 0-1 0 0,0 0 1 0 0,0 0-1 0 0,0-1 1 0 0,0 1-1 0 0,0-1 1 0 0,-1 0 223 0 0,1-1-1086 0 0,0 1 0 0 0,1 0 1 0 0,-1-1-1 0 0,0 1 0 0 0,0-1 0 0 0,-1-1 1086 0 0,-9-8-7682 0 0</inkml:trace>
  <inkml:trace contextRef="#ctx0" brushRef="#br0" timeOffset="3711.267">4302 0 16583 0 0,'4'6'252'0'0,"0"0"-31"0"0,0 0 0 0 0,0 0 1 0 0,0 1-1 0 0,-1 0 0 0 0,0 0 0 0 0,0 0 0 0 0,1 6-221 0 0,2 20 1078 0 0,-1 2 0 0 0,-1-1 0 0 0,-2 0 0 0 0,-2 8-1078 0 0,-9 139 1780 0 0,0-33-926 0 0,8-79-639 0 0,-5 266 731 0 0,7-306-743 0 0,0-1-1 0 0,6 21-202 0 0,-8-49 4 0 0,1 1 0 0 0,0-1-1 0 0,0 0 1 0 0,0 0 0 0 0,0 0-1 0 0,0 0 1 0 0,0 0 0 0 0,0 0-1 0 0,0 0 1 0 0,0 0 0 0 0,0 1 0 0 0,0-1-1 0 0,0 0 1 0 0,0 0 0 0 0,0 0-1 0 0,0 0 1 0 0,0 0 0 0 0,0 0-1 0 0,0 0 1 0 0,0 1 0 0 0,0-1-1 0 0,0 0 1 0 0,0 0 0 0 0,0 0 0 0 0,0 0-1 0 0,0 0 1 0 0,0 0 0 0 0,1 0-1 0 0,-1 0 1 0 0,0 1 0 0 0,0-1-1 0 0,0 0 1 0 0,0 0 0 0 0,0 0 0 0 0,0 0-1 0 0,0 0 1 0 0,0 0 0 0 0,0 0-1 0 0,0 0 1 0 0,1 0 0 0 0,-1 0-1 0 0,0 0 1 0 0,0 0 0 0 0,0 0-1 0 0,0 0 1 0 0,0 0 0 0 0,0 0 0 0 0,0 0-1 0 0,1 0 1 0 0,-1 0 0 0 0,0 0-1 0 0,0 0 1 0 0,0 0 0 0 0,0 0-1 0 0,0 0 1 0 0,0 0 0 0 0,0 0 0 0 0,1 0-1 0 0,-1 0 1 0 0,0 0 0 0 0,0 0-4 0 0,4-9 138 0 0,4-20 62 0 0,-7 27-172 0 0,15-59 216 0 0,6-12-244 0 0,-15 55 30 0 0,0-1 0 0 0,1 1 0 0 0,1 1 0 0 0,1 0 0 0 0,1 0 0 0 0,0 0-30 0 0,-9 15 2 0 0,0-1 0 0 0,0 1 1 0 0,0-1-1 0 0,1 1 0 0 0,-1 0 0 0 0,1 0 0 0 0,-1 0 0 0 0,1 0 0 0 0,0 0 0 0 0,0 1 1 0 0,0-1-1 0 0,0 1 0 0 0,0 0 0 0 0,0 0 0 0 0,2-1-2 0 0,-2 2 2 0 0,-1-1-1 0 0,1 1 1 0 0,-1 0 0 0 0,1 0-1 0 0,-1 1 1 0 0,0-1-1 0 0,1 0 1 0 0,-1 1 0 0 0,1-1-1 0 0,-1 1 1 0 0,0 0-1 0 0,1 0 1 0 0,-1 0 0 0 0,0 0-1 0 0,0 0 1 0 0,0 1-1 0 0,0-1 1 0 0,0 0 0 0 0,0 1-1 0 0,2 1-1 0 0,8 9 0 0 0,0 1 0 0 0,0 1 0 0 0,-1-1 0 0 0,-1 2 0 0 0,0 0 0 0 0,-1 0 0 0 0,7 15 0 0 0,-3-5 17 0 0,-7-11-67 0 0,1 0-1 0 0,1 0 0 0 0,0-1 1 0 0,1 0-1 0 0,0-1 0 0 0,2 1 51 0 0,-2-3 18 0 0,-4-4 40 0 0,1 0 0 0 0,0-1-1 0 0,0 0 1 0 0,6 5-58 0 0,-10-9 5 0 0,-1 0 1 0 0,0-1-1 0 0,0 1 1 0 0,0 0-1 0 0,1-1 1 0 0,-1 1-1 0 0,0-1 1 0 0,1 1-1 0 0,-1-1 1 0 0,1 0-1 0 0,-1 1 0 0 0,0-1 1 0 0,1 0-1 0 0,-1 0 1 0 0,1 0-1 0 0,-1 0 1 0 0,1 0-1 0 0,-1-1 1 0 0,0 1-1 0 0,1 0 1 0 0,-1 0-1 0 0,1-1 0 0 0,-1 1 1 0 0,0-1-1 0 0,0 0 1 0 0,1 1-1 0 0,-1-1 1 0 0,0 0-1 0 0,0 0-5 0 0,3-2 14 0 0,-1-1 0 0 0,0 0 1 0 0,0 1-1 0 0,0-2 0 0 0,0 1 0 0 0,0 0 0 0 0,-1 0 0 0 0,0-1 1 0 0,0 1-1 0 0,0-1 0 0 0,-1 0 0 0 0,0 0 0 0 0,1-3-14 0 0,0-1 9 0 0,0 1 1 0 0,-1-1-1 0 0,0 0 0 0 0,-1 0 0 0 0,0 1 0 0 0,0-1 0 0 0,-2-5-9 0 0,-1-2-134 0 0,0 0-1 0 0,-4-9 135 0 0,6 21-27 0 0,-1 0 1 0 0,1 0 0 0 0,-1-1-1 0 0,-1 1 1 0 0,1 0-1 0 0,0 1 1 0 0,-1-1-1 0 0,0 0 1 0 0,0 1 0 0 0,0-1-1 0 0,-1 0 27 0 0,-3-1 85 0 0,5 2-41 0 0,-1 1-1 0 0,0-1 1 0 0,1 1 0 0 0,-1 0-1 0 0,0 1 1 0 0,0-1 0 0 0,-3-1-44 0 0,5 3-9 0 0,1 0 1 0 0,-1 0 0 0 0,0 0-1 0 0,0 0 1 0 0,0 0 0 0 0,1 0-1 0 0,-1 0 1 0 0,0 0 0 0 0,0 0-1 0 0,0 0 1 0 0,1 0 0 0 0,-1 0-1 0 0,0 1 1 0 0,0-1 0 0 0,0 0-1 0 0,1 1 1 0 0,-1-1-1 0 0,0 0 1 0 0,0 1 8 0 0,-1 0-35 0 0,0 0 20 0 0,-1 1-1 0 0,1-1 0 0 0,0 0 0 0 0,0 1 0 0 0,0-1 0 0 0,0 1 1 0 0,0 0-1 0 0,1 0 0 0 0,-1-1 0 0 0,0 1 0 0 0,1 0 0 0 0,-1 1 0 0 0,1-1 1 0 0,0 0-1 0 0,0 0 0 0 0,0 0 0 0 0,0 1 0 0 0,0-1 0 0 0,0 1 0 0 0,0 0 16 0 0,-1 9 11 0 0,-1 0-1 0 0,1 0 0 0 0,1 10-10 0 0,0-14-15 0 0,0 6 16 0 0,1-1-1 0 0,1 0 0 0 0,0 0 1 0 0,1 0-1 0 0,0 0 0 0 0,1 0 1 0 0,0-1-1 0 0,1 1 1 0 0,1-1-1 0 0,0 1 0 0 0,0-2 1 0 0,2 1-1 0 0,-1 0 0 0 0,1-1 1 0 0,1-1-1 0 0,0 1 1 0 0,0-1-1 0 0,1 0 0 0 0,0-1 1 0 0,1 0-1 0 0,4 2 0 0 0,-5-4-12 0 0,-5-4 11 0 0,0 0 1 0 0,0-1-1 0 0,0 1 1 0 0,0-1-1 0 0,1 1 1 0 0,-1-1-1 0 0,5 1 1 0 0,7 3 0 0 0,-13-4 0 0 0,0-1 0 0 0,-1 0 0 0 0,1 1 0 0 0,0-1 0 0 0,0-1 0 0 0,0 1 0 0 0,0 0 0 0 0,0-1 0 0 0,0 1 0 0 0,0-1 0 0 0,0 0 0 0 0,0 0 0 0 0,0 0 0 0 0,0-1 0 0 0,0 1 0 0 0,0-1 0 0 0,1 0 0 0 0,0 0 2 0 0,0-1-1 0 0,-1 1 0 0 0,0-1 1 0 0,1 0-1 0 0,-1 0 1 0 0,0 0-1 0 0,0 0 0 0 0,0-1 1 0 0,0 1-1 0 0,-1-1 1 0 0,1 0-1 0 0,-1 0 1 0 0,1 0-1 0 0,-1 0 0 0 0,0 0 1 0 0,0-1-1 0 0,1-2-1 0 0,1-5 5 0 0,0 1 0 0 0,-1-1 0 0 0,-1 1-1 0 0,0-1 1 0 0,1-7-5 0 0,0 3-3 0 0,1-8 22 0 0,-4 21-20 0 0,0 0 1 0 0,0 0-1 0 0,0 0 0 0 0,0 0 0 0 0,1 0 1 0 0,-1 0-1 0 0,0 0 0 0 0,1 0 0 0 0,0 0 1 0 0,-1 0-1 0 0,1 0 0 0 0,0 0 0 0 0,0 1 0 0 0,0-1 1 0 0,0 0-1 0 0,0 0 0 0 0,1 1 0 0 0,-1-1 1 0 0,0 1-1 0 0,1-1 0 0 0,0 0 1 0 0,-1 2 0 0 0,0 0 0 0 0,-1 0 0 0 0,1 0 0 0 0,0 1 0 0 0,0-1 0 0 0,-1 0 0 0 0,1 0 0 0 0,0 0 0 0 0,0 1 0 0 0,-1-1 0 0 0,1 0 0 0 0,0 1 0 0 0,-1-1 0 0 0,1 0 0 0 0,-1 1 0 0 0,1-1 0 0 0,0 1 0 0 0,-1-1 0 0 0,1 1 0 0 0,-1 0 0 0 0,1-1 0 0 0,12 14 0 0 0,-12-12 0 0 0,13 18 0 0 0,-13-17 0 0 0,1 1 0 0 0,0-1 0 0 0,0 0 0 0 0,0 0 0 0 0,1-1 0 0 0,-1 1 0 0 0,1 0 0 0 0,-1-1 0 0 0,1 0 0 0 0,0-1 0 0 0,-1 1 0 0 0,1-1 0 0 0,0 0 0 0 0,0 1 0 0 0,0-1 0 0 0,0-1 0 0 0,0 1 0 0 0,0 0 0 0 0,0-1 0 0 0,0 1 0 0 0,0-1 0 0 0,0 0 0 0 0,0 0 0 0 0,0 0 0 0 0,0-1 0 0 0,1 1 0 0 0,-1-1 0 0 0,0 0 0 0 0,0 0 0 0 0,0 0 0 0 0,-1 0 0 0 0,1 0 0 0 0,0 0 0 0 0,0-1 0 0 0,43-17 0 0 0,-16 10 0 0 0,-8-1 0 0 0,1 1 0 0 0,3 0 0 0 0,-3 9 0 0 0,-22 0 0 0 0,1 0 0 0 0,-1 0 0 0 0,0 0 0 0 0,0 0 0 0 0,0 1 0 0 0,1-1 0 0 0,-1 0 0 0 0,0 1 0 0 0,0-1 0 0 0,0 1 0 0 0,0-1 0 0 0,0 1 0 0 0,0 0 0 0 0,0-1 0 0 0,0 1 0 0 0,0 0 0 0 0,0 0 0 0 0,0 0 0 0 0,-1-1 0 0 0,1 1 0 0 0,0 0 0 0 0,0 0 0 0 0,-1 0 0 0 0,1 1 0 0 0,7 22 86 0 0,1 1 0 0 0,1-1 0 0 0,1-1 0 0 0,1 0-1 0 0,4 5-85 0 0,-7-14 62 0 0,1-1 0 0 0,0 0-1 0 0,0-1 1 0 0,1 0 0 0 0,1 0-1 0 0,0-1 1 0 0,0-1 0 0 0,15 9-62 0 0,-24-17 37 0 0,0 0 1 0 0,0-1 0 0 0,0 1-1 0 0,1-1 1 0 0,-1 0-1 0 0,0 0 1 0 0,1 0 0 0 0,-1 0-1 0 0,1-1 1 0 0,-1 0-1 0 0,1 1 1 0 0,-1-1 0 0 0,1 0-1 0 0,-1-1 1 0 0,1 1-1 0 0,-1-1 1 0 0,1 1 0 0 0,-1-1-1 0 0,0 0 1 0 0,1 0-1 0 0,-1-1 1 0 0,0 1 0 0 0,0-1-38 0 0,2 0-7 0 0,-1 0 1 0 0,0-1-1 0 0,0 0 0 0 0,-1 0 1 0 0,1 0-1 0 0,0 0 1 0 0,-1 0-1 0 0,0-1 1 0 0,0 1-1 0 0,0-1 1 0 0,0 0-1 0 0,-1 0 0 0 0,1 0 1 0 0,-1 0-1 0 0,0-1 1 0 0,1-2 6 0 0,1-5 6 0 0,0-1 1 0 0,-1 0 0 0 0,0 0-1 0 0,-1 1 1 0 0,-1-1 0 0 0,0-1-1 0 0,0 1 1 0 0,-2-3-7 0 0,-1-5-21 0 0,-1 0-1 0 0,-1 0 1 0 0,-5-15 21 0 0,9 34-6 0 0,-1 1 1 0 0,1-1-1 0 0,-1 0 0 0 0,0 0 1 0 0,0 0-1 0 0,0 0 0 0 0,0 1 0 0 0,0-1 1 0 0,0 0-1 0 0,0 1 0 0 0,-1-1 1 0 0,1 1-1 0 0,-1-1 0 0 0,0 0 6 0 0,1 2-4 0 0,1 0 0 0 0,0-1 0 0 0,-1 1 0 0 0,1 0 1 0 0,0 0-1 0 0,-1 0 0 0 0,1 0 0 0 0,0 0 0 0 0,-1 0 0 0 0,1 0 0 0 0,0 0 0 0 0,-1 0 0 0 0,1 0 0 0 0,0 0 1 0 0,-1 0-1 0 0,1 0 0 0 0,0 0 0 0 0,-1 0 0 0 0,1 0 0 0 0,0 0 0 0 0,-1 0 0 0 0,1 0 0 0 0,0 1 0 0 0,-1-1 1 0 0,1 0-1 0 0,0 0 0 0 0,0 0 0 0 0,-1 0 0 0 0,1 1 0 0 0,0-1 0 0 0,0 0 0 0 0,-1 0 0 0 0,1 1 0 0 0,0-1 1 0 0,0 0-1 0 0,0 1 0 0 0,-1-1 0 0 0,1 0 0 0 0,0 0 0 0 0,0 1 0 0 0,0-1 4 0 0,-1 2-6 0 0,0 0 1 0 0,0 1-1 0 0,0-1 0 0 0,0 0 0 0 0,0 0 0 0 0,1 0 1 0 0,-1 1-1 0 0,1-1 0 0 0,-1 0 0 0 0,1 1 0 0 0,0-1 1 0 0,0 0-1 0 0,0 1 0 0 0,1 1 6 0 0,5 33-63 0 0,-6-35 63 0 0,4 13 0 0 0,0 0 0 0 0,1-1 0 0 0,0 1 0 0 0,1-1 0 0 0,1 0 0 0 0,0-1 0 0 0,1 0 0 0 0,0 0 0 0 0,1 0 0 0 0,1-1 0 0 0,9 9 0 0 0,61 62 0 0 0,0-1-580 0 0,-29-34-2910 0 0,16 8 3490 0 0,-42-37-1522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2:45.4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1149 1329 13360 0 0,'4'7'1209'0'0,"14"26"-970"0"0,-10-12 1032 0 0,-4-15-198 0 0,-1 1 0 0 0,0 0 0 0 0,-1 0 1 0 0,0 1-1 0 0,0-1 0 0 0,0 0 0 0 0,0 7-1073 0 0,5 70 2095 0 0,0-3-774 0 0,-4 12-1321 0 0,-3 322 2621 0 0,-1-438-2592 0 0,0 17-22 0 0,0-1 1 0 0,1 0 0 0 0,0 1 0 0 0,1-1-1 0 0,-1 1 1 0 0,2-5-8 0 0,0-2 0 0 0,0 0-1 0 0,-1-1 1 0 0,-1 1 0 0 0,0 0-1 0 0,-3-12 1 0 0,1-23 13 0 0,6-195 21 0 0,1 163-24 0 0,3 0-1 0 0,5-3-9 0 0,-12 72 11 0 0,1 0 0 0 0,1 0 0 0 0,0-1 0 0 0,1 1 0 0 0,0 1 0 0 0,0-1 0 0 0,4-4-11 0 0,-8 14 11 0 0,1 0-1 0 0,0 0 0 0 0,-1 0 0 0 0,1 0 1 0 0,0 0-1 0 0,0 0 0 0 0,0 0 0 0 0,-1 1 0 0 0,1-1 1 0 0,0 0-1 0 0,0 1 0 0 0,0-1 0 0 0,0 0 1 0 0,1 1-1 0 0,-1-1 0 0 0,0 1 0 0 0,0 0 0 0 0,0-1 1 0 0,0 1-11 0 0,0 0 10 0 0,0 0-1 0 0,0 0 1 0 0,-1 0 0 0 0,1 1 0 0 0,0-1 0 0 0,-1 0 0 0 0,1 0 0 0 0,0 1 0 0 0,-1-1-1 0 0,1 0 1 0 0,0 1 0 0 0,-1-1 0 0 0,1 1 0 0 0,-1-1 0 0 0,1 1 0 0 0,0-1 0 0 0,-1 1 0 0 0,1-1-1 0 0,-1 1 1 0 0,0-1 0 0 0,1 1 0 0 0,-1 0 0 0 0,1-1 0 0 0,-1 1 0 0 0,0 0 0 0 0,0-1-1 0 0,1 1 1 0 0,-1 0 0 0 0,0-1 0 0 0,0 1-10 0 0,4 14 25 0 0,0 0 1 0 0,-2 0-1 0 0,1 0 0 0 0,-2 0 1 0 0,0 1-26 0 0,5 39 33 0 0,-1-15-33 0 0,0 17 0 0 0,-3-32 41 0 0,5 18-41 0 0,-1 0 23 0 0,-5-38-23 0 0,0 0 0 0 0,0 0 0 0 0,0 0 0 0 0,1 0 0 0 0,-1 0 0 0 0,1 0 0 0 0,1 1 0 0 0,-3-5 0 0 0,0-1 0 0 0,0 0 0 0 0,0 0 0 0 0,0 0 0 0 0,0 0 0 0 0,1 1 0 0 0,-1-1 0 0 0,0 0 0 0 0,0 0 0 0 0,0 0 0 0 0,0 0 0 0 0,0 1 0 0 0,0-1 0 0 0,0 0 0 0 0,0 0 0 0 0,1 0 0 0 0,-1 0 0 0 0,0 0 0 0 0,0 1 0 0 0,0-1 0 0 0,0 0 0 0 0,1 0 0 0 0,-1 0 0 0 0,0 0 0 0 0,0 0 0 0 0,0 0 0 0 0,0 0 0 0 0,1 0 0 0 0,-1 0 0 0 0,0 0 0 0 0,0 0 0 0 0,0 0 0 0 0,1 0 0 0 0,-1 0 0 0 0,0 0 0 0 0,0 0 0 0 0,0 0 0 0 0,0 0 0 0 0,1 0 0 0 0,-1 0 0 0 0,0 0 0 0 0,0 0 0 0 0,0 0 0 0 0,1 0 0 0 0,-1 0 0 0 0,0 0 0 0 0,0 0 0 0 0,0-1 0 0 0,0 1 0 0 0,0 0 0 0 0,1 0 0 0 0,-1 0 0 0 0,0 0 0 0 0,0 0 0 0 0,0-1 0 0 0,6-8 0 0 0,-6 8 0 0 0,12-23 1 0 0,-2 0 0 0 0,0-1 0 0 0,4-21-1 0 0,-6 21 8 0 0,2-8 6 0 0,0 0 14 0 0,1 0 0 0 0,1 0-1 0 0,2 2 1 0 0,8-13-28 0 0,-18 37 3 0 0,1-2 15 0 0,0 1 1 0 0,1 0 0 0 0,3-4-19 0 0,-8 10 3 0 0,0 1 0 0 0,1-1 0 0 0,-1 1 1 0 0,1-1-1 0 0,0 1 0 0 0,-1 0 0 0 0,1-1 1 0 0,0 1-1 0 0,0 0 0 0 0,-1 0 1 0 0,1 0-1 0 0,0 1 0 0 0,0-1 0 0 0,0 0 1 0 0,0 1-1 0 0,0-1 0 0 0,1 1 0 0 0,0-1-3 0 0,-1 2 8 0 0,-1-1 0 0 0,1 0-1 0 0,-1 0 1 0 0,1 1-1 0 0,-1-1 1 0 0,0 1 0 0 0,1-1-1 0 0,-1 1 1 0 0,1 0 0 0 0,-1 0-1 0 0,0-1 1 0 0,0 1-1 0 0,0 0 1 0 0,1 0 0 0 0,-1 0-1 0 0,0 0 1 0 0,0 1-1 0 0,0-1 1 0 0,0 0 0 0 0,-1 0-1 0 0,1 0 1 0 0,0 1 0 0 0,0-1-1 0 0,-1 1-7 0 0,4 6 38 0 0,-1-1 1 0 0,0 1-1 0 0,0 0 0 0 0,-1 0-38 0 0,1 3 15 0 0,23 81 51 0 0,10 81-66 0 0,-20-88 52 0 0,4-1 1 0 0,16 39-53 0 0,-29-102 26 0 0,3 8 92 0 0,0 0 0 0 0,3-1-1 0 0,0 0 1 0 0,14 20-118 0 0,-26-47-25 0 0,-1 0 0 0 0,1 0-1 0 0,0 0 1 0 0,0 0 0 0 0,0 0 0 0 0,0 0 0 0 0,1 0 0 0 0,-1 0-1 0 0,0 0 1 0 0,0-1 0 0 0,0 1 0 0 0,1 0 0 0 0,-1-1-1 0 0,0 1 1 0 0,1-1 0 0 0,-1 1 0 0 0,1-1 0 0 0,-1 0 25 0 0,0 0-24 0 0,0 0 0 0 0,0 0 0 0 0,-1 0 0 0 0,1 0 0 0 0,0 0 0 0 0,0 0 0 0 0,0 0 0 0 0,-1-1 0 0 0,1 1 1 0 0,0 0-1 0 0,0 0 0 0 0,-1-1 0 0 0,1 1 0 0 0,0-1 0 0 0,-1 1 0 0 0,1 0 0 0 0,0-1 0 0 0,-1 1 0 0 0,1-1 0 0 0,0 0 0 0 0,-1 1 0 0 0,1-1 1 0 0,-1 1-1 0 0,1-1 0 0 0,-1 0 0 0 0,0 0 0 0 0,1 1 0 0 0,-1-1 0 0 0,0 0 0 0 0,1 0 0 0 0,-1 1 0 0 0,0-1 0 0 0,0-1 24 0 0,13-41-3434 0 0,-10 21 1183 0 0</inkml:trace>
  <inkml:trace contextRef="#ctx0" brushRef="#br0" timeOffset="700.12">2099 1736 9216 0 0,'1'11'281'0'0,"0"-1"1"0"0,0 1 0 0 0,2 2-282 0 0,1 12 2820 0 0,-2-19-503 0 0,-1 0 0 0 0,1 0 1 0 0,0 0-1 0 0,3 4-2317 0 0,2 10 2565 0 0,-6-19-2481 0 0,-1-1-1 0 0,1 1 0 0 0,-1-1 0 0 0,1 1 1 0 0,-1-1-1 0 0,0 0 0 0 0,1 1 1 0 0,-1-1-1 0 0,1 0 0 0 0,0 1 1 0 0,-1-1-1 0 0,1 0 0 0 0,-1 0 0 0 0,1 1 1 0 0,-1-1-1 0 0,1 0 0 0 0,0 0 1 0 0,-1 0-1 0 0,1 0 0 0 0,0 0-83 0 0,0 0 216 0 0,8 2 235 0 0,-1 0 0 0 0,1-1 0 0 0,0-1 0 0 0,0 1 0 0 0,0-2 0 0 0,-1 1 0 0 0,1-1 0 0 0,6-1-451 0 0,1 0 210 0 0,43-1 728 0 0,1 2 0 0 0,26 5-938 0 0,-66-3 124 0 0,12 2 8 0 0,0 2-1 0 0,0 1-131 0 0,44 6 81 0 0,-59-10-78 0 0,0 2 1 0 0,0 0-1 0 0,3 2-3 0 0,-4-1-1 0 0,1-1 1 0 0,-1-1-1 0 0,7 1 1 0 0,-5-2-7 0 0,-1 0 0 0 0,1 2 0 0 0,-1 0 0 0 0,1 1 0 0 0,3 3 7 0 0,-18-7 14 0 0,7 3-213 0 0,0-1 0 0 0,1 0 0 0 0,3 0 199 0 0,-12-2 3 0 0,1-1-1 0 0,0 1 1 0 0,-1-1 0 0 0,1 0 0 0 0,-1 0 0 0 0,1 0 0 0 0,0 0 0 0 0,-1-1 0 0 0,1 1 0 0 0,-1-1 0 0 0,1 1-1 0 0,-1-1 1 0 0,1 0 0 0 0,-1 0 0 0 0,0 0 0 0 0,2-1-3 0 0,-3 1 252 0 0,-1 1-63 0 0,0 0-263 0 0,-1 0-56 0 0,-28-6-1031 0 0,2 0-2304 0 0,3 5-6654 0 0</inkml:trace>
  <inkml:trace contextRef="#ctx0" brushRef="#br0" timeOffset="1450.332">1813 800 9216 0 0,'0'0'421'0'0,"0"0"-12"0"0,2 1 185 0 0,7 2 1747 0 0,-7-2 790 0 0,-2-1 1195 0 0,6 0-2433 0 0,-3-1-1609 0 0,0 1 0 0 0,0-1-1 0 0,0 0 1 0 0,0 0 0 0 0,0 0-1 0 0,0 0 1 0 0,0 0-1 0 0,0-1 1 0 0,-1 1 0 0 0,1-1-1 0 0,2-1-283 0 0,28-24 1328 0 0,-31 25-1281 0 0,0 1 0 0 0,-1 0 0 0 0,1-1 0 0 0,0 1 0 0 0,0 0 1 0 0,0 0-1 0 0,0 0 0 0 0,0 1 0 0 0,0-1 0 0 0,0 0 0 0 0,0 1 0 0 0,0-1 0 0 0,0 1 0 0 0,0 0 0 0 0,0 0 0 0 0,1 0 0 0 0,-1 0 0 0 0,0 0 0 0 0,0 0 0 0 0,0 0 0 0 0,0 1 0 0 0,0-1 0 0 0,0 1 1 0 0,1 0-1 0 0,-1-1 0 0 0,-1 1 0 0 0,1 0 0 0 0,2 1-47 0 0,-1 0 29 0 0,0 0 0 0 0,-1 0 0 0 0,1 0 0 0 0,-1 0-1 0 0,1 0 1 0 0,-1 0 0 0 0,0 1 0 0 0,0-1 0 0 0,0 1 0 0 0,0-1 0 0 0,0 1 0 0 0,0 0 0 0 0,-1 0 0 0 0,0 0 0 0 0,1 0 0 0 0,-1 0 0 0 0,0 0 0 0 0,0 3-29 0 0,1 14 4 0 0,0 0-1 0 0,-2 0 1 0 0,0 0 0 0 0,-2 0 0 0 0,0-1 0 0 0,-1 1-1 0 0,-1 0 1 0 0,0-1 0 0 0,-2 0 0 0 0,0 0 0 0 0,-2 0-1 0 0,0-1 1 0 0,0 0 0 0 0,-12 17-4 0 0,19-34 0 0 0,0 0 0 0 0,0 1 0 0 0,0-1 0 0 0,0 0 0 0 0,0 0 0 0 0,0 0 0 0 0,0 0 0 0 0,-1 0 0 0 0,1 0 0 0 0,0 0 0 0 0,-1 0 0 0 0,1-1 0 0 0,-1 1 0 0 0,-7 4 0 0 0,0 1 0 0 0,-2-8 0 0 0,8 0 6 0 0,1 0-1 0 0,0 0 1 0 0,-1-1 0 0 0,1 1-1 0 0,0 0 1 0 0,0-1 0 0 0,1 1-1 0 0,-1-1 1 0 0,0 1-1 0 0,1-1 1 0 0,0 0 0 0 0,0 0-1 0 0,0 0 1 0 0,0 0 0 0 0,0 0-1 0 0,0 0 1 0 0,1 0-1 0 0,-1 0 1 0 0,1 0 0 0 0,0 0-1 0 0,0 0 1 0 0,0 0 0 0 0,0 0-1 0 0,1 0 1 0 0,-1 0-1 0 0,1 0 1 0 0,0-1-6 0 0,4-14 110 0 0,-5 16-94 0 0,0-1 0 0 0,1 1 0 0 0,0 0 0 0 0,-1-1 1 0 0,1 1-1 0 0,0 0 0 0 0,0 0 0 0 0,1-1 0 0 0,-1 1 1 0 0,0 0-1 0 0,1 0 0 0 0,-1 0-16 0 0,1 0 14 0 0,1-1 1 0 0,0 1-1 0 0,-1-1 0 0 0,1 1 0 0 0,0 0 0 0 0,0 0 1 0 0,0 0-1 0 0,0 0 0 0 0,1 0 0 0 0,-1 1 1 0 0,0 0-1 0 0,1 0 0 0 0,-1-1 0 0 0,1 2 0 0 0,-1-1 1 0 0,1 0-1 0 0,-1 1 0 0 0,1 0 0 0 0,0 0 1 0 0,-1 0-1 0 0,1 0 0 0 0,-1 0 0 0 0,1 1 0 0 0,0 0 1 0 0,-1-1-1 0 0,1 1 0 0 0,0 1-14 0 0,17 5-80 0 0,1 2 0 0 0,-1 0 0 0 0,0 1 0 0 0,-1 1 0 0 0,17 13 80 0 0,-34-22-311 0 0,1 0 0 0 0,0 0-1 0 0,0 0 1 0 0,0 0 0 0 0,0 0 0 0 0,0-1 0 0 0,1 1-1 0 0,-1-1 1 0 0,0 0 0 0 0,1-1 0 0 0,-1 1-1 0 0,0-1 1 0 0,1 0 0 0 0,0 0 311 0 0,3-2-1555 0 0</inkml:trace>
  <inkml:trace contextRef="#ctx0" brushRef="#br0" timeOffset="1823.417">2272 693 2304 0 0,'1'0'15'0'0,"0"0"1"0"0,-1 0-1 0 0,1 0 1 0 0,0 0-1 0 0,0 0 1 0 0,-1 0-1 0 0,1 1 0 0 0,0-1 1 0 0,0 0-1 0 0,-1 1 1 0 0,1-1-1 0 0,0 0 1 0 0,-1 1-1 0 0,1-1 0 0 0,-1 1 1 0 0,1-1-1 0 0,0 1 1 0 0,-1 0-1 0 0,1-1 1 0 0,-1 1-1 0 0,0-1 0 0 0,1 1 1 0 0,-1 0-1 0 0,1-1 1 0 0,-1 1-16 0 0,1 2 306 0 0,13 9 3425 0 0,2 3 2120 0 0,-6-1-2893 0 0,-2-4-1660 0 0,-1 1 0 0 0,0 0-1 0 0,0 2-1297 0 0,-5-9-12 0 0,0 1 0 0 0,0 0 0 0 0,-1 0-1 0 0,1-1 1 0 0,-1 1 0 0 0,0 0 0 0 0,-1 0 0 0 0,1 1-1 0 0,-1 2 13 0 0,0-1-209 0 0,0 0 0 0 0,1 0-1 0 0,-1 0 1 0 0,1 0 0 0 0,1 0-1 0 0,-1 0 1 0 0,2 1 209 0 0,1 4-551 0 0</inkml:trace>
  <inkml:trace contextRef="#ctx0" brushRef="#br0" timeOffset="2303.42">2432 856 11976 0 0,'1'-1'35'0'0,"-1"0"58"0"0,0 1 0 0 0,1 0 0 0 0,-1-1 0 0 0,0 1-1 0 0,0-1 1 0 0,1 1 0 0 0,-1 0 0 0 0,0-1 0 0 0,0 1 0 0 0,1 0-1 0 0,-1-1 1 0 0,1 1 0 0 0,-1 0 0 0 0,0-1 0 0 0,1 1 0 0 0,-1 0 0 0 0,0 0-1 0 0,1 0 1 0 0,-1-1 0 0 0,1 1 0 0 0,-1 0 0 0 0,1 0 0 0 0,-1 0 0 0 0,1 0-1 0 0,-1 0 1 0 0,0 0 0 0 0,1 0 0 0 0,-1 0 0 0 0,1 0 0 0 0,-1 0 0 0 0,1 0-1 0 0,-1 0 1 0 0,1 0 0 0 0,-1 0 0 0 0,1 0 0 0 0,-1 0 0 0 0,0 1 0 0 0,1-1-93 0 0,0 1 2567 0 0,-1-1 121 0 0,0 0-238 0 0,0 0-1116 0 0,0 0-484 0 0,0 0-97 0 0,-5 6 326 0 0,1-4-1022 0 0,0 0 0 0 0,-1 0 0 0 0,1 0 0 0 0,-1-1 0 0 0,1 1 0 0 0,-1-1 0 0 0,0 0 0 0 0,1-1 0 0 0,-1 1 1 0 0,0-1-1 0 0,0 0 0 0 0,-1 0-57 0 0,-8 1-139 0 0,6-1 137 0 0,0 0-1 0 0,-1-1 1 0 0,1 0 0 0 0,0 0-1 0 0,0 0 1 0 0,0-1 0 0 0,0-1-1 0 0,0 1 1 0 0,-7-4 2 0 0,13 5-204 0 0,0 0 0 0 0,0 1-1 0 0,0-1 1 0 0,0 1 0 0 0,0 0 0 0 0,0 0 0 0 0,0-1 0 0 0,0 2 0 0 0,-1-1 204 0 0,-18-2-7094 0 0,4-5-1033 0 0</inkml:trace>
  <inkml:trace contextRef="#ctx0" brushRef="#br0" timeOffset="3240.854">627 1818 23039 0 0,'0'0'528'0'0,"0"0"70"0"0,0 0 36 0 0,-2 7 113 0 0,0-4-699 0 0,0 0 0 0 0,-1 0 0 0 0,0 0-1 0 0,1 0 1 0 0,-1-1 0 0 0,0 1 0 0 0,-1-1 0 0 0,1 1 0 0 0,0-1 0 0 0,-1 0 0 0 0,1-1 0 0 0,-1 1-1 0 0,-2 0-47 0 0,-11 4 676 0 0,0 0-1 0 0,-9 1-675 0 0,-39 5 1200 0 0,-1-2 0 0 0,-14-3-1200 0 0,3 1 192 0 0,71-7-192 0 0,-46 4-392 0 0,-25 0 392 0 0,68-5-45 0 0,0 1 0 0 0,0 1 0 0 0,0-1-1 0 0,-4 3 46 0 0,4-2-164 0 0,0 0 0 0 0,1-1 0 0 0,-1 0 0 0 0,-4 0 164 0 0,31-17-9517 0 0,-6 6 1168 0 0</inkml:trace>
  <inkml:trace contextRef="#ctx0" brushRef="#br0" timeOffset="4262.059">1292 1234 9672 0 0,'4'11'748'0'0,"-4"-11"-703"0"0,0 0-1 0 0,0 0 1 0 0,0 1 0 0 0,0-1 0 0 0,0 0 0 0 0,0 0 0 0 0,0 1-1 0 0,0-1 1 0 0,0 0 0 0 0,1 0 0 0 0,-1 1 0 0 0,0-1 0 0 0,0 0-1 0 0,0 0 1 0 0,0 0 0 0 0,1 0 0 0 0,-1 1 0 0 0,0-1 0 0 0,0 0 0 0 0,0 0-1 0 0,1 0 1 0 0,-1 0 0 0 0,0 1 0 0 0,0-1 0 0 0,0 0 0 0 0,1 0-1 0 0,-1 0 1 0 0,0 0 0 0 0,0 0 0 0 0,1 0 0 0 0,-1 0 0 0 0,0 0-1 0 0,0 0 1 0 0,1 0 0 0 0,-1 0 0 0 0,0 0 0 0 0,0 0 0 0 0,1 0 0 0 0,-1 0-1 0 0,0 0 1 0 0,0 0 0 0 0,1 0 0 0 0,-1 0 0 0 0,0-1 0 0 0,0 1-1 0 0,1 0 1 0 0,-1 0 0 0 0,0 0 0 0 0,0 0-45 0 0,2-1 431 0 0,1 0 1 0 0,-1 0-1 0 0,0 0 1 0 0,0 0-1 0 0,0-1 1 0 0,-1 1-1 0 0,1-1 1 0 0,0 1-1 0 0,0-1 1 0 0,-1 0-1 0 0,1 1 1 0 0,-1-1-1 0 0,1 0 1 0 0,-1 0-1 0 0,0 0 1 0 0,0 0-432 0 0,3-6 508 0 0,0 1 0 0 0,-1 0 1 0 0,0-1-1 0 0,0-1-508 0 0,-2 8 56 0 0,15-49 3148 0 0,5-31-3204 0 0,5-32 1521 0 0,-22 93-1202 0 0,2 0-1 0 0,6-14-318 0 0,3-12 279 0 0,-9 23-200 0 0,1-2 37 0 0,1-1 0 0 0,3-2-116 0 0,-9 22 10 0 0,0 0 1 0 0,-1 0-1 0 0,1 0 1 0 0,-1-1-1 0 0,0 0-10 0 0,-1 1 2 0 0,1 0 0 0 0,0 0 0 0 0,1 0 0 0 0,-1 0 0 0 0,1 0 0 0 0,1-1-2 0 0,0 2-15 0 0,-1 0 0 0 0,0 0 1 0 0,0 0-1 0 0,0 0 1 0 0,0-1-1 0 0,-1 1 0 0 0,0-1 1 0 0,0 1-1 0 0,-1-4 15 0 0,0 8-119 0 0,0 1-162 0 0,0 0-678 0 0,0 0-294 0 0,0 0-912 0 0,0 1-3613 0 0,-4 6-1545 0 0</inkml:trace>
  <inkml:trace contextRef="#ctx0" brushRef="#br0" timeOffset="4642.756">1317 1979 19551 0 0,'6'11'632'0'0,"-5"-8"-517"0"0,1-1-1 0 0,-1 0 1 0 0,0 1-1 0 0,0-1 1 0 0,0 1-1 0 0,0-1 1 0 0,0 1-1 0 0,-1 0 0 0 0,1-1 1 0 0,-1 1-1 0 0,0 0 1 0 0,1-1-1 0 0,-1 3-114 0 0,-7 22 559 0 0,-1-1-1 0 0,-1 1 1 0 0,-1-1-1 0 0,-10 18-558 0 0,-2 4 304 0 0,-2 6 138 0 0,-3-2 0 0 0,-3-1 0 0 0,-15 19-442 0 0,-110 139 1704 0 0,130-178-1252 0 0,-1-1 1 0 0,-2-2-1 0 0,-1 0 0 0 0,-24 17-452 0 0,1-6 407 0 0,47-36-302 0 0,-6 3-27 0 0,10-6-82 0 0,0 0 1 0 0,1 0-1 0 0,-1 0 1 0 0,0 0-1 0 0,0 1 1 0 0,0-1-1 0 0,1 0 0 0 0,-1 0 1 0 0,0 0-1 0 0,0-1 1 0 0,0 1-1 0 0,1 0 1 0 0,-1 0-1 0 0,0 0 1 0 0,0 0-1 0 0,1-1 1 0 0,-1 1-1 0 0,0 0 0 0 0,1-1 1 0 0,-1 1-1 0 0,0-1 1 0 0,1 1-1 0 0,-1-1 1 0 0,0 1-1 0 0,1-1 1 0 0,-1 1-1 0 0,1-1 1 0 0,-1 1 3 0 0,-10-17-660 0 0,10 4-649 0 0,2 4-3286 0 0,3 2-3908 0 0</inkml:trace>
  <inkml:trace contextRef="#ctx0" brushRef="#br0" timeOffset="5089.821">880 1007 13880 0 0,'0'0'630'0'0,"2"-8"218"0"0,4 1-637 0 0,-6 7-37 0 0,1-1 0 0 0,-1 1 0 0 0,1 0 0 0 0,-1 0-1 0 0,1-1 1 0 0,-1 1 0 0 0,1 0 0 0 0,-1 0 0 0 0,1 0 0 0 0,-1 0 0 0 0,1 0 0 0 0,0 0 0 0 0,-1 0 0 0 0,1 0 0 0 0,-1 0-1 0 0,1 0 1 0 0,-1 0 0 0 0,1 0 0 0 0,-1 0 0 0 0,1 0 0 0 0,-1 0 0 0 0,1 1 0 0 0,-1-1 0 0 0,1 0 0 0 0,-1 0 0 0 0,1 1-174 0 0,13 12 1927 0 0,4 18-542 0 0,-17-30-1325 0 0,5 12 371 0 0,-1 1 0 0 0,0 0-1 0 0,-1 0-430 0 0,9 27 306 0 0,38 91 1676 0 0,4 37-1982 0 0,36 115 1016 0 0,-23-76-316 0 0,21 58 10 0 0,-64-193-544 0 0,84 220 126 0 0,-54-177-427 0 0,-42-71-1706 0 0,-12-43 1529 0 0,1 1 138 0 0,-2 0-3113 0 0,0-3 1604 0 0</inkml:trace>
  <inkml:trace contextRef="#ctx0" brushRef="#br0" timeOffset="7709.818">3190 1579 16727 0 0,'0'0'763'0'0,"0"0"-12"0"0,1 1-479 0 0,2 1-29 0 0,-1 0 1 0 0,0 0-1 0 0,0 0 1 0 0,0 0 0 0 0,0 0-1 0 0,0 1 1 0 0,0-1-1 0 0,0 1 1 0 0,-1-1-1 0 0,1 1 1 0 0,-1 0 0 0 0,0-1-1 0 0,0 1 1 0 0,0 0-1 0 0,0 0-243 0 0,2 8 846 0 0,-1 1 0 0 0,0 0 1 0 0,0 4-847 0 0,2 17 618 0 0,0 1-10 0 0,-1 0-1 0 0,-2 0 1 0 0,-3 25-608 0 0,1 0 356 0 0,-4 132 182 0 0,3-172-496 0 0,-1 0 0 0 0,-3 9-42 0 0,1-5 11 0 0,4-17-621 0 0,1-3-996 0 0,-1-7-188 0 0,-1-2 827 0 0,-2-12-768 0 0</inkml:trace>
  <inkml:trace contextRef="#ctx0" brushRef="#br0" timeOffset="8282.039">3043 1609 11976 0 0,'0'0'546'0'0,"0"0"-10"0"0,4-8-322 0 0,13-51 5460 0 0,-4 25-2704 0 0,-10 25-2628 0 0,1-1 0 0 0,0 1 0 0 0,0 0 1 0 0,2-2-343 0 0,3-3 382 0 0,0 1 0 0 0,0 0 0 0 0,1 1 0 0 0,1 0 0 0 0,0 1 0 0 0,4-3-382 0 0,-11 11 103 0 0,0 0 1 0 0,0-1-1 0 0,1 2 1 0 0,-1-1-1 0 0,1 0 1 0 0,0 1-1 0 0,0 0 0 0 0,0 0 1 0 0,0 0-1 0 0,0 1 1 0 0,0 0-1 0 0,0 0 1 0 0,0 0-1 0 0,1 1 1 0 0,-1-1-1 0 0,0 1 1 0 0,1 0-1 0 0,-1 1 0 0 0,0-1 1 0 0,3 2-104 0 0,-1 0 68 0 0,0-1 0 0 0,-1 2 0 0 0,1-1 0 0 0,-1 1 0 0 0,0 0 0 0 0,0 0 0 0 0,0 1 0 0 0,0 0 0 0 0,-1 0 0 0 0,1 0 0 0 0,-1 1-1 0 0,3 3-67 0 0,-1-1 47 0 0,-1 1 0 0 0,0 0-1 0 0,-1 0 1 0 0,0 0-1 0 0,0 1 1 0 0,-1 0 0 0 0,0 0-1 0 0,2 5-46 0 0,-1 4 21 0 0,0 0 0 0 0,-1 0 0 0 0,-1 1 0 0 0,-1-1 0 0 0,0 1 0 0 0,-1-1 0 0 0,-1 1 0 0 0,-1 0 0 0 0,-1 1-21 0 0,0-4 0 0 0,-1 0 0 0 0,-1 0 0 0 0,0-1 0 0 0,-1 1 0 0 0,0-1 0 0 0,-1 0 0 0 0,-1-1 0 0 0,-4 7 0 0 0,8-15-5 0 0,-1-1 1 0 0,-1 1-1 0 0,1 0 0 0 0,-1-1 0 0 0,0 0 0 0 0,0 0 1 0 0,-2 1 4 0 0,4-4-8 0 0,0 0 1 0 0,0 1 0 0 0,0-1 0 0 0,0 0-1 0 0,-1 0 1 0 0,1-1 0 0 0,0 1-1 0 0,-1-1 1 0 0,1 1 0 0 0,-1-1 0 0 0,0 0-1 0 0,1-1 1 0 0,-3 1 7 0 0,5-1-2 0 0,0 0 0 0 0,0 0-1 0 0,0 0 1 0 0,0 0 0 0 0,0 0 0 0 0,-1 0-1 0 0,1 0 1 0 0,0-1 0 0 0,0 1 0 0 0,0 0-1 0 0,0-1 1 0 0,0 1 0 0 0,0-1 0 0 0,0 1-1 0 0,1-1 1 0 0,-1 1 0 0 0,0-1 0 0 0,0 0-1 0 0,0 1 1 0 0,0-1 0 0 0,1 0 0 0 0,-1 0-1 0 0,0 0 1 0 0,1 1 0 0 0,-1-1 0 0 0,0-1 2 0 0,1 0 0 0 0,-1 1 1 0 0,1-1-1 0 0,-1 1 1 0 0,1-1-1 0 0,0 0 1 0 0,0 1-1 0 0,0-1 1 0 0,0 0-1 0 0,0 0 0 0 0,0 1 1 0 0,0-1-1 0 0,1 0 1 0 0,-1 1-1 0 0,0-1 1 0 0,1 1-1 0 0,0-1 0 0 0,0-1 8 0 0,0 1-1 0 0,0-1 1 0 0,0 1-1 0 0,1-1 1 0 0,-1 1-1 0 0,1 0 1 0 0,-1-1-1 0 0,1 1 1 0 0,0 0-1 0 0,1-1-7 0 0,-2 2 8 0 0,1 0-1 0 0,-1 0 1 0 0,0 1 0 0 0,0-1-1 0 0,0 0 1 0 0,0 0-1 0 0,1 1 1 0 0,-1-1-1 0 0,0 1 1 0 0,1-1 0 0 0,-1 1-1 0 0,0 0 1 0 0,1-1-1 0 0,-1 1 1 0 0,1 0-1 0 0,-1 0 1 0 0,0 0 0 0 0,1 0-1 0 0,0 0-7 0 0,4 2 11 0 0,0 0 1 0 0,0 0-1 0 0,0 0 0 0 0,-1 1 1 0 0,0 0-1 0 0,1 0 0 0 0,-1 0 1 0 0,0 0-1 0 0,1 2-11 0 0,5 4 24 0 0,-1 0 0 0 0,0 1-1 0 0,4 5-23 0 0,-4-4 42 0 0,0 0-1 0 0,-1 1 0 0 0,-1 0 0 0 0,0 1 0 0 0,-1 0 1 0 0,0 0-1 0 0,-1 1 0 0 0,0-1 0 0 0,-1 1 1 0 0,-1 1-1 0 0,2 11-41 0 0,-5-19 11 0 0,-1 0 0 0 0,0 0-1 0 0,-1 0 1 0 0,0 0 0 0 0,0 0 0 0 0,0 0 0 0 0,-1 0 0 0 0,0-1 0 0 0,0 1 0 0 0,-1-1 0 0 0,1 1-1 0 0,-2-1 1 0 0,0 1-11 0 0,-4 7 4 0 0,0-1 0 0 0,-1 1 0 0 0,-1-2 0 0 0,-9 10-4 0 0,13-16-6 0 0,0 0-1 0 0,0 0 1 0 0,-1-1-1 0 0,1 0 1 0 0,-1 0-1 0 0,0 0 1 0 0,-1-1-1 0 0,-2 1 7 0 0,5-3-2 0 0,0 0-1 0 0,-1 0 1 0 0,1-1 0 0 0,-1 0-1 0 0,0 0 1 0 0,1 0 0 0 0,-1 0-1 0 0,0-1 1 0 0,0 0 0 0 0,1-1-1 0 0,-1 1 1 0 0,-1-1 2 0 0,-4-1 9 0 0,0-1-1 0 0,0 0 1 0 0,0-1-1 0 0,0 0 1 0 0,1-1-1 0 0,-1 0 1 0 0,1 0-1 0 0,-5-5-8 0 0,1 0-10 0 0,0 0-1 0 0,1-1 0 0 0,1 0 0 0 0,0-1 1 0 0,-6-7 10 0 0,8 5-789 0 0,0-1 1 0 0,1-1 0 0 0,0 0-1 0 0,2 0 1 0 0,0 0 0 0 0,0-1-1 0 0,-1-9 789 0 0,2 6-1904 0 0</inkml:trace>
  <inkml:trace contextRef="#ctx0" brushRef="#br0" timeOffset="8632.74">3631 1878 4144 0 0,'0'0'319'0'0,"0"0"185"0"0,0 0 1555 0 0,0 0 1355 0 0,-2 6-2231 0 0,0-3 5769 0 0,2-3-6705 0 0,0 1-1 0 0,0 0 1 0 0,0 0-1 0 0,0 0 1 0 0,0-1-1 0 0,0 1 0 0 0,0 0 1 0 0,0 0-1 0 0,0-1 1 0 0,0 1-1 0 0,0 0 1 0 0,0 0-1 0 0,1 0 1 0 0,-1-1-1 0 0,0 1 0 0 0,1 0 1 0 0,-1-1-1 0 0,0 1 1 0 0,1 0-1 0 0,-1-1 1 0 0,1 1-1 0 0,-1 0 0 0 0,1-1 1 0 0,-1 1-1 0 0,1-1 1 0 0,0 1-1 0 0,-1-1 1 0 0,1 1-1 0 0,0-1 1 0 0,-1 1-1 0 0,1-1 0 0 0,0 0-246 0 0,1 2 142 0 0,0-1 0 0 0,0 0 0 0 0,0 0 0 0 0,0 0 0 0 0,0 0 0 0 0,0 0 0 0 0,1 0 0 0 0,-1 0 0 0 0,0-1 0 0 0,1 1 0 0 0,1 0-142 0 0,12-1 601 0 0,-3 0-230 0 0,1 0 0 0 0,-1-1 0 0 0,0 0 0 0 0,0-1 0 0 0,6-2-371 0 0,44-9 484 0 0,0 3-1 0 0,1 2 1 0 0,23 2-484 0 0,-29 2 78 0 0,-10 2-127 0 0,-1 3 0 0 0,0 1-1 0 0,0 3 1 0 0,9 3 49 0 0,-43-5-5 0 0,0 1-1 0 0,0 0 1 0 0,0 1 0 0 0,10 5 5 0 0,3 1 173 0 0,-21-9-1872 0 0,-14-4-237 0 0,-6 0 343 0 0,4 2-7 0 0</inkml:trace>
  <inkml:trace contextRef="#ctx0" brushRef="#br0" timeOffset="10264.997">4966 1447 10136 0 0,'0'0'777'0'0,"0"2"-505"0"0,-2 71 7780 0 0,-3 9-8052 0 0,-2-5 1288 0 0,0 5-275 0 0,-10 34-1013 0 0,8-61 1816 0 0,0 19-1816 0 0,8-67 30 0 0,0 0-1 0 0,-1-1 1 0 0,0 1 0 0 0,0 0-1 0 0,-1-1 1 0 0,1 1 0 0 0,-1-1-1 0 0,-1 1-29 0 0,3-6 371 0 0,7-26 1069 0 0,10-37-1275 0 0,0-23 155 0 0,15-91-202 0 0,2-21-461 0 0,-32 190 441 0 0,1 0 0 0 0,0-1 1 0 0,0 1-1 0 0,1 1 0 0 0,0-1 1 0 0,0 0-1 0 0,1-1-98 0 0,-3 6-83 0 0,-1 2-107 0 0,1 3-24 0 0,3 4 267 0 0,-1 0 0 0 0,0 0 0 0 0,0 1 0 0 0,-1-1 0 0 0,0 1 0 0 0,0 0-1 0 0,0 5-52 0 0,5 58 326 0 0,-5-30-326 0 0,0 5 0 0 0,7 35 0 0 0,-9-80 0 0 0,1 6 0 0 0,0 0 0 0 0,1 0 0 0 0,-1 0 0 0 0,1 0 0 0 0,1 0 0 0 0,-1-1 0 0 0,1 1 0 0 0,3 4 0 0 0,-2-7 11 0 0,-4-4-5 0 0,1 0 0 0 0,0 0 0 0 0,-1 0 1 0 0,1 0-1 0 0,0 0 0 0 0,0 0 0 0 0,-1-1 0 0 0,1 1 0 0 0,0 0 1 0 0,-1 0-1 0 0,1-1 0 0 0,0 1 0 0 0,-1 0 0 0 0,1-1 0 0 0,0 1 1 0 0,-1 0-1 0 0,1-1-6 0 0,-1 1 2 0 0,3-3 10 0 0,0-1 0 0 0,0 1 0 0 0,0-1 0 0 0,0 0 1 0 0,-1 1-1 0 0,0-1 0 0 0,1-1 0 0 0,-1 1 0 0 0,-1 0 1 0 0,1 0-1 0 0,-1-1 0 0 0,1-3-12 0 0,3-7 34 0 0,1 0-16 0 0,9-23 112 0 0,6-29-130 0 0,-12 33 77 0 0,6-14-77 0 0,-10 37 12 0 0,-1 0 0 0 0,1 0 1 0 0,1 0-1 0 0,0 1 0 0 0,7-10-12 0 0,2 6 11 0 0,-15 14-9 0 0,1 0 0 0 0,-1 0 0 0 0,1 0 1 0 0,-1 0-1 0 0,1-1 0 0 0,-1 1 0 0 0,1 0 1 0 0,-1 0-1 0 0,1 0 0 0 0,-1 0 0 0 0,1 1 0 0 0,-1-1 1 0 0,1 0-1 0 0,-1 0 0 0 0,0 0 0 0 0,1 0 1 0 0,-1 0-1 0 0,1 1 0 0 0,-1-1 0 0 0,1 0 0 0 0,-1 0 1 0 0,1 1-1 0 0,-1-1 0 0 0,0 0 0 0 0,1 0 0 0 0,-1 1-2 0 0,10 7 7 0 0,-8-4-3 0 0,0-1 1 0 0,0 1-1 0 0,0 0 1 0 0,0 0-1 0 0,-1 0 0 0 0,0 0 1 0 0,0 0-1 0 0,0 0 1 0 0,0 0-1 0 0,0 0 1 0 0,-1 1-5 0 0,2 10 4 0 0,10 57-4 0 0,-2 15 0 0 0,5 39 0 0 0,10 41 0 0 0,-21-151-24 0 0,1 1 0 0 0,1-1 0 0 0,4 9 24 0 0,-6-15-13 0 0,-3-8-206 0 0,-1-2-653 0 0,0 0 651 0 0,1-1-1 0 0,-1 1 0 0 0,1 0 1 0 0,-1 0-1 0 0,1 0 0 0 0,-1 0 1 0 0,1 0-1 0 0,-1-1 0 0 0,0 1 1 0 0,1 0-1 0 0,-1 0 1 0 0,1-1-1 0 0,-1 1 0 0 0,1 0 1 0 0,-1-1-1 0 0,0 1 0 0 0,1-1 222 0 0,3-8-8215 0 0</inkml:trace>
  <inkml:trace contextRef="#ctx0" brushRef="#br0" timeOffset="10857.526">5459 1025 14744 0 0,'2'0'241'0'0,"3"1"58"0"0,-1-2 0 0 0,1 1 1 0 0,0 0-1 0 0,-1-1 0 0 0,2 0-299 0 0,-4 0 148 0 0,0 1 0 0 0,-1-1-1 0 0,1 0 1 0 0,0 0 0 0 0,0 0-1 0 0,-1 0 1 0 0,1 0 0 0 0,-1 0-1 0 0,1 0 1 0 0,-1-1 0 0 0,0 1-1 0 0,1 0 1 0 0,-1-1 0 0 0,1 0-148 0 0,0-1 238 0 0,0 1 1 0 0,1-1-1 0 0,-1 1 1 0 0,1 0-1 0 0,-1 0 0 0 0,1 0 1 0 0,0 0-1 0 0,0 0 1 0 0,0 0-1 0 0,0 1 1 0 0,1-1-239 0 0,38-10 1674 0 0,-37 11-1544 0 0,-1-1-1 0 0,1 0 1 0 0,-1 0 0 0 0,0 0 0 0 0,4-2-130 0 0,-4 1 5 0 0,0 1-1 0 0,1 0 1 0 0,-1 0 0 0 0,1 0 0 0 0,2 0-5 0 0,-4 1 48 0 0,0 0-1 0 0,1 0 0 0 0,-1 0 1 0 0,0 0-1 0 0,0 0 1 0 0,0-1-1 0 0,0 1 0 0 0,0-1 1 0 0,0 0-1 0 0,-1 0 1 0 0,1 0-48 0 0,-1 0 278 0 0,9 14 241 0 0,-9-9-469 0 0,-1 0 0 0 0,1 0 0 0 0,-1 0-1 0 0,0 0 1 0 0,0 0 0 0 0,0 1 0 0 0,0-1 0 0 0,0 0 0 0 0,-1 1 0 0 0,1-1 0 0 0,-1 3-50 0 0,0 4-19 0 0,-1 0 0 0 0,0-1 0 0 0,-1 4 19 0 0,-1 13-189 0 0,0-4 209 0 0,-2 0 1 0 0,0 0 0 0 0,-4 7-21 0 0,5-18 53 0 0,-2 1 1 0 0,1-1-1 0 0,-2 0 0 0 0,1-1 0 0 0,-2 0 0 0 0,1 0 0 0 0,-7 7-53 0 0,15-18 11 0 0,1 0-1 0 0,0 0 1 0 0,0 0-1 0 0,-1 0 1 0 0,1 0-1 0 0,0 0 1 0 0,0 0 0 0 0,0 1-1 0 0,0-1 1 0 0,0 1-1 0 0,0 0 1 0 0,0 0-1 0 0,0-1 1 0 0,1 1-1 0 0,-1 1 1 0 0,0-1-1 0 0,0 0 1 0 0,0 0 0 0 0,0 1-1 0 0,0-1 1 0 0,0 1-1 0 0,1 0-10 0 0,-1 0 4 0 0,1 1-1 0 0,0-1 1 0 0,-1 1 0 0 0,1-1-1 0 0,-1 1 1 0 0,0 0 0 0 0,1 0-1 0 0,-1 0 1 0 0,0 1 0 0 0,0-1-1 0 0,-1 0 1 0 0,1 1 0 0 0,0-1-1 0 0,-1 1 1 0 0,1 1-4 0 0,7 12-154 0 0,-6-12 205 0 0,-1 0 1 0 0,0 0-1 0 0,0 0 1 0 0,0 0 0 0 0,-1 0-1 0 0,1 0 1 0 0,-1 1 0 0 0,0 3-52 0 0,1 6 219 0 0,0-8-166 0 0,-1 1 1 0 0,0 0-1 0 0,-1 0 1 0 0,1 0-1 0 0,-2 0 0 0 0,1 0 1 0 0,-1 0-1 0 0,0 2-53 0 0,-3 15-2 0 0,4-20-59 0 0,-1 0-1 0 0,1-1 1 0 0,-1 1-1 0 0,0 0 1 0 0,0 0-1 0 0,0-1 1 0 0,0 1-1 0 0,0 0 1 0 0,-1-1-1 0 0,0 0 1 0 0,0 1-1 0 0,0-1 1 0 0,0 1 61 0 0,-1-1-148 0 0,2-2 101 0 0,0 1 0 0 0,0-1-1 0 0,0 0 1 0 0,0 1 0 0 0,-1-1 0 0 0,1 0 0 0 0,0 0 0 0 0,-1 0-1 0 0,1 0 1 0 0,0 0 0 0 0,-1 0 0 0 0,0 0 0 0 0,1 0 0 0 0,-1-1-1 0 0,1 1 1 0 0,-1-1 0 0 0,0 1 0 0 0,1-1 0 0 0,-1 1 0 0 0,0-1-1 0 0,0 0 1 0 0,1 0 0 0 0,-1 0 0 0 0,-1 0 47 0 0,3 0-110 0 0,-1 0 0 0 0,1 0 1 0 0,0-1-1 0 0,-1 1 0 0 0,1 0 0 0 0,0 0 0 0 0,0 0 1 0 0,-1 0-1 0 0,1-1 0 0 0,0 1 0 0 0,0 0 1 0 0,-1 0-1 0 0,1 0 0 0 0,0-1 0 0 0,0 1 0 0 0,0 0 1 0 0,-1 0-1 0 0,1-1 0 0 0,0 1 0 0 0,0 0 1 0 0,0-1-1 0 0,0 1 0 0 0,0 0 0 0 0,0-1 1 0 0,-1 1-1 0 0,1 0 110 0 0,0-1-777 0 0,-3-11-6982 0 0</inkml:trace>
  <inkml:trace contextRef="#ctx0" brushRef="#br0" timeOffset="11192.77">5863 969 17503 0 0,'4'5'218'0'0,"0"-1"0"0"0,0 1 0 0 0,-1-1-1 0 0,0 1 1 0 0,1 0 0 0 0,-2 1-1 0 0,1-1 1 0 0,0 0 0 0 0,1 6-218 0 0,-1 0-10 0 0,-1 0 0 0 0,0 0 0 0 0,0 0 0 0 0,-1 11 10 0 0,10 170 2032 0 0,-10-174-2058 0 0,1-1-1 0 0,0 0 1 0 0,2 0-1 0 0,0-1 1 0 0,1 1-1 0 0,0-1 1 0 0,5 8 26 0 0,-9-21-400 0 0,1 0 0 0 0,-1-1 0 0 0,1 1 0 0 0,0-1-1 0 0,-1 1 1 0 0,1-1 0 0 0,0 0 0 0 0,1 0 0 0 0,-1 0 0 0 0,1 1 400 0 0,4 1-1533 0 0</inkml:trace>
  <inkml:trace contextRef="#ctx0" brushRef="#br0" timeOffset="11662.111">6021 1130 21191 0 0,'0'0'480'0'0,"0"0"67"0"0,0 0 32 0 0,0 1-58 0 0,-1 3-514 0 0,0-1 0 0 0,0 0 1 0 0,0 0-1 0 0,-1 0 0 0 0,1 0 0 0 0,-1 0 0 0 0,1-1 0 0 0,-1 1 1 0 0,0 0-1 0 0,0-1 0 0 0,-1 1 0 0 0,1-1 0 0 0,0 0 1 0 0,-1 1-1 0 0,0-1 0 0 0,1-1 0 0 0,-1 1 0 0 0,0 0 1 0 0,0-1-1 0 0,0 1 0 0 0,0-1 0 0 0,0 0 0 0 0,0 0 1 0 0,0 0-1 0 0,0 0 0 0 0,-1 0 0 0 0,1-1 0 0 0,-3 0-7 0 0,1 1 32 0 0,0-1 0 0 0,-1 0-1 0 0,1 0 1 0 0,0 0 0 0 0,-1-1 0 0 0,1 0-1 0 0,0 0 1 0 0,0 0 0 0 0,0-1 0 0 0,0 1-1 0 0,-4-3-31 0 0,-6-4-1268 0 0,-1 0 0 0 0,-12-10 1268 0 0,9 6-4281 0 0,0 1-3034 0 0</inkml:trace>
  <inkml:trace contextRef="#ctx0" brushRef="#br0" timeOffset="12180.525">5138 1 920 0 0,'1'1'67'0'0,"1"1"532"0"0,-1 1 1 0 0,1 0 0 0 0,0-1 0 0 0,-1 1-1 0 0,0 0 1 0 0,0 0 0 0 0,0 0-1 0 0,0 0 1 0 0,0 0 0 0 0,-1 0 0 0 0,1 0-1 0 0,-1 1-599 0 0,1 5 178 0 0,1 3 762 0 0,-1 0 1 0 0,0 1-1 0 0,-1-1 0 0 0,-1 1 1 0 0,0-1-1 0 0,-1 0 0 0 0,-2 10-940 0 0,-2 22 1536 0 0,-3 85 3194 0 0,7 56-4730 0 0,2-132 264 0 0,10 75-1862 0 0,-10-110-5557 0 0</inkml:trace>
  <inkml:trace contextRef="#ctx0" brushRef="#br0" timeOffset="12609.484">5046 2165 13360 0 0,'5'13'356'0'0,"-2"0"0"0"0,0 0 0 0 0,0 0 0 0 0,0 7-356 0 0,-2-11 33 0 0,3 33 1326 0 0,-1 24-1359 0 0,-4 73 4885 0 0,-3-51-2996 0 0,-7 32-1889 0 0,-7 105 1085 0 0,6-58-843 0 0,10-126-215 0 0,1-21-571 0 0,-1 0 1 0 0,-2 8 543 0 0,-4-6-3508 0 0,8-14-3761 0 0</inkml:trace>
  <inkml:trace contextRef="#ctx0" brushRef="#br0" timeOffset="12959.51">4600 2330 18631 0 0,'0'0'852'0'0,"-5"5"279"0"0,-19 24-110 0 0,0 1 1 0 0,-12 23-1022 0 0,-43 69 1404 0 0,41-59-981 0 0,-22 39 203 0 0,-14 29-193 0 0,65-119-430 0 0,0 1 0 0 0,-9 9-3 0 0,9-11-34 0 0,0 0 1 0 0,-5 9 33 0 0,13-19-325 0 0,1-1-142 0 0,8-10-558 0 0,-7 9 791 0 0,57-84-6015 0 0,-32 43 3947 0 0</inkml:trace>
  <inkml:trace contextRef="#ctx0" brushRef="#br0" timeOffset="13725.047">5992 696 11976 0 0,'0'0'546'0'0,"0"0"-10"0"0,1 0-344 0 0,1-1-152 0 0,0 1-1 0 0,0 0 1 0 0,0-1-1 0 0,-1 1 1 0 0,1-1-1 0 0,0 0 1 0 0,0 1-1 0 0,-1-1 1 0 0,1 0-1 0 0,-1 0 1 0 0,1 0-1 0 0,-1 0 1 0 0,1-1-1 0 0,-1 1 1 0 0,1 0-40 0 0,22-26 1749 0 0,-12 14-989 0 0,10-12 164 0 0,-10 11-408 0 0,1 1 1 0 0,0 0-1 0 0,3-2-516 0 0,84-70 1712 0 0,-53 43-1322 0 0,-28 25-265 0 0,0 0-1 0 0,1 1 1 0 0,2 0-125 0 0,15-13 60 0 0,6-4 7 0 0,-39 30-64 0 0,0 1 0 0 0,1-1 0 0 0,-1 1 0 0 0,1 0 0 0 0,0 0-1 0 0,0 0 1 0 0,0 1 0 0 0,3-1-3 0 0,-7 2-19 0 0,-1-1 0 0 0,1 1 0 0 0,-1 0 0 0 0,1 0 0 0 0,-1 0 0 0 0,1 0 0 0 0,-1 0 0 0 0,1 0 0 0 0,-1 0-1 0 0,1 0 1 0 0,-1 0 0 0 0,1 0 0 0 0,-1 0 0 0 0,1 0 0 0 0,-1 0 0 0 0,1 0 0 0 0,-1 1 0 0 0,1-1 0 0 0,-1 0-1 0 0,1 0 1 0 0,-1 0 0 0 0,1 1 0 0 0,-1-1 0 0 0,1 0 0 0 0,-1 1 0 0 0,0-1 0 0 0,1 0 0 0 0,-1 1 0 0 0,1-1 0 0 0,-1 1-1 0 0,0-1 1 0 0,1 1 19 0 0,-1 0-199 0 0,0 0 0 0 0,0 0 1 0 0,0 0-1 0 0,0 1 0 0 0,0-1 0 0 0,0 0 0 0 0,0 0 0 0 0,-1 0 0 0 0,1 1 0 0 0,0-1 0 0 0,-1 0 0 0 0,1 0 0 0 0,-1 1 199 0 0,-3 13-1623 0 0</inkml:trace>
  <inkml:trace contextRef="#ctx0" brushRef="#br0" timeOffset="14095.429">5710 2058 21191 0 0,'11'7'328'0'0,"0"-1"0"0"0,1-1 0 0 0,0 0 0 0 0,-1 0 0 0 0,2-1 0 0 0,-1 0 0 0 0,8 0-328 0 0,14 1 302 0 0,-2 0 575 0 0,1-2-1 0 0,0-1 0 0 0,19-2-876 0 0,37-6 1049 0 0,0-3-1 0 0,45-13-1048 0 0,-94 13 37 0 0,165-42 82 0 0,-154 37-207 0 0,9-3-657 0 0,-21 3-6855 0 0,-21 6-1102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3:01.9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1 480 8288 0 0,'0'0'638'0'0,"1"2"-414"0"0,2 16 386 0 0,-2 12 5481 0 0,-1-29-5860 0 0,0 1 2057 0 0,2 4-219 0 0,0-5 2371 0 0,6-1-4169 0 0,-1-1-1 0 0,0-1 1 0 0,0 0-1 0 0,0 0 1 0 0,0 0-1 0 0,0-1 0 0 0,0 0 1 0 0,0 0-1 0 0,-1-1 1 0 0,0 0-271 0 0,6-2 216 0 0,-1 1-1 0 0,1 0 1 0 0,4-1-216 0 0,61-16 1198 0 0,1 4 0 0 0,1 3-1198 0 0,-10 3 461 0 0,115-15 250 0 0,-162 24-650 0 0,30-2 206 0 0,25 2-267 0 0,436 10 328 0 0,-395-14-264 0 0,-93 4-64 0 0,-22 4 0 0 0,-5 5 0 0 0,-9 6 0 0 0,9-9 0 0 0,-1 1 0 0 0,-4 3 0 0 0,1 1 0 0 0,1 1 0 0 0,-3 4 0 0 0,7-13 0 0 0,1 0 0 0 0,0 1 0 0 0,0-1 0 0 0,0 0 0 0 0,0 0 0 0 0,0 0 0 0 0,0 1 0 0 0,0-1 0 0 0,-1 0 0 0 0,1 0-1 0 0,0 0 1 0 0,0 1 0 0 0,0-1 0 0 0,0 0 0 0 0,0 0 0 0 0,0 0 0 0 0,0 1 0 0 0,0-1 0 0 0,0 0 0 0 0,0 0 0 0 0,0 1 0 0 0,0-1 0 0 0,0 0 0 0 0,0 0 0 0 0,0 0 0 0 0,1 1 0 0 0,-1-1 0 0 0,0 0 0 0 0,0 0 0 0 0,0 0-1 0 0,0 0 1 0 0,0 1 0 0 0,0-1 0 0 0,0 0 0 0 0,1 0 0 0 0,-1 0 0 0 0,0 0 0 0 0,0 1 0 0 0,0-1 0 0 0,0 0 0 0 0,1 0 0 0 0,-1 0 0 0 0,0 0 0 0 0,0 0 0 0 0,0 0 0 0 0,1 0 0 0 0,-1 0 0 0 0,0 0 0 0 0,0 0 0 0 0,0 1 0 0 0,1-1-1 0 0,-1 0 1 0 0,0 0 0 0 0,0 0 0 0 0,0 0 0 0 0,1 0 0 0 0,-1 0 0 0 0,0-1 0 0 0,0 1 0 0 0,1 0 0 0 0,-1 0 0 0 0,0 0 0 0 0,12-1 15 0 0,14-9 45 0 0,-1-1-1 0 0,12-7-59 0 0,25-10-380 0 0,-35 16 293 0 0,21-13 87 0 0,3-2 573 0 0,-48 26-572 0 0,0-1-1 0 0,0 1 1 0 0,0-1-1 0 0,-1 0 1 0 0,1 0 0 0 0,-1 0-1 0 0,1 0 1 0 0,-1 0-1 0 0,0-1 1 0 0,0 1-1 0 0,0-1 1 0 0,0 1-1 0 0,0-1 1 0 0,0 0-1 0 0,-1 1 1 0 0,0-1-1 0 0,1 0 1 0 0,-1 0-1 0 0,0 0 1 0 0,0-3-1 0 0,-1 5-31 0 0,0-1 1 0 0,-1 0-1 0 0,1 1 1 0 0,-1-1-1 0 0,1 1 1 0 0,-1-1-1 0 0,0 1 0 0 0,1-1 1 0 0,-1 1-1 0 0,0-1 1 0 0,0 1-1 0 0,0 0 1 0 0,0 0-1 0 0,0-1 0 0 0,0 1 1 0 0,-1 0 30 0 0,-6-9-223 0 0,5 7 214 0 0,1 0 0 0 0,-1 0 0 0 0,0 0 0 0 0,1 1 0 0 0,-1-1 0 0 0,-1 1 0 0 0,0-1 9 0 0,-19-15 455 0 0,-60-62-135 0 0,53 47-1087 0 0,-11-16 767 0 0,27 23-4739 0 0,7 18-5219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3:03.8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989 1583 17103 0 0,'6'90'1910'0'0,"-3"60"-1910"0"0,-3-147 13 0 0,-9 310 1938 0 0,1-126-1265 0 0,3-101-332 0 0,5-84 192 0 0,0-2 44 0 0,1-2-16 0 0,3-11-241 0 0,0 1 1 0 0,-1-1-1 0 0,-1 0 0 0 0,0 0 0 0 0,0-9-333 0 0,2-16 5 0 0,23-220-335 0 0,-4 29 109 0 0,-9 154 221 0 0,-6 41 0 0 0,-5 23 2 0 0,0 0 0 0 0,1 0 0 0 0,0 0 0 0 0,0 1 0 0 0,1 0 0 0 0,5-7-2 0 0,-10 16 3 0 0,1 1 0 0 0,-1-1 0 0 0,0 0 0 0 0,1 1 0 0 0,-1-1-1 0 0,1 1 1 0 0,-1-1 0 0 0,1 1 0 0 0,0-1 0 0 0,-1 1 0 0 0,1-1 0 0 0,-1 1-1 0 0,1-1 1 0 0,0 1 0 0 0,-1 0 0 0 0,1 0 0 0 0,0-1 0 0 0,0 1-1 0 0,-1 0 1 0 0,1 0 0 0 0,0 0 0 0 0,-1 0 0 0 0,1-1 0 0 0,0 1 0 0 0,0 0-1 0 0,-1 0 1 0 0,1 1 0 0 0,0-1 0 0 0,0 0 0 0 0,-1 0 0 0 0,1 0 0 0 0,0 0-1 0 0,-1 1 1 0 0,1-1 0 0 0,0 0 0 0 0,0 1 0 0 0,-1-1 0 0 0,1 0 0 0 0,-1 1-1 0 0,1-1 1 0 0,0 1 0 0 0,-1-1 0 0 0,1 1 0 0 0,-1 0-3 0 0,3 2 13 0 0,0-1 1 0 0,0 2-1 0 0,0-1 1 0 0,-1 0-1 0 0,1 0 1 0 0,-1 1-1 0 0,1 1-13 0 0,5 13 37 0 0,-1 0-1 0 0,-1 1 0 0 0,0 0 0 0 0,0 8-36 0 0,11 33 14 0 0,-4-17 98 0 0,-8-24 0 0 0,1 1 1 0 0,7 12-113 0 0,-13-32 0 0 0,0 1 0 0 0,0-1 0 0 0,1 1 0 0 0,-1-1 0 0 0,0 1 0 0 0,0 0 0 0 0,1-1 0 0 0,-1 1 0 0 0,0-1 0 0 0,1 1 0 0 0,-1-1 0 0 0,1 0 0 0 0,-1 1 0 0 0,0-1 0 0 0,1 1 0 0 0,-1-1 0 0 0,1 0 0 0 0,-1 1 0 0 0,1-1 0 0 0,-1 0 0 0 0,1 0 0 0 0,0 1 0 0 0,-1-1 0 0 0,1 0 0 0 0,3-2 0 0 0,-2 0 0 0 0,0 1 0 0 0,0-1 0 0 0,0 0 0 0 0,0 0 0 0 0,0 0 0 0 0,-1 0 0 0 0,1 0 0 0 0,-1 0 0 0 0,0-1 0 0 0,1 1 0 0 0,4-8 0 0 0,0 0 0 0 0,0 0 0 0 0,-1 0 0 0 0,-1 0 0 0 0,0-1 0 0 0,0 1 0 0 0,1-10 0 0 0,3-4 0 0 0,39-136 28 0 0,-5 18 251 0 0,-40 136-268 0 0,0 1 0 0 0,0-1 0 0 0,1 0 0 0 0,0 1 0 0 0,0 0-1 0 0,1-1 1 0 0,-1 1 0 0 0,1 1 0 0 0,0-1 0 0 0,2-1-11 0 0,-5 6 10 0 0,-1-1-1 0 0,1 1 1 0 0,-1 0 0 0 0,1 0-1 0 0,-1 0 1 0 0,1 0 0 0 0,-1 0-1 0 0,1 0 1 0 0,-1 0 0 0 0,1 0-1 0 0,-1 0 1 0 0,1 0-1 0 0,-1 1 1 0 0,1-1 0 0 0,-1 0-1 0 0,1 0 1 0 0,-1 0 0 0 0,1 1-1 0 0,-1-1 1 0 0,1 0 0 0 0,-1 0-1 0 0,1 1 1 0 0,-1-1-1 0 0,0 0 1 0 0,1 1-10 0 0,-1-1 15 0 0,2 2 7 0 0,0 0-1 0 0,0 0 0 0 0,0 0 1 0 0,0 0-1 0 0,-1 0 1 0 0,1 0-1 0 0,0 1 0 0 0,-1-1 1 0 0,0 0-1 0 0,0 1 1 0 0,0-1-1 0 0,0 1 0 0 0,0 0-21 0 0,9 38 214 0 0,-6-20-106 0 0,23 115 473 0 0,-1 38-581 0 0,10 61-229 0 0,-23-172-2257 0 0,-9-56 1164 0 0</inkml:trace>
  <inkml:trace contextRef="#ctx0" brushRef="#br0" timeOffset="660.73">1877 1845 4608 0 0,'4'7'105'0'0,"-3"-5"-24"0"0,0-1-1 0 0,0 1 0 0 0,0-1 1 0 0,0 1-1 0 0,0-1 1 0 0,0 1-1 0 0,1-1 1 0 0,-1 1-1 0 0,1-1 1 0 0,-1 0-1 0 0,1 0 0 0 0,0 1-80 0 0,-2-2 3230 0 0,0 0 1110 0 0,2 0 215 0 0,3 0-3420 0 0,-1-1 0 0 0,1 1-1 0 0,-1-1 1 0 0,1 0-1 0 0,-1 0 1 0 0,1 0-1135 0 0,26-12 2062 0 0,-21 9-1880 0 0,0 0-1 0 0,0 1 1 0 0,0 0-1 0 0,3 0-181 0 0,-7 1 116 0 0,0 0-1 0 0,0 0 0 0 0,0 0 1 0 0,3-2-116 0 0,-4 2 174 0 0,1 0 1 0 0,-1 0-1 0 0,1 0 1 0 0,5-1-175 0 0,2 0 431 0 0,0 0 1 0 0,-1 0-1 0 0,8-4-431 0 0,-9 3 144 0 0,0 0 0 0 0,0 1 0 0 0,0 1-1 0 0,1 0-143 0 0,20-4 249 0 0,-22 4-167 0 0,0 0 0 0 0,0 1 0 0 0,9 0-82 0 0,-2 0 50 0 0,-11 1-47 0 0,0-1 0 0 0,1 1-1 0 0,-1 0 1 0 0,0 1 0 0 0,0 0 0 0 0,0 0-1 0 0,3 1-2 0 0,0-2-227 0 0,-7 0-6508 0 0,-2 0-2127 0 0</inkml:trace>
  <inkml:trace contextRef="#ctx0" brushRef="#br0" timeOffset="1193.431">2824 1321 4608 0 0,'0'0'353'0'0,"4"7"-218"0"0,-1 1 708 0 0,0-1 0 0 0,0 1 0 0 0,-1 0 0 0 0,0 0-1 0 0,0 0 1 0 0,0 7-843 0 0,1 51 8408 0 0,-2-29-5974 0 0,0 28-254 0 0,-3 14-2180 0 0,-1 13 707 0 0,2-55-136 0 0,-5 22-571 0 0,2-22 490 0 0,1 19-490 0 0,3-51 43 0 0,1 0 3 0 0,-1-1 0 0 0,0 1 1 0 0,0 0-1 0 0,-1 0 0 0 0,1-1 0 0 0,-1 1 0 0 0,0-1 0 0 0,0 1 0 0 0,-1-1 0 0 0,0 1-46 0 0,2-4 122 0 0,-2-5 132 0 0,1 1-225 0 0,0 1-1 0 0,0-1 0 0 0,0 0 1 0 0,0 0-1 0 0,0-1 1 0 0,1 1-1 0 0,-1 0 0 0 0,1 0 1 0 0,0 0-1 0 0,0 0 1 0 0,0 0-1 0 0,0-2-28 0 0,0-16 67 0 0,-3-7 21 0 0,0 11-51 0 0,2-1-1 0 0,0 1 1 0 0,1-13-37 0 0,2 4 36 0 0,5-59 33 0 0,4-8-69 0 0,-6 67 45 0 0,0 0 0 0 0,2-1 0 0 0,1 2 0 0 0,1-1 0 0 0,8-13-45 0 0,-15 33 22 0 0,1 1 1 0 0,-1 0-1 0 0,2-1 0 0 0,-1 1 1 0 0,0 0-1 0 0,1 1 0 0 0,0-1 0 0 0,0 1 1 0 0,1-1-1 0 0,-1 1 0 0 0,1 0 0 0 0,0 1 1 0 0,0-1-1 0 0,0 1 0 0 0,0 0 0 0 0,1 0 1 0 0,-1 1-1 0 0,1 0 0 0 0,0 0 0 0 0,1 0-21 0 0,1 0 27 0 0,0 0 1 0 0,1 1 0 0 0,-1 1 0 0 0,0-1 0 0 0,1 1-1 0 0,-1 1 1 0 0,1-1 0 0 0,-1 1-29 0 0,-3 1 7 0 0,-1-1 1 0 0,1 0-1 0 0,-1 1 0 0 0,1 0 1 0 0,-1 0-1 0 0,0 0 0 0 0,0 0 1 0 0,0 1-1 0 0,0 0 0 0 0,0 0 1 0 0,0 0-1 0 0,-1 0 0 0 0,1 0 1 0 0,1 4-8 0 0,0-1 4 0 0,0 1 1 0 0,0 1-1 0 0,-1-1 1 0 0,0 1-1 0 0,0 0 1 0 0,0 0-1 0 0,-1 0 1 0 0,-1 0-1 0 0,0 0 1 0 0,0 1 0 0 0,0-1-1 0 0,-1 1 1 0 0,0 0-1 0 0,-1 7-4 0 0,0-7-5 0 0,0 0-1 0 0,-1 0 1 0 0,0 0 0 0 0,0 0-1 0 0,-1 0 1 0 0,-1 0-1 0 0,1 0 1 0 0,-1-1 0 0 0,-1 1-1 0 0,0-1 1 0 0,0 0 0 0 0,0 0-1 0 0,-6 7 6 0 0,7-11-3 0 0,0-1 0 0 0,1 1 0 0 0,-1-1 0 0 0,-1 0 1 0 0,1 0-1 0 0,0-1 0 0 0,-1 1 0 0 0,1-1 0 0 0,-1 1 0 0 0,0-1 0 0 0,0 0 0 0 0,0-1 0 0 0,0 1 0 0 0,0-1 0 0 0,0 1 0 0 0,0-1 0 0 0,-1-1 1 0 0,1 1-1 0 0,0 0 0 0 0,-1-1 0 0 0,1 0 0 0 0,0 0 0 0 0,-1 0 0 0 0,1-1 0 0 0,0 0 0 0 0,-3 0 3 0 0,1 1 16 0 0,5 0 60 0 0,4 0-12 0 0,2 2-54 0 0,1 0-1 0 0,-1 0 1 0 0,1 0 0 0 0,-1 1-1 0 0,0-1 1 0 0,0 1 0 0 0,0 1-1 0 0,0-1 1 0 0,-1 1 0 0 0,1 0-1 0 0,-1 0 1 0 0,0 0 0 0 0,2 3-10 0 0,-1-2-4 0 0,-1 1 1 0 0,1 0-1 0 0,-1 0 1 0 0,-1 0-1 0 0,1 1 1 0 0,-1-1-1 0 0,0 1 0 0 0,0 0 1 0 0,-1 0-1 0 0,0 0 1 0 0,0 3 3 0 0,2 14 328 0 0,0 18-328 0 0,-4-34 46 0 0,0 0 0 0 0,0 0 0 0 0,-1 0 0 0 0,0 0 0 0 0,0-1 0 0 0,-1 1 0 0 0,-1 2-46 0 0,-1 3 30 0 0,0-2-1 0 0,-1 1 1 0 0,-1 0-1 0 0,0-1 1 0 0,0 0-1 0 0,-6 7-29 0 0,9-15-18 0 0,1 1 0 0 0,-1-1-1 0 0,-1 0 1 0 0,1 0 0 0 0,0 0-1 0 0,-1 0 1 0 0,0 0-1 0 0,1-1 1 0 0,-1 1 0 0 0,0-1-1 0 0,0 0 1 0 0,0 0-1 0 0,-1-1 1 0 0,1 1 0 0 0,0-1-1 0 0,-1 0 1 0 0,1 0 0 0 0,-1 0-1 0 0,1-1 1 0 0,-4 0 18 0 0,3 0-31 0 0,-1 0 0 0 0,0-1 1 0 0,0 0-1 0 0,1-1 0 0 0,-1 1 1 0 0,1-1-1 0 0,-1 0 0 0 0,1 0 0 0 0,0-1 1 0 0,-1 1 30 0 0,-4-4 103 0 0,0 0 0 0 0,1-1 0 0 0,-1 0 0 0 0,0-2-103 0 0,4 4-74 0 0,2-1 0 0 0,-1 1 0 0 0,1-1 0 0 0,0 0 0 0 0,0 0 0 0 0,0 0 0 0 0,1-1 0 0 0,0 1 1 0 0,0-1-1 0 0,1 0 0 0 0,-1-2 74 0 0,-6-14-1060 0 0,8 19 747 0 0,-1 1 1 0 0,1-1-1 0 0,0 0 0 0 0,0 1 1 0 0,1-1-1 0 0,-1 0 0 0 0,1 1 1 0 0,0-1-1 0 0,0 0 0 0 0,0-1 313 0 0,0-10-1840 0 0</inkml:trace>
  <inkml:trace contextRef="#ctx0" brushRef="#br0" timeOffset="1635.778">3884 1560 11976 0 0,'37'12'1312'0'0,"-4"-1"2289"0"0,-31-11-1592 0 0,-2 0-112 0 0,0 0-551 0 0,-1 2-245 0 0,-2 2-921 0 0,0-1-1 0 0,0 1 1 0 0,0 0 0 0 0,0-1-1 0 0,-1 0 1 0 0,0 0-1 0 0,1 0 1 0 0,-1 0 0 0 0,0 0-1 0 0,0-1 1 0 0,-1 0 0 0 0,1 0-1 0 0,0 0 1 0 0,-5 1-180 0 0,-10 3-80 0 0,1-2 1 0 0,-1 0-1 0 0,-3 0 80 0 0,4-1 257 0 0,-23 2 195 0 0,-34-1-452 0 0,50-2 190 0 0,-87-1 691 0 0,64-2-600 0 0,6-2-2206 0 0,41 3 94 0 0</inkml:trace>
  <inkml:trace contextRef="#ctx0" brushRef="#br0" timeOffset="3199.529">4452 1219 6912 0 0,'1'4'528'0'0,"-1"-1"-449"0"0,2 5 20 0 0,0 1-1 0 0,0-1 1 0 0,-1 1 0 0 0,-1-1 0 0 0,0 8-99 0 0,-4 59 5118 0 0,2-21 410 0 0,-4 10-5528 0 0,-19 183 1535 0 0,25-224-1505 0 0,1 1 0 0 0,1-1 0 0 0,1 0 1 0 0,1 2-31 0 0,-2-15 12 0 0,-1-4 51 0 0,1 1-1 0 0,0 0 1 0 0,1 0-1 0 0,-1-1 1 0 0,4 6-63 0 0,-5-10 48 0 0,0-1 1 0 0,0 1 0 0 0,0-1 0 0 0,0 1-1 0 0,0-1 1 0 0,0 1 0 0 0,0-1-1 0 0,1 0 1 0 0,-1 0 0 0 0,1 0 0 0 0,0 1-49 0 0,-1-2 24 0 0,-1 1 0 0 0,1-1 0 0 0,0 0 0 0 0,-1 0 1 0 0,1 0-1 0 0,0 1 0 0 0,-1-1 0 0 0,1 0 1 0 0,0 0-1 0 0,-1 0 0 0 0,1 0 0 0 0,0 0 0 0 0,-1 0 1 0 0,1 0-1 0 0,0-1 0 0 0,-1 1 0 0 0,1 0 1 0 0,-1 0-1 0 0,1 0 0 0 0,0-1 0 0 0,-1 1 0 0 0,1 0 1 0 0,-1-1-1 0 0,1 1 0 0 0,0 0 0 0 0,-1-1 1 0 0,1 1-1 0 0,-1-1 0 0 0,1 0-24 0 0,2-3 125 0 0,1 0 1 0 0,-1-1 0 0 0,0 0-1 0 0,-1 0 1 0 0,1 0-1 0 0,-1 0 1 0 0,0 0-1 0 0,0-2-125 0 0,5-10 199 0 0,12-28-152 0 0,-2-2 1 0 0,-2-1-1 0 0,-1-6-47 0 0,28-147 270 0 0,-41 193-250 0 0,11-54-207 0 0,-11 60 256 0 0,-1 2-1 0 0,2 3-63 0 0,1 0 0 0 0,-1 0 0 0 0,0 0 0 0 0,0 0 0 0 0,0 0 0 0 0,0 1-1 0 0,-1-1 1 0 0,1 1 0 0 0,-1-1 0 0 0,0 1 0 0 0,0 1-5 0 0,6 43-76 0 0,-1-9 21 0 0,-2-6 22 0 0,-4-28 29 0 0,1 1 1 0 0,-1 0-1 0 0,1 0 0 0 0,1 0 0 0 0,-1-1 0 0 0,1 1 1 0 0,0-1-1 0 0,0 1 0 0 0,0-1 0 0 0,1 0 0 0 0,2 5 4 0 0,7 10 19 0 0,-12-20-11 0 0,1 0-1 0 0,-1 1 1 0 0,1-1 0 0 0,-1 0-1 0 0,1 0 1 0 0,-1 1 0 0 0,1-1-1 0 0,0 0 1 0 0,-1 0 0 0 0,1 0-1 0 0,-1 0 1 0 0,1 0 0 0 0,-1 0-1 0 0,1 0 1 0 0,-1 0 0 0 0,1 0-1 0 0,0 0 1 0 0,-1 0 0 0 0,1 0-1 0 0,-1-1 1 0 0,1 1 0 0 0,-1 0-1 0 0,1 0-7 0 0,-1 0 13 0 0,3-1 18 0 0,0-1-1 0 0,0 1 1 0 0,-1 0-1 0 0,1-1 1 0 0,0 0-1 0 0,-1 1 1 0 0,0-1-1 0 0,1 0 1 0 0,-1 0-1 0 0,0 0 1 0 0,0-1-1 0 0,0 1 1 0 0,0-1-1 0 0,0 1 1 0 0,0-1-31 0 0,5-8 172 0 0,-1 0 0 0 0,5-11-172 0 0,47-121 384 0 0,-18 42 25 0 0,-37 95-369 0 0,0 0 0 0 0,1 0 0 0 0,-1 0 0 0 0,1 1 0 0 0,0-1 0 0 0,5-3-40 0 0,-8 7 19 0 0,0 1-1 0 0,0 0 1 0 0,1 0 0 0 0,-1 0 0 0 0,0 0 0 0 0,1 0 0 0 0,-1 0-1 0 0,1 1 1 0 0,-1-1 0 0 0,1 0 0 0 0,-1 1 0 0 0,1-1 0 0 0,0 1-1 0 0,-1 0-18 0 0,0-1 21 0 0,0 2-1 0 0,0-1 1 0 0,0 0-1 0 0,0 0 0 0 0,0 0 1 0 0,0 0-1 0 0,0 1 1 0 0,0-1-1 0 0,0 0 0 0 0,-1 1 1 0 0,1-1-1 0 0,0 1 0 0 0,0-1 1 0 0,0 1-1 0 0,0-1 1 0 0,-1 1-1 0 0,1-1 0 0 0,0 1 1 0 0,-1 0-1 0 0,1 0 1 0 0,0-1-1 0 0,-1 1 0 0 0,1 0 1 0 0,-1 0-1 0 0,1 0-20 0 0,2 5 84 0 0,0 1-1 0 0,0 0 1 0 0,-1-1 0 0 0,0 1-1 0 0,0 0 1 0 0,0 4-84 0 0,5 15 162 0 0,2 8 83 0 0,-2 0 0 0 0,2 19-245 0 0,-3-10 198 0 0,6 14-198 0 0,12 60 115 0 0,-16-74-573 0 0,1-1-1 0 0,2 1 1 0 0,1-2 0 0 0,4 4 458 0 0,-11-37-1994 0 0</inkml:trace>
  <inkml:trace contextRef="#ctx0" brushRef="#br0" timeOffset="4818.424">1262 1083 1376 0 0,'5'-15'224'0'0,"0"1"1"0"0,-1-1-1 0 0,-1-3-224 0 0,11-24 6111 0 0,-10 31-3379 0 0,0-1 1 0 0,-1 1-1 0 0,0-4-2732 0 0,11-85 3974 0 0,-6 51-3050 0 0,-3-1-1 0 0,-2-1 1 0 0,-2 0-924 0 0,-1 35 63 0 0,0-49 299 0 0,-3-6-362 0 0,1 53 11 0 0,2 10 19 0 0,-1 1 1 0 0,1-1 0 0 0,-2 1 0 0 0,1-1-1 0 0,-2-3-30 0 0,1 7 570 0 0,-3-5-1906 0 0,5 9 1168 0 0,-1 0 0 0 0,0 1 0 0 0,1-1 1 0 0,-1 0-1 0 0,0 1 0 0 0,1-1 0 0 0,-1 1 1 0 0,1-1-1 0 0,-1 1 0 0 0,0-1 0 0 0,1 1 1 0 0,0-1-1 0 0,-1 1 0 0 0,1 0 0 0 0,-1-1 0 0 0,1 1 1 0 0,-1 0 167 0 0,-8 16-1962 0 0</inkml:trace>
  <inkml:trace contextRef="#ctx0" brushRef="#br0" timeOffset="5211.861">1262 2089 12696 0 0,'0'25'588'0'0,"1"14"159"0"0,-2 0 0 0 0,-3 8-747 0 0,-3 15 3244 0 0,3 1-3244 0 0,-2 21 2201 0 0,2 29-33 0 0,3-57-485 0 0,-2 6-1683 0 0,0-10 828 0 0,2 1 1 0 0,2 0-1 0 0,6 24-828 0 0,-6-43 266 0 0,-1-24-217 0 0,0 0-1 0 0,1-1 1 0 0,0 1 0 0 0,1 0 0 0 0,1 5-49 0 0,0-7-32 0 0,-1 0 0 0 0,0 0 1 0 0,-1 1-1 0 0,1 5 32 0 0,-2-12-704 0 0,0-2-209 0 0,0 0-975 0 0,0 0-3980 0 0,0 0-1709 0 0</inkml:trace>
  <inkml:trace contextRef="#ctx0" brushRef="#br0" timeOffset="5732.69">500 2013 16471 0 0,'30'26'1491'0'0,"-29"-26"-1479"0"0,-1 1 1 0 0,0-1-1 0 0,1 0 1 0 0,-1 0-1 0 0,0 1 0 0 0,1-1 1 0 0,-1 0-1 0 0,0 1 0 0 0,1-1 1 0 0,-1 1-1 0 0,0-1 0 0 0,1 1 1 0 0,-1-1-1 0 0,0 0 1 0 0,0 1-1 0 0,0-1 0 0 0,0 1 1 0 0,1-1-1 0 0,-1 1 0 0 0,0-1 1 0 0,0 1-1 0 0,0-1 0 0 0,0 1 1 0 0,0-1-1 0 0,0 1 1 0 0,0-1-13 0 0,-5 5 8 0 0,5-5 41 0 0,-3 4 176 0 0,0 1-1 0 0,1-1 1 0 0,0 1 0 0 0,0-1 0 0 0,0 1 0 0 0,-1 5-225 0 0,-7 17 781 0 0,0-10-493 0 0,-1 0 0 0 0,0 0 0 0 0,-4 2-288 0 0,-21 33 415 0 0,20-29 68 0 0,-13 16-483 0 0,-6 7 266 0 0,11-12 6 0 0,-5 2-272 0 0,4-3 127 0 0,-2 3-127 0 0,-14 15-1103 0 0,40-49-4182 0 0,1-2-1809 0 0</inkml:trace>
  <inkml:trace contextRef="#ctx0" brushRef="#br0" timeOffset="6152.848">1418 1347 11976 0 0,'2'1'176'0'0,"0"0"-51"0"0,1 1-1 0 0,-1-1 0 0 0,1 0 1 0 0,0 0-1 0 0,0 0 0 0 0,-1 0 1 0 0,1-1-1 0 0,0 1 1 0 0,1-1-125 0 0,-1-1 176 0 0,1 0 0 0 0,0-1 0 0 0,0 0 0 0 0,-1 0 0 0 0,1 0 0 0 0,-1 0 0 0 0,0 0 0 0 0,0-1 0 0 0,0 1 0 0 0,1-2-176 0 0,28-29 2150 0 0,-1-5 1206 0 0,19-33-3356 0 0,-17 21 853 0 0,18-13 519 0 0,-34 44-938 0 0,-1-1-1 0 0,-1 0 0 0 0,12-23-433 0 0,-19 27 111 0 0,8-13 205 0 0,7-21-316 0 0,-20 41 9 0 0,0 0-1 0 0,0-1 1 0 0,0 1 0 0 0,-1-1 0 0 0,-1 0-1 0 0,0 0 1 0 0,0-6-9 0 0,-1 14-97 0 0,0-1-1 0 0,0 1 0 0 0,0 0 1 0 0,-1 0-1 0 0,1-1 1 0 0,-1 1-1 0 0,0 0 1 0 0,1 0-1 0 0,-1 0 0 0 0,0 0 1 0 0,0-1-1 0 0,0 1 1 0 0,-1 1-1 0 0,0-3 98 0 0,-11-6-7495 0 0,0 3 717 0 0</inkml:trace>
  <inkml:trace contextRef="#ctx0" brushRef="#br0" timeOffset="6557.548">454 1535 11976 0 0,'0'2'89'0'0,"1"0"0"0"0,-1 0 0 0 0,1 1 0 0 0,-1-1 0 0 0,0 0 0 0 0,1 0 0 0 0,-1 0 0 0 0,0 0 0 0 0,-1 1 0 0 0,1-1 0 0 0,0 0 0 0 0,-1 0 0 0 0,1 0 0 0 0,-1 0 0 0 0,1 0 0 0 0,-1 0 0 0 0,0 0 0 0 0,0 0 0 0 0,0 0 0 0 0,0 0 0 0 0,0 0 0 0 0,-1 0 0 0 0,1-1 0 0 0,0 1 0 0 0,-1 0 1 0 0,1-1-1 0 0,-1 0 0 0 0,0 1 0 0 0,0-1 0 0 0,0 0-89 0 0,-7 5 1151 0 0,0 0 1 0 0,-1-1 0 0 0,1 0-1 0 0,-1-1 1 0 0,-7 2-1152 0 0,13-5 462 0 0,-37 13 1604 0 0,-5-2-2066 0 0,12-5 869 0 0,0-1-1 0 0,-16-1-868 0 0,33-3 216 0 0,4-1-163 0 0,0 0 1 0 0,0 0-1 0 0,-1-2 0 0 0,1 1 1 0 0,0-2-1 0 0,-1 0 0 0 0,-9-3-53 0 0,-3-2-1264 0 0,25 5-921 0 0,5 0-5753 0 0</inkml:trace>
  <inkml:trace contextRef="#ctx0" brushRef="#br0" timeOffset="7199.866">4760 936 12440 0 0,'0'0'957'0'0,"3"-5"-586"0"0,1-4 268 0 0,-1-1 1 0 0,0 1 0 0 0,0 0 0 0 0,-1-1 0 0 0,0 0 0 0 0,-1 1 0 0 0,0-2-640 0 0,2-69 2927 0 0,-11-126-124 0 0,2 99-2430 0 0,0-25-74 0 0,-4-140-23 0 0,12 243-67 0 0,1 1-3385 0 0,-3 28 1657 0 0</inkml:trace>
  <inkml:trace contextRef="#ctx0" brushRef="#br0" timeOffset="7576.014">4792 1905 12896 0 0,'3'14'290'0'0,"0"0"0"0"0,-1 0 1 0 0,-1 1-1 0 0,-1-1 1 0 0,0 3-291 0 0,-2 24 422 0 0,-3 5-422 0 0,0 0 914 0 0,-14 106 1730 0 0,4-36-627 0 0,7-53-1098 0 0,2-17 484 0 0,0 16-1403 0 0,-7 127 1571 0 0,12-182-1544 0 0,0-1 0 0 0,1 1-1 0 0,-1-1 1 0 0,2 1 0 0 0,-1-1 0 0 0,1 1-1 0 0,0-1 1 0 0,0 1 0 0 0,1-1 0 0 0,0 1 0 0 0,1 3-27 0 0,-2-9-52 0 0,0 0 1 0 0,-1 1 0 0 0,1-1-1 0 0,-1 1 1 0 0,1-1 0 0 0,-1 1 0 0 0,0-1-1 0 0,1 1 1 0 0,-1-1 0 0 0,0 1 0 0 0,0-1 51 0 0,0 0-22 0 0,0-1 1 0 0,0 0 0 0 0,0 0-1 0 0,0 0 1 0 0,0 1 0 0 0,0-1-1 0 0,0 0 1 0 0,0 0 0 0 0,0 1-1 0 0,0-1 1 0 0,0 0 0 0 0,0 0-1 0 0,1 0 1 0 0,-1 1 0 0 0,0-1-1 0 0,0 0 1 0 0,0 0-1 0 0,0 0 1 0 0,0 0 0 0 0,1 1-1 0 0,-1-1 1 0 0,0 0 0 0 0,0 0-1 0 0,0 0 1 0 0,0 0 0 0 0,1 0-1 0 0,-1 0 1 0 0,0 1 0 0 0,0-1-1 0 0,0 0 1 0 0,1 0 0 0 0,-1 0-1 0 0,0 0 1 0 0,0 0 0 0 0,1 0 21 0 0,1 1-1569 0 0,-1 1-3793 0 0,-1-2-1657 0 0</inkml:trace>
  <inkml:trace contextRef="#ctx0" brushRef="#br0" timeOffset="8129.809">5226 1288 9216 0 0,'22'-9'990'0'0,"-18"8"-696"0"0,0 0 0 0 0,1-1 0 0 0,-2 0 0 0 0,1 0 0 0 0,0 0 0 0 0,2-1-294 0 0,31-29 5406 0 0,11-19-2102 0 0,-24 24-933 0 0,14-10-2371 0 0,-18 19 494 0 0,-7 5 116 0 0,0 1 0 0 0,12-8-610 0 0,169-118 1410 0 0,-162 109-1343 0 0,-25 22-57 0 0,0 0-1 0 0,1 0 1 0 0,0 1-1 0 0,0 0 1 0 0,6-4-10 0 0,-11 9-130 0 0,-1 1 19 0 0,0-1-1 0 0,-1 0 0 0 0,1 1 0 0 0,-1-1 0 0 0,1 0 1 0 0,-1 0-1 0 0,1 0 0 0 0,-1 0 0 0 0,1 0 1 0 0,-1 0-1 0 0,0 0 0 0 0,0-1 0 0 0,2 0 112 0 0,-19-4-9021 0 0,14 5 2231 0 0</inkml:trace>
  <inkml:trace contextRef="#ctx0" brushRef="#br0" timeOffset="8514.168">4262 1901 5064 0 0,'-3'8'218'0'0,"0"0"0"0"0,0-1 0 0 0,-1 1 0 0 0,0 0 0 0 0,-1-1 0 0 0,1 0 0 0 0,-1 0 1 0 0,-6 5-219 0 0,3-2 1392 0 0,-27 38 4799 0 0,-14 16-2350 0 0,24-32-3380 0 0,-1-1-1 0 0,-2-1 0 0 0,-18 15-460 0 0,-43 38 257 0 0,86-80-486 0 0,-1 0 0 0 0,1 1 0 0 0,1-1 0 0 0,-1 1 0 0 0,1 0 0 0 0,-1-1 0 0 0,1 1 0 0 0,0 0 0 0 0,0 1 229 0 0,-2 0-6426 0 0</inkml:trace>
  <inkml:trace contextRef="#ctx0" brushRef="#br0" timeOffset="8956.027">5194 1445 15664 0 0,'15'0'737'0'0,"20"-1"231"0"0,26-5-557 0 0,-32 4 1986 0 0,20-5-2397 0 0,38-6 3854 0 0,76-1-3854 0 0,-131 12 408 0 0,153-9 1640 0 0,-101 8-1446 0 0,-58 3-360 0 0,0 0 0 0 0,0-2 0 0 0,25-5-242 0 0,-46 6-124 0 0,-1 0-1 0 0,1-1 1 0 0,-1 1 0 0 0,0-1 0 0 0,1 0-1 0 0,-1 0 1 0 0,0 0 0 0 0,4-3 124 0 0,-8 4-979 0 0,-1 0-1541 0 0,-7-4-6010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3:16.4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1 622 15664 0 0,'0'0'356'0'0,"0"0"49"0"0,0 0 21 0 0,0 0-42 0 0,0-8-165 0 0,0 2 70 0 0,1 1 0 0 0,0-1 0 0 0,0 1 0 0 0,0 0 0 0 0,1-1 1 0 0,0 1-1 0 0,0 0 0 0 0,0 0 0 0 0,0 0 0 0 0,1 0 0 0 0,0 0 0 0 0,0 1 0 0 0,0-1 0 0 0,1 1 0 0 0,0 0 0 0 0,-1 0 0 0 0,1 0 0 0 0,1 1 0 0 0,-1-1 1 0 0,0 1-1 0 0,6-3-289 0 0,7-6 438 0 0,-14 10-375 0 0,-1 0 0 0 0,0 0 1 0 0,1 0-1 0 0,-1 1 0 0 0,1-1 0 0 0,0 1 0 0 0,-1 0 0 0 0,1 0 0 0 0,0-1 1 0 0,0 2-1 0 0,0-1 0 0 0,-1 0 0 0 0,1 1 0 0 0,2-1-63 0 0,25-3 493 0 0,-23 3-364 0 0,1-1-1 0 0,-1 2 0 0 0,1-1 1 0 0,0 1-129 0 0,-6 0 23 0 0,0 0 1 0 0,0 0 0 0 0,0 1-1 0 0,0-1 1 0 0,0 0-1 0 0,0 1 1 0 0,0 0 0 0 0,0-1-1 0 0,0 1 1 0 0,0 0-1 0 0,0 0 1 0 0,0 0-1 0 0,-1 0 1 0 0,1 1 0 0 0,0-1-1 0 0,0 1-23 0 0,10 11 87 0 0,-10-8-100 0 0,-1-1 19 0 0,-1-3-6 0 0,0 0 0 0 0,1 0 0 0 0,-1 0 0 0 0,0 0 0 0 0,0 0 0 0 0,0 0 0 0 0,0 0 0 0 0,0 0 0 0 0,0 0 0 0 0,0 0 0 0 0,0 0 0 0 0,0 0 0 0 0,-1 0 0 0 0,1 0 0 0 0,0 0 0 0 0,-1 0 0 0 0,1-1 0 0 0,-1 1 0 0 0,1 0 0 0 0,-1 0 0 0 0,1 0 0 0 0,-1 0 0 0 0,0 0 0 0 0,-1 3 0 0 0,-19 27-305 0 0,20-29 122 0 0,-5 1 226 0 0,7-1 349 0 0,5-1-264 0 0,-6-1-118 0 0,1 0-6 0 0,-1 0 0 0 0,1 0-1 0 0,-1 0 1 0 0,1 0 0 0 0,-1-1 0 0 0,1 1-1 0 0,-1 0 1 0 0,1 0 0 0 0,-1 0 0 0 0,1 0-1 0 0,0 0 1 0 0,-1 0 0 0 0,1 0-1 0 0,-1 1 1 0 0,1-1 0 0 0,-1 0 0 0 0,1 0-1 0 0,-1 0 1 0 0,1 0 0 0 0,-1 1 0 0 0,1-1-1 0 0,-1 0 1 0 0,1 0 0 0 0,-1 1-1 0 0,0-1 1 0 0,1 1 0 0 0,-1-1 0 0 0,1 0-1 0 0,-1 1 1 0 0,0-1 0 0 0,1 1-1 0 0,-1-1 1 0 0,0 1-4 0 0,11 14-225 0 0,-6-8 69 0 0,-1 0-1 0 0,0 0 0 0 0,0 1 1 0 0,1 1 156 0 0,-4-7 13 0 0,-1 1 0 0 0,1-1 0 0 0,0 1 0 0 0,-1-1 0 0 0,1 1 0 0 0,-1-1 0 0 0,0 1 0 0 0,0-1 0 0 0,0 1 0 0 0,0-1 0 0 0,0 1 0 0 0,0 0 0 0 0,-1-1 0 0 0,1 1 0 0 0,-2 1-13 0 0,0 3 121 0 0,0-2 18 0 0,0 0 0 0 0,0 0 0 0 0,1 1 1 0 0,0-1-1 0 0,0 1 0 0 0,0-1 0 0 0,1 1-139 0 0,0-4-3 0 0,-1 0 0 0 0,1 0 0 0 0,0 0 0 0 0,-1 0 1 0 0,1 0-1 0 0,-1 0 0 0 0,0 0 0 0 0,0 0 0 0 0,0 0 0 0 0,0 0 0 0 0,0 0 0 0 0,0-1 1 0 0,0 1-1 0 0,0 0 0 0 0,-1-1 0 0 0,1 1 0 0 0,-1-1 0 0 0,1 1 0 0 0,-1-1 1 0 0,0 0-1 0 0,1 0 0 0 0,-2 1 3 0 0,0 1-125 0 0,1-3 109 0 0,1 1-1 0 0,-1-1 1 0 0,0 1 0 0 0,1-1-1 0 0,-1 0 1 0 0,1 1 0 0 0,-1-1-1 0 0,0 0 1 0 0,1 0 0 0 0,-1 0-1 0 0,1-1 1 0 0,-1 1 0 0 0,0 0-1 0 0,0-1 17 0 0,-1 1-92 0 0,0-1-1 0 0,0 1 1 0 0,0-1-1 0 0,0 0 1 0 0,0 0-1 0 0,1-1 1 0 0,-1 1 92 0 0,-15-12-1261 0 0,2 1-3481 0 0,12 7-2645 0 0</inkml:trace>
  <inkml:trace contextRef="#ctx0" brushRef="#br0" timeOffset="454.462">422 221 8752 0 0,'0'0'398'0'0,"2"1"-3"0"0,13 10-236 0 0,-13-9 76 0 0,0-1 1 0 0,-1 1 0 0 0,1 0-1 0 0,-1 0 1 0 0,0 0 0 0 0,1 0-1 0 0,-1 0 1 0 0,0 0 0 0 0,0 0-1 0 0,0 0 1 0 0,0 0 0 0 0,-1 0-1 0 0,1 1-235 0 0,4 33 4949 0 0,-2-17-3723 0 0,-3-10-1087 0 0,0 0 0 0 0,0 0 0 0 0,-1 0 0 0 0,-1 1 0 0 0,1-1 0 0 0,-2 3-139 0 0,-3 20 246 0 0,5-17-132 0 0,0 0-1 0 0,1 0 1 0 0,0 0-1 0 0,2 0 1 0 0,0 0-1 0 0,1 4-113 0 0,5-1 208 0 0,-8-17-104 0 0,10 4-230 0 0,-8-5-406 0 0,1 1 1 0 0,-1-1-1 0 0,1 0 1 0 0,0 0-1 0 0,-1 0 0 0 0,1-1 1 0 0,-1 1-1 0 0,1-1 1 0 0,1 0 531 0 0,6-5-6017 0 0</inkml:trace>
  <inkml:trace contextRef="#ctx0" brushRef="#br0" timeOffset="455.462">583 453 5528 0 0,'0'0'422'0'0,"0"0"101"0"0,0 0 1450 0 0,-1 2 661 0 0,-1 0-2084 0 0,0 0 0 0 0,1 0 1 0 0,-1 0-1 0 0,0 0 0 0 0,0 0 0 0 0,0 0 1 0 0,-1-1-1 0 0,1 1 0 0 0,0-1 1 0 0,-1 1-1 0 0,1-1 0 0 0,-1 0 0 0 0,1 0 1 0 0,-1 0-1 0 0,-2 0-550 0 0,-5 2 818 0 0,0 0 0 0 0,0 0 1 0 0,-11 0-819 0 0,-76 14 1648 0 0,48-16-1828 0 0,48-1-858 0 0,0-1-382 0 0,-6-2-76 0 0</inkml:trace>
  <inkml:trace contextRef="#ctx0" brushRef="#br0" timeOffset="1507.808">3405 210 2304 0 0,'-2'7'529'0'0,"1"-6"1382"0"0,1-1 599 0 0,6-5 2832 0 0,1-1-4334 0 0,-4 2-544 0 0,-1 0 1 0 0,1 0-1 0 0,-1 0 1 0 0,0-1-1 0 0,0 1 1 0 0,-1-1-465 0 0,8-14 401 0 0,1-5 78 0 0,-8 20-351 0 0,-1 0-1 0 0,0 1 1 0 0,1-1-1 0 0,0 0 0 0 0,0 1 1 0 0,0 0-1 0 0,0-1 1 0 0,0 1-1 0 0,1 0 1 0 0,-1 0-1 0 0,1 0 1 0 0,0 0-1 0 0,0 1 0 0 0,2-3-127 0 0,-3 5 367 0 0,-1-1-275 0 0,0 1 0 0 0,0-1-1 0 0,0 1 1 0 0,0-1 0 0 0,0 1-1 0 0,0 0 1 0 0,0 0 0 0 0,0 0 0 0 0,0-1-1 0 0,0 1 1 0 0,0 0 0 0 0,1 0-1 0 0,-1 1 1 0 0,0-1 0 0 0,0 0 0 0 0,0 0-1 0 0,0 0 1 0 0,0 1 0 0 0,1-1-92 0 0,0 3 40 0 0,0 0 0 0 0,0 0 1 0 0,0 0-1 0 0,0 0 1 0 0,0 1-1 0 0,-1-1 0 0 0,1 0 1 0 0,-1 1-1 0 0,0-1 1 0 0,0 1-1 0 0,0 0 0 0 0,-1-1 1 0 0,1 1-1 0 0,-1-1 1 0 0,0 1-1 0 0,0 0 0 0 0,0 1-40 0 0,1 15-174 0 0,0-15 151 0 0,-1 0-1 0 0,0 1 0 0 0,0-1 1 0 0,0 0-1 0 0,-1 0 0 0 0,0 3 24 0 0,-13 48 0 0 0,-7 15 0 0 0,18-63 1 0 0,0 1-1 0 0,-1-1 1 0 0,0 0-1 0 0,0 0 1 0 0,-5 5-1 0 0,7-11 20 0 0,1 0 0 0 0,-1 1 0 0 0,0-1 0 0 0,0 0 0 0 0,-1 0 0 0 0,1 0 1 0 0,0-1-1 0 0,-1 1 0 0 0,0 0-20 0 0,2-1 26 0 0,0-1 1 0 0,0 1-1 0 0,0-1 0 0 0,-1 0 1 0 0,1 1-1 0 0,0-1 1 0 0,0 0-1 0 0,-1 0 1 0 0,1 0-1 0 0,0 1 0 0 0,0-1 1 0 0,-1-1-1 0 0,1 1 1 0 0,0 0-1 0 0,0 0 1 0 0,-1 0-1 0 0,1-1 0 0 0,0 1 1 0 0,0 0-1 0 0,-1-1-26 0 0,0 0 40 0 0,0 0 0 0 0,1 1 0 0 0,-1-1 0 0 0,0 0 0 0 0,1 0-1 0 0,-1 0 1 0 0,0 0 0 0 0,1-1 0 0 0,0 1 0 0 0,-1 0 0 0 0,1-1 0 0 0,0 1 0 0 0,0-1-1 0 0,-1 1 1 0 0,1-1 0 0 0,0 1 0 0 0,1-1 0 0 0,-1 0 0 0 0,0 0 0 0 0,0 1-1 0 0,1-1 1 0 0,-1 0 0 0 0,1 0 0 0 0,-1 0 0 0 0,1 0 0 0 0,0 0 0 0 0,0 1-1 0 0,0-1 1 0 0,0-1-40 0 0,0 0-14 0 0,1 1 0 0 0,-1-1 0 0 0,0 1 0 0 0,1-1 1 0 0,0 1-1 0 0,0 0 0 0 0,0-1 0 0 0,0 1 0 0 0,0 0 0 0 0,0 0 0 0 0,0-1 0 0 0,1 1 0 0 0,-1 0 0 0 0,1 0 0 0 0,0 1 0 0 0,-1-1 0 0 0,1 0 0 0 0,0 0 0 0 0,0 1 0 0 0,0-1 0 0 0,0 1 0 0 0,3-1 14 0 0,-2 0-25 0 0,0 0-1 0 0,1 0 0 0 0,-1 1 0 0 0,1 0 0 0 0,-1-1 1 0 0,1 1-1 0 0,0 1 0 0 0,0-1 0 0 0,-1 0 0 0 0,1 1 1 0 0,0 0-1 0 0,0 0 0 0 0,0 0 0 0 0,2 1 26 0 0,-3-1 3 0 0,1 1 49 0 0,1-1 1 0 0,0 1-1 0 0,0 0 1 0 0,-1 0-1 0 0,1 1 1 0 0,0 0-1 0 0,-1-1 1 0 0,1 2-1 0 0,-1-1 1 0 0,0 0-1 0 0,0 1 1 0 0,0 0-1 0 0,0 0 1 0 0,2 2-53 0 0,12 9 41 0 0,-16-13-66 0 0,1 1 0 0 0,-1-1 0 0 0,0 1 0 0 0,0 0 0 0 0,0 0 0 0 0,0-1 0 0 0,0 2 1 0 0,0-1-1 0 0,0 0 0 0 0,1 2 25 0 0,-3-3-299 0 0,0-1-21 0 0,7 4-290 0 0,-4-3-3144 0 0,-3-1 1664 0 0</inkml:trace>
  <inkml:trace contextRef="#ctx0" brushRef="#br0" timeOffset="1888.509">3688 0 1840 0 0,'0'0'392'0'0,"1"1"973"0"0,2 3-802 0 0,0-1-1 0 0,-1 0 1 0 0,0 0-1 0 0,0 1 0 0 0,0-1 1 0 0,0 1-1 0 0,0 0 1 0 0,-1 0-1 0 0,1-1 1 0 0,-1 1-1 0 0,0 0 1 0 0,-1 0-1 0 0,1 0 0 0 0,-1 0 1 0 0,1 0-1 0 0,-1 2-562 0 0,-1 12 722 0 0,0 0-1 0 0,0-1 0 0 0,-3 7-721 0 0,-2 21 1400 0 0,5-34-1109 0 0,-1 36 1251 0 0,-3 1 0 0 0,-5 14-1542 0 0,6-50 50 0 0,3-8-1723 0 0,6-12 462 0 0,5-5 478 0 0,-2-1 0 0 0,0-1-1 0 0,-1 1 1 0 0,0-1 0 0 0,-1 0 0 0 0,-1-1 0 0 0,0 1 0 0 0,-1-1-1 0 0,1-12 734 0 0,1 14 342 0 0,-5 13-66 0 0,-1 1-198 0 0,0-1 0 0 0,0 1 0 0 0,0-1 1 0 0,0 1-1 0 0,0 0 0 0 0,0-1 1 0 0,0 1-1 0 0,0-1 0 0 0,0 1 0 0 0,0-1 1 0 0,0 1-1 0 0,0-1 0 0 0,0 1 0 0 0,0-1 1 0 0,-1 1-1 0 0,1 0 0 0 0,0-1-78 0 0,-2 0 126 0 0,1 0 0 0 0,-1 1 0 0 0,0-1-1 0 0,1 1 1 0 0,-1-1 0 0 0,0 1 0 0 0,0 0 0 0 0,1-1-1 0 0,-1 1 1 0 0,0 0 0 0 0,1 0 0 0 0,-1 0 0 0 0,0 0-1 0 0,0 1 1 0 0,0-1-126 0 0,-29 9 1110 0 0,25-7-1054 0 0,0 0 0 0 0,0 0 0 0 0,1-1 0 0 0,-1 0 0 0 0,0 0 1 0 0,-1 0-57 0 0,-67-2-2674 0 0,48-2 1716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15:30.3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59 331 4608 0 0,'1'0'353'0'0,"24"-13"465"0"0,-10 2 3939 0 0,-13 9-3266 0 0,1 0-1 0 0,0 1 1 0 0,-1-1 0 0 0,1 1 0 0 0,0-1 0 0 0,2 1-1491 0 0,5-3 1237 0 0,-9 3-1105 0 0,0 1 0 0 0,-1-1 0 0 0,1 1 0 0 0,0 0 0 0 0,0-1 0 0 0,0 1 1 0 0,-1 0-1 0 0,1 0 0 0 0,0 0 0 0 0,0 0 0 0 0,0 0 0 0 0,0 0 0 0 0,0 0 0 0 0,0 0 0 0 0,-1 0 0 0 0,1 0 0 0 0,0 0 0 0 0,0 0 0 0 0,0 1 0 0 0,0-1 1 0 0,-1 0-1 0 0,1 1 0 0 0,0-1 0 0 0,0 0 0 0 0,0 1 0 0 0,-1-1 0 0 0,1 1 0 0 0,0-1 0 0 0,-1 1 0 0 0,1 0 0 0 0,0-1 0 0 0,-1 1 0 0 0,1 0 0 0 0,-1-1 0 0 0,1 1 1 0 0,-1 0-1 0 0,1 0 0 0 0,-1-1 0 0 0,0 1 0 0 0,1 0 0 0 0,-1 1-132 0 0,2 2 210 0 0,-1 0-1 0 0,0 0 1 0 0,0 0 0 0 0,0 0-1 0 0,-1 0 1 0 0,1 0 0 0 0,-1 4-210 0 0,-1 14 151 0 0,0 1 1 0 0,-2-1-1 0 0,0 0 1 0 0,-2 1-152 0 0,-1 9 61 0 0,3-15-74 0 0,0 1 0 0 0,-2-1 0 0 0,0 0 0 0 0,-1 0 13 0 0,-11 30-422 0 0,11-38 444 0 0,5-9-23 0 0,1 0 0 0 0,0 0 0 0 0,0 0 1 0 0,-1 0-1 0 0,1 0 0 0 0,0 0 0 0 0,0 0 1 0 0,-1 0-1 0 0,1 0 0 0 0,0 0 0 0 0,0 0 1 0 0,-1 0-1 0 0,1 0 0 0 0,0 0 0 0 0,0 0 1 0 0,0 0-1 0 0,-1 0 0 0 0,1 0 1 0 0,0 0-1 0 0,0-1 0 0 0,-1 1 0 0 0,1 0 1 0 0,0 0-1 0 0,0 0 0 0 0,0 0 0 0 0,-1 0 1 0 0,1-1 0 0 0,-11-16-85 0 0,6 8 61 0 0,1 2 24 0 0,-1-1 0 0 0,1 0 0 0 0,0 0 0 0 0,-2-8 0 0 0,2 5 0 0 0,-1 1 0 0 0,0 0 0 0 0,-2-4 0 0 0,-4-6 0 0 0,9 16 0 0 0,0-1 0 0 0,0 1 0 0 0,-1 0 0 0 0,1 0 0 0 0,-3-3 0 0 0,-4-1 0 0 0,9 7-8 0 0,5 3 0 0 0,7 3 87 0 0,-7-2 103 0 0,0 0 0 0 0,1-1 1 0 0,-1 0-1 0 0,0 0 0 0 0,1 0 0 0 0,-1-1 1 0 0,1 0-1 0 0,0 0 0 0 0,-1 0 1 0 0,2-1-183 0 0,11 3 90 0 0,-11-3-88 0 0,0 0 0 0 0,0 0-1 0 0,0-1 1 0 0,0 0 0 0 0,7-2-2 0 0,13-1 64 0 0,-18 4-128 0 0,0-2-1 0 0,0 1 0 0 0,0-2 1 0 0,0 1-1 0 0,0-1 0 0 0,-1 0 1 0 0,1-1-1 0 0,-1 0 0 0 0,0 0 0 0 0,0-1 1 0 0,0 0-1 0 0,-1 0 0 0 0,0-1 1 0 0,0 0-1 0 0,0 0 0 0 0,0-1 0 0 0,2-4 65 0 0,-6 8-190 0 0,1-1-547 0 0,-1-1 1 0 0,0 1 0 0 0,0 0 0 0 0,0-1 0 0 0,0 1 0 0 0,1-6 736 0 0,1-2-1718 0 0</inkml:trace>
  <inkml:trace contextRef="#ctx0" brushRef="#br0" timeOffset="432.676">552 190 11976 0 0,'0'0'922'0'0,"2"1"-600"0"0,2 3 84 0 0,1-1 1 0 0,-1 1-1 0 0,0 0 1 0 0,0 0 0 0 0,0 0-1 0 0,0 0 1 0 0,-1 1 0 0 0,1 0-1 0 0,-1 0 1 0 0,-1 0 0 0 0,1 0-1 0 0,-1 0 1 0 0,0 0-1 0 0,0 0 1 0 0,0 1 0 0 0,-1-1-1 0 0,1 1 1 0 0,-1 0 0 0 0,-1-1-1 0 0,1 6-406 0 0,0 13 471 0 0,-2 1 0 0 0,0-1 0 0 0,-2 0 0 0 0,-1 8-471 0 0,2-18 274 0 0,0 0-175 0 0,-15 90 385 0 0,13-88-450 0 0,-1 0 0 0 0,0 0 0 0 0,-1 0 0 0 0,0 0 0 0 0,-3 2-34 0 0,0 2 0 0 0,9-20 0 0 0,0 0 0 0 0,0 0 0 0 0,0 1 0 0 0,0-1 0 0 0,0 0 0 0 0,0 0 0 0 0,0 0 0 0 0,0 0 0 0 0,0 1 0 0 0,0-1 0 0 0,0 0 0 0 0,0 0 0 0 0,0 0 0 0 0,-1 0 0 0 0,1 0 0 0 0,0 1 0 0 0,0-1 0 0 0,0 0 0 0 0,0 0 0 0 0,0 0 0 0 0,0 0 0 0 0,0 0 0 0 0,0 0 0 0 0,-1 0 0 0 0,1 1 0 0 0,0-1 0 0 0,0 0 0 0 0,0 0 0 0 0,0 0 0 0 0,0 0 0 0 0,-1 0 0 0 0,1 0 0 0 0,0 0 0 0 0,0 0 0 0 0,0 0 0 0 0,0 0 0 0 0,-1 0 0 0 0,1 0 0 0 0,0 0 0 0 0,0 0 0 0 0,0 0 0 0 0,0 0 0 0 0,-1 0 0 0 0,1 0 0 0 0,0 0 0 0 0,0 0 0 0 0,0 0 0 0 0,0 0 0 0 0,0 0 0 0 0,-1 0 0 0 0,1 0 0 0 0,0 0 0 0 0,0-1 0 0 0,0 1 0 0 0,0 0 0 0 0,0 0 0 0 0,0 0 0 0 0,-1 0 0 0 0,1 0 0 0 0,0 0 0 0 0,0 0 0 0 0,0-1 0 0 0,0 1 0 0 0,-3-7 0 0 0,3 7 0 0 0,-2-9 27 0 0,0 1 0 0 0,0 0 0 0 0,1-1 0 0 0,1 1 0 0 0,-1-1 0 0 0,1 1-1 0 0,1-1 1 0 0,-1 1 0 0 0,1-1 0 0 0,1 1 0 0 0,0 0 0 0 0,1-3-27 0 0,5-17 247 0 0,2 1-1 0 0,12-26-246 0 0,-8 21 176 0 0,3 1 1 0 0,1-2-177 0 0,-9 20 19 0 0,0 0 0 0 0,0 0 0 0 0,1 1 0 0 0,1 0 0 0 0,11-9-19 0 0,-3 2 2 0 0,-16 16 41 0 0,0-1-1 0 0,0 1 1 0 0,0 0-1 0 0,0 0 1 0 0,1 0 0 0 0,0 1-1 0 0,-1-1 1 0 0,1 1 0 0 0,0 0-1 0 0,0 0 1 0 0,3-1-43 0 0,-3 2 95 0 0,1 0 0 0 0,0 0 0 0 0,-1 0 0 0 0,1 0 0 0 0,0 1 0 0 0,0 0 0 0 0,0 0 1 0 0,-1 0-1 0 0,1 1 0 0 0,0-1 0 0 0,0 1 0 0 0,-1 0 0 0 0,1 1 0 0 0,-1-1 0 0 0,2 1-95 0 0,-3-1-7 0 0,0 1-1 0 0,0 0 1 0 0,0-1-1 0 0,-1 1 1 0 0,1 0-1 0 0,0 0 1 0 0,-1 1-1 0 0,1-1 1 0 0,-1 0-1 0 0,0 1 1 0 0,1-1-1 0 0,-1 1 1 0 0,-1 0 0 0 0,1 0-1 0 0,0 0 1 0 0,-1 0-1 0 0,1 0 1 0 0,-1 0-1 0 0,0 0 1 0 0,0 1-1 0 0,0 1 8 0 0,0 4-26 0 0,0-1-1 0 0,0 1 1 0 0,-2 0 0 0 0,1-1-1 0 0,-1 1 1 0 0,0 0-1 0 0,0-1 1 0 0,-1 1 0 0 0,-1-1-1 0 0,1 0 1 0 0,-1 1-1 0 0,-1-1 1 0 0,1-1 0 0 0,-1 1-1 0 0,-1 0 1 0 0,1-1-1 0 0,-1 0 1 0 0,-1 0 0 0 0,1 0-1 0 0,-3 1 27 0 0,-6 7-697 0 0,8-7 665 0 0,0-1 0 0 0,-1 0 0 0 0,0-1 1 0 0,0 0-1 0 0,-2 1 32 0 0,6-5-196 0 0,0 0 0 0 0,0-1 0 0 0,0 1 0 0 0,-1-1 0 0 0,1 1 0 0 0,-1-1 0 0 0,1 0 0 0 0,-1 0 0 0 0,1-1 0 0 0,-1 1 0 0 0,0-1 0 0 0,1 0 0 0 0,-1 0 0 0 0,0 0 0 0 0,-1-1 196 0 0,3 1-76 0 0,0 0-604 0 0,-1 0 0 0 0,1 0 0 0 0,0-1 0 0 0,-1 1 0 0 0,1-1 0 0 0,-1 0 0 0 0,1 1 0 0 0,0-1-1 0 0,0 0 1 0 0,0 0 0 0 0,-2-2 680 0 0,-7-5-6666 0 0</inkml:trace>
  <inkml:trace contextRef="#ctx0" brushRef="#br0" timeOffset="966.733">928 138 7832 0 0,'2'3'60'0'0,"0"0"-1"0"0,-1 1 1 0 0,0-1 0 0 0,0 1 0 0 0,0-1 0 0 0,0 1-1 0 0,0-1 1 0 0,-1 1 0 0 0,0 0 0 0 0,1 2-60 0 0,-1-1 62 0 0,0 0 1 0 0,1 0-1 0 0,0 1 1 0 0,2 3-63 0 0,-1-3 680 0 0,0-1 1 0 0,-1 1 0 0 0,1 0 0 0 0,-1 0-1 0 0,0 0 1 0 0,0 0 0 0 0,-1 3-681 0 0,1 57 6270 0 0,-1 0-4916 0 0,1-60-1244 0 0,-1-1 1 0 0,1 1 0 0 0,0 0-1 0 0,2 5-110 0 0,-2-5 111 0 0,0-1 0 0 0,0 1-1 0 0,0-1 1 0 0,-1 5-111 0 0,0-7 87 0 0,0-1-1 0 0,0 0 1 0 0,1 1-1 0 0,-1-1 1 0 0,0 0-1 0 0,1 0 1 0 0,-1 1-1 0 0,1-1 1 0 0,0 0-1 0 0,0 0 1 0 0,0 0-1 0 0,0 0 1 0 0,0 0-1 0 0,0 0 1 0 0,1 0-1 0 0,-1 0 1 0 0,0 0-1 0 0,1-1 1 0 0,1 2-87 0 0,-2-2 112 0 0,12-2 65 0 0,-9 0-198 0 0,0-1 0 0 0,0 0-1 0 0,0-1 1 0 0,0 1 0 0 0,0-1 0 0 0,0 1-1 0 0,-1-1 1 0 0,1-1 0 0 0,-1 1-1 0 0,0 0 1 0 0,2-2 21 0 0,0-1 133 0 0,23-25 745 0 0,1-3-878 0 0,-7 9 87 0 0,0 0 1 0 0,8-5-88 0 0,-23 22 143 0 0,-5 7-100 0 0,-1-1 0 0 0,0 1-1 0 0,0 0 1 0 0,0 0 0 0 0,1 0 0 0 0,-1 0 0 0 0,1 0-1 0 0,-1 0 1 0 0,2-1-43 0 0,-1 2 130 0 0,-2 0-216 0 0,0 0-36 0 0,0 0 38 0 0,4 11 290 0 0,-4-10-198 0 0,1 0 0 0 0,-1 0 0 0 0,0-1 0 0 0,1 1 0 0 0,-1 0 1 0 0,0 0-1 0 0,1 0 0 0 0,-1-1 0 0 0,0 1 0 0 0,0 0 0 0 0,0 0 0 0 0,1 0 0 0 0,-1 0 0 0 0,0 0 0 0 0,0-1 0 0 0,-1 1 1 0 0,1 1-9 0 0,-22 100 82 0 0,19-88-70 0 0,2 0 0 0 0,0 1 0 0 0,0-1 0 0 0,1 1 0 0 0,1-1 0 0 0,1 4-12 0 0,-1-10 13 0 0,1 1-1 0 0,0-1 0 0 0,1 0 1 0 0,-1 0-1 0 0,4 6-12 0 0,-5-12 2 0 0,2 2-1 0 0,0-1 0 0 0,-1 1 0 0 0,1-1-1 0 0,0 0 1 0 0,1 0 0 0 0,-1 0 0 0 0,0 0 0 0 0,1-1 0 0 0,0 1-1 0 0,0-1 1 0 0,-1 0 0 0 0,1 0 0 0 0,3 1-1 0 0,-4-2 2 0 0,1 0 0 0 0,-1-1 1 0 0,0 1-1 0 0,0-1 0 0 0,0 0 0 0 0,1 1 1 0 0,-1-2-1 0 0,0 1 0 0 0,0 0 1 0 0,0 0-1 0 0,3-2-2 0 0,36-10-177 0 0,-37 9 176 0 0,-1 1 1 0 0,1-1-1 0 0,-1 0 1 0 0,1 0-1 0 0,-1 0 0 0 0,0-1 1 0 0,0 1-1 0 0,0-1 1 0 0,-1 0-1 0 0,1 0 0 0 0,-1 0 1 0 0,0-1-1 0 0,0 1 1 0 0,-1-1-1 0 0,1 0 0 0 0,-1 1 1 0 0,0-1-1 0 0,1-5 1 0 0,-3 8 0 0 0,0 0 0 0 0,0 0 0 0 0,0 0 0 0 0,0 0 0 0 0,0 0 0 0 0,-1 0 0 0 0,1 0 0 0 0,0 0 0 0 0,-1-1 0 0 0,0 1 0 0 0,0 1 0 0 0,0-1 0 0 0,1 0 0 0 0,-2 0 0 0 0,1 0 0 0 0,0 0 0 0 0,-23-30 0 0 0,17 22 0 0 0,-3-1-168 0 0,-1-1 0 0 0,-9-7 168 0 0,10 9-376 0 0,0 0 0 0 0,-7-8 376 0 0,-5-7-3200 0 0,11 12 1312 0 0</inkml:trace>
  <inkml:trace contextRef="#ctx0" brushRef="#br0" timeOffset="1429.312">1657 408 13824 0 0,'0'0'629'0'0,"0"0"-12"0"0,0 0-270 0 0,0 0 313 0 0,0 0 185 0 0,0 0 34 0 0,0 0-25 0 0,-9 1 529 0 0,3 0-1239 0 0,0 1 0 0 0,0 0 0 0 0,1 0 0 0 0,-1 0 0 0 0,1 1 0 0 0,-1 0 0 0 0,1 0-1 0 0,0 0 1 0 0,0 0 0 0 0,0 1 0 0 0,0 0 0 0 0,1 0 0 0 0,-1 1 0 0 0,1-1 0 0 0,0 1 0 0 0,0 0 0 0 0,1 0 0 0 0,0 0 0 0 0,0 0 0 0 0,-2 5-144 0 0,4-8 16 0 0,0 1-1 0 0,0 0 1 0 0,0 0 0 0 0,0 0 0 0 0,1 0 0 0 0,0 0 0 0 0,-1 0 0 0 0,1 0 0 0 0,0 0-1 0 0,1 0 1 0 0,-1 0 0 0 0,0 0 0 0 0,1 0 0 0 0,0 0 0 0 0,-1-1 0 0 0,1 1 0 0 0,0 0 0 0 0,1 0-1 0 0,-1 0 1 0 0,0-1 0 0 0,1 1 0 0 0,-1-1 0 0 0,1 1 0 0 0,0-1 0 0 0,0 0 0 0 0,0 0 0 0 0,0 1-1 0 0,0-1 1 0 0,1-1 0 0 0,-1 1 0 0 0,1 0 0 0 0,-1-1 0 0 0,1 1 0 0 0,1 0-16 0 0,-1 0 6 0 0,1 0 0 0 0,0 0 0 0 0,-1-1 0 0 0,1 1 0 0 0,0-1 0 0 0,0 0 1 0 0,0 0-1 0 0,0 0 0 0 0,1-1 0 0 0,-1 1 0 0 0,0-1 0 0 0,0 0 0 0 0,0 0 0 0 0,0 0 0 0 0,0-1 0 0 0,0 0 1 0 0,1 1-1 0 0,-1-2 0 0 0,0 1 0 0 0,-1 0 0 0 0,1-1 0 0 0,0 1 0 0 0,0-1 0 0 0,1-1-6 0 0,4-5 20 0 0,1 0-1 0 0,-1-1 0 0 0,0 0 0 0 0,-1-1 1 0 0,0 0-1 0 0,-1 0 0 0 0,0-1 1 0 0,0 1-1 0 0,-1-2 0 0 0,-1 1 0 0 0,0-1 1 0 0,0 1-1 0 0,-1-1 0 0 0,-1 0 1 0 0,1-2-20 0 0,1-7 39 0 0,0 4 26 0 0,-1 0 0 0 0,0-1 0 0 0,0-15-65 0 0,2-140 592 0 0,-15 103-28 0 0,3 89-278 0 0,2-9-209 0 0,1 5-18 0 0,0 0 1 0 0,1 1 0 0 0,1-1-1 0 0,0 1 1 0 0,1-1-1 0 0,1 6-59 0 0,0 13 36 0 0,1 22-378 0 0,3 0 1 0 0,2 0-1 0 0,10 38 342 0 0,-15-88-296 0 0,-1 0 1 0 0,1 0-1 0 0,0 0 0 0 0,0-1 1 0 0,0 1-1 0 0,1 0 1 0 0,0-1-1 0 0,0 0 0 0 0,1 1 1 0 0,-1-1-1 0 0,2 1 296 0 0,4 3-1843 0 0</inkml:trace>
  <inkml:trace contextRef="#ctx0" brushRef="#br0" timeOffset="1792.928">2008 299 8288 0 0,'0'0'28'0'0,"0"0"0"0"0,-1 1 0 0 0,1-1 1 0 0,0 0-1 0 0,0 0 0 0 0,-1 0 0 0 0,1 0 0 0 0,0 1 1 0 0,0-1-1 0 0,-1 0 0 0 0,1 0 0 0 0,0 1 0 0 0,0-1 1 0 0,-1 0-1 0 0,1 0 0 0 0,0 1 0 0 0,0-1 0 0 0,0 0 1 0 0,0 1-1 0 0,-1-1 0 0 0,1 0 0 0 0,0 1 1 0 0,0-1-1 0 0,0 0 0 0 0,0 1 0 0 0,0-1 0 0 0,0 0 1 0 0,0 1-1 0 0,0-1 0 0 0,0 0 0 0 0,0 1 0 0 0,0-1-28 0 0,0 17-4 0 0,0-10 303 0 0,-5 46 5729 0 0,5-36-4156 0 0,-2-1 0 0 0,-1 8-1872 0 0,-1 4 860 0 0,1-4-301 0 0,1-17-490 0 0,1 1-1 0 0,0-1 0 0 0,0 0 0 0 0,1 1 1 0 0,0-1-1 0 0,0 1 0 0 0,1-1 0 0 0,0 1 1 0 0,0-1-1 0 0,0 0 0 0 0,1 0 0 0 0,1 1-68 0 0,-2-6-15 0 0,-1 0 35 0 0,1 1 1 0 0,0-1-1 0 0,1 0 0 0 0,-1 1 1 0 0,0-1-1 0 0,1 0 1 0 0,-1 0-1 0 0,3 2-20 0 0,-4-3 7 0 0,1-1 1 0 0,0 1 0 0 0,0-1-1 0 0,0 1 1 0 0,0-1-1 0 0,0 1 1 0 0,0-1-1 0 0,0 0 1 0 0,0 0 0 0 0,0 1-1 0 0,0-1 1 0 0,0 0-1 0 0,0 0 1 0 0,0 0-1 0 0,0 0 1 0 0,0 0 0 0 0,0 0-1 0 0,0 0 1 0 0,0-1-1 0 0,0 1 1 0 0,0 0-1 0 0,0 0 1 0 0,0-1 0 0 0,0 1-1 0 0,-1-1 1 0 0,1 1-1 0 0,1-1-7 0 0,4-2 21 0 0,-1-1 0 0 0,1 0 0 0 0,-1 0-1 0 0,1 0 1 0 0,-1 0 0 0 0,0-1 0 0 0,3-4-21 0 0,0 1 9 0 0,-6 6-11 0 0,-1 0 0 0 0,1 0 0 0 0,-1-1 0 0 0,1 1 0 0 0,-1 0 0 0 0,0-1 0 0 0,0 1 0 0 0,0-1 0 0 0,0 0 2 0 0,10-16-162 0 0,-5 11 90 0 0,-4 6 48 0 0,1-1 0 0 0,-1 0 0 0 0,0-1 1 0 0,0 1-1 0 0,0 0 0 0 0,0-1 0 0 0,0 1 0 0 0,-1-1 0 0 0,1 0 24 0 0,-1-2 0 0 0,0 4 0 0 0,-1 1 0 0 0,1-1 0 0 0,-1 0 0 0 0,1 1 0 0 0,0-1 0 0 0,0 1 0 0 0,0-1 0 0 0,0 1 0 0 0,0-1 0 0 0,0 1 0 0 0,0 0 0 0 0,0-1 0 0 0,0 1 0 0 0,1 0 0 0 0,-1 0 0 0 0,0 0 0 0 0,1 0 0 0 0,-1 0 0 0 0,1 0 0 0 0,1 0 3 0 0,-3 1 0 0 0,0 0-1 0 0,1-1 1 0 0,-1 1 0 0 0,1 0-1 0 0,-1-1 1 0 0,0 1 0 0 0,1 0-1 0 0,-1-1 1 0 0,1 1 0 0 0,-1-1-1 0 0,0 1 1 0 0,0-1 0 0 0,1 1-1 0 0,-1 0 1 0 0,0-1 0 0 0,0 1-1 0 0,0-1 1 0 0,1 1 0 0 0,-1-1-1 0 0,0 1 1 0 0,0-1 0 0 0,0 1-1 0 0,0-1-2 0 0,1-1 336 0 0,-1 2 134 0 0,0 0 36 0 0,0 3-63 0 0,-1 18-322 0 0,1-4-112 0 0,0 1 0 0 0,1-1-1 0 0,0 0 1 0 0,2 0 0 0 0,2 12-9 0 0,-3-23 39 0 0,1 4-81 0 0,0 0 0 0 0,1 0-1 0 0,0-1 1 0 0,3 7 42 0 0,-5-13 3 0 0,-1-1-1 0 0,1 1 1 0 0,0-1 0 0 0,0 1 0 0 0,0-1-1 0 0,0 0 1 0 0,0 0 0 0 0,1 0-1 0 0,-1 0 1 0 0,0 0 0 0 0,1 0 0 0 0,0-1-1 0 0,-1 1 1 0 0,1-1 0 0 0,0 0 0 0 0,0 0-1 0 0,0 0 1 0 0,1 0-3 0 0,-2-1-264 0 0,0 0 0 0 0,1 0 0 0 0,-1 0 0 0 0,0-1 0 0 0,0 1 0 0 0,1-1 0 0 0,-1 1 0 0 0,0-1 0 0 0,0 0 0 0 0,0 0 0 0 0,0 0 0 0 0,0 0 0 0 0,0 0 0 0 0,0-1 0 0 0,0 1 0 0 0,0 0 0 0 0,-1-1 0 0 0,1 0 0 0 0,1-1 264 0 0,-3 3-7 0 0,12-9-6856 0 0</inkml:trace>
  <inkml:trace contextRef="#ctx0" brushRef="#br0" timeOffset="2230.025">2431 356 7368 0 0,'4'5'755'0'0,"-2"-2"-794"0"0,1 0 0 0 0,-1 0 0 0 0,0 0 0 0 0,0 0-1 0 0,0 0 1 0 0,0 1 39 0 0,-1-3 800 0 0,0 1 0 0 0,-1 0 1 0 0,1 0-1 0 0,-1 0 0 0 0,1 0 0 0 0,-1 0 0 0 0,0 0 0 0 0,0 2-800 0 0,0 30 6858 0 0,0-34-6841 0 0,0 1 0 0 0,0 0 1 0 0,-1 0-1 0 0,1-1 0 0 0,0 1 0 0 0,0 0 0 0 0,-1-1 0 0 0,1 1 0 0 0,-1-1 0 0 0,1 1 0 0 0,0 0 0 0 0,-1-1 0 0 0,1 1 0 0 0,-1-1 0 0 0,1 1 0 0 0,-2-1-17 0 0,-1 4 66 0 0,-2 6 251 0 0,0 0 1 0 0,0 0-1 0 0,1 2-317 0 0,-7 13 369 0 0,9-21-358 0 0,1 1 0 0 0,0-1 0 0 0,0 0 0 0 0,0 1 0 0 0,1-1 0 0 0,-1 0 0 0 0,1 1 0 0 0,0-1 0 0 0,1 1 0 0 0,-1-1 0 0 0,1 0 0 0 0,-1 1 0 0 0,1-1 0 0 0,1 0 0 0 0,-1 0-1 0 0,0 0 1 0 0,1 1 0 0 0,0-1 0 0 0,2 3-11 0 0,-3-6 0 0 0,-1-1 0 0 0,1 1 0 0 0,-1 0 0 0 0,1-1 0 0 0,-1 1 0 0 0,1-1 0 0 0,-1 1 0 0 0,1-1 0 0 0,0 1 0 0 0,-1-1 0 0 0,1 0 0 0 0,0 1 0 0 0,-1-1 0 0 0,1 0 0 0 0,0 1 0 0 0,-1-1 0 0 0,1 0 0 0 0,0 0 0 0 0,0 0 0 0 0,-1 1 0 0 0,1-1 0 0 0,0 0 0 0 0,0 0 0 0 0,0 0 0 0 0,1 0 0 0 0,1 0-20 0 0,-1 0-1 0 0,1 0 0 0 0,0 0 1 0 0,0 0-1 0 0,-1 0 1 0 0,1-1-1 0 0,0 1 0 0 0,0-1 1 0 0,-1 0-1 0 0,1 0 1 0 0,0 0-1 0 0,-1 0 0 0 0,1 0 1 0 0,0-1 20 0 0,7-4-237 0 0,0-1 0 0 0,8-6 237 0 0,-11 7-71 0 0,4-4 46 0 0,-1-1 0 0 0,1-1 0 0 0,-2 0 0 0 0,0 0 0 0 0,0-1 0 0 0,-1 0 0 0 0,6-13 25 0 0,0-3-50 0 0,-2 1 0 0 0,0-2-1 0 0,-2-1 51 0 0,24-93-378 0 0,-16 59 443 0 0,-13 42-70 0 0,-1 0 0 0 0,0-8 5 0 0,1-6 404 0 0,0-7 1013 0 0,-14 93-435 0 0,-1 46-982 0 0,7-60 45 0 0,-15 183-789 0 0,16-178 757 0 0,3-1 0 0 0,1 1 1 0 0,2 0-1 0 0,5 19-13 0 0,-8-52-247 0 0,1 0-1 0 0,1 1 1 0 0,-1-1 0 0 0,1 0-1 0 0,0 0 1 0 0,4 5 247 0 0,-6-11-795 0 0,1-1-958 0 0,9 0-410 0 0</inkml:trace>
  <inkml:trace contextRef="#ctx0" brushRef="#br0" timeOffset="2590.574">2809 303 5528 0 0,'1'-2'150'0'0,"-1"1"-118"0"0,0 1 0 0 0,0-1 0 0 0,0 1 0 0 0,0-1-1 0 0,0 1 1 0 0,0-1 0 0 0,0 0 0 0 0,0 1-1 0 0,-1-1 1 0 0,1 1 0 0 0,0-1 0 0 0,0 1-1 0 0,0-1 1 0 0,-1 1 0 0 0,1-1 0 0 0,0 1 0 0 0,0-1-1 0 0,-1 1 1 0 0,1 0 0 0 0,0-1 0 0 0,-1 1-1 0 0,1-1 1 0 0,-1 1-32 0 0,0-2 1641 0 0,1 2 545 0 0,0 0 107 0 0,-3 0-165 0 0,-21-4 24 0 0,1 1 0 0 0,-13 1-2152 0 0,0 0 812 0 0,27 2-719 0 0,-1 0 0 0 0,1 0 0 0 0,-1 1 0 0 0,1 1 0 0 0,-1-1-1 0 0,1 1 1 0 0,0 1 0 0 0,0 0 0 0 0,-7 3-93 0 0,3-1-80 0 0,11-5-796 0 0,2 0-347 0 0,0 0-80 0 0</inkml:trace>
  <inkml:trace contextRef="#ctx0" brushRef="#br0" timeOffset="2963.934">3009 308 10592 0 0,'0'0'818'0'0,"0"0"-292"0"0,1 1-80 0 0,-1-1-1 0 0,1 1 1 0 0,-1 0 0 0 0,1 1 0 0 0,-1-1 0 0 0,0 0 0 0 0,1 0 0 0 0,-1 0 0 0 0,0 0 0 0 0,0 0-1 0 0,0 0 1 0 0,0 0 0 0 0,0 0 0 0 0,0 1-446 0 0,-55 51 2939 0 0,44-44-2774 0 0,-25 24 251 0 0,34-31-415 0 0,0 0 0 0 0,0 0-1 0 0,1 0 1 0 0,-1 0 0 0 0,1 0-1 0 0,-1 0 1 0 0,1 0 0 0 0,0 1 0 0 0,0-1-1 0 0,0 0 1 0 0,0 1 0 0 0,0-1-1 0 0,1 1 1 0 0,-1-1 0 0 0,1 1-1 0 0,0-2-2 0 0,-1 0 1 0 0,1 0 0 0 0,0-1 0 0 0,0 1 0 0 0,0 0-1 0 0,-1-1 1 0 0,1 1 0 0 0,0 0 0 0 0,-1-1-1 0 0,1 1 1 0 0,-1 0 0 0 0,1-1 0 0 0,0 1 0 0 0,-1-1-1 0 0,1 1 1 0 0,-1 0 0 0 0,0-1 0 0 0,1 0-1 0 0,-1 1 1 0 0,0 0 1 0 0,-4 4 243 0 0,5-4-164 0 0,0 1-1 0 0,0-1 0 0 0,-1 1 1 0 0,1 0-1 0 0,1-1 0 0 0,-1 1 1 0 0,0 0-1 0 0,0-1 1 0 0,0 1-1 0 0,1 0 0 0 0,-1-1 1 0 0,1 1-1 0 0,0-1 0 0 0,-1 1 1 0 0,1-1-1 0 0,0 2-78 0 0,17 25 338 0 0,26 17 1694 0 0,-39-38-2016 0 0,-4-7-16 0 0,-1 1 0 0 0,0-1 0 0 0,1 0 0 0 0,-1 1 0 0 0,0-1 0 0 0,0 1 0 0 0,1-1 0 0 0,-1 0 0 0 0,0 1 0 0 0,0-1 0 0 0,0 1 0 0 0,1-1 0 0 0,-1 1 0 0 0,0-1 0 0 0,0 1 0 0 0,0-1 0 0 0,0 1 0 0 0,0-1 0 0 0,0 1 0 0 0,0-1 0 0 0,0 1 0 0 0,0-1 0 0 0,0 1 0 0 0,0-1 0 0 0,0 1 0 0 0,0-1 0 0 0,-1 0 0 0 0,1 1 0 0 0,0-1 0 0 0,0 1 0 0 0,0-1 0 0 0,-1 1 0 0 0,1-1 0 0 0,0 0 0 0 0,-1 1 0 0 0,0 0 0 0 0,-9 19 0 0 0,4-15 0 0 0,0-1 0 0 0,2-1 0 0 0,0 0 0 0 0,0-1 0 0 0,0 1 0 0 0,0-1 0 0 0,-1 0 0 0 0,1 0 0 0 0,-1 0 0 0 0,1 0 0 0 0,-4 0 0 0 0,5-1-12 0 0,0 0-1 0 0,0 0 1 0 0,0 0 0 0 0,0-1-1 0 0,0 1 1 0 0,0-1 0 0 0,0 1-1 0 0,0-1 1 0 0,0 0-1 0 0,0 0 1 0 0,0-1 0 0 0,0 1-1 0 0,0-1 1 0 0,0 1-1 0 0,0-1 1 0 0,0 0 0 0 0,-1-1 12 0 0,-6-1-160 0 0,7 2-62 0 0,1 0-59 0 0,-13-8-937 0 0,1-5-5739 0 0,8 6-154 0 0</inkml:trace>
  <inkml:trace contextRef="#ctx0" brushRef="#br0" timeOffset="2964.934">3215 432 3224 0 0,'0'2'240'0'0,"0"7"-604"0"0,0 13 3383 0 0,0-20-2203 0 0,0 0 0 0 0,0 0 1 0 0,-1 0-1 0 0,1 0 1 0 0,-1 0-1 0 0,1 0 0 0 0,-1 0 1 0 0,0-1-1 0 0,0 1-816 0 0,0 3 4465 0 0,1 3-2784 0 0,0-6 544 0 0,-3-11-3101 0 0,0-1 1 0 0,1 0-1 0 0,0 1 1 0 0,1-1 0 0 0,0 0-1 0 0,0 0 1 0 0,1-5 875 0 0,0-9-5965 0 0</inkml:trace>
  <inkml:trace contextRef="#ctx0" brushRef="#br0" timeOffset="3295.928">3173 166 14192 0 0,'0'0'632'0'0,"0"7"128"0"0,0-7-608 0 0,5 13-152 0 0,-5 3 0 0 0,0 0 0 0 0,0 1 1087 0 0,0-2 185 0 0,0 2 40 0 0,0 3 0 0 0,0 1-736 0 0,-5-10-160 0 0,5 1-24 0 0,-4 0-8 0 0,-6-7-776 0 0,10-5-160 0 0,0 0-32 0 0</inkml:trace>
  <inkml:trace contextRef="#ctx0" brushRef="#br0" timeOffset="4294.509">547 1166 18431 0 0,'0'0'422'0'0,"0"0"56"0"0,0 0 30 0 0,0 1-65 0 0,-1 14 38 0 0,0-1 1 0 0,0 1-1 0 0,-2-1 0 0 0,0 0 1 0 0,0 0-1 0 0,-4 8-481 0 0,5-13 369 0 0,0-1 0 0 0,0 1 0 0 0,0 6-369 0 0,-3 16 566 0 0,-27 98 1662 0 0,28-107-2198 0 0,1-1 0 0 0,2 1 0 0 0,0 0 0 0 0,1 1-30 0 0,-1-11 14 0 0,2-13-10 0 0,3-14-9 0 0,1-1 0 0 0,0-13 5 0 0,9-33-64 0 0,-8 8 64 0 0,5-11 0 0 0,2 24 0 0 0,-3 13 0 0 0,-8 19 0 0 0,-1 7 0 0 0,-1-1 0 0 0,1 0 0 0 0,0 1 0 0 0,0-1 0 0 0,0 0 0 0 0,1 1 0 0 0,-1-1 0 0 0,0 1 0 0 0,1 0 0 0 0,0 0 0 0 0,1-2 0 0 0,-3 3 2 0 0,1 1 0 0 0,-1-1 0 0 0,0 1 0 0 0,1-1-1 0 0,-1 1 1 0 0,0-1 0 0 0,1 1 0 0 0,-1 0 0 0 0,1-1 0 0 0,-1 1-1 0 0,0-1 1 0 0,1 1 0 0 0,-1 0 0 0 0,1 0 0 0 0,-1-1 0 0 0,1 1 0 0 0,0 0-1 0 0,-1 0 1 0 0,1-1 0 0 0,-1 1 0 0 0,1 0 0 0 0,-1 0 0 0 0,1 0-1 0 0,-1 0 1 0 0,1 0 0 0 0,0 0 0 0 0,-1 0 0 0 0,1 0 0 0 0,-1 0-1 0 0,1 0 1 0 0,0 0-2 0 0,11 11 99 0 0,-7-5-65 0 0,-2-3-20 0 0,0 0 0 0 0,-1 1 0 0 0,1-1 1 0 0,-1 1-1 0 0,0 0 0 0 0,0 0 0 0 0,-1 0 1 0 0,1 0-1 0 0,0 4-14 0 0,7 13 106 0 0,-1-2-106 0 0,-8-19-2 0 0,0 0 0 0 0,0 0-1 0 0,0 1 1 0 0,0-1 0 0 0,0 0 0 0 0,1 0 0 0 0,-1 0-1 0 0,0 0 1 0 0,0 0 0 0 0,0 1 0 0 0,0-1-1 0 0,1 0 1 0 0,-1 0 0 0 0,0 0 0 0 0,0 0 0 0 0,0 0-1 0 0,0 0 1 0 0,1 0 0 0 0,-1 0 0 0 0,0 1-1 0 0,0-1 1 0 0,0 0 0 0 0,1 0 0 0 0,-1 0 0 0 0,0 0-1 0 0,0 0 1 0 0,1 0 0 0 0,-1 0 0 0 0,0 0-1 0 0,0 0 1 0 0,0 0 0 0 0,1-1 0 0 0,-1 1 0 0 0,0 0-1 0 0,0 0 1 0 0,0 0 0 0 0,1 0 0 0 0,-1 0 2 0 0,9-4-8 0 0,-3 0-8 0 0,0 0 1 0 0,0 0-1 0 0,-1-1 0 0 0,1 1 1 0 0,-1-1-1 0 0,0-1 0 0 0,-1 1 0 0 0,1-1 1 0 0,-1 1-1 0 0,0-1 0 0 0,0 0 1 0 0,-1-1-1 0 0,0 1 0 0 0,3-6 16 0 0,-5 6 12 0 0,1 1-1 0 0,0-1 1 0 0,1 1 0 0 0,0 0-1 0 0,-1 0 1 0 0,2 0 0 0 0,-1 0-1 0 0,0 0 1 0 0,1 0-1 0 0,0 1 1 0 0,0 0 0 0 0,1 0-1 0 0,-1 0 1 0 0,1 0-12 0 0,-4 3 109 0 0,1 1 52 0 0,-1-1-122 0 0,0 1 0 0 0,-1 0 1 0 0,1-1-1 0 0,0 1 1 0 0,0 0-1 0 0,0 0 0 0 0,-1 0 1 0 0,1 0-1 0 0,0 0 1 0 0,0 0-1 0 0,0 0 0 0 0,0 0 1 0 0,-1 0-1 0 0,2 0-39 0 0,1 3 39 0 0,0-1-1 0 0,0 1 0 0 0,-1 0 1 0 0,0 0-1 0 0,1 1 1 0 0,-1-1-1 0 0,0 0 0 0 0,0 1 1 0 0,-1-1-1 0 0,1 1 1 0 0,-1 0-1 0 0,0-1 0 0 0,0 1 1 0 0,0 0-1 0 0,0 3-38 0 0,1 9 52 0 0,0 1 0 0 0,-2-1 0 0 0,0 6-52 0 0,1 26 57 0 0,9 162-46 0 0,-10-202-11 0 0,0-4 0 0 0,1 1 0 0 0,-1-1 0 0 0,1 0 0 0 0,-1 0 0 0 0,2 3 0 0 0,5 4-19 0 0,-5-9-85 0 0,-2-2-64 0 0,0 0 80 0 0,0 0 0 0 0,0 1 0 0 0,0-1-1 0 0,1 0 1 0 0,-1 0 0 0 0,0 1-1 0 0,0-1 1 0 0,0 0 0 0 0,1 0 0 0 0,-1 1-1 0 0,0-1 1 0 0,1 0 0 0 0,-1 0 0 0 0,0 0-1 0 0,0 0 1 0 0,1 1 0 0 0,-1-1-1 0 0,0 0 1 0 0,1 0 0 0 0,-1 0 0 0 0,0 0-1 0 0,1 0 1 0 0,-1 0 0 0 0,1 0-1 0 0,-1 0 1 0 0,0 0 0 0 0,1 0 0 0 0,-1 0-1 0 0,1 0 89 0 0,8 0-3569 0 0,0-4-4818 0 0</inkml:trace>
  <inkml:trace contextRef="#ctx0" brushRef="#br0" timeOffset="4676.551">1188 1051 13824 0 0,'0'0'629'0'0,"0"9"212"0"0,3-2-854 0 0,-2-3 308 0 0,0 0 1 0 0,1 0-1 0 0,-1 1 0 0 0,-1-1 0 0 0,1 1 0 0 0,-1-1 0 0 0,1 1 0 0 0,-1-1 1 0 0,0 0-1 0 0,-1 4-295 0 0,-11 60 5198 0 0,-3 1-5198 0 0,-12 43 1408 0 0,23-93-1197 0 0,1 1 0 0 0,1 0 0 0 0,1 6-211 0 0,-3 15 361 0 0,4-31-152 0 0,1 1 0 0 0,0 0 0 0 0,0 0 0 0 0,1-1 0 0 0,0 1 0 0 0,4 8-209 0 0,-6-18 38 0 0,2 1 0 0 0,-1-1 0 0 0,0 1 0 0 0,0-1 1 0 0,0 1-1 0 0,1-1 0 0 0,-1 0 0 0 0,1 0 0 0 0,-1 1 0 0 0,1-1 0 0 0,-1 0 0 0 0,2 0-38 0 0,-2 0 18 0 0,0 0-16 0 0,0 0 0 0 0,1-1 0 0 0,-1 1 0 0 0,0 0 0 0 0,1 0 0 0 0,-1-1 0 0 0,0 1 0 0 0,1-1 0 0 0,-1 1 0 0 0,1-1 0 0 0,-1 1 0 0 0,1-1 0 0 0,-1 0 0 0 0,1 0 0 0 0,-1 0 0 0 0,1 0 0 0 0,0 0 0 0 0,-1 0 0 0 0,1 0 0 0 0,-1 0 0 0 0,1-1 0 0 0,-1 1 0 0 0,1-1 0 0 0,0 1-2 0 0,6-3 5 0 0,-3 2 37 0 0,0 0 1 0 0,0-1-1 0 0,0 0 0 0 0,0 0 1 0 0,0 0-1 0 0,-1 0 0 0 0,1-1 1 0 0,-1 0-1 0 0,1 0 0 0 0,-1 0-42 0 0,8-5 54 0 0,-10 7-150 0 0,1-1 0 0 0,-1 0 0 0 0,0 0 0 0 0,0 0 0 0 0,-1 0 0 0 0,1 0 0 0 0,0 0 1 0 0,-1 0-1 0 0,1 0 0 0 0,-1 0 0 0 0,0-1 0 0 0,1 1 0 0 0,-1-1 0 0 0,0 1 0 0 0,-1-1 0 0 0,1 1 0 0 0,0-1 96 0 0,1-10-2212 0 0,1 1-5031 0 0,-3 5-107 0 0</inkml:trace>
  <inkml:trace contextRef="#ctx0" brushRef="#br0" timeOffset="5187.051">1702 1379 8288 0 0,'0'0'638'0'0,"1"2"-414"0"0,2 6 148 0 0,5 6 6977 0 0,-3-6-2302 0 0,-2-2-4507 0 0,-3-6-504 0 0,0 1-1 0 0,0 0 1 0 0,1-1-1 0 0,-1 1 1 0 0,0 0 0 0 0,0 0-1 0 0,0-1 1 0 0,0 1 0 0 0,0 0-1 0 0,0 0 1 0 0,0-1-1 0 0,0 1 1 0 0,0 0 0 0 0,-1-1-1 0 0,1 1 1 0 0,0 0 0 0 0,0-1-1 0 0,-1 2-35 0 0,-13 7 395 0 0,-11 6 67 0 0,17-9-317 0 0,-1 0 0 0 0,0-1 0 0 0,-8 3-145 0 0,12-5 72 0 0,1 0 0 0 0,-1 0 0 0 0,1 0 0 0 0,0 1 0 0 0,0-1-72 0 0,-1 2 75 0 0,3-4 1 0 0,-3 4 105 0 0,4-4-170 0 0,1-1 0 0 0,-1 0 1 0 0,1 0-1 0 0,0 0 0 0 0,-1 1 0 0 0,1-1 0 0 0,-1 0 1 0 0,1 1-1 0 0,0-1 0 0 0,-1 0 0 0 0,1 1 0 0 0,-1-1 1 0 0,1 0-1 0 0,0 1 0 0 0,0-1 0 0 0,-1 0 0 0 0,1 1 1 0 0,0-1-1 0 0,0 1 0 0 0,-1-1 0 0 0,1 1 0 0 0,0-1 1 0 0,0 1-12 0 0,0 7 21 0 0,0-6 32 0 0,1 0 1 0 0,2 8-33 0 0,-1 3 22 0 0,2-2-33 0 0,1-2-10 0 0,3-1 0 0 0,32 20 7 0 0,-32-22 21 0 0,0 0-1 0 0,1-1 1 0 0,0 0 0 0 0,4 1-28 0 0,-11-4 7 0 0,0 0 0 0 0,0-1 1 0 0,0 1-1 0 0,0 0 0 0 0,0 0 1 0 0,0 0-1 0 0,0 0 0 0 0,-1 0 1 0 0,1 0-1 0 0,-1 0 1 0 0,1 1-1 0 0,-1-1 0 0 0,0 1 1 0 0,0-1-1 0 0,0 1 0 0 0,0-1 1 0 0,-1 1-1 0 0,1 0 0 0 0,-1-1 1 0 0,1 1-1 0 0,-1 0 1 0 0,0-1-1 0 0,0 4-7 0 0,0 1 19 0 0,0 0 0 0 0,0 0 0 0 0,-1 1 1 0 0,0-1-1 0 0,-1 0 0 0 0,1 0 0 0 0,-1 0 0 0 0,-2 4-19 0 0,2-7-7 0 0,0 0 1 0 0,0 0-1 0 0,0 0 0 0 0,0-1 1 0 0,-1 1-1 0 0,1-1 0 0 0,-1 1 0 0 0,0-1 1 0 0,-2 2 6 0 0,3-3-3 0 0,-1-1 0 0 0,1 1 0 0 0,0-1 1 0 0,-1 0-1 0 0,1 1 0 0 0,-1-1 1 0 0,1 0-1 0 0,-1 0 0 0 0,1-1 0 0 0,-1 1 1 0 0,0 0-1 0 0,1-1 0 0 0,-1 0 1 0 0,0 0-1 0 0,-1 1 3 0 0,-2-1-5 0 0,1-1 1 0 0,-1 1-1 0 0,0-1 1 0 0,1 0-1 0 0,-1 0 1 0 0,-3-2 4 0 0,6 3-31 0 0,1-1 0 0 0,-1-1 0 0 0,1 1 0 0 0,-1 0 1 0 0,1-1-1 0 0,0 1 0 0 0,-1-1 0 0 0,1 0 0 0 0,0 0 0 0 0,0 0 1 0 0,0 0-1 0 0,0 0 0 0 0,1 0 0 0 0,-1-1 31 0 0,-5-6-333 0 0,5 6-24 0 0,0 0 0 0 0,0 1 0 0 0,1-1 0 0 0,-1 0 0 0 0,1 0 0 0 0,0 0 0 0 0,-1-1 357 0 0,-2-9-1488 0 0</inkml:trace>
  <inkml:trace contextRef="#ctx0" brushRef="#br0" timeOffset="5512.562">2241 1160 17503 0 0,'0'3'399'0'0,"-2"8"-179"0"0,1-1-1 0 0,-2 1 1 0 0,1 0-1 0 0,-1-1 1 0 0,-1 1 0 0 0,0-1-1 0 0,-1 0-219 0 0,-12 41 30 0 0,0-5 449 0 0,6-15-116 0 0,3-10-51 0 0,-1 0 0 0 0,-1 0 0 0 0,-5 6-312 0 0,9-16 110 0 0,-1 2-225 0 0,0 1-1 0 0,-4 12 116 0 0,11-26-180 0 0,-6 14 282 0 0,2-8-3684 0 0,4-6-2828 0 0</inkml:trace>
  <inkml:trace contextRef="#ctx0" brushRef="#br0" timeOffset="5848.222">2335 1359 17503 0 0,'0'0'399'0'0,"0"0"60"0"0,0 0 21 0 0,0 0-59 0 0,0 0-164 0 0,0 0 339 0 0,-4-8 986 0 0,2 5-1470 0 0,1 1 1 0 0,-1-1 0 0 0,0 1 0 0 0,0 0-1 0 0,-1 0 1 0 0,1 0 0 0 0,0 0 0 0 0,-1 0-1 0 0,1 0 1 0 0,-1 0 0 0 0,0 1-1 0 0,0 0 1 0 0,1-1 0 0 0,-3 1-113 0 0,-8-4 276 0 0,1 2 0 0 0,-13-3-276 0 0,4 1 622 0 0,9 2-536 0 0,0-1 1 0 0,0 0 0 0 0,0-1 0 0 0,1 0 0 0 0,-1-1 0 0 0,1 0-1 0 0,1-1 1 0 0,-9-6-87 0 0,17 11-2 0 0,-1 0-256 0 0,1 1 0 0 0,-1-1 0 0 0,0-1 1 0 0,1 1-1 0 0,-1 0 0 0 0,1-1 0 0 0,0 1 0 0 0,0-1 1 0 0,0 1-1 0 0,0-1 0 0 0,1 0 0 0 0,-1 0 1 0 0,1 0-1 0 0,-1 0 0 0 0,1-2 258 0 0,0-4-7778 0 0</inkml:trace>
  <inkml:trace contextRef="#ctx0" brushRef="#br0" timeOffset="6178.367">2582 1494 17071 0 0,'3'20'289'0'0,"-1"-8"67"0"0,0 1 0 0 0,-1-1 0 0 0,-1 1-1 0 0,0 5-355 0 0,-3 11 46 0 0,-1 13 331 0 0,-3 3-377 0 0,5-32 301 0 0,-1-1 0 0 0,-1 1 0 0 0,0-1 0 0 0,0 0 0 0 0,-5 8-301 0 0,-14 28 946 0 0,15-29-630 0 0,-1-1 0 0 0,0 0 0 0 0,-2-1 1 0 0,0 0-1 0 0,-1 1-316 0 0,-15 10 202 0 0,25-26-263 0 0,0-1-1 0 0,0 1 1 0 0,0-1-1 0 0,0 0 1 0 0,0 1-1 0 0,0-1 1 0 0,-1 0-1 0 0,1 0 1 0 0,0-1-1 0 0,-1 1 1 0 0,1 0-1 0 0,0-1 1 0 0,-1 1-1 0 0,-1-1 62 0 0,1-1-1344 0 0,-4-1-396 0 0</inkml:trace>
  <inkml:trace contextRef="#ctx0" brushRef="#br0" timeOffset="7165.705">1963 1048 0 0 0,'0'0'175'0'0,"-1"0"0"0"0,1-1 0 0 0,0 1 0 0 0,-1 0-1 0 0,1 0 1 0 0,0 0 0 0 0,0 0 0 0 0,-1 0 0 0 0,1-1 0 0 0,0 1 0 0 0,-1 0 0 0 0,1 0 0 0 0,0-1-1 0 0,0 1 1 0 0,0 0 0 0 0,-1 0 0 0 0,1-1 0 0 0,0 1 0 0 0,0 0 0 0 0,0-1 0 0 0,0 1 0 0 0,-1 0-1 0 0,1-1 1 0 0,0 1 0 0 0,0 0 0 0 0,0-1 0 0 0,0 1 0 0 0,0 0 0 0 0,0-1 0 0 0,0 1 0 0 0,0 0-1 0 0,0-1 1 0 0,0 1 0 0 0,0 0 0 0 0,0-1 0 0 0,0 1 0 0 0,0 0 0 0 0,0-1 0 0 0,1 1 0 0 0,-1 0-1 0 0,0-1-174 0 0,0 1-700 0 0,0-7 108 0 0,0-2 8856 0 0,-1 8-4589 0 0,-3 6-3319 0 0,2-2-188 0 0,1 0 1 0 0,-1 0-1 0 0,1 0 1 0 0,0 0-1 0 0,0 0 1 0 0,0 0-1 0 0,1 0 1 0 0,-1 0 0 0 0,1 0-1 0 0,-1 1 1 0 0,1-1-1 0 0,0 0 1 0 0,0 0-1 0 0,1 0 1 0 0,-1 1-1 0 0,1-1 1 0 0,-1 0-1 0 0,1 0 1 0 0,0 0-1 0 0,0 1-168 0 0,-1-4 20 0 0,0 0 0 0 0,0 0 0 0 0,0 1 0 0 0,0-1 0 0 0,1 0 0 0 0,-1 0 0 0 0,0 1 0 0 0,0-1 0 0 0,0 0 0 0 0,0 1 0 0 0,0-1 0 0 0,0 0 0 0 0,1 0 0 0 0,-1 0 0 0 0,0 1 0 0 0,0-1 0 0 0,0 0 0 0 0,0 0 0 0 0,1 0 0 0 0,-1 1 0 0 0,0-1 0 0 0,0 0 0 0 0,1 0 0 0 0,-1 0 0 0 0,0 0-1 0 0,0 0 1 0 0,1 1 0 0 0,-1-1 0 0 0,0 0 0 0 0,1 0-20 0 0,-1 0 30 0 0,0 0 0 0 0,1 0-1 0 0,-1 0 1 0 0,0 0-1 0 0,1 0 1 0 0,-1 1-1 0 0,0-1 1 0 0,0 0 0 0 0,1 0-1 0 0,-1 0 1 0 0,0 1-1 0 0,1-1 1 0 0,-1 0-1 0 0,0 0 1 0 0,0 1 0 0 0,0-1-1 0 0,1 0 1 0 0,-1 0-1 0 0,0 1 1 0 0,0-1-1 0 0,0 0 1 0 0,0 1 0 0 0,1-1-1 0 0,-1 0 1 0 0,0 1-1 0 0,0-1-29 0 0,1 1 97 0 0,0 1 1 0 0,0 0-1 0 0,0-1 0 0 0,0 1 0 0 0,0-1 0 0 0,1 0 0 0 0,-1 1 0 0 0,1-1 1 0 0,-1 0-1 0 0,1 0 0 0 0,-1 0 0 0 0,2 1-97 0 0,26 12 1053 0 0,0 0-617 0 0,-22-9-257 0 0,1-1-1 0 0,0 0 1 0 0,0-1-1 0 0,0 0 1 0 0,2 1-179 0 0,9 3 244 0 0,-3 2 10 0 0,0 0 63 0 0,0-1 0 0 0,5 2-317 0 0,1-1 0 0 0,-1 0 0 0 0,0 2 0 0 0,0 0 0 0 0,-1 1 0 0 0,-1 2 0 0 0,3 2 0 0 0,-16-12 212 0 0,-1 1 0 0 0,0 0 0 0 0,1 1 0 0 0,-1-1-1 0 0,-1 1 1 0 0,1 0 0 0 0,-1 0 0 0 0,0 1 0 0 0,0 1-212 0 0,3 5 172 0 0,5 4-179 0 0,-8-11-57 0 0,-3-5-273 0 0,-1-1-138 0 0,0 0-33 0 0,0 0 65 0 0,0 0 281 0 0,0 0 80 0 0,0 0 9 0 0,0 0 1 0 0,0 0-254 0 0,-9-15-4878 0 0,5 6 3230 0 0</inkml:trace>
  <inkml:trace contextRef="#ctx0" brushRef="#br0" timeOffset="7581.928">2303 991 1376 0 0,'2'-1'107'0'0,"4"-1"1741"0"0,2 4 9781 0 0,-3 6-2786 0 0,-4 2-11949 0 0,-2 0 3481 0 0,-1 0-1 0 0,0 0 1 0 0,0-1 0 0 0,-1 1 0 0 0,0 0-375 0 0,-2 4 195 0 0,1-2-7 0 0,-2 0 0 0 0,0 0 0 0 0,0 0 0 0 0,-1-1 1 0 0,0 0-1 0 0,-1 0 0 0 0,-2 1-188 0 0,2-2 210 0 0,0 0-1 0 0,1 1 1 0 0,0 0 0 0 0,0 1 0 0 0,2 0-1 0 0,-1 0 1 0 0,1 2-210 0 0,-4 11 383 0 0,-1-1 0 0 0,-1 1-383 0 0,4-9 260 0 0,0 0-1 0 0,1 1 1 0 0,0 0 0 0 0,2 0-1 0 0,-2 8-259 0 0,6-21 30 0 0,-3 6-114 0 0,-1-1-63 0 0,4-9 76 0 0,0 0 0 0 0,1 1 0 0 0,-1-1 0 0 0,0 0 0 0 0,0 0 0 0 0,0 0 0 0 0,0 0-1 0 0,1 1 1 0 0,-1-1 0 0 0,0 0 0 0 0,0 0 0 0 0,1 0 0 0 0,-1 0 0 0 0,0 0 0 0 0,0 0 0 0 0,0 0 0 0 0,1 0 0 0 0,-1 0 0 0 0,0 0 0 0 0,0 0 0 0 0,1 0 0 0 0,-1 0 0 0 0,0 0 0 0 0,0 0 0 0 0,1 0 0 0 0,-1 0 0 0 0,0 0 0 0 0,0 0 0 0 0,1 0-1 0 0,-1 0 1 0 0,0 0 0 0 0,0-1 0 0 0,0 1 0 0 0,1 0 0 0 0,-1 0 71 0 0,8-6-2845 0 0,-6 5-5341 0 0</inkml:trace>
  <inkml:trace contextRef="#ctx0" brushRef="#br0" timeOffset="8116.113">3233 1091 15808 0 0,'1'9'1431'0'0,"-1"0"-1060"0"0,0-1 0 0 0,0 0 0 0 0,0 1-1 0 0,-1-1 1 0 0,0 0 0 0 0,-1 0-1 0 0,0 2-370 0 0,-4 19 2399 0 0,5-24-2088 0 0,0 1 0 0 0,-1-1 0 0 0,0 1 1 0 0,-2 4-312 0 0,-4 11 560 0 0,-13 30 164 0 0,2-6-488 0 0,-21 54-32 0 0,19-37-1937 0 0,-10 49 1733 0 0,28-101-1403 0 0,2-8-336 0 0</inkml:trace>
  <inkml:trace contextRef="#ctx0" brushRef="#br0" timeOffset="8494.962">3292 1436 17503 0 0,'0'0'803'0'0,"0"0"-18"0"0,0 2-501 0 0,0 3-98 0 0,0-3 604 0 0,0-2 256 0 0,-2 0 46 0 0,-1-1-892 0 0,-1 0 0 0 0,0 0 1 0 0,1-1-1 0 0,-1 1 0 0 0,1-1 0 0 0,0 0 1 0 0,0 0-1 0 0,-1 0 0 0 0,1 0 1 0 0,0 0-1 0 0,1-1 0 0 0,-1 1 1 0 0,-2-3-201 0 0,-5-4 369 0 0,-33-23 376 0 0,27 20-304 0 0,-1-1 0 0 0,2 0 0 0 0,-9-9-441 0 0,-15-16 62 0 0,20 19 127 0 0,16 16-208 0 0,0 0 0 0 0,0 0-1 0 0,0-1 1 0 0,0 1-1 0 0,0 0 1 0 0,1-1-1 0 0,0 0 1 0 0,-1 0 0 0 0,1 1-1 0 0,0-4 20 0 0,-3-2-1937 0 0,2 1-2955 0 0,3 8 3309 0 0</inkml:trace>
  <inkml:trace contextRef="#ctx0" brushRef="#br0" timeOffset="8846.775">3533 1509 17791 0 0,'2'6'139'0'0,"1"-1"-1"0"0,0 1 0 0 0,-1 1 1 0 0,-1-1-1 0 0,1 0 0 0 0,-1 1 0 0 0,0-1 1 0 0,0 0-1 0 0,0 1 0 0 0,-1-1 1 0 0,0 1-1 0 0,-1-1 0 0 0,1 1 0 0 0,-3 6-138 0 0,0 4 481 0 0,-1-1 0 0 0,-1 1 0 0 0,0-1-1 0 0,-1 1 1 0 0,-1-2 0 0 0,-1 1-1 0 0,0-1 1 0 0,-1 0 0 0 0,-8 11-481 0 0,0-5 131 0 0,13-14-241 0 0,-1 0-1 0 0,-1 0 1 0 0,0-1-1 0 0,1 0 1 0 0,-2 0 110 0 0,5-4-241 0 0,-3 1 570 0 0,3 0-4032 0 0,2-3-3643 0 0</inkml:trace>
  <inkml:trace contextRef="#ctx0" brushRef="#br0" timeOffset="9269.272">3866 1105 12264 0 0,'0'0'562'0'0,"0"0"-12"0"0,2 8-334 0 0,5 14 1595 0 0,-5-19-1337 0 0,-1 1-1 0 0,0-1 1 0 0,0 1-1 0 0,0-1 1 0 0,-1 1-1 0 0,1-1 1 0 0,0 4-474 0 0,-1-2 363 0 0,1 1 0 0 0,-1-1 0 0 0,2 1 0 0 0,-1-1 0 0 0,1 1 0 0 0,1 2-363 0 0,-1-2 162 0 0,0-1 1 0 0,-1 0 0 0 0,0 1-1 0 0,0-1 1 0 0,0 1-1 0 0,0 3-162 0 0,-1-6 156 0 0,1 0 0 0 0,0 0 0 0 0,0 0 0 0 0,-1 0 0 0 0,2 0 0 0 0,-1 0 0 0 0,0-1 0 0 0,1 2-156 0 0,2 5 362 0 0,-4-7-76 0 0,3 1 140 0 0,-3-3-409 0 0,0 0 0 0 0,0 1 0 0 0,0-1 0 0 0,0 0 0 0 0,0 0 0 0 0,0 1 0 0 0,0-1 0 0 0,0 0 0 0 0,0 0 0 0 0,1 1 0 0 0,-1-1 1 0 0,0 0-1 0 0,0 0 0 0 0,0 1 0 0 0,0-1 0 0 0,1 0 0 0 0,-1 0 0 0 0,0 0 0 0 0,0 1 0 0 0,1-1 0 0 0,-1 0 0 0 0,0 0 0 0 0,0 0 0 0 0,1 0 1 0 0,-1 0-1 0 0,0 1-17 0 0,4 0 141 0 0,-1-1 1 0 0,1 1 0 0 0,0 0 0 0 0,0-1 0 0 0,-1 0 0 0 0,1 0 0 0 0,0 0 0 0 0,0 0 0 0 0,0 0 0 0 0,-1-1 0 0 0,1 0-1 0 0,0 0 1 0 0,2-1-142 0 0,1 0 96 0 0,0-1-1 0 0,0-1 1 0 0,-1 1-1 0 0,1-1 0 0 0,-1 0 1 0 0,6-5-96 0 0,7-6 86 0 0,-1-2 0 0 0,0 0 0 0 0,-1 0-1 0 0,-1-2 1 0 0,-1 0 0 0 0,0-1 0 0 0,0-4-86 0 0,11-16 0 0 0,4-4 0 0 0,-13 23 0 0 0,-2-2 0 0 0,-1 0 0 0 0,0 0 0 0 0,-2-1 0 0 0,6-18 0 0 0,-10 17-250 0 0,-1-1 1 0 0,-1-1-1 0 0,-1-4 250 0 0,-5 30-328 0 0,0-1 0 0 0,0 1 0 0 0,0-1 1 0 0,0 1-1 0 0,0-1 0 0 0,0 0 0 0 0,-1 1 0 0 0,1-1 0 0 0,-1 1 1 0 0,1-1-1 0 0,-1 1 0 0 0,1-1 0 0 0,-1 1 0 0 0,0 0 0 0 0,0-1 1 0 0,1 1-1 0 0,-2-1 328 0 0,-3-2-7941 0 0</inkml:trace>
  <inkml:trace contextRef="#ctx0" brushRef="#br0" timeOffset="9667.295">4010 1201 13936 0 0,'1'1'637'0'0,"0"2"-561"0"0,0 0 0 0 0,0-1 0 0 0,0 1 0 0 0,-1 0 0 0 0,1 0 0 0 0,-1-1 0 0 0,0 1 0 0 0,0 0 0 0 0,0 0 0 0 0,0 0 0 0 0,0 0 1 0 0,-1 0-77 0 0,-6 39 453 0 0,6-36-66 0 0,-32 119 3674 0 0,24-88-3531 0 0,0 2 728 0 0,0 10-1258 0 0,5-22 418 0 0,-2 15 496 0 0,1-1 0 0 0,3 16-914 0 0,0-32 370 0 0,2-17-148 0 0,-1-1 1 0 0,1 1-1 0 0,0 0 1 0 0,2 7-223 0 0,-2-15 3 0 0,0 0 1 0 0,0 0 0 0 0,0 0 0 0 0,0 0 0 0 0,0 0 0 0 0,-1 1 0 0 0,1-1-1 0 0,0 0 1 0 0,0 0 0 0 0,0 0 0 0 0,0 0 0 0 0,0 0 0 0 0,0 1 0 0 0,1-1 0 0 0,-1 0-1 0 0,0 0 1 0 0,0 0 0 0 0,0 0 0 0 0,0 0 0 0 0,0 0 0 0 0,0 1 0 0 0,0-1-1 0 0,0 0 1 0 0,0 0 0 0 0,0 0 0 0 0,0 0 0 0 0,0 0 0 0 0,0 0 0 0 0,0 0-1 0 0,1 0 1 0 0,-1 0 0 0 0,0 1 0 0 0,0-1 0 0 0,0 0 0 0 0,0 0 0 0 0,0 0-1 0 0,0 0 1 0 0,0 0 0 0 0,1 0 0 0 0,-1 0 0 0 0,0 0 0 0 0,0 0 0 0 0,0 0 0 0 0,0 0-1 0 0,0 0 1 0 0,0 0 0 0 0,1 0 0 0 0,-1 0 0 0 0,0 0 0 0 0,0 0 0 0 0,0 0-1 0 0,0 0 1 0 0,0 0-4 0 0,5-9-511 0 0,1-18-2446 0 0,-6 12 139 0 0,0 3-4517 0 0</inkml:trace>
  <inkml:trace contextRef="#ctx0" brushRef="#br0" timeOffset="10119.086">3960 1258 13160 0 0,'0'0'297'0'0,"0"0"39"0"0,0 0 20 0 0,0 0-29 0 0,0-13-39 0 0,-1 2 951 0 0,0 1 0 0 0,0-1 0 0 0,-1 1 0 0 0,-2-3-1239 0 0,-3-28 2174 0 0,-1 8-780 0 0,1 8-701 0 0,-11-41 600 0 0,16 57-1192 0 0,-1 1-1 0 0,0 0 1 0 0,0 0 0 0 0,-1 0 0 0 0,-3-7-101 0 0,2 6 473 0 0,0-1 0 0 0,1 1 1 0 0,-1-5-474 0 0,5 10 101 0 0,-1 3-81 0 0,1 0-1 0 0,0 0 1 0 0,0 0-1 0 0,-1 0 1 0 0,1 0-1 0 0,0 0 1 0 0,-1 0-1 0 0,1 0 1 0 0,-1 0-1 0 0,1 0 1 0 0,-1 0-1 0 0,0 1 1 0 0,1-1-1 0 0,-1 0 1 0 0,0 0-1 0 0,0 0-19 0 0,-7-7 13 0 0,7 7-13 0 0,-1 0 0 0 0,1 0 0 0 0,0 0 0 0 0,0-1 0 0 0,0 1 0 0 0,-1 0 0 0 0,1-1 0 0 0,0 1 0 0 0,1-1 0 0 0,-1 1-1 0 0,0-1 1 0 0,0 0 0 0 0,1 1 0 0 0,-1-1 0 0 0,1 0 0 0 0,-1 0 0 0 0,1 1-38 0 0,0 0 1 0 0,0 0-1 0 0,0 1 0 0 0,0-1 0 0 0,0 0 1 0 0,0 0-1 0 0,-1 1 0 0 0,1-1 0 0 0,0 0 1 0 0,0 0-1 0 0,-1 1 0 0 0,1-1 0 0 0,-1 0 1 0 0,1 1-1 0 0,0-1 0 0 0,-1 1 0 0 0,1-1 1 0 0,-1 0-1 0 0,1 1 0 0 0,-1-1 0 0 0,0 1 1 0 0,1-1 37 0 0,-2-9-2106 0 0,2 8 1286 0 0,-4-7-5168 0 0,4 1-1723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3:20.5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1 366 6912 0 0,'18'4'743'0'0,"-16"-4"-587"0"0,0 1 0 0 0,0 0-1 0 0,1-1 1 0 0,-1 1 0 0 0,0-1 0 0 0,1 0-1 0 0,-1 0 1 0 0,0 0 0 0 0,1 0-156 0 0,10-2 1714 0 0,-1-1-1 0 0,0 0 1 0 0,11-4-1714 0 0,7-6 553 0 0,23-13-553 0 0,19-9 545 0 0,-45 25-269 0 0,0 1 0 0 0,13-3-276 0 0,-9 3 745 0 0,17-7-745 0 0,16-6 668 0 0,23 1-611 0 0,6 3-57 0 0,-4 1 12 0 0,-58 12 72 0 0,0 1-1 0 0,0 2 1 0 0,0 1 0 0 0,0 2-1 0 0,0 1 1 0 0,0 1 0 0 0,0 2-1 0 0,11 3-83 0 0,-24-3 148 0 0,-1 1-1 0 0,0 0 0 0 0,0 2 0 0 0,9 5-147 0 0,13 5 209 0 0,55 30 47 0 0,-59-29-99 0 0,0-2 0 0 0,20 7-157 0 0,-31-14 100 0 0,-19-7-11 0 0,1 0-1 0 0,0-1 1 0 0,0 0 0 0 0,0 0 0 0 0,0 0-1 0 0,3 0-88 0 0,13 4 269 0 0,-19-5-138 0 0,0 0 0 0 0,0 1 1 0 0,1-2-1 0 0,-1 1 1 0 0,0 0-1 0 0,1-1 0 0 0,2 1-131 0 0,-7-2 70 0 0,0 0-70 0 0,-1 0 1 0 0,1 0 0 0 0,-1 0-1 0 0,1 0 1 0 0,-1 0 0 0 0,0 1-1 0 0,1-1 1 0 0,-1 0 0 0 0,0 1 0 0 0,0-1-1 0 0,0 1 1 0 0,1 0 0 0 0,-1 0-1 0 0,0 0 1 0 0,0 0 0 0 0,0 0-1 0 0,1 0 1 0 0,-1 0 0 0 0,0 0-1 0 0,-1 1 0 0 0,-5 0 1 0 0,6-1 0 0 0,0 0 0 0 0,0 0 0 0 0,0 0 0 0 0,0 0 0 0 0,0 0-1 0 0,0 1 1 0 0,0-1 0 0 0,0 1 0 0 0,0 0 0 0 0,0-1-1 0 0,0 1 1 0 0,0 0 0 0 0,0 0 0 0 0,1 0 0 0 0,-1 0-1 0 0,0 0 1 0 0,1 1 0 0 0,-2 0-1 0 0,2-1 72 0 0,1-1 11 0 0,0 0 5 0 0,9 0 20 0 0,-5-1-80 0 0,1 1-1 0 0,0-1 1 0 0,0 0 0 0 0,-1 0 0 0 0,1-1 0 0 0,0 1 0 0 0,-1-1 0 0 0,1 0 0 0 0,-1-1 0 0 0,0 1-1 0 0,0-1 1 0 0,0 1 0 0 0,4-4-28 0 0,-2 1 174 0 0,0-1-1 0 0,-1 1 1 0 0,1-1-1 0 0,-1 0 1 0 0,0 0-1 0 0,0-1 1 0 0,-1 0-1 0 0,1 0-173 0 0,0-3-178 0 0,-1 3 112 0 0,0 1-1 0 0,-1-1 1 0 0,0 0-1 0 0,0 0 1 0 0,-1-1-1 0 0,1-3 67 0 0,-2 8 8 0 0,-1 1-1 0 0,0-1 0 0 0,0 1 1 0 0,0 0-1 0 0,0-1 1 0 0,0 1-1 0 0,-1-1 0 0 0,1 1 1 0 0,-1 0-1 0 0,0-1 0 0 0,1 1 1 0 0,-1 0-1 0 0,0 0 0 0 0,0 0 1 0 0,0 0-1 0 0,-1 0 0 0 0,1 0 1 0 0,0 0-1 0 0,-1 0 0 0 0,0 0 1 0 0,1 0-1 0 0,-1 1 0 0 0,-1-2-7 0 0,-9-8 12 0 0,3 3-12 0 0,0 0 0 0 0,0 0 0 0 0,-5-2 0 0 0,-14-7-122 0 0,14 9-138 0 0,0 0 0 0 0,0-1 1 0 0,1-1-1 0 0,1 0 1 0 0,0 0-1 0 0,0-2 0 0 0,-2-2 260 0 0,3 1-1558 0 0,3 1-384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3:22.8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674 6 20271 0 0,'8'-1'316'0'0,"-1"-1"0"0"0,1 1 0 0 0,0 0 0 0 0,0 1 0 0 0,0 0 0 0 0,7 0-316 0 0,-12 1 63 0 0,-1-1 1 0 0,1 1 0 0 0,0-1 0 0 0,0 1-1 0 0,-1 0 1 0 0,1 0 0 0 0,0 0-1 0 0,-1 1 1 0 0,1-1 0 0 0,-1 0-64 0 0,0 0 52 0 0,-1 0 1 0 0,0 0-1 0 0,0 0 0 0 0,0 0 1 0 0,0 0-1 0 0,0 1 1 0 0,0-1-1 0 0,0 0 0 0 0,0 0 1 0 0,-1 1-1 0 0,1-1 1 0 0,0 0-1 0 0,-1 1 0 0 0,1-1 1 0 0,-1 0-1 0 0,1 1 0 0 0,-1-1 1 0 0,0 1-1 0 0,0 0-52 0 0,1 9 117 0 0,0 1 0 0 0,-2 0 1 0 0,1-1-1 0 0,-1 1 0 0 0,-1-1 0 0 0,0 1 0 0 0,-3 7-117 0 0,-6 16 875 0 0,-12 26-875 0 0,9-26 97 0 0,-33 76 322 0 0,-9 6-419 0 0,10-22 621 0 0,-22 69-621 0 0,49-110 148 0 0,-69 209 576 0 0,65-185-312 0 0,5 1 0 0 0,-3 34-412 0 0,19-100 32 0 0,-13 87 305 0 0,5 0 1 0 0,4 25-338 0 0,6-118 6 0 0,0-1 1 0 0,0 0-1 0 0,0 0 0 0 0,1 0 1 0 0,0 0-1 0 0,0 1 1 0 0,1-2-1 0 0,0 1 0 0 0,0 0 1 0 0,1 1-7 0 0,-3-7 4 0 0,1 0-1 0 0,0 0 1 0 0,0 0 0 0 0,0 0-1 0 0,0 0 1 0 0,0 0 0 0 0,0 0 0 0 0,-1 0-1 0 0,1-1 1 0 0,0 1 0 0 0,0 0 0 0 0,0-1-1 0 0,-1 1 1 0 0,1-1-4 0 0,0 1 1 0 0,4-2-18 0 0,0 0 0 0 0,0 0-1 0 0,0-1 1 0 0,-1 0 0 0 0,1 0 0 0 0,-1 0 0 0 0,1 0-1 0 0,-1-1 1 0 0,3-3 17 0 0,7-8-268 0 0,12-17 268 0 0,-5 7-89 0 0,120-133-247 0 0,-125 142 333 0 0,1-3-13 0 0,0 2 1 0 0,1 0 0 0 0,1 1 0 0 0,12-7 15 0 0,-29 22 0 0 0,-1 0 0 0 0,1 0 0 0 0,0 1 0 0 0,0-1 0 0 0,0 0 0 0 0,0 1 0 0 0,-1-1 0 0 0,1 1 0 0 0,0-1 0 0 0,0 1 0 0 0,2 0 0 0 0,7-1 0 0 0,-11 1 1 0 0,0-1-1 0 0,1 1 1 0 0,-1 0 0 0 0,0 0-1 0 0,1 0 1 0 0,-1 0-1 0 0,0 0 1 0 0,0 0 0 0 0,1 0-1 0 0,-1 1 1 0 0,0-1-1 0 0,1 0 1 0 0,-1 0-1 0 0,0 0 1 0 0,0 0 0 0 0,1 0-1 0 0,-1 0 1 0 0,0 0-1 0 0,0 1 1 0 0,1-1 0 0 0,-1 0-1 0 0,0 0 1 0 0,0 0-1 0 0,1 1 1 0 0,-1-1 0 0 0,0 0-1 0 0,0 0 1 0 0,0 1-1 0 0,0-1 1 0 0,1 0 0 0 0,-1 0-1 0 0,0 1 1 0 0,0-1-1 0 0,0 0 1 0 0,0 0 0 0 0,0 1-1 0 0,0-1 1 0 0,0 0-1 0 0,0 1 1 0 0,0-1 0 0 0,0 0-1 0 0,0 0 1 0 0,0 1-1 0 0,0-1 1 0 0,0 0 0 0 0,0 1-1 0 0,0-1 1 0 0,0 0-1 0 0,0 0 1 0 0,0 1-1 0 0,-4 13 34 0 0,4-13-34 0 0,-3 7-8 0 0,-1 1 0 0 0,0-1 0 0 0,0 0 0 0 0,-1 0 0 0 0,0 0 0 0 0,0-1 0 0 0,-1 0 0 0 0,-4 5 8 0 0,-13 15-10 0 0,8-10-8 0 0,0-1 0 0 0,-1 0 0 0 0,-16 11 18 0 0,4-5 36 0 0,0-2 0 0 0,-2-1 0 0 0,0-2 0 0 0,-1-1 0 0 0,-1-1 0 0 0,-12 3-36 0 0,37-16 35 0 0,0-1-1 0 0,-1 0 1 0 0,1 0-1 0 0,-1 0 1 0 0,1-1-1 0 0,-1 0 1 0 0,1-1-1 0 0,-1 1 1 0 0,1-1-1 0 0,0-1 1 0 0,-8-1-35 0 0,10 1 20 0 0,-3 0 11 0 0,0-1 0 0 0,1 0 0 0 0,-1 0 0 0 0,1-1 0 0 0,-1 0 0 0 0,1-1 0 0 0,0 0 0 0 0,1 0 0 0 0,-1 0 0 0 0,1-1 0 0 0,0 1 0 0 0,0-1 0 0 0,-3-6-31 0 0,-3-4 52 0 0,1-1 1 0 0,1 0 0 0 0,0 0-1 0 0,-3-12-52 0 0,1-5 19 0 0,10 27-85 0 0,0 1 0 0 0,0-1 0 0 0,-1 1 1 0 0,0 0-1 0 0,0-1 0 0 0,0 1 0 0 0,-1 1 0 0 0,-1-2 66 0 0,-6-8-669 0 0,9 11 341 0 0,0 1 1 0 0,0 0-1 0 0,-1-1 1 0 0,0 1-1 0 0,0 0 1 0 0,1 0-1 0 0,-2 0 1 0 0,1 1-1 0 0,0-1 1 0 0,0 1-1 0 0,-1-1 1 0 0,0 1-1 0 0,1 0 1 0 0,-3 0 327 0 0,-6 1-1851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3:24.3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980 1699 7368 0 0,'2'5'75'0'0,"0"0"0"0"0,0 0 0 0 0,-1 0-1 0 0,1 1 1 0 0,-1-1 0 0 0,-1 1 0 0 0,1-1 0 0 0,-1 1 0 0 0,0-1 0 0 0,0 1 0 0 0,-1 4-75 0 0,0 8 340 0 0,0 15 3675 0 0,-2-1 1 0 0,-4 19-4016 0 0,-3 20 3096 0 0,-1 4-1915 0 0,-3 0 0 0 0,-10 22-1181 0 0,-7 33-294 0 0,23-106 204 0 0,7-21 215 0 0,-1 1 0 0 0,1 0 0 0 0,-1 0 0 0 0,1 0 1 0 0,1 0-1 0 0,-1 0 0 0 0,0 0-125 0 0,1-3 345 0 0,0-1-88 0 0,0-2-38 0 0,1-11-82 0 0,1 0 1 0 0,0-1-1 0 0,1 1 0 0 0,1-3-137 0 0,2-11 36 0 0,22-93 2 0 0,-9 40 4 0 0,5-53-42 0 0,2-8-397 0 0,-25 136 422 0 0,0 1 0 0 0,0-1 1 0 0,1 1-1 0 0,0 0 0 0 0,0 0 0 0 0,0-1 0 0 0,0 1 1 0 0,1 1-1 0 0,0-1 0 0 0,0 0 0 0 0,3-3-25 0 0,-6 7 0 0 0,0 0-1 0 0,0-1 0 0 0,0 1-1 0 0,1-1 1 0 0,-1 1-1 0 0,0 0 1 0 0,0-1 0 0 0,1 1-1 0 0,-1 0 1 0 0,0-1 0 0 0,0 1-1 0 0,1 0 1 0 0,-1-1 0 0 0,0 1-1 0 0,1 0 1 0 0,-1 0-1 0 0,0 0 1 0 0,1-1 0 0 0,-1 1-1 0 0,1 0 1 0 0,-1 0 0 0 0,0 0-1 0 0,1 0 1 0 0,-1-1 0 0 0,1 1-1 0 0,-1 0 1 0 0,1 0-1 0 0,-1 0 1 0 0,0 0 0 0 0,1 0-1 0 0,-1 0 1 0 0,1 0 0 0 0,-1 0-1 0 0,1 1 1 0 0,-1-1 0 0 0,0 0-1 0 0,1 0 1 0 0,-1 0-1 0 0,1 0 1 0 0,-1 1 0 0 0,0-1-1 0 0,1 0 1 0 0,-1 0 0 0 0,0 0-1 0 0,1 1 1 0 0,-1-1 1 0 0,1 1-12 0 0,0-1 7 0 0,1 1 1 0 0,-1 0-1 0 0,0 0 1 0 0,1 0-1 0 0,-1 0 1 0 0,0 0-1 0 0,0 0 1 0 0,0 1-1 0 0,1-1 1 0 0,-1 0 0 0 0,-1 1-1 0 0,1-1 1 0 0,0 0-1 0 0,0 1 1 0 0,0-1-1 0 0,-1 1 1 0 0,1 0-1 0 0,-1-1 1 0 0,1 1-1 0 0,-1-1 1 0 0,0 1-1 0 0,1 0 5 0 0,4 13-33 0 0,6 13-75 0 0,5 19 108 0 0,8 20-31 0 0,-17-54 31 0 0,-6-12 0 0 0,0 0 0 0 0,-1-1 0 0 0,1 1 0 0 0,0 0 0 0 0,0-1 0 0 0,-1 1 0 0 0,1 0 0 0 0,0-1 0 0 0,0 1 0 0 0,0-1 0 0 0,0 1 0 0 0,0-1 0 0 0,0 1 0 0 0,0-1 0 0 0,0 0 0 0 0,0 0 0 0 0,0 1 0 0 0,0-1 0 0 0,0 0 0 0 0,0 0 0 0 0,0 0 0 0 0,0 0 0 0 0,0 0 0 0 0,0 0 0 0 0,0 0 0 0 0,0-1 0 0 0,0 1 0 0 0,0 0 0 0 0,0 0 0 0 0,0-1 0 0 0,0 1 0 0 0,-1-1 0 0 0,1 1 0 0 0,0-1 0 0 0,0 1 0 0 0,4-3 0 0 0,-1 0 0 0 0,0-1 0 0 0,0 1 0 0 0,0-1 0 0 0,-1 0 0 0 0,1-1 0 0 0,0 1 0 0 0,24-30 35 0 0,-3-1 0 0 0,0-1 0 0 0,-3-1 0 0 0,3-8-35 0 0,47-97 602 0 0,-68 134-599 0 0,-2 3 27 0 0,0 0 1 0 0,1 0-1 0 0,0 0 0 0 0,0 0 1 0 0,0 0-1 0 0,1 1 0 0 0,0-1 1 0 0,-1 1-1 0 0,2 0 0 0 0,0-1-30 0 0,-4 6 30 0 0,0 0 1 0 0,0 0-1 0 0,-1 0 0 0 0,1 0 0 0 0,0 0 0 0 0,-1 0 0 0 0,1 0 0 0 0,0 0 0 0 0,-1 0 1 0 0,1 0-31 0 0,2 8 130 0 0,-1 0 1 0 0,0 0 0 0 0,-1 1-1 0 0,0-1 1 0 0,0 0-1 0 0,-1 0 1 0 0,0 8-131 0 0,0-12 12 0 0,8 192 404 0 0,-1 1-254 0 0,3-10-553 0 0,-6-129-3402 0 0,-4-47 1787 0 0</inkml:trace>
  <inkml:trace contextRef="#ctx0" brushRef="#br0" timeOffset="430.835">1192 1176 19551 0 0,'6'-6'236'0'0,"0"-1"-1"0"0,-1 1 1 0 0,0-1 0 0 0,0 0-1 0 0,0-1 1 0 0,-1 1-1 0 0,0-1 1 0 0,0 0-1 0 0,2-7-235 0 0,0-3 44 0 0,2-6 699 0 0,-2 1 0 0 0,0-1 1 0 0,2-15-744 0 0,0-42 2480 0 0,-2-69-2480 0 0,-6 125 75 0 0,0 2-19 0 0,0-1 0 0 0,-1 1-1 0 0,-2-1 1 0 0,-3-14-56 0 0,4 28-6 0 0,1 7-39 0 0,1-1 1 0 0,-1 0-1 0 0,0 1 0 0 0,0 0 1 0 0,0-1-1 0 0,-1 1 1 0 0,1 0-1 0 0,-1-1 1 0 0,1 1-1 0 0,-2-1 45 0 0,2 3-341 0 0,0 3-662 0 0,-2 0 442 0 0,0 0-1 0 0,1 1 1 0 0,-1-1-1 0 0,1 1 1 0 0,0 0-1 0 0,0 0 1 0 0,-1 1 561 0 0,-5 17-7773 0 0</inkml:trace>
  <inkml:trace contextRef="#ctx0" brushRef="#br0" timeOffset="793.492">1044 2290 11520 0 0,'2'15'312'0'0,"0"0"0"0"0,-1 0 0 0 0,0 0 0 0 0,-2 7-312 0 0,-5 45 7059 0 0,-6 12-7059 0 0,8-45 1947 0 0,0 20-1947 0 0,1-18 1777 0 0,-3 13-1777 0 0,3-23 789 0 0,0 0-1 0 0,2-1 1 0 0,1 25-789 0 0,4 16 914 0 0,-2-38-579 0 0,0-1-1 0 0,2 2-334 0 0,-3-27 12 0 0,-1 1-10 0 0,1 0-1 0 0,0 0 0 0 0,0 0 0 0 0,1 0 0 0 0,-1 0 1 0 0,1 0-1 0 0,-1 0 0 0 0,3 2-1 0 0,-2 0-11 0 0,-1-4-79 0 0,-1-1-62 0 0,0 0-22 0 0,0 0-208 0 0,0 0-869 0 0,0 0-381 0 0,0 0-79 0 0</inkml:trace>
  <inkml:trace contextRef="#ctx0" brushRef="#br0" timeOffset="1159.695">497 1932 21191 0 0,'0'0'970'0'0,"-2"0"-20"0"0,-14 6-854 0 0,0-1 0 0 0,-1-1 0 0 0,1-1 0 0 0,-1 0 0 0 0,0-1 0 0 0,-8 0-96 0 0,-22 2 762 0 0,-63 3 356 0 0,31-4-1118 0 0,43-3 0 0 0,-24 4 0 0 0,47 0 68 0 0,12-3-252 0 0,0 0 0 0 0,-1-1 1 0 0,1 1-1 0 0,-1-1 0 0 0,1 1 1 0 0,-1-1-1 0 0,0 0 0 0 0,1 1 1 0 0,-1-1-1 0 0,1 0 0 0 0,-1 0 0 0 0,0 0 1 0 0,1 0-1 0 0,-1 0 0 0 0,-1-1 184 0 0,6 0-1514 0 0,7-6-20 0 0</inkml:trace>
  <inkml:trace contextRef="#ctx0" brushRef="#br0" timeOffset="1566.647">1486 1733 10592 0 0,'1'0'818'0'0,"8"3"-433"0"0,0-1-1 0 0,0-1 1 0 0,1 1 0 0 0,-1-1-1 0 0,0-1 1 0 0,1 0-1 0 0,-1 0 1 0 0,0-1-1 0 0,6-1-384 0 0,19-4 3701 0 0,33-12-3701 0 0,-2 2 1398 0 0,-8 4 564 0 0,-1-3 0 0 0,34-14-1962 0 0,-24 7 351 0 0,-37 13-121 0 0,1-1 0 0 0,-2-2 0 0 0,4-2-230 0 0,-20 8 15 0 0,-6 3-14 0 0,-1 0-1 0 0,0 0 0 0 0,0 0 0 0 0,0 0 0 0 0,1-2 0 0 0,-5 5-151 0 0,-1 0 0 0 0,0 0 0 0 0,0 0 0 0 0,0-1 0 0 0,0 1 0 0 0,1 0 0 0 0,-1 0-1 0 0,0 0 1 0 0,0 0 0 0 0,0-1 0 0 0,0 1 0 0 0,1 0 0 0 0,-1 0 0 0 0,0-1 0 0 0,0 1 0 0 0,0 0 0 0 0,0 0-1 0 0,0 0 1 0 0,0-1 0 0 0,0 1 0 0 0,0 0 0 0 0,0 0 0 0 0,0-1 0 0 0,0 1 0 0 0,0 0 0 0 0,0 0 0 0 0,0-1-1 0 0,0 1 1 0 0,0 0 0 0 0,0 0 0 0 0,0 0 0 0 0,0-1 0 0 0,0 1 0 0 0,0 0 0 0 0,0 0 0 0 0,0-1 0 0 0,-1 1-1 0 0,1 0 1 0 0,0 0 0 0 0,0 0 0 0 0,0-1 0 0 0,0 1 0 0 0,-1 0 0 0 0,1 0 0 0 0,0 0 0 0 0,0 0 0 0 0,0 0-1 0 0,0-1 1 0 0,-1 1 0 0 0,1 0 0 0 0,0 0 0 0 0,0 0 0 0 0,-1 0 0 0 0,1 0 0 0 0,0 0 0 0 0,0 0 0 0 0,-1 0-1 0 0,1 0 1 0 0,0 0 0 0 0,0 0 0 0 0,-1 0 151 0 0,-8-2-6790 0 0</inkml:trace>
  <inkml:trace contextRef="#ctx0" brushRef="#br0" timeOffset="2032.459">577 2196 8288 0 0,'-7'16'296'0'0,"0"-1"1"0"0,0 2-1 0 0,1-1-296 0 0,3-8 51 0 0,-1 0-1 0 0,0 0 1 0 0,-1 0-1 0 0,0-1 1 0 0,0 1 0 0 0,-1-1-1 0 0,-3 2-50 0 0,-11 17 2103 0 0,4-6 1575 0 0,0-1-1 0 0,-10 9-3677 0 0,-9 9 1940 0 0,-99 109-292 0 0,122-134-1605 0 0,10-10-37 0 0,0 0 0 0 0,0 0 0 0 0,0 0 0 0 0,0 0 0 0 0,1 0 0 0 0,-1 0-1 0 0,1 1 1 0 0,-1-1 0 0 0,1 0 0 0 0,0 1-6 0 0,-3 4 198 0 0,2-2-1778 0 0,9-8-3724 0 0,5-6-1577 0 0</inkml:trace>
  <inkml:trace contextRef="#ctx0" brushRef="#br0" timeOffset="2395.743">1431 1366 15752 0 0,'0'0'720'0'0,"1"-1"-17"0"0,6-2-542 0 0,-1-1 0 0 0,0 0 0 0 0,0 0-1 0 0,-1 0 1 0 0,1-1 0 0 0,-1 0-1 0 0,0 0 1 0 0,0-1 0 0 0,-1 1 0 0 0,1-1-1 0 0,0-2-160 0 0,2-1 675 0 0,1-1 1 0 0,0 1-1 0 0,5-4-675 0 0,4-3 1073 0 0,0-2-1 0 0,7-10-1072 0 0,14-14 859 0 0,24-26-61 0 0,-47 51-605 0 0,-1-1-1 0 0,7-12-192 0 0,-3 6 105 0 0,-9 9-60 0 0,1 0 0 0 0,-2-1 1 0 0,3-9-46 0 0,14-23-691 0 0,-24 47-438 0 0,-1 1-353 0 0,0 0-1206 0 0,0 0-4551 0 0</inkml:trace>
  <inkml:trace contextRef="#ctx0" brushRef="#br0" timeOffset="3080.111">2028 290 13824 0 0,'6'-2'674'0'0,"-1"-2"-441"0"0,1-1 0 0 0,-1-1 0 0 0,1 1 0 0 0,-2-1 0 0 0,1 0 0 0 0,0 0 0 0 0,-1 0 0 0 0,0 0 0 0 0,2-6-233 0 0,-2 3 671 0 0,1 1 0 0 0,1 0 0 0 0,-1 0 0 0 0,1 0 0 0 0,5-3-671 0 0,8-4 812 0 0,1 0 0 0 0,0 2 0 0 0,1 1 0 0 0,0 0 0 0 0,5 0-812 0 0,-26 12 1 0 0,8-4 156 0 0,1 0 0 0 0,-1 1-1 0 0,0 0 1 0 0,1 1 0 0 0,2-1-157 0 0,-6 2 48 0 0,-1 0 0 0 0,1 1 1 0 0,-1 0-1 0 0,1 0 1 0 0,-1 0-1 0 0,0 0 1 0 0,1 1-1 0 0,-1-1 0 0 0,1 1 1 0 0,-1 0-1 0 0,2 1-48 0 0,6 2 142 0 0,15 5 117 0 0,-26-8-249 0 0,0-1 0 0 0,0 1 0 0 0,0-1 0 0 0,0 1 1 0 0,0-1-1 0 0,0 1 0 0 0,0 0 0 0 0,-1 0 0 0 0,1-1 0 0 0,0 1 0 0 0,0 0 0 0 0,-1 0 1 0 0,1 0-1 0 0,-1 0 0 0 0,1 0 0 0 0,-1 0 0 0 0,1 0 0 0 0,-1 0 0 0 0,1 0 0 0 0,-1 0 1 0 0,0 1-11 0 0,1 3 9 0 0,0 0-1 0 0,-1 0 1 0 0,0 1 0 0 0,0-1 0 0 0,0 0 0 0 0,-1 0 0 0 0,0 1 0 0 0,0-1 0 0 0,0 0 0 0 0,-1 0 0 0 0,-1 4-9 0 0,-4 11 1 0 0,4-10-1 0 0,0 0-1 0 0,-1-1 1 0 0,-1 1 0 0 0,1-1-1 0 0,-6 8 1 0 0,5-12 1 0 0,1 0 0 0 0,0 0 0 0 0,-1-1 0 0 0,0 1 0 0 0,0-1 0 0 0,0 0 0 0 0,-1 0 0 0 0,0-1 0 0 0,1 1 0 0 0,-1-1 0 0 0,0-1 0 0 0,-3 2-1 0 0,10-4 12 0 0,0 0-1 0 0,0 0 1 0 0,0 0 0 0 0,1 0 0 0 0,-1 0-1 0 0,0 0 1 0 0,0 1 0 0 0,0-1-1 0 0,1 0 1 0 0,-1 1 0 0 0,0-1 0 0 0,0 1-1 0 0,0-1 1 0 0,1 2-12 0 0,16 8 144 0 0,-15-7-117 0 0,1-1 6 0 0,1 1 1 0 0,-1 1-1 0 0,0-1 1 0 0,0 0-1 0 0,0 1 0 0 0,0 0 1 0 0,-1 0-1 0 0,1 0 1 0 0,-1 1-1 0 0,2 2-33 0 0,-3-2 15 0 0,0 0 0 0 0,1 0-1 0 0,-2 1 1 0 0,1-1 0 0 0,-1 1-1 0 0,0-1 1 0 0,0 1 0 0 0,0-1-1 0 0,-1 1 1 0 0,0-1 0 0 0,0 1 0 0 0,0-1-1 0 0,-1 1 1 0 0,0-1 0 0 0,0 1-1 0 0,0-1 1 0 0,0 1 0 0 0,-1-1-1 0 0,0 0 1 0 0,-1 1-15 0 0,-1 4 29 0 0,-1 0 0 0 0,-1 0-1 0 0,1-1 1 0 0,-2 0 0 0 0,1 0-1 0 0,-1 0 1 0 0,-1-1 0 0 0,0 1-1 0 0,-5 3-28 0 0,11-10 0 0 0,0 0 0 0 0,-1-1 0 0 0,1 1 0 0 0,0-1 0 0 0,-1 1 0 0 0,1-1 0 0 0,-1 0 0 0 0,0 0 0 0 0,1 0 0 0 0,-1-1 0 0 0,0 1 0 0 0,-1 0 0 0 0,2-1-27 0 0,1 1-1 0 0,0-1 1 0 0,-1 0-1 0 0,1 0 1 0 0,0 0-1 0 0,-1 0 1 0 0,1 0-1 0 0,0 0 1 0 0,-1 0-1 0 0,1 0 1 0 0,0-1-1 0 0,-1 1 1 0 0,1 0-1 0 0,0-1 1 0 0,-1 1-1 0 0,1-1 1 0 0,0 1-1 0 0,0-1 1 0 0,0 0-1 0 0,0 1 1 0 0,-1-1-1 0 0,1 0 1 0 0,0 0-1 0 0,0 0 1 0 0,1 0-1 0 0,-1 0 1 0 0,0 0 27 0 0,-2-2-244 0 0,3 2-76 0 0,-1 0 0 0 0,1 0 1 0 0,0 0-1 0 0,0 0 1 0 0,-1 0-1 0 0,1-1 1 0 0,0 1-1 0 0,0 0 0 0 0,0 0 1 0 0,0 0-1 0 0,0 0 1 0 0,1 0-1 0 0,-1-1 0 0 0,0 1 1 0 0,0 0-1 0 0,1-1 320 0 0,6-10-7843 0 0</inkml:trace>
  <inkml:trace contextRef="#ctx0" brushRef="#br0" timeOffset="3554.774">2625 0 8752 0 0,'13'12'507'0'0,"-11"-11"-111"0"0,1 1 1 0 0,-1-1-1 0 0,0 1 1 0 0,0 0 0 0 0,0 0-1 0 0,-1 0 1 0 0,1 0-1 0 0,0 0 1 0 0,-1 0-1 0 0,1 0 1 0 0,-1 1-1 0 0,0-1 1 0 0,0 1-1 0 0,1 0-396 0 0,1 17 1758 0 0,-1 1 0 0 0,0 8-1758 0 0,-2 1 379 0 0,-1 1 0 0 0,-1 0 0 0 0,-2-1 0 0 0,-4 12-379 0 0,2-7 51 0 0,2 0 0 0 0,2 1 0 0 0,1 16-51 0 0,1-39-443 0 0,0-1 0 0 0,1 1 0 0 0,1 0 0 0 0,1 0-1 0 0,0 1 444 0 0,0-3-1172 0 0</inkml:trace>
  <inkml:trace contextRef="#ctx0" brushRef="#br0" timeOffset="3555.774">2820 308 5984 0 0,'0'0'464'0'0,"0"0"80"0"0,0 0 1473 0 0,-2-1 2580 0 0,-9-2-1101 0 0,-1 3-2581 0 0,0 2 0 0 0,0 0 0 0 0,0 0 0 0 0,-1 1-915 0 0,-36 6 789 0 0,2-1-418 0 0,38-5-362 0 0,1-1 1 0 0,-1-1-1 0 0,0 0 0 0 0,1 0 1 0 0,-1 0-1 0 0,-5-2-9 0 0,11 1-132 0 0,-23-1-365 0 0,9 6-5162 0 0,0 5-1087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3:28.8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746 278 7368 0 0,'0'0'333'0'0,"0"0"0"0"0,0 0 97 0 0,0 0 1190 0 0,0 0 548 0 0,0 0 110 0 0,0 0-179 0 0,0 0-847 0 0,0 0-367 0 0,9 0 794 0 0,-4 0 2546 0 0,12 0-3374 0 0,-15 0-405 0 0,-2 0 2 0 0,0 0-13 0 0,0 0-56 0 0,0 0-25 0 0,0 0-2 0 0,0 0-15 0 0,0 0-61 0 0,0 0-26 0 0,0 0-9 0 0,0 0-201 0 0,0 0 0 0 0,1 0 1 0 0,-1 0-1 0 0,1 0 0 0 0,-1 0 0 0 0,1 0 0 0 0,-1 0 1 0 0,1 0-1 0 0,-1 0 0 0 0,0 0 0 0 0,1 0 0 0 0,-1 0 0 0 0,1 0 1 0 0,-1 0-1 0 0,1 0 0 0 0,-1 0 0 0 0,0 1 0 0 0,1-1 1 0 0,-1 0-1 0 0,1 0 0 0 0,-1 1 0 0 0,0-1-40 0 0,3 10 32 0 0,-2 0 0 0 0,1 0 0 0 0,-1 0 0 0 0,-1 0-1 0 0,0 0 1 0 0,0 2-32 0 0,-3 19 378 0 0,-3 14-378 0 0,-12 69 238 0 0,6 2-1 0 0,2 58-237 0 0,5-6 424 0 0,1-67-761 0 0,1-43-563 0 0,3 18 900 0 0,0-66 58 0 0,3 37 691 0 0,-3 0 1 0 0,-3 14-750 0 0,2-55 0 0 0,2-16 0 0 0,2-15 0 0 0,2 1-268 0 0,-2 1-1 0 0,0-1 1 0 0,-2 0 0 0 0,-1-13 268 0 0,5 9-1342 0 0,-2 15-900 0 0,-2-2-4809 0 0,-1 4-1568 0 0</inkml:trace>
  <inkml:trace contextRef="#ctx0" brushRef="#br0" timeOffset="865.661">754 416 6912 0 0,'0'0'314'0'0,"0"0"-6"0"0,1 2-198 0 0,5 5 547 0 0,-5-6 109 0 0,0 0 0 0 0,0-1 1 0 0,0 1-1 0 0,0 0 0 0 0,1-1 1 0 0,-1 1-1 0 0,0-1 1 0 0,0 1-1 0 0,0-1 0 0 0,0 0 1 0 0,1 0-1 0 0,-1 1 1 0 0,0-1-1 0 0,1 0-766 0 0,6 0 145 0 0,25 3 4851 0 0,-32-3-4561 0 0,9 0 920 0 0,-7-1-1232 0 0,-1 1 0 0 0,0 0 1 0 0,1 0-1 0 0,-1-1 0 0 0,1 2 1 0 0,-1-1-1 0 0,0 0 0 0 0,1 0 1 0 0,-1 1-1 0 0,0 0 0 0 0,1-1 1 0 0,-1 1-1 0 0,0 0 0 0 0,1 1-123 0 0,1-1 110 0 0,0 2 0 0 0,0-1-1 0 0,0 0 1 0 0,-1 1 0 0 0,1 0 0 0 0,-1 0 0 0 0,0 0-1 0 0,1 0 1 0 0,-2 0 0 0 0,1 1 0 0 0,0-1-1 0 0,-1 1 1 0 0,1 0 0 0 0,-1 0 0 0 0,0 0 0 0 0,0 0-1 0 0,-1 0 1 0 0,1 1-110 0 0,3 15 25 0 0,-1 0 1 0 0,0 0-1 0 0,-2 1 0 0 0,0-1 0 0 0,-1 3-25 0 0,2 24 234 0 0,1 8-265 0 0,-1-2-242 0 0,7 24 273 0 0,-6-57 24 0 0,0 4 136 0 0,1 1-1 0 0,7 18-159 0 0,4 10-238 0 0,-4-16 416 0 0,-6-17 124 0 0,-5-18-368 0 0,-1-2-88 0 0,0 0-19 0 0,0 0 48 0 0,0 0 211 0 0,0-2 90 0 0,1-25-283 0 0,2 0 0 0 0,5-21 107 0 0,0 2-91 0 0,-4 16 91 0 0,2 0 0 0 0,1 0 0 0 0,10-24 0 0 0,-4 10 15 0 0,-11 35 2 0 0,0 1 1 0 0,1 0-1 0 0,0 0 1 0 0,0 0-1 0 0,0 0 1 0 0,1 0-1 0 0,0 1 1 0 0,1 0-1 0 0,0-1 0 0 0,2-2-17 0 0,5-4 288 0 0,-7 8-149 0 0,0 0 0 0 0,1 0 0 0 0,0 0 0 0 0,1 0-139 0 0,-6 4 31 0 0,0 1 1 0 0,1 0-1 0 0,-1 0 1 0 0,1 0 0 0 0,-1 1-1 0 0,1-1 1 0 0,-1 0-1 0 0,1 1 1 0 0,-1-1 0 0 0,1 1-1 0 0,0-1 1 0 0,-1 1-1 0 0,1 0 1 0 0,0-1-1 0 0,-1 1 1 0 0,1 0 0 0 0,0 0-1 0 0,-1 0 1 0 0,1 0-1 0 0,0 1 1 0 0,0-1-32 0 0,6 2 12 0 0,0 1 0 0 0,-1 0 0 0 0,1 0 1 0 0,-1 0-1 0 0,0 1 0 0 0,0 0 0 0 0,0 0 0 0 0,0 1 0 0 0,-1 0 0 0 0,0 0 0 0 0,1 1-12 0 0,3 4-86 0 0,-5-6 34 0 0,-1-1 1 0 0,0 1-1 0 0,-1 1 1 0 0,1-1 0 0 0,-1 0-1 0 0,1 1 1 0 0,0 2 51 0 0,7 21 184 0 0,0 1 1 0 0,-2 0-1 0 0,3 20-184 0 0,-2-9 16 0 0,9 20-16 0 0,-6-21 0 0 0,-8-21 0 0 0,1-1 0 0 0,4 7 0 0 0,25 57 0 0 0,-13-26 0 0 0,18 26 0 0 0,-31-62-6 0 0,-6-13-9 0 0,-1 0-1 0 0,1 0 0 0 0,0-1 1 0 0,1 1-1 0 0,-1-1 1 0 0,1 0-1 0 0,0 0 0 0 0,1 1 16 0 0,-3-5-685 0 0,-2-1-266 0 0,1-1 680 0 0,1 1 0 0 0,0 0-1 0 0,-1-1 1 0 0,1 0-1 0 0,-1 1 1 0 0,1-1-1 0 0,-1 0 1 0 0,0 0-1 0 0,1 0 1 0 0,-1 0-1 0 0,0 0 1 0 0,1 0-1 0 0,-1 0 1 0 0,0 0 0 0 0,0 0-1 0 0,0-1 1 0 0,0 1-1 0 0,0 0 1 0 0,0-1-1 0 0,0 1 1 0 0,-1-1-1 0 0,1 1 1 0 0,0-1-1 0 0,-1 1 1 0 0,1-2 271 0 0,9-31-2544 0 0,-4-4-15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3:34.4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592 1755 17135 0 0,'0'0'786'0'0,"0"0"-21"0"0,-2 1-382 0 0,-6 2 30 0 0,0 0 0 0 0,-1 0 0 0 0,1-1 0 0 0,-1-1 0 0 0,1 1-1 0 0,-1-1 1 0 0,-1-1-413 0 0,-13 3 547 0 0,-19 2 268 0 0,0 1 526 0 0,-3 1-1341 0 0,-63 13 1359 0 0,46-9 13 0 0,-37 11-1372 0 0,87-18 88 0 0,0-1 29 0 0,0 1 0 0 0,0-2 0 0 0,0 0 0 0 0,0 0 0 0 0,0-1 0 0 0,-3 0-117 0 0,18-2-85 0 0,-1 1 1 0 0,1-1-1 0 0,0 0 0 0 0,-1 0 1 0 0,1 0-1 0 0,0 0 0 0 0,1-1 85 0 0,13-6-644 0 0,129-41-5840 0 0,-112 34 4725 0 0</inkml:trace>
  <inkml:trace contextRef="#ctx0" brushRef="#br0" timeOffset="1432.561">1311 2260 11056 0 0,'9'24'703'0'0,"0"0"0"0"0,-2 1 0 0 0,1 6-703 0 0,5 42 5156 0 0,13 53-257 0 0,-4-25-3732 0 0,-12-56-616 0 0,4 7-551 0 0,2 8 325 0 0,0-15-7 0 0,-12-38-265 0 0,-1 0 1 0 0,0 1-1 0 0,-1 0 1 0 0,0-1-1 0 0,0 1 1 0 0,0 0-1 0 0,-1 5-53 0 0,-1-11-222 0 0,0-2-24 0 0,0 0-174 0 0,0 0-724 0 0,0 0-322 0 0,0 0-64 0 0</inkml:trace>
  <inkml:trace contextRef="#ctx0" brushRef="#br0" timeOffset="1850.723">790 2103 12896 0 0,'0'2'594'0'0,"-1"4"-391"0"0,1 1-1 0 0,-1-1 1 0 0,-1 0-1 0 0,1 0 0 0 0,-1 1 1 0 0,0-1-1 0 0,-1 0 1 0 0,1-1-1 0 0,-1 1 1 0 0,0 0-1 0 0,0-1 1 0 0,-4 4-203 0 0,-16 25 3206 0 0,-1-2 0 0 0,-7 5-3206 0 0,11-13 179 0 0,-55 70 687 0 0,39-51 80 0 0,-4 1-946 0 0,-1 2 227 0 0,13-17-126 0 0,-7 10-41 0 0,30-33-101 0 0,-6 9-176 0 0,-1-1-1 0 0,-7 6 218 0 0,12-16-625 0 0,5-3-964 0 0,2-1-3881 0 0,0 0-1657 0 0</inkml:trace>
  <inkml:trace contextRef="#ctx0" brushRef="#br0" timeOffset="343.949">1698 1523 16903 0 0,'18'9'362'0'0,"33"16"1108"0"0,-46-24-1467 0 0,1 1 0 0 0,0-1-1 0 0,0 0 1 0 0,4 0-3 0 0,10 1 129 0 0,0 1 753 0 0,1 0 0 0 0,0-2-1 0 0,-1 0 1 0 0,1-1-1 0 0,19-3-881 0 0,-2-2 1077 0 0,0-2 0 0 0,26-9-1077 0 0,214-70 1309 0 0,-229 69-1482 0 0,-2-2-1 0 0,28-16 174 0 0,-73 34-235 0 0,0 0 1 0 0,0 0-1 0 0,0 0 0 0 0,0 0 0 0 0,0-1 0 0 0,-1 1 1 0 0,1 0-1 0 0,0-1 0 0 0,-1 0 0 0 0,1 1 1 0 0,-1-1-1 0 0,1 0 0 0 0,-1 0 0 0 0,0 0 0 0 0,0 0 1 0 0,0 0-1 0 0,0 0 0 0 0,0 0 0 0 0,0 0 0 0 0,-1-1 1 0 0,1 1 234 0 0,-1-6-1718 0 0</inkml:trace>
  <inkml:trace contextRef="#ctx0" brushRef="#br0" timeOffset="958.665">1337 432 13504 0 0,'6'-6'269'0'0,"-1"0"1"0"0,1 0 0 0 0,-2-1 0 0 0,1 1-1 0 0,-1-1 1 0 0,3-4-270 0 0,-7 10 88 0 0,0 1-1 0 0,0 0 1 0 0,0 0-1 0 0,0 0 1 0 0,0 0-1 0 0,0-1 0 0 0,0 1 1 0 0,0 0-1 0 0,0 0 1 0 0,1 0-1 0 0,-1 0 1 0 0,0 0-1 0 0,0 0 1 0 0,0 0-1 0 0,0-1 1 0 0,0 1-1 0 0,0 0 1 0 0,1 0-1 0 0,-1 0 1 0 0,0 0-1 0 0,0 0 0 0 0,0 0 1 0 0,0 0-1 0 0,1 0 1 0 0,-1 0-1 0 0,0 0 1 0 0,0 0-1 0 0,0 0 1 0 0,0 0-1 0 0,1 0 1 0 0,-1 0-1 0 0,0 0 1 0 0,0 0-1 0 0,0 0 1 0 0,0 0-1 0 0,1 0 0 0 0,-1 0 1 0 0,0 0-1 0 0,0 0 1 0 0,0 0-1 0 0,0 0 1 0 0,0 0-1 0 0,1 0 1 0 0,-1 1-1 0 0,0-1 1 0 0,0 0-1 0 0,0 0 1 0 0,0 0-1 0 0,0 0 1 0 0,0 0-1 0 0,1 0 0 0 0,-1 1 1 0 0,0-1-1 0 0,0 0 1 0 0,0 0-1 0 0,0 0 1 0 0,0 0-1 0 0,0 0 1 0 0,0 1-1 0 0,0-1 1 0 0,0 0-1 0 0,0 0 1 0 0,0 0-88 0 0,5 11 710 0 0,-3 3-16 0 0,-2 0-1 0 0,1-1 0 0 0,-2 1 1 0 0,0 0-1 0 0,-1 1-693 0 0,-1 36 868 0 0,2 44-81 0 0,2 90-25 0 0,1-128-1387 0 0,-3 26 625 0 0,-4-25-9131 0 0,1-39 1596 0 0</inkml:trace>
  <inkml:trace contextRef="#ctx0" brushRef="#br0" timeOffset="2178.465">1542 1172 6448 0 0,'11'5'543'0'0,"-10"-4"-324"0"0,1-1-1 0 0,-1 1 1 0 0,1 0 0 0 0,-1-1 0 0 0,1 1-1 0 0,-1-1 1 0 0,1 1 0 0 0,-1-1 0 0 0,1 0-1 0 0,-1 0 1 0 0,2 1-219 0 0,3-2 1532 0 0,0 1-1 0 0,0-1 1 0 0,0 0 0 0 0,0 0 0 0 0,0-1-1 0 0,1 0-1531 0 0,3-1 1232 0 0,0-1 0 0 0,0-1 0 0 0,2-1-1232 0 0,9-7 1798 0 0,-1 0 0 0 0,15-13-1798 0 0,-12 5 654 0 0,0-1 1 0 0,-2 0-1 0 0,16-21-654 0 0,9-11 589 0 0,16-19-193 0 0,-26 31-328 0 0,22-21-68 0 0,-37 42-602 0 0,0-2-1 0 0,-2 0 1 0 0,0-1 0 0 0,2-6 602 0 0,-19 27-417 0 0,0 0 0 0 0,0 0 1 0 0,-1-1-1 0 0,1 1 0 0 0,-1 0 0 0 0,0-1 1 0 0,1-2 416 0 0,-1-6-2234 0 0</inkml:trace>
  <inkml:trace contextRef="#ctx0" brushRef="#br0" timeOffset="3283.332">2650 211 16471 0 0,'6'4'239'0'0,"-4"-2"-99"0"0,0 0 1 0 0,0 0-1 0 0,0-1 1 0 0,0 1-1 0 0,0-1 1 0 0,0 0-1 0 0,1 0 1 0 0,-1 0-1 0 0,0 0 1 0 0,1 0-1 0 0,1 0-140 0 0,4-1-229 0 0,9 0 1889 0 0,1 1-1 0 0,0 0 1 0 0,7 2-1660 0 0,3 0 908 0 0,0-1-219 0 0,-27-2-662 0 0,1 1 0 0 0,-1-1 0 0 0,1 1 0 0 0,-1-1 0 0 0,0 1 0 0 0,1 0 0 0 0,-1 0 0 0 0,0-1 0 0 0,0 1 0 0 0,1 0 0 0 0,-1 0 0 0 0,0 0 0 0 0,0 0 0 0 0,0 0 0 0 0,0 1 0 0 0,0 0-27 0 0,8 9 94 0 0,-8-10-76 0 0,0 1 1 0 0,1-1 0 0 0,-1 1 0 0 0,0 0 0 0 0,0 0-1 0 0,0-1 1 0 0,0 1 0 0 0,0 0 0 0 0,-1 0 0 0 0,1 0-1 0 0,0 0 1 0 0,-1 0 0 0 0,0 0 0 0 0,1 0 0 0 0,-1 0-1 0 0,0 0 1 0 0,0 2-19 0 0,-1 4 23 0 0,0 0 0 0 0,0 0-1 0 0,0 1 1 0 0,-1-1 0 0 0,-1-1-1 0 0,1 1 1 0 0,-2 0 0 0 0,1-1-1 0 0,-1 1 1 0 0,0-1-1 0 0,-1 1-22 0 0,-6 9 18 0 0,-1 0 0 0 0,0-1 0 0 0,-1-1-1 0 0,-2 1-17 0 0,-10 9 0 0 0,-1-2 0 0 0,-28 21 0 0 0,50-41-1 0 0,-1 0 0 0 0,0-1 0 0 0,0 1 0 0 0,0-1-1 0 0,0 0 1 0 0,0 0 0 0 0,0 0 0 0 0,-2 0 1 0 0,5-2 7 0 0,-1 1 1 0 0,1-1-1 0 0,-1 0 1 0 0,0 0-1 0 0,1 1 1 0 0,-1-2-1 0 0,1 1 0 0 0,-1 0 1 0 0,1 0-1 0 0,-1-1 1 0 0,0 0-1 0 0,1 1 1 0 0,0-1-1 0 0,-1 0 1 0 0,1 0-1 0 0,-1 0 1 0 0,0-1-8 0 0,2 1 10 0 0,0 0 1 0 0,1 0 0 0 0,-1-1 0 0 0,0 1 0 0 0,1 0 0 0 0,-1 0-1 0 0,0 0 1 0 0,1-1 0 0 0,0 1 0 0 0,-1 0 0 0 0,1-1 0 0 0,0 1 0 0 0,0 0-1 0 0,-1-1 1 0 0,1 1 0 0 0,0-1 0 0 0,0 1 0 0 0,1 0 0 0 0,-1-1 0 0 0,0 1-1 0 0,0 0 1 0 0,1-1 0 0 0,-1 1 0 0 0,1 0 0 0 0,-1-1 0 0 0,1 1 0 0 0,-1 0-11 0 0,3-7 81 0 0,0 0 0 0 0,1 1 1 0 0,3-6-82 0 0,-6 11 19 0 0,1-1 0 0 0,1 1 1 0 0,-1 0-1 0 0,0 0 0 0 0,0 0 1 0 0,1 0-1 0 0,-1 0 0 0 0,1 1 0 0 0,0-1 1 0 0,0 1-1 0 0,-1 0 0 0 0,2-1-19 0 0,10-5 64 0 0,-11 5-55 0 0,-1 1 1 0 0,1 0 0 0 0,0 0 0 0 0,-1 0-1 0 0,1 0 1 0 0,0 0 0 0 0,0 1 0 0 0,-1-1 0 0 0,1 1-1 0 0,0 0 1 0 0,0 0 0 0 0,0 0 0 0 0,0 0 0 0 0,-1 0-1 0 0,1 1 1 0 0,0-1 0 0 0,0 1 0 0 0,0 0 0 0 0,-1 0-1 0 0,1 0 1 0 0,0 0 0 0 0,1 1-10 0 0,24 6 49 0 0,-22-6-45 0 0,1 0 0 0 0,-1 0 0 0 0,0 0 0 0 0,1 1 0 0 0,-1 0 1 0 0,0 0-1 0 0,-1 1 0 0 0,1 0 0 0 0,-1 0 0 0 0,1 0 0 0 0,-1 0 1 0 0,0 1-1 0 0,-1 0 0 0 0,1 0 0 0 0,-1 0 0 0 0,3 5-4 0 0,30 42-1120 0 0,-36-51 494 0 0,-1-1-1089 0 0,0 0-472 0 0</inkml:trace>
  <inkml:trace contextRef="#ctx0" brushRef="#br0" timeOffset="3594.105">3168 1 17047 0 0,'1'1'779'0'0,"18"9"260"0"0,-16-8-909 0 0,0 1 1 0 0,1-1-1 0 0,-1 1 1 0 0,0 0-1 0 0,-1-1 0 0 0,1 2 1 0 0,0-1-1 0 0,-1 0 1 0 0,0 0-1 0 0,0 1 1 0 0,0-1-1 0 0,0 1 0 0 0,0 0 1 0 0,-1-1-1 0 0,1 1 1 0 0,-1 0-1 0 0,0 0 1 0 0,0 0-1 0 0,0 3-130 0 0,0 4 293 0 0,0 1 0 0 0,0 0 1 0 0,-1 0-1 0 0,-1 0 0 0 0,0 0 0 0 0,-1 2-293 0 0,-15 145 425 0 0,13-111-947 0 0,3 0 0 0 0,3 29 522 0 0,1-51-5430 0 0,1-3-1887 0 0</inkml:trace>
  <inkml:trace contextRef="#ctx0" brushRef="#br0" timeOffset="3914.614">3343 334 18863 0 0,'-8'0'832'0'0,"4"4"176"0"0,-9 7-808 0 0,1-3-200 0 0,-10 3 0 0 0,7 0 0 0 0,-2 0 528 0 0,-8-4 64 0 0,8 1 16 0 0,-8-5 0 0 0,3-3-456 0 0,-3 0-88 0 0,3 0-64 0 0,-3 0-6232 0 0,0-8-1287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3:40.4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217 386 17503 0 0,'0'0'803'0'0,"0"0"-18"0"0,-5 8-469 0 0,-3-1-297 0 0,-12 5 517 0 0,-1 0 0 0 0,-11 4-536 0 0,23-12 304 0 0,1-1-1 0 0,0 0 1 0 0,-1 0 0 0 0,0-1-1 0 0,0 0 1 0 0,1-1 0 0 0,-1 0-1 0 0,-4 0-303 0 0,-21 2 1272 0 0,20 1 1368 0 0,31-9-2277 0 0,-12 4-276 0 0,0-1-1 0 0,-1 1 1 0 0,1-1-1 0 0,-1 0 0 0 0,1 0 1 0 0,-1-1-1 0 0,3-1-86 0 0,3-2 142 0 0,0 0 0 0 0,0 1 0 0 0,0 0-142 0 0,21-11 187 0 0,-24 13-140 0 0,1 0 0 0 0,-1 0 0 0 0,1 0 0 0 0,-1 1-1 0 0,7-1-46 0 0,17-5 129 0 0,-18 5-81 0 0,-1 1 0 0 0,1 0-1 0 0,0 1 1 0 0,0 1 0 0 0,12 0-48 0 0,-6 1 30 0 0,68 1 129 0 0,-32 0 87 0 0,0-3 0 0 0,12-3-246 0 0,13-4 446 0 0,0-4 0 0 0,72-20-446 0 0,-104 19 67 0 0,0 3 0 0 0,1 2 0 0 0,0 2 0 0 0,0 2 0 0 0,16 3-67 0 0,-39 2 16 0 0,0 2 1 0 0,0 1 0 0 0,19 5-17 0 0,24 4 56 0 0,-56-12-4 0 0,1-1 0 0 0,-1 0 0 0 0,1-1 0 0 0,-1 0 0 0 0,3-1-52 0 0,7-1 127 0 0,17-5-33 0 0,-34 6-79 0 0,0 0 1 0 0,0 1-1 0 0,0 0 1 0 0,0 0-1 0 0,0 1 1 0 0,0-1-1 0 0,0 1 1 0 0,0 1-1 0 0,0-1 1 0 0,0 1-1 0 0,2 0-15 0 0,10 3 17 0 0,-16-4-14 0 0,0 0 1 0 0,0 0-1 0 0,0 0 0 0 0,-1 1 1 0 0,1-1-1 0 0,0 1 0 0 0,0-1 1 0 0,0 1-1 0 0,0 0 1 0 0,0 0-1 0 0,-1 0 0 0 0,1 0 1 0 0,0 0-1 0 0,0 1-3 0 0,3 0 0 0 0,-5-2 0 0 0,0 0 0 0 0,-1 0 0 0 0,1 0 0 0 0,0 1 0 0 0,0-1 0 0 0,-1 0 0 0 0,1 0 0 0 0,0 0 0 0 0,0 0 0 0 0,0 0 0 0 0,-1 0 0 0 0,1 0 0 0 0,0 0 0 0 0,0 0 0 0 0,0 1 0 0 0,-1-1 0 0 0,1 0 0 0 0,0 0 0 0 0,0 0 0 0 0,0 0 0 0 0,-1 1 0 0 0,1-1 0 0 0,0 0 0 0 0,0 0 0 0 0,0 0 0 0 0,0 1 0 0 0,0-1 0 0 0,0 0 0 0 0,0 0 0 0 0,0 0 0 0 0,-1 1 0 0 0,1-1 0 0 0,0 0 0 0 0,0 0 0 0 0,0 1 0 0 0,0-1 0 0 0,0 0 0 0 0,0 0 0 0 0,0 1 0 0 0,0-1 0 0 0,0 0 0 0 0,1 0 0 0 0,-1 1 0 0 0,0-1 0 0 0,0 0 0 0 0,0 0 0 0 0,0 0 0 0 0,0 1 0 0 0,0-1 0 0 0,0 0 0 0 0,0 0 0 0 0,1 0 0 0 0,-1 1 0 0 0,0-1 0 0 0,0 0 0 0 0,0 0 0 0 0,0 0 0 0 0,1 0 0 0 0,-1 1 0 0 0,0-1 0 0 0,0 0 0 0 0,0 0 0 0 0,1 0 0 0 0,-1 0 0 0 0,0 0 0 0 0,0 0 0 0 0,1 0 0 0 0,-7 2 0 0 0,-16 10 0 0 0,-55 30 0 0 0,70-38 0 0 0,1-1 0 0 0,-1 2 0 0 0,2 1 11 0 0,6-12 46 0 0,2-6-61 0 0,15-17 24 0 0,-13 19-9 0 0,1 0 0 0 0,0 1 0 0 0,0 0 0 0 0,3-2-11 0 0,42-49 0 0 0,-31 41 0 0 0,-18 16 0 0 0,0 0 0 0 0,0-1 0 0 0,-1 1 0 0 0,1 0 0 0 0,-1-1 0 0 0,0 1 0 0 0,0 0 0 0 0,0-1 0 0 0,0 0 0 0 0,-1 1 0 0 0,1-1 0 0 0,-1 1 0 0 0,0-1 0 0 0,0 0 0 0 0,-1 0 0 0 0,0 0 0 0 0,1 0 0 0 0,-1 0 0 0 0,-1 0 0 0 0,1 0 0 0 0,-1 0 0 0 0,1 0 0 0 0,-1 1 0 0 0,0-1 0 0 0,-1 0 0 0 0,1 1 0 0 0,0 0 0 0 0,-1 0 0 0 0,0-1 0 0 0,0 1 0 0 0,0 1 0 0 0,0-1 0 0 0,0 0 0 0 0,-1 1 0 0 0,1 0 0 0 0,-3-1 0 0 0,0-1 0 0 0,-1 0 0 0 0,0 1 0 0 0,0 0 0 0 0,0 0 0 0 0,0 1 0 0 0,-1-1 0 0 0,1 2 0 0 0,-1-1 0 0 0,1 1 0 0 0,-1 0 0 0 0,0 1 0 0 0,1 0 0 0 0,-1 0 0 0 0,1 1 0 0 0,-5 0 0 0 0,-31 3 0 0 0,40-5-16 0 0,1 1 0 0 0,-1-1 0 0 0,1 0 0 0 0,-1 1 0 0 0,1-1 0 0 0,-1 0 0 0 0,1-1 0 0 0,0 1 0 0 0,0 0 0 0 0,0-1 0 0 0,-1 1 0 0 0,1-1 0 0 0,-1-1 16 0 0,-14-42-4765 0 0,12 37 3178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3:44.3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775 1262 4608 0 0,'3'7'407'0'0,"0"1"-190"0"0,-1-1 1 0 0,-1 1 0 0 0,1 0-1 0 0,-1 0 1 0 0,0 0 0 0 0,-1 6-218 0 0,4 23 4824 0 0,-2-25-3219 0 0,-1 1-1 0 0,0-1 1 0 0,0 1 0 0 0,-1 0 0 0 0,-2 9-1605 0 0,-2 31 2664 0 0,2 10-2664 0 0,-1 4 876 0 0,0 1-138 0 0,0 5 830 0 0,-11 62-1568 0 0,10-118 115 0 0,0 10 154 0 0,4-25-141 0 0,0-2 0 0 0,-2 0-21 0 0,1-1-106 0 0,0 0 0 0 0,0 0 1 0 0,0 0-1 0 0,1 0 0 0 0,-1 0 0 0 0,0 1 1 0 0,0-1-1 0 0,1 0 0 0 0,-1-1 0 0 0,0 1 0 0 0,1 0 1 0 0,-1 0-1 0 0,1 0 0 0 0,0 0 0 0 0,-1 0 1 0 0,1-1-1 0 0,0 1 0 0 0,0 0 0 0 0,0 0 1 0 0,0 0-1 0 0,0-1-1 0 0,-3-35-3 0 0,2 23 1 0 0,1-9 56 0 0,0 0 1 0 0,3-21-55 0 0,1-8 78 0 0,-2-23 21 0 0,0-14 113 0 0,5-1 0 0 0,5-10-212 0 0,12-16 242 0 0,-12 79-26 0 0,-12 37-212 0 0,0-1 0 0 0,0 1 0 0 0,0 0 0 0 0,1 0 0 0 0,-1 0 0 0 0,0-1 0 0 0,0 1 0 0 0,0 0 0 0 0,1 0 0 0 0,-1 0-1 0 0,0 0 1 0 0,0 0 0 0 0,1 0 0 0 0,-1-1 0 0 0,0 1 0 0 0,0 0 0 0 0,1 0 0 0 0,-1 0 0 0 0,0 0 0 0 0,0 0 0 0 0,1 0 0 0 0,-1 0 0 0 0,0 0 0 0 0,0 0 0 0 0,1 0-1 0 0,-1 0 1 0 0,0 0 0 0 0,0 0 0 0 0,1 0 0 0 0,-1 0 0 0 0,0 0 0 0 0,0 0 0 0 0,1 1 0 0 0,-1-1 0 0 0,0 0 0 0 0,0 0 0 0 0,0 0 0 0 0,1 0-4 0 0,8 5 66 0 0,-7-2-42 0 0,0-1 0 0 0,0 1 0 0 0,0 0 0 0 0,0 0 0 0 0,0 0 0 0 0,0 0 0 0 0,-1 0 0 0 0,0 1 0 0 0,0-1 0 0 0,0 0 0 0 0,0 1 0 0 0,0-1 0 0 0,0 2-24 0 0,3 9 48 0 0,4 18 1 0 0,0 0 0 0 0,1 27-49 0 0,-5-31 21 0 0,1 1-1 0 0,1-1 1 0 0,10 26-21 0 0,3-15 21 0 0,-18-39-7 0 0,-1 0 0 0 0,1-1 0 0 0,0 1 0 0 0,-1 0 0 0 0,1 0-1 0 0,0-1 1 0 0,-1 1 0 0 0,1 0 0 0 0,0-1 0 0 0,-1 1 0 0 0,1-1-1 0 0,-1 1 1 0 0,1-1 0 0 0,-1 1 0 0 0,1-1-14 0 0,-1 1 18 0 0,4-5-5 0 0,0 1 0 0 0,-1-1 0 0 0,1 0 0 0 0,-1 0 0 0 0,-1 0 0 0 0,1 0 0 0 0,-1 0 1 0 0,0 0-1 0 0,0-1 0 0 0,0 0-13 0 0,9-21-122 0 0,-2 4 32 0 0,-1 0 0 0 0,-1-1 0 0 0,3-12 90 0 0,-5 14 2 0 0,1 0-1 0 0,1 0 1 0 0,0 1-1 0 0,5-6-1 0 0,0 0 22 0 0,-10 21-8 0 0,1-1 1 0 0,0 0-1 0 0,0 1 1 0 0,1-1-1 0 0,0 1 1 0 0,0 0-1 0 0,0 1 0 0 0,3-4-14 0 0,-7 9 7 0 0,1-1 0 0 0,0 0-1 0 0,-1 1 1 0 0,1-1-1 0 0,0 1 1 0 0,0-1-1 0 0,-1 1 1 0 0,1-1-1 0 0,0 1 1 0 0,0 0-1 0 0,0-1 1 0 0,0 1-1 0 0,0 0 1 0 0,-1 0-1 0 0,1 0 1 0 0,0 0-1 0 0,0-1 1 0 0,0 1-1 0 0,0 0 1 0 0,0 1-1 0 0,0-1 1 0 0,0 0-1 0 0,0 0 1 0 0,-1 0-1 0 0,1 0 1 0 0,1 1-7 0 0,0 0 22 0 0,0 0-1 0 0,0 0 1 0 0,-1 1-1 0 0,1-1 1 0 0,0 0 0 0 0,0 1-1 0 0,-1 0 1 0 0,1-1 0 0 0,-1 1-1 0 0,0 0 1 0 0,1 1-22 0 0,2 3 50 0 0,0 1 0 0 0,0 0 0 0 0,-1 0 0 0 0,0 0 0 0 0,-1 1 0 0 0,2 4-50 0 0,18 89 142 0 0,-4 2-1 0 0,1 63-141 0 0,-11-77-162 0 0,-3-29-276 0 0,-1 14 438 0 0,-4-72-411 0 0,0-2-784 0 0,0 0-351 0 0,0-3-1388 0 0,4-10-5283 0 0</inkml:trace>
  <inkml:trace contextRef="#ctx0" brushRef="#br0" timeOffset="652.603">1296 708 9216 0 0,'0'0'706'0'0,"1"-1"-218"0"0,3-3 621 0 0,-1 0 0 0 0,0 0 0 0 0,1-1 0 0 0,-2 1 0 0 0,3-4-1109 0 0,7-11 2150 0 0,9-19 795 0 0,5 4-1144 0 0,-11 15-791 0 0,0 0 0 0 0,3-1-1010 0 0,-17 19 40 0 0,-1 1-1 0 0,1-1 1 0 0,-1 0-1 0 0,1 1 1 0 0,0-1-1 0 0,-1 1 1 0 0,1-1-1 0 0,0 0 1 0 0,0 1-1 0 0,-1 0 1 0 0,1-1-1 0 0,0 1 1 0 0,0-1-1 0 0,0 1 1 0 0,0 0-1 0 0,0 0 1 0 0,-1-1-1 0 0,1 1 1 0 0,0 0-1 0 0,0 0 1 0 0,0 0-1 0 0,0 0 1 0 0,0 0-40 0 0,0 1 14 0 0,0-1 1 0 0,0 0 0 0 0,-1 1-1 0 0,1-1 1 0 0,0 1 0 0 0,-1 0-1 0 0,1-1 1 0 0,0 1 0 0 0,-1-1-1 0 0,1 1 1 0 0,-1 0 0 0 0,1 0-1 0 0,-1-1 1 0 0,1 1 0 0 0,-1 0-1 0 0,0 0 1 0 0,1-1 0 0 0,-1 1-1 0 0,0 1-14 0 0,2 3 3 0 0,-1 1 0 0 0,0 0-1 0 0,0 0 1 0 0,-1 0-1 0 0,1 4-2 0 0,-3 10 0 0 0,0-1 0 0 0,-1 1 0 0 0,-5 18 0 0 0,-3 18 0 0 0,10-43-5 0 0,-2 1 0 0 0,0-1 0 0 0,0 0 0 0 0,-1-1 1 0 0,-1 1-1 0 0,0-1 0 0 0,-1 0 0 0 0,0 0 0 0 0,0 0 0 0 0,-8 8 5 0 0,-6 11-87 0 0,12-26 87 0 0,8-5 0 0 0,0 0 0 0 0,0 0 0 0 0,0 0 0 0 0,-1 0 0 0 0,1 0 0 0 0,0 0 0 0 0,0 0 0 0 0,0 0 0 0 0,0 0 0 0 0,0 0 0 0 0,0 0 0 0 0,-1 0 0 0 0,1 0 0 0 0,0 0 0 0 0,0 0 0 0 0,0 0 0 0 0,0 0 0 0 0,0 0 0 0 0,0 0 0 0 0,0 0 0 0 0,-1 0 0 0 0,1-1 0 0 0,0 1 0 0 0,0 0 0 0 0,0 0 0 0 0,0 0 0 0 0,0 0 0 0 0,0 0 0 0 0,0 0 0 0 0,0 0 0 0 0,0-1 0 0 0,0 1 0 0 0,0 0 0 0 0,0 0 0 0 0,0 0 0 0 0,0 0 0 0 0,0 0 0 0 0,0-1 0 0 0,0 1 0 0 0,-1-2 6 0 0,1 0 0 0 0,0 1 0 0 0,0-1-1 0 0,0 0 1 0 0,0 0 0 0 0,0 0 0 0 0,0 0 0 0 0,1 0-1 0 0,-1 0 1 0 0,1 0 0 0 0,-1 0 0 0 0,1 1 0 0 0,0-1-1 0 0,0 0 1 0 0,0-1-6 0 0,19-25 157 0 0,-9 13-94 0 0,-9 11-50 0 0,1 0 0 0 0,0 1 0 0 0,0-1 0 0 0,0 1 1 0 0,0-1-1 0 0,0 1 0 0 0,1 0 0 0 0,0 0 0 0 0,-1 1 0 0 0,1-1 0 0 0,0 1 1 0 0,1 0-1 0 0,-1 0 0 0 0,3-1-13 0 0,-4 2 10 0 0,1 0 0 0 0,-1 0 0 0 0,1 1 0 0 0,-1-1 0 0 0,1 1 0 0 0,0 0 0 0 0,-1 0 0 0 0,1 1 0 0 0,-1-1-1 0 0,1 1 1 0 0,-1-1 0 0 0,1 1 0 0 0,-1 0 0 0 0,0 0 0 0 0,1 1 0 0 0,-1-1 0 0 0,0 1 0 0 0,0 0 0 0 0,3 1-10 0 0,-2 0 1 0 0,1 1-1 0 0,-1 0 1 0 0,0-1-1 0 0,0 1 1 0 0,-1 1-1 0 0,1-1 0 0 0,-1 0 1 0 0,0 1-1 0 0,0 0 1 0 0,1 3-1 0 0,1 2-15 0 0,0 1 1 0 0,-1 0-1 0 0,0 0 1 0 0,0 5 14 0 0,-3 2-955 0 0,-1-17 418 0 0,0-1-811 0 0,0 0-352 0 0,0 0-1157 0 0,0 0-4340 0 0</inkml:trace>
  <inkml:trace contextRef="#ctx0" brushRef="#br0" timeOffset="1000.835">1624 469 11544 0 0,'3'-2'153'0'0,"1"0"0"0"0,0 0 0 0 0,-1 1 0 0 0,1-1 0 0 0,0 1 0 0 0,0 0 0 0 0,0 0 0 0 0,0 0 0 0 0,0 1 0 0 0,0-1 0 0 0,0 1 0 0 0,0 0 0 0 0,0 0 0 0 0,0 1 0 0 0,1-1 0 0 0,-1 1 0 0 0,0 0 1 0 0,-1 0-1 0 0,2 0-153 0 0,-2 1 314 0 0,1 0 1 0 0,-1 0 0 0 0,0 0 0 0 0,0 0 0 0 0,0 0 0 0 0,-1 1 0 0 0,1 0 0 0 0,0-1-1 0 0,-1 1 1 0 0,0 0 0 0 0,0 0 0 0 0,0 0 0 0 0,0 0 0 0 0,0 1 0 0 0,0-1 0 0 0,-1 0 0 0 0,0 1-1 0 0,1-1 1 0 0,-1 4-315 0 0,1 6 226 0 0,0 0-1 0 0,-1 0 1 0 0,0 0-1 0 0,-1 1 1 0 0,0-1-226 0 0,-1 0 129 0 0,1 0 1 0 0,1-1-1 0 0,0 1 0 0 0,2 9-129 0 0,0-10 82 0 0,-2 0 0 0 0,1 1 0 0 0,-1-1-82 0 0,-1-2 26 0 0,1-1 0 0 0,0 1 0 0 0,1-1 0 0 0,0 0 0 0 0,1 2-26 0 0,1 12 0 0 0,-4-19 150 0 0,0-2-696 0 0,0 0-3174 0 0,0-2-3043 0 0</inkml:trace>
  <inkml:trace contextRef="#ctx0" brushRef="#br0" timeOffset="1332.371">1831 487 8288 0 0,'3'5'339'0'0,"1"-1"1"0"0,0 0-1 0 0,0 0 1 0 0,1 0-1 0 0,-1 0 1 0 0,5 2-340 0 0,3 3 3585 0 0,-12-9-3345 0 0,1 0 0 0 0,-1 1-1 0 0,0-1 1 0 0,1 1-1 0 0,-1-1 1 0 0,1 1 0 0 0,-1-1-1 0 0,0 1 1 0 0,0-1 0 0 0,1 1-1 0 0,-1-1 1 0 0,0 1 0 0 0,0-1-1 0 0,0 1 1 0 0,1-1-1 0 0,-1 1 1 0 0,0 0 0 0 0,0-1-1 0 0,0 1 1 0 0,0-1 0 0 0,0 1-1 0 0,0 0 1 0 0,0-1 0 0 0,0 1-1 0 0,-1-1 1 0 0,1 1-1 0 0,0-1 1 0 0,0 1 0 0 0,0 0-1 0 0,0-1 1 0 0,-1 1-240 0 0,-11 13 1480 0 0,10-11-1386 0 0,0-1-20 0 0,-1 0 1 0 0,1 0 0 0 0,-1 0 0 0 0,1 0 0 0 0,-1-1-1 0 0,0 1 1 0 0,0-1 0 0 0,0 1 0 0 0,0-1-1 0 0,0 0 1 0 0,-2 1-75 0 0,-24 3 47 0 0,-1-1-1 0 0,1-2 0 0 0,-1 0 1 0 0,0-2-1 0 0,-2-2-46 0 0,-61 0-3789 0 0,71 4-3597 0 0</inkml:trace>
  <inkml:trace contextRef="#ctx0" brushRef="#br0" timeOffset="1649.754">1419 1313 10592 0 0,'4'10'1133'0'0,"-1"-8"-1074"0"0,0 4 135 0 0,4 8 1485 0 0,-6-13-793 0 0,7 13 5284 0 0,-8-14-5996 0 0,0 1 1 0 0,1-1 0 0 0,-1 0-1 0 0,0 1 1 0 0,1-1 0 0 0,-1 1-1 0 0,1-1 1 0 0,-1 0 0 0 0,1 1-1 0 0,-1-1 1 0 0,1 0 0 0 0,-1 1-1 0 0,1-1 1 0 0,-1 0 0 0 0,1 0-1 0 0,-1 0 1 0 0,1 0 0 0 0,0 1-1 0 0,-1-1 1 0 0,1 0 0 0 0,-1 0-1 0 0,1 0 1 0 0,0 0 0 0 0,-1 0-1 0 0,1 0-174 0 0,7-2 378 0 0,19-6 578 0 0,12-8 278 0 0,-24 7-916 0 0,0 2-1 0 0,1 0 1 0 0,3-1-318 0 0,17-6 246 0 0,-22 9-101 0 0,0 0 0 0 0,0 2 1 0 0,0 0-1 0 0,0 0 0 0 0,1 2 1 0 0,-1-1-1 0 0,2 2-145 0 0,28-4 467 0 0,-37 3-437 0 0,0 1 0 0 0,0 0 1 0 0,0 0-1 0 0,0 1 0 0 0,1 0-30 0 0,22 2 70 0 0,-19-3-3 0 0,0 2-1 0 0,1-1 1 0 0,2 2-67 0 0,11 1 88 0 0,-15-3-24 0 0,-7 1-67 0 0,-2-1-97 0 0,-1-1-46 0 0,0 0-13 0 0,0 0-108 0 0,0 0-447 0 0,-6 4-786 0 0,2-4-1516 0 0,-14-4-632 0 0,16 4 1793 0 0</inkml:trace>
  <inkml:trace contextRef="#ctx0" brushRef="#br0" timeOffset="2233.22">1944 1148 4144 0 0,'1'2'191'0'0,"15"19"0"0"0,-13-18 148 0 0,-1 1 1 0 0,1-1-1 0 0,-1 1 0 0 0,1-1 0 0 0,-1 1 0 0 0,0 0 0 0 0,0 0 1 0 0,-1 0-1 0 0,1 0 0 0 0,-1 0 0 0 0,0 1-339 0 0,16 62 6240 0 0,-11-11-3675 0 0,-4-44-1991 0 0,0 1-1 0 0,-1 0 1 0 0,-1 0-1 0 0,0 0 1 0 0,0 0-1 0 0,-2 10-573 0 0,2-22 59 0 0,-1 0 0 0 0,1 0 0 0 0,0 0 1 0 0,0 0-1 0 0,0 0 0 0 0,-1 0 0 0 0,1 0 0 0 0,0 0 0 0 0,-1 0 0 0 0,1-1 0 0 0,0 1 0 0 0,-1 0 0 0 0,1 0 0 0 0,-1 0 0 0 0,0-1 0 0 0,1 1-59 0 0,-1-1 34 0 0,1 0 0 0 0,0 0 1 0 0,0 0-1 0 0,-1 0 0 0 0,1 0 0 0 0,0 0 0 0 0,0 0 1 0 0,-1 0-1 0 0,1 0 0 0 0,0 0 0 0 0,-1 0 0 0 0,1 0 1 0 0,0 0-1 0 0,0 0 0 0 0,-1-1 0 0 0,1 1 0 0 0,0 0 1 0 0,0 0-1 0 0,0 0 0 0 0,-1 0 0 0 0,1-1 0 0 0,0 1 1 0 0,0 0-1 0 0,0 0 0 0 0,-1 0 0 0 0,1-1 1 0 0,0 1-1 0 0,0 0 0 0 0,0 0 0 0 0,0-1 0 0 0,0 1 1 0 0,0 0-35 0 0,-3-5 142 0 0,1 1 1 0 0,0-1-1 0 0,0 0 1 0 0,1 0-1 0 0,-1-1-142 0 0,1-3 76 0 0,0 1 0 0 0,1-1-1 0 0,0 0 1 0 0,0 0 0 0 0,1 1-1 0 0,0-1 1 0 0,1 0 0 0 0,0-1-76 0 0,2-18 186 0 0,-1 3-38 0 0,4-40 304 0 0,3 1-1 0 0,3 0 1 0 0,6-11-452 0 0,-15 63 96 0 0,1 1 1 0 0,0 1-1 0 0,6-10-96 0 0,5-11 167 0 0,-10 20-90 0 0,0 0-1 0 0,0 0 1 0 0,1 1 0 0 0,0-1-1 0 0,1 2 1 0 0,0-1 0 0 0,1 1 0 0 0,3-3-77 0 0,-7 8 54 0 0,0-1 1 0 0,0 1-1 0 0,1 0 1 0 0,0 0 0 0 0,0 0-1 0 0,0 1 1 0 0,0 0 0 0 0,0 0-1 0 0,1 1 1 0 0,-1 0 0 0 0,1 0-1 0 0,-1 0 1 0 0,1 1 0 0 0,0 0-1 0 0,4 0-54 0 0,-11 1 11 0 0,1 1 0 0 0,0-1-1 0 0,-1 0 1 0 0,1 1 0 0 0,-1-1 0 0 0,1 1-1 0 0,0-1 1 0 0,-1 1 0 0 0,1-1 0 0 0,-1 1-1 0 0,0-1 1 0 0,1 1 0 0 0,-1-1-1 0 0,1 1 1 0 0,-1 0 0 0 0,0-1 0 0 0,1 1-1 0 0,-1 0 1 0 0,0 0-11 0 0,1 0 37 0 0,1 2-11 0 0,-1 0 0 0 0,0-1 0 0 0,1 1-1 0 0,-1 0 1 0 0,0 0 0 0 0,0 0-1 0 0,0 0 1 0 0,-1 1 0 0 0,1-1-1 0 0,-1 0 1 0 0,0 0 0 0 0,0 0-1 0 0,0 0 1 0 0,0 1 0 0 0,0-1-1 0 0,-1 2-25 0 0,-2 8-107 0 0,0 1 0 0 0,-1-1-1 0 0,-1 4 108 0 0,2-8-35 0 0,-3 8 18 0 0,-1-1 0 0 0,0 0 0 0 0,-1-1 0 0 0,-6 9 17 0 0,9-15-27 0 0,-1 0 1 0 0,-1 0-1 0 0,0-1 1 0 0,0 0-1 0 0,0 0 1 0 0,-1-1 0 0 0,-8 6 26 0 0,-5-1-270 0 0,21-12 366 0 0,0 0 3 0 0,0 0-43 0 0,0 0-131 0 0,0 0-15 0 0,1 0 122 0 0,1 0 1 0 0,-1-1 0 0 0,1 1-1 0 0,-1-1 1 0 0,1 1 0 0 0,-1-1-1 0 0,1 1 1 0 0,-1-1 0 0 0,0 0 0 0 0,2-1-33 0 0,10-4 279 0 0,-8 6-265 0 0,-1 0 0 0 0,0 0-1 0 0,0 0 1 0 0,1 0 0 0 0,-1 1-1 0 0,0 0 1 0 0,1-1 0 0 0,-1 2 0 0 0,0-1-1 0 0,0 0 1 0 0,0 1 0 0 0,0 0-1 0 0,0 0 1 0 0,1 1-14 0 0,7 4 16 0 0,-1 1 0 0 0,0 0 0 0 0,0 0 0 0 0,0 1-16 0 0,-5-2-8 0 0,0-1-1 0 0,0 1 1 0 0,-1 0 0 0 0,0 0-1 0 0,-1 1 1 0 0,1 0-1 0 0,-1-1 1 0 0,-1 1 0 0 0,0 1-1 0 0,0-1 1 0 0,0 0 0 0 0,-1 1-1 0 0,0 0 1 0 0,0 7 8 0 0,-1-10-9 0 0,-1 1 1 0 0,0 0 0 0 0,0 0-1 0 0,-1 0 1 0 0,0 0 0 0 0,0-1-1 0 0,0 1 1 0 0,-1 0 0 0 0,0-1-1 0 0,-1 1 1 0 0,1-1 0 0 0,-1 0-1 0 0,0 0 1 0 0,-1 0-1 0 0,1 0 1 0 0,-1 0 0 0 0,0-1-1 0 0,-1 0 1 0 0,1 0 0 0 0,-1 0-1 0 0,0 0 1 0 0,-1-1 0 0 0,1 1-1 0 0,-1-1 1 0 0,1-1 0 0 0,-1 1-1 0 0,0-1 1 0 0,-1 0 0 0 0,1-1-1 0 0,-4 2 9 0 0,0-1-416 0 0,-1 0 0 0 0,1-1 1 0 0,-1 0-1 0 0,0-1 0 0 0,0 0 0 0 0,0 0 0 0 0,1-2 0 0 0,-1 1 0 0 0,0-1 0 0 0,0-1 1 0 0,-1 0 415 0 0,-17-4-2864 0 0,-1 2-4737 0 0</inkml:trace>
  <inkml:trace contextRef="#ctx0" brushRef="#br0" timeOffset="2757.337">1027 1882 456 0 0,'16'17'0'0'0,"-14"-13"72"0"0,1-1 1 0 0,-1 1-1 0 0,-1 0 0 0 0,1 0 1 0 0,0 0-1 0 0,-1 0 1 0 0,1 3-73 0 0,3 10 3768 0 0,1-3 1038 0 0,-1 1 0 0 0,-1 0 0 0 0,3 12-4806 0 0,-4-4 2580 0 0,0-1 0 0 0,-1 8-2580 0 0,-2 30 167 0 0,-5 33-167 0 0,2-47 1613 0 0,0 16-1085 0 0,-2 24 758 0 0,-3 0-1286 0 0,2-22 327 0 0,3-32 50 0 0,-5 26-377 0 0,8-49-81 0 0,0-7-351 0 0,0-2-187 0 0,0-2-42 0 0,0-56-2774 0 0,0 33 1967 0 0</inkml:trace>
  <inkml:trace contextRef="#ctx0" brushRef="#br0" timeOffset="3127.302">888 1097 8752 0 0,'0'0'398'0'0,"0"0"-3"0"0,2 1-252 0 0,-1-1 88 0 0,0 0 1 0 0,0 1 0 0 0,0-1-1 0 0,1 0 1 0 0,-1 1-1 0 0,0-1 1 0 0,0 0 0 0 0,0 0-1 0 0,1 0 1 0 0,-1 0 0 0 0,0 0-1 0 0,0-1 1 0 0,1 1-1 0 0,-1 0 1 0 0,0-1 0 0 0,0 1-1 0 0,0 0 1 0 0,1-1-1 0 0,-1 1 1 0 0,0-1 0 0 0,0 0-1 0 0,0 1 1 0 0,0-1 0 0 0,0 0-1 0 0,0 0 1 0 0,0 0-1 0 0,0 1 1 0 0,-1-1 0 0 0,1 0-1 0 0,0 0 1 0 0,0 0-1 0 0,0-1-231 0 0,3-4 749 0 0,-1 0-1 0 0,0 1 0 0 0,0-1 1 0 0,0-1-1 0 0,-1 1 0 0 0,0 0 0 0 0,1-4-748 0 0,9-48 1943 0 0,-11 53-1716 0 0,11-81 2722 0 0,0-67-2949 0 0,-9 118 207 0 0,-3-22-8 0 0,-2 0 0 0 0,-2 0-1 0 0,-4-6-198 0 0,4 33 25 0 0,4 25-75 0 0,-1-1-1 0 0,0 1 1 0 0,0 0-1 0 0,-1-1 1 0 0,0 1-1 0 0,0 0 1 0 0,0 0-1 0 0,0 1 0 0 0,-1-1 1 0 0,0 0-1 0 0,0 1 1 0 0,-3-4 50 0 0,6 7-102 0 0,0 1 1 0 0,-1 0 0 0 0,1-1-1 0 0,0 1 1 0 0,-1-1 0 0 0,1 1-1 0 0,-1 0 1 0 0,1-1 0 0 0,-1 1-1 0 0,1 0 1 0 0,-1 0 0 0 0,1-1-1 0 0,-1 1 1 0 0,1 0 0 0 0,-1 0-1 0 0,0 0 1 0 0,1 0 0 0 0,-1-1-1 0 0,1 1 1 0 0,-1 0 0 0 0,1 0-1 0 0,-1 0 1 0 0,1 0 0 0 0,-1 1-1 0 0,0-1 1 0 0,1 0 0 0 0,-1 0-1 0 0,1 0 1 0 0,-1 0 0 0 0,1 0-1 0 0,-1 1 1 0 0,1-1 0 0 0,-1 0-1 0 0,1 1 102 0 0,-8 9-7255 0 0,3 1-82 0 0</inkml:trace>
  <inkml:trace contextRef="#ctx0" brushRef="#br0" timeOffset="3518.974">661 1595 19783 0 0,'5'7'956'0'0,"-2"-4"-760"0"0,-2-2-137 0 0,0 0 0 0 0,0-1 1 0 0,0 1-1 0 0,0 0 0 0 0,0 0 0 0 0,0 0 1 0 0,-1 0-1 0 0,1 0 0 0 0,0 0 1 0 0,-1 0-1 0 0,1 0 0 0 0,0 0 0 0 0,-1 1 1 0 0,1-1-60 0 0,-2 7 168 0 0,0-5-84 0 0,0-1 0 0 0,-1 0 1 0 0,1 0-1 0 0,-1-1 0 0 0,0 1 1 0 0,1 0-1 0 0,-1 0 0 0 0,0-1 0 0 0,0 1 1 0 0,0-1-1 0 0,0 0 0 0 0,0 1 1 0 0,0-1-1 0 0,0 0 0 0 0,-1 0 1 0 0,1 0-1 0 0,0-1 0 0 0,-1 1 1 0 0,1 0-1 0 0,-1-1-84 0 0,-9 3 498 0 0,-1-1 0 0 0,0-1-1 0 0,-5 0-497 0 0,15-1 49 0 0,-160 0 1989 0 0,69 1-1050 0 0,1-4 0 0 0,-6-4-988 0 0,61 7 127 0 0,28 1-63 0 0,0-1 1 0 0,1 0-1 0 0,-8-1-64 0 0,-3 2 128 0 0,19-1-95 0 0,-1 1-1 0 0,0-1 1 0 0,1 0-1 0 0,-1 0 1 0 0,0 0-1 0 0,1 1 1 0 0,-1-2 0 0 0,1 1-1 0 0,-1 0 1 0 0,0 0-1 0 0,1 0 1 0 0,-1-1 0 0 0,1 1-1 0 0,-2-1-32 0 0,1 0 112 0 0,2 1-260 0 0,10-15-1245 0 0,2 3-674 0 0,-3 0-3631 0 0,-2 6-2051 0 0</inkml:trace>
  <inkml:trace contextRef="#ctx0" brushRef="#br0" timeOffset="3970.929">531 2021 14280 0 0,'1'16'310'0'0,"-1"1"0"0"0,0-1 1 0 0,-1 0-1 0 0,-1 1 1 0 0,-2 6-311 0 0,-3 12 938 0 0,-2-1 0 0 0,-1 0 0 0 0,-2 0 1 0 0,-1-1-1 0 0,-2-1 0 0 0,-1 0 0 0 0,-19 28-938 0 0,18-33 712 0 0,13-20-520 0 0,0 1 1 0 0,-1-1-1 0 0,0 0 0 0 0,0 0 0 0 0,-1 0 0 0 0,0-1 1 0 0,-4 5-193 0 0,-15 10 357 0 0,24-21-352 0 0,1-1 1 0 0,-1 1 0 0 0,1-1-1 0 0,0 1 1 0 0,-1-1-1 0 0,1 0 1 0 0,0 1 0 0 0,0-1-1 0 0,-1 1 1 0 0,1-1-1 0 0,0 0 1 0 0,0 1 0 0 0,0-1-1 0 0,0 1 1 0 0,0-1-1 0 0,-1 0-5 0 0,1-5-166 0 0,0 1 0 0 0,0-1 0 0 0,1 1 0 0 0,-1 0-1 0 0,1-1 1 0 0,0 1 0 0 0,1 0 0 0 0,1-5 166 0 0,19-43-2050 0 0,-13 35 709 0 0,6-12-795 0 0</inkml:trace>
  <inkml:trace contextRef="#ctx0" brushRef="#br0" timeOffset="5788.753">1115 943 456 0 0,'0'0'1612'0'0,"0"0"185"0"0,0 0 84 0 0,0 0-153 0 0,0 0-724 0 0,5-15 2479 0 0,20-48 351 0 0,34-75 209 0 0,20-32-3055 0 0,-75 162-995 0 0,18-37 124 0 0,-19 40-134 0 0,-1-1-1 0 0,-1 1 1 0 0,1 0 0 0 0,-1-1 0 0 0,0 1 0 0 0,0-1-1 0 0,0-2 18 0 0,3-12-305 0 0,-4 19 207 0 0,1-1 0 0 0,-1 1 0 0 0,1 0 0 0 0,-1 0 0 0 0,0 0 0 0 0,0-1 0 0 0,1 1 0 0 0,-1 0 0 0 0,0 0 0 0 0,0-1 0 0 0,0 1 0 0 0,0 0 0 0 0,0 0 1 0 0,-1-1-1 0 0,1 1 0 0 0,0 0 0 0 0,-1 0 0 0 0,1 0 0 0 0,-1-1 98 0 0,-3-6-1626 0 0</inkml:trace>
  <inkml:trace contextRef="#ctx0" brushRef="#br0" timeOffset="9353.15">2963 1497 14280 0 0,'4'3'127'0'0,"-1"0"1"0"0,1 0-1 0 0,-1 1 1 0 0,1 0 0 0 0,-1-1-1 0 0,0 1 1 0 0,-1 1-1 0 0,1-1 1 0 0,-1 0 0 0 0,0 0-1 0 0,0 1 1 0 0,0 0 0 0 0,0 1-128 0 0,5 15 579 0 0,-1 1 1 0 0,1 7-580 0 0,-5-16 771 0 0,8 40 949 0 0,-3 1 1 0 0,-1 9-1721 0 0,-2-17 121 0 0,-4-31-94 0 0,0 0-1 0 0,-1 0 0 0 0,0 0-26 0 0,-1 23 135 0 0,6 5-741 0 0,-4-42 96 0 0,0-1-1105 0 0,0 0-476 0 0</inkml:trace>
  <inkml:trace contextRef="#ctx0" brushRef="#br0" timeOffset="9691.789">3190 1736 14336 0 0,'0'0'661'0'0,"0"0"-17"0"0,0 0-245 0 0,0 0 500 0 0,-1 2 264 0 0,-5 1-617 0 0,1 1 0 0 0,-1 0 0 0 0,0-1-1 0 0,0 0 1 0 0,0 0 0 0 0,-1-1-546 0 0,-14 8 605 0 0,-13 10 71 0 0,25-14-579 0 0,0 0 0 0 0,0-1 0 0 0,0 0 0 0 0,-1-1-1 0 0,0 0 1 0 0,-9 2-97 0 0,-10 4 173 0 0,-1 0-974 0 0,9-8-5373 0 0,8-2-895 0 0</inkml:trace>
  <inkml:trace contextRef="#ctx0" brushRef="#br0" timeOffset="11074.384">4166 1187 8288 0 0,'5'11'150'0'0,"-2"0"1"0"0,1 0 0 0 0,-2 0-1 0 0,1 0 1 0 0,-1 1 0 0 0,-1 2-151 0 0,5 25 1466 0 0,1 6 1496 0 0,-3 23 1327 0 0,1 65-1689 0 0,-4-95-2209 0 0,-1 36 676 0 0,-9 72-1067 0 0,8-91 416 0 0,1-54-290 0 0,0-1 56 0 0,0 0 30 0 0,4-12 212 0 0,18-159 344 0 0,-14 89-752 0 0,-4 52-16 0 0,-1-3 0 0 0,2 0 0 0 0,5-16 0 0 0,-4 22 0 0 0,-6 21-1 0 0,2 0 0 0 0,-1 0 0 0 0,1 0 0 0 0,0 0 0 0 0,0 0 0 0 0,0 0 0 0 0,1 0 0 0 0,0 1 0 0 0,0-1 0 0 0,0 1 1 0 0,0 1-20 0 0,0 0 1 0 0,-1 0 0 0 0,0 0 0 0 0,0-1 0 0 0,0 1 0 0 0,0-1 19 0 0,-1 0-11 0 0,1 1 0 0 0,0 0 0 0 0,0 0-1 0 0,0 0 1 0 0,1 1 0 0 0,0-2 11 0 0,4 1 0 0 0,-6 5 1 0 0,0-1-1 0 0,1 0 0 0 0,-1 1 0 0 0,0-1 0 0 0,0 1 1 0 0,0-1-1 0 0,0 1 0 0 0,0-1 0 0 0,1 1 1 0 0,-1 0-1 0 0,0 0 0 0 0,-1 0 0 0 0,1-1 1 0 0,0 1-1 0 0,0 0 0 0 0,0 0 0 0 0,0 0 0 0 0,-1 0 1 0 0,1 0-1 0 0,0 1 0 0 0,-1-1 0 0 0,1 1 0 0 0,10 27 49 0 0,15 73 449 0 0,3 50-498 0 0,-26-138 22 0 0,2 30 162 0 0,-5-42-102 0 0,0-2-2 0 0,0 0 0 0 0,1-1 8 0 0,5-7-19 0 0,-1 0 0 0 0,-1 0-1 0 0,1-1 1 0 0,-1 0 0 0 0,-1 1 0 0 0,1-1-1 0 0,-2 0 1 0 0,1-1 0 0 0,-1 0-69 0 0,1-4 10 0 0,0-1-1 0 0,1 1 1 0 0,1 0 0 0 0,0 1-1 0 0,1-1 1 0 0,0 1 0 0 0,1 0-1 0 0,4-4-9 0 0,-10 15 2 0 0,0 0-1 0 0,0 1 1 0 0,1-1-1 0 0,-1 1 1 0 0,0-1 0 0 0,1 1-1 0 0,-1 0 1 0 0,1 0-1 0 0,-1-1 1 0 0,1 1-1 0 0,-1 0 1 0 0,1 0-1 0 0,0 1 1 0 0,0-1 0 0 0,-1 0-1 0 0,1 1 1 0 0,0-1-1 0 0,0 1 1 0 0,0-1-1 0 0,0 1 1 0 0,0 0-1 0 0,0 0 1 0 0,0 0 0 0 0,0 0-1 0 0,0 0 1 0 0,-1 0-1 0 0,1 0 1 0 0,0 1-1 0 0,0-1 1 0 0,1 1-2 0 0,0 0 0 0 0,0 1 0 0 0,1 0 0 0 0,-1-1 0 0 0,0 1 0 0 0,0 0 0 0 0,-1 0 0 0 0,1 1 1 0 0,0-1-1 0 0,-1 1 0 0 0,1-1 0 0 0,-1 1 0 0 0,0 0 0 0 0,0 0 0 0 0,0 0 0 0 0,0 0 0 0 0,0 2 0 0 0,11 27 87 0 0,-2 0-1 0 0,-1 1 1 0 0,-1 1-1 0 0,3 26-86 0 0,-3-15 28 0 0,-1 2-18 0 0,1 32-10 0 0,-10-26-3540 0 0,1-53 1560 0 0</inkml:trace>
  <inkml:trace contextRef="#ctx0" brushRef="#br0" timeOffset="11592.159">4692 820 920 0 0,'16'-20'-273'0'0,"-3"-4"5067"0"0,4-7 9366 0 0,1-3-11046 0 0,-5 16-2486 0 0,-10 13-528 0 0,0 0-1 0 0,1 0 0 0 0,0 0 1 0 0,0 1-1 0 0,0 0 0 0 0,0-1 1 0 0,1 2-1 0 0,1-2-99 0 0,3-2 34 0 0,-9 6-26 0 0,1 0 1 0 0,0 0 0 0 0,1 0-1 0 0,-1 0 1 0 0,0 0-1 0 0,0 0 1 0 0,0 1-1 0 0,0-1 1 0 0,1 0-1 0 0,-1 1 1 0 0,0-1-1 0 0,1 1 1 0 0,-1 0-1 0 0,0-1 1 0 0,1 1-1 0 0,-1 0 1 0 0,1 0-1 0 0,-1 0 1 0 0,0 0-1 0 0,1 0 1 0 0,-1 0-1 0 0,2 0-8 0 0,7 4 64 0 0,-8-1-62 0 0,0 0 0 0 0,0 0-1 0 0,0 0 1 0 0,-1 1-1 0 0,1-1 1 0 0,-1 0 0 0 0,0 1-1 0 0,0-1 1 0 0,0 1-2 0 0,1 2 1 0 0,1 8-1 0 0,0-1 0 0 0,-1 1 0 0 0,0-1 0 0 0,-1 1 0 0 0,0 0 0 0 0,-1 0 0 0 0,-2 3 0 0 0,2 15 0 0 0,-1-23 0 0 0,1-1 0 0 0,-2 0 0 0 0,1 1 0 0 0,-2 1 0 0 0,-2 20 0 0 0,-5 8-616 0 0,10-37 456 0 0,0-1 267 0 0,0 0 110 0 0,0 0 27 0 0,0 0-25 0 0,1 2-130 0 0,0 1-71 0 0,1-1 1 0 0,-1 1-1 0 0,1-1 0 0 0,-1 1 0 0 0,1-1 0 0 0,0 0 0 0 0,0 0 1 0 0,0 0-1 0 0,1 0 0 0 0,0 1-18 0 0,2 1 12 0 0,-1-1-12 0 0,0 0 0 0 0,0 1 1 0 0,-1-1-1 0 0,1 1 1 0 0,-1 0-1 0 0,0 0 1 0 0,0 1-1 0 0,0-1 0 0 0,-1 0 1 0 0,0 1-1 0 0,0 0 1 0 0,0-1-1 0 0,0 1 1 0 0,0 0-1 0 0,-1 0 0 0 0,0 0 1 0 0,0 0-1 0 0,-1 0 1 0 0,1 1-1 0 0,-1-1 1 0 0,0 0-1 0 0,-1 0 0 0 0,1 0 1 0 0,-1 0-1 0 0,0 1 0 0 0,0-3 0 0 0,1-1 0 0 0,-1 1 0 0 0,0 0 0 0 0,0-1 0 0 0,0 1 0 0 0,-1-1 0 0 0,1 1 0 0 0,-1-1 0 0 0,1 0 0 0 0,-1 1 0 0 0,0-1 0 0 0,0 0 0 0 0,0 0 0 0 0,0 0 0 0 0,0-1 0 0 0,-2 2 0 0 0,1 0 0 0 0,-1-1 0 0 0,0 0 0 0 0,1 1 0 0 0,-1-1 0 0 0,0-1 0 0 0,0 1 0 0 0,-1 0 0 0 0,1-1 0 0 0,-4 1 0 0 0,2-1-214 0 0,1-1 0 0 0,-1 0 0 0 0,1 0 0 0 0,-1 0 0 0 0,1 0 0 0 0,-3-1 214 0 0,7 1-89 0 0,-1 0 1 0 0,1-1-1 0 0,-1 1 0 0 0,1-1 0 0 0,-1 1 0 0 0,1-1 0 0 0,-1 1 1 0 0,1-1-1 0 0,-1 0 0 0 0,1 0 0 0 0,-1 0 0 0 0,1 1 1 0 0,0-1-1 0 0,0-1 0 0 0,-1 1 0 0 0,1 0 0 0 0,0 0 0 0 0,0 0 1 0 0,0-1-1 0 0,0 1 0 0 0,1 0 0 0 0,-1-1 0 0 0,0 1 0 0 0,0-1 89 0 0,0-5-1776 0 0</inkml:trace>
  <inkml:trace contextRef="#ctx0" brushRef="#br0" timeOffset="11971.463">5104 615 4608 0 0,'8'15'177'0'0,"0"1"0"0"0,-1-1-1 0 0,-1 1 1 0 0,0 1 0 0 0,-1-1 0 0 0,-1 1 0 0 0,0 5-177 0 0,-2-10 1218 0 0,-1 0 1 0 0,-1 0-1 0 0,0 0 1 0 0,0 0-1219 0 0,-1-9 380 0 0,-3 71 5314 0 0,2-32-3555 0 0,4 25-2139 0 0,-2-46 392 0 0,0 0 0 0 0,-2 2-392 0 0,0 23 434 0 0,-1 65 540 0 0,11-63-1317 0 0,-8-47 221 0 0,1-1-1 0 0,-1 1 1 0 0,1-1-1 0 0,-1 1 0 0 0,1-1 1 0 0,-1 1-1 0 0,1-1 1 0 0,-1 1-1 0 0,1-1 1 0 0,-1 1-1 0 0,1-1 1 0 0,0 0-1 0 0,-1 0 1 0 0,1 1 122 0 0,0-1-98 0 0,12 4-1736 0 0</inkml:trace>
  <inkml:trace contextRef="#ctx0" brushRef="#br0" timeOffset="11972.463">5264 1010 456 0 0,'0'-28'11'0'0,"0"16"8838"0"0,-3 11-4641 0 0,-10 5-2664 0 0,-17 13 829 0 0,23-12-2207 0 0,0-1-1 0 0,0 0 1 0 0,-1-1-1 0 0,-1 1-165 0 0,-22 8 214 0 0,14-5-387 0 0,-1-1 0 0 0,0 0 0 0 0,0-2 0 0 0,-15 3 173 0 0,8-4-1082 0 0</inkml:trace>
  <inkml:trace contextRef="#ctx0" brushRef="#br0" timeOffset="12438.24">4401 1004 1840 0 0,'7'-24'572'0'0,"-2"0"0"0"0,0 0 0 0 0,-1-4-572 0 0,-1-12 7531 0 0,-2-1 0 0 0,-3-30-7531 0 0,-2-92 5368 0 0,11-81-2340 0 0,-6 211-2863 0 0,0 1 70 0 0,5-26-235 0 0,1 2 77 0 0,-5 35-98 0 0,1 0 0 0 0,1 0-1 0 0,0 0 1 0 0,6-13 21 0 0,-8 29-42 0 0,0 1 1 0 0,0 0-1 0 0,0 0 0 0 0,1 1 1 0 0,-1-1-1 0 0,4-3 42 0 0,-5 6-110 0 0,0-1-1 0 0,0 1 1 0 0,1 0-1 0 0,-1-1 0 0 0,0 1 1 0 0,1 0-1 0 0,-1 0 1 0 0,1 0-1 0 0,-1 0 1 0 0,1 0-1 0 0,-1 1 1 0 0,1-1-1 0 0,0 0 0 0 0,-1 1 1 0 0,1-1-1 0 0,1 1 111 0 0,-2 0-183 0 0,1 1-1 0 0,-1 0 1 0 0,0 0-1 0 0,1 0 1 0 0,-1 0-1 0 0,0 0 1 0 0,0 0-1 0 0,0 0 1 0 0,0 1-1 0 0,0-1 1 0 0,0 0-1 0 0,0 0 1 0 0,-1 1-1 0 0,1-1 1 0 0,0 1-1 0 0,-1 0 184 0 0,2 0-437 0 0,5 14-1294 0 0,-2 2-41 0 0</inkml:trace>
  <inkml:trace contextRef="#ctx0" brushRef="#br0" timeOffset="12790.846">4443 2058 11976 0 0,'4'8'176'0'0,"-1"0"0"0"0,-1 0 0 0 0,1 0 0 0 0,-1 0 1 0 0,0 0-1 0 0,-1 0 0 0 0,0 1 0 0 0,-1-1-176 0 0,1 20 2523 0 0,-3 21-2523 0 0,2-38 926 0 0,-4 26 1643 0 0,-1 0 1 0 0,-5 11-2570 0 0,1 1 626 0 0,5-25-331 0 0,-36 177 929 0 0,20-123-1079 0 0,7 0-177 0 0,5-37-664 0 0,8-39-713 0 0,0-2-438 0 0</inkml:trace>
  <inkml:trace contextRef="#ctx0" brushRef="#br0" timeOffset="13194.061">4053 1979 10592 0 0,'-22'45'1136'0'0,"20"-42"-1131"0"0,-11 17 1741 0 0,-1 0-1 0 0,-1-1 1 0 0,-8 7-1746 0 0,-1 1 3984 0 0,-20 31-3984 0 0,18-24 1800 0 0,-10 10-1800 0 0,-5 8 727 0 0,27-34-448 0 0,0 0-1 0 0,-15 13-278 0 0,19-19 59 0 0,-1 0-1 0 0,-5 9-58 0 0,8-9 28 0 0,-1-1 0 0 0,0-1 0 0 0,-10 9-28 0 0,6-4-56 0 0,12-13 0 0 0,0 0 1 0 0,-1 0 0 0 0,1-1 0 0 0,-1 1-1 0 0,1 0 1 0 0,-1-1 0 0 0,0 1 0 0 0,1-1 55 0 0,0 0-1066 0 0,1-1-336 0 0,0 0-1164 0 0,0 0-4405 0 0</inkml:trace>
  <inkml:trace contextRef="#ctx0" brushRef="#br0" timeOffset="13946.167">5373 834 10136 0 0,'24'-7'1078'0'0,"-21"7"-1049"0"0,0-1-1 0 0,0 0 1 0 0,0 1-1 0 0,-1-1 1 0 0,1 0-1 0 0,0-1 0 0 0,-1 1 1 0 0,1 0-1 0 0,-1-1 1 0 0,0 1-1 0 0,1-1 1 0 0,0-1-29 0 0,83-76 9939 0 0,2-1-7324 0 0,-57 50-2226 0 0,-1 0-1 0 0,6-11-388 0 0,-29 35-32 0 0,0-1 0 0 0,0 1 0 0 0,0 0-1 0 0,1 0 1 0 0,2 0 32 0 0,-5 2-38 0 0,1 0 0 0 0,0 0 0 0 0,-1 0-1 0 0,0-1 1 0 0,0 1 0 0 0,0-1-1 0 0,-1-1 1 0 0,0 1 0 0 0,4-6 38 0 0,-7 10-173 0 0,0-1 0 0 0,0 0 0 0 0,1 0 0 0 0,-1 1 0 0 0,0-1 0 0 0,1 1 0 0 0,0-1 0 0 0,-1 1 0 0 0,1 0 0 0 0,0 0 0 0 0,1-1 173 0 0,3-3-1318 0 0,-6 5 1289 0 0,0 0-1 0 0,0 0 1 0 0,0 0 0 0 0,0 0 0 0 0,0 0 0 0 0,0 0 0 0 0,0 0 0 0 0,0 0 0 0 0,0 0-1 0 0,0 0 1 0 0,0 0 0 0 0,0 0 0 0 0,0 0 0 0 0,0 0 0 0 0,0 0 0 0 0,0 0 0 0 0,0 0-1 0 0,0 0 1 0 0,0-1 0 0 0,0 1 0 0 0,0 0 0 0 0,0 0 0 0 0,0 0 0 0 0,0 0 0 0 0,0 0 0 0 0,0 0-1 0 0,0 0 1 0 0,0 0 0 0 0,0 0 0 0 0,0 0 0 0 0,0 0 0 0 0,0 0 0 0 0,0 0 0 0 0,0 0-1 0 0,0 0 1 0 0,0 0 0 0 0,0 0 0 0 0,0 0 0 0 0,0 0 0 0 0,0 0 0 0 0,0 0 0 0 0,0 0-1 0 0,0 0 1 0 0,0 0 0 0 0,0-1 0 0 0,0 1 0 0 0,0 0 0 0 0,0 0 0 0 0,0 0 0 0 0,0 0-1 0 0,0 0 1 0 0,0 0 0 0 0,0 0 0 0 0,0 0 0 0 0,0 0 0 0 0,0 0 0 0 0,0 0 29 0 0,-7-2-1678 0 0</inkml:trace>
  <inkml:trace contextRef="#ctx0" brushRef="#br0" timeOffset="14433.313">3998 1539 5064 0 0,'0'0'389'0'0,"0"0"144"0"0,-1 0 1534 0 0,-40 10 7640 0 0,34-9-9300 0 0,1-1-1 0 0,-1 1 1 0 0,0-1 0 0 0,0-1 0 0 0,0 0-1 0 0,1 1 1 0 0,-1-2 0 0 0,-1 0-407 0 0,-6-1 299 0 0,-11-4 166 0 0,-20-7-465 0 0,42 13 43 0 0,1 1-128 0 0,0 0 1 0 0,1 0-1 0 0,-1 1 1 0 0,1-1 0 0 0,-1 0-1 0 0,0 1 1 0 0,1-1-1 0 0,-1 1 1 0 0,1-1-1 0 0,-1 1 1 0 0,1 0 0 0 0,0 0-1 0 0,-1-1 1 0 0,1 1-1 0 0,0 0 1 0 0,-1 0-1 0 0,1 1 1 0 0,0-1 0 0 0,0 0-1 0 0,0 0 1 0 0,0 0-1 0 0,0 1 1 0 0,0-1-1 0 0,0 1 1 0 0,1-1 0 0 0,-1 0-1 0 0,0 1 1 0 0,1 0 84 0 0,-1 9-1802 0 0</inkml:trace>
  <inkml:trace contextRef="#ctx0" brushRef="#br0" timeOffset="14892.064">4944 1568 10136 0 0,'11'2'191'0'0,"-1"1"0"0"0,0 0-1 0 0,1 1 1 0 0,-1 0 0 0 0,-1 0 0 0 0,5 3-191 0 0,18 8 299 0 0,-15-9 1623 0 0,0 0 0 0 0,1 0 0 0 0,0-2 0 0 0,0 0 0 0 0,8-1-1922 0 0,-4-1 404 0 0,1-1 0 0 0,0-1-1 0 0,0-1 1 0 0,-1-1 0 0 0,1-1 0 0 0,17-5-404 0 0,-2-3 1228 0 0,32-13-1228 0 0,-7 3-1535 0 0,-42 17-5549 0 0,-11 4 86 0 0</inkml:trace>
  <inkml:trace contextRef="#ctx0" brushRef="#br0" timeOffset="16408.464">3893 1539 10768 0 0,'8'0'978'0'0,"16"0"-650"0"0,-22 0 388 0 0,-2 0 235 0 0,0 0 45 0 0,0 0-48 0 0,0 0-245 0 0,0 0-109 0 0,0 7 551 0 0,0 4-9 0 0,0-11-568 0 0,-2 1-14 0 0,-1 2-408 0 0,0-1 1 0 0,0 0-1 0 0,-1 0 1 0 0,1 0-1 0 0,-1 0 0 0 0,0-1 1 0 0,1 0-1 0 0,-1 0 1 0 0,0 0-1 0 0,0 0 1 0 0,0 0-1 0 0,0-1 1 0 0,0 1-1 0 0,0-1 1 0 0,0 0-1 0 0,0 0 0 0 0,0-1 1 0 0,0 1-1 0 0,0-1-146 0 0,-13-4 272 0 0,-2 1 78 0 0,-1-2 0 0 0,2 0 0 0 0,-1-1 0 0 0,-13-7-350 0 0,30 13 36 0 0,0 0 0 0 0,0 0 0 0 0,-1 0 0 0 0,1 0 0 0 0,-1 0 0 0 0,1 1 0 0 0,-1-1 0 0 0,1 1 0 0 0,-1-1 0 0 0,1 1 0 0 0,-1 0 0 0 0,-1 0-36 0 0,-3 4 231 0 0,4-1-198 0 0,-3-1-25 0 0,5-2-3 0 0,-1 0 0 0 0,0 1 0 0 0,0 0 0 0 0,0-1 0 0 0,0 1 0 0 0,0 0 0 0 0,1 0 0 0 0,-1 0 0 0 0,0 0 1 0 0,1 0-1 0 0,-1 1 0 0 0,1-1 0 0 0,-1 0 0 0 0,1 1 0 0 0,0-1 0 0 0,0 1 0 0 0,-1 0 0 0 0,1-1 0 0 0,0 2-5 0 0,-4 9 77 0 0,0 1 0 0 0,1-1-1 0 0,0 1 1 0 0,0 3-77 0 0,3-10-196 0 0,-2 0-1 0 0,1 0 1 0 0,-1-1 0 0 0,1 1 0 0 0,-2-1 0 0 0,1 1-1 0 0,-1-1 1 0 0,1 0 0 0 0,-1 0 0 0 0,-1-1-1 0 0,1 1 1 0 0,-4 2 196 0 0,0-3-1336 0 0</inkml:trace>
  <inkml:trace contextRef="#ctx0" brushRef="#br0" timeOffset="17759.057">2899 1433 1840 0 0,'0'0'541'0'0,"0"0"1602"0"0,0 0 699 0 0,0 0 138 0 0,0 0-230 0 0,0 0-1073 0 0,0 0-469 0 0,0 0-96 0 0,0 0-99 0 0,0 0-328 0 0,0 0-143 0 0,0 0-29 0 0,0 0-37 0 0,0 0-124 0 0,1 2-52 0 0,9 25 586 0 0,-1 0 1 0 0,-2 0-1 0 0,0 1 0 0 0,1 26-886 0 0,-3-28 533 0 0,2 0-1 0 0,3 10-532 0 0,0-6 631 0 0,0 14-631 0 0,8 22 394 0 0,-6-25-164 0 0,-11-35-174 0 0,1 1 76 0 0,1 0 1 0 0,-1-1 0 0 0,1 1-1 0 0,1-1 1 0 0,1 4-133 0 0,-3-9 29 0 0,-2-1-25 0 0,-1 23-89 0 0,1-22 21 0 0,0-1-39 0 0,0 0-142 0 0,-18-4-3360 0 0,15-2 1413 0 0,0-2-3321 0 0,2 2-1311 0 0</inkml:trace>
  <inkml:trace contextRef="#ctx0" brushRef="#br0" timeOffset="18095.012">3069 1736 15664 0 0,'0'0'356'0'0,"9"5"993"0"0,4 3-1281 0 0,-12-7 21 0 0,0 1 650 0 0,-1-1 249 0 0,-2 2-821 0 0,0-1 0 0 0,1 1 0 0 0,-1-1 1 0 0,0 1-1 0 0,0-1 0 0 0,-1 0 0 0 0,1 0 1 0 0,0 0-1 0 0,-1 0 0 0 0,1 0 0 0 0,-1 0 0 0 0,0-1 1 0 0,1 1-1 0 0,-1-1 0 0 0,0 0 0 0 0,0 0 1 0 0,0 0-1 0 0,0 0 0 0 0,-2 0-167 0 0,-11 2 240 0 0,1 0 0 0 0,-1-1 0 0 0,0-1 1 0 0,0 0-1 0 0,0-2 0 0 0,0 1 0 0 0,0-2 0 0 0,-9-2-240 0 0,-6 0 57 0 0,-1 0 0 0 0,0 2 0 0 0,-8 1-57 0 0,38 1-831 0 0,2 0-37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4:03.9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799 215 11520 0 0,'0'0'886'0'0,"2"-1"-582"0"0,-1 0-214 0 0,0-1-1 0 0,0 1 1 0 0,-1 0-1 0 0,1 0 1 0 0,0-1-1 0 0,0 1 1 0 0,-1-1-1 0 0,1 1 1 0 0,-1-1-1 0 0,1 1 1 0 0,-1-1-1 0 0,0 1 1 0 0,1-1 0 0 0,-1 1-1 0 0,0-2-89 0 0,0-2 893 0 0,0 1-1 0 0,-1-1 1 0 0,1 0-1 0 0,-1 1 1 0 0,-1-5-893 0 0,-12-30 4840 0 0,4 19-4559 0 0,5 12-185 0 0,1 2 0 0 0,-1-1 0 0 0,0 0 0 0 0,0 1 0 0 0,0 0 0 0 0,-1 0-1 0 0,0 1 1 0 0,-1 0 0 0 0,1 0 0 0 0,-1 0 0 0 0,0 0 0 0 0,0 1 0 0 0,0 1 0 0 0,0-1 0 0 0,-1 1 0 0 0,0 0 0 0 0,0 1 0 0 0,1 0 0 0 0,-1 0 0 0 0,-2 0-96 0 0,0 1 18 0 0,1 0-1 0 0,-1 1 1 0 0,1-1-1 0 0,-1 2 0 0 0,1 0 1 0 0,-1 0-1 0 0,1 0 1 0 0,-1 1-1 0 0,1 1 1 0 0,0 0-1 0 0,0 0 0 0 0,0 0 1 0 0,0 1-1 0 0,1 1 1 0 0,-1-1-1 0 0,1 1 1 0 0,-1 2-18 0 0,0 0 94 0 0,0 0 1 0 0,0 1-1 0 0,1 0 1 0 0,0 1-1 0 0,1 0 1 0 0,0 0-1 0 0,0 1 1 0 0,1 0-1 0 0,0 0 1 0 0,1 0-1 0 0,0 1 1 0 0,0 0-1 0 0,1 0 1 0 0,1 0 0 0 0,0 0-1 0 0,0 1 1 0 0,1-1-1 0 0,1 1 1 0 0,0 0-1 0 0,0 10-94 0 0,5 63 632 0 0,4 0-1 0 0,18 75-631 0 0,-12-77 54 0 0,-2 0 0 0 0,-1 77-54 0 0,-11-141-151 0 0,0 40-2250 0 0,-7 54 2401 0 0,6-91-4547 0 0,1-17 795 0 0,0 4-4135 0 0</inkml:trace>
  <inkml:trace contextRef="#ctx0" brushRef="#br0" timeOffset="351.229">516 836 12896 0 0,'12'-13'594'0'0,"-10"10"-16"0"0,-1-1 1419 0 0,-2 0 2756 0 0,-4 2-4440 0 0,-14-2 101 0 0,0 2-1 0 0,-1 0 0 0 0,1 1 1 0 0,-1 0-1 0 0,1 2 1 0 0,-1 1-1 0 0,0 0-413 0 0,-54 2 238 0 0,-150 4-615 0 0,191-5-785 0 0,10 1-5412 0 0,8 0-392 0 0</inkml:trace>
  <inkml:trace contextRef="#ctx0" brushRef="#br0" timeOffset="680.894">778 675 12440 0 0,'0'0'957'0'0,"-9"0"695"0"0,2 1-769 0 0,1-1-1 0 0,-1 1 1 0 0,1 0 0 0 0,-1 1 0 0 0,-2 1-883 0 0,-5 1 641 0 0,1 1 1 0 0,0 1-1 0 0,-10 5-641 0 0,14-5 196 0 0,1 0 0 0 0,-1 0-1 0 0,1 1 1 0 0,1-1 0 0 0,-1 2-1 0 0,1-1 1 0 0,-5 8-196 0 0,7-9 116 0 0,0 1 1 0 0,0 0-1 0 0,1 0 1 0 0,0 0-1 0 0,0 1 0 0 0,1 0 1 0 0,0 0-1 0 0,0-1 1 0 0,-1 9-117 0 0,4-13 64 0 0,0 1 0 0 0,0-1 0 0 0,0 0 0 0 0,0 0 0 0 0,0 0 0 0 0,1 0 0 0 0,-1 0 0 0 0,1 0 0 0 0,0 0 0 0 0,0-1 0 0 0,0 1 0 0 0,1 0 0 0 0,-1 0 0 0 0,1-1 0 0 0,-1 1 1 0 0,1-1-1 0 0,0 1 0 0 0,0-1 0 0 0,0 0 0 0 0,0 1 0 0 0,0-1 0 0 0,0 0 0 0 0,1 0 0 0 0,-1-1 0 0 0,1 1 0 0 0,0-1 0 0 0,0 1-64 0 0,1 1 53 0 0,1-1 0 0 0,-1 1 0 0 0,1-1 0 0 0,0 0 0 0 0,0-1-1 0 0,0 1 1 0 0,0-1 0 0 0,1 0 0 0 0,-1 0 0 0 0,0 0 0 0 0,0-1 0 0 0,1 0-1 0 0,-1 0 1 0 0,0 0 0 0 0,1-1-53 0 0,15-4 95 0 0,1-1 0 0 0,-1-1-1 0 0,-1 0 1 0 0,16-9-95 0 0,-32 13 11 0 0,0 1 0 0 0,0-1 0 0 0,1 0 0 0 0,-2-1 0 0 0,1 1 0 0 0,0-2-11 0 0,8-5 41 0 0,-3 1-31 0 0,-5-1-10 0 0,-4 9-3 0 0,0 0-1 0 0,0 0 1 0 0,0 0-1 0 0,-1 0 1 0 0,1 0-1 0 0,0 0 1 0 0,0 0-1 0 0,-1 0 1 0 0,1 0-1 0 0,0 0 1 0 0,-1 0-1 0 0,1 0 1 0 0,-1 0-1 0 0,1 0 1 0 0,-1 0-1 0 0,0 0 1 0 0,1 1-1 0 0,-1-1 1 0 0,0 0-1 0 0,1 0 1 0 0,-1 1-1 0 0,0-1 1 0 0,0 1-1 0 0,0-1 1 0 0,0 0-1 0 0,0 1 1 0 0,0 0 0 0 0,0-1-1 0 0,1 1 1 0 0,-1-1-1 0 0,0 1 1 0 0,-1 0-1 0 0,1 0 1 0 0,0 0 3 0 0,-7-2-56 0 0,-1 0 1 0 0,1 1-1 0 0,-1 0 0 0 0,0 0 56 0 0,1 0-45 0 0,-32-2-3554 0 0,-7 1 3599 0 0,31 2-2199 0 0</inkml:trace>
  <inkml:trace contextRef="#ctx0" brushRef="#br0" timeOffset="1087.707">989 700 2304 0 0,'19'25'-285'0'0,"2"5"3750"0"0,-18-26-2096 0 0,-1 1 1 0 0,0-1-1 0 0,0 1 0 0 0,0-1 0 0 0,-1 1 1 0 0,1 4-1370 0 0,9 39 5729 0 0,16 64-2735 0 0,-20-90-1939 0 0,-6-21-412 0 0,-1-1 11 0 0,0 0-86 0 0,0-1-373 0 0,19-34 1488 0 0,7-19-1683 0 0,-9 17 489 0 0,10-14-489 0 0,-18 34 97 0 0,-4 9-76 0 0,-1 0 0 0 0,1 0 0 0 0,0 1 0 0 0,0 0 0 0 0,1-1 0 0 0,0 2 0 0 0,0-1 0 0 0,1 0-21 0 0,1 2-1 0 0,-6 3-80 0 0,0 0 0 0 0,0 0 0 0 0,1 1 0 0 0,-1-1 0 0 0,0 1 0 0 0,1-1 0 0 0,1 1 81 0 0,-2 0-280 0 0,9 2-2349 0 0,-1 1-8 0 0,-2 1-5424 0 0</inkml:trace>
  <inkml:trace contextRef="#ctx0" brushRef="#br0" timeOffset="1514.623">1271 607 7832 0 0,'3'8'206'0'0,"9"12"309"0"0,-2-5-134 0 0,-6-10 998 0 0,-1 1 0 0 0,0 0 0 0 0,0 1 0 0 0,1 3-1379 0 0,10 46 3938 0 0,-10-40-2764 0 0,0 0-1 0 0,2 5-1173 0 0,-5-19 454 0 0,-1-2-114 0 0,0 0-55 0 0,0 0-12 0 0,0 0-9 0 0,0 0-32 0 0,0 0-9 0 0,0 0-6 0 0,1-4-113 0 0,0-1-1 0 0,0 1 1 0 0,0 0-1 0 0,0-1 0 0 0,2-2-103 0 0,2-5 99 0 0,6-37 86 0 0,0-10-185 0 0,-8 39 7 0 0,-2 16-7 0 0,0 0 0 0 0,1 0 0 0 0,-1 0 0 0 0,1 0 0 0 0,2-3 0 0 0,-3 4 0 0 0,5-3 0 0 0,4 9 0 0 0,-7-1 0 0 0,-1-1 1 0 0,0 1-1 0 0,0-1 0 0 0,0 1 0 0 0,0 0 1 0 0,0 0-1 0 0,-1-1 0 0 0,1 1 0 0 0,-1 1 0 0 0,1-1 1 0 0,0 2-1 0 0,14 27-3 0 0,-8-12-7 0 0,-1-6-34 0 0,11 24 22 0 0,-18-36 19 0 0,0-1-1 0 0,0 1 1 0 0,1-1 0 0 0,-1 1-1 0 0,0-1 1 0 0,1 1-1 0 0,-1-1 1 0 0,0 1 0 0 0,1-1-1 0 0,-1 0 1 0 0,1 1-1 0 0,-1-1 1 0 0,0 1-1 0 0,1-1 1 0 0,-1 0 0 0 0,1 0-1 0 0,0 1 4 0 0,1 0-2 0 0,-2 0 3 0 0,0-1-1 0 0,0 0 0 0 0,1 0 1 0 0,-1 1-1 0 0,0-1 1 0 0,1 0-1 0 0,-1 0 0 0 0,0 0 1 0 0,0 1-1 0 0,1-1 0 0 0,-1 0 1 0 0,0 0-1 0 0,1 0 1 0 0,-1 0-1 0 0,0 0 0 0 0,1 0 1 0 0,-1 0-1 0 0,0 0 1 0 0,1 0-1 0 0,-1 0 0 0 0,0 0 1 0 0,1 0-1 0 0,-1 0 0 0 0,0 0 1 0 0,1 0-1 0 0,-1 0 1 0 0,0 0-1 0 0,1 0 0 0 0,-1 0 1 0 0,0 0-1 0 0,1 0 0 0 0,-1 0 1 0 0,0-1-1 0 0,1 1 0 0 0,6-9 71 0 0,-3 5-3 0 0,-1 0-35 0 0,1 0-1 0 0,-1-1 0 0 0,0 1 0 0 0,0-1 1 0 0,0 0-1 0 0,0 0 0 0 0,-1 0 0 0 0,0 0 1 0 0,0 0-1 0 0,0-3-32 0 0,1 0 55 0 0,0 0 1 0 0,0 1-1 0 0,1-1 0 0 0,4-6-55 0 0,7-10 119 0 0,13-17-2 0 0,-26 38-109 0 0,1 0 1 0 0,0 0-1 0 0,0 0 1 0 0,0 0-1 0 0,0 1 0 0 0,0 0 1 0 0,0-1-1 0 0,1 1 1 0 0,-1 0-1 0 0,3 0-8 0 0,-5 1 6 0 0,1 1 0 0 0,-1-1 0 0 0,1 1 0 0 0,0 0-1 0 0,-1-1 1 0 0,1 1 0 0 0,0 0 0 0 0,-1 0 0 0 0,1 0 0 0 0,0 0-1 0 0,-1 1 1 0 0,1-1 0 0 0,0 0 0 0 0,-1 1 0 0 0,1-1 0 0 0,-1 1-1 0 0,1 0 1 0 0,-1-1 0 0 0,1 1 0 0 0,-1 0 0 0 0,1 0 0 0 0,-1 0-6 0 0,5 4 30 0 0,0 0 0 0 0,0 0 1 0 0,-1 0-1 0 0,3 4-30 0 0,2 1 22 0 0,38 44 166 0 0,-27-30 224 0 0,19 18-412 0 0,-38-40 19 0 0,0 0 5 0 0,-1 0 0 0 0,1 0 0 0 0,0-1 0 0 0,0 1 0 0 0,0-1 0 0 0,0 0 0 0 0,0 1 0 0 0,0-1 0 0 0,1 0 0 0 0,-1 0 0 0 0,0 0 0 0 0,1 0 0 0 0,-1-1 0 0 0,0 1 0 0 0,1-1 0 0 0,-1 1 0 0 0,1-1 0 0 0,-1 0 0 0 0,1 0 0 0 0,-1 0 0 0 0,3 0-24 0 0,-4-1-24 0 0,1 1 1 0 0,-1-1-1 0 0,0 1 0 0 0,1-1 0 0 0,-1 1 1 0 0,1-1-1 0 0,-1 0 0 0 0,0 0 1 0 0,0 1-1 0 0,1-1 0 0 0,-1 0 1 0 0,0 0-1 0 0,0 0 0 0 0,0 0 1 0 0,0-1-1 0 0,0 1 0 0 0,0-1 24 0 0,11-22-4374 0 0,-7 13-3483 0 0</inkml:trace>
  <inkml:trace contextRef="#ctx0" brushRef="#br0" timeOffset="2003.318">900 1240 17567 0 0,'14'29'796'0'0,"-10"-21"-571"0"0,-1-1 0 0 0,1 2 0 0 0,-1-1 0 0 0,0 0-1 0 0,-1 2-224 0 0,5 32 1164 0 0,1 39-1164 0 0,-1-3 919 0 0,-2-21-378 0 0,-3 1 1 0 0,-3-1-1 0 0,-1 0 0 0 0,-6 20-541 0 0,3-18 576 0 0,5-57-432 0 0,0-2 3 0 0,0 0 12 0 0,0 0 7 0 0,0 0 2 0 0,0 0 4 0 0,0 0 18 0 0,0 0 8 0 0,0 0 2 0 0,0-2-144 0 0,0 0-1 0 0,0 1 1 0 0,1-1-1 0 0,-1 0 1 0 0,1 0-1 0 0,0 1 1 0 0,-1-1-1 0 0,1 0 1 0 0,0 1-1 0 0,1-2-55 0 0,5-14 96 0 0,-6 7-70 0 0,1 0 1 0 0,0 1-1 0 0,1 0 0 0 0,0 0 1 0 0,0-1-1 0 0,1 2 1 0 0,0-1-1 0 0,1 0 0 0 0,0 1 1 0 0,4-6-27 0 0,-5 11 21 0 0,-1 0 1 0 0,1 0-1 0 0,0 0 0 0 0,0 1 1 0 0,0 0-1 0 0,0-1 0 0 0,0 2 1 0 0,4-2-22 0 0,-6 2 6 0 0,0 0 1 0 0,0 0 0 0 0,0 1 0 0 0,1-1 0 0 0,-1 1 0 0 0,0 0 0 0 0,0 0-1 0 0,0 0 1 0 0,0 0 0 0 0,1 0 0 0 0,-1 0 0 0 0,0 0 0 0 0,0 1 0 0 0,0-1 0 0 0,0 1-1 0 0,0 0 1 0 0,1 0-7 0 0,1 1 19 0 0,0 0-1 0 0,-1 0 0 0 0,0 0 0 0 0,1 0 0 0 0,-1 1 0 0 0,0-1 1 0 0,0 1-1 0 0,-1 0 0 0 0,2 2-18 0 0,2 2 14 0 0,0 1 0 0 0,-1 1 1 0 0,0-1-1 0 0,0 1 0 0 0,-1 0 0 0 0,0 0 1 0 0,1 7-15 0 0,-3-11-4 0 0,-1-1 1 0 0,-1 1 0 0 0,1 0-1 0 0,-1 0 1 0 0,1-1 0 0 0,-1 1 0 0 0,-1 0-1 0 0,1 0 1 0 0,-1-1 0 0 0,1 1 0 0 0,-1 0-1 0 0,-1-1 1 0 0,1 1 0 0 0,-1-1-1 0 0,0 1 1 0 0,0-1 3 0 0,-1 3-18 0 0,-1-1 1 0 0,0 0-1 0 0,0 1 0 0 0,-1-2 0 0 0,1 1 1 0 0,-1 0-1 0 0,-1-1 0 0 0,1 0 1 0 0,-7 4 17 0 0,8-7 17 0 0,0 1 0 0 0,-1-2 0 0 0,1 1 0 0 0,-1 0 0 0 0,1-1 0 0 0,-1 0 0 0 0,0 0 0 0 0,1 0 0 0 0,-1-1 0 0 0,0 1 0 0 0,0-1 0 0 0,0 0 0 0 0,1-1 0 0 0,-1 1 0 0 0,0-1 0 0 0,0 0 0 0 0,1 0 0 0 0,-1-1 0 0 0,1 1-17 0 0,-13-6-144 0 0,2 0 0 0 0,-1-1 0 0 0,-9-6 144 0 0,-3-2-849 0 0,25 13 517 0 0,-1 1-1 0 0,1-1 1 0 0,-1 0-1 0 0,1-1 0 0 0,0 1 1 0 0,0-1-1 0 0,1 1 1 0 0,-1-1-1 0 0,1 0 1 0 0,-1 0-1 0 0,1 0 0 0 0,0 0 1 0 0,1 0-1 0 0,-2-4 333 0 0,-2-10-2448 0 0</inkml:trace>
  <inkml:trace contextRef="#ctx0" brushRef="#br0" timeOffset="2346.399">1190 1658 17247 0 0,'1'1'794'0'0,"2"0"-726"0"0,-1 1 1 0 0,0 0-1 0 0,0-1 0 0 0,0 1 1 0 0,0 0-1 0 0,0 0 1 0 0,0 0-1 0 0,-1 0 1 0 0,1 0-1 0 0,-1 1 0 0 0,1-1 1 0 0,-1 0-1 0 0,0 1 1 0 0,0-1-1 0 0,0 1 1 0 0,0-1-1 0 0,0 3-68 0 0,3 8 152 0 0,-1 1-1 0 0,-1 0 0 0 0,0 2-151 0 0,4 25 869 0 0,-1-15 220 0 0,2 19-1089 0 0,1 13 1061 0 0,-8-58-1019 0 0,0 1 0 0 0,0-1 0 0 0,0 0 0 0 0,0 0 0 0 0,0 0 0 0 0,0 0 1 0 0,0 0-1 0 0,1 1 0 0 0,-1-1 0 0 0,0 0 0 0 0,0 0 0 0 0,0 0 0 0 0,0 0 1 0 0,0 0-1 0 0,0 0 0 0 0,0 1 0 0 0,0-1 0 0 0,0 0 0 0 0,0 0 0 0 0,0 0 0 0 0,1 0 1 0 0,-1 0-1 0 0,0 0 0 0 0,0 0 0 0 0,0 0 0 0 0,0 1 0 0 0,0-1 0 0 0,0 0 1 0 0,0 0-1 0 0,1 0 0 0 0,-1 0 0 0 0,0 0 0 0 0,0 0 0 0 0,0 0 0 0 0,0 0 0 0 0,0 0 1 0 0,1 0-1 0 0,-1 0 0 0 0,0 0 0 0 0,0 0 0 0 0,0 0 0 0 0,0 0 0 0 0,0 0 1 0 0,1 0-1 0 0,-1 0 0 0 0,0 0 0 0 0,0 0 0 0 0,0 0 0 0 0,0-1 0 0 0,0 1 0 0 0,1 0 1 0 0,-1 0-1 0 0,0 0 0 0 0,0 0 0 0 0,0 0 0 0 0,0 0-42 0 0,10-11 736 0 0,8-18-118 0 0,10-24-395 0 0,-13 23-35 0 0,0 2-1 0 0,2 0 0 0 0,21-26-187 0 0,-31 46-102 0 0,-3 2-391 0 0,1 0 0 0 0,0 1 0 0 0,0 0 0 0 0,2-1 493 0 0,-5 4-278 0 0,0 1 0 0 0,0 0 0 0 0,0-1 0 0 0,0 1 0 0 0,0 0 0 0 0,0 0 0 0 0,1 0 0 0 0,-1 1 0 0 0,0-1 0 0 0,0 1 0 0 0,1-1 0 0 0,-1 1 0 0 0,1 0 0 0 0,1-1 278 0 0,-3 1-7825 0 0</inkml:trace>
  <inkml:trace contextRef="#ctx0" brushRef="#br0" timeOffset="2682.097">1594 1658 13824 0 0,'0'0'1061'0'0,"2"1"-692"0"0,-1 0-136 0 0,0 0 0 0 0,1 0-1 0 0,-1 0 1 0 0,0 0 0 0 0,0 0 0 0 0,0 0 0 0 0,1 1-1 0 0,-1-1 1 0 0,0 0 0 0 0,-1 0 0 0 0,1 1-1 0 0,0-1 1 0 0,0 1 0 0 0,-1-1 0 0 0,1 1-233 0 0,8 28 4004 0 0,-2-5-2755 0 0,-5-19-1106 0 0,-1-1-1 0 0,0 0 1 0 0,0 1-1 0 0,-1 0 0 0 0,1-1 1 0 0,-1 3-143 0 0,2 21-157 0 0,-2-21-1558 0 0,0-8-100 0 0</inkml:trace>
  <inkml:trace contextRef="#ctx0" brushRef="#br0" timeOffset="3046.172">1776 1479 14944 0 0,'2'1'26'0'0,"0"-1"40"0"0,-1 1-1 0 0,1-1 0 0 0,-1 0 1 0 0,1 1-1 0 0,-1-1 1 0 0,1 0-1 0 0,-1 0 1 0 0,1 0-1 0 0,-1 0 1 0 0,1 0-1 0 0,-1-1 0 0 0,1 1 1 0 0,-1 0-1 0 0,1-1 1 0 0,-1 1-1 0 0,1-1 1 0 0,-1 1-1 0 0,0-1 1 0 0,1 0-1 0 0,-1 0 0 0 0,0 0 1 0 0,0 1-1 0 0,1-1 1 0 0,-1-1-66 0 0,1 1 0 0 0,0 0 1 0 0,0-1-1 0 0,0 1 1 0 0,0 0-1 0 0,0 0 1 0 0,0 1-1 0 0,0-1 1 0 0,0 0-1 0 0,0 1 0 0 0,2-1 0 0 0,-2 1 91 0 0,1-1 0 0 0,-1 0 0 0 0,1 0 0 0 0,0 0 0 0 0,-1 0 0 0 0,0 0 0 0 0,3-1-91 0 0,6-6 774 0 0,-10 7-656 0 0,1 0-1 0 0,-1 0 1 0 0,1 0-1 0 0,-1 0 1 0 0,1 0 0 0 0,-1 0-1 0 0,0 0 1 0 0,1-1-1 0 0,-1 1 1 0 0,0 0 0 0 0,0-1-1 0 0,0 1 1 0 0,0-1-1 0 0,0 1 1 0 0,0-1 0 0 0,-1 0-1 0 0,1 1 1 0 0,0-2-118 0 0,12-26 2842 0 0,-13 28-2784 0 0,0 0 0 0 0,1 0 1 0 0,-1 0-1 0 0,0 1 0 0 0,0-1 0 0 0,0 0 0 0 0,0 0 0 0 0,0 0 0 0 0,0 0 0 0 0,0 1 0 0 0,0-1 0 0 0,0 0 0 0 0,0 0 0 0 0,-1 0-58 0 0,0-10 405 0 0,0 11-323 0 0,-1 1-77 0 0,0-1 1 0 0,0 0-1 0 0,0 0 0 0 0,0 1 0 0 0,0-1 0 0 0,0 1 0 0 0,0-1 0 0 0,0 1 1 0 0,0 0-1 0 0,0 0 0 0 0,0 0 0 0 0,0 0 0 0 0,1 0 0 0 0,-1 0 0 0 0,0 1-5 0 0,-2 1 14 0 0,-2 0-59 0 0,1 0-1 0 0,0 1 1 0 0,0-1 0 0 0,1 1-1 0 0,-1 0 1 0 0,1 0 0 0 0,0 1-1 0 0,0-1 1 0 0,0 1 0 0 0,0 0-1 0 0,-1 3 46 0 0,-6 11-133 0 0,8-15 197 0 0,0 0 1 0 0,0 1-1 0 0,0 0 0 0 0,1-1 0 0 0,0 1 0 0 0,-1 3-64 0 0,-13 48 646 0 0,16-52-639 0 0,-1 0 1 0 0,1-1 0 0 0,0 1 0 0 0,0 0 0 0 0,0-1 0 0 0,0 1 0 0 0,1 0 0 0 0,-1-1 0 0 0,1 1-1 0 0,0 0 1 0 0,0-1 0 0 0,1 1 0 0 0,0 2-8 0 0,0-1 15 0 0,1 0-1 0 0,-1 0 1 0 0,1 0 0 0 0,0-1 0 0 0,1 1-1 0 0,-1-1 1 0 0,1 0 0 0 0,3 4-15 0 0,-3-4 10 0 0,1-1 1 0 0,-1 0-1 0 0,1 0 1 0 0,0 0-1 0 0,-1-1 1 0 0,1 0-1 0 0,0 1 1 0 0,1-2-1 0 0,-1 1 0 0 0,0-1 1 0 0,0 0-1 0 0,1 0 1 0 0,-1 0-1 0 0,2 0-10 0 0,-3-1 4 0 0,0 0 0 0 0,0-1-1 0 0,0 1 1 0 0,0-1-1 0 0,0 1 1 0 0,0-1-1 0 0,0 0 1 0 0,0-1 0 0 0,0 1-1 0 0,0-1 1 0 0,-1 1-1 0 0,1-1 1 0 0,-1 0-1 0 0,1-1 1 0 0,-1 1 0 0 0,0 0-1 0 0,0-1 1 0 0,0 0-1 0 0,1 0-3 0 0,8-13 52 0 0,0 1 1 0 0,-1-1-1 0 0,0-1 0 0 0,-1 0 0 0 0,-1 0 0 0 0,-1-1 1 0 0,0-1-1 0 0,2-10-52 0 0,3-17 127 0 0,-2-1 0 0 0,5-44-127 0 0,-14 70 23 0 0,-1 0-1 0 0,-1 0 0 0 0,-1 0 1 0 0,-1 0-1 0 0,-2-9-22 0 0,-2-18 23 0 0,6 45-17 0 0,0 1 0 0 0,-1-1 0 0 0,1 1 0 0 0,-1-1 0 0 0,0 1-1 0 0,0-1 1 0 0,1 1 0 0 0,-2-1 0 0 0,1 0-6 0 0,1 3 0 0 0,0 0 0 0 0,-1 0 0 0 0,1-1 0 0 0,0 1 0 0 0,0 0 0 0 0,0 0 0 0 0,0 0 0 0 0,-1-1 0 0 0,1 1 0 0 0,0 0 0 0 0,0 0 0 0 0,-1 0 0 0 0,1 0 0 0 0,0 0 0 0 0,0-1 0 0 0,-1 1 0 0 0,1 0 0 0 0,0 0 0 0 0,0 0 0 0 0,-1 0 0 0 0,1 0 0 0 0,0 0 0 0 0,0 0 0 0 0,-1 0 0 0 0,1 0 0 0 0,-2 0 3 0 0,1 1 0 0 0,-1 0-1 0 0,1-1 1 0 0,-1 1 0 0 0,0 0-1 0 0,1 0 1 0 0,0 0 0 0 0,-1 0-1 0 0,1 0 1 0 0,0 0 0 0 0,-1 0-1 0 0,1 0 1 0 0,0 1 0 0 0,0-1-1 0 0,0 0 1 0 0,0 1 0 0 0,0-1-1 0 0,0 1 1 0 0,0-1 0 0 0,1 1-1 0 0,-1-1 1 0 0,1 1 0 0 0,-1 0-3 0 0,-14 41 78 0 0,15-41-79 0 0,-6 23 41 0 0,2 1 0 0 0,0-1 0 0 0,2 1 0 0 0,1 0 0 0 0,1 0 0 0 0,1-1 0 0 0,5 25-40 0 0,3 5 64 0 0,2-1 0 0 0,7 16-64 0 0,-9-38 16 0 0,2-1 0 0 0,1-1 0 0 0,1 1 0 0 0,6 5-16 0 0,-13-24 9 0 0,1-1-1 0 0,1-1 1 0 0,0 0 0 0 0,1 0 0 0 0,1 1-9 0 0,-5-6-46 0 0,0 0 0 0 0,0-1 0 0 0,1 0 0 0 0,-1 0 0 0 0,1 0 0 0 0,0-1 0 0 0,0 0 0 0 0,0 0 0 0 0,1 0 0 0 0,4 1 46 0 0,-8-4-150 0 0,0 1 1 0 0,0-1-1 0 0,1 0 1 0 0,-1 1 0 0 0,0-1-1 0 0,0-1 1 0 0,0 1-1 0 0,0 0 1 0 0,0-1-1 0 0,0 1 1 0 0,0-1-1 0 0,0 0 1 0 0,0 0-1 0 0,0 0 1 0 0,-1-1-1 0 0,1 1 1 0 0,0-1-1 0 0,-1 1 1 0 0,1-1 0 0 0,-1 0-1 0 0,1 0 1 0 0,-1 0-1 0 0,0 0 1 0 0,1-2 149 0 0,2-2-879 0 0,1 0 0 0 0,-2-1-1 0 0,1 1 1 0 0,-1-1 0 0 0,0-1 0 0 0,0 1 0 0 0,-1 0 0 0 0,1-5 879 0 0,5-10-1814 0 0</inkml:trace>
  <inkml:trace contextRef="#ctx0" brushRef="#br0" timeOffset="3687.215">2393 1549 11432 0 0,'0'0'521'0'0,"0"0"-10"0"0,0 0-174 0 0,4-8 1620 0 0,-4 4 4379 0 0,-10-5-4823 0 0,9 9-861 0 0,-7 3-400 0 0,3-1-212 0 0,0 1 0 0 0,1 0 0 0 0,0 0 0 0 0,0 0 0 0 0,0 1 0 0 0,0-1 0 0 0,0 1 0 0 0,1 0 0 0 0,0 0 0 0 0,-1 0 0 0 0,2 0 0 0 0,-1 1 0 0 0,0-1 0 0 0,1 1 0 0 0,0 0 0 0 0,-1 2-40 0 0,-2 8 114 0 0,0 0 0 0 0,1 0 0 0 0,1 0 0 0 0,-1 15-114 0 0,4-20 103 0 0,1 0-1 0 0,0 0 0 0 0,1 0 1 0 0,0 0-1 0 0,0 0 1 0 0,1-1-1 0 0,3 7-102 0 0,-6-15 19 0 0,0-1-13 0 0,1 1-1 0 0,-1 0 1 0 0,0 0 0 0 0,1 0-1 0 0,-1 0 1 0 0,1-1-1 0 0,-1 1 1 0 0,1 0-1 0 0,0-1 1 0 0,-1 1 0 0 0,1 0-1 0 0,0-1 1 0 0,-1 1-1 0 0,1-1 1 0 0,0 1-1 0 0,0-1 1 0 0,-1 1 0 0 0,1-1-1 0 0,0 0 1 0 0,0 1-1 0 0,0-1 1 0 0,0 0 0 0 0,-1 0-1 0 0,1 1 1 0 0,0-1-1 0 0,0 0 1 0 0,0 0-1 0 0,0 0 1 0 0,0 0 0 0 0,0 0-1 0 0,0 0 1 0 0,0-1-1 0 0,-1 1 1 0 0,1 0-1 0 0,0 0 1 0 0,0-1 0 0 0,0 1-1 0 0,0 0 1 0 0,0-1-6 0 0,1 0-2 0 0,1 0 1 0 0,-1 0 0 0 0,0 0-1 0 0,0 0 1 0 0,1-1 0 0 0,-1 1-1 0 0,0-1 1 0 0,0 1 0 0 0,-1-1-1 0 0,1 0 1 0 0,0 0 0 0 0,0 1-1 0 0,0-2 2 0 0,5-9-64 0 0,-5 8-67 0 0,0 1-1 0 0,0-1 1 0 0,0 0-1 0 0,0 1 0 0 0,-1-1 1 0 0,1-1 131 0 0,3-16-223 0 0,-1-1 0 0 0,-1-1 0 0 0,0 1 0 0 0,-2 0 0 0 0,-1-6 223 0 0,0 25-4 0 0,0 3 6 0 0,0-1-1 0 0,-1 1 1 0 0,1-1-1 0 0,0 1 1 0 0,0-1-1 0 0,0 0 1 0 0,0 1-1 0 0,0-1 1 0 0,0 1-1 0 0,0-1 1 0 0,0 1-1 0 0,0-1 1 0 0,0 0-1 0 0,1 1 0 0 0,-1-1 1 0 0,0 1-1 0 0,0-1 1 0 0,0 1-1 0 0,1-1 1 0 0,-1 1-1 0 0,0-1 1 0 0,1 1-1 0 0,-1-1 1 0 0,0 1-1 0 0,1-1 1 0 0,-1 1-1 0 0,1-1 1 0 0,-1 1-2 0 0,1-1 197 0 0,0 1-156 0 0,-1 1-1 0 0,1-1 1 0 0,-1 0 0 0 0,1 1-1 0 0,-1-1 1 0 0,0 0 0 0 0,1 1-1 0 0,-1-1 1 0 0,1 1 0 0 0,-1-1-1 0 0,0 1 1 0 0,1-1 0 0 0,-1 1-1 0 0,0-1 1 0 0,0 1 0 0 0,1-1-1 0 0,-1 1 1 0 0,0-1 0 0 0,0 1-1 0 0,0 0-40 0 0,5 14 143 0 0,-4-13-99 0 0,20 100 355 0 0,-5-26-220 0 0,-4 1 0 0 0,-2 5-179 0 0,-4 1 0 0 0,-3 1 0 0 0,-7 62 0 0 0,4-144 2 0 0,0 8 5 0 0,0-1 0 0 0,-1 1 0 0 0,0 0 0 0 0,-1-1 0 0 0,0 1 0 0 0,0-1 0 0 0,-1 0 0 0 0,0 0 0 0 0,-1 0 0 0 0,0 0-7 0 0,0 0 371 0 0,3-7 117 0 0,1-2 21 0 0,0 0-66 0 0,-2-1-294 0 0,0 0-148 0 0,0-1 0 0 0,0 1 0 0 0,0-1 0 0 0,1 0 0 0 0,-1 0 0 0 0,0 1 1 0 0,1-1-1 0 0,0 0 0 0 0,-1 0 0 0 0,1-1 0 0 0,0 1 0 0 0,0 0 0 0 0,0 0 0 0 0,0-1 0 0 0,1 1 0 0 0,-1 0 0 0 0,1-1 0 0 0,-1 1 0 0 0,1-2-1 0 0,-2-10-1 0 0,1 0 0 0 0,0 0-1 0 0,1 0 2 0 0,0 9 0 0 0,2-21 0 0 0,1 1 0 0 0,1 0 0 0 0,1 0 0 0 0,6-16 0 0 0,-9 33 0 0 0,11-36 0 0 0,4-5 0 0 0,8-25 0 0 0,-11 30 0 0 0,5-6 0 0 0,7-18 0 0 0,48-133 0 0 0,-67 182 0 0 0,1 0 0 0 0,-1 0 0 0 0,-1 0 0 0 0,-1-1 0 0 0,1-7 0 0 0,-4 10 0 0 0,0 10 0 0 0,-1 0 0 0 0,0-1 0 0 0,0 1 0 0 0,-1 0 0 0 0,0-1 0 0 0,0 1 0 0 0,-1-1 0 0 0,1 1 0 0 0,-2 0 0 0 0,1-1 0 0 0,-2-3 0 0 0,-3 3 0 0 0,-4 5 0 0 0,7 4-3 0 0,1-1 0 0 0,0 1 0 0 0,0-1 0 0 0,0 1 0 0 0,0 0 0 0 0,0 0 0 0 0,0 0 0 0 0,0 0 0 0 0,0 0 0 0 0,0 0 0 0 0,0 0 0 0 0,0 1 0 0 0,0-1 0 0 0,1 1 0 0 0,-1-1 0 0 0,1 1 0 0 0,-1 0 0 0 0,1-1 0 0 0,0 1 0 0 0,0 0 0 0 0,0 0 0 0 0,-1 0 3 0 0,-1 5-20 0 0,-1 0-1 0 0,1 0 1 0 0,0 0 0 0 0,0 0-1 0 0,0 6 21 0 0,1-3-17 0 0,0 0-1 0 0,1 0 0 0 0,1 1 1 0 0,-1-1-1 0 0,2 0 1 0 0,-1 0-1 0 0,1 1 1 0 0,1-1-1 0 0,0 0 0 0 0,2 6 18 0 0,3 5 82 0 0,0-1-1 0 0,1 0 0 0 0,2 0 0 0 0,5 10-81 0 0,-8-20-1 0 0,1 1-1 0 0,-1-1 0 0 0,2-1 1 0 0,-1 1-1 0 0,1-1 0 0 0,1-1 0 0 0,0 0 1 0 0,0 0-1 0 0,0-1 0 0 0,1 0 1 0 0,0-1-1 0 0,1 0 0 0 0,-1 0 0 0 0,11 2 2 0 0,-16-6-3 0 0,0 0 0 0 0,0-1-1 0 0,0 0 1 0 0,0 0 0 0 0,0 0-1 0 0,1-1 1 0 0,-1 0 0 0 0,0 0-1 0 0,0-1 1 0 0,0 1 0 0 0,0-1-1 0 0,0-1 1 0 0,0 1 0 0 0,0-1-1 0 0,0 0 1 0 0,0 0-1 0 0,1-2 4 0 0,-2 2-324 0 0,-1-1 0 0 0,1 1 0 0 0,-1-1 0 0 0,0-1 0 0 0,0 1 0 0 0,0 0 0 0 0,0-1 0 0 0,0 0 0 0 0,-1 0 0 0 0,0 0 0 0 0,0 0 0 0 0,0-1 0 0 0,0 0 324 0 0,7-16-8519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4:14.2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220 1 17935 0 0,'15'20'1895'0'0,"-12"-17"-1887"0"0,-1 0-1 0 0,1 0 0 0 0,-1 1 0 0 0,0-1 0 0 0,0 1 0 0 0,0 0 0 0 0,0-1 0 0 0,0 2-7 0 0,1 5 273 0 0,0 0 0 0 0,0 0-1 0 0,-1 0 1 0 0,-1 0 0 0 0,1 1-1 0 0,-1 3-272 0 0,-4 61 3166 0 0,-12 64-3166 0 0,3-35 894 0 0,-9 40-820 0 0,0-16-36 0 0,14-85-112 0 0,4-33-194 0 0,1 0 1 0 0,1 1-1 0 0,0-1 1 0 0,0 1-1 0 0,1 5 268 0 0,4 0-1356 0 0,7-4-68 0 0</inkml:trace>
  <inkml:trace contextRef="#ctx0" brushRef="#br0" timeOffset="380.065">472 490 1376 0 0,'0'0'65'0'0,"-4"1"609"0"0,-33 9 9372 0 0,0 1-4071 0 0,-34 13-2379 0 0,-65 20-3449 0 0,22-11 317 0 0,98-28-447 0 0,13-3-89 0 0,-1-1 1 0 0,0 0 0 0 0,1 0 0 0 0,-1 0-1 0 0,0 0 1 0 0,0-1 0 0 0,-1 1 71 0 0,-8 0-1426 0 0,6 0-3439 0 0,2 0-1833 0 0</inkml:trace>
  <inkml:trace contextRef="#ctx0" brushRef="#br0" timeOffset="748.673">536 131 16671 0 0,'2'16'247'0'0,"0"0"0"0"0,-1 0 0 0 0,0 0 0 0 0,-1-1-1 0 0,-1 1 1 0 0,-1 0 0 0 0,0 0 0 0 0,-2 3-247 0 0,-2 33 737 0 0,-14 76 712 0 0,7-47-642 0 0,-4 16 110 0 0,7-42 205 0 0,-3 47-1122 0 0,7-61 183 0 0,4-32-105 0 0,0 0 0 0 0,1 0 0 0 0,0 5-78 0 0,1-12 74 0 0,0-2 4 0 0,1-2 2 0 0,10-18 51 0 0,-8 15-125 0 0,-1 1 0 0 0,1-1 0 0 0,-1 1-1 0 0,0-1 1 0 0,0-3-6 0 0,2-2 20 0 0,-1-1 0 0 0,1 1-1 0 0,1 0-19 0 0,8-21 5 0 0,-8 17-5 0 0,1 0 0 0 0,0 1 0 0 0,1-1 0 0 0,0 1 0 0 0,1 0 0 0 0,1 1 0 0 0,0 0 0 0 0,0 1 0 0 0,1 0 0 0 0,8-7 0 0 0,-15 16 0 0 0,0-1 0 0 0,0 1-1 0 0,1 0 1 0 0,-1-1 0 0 0,0 2 0 0 0,1-1-1 0 0,0 0 1 0 0,-1 1 0 0 0,1-1 0 0 0,0 1-1 0 0,0 0 1 0 0,0 1 0 0 0,0-1 0 0 0,0 1-1 0 0,0-1 1 0 0,0 1 0 0 0,0 0 0 0 0,1 1 0 0 0,-2-1 2 0 0,0 1 1 0 0,0-1-1 0 0,0 1 1 0 0,0 0-1 0 0,0 0 1 0 0,-1 0-1 0 0,1 0 1 0 0,0 1-1 0 0,0-1 1 0 0,-1 1-1 0 0,1 0 1 0 0,-1 0-1 0 0,1 0 1 0 0,-1 0-1 0 0,0 0 1 0 0,0 0-1 0 0,0 0 1 0 0,0 1 0 0 0,0-1-1 0 0,-1 1 1 0 0,1-1-1 0 0,-1 1 1 0 0,1 1-3 0 0,20 58 88 0 0,-19-53-65 0 0,0 0 1 0 0,-1-1-1 0 0,0 1 0 0 0,-1 0 1 0 0,1 8-24 0 0,2 13 29 0 0,-1-8-529 0 0,-2 0-1 0 0,0 20 501 0 0,-1-28-211 0 0,-1-3-1223 0 0,-2-3-4209 0 0,2-7-1491 0 0</inkml:trace>
  <inkml:trace contextRef="#ctx0" brushRef="#br0" timeOffset="1117.449">913 501 14856 0 0,'1'2'680'0'0,"2"2"-544"0"0,0 1 0 0 0,-1 1 0 0 0,0-1 1 0 0,0 0-1 0 0,-1 0 0 0 0,1 1 0 0 0,-1-1 1 0 0,0 1-1 0 0,-1-1 0 0 0,1 1 1 0 0,-1-1-1 0 0,0 2-136 0 0,-1 10 821 0 0,-1-1-1 0 0,-1 1 1 0 0,-2 5-821 0 0,1-2 679 0 0,1-1 0 0 0,0 8-679 0 0,-4 18 759 0 0,5-37-575 0 0,0 1 1 0 0,0 0 0 0 0,1-1-1 0 0,1 1 1 0 0,0 0 0 0 0,0 6-185 0 0,0-11 50 0 0,0-1-1 0 0,0 0 1 0 0,-1 1-1 0 0,1-1 1 0 0,-1 1 0 0 0,0 0-50 0 0,0-2 46 0 0,1 0 0 0 0,-1-1 0 0 0,1 1 0 0 0,0 0 0 0 0,-1 0 0 0 0,1 0 0 0 0,0-1 0 0 0,0 1 0 0 0,0 0 0 0 0,0 0 0 0 0,0 0 0 0 0,1 0 0 0 0,-1 1-46 0 0,1-2 269 0 0,7 2 255 0 0,-7-3-501 0 0,0 0-1 0 0,1 0 0 0 0,-1 0 0 0 0,0-1 1 0 0,0 1-1 0 0,0 0 0 0 0,0 0 1 0 0,0 0-1 0 0,0-1 0 0 0,0 1 0 0 0,0-1 1 0 0,0 1-1 0 0,0-1 0 0 0,0 1 1 0 0,0-1-1 0 0,0 0 0 0 0,-1 1 0 0 0,2-1-22 0 0,15-17 123 0 0,-7 7-95 0 0,29-26 364 0 0,21-29-392 0 0,10-10-121 0 0,-19 34 110 0 0,-46 37 19 0 0,1 0-1 0 0,0 1 0 0 0,1 0 1 0 0,-1 0-1 0 0,1 1 0 0 0,0-1 1 0 0,-1 2-1 0 0,1-1 0 0 0,1 1 1 0 0,-1 0-1 0 0,0 0 0 0 0,1 1-7 0 0,-5 1 50 0 0,-2 0-108 0 0,-1 0-30 0 0,-4 13 123 0 0,-10 29 86 0 0,-6 15-465 0 0,17-45 364 0 0,1 1-1 0 0,0 0 1 0 0,1 0-1 0 0,0 9-19 0 0,1-14 33 0 0,1-1-1 0 0,-1 1 0 0 0,1-1 0 0 0,1 1 0 0 0,-1-1 0 0 0,1 0 0 0 0,1 0 0 0 0,2 6-32 0 0,-5-11 10 0 0,1 0 0 0 0,0 0 0 0 0,0-1 0 0 0,0 1 0 0 0,0 0 0 0 0,1-1 1 0 0,-1 1-1 0 0,0-1 0 0 0,1 1 0 0 0,-1-1 0 0 0,1 1 0 0 0,-1-1 0 0 0,1 0 0 0 0,0 0 0 0 0,0 0 0 0 0,-1 0 0 0 0,1 0 0 0 0,0 0 1 0 0,0 0-1 0 0,0-1 0 0 0,0 1-10 0 0,1-1 9 0 0,0 0 1 0 0,0 0-1 0 0,0 0 1 0 0,0 0-1 0 0,0 0 1 0 0,0 0-1 0 0,-1-1 1 0 0,1 1-1 0 0,0-1 1 0 0,0 0-1 0 0,0 0 1 0 0,-1 0-1 0 0,3-1-9 0 0,2-2 16 0 0,0 0 0 0 0,0-1 0 0 0,-1 1-1 0 0,1-1 1 0 0,-1-1 0 0 0,0 1 0 0 0,0-1 0 0 0,-1 0-1 0 0,1 0 1 0 0,0-2-16 0 0,-2 1-3 0 0,1 0-6 0 0,0 0-1 0 0,-1 0 1 0 0,0-1-1 0 0,0 0 1 0 0,0 0-1 0 0,-1 0 1 0 0,0-3 9 0 0,-1 4-29 0 0,-1 1 1 0 0,0-1-1 0 0,0 1 0 0 0,0-1 1 0 0,-1 1-1 0 0,0-1 0 0 0,-1 0 1 0 0,1 1-1 0 0,-1-1 0 0 0,-1-1 29 0 0,1 4-1 0 0,0 1 0 0 0,0-1-1 0 0,-1 1 1 0 0,1-1-1 0 0,-1 1 1 0 0,0-1-1 0 0,0 1 1 0 0,0 0 0 0 0,-1 0-1 0 0,1 0 1 0 0,-1 0-1 0 0,0 0 1 0 0,1 0 0 0 0,-1 1-1 0 0,0-1 1 0 0,-1 1-1 0 0,1 0 1 0 0,-1 0 1 0 0,-4-2-358 0 0,-1 1 0 0 0,1 0 1 0 0,-1 1-1 0 0,0 0 0 0 0,0 0 1 0 0,0 1-1 0 0,0 0 0 0 0,0 0 0 0 0,0 1 1 0 0,-6 1 357 0 0,13-1-2034 0 0</inkml:trace>
  <inkml:trace contextRef="#ctx0" brushRef="#br0" timeOffset="1898.108">1515 602 3224 0 0,'0'3'689'0'0,"-6"19"8368"0"0,5-20-8706 0 0,1-1-1 0 0,-1 1 0 0 0,0 0 0 0 0,1-1 1 0 0,-1 1-1 0 0,1 0 0 0 0,-1 0 0 0 0,1 0 1 0 0,0-1-1 0 0,0 1 0 0 0,0 0 1 0 0,0 0-1 0 0,0 0 0 0 0,0 1-350 0 0,2 1 184 0 0,-1-1-1 0 0,0 1 0 0 0,0-1 1 0 0,0 1-1 0 0,0-1 1 0 0,0 1-1 0 0,-1 0 0 0 0,0-1 1 0 0,0 2-184 0 0,0 3 139 0 0,1 0 0 0 0,0 0 0 0 0,0 0 0 0 0,0-1 0 0 0,1 1 0 0 0,1 0 0 0 0,0 1-139 0 0,2 11 193 0 0,-5-18-174 0 0,1 0 1 0 0,-1 0-1 0 0,0 0 0 0 0,1 0 0 0 0,0 0 0 0 0,-1 0 0 0 0,1 0 1 0 0,0 0-1 0 0,0-1 0 0 0,0 1 0 0 0,0 0 0 0 0,0-1 1 0 0,0 1-1 0 0,1 0 0 0 0,-1-1 0 0 0,1 1-19 0 0,16 14 209 0 0,-8-9-107 0 0,-7-7-81 0 0,-1 0 0 0 0,1 1 1 0 0,0-1-1 0 0,0 0 0 0 0,-1 0 0 0 0,1-1 1 0 0,0 1-1 0 0,0 0 0 0 0,-1-1 0 0 0,1 0 1 0 0,0 0-1 0 0,-1 1 0 0 0,1-2 1 0 0,-1 1-1 0 0,1 0 0 0 0,-1 0 0 0 0,0-1 1 0 0,2-1-22 0 0,8-5 103 0 0,-1 0 1 0 0,10-10-104 0 0,-21 18-2 0 0,37-40-342 0 0,-28 29 397 0 0,-1 2 5 0 0,-1 0-1 0 0,0-1 1 0 0,-1 0-1 0 0,0-1 1 0 0,-1 1-1 0 0,3-8-57 0 0,-7 15-1 0 0,0 0 0 0 0,0 1-1 0 0,0 0 1 0 0,0 0 0 0 0,0 0 0 0 0,0 0 0 0 0,1 0 0 0 0,-1 0 0 0 0,1 0 0 0 0,-1 0-1 0 0,1 1 1 0 0,0-1 0 0 0,-1 1 0 0 0,1-1 0 0 0,0 1 0 0 0,0-1 1 0 0,0 1-92 0 0,-2 1-14 0 0,1 1 96 0 0,0-1 1 0 0,1 1-1 0 0,-1-1 0 0 0,0 1 0 0 0,0 0 0 0 0,0 0 0 0 0,0 0 0 0 0,0 0 0 0 0,0 0 0 0 0,0 0 1 0 0,0 0-1 0 0,-1 0 0 0 0,1 0 0 0 0,0 0 0 0 0,-1 0 0 0 0,1 0 0 0 0,0 0 0 0 0,-1 1 10 0 0,4 4 34 0 0,0 2-17 0 0,0 0-1 0 0,0 0 1 0 0,-1 0-1 0 0,2 6-16 0 0,7 18-2 0 0,5 4 2 0 0,-15-33-9 0 0,-1-1 0 0 0,0 0 0 0 0,0-1 0 0 0,1 1 0 0 0,-1 0 0 0 0,1 0 0 0 0,0-1 0 0 0,-1 1 0 0 0,1 0 0 0 0,0-1 0 0 0,0 0 0 0 0,0 1 0 0 0,2 0 9 0 0,-2-2-33 0 0,-1 1 1 0 0,0-1-1 0 0,1 0 1 0 0,-1 0-1 0 0,1 1 1 0 0,-1-1-1 0 0,1 0 1 0 0,-1 0 0 0 0,1 0-1 0 0,-1 0 1 0 0,1-1-1 0 0,-1 1 1 0 0,0 0-1 0 0,1-1 1 0 0,-1 1-1 0 0,1-1 1 0 0,-1 1 0 0 0,0-1-1 0 0,1 0 1 0 0,-1 1-1 0 0,0-1 1 0 0,0 0-1 0 0,1 0 33 0 0,7-6-667 0 0,0 0 0 0 0,-1-1 0 0 0,0 0 0 0 0,0 0 0 0 0,0 0 0 0 0,2-6 667 0 0,31-42-5551 0 0,-13 23 4169 0 0,-22 26 1134 0 0,1 0-1 0 0,-1-1 0 0 0,2-3 249 0 0,-7 10 299 0 0,-1 1 21 0 0,0 0 69 0 0,0 0 263 0 0,0 0 110 0 0,0 0 26 0 0,0 0 36 0 0,0 0 134 0 0,0 0 60 0 0,0 0 7 0 0,0 0-85 0 0,-5 11 17 0 0,0-1-700 0 0,0 0-1 0 0,-1-1 1 0 0,-1 0-1 0 0,0 0 1 0 0,0 0 0 0 0,-1-1-1 0 0,0 0 1 0 0,0 0-1 0 0,-3 1-256 0 0,10-9 24 0 0,1 1-1 0 0,-1-1 1 0 0,1 1-1 0 0,-1-1 1 0 0,1 1-1 0 0,-1-1 0 0 0,1 0 1 0 0,-1 1-1 0 0,1 0 1 0 0,-1-1-1 0 0,1 1 1 0 0,0-1-1 0 0,-1 1 1 0 0,1-1-1 0 0,0 1 0 0 0,-1 0 1 0 0,1-1-1 0 0,0 1 1 0 0,0 0-1 0 0,0-1 1 0 0,0 1-1 0 0,0 0 1 0 0,0-1-1 0 0,0 1-23 0 0,0 1 108 0 0,15 13 255 0 0,-12-14-348 0 0,0 1 0 0 0,0-1 0 0 0,0 0 1 0 0,0 0-1 0 0,0-1 0 0 0,0 1 0 0 0,1-1 1 0 0,-1 1-1 0 0,0-1 0 0 0,0 0 0 0 0,1 0 1 0 0,-1 0-1 0 0,0-1 0 0 0,0 1 0 0 0,0-1 1 0 0,1 0-1 0 0,0 0-15 0 0,13-5-38 0 0,0 0 0 0 0,15-8 38 0 0,-23 10-41 0 0,-1 0 41 0 0,-7 4 2 0 0,-1 0-1 0 0,0-1 0 0 0,0 1 0 0 0,1 0 0 0 0,-1 0 0 0 0,0 0 0 0 0,1 0 1 0 0,-1 0-1 0 0,0 0 0 0 0,1-1 0 0 0,-1 1 0 0 0,0 0 0 0 0,1 0 1 0 0,-1 0-1 0 0,0 0 0 0 0,1 0 0 0 0,-1 0 0 0 0,0 0 0 0 0,1 0 1 0 0,-1 1-1 0 0,0-1 0 0 0,0 0 0 0 0,1 0 0 0 0,-1 0 0 0 0,0 0 1 0 0,1 0-1 0 0,-1 0 0 0 0,0 1 0 0 0,0-1 0 0 0,1 0 0 0 0,-1 0 1 0 0,0 0-1 0 0,0 1 0 0 0,1-1 0 0 0,-1 0 0 0 0,0 0 0 0 0,0 1 1 0 0,0-1-1 0 0,1 0 0 0 0,-1 1 0 0 0,0-1 0 0 0,0 0 0 0 0,0 0 1 0 0,0 1-1 0 0,0-1 0 0 0,0 0 0 0 0,0 1 0 0 0,0-1 0 0 0,0 0 1 0 0,0 1-1 0 0,0-1 0 0 0,0 0 0 0 0,0 1 0 0 0,0-1 0 0 0,0 0-1 0 0,1 9 196 0 0,-1-1-1 0 0,1 1 0 0 0,-2-1 1 0 0,1 0-1 0 0,-1 1 0 0 0,-1-1 0 0 0,0 0 1 0 0,0 0-1 0 0,0 0 0 0 0,-3 5-195 0 0,-6 28-25 0 0,0 4 789 0 0,-1-1 0 0 0,-8 17-764 0 0,11-37 119 0 0,-1-1-1 0 0,-1 0 0 0 0,-1-1 0 0 0,-1 0 0 0 0,-4 3-118 0 0,17-25 0 0 0,-4 6 21 0 0,1-1-1 0 0,-1 0 0 0 0,-1 1 1 0 0,1-1-1 0 0,-1-1 0 0 0,0 1 1 0 0,0-1-1 0 0,0 0 1 0 0,0 0-1 0 0,-3 1-20 0 0,8-6-1 0 0,-1 1 0 0 0,1 0 0 0 0,-1 0 0 0 0,1 0 0 0 0,-1-1 0 0 0,1 1 0 0 0,-1 0 0 0 0,1-1 0 0 0,-1 1 0 0 0,1-1 0 0 0,-1 1 0 0 0,1 0 0 0 0,0-1 0 0 0,-1 1-1 0 0,1-1 1 0 0,0 1 0 0 0,-1-1 0 0 0,1 1 0 0 0,0-1 0 0 0,0 1 0 0 0,-1-1 0 0 0,1 1 0 0 0,0-1 0 0 0,0 1 0 0 0,0-1 1 0 0,0 0-5 0 0,-3-5-348 0 0,2-1 1 0 0,-1 0-1 0 0,1 0 0 0 0,0 0 0 0 0,0 0 0 0 0,1 0 0 0 0,0 0 0 0 0,0 0 1 0 0,0 0-1 0 0,1 1 0 0 0,0-1 0 0 0,1 0 0 0 0,0 0 0 0 0,1-2 353 0 0,5-28-7703 0 0</inkml:trace>
  <inkml:trace contextRef="#ctx0" brushRef="#br0" timeOffset="2328.171">2329 46 16727 0 0,'5'7'154'0'0,"0"0"-1"0"0,-1 1 0 0 0,0 0 1 0 0,0 0-1 0 0,0 0 0 0 0,-1 0 1 0 0,0 0-1 0 0,-1 1 0 0 0,0 0 1 0 0,0-1-1 0 0,-1 1 0 0 0,0 6-153 0 0,-3 32 192 0 0,-1-1-192 0 0,-2 29 690 0 0,-1 6 942 0 0,-11 41-1632 0 0,14-98 118 0 0,-2 7 98 0 0,-23 185 3328 0 0,29-214-2733 0 0,3-5-261 0 0,11-15-24 0 0,14-26-319 0 0,-16 22-155 0 0,-5 7-40 0 0,0 0 0 0 0,10-11-12 0 0,-16 23 1 0 0,1-1-1 0 0,1 0 1 0 0,-1 1 0 0 0,1 0 0 0 0,-1-1 0 0 0,1 2 0 0 0,0-1 0 0 0,0 0 0 0 0,0 1-1 0 0,0-1 1 0 0,1 1 0 0 0,0 0-1 0 0,-3 2 3 0 0,1-1-1 0 0,-1 0 1 0 0,1 1 0 0 0,-1 0-1 0 0,1-1 1 0 0,-1 1-1 0 0,1 0 1 0 0,-1 0 0 0 0,1 1-1 0 0,-1-1 1 0 0,1 0-1 0 0,-1 1 1 0 0,1 0 0 0 0,-1-1-1 0 0,0 1 1 0 0,1 0-1 0 0,-1 0 1 0 0,0 0 0 0 0,0 1-1 0 0,0-1 1 0 0,1 0 0 0 0,-1 1-1 0 0,-1 0 1 0 0,3 1-3 0 0,4 5 16 0 0,0 1 0 0 0,0 0 0 0 0,-1 0 0 0 0,5 10-16 0 0,-1-2 5 0 0,-5-9-34 0 0,0 2-1 0 0,-1-1 0 0 0,-1 1 1 0 0,1-1-1 0 0,-2 1 0 0 0,2 4 30 0 0,3 16-286 0 0,1 17 286 0 0,-5-30-40 0 0,-2-7-383 0 0,-1 0 1 0 0,0 0-1 0 0,-1 0 0 0 0,0 0 0 0 0,0 1 0 0 0,-1-1 0 0 0,-2 10 423 0 0,-6 9-1544 0 0</inkml:trace>
  <inkml:trace contextRef="#ctx0" brushRef="#br0" timeOffset="2771.82">657 1441 19351 0 0,'0'0'439'0'0,"0"0"62"0"0,0 0 33 0 0,0 0-65 0 0,1 1-309 0 0,0 0-153 0 0,1 1 44 0 0,0 0 1 0 0,0 0 0 0 0,-1 0-1 0 0,1 0 1 0 0,-1 0-1 0 0,1 1 1 0 0,-1-1-1 0 0,0 1 1 0 0,0-1-1 0 0,0 1 1 0 0,0-1-1 0 0,0 1 1 0 0,-1-1-1 0 0,1 1 1 0 0,-1 0-1 0 0,1-1 1 0 0,-1 1-52 0 0,2 24 1435 0 0,0 10 0 0 0,-13 47-1033 0 0,-3 1-402 0 0,4-27 6 0 0,-26 117-6 0 0,17-73 691 0 0,3 20-691 0 0,11-97 353 0 0,1 2 219 0 0,4-27-566 0 0,0 0-1 0 0,0 0 0 0 0,0 1 1 0 0,0-1-1 0 0,0 0 1 0 0,0 0-1 0 0,0 0 0 0 0,0 0 1 0 0,0 0-1 0 0,0 1 1 0 0,0-1-1 0 0,0 0 0 0 0,0 0 1 0 0,0 0-1 0 0,0 0 1 0 0,0 1-1 0 0,0-1 0 0 0,0 0 1 0 0,0 0-1 0 0,1 0 1 0 0,-1 0-1 0 0,0 0 0 0 0,0 1 1 0 0,0-1-1 0 0,0 0 1 0 0,0 0-1 0 0,0 0 0 0 0,0 0 1 0 0,0 0-1 0 0,1 0 1 0 0,-1 0-1 0 0,0 0 1 0 0,0 0-1 0 0,0 1 0 0 0,0-1 1 0 0,0 0-1 0 0,1 0 1 0 0,-1 0-1 0 0,0 0 0 0 0,0 0 1 0 0,0 0-1 0 0,0 0 1 0 0,1 0-1 0 0,-1 0 0 0 0,0 0 1 0 0,0 0-1 0 0,0 0 1 0 0,0 0-1 0 0,0 0 0 0 0,1 0 1 0 0,-1 0-1 0 0,0 0 1 0 0,0 0-1 0 0,0 0 0 0 0,0-1 1 0 0,0 1-1 0 0,1 0 1 0 0,-1 0-1 0 0,0 0 0 0 0,0 0 1 0 0,0 0-1 0 0,0 0 1 0 0,0 0-1 0 0,0-1-5 0 0,8-5-30 0 0,-8 6 42 0 0,16-18 9 0 0,0-1 1 0 0,-1-1-1 0 0,0-3-21 0 0,2-1 22 0 0,0 1 0 0 0,4-2-22 0 0,-15 18 19 0 0,0 1-1 0 0,1 0 1 0 0,-1 0 0 0 0,1 1-1 0 0,1 0 1 0 0,-1 0 0 0 0,1 1-1 0 0,-1 0 1 0 0,2 0-19 0 0,25-11-77 0 0,-21 15 7 0 0,-11 0 70 0 0,1 1-1 0 0,-1 0 0 0 0,0-1 0 0 0,1 1 0 0 0,-1 1 0 0 0,0-1 0 0 0,0 0 1 0 0,0 0-1 0 0,0 1 0 0 0,0-1 0 0 0,0 1 0 0 0,0 0 0 0 0,-1-1 0 0 0,1 1 0 0 0,0 0 1 0 0,-1 0-1 0 0,0 0 0 0 0,1 0 0 0 0,-1 0 0 0 0,0 1 0 0 0,0-1 0 0 0,0 0 1 0 0,0 0-1 0 0,-1 1 0 0 0,1 0 1 0 0,1 2 0 0 0,-1 0 1 0 0,0 0-1 0 0,0 0 0 0 0,-1 1 1 0 0,1-1-1 0 0,-1 0 1 0 0,0 1-1 0 0,0-1 0 0 0,-1 0 1 0 0,1 0-1 0 0,-2 3 0 0 0,-2 7 0 0 0,-14 43 0 0 0,15-52 0 0 0,1-1 0 0 0,-1 1 0 0 0,0-1 0 0 0,-1 1 0 0 0,1-1 0 0 0,-1 0 0 0 0,0 0 0 0 0,-2 2 0 0 0,-1-1-8 0 0,-1 1 0 0 0,1-1 0 0 0,-1 0 0 0 0,0-1 0 0 0,0 0 0 0 0,0 0 0 0 0,-1-1 0 0 0,-6 3 8 0 0,11-6-5 0 0,0 0 0 0 0,-1 0 0 0 0,1 0-1 0 0,0 0 1 0 0,-1 0 0 0 0,1-1 0 0 0,-1 0 0 0 0,1 0-1 0 0,-1 0 1 0 0,1-1 0 0 0,-1 1 0 0 0,1-1 0 0 0,0 0-1 0 0,-1 0 1 0 0,1-1 0 0 0,0 1 0 0 0,0-1 0 0 0,0 0-1 0 0,0 0 1 0 0,-1-1 5 0 0,0 0-142 0 0,0 0 0 0 0,1 0 0 0 0,0 0 0 0 0,-1 0 0 0 0,1-1 0 0 0,1 0 0 0 0,-1 1 0 0 0,0-2-1 0 0,1 1 1 0 0,0 0 0 0 0,0-1 0 0 0,0 1 0 0 0,1-1 0 0 0,-1 0 0 0 0,1 0 0 0 0,0 0 142 0 0,-3-8-620 0 0,3 9-10 0 0,0 0 0 0 0,1-1 0 0 0,-1 1 0 0 0,1 0-1 0 0,0-1 1 0 0,1 1 0 0 0,-1-5 630 0 0,1-22-2298 0 0,2 2-19 0 0</inkml:trace>
  <inkml:trace contextRef="#ctx0" brushRef="#br0" timeOffset="3237.064">935 1845 17015 0 0,'35'94'1856'0'0,"-30"-74"-1567"0"0,-1 1-1 0 0,-1 0 0 0 0,-1 0 0 0 0,-1 0 0 0 0,-1 13-288 0 0,0-2 1359 0 0,5 28-1359 0 0,-2-29 779 0 0,-2 0-1 0 0,-1 6-778 0 0,0-33 115 0 0,0-2 189 0 0,0-2 12 0 0,0 0 50 0 0,6-4 408 0 0,4-10-619 0 0,0 0-1 0 0,-1-1 1 0 0,0 0-1 0 0,2-8-154 0 0,10-15 777 0 0,-13 24-659 0 0,0 0 24 0 0,0 0 1 0 0,0 1 0 0 0,1 0 0 0 0,1 1 0 0 0,0 0-1 0 0,0 0 1 0 0,11-7-143 0 0,-13 12 0 0 0,-1 1 0 0 0,1 1 0 0 0,-1 0 0 0 0,1 0 0 0 0,2-1 0 0 0,-7 4 0 0 0,1 1 0 0 0,-1 0 0 0 0,0 0 0 0 0,1 0 0 0 0,-1 0 0 0 0,1 1 0 0 0,-1-1 0 0 0,1 1 0 0 0,-1 0 0 0 0,1 0 0 0 0,-1 0 0 0 0,4 1 0 0 0,-3 0-412 0 0,-1-1 0 0 0,1 1 0 0 0,-1 0-1 0 0,0 0 1 0 0,1 1 0 0 0,1 0 412 0 0,-3 0-642 0 0,1-1 1 0 0,-1 1 0 0 0,1-1-1 0 0,-1 1 1 0 0,0 0-1 0 0,1 0 1 0 0,-1 0 0 0 0,0 0-1 0 0,0 0 1 0 0,-1 1-1 0 0,1-1 1 0 0,0 0-1 0 0,-1 2 642 0 0,4 3-7267 0 0</inkml:trace>
  <inkml:trace contextRef="#ctx0" brushRef="#br0" timeOffset="3793.53">1394 2047 14280 0 0,'3'9'455'0'0,"-1"0"1"0"0,-1 1 0 0 0,1-1 0 0 0,-2 0-1 0 0,1 1 1 0 0,-1 7-456 0 0,-1-15 256 0 0,1 0 0 0 0,0 0 0 0 0,0 0-1 0 0,0 0 1 0 0,1 0 0 0 0,-1-1 0 0 0,0 1 0 0 0,1 0 0 0 0,-1 1-256 0 0,1-2 265 0 0,-1 1 0 0 0,1 0-1 0 0,-1-1 1 0 0,0 1 0 0 0,0 0 0 0 0,0 0 0 0 0,0-1 0 0 0,0 1 0 0 0,0 0 0 0 0,0 1-265 0 0,-3 18 1283 0 0,3-16-1253 0 0,-1-1 0 0 0,1 0-1 0 0,-1 0 1 0 0,0 0 0 0 0,0 0 0 0 0,0 0 0 0 0,0 0 0 0 0,-1-1-1 0 0,1 1 1 0 0,-3 3-30 0 0,3-6-412 0 0,1-1-78 0 0,0 0-929 0 0,0 0-3822 0 0,0 0-1640 0 0</inkml:trace>
  <inkml:trace contextRef="#ctx0" brushRef="#br0" timeOffset="3794.53">1500 1832 13824 0 0,'0'0'304'0'0,"0"0"64"0"0,0 0 16 0 0,8 5 0 0 0,-1 3-312 0 0,3-5-72 0 0,-7 0 0 0 0,1 5 0 0 0,6-3 160 0 0,-7-2 8 0 0,6-3 8 0 0,-1 3 0 0 0,1 1-368 0 0,-1 0-64 0 0,0-4-24 0 0</inkml:trace>
  <inkml:trace contextRef="#ctx0" brushRef="#br0" timeOffset="4405.003">1668 1878 4144 0 0,'0'0'191'0'0,"2"15"26"0"0,-1-13 47 0 0,-1 0-1 0 0,0 0 1 0 0,0 1 0 0 0,0-1 0 0 0,0 0-1 0 0,0 0 1 0 0,-1 0 0 0 0,1 0 0 0 0,-1 0-1 0 0,1 0 1 0 0,-1 0 0 0 0,0 0 0 0 0,0 0-1 0 0,-1 2-263 0 0,-18 25 6937 0 0,1 0-2963 0 0,19-29-3968 0 0,-9 18 792 0 0,1 2 1 0 0,-1 2-799 0 0,7-15 143 0 0,1-1 1 0 0,-1 1-1 0 0,1-1 1 0 0,0 1-1 0 0,1-1 1 0 0,-1 1-1 0 0,1 0 1 0 0,1 5-144 0 0,1 0 154 0 0,-2-4-41 0 0,1 0 0 0 0,1 0 0 0 0,-1 0 1 0 0,3 3-114 0 0,-4-8 31 0 0,1-1 1 0 0,0 0-1 0 0,0-1 1 0 0,0 1-1 0 0,0 0 1 0 0,0 0-1 0 0,0 0 1 0 0,1-1-1 0 0,-1 1 0 0 0,0 0 1 0 0,1-1-1 0 0,-1 1 1 0 0,1-1-1 0 0,0 0 1 0 0,0 0-1 0 0,-1 1 1 0 0,1-1-1 0 0,2 1-31 0 0,-1-1 48 0 0,-1-1 0 0 0,1 1 0 0 0,0 0-1 0 0,-1-1 1 0 0,1 1 0 0 0,0-1 0 0 0,-1 0-1 0 0,1 0 1 0 0,0 0 0 0 0,0 0 0 0 0,-1 0-1 0 0,1-1 1 0 0,0 1 0 0 0,-1-1 0 0 0,4 0-48 0 0,-2-1 77 0 0,1 0 1 0 0,0-1-1 0 0,-1 1 1 0 0,1-1-1 0 0,-1 0 1 0 0,0 0-1 0 0,0 0 0 0 0,2-3-77 0 0,4-5 214 0 0,0 0 0 0 0,0-1 0 0 0,-1 0 0 0 0,0-1 0 0 0,3-7-214 0 0,-2 0 38 0 0,0 0-1 0 0,-1-1 1 0 0,-2 0 0 0 0,0 0 0 0 0,-1-2-38 0 0,7-32-3 0 0,0-22 3 0 0,-11 57 0 0 0,-1 0 0 0 0,0 0 0 0 0,-2-6 0 0 0,0-11 16 0 0,-1 16 66 0 0,0 0-1 0 0,-1 0 0 0 0,-6-20-81 0 0,3 14 28 0 0,6 24-28 0 0,-1 0 0 0 0,1-1 0 0 0,-1 0 0 0 0,0 1 0 0 0,0-1 0 0 0,-1 0 0 0 0,1 1 0 0 0,-1-1 0 0 0,1 1 0 0 0,-1 0 0 0 0,-2-3 0 0 0,4 6 0 0 0,-1 0 0 0 0,1-1 0 0 0,0 1 0 0 0,-1 0 0 0 0,1 0 0 0 0,-1-1 0 0 0,1 1 0 0 0,0 0 0 0 0,-1 0 0 0 0,1 0 0 0 0,-1 0 0 0 0,1 0 0 0 0,-1 0 0 0 0,1 0 0 0 0,-1 0 0 0 0,1 0 0 0 0,0 0 0 0 0,-1 0 0 0 0,1 0 0 0 0,-1 0 0 0 0,1 0 0 0 0,-1 0 0 0 0,1 0 0 0 0,-1 0 0 0 0,1 0 0 0 0,0 0 0 0 0,-1 1 0 0 0,1-1 0 0 0,-1 0 0 0 0,1 0 0 0 0,0 1 0 0 0,-1-1 0 0 0,1 0 0 0 0,0 1 0 0 0,-1-1 0 0 0,1 0 0 0 0,0 1 0 0 0,0-1 0 0 0,-1 0 0 0 0,1 1 0 0 0,0-1 0 0 0,-3 3-12 0 0,0 1-1 0 0,0-1 1 0 0,0 1-1 0 0,0 0 1 0 0,1 0-1 0 0,0-1 1 0 0,0 2-1 0 0,0-1 1 0 0,0 0-1 0 0,1 0 1 0 0,-1 1-1 0 0,1 2 13 0 0,-3 9-73 0 0,1 0 0 0 0,0 14 73 0 0,3-6 199 0 0,1 1-1 0 0,0-1 0 0 0,5 19-198 0 0,-5-40 9 0 0,5 31-276 0 0,2 1-1 0 0,3 5 268 0 0,1 5 45 0 0,-8-33 21 0 0,0 0 1 0 0,0-1 0 0 0,2 1-1 0 0,-1-1 1 0 0,1 0 0 0 0,1 0-1 0 0,0-1 1 0 0,5 6-67 0 0,-1-3-27 0 0,0-1 1 0 0,1 0-1 0 0,0-1 0 0 0,1 0 1 0 0,1-1-1 0 0,1 1 27 0 0,-4-4-54 0 0,1-1 0 0 0,-1 0 0 0 0,1-1 0 0 0,1 0 0 0 0,-1-1-1 0 0,0 0 1 0 0,1-1 0 0 0,0 0 0 0 0,4-1 54 0 0,-11-2-44 0 0,-1 0 0 0 0,1 0 0 0 0,-1 0 0 0 0,1-1 0 0 0,-1 0 0 0 0,0 0 0 0 0,1-1 0 0 0,-1 0 0 0 0,0 1 0 0 0,0-2 0 0 0,0 1 0 0 0,0-1 0 0 0,-1 1 0 0 0,1-1 0 0 0,2-3 44 0 0,6-4-211 0 0,0-1 0 0 0,-1 0-1 0 0,0-1 1 0 0,5-7 211 0 0,-10 10-111 0 0,0 0-1 0 0,0 0 1 0 0,-1-1 0 0 0,0 0-1 0 0,1-4 112 0 0,-5 10 1 0 0,0-1 1 0 0,0 1-1 0 0,-1-1 0 0 0,1 0 0 0 0,-1 0 0 0 0,0 1 0 0 0,-1-1 0 0 0,1 0 0 0 0,-1 0 0 0 0,0 0 0 0 0,0 0 0 0 0,0 0 0 0 0,-1-2-1 0 0,0-3 0 0 0,-1 3 0 0 0,-8 7 12 0 0,4 2 14 0 0,-1 1 0 0 0,1 0 0 0 0,0 0 0 0 0,0 1-1 0 0,1-1 1 0 0,-1 1 0 0 0,1 1 0 0 0,0-1 0 0 0,0 1-1 0 0,0 0 1 0 0,1 0 0 0 0,0 0 0 0 0,-1 0 0 0 0,-1 5-26 0 0,2-4 16 0 0,1 0 0 0 0,0 0 0 0 0,-1 1 0 0 0,2 0 0 0 0,-1-1 0 0 0,1 1 0 0 0,0 0 0 0 0,1 0 0 0 0,-1 0 0 0 0,1 0 0 0 0,1 0 0 0 0,-1 0 0 0 0,2 6-16 0 0,-1-2-2 0 0,0-8 6 0 0,0 1-1 0 0,1-1 1 0 0,-1 1-1 0 0,0-1 1 0 0,1 1-1 0 0,0-1 1 0 0,0 0-1 0 0,0 1 1 0 0,0-1-1 0 0,1 0 1 0 0,-1 0-1 0 0,1 0 1 0 0,0 1-1 0 0,0-2 1 0 0,0 1-1 0 0,1 1-3 0 0,-2-3-16 0 0,0 1 0 0 0,0-1 0 0 0,1 0 0 0 0,-1 0 0 0 0,1 1 0 0 0,-1-1 0 0 0,1 0 0 0 0,-1 0 0 0 0,1 0 0 0 0,0-1 0 0 0,-1 1 0 0 0,1 0 0 0 0,0-1 0 0 0,0 1 0 0 0,-1-1 0 0 0,1 1 0 0 0,0-1 0 0 0,0 0 0 0 0,0 0 0 0 0,0 0 0 0 0,0 0 0 0 0,0 0 0 0 0,1-1 16 0 0,2 0 48 0 0,-1 0 0 0 0,0-1 0 0 0,1 0 0 0 0,-1 0 0 0 0,0 0 0 0 0,0-1 0 0 0,0 1 0 0 0,0-1 0 0 0,0 0-48 0 0,4-3-197 0 0,-2 2 141 0 0,-1 0 0 0 0,1 0-1 0 0,-1 0 1 0 0,0-1-1 0 0,-1 0 1 0 0,1 0 0 0 0,-1 0-1 0 0,4-6 57 0 0,-7 9 172 0 0,1 0-1 0 0,-1 0 0 0 0,1 0 0 0 0,0 0 1 0 0,0 0-1 0 0,0 0 0 0 0,0 0 0 0 0,0 1 1 0 0,0-1-1 0 0,0 1 0 0 0,2-1-171 0 0,-4 2 1 0 0,0 0-1 0 0,0-1 0 0 0,1 1 1 0 0,-1 0-1 0 0,0 0 1 0 0,0 0-1 0 0,0 0 0 0 0,0 0 1 0 0,0 0-1 0 0,0 0 1 0 0,0 0-1 0 0,1 0 0 0 0,-1 0 1 0 0,0 0-1 0 0,0 0 1 0 0,0 0-1 0 0,0 0 0 0 0,0 0 1 0 0,1 0-1 0 0,-1 0 1 0 0,0 0-1 0 0,0 0 0 0 0,0 0 1 0 0,0 0-1 0 0,0 1 1 0 0,0-1-1 0 0,0 0 0 0 0,1 0 1 0 0,-1 0-1 0 0,0 0 1 0 0,0 0-1 0 0,0 0 0 0 0,0 0 1 0 0,0 0-1 0 0,0 0 1 0 0,0 1-1 0 0,0-1 0 0 0,0 0 1 0 0,0 0-1 0 0,0 0 0 0 0,2 4 4 0 0,-1 0 0 0 0,0 0 0 0 0,0 0 0 0 0,-1 0 1 0 0,0 1-1 0 0,1-1 0 0 0,-1 0 0 0 0,0 0 0 0 0,-1 0 0 0 0,1 1 0 0 0,-1-1 0 0 0,-1 3-4 0 0,0 14 187 0 0,-11 116 732 0 0,8-107-749 0 0,-1-1-1 0 0,-2 1 1 0 0,-6 15-170 0 0,5-22 123 0 0,-1-1-1 0 0,-1 0 1 0 0,-9 12-123 0 0,16-28 0 0 0,-1-1 0 0 0,1 0 0 0 0,-1 0 0 0 0,0 0 0 0 0,0 0 0 0 0,-1-1 0 0 0,-5 4 0 0 0,2-1 0 0 0,-1 0 0 0 0,-4-5 0 0 0,13-2-2 0 0,1 0-1 0 0,-1 0 1 0 0,1 0-1 0 0,-1 0 1 0 0,1 0 0 0 0,0 0-1 0 0,-1 0 1 0 0,1-1-1 0 0,-1 1 1 0 0,1 0 0 0 0,0 0-1 0 0,-1-1 1 0 0,1 1-1 0 0,-1 0 1 0 0,1 0-1 0 0,0-1 1 0 0,-1 1 0 0 0,1 0-1 0 0,0-1 1 0 0,0 1-1 0 0,-1-1 1 0 0,1 1-1 0 0,0 0 1 0 0,0-1 0 0 0,-1 1-1 0 0,1-1 1 0 0,0 1-1 0 0,0-1 1 0 0,0 1 0 0 0,0 0-1 0 0,0-1 1 0 0,0 0 2 0 0,0 0 3 0 0,0-1 1 0 0,0 1 0 0 0,0-1 0 0 0,1 1 0 0 0,-1-1-1 0 0,0 1 1 0 0,1-1 0 0 0,0 1 0 0 0,-1-1 0 0 0,1 0-4 0 0,3-4 44 0 0,-1 0 1 0 0,1 1 0 0 0,0-1 0 0 0,4-3-45 0 0,6-4-19 0 0,2 0-1 0 0,-1 0 1 0 0,12-5 19 0 0,1-2-18 0 0,-6 4 18 0 0,8-6 0 0 0,15-8 0 0 0,-30 20 0 0 0,0-1 0 0 0,2-3 0 0 0,19-13 0 0 0,73-52 125 0 0,33-36-125 0 0,-130 103-18 0 0,0 1-1 0 0,-1-2 1 0 0,2-3 18 0 0,8-8-58 0 0,-19 22 58 0 0,-1 0-1 0 0,1 0 1 0 0,-1 0-1 0 0,1 0 1 0 0,-1 0-1 0 0,0 0 1 0 0,0 0-1 0 0,0 0 1 0 0,0-1-1 0 0,0 1 1 0 0,-1 0-1 0 0,1 0 1 0 0,-1-1-1 0 0,1 1 1 0 0,-1-1-1 0 0,0 1 1 0 0,0 0 0 0 0,0-1-1 0 0,0 1 1 0 0,0-1-1 0 0,-1 1 1 0 0,1 0-1 0 0,-1-1 1 0 0,1 1-1 0 0,-1-1 1 0 0,0 2 0 0 0,1 1 0 0 0,0-1 0 0 0,0 1-1 0 0,0-1 1 0 0,-1 1 0 0 0,1-1 0 0 0,0 1 0 0 0,-1 0 0 0 0,1-1 0 0 0,0 1-1 0 0,-1-1 1 0 0,1 1 0 0 0,-1 0 0 0 0,1-1 0 0 0,0 1 0 0 0,-1 0-1 0 0,1 0 1 0 0,-1-1 0 0 0,1 1 0 0 0,-1 0 0 0 0,1 0 0 0 0,-1 0-1 0 0,1 0 1 0 0,-1 0 0 0 0,1-1 0 0 0,-1 1 0 0 0,1 0 0 0 0,-1 0-1 0 0,0 0 1 0 0,0 0-15 0 0,-1 0-8 0 0,-1 0-1 0 0,1 0 1 0 0,-1 0-1 0 0,1 0 1 0 0,-1 0-1 0 0,0 0 1 0 0,1 1 0 0 0,-1-1-1 0 0,1 1 1 0 0,-1-1-1 0 0,1 1 1 0 0,0 0-1 0 0,-1 0 1 0 0,1 0-1 0 0,0 1 1 0 0,-1-1 0 0 0,1 0-1 0 0,-1 2 24 0 0,-1 0-8 0 0,0 0 1 0 0,0 1-1 0 0,1 0 0 0 0,-1-1 0 0 0,1 2 1 0 0,0-1-1 0 0,0 0 0 0 0,-1 2 8 0 0,-7 12 29 0 0,8-15-9 0 0,1-1 0 0 0,0 2 0 0 0,1-1 0 0 0,-1 0 0 0 0,0 0 0 0 0,1 0 0 0 0,0 1 0 0 0,0-1-1 0 0,0 1 1 0 0,0-1 0 0 0,0 1 0 0 0,1-1 0 0 0,-1 1 0 0 0,1 0 0 0 0,0-1-20 0 0,0 12-95 0 0,1-1-1 0 0,0 0 1 0 0,1 1-1 0 0,1-1 1 0 0,0 0-1 0 0,1 0 1 0 0,2 5 95 0 0,-1-7-835 0 0,1 0-1 0 0,0 0 1 0 0,0-1-1 0 0,1 0 1 0 0,2 2 835 0 0,4 3-8274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4:09.4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1108 8288 0 0,'1'3'638'0'0,"3"24"-688"0"0,5 23 4404 0 0,-8-45-3552 0 0,0 0 1 0 0,1-1-1 0 0,0 1 0 0 0,0 0 1 0 0,0 0-1 0 0,0-1 0 0 0,1 0 1 0 0,1 2-803 0 0,6 9 1326 0 0,-10-14-1213 0 0,1 1 0 0 0,0-1 1 0 0,-1 1-1 0 0,1-1 0 0 0,0 0 1 0 0,0 0-1 0 0,0 1 1 0 0,0-1-1 0 0,0 0 0 0 0,1 0 1 0 0,-1 0-1 0 0,0 0 0 0 0,0 0 1 0 0,1 0-1 0 0,-1-1 0 0 0,0 1 1 0 0,1 0-1 0 0,-1-1 0 0 0,1 1 1 0 0,-1-1-1 0 0,1 1 0 0 0,-1-1 1 0 0,1 0-1 0 0,-1 1 1 0 0,1-1-1 0 0,0 0 0 0 0,-1 0 1 0 0,2 0-114 0 0,7-1 166 0 0,-1 0 1 0 0,1-1 0 0 0,0 0 0 0 0,-1 0 0 0 0,0-1 0 0 0,1 0 0 0 0,-1-1-1 0 0,-1 0 1 0 0,1-1 0 0 0,0 1 0 0 0,6-6-167 0 0,8-6 504 0 0,-1-2-1 0 0,0 0 1 0 0,9-10-504 0 0,-16 12 11 0 0,0-1-1 0 0,0 0 1 0 0,-2-1-1 0 0,0-1 0 0 0,-1 0 1 0 0,-1 0-1 0 0,-1-1 1 0 0,-1-1-1 0 0,-1 0 1 0 0,0 0-1 0 0,-2 0 1 0 0,0-1-1 0 0,0-6-10 0 0,-3 7 5 0 0,-1 14 0 0 0,0 1-1 0 0,-1-1 1 0 0,0 0-1 0 0,-1 0 1 0 0,1 1-1 0 0,-1-1 1 0 0,-1 0-1 0 0,1 0 1 0 0,-1 0 0 0 0,0 1-1 0 0,-1-1 1 0 0,0 0-1 0 0,-1-4-4 0 0,2 10 0 0 0,1 1-1 0 0,0-1 1 0 0,-1 0-1 0 0,1 0 1 0 0,-1 1 0 0 0,1-1-1 0 0,-1 0 1 0 0,1 1-1 0 0,-1-1 1 0 0,0 1 0 0 0,1-1-1 0 0,-1 1 1 0 0,0-1-1 0 0,1 1 1 0 0,-1-1 0 0 0,0 1-1 0 0,1 0 1 0 0,-1-1-1 0 0,0 1 1 0 0,0 0-1 0 0,0-1 1 0 0,1 1 0 0 0,-1 0-1 0 0,0 0 1 0 0,-1 0-2 0 0,-1 0-1 0 0,1 0 1 0 0,0 0-1 0 0,0 0 1 0 0,0 1-1 0 0,0-1 1 0 0,-1 1 0 0 0,1-1-1 0 0,-2 2 3 0 0,-1 0-5 0 0,-1 1-1 0 0,1 0 1 0 0,-1 0 0 0 0,1 0-1 0 0,0 1 1 0 0,-3 2 5 0 0,2 0 0 0 0,0 1 0 0 0,0 0 0 0 0,1 0 0 0 0,0 0 0 0 0,0 0 0 0 0,-3 9 0 0 0,-20 48 0 0 0,22-48 0 0 0,-6 17 62 0 0,1-1 0 0 0,-5 31-62 0 0,15-53-4 0 0,-1-1 0 0 0,2 0 0 0 0,-1 1 0 0 0,1 0 0 0 0,1-1-1 0 0,0 1 1 0 0,0-1 0 0 0,1 4 4 0 0,0-6-4 0 0,-1-1 0 0 0,1 1-1 0 0,0-1 1 0 0,1 0 0 0 0,-1 0 0 0 0,1 0-1 0 0,0 0 1 0 0,1 0 0 0 0,-1-1 0 0 0,1 1-1 0 0,1-1 1 0 0,1 2 4 0 0,-3-4-6 0 0,1 0 1 0 0,-1-1-1 0 0,1 0 0 0 0,-1 1 0 0 0,1-2 1 0 0,0 1-1 0 0,0 0 0 0 0,0-1 0 0 0,0 1 1 0 0,0-1-1 0 0,0 0 0 0 0,0-1 0 0 0,0 1 1 0 0,1-1 5 0 0,10 1-86 0 0,0-1 1 0 0,0 0 0 0 0,5-2 85 0 0,-2 1-106 0 0,-10 0-271 0 0,0-1 0 0 0,1 1 0 0 0,-1-1 0 0 0,0-1 0 0 0,0 0 0 0 0,0 0 0 0 0,0 0 0 0 0,-1-1 1 0 0,0 0-1 0 0,1-1 0 0 0,-1 1 0 0 0,0-2 377 0 0,13-9-1627 0 0</inkml:trace>
  <inkml:trace contextRef="#ctx0" brushRef="#br0" timeOffset="585.223">661 872 7368 0 0,'0'0'568'0'0,"2"1"-374"0"0,5 0 391 0 0,0 1-1 0 0,0-1 1 0 0,-1 0-1 0 0,1-1 0 0 0,0 0 1 0 0,0 0-1 0 0,0 0 0 0 0,0-1 1 0 0,0 0-1 0 0,0 0 0 0 0,0-1 1 0 0,-1 0-1 0 0,1 0 1 0 0,3-2-585 0 0,-6 2 172 0 0,0-1 0 0 0,0 1 0 0 0,0-1 0 0 0,0 0 0 0 0,-1 0 0 0 0,1 0 0 0 0,-1-1 0 0 0,2-2-172 0 0,7-6 295 0 0,-2 3 14 0 0,-6 6-222 0 0,0-1 0 0 0,0 1-1 0 0,0-1 1 0 0,-1 0 0 0 0,1 0 0 0 0,-1 0-1 0 0,0 0 1 0 0,-1-1 0 0 0,3-3-87 0 0,-3 3-1515 0 0,2 1 5242 0 0,-4 4-3544 0 0,0 0-1 0 0,1 0 1 0 0,-1 0-1 0 0,0 0 1 0 0,0-1-1 0 0,0 1 1 0 0,1 0-1 0 0,-1 0 1 0 0,0 0-1 0 0,0 0 0 0 0,0 0 1 0 0,1 0-1 0 0,-1 0 1 0 0,0 0-1 0 0,0 0 1 0 0,1 0-1 0 0,-1 0 1 0 0,0 0-1 0 0,0 0 1 0 0,0 0-1 0 0,1 0 1 0 0,-1 0-1 0 0,0 1 1 0 0,0-1-1 0 0,0 0 1 0 0,1 0-1 0 0,-1 0 1 0 0,0 0-1 0 0,0 0 1 0 0,0 0-1 0 0,0 1 1 0 0,1-1-1 0 0,-1 0-182 0 0,1 1 267 0 0,-1-1-10 0 0,7 2 832 0 0,5-4-667 0 0,-11 2-334 0 0,0-1-7 0 0,2-2-1 0 0,-3 2-1 0 0,1 1-18 0 0,1 0-26 0 0,-1 0 90 0 0,-1 0 74 0 0,0 0 22 0 0,0 0-22 0 0,0 0-101 0 0,0 0-18 0 0,0 0 8 0 0,0 0 2 0 0,-2 1-84 0 0,1 0 0 0 0,-1 0 1 0 0,0 0-1 0 0,1-1 0 0 0,-1 1 0 0 0,0 0 1 0 0,1-1-1 0 0,-1 1 0 0 0,0-1 1 0 0,1 0-1 0 0,-2 1-6 0 0,3-1 0 0 0,-26 6 5 0 0,16-3 1 0 0,0-1 1 0 0,0 0 0 0 0,-1 0 0 0 0,1-1 0 0 0,0-1 0 0 0,-1 0 0 0 0,-4 0-7 0 0,-9 0-104 0 0,22 0-148 0 0,-1 1 0 0 0,1-1 0 0 0,-1 0 1 0 0,1 0-1 0 0,0 0 0 0 0,-1-1 0 0 0,1 1 0 0 0,-1 0 0 0 0,1-1 0 0 0,0 0 1 0 0,-1 1-1 0 0,1-1 0 0 0,-1 0 252 0 0,2 0-1811 0 0</inkml:trace>
  <inkml:trace contextRef="#ctx0" brushRef="#br0" timeOffset="1803.178">1557 424 19263 0 0,'0'0'439'0'0,"0"0"62"0"0,0 0 31 0 0,0 0-68 0 0,0 0-166 0 0,0 1 435 0 0,3 5-141 0 0,-1 1 0 0 0,0-1 0 0 0,0 0-1 0 0,0 0 1 0 0,-1 1 0 0 0,0-1 0 0 0,-1 5-592 0 0,4 10 578 0 0,-3-6-415 0 0,0-1 1 0 0,0 0-1 0 0,-1 0 0 0 0,-2 9-163 0 0,1 15 3 0 0,-3 68 245 0 0,-7 21-248 0 0,2-20-36 0 0,3 20 36 0 0,9-70-1600 0 0,-2-56 1456 0 0,-1 0-1 0 0,0-1 1 0 0,1 1 0 0 0,-1 0-1 0 0,1 0 1 0 0,-1-1-1 0 0,1 1 1 0 0,-1-1 0 0 0,1 1-1 0 0,-1 0 1 0 0,1-1-1 0 0,0 1 1 0 0,-1-1 0 0 0,1 1-1 0 0,0-1 1 0 0,0 0-1 0 0,-1 1 1 0 0,1-1-1 0 0,0 0 1 0 0,0 1 0 0 0,-1-1-1 0 0,1 0 1 0 0,0 0-1 0 0,0 0 1 0 0,0 1 0 0 0,0-1 144 0 0,8-2-2186 0 0</inkml:trace>
  <inkml:trace contextRef="#ctx0" brushRef="#br0" timeOffset="2251.366">1695 709 18399 0 0,'0'0'844'0'0,"0"0"-20"0"0,1-2-532 0 0,2-3-149 0 0,-24 4 1932 0 0,11 2-1682 0 0,0 0 0 0 0,-1 1 0 0 0,1 0 0 0 0,0 0 0 0 0,0 1 0 0 0,1 1 0 0 0,-3 0-393 0 0,-11 4 307 0 0,-4 3-139 0 0,2 0 0 0 0,-5 4-168 0 0,-6 3 82 0 0,27-14-186 0 0,0 0 0 0 0,1-1 0 0 0,-1 0 0 0 0,-1 0 0 0 0,1-1 0 0 0,0 0 0 0 0,-2-1 104 0 0,9-1-908 0 0,2 0-956 0 0,0 0-3798 0 0,0 0-1621 0 0</inkml:trace>
  <inkml:trace contextRef="#ctx0" brushRef="#br0" timeOffset="2654.757">1754 626 19319 0 0,'5'15'538'0'0,"-2"0"-1"0"0,0 1 0 0 0,0-1 1 0 0,0 15-538 0 0,-3 63 214 0 0,-1-48 446 0 0,3 9-660 0 0,-1-35 283 0 0,0-1 0 0 0,-1 1-1 0 0,-2 4-282 0 0,1 26 356 0 0,1-32-336 0 0,0-15 96 0 0,0-2 7 0 0,2-1-10 0 0,4-1-40 0 0,-1 0-1 0 0,0 0 0 0 0,0 0 1 0 0,0-1-1 0 0,0 0 0 0 0,0 0 1 0 0,0 0-1 0 0,-1-1 0 0 0,4-2-72 0 0,8-10 258 0 0,13-15-258 0 0,-7 7 51 0 0,49-53 29 0 0,-44 46-70 0 0,9-7 44 0 0,-30 33-41 0 0,0 0 0 0 0,0-1 0 0 0,-1 0 0 0 0,1 0 0 0 0,-1 0 0 0 0,-1 0 0 0 0,1-1 1 0 0,-1 0-1 0 0,0 0-13 0 0,2-6 45 0 0,-5 12-35 0 0,0 0 0 0 0,0-1 1 0 0,0 0-1 0 0,-1 1 1 0 0,1-1-1 0 0,0 1 0 0 0,-1-1 1 0 0,1 0-1 0 0,-1 1 0 0 0,0-1 1 0 0,1 0-1 0 0,-1 0 1 0 0,0 1-1 0 0,0-1 0 0 0,0 0 1 0 0,0 0-1 0 0,-1 1 1 0 0,1-2-11 0 0,-5-2 10 0 0,0 2-10 0 0,-1 1 0 0 0,0 0 0 0 0,0 0 0 0 0,0 1 0 0 0,0 0 0 0 0,0 0 0 0 0,0 0 0 0 0,0 1 0 0 0,0 0 0 0 0,0 0 0 0 0,0 0 0 0 0,0 1 0 0 0,0 0 0 0 0,3 0-2 0 0,-10 7 20 0 0,12-7-7 0 0,0 1 0 0 0,0-1 0 0 0,1 0 0 0 0,-1 0-1 0 0,0 1 1 0 0,1-1 0 0 0,-1 1 0 0 0,0-1 0 0 0,1 0 0 0 0,0 1 0 0 0,-1-1-1 0 0,1 1 1 0 0,0-1 0 0 0,0 1 0 0 0,0 1-11 0 0,0 16 13 0 0,1-12 8 0 0,1 0 1 0 0,-1 1-1 0 0,2-1 0 0 0,-1 0 0 0 0,1 0 1 0 0,0 0-1 0 0,1-1 0 0 0,0 1 0 0 0,0-1 1 0 0,0 0-1 0 0,0 0 0 0 0,1 0 0 0 0,0 0 1 0 0,1-1-1 0 0,5 5-21 0 0,-9-9 135 0 0,1 1 1 0 0,0 0 0 0 0,0-1-1 0 0,0 1 1 0 0,1-1 0 0 0,-1 0-1 0 0,2 1-135 0 0,4 1 327 0 0,-7-3-290 0 0,0-1 0 0 0,-1 1-1 0 0,1 0 1 0 0,-1 0 0 0 0,1-1 0 0 0,-1 1 0 0 0,1-1 0 0 0,0 1-1 0 0,-1-1 1 0 0,0 0 0 0 0,1 0 0 0 0,-1 0 0 0 0,1 0-37 0 0,-2 1 3 0 0,4-3 23 0 0,0 0 0 0 0,0-1-1 0 0,0 0 1 0 0,-1 1-1 0 0,0-1 1 0 0,0 0-1 0 0,0-1 1 0 0,0 1-1 0 0,0 0 1 0 0,-1-1-1 0 0,0 0 1 0 0,0 1-1 0 0,0-1 1 0 0,0-2-26 0 0,0 0 8 0 0,1 0 0 0 0,0 0 0 0 0,1 1 0 0 0,-1-1 0 0 0,2-1-8 0 0,-4 7 56 0 0,-1 1 21 0 0,0 0 6 0 0,0 0 10 0 0,4 14 3 0 0,3 4-72 0 0,-2 0 1 0 0,3 13-25 0 0,2 7 34 0 0,-6-27-55 0 0,0 0 0 0 0,1 0-1 0 0,0 0 1 0 0,1 0 0 0 0,0-1 0 0 0,1 0 0 0 0,1 1 21 0 0,-7-10-70 0 0,0 0 1 0 0,0 0-1 0 0,0 0 0 0 0,0 0 1 0 0,0 0-1 0 0,1 0 1 0 0,-1 0-1 0 0,0-1 0 0 0,0 1 1 0 0,1 0-1 0 0,-1-1 1 0 0,0 1-1 0 0,0-1 0 0 0,1 1 1 0 0,-1-1-1 0 0,1 0 0 0 0,-1 1 1 0 0,0-1-1 0 0,1 0 1 0 0,-1 0-1 0 0,1 0 0 0 0,-1 0 1 0 0,1 0-1 0 0,-1 0 1 0 0,0-1-1 0 0,1 1 0 0 0,-1 0 1 0 0,1-1 69 0 0,-1 1-327 0 0,1-1 0 0 0,-1 0 0 0 0,1 0 0 0 0,-1 0 1 0 0,1 0-1 0 0,-1 0 0 0 0,1 0 0 0 0,-1 0 0 0 0,0 0 0 0 0,0-1 0 0 0,0 1 1 0 0,0 0-1 0 0,0-1 0 0 0,0 1 0 0 0,1-2 327 0 0,3-12-8034 0 0</inkml:trace>
  <inkml:trace contextRef="#ctx0" brushRef="#br0" timeOffset="3068.229">2319 517 920 0 0,'1'2'67'0'0,"14"4"3292"0"0,-8-3 1293 0 0,-3 0 1889 0 0,0 4-3824 0 0,-2-1-1428 0 0,1 0-875 0 0,0-1 0 0 0,-1 1 0 0 0,0 0 0 0 0,0 0 0 0 0,0 0 0 0 0,-1 0 0 0 0,0 0 0 0 0,0 0 0 0 0,0 1-414 0 0,6 30 879 0 0,-6-32-750 0 0,0 1-1 0 0,-1-1 1 0 0,1 1 0 0 0,-1-1-1 0 0,0 5-128 0 0,1 20 381 0 0,5 15 95 0 0,-5-30-469 0 0,1 0 0 0 0,1-1 1 0 0,0 1-1 0 0,2 4-7 0 0,-4-16 180 0 0,1 1-1 0 0,-1 0 0 0 0,0-1 1 0 0,-1 1-1 0 0,1 0 1 0 0,-1 0-1 0 0,0 0-179 0 0,11-8 144 0 0,-1-14-86 0 0,-6 11-52 0 0,2-6-6 0 0,-1 0 0 0 0,0 0 0 0 0,-1 0 0 0 0,1-7 0 0 0,11-31 0 0 0,-8 29 0 0 0,-7 17 0 0 0,1-1 0 0 0,0 1 0 0 0,0 0 0 0 0,0 0 0 0 0,3-4 0 0 0,4 3 0 0 0,2 4 0 0 0,-10 2 0 0 0,0 0 0 0 0,0-1 0 0 0,0 1 0 0 0,0 0 0 0 0,0 0 0 0 0,0 0 0 0 0,0 0 0 0 0,0 0 0 0 0,0 0 0 0 0,0 0 0 0 0,0 0 0 0 0,0 0 0 0 0,0 0 0 0 0,0 1 0 0 0,0-1 0 0 0,-1 0 0 0 0,1 1 0 0 0,0-1 0 0 0,0 1 0 0 0,0-1 0 0 0,0 1 0 0 0,-1-1 0 0 0,1 1 0 0 0,0-1 0 0 0,0 1 0 0 0,-1 0 0 0 0,1-1 0 0 0,0 1 0 0 0,-1 0 0 0 0,1 0 0 0 0,-1 0 0 0 0,1 0 0 0 0,2 3 0 0 0,4 4-11 0 0,-1 0 1 0 0,0 0-1 0 0,-1 1 0 0 0,0 0 1 0 0,-1 0-1 0 0,1 0 0 0 0,-2 1 0 0 0,1-1 1 0 0,-1 1-1 0 0,0 3 11 0 0,13 34-93 0 0,-13-39-20 0 0,2 3-378 0 0,-1 0-1 0 0,1 0 0 0 0,7 8 492 0 0,-12-18-542 0 0,4 5 360 0 0,-2-5-4804 0 0,5-5 2860 0 0</inkml:trace>
  <inkml:trace contextRef="#ctx0" brushRef="#br0" timeOffset="3448.477">2837 577 6448 0 0,'2'-2'184'0'0,"7"0"700"0"0,-8 2 1204 0 0,0 0 1479 0 0,4 0-2520 0 0,-4 2 7548 0 0,-4 3-8466 0 0,0 0 1 0 0,-1-1-1 0 0,1 1 1 0 0,-1-1-1 0 0,0 0 1 0 0,0 0-1 0 0,-4 3-129 0 0,1-1 101 0 0,1 0 0 0 0,-1 0 0 0 0,1 1 0 0 0,1 0-1 0 0,-3 3-100 0 0,-14 16-545 0 0,21-25 588 0 0,0-1 0 0 0,1 1 0 0 0,-1 0-1 0 0,1 0 1 0 0,-1 0 0 0 0,1 0 0 0 0,-1-1 0 0 0,1 1 0 0 0,0 0 0 0 0,-1 0-1 0 0,1 0 1 0 0,0 0 0 0 0,0 0 0 0 0,0 0 0 0 0,0 0 0 0 0,0 0 0 0 0,0 0 0 0 0,0 0-1 0 0,0 0 1 0 0,0 0 0 0 0,0 0 0 0 0,0 0 0 0 0,1-1 0 0 0,-1 1 0 0 0,0 0-1 0 0,1 0 1 0 0,-1 0 0 0 0,1 1-43 0 0,1 2 138 0 0,1 1-1 0 0,0-1 0 0 0,0 0 1 0 0,3 4-138 0 0,-1-3-25 0 0,1 2 58 0 0,-1-1 0 0 0,2-1 1 0 0,-1 1-1 0 0,7 3-33 0 0,18 18 135 0 0,-29-24-129 0 0,1-1 0 0 0,-1 1-1 0 0,-1 0 1 0 0,1-1 0 0 0,0 1 0 0 0,-1 0 0 0 0,1 0 0 0 0,-1 0 0 0 0,0 0-1 0 0,0 0 1 0 0,0 3-6 0 0,0-4-22 0 0,-1 0 0 0 0,0 0 0 0 0,0 1 0 0 0,0-1-1 0 0,-1 0 1 0 0,1 0 0 0 0,0 0 0 0 0,-1 0 0 0 0,0 0 0 0 0,1 0-1 0 0,-1 0 1 0 0,-1 2 22 0 0,-13 22-382 0 0,14-24 269 0 0,-1-1-1 0 0,1 0 0 0 0,-1 1 0 0 0,1-1 1 0 0,-1 0-1 0 0,0 0 0 0 0,1 0 1 0 0,-1 0-1 0 0,0 0 0 0 0,0 0 1 0 0,1-1-1 0 0,-1 1 0 0 0,-2 0 114 0 0,-26 3-3952 0 0,14-4-3353 0 0</inkml:trace>
  <inkml:trace contextRef="#ctx0" brushRef="#br0" timeOffset="3785.573">3400 38 5528 0 0,'7'1'161'0'0,"-5"0"-116"0"0,0-1 0 0 0,0 0 1 0 0,0 0-1 0 0,0 0 0 0 0,0 0 0 0 0,0 0 0 0 0,0-1 1 0 0,0 1-1 0 0,2-1-45 0 0,-3 1 441 0 0,-1 0 0 0 0,1 0 0 0 0,-1 0 0 0 0,1 0 0 0 0,-1-1 0 0 0,1 1 0 0 0,-1 0 0 0 0,1 0 0 0 0,-1 0 0 0 0,1-1 0 0 0,-1 1 0 0 0,1 0-1 0 0,-1-1 1 0 0,1 1 0 0 0,-1 0 0 0 0,0-1 0 0 0,1 1 0 0 0,-1 0 0 0 0,1-1-441 0 0,-1 1 150 0 0,0-1-1 0 0,0 1 1 0 0,0 0-1 0 0,0-1 0 0 0,0 1 1 0 0,0 0-1 0 0,0-1 0 0 0,0 1 1 0 0,0 0-1 0 0,0-1 1 0 0,0 1-1 0 0,0 0 0 0 0,0-1 1 0 0,0 1-1 0 0,0 0 1 0 0,0-1-1 0 0,0 1 0 0 0,-1 0 1 0 0,1 0-1 0 0,0-1 0 0 0,0 1 1 0 0,0 0-1 0 0,0-1-149 0 0,-1 0 151 0 0,-1 0 0 0 0,1 0 1 0 0,0-1-1 0 0,0 1 0 0 0,-1 0 0 0 0,1 0 0 0 0,0 0 0 0 0,-1 0 0 0 0,1 0 1 0 0,-1 1-1 0 0,0-2-151 0 0,-7 0 156 0 0,1-1 1 0 0,0 1 0 0 0,0 1-1 0 0,-1-1 1 0 0,1 1-1 0 0,-1 1 1 0 0,1 0 0 0 0,-1 0-1 0 0,1 0 1 0 0,-1 1 0 0 0,1 1-1 0 0,-1-1 1 0 0,1 1-1 0 0,0 1 1 0 0,0 0 0 0 0,0 0-1 0 0,0 0 1 0 0,0 1 0 0 0,0 1-157 0 0,-2 0 107 0 0,1 1 0 0 0,1 0 1 0 0,-1 1-1 0 0,1-1 0 0 0,0 2 1 0 0,1-1-1 0 0,-1 1 1 0 0,2 0-1 0 0,-1 1 0 0 0,1-1 1 0 0,0 1-1 0 0,1 1 0 0 0,0-1 1 0 0,0 1-1 0 0,1 2-107 0 0,-4 13 138 0 0,1 1-1 0 0,2 0 1 0 0,1 0 0 0 0,0 0-1 0 0,2 4-137 0 0,2 9 124 0 0,2 0-1 0 0,1 0 0 0 0,6 28-123 0 0,-7-53 6 0 0,2 9-4 0 0,1 4 9 0 0,-1 0-1 0 0,-2 0 0 0 0,-1-1 1 0 0,-1 1-1 0 0,-1 0 0 0 0,-1 3-10 0 0,-1-7-134 0 0,1-5-526 0 0,-1 0-1 0 0,-3 8 661 0 0,5-22-190 0 0,0-1-1 0 0,0 1 0 0 0,-1 0 1 0 0,1 0-1 0 0,-1 0 1 0 0,0-1-1 0 0,0 1 0 0 0,0-1 1 0 0,-1 0-1 0 0,1 0 0 0 0,-1 1 1 0 0,0-1-1 0 0,0 0 191 0 0,-5 1-5393 0 0,-1-3-1496 0 0</inkml:trace>
  <inkml:trace contextRef="#ctx0" brushRef="#br0" timeOffset="3786.575">3152 432 17503 0 0,'0'0'399'0'0,"0"0"60"0"0,-4 6 442 0 0,0-2-888 0 0,1-1 0 0 0,0-1 0 0 0,-1 1 0 0 0,1 0 0 0 0,-1-1 0 0 0,0 0 0 0 0,0 0 0 0 0,0 0 0 0 0,0 0 0 0 0,0-1 0 0 0,-1 1 0 0 0,1-1-13 0 0,-19 8 5 0 0,4-2 289 0 0,-1 0-1 0 0,0-1 0 0 0,0-1 0 0 0,-14 2-293 0 0,5-1 62 0 0,12 1-2239 0 0,17-7 927 0 0</inkml:trace>
  <inkml:trace contextRef="#ctx0" brushRef="#br0" timeOffset="4426.011">3202 521 11520 0 0,'18'5'417'0'0,"-11"-3"-308"0"0,0 0 0 0 0,0 0-1 0 0,0 0 1 0 0,1-1 0 0 0,-1 0-1 0 0,1 0 1 0 0,-1-1-1 0 0,1 0 1 0 0,-1 0 0 0 0,3-1-109 0 0,-6 0 476 0 0,1 1 1 0 0,-1-1 0 0 0,0 0 0 0 0,1-1 0 0 0,-1 1-1 0 0,0-1 1 0 0,0 0 0 0 0,0 0 0 0 0,-1 0 0 0 0,1 0-1 0 0,0-1 1 0 0,-1 1 0 0 0,1-1 0 0 0,-1 0 0 0 0,0 0-1 0 0,0 0 1 0 0,0-1 0 0 0,1-1-477 0 0,-4 5 35 0 0,0-1-1 0 0,1 1 1 0 0,-1-1 0 0 0,0 0-1 0 0,1 1 1 0 0,-1-1 0 0 0,0 0-1 0 0,0 1 1 0 0,0-1-1 0 0,0 0 1 0 0,0 1 0 0 0,1-1-1 0 0,-1 0 1 0 0,0 0 0 0 0,-1 1-1 0 0,1-1 1 0 0,0 0 0 0 0,0 1-1 0 0,0-1 1 0 0,0 0-1 0 0,0 1 1 0 0,-1-1 0 0 0,1 0-1 0 0,0 1 1 0 0,-1-1 0 0 0,1 1-1 0 0,0-1 1 0 0,-1 0 0 0 0,1 1-1 0 0,-1-1 1 0 0,1 1 0 0 0,-1-1-1 0 0,1 1 1 0 0,-1-1-1 0 0,1 1 1 0 0,-1 0 0 0 0,0-1-1 0 0,1 1-34 0 0,-2-1 5 0 0,0-1 1 0 0,0 1-1 0 0,0 0 0 0 0,-1 0 0 0 0,1 0 0 0 0,0 1 0 0 0,0-1 0 0 0,0 1 0 0 0,-1-1 0 0 0,1 1 0 0 0,0 0 0 0 0,-1-1-5 0 0,0 2 10 0 0,-1-1-1 0 0,0 0 0 0 0,0 1 0 0 0,1-1 1 0 0,-1 1-1 0 0,0 0 0 0 0,1 0 1 0 0,-1 1-1 0 0,1-1 0 0 0,0 1 0 0 0,-1 0 1 0 0,1 0-1 0 0,0 0 0 0 0,0 0 1 0 0,-1 1-10 0 0,-1 2 10 0 0,0 0 1 0 0,1-1 0 0 0,0 2 0 0 0,0-1 0 0 0,0 0-1 0 0,0 1 1 0 0,1-1 0 0 0,-2 5-11 0 0,-1 6 9 0 0,0 0 0 0 0,1 0 0 0 0,1 0 0 0 0,0 1 0 0 0,1 0 0 0 0,0 5-9 0 0,3-15-9 0 0,1 0 1 0 0,-1 0-1 0 0,1-1 0 0 0,0 1 0 0 0,1 0 0 0 0,0-1 1 0 0,0 1-1 0 0,0-1 0 0 0,1 0 0 0 0,0 2 9 0 0,-2-6-24 0 0,0 0 0 0 0,0 0-1 0 0,0 0 1 0 0,0 0 0 0 0,1 0-1 0 0,-1 0 1 0 0,1 0-1 0 0,-1 0 1 0 0,1 0 0 0 0,0 0-1 0 0,0-1 1 0 0,-1 1 0 0 0,1-1-1 0 0,0 0 1 0 0,1 1 0 0 0,-1-1-1 0 0,0 0 1 0 0,0 0 0 0 0,0 0-1 0 0,1 0 25 0 0,0-1-30 0 0,0 0 1 0 0,-1 0-1 0 0,1 0 0 0 0,0 0 1 0 0,0 0-1 0 0,-1 0 0 0 0,1-1 1 0 0,0 1-1 0 0,-1-1 0 0 0,1 0 1 0 0,0 0-1 0 0,-1 0 0 0 0,1 0 0 0 0,-1 0 1 0 0,1-1-1 0 0,-1 1 0 0 0,1-1 30 0 0,3-2-116 0 0,1 0-1 0 0,-1-1 0 0 0,0 0 1 0 0,0 0-1 0 0,-1 0 0 0 0,1-1 1 0 0,-1 0-1 0 0,-1 0 0 0 0,1 0 1 0 0,-1-1-1 0 0,0 1 0 0 0,3-8 117 0 0,3-7-464 0 0,0 0 0 0 0,4-4 464 0 0,-9 18-136 0 0,-1 0 0 0 0,2 0 0 0 0,-1 1 0 0 0,7-6 136 0 0,-11 11-64 0 0,-1 1 26 0 0,2 1 53 0 0,-1 0 1 0 0,1 0 0 0 0,-1 0-1 0 0,0 0 1 0 0,1 0 0 0 0,-1 1-1 0 0,0-1 1 0 0,0 1 0 0 0,0-1-1 0 0,0 1 1 0 0,1 0-16 0 0,-1 0 37 0 0,2 4 62 0 0,0 0 0 0 0,0-1 0 0 0,-1 1 0 0 0,0 1 0 0 0,0-1 0 0 0,0 0 0 0 0,-1 0-1 0 0,0 1 1 0 0,0 3-99 0 0,0-5 101 0 0,1 19 361 0 0,0-1 1 0 0,-2 6-463 0 0,0-29 54 0 0,0 0 0 0 0,0 1 1 0 0,0-1-1 0 0,0 1 0 0 0,0-1 0 0 0,0 1 1 0 0,0-1-1 0 0,0 0 0 0 0,0 1 0 0 0,0-1 0 0 0,0 1 1 0 0,0-1-1 0 0,0 0 0 0 0,0 1 0 0 0,0-1 1 0 0,1 0-1 0 0,-1 1 0 0 0,0-1 0 0 0,0 1 1 0 0,1-1-1 0 0,-1 0 0 0 0,0 1 0 0 0,0-1 0 0 0,1 0-54 0 0,8-2 1044 0 0,-7 1-1292 0 0,9-4 335 0 0,-1-1 0 0 0,0-1 0 0 0,0 0 0 0 0,0 0 0 0 0,2-3-87 0 0,-1 1-15 0 0,15-13-191 0 0,7-10 206 0 0,14-11 276 0 0,-22 20-188 0 0,-13 13-168 0 0,-1 0 0 0 0,2 0 0 0 0,-1 1 0 0 0,4-1 80 0 0,-2-1 178 0 0,-13 10-143 0 0,0 0-1 0 0,0-1 0 0 0,1 1 1 0 0,-1 0-1 0 0,0 0 0 0 0,1 0 1 0 0,-1 0-1 0 0,1 0 1 0 0,0 1-35 0 0,0-1 292 0 0,-2 0 39 0 0,-1 3-164 0 0,-3 4-162 0 0,-5 6 99 0 0,1 0 1 0 0,-4 9-105 0 0,10-16 24 0 0,0-1 0 0 0,0 1 1 0 0,0 0-1 0 0,1 0 0 0 0,0-1 0 0 0,0 1 1 0 0,0 0-1 0 0,0 0 0 0 0,1 4-24 0 0,0 3 48 0 0,-1-2 104 0 0,2 1 0 0 0,-1-1 0 0 0,1 1 0 0 0,2 7-152 0 0,18 80 956 0 0,-15-58-796 0 0,-4-17-108 0 0,-1-19-40 0 0,-1 1 1 0 0,0-1-1 0 0,-1 0 0 0 0,1 0 1 0 0,-1 0-1 0 0,1 0 0 0 0,-1 1 1 0 0,-1-1-1 0 0,1 0 0 0 0,0-1 0 0 0,-1 1 1 0 0,0 0-1 0 0,0 0 0 0 0,0-1 1 0 0,-2 3-13 0 0,3-4-7 0 0,-1 0 1 0 0,1 1 0 0 0,-1-1-1 0 0,0 0 1 0 0,0 0 0 0 0,0-1 0 0 0,0 1-1 0 0,0 0 1 0 0,0-1 0 0 0,0 1-1 0 0,0-1 1 0 0,-1 1 0 0 0,1-1-1 0 0,-1 0 1 0 0,1 0 0 0 0,-1 0 0 0 0,1-1-1 0 0,-1 1 1 0 0,1 0 0 0 0,-1-1-1 0 0,0 0 1 0 0,1 0 0 0 0,-1 0 0 0 0,-1 0 6 0 0,-6-2-543 0 0,-1 0 1 0 0,1-1 0 0 0,0-1 0 0 0,-9-4 542 0 0,-5-1-2511 0 0,7 4 693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15:17.3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134 1 12440 0 0,'3'21'1045'0'0,"0"0"0"0"0,-2 0 0 0 0,0 0 0 0 0,-1 1 0 0 0,-1-1 0 0 0,-3 15-1045 0 0,0 7 3511 0 0,-4 21-2169 0 0,-3 0 1 0 0,-17 54-1343 0 0,12-50 565 0 0,-4 0-409 0 0,11-38 86 0 0,-3 15-242 0 0,9-37 129 0 0,0 1 1 0 0,0 0 0 0 0,-1-1 0 0 0,0 0-1 0 0,-1 0 1 0 0,0 1-130 0 0,4-8 144 0 0,1-1-10 0 0,0-5 20 0 0,1-4-107 0 0,0 0 0 0 0,0 1 0 0 0,1-1 0 0 0,1-2-47 0 0,4-23 100 0 0,2-19 64 0 0,6-10-164 0 0,-3 9 56 0 0,15-58 155 0 0,-12 55-61 0 0,-8 36-246 0 0,2-20 96 0 0,-8 34-23 0 0,1 0-1 0 0,-1 0 0 0 0,1 0 1 0 0,0 0-1 0 0,0 1 0 0 0,1-1 1 0 0,0 1-1 0 0,4-7 24 0 0,-2 2 314 0 0,-3 9 65 0 0,0 10-143 0 0,-2-7-230 0 0,4 14 38 0 0,0 1 0 0 0,-2-1 1 0 0,0 1-1 0 0,0 13-44 0 0,-2-16 14 0 0,1-1 0 0 0,1 1 1 0 0,0-1-15 0 0,4 24 21 0 0,-3-13-18 0 0,1-1 0 0 0,5 13-3 0 0,-7-28 5 0 0,-1-2 7 0 0,0 0-1 0 0,1 0 1 0 0,0-1 0 0 0,0 1 0 0 0,0-1-1 0 0,0 1 1 0 0,1-1 0 0 0,0 0 0 0 0,0 0-1 0 0,0 0 1 0 0,0 0 0 0 0,0 0 0 0 0,1-1-1 0 0,0 1 1 0 0,0-1 0 0 0,0 0-12 0 0,-1-1 27 0 0,1 0 0 0 0,-1-1 1 0 0,0 1-1 0 0,1-1 1 0 0,-1 0-1 0 0,1 0 0 0 0,-1 0 1 0 0,1-1-1 0 0,0 1 0 0 0,-1-1 1 0 0,1 1-1 0 0,0-1 0 0 0,-1-1 1 0 0,1 1-1 0 0,0 0 1 0 0,-1-1-1 0 0,1 0 0 0 0,-1 0 1 0 0,1 0-1 0 0,-1 0 0 0 0,4-2-27 0 0,9-4 88 0 0,1 0-1 0 0,8-7-87 0 0,-18 10 7 0 0,-1 0-1 0 0,0-1 0 0 0,0 0 0 0 0,-1 0 1 0 0,0 0-1 0 0,1 0 0 0 0,2-6-6 0 0,4-7 0 0 0,-1-1 0 0 0,0 0 0 0 0,-2-1 0 0 0,7-20 0 0 0,-10 26 0 0 0,-1-1-134 0 0,0 0 0 0 0,-1 0-1 0 0,0 0 1 0 0,-1-1 0 0 0,-1 1 0 0 0,0-1-1 0 0,-2 1 1 0 0,1-1 0 0 0,-2 0-1 0 0,-2-11 135 0 0,3 23-344 0 0,-2-1 0 0 0,1 1 0 0 0,0 0 0 0 0,-1 0 0 0 0,0 0 0 0 0,0 0 0 0 0,0 0 0 0 0,0 0 0 0 0,0 0 0 0 0,-1 0 344 0 0,-7-12-7339 0 0,8 8-322 0 0</inkml:trace>
  <inkml:trace contextRef="#ctx0" brushRef="#br0" timeOffset="388.194">448 416 2760 0 0,'1'2'125'0'0,"0"1"-110"0"0,0 0-1 0 0,0-1 0 0 0,0 1 1 0 0,0-1-1 0 0,1 1 1 0 0,-1-1-1 0 0,1 0 0 0 0,0 1 1 0 0,-1-1-1 0 0,1 0 1 0 0,0 0-1 0 0,1 0 0 0 0,-1 0 1 0 0,0-1-1 0 0,0 1 0 0 0,1 0 1 0 0,0-1-15 0 0,6 4 1380 0 0,0-1-1 0 0,1 0 1 0 0,0-1 0 0 0,2 1-1380 0 0,14 4 5451 0 0,-19-6-4358 0 0,0 0 1 0 0,0 0-1 0 0,0-1 1 0 0,0 0-1 0 0,1 0-1093 0 0,10 0 1799 0 0,0-1 0 0 0,12-2-1799 0 0,-23 1 154 0 0,0 0 0 0 0,1-1 1 0 0,-1 0-1 0 0,0 0 1 0 0,0-1-1 0 0,0 1 1 0 0,0-2-1 0 0,0 1 0 0 0,-1-1 1 0 0,1 0-1 0 0,0-1-154 0 0,1-1 129 0 0,-1 0 0 0 0,0 0 0 0 0,0-1 0 0 0,0 1 0 0 0,-1-2 0 0 0,0 1 0 0 0,0-1 0 0 0,2-5-129 0 0,-6 10 22 0 0,-1 1 0 0 0,0 0-1 0 0,0-1 1 0 0,0 1 0 0 0,0 0 0 0 0,0-1-1 0 0,0 1 1 0 0,-1-1 0 0 0,1 0 0 0 0,-1 1-1 0 0,0-1 1 0 0,0 1 0 0 0,0-1 0 0 0,0 0-1 0 0,0 1 1 0 0,-1-3-22 0 0,1 4 2 0 0,0 1-1 0 0,-1-1 1 0 0,1 1-1 0 0,0-1 1 0 0,0 1-1 0 0,-1-1 1 0 0,1 1 0 0 0,0 0-1 0 0,-1-1 1 0 0,1 1-1 0 0,0-1 1 0 0,-1 1-1 0 0,1 0 1 0 0,-1-1-1 0 0,1 1 1 0 0,0 0-1 0 0,-1 0 1 0 0,1-1 0 0 0,-1 1-1 0 0,1 0 1 0 0,-1 0-1 0 0,1 0 1 0 0,-1 0-1 0 0,1-1 1 0 0,-1 1-1 0 0,1 0 1 0 0,-1 0-1 0 0,1 0 1 0 0,-1 0-1 0 0,1 0 1 0 0,-1 0 0 0 0,1 0-1 0 0,-1 1 1 0 0,1-1-1 0 0,-1 0 1 0 0,1 0-1 0 0,-1 0-1 0 0,-1 1 3 0 0,-6-1 3 0 0,0 1-1 0 0,0 0 0 0 0,0 0 1 0 0,0 1-1 0 0,0 0 0 0 0,0 1 1 0 0,1 0-1 0 0,-1 0 0 0 0,1 0 1 0 0,0 1-1 0 0,0 0 0 0 0,-1 1-5 0 0,3 0 5 0 0,-1 0 0 0 0,1 0 0 0 0,0 1 0 0 0,1 0-1 0 0,0 0 1 0 0,-1 0 0 0 0,2 0 0 0 0,-1 0 0 0 0,1 1 0 0 0,0 0 0 0 0,0 0-5 0 0,1 2 16 0 0,0 0 1 0 0,1-1 0 0 0,0 1 0 0 0,1 0-1 0 0,-1 0 1 0 0,2-1 0 0 0,-1 1 0 0 0,1 0-1 0 0,1 0 1 0 0,0-1 0 0 0,0 1 0 0 0,0-1-1 0 0,1 1 1 0 0,4 6-17 0 0,-3-8 4 0 0,0 1-1 0 0,0-2 1 0 0,1 1-1 0 0,0-1 0 0 0,1 1 1 0 0,-1-1-1 0 0,1-1 1 0 0,0 1-1 0 0,1-1 1 0 0,-1 0-1 0 0,1-1 1 0 0,0 1-1 0 0,0-1 1 0 0,1-1-1 0 0,-1 1 0 0 0,1-1 1 0 0,0-1-1 0 0,-1 1 1 0 0,1-1-1 0 0,1-1 1 0 0,-1 1-1 0 0,0-1-3 0 0,10 2 4 0 0,-5-1-601 0 0,0 0 1 0 0,1-1 0 0 0,-1 0 0 0 0,0-1 0 0 0,0 0 0 0 0,0-1 0 0 0,0 0 596 0 0,11-5-5699 0 0,3 1-1580 0 0</inkml:trace>
  <inkml:trace contextRef="#ctx0" brushRef="#br0" timeOffset="819.414">1081 655 11112 0 0,'1'2'92'0'0,"0"0"1"0"0,1 0 0 0 0,-1-1-1 0 0,0 1 1 0 0,1 0 0 0 0,-1-1-1 0 0,1 1 1 0 0,0-1 0 0 0,0 0-1 0 0,-1 1 1 0 0,2-1-93 0 0,5 5 197 0 0,-5-4 252 0 0,0-1 1 0 0,0 0 0 0 0,0 0 0 0 0,0 0-1 0 0,0 0 1 0 0,1 0 0 0 0,-1 0-1 0 0,2-1-449 0 0,6 2 1117 0 0,-4-1-540 0 0,0 0 0 0 0,1-1 0 0 0,-1 0-1 0 0,0-1 1 0 0,0 1 0 0 0,0-1 0 0 0,0-1 0 0 0,0 1 0 0 0,7-3-577 0 0,27-5 1448 0 0,-11-2-447 0 0,-25 5-716 0 0,-4 4-239 0 0,6-3 107 0 0,-6 5-141 0 0,0-1 0 0 0,0 0 0 0 0,0 0 0 0 0,0 0 0 0 0,0 1 0 0 0,0-1 0 0 0,0 0-1 0 0,0 0 1 0 0,0 0 0 0 0,0-1 0 0 0,0 1 0 0 0,0 0 0 0 0,-1 0 0 0 0,1 0 0 0 0,0-1-12 0 0,-1-6 43 0 0,-1 7-43 0 0,1-1 1 0 0,-1 1-1 0 0,0 0 1 0 0,0 0-1 0 0,1 0 1 0 0,-1 0 0 0 0,0 0-1 0 0,0 0 1 0 0,0 0-1 0 0,0 0 1 0 0,0 0-1 0 0,0 0 1 0 0,0 1 0 0 0,0-1-1 0 0,-1 0 1 0 0,1 1-1 0 0,0-1 1 0 0,0 1-1 0 0,0-1 1 0 0,-1 1-1 0 0,1 0 1 0 0,-1-1-1 0 0,-1 1 7 0 0,-1-1 1 0 0,1 1-1 0 0,-1-1 0 0 0,0 1 1 0 0,1 0-1 0 0,-1 1 1 0 0,-1-1-8 0 0,-7 3 1 0 0,0 1 0 0 0,1-1 0 0 0,0 2 0 0 0,0 0 0 0 0,0 0 1 0 0,0 1-1 0 0,1 0 0 0 0,0 1 0 0 0,-1 1-1 0 0,7-5 0 0 0,0 0 0 0 0,1 0 0 0 0,-1 1 0 0 0,1-1 0 0 0,-2 4 0 0 0,-7 7 0 0 0,9-11 1 0 0,1 2 0 0 0,0-1 0 0 0,-1 0-1 0 0,2 0 1 0 0,-1 1 0 0 0,0-1 0 0 0,1 1 0 0 0,0 0-1 0 0,0-1 1 0 0,0 1 0 0 0,1 0 0 0 0,0 0 0 0 0,0-1-1 0 0,0 1 1 0 0,1 4-1 0 0,0-4 13 0 0,0 0 1 0 0,0 1-1 0 0,1-1 0 0 0,0 0 0 0 0,0 0 0 0 0,0-1 1 0 0,0 1-1 0 0,1 0 0 0 0,0-1 0 0 0,0 1 0 0 0,0-1 0 0 0,1 0 1 0 0,-1 0-1 0 0,1 0 0 0 0,0-1 0 0 0,1 1-13 0 0,2 2 24 0 0,1-1 0 0 0,0 0 1 0 0,1-1-1 0 0,-1 0 0 0 0,1 0 0 0 0,0-1 0 0 0,0 0 0 0 0,5 0-24 0 0,13 5 0 0 0,-8-3 0 0 0,-1 0 0 0 0,1-1 0 0 0,7-1 0 0 0,4 1-161 0 0,13 0-599 0 0,-32-3 118 0 0,-8 0 247 0 0,0-1-1 0 0,0 0 1 0 0,0 0 0 0 0,0 0 0 0 0,0 0-1 0 0,-1 0 1 0 0,1-1 0 0 0,0 1 0 0 0,0-1-1 0 0,0 0 396 0 0,8-3-1900 0 0</inkml:trace>
  <inkml:trace contextRef="#ctx0" brushRef="#br0" timeOffset="1229.008">1564 724 4608 0 0,'0'0'353'0'0,"0"0"118"0"0,0 0 1355 0 0,0 0 618 0 0,0 0 127 0 0,0 0-170 0 0,0 0-794 0 0,0 0-351 0 0,0 0-68 0 0,0 0-79 0 0,0 0-258 0 0,0 0-109 0 0,0 2-26 0 0,-2 8-525 0 0,0 0 1 0 0,0 0-1 0 0,0 0 0 0 0,-1-1 0 0 0,-1 1 0 0 0,0-1 0 0 0,-4 7-191 0 0,-2 7 97 0 0,0 0-57 0 0,4-11-25 0 0,1 0 0 0 0,1 0 0 0 0,0 0 0 0 0,0 0 1 0 0,2 1-1 0 0,-1 0-15 0 0,4 25 109 0 0,10-38-278 0 0,-7 0 195 0 0,-1-1 1 0 0,1 0-1 0 0,-1 1 1 0 0,1-1-1 0 0,-1 0 1 0 0,1 0 0 0 0,-1-1-1 0 0,0 1 1 0 0,0-1-1 0 0,0 0 1 0 0,1 0-1 0 0,-2 0 1 0 0,1 0 0 0 0,0 0-1 0 0,0-1 1 0 0,-1 1-1 0 0,3-3-26 0 0,5-8 141 0 0,0 0 0 0 0,0 0 0 0 0,3-8-141 0 0,-7 12-36 0 0,14-27 85 0 0,-2-1-1 0 0,-1-1 1 0 0,2-11-49 0 0,-7 19-2 0 0,-1 1 18 0 0,-1 0-1 0 0,-1-1 1 0 0,-1 0-1 0 0,-2 0 1 0 0,-1-1-1 0 0,-2 0 1 0 0,-1 0-1 0 0,-1 0 0 0 0,-1 0 1 0 0,-5-24-16 0 0,4 41 16 0 0,-2-9 143 0 0,-6-21-159 0 0,7 36 36 0 0,0 1 1 0 0,0 0 0 0 0,-1 0 0 0 0,0 0-1 0 0,-1 0 1 0 0,0 1 0 0 0,-4-6-37 0 0,4 5 22 0 0,2 5-10 0 0,1-1 0 0 0,-1 1 0 0 0,1 0 0 0 0,-1 0 0 0 0,0 0-1 0 0,0 0 1 0 0,-1 0-12 0 0,2 1 5 0 0,0 1 0 0 0,1-1 0 0 0,-1 1 0 0 0,0 0 0 0 0,0-1 0 0 0,1 1 0 0 0,-1 0 0 0 0,0 0 0 0 0,0 0 0 0 0,0-1 1 0 0,0 1-1 0 0,1 0 0 0 0,-1 0 0 0 0,0 0 0 0 0,0 0 0 0 0,0 1 0 0 0,0-1 0 0 0,0 0 0 0 0,1 0 0 0 0,-1 0 0 0 0,0 1 0 0 0,0-1 0 0 0,1 0 0 0 0,-1 1 0 0 0,0-1 0 0 0,0 1-5 0 0,-3 2 25 0 0,1-1 1 0 0,-1 1-1 0 0,1 0 1 0 0,0 1-1 0 0,0-1 1 0 0,0 0-1 0 0,0 1 1 0 0,1 0-1 0 0,-1 0 1 0 0,1-1-1 0 0,0 1 1 0 0,0 1 0 0 0,1-1-1 0 0,-2 3-25 0 0,-3 14 105 0 0,0-1 0 0 0,-1 14-105 0 0,3-16 34 0 0,-5 30 9 0 0,3-1 0 0 0,1 1-1 0 0,3 0 1 0 0,1 1 0 0 0,3-1-1 0 0,1 0 1 0 0,7 24-43 0 0,-5-49-7 0 0,1-1-1 0 0,1 1 1 0 0,1-2 0 0 0,1 1 0 0 0,6 11 7 0 0,-12-27-328 0 0,1 0 0 0 0,-1-1 0 0 0,1 0 1 0 0,0 0-1 0 0,1 0 0 0 0,-1 0 0 0 0,1 0 0 0 0,0-1 1 0 0,0 0-1 0 0,0 0 0 0 0,1 0 0 0 0,-1-1 0 0 0,1 0 0 0 0,0 0 1 0 0,1 0 327 0 0,15 5-7889 0 0</inkml:trace>
  <inkml:trace contextRef="#ctx0" brushRef="#br0" timeOffset="1719.879">2661 696 3680 0 0,'0'0'167'0'0,"-2"0"-7"0"0,-10 1 1704 0 0,-10 3 5040 0 0,3-1-1628 0 0,10 0-4816 0 0,0-1-1 0 0,1 1 1 0 0,-1 0-1 0 0,1 0 1 0 0,0 1-1 0 0,0 1 0 0 0,-3 1-459 0 0,-2 1 231 0 0,-9 4-165 0 0,12-7-28 0 0,1 1 0 0 0,0 0 0 0 0,-5 4-38 0 0,2-1 115 0 0,1 1 0 0 0,0 0 0 0 0,0 1 0 0 0,-2 2-115 0 0,10-7 32 0 0,-1-1-1 0 0,1 0 1 0 0,0 1 0 0 0,0 0 0 0 0,0 0 0 0 0,1 0-1 0 0,-1 0 1 0 0,1 0 0 0 0,0 0 0 0 0,1 1 0 0 0,0-1-1 0 0,-1 5-31 0 0,1-4 59 0 0,0-1-1 0 0,1 1 1 0 0,-1-1-1 0 0,1 1 1 0 0,1-1-1 0 0,-1 1 1 0 0,1 0-1 0 0,0-1 1 0 0,0 0-1 0 0,1 1 1 0 0,0-1-1 0 0,0 0 1 0 0,0 0-1 0 0,0 0 1 0 0,2 2-59 0 0,-3-6 3 0 0,0 0 0 0 0,0 1 1 0 0,1-1-1 0 0,-1 0 1 0 0,1 0-1 0 0,-1 0 0 0 0,1 0 1 0 0,0 0-1 0 0,-1 0 0 0 0,1 0 1 0 0,0-1-1 0 0,0 1 1 0 0,-1 0-1 0 0,1-1 0 0 0,0 0 1 0 0,0 1-1 0 0,0-1 0 0 0,0 0 1 0 0,0 0-1 0 0,-1 0 1 0 0,1 0-1 0 0,0 0 0 0 0,0-1 1 0 0,0 1-1 0 0,0 0 0 0 0,0-1-3 0 0,4-1 10 0 0,-1 1 0 0 0,1-1 0 0 0,-1 0 0 0 0,0 0 0 0 0,0 0 0 0 0,0-1-1 0 0,0 0 1 0 0,1-1-10 0 0,5-4 187 0 0,-1-1-1 0 0,0 0 1 0 0,0 0-1 0 0,-1-1 0 0 0,0-1 1 0 0,4-6-187 0 0,-12 15-85 0 0,0-1 1 0 0,0 1-1 0 0,0 0 1 0 0,0-1-1 0 0,-1 1 1 0 0,1-1-1 0 0,-1 1 1 0 0,0 0-1 0 0,0-2 85 0 0,0 2 95 0 0,1 0-1 0 0,-1 0 1 0 0,0 0-1 0 0,1-1 1 0 0,-1 1-1 0 0,1 0 1 0 0,0 0-1 0 0,-1 0 1 0 0,1 0-1 0 0,0 0 1 0 0,2-2-95 0 0,0-3 459 0 0,-3 7-487 0 0,0 0 0 0 0,0 0 0 0 0,0-1 0 0 0,0 1-1 0 0,0 0 1 0 0,0 0 0 0 0,0 0 0 0 0,0 0 0 0 0,0-1 0 0 0,0 1 0 0 0,0 0-1 0 0,0 0 1 0 0,0 0 0 0 0,0 0 0 0 0,0-1 0 0 0,0 1 0 0 0,0 0 0 0 0,0 0-1 0 0,0 0 1 0 0,0 0 0 0 0,0 0 0 0 0,0-1 0 0 0,-1 1 0 0 0,1 0 0 0 0,0 0-1 0 0,0 0 1 0 0,0 0 0 0 0,0 0 0 0 0,0-1 0 0 0,0 1 0 0 0,0 0 0 0 0,-1 0-1 0 0,1 0 1 0 0,0 0 0 0 0,0 0 0 0 0,0 0 0 0 0,0 0 0 0 0,0 0 0 0 0,-1 0-1 0 0,1 0 1 0 0,0 0 0 0 0,0 0 0 0 0,0-1 0 0 0,0 1 28 0 0,-2 3 97 0 0,1-1 1 0 0,-1 0-1 0 0,1 0 0 0 0,0 0 1 0 0,0 1-1 0 0,0-1 0 0 0,0 0 1 0 0,0 3-98 0 0,-4 9 481 0 0,4-9-460 0 0,-1 0-1 0 0,1 0 1 0 0,-1 0 0 0 0,2 0 0 0 0,-1 0 0 0 0,0 5-21 0 0,1 17 0 0 0,1 1 0 0 0,2-1 0 0 0,3 16 0 0 0,-5-36-24 0 0,2 7 55 0 0,0 0-1 0 0,5 13-30 0 0,-7-24-37 0 0,1 1 1 0 0,0 0-1 0 0,-1 0 1 0 0,2-1-1 0 0,-1 1 1 0 0,0-1-1 0 0,1 1 1 0 0,-1-1-1 0 0,1 0 1 0 0,0 0-1 0 0,0 0 1 0 0,1 0 36 0 0,0 0-222 0 0,-1-1 0 0 0,0 1 0 0 0,1-1 0 0 0,-1 0 0 0 0,1 0 0 0 0,0 0 0 0 0,-1-1 0 0 0,1 0 0 0 0,0 1 0 0 0,0-1-1 0 0,0 0 1 0 0,0-1 0 0 0,0 1 0 0 0,0-1 0 0 0,4 0 222 0 0,10-3-2012 0 0</inkml:trace>
  <inkml:trace contextRef="#ctx0" brushRef="#br0" timeOffset="2784.962">2915 603 13360 0 0,'0'18'474'0'0,"2"1"1"0"0,0-1 0 0 0,3 8-475 0 0,4 63 2117 0 0,-1-16 175 0 0,-3 0 1 0 0,-4 47-2293 0 0,-1-88 255 0 0,5 93 491 0 0,0-99 544 0 0,3-31-708 0 0,-1-3-415 0 0,0-1 1 0 0,-1 0-1 0 0,5-8-167 0 0,8-11 109 0 0,-9 12 9 0 0,0 0-1 0 0,2-4-117 0 0,-7 10 23 0 0,1 0-1 0 0,0 0 0 0 0,0 1 1 0 0,1 0-1 0 0,0 1 1 0 0,1-1-1 0 0,1 0-22 0 0,3-2 36 0 0,0 1-1 0 0,1 1 1 0 0,0 0 0 0 0,0 1-1 0 0,13-6-35 0 0,-21 12 2 0 0,-1 0 0 0 0,1 0 0 0 0,0 1 0 0 0,0-1 0 0 0,0 1-1 0 0,0 0 1 0 0,0 1 0 0 0,0-1 0 0 0,0 1 0 0 0,1 0 0 0 0,-1 1-1 0 0,0-1 1 0 0,0 1 0 0 0,0 0 0 0 0,0 0 0 0 0,0 0 0 0 0,0 1-1 0 0,-1 0 1 0 0,6 2-2 0 0,52 27 0 0 0,-60-31 0 0 0,-1 1 0 0 0,0-1 0 0 0,1 1 0 0 0,-1-1 0 0 0,1 0 0 0 0,-1 1 0 0 0,1-1 0 0 0,-1 0 0 0 0,1 0 0 0 0,-1 0 0 0 0,1 0 0 0 0,-1-1 0 0 0,1 1 0 0 0,0 0 0 0 0,7-1 0 0 0,1 0 0 0 0,7-6 20 0 0,-26 7 0 0 0,3 1-20 0 0,0 0 0 0 0,-1 1 0 0 0,1 0 0 0 0,0 0 0 0 0,0 1 0 0 0,0 0 0 0 0,0 0 0 0 0,1 0 0 0 0,-1 1 0 0 0,1-1 0 0 0,0 1 0 0 0,0 1 0 0 0,0-1 0 0 0,1 1 0 0 0,-1-1 0 0 0,1 1 0 0 0,0 1 0 0 0,0-1 0 0 0,1 0 0 0 0,0 1 0 0 0,0 0 0 0 0,0 0 0 0 0,1 0 0 0 0,-1 0 0 0 0,2 0 0 0 0,-1 1 0 0 0,1-1 0 0 0,-1 1 0 0 0,-1 20 0 0 0,0-4 0 0 0,5-17 0 0 0,0 1 0 0 0,-2-5 5 0 0,0 0 0 0 0,0 0 0 0 0,1-1 0 0 0,-1 1 0 0 0,1 0 0 0 0,-1-1 0 0 0,1 1 0 0 0,0 0 1 0 0,0-1-1 0 0,0 1 0 0 0,-1-1 0 0 0,2 1 0 0 0,-1-1 0 0 0,0 1 0 0 0,0-1 0 0 0,0 0 0 0 0,1 0 0 0 0,-1 1 0 0 0,0-1 0 0 0,1 0 0 0 0,-1 0 0 0 0,1 0 0 0 0,0-1 0 0 0,-1 1 0 0 0,1 0 0 0 0,-1-1 0 0 0,1 1 0 0 0,0-1 0 0 0,0 1 0 0 0,-1-1 0 0 0,2 0-5 0 0,1 1 11 0 0,-1 0-1 0 0,1-1 0 0 0,-1 1 1 0 0,1-1-1 0 0,0 0 1 0 0,-1 0-1 0 0,1-1 0 0 0,-1 1 1 0 0,1-1-1 0 0,0 0 1 0 0,-1 0-1 0 0,1 0 0 0 0,-1 0 1 0 0,0 0-1 0 0,2-1-10 0 0,28-21-64 0 0,25-22 64 0 0,-45 30 0 0 0,-12 13 0 0 0,0 0 0 0 0,0 1 0 0 0,1-1 0 0 0,-1 1 0 0 0,0-1 0 0 0,1 1 0 0 0,-1 0 0 0 0,1-1 0 0 0,-1 1 0 0 0,1 0 0 0 0,0 0 0 0 0,-1 0 0 0 0,1 0 0 0 0,2-1 0 0 0,-4 2 0 0 0,1 0 0 0 0,-1 0 0 0 0,1 0 0 0 0,-1 0 0 0 0,1 0 0 0 0,-1-1 0 0 0,1 1 0 0 0,0 0 0 0 0,-1 0 0 0 0,1 0 0 0 0,-1 0 0 0 0,1 0 0 0 0,-1 1 0 0 0,1-1 0 0 0,-1 0 0 0 0,1 0 0 0 0,-1 0 0 0 0,1 0 0 0 0,-1 1 0 0 0,1-1 0 0 0,0 3 0 0 0,-1-3 0 0 0,3 5 0 0 0,0 0 1 0 0,-1 1-1 0 0,1-1 0 0 0,-2 0 0 0 0,1 1 0 0 0,0 0 1 0 0,-1-1-1 0 0,0 1 0 0 0,0 0 0 0 0,-1-1 0 0 0,0 3 0 0 0,5 25-20 0 0,0 4-123 0 0,-3-25 84 0 0,0 0-1 0 0,0 0 1 0 0,1 0 0 0 0,0 0 59 0 0,1 0-32 0 0,0 0 1 0 0,1-1 0 0 0,0 0-1 0 0,1 0 1 0 0,0 0 0 0 0,5 5 31 0 0,-9-13-6 0 0,1 0 0 0 0,-1 0 0 0 0,1-1 0 0 0,-1 1 0 0 0,1-1 0 0 0,0 0 1 0 0,0 0-1 0 0,0 0 0 0 0,0 0 0 0 0,1 0 0 0 0,-1-1 0 0 0,0 1 0 0 0,1-1 0 0 0,-1 0 0 0 0,1 0 0 0 0,-1 0 1 0 0,1-1-1 0 0,0 1 0 0 0,-1-1 0 0 0,1 0 0 0 0,0 0 0 0 0,-1 0 0 0 0,1 0 0 0 0,3-1 6 0 0,1-1 10 0 0,0 0 0 0 0,0-1-1 0 0,0 0 1 0 0,0 0 0 0 0,0-1-1 0 0,-1 0 1 0 0,1 0 0 0 0,-1-1-1 0 0,0 0 1 0 0,-1 0 0 0 0,1-1-1 0 0,-1 1 1 0 0,0-2 0 0 0,0 1-1 0 0,3-6-9 0 0,11-14 60 0 0,-2-2 0 0 0,0 0 0 0 0,4-14-60 0 0,-18 35 3 0 0,15-32 56 0 0,-2-2 0 0 0,-2 0-1 0 0,2-13-58 0 0,-10 26 0 0 0,-1 1 0 0 0,1-17 0 0 0,0-1 0 0 0,16-141 0 0 0,-14 102 0 0 0,-9 79 0 0 0,1 1 0 0 0,-2-1 0 0 0,1 1 0 0 0,0 0 0 0 0,-1-1 0 0 0,0 1 0 0 0,0-1 0 0 0,1 5 0 0 0,0 0 0 0 0,0 0 0 0 0,0 0 0 0 0,0-1 0 0 0,0 1 0 0 0,-1 0 0 0 0,1 0 0 0 0,0 0 0 0 0,0-1 0 0 0,0 1 0 0 0,0 0 0 0 0,0 0 0 0 0,0 0 0 0 0,0 0 0 0 0,-1 0 0 0 0,1-1 0 0 0,0 1 0 0 0,0 0 0 0 0,0 0 0 0 0,0 0 0 0 0,0 0 0 0 0,-1 0 0 0 0,1 0 0 0 0,0 0 0 0 0,0-1 0 0 0,0 1 0 0 0,-1 0 0 0 0,1 0 0 0 0,0 0 0 0 0,0 0 0 0 0,0 0 0 0 0,-1 0 0 0 0,1 0 0 0 0,0 0 0 0 0,0 0 0 0 0,0 0 0 0 0,-1 0 0 0 0,1 0 0 0 0,0 0 0 0 0,0 0 0 0 0,0 0 0 0 0,-1 1 0 0 0,1-1 0 0 0,0 0 0 0 0,0 0 0 0 0,0 0 0 0 0,0 0 0 0 0,-1 0 0 0 0,1 0 0 0 0,0 0 0 0 0,0 1 0 0 0,0-1 0 0 0,0 0 0 0 0,0 0 0 0 0,-1 0 0 0 0,1 0 0 0 0,0 0 0 0 0,0 1 0 0 0,0-1 0 0 0,0 0 0 0 0,0 0 0 0 0,0 0 0 0 0,0 1 0 0 0,0-1 0 0 0,-1 0 0 0 0,-3 7 1 0 0,0 0-1 0 0,0 0 0 0 0,1 0 0 0 0,0 1 1 0 0,1-1-1 0 0,-1 1 0 0 0,1-1 0 0 0,0 1 1 0 0,1 2-1 0 0,-4 9 19 0 0,-4 24-15 0 0,1 0 0 0 0,3 1 0 0 0,1 0 0 0 0,2 0 0 0 0,4 37-4 0 0,1-45-33 0 0,6 23 33 0 0,-2-20-1 0 0,-4-14 1 0 0,2 0 0 0 0,0-1 0 0 0,2 0 0 0 0,0 0 0 0 0,2-1 0 0 0,1 0 0 0 0,6 12 0 0 0,-12-30-1 0 0,-1 0-1 0 0,1-1 0 0 0,0 1 0 0 0,0-1 1 0 0,0 1-1 0 0,0-1 0 0 0,1-1 1 0 0,0 1-1 0 0,0-1 0 0 0,0 1 1 0 0,0-1-1 0 0,0-1 0 0 0,1 1 1 0 0,-1-1-1 0 0,5 1 2 0 0,-7-2 20 0 0,1 0 0 0 0,0 0 0 0 0,0 0-1 0 0,0 0 1 0 0,0-1 0 0 0,0 0 0 0 0,0 0 0 0 0,0 0 0 0 0,0 0 0 0 0,0-1 0 0 0,0 1-1 0 0,0-1 1 0 0,-1 0 0 0 0,1 0 0 0 0,0-1 0 0 0,0 1 0 0 0,-1-1 0 0 0,1 0 0 0 0,-1 0 0 0 0,1 0-1 0 0,-1 0 1 0 0,0 0 0 0 0,2-2-20 0 0,4-5 5 0 0,1-1 0 0 0,-1 0 0 0 0,-1-1 0 0 0,0 1 0 0 0,0-1 0 0 0,-1-1-1 0 0,0 0 1 0 0,-1 0 0 0 0,-1 0 0 0 0,0 0 0 0 0,0-1 0 0 0,0-4-5 0 0,2-9-24 0 0,2-11-27 0 0,2-12 51 0 0,-8 27 7 0 0,1-1-174 0 0,0 0-1 0 0,-1-19 168 0 0,-6 25-48 0 0,3 17 53 0 0,0 0 0 0 0,0 1 0 0 0,-1-1 1 0 0,1 0-1 0 0,0 0 0 0 0,-1 0 0 0 0,1 1 0 0 0,0-1 0 0 0,0 0 0 0 0,-1 0 1 0 0,1 1-1 0 0,0-1 0 0 0,0 0 0 0 0,0 0 0 0 0,-1 1 0 0 0,1-1 0 0 0,0 0 1 0 0,0 1-1 0 0,0-1 0 0 0,0 0 0 0 0,0 1 0 0 0,0-1 0 0 0,0 0 0 0 0,0 1 1 0 0,0-1-1 0 0,0 0-5 0 0,-11 38 193 0 0,10-33-256 0 0,-2 12 21 0 0,0-1 0 0 0,1 1 0 0 0,1 0 1 0 0,0 0-1 0 0,2 0 0 0 0,0 4 42 0 0,4 23 266 0 0,8 32-266 0 0,-7-50-68 0 0,1 0 0 0 0,1-1 0 0 0,2 1 0 0 0,9 17 68 0 0,-16-37 38 0 0,1 1 1 0 0,-1-1-1 0 0,1 0 1 0 0,1-1-1 0 0,-1 1 1 0 0,1-1-1 0 0,3 3-38 0 0,-5-5-9 0 0,-1-1 0 0 0,1 0 0 0 0,0 1-1 0 0,0-1 1 0 0,0-1 0 0 0,0 1 0 0 0,0 0-1 0 0,1-1 1 0 0,-1 0 0 0 0,0 0 0 0 0,1 0-1 0 0,-1 0 1 0 0,1 0 0 0 0,-1 0 0 0 0,4-1 9 0 0,-2 0-177 0 0,0 0 1 0 0,-1 0-1 0 0,1 0 1 0 0,0-1-1 0 0,0 0 1 0 0,0 0 0 0 0,-1 0-1 0 0,1-1 1 0 0,0 0-1 0 0,-1 1 1 0 0,5-4 176 0 0,-5 2-335 0 0,0 0 1 0 0,0-1-1 0 0,0 1 1 0 0,-1-1-1 0 0,1 0 0 0 0,-1 0 1 0 0,0 0-1 0 0,0 0 1 0 0,0-1-1 0 0,2-4 335 0 0,8-16-1915 0 0</inkml:trace>
  <inkml:trace contextRef="#ctx0" brushRef="#br0" timeOffset="3183.823">4413 833 1376 0 0,'-16'-13'51'0'0,"12"9"-38"0"0,-1 0 0 0 0,0 0 0 0 0,0 1-1 0 0,0-1 1 0 0,-1 1 0 0 0,-4-2-13 0 0,5 3 137 0 0,0 1 0 0 0,0 0 1 0 0,1 0-1 0 0,-1 0 0 0 0,0 0 0 0 0,0 1 0 0 0,0 0 0 0 0,0 0 1 0 0,0 0-1 0 0,0 1 0 0 0,0-1 0 0 0,0 1 0 0 0,-4 1-137 0 0,-31 3 3471 0 0,28-5-2287 0 0,-7 0 766 0 0,0 0 0 0 0,1 1 0 0 0,-1 1 0 0 0,-18 5-1950 0 0,-6 6 1567 0 0,1 1-1 0 0,0 3 1 0 0,1 1 0 0 0,1 2-1 0 0,-28 19-1566 0 0,56-32 181 0 0,0-2 0 0 0,0 1-1 0 0,-4-1-180 0 0,14-4 6 0 0,2-1-32 0 0,-1 1-1 0 0,1-1 1 0 0,0 0 0 0 0,-1 0-1 0 0,1 0 1 0 0,0 0-1 0 0,-1 0 1 0 0,1 0-1 0 0,0 0 1 0 0,-1 0 0 0 0,1-1-1 0 0,0 1 1 0 0,-1 0-1 0 0,1 0 1 0 0,0 0-1 0 0,-1 0 1 0 0,1 0 0 0 0,0 0-1 0 0,0-1 1 0 0,-1 1-1 0 0,1 0 1 0 0,0 0 0 0 0,0 0-1 0 0,-1-1 1 0 0,1 1-1 0 0,0 0 1 0 0,0 0-1 0 0,0-1 1 0 0,-1 1 0 0 0,1 0-1 0 0,0-1 1 0 0,0 1-1 0 0,0 0 1 0 0,0-1-1 0 0,0 1 27 0 0,-1-1-211 0 0,0 0-1113 0 0</inkml:trace>
  <inkml:trace contextRef="#ctx0" brushRef="#br0" timeOffset="4016.878">4945 522 12440 0 0,'20'-7'565'0'0,"-20"7"-552"0"0,0 0-1 0 0,0 0 1 0 0,0 0 0 0 0,0 0 0 0 0,0 0-1 0 0,0 0 1 0 0,1-1 0 0 0,-1 1-1 0 0,0 0 1 0 0,0 0 0 0 0,0 0 0 0 0,0 0-1 0 0,0 0 1 0 0,0 0 0 0 0,1 0 0 0 0,-1 0-1 0 0,0 0 1 0 0,0 0 0 0 0,0 0-1 0 0,0 0 1 0 0,0 0 0 0 0,1 0 0 0 0,-1 0-1 0 0,0 0 1 0 0,0 0 0 0 0,0 0 0 0 0,0 0-1 0 0,0 0 1 0 0,0 0 0 0 0,1 0-1 0 0,-1 0 1 0 0,0 1 0 0 0,0-1 0 0 0,0 0-1 0 0,0 0 1 0 0,0 0 0 0 0,0 0 0 0 0,0 0-1 0 0,1 0 1 0 0,-1 0 0 0 0,0 0-1 0 0,0 0 1 0 0,0 1 0 0 0,0-1-13 0 0,8 9 197 0 0,4-1-175 0 0,-9-6 541 0 0,1 0 0 0 0,-1 0 0 0 0,1 1 0 0 0,-1-1 0 0 0,0 1 0 0 0,0-1 0 0 0,0 1 0 0 0,0 0 0 0 0,-1 0 0 0 0,1 1 0 0 0,-1-1 1 0 0,0 1-564 0 0,1 1 460 0 0,0 1 1 0 0,-1-1 0 0 0,1 1 0 0 0,-1 0-1 0 0,-1 0 1 0 0,1-1 0 0 0,0 6-461 0 0,-1 3 215 0 0,0 1 0 0 0,-1-1 0 0 0,0 0 0 0 0,-1 0-1 0 0,-1 0 1 0 0,-2 10-215 0 0,1-1 67 0 0,0 0 0 0 0,2 5-67 0 0,-1-2 88 0 0,-3 17-88 0 0,3-19 1 0 0,0 1 0 0 0,2-1 0 0 0,0 0 0 0 0,2 1 0 0 0,0-1 1 0 0,2 0-1 0 0,1 0 0 0 0,1-1 0 0 0,7 21-1 0 0,-10-37 8 0 0,0-1 0 0 0,0 1-1 0 0,1-1 1 0 0,0 0 0 0 0,0 0 0 0 0,0-1-1 0 0,1 1 1 0 0,0-1 0 0 0,0 0 0 0 0,0 0-1 0 0,0 0 1 0 0,1-1 0 0 0,4 3-8 0 0,-6-4 5 0 0,-1-1 0 0 0,1 0 1 0 0,0 0-1 0 0,0 0 0 0 0,0-1 0 0 0,0 1 1 0 0,0-1-1 0 0,0 0 0 0 0,0 0 0 0 0,0 0 1 0 0,0-1-1 0 0,1 1 0 0 0,-1-1 0 0 0,0 0 1 0 0,0 0-1 0 0,1-1 0 0 0,-1 1 0 0 0,0-1 1 0 0,0 0-1 0 0,0 0 0 0 0,0 0 0 0 0,0-1 1 0 0,2 0-6 0 0,-6 2 0 0 0,8-4 7 0 0,0 0-1 0 0,-1 0 1 0 0,1-1 0 0 0,-1 1-1 0 0,0-2 1 0 0,0 1-1 0 0,0-1 1 0 0,-1 0 0 0 0,0-1-1 0 0,2-3-6 0 0,-4 4 0 0 0,0 1 0 0 0,-1-1 0 0 0,0-1 0 0 0,0 1 0 0 0,-1 0 0 0 0,1-1 0 0 0,-2 1 0 0 0,1-1 0 0 0,-1 0 0 0 0,0 0 0 0 0,0 1 0 0 0,0-1 0 0 0,-1 0 0 0 0,0 0 0 0 0,-1-3 0 0 0,1 6 0 0 0,-1 1 0 0 0,1-1 0 0 0,-1 0 0 0 0,0 1 0 0 0,0-1 0 0 0,0 1 0 0 0,-1-1 0 0 0,1 1 0 0 0,-1 0 0 0 0,0-1 0 0 0,0 1 0 0 0,0 0 0 0 0,0 0 0 0 0,0 0 0 0 0,-1 1 0 0 0,1-1 0 0 0,-1 1 0 0 0,0-1 0 0 0,1 1 0 0 0,-1 0 0 0 0,-1 0 0 0 0,1 0 0 0 0,0 0 0 0 0,0 0 0 0 0,-1 1 0 0 0,1 0 0 0 0,-1-1 0 0 0,1 1 0 0 0,-1 1 0 0 0,1-1 0 0 0,0 0 0 0 0,0 1 0 0 0,0 0 0 0 0,0-1 0 0 0,-1 1 0 0 0,1 1 0 0 0,0-1 0 0 0,0 0 0 0 0,0 1 0 0 0,0-1 0 0 0,0 1 0 0 0,0 0 0 0 0,0 0 0 0 0,0 0 0 0 0,0 1 0 0 0,0-1 0 0 0,0 1 0 0 0,1-1 0 0 0,-1 1 0 0 0,0 0 0 0 0,1 0 0 0 0,0 0 0 0 0,-1 1 0 0 0,1-1 0 0 0,0 0 0 0 0,0 1 0 0 0,0-1 0 0 0,1 1 0 0 0,-1 0 0 0 0,0 1 0 0 0,-1 2 0 0 0,1 0 0 0 0,-1 0 0 0 0,1 0 0 0 0,0 0 0 0 0,1 0 0 0 0,0 0 0 0 0,0 1 0 0 0,0-1 0 0 0,1 0 0 0 0,-1 1 0 0 0,2-1 0 0 0,-1 1 0 0 0,1-1 0 0 0,1 5 0 0 0,4 21 0 0 0,-3-16 0 0 0,0 0 0 0 0,5 10 0 0 0,-6-21 0 0 0,0 1 0 0 0,0-1 0 0 0,1 0 0 0 0,0 0 0 0 0,0 0 0 0 0,0 0 0 0 0,1 0 0 0 0,-1-1 0 0 0,3 2 0 0 0,1 1-5 0 0,-3-2 14 0 0,1 0 1 0 0,-1 0-1 0 0,1-1 1 0 0,0 0-1 0 0,0 0 1 0 0,1 0-1 0 0,-1-1 1 0 0,1 0-1 0 0,2 1-9 0 0,3-1 72 0 0,0-1 0 0 0,0 0 0 0 0,0-1 0 0 0,10 0-72 0 0,-19-1 72 0 0,0-1-26 0 0,4-1-47 0 0,0 0 1 0 0,0-1 0 0 0,0 0-1 0 0,-1 0 1 0 0,1-1 0 0 0,-1 0-1 0 0,0 0 1 0 0,0 0 0 0 0,-1 0-1 0 0,1-1 1 0 0,-1 0 0 0 0,3-3 0 0 0,-4 3 33 0 0,0 1 0 0 0,0-1 0 0 0,-1 0 0 0 0,1 0 0 0 0,0-4-33 0 0,6-13-137 0 0,-8 20-13 0 0,-1 2-2 0 0,5 11 0 0 0,14 23-22 0 0,-10-18-55 0 0,-1 0 0 0 0,2 4 229 0 0,-9-16-148 0 0,1 0-1 0 0,0-1 0 0 0,0 1 0 0 0,0-1 1 0 0,0 0-1 0 0,0 1 0 0 0,1-1 1 0 0,0 0-1 0 0,-1 0 0 0 0,1-1 1 0 0,0 1-1 0 0,1-1 0 0 0,-1 1 0 0 0,0-1 1 0 0,1 0-1 0 0,-1 0 0 0 0,1 0 149 0 0,-3-2-79 0 0,0 0 0 0 0,0 0 0 0 0,0 0 0 0 0,0 1 0 0 0,0-1 0 0 0,0 0 0 0 0,0-1 0 0 0,0 1 0 0 0,0 0 0 0 0,-1 0 0 0 0,1 0 0 0 0,0 0 0 0 0,0-1 0 0 0,0 1 0 0 0,0 0-1 0 0,0-1 1 0 0,0 1 0 0 0,0-1 0 0 0,-1 1 0 0 0,1-1 0 0 0,0 0 0 0 0,0 1 0 0 0,-1-1 79 0 0,3-1-70 0 0,1-1-121 0 0,0-1-1 0 0,0 1 1 0 0,0-1-1 0 0,0 0 1 0 0,-1 0-1 0 0,0 0 1 0 0,0-1-1 0 0,0 1 1 0 0,0-1-1 0 0,-1 1 1 0 0,0-1-1 0 0,0 0 1 0 0,0 0-1 0 0,-1 0 1 0 0,1-1 191 0 0,7-17-548 0 0,5-37-675 0 0,-9 37 859 0 0,-5 21 274 0 0,0 2 365 0 0,0 0 158 0 0,0 0 30 0 0,0 0 73 0 0,0 0 277 0 0,3 21 2004 0 0,0 9-1604 0 0,3 23 2037 0 0,13 50-3250 0 0,-18-98 18 0 0,1 1 0 0 0,-1-1 1 0 0,2 0-1 0 0,-1 0 0 0 0,0 0 0 0 0,1 0 0 0 0,0 0 1 0 0,0 0-1 0 0,0-1 0 0 0,1 0 0 0 0,0 1 1 0 0,-1-1-1 0 0,2-1 0 0 0,-1 1 0 0 0,4 2-18 0 0,4-2 0 0 0,-6-3 9 0 0,0 0-1 0 0,0-1 1 0 0,0 0 0 0 0,0 0-1 0 0,0-1 1 0 0,0 1-1 0 0,0-1 1 0 0,0 0-1 0 0,0-1 1 0 0,1 0-9 0 0,13-6 33 0 0,-1-1 1 0 0,17-10-34 0 0,-32 17-2 0 0,6-4-67 0 0,2-1 65 0 0,-11 6 8 0 0,0 1 1 0 0,0-1-1 0 0,0 0 1 0 0,0 0-1 0 0,1 1 1 0 0,-1-1 0 0 0,0 1-1 0 0,0-1 1 0 0,0 1-1 0 0,1 0 1 0 0,-1-1 0 0 0,0 1-1 0 0,1 0 1 0 0,-1 0-1 0 0,1 0-4 0 0,1 0 10 0 0,-2 0-7 0 0,0-1 0 0 0,0 1-1 0 0,0 0 1 0 0,0 0 0 0 0,0 0 0 0 0,0-1-1 0 0,0 1 1 0 0,1 0 0 0 0,-1 0 0 0 0,0 0-1 0 0,0 1 1 0 0,0-1 0 0 0,0 0-1 0 0,0 0 1 0 0,0 1 0 0 0,0-1 0 0 0,0 0-1 0 0,0 1 1 0 0,0-1-3 0 0,2 2-8 0 0,11 2-51 0 0,21 5-26 0 0,-6-2 813 0 0,-26-8-473 0 0,4-3-158 0 0,-3 3-57 0 0,0-1 0 0 0,-1 0 0 0 0,1 1 0 0 0,-1-1 0 0 0,0-1 1 0 0,0 1-1 0 0,0 0 0 0 0,0-1 0 0 0,0 0 0 0 0,0 1 0 0 0,-1-1 0 0 0,1 0 1 0 0,-1 0-41 0 0,4-9-3 0 0,0 0 1 0 0,-1 0 0 0 0,-1-1 0 0 0,0 1 0 0 0,0-1 0 0 0,-1 0 0 0 0,-1 0-1 0 0,0 0 1 0 0,-1 0 0 0 0,0-1 0 0 0,-1 1 0 0 0,-1 0 0 0 0,0 0 0 0 0,-1 0 0 0 0,0 0-1 0 0,-1 0 1 0 0,0 0 0 0 0,-1 0 0 0 0,-1 1 0 0 0,-2-6 2 0 0,-8-21-2535 0 0,7 17-2633 0 0,-5-6-3207 0 0</inkml:trace>
  <inkml:trace contextRef="#ctx0" brushRef="#br0" timeOffset="4673.63">507 1885 19351 0 0,'-31'232'2554'0'0,"27"-214"-2288"0"0,2 1 1 0 0,0-1-1 0 0,1 1 0 0 0,1 0 1 0 0,0 0-1 0 0,3 12-266 0 0,-2-22 3 0 0,-1-1 0 0 0,0 0 0 0 0,0 1 0 0 0,-1-1 0 0 0,0 0 0 0 0,-1 7-3 0 0,0-6-1 0 0,1 0 1 0 0,0-1 0 0 0,0 1 0 0 0,1 0-1 0 0,0 5 1 0 0,3 0-201 0 0,-3-11-850 0 0,0-3-377 0 0</inkml:trace>
  <inkml:trace contextRef="#ctx0" brushRef="#br0" timeOffset="5035.718">315 1562 7368 0 0,'5'17'656'0'0,"1"-2"-528"0"0,-3 2-128 0 0,2-2 0 0 0,-5 2 2600 0 0,5-6 496 0 0,3 6 95 0 0,-3-5 17 0 0,-1 0-2456 0 0,1-4-496 0 0,-5-8-96 0 0,10 5-5847 0 0,-10-5-1169 0 0</inkml:trace>
  <inkml:trace contextRef="#ctx0" brushRef="#br0" timeOffset="5379.8">670 1796 6448 0 0,'4'23'215'0'0,"-1"1"0"0"0,0 12-215 0 0,-5 91 6684 0 0,-1-38-1796 0 0,3-76-4684 0 0,0 10 397 0 0,1 0-1 0 0,3 16-600 0 0,-3-25 426 0 0,-1-11-248 0 0,0 0 1 0 0,1 0-1 0 0,-1 0 1 0 0,1-1-1 0 0,-1 1 1 0 0,1 0-1 0 0,0 0 1 0 0,0-1-1 0 0,1 3-178 0 0,-1-4 512 0 0,-1-1 0 0 0,1-1-420 0 0,0-1 0 0 0,0 1-1 0 0,1-1 1 0 0,-1 1 0 0 0,0-1-1 0 0,1 1 1 0 0,-1 0 0 0 0,1 0-1 0 0,0-1-91 0 0,2-1 117 0 0,2-2 12 0 0,1-1-43 0 0,-1 1-1 0 0,0-1 1 0 0,-1 0-1 0 0,1-1 1 0 0,-1 1-1 0 0,0-1-85 0 0,-3 3 16 0 0,0 0 37 0 0,-1 0 1 0 0,2 0-1 0 0,-1 1 1 0 0,0-1 0 0 0,1 0-1 0 0,0 1 1 0 0,-1 0-1 0 0,1 0 1 0 0,1 0-1 0 0,-1 0 1 0 0,0 0 0 0 0,1 0-1 0 0,3-1-53 0 0,-6 3 95 0 0,-1 1-6 0 0,2 1-82 0 0,-1-1-1 0 0,0 0 1 0 0,0 1 0 0 0,0-1-1 0 0,1 1 1 0 0,-1-1 0 0 0,0 1-1 0 0,0-1 1 0 0,0 1-1 0 0,0 0 1 0 0,0 0 0 0 0,0-1-1 0 0,0 1 1 0 0,0 0-1 0 0,0 0 1 0 0,0 0 0 0 0,-1 0-1 0 0,1 0 1 0 0,0 0-1 0 0,-1 0 1 0 0,1 1-7 0 0,1 2 4 0 0,0-1-1 0 0,0 1 1 0 0,-1-1-1 0 0,0 1 1 0 0,1 0-1 0 0,-1 2-3 0 0,5 26 0 0 0,-1-8 0 0 0,-1 0 0 0 0,-1 5 0 0 0,0-12 0 0 0,0-1 0 0 0,1 0 0 0 0,0 0 0 0 0,5 8 0 0 0,-6-14 0 0 0,-2-5-275 0 0,1-1 1 0 0,0 1-1 0 0,0-1 0 0 0,0 0 0 0 0,0 1 1 0 0,1-1-1 0 0,-1 0 0 0 0,1-1 0 0 0,0 1 1 0 0,0 0-1 0 0,1-1 0 0 0,-1 0 0 0 0,3 2 275 0 0,7 2-2020 0 0</inkml:trace>
  <inkml:trace contextRef="#ctx0" brushRef="#br0" timeOffset="5730.868">1490 1464 15664 0 0,'0'0'43'0'0,"1"0"1"0"0,-1 0 0 0 0,1 0 0 0 0,-1 0 0 0 0,1 0 0 0 0,-1 0 0 0 0,0 0-1 0 0,1 0 1 0 0,-1 0 0 0 0,1 0 0 0 0,-1 1 0 0 0,1-1 0 0 0,-1 0 0 0 0,1 0-1 0 0,-1 0 1 0 0,0 0 0 0 0,1 1 0 0 0,-1-1 0 0 0,1 0 0 0 0,-1 1 0 0 0,0-1-1 0 0,1 0 1 0 0,-1 1 0 0 0,0-1 0 0 0,1 0 0 0 0,-1 1 0 0 0,0-1 0 0 0,1 0-1 0 0,-1 1 1 0 0,0-1 0 0 0,0 1 0 0 0,0-1 0 0 0,0 1 0 0 0,1-1 0 0 0,-1 1-1 0 0,0-1 1 0 0,0 1 0 0 0,0-1 0 0 0,0 0 0 0 0,0 1-44 0 0,0 1-87 0 0,9 33 1339 0 0,-2 0-1 0 0,-1 1 0 0 0,-2 0 0 0 0,-2 0 0 0 0,-1 22-1251 0 0,-5 199 1354 0 0,2-169-3441 0 0,8 71 2087 0 0,-5-154-411 0 0,-1-1 0 0 0,1 0 0 0 0,0 1 0 0 0,0-1-1 0 0,1 0 1 0 0,-1 1 411 0 0,0-3-1804 0 0</inkml:trace>
  <inkml:trace contextRef="#ctx0" brushRef="#br0" timeOffset="5731.868">1695 1902 10592 0 0,'0'-2'818'0'0,"0"1"-785"0"0,0 0 1 0 0,0 1-1 0 0,0-1 0 0 0,0 0 0 0 0,0 1 0 0 0,0-1 0 0 0,0 0 0 0 0,0 0 1 0 0,0 1-1 0 0,0-1 0 0 0,0 0 0 0 0,0 1 0 0 0,-1-1 0 0 0,1 0 0 0 0,0 1 1 0 0,0-1-1 0 0,-1 0 0 0 0,1 1 0 0 0,0-1 0 0 0,-1 1 0 0 0,1-1 0 0 0,-1 1 1 0 0,1-1-1 0 0,-1 1 0 0 0,1-1 0 0 0,-1 1 0 0 0,1-1 0 0 0,-1 1 0 0 0,0-1 1 0 0,1 1-1 0 0,-1 0 0 0 0,0 0 0 0 0,1-1 0 0 0,-1 1 0 0 0,0 0 0 0 0,1 0 0 0 0,-1 0 1 0 0,0-1-1 0 0,1 1 0 0 0,-1 0 0 0 0,0 0 0 0 0,0 0-33 0 0,-4 1 692 0 0,1 0 1 0 0,-1 0-1 0 0,1 1 0 0 0,-1-1 1 0 0,1 1-1 0 0,-3 1-692 0 0,-11 4 1831 0 0,10-6-1429 0 0,-1 1-1 0 0,0-2 0 0 0,0 1 1 0 0,1-1-1 0 0,-2-1-401 0 0,-1 1 220 0 0,0 0 0 0 0,1 0 0 0 0,-5 2-220 0 0,-16 4-193 0 0,21-3 307 0 0,-1-1 0 0 0,1 0-1 0 0,-1-1 1 0 0,-9 1-114 0 0,16-2-163 0 0,1-1 0 0 0,0 1 0 0 0,0 0 0 0 0,-1-1 0 0 0,1 0 1 0 0,0 0-1 0 0,0 0 0 0 0,0 0 0 0 0,0 0 0 0 0,0-1 0 0 0,0 1 0 0 0,0-1 0 0 0,1 0 0 0 0,-1 0 0 0 0,0 0 0 0 0,1 0 0 0 0,-1 0 0 0 0,1-1 163 0 0,-8-8-1514 0 0,1 2-19 0 0</inkml:trace>
  <inkml:trace contextRef="#ctx0" brushRef="#br0" timeOffset="6102.989">1772 2124 11520 0 0,'59'56'1248'0'0,"-57"-54"-1211"0"0,0 0 1 0 0,0 0-1 0 0,0 0 1 0 0,0-1-1 0 0,1 1 1 0 0,-1-1-1 0 0,0 0 1 0 0,1 1 0 0 0,-1-1-1 0 0,0 0-37 0 0,2 0 500 0 0,-1 0-1 0 0,1-1 1 0 0,-1 1-1 0 0,0-1 1 0 0,1 1-1 0 0,-1-1 1 0 0,1 0-1 0 0,-1 0 1 0 0,1-1-1 0 0,-1 1 1 0 0,2-1-500 0 0,1 0 1083 0 0,0-1 0 0 0,1 0 0 0 0,-1 0 0 0 0,0-1 0 0 0,5-2-1083 0 0,13-10 233 0 0,-19 10-137 0 0,-1 1 0 0 0,0-1 0 0 0,0 0 0 0 0,0 0 0 0 0,-1 0 1 0 0,1 0-1 0 0,-1 0 0 0 0,0-1 0 0 0,-1 0 0 0 0,0 1 0 0 0,1-1 0 0 0,-2 0 0 0 0,2-3-96 0 0,-3 6-6 0 0,0 0 0 0 0,0 0-1 0 0,0 0 1 0 0,0 1 0 0 0,-1-1 0 0 0,1 0-1 0 0,-1 0 1 0 0,1 0 0 0 0,-1 1-1 0 0,0-1 1 0 0,0 0 0 0 0,-1 1 0 0 0,1-1-1 0 0,0 1 1 0 0,-1-1 0 0 0,1 1-1 0 0,-1 0 1 0 0,0-1 0 0 0,0 1 0 0 0,0 0-1 0 0,0 0 1 0 0,0 1 0 0 0,0-1-1 0 0,-1 0 1 0 0,1 1 0 0 0,-1-1 0 0 0,1 1-1 0 0,-3-1 7 0 0,3 1 7 0 0,0 0 0 0 0,0 0 0 0 0,0 1 0 0 0,0-1 0 0 0,0 1-1 0 0,0-1 1 0 0,0 1 0 0 0,0 0 0 0 0,0 0 0 0 0,0 0 0 0 0,0 0 0 0 0,0 0 0 0 0,0 0-1 0 0,0 0 1 0 0,0 1 0 0 0,0-1 0 0 0,0 1 0 0 0,0 0 0 0 0,0-1 0 0 0,1 1 0 0 0,-1 0-1 0 0,0 0 1 0 0,0 0 0 0 0,0 1-7 0 0,-12 5-26 0 0,12-6-38 0 0,1 0 0 0 0,-1 0 0 0 0,0 0 1 0 0,1 1-1 0 0,0-1 0 0 0,-1 0 0 0 0,1 1 0 0 0,0-1 1 0 0,-1 1-1 0 0,1-1 0 0 0,0 1 0 0 0,0 0 0 0 0,0 0 1 0 0,1-1-1 0 0,-1 1 0 0 0,0 0 0 0 0,1 0 0 0 0,-1 0 1 0 0,1 0-1 0 0,-1 1 64 0 0,-5 16-481 0 0,4-14 465 0 0,0 0 1 0 0,0 1 0 0 0,0 0 0 0 0,1-1-1 0 0,0 1 1 0 0,0 0 0 0 0,1 0 0 0 0,0-1-1 0 0,0 1 1 0 0,0 5 15 0 0,3 9-7 0 0,0-1 0 0 0,4 12 7 0 0,-3-14 1 0 0,-2-9-32 0 0,0-1-1 0 0,1 0 0 0 0,0 0 0 0 0,0-1 1 0 0,0 1-1 0 0,1 0 0 0 0,0-1 1 0 0,1 0-1 0 0,-1 0 0 0 0,1 0 1 0 0,3 2 31 0 0,-4-4-71 0 0,0 0 0 0 0,0-1 0 0 0,0 0-1 0 0,1 1 1 0 0,-1-1 0 0 0,1-1 0 0 0,0 1 0 0 0,-1-1 0 0 0,1 1 0 0 0,0-2 0 0 0,1 1 0 0 0,-1 0 0 0 0,0-1 0 0 0,0 0 0 0 0,1 0 0 0 0,3 0 71 0 0,6-1-1667 0 0</inkml:trace>
  <inkml:trace contextRef="#ctx0" brushRef="#br0" timeOffset="6441.581">2077 2124 15864 0 0,'7'24'482'0'0,"-1"1"0"0"0,-1 0 0 0 0,-2 1 1 0 0,1 12-483 0 0,0-1 1088 0 0,4 13-1088 0 0,-5-16 735 0 0,-3-30-565 0 0,0 0 1 0 0,0 0-1 0 0,0 0 1 0 0,1 0 0 0 0,-1 0-1 0 0,1 0 1 0 0,0 0-1 0 0,0 0 1 0 0,1 0-1 0 0,-1-1 1 0 0,1 1-1 0 0,0 0 1 0 0,1 2-171 0 0,-2-6 44 0 0,-1 1 0 0 0,0-1-1 0 0,1 0 1 0 0,-1 0 0 0 0,0 1 0 0 0,1-1 0 0 0,-1 0 0 0 0,0 0 0 0 0,1 1 0 0 0,-1-1 0 0 0,0 0 0 0 0,1 0 0 0 0,-1 0 0 0 0,0 0-1 0 0,1 0 1 0 0,-1 0 0 0 0,1 1 0 0 0,-1-1 0 0 0,1 0 0 0 0,-1 0 0 0 0,0 0 0 0 0,1 0 0 0 0,-1 0 0 0 0,1-1 0 0 0,-1 1 0 0 0,0 0 0 0 0,1 0-1 0 0,-1 0 1 0 0,1 0 0 0 0,-1 0 0 0 0,0-1-44 0 0,13-10 366 0 0,-9 6-376 0 0,-1-1 0 0 0,0 1 0 0 0,0-1-1 0 0,2-3 11 0 0,29-68 1024 0 0,4 0 0 0 0,8-5-1024 0 0,-44 79 0 0 0,0-1 0 0 0,1 0 0 0 0,-1 1 0 0 0,1-1 0 0 0,1-1 0 0 0,3-1 0 0 0,0 1 0 0 0,0 0 0 0 0,6-3 0 0 0,-12 7-118 0 0,0 0 0 0 0,0 1 0 0 0,0-1-1 0 0,0 0 1 0 0,1 1 0 0 0,-1 0 0 0 0,0-1-1 0 0,0 1 1 0 0,0-1 0 0 0,1 1 0 0 0,-1 0-1 0 0,1 0 119 0 0,6 4-1529 0 0,-3-1-1133 0 0,2-1 616 0 0</inkml:trace>
  <inkml:trace contextRef="#ctx0" brushRef="#br0" timeOffset="6807">2492 2092 18055 0 0,'1'20'976'0'0,"1"1"0"0"0,3 10-976 0 0,-2 2 1109 0 0,0-1-1 0 0,-3 15-1108 0 0,3 28 1098 0 0,-2-57-1049 0 0,1 0 1 0 0,1-1-1 0 0,0 1 0 0 0,7 17-49 0 0,-10-35 0 0 0,0 1 0 0 0,0-1 0 0 0,0 0 0 0 0,0 1 0 0 0,1-1 0 0 0,-1 1 0 0 0,0-1 0 0 0,0 1 0 0 0,1-1 0 0 0,-1 1 0 0 0,0-1 0 0 0,0 0 0 0 0,1 1 0 0 0,-1-1 0 0 0,0 0 0 0 0,1 1 0 0 0,-1-1 0 0 0,1 0 0 0 0,-1 1 0 0 0,0-1 0 0 0,1 0 0 0 0,0 0 0 0 0,0 0 0 0 0,0 0 0 0 0,-1 0 0 0 0,1-1 0 0 0,0 1 0 0 0,0 0 0 0 0,-1 0 0 0 0,1-1 0 0 0,0 1 0 0 0,0-1 0 0 0,-1 1 0 0 0,1-1 0 0 0,0 1 0 0 0,-1-1 0 0 0,1 1 0 0 0,-1-1 0 0 0,1 1 0 0 0,-1-1 0 0 0,1 0 0 0 0,-1 1 0 0 0,15-20 0 0 0,-5 7 0 0 0,0 1 0 0 0,-1 0 0 0 0,0-1 0 0 0,-1 0 0 0 0,3-6 0 0 0,-2 3 0 0 0,14-22 1 0 0,-5 8 25 0 0,9-19-26 0 0,-25 46 22 0 0,-1 0 0 0 0,1 0 0 0 0,0 0 0 0 0,0 0 1 0 0,1 0-1 0 0,-1 0 0 0 0,0 1 0 0 0,1-1 0 0 0,0 1 0 0 0,2-3-22 0 0,-3 6-11 0 0,-1-1-1 0 0,0 0 1 0 0,0 1-1 0 0,0-1 1 0 0,0 1-1 0 0,0 0 1 0 0,0-1-1 0 0,0 1 1 0 0,0 0-1 0 0,0-1 1 0 0,0 1-1 0 0,0 0 1 0 0,0 0-1 0 0,0 1 12 0 0,1-1-15 0 0,0 1 37 0 0,0 1 0 0 0,1-1 1 0 0,-1 1-1 0 0,0 0 0 0 0,0-1 0 0 0,0 1 0 0 0,0 2-22 0 0,-1-4 200 0 0,0 1 21 0 0,1 1-255 0 0,0 1 0 0 0,0-1 0 0 0,0 1 0 0 0,-1 0-1 0 0,1 3 35 0 0,-1-3-49 0 0,1 0-1 0 0,-1 0 1 0 0,1 0-1 0 0,0 0 0 0 0,0 0 1 0 0,0-1-1 0 0,0 1 0 0 0,1 0 50 0 0,5 2 0 0 0,0-2 0 0 0,-4-4 20 0 0,-1-1-1 0 0,0 1 0 0 0,0-1 1 0 0,0 0-1 0 0,0 0 0 0 0,0 0 1 0 0,0 0-1 0 0,0 0 1 0 0,0-1-1 0 0,0 0 0 0 0,0 1 1 0 0,-1-1-1 0 0,1 0 0 0 0,-1 0 1 0 0,1 0-1 0 0,-1-1 0 0 0,0 1 1 0 0,0 0-1 0 0,0-1 0 0 0,0 0 1 0 0,0 1-1 0 0,-1-1 1 0 0,2-2-20 0 0,-3 5-4 0 0,0-1-9 0 0,0 1 0 0 0,0-1-1 0 0,0 1 1 0 0,0-1 0 0 0,1 1 0 0 0,-1-1 0 0 0,0 1 0 0 0,0-1-1 0 0,1 1 1 0 0,-1-1 0 0 0,0 1 0 0 0,0-1 0 0 0,1 1 0 0 0,-1-1-1 0 0,1 1 1 0 0,-1-1 0 0 0,0 1 0 0 0,1 0 0 0 0,-1-1-1 0 0,1 1 1 0 0,-1 0 0 0 0,1 0 0 0 0,-1-1 0 0 0,1 1 0 0 0,-1 0 13 0 0,3-2 35 0 0,-2 1 236 0 0,0-3-222 0 0,-1 4-27 0 0,1-1 0 0 0,-1 1 1 0 0,1 0-1 0 0,-1-1 0 0 0,1 1 0 0 0,-1 0 1 0 0,1 0-1 0 0,-1-1 0 0 0,1 1 0 0 0,-1 0 1 0 0,1 0-1 0 0,0 0 0 0 0,-1 0 0 0 0,1 0 1 0 0,-1 0-1 0 0,1 0 0 0 0,-1 0 0 0 0,1 0-22 0 0,0 0 7 0 0,0 0 0 0 0,-1 0 0 0 0,1 0-1 0 0,0 1 1 0 0,-1-1 0 0 0,1 0 0 0 0,0 0 0 0 0,0 1-1 0 0,-1-1 1 0 0,1 0 0 0 0,0 1 0 0 0,-1-1 0 0 0,1 1-1 0 0,-1-1 1 0 0,1 1 0 0 0,-1-1 0 0 0,1 1-1 0 0,-1-1 1 0 0,1 1 0 0 0,-1 0 0 0 0,1-1 0 0 0,-1 1-1 0 0,1 0 1 0 0,-1 0-7 0 0,7 18 37 0 0,-5-12-14 0 0,21 42 193 0 0,-21-46-206 0 0,-2-3-9 0 0,1 1 1 0 0,-1 0 0 0 0,1 0-1 0 0,-1-1 1 0 0,0 1-1 0 0,1 0 1 0 0,-1 0-1 0 0,0-1 1 0 0,0 1 0 0 0,0 0-1 0 0,1 0 1 0 0,-1 0-1 0 0,0 0 1 0 0,0-1 0 0 0,0 1-1 0 0,0 0 1 0 0,-1 0-1 0 0,1 0 1 0 0,0 0-2 0 0,0 0-64 0 0,0-1-3 0 0,0 0-165 0 0,0 0-705 0 0,2-1-308 0 0,5-3-1271 0 0,1-3-4849 0 0</inkml:trace>
  <inkml:trace contextRef="#ctx0" brushRef="#br0" timeOffset="7181.038">3170 2095 19319 0 0,'0'0'439'0'0,"0"0"62"0"0,0 0 33 0 0,0 0-65 0 0,0 0-237 0 0,0 0 156 0 0,0 0 100 0 0,0 0 21 0 0,0 0-65 0 0,-13 1-272 0 0,-29 11 1292 0 0,33-8-1076 0 0,-10 6-701 0 0,18-10 315 0 0,1 1 0 0 0,-1 0 0 0 0,0-1 0 0 0,1 1 0 0 0,-1 0 0 0 0,1 0 0 0 0,-1-1 0 0 0,1 1 0 0 0,-1 0 0 0 0,1 0 0 0 0,0 0 0 0 0,-1 0 0 0 0,1 0 0 0 0,0-1 0 0 0,0 1 0 0 0,0 0 0 0 0,0 0 0 0 0,0 0 0 0 0,0 0 0 0 0,0 0 1 0 0,0 0-1 0 0,0 0 0 0 0,0 0-2 0 0,1 4 61 0 0,-1 0-1 0 0,1 0 1 0 0,1 0 0 0 0,-1 0 0 0 0,1 0 0 0 0,-1 0 0 0 0,3 3-61 0 0,50 100-344 0 0,-52-103 359 0 0,1-1 0 0 0,-2 1 0 0 0,1 0 0 0 0,0 0 0 0 0,-1-1 0 0 0,0 1 0 0 0,0 0 0 0 0,-1 0 0 0 0,1 0 0 0 0,-1 0 0 0 0,0 0 0 0 0,0 0 0 0 0,-1 0 0 0 0,1 0 0 0 0,-1 0 0 0 0,0 0 0 0 0,-1 0 0 0 0,1 0 0 0 0,-1-1-1 0 0,0 1 1 0 0,0-1 0 0 0,0 1 0 0 0,-1-1 0 0 0,0 0 0 0 0,1 1 0 0 0,-2-1 0 0 0,-2 2-15 0 0,-2 2-1 0 0,0 0-1 0 0,0-1 1 0 0,-7 4 1 0 0,12-9-14 0 0,-1 0 0 0 0,1 0 1 0 0,0 0-1 0 0,-1-1 1 0 0,1 1-1 0 0,-1-1 0 0 0,1 0 1 0 0,-1 0-1 0 0,1 0 0 0 0,-1-1 1 0 0,0 1-1 0 0,0-1 14 0 0,-13 0-463 0 0,10 1-1156 0 0,-1-1-1 0 0,0 0 1 0 0,-7-2 1619 0 0,0-2-7462 0 0</inkml:trace>
  <inkml:trace contextRef="#ctx0" brushRef="#br0" timeOffset="7589.905">4121 2137 14888 0 0,'0'0'680'0'0,"0"0"-11"0"0,0 0-328 0 0,-2-1 208 0 0,-1 0-283 0 0,-1-1 0 0 0,0 1 0 0 0,0 0-1 0 0,1 0 1 0 0,-1 1 0 0 0,0-1-1 0 0,0 1 1 0 0,0 0 0 0 0,-2 0-266 0 0,-3 0 334 0 0,1 0 0 0 0,-1 1 0 0 0,0 0 0 0 0,0 0-334 0 0,-95 20 2647 0 0,101-20-2663 0 0,0 0 0 0 0,-1 1 0 0 0,1-1 0 0 0,0 1-1 0 0,0 0 1 0 0,0 0 0 0 0,0 1 0 0 0,0-1 0 0 0,0 0 0 0 0,1 1 0 0 0,-1 0 0 0 0,1-1 0 0 0,0 1-1 0 0,0 0 1 0 0,0 0 0 0 0,0 1 0 0 0,0-1 0 0 0,1 0 0 0 0,-1 1 0 0 0,1-1 0 0 0,0 0 0 0 0,0 1-1 0 0,0 0 1 0 0,0 2 16 0 0,2-3 13 0 0,-1 0 0 0 0,1 0 0 0 0,-1 0 1 0 0,1-1-1 0 0,0 1 0 0 0,0 0 0 0 0,1 0 0 0 0,-1-1 0 0 0,1 1 0 0 0,-1-1 0 0 0,1 1 0 0 0,0-1 0 0 0,0 1 0 0 0,0-1 0 0 0,1 2-13 0 0,8 6 74 0 0,0 0-1 0 0,9 5-73 0 0,-19-14 3 0 0,7 4 4 0 0,0-1 0 0 0,0-1 1 0 0,0 1-1 0 0,1-1 1 0 0,0 0-1 0 0,-1-1 0 0 0,1 0 1 0 0,0-1-1 0 0,9 1-7 0 0,-14-1 0 0 0,-1-1 0 0 0,1 1 0 0 0,0-1 0 0 0,0 0 0 0 0,-1 0 0 0 0,1 0 0 0 0,0-1 0 0 0,0 1 0 0 0,-1-1 0 0 0,1 0 0 0 0,0 0 0 0 0,2-2 0 0 0,2-4-32 0 0,-7 5-18 0 0,1 1-1 0 0,-1-1 0 0 0,0 0 0 0 0,-1 0 1 0 0,1 0-1 0 0,0 0 0 0 0,0 1 1 0 0,-1-1-1 0 0,1 0 0 0 0,-1 0 0 0 0,0 0 1 0 0,0 0-1 0 0,1 0 0 0 0,-1 0 1 0 0,0 0-1 0 0,-1 0 0 0 0,1-1 0 0 0,0 1 1 0 0,-1 1-1 0 0,1-1 0 0 0,-1-2 51 0 0,-2-3-1155 0 0,1 0-1 0 0,-2 0 0 0 0,1 0 0 0 0,-5-6 1156 0 0,0 0-6623 0 0</inkml:trace>
  <inkml:trace contextRef="#ctx0" brushRef="#br0" timeOffset="7975.446">4572 1870 5984 0 0,'60'0'640'0'0,"-11"-9"6545"0"0,-45 9-5979 0 0,14-1 1640 0 0,-17 1-2746 0 0,-1 0 1 0 0,0 0-1 0 0,1 0 0 0 0,-1 0 1 0 0,1 0-1 0 0,-1-1 1 0 0,1 1-1 0 0,-1 0 0 0 0,1 0 1 0 0,-1-1-1 0 0,0 1 1 0 0,1 0-1 0 0,-1 0 1 0 0,1-1-1 0 0,-1 1 0 0 0,0 0 1 0 0,0-1-1 0 0,1 1 1 0 0,-1-1-1 0 0,0 1 0 0 0,1 0 1 0 0,-1-1-1 0 0,0 1 1 0 0,0-1-1 0 0,0 1 1 0 0,0-1-1 0 0,1 1 0 0 0,-1-1 1 0 0,0 1-1 0 0,0-1 1 0 0,0 1-1 0 0,0-1-100 0 0,-1-3 336 0 0,-4 1-224 0 0,1 4 23 0 0,0 1-1 0 0,0-1 1 0 0,1 1 0 0 0,-1-1 0 0 0,0 1-1 0 0,1 0 1 0 0,-1 0 0 0 0,1 1 0 0 0,-1 0-135 0 0,-2 1 176 0 0,-24 15-74 0 0,2 1-1 0 0,0 1 0 0 0,1 2 1 0 0,2 1-1 0 0,0 1 0 0 0,-13 18-101 0 0,26-28-5 0 0,2 1 0 0 0,0 0 0 0 0,1 1 0 0 0,1 0 0 0 0,0 0 0 0 0,1 1 0 0 0,1-1 0 0 0,1 2 1 0 0,0-1-1 0 0,0 10 5 0 0,0 9 30 0 0,1 0 0 0 0,2 0 1 0 0,2 1-1 0 0,4 32-30 0 0,-4-67-250 0 0,1 1 0 0 0,-1-1 0 0 0,1 1 0 0 0,0-1-1 0 0,0 1 1 0 0,0-1 0 0 0,0 1 0 0 0,1-1 0 0 0,-1 0 0 0 0,1 0-1 0 0,2 3 251 0 0,5 3-1520 0 0</inkml:trace>
  <inkml:trace contextRef="#ctx0" brushRef="#br0" timeOffset="8335.875">4523 2051 11976 0 0,'0'0'922'0'0,"-3"0"-600"0"0,-2 1 10 0 0,-1-1 1 0 0,1 0 0 0 0,0 1 0 0 0,0 0 0 0 0,0 0 0 0 0,0 1-1 0 0,1 0 1 0 0,-1-1 0 0 0,0 2 0 0 0,1-1 0 0 0,-4 2-333 0 0,-26 14 5648 0 0,-21 7-5648 0 0,35-16 342 0 0,-8 5 225 0 0,22-10-488 0 0,-1-1 1 0 0,1 0-1 0 0,-1 0 1 0 0,0 0-1 0 0,0-1 1 0 0,0 0-1 0 0,0 0 1 0 0,0 0-1 0 0,-1-1 1 0 0,-4 0-80 0 0,-5-1-348 0 0,7 1-607 0 0,0-1 1 0 0,0-1-1 0 0,-7-1 955 0 0,-6-5-7653 0 0</inkml:trace>
  <inkml:trace contextRef="#ctx0" brushRef="#br0" timeOffset="9424.275">5068 2210 10592 0 0,'0'0'488'0'0,"0"0"-12"0"0,1 1 58 0 0,1 5 1579 0 0,0 0 0 0 0,0 0 0 0 0,0 0 0 0 0,-1 0-1 0 0,0 1-2112 0 0,0-1 145 0 0,-1 1-1 0 0,0-1 1 0 0,0 1-1 0 0,-1 0 1 0 0,1-1-1 0 0,-1 1 1 0 0,-1-1-1 0 0,1 1 1 0 0,-1-1 0 0 0,0 0-1 0 0,-1 1 1 0 0,-1 1-145 0 0,-4 14 63 0 0,0 0 0 0 0,-4 22-63 0 0,8-30 4 0 0,-5 30-4 0 0,8-35 11 0 0,1 1 42 0 0,13-30 171 0 0,-10 15-197 0 0,0-1 10 0 0,0 1 0 0 0,0 0 0 0 0,0 0 0 0 0,1 0-1 0 0,-1 0 1 0 0,4-2-37 0 0,-3 2 29 0 0,-1 1 0 0 0,1-1 0 0 0,-1 0 0 0 0,0 0 0 0 0,-1 0-1 0 0,1 0 1 0 0,1-5-29 0 0,-2 4 32 0 0,1 0 0 0 0,0 0 0 0 0,0 0 0 0 0,1 0 0 0 0,1-1-32 0 0,18-27 203 0 0,-18 26-151 0 0,0 0-1 0 0,1 0 0 0 0,-1 1 0 0 0,2 0 0 0 0,-1 0 0 0 0,4-3-51 0 0,11-3 126 0 0,-10 11-109 0 0,-6 1-2 0 0,-2 1 0 0 0,0 0 0 0 0,0 0 0 0 0,0 1 0 0 0,0-1 0 0 0,0 1 1 0 0,-1-1-1 0 0,1 1 0 0 0,0 0 0 0 0,0 0 0 0 0,-1 0 1 0 0,1 0-1 0 0,0 1 0 0 0,-1-1 0 0 0,0 1 0 0 0,3 1-15 0 0,5 5 58 0 0,0 1 0 0 0,0 0-1 0 0,0 0-57 0 0,3 5 36 0 0,7 7-318 0 0,-16-17 260 0 0,0 1-1 0 0,0-1 0 0 0,0 0 1 0 0,1 0-1 0 0,-1 0 0 0 0,1-1 1 0 0,0 0-1 0 0,0 1 0 0 0,3 0 23 0 0,-6-3-4 0 0,-1-1-1 0 0,1 1 1 0 0,-1-1 0 0 0,1 1-1 0 0,-1-1 1 0 0,1 0-1 0 0,0 1 1 0 0,-1-1 0 0 0,1 0-1 0 0,0 0 1 0 0,-1 0 0 0 0,1 0-1 0 0,0 0 1 0 0,-1-1-1 0 0,1 1 1 0 0,-1 0 0 0 0,1-1-1 0 0,0 1 1 0 0,-1-1-1 0 0,1 0 1 0 0,-1 1 0 0 0,1-1-1 0 0,-1 0 1 0 0,0 0-1 0 0,1 0 1 0 0,-1 0 0 0 0,0 0-1 0 0,0 0 1 0 0,1-1-1 0 0,-1 1 1 0 0,0 0 0 0 0,0 0-1 0 0,0-1 1 0 0,-1 1 0 0 0,1-1-1 0 0,0 1 1 0 0,0-1-1 0 0,-1 1 1 0 0,1-1 0 0 0,-1 1-1 0 0,1-2 5 0 0,-1 2 10 0 0,0-1 0 0 0,0 1 0 0 0,0 0 0 0 0,0-1 0 0 0,0 1 0 0 0,0 0 0 0 0,-1-1 0 0 0,1 1 0 0 0,0 0-1 0 0,-1-1 1 0 0,1 1 0 0 0,-1 0 0 0 0,1 0 0 0 0,-1-1 0 0 0,0 1 0 0 0,1 0 0 0 0,-1 0 0 0 0,0 0 0 0 0,0 0 0 0 0,0 0 0 0 0,0 0-1 0 0,0 0 1 0 0,0 0 0 0 0,0 0 0 0 0,0 0 0 0 0,0 1 0 0 0,0-1 0 0 0,-1 0 0 0 0,0 0-10 0 0,-5-2 7 0 0,0 0-1 0 0,-1 0 1 0 0,1 0-1 0 0,-5 0-6 0 0,11 3-2 0 0,0-1 2 0 0,0 1 0 0 0,1 0 0 0 0,-1 0 0 0 0,0-1 0 0 0,0 1 0 0 0,0 0 0 0 0,1 0 0 0 0,-1 0 0 0 0,0 0 0 0 0,0 0 0 0 0,0 0 0 0 0,0 0 0 0 0,1 0 0 0 0,-1 0 0 0 0,0 0 0 0 0,0 0 0 0 0,0 0 0 0 0,1 1 0 0 0,-1-1 0 0 0,0 0 0 0 0,0 1 0 0 0,1-1 0 0 0,-1 0 0 0 0,0 1 0 0 0,1-1 0 0 0,-1 1 0 0 0,0-1 0 0 0,1 1 0 0 0,-1-1 0 0 0,1 1 0 0 0,-1 0 0 0 0,1-1 0 0 0,-1 1 0 0 0,1 0 0 0 0,-1-1 0 0 0,1 2 0 0 0,-2 1 0 0 0,-1-1-27 0 0,1 1 1 0 0,0 0-1 0 0,-1 0 0 0 0,1 0 0 0 0,1 0 0 0 0,-1 0 0 0 0,0 0 1 0 0,1 0-1 0 0,-1 1 0 0 0,0 2 27 0 0,2-4-15 0 0,0 1 0 0 0,-1-1 0 0 0,1 1-1 0 0,0-1 1 0 0,0 0 0 0 0,1 1 0 0 0,-1-1 0 0 0,0 1 0 0 0,1-1 0 0 0,0 0 0 0 0,-1 0-1 0 0,1 1 1 0 0,0-1 0 0 0,0 0 0 0 0,0 0 0 0 0,0 0 0 0 0,1 1 15 0 0,0 0-79 0 0,0 0 1 0 0,0 0-1 0 0,0 0 0 0 0,1 0 1 0 0,-1 0-1 0 0,1 0 0 0 0,0 0 1 0 0,0-1-1 0 0,0 1 0 0 0,0-1 1 0 0,0 0-1 0 0,1 0 0 0 0,-1 0 1 0 0,1-1-1 0 0,-1 1 0 0 0,1-1 1 0 0,0 0-1 0 0,-1 0 0 0 0,3 1 79 0 0,3-1-738 0 0,0-1-1 0 0,0 0 0 0 0,0 0 0 0 0,1 0 0 0 0,-1-1 0 0 0,0-1 0 0 0,6-1 739 0 0,7-2-1794 0 0,-4 2-171 0 0</inkml:trace>
  <inkml:trace contextRef="#ctx0" brushRef="#br0" timeOffset="9779.098">5705 2258 5528 0 0,'0'0'422'0'0,"-13"5"3888"0"0,-13 6 1268 0 0,-2 2-3057 0 0,18-10-2107 0 0,0 1 0 0 0,1 1-1 0 0,0 0 1 0 0,0 0-1 0 0,0 1 1 0 0,1 0 0 0 0,-1 1-1 0 0,1-1 1 0 0,1 2-1 0 0,-2 0-413 0 0,-7 4 727 0 0,14-10-691 0 0,0-1-1 0 0,0 0 1 0 0,0 0-1 0 0,0 1 1 0 0,0-1-1 0 0,0 1 1 0 0,1 0-1 0 0,-1 0 0 0 0,0-1 1 0 0,1 1-1 0 0,0 0 1 0 0,-1 0-1 0 0,0 2-35 0 0,2-3-2 0 0,-1 0-1 0 0,1 1 1 0 0,-1-1-1 0 0,0 0 0 0 0,0 0 1 0 0,0 0-1 0 0,1 0 1 0 0,-1 0-1 0 0,0 0 1 0 0,0 0-1 0 0,-1 1 3 0 0,0-1 27 0 0,1 0 288 0 0,1-1 147 0 0,0 1-419 0 0,0 1-1 0 0,1-1 0 0 0,-1 0 0 0 0,0 0 1 0 0,1 1-1 0 0,0-1 0 0 0,-1 0 1 0 0,1 0-1 0 0,-1 0 0 0 0,1 0 1 0 0,0 0-1 0 0,0 0 0 0 0,0 0 1 0 0,0 0-1 0 0,0 0 0 0 0,0 0 0 0 0,0 0 1 0 0,0-1-1 0 0,0 1 0 0 0,0 0 1 0 0,0-1-1 0 0,1 1-42 0 0,0 0 7 0 0,1 1 0 0 0,-1-1 1 0 0,1 0-1 0 0,-1 0 0 0 0,1 0 0 0 0,0-1 1 0 0,-1 1-1 0 0,1 0 0 0 0,1-1-7 0 0,0 0 20 0 0,1-1 0 0 0,0 0-1 0 0,-1 0 1 0 0,1 0 0 0 0,-1 0-1 0 0,3-2-19 0 0,17-4-72 0 0,-14 4 55 0 0,-9 2 21 0 0,0 0 1 0 0,0 0 0 0 0,1 0 0 0 0,-1 0-1 0 0,1 1 1 0 0,-1-1 0 0 0,1 0 0 0 0,-1 1-1 0 0,1 0 1 0 0,-1-1 0 0 0,1 1 0 0 0,0 0-5 0 0,-1 0 5 0 0,10-8-56 0 0,-10 8 54 0 0,0 1 0 0 0,-1-1-1 0 0,1 1 1 0 0,-1-1 0 0 0,1 1-1 0 0,-1 0 1 0 0,0-1 0 0 0,1 1-1 0 0,-1-1 1 0 0,1 1 0 0 0,-1 0-1 0 0,0-1 1 0 0,0 1 0 0 0,1 0-1 0 0,-1 0-2 0 0,1 4 30 0 0,1 1 0 0 0,-1-1 1 0 0,0 1-1 0 0,-1-1 0 0 0,1 1 0 0 0,-1 0 0 0 0,0-1 0 0 0,-1 1 0 0 0,0 1-30 0 0,1 14 76 0 0,-4 41-21 0 0,4-60-163 0 0,1 0 0 0 0,1 6 14 0 0,-1-5-2990 0 0,-1-3 1380 0 0</inkml:trace>
  <inkml:trace contextRef="#ctx0" brushRef="#br0" timeOffset="10126.314">5884 2395 14656 0 0,'0'0'670'0'0,"3"8"225"0"0,-3-1-727 0 0,-1-5 172 0 0,1-1 0 0 0,-1 1-1 0 0,0-1 1 0 0,0 1 0 0 0,0-1 0 0 0,0 0 0 0 0,-1 1 0 0 0,1-1 0 0 0,0 0-1 0 0,0 0 1 0 0,-1 1-340 0 0,-3 3 611 0 0,-3 5 70 0 0,2-3-396 0 0,0 1-1 0 0,0-1 1 0 0,1 1 0 0 0,0 1 0 0 0,0-1-1 0 0,0 4-284 0 0,0-1 152 0 0,3-7-117 0 0,0 0-1 0 0,0 0 1 0 0,1 0 0 0 0,0 0-1 0 0,0 0 1 0 0,0 0 0 0 0,0 0 0 0 0,1 0-1 0 0,-1 2-34 0 0,1-2-18 0 0,0 0-1 0 0,0 0 0 0 0,0 1 0 0 0,1-1 1 0 0,-1 0-1 0 0,1 0 0 0 0,0 1 1 0 0,1-1-1 0 0,-1 0 0 0 0,0 0 0 0 0,1 0 1 0 0,0-1-1 0 0,0 1 0 0 0,0 0 0 0 0,1-1 1 0 0,-1 1-1 0 0,1-1 0 0 0,0 1 1 0 0,0-1-1 0 0,0 0 0 0 0,0-1 0 0 0,0 1 1 0 0,1 0-1 0 0,1 0 19 0 0,-1-1-116 0 0,1 1 1 0 0,0-1-1 0 0,1 0 0 0 0,-1 0 0 0 0,0-1 1 0 0,0 1-1 0 0,1-1 0 0 0,-1 0 1 0 0,1-1-1 0 0,-1 1 0 0 0,1-1 1 0 0,-1 0-1 0 0,1-1 0 0 0,-1 1 0 0 0,1-1 1 0 0,-1 0-1 0 0,1 0 0 0 0,-1-1 1 0 0,0 0-1 0 0,3-1 116 0 0,8-4-284 0 0,-1 0 0 0 0,0-1 0 0 0,-1 0 0 0 0,0-2-1 0 0,0 1 1 0 0,2-4 284 0 0,-6 4-91 0 0,-1 0 0 0 0,0 0 0 0 0,0-1 0 0 0,-1 0 0 0 0,-1 0 0 0 0,7-10 91 0 0,6-16-186 0 0,7-19 186 0 0,-14 28-18 0 0,3-8 71 0 0,-2-1 1 0 0,-1-1-1 0 0,7-33-53 0 0,-4-6 3946 0 0,1-33-3946 0 0,-12 88 934 0 0,0-7-301 0 0,-5 27-270 0 0,-1 5 86 0 0,-31 135 1063 0 0,26-109-1484 0 0,-4 15 41 0 0,3 2-1 0 0,-1 24-68 0 0,3 6 3 0 0,0 28-78 0 0,5-84-728 0 0,1 0 0 0 0,1 0 0 0 0,4 17 803 0 0,-5-28-948 0 0,-1-8-561 0 0,3-4-246 0 0,11-13-49 0 0,1-8-10 0 0</inkml:trace>
  <inkml:trace contextRef="#ctx0" brushRef="#br0" timeOffset="10490.487">6335 2278 12872 0 0,'-1'-1'139'0'0,"0"0"0"0"0,0 0 0 0 0,1 0 0 0 0,-1 0 1 0 0,0 0-1 0 0,0 0 0 0 0,0 0 0 0 0,0 0 0 0 0,0 0 1 0 0,-1 0-140 0 0,-5 0 405 0 0,1 1 0 0 0,-1-1 1 0 0,1 1-1 0 0,-1 1 0 0 0,1-1 0 0 0,-1 1 1 0 0,1 0-1 0 0,-1 0 0 0 0,1 1 1 0 0,0 0-1 0 0,0 0 0 0 0,0 1 1 0 0,-2 0-406 0 0,-28 9 1158 0 0,26-9-780 0 0,-3 0-137 0 0,1 0 1 0 0,-1 1-1 0 0,1 0 1 0 0,0 1-1 0 0,0 0 1 0 0,1 1-1 0 0,-3 2-241 0 0,5-2 62 0 0,0-1 0 0 0,0-1-1 0 0,0 0 1 0 0,0 0-1 0 0,-8 2-61 0 0,-24 10-509 0 0,40-16 259 0 0,1 0-1 0 0,-1 1 1 0 0,1-1 0 0 0,-1 0-1 0 0,1 1 1 0 0,0-1 0 0 0,-1 1 0 0 0,1-1-1 0 0,0 1 1 0 0,-1-1 0 0 0,1 1-1 0 0,0-1 1 0 0,0 1 0 0 0,-1-1 0 0 0,1 1-1 0 0,0-1 1 0 0,0 1 0 0 0,0-1-1 0 0,0 1 1 0 0,0 0 250 0 0,-1 1-1460 0 0,-2 7-5464 0 0</inkml:trace>
  <inkml:trace contextRef="#ctx0" brushRef="#br0" timeOffset="11092.845">6570 2339 15664 0 0,'0'0'718'0'0,"0"0"-19"0"0,1 1-449 0 0,2 5-91 0 0,-3-5-72 0 0,0-1 0 0 0,0 0 0 0 0,0 1-1 0 0,0-1 1 0 0,0 1 0 0 0,0-1 0 0 0,0 1 0 0 0,0-1-1 0 0,-1 1 1 0 0,1-1 0 0 0,0 1 0 0 0,0-1 0 0 0,0 0-1 0 0,-1 1 1 0 0,1-1 0 0 0,0 1 0 0 0,-1-1 0 0 0,1 0 0 0 0,0 1-87 0 0,-4 4 837 0 0,2 2-546 0 0,-1-1 0 0 0,0 0 1 0 0,-1-1-1 0 0,1 1 0 0 0,-1-1 0 0 0,0 1 1 0 0,-2 0-292 0 0,-3 5 269 0 0,-4 6-102 0 0,10-15-156 0 0,1 0 0 0 0,0 1 0 0 0,0 0 0 0 0,0-1 0 0 0,0 1 1 0 0,0 0-1 0 0,1 0 0 0 0,-1 1-11 0 0,-18 33 56 0 0,17-32-42 0 0,0 0 0 0 0,0 0 0 0 0,0 1-1 0 0,0-1 1 0 0,1 1 0 0 0,0 0 0 0 0,0 0-1 0 0,1-1 1 0 0,-1 1 0 0 0,1 0 0 0 0,0 4-14 0 0,1 2 29 0 0,0-7-23 0 0,0-1-1 0 0,0 1 1 0 0,0-1 0 0 0,1 1-1 0 0,0-1 1 0 0,-1 1 0 0 0,2-1-1 0 0,-1 2-5 0 0,-1-5 0 0 0,1-1 0 0 0,-1 1 0 0 0,0 0 0 0 0,0 0 0 0 0,1 0 0 0 0,-1 0 0 0 0,1 0 0 0 0,-1-1 0 0 0,1 1 0 0 0,-1 0 0 0 0,1 0 0 0 0,-1-1 0 0 0,1 1 0 0 0,0 0 0 0 0,-1-1 0 0 0,1 1 0 0 0,0 0 0 0 0,0-1 0 0 0,-1 1 0 0 0,1-1 0 0 0,0 0 0 0 0,0 1 0 0 0,0-1 0 0 0,0 0 0 0 0,-1 0 0 0 0,1 0 0 0 0,0 0 0 0 0,0 0 0 0 0,-1 0 0 0 0,1 0 0 0 0,0-1 0 0 0,0 1 0 0 0,-1 0 0 0 0,1 0 0 0 0,0-1 0 0 0,-1 1 0 0 0,1 0 0 0 0,0-1 0 0 0,1 0 0 0 0,2-1 9 0 0,-1 2-16 0 0,0-1 0 0 0,-1 1 0 0 0,1-1 0 0 0,-1 0 1 0 0,1 0-1 0 0,-1 0 0 0 0,1-1 0 0 0,-1 1 0 0 0,0-1 0 0 0,0 1 0 0 0,0-1 1 0 0,0 0-1 0 0,0 1 0 0 0,0-1 0 0 0,0 0 0 0 0,0 0 0 0 0,0-2 7 0 0,6-8-17 0 0,-4 7 5 0 0,0-1-1 0 0,0 0 0 0 0,-1 0 0 0 0,0 0 1 0 0,0 0-1 0 0,-1 0 0 0 0,1-1 0 0 0,-1 1 0 0 0,0-5 13 0 0,2 0-22 0 0,-3 9 19 0 0,-1 1-1 0 0,1 0 1 0 0,-1 0-1 0 0,1-1 0 0 0,-1 1 1 0 0,0-1-1 0 0,1 1 1 0 0,-1 0-1 0 0,0-1 1 0 0,0 1-1 0 0,0 0 0 0 0,0-1 1 0 0,0 1-1 0 0,-1-2 4 0 0,1 0 3 0 0,0 0 1 0 0,0 0-1 0 0,0 0 0 0 0,0 0 0 0 0,0 0 0 0 0,1-2-3 0 0,0 2 17 0 0,-3 14 1 0 0,0 6 3 0 0,1 0 0 0 0,0-1 0 0 0,1 1-1 0 0,0 0 1 0 0,2-1 0 0 0,0 1 0 0 0,4 15-21 0 0,-4-22-8 0 0,-1-6-6 0 0,-1-1-1 0 0,1 1 0 0 0,0-1 1 0 0,0 1-1 0 0,0-1 1 0 0,1 1-1 0 0,-1-1 1 0 0,1 0-1 0 0,0 1 1 0 0,0-1-1 0 0,0 0 1 0 0,2 2 14 0 0,0-1 5 0 0,-2-1-294 0 0,0-1 1 0 0,0 0-1 0 0,0 0 0 0 0,0 0 1 0 0,0-1-1 0 0,0 1 0 0 0,1-1 1 0 0,-1 1 288 0 0,7 2-1234 0 0</inkml:trace>
  <inkml:trace contextRef="#ctx0" brushRef="#br0" timeOffset="11424.931">6716 2423 16671 0 0,'-1'3'71'0'0,"0"0"0"0"0,1-1 0 0 0,-1 1-1 0 0,0 0 1 0 0,1 0 0 0 0,-1 0 0 0 0,1 0-1 0 0,0-1 1 0 0,0 1 0 0 0,0 0 0 0 0,0 0-1 0 0,1 0 1 0 0,-1 0 0 0 0,1 0 0 0 0,0 0-1 0 0,-1-1 1 0 0,1 1 0 0 0,0 0-71 0 0,3 10 148 0 0,-2 0 0 0 0,0 1 0 0 0,-1-1 0 0 0,0 1 0 0 0,-1-1 0 0 0,-1 9-148 0 0,0-7 574 0 0,1 0 0 0 0,0-1 0 0 0,1 1 0 0 0,1-1 0 0 0,1 3-574 0 0,0-6 423 0 0,-1 0 0 0 0,-1 0 0 0 0,0 0 0 0 0,0 10-423 0 0,-1-19 106 0 0,2-3-111 0 0,-1 1 1 0 0,1-1 0 0 0,-1 0-1 0 0,0 0 1 0 0,1 0-1 0 0,-1 0 1 0 0,0-1 0 0 0,0 1-1 0 0,0 0 1 0 0,1-1 4 0 0,2-3-10 0 0,0 1 3 0 0,0-1 0 0 0,0 0 0 0 0,-1 1-1 0 0,1-2 1 0 0,-1 1 0 0 0,2-4 7 0 0,10-18-213 0 0,21-25 413 0 0,-30 46-178 0 0,0 1-1 0 0,1-1 0 0 0,-1 1 1 0 0,1 1-1 0 0,1-1-21 0 0,-7 5-9 0 0,-1 0 0 0 0,0 0 0 0 0,1-1 0 0 0,-1 1 1 0 0,0 0-1 0 0,1 0 0 0 0,-1 0 0 0 0,1 0 0 0 0,-1 0 0 0 0,0 0 0 0 0,1 0 0 0 0,-1 0 1 0 0,0 0-1 0 0,1 0 0 0 0,-1 0 0 0 0,1 0 0 0 0,-1 1 0 0 0,0-1 0 0 0,1 0 0 0 0,-1 0 1 0 0,0 0-1 0 0,1 0 0 0 0,-1 1 0 0 0,0-1 0 0 0,1 0 0 0 0,-1 0 0 0 0,0 1 0 0 0,0-1 1 0 0,1 0-1 0 0,-1 0 0 0 0,0 1 0 0 0,0-1 0 0 0,1 0 0 0 0,-1 1 0 0 0,0-1 0 0 0,0 0 1 0 0,0 1-1 0 0,0-1 9 0 0,6 15-306 0 0,-2-2 306 0 0,0-4 0 0 0,-1 1 0 0 0,-1 0 0 0 0,1 7 0 0 0,-2-7 4 0 0,1 24-30 0 0,-2-32-13 0 0,-1 1-134 0 0,1 0 0 0 0,0 0-1 0 0,1 0 1 0 0,-1 0-1 0 0,0-1 1 0 0,1 1 0 0 0,-1 0-1 0 0,1 0 1 0 0,1 1 173 0 0,-1-2-1435 0 0</inkml:trace>
  <inkml:trace contextRef="#ctx0" brushRef="#br0" timeOffset="11790.951">7108 2023 15664 0 0,'1'3'104'0'0,"4"14"655"0"0,3 0 45 0 0,-6-9-483 0 0,-1 0-1 0 0,0 0 0 0 0,0 1 0 0 0,0-1 0 0 0,-1 0 0 0 0,0 0 0 0 0,0 0 1 0 0,-2 2-321 0 0,1 16 712 0 0,-7 131 124 0 0,4-104-678 0 0,1 0-1 0 0,3 0 1 0 0,2 0-1 0 0,3 3-157 0 0,7 68-812 0 0,-11-122 523 0 0,-1-1 0 0 0,0 1-1 0 0,1-1 1 0 0,-1 0-1 0 0,1 1 1 0 0,-1-1 0 0 0,1 1-1 0 0,-1-1 1 0 0,1 0-1 0 0,0 1 1 0 0,0-1 0 0 0,0 0-1 0 0,0 0 1 0 0,0 1 0 0 0,0-1-1 0 0,0 0 1 0 0,0 0-1 0 0,0 0 1 0 0,1 0 0 0 0,-1-1-1 0 0,0 1 1 0 0,1 0 289 0 0,6 0-2397 0 0</inkml:trace>
  <inkml:trace contextRef="#ctx0" brushRef="#br0" timeOffset="12147.007">7258 2363 4144 0 0,'0'0'319'0'0,"0"0"165"0"0,0 0 1474 0 0,-2-1 670 0 0,-1 0-1727 0 0,-1 0 1 0 0,1 0-1 0 0,-1 1 0 0 0,1-1 1 0 0,-1 1-1 0 0,0 0 0 0 0,-2 0-901 0 0,-2 1 504 0 0,1 0 0 0 0,-1 1-1 0 0,1-1 1 0 0,-1 2 0 0 0,-4 1-504 0 0,-22 7 253 0 0,-24 4-253 0 0,30-9-1813 0 0,26-5-4276 0 0</inkml:trace>
  <inkml:trace contextRef="#ctx0" brushRef="#br0" timeOffset="12148.007">7408 2400 14944 0 0,'1'1'686'0'0,"7"14"225"0"0,-8-8-885 0 0,-1-5 105 0 0,1-1-1 0 0,-1 1 1 0 0,0-1-1 0 0,0 1 0 0 0,0-1 1 0 0,-1 0-1 0 0,1 0 1 0 0,0 0-1 0 0,0 0 0 0 0,-1 0 1 0 0,1 0-1 0 0,0 0 0 0 0,-1 0 1 0 0,-1 1-131 0 0,-10 7 1532 0 0,-23 23 764 0 0,31-26-2024 0 0,1-1 0 0 0,0 1 1 0 0,0 0-1 0 0,-2 4-272 0 0,5-8 17 0 0,0 0-1 0 0,0 1 1 0 0,1-1 0 0 0,-1 1-1 0 0,0-1 1 0 0,1 0 0 0 0,0 1-1 0 0,-1-1 1 0 0,1 1 0 0 0,0-1-1 0 0,0 1 1 0 0,0-1 0 0 0,1 1-1 0 0,-1 0-16 0 0,3 13 179 0 0,-1-7 2 0 0,-1 0 1 0 0,2-1-1 0 0,-1 1 0 0 0,2 1-181 0 0,3 9 265 0 0,-4-9 2 0 0,0-1 0 0 0,1 0 0 0 0,1 0 1 0 0,4 7-268 0 0,-8-15-87 0 0,-7 11 135 0 0,5-9-20 0 0,-1-1 0 0 0,1 1-1 0 0,-1-1 1 0 0,0 1 0 0 0,0-1 0 0 0,0 0 0 0 0,-1 1 0 0 0,1-1 0 0 0,0 0-1 0 0,-1-1 1 0 0,0 1 0 0 0,1 0 0 0 0,-1-1 0 0 0,0 0 0 0 0,0 1 0 0 0,1-1-1 0 0,-2 0-27 0 0,-6 2-20 0 0,0 0-1 0 0,-1 0 0 0 0,1-1 1 0 0,-8 0 20 0 0,9-2-226 0 0,0 0 1 0 0,-1 0-1 0 0,1-1 1 0 0,-4-1 225 0 0,-9-1-2131 0 0,0 1-3383 0 0,-1 2-2064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4:20.2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376 497 20815 0 0,'0'0'472'0'0,"0"0"68"0"0,0 0 34 0 0,0 0-69 0 0,-3 0-328 0 0,-46 8-414 0 0,32-5 127 0 0,-1 1 1 0 0,1 0-1 0 0,0 1 1 0 0,0 1-1 0 0,0 1 0 0 0,-14 8 110 0 0,-14 4-113 0 0,35-13 100 0 0,-16 6-39 0 0,23-11 128 0 0,4 1-15 0 0,-1 0 0 0 0,1 0 0 0 0,0 0-1 0 0,0 0 1 0 0,-1 0 0 0 0,1 0 0 0 0,0 0 0 0 0,0-1 0 0 0,1 1 0 0 0,-1 0 0 0 0,0 0-1 0 0,1 0-59 0 0,19 18 381 0 0,-16-16-292 0 0,21 15 715 0 0,13 13-805 0 0,-30-23 180 0 0,-1-1 0 0 0,0 1 1 0 0,0 0-1 0 0,-1 1 0 0 0,6 10-180 0 0,-10-14 100 0 0,1 0 0 0 0,-1 0 0 0 0,1 0 0 0 0,-2 1 0 0 0,1 0 0 0 0,-1-1 0 0 0,0 1 0 0 0,0 0 0 0 0,-1 0 0 0 0,0 0 0 0 0,0 0 0 0 0,-1 0 0 0 0,1 0-100 0 0,-2-2 0 0 0,1 0 0 0 0,-1 0 0 0 0,1 0 0 0 0,-1-1 0 0 0,-1 1-1 0 0,1 0 1 0 0,-1-1 0 0 0,0 1 0 0 0,0-1 0 0 0,0 1 0 0 0,0-1 0 0 0,-1 0 0 0 0,0 0 0 0 0,0 0-1 0 0,0 0 1 0 0,0-1 0 0 0,0 1 0 0 0,-1-1 0 0 0,0 0 0 0 0,0 1 0 0 0,-2 0-12 0 0,0 0 0 0 0,1-1 0 0 0,-2 1 1 0 0,1-1-1 0 0,0 0 0 0 0,-1-1 0 0 0,1 0 0 0 0,-1 0 0 0 0,0 0 1 0 0,1 0-1 0 0,-1-1 0 0 0,0-1 0 0 0,-6 1 12 0 0,5-1-107 0 0,1 0-1 0 0,0-1 1 0 0,0 0-1 0 0,-1 0 1 0 0,1-1-1 0 0,0 0 1 0 0,0 0-1 0 0,0 0 1 0 0,1-1-1 0 0,-1 0 1 0 0,1-1-1 0 0,-1 1 1 0 0,1-1-1 0 0,0 0 1 0 0,0-1-1 0 0,1 1 1 0 0,-1-1-1 0 0,1 0 1 0 0,-1-3 107 0 0,3 5-479 0 0,1-1 1 0 0,0 0-1 0 0,1 1 1 0 0,-1-1 0 0 0,1 0-1 0 0,-1-3 479 0 0,1 6-73 0 0,-3-13-1617 0 0</inkml:trace>
  <inkml:trace contextRef="#ctx0" brushRef="#br0" timeOffset="633.853">292 883 18887 0 0,'9'3'256'0'0,"0"1"0"0"0,1-2 0 0 0,0 1 0 0 0,0-1 0 0 0,0 0 0 0 0,0-1 0 0 0,0-1 0 0 0,8 1-256 0 0,-7-3 86 0 0,0 0-1 0 0,0 0 0 0 0,-1-1 0 0 0,1-1 1 0 0,-1 0-1 0 0,0 0 0 0 0,0-1 1 0 0,0 0-1 0 0,0-1 0 0 0,-1 0 0 0 0,0 0 1 0 0,-1-1-1 0 0,1 0 0 0 0,-1-1 0 0 0,0 0 1 0 0,-1 0-1 0 0,0 0 0 0 0,0-1 0 0 0,-1 0 1 0 0,0-1-1 0 0,3-7-85 0 0,-6 12 11 0 0,2-6 32 0 0,1-1 0 0 0,-1 0 0 0 0,-1 0 0 0 0,0 0 1 0 0,-1-1-44 0 0,-2 10 6 0 0,-1-1 1 0 0,1 1-1 0 0,-1 0 1 0 0,0 0-1 0 0,0 0 1 0 0,0 0-1 0 0,0 0 1 0 0,0 0 0 0 0,-1 0-1 0 0,0 0 1 0 0,1 0-1 0 0,-1 0 1 0 0,0 0-1 0 0,0 0 1 0 0,-1 0-1 0 0,1 0 1 0 0,-1 0 0 0 0,1 1-1 0 0,-1-1 1 0 0,0 1-1 0 0,0-1 1 0 0,0 1-1 0 0,-1-2-6 0 0,1 4 4 0 0,1-1-1 0 0,0 0 0 0 0,0 0 1 0 0,0 1-1 0 0,-1-1 0 0 0,1 1 1 0 0,0-1-1 0 0,-1 1 0 0 0,1-1 0 0 0,0 1 1 0 0,-1 0-1 0 0,1 0 0 0 0,-1 0 1 0 0,1-1-1 0 0,0 1 0 0 0,-1 1 1 0 0,1-1-1 0 0,-1 0 0 0 0,1 0 1 0 0,0 0-1 0 0,-1 1 0 0 0,0-1-3 0 0,-5 3 42 0 0,-1 0 0 0 0,1 0-1 0 0,-6 3-41 0 0,3 0 29 0 0,1-2 20 0 0,1 1 0 0 0,-1 0-1 0 0,1 1 1 0 0,0 0 0 0 0,1 0 0 0 0,0 1 0 0 0,0 0 0 0 0,0 0-1 0 0,1 1 1 0 0,0 0 0 0 0,0 0 0 0 0,1 0 0 0 0,0 1 0 0 0,1-1-1 0 0,0 1 1 0 0,-2 7-49 0 0,4-9 1 0 0,0-1 1 0 0,1 1-1 0 0,0 0 0 0 0,1 0 0 0 0,0 0 0 0 0,0 0 0 0 0,0 0 0 0 0,1 0 0 0 0,0 0 0 0 0,0 0 1 0 0,1-1-1 0 0,0 1 0 0 0,1 2-1 0 0,-2-4-10 0 0,1-1 1 0 0,0 1-1 0 0,0-1 1 0 0,1 0-1 0 0,-1 0 1 0 0,1 0-1 0 0,0 0 1 0 0,0 0-1 0 0,0-1 0 0 0,0 1 1 0 0,1-1-1 0 0,0 0 1 0 0,-1 0-1 0 0,1 0 1 0 0,0-1-1 0 0,0 1 1 0 0,1-1-1 0 0,-1 0 1 0 0,3 1 9 0 0,6 2-137 0 0,1-1 1 0 0,-1-1 0 0 0,1 0-1 0 0,1-1 137 0 0,-8-1-62 0 0,-1-1-1 0 0,1 0 1 0 0,0-1 0 0 0,-1 1-1 0 0,1-1 1 0 0,-1 0 0 0 0,1-1-1 0 0,-1 0 1 0 0,5-1 62 0 0,0-1-133 0 0,-1-1-1 0 0,0 0 1 0 0,0 0-1 0 0,-1-1 1 0 0,0 0-1 0 0,7-6 134 0 0,-1-1-240 0 0,-1-1-1 0 0,0-1 0 0 0,3-5 241 0 0,30-39-169 0 0,-44 55 226 0 0,-3 4 55 0 0,3 11 414 0 0,-4-7-412 0 0,0 0 0 0 0,-1-1 0 0 0,1 1 0 0 0,-1 0 0 0 0,-1 3-114 0 0,-6 12 242 0 0,-14 46 224 0 0,9-27-162 0 0,-1 10-304 0 0,8-21 68 0 0,-2 1-1 0 0,-1-1 1 0 0,-6 10-68 0 0,-88 185 484 0 0,102-218-450 0 0,-11 20-175 0 0,13-24 139 0 0,-1 0 1 0 0,1 0 0 0 0,0 0 0 0 0,0 0-1 0 0,0 1 1 0 0,0-1 0 0 0,0 0 0 0 0,0 0-1 0 0,0 0 1 0 0,0 0 0 0 0,0 0 0 0 0,0 0-1 0 0,0 0 1 0 0,0 0 0 0 0,0 0 0 0 0,0 1-1 0 0,0-1 1 0 0,-1 0 0 0 0,1 0 0 0 0,0 0-1 0 0,0 0 1 0 0,0 0 0 0 0,0 0 0 0 0,0 0-1 0 0,0 0 1 0 0,0 0 0 0 0,0 0 0 0 0,-1 0-1 0 0,1 0 1 0 0,0 0 0 0 0,0 0 0 0 0,0 0-1 0 0,0 0 1 0 0,0 0 0 0 0,0 0 0 0 0,-1 0-1 0 0,1 0 1 0 0,0 0 0 0 0,0 0 0 0 0,0 0-1 0 0,0 0 1 0 0,0 0 0 0 0,0 0-1 0 0,0 0 1 0 0,0 0 0 0 0,-1 0 0 0 0,1 0-1 0 0,0 0 1 0 0,0 0 0 0 0,0-1 1 0 0,0-13 109 0 0,2 0-32 0 0,2 1 1 0 0,-1 0-1 0 0,2 0 1 0 0,0 0-1 0 0,2-3-77 0 0,4-13 131 0 0,-7 18-85 0 0,22-58 251 0 0,2 1 0 0 0,15-22-297 0 0,1 15 224 0 0,3 3 0 0 0,42-50-224 0 0,-70 98 73 0 0,2 2-1 0 0,22-21-72 0 0,-31 33 50 0 0,1-1-1 0 0,0 1 0 0 0,1 1 0 0 0,0 1 0 0 0,1 0 0 0 0,2-1-49 0 0,-12 7-19 0 0,0 0 0 0 0,0 1 0 0 0,0-1 0 0 0,0 1 0 0 0,0 0 0 0 0,0 0 0 0 0,0 1 0 0 0,0-1 0 0 0,0 1 0 0 0,0 0-1 0 0,4 1 20 0 0,-7-1-24 0 0,1 1 0 0 0,-1-1 0 0 0,1 1 0 0 0,-1 0 0 0 0,1 0 0 0 0,-1 0-1 0 0,0 0 1 0 0,1 0 0 0 0,-1 1 0 0 0,0-1 0 0 0,0 1 0 0 0,0-1-1 0 0,0 1 1 0 0,0 0 0 0 0,0 0 0 0 0,-1 0 0 0 0,1 0 0 0 0,-1 0-1 0 0,1 0 1 0 0,-1 0 0 0 0,0 1 0 0 0,1 0 24 0 0,1 4-28 0 0,0 1 1 0 0,-1-1 0 0 0,0 1-1 0 0,-1-1 1 0 0,1 1-1 0 0,-1 0 1 0 0,-1-1-1 0 0,0 1 1 0 0,0 0-1 0 0,0 0 1 0 0,-1-1-1 0 0,0 1 1 0 0,0 0 0 0 0,-1-1-1 0 0,0 1 1 0 0,-3 5 27 0 0,-4 11-23 0 0,-2-1 0 0 0,-1 0 0 0 0,0 0 0 0 0,-8 7 23 0 0,11-15-17 0 0,0-2-1 0 0,-2 1 0 0 0,1-2 0 0 0,-2 1 1 0 0,0-2-1 0 0,-3 3 18 0 0,9-8-38 0 0,-1-1 0 0 0,0 0 0 0 0,0-1 0 0 0,0 0 0 0 0,-1 0 0 0 0,1-1 0 0 0,-1 1 0 0 0,0-2 0 0 0,0 1 0 0 0,0-1 0 0 0,0 0 0 0 0,0-1 0 0 0,-2 0 38 0 0,6 0-139 0 0,0-1 0 0 0,1 0-1 0 0,-1-1 1 0 0,0 1 0 0 0,1-1 0 0 0,-1 1-1 0 0,1-1 1 0 0,-1 0 0 0 0,1-1 0 0 0,-1 1-1 0 0,1 0 1 0 0,-1-1 0 0 0,1 0 0 0 0,0 0-1 0 0,0 0 1 0 0,0 0 0 0 0,0 0-1 0 0,0-1 1 0 0,1 1 0 0 0,-1-1 0 0 0,1 0-1 0 0,-1 0 1 0 0,1 0 0 0 0,0 0 0 0 0,0 0-1 0 0,1 0 1 0 0,-1-1 0 0 0,0 1 0 0 0,1 0-1 0 0,0-1 1 0 0,0 0 139 0 0,-4-15-1891 0 0</inkml:trace>
  <inkml:trace contextRef="#ctx0" brushRef="#br0" timeOffset="1003.99">1461 733 17503 0 0,'0'0'803'0'0,"0"0"-18"0"0,0 0-475 0 0,-1-8-8 0 0,-1 5-232 0 0,0 0 0 0 0,0-1-1 0 0,0 2 1 0 0,0-1-1 0 0,-1 0 1 0 0,1 0-1 0 0,-1 1 1 0 0,0-1-1 0 0,0 1 1 0 0,0 0 0 0 0,0 0-1 0 0,0 0 1 0 0,0 0-1 0 0,0 0 1 0 0,-1 1-1 0 0,1-1 1 0 0,-1 1 0 0 0,-2 0-70 0 0,-16-9 366 0 0,12 6-240 0 0,0 0 0 0 0,0 1-1 0 0,-1 0 1 0 0,1 1 0 0 0,-1 0 0 0 0,1 1 0 0 0,-1 0-1 0 0,0 1 1 0 0,0 0 0 0 0,1 0 0 0 0,-1 1 0 0 0,0 1-1 0 0,1 0 1 0 0,-1 0 0 0 0,1 1 0 0 0,0 0 0 0 0,-2 1-126 0 0,5-1 28 0 0,4-2-5 0 0,0 1-1 0 0,0-1 0 0 0,0 0 1 0 0,0 1-1 0 0,0-1 0 0 0,0 1 1 0 0,1 0-1 0 0,-1 0 1 0 0,0 0-1 0 0,1 0 0 0 0,0 1 1 0 0,-1-1-1 0 0,1 1 0 0 0,0-1 1 0 0,0 1-1 0 0,0 0-22 0 0,2-2 15 0 0,0-1-1 0 0,0 1 0 0 0,0 0 1 0 0,0 0-1 0 0,1-1 0 0 0,-1 1 1 0 0,0 0-1 0 0,0-1 1 0 0,0 1-1 0 0,0 0 0 0 0,1-1 1 0 0,-1 1-1 0 0,0 0 0 0 0,1-1 1 0 0,-1 1-1 0 0,0-1 1 0 0,1 1-1 0 0,-1 0 0 0 0,1-1 1 0 0,-1 1-1 0 0,1-1 0 0 0,-1 0 1 0 0,1 1-1 0 0,0-1-14 0 0,14 12 135 0 0,-7-8-124 0 0,0-1 0 0 0,0 0 0 0 0,0 0 0 0 0,0 0 0 0 0,1-1 0 0 0,-1-1 0 0 0,1 1 0 0 0,-1-1-1 0 0,1-1 1 0 0,4 0-11 0 0,2 0-13 0 0,0-1 0 0 0,-1-1 0 0 0,1 0-1 0 0,-1-1 1 0 0,13-4 13 0 0,-13 5-11 0 0,-12 2 10 0 0,1 0 0 0 0,-1 0 0 0 0,0 0 1 0 0,0-1-1 0 0,1 1 0 0 0,-1-1 0 0 0,0 1 0 0 0,0-1 1 0 0,0 0-1 0 0,0 0 0 0 0,0 0 0 0 0,0 0 1 0 0,1-1 0 0 0,-1 2-55 0 0,-7 11-28 0 0,-8 56-58 0 0,11-56 4 0 0,-1 0-1 0 0,1 0 1 0 0,1 0-1 0 0,0 0 1 0 0,1 1 137 0 0,0-6-924 0 0,0 1 0 0 0,1 0-1 0 0,-1-1 1 0 0,2 1 0 0 0,0 3 924 0 0,2 4-6962 0 0</inkml:trace>
  <inkml:trace contextRef="#ctx0" brushRef="#br0" timeOffset="1339.381">1613 576 3224 0 0,'2'6'85'0'0,"0"0"-1"0"0,0-1 1 0 0,-1 1 0 0 0,0 0-1 0 0,-1 0 1 0 0,1 0 0 0 0,-1 0 0 0 0,0 0-1 0 0,-1 0 1 0 0,1 0 0 0 0,-1 1-85 0 0,-4 16 3620 0 0,0 0 0 0 0,-3 7-3620 0 0,-3 9 5978 0 0,-14 35-3595 0 0,18-54-2054 0 0,5-13-131 0 0,0-1 1 0 0,0 1-1 0 0,1 0 1 0 0,-1 6-199 0 0,2-11 73 0 0,-1 0 0 0 0,2 0 0 0 0,-1 0-1 0 0,0 1 1 0 0,0-1 0 0 0,1 0 0 0 0,-1 0 0 0 0,1 0 0 0 0,0 0 0 0 0,-1 0 0 0 0,1 0 0 0 0,0 0 0 0 0,0 0 0 0 0,0 0-1 0 0,1 0 1 0 0,-1 0 0 0 0,1 1-73 0 0,-1-3 30 0 0,-1 0 0 0 0,0 1 0 0 0,1-1 0 0 0,-1 0 1 0 0,1 0-1 0 0,0 1 0 0 0,-1-1 0 0 0,1 0 0 0 0,-1 0 0 0 0,1 0 0 0 0,-1 0 0 0 0,1 0 0 0 0,-1 0 0 0 0,1 0 0 0 0,0 0 0 0 0,-1 0 0 0 0,1 0 0 0 0,-1 0 0 0 0,1 0 0 0 0,-1 0 0 0 0,1 0 0 0 0,-1 0 0 0 0,1-1 0 0 0,-1 1 0 0 0,1 0 0 0 0,0-1-30 0 0,17-8 487 0 0,-12 5-283 0 0,6-3-51 0 0,-1-1 0 0 0,0-1-1 0 0,0 0 1 0 0,-1 0 0 0 0,0-1 0 0 0,7-10-153 0 0,-1 2 41 0 0,16-13-41 0 0,4-2 21 0 0,-18 16-7 0 0,0 1 0 0 0,0 1 0 0 0,2 0-1 0 0,0 2 1 0 0,13-7-14 0 0,-24 16-568 0 0,0 0 0 0 0,0 0 0 0 0,0 1 0 0 0,0 0 0 0 0,1 1 568 0 0,-7 1-379 0 0,0 1-1 0 0,0-1 1 0 0,0 1-1 0 0,1 0 1 0 0,-1 0 0 0 0,0 1-1 0 0,0-1 1 0 0,1 0 0 0 0,-1 1-1 0 0,0 0 1 0 0,0 0-1 0 0,0 0 1 0 0,0 0 0 0 0,0 1-1 0 0,0-1 1 0 0,2 2 379 0 0,7 4-6793 0 0</inkml:trace>
  <inkml:trace contextRef="#ctx0" brushRef="#br0" timeOffset="2042.421">2159 688 14280 0 0,'6'-4'417'0'0,"1"-3"598"0"0,-3 2-910 0 0,-4 5-101 0 0,1 0 0 0 0,-1 0-1 0 0,0-1 1 0 0,1 1 0 0 0,-1 0-1 0 0,0 0 1 0 0,0-1 0 0 0,1 1-1 0 0,-1 0 1 0 0,0-1 0 0 0,0 1-1 0 0,0 0 1 0 0,0-1 0 0 0,1 1-1 0 0,-1 0 1 0 0,0-1 0 0 0,0 1-1 0 0,0 0 1 0 0,0-1 0 0 0,0 1-1 0 0,0-1 1 0 0,0 1 0 0 0,0 0 0 0 0,0-1-1 0 0,0 1 1 0 0,0-1 0 0 0,0 1-1 0 0,0 0 1 0 0,0-1 0 0 0,-1 1-4 0 0,0-2 127 0 0,-1 0 1 0 0,1 0 0 0 0,-1 0 0 0 0,0 0 0 0 0,0 1-1 0 0,1-1 1 0 0,-1 1 0 0 0,-1-1 0 0 0,1 1 0 0 0,0 0 0 0 0,0 0-1 0 0,0 0 1 0 0,-1 0 0 0 0,1 0 0 0 0,0 1 0 0 0,-1-1-1 0 0,1 1 1 0 0,-1-1 0 0 0,1 1 0 0 0,-1 0 0 0 0,1 0 0 0 0,0 0-1 0 0,-1 0 1 0 0,1 0 0 0 0,-1 1-128 0 0,-3-1 132 0 0,1 1-1 0 0,0 0 1 0 0,-1 1-1 0 0,1-1 1 0 0,0 1 0 0 0,0 0-1 0 0,0 0 1 0 0,0 1-1 0 0,1-1 1 0 0,-1 1-1 0 0,1 0 1 0 0,-1 1-132 0 0,-10 8 236 0 0,2-2-38 0 0,1 1 0 0 0,-5 5-198 0 0,14-13 27 0 0,0 1 0 0 0,0-1 1 0 0,0 1-1 0 0,1 0 0 0 0,-1 0 1 0 0,1 0-1 0 0,0 1 1 0 0,0-1-1 0 0,0 0 0 0 0,0 2-27 0 0,1 1 41 0 0,-1-1 17 0 0,1-1 0 0 0,-1 1 0 0 0,1 0-1 0 0,0 4-57 0 0,4 3 50 0 0,1-10-34 0 0,-2-3-6 0 0,1 2 6 0 0,0 0 1 0 0,0 0-1 0 0,1 0 0 0 0,-1-1 0 0 0,1 0 0 0 0,-1 0 0 0 0,1 0 1 0 0,-1 0-1 0 0,1 0 0 0 0,-1-1 0 0 0,1 1 0 0 0,0-1 0 0 0,-1 0 0 0 0,1 0 1 0 0,0 0-1 0 0,-1-1 0 0 0,1 1 0 0 0,0-1 0 0 0,2-1-16 0 0,6-2-39 0 0,1-1-1 0 0,-1 0 1 0 0,0-1-1 0 0,9-6 40 0 0,-18 10-22 0 0,5-2-1 0 0,-1-1 1 0 0,0-1-1 0 0,0 1 1 0 0,0-1-1 0 0,-1-1 1 0 0,0 1-1 0 0,2-3 23 0 0,9-14-77 0 0,9-14 77 0 0,-19 26-16 0 0,-5 8 15 0 0,0-1 0 0 0,0 1 1 0 0,-1-1-1 0 0,1 0 0 0 0,-1 0 0 0 0,0 0 1 0 0,4-10-55 0 0,-5 14 57 0 0,0 0-1 0 0,0 0 1 0 0,0 0-1 0 0,0 0 1 0 0,0 0-1 0 0,0 0 1 0 0,0 0-1 0 0,0 0 1 0 0,0 0-1 0 0,0 0 1 0 0,0 0-1 0 0,0 0 1 0 0,0 0-1 0 0,0 0 1 0 0,0 0-1 0 0,0 0 0 0 0,0 0 1 0 0,0 0-1 0 0,0 0 1 0 0,0 0-1 0 0,0 0 1 0 0,0-1-1 0 0,0 1 1 0 0,0 0-1 0 0,0 0 1 0 0,0 0-1 0 0,0 0 1 0 0,0 0-1 0 0,0 0 1 0 0,0 0-1 0 0,0 0 1 0 0,0 0-1 0 0,0 0 1 0 0,0 0-1 0 0,-1 0 1 0 0,1 0-1 0 0,0 0 1 0 0,0 0-1 0 0,0 0 0 0 0,0 0 1 0 0,0 0-1 0 0,0 0 1 0 0,0 0-1 0 0,0 0 1 0 0,0 0-1 0 0,0 0 1 0 0,0 0-1 0 0,1 0 1 0 0,-1 0-1 0 0,0 0-1 0 0,-5 4 82 0 0,-6 11 34 0 0,9-9-155 0 0,-1 2-46 0 0,-1 1 0 0 0,1 0-1 0 0,1 0 1 0 0,0 0 0 0 0,0 0-1 0 0,1 1 1 0 0,0-1 0 0 0,0 0 0 0 0,1 1-1 0 0,1 5 86 0 0,-1-8-30 0 0,2 1-1 0 0,-1-1 0 0 0,1 0 1 0 0,0 0-1 0 0,0 0 0 0 0,1 0 1 0 0,0 0-1 0 0,0 0 0 0 0,0-1 1 0 0,1 1-1 0 0,0-1 0 0 0,3 4 31 0 0,-5-9 1 0 0,0 0-1 0 0,0 1 0 0 0,0-1 1 0 0,0 0-1 0 0,0 0 0 0 0,0 0 1 0 0,1 0-1 0 0,-1 0 0 0 0,0-1 1 0 0,0 1-1 0 0,1 0 0 0 0,-1-1 0 0 0,2 0 0 0 0,31 2 53 0 0,-34-2-50 0 0,5 0 10 0 0,1-1-1 0 0,0 0 0 0 0,0-1 1 0 0,-1 1-1 0 0,1-1 0 0 0,-1 0 1 0 0,1-1-1 0 0,3-2-12 0 0,6-3 5 0 0,0-1-1 0 0,8-6-4 0 0,-9 4 34 0 0,0 0 0 0 0,-1-2-1 0 0,0 0 1 0 0,8-10-34 0 0,3-7 272 0 0,15-25-272 0 0,5-11 9 0 0,-4-3-1 0 0,21-47-8 0 0,-3-22 64 0 0,-44 101 15 0 0,-1 0 0 0 0,-2-4-79 0 0,-6 22 107 0 0,-2 0-1 0 0,0 0 0 0 0,-2-1 0 0 0,0 0 1 0 0,-1-2-107 0 0,-1 19 16 0 0,0 1 1 0 0,0-1-1 0 0,0 1 0 0 0,0-1 1 0 0,-1 1-1 0 0,1-1 1 0 0,-1 1-1 0 0,0-1 0 0 0,1 1 1 0 0,-1 0-1 0 0,0-1 1 0 0,0 1-1 0 0,-1 0 0 0 0,1 0 1 0 0,0 0-1 0 0,-2-1-16 0 0,1 2 20 0 0,0 1 0 0 0,1 0 0 0 0,-1 1-1 0 0,0-1 1 0 0,0 0 0 0 0,0 1-1 0 0,0-1 1 0 0,0 1 0 0 0,0-1 0 0 0,1 1-1 0 0,-1 0 1 0 0,0 0 0 0 0,1 0 0 0 0,-1 0-1 0 0,0 0-19 0 0,-6 7 80 0 0,0 0 0 0 0,1 1 0 0 0,0 0 0 0 0,1 0 0 0 0,-1 1 1 0 0,2 0-1 0 0,-2 4-80 0 0,6-13 15 0 0,-10 19 83 0 0,2 1 0 0 0,1 0 0 0 0,0 0 0 0 0,1 1 0 0 0,2-1 0 0 0,0 1 0 0 0,1 1 0 0 0,1 5-98 0 0,-1 27-16 0 0,3-1 0 0 0,5 47 16 0 0,-3-83 3 0 0,1 0-1 0 0,1 0 1 0 0,1 0 0 0 0,0-1-1 0 0,2 3-2 0 0,-2-10 7 0 0,0 0 0 0 0,0-1 0 0 0,1 1 0 0 0,0-1-1 0 0,0 0 1 0 0,1 0 0 0 0,0-1 0 0 0,1 1 0 0 0,2 1-7 0 0,-3-5 6 0 0,0 0 0 0 0,0-1-1 0 0,1 0 1 0 0,-1 0 0 0 0,1 0 0 0 0,-1-1 0 0 0,1 0-1 0 0,0 0 1 0 0,1 0 0 0 0,-1-1 0 0 0,0 0 0 0 0,1-1 0 0 0,-1 0-1 0 0,1 0 1 0 0,-1-1 0 0 0,1 1 0 0 0,-1-2 0 0 0,1 1-1 0 0,0-1 1 0 0,-1 0 0 0 0,1-1 0 0 0,4-1-6 0 0,-4 0 11 0 0,1-2 0 0 0,0 1 0 0 0,-1-1 0 0 0,0 0 0 0 0,0-1 0 0 0,-1 0 0 0 0,0 0 0 0 0,0-1 0 0 0,0 0 0 0 0,2-3-11 0 0,3-5-30 0 0,0-1 0 0 0,-1 0-1 0 0,-1-1 1 0 0,5-12 30 0 0,-10 20-4 0 0,-1-1-1 0 0,0 0 1 0 0,0 0-1 0 0,-1 0 0 0 0,-1 0 1 0 0,1-1-1 0 0,-2 1 1 0 0,0-1-1 0 0,0 1 1 0 0,-1-1-1 0 0,0 1 0 0 0,0-1 1 0 0,-1 1-1 0 0,-2-6 5 0 0,2 13-1 0 0,0 1 0 0 0,0 0 0 0 0,0 0-1 0 0,0 0 1 0 0,0 0 0 0 0,0 0 0 0 0,-1 0 0 0 0,1 0-1 0 0,-1 0 1 0 0,1 1 0 0 0,-1-1 0 0 0,0 0 0 0 0,0 1-1 0 0,1 0 1 0 0,-1-1 0 0 0,0 1 0 0 0,0 0 0 0 0,-1 0-1 0 0,1 0 1 0 0,0 0 0 0 0,0 0 0 0 0,0 1 0 0 0,-1-1-1 0 0,1 1 1 0 0,0-1 0 0 0,-1 1 0 0 0,1 0-1 0 0,0 0 1 0 0,-1 0 0 0 0,1 0 0 0 0,0 0 0 0 0,-1 1-1 0 0,1-1 1 0 0,0 1 0 0 0,-1-1 0 0 0,1 1 0 0 0,0 0-1 0 0,0 0 1 0 0,0 0 0 0 0,0 0 0 0 0,0 0 0 0 0,0 0-1 0 0,0 1 1 0 0,0-1 0 0 0,0 1 0 0 0,0-1 0 0 0,1 1-1 0 0,-1 0 1 0 0,1 0 0 0 0,-1 0 0 0 0,1 0 0 0 0,0 0-1 0 0,-1 2 2 0 0,-10 19 30 0 0,7-14 4 0 0,0 1 1 0 0,0 0-1 0 0,1 0 0 0 0,1 1 1 0 0,0-1-1 0 0,-2 9-34 0 0,-3 32 12 0 0,4-31-12 0 0,1 0 0 0 0,0 0 0 0 0,2 0 0 0 0,0 0 0 0 0,1 0 0 0 0,3 20 0 0 0,1-22-143 0 0,0 1 0 0 0,0-1 0 0 0,4 7 143 0 0,-5-18-68 0 0,0-1 0 0 0,0 1 1 0 0,0 0-1 0 0,1-1 1 0 0,0 0-1 0 0,0 0 1 0 0,1 0-1 0 0,-1-1 1 0 0,1 1-1 0 0,1-1 68 0 0,-4-3-550 0 0,0-1 1 0 0,0 1-1 0 0,0-1 1 0 0,0 0-1 0 0,0 0 1 0 0,0 0-1 0 0,0 0 0 0 0,0 0 1 0 0,1-1-1 0 0,-1 1 1 0 0,2-1 549 0 0,-3 1-766 0 0,16 3-6301 0 0</inkml:trace>
  <inkml:trace contextRef="#ctx0" brushRef="#br0" timeOffset="2373.025">3190 284 8288 0 0,'-1'0'638'0'0,"-78"-8"1526"0"0,-22 9 3674 0 0,-41-1-735 0 0,-48-8-5103 0 0,144 5 595 0 0,-3 2-595 0 0,5 1-13 0 0,-14-3 13 0 0,21-1-1016 0 0,2 3-382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5:05.6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198 545 15664 0 0,'0'17'417'0'0,"-1"1"-1"0"0,-1-1 1 0 0,-1 0 0 0 0,-3 16-417 0 0,-3 8 30 0 0,5-21-10 0 0,-1 1 1 0 0,-3 8-21 0 0,-68 190 1081 0 0,64-188-844 0 0,0-1-1 0 0,-2-1 1 0 0,-15 25-237 0 0,17-38 294 0 0,7-11 74 0 0,5-8 752 0 0,17-55-74 0 0,-11 37-666 0 0,0 0 1 0 0,7-14-381 0 0,40-81 1123 0 0,5 3-1 0 0,22-27-1122 0 0,-71 125 42 0 0,0 1 0 0 0,2-1 0 0 0,0 2 0 0 0,0 0 0 0 0,3-2-42 0 0,-13 14 4 0 0,-1 1 1 0 0,1-1 0 0 0,0 0 0 0 0,0 0 0 0 0,0 1-1 0 0,0-1 1 0 0,0 0 0 0 0,0 1 0 0 0,0-1 0 0 0,0 1-1 0 0,0 0 1 0 0,0-1 0 0 0,0 1 0 0 0,1 0-1 0 0,-1-1 1 0 0,0 1 0 0 0,0 0 0 0 0,0 0 0 0 0,0 0-1 0 0,1 0 1 0 0,-1 0-5 0 0,0 1 5 0 0,0-1 0 0 0,0 0 0 0 0,0 1 0 0 0,-1-1 0 0 0,1 1-1 0 0,0 0 1 0 0,0-1 0 0 0,0 1 0 0 0,0 0 0 0 0,-1-1 0 0 0,1 1 0 0 0,0 0-1 0 0,-1 0 1 0 0,1 0 0 0 0,-1-1 0 0 0,1 1 0 0 0,-1 0 0 0 0,1 1-5 0 0,1 4 22 0 0,1 0 1 0 0,-2 0-1 0 0,1 0 0 0 0,-1 0 1 0 0,0 0-1 0 0,0 4-22 0 0,5 128 18 0 0,-6-92-19 0 0,2 0 1 0 0,1 0-1 0 0,8 26 1 0 0,-9-64 17 0 0,0 0 0 0 0,0 0 0 0 0,1 0 0 0 0,0 0 0 0 0,1-1 0 0 0,0 1 0 0 0,0-1-1 0 0,4 6-16 0 0,-5-10 23 0 0,-1 0-1 0 0,1 0 1 0 0,0 0-1 0 0,0 0 0 0 0,0 0 1 0 0,0-1-1 0 0,0 1 0 0 0,0-1 1 0 0,1 0-1 0 0,-1 0 0 0 0,1 0 1 0 0,0 0-1 0 0,0-1 0 0 0,-1 0 1 0 0,1 1-1 0 0,0-1 1 0 0,0-1-1 0 0,0 1 0 0 0,1-1-22 0 0,4 1 28 0 0,0-1 0 0 0,0-1-1 0 0,-1 0 1 0 0,1 0 0 0 0,0-1-1 0 0,0 0 1 0 0,-1 0 0 0 0,1-1 0 0 0,-1 0-1 0 0,0-1 1 0 0,0 0 0 0 0,0 0-1 0 0,0 0 1 0 0,5-5-28 0 0,10-10-18 0 0,0 0 0 0 0,-1-1 1 0 0,15-18 17 0 0,-15 14 25 0 0,-10 12-63 0 0,-2 0 1 0 0,1 0-1 0 0,-2-1 0 0 0,1 0 0 0 0,-2-1 0 0 0,0 0 0 0 0,-1-1 1 0 0,0 1-1 0 0,-1-1 0 0 0,0 0 0 0 0,1-12 38 0 0,-4 15-113 0 0,-2 9 84 0 0,0-1 0 0 0,0 1 0 0 0,-1-1 0 0 0,1 1 0 0 0,-1-1 0 0 0,0 1 0 0 0,0-1 0 0 0,0 0 0 0 0,-1 1 0 0 0,1-1 0 0 0,-1-1 29 0 0,0 3-8 0 0,1-1 0 0 0,-1 1-1 0 0,0 0 1 0 0,1 0 0 0 0,-1 0 0 0 0,0-1-1 0 0,-1 1 1 0 0,1 0 0 0 0,0 0-1 0 0,0 0 1 0 0,-1 0 0 0 0,1 1 0 0 0,-1-1-1 0 0,0 0 1 0 0,0 1 0 0 0,1-1-1 0 0,-1 1 1 0 0,0-1 0 0 0,0 1 0 0 0,0 0-1 0 0,0 0 1 0 0,-1 0 0 0 0,1 0-1 0 0,0 0 1 0 0,0 1 0 0 0,-1-1 0 0 0,1 1-1 0 0,-2-1 9 0 0,-2 0-75 0 0,1 1-1 0 0,-1-1 1 0 0,1 1 0 0 0,-1 0-1 0 0,0 0 1 0 0,1 1 0 0 0,-1 0-1 0 0,1 0 1 0 0,-1 0-1 0 0,1 1 1 0 0,0 0 0 0 0,-1 0-1 0 0,1 0 1 0 0,0 0 0 0 0,0 1-1 0 0,1 0 1 0 0,-1 0-1 0 0,0 0 1 0 0,1 1 0 0 0,0 0-1 0 0,0-1 1 0 0,-2 4 75 0 0,-1 1 3 0 0,0 0 0 0 0,1 0 0 0 0,0 1 0 0 0,0 0 0 0 0,1 1 0 0 0,1-1 0 0 0,-1 1 0 0 0,1-1 0 0 0,1 2 0 0 0,0-1 0 0 0,-1 8-3 0 0,2-8 9 0 0,1 0 1 0 0,0 0-1 0 0,1 0 0 0 0,0 0 1 0 0,1 0-1 0 0,0 0 1 0 0,0 0-1 0 0,1 0 0 0 0,1 0 1 0 0,0 0-10 0 0,-1-2-22 0 0,1-1-1 0 0,0 1 1 0 0,0-1 0 0 0,1 0 0 0 0,0 0 0 0 0,0 0 0 0 0,1 0 0 0 0,0-1-1 0 0,0 1 1 0 0,0-1 0 0 0,1 0 0 0 0,4 3 22 0 0,1-2 92 0 0,0 1-1 0 0,0-2 1 0 0,1 1 0 0 0,0-2 0 0 0,0 1-1 0 0,1-2 1 0 0,-1 0 0 0 0,10 2-92 0 0,1-1 26 0 0,1-1 0 0 0,-1-1-1 0 0,1-1 1 0 0,11-1-26 0 0,-19-2 0 0 0,0 0-1 0 0,0-1 1 0 0,0 0-1 0 0,-1-2 1 0 0,1 0-1 0 0,-1 0 1 0 0,0-2-1 0 0,0 0 0 0 0,0 0 1 0 0,3-3 0 0 0,3-3-29 0 0,-1-1 1 0 0,0-1 0 0 0,-1-1-1 0 0,-1 0 1 0 0,0-1-1 0 0,9-12 29 0 0,-16 15-86 0 0,-1-1 0 0 0,0 0 0 0 0,0-1 0 0 0,-2 0 0 0 0,0 0 0 0 0,0-1 0 0 0,-2 0 0 0 0,2-7 86 0 0,-3-7 0 0 0,-5 30 0 0 0,0 0 0 0 0,1 0 0 0 0,-1 0 0 0 0,0 0 0 0 0,0-1 0 0 0,0 1 0 0 0,0 0 0 0 0,0 0 0 0 0,0 0 0 0 0,0-1 0 0 0,0 1 0 0 0,0 0 0 0 0,0 0 0 0 0,0-1 0 0 0,0 1 0 0 0,0 0 0 0 0,0 0 0 0 0,0 0 0 0 0,0-1 0 0 0,0 1 0 0 0,0 0 0 0 0,0 0 0 0 0,0 0 0 0 0,0-1 0 0 0,0 1 0 0 0,0 0 0 0 0,0 0 0 0 0,0 0 0 0 0,0-1 0 0 0,0 1 0 0 0,-1 0 0 0 0,1 0 0 0 0,0 0 0 0 0,0 0 0 0 0,0-1 0 0 0,0 1 0 0 0,0 0 0 0 0,-1 0 0 0 0,1 0 0 0 0,0 0 0 0 0,0 0 0 0 0,0 0 0 0 0,-1-1 0 0 0,1 1 0 0 0,0 0 0 0 0,0 0 0 0 0,0 0 0 0 0,-1 0 0 0 0,1 0 0 0 0,0 0 0 0 0,0 0 0 0 0,0 0 0 0 0,-1 0 0 0 0,1 0 0 0 0,0 0 0 0 0,0 0 0 0 0,-1 0 0 0 0,1 0 0 0 0,0 0 0 0 0,0 0 0 0 0,0 0 0 0 0,-1 1 0 0 0,1-1 0 0 0,0 0 0 0 0,-11 6 0 0 0,11-5 0 0 0,-9 6 15 0 0,1 1 0 0 0,0 0-1 0 0,0 0 1 0 0,1 1 0 0 0,-4 6-15 0 0,-9 11 102 0 0,8-12-130 0 0,2 1-1 0 0,0 1 1 0 0,0-1-1 0 0,2 2 0 0 0,0-1 1 0 0,0 1-1 0 0,-2 12 29 0 0,6-17-6 0 0,1-1 1 0 0,0 0-1 0 0,1 1 0 0 0,0 7 6 0 0,1-14-20 0 0,1 0 0 0 0,0 0-1 0 0,0 1 1 0 0,0-1 0 0 0,1 0 0 0 0,0 0 0 0 0,0 0 0 0 0,0 0-1 0 0,1 0 1 0 0,-1 0 0 0 0,3 3 20 0 0,-2-5 2 0 0,-1-1-1 0 0,1 0 1 0 0,0 0 0 0 0,0 0-1 0 0,0 0 1 0 0,0 0-1 0 0,0-1 1 0 0,1 1 0 0 0,-1-1-1 0 0,0 1 1 0 0,1-1 0 0 0,-1 0-1 0 0,1 0 1 0 0,0 0 0 0 0,-1 0-1 0 0,1 0 1 0 0,0-1 0 0 0,-1 1-1 0 0,1-1 1 0 0,0 1 0 0 0,0-1-1 0 0,1 0-1 0 0,3 0-5 0 0,1 0 0 0 0,-1-1 0 0 0,1 0-1 0 0,-1 0 1 0 0,0 0 0 0 0,1-1 0 0 0,5-2 5 0 0,10-4-26 0 0,18-7 44 0 0,0-1 0 0 0,-1-3 0 0 0,4-4-18 0 0,-4 1-84 0 0,-20 11 38 0 0,0 0 0 0 0,-2-1-1 0 0,7-6 47 0 0,-8 4-34 0 0,-1 0 0 0 0,-1-1 0 0 0,0-1 0 0 0,6-8 34 0 0,-17 15 0 0 0,-5 0 0 0 0,1 9 0 0 0,-1-1 0 0 0,0 1 0 0 0,0-1 0 0 0,0 0 0 0 0,0 1 0 0 0,0 0 0 0 0,0-1 0 0 0,0 1 0 0 0,0 0 0 0 0,0-1 0 0 0,0 1 0 0 0,0 0 0 0 0,0 0 0 0 0,0 0 0 0 0,0 0 0 0 0,0 0 0 0 0,0 0 0 0 0,0 0 0 0 0,0 0 0 0 0,0 1 0 0 0,0-1 0 0 0,0 0 0 0 0,0 1 0 0 0,-25 6 0 0 0,20-4 0 0 0,-1 0 0 0 0,0 1 0 0 0,1-1 0 0 0,0 1 0 0 0,0 1 0 0 0,0-1 0 0 0,0 1 0 0 0,1 0 0 0 0,0 1 0 0 0,-1 1 0 0 0,-10 12 0 0 0,1 0 0 0 0,-4 10 0 0 0,17-26 0 0 0,-4 8 52 0 0,0 0 0 0 0,0 0 0 0 0,1 1 0 0 0,0 0 0 0 0,1-1 0 0 0,1 2 0 0 0,0-1 0 0 0,0 0 0 0 0,2 1 0 0 0,-2 11-52 0 0,3-20 6 0 0,1-1 1 0 0,-1 1-1 0 0,0-1 0 0 0,1 1 0 0 0,0-1 0 0 0,0 0 0 0 0,0 1 1 0 0,0-1-1 0 0,0 0 0 0 0,1 1 0 0 0,-1-1 0 0 0,1 0 0 0 0,2 2-6 0 0,-3-3 21 0 0,0-1 0 0 0,0 1 0 0 0,1-1 0 0 0,-1 0 0 0 0,1 1 0 0 0,-1-1 0 0 0,1 0 0 0 0,0 0 0 0 0,-1 0 0 0 0,1 0 0 0 0,0 0 0 0 0,0-1 0 0 0,0 1 0 0 0,0-1 0 0 0,-1 1 0 0 0,1-1 0 0 0,0 1 0 0 0,0-1 0 0 0,0 0-1 0 0,0 0 1 0 0,0 0 0 0 0,0 0 0 0 0,0 0 0 0 0,0-1 0 0 0,1 1-21 0 0,8-3 59 0 0,-1-1-1 0 0,0 1 0 0 0,0-1 1 0 0,-1-1-1 0 0,1 0 0 0 0,-1 0 0 0 0,0-1 1 0 0,0 0-1 0 0,-1-1 0 0 0,0 0 1 0 0,6-5-59 0 0,12-16 147 0 0,0-1 0 0 0,11-17-147 0 0,6-14 94 0 0,-3-2 0 0 0,-3-1 0 0 0,3-11-94 0 0,-17 23 72 0 0,-2 0 1 0 0,9-40-73 0 0,-14 31 104 0 0,-2 0 1 0 0,-2 0-1 0 0,-4-1 0 0 0,2-61-104 0 0,-9 105 14 0 0,-1 1 1 0 0,0 0-1 0 0,-1-1 0 0 0,-1 1 0 0 0,-1 0 1 0 0,0 0-1 0 0,-1 0 0 0 0,0 0 0 0 0,-5-7-14 0 0,9 22 0 0 0,0 0 0 0 0,-1 0 0 0 0,1 0 0 0 0,-1 0 0 0 0,1 0 0 0 0,-1 0 0 0 0,0 0 0 0 0,1 0 0 0 0,-1 0 0 0 0,0 0 0 0 0,0 1 0 0 0,0-1 0 0 0,0 0 0 0 0,1 1 0 0 0,-1-1 0 0 0,0 0 0 0 0,0 1 0 0 0,0-1 0 0 0,0 1 0 0 0,0-1 0 0 0,-1 1 0 0 0,0 0 0 0 0,1 0 0 0 0,0 0 0 0 0,-1 0 0 0 0,1 0 0 0 0,-1 1 0 0 0,1-1 0 0 0,0 0 0 0 0,0 1 0 0 0,-1-1 0 0 0,1 1 0 0 0,0-1 0 0 0,0 1 0 0 0,-1 0 0 0 0,1 0 0 0 0,0-1 0 0 0,0 1 0 0 0,0 0 0 0 0,0 0 0 0 0,0 0 0 0 0,-5 5 0 0 0,1 0 0 0 0,0 0 0 0 0,0 1 0 0 0,1-1 0 0 0,-1 1 0 0 0,1 0 0 0 0,1 0 0 0 0,-3 7 0 0 0,-5 15 0 0 0,-4 19 0 0 0,13-39 0 0 0,-8 32 3 0 0,1 0-1 0 0,2 1 1 0 0,2-1 0 0 0,2 2-1 0 0,2 3-2 0 0,2 41 59 0 0,12 81-59 0 0,-8-126-162 0 0,2-1 0 0 0,1 0 1 0 0,2 0-1 0 0,2-1 0 0 0,2 0 0 0 0,1-1 0 0 0,10 16 162 0 0,-20-46-474 0 0,0 0 1 0 0,1 0-1 0 0,0-1 1 0 0,0 0-1 0 0,1 0 1 0 0,1 1 473 0 0,17 15-1658 0 0</inkml:trace>
  <inkml:trace contextRef="#ctx0" brushRef="#br0" timeOffset="606.088">2605 691 19351 0 0,'5'25'1751'0'0,"-5"-24"-1382"0"0,0-1-35 0 0,-8 0 436 0 0,-2 1-649 0 0,1 0 1 0 0,0 0-1 0 0,-1 1 0 0 0,1 0 0 0 0,0 0 0 0 0,0 1 0 0 0,0 1 0 0 0,-6 2-121 0 0,-10 7-12 0 0,0 1-1 0 0,-4 4 13 0 0,24-14 0 0 0,-1 0 0 0 0,1 1 0 0 0,0-1 0 0 0,1 1 0 0 0,-1 0 0 0 0,1 1 0 0 0,0-1 0 0 0,1 1 0 0 0,-1-1 0 0 0,1 1 0 0 0,0 0 0 0 0,0 0 0 0 0,1 1 0 0 0,0-1 0 0 0,0 1 0 0 0,0-1 0 0 0,1 1 0 0 0,1-5-1 0 0,-1 0 0 0 0,1 0 0 0 0,0 0-1 0 0,0 1 1 0 0,1-1 0 0 0,-1 0 0 0 0,0 0 0 0 0,1 0-1 0 0,-1-1 1 0 0,1 1 0 0 0,0 0 0 0 0,-1 0 0 0 0,1 0-1 0 0,0 0 1 0 0,0 0 0 0 0,0-1 0 0 0,0 1 0 0 0,1 0-1 0 0,-1-1 1 0 0,0 1 0 0 0,1-1 0 0 0,-1 0-1 0 0,1 1 1 0 0,-1-1 0 0 0,1 0 0 0 0,0 0 0 0 0,0 0-1 0 0,-1 0 1 0 0,1 0 0 0 0,0 0 0 0 0,0-1 0 0 0,2 1 1 0 0,3 2 60 0 0,0-2 0 0 0,1 1 0 0 0,0-1 0 0 0,-1 0 0 0 0,1-1 1 0 0,0 0-1 0 0,-1 0 0 0 0,2 0-60 0 0,-4-1 107 0 0,0 1-1 0 0,0 0 0 0 0,0 0 0 0 0,0-1 0 0 0,0 0 0 0 0,0 0-1 0 0,-1 0 1 0 0,1 0 0 0 0,0-1 0 0 0,-1 0 0 0 0,1 0 0 0 0,-1 0 0 0 0,1 0-1 0 0,-1-1 1 0 0,1-1-106 0 0,9-7-325 0 0,0-1 0 0 0,-1-1-1 0 0,10-13 326 0 0,-17 19-125 0 0,0 0 0 0 0,-1-1 0 0 0,0 0 0 0 0,0 0 0 0 0,-1-1 0 0 0,0 1 0 0 0,-1-1 0 0 0,2-5 125 0 0,-4 8 0 0 0,-1 0 0 0 0,0 0 0 0 0,-1 0 0 0 0,1-1 0 0 0,-1 1 0 0 0,0 1 0 0 0,-1-1 0 0 0,-1-5 0 0 0,3 10 4 0 0,0 1 0 0 0,0 0 0 0 0,0-1 0 0 0,0 1 0 0 0,-1 0 0 0 0,1-1 0 0 0,0 1 0 0 0,0 0 0 0 0,0-1 0 0 0,0 1 0 0 0,-1 0 0 0 0,1-1 0 0 0,0 1 0 0 0,0 0 0 0 0,0 0 0 0 0,-1-1 0 0 0,1 1-1 0 0,0 0 1 0 0,-1 0 0 0 0,1-1 0 0 0,0 1 0 0 0,0 0 0 0 0,-1 0 0 0 0,1 0 0 0 0,0 0 0 0 0,-1 0 0 0 0,1-1 0 0 0,0 1 0 0 0,-1 0 0 0 0,1 0 0 0 0,-1 0 0 0 0,1 0 0 0 0,0 0 0 0 0,-1 0 0 0 0,1 0 0 0 0,0 0-4 0 0,-2 1 24 0 0,1-1 0 0 0,0 1 0 0 0,0-1 0 0 0,0 1 0 0 0,0-1 0 0 0,0 1 0 0 0,0 0 0 0 0,0 0 0 0 0,0-1 0 0 0,1 1 0 0 0,-1 0 0 0 0,0 0-24 0 0,-2 2 29 0 0,1 0 0 0 0,-1 1 1 0 0,1-1-1 0 0,0 1 1 0 0,0-1-1 0 0,-2 5-29 0 0,1 8 142 0 0,0 0 1 0 0,1 0-1 0 0,0 0 0 0 0,2 0 1 0 0,0 1-1 0 0,1-1 0 0 0,0 0 1 0 0,1 0-1 0 0,3 10-142 0 0,-1-10 309 0 0,1 1 0 0 0,0-1 0 0 0,1 0-1 0 0,0-1 1 0 0,5 7-309 0 0,-8-16 156 0 0,3 7-147 0 0,0-1 0 0 0,1 1 0 0 0,1-1-1 0 0,0-1 1 0 0,0 1 0 0 0,1-1 0 0 0,1-1 0 0 0,9 9-9 0 0,-12-13-447 0 0,8 6 1261 0 0,-10-8-3961 0 0,-2 1-3428 0 0,-3-5-1136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5:01.9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77 0 11520 0 0,'0'0'886'0'0,"1"2"-582"0"0,1 1 165 0 0,1 1-1 0 0,-1-1 1 0 0,0 1 0 0 0,0-1-1 0 0,-1 1 1 0 0,1 0-1 0 0,-1-1 1 0 0,0 1 0 0 0,0 0-1 0 0,0 0 1 0 0,0 2-469 0 0,2 48 5923 0 0,-2-32-5526 0 0,-1 17 437 0 0,-2 0 0 0 0,-7 35-834 0 0,0 6 394 0 0,-53 456 640 0 0,49-438-974 0 0,10-72-353 0 0,1 0 0 0 0,1 0 0 0 0,2 1 0 0 0,0-1 1 0 0,2 0-1 0 0,1 0 0 0 0,1 1 293 0 0,-5-25-109 0 0,1-1-1 0 0,-1 1 0 0 0,0-1 0 0 0,1 1 1 0 0,-1-1-1 0 0,1 1 0 0 0,0-1 1 0 0,0 0-1 0 0,-1 1 0 0 0,1-1 0 0 0,1 1 110 0 0,-2-2-121 0 0,1 1 0 0 0,0-1-1 0 0,0 1 1 0 0,-1-1-1 0 0,1 1 1 0 0,0-1-1 0 0,0 0 1 0 0,0 1-1 0 0,0-1 1 0 0,0 0-1 0 0,0 0 1 0 0,-1 1 0 0 0,1-1-1 0 0,0 0 1 0 0,0 0-1 0 0,0 0 1 0 0,0 0-1 0 0,0 0 1 0 0,0-1-1 0 0,0 1 122 0 0,15-2-2016 0 0</inkml:trace>
  <inkml:trace contextRef="#ctx0" brushRef="#br0" timeOffset="386.964">528 299 7368 0 0,'-1'15'784'0'0,"-1"-9"317"0"0,0-1-1 0 0,0 0 1 0 0,-1 0 0 0 0,0 0 0 0 0,0 0 0 0 0,0-1 0 0 0,0 1-1 0 0,-4 3-1100 0 0,-33 30 3963 0 0,12-12-4055 0 0,-56 68 1075 0 0,4 4 0 0 0,-59 96-983 0 0,115-158 482 0 0,2 0-1 0 0,2 2 0 0 0,-10 27-481 0 0,28-62 86 0 0,1 0 0 0 0,0 0 0 0 0,0 0 0 0 0,0 1 0 0 0,0-1-1 0 0,1 0 1 0 0,-1 1 0 0 0,1-1 0 0 0,0 0 0 0 0,0 0 0 0 0,0 1 0 0 0,0-1-1 0 0,1 0 1 0 0,-1 1 0 0 0,2 1-86 0 0,-1-3 50 0 0,-1 0-1 0 0,1-1 1 0 0,1 1 0 0 0,-1 0-1 0 0,0 0 1 0 0,0-1-1 0 0,1 1 1 0 0,-1-1 0 0 0,1 1-1 0 0,-1-1 1 0 0,1 0-1 0 0,-1 0 1 0 0,1 0 0 0 0,0 0-1 0 0,0 0 1 0 0,0 0-1 0 0,0 0 1 0 0,-1 0 0 0 0,1-1-1 0 0,0 1 1 0 0,0 0-1 0 0,0-1 1 0 0,0 0 0 0 0,1 0-1 0 0,-1 0-49 0 0,4 1 96 0 0,1-1-1 0 0,-1 0 0 0 0,1 0 1 0 0,-1-1-1 0 0,3 0-95 0 0,12-2 160 0 0,22-2 209 0 0,0-1-1 0 0,24-9-368 0 0,-39 9 74 0 0,17-5 54 0 0,0-3 0 0 0,33-14-128 0 0,-69 24 4 0 0,-1 1 0 0 0,-1-1 0 0 0,1 0 0 0 0,0-1-1 0 0,-1 0 1 0 0,2-1-4 0 0,-7 5-11 0 0,-1-1 0 0 0,1 1 0 0 0,0-1 0 0 0,-1 0 0 0 0,1 1 0 0 0,-1-1 0 0 0,1 0 0 0 0,-1 0 0 0 0,0 0 0 0 0,0 0 0 0 0,0 0 0 0 0,0 0 0 0 0,0 0 0 0 0,-1-1 0 0 0,1 1 0 0 0,0 0 0 0 0,-1 0 0 0 0,0-1-1 0 0,1 1 1 0 0,-1 0 0 0 0,0 0 0 0 0,0-1 0 0 0,-1 1 0 0 0,1 0 0 0 0,0-1 0 0 0,-1 1 11 0 0,1 1-19 0 0,-1 0 0 0 0,1 0 0 0 0,-1-1 0 0 0,0 1 0 0 0,0 0 0 0 0,1 0 1 0 0,-1 0-1 0 0,0 1 0 0 0,0-1 0 0 0,0 0 0 0 0,0 0 0 0 0,0 0 0 0 0,0 1 0 0 0,0-1 0 0 0,0 0 0 0 0,-1 1 0 0 0,1-1 0 0 0,0 1 0 0 0,0-1 0 0 0,0 1 0 0 0,-1 0 0 0 0,1-1 19 0 0,-34-5-457 0 0,21 4 275 0 0,5 0 85 0 0,-1 1 0 0 0,0 1 0 0 0,0 0-1 0 0,0 0 1 0 0,1 1 0 0 0,-1 0 0 0 0,0 0 0 0 0,-3 2 97 0 0,6-1-47 0 0,0 0 1 0 0,0 0-1 0 0,0 1 1 0 0,0 0 0 0 0,0 0-1 0 0,1 0 1 0 0,0 1-1 0 0,-1 0 1 0 0,1 0 0 0 0,1 1-1 0 0,-3 2 47 0 0,-1 2-26 0 0,1 0 0 0 0,0 0 0 0 0,0 1 0 0 0,1 0 0 0 0,-1 4 26 0 0,4-8 13 0 0,1 1 0 0 0,0 0 0 0 0,0 0 0 0 0,1 0 0 0 0,0 0 0 0 0,0 1 0 0 0,1-1 0 0 0,0 0 0 0 0,0 3-13 0 0,1 3 80 0 0,1-1 0 0 0,0 1 0 0 0,1 0 0 0 0,0-1 1 0 0,1 0-1 0 0,0 0 0 0 0,1 1 0 0 0,0-2 0 0 0,1 1 0 0 0,1-1 1 0 0,0 1-1 0 0,0-2 0 0 0,1 1 0 0 0,0-1 0 0 0,1 0 0 0 0,0 0 0 0 0,1 0-79 0 0,1-1 33 0 0,0 0 1 0 0,1 0-1 0 0,0-1 1 0 0,1 0 0 0 0,-1-1-1 0 0,1 0 1 0 0,8 3-35 0 0,-10-7-176 0 0,0 0 0 0 0,1 0 1 0 0,-1-1-1 0 0,1 0 0 0 0,0-1 0 0 0,-1 0 0 0 0,1-1 0 0 0,0 0 0 0 0,0 0 0 0 0,-1-2 1 0 0,7 0 175 0 0,-3-2-2386 0 0</inkml:trace>
  <inkml:trace contextRef="#ctx0" brushRef="#br0" timeOffset="1098.081">700 996 9672 0 0,'1'1'748'0'0,"6"38"-106"0"0,-5-33 719 0 0,-1 0-1 0 0,1 1 0 0 0,-1-1 0 0 0,-1 1 1 0 0,1 5-1361 0 0,0 8 2467 0 0,1-9-2044 0 0,0 5-152 0 0,0-1 1 0 0,1 1 0 0 0,4 10-272 0 0,-6-22 26 0 0,0 0 1 0 0,1 0 0 0 0,-1 0 0 0 0,1-1 0 0 0,0 1 0 0 0,0-1-1 0 0,0 1 1 0 0,1-1 0 0 0,-1 0 0 0 0,1 0 0 0 0,0 0 0 0 0,0 0-1 0 0,0-1 1 0 0,0 1 0 0 0,0-1 0 0 0,1 1 0 0 0,0-1-27 0 0,-1-1 22 0 0,-1 0 0 0 0,1 0 0 0 0,0-1 0 0 0,0 1 0 0 0,-1-1 0 0 0,1 0 0 0 0,0 0 0 0 0,0 0 1 0 0,0 0-1 0 0,0 0 0 0 0,0 0 0 0 0,-1-1 0 0 0,1 1 0 0 0,0-1 0 0 0,0 0 0 0 0,-1 0 0 0 0,1 0 0 0 0,0 0 0 0 0,-1-1 1 0 0,1 1-1 0 0,-1-1 0 0 0,0 1 0 0 0,1-1-22 0 0,9-7 45 0 0,-1 0 0 0 0,0-1 0 0 0,10-9-45 0 0,-19 17 14 0 0,13-16 44 0 0,-1 0-1 0 0,0-1 1 0 0,-1-1 0 0 0,-1 0 0 0 0,-1-1-58 0 0,2-1 56 0 0,29-59 524 0 0,-39 77-534 0 0,-2 3 198 0 0,-1 1 117 0 0,0 15 408 0 0,-1 8-446 0 0,-1-1 1 0 0,-1 0-1 0 0,-3 8-323 0 0,-3 20 173 0 0,-4 38-92 0 0,-24 156 251 0 0,6-58-174 0 0,0 7 208 0 0,20-134-105 0 0,2-8 231 0 0,-2 0-1 0 0,-6 9-491 0 0,16-56 49 0 0,0-1 0 0 0,-1 1 0 0 0,1-1 0 0 0,-1 1 0 0 0,0-1 0 0 0,0 1 0 0 0,0-1 0 0 0,0 0 0 0 0,-1 0 0 0 0,0 0 0 0 0,1-1 0 0 0,-1 1 0 0 0,-2 1-49 0 0,3-3 18 0 0,1 0 0 0 0,0-1 0 0 0,0 1 1 0 0,0 0-1 0 0,-1-1 0 0 0,1 0 0 0 0,0 1 0 0 0,0-1 0 0 0,-1 0 1 0 0,1 1-1 0 0,0-1 0 0 0,-1 0 0 0 0,1 0 0 0 0,-1 0 0 0 0,1 0 1 0 0,0-1-1 0 0,-1 1-18 0 0,0 0 14 0 0,1-1 1 0 0,-1 0 0 0 0,0 0-1 0 0,0 1 1 0 0,0-1 0 0 0,1 0-1 0 0,-1-1 1 0 0,0 1 0 0 0,1 0-1 0 0,-1 0 1 0 0,1-1-1 0 0,0 1 1 0 0,-1-1 0 0 0,0-1-15 0 0,-3-4 36 0 0,0 0 0 0 0,0-1 0 0 0,1 0 1 0 0,0 0-1 0 0,1-1 0 0 0,-1-1-36 0 0,-15-54 257 0 0,6 1 175 0 0,2 0-1 0 0,0-35-431 0 0,8 61 127 0 0,2 1-1 0 0,1-1 1 0 0,2-10-127 0 0,-1 34 26 0 0,1 0 1 0 0,0 1-1 0 0,1-1 0 0 0,0 1 0 0 0,1-1 1 0 0,0 1-1 0 0,1 0 0 0 0,0 0 0 0 0,1 1 1 0 0,7-11-27 0 0,-11 19-4 0 0,0 1 1 0 0,0 0-1 0 0,0 0 1 0 0,0 0-1 0 0,0 0 0 0 0,0 0 1 0 0,0 0-1 0 0,0 1 1 0 0,1-1-1 0 0,-1 1 1 0 0,1-1-1 0 0,-1 1 1 0 0,1 0-1 0 0,0 0 1 0 0,-1 0-1 0 0,1 0 0 0 0,0 1 1 0 0,0-1-1 0 0,1 0 4 0 0,2 1-169 0 0,1 1 0 0 0,-1-1 0 0 0,1 1 0 0 0,-1 0 0 0 0,0 0 0 0 0,1 1 0 0 0,-1 0 0 0 0,0 0 169 0 0,-2-1-255 0 0,-1 1 0 0 0,1 0 0 0 0,-1 0 0 0 0,1 0 0 0 0,-1 0 1 0 0,0 1-1 0 0,0-1 0 0 0,2 3 255 0 0,9 7-1221 0 0,2-1-246 0 0</inkml:trace>
  <inkml:trace contextRef="#ctx0" brushRef="#br0" timeOffset="1643.517">1588 1286 19807 0 0,'2'7'240'0'0,"0"-1"-1"0"0,0 1 0 0 0,0-1 0 0 0,1 0 0 0 0,0 0 0 0 0,0 0 0 0 0,0-1 0 0 0,1 1 0 0 0,1 0-239 0 0,3 7 167 0 0,-8-12 693 0 0,0 15 2519 0 0,1-11-2888 0 0,-1-4-8278 0 0,4-7-418 0 0</inkml:trace>
  <inkml:trace contextRef="#ctx0" brushRef="#br0" timeOffset="1970.889">1478 876 14280 0 0,'0'-13'632'0'0,"0"13"136"0"0,0 0-616 0 0,0 0-152 0 0,0 0 0 0 0,0 0 0 0 0,0 0 1631 0 0,0 0 289 0 0,0 0 64 0 0,0 0 16 0 0,-3 13-1120 0 0,3-5-224 0 0,0-8-48 0 0,0 11 0 0 0,0-1-800 0 0,3-2-160 0 0,-3-8-32 0 0,4 11-9735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5:00.8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696 1 12896 0 0,'0'1'60'0'0,"1"1"1"0"0,-1 0 0 0 0,0-1 0 0 0,0 1 0 0 0,0 0 0 0 0,0-1 0 0 0,0 1 0 0 0,0 0-1 0 0,0-1 1 0 0,0 1 0 0 0,-1 0 0 0 0,1-1 0 0 0,-1 1 0 0 0,1-1 0 0 0,-1 1-1 0 0,1-1 1 0 0,-1 1 0 0 0,0-1 0 0 0,0 1 0 0 0,0-1 0 0 0,0 0 0 0 0,0 1 0 0 0,-1 0-61 0 0,-19 21 2976 0 0,-16 14-2976 0 0,3-4 1994 0 0,-49 49 1229 0 0,-60 64-866 0 0,-101 152-345 0 0,223-270-1890 0 0,-7 8 301 0 0,-4 2-423 0 0,23-27 48 0 0,4-5-29 0 0,1-1 1 0 0,-1 0 0 0 0,0 0 0 0 0,0 0 0 0 0,-2 1-20 0 0,5-4-79 0 0,2-2-609 0 0,0 0-277 0 0,0-1 836 0 0,0 1 0 0 0,0 0 0 0 0,0-1 0 0 0,0 1 1 0 0,0 0-1 0 0,1-1 0 0 0,-1 1 0 0 0,0 0 0 0 0,0-1 0 0 0,0 1 0 0 0,1 0 0 0 0,-1 0 1 0 0,0-1-1 0 0,0 1 0 0 0,0 0 0 0 0,1 0 0 0 0,-1-1 0 0 0,0 1 0 0 0,1 0 0 0 0,-1 0 1 0 0,0 0-1 0 0,1 0 0 0 0,-1-1 0 0 0,0 1 0 0 0,1 0 129 0 0,1-1-805 0 0,2-5-1307 0 0</inkml:trace>
  <inkml:trace contextRef="#ctx0" brushRef="#br0" timeOffset="355.817">127 221 10136 0 0,'0'0'464'0'0,"0"0"-10"0"0,1 1-294 0 0,1-1-140 0 0,13 8 314 0 0,-7-3 1484 0 0,0 0 1 0 0,-1 0 0 0 0,1 1-1 0 0,-1 0 1 0 0,0 1-1819 0 0,-3-3 322 0 0,0 1 0 0 0,-1 0-1 0 0,0-1 1 0 0,1 1 0 0 0,1 5-322 0 0,14 31 797 0 0,-2 1 1 0 0,7 28-798 0 0,19 90 101 0 0,-38-132-248 0 0,-1 1-1 0 0,1 17 148 0 0,2 26 18 0 0,13 89 453 0 0,-6-34-662 0 0,-13-120-21 0 0,0-1 0 0 0,1 0 0 0 0,-1 0 1 0 0,1 0-1 0 0,1 0 0 0 0,-1 0 1 0 0,1 0-1 0 0,0 0 0 0 0,0-1 0 0 0,0 1 1 0 0,1-1-1 0 0,0 0 0 0 0,0 0 0 0 0,1 0 1 0 0,0 0 211 0 0,5 3-1386 0 0</inkml:trace>
  <inkml:trace contextRef="#ctx0" brushRef="#br0" timeOffset="785.435">704 760 11976 0 0,'0'0'922'0'0,"-2"-1"-411"0"0,-42-10 3413 0 0,-9-1-1746 0 0,1-3 0 0 0,-28-13-2178 0 0,46 15 653 0 0,14 6 252 0 0,-19-11-905 0 0,8 4 331 0 0,21 9-212 0 0,0 1 1 0 0,0-2-1 0 0,1 1 0 0 0,-1-1 0 0 0,-1-3-119 0 0,-4-2 67 0 0,2-2 0 0 0,0 0 0 0 0,1 0 0 0 0,0-2 0 0 0,-5-7-67 0 0,11 12-43 0 0,0 0 1 0 0,1 0-1 0 0,0 0 1 0 0,1-1-1 0 0,0 1 1 0 0,0-1-1 0 0,2 0 0 0 0,-1 0 1 0 0,0-5 42 0 0,3 12-120 0 0,-2-5-566 0 0,1-1 1 0 0,1 1-1 0 0,-1 0 0 0 0,2-4 686 0 0,3-12-1704 0 0</inkml:trace>
  <inkml:trace contextRef="#ctx0" brushRef="#br0" timeOffset="786.435">464 68 19551 0 0,'0'0'895'0'0,"0"1"-18"0"0,0 5-793 0 0,-1-1 0 0 0,0 0-1 0 0,0 1 1 0 0,0-1-1 0 0,0 0 1 0 0,-1 0 0 0 0,0 0-1 0 0,0 0 1 0 0,-1 1-84 0 0,-28 46 1381 0 0,9-16-753 0 0,-41 84 862 0 0,53-100-1365 0 0,1 0-1 0 0,1 0 1 0 0,1 1-1 0 0,0 2-124 0 0,-3 7 22 0 0,6-12-84 0 0,0-1 0 0 0,0 1 0 0 0,2 0 0 0 0,0 0 0 0 0,1 0 0 0 0,1 0 0 0 0,1 6 62 0 0,0-20-205 0 0,-1 0 0 0 0,1 0 1 0 0,0 0-1 0 0,0 0 1 0 0,0 0-1 0 0,1 0 1 0 0,-1 0-1 0 0,1-1 1 0 0,0 1-1 0 0,0-1 1 0 0,1 1-1 0 0,-1-1 1 0 0,1 0-1 0 0,-1 1 0 0 0,1-1 1 0 0,0-1-1 0 0,1 2 205 0 0,16 11-1592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5:10.6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140 1 16583 0 0,'0'0'1276'0'0,"0"0"-822"0"0,0 3-362 0 0,1 26 845 0 0,0-18-9 0 0,0 0 0 0 0,-1 0-1 0 0,0 1 1 0 0,-1-1 0 0 0,-2 5-928 0 0,-37 190 2573 0 0,31-153-2272 0 0,-38 170 294 0 0,11-66-518 0 0,34-151-274 0 0,1-1 0 0 0,-1 1 0 0 0,1-1 0 0 0,1 1 0 0 0,-1 0 0 0 0,1 0 0 0 0,0-1 0 0 0,0 1 0 0 0,2 4 197 0 0,-1-10-2491 0 0,5 0-6020 0 0</inkml:trace>
  <inkml:trace contextRef="#ctx0" brushRef="#br0" timeOffset="334.924">283 461 8288 0 0,'6'21'444'0'0,"1"-1"1"0"0,4 6-445 0 0,-9-20 27 0 0,0 0 0 0 0,-1 0 0 0 0,1 1 0 0 0,-1-1-1 0 0,0 0 1 0 0,-1 1 0 0 0,0 6-27 0 0,2 13 2611 0 0,1 60 7968 0 0,-2-77-10315 0 0,-1 1 0 0 0,-1 0 1 0 0,0 6-265 0 0,0-9-111 0 0,0-1 1 0 0,1 0-1 0 0,0 1 1 0 0,0-1-1 0 0,0 0 1 0 0,1 1 0 0 0,0-1-1 0 0,0 0 1 0 0,0 0-1 0 0,2 4 111 0 0,2-2-1420 0 0</inkml:trace>
  <inkml:trace contextRef="#ctx0" brushRef="#br0" timeOffset="663.046">683 595 10592 0 0,'1'0'818'0'0,"0"1"-765"0"0,0 0-1 0 0,-1-1 0 0 0,1 1 0 0 0,0-1 1 0 0,0 0-1 0 0,-1 1 0 0 0,1-1 0 0 0,0 0 1 0 0,0 1-1 0 0,0-1 0 0 0,-1 0 0 0 0,1 0 1 0 0,0 0-1 0 0,0 0 0 0 0,0 0 0 0 0,0 0 1 0 0,0 0-1 0 0,-1 0 0 0 0,1 0 0 0 0,0 0 1 0 0,0 0-1 0 0,0 0 0 0 0,0-1 0 0 0,-1 1 1 0 0,1 0-1 0 0,0-1 0 0 0,0 1 0 0 0,-1-1 1 0 0,1 1-1 0 0,0 0 0 0 0,0-1 0 0 0,-1 0 1 0 0,1 1-1 0 0,0-1 0 0 0,-1 1 0 0 0,1-1 1 0 0,-1 0-53 0 0,4-2 879 0 0,-4 2-616 0 0,1 1-1 0 0,0-1 0 0 0,-1 1 0 0 0,1-1 0 0 0,-1 1 1 0 0,1-1-1 0 0,-1 1 0 0 0,1-1 0 0 0,-1 0 1 0 0,0 1-1 0 0,1-1 0 0 0,-1 0 0 0 0,0 1 0 0 0,1-1 1 0 0,-1 0-1 0 0,0 0 0 0 0,0 1 0 0 0,0-1 1 0 0,1 0-1 0 0,-1 0 0 0 0,0 0-262 0 0,0 0 597 0 0,0 1-70 0 0,0 0-51 0 0,-4-7 80 0 0,2 6-522 0 0,1 1 0 0 0,0-1 0 0 0,-1 1 1 0 0,1-1-1 0 0,-1 1 0 0 0,1-1 0 0 0,0 1 0 0 0,-1 0 0 0 0,1 0 0 0 0,-1 0 1 0 0,1 0-1 0 0,-1 0 0 0 0,1 0 0 0 0,-1 0 0 0 0,1 0 0 0 0,0 1 0 0 0,-1-1 1 0 0,1 0-1 0 0,-1 1 0 0 0,1-1 0 0 0,0 1 0 0 0,-1 0 0 0 0,1-1 0 0 0,0 1 1 0 0,-1 1-35 0 0,-2 0 82 0 0,1 0 0 0 0,0 0 0 0 0,-1 0 0 0 0,1 1 1 0 0,0-1-1 0 0,1 1 0 0 0,-1 0 0 0 0,0 0 0 0 0,0 1-82 0 0,1-1-27 0 0,1 0-1 0 0,0-1 1 0 0,0 1-1 0 0,1 0 0 0 0,-1 0 1 0 0,1 0-1 0 0,-1-1 1 0 0,1 4 27 0 0,-5 18-261 0 0,3-22 202 0 0,1 15-81 0 0,0-17 141 0 0,1 1 1 0 0,0 0-1 0 0,0-1 0 0 0,0 1 0 0 0,0 0 0 0 0,1 0 0 0 0,-1-1 1 0 0,0 1-1 0 0,0 0 0 0 0,0-1 0 0 0,0 1 0 0 0,1 0 0 0 0,-1-1 1 0 0,0 1-1 0 0,1-1 0 0 0,-1 1 0 0 0,0 0 0 0 0,1-1 0 0 0,-1 1 1 0 0,1-1-1 0 0,-1 1 0 0 0,1-1 0 0 0,-1 1 0 0 0,1-1 0 0 0,-1 0 0 0 0,1 1 1 0 0,0-1-1 0 0,-1 0 0 0 0,1 1 0 0 0,-1-1 0 0 0,1 0 0 0 0,0 0 1 0 0,-1 1-1 0 0,1-1 0 0 0,0 0 0 0 0,0 0-1 0 0,1 0 4 0 0,1 0 0 0 0,-1 0 1 0 0,0 0-1 0 0,1 0 0 0 0,-1-1 0 0 0,0 1 0 0 0,2-2-4 0 0,-2 2-7 0 0,2-1 13 0 0,-1 0 0 0 0,1-1 0 0 0,-1 0 0 0 0,1 1 0 0 0,-1-1 0 0 0,0 0 0 0 0,0 0 0 0 0,0-1 0 0 0,0 1 0 0 0,2-3-6 0 0,12-8 444 0 0,-16 12-324 0 0,2-2-21 0 0,-2 2 284 0 0,-1 1 113 0 0,0 0 16 0 0,0 0-24 0 0,1 1-128 0 0,0 2-278 0 0,1 1 0 0 0,-1-1 0 0 0,0 1 0 0 0,0-1 0 0 0,0 1 0 0 0,0-1 1 0 0,-1 1-1 0 0,1 0 0 0 0,-1-1 0 0 0,0 1 0 0 0,0 0 0 0 0,0 2-82 0 0,-2 11 155 0 0,-1 0 0 0 0,-2 4-155 0 0,0 5 177 0 0,-4 31 160 0 0,-40 215 1100 0 0,38-220-1115 0 0,5-17-54 0 0,-2-1 0 0 0,-1 1-268 0 0,5-25 175 0 0,1 0-1 0 0,-1 0 1 0 0,-1-1 0 0 0,0 1 0 0 0,0-1 0 0 0,-1 0-1 0 0,0-1 1 0 0,-6 8-175 0 0,10-15-3 0 0,1 0 0 0 0,0 1 0 0 0,0-1-1 0 0,-1 0 1 0 0,1 0 0 0 0,0 0 0 0 0,-1 0 0 0 0,1-1 0 0 0,-1 1 0 0 0,1 0-1 0 0,-1-1 1 0 0,0 1 0 0 0,1 0 0 0 0,-1-1 0 0 0,0 0 0 0 0,1 1 0 0 0,-1-1-1 0 0,0 0 1 0 0,1 0 0 0 0,-1 0 3 0 0,-1-1-24 0 0,0 1 0 0 0,0-1-1 0 0,0 1 1 0 0,0-1 0 0 0,0 0 0 0 0,1 0-1 0 0,-1-1 1 0 0,0 1 0 0 0,1 0 0 0 0,-1-1-1 0 0,0 0 25 0 0,-3-3-13 0 0,0 1 0 0 0,1-1 1 0 0,-1-1-1 0 0,1 1 0 0 0,0-1 0 0 0,1 0 0 0 0,-1 0 0 0 0,-1-4 13 0 0,-4-9 61 0 0,0-1 1 0 0,2 1 0 0 0,0-1 0 0 0,1-1-1 0 0,1 1 1 0 0,1-1 0 0 0,0-11-62 0 0,-9-45-540 0 0,6 31-1806 0 0,-2-37 2346 0 0,9 61-1809 0 0</inkml:trace>
  <inkml:trace contextRef="#ctx0" brushRef="#br0" timeOffset="1206.274">1222 602 16815 0 0,'2'2'770'0'0,"-2"-2"-694"0"0,1 1-27 0 0,-1-1 0 0 0,1 1-1 0 0,0 0 1 0 0,-1-1 0 0 0,1 1 0 0 0,0-1 0 0 0,-1 0 0 0 0,1 1 0 0 0,0-1 0 0 0,0 0 0 0 0,0 1 0 0 0,-1-1 0 0 0,1 0-1 0 0,0 0 1 0 0,0 0 0 0 0,0 1 0 0 0,0-1 0 0 0,0 0 0 0 0,-1 0 0 0 0,1 0 0 0 0,0-1 0 0 0,0 1-49 0 0,0 0 501 0 0,-1 0 158 0 0,0 0 21 0 0,0 0-39 0 0,-5-3 186 0 0,3 2-755 0 0,-1 0 1 0 0,0 0 0 0 0,0 0-1 0 0,1 0 1 0 0,-1 0 0 0 0,0 1 0 0 0,0-1-1 0 0,0 1 1 0 0,0 0 0 0 0,0 0-1 0 0,0 0 1 0 0,0 0 0 0 0,1 1 0 0 0,-1-1-1 0 0,0 1 1 0 0,0 0 0 0 0,0 0-1 0 0,-1 0-72 0 0,-5 3 144 0 0,1-1-1 0 0,-1 1 1 0 0,1 0 0 0 0,0 1-1 0 0,-3 2-143 0 0,9-5 65 0 0,0 0 0 0 0,0 0 0 0 0,0 0 0 0 0,1 0 0 0 0,-1 0 1 0 0,0 0-1 0 0,1 0 0 0 0,0 1 0 0 0,0-1 0 0 0,-1 0 0 0 0,1 1 0 0 0,1-1 0 0 0,-1 1 0 0 0,0-1 0 0 0,1 1 0 0 0,-1 0-65 0 0,0 1 28 0 0,1 1 0 0 0,-1-1 1 0 0,1 0-1 0 0,0 1 0 0 0,0-1 0 0 0,0 1 1 0 0,1-1-1 0 0,1 5-28 0 0,-1-5 6 0 0,1 1 0 0 0,0 0 0 0 0,0-1 0 0 0,0 1-1 0 0,1-1 1 0 0,0 0 0 0 0,0 0 0 0 0,0 0 0 0 0,0 0 0 0 0,0-1 0 0 0,1 1 0 0 0,0-1 0 0 0,0 0-1 0 0,0 0 1 0 0,0 0 0 0 0,0 0 0 0 0,0-1 0 0 0,1 0 0 0 0,-1 0 0 0 0,1 0 0 0 0,2 1-6 0 0,-3-2 1 0 0,0 0 0 0 0,0 0-1 0 0,0 0 1 0 0,0-1 0 0 0,0 1 0 0 0,1-1 0 0 0,-1 0 0 0 0,0 0 0 0 0,0 0 0 0 0,0-1-1 0 0,0 1 1 0 0,0-1 0 0 0,0 0 0 0 0,0 0 0 0 0,0 0 0 0 0,0-1 0 0 0,-1 0 0 0 0,1 1-1 0 0,0-1 1 0 0,-1 0 0 0 0,0-1 0 0 0,1 1 0 0 0,-1-1 0 0 0,0 1 0 0 0,0-1 0 0 0,2-3-1 0 0,-3 2 1 0 0,0 1 1 0 0,0-1 0 0 0,0 0 0 0 0,-1 0 0 0 0,1 0-1 0 0,-1 0 1 0 0,0-1 0 0 0,0 1 0 0 0,-1 0 0 0 0,1 0-1 0 0,-1-1 1 0 0,0 1 0 0 0,0 0 0 0 0,0 0 0 0 0,-1-1-1 0 0,0 1 1 0 0,0-3-2 0 0,0 5-20 0 0,0 0 0 0 0,0 0 0 0 0,0 0 0 0 0,0-1 0 0 0,0 1 0 0 0,0 1 0 0 0,-1-1-1 0 0,1 0 1 0 0,-2-1 20 0 0,-4-6-39 0 0,7 9 39 0 0,0-1 0 0 0,0 1 0 0 0,0 0 0 0 0,-1 0 0 0 0,1-1 0 0 0,0 1 0 0 0,0 0 0 0 0,0 0 0 0 0,-1-1 0 0 0,1 1 0 0 0,0 0 0 0 0,0 0 0 0 0,-1 0 0 0 0,1 0 0 0 0,0-1 0 0 0,0 1 0 0 0,-1 0 0 0 0,1 0 0 0 0,0 0 0 0 0,-1 0 0 0 0,1 0 0 0 0,0 0 0 0 0,0 0 0 0 0,-1 0 0 0 0,1 0 0 0 0,0 0 0 0 0,-1 0 0 0 0,1 0 0 0 0,0 0 0 0 0,-1 0 0 0 0,1 0 0 0 0,0 0 0 0 0,0 0 0 0 0,-1 0 0 0 0,1 0 0 0 0,-4 3 0 0 0,2-2 0 0 0,1 1 0 0 0,-1-1 0 0 0,0 1 0 0 0,0 0 0 0 0,1-1 0 0 0,-1 1 0 0 0,1 0 0 0 0,-1 0 0 0 0,1 0 0 0 0,0 0 0 0 0,0 0 0 0 0,0 0 0 0 0,0 0 0 0 0,0 1 0 0 0,0-1 0 0 0,1 0 0 0 0,-1 0 0 0 0,1 1 0 0 0,-2 6 1 0 0,1 0 0 0 0,1-1 0 0 0,0 1 1 0 0,0 2-2 0 0,1 3 7 0 0,0 2 24 0 0,1 0 0 0 0,0 0 0 0 0,2 0 0 0 0,3 12-31 0 0,-6-27 0 0 0,2 6-35 0 0,0 1 0 0 0,0-1 0 0 0,1 1 0 0 0,0-1 0 0 0,1 0 0 0 0,0-1 0 0 0,0 1 0 0 0,5 5 35 0 0,-7-10-438 0 0,0 1 0 0 0,1 0-1 0 0,-1-1 1 0 0,0 1 0 0 0,1-1-1 0 0,0 0 1 0 0,-1 0 0 0 0,4 1 438 0 0,1 1-1878 0 0</inkml:trace>
  <inkml:trace contextRef="#ctx0" brushRef="#br0" timeOffset="1567.892">1445 640 12896 0 0,'3'7'236'0'0,"1"0"0"0"0,-1 0 1 0 0,-1 0-1 0 0,1 1 0 0 0,-1 0 0 0 0,0-1 1 0 0,-1 1-1 0 0,0 4-236 0 0,2 15 3556 0 0,-2 22-3556 0 0,-1-47 189 0 0,-3 30 973 0 0,3-31-1097 0 0,0 0 0 0 0,0-1 1 0 0,0 1-1 0 0,-1 0 1 0 0,2 0-1 0 0,-1 0 0 0 0,0 0 1 0 0,0 0-1 0 0,0 0 0 0 0,0 0 1 0 0,0 0-1 0 0,1 0 1 0 0,-1 0-66 0 0,2 7 2176 0 0,-2-8-2138 0 0,1 1-1 0 0,-1-1 0 0 0,1 0 1 0 0,-1 1-1 0 0,1-1 0 0 0,0 0 1 0 0,-1 0-1 0 0,1 1 0 0 0,0-1 1 0 0,-1 0-1 0 0,1 0 0 0 0,0 0 1 0 0,-1 0-1 0 0,1 0 0 0 0,0 0 1 0 0,-1 0-1 0 0,1 0 0 0 0,0 0 1 0 0,-1 0-38 0 0,3-1-41 0 0,1 0 0 0 0,-1-1 1 0 0,0 1-1 0 0,0 0 0 0 0,0-1 1 0 0,-1 0-1 0 0,3-1 41 0 0,12-6-137 0 0,-4 3 157 0 0,1 0 122 0 0,1 0 0 0 0,10-1-142 0 0,-21 6 16 0 0,0 0 0 0 0,-1 0 1 0 0,1 0-1 0 0,0 1 1 0 0,0 0-1 0 0,0 0 0 0 0,0 0 1 0 0,0 0-1 0 0,0 1 1 0 0,0-1-1 0 0,0 1 0 0 0,3 1-16 0 0,-4 0 3 0 0,-1-1 0 0 0,0 1 0 0 0,1 0 1 0 0,-1-1-1 0 0,0 1 0 0 0,0 0 0 0 0,0 1 0 0 0,0-1 0 0 0,0 0 0 0 0,0 1 0 0 0,-1-1 0 0 0,1 1 0 0 0,-1-1 0 0 0,0 1 0 0 0,0-1 0 0 0,0 1-3 0 0,2 3 10 0 0,-1-1-1 0 0,-1 1 1 0 0,1-1 0 0 0,-1 1-1 0 0,0 0 1 0 0,0-1-1 0 0,0 5-9 0 0,0 0-212 0 0,0 1 1 0 0,1 0-1 0 0,0-1 0 0 0,2 7 212 0 0,-1-7-221 0 0,1-1-1768 0 0,1-2-5481 0 0</inkml:trace>
  <inkml:trace contextRef="#ctx0" brushRef="#br0" timeOffset="1966.633">2047 839 17503 0 0,'0'0'399'0'0,"2"0"60"0"0,-2 0-467 0 0,1 0 84 0 0,1 0 0 0 0,-1-1 0 0 0,1 1 0 0 0,-1 0 1 0 0,1-1-1 0 0,-1 1 0 0 0,0-1 0 0 0,1 1 0 0 0,-1-1 1 0 0,0 0-1 0 0,0 1 0 0 0,1-1 0 0 0,-1 0 0 0 0,0 0 0 0 0,0 0-76 0 0,0-1 88 0 0,-1 0-1 0 0,1 0 1 0 0,-1 0-1 0 0,1 0 1 0 0,-1 1-1 0 0,0-1 0 0 0,0 0 1 0 0,0 0-1 0 0,0 0 1 0 0,0 0-1 0 0,0 0 1 0 0,-1 0-1 0 0,1 0 1 0 0,-1 0-1 0 0,1 0 0 0 0,-1 1 1 0 0,0-1-1 0 0,0 0 1 0 0,0 0-1 0 0,1 1 1 0 0,-2-1-1 0 0,1 0 0 0 0,-1 0-86 0 0,0-1 170 0 0,0 0 1 0 0,-1-1 0 0 0,1 1 0 0 0,-1 1 0 0 0,0-1-1 0 0,0 0 1 0 0,0 1 0 0 0,0-1 0 0 0,-1 1 0 0 0,1 0 0 0 0,-2 0-172 0 0,-16-4 641 0 0,20 6-599 0 0,-1 0 0 0 0,1-1-1 0 0,0 1 1 0 0,0 0 0 0 0,-1 0-1 0 0,1 0 1 0 0,0 0 0 0 0,0 1-1 0 0,0-1 1 0 0,-1 0-1 0 0,1 0 1 0 0,0 1 0 0 0,0-1-1 0 0,0 1 1 0 0,-1-1 0 0 0,1 1-42 0 0,-4 3 52 0 0,1 0 0 0 0,0 1 0 0 0,-1 0 0 0 0,1 0 0 0 0,1 0 1 0 0,-1 0-1 0 0,1 0 0 0 0,0 1 0 0 0,0-1 0 0 0,1 1 1 0 0,-1 0-1 0 0,1 0 0 0 0,1 0 0 0 0,-1 0 0 0 0,1 0 0 0 0,0 0 1 0 0,0 1-53 0 0,1 3-5 0 0,-1 0 0 0 0,1 0 0 0 0,1 0 0 0 0,0 0 0 0 0,1 0 1 0 0,-1 0-1 0 0,2-1 0 0 0,-1 1 0 0 0,2 0 0 0 0,1 4 5 0 0,-2-8 0 0 0,1 0 0 0 0,-1-1 0 0 0,1 1 0 0 0,0-1 0 0 0,0 0 0 0 0,1 0 0 0 0,0-1 0 0 0,-1 1 0 0 0,1-1 0 0 0,1 0 0 0 0,-1 0 0 0 0,1-1 0 0 0,-1 0 0 0 0,1 0 0 0 0,0 0 0 0 0,0 0 0 0 0,0-1 0 0 0,1 0 0 0 0,-1 0 0 0 0,1-1 0 0 0,-1 0 0 0 0,2 0 0 0 0,-6-1 0 0 0,6 0 0 0 0,1 0 0 0 0,0 0 0 0 0,0-1 0 0 0,0 0 0 0 0,-1-1 0 0 0,9-2 0 0 0,-4-1 0 0 0,-1 0 0 0 0,0 0 0 0 0,-1-1 0 0 0,1-1 0 0 0,-1 0 0 0 0,0 0 0 0 0,-1-1 0 0 0,0-1 0 0 0,0 0 0 0 0,-1 0 0 0 0,0-1 0 0 0,3-4 0 0 0,-2-1-5 0 0,-1 0 0 0 0,0-1 0 0 0,-1 0 0 0 0,-1 0 0 0 0,0 0 0 0 0,-1-1 0 0 0,-1 0 0 0 0,0-3 5 0 0,3-19 166 0 0,-1-1 0 0 0,-2 0 0 0 0,-2-3-166 0 0,-2-57 1350 0 0,-1 58-1102 0 0,-1 29-246 0 0,0 1 0 0 0,0 0-1 0 0,-2-1 1 0 0,1 1 0 0 0,-1 0 0 0 0,-1 0 0 0 0,0 1-1 0 0,-1-1 1 0 0,-1-2-2 0 0,-2 4 0 0 0,-1 6 0 0 0,8 4 5 0 0,-1 0 1 0 0,1 1-1 0 0,-1-1 0 0 0,1 0 0 0 0,0 1 1 0 0,-1-1-1 0 0,1 1 0 0 0,-1 0 1 0 0,1-1-1 0 0,0 1 0 0 0,0 0 0 0 0,-1 0 1 0 0,1 0-1 0 0,0 0 0 0 0,0 0 0 0 0,0 0 1 0 0,0 0-1 0 0,0 0 0 0 0,0 0 1 0 0,0 2-7 0 0,-3 3 86 0 0,0 0-1 0 0,1 0 0 0 0,0 0 1 0 0,0 1-85 0 0,-13 38 563 0 0,1 1-1 0 0,2 1 1 0 0,-4 29-563 0 0,3 15-83 0 0,0 41 83 0 0,11-74 0 0 0,4 9 0 0 0,-1-16 0 0 0,4 33-333 0 0,0-2-4959 0 0,-4-80 3260 0 0,0-2-15 0 0</inkml:trace>
  <inkml:trace contextRef="#ctx0" brushRef="#br0" timeOffset="2348.487">865 150 3680 0 0,'0'0'167'0'0,"2"8"26"0"0,-1 1 548 0 0,2 5 22810 0 0,-2-12-20691 0 0,-1 0-5737 0 0,0 0 2992 0 0,0-2-19 0 0,0 0-160 0 0,0 0-644 0 0,0 0-277 0 0,0 0-57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5:06.9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120 0 13360 0 0,'0'0'1026'0'0,"7"0"-670"0"0,-4 2 7168 0 0,2 9-6242 0 0,-4-8-1132 0 0,1 0 0 0 0,-1 0 0 0 0,0 0 0 0 0,0 0 0 0 0,0 0 0 0 0,0 0 0 0 0,0 0 0 0 0,-1 0 0 0 0,0 0 1 0 0,1 1-151 0 0,-4 47 1049 0 0,-2 1 0 0 0,-8 31-1049 0 0,2-4 468 0 0,-4 3-468 0 0,-24 76 0 0 0,8-34 0 0 0,23-93-39 0 0,3-11-44 0 0,0 0-1 0 0,2 1 0 0 0,0 0 1 0 0,1 13 83 0 0,1-34-1 0 0,1 1 0 0 0,0-1 0 0 0,0 0 1 0 0,0 0-1 0 0,0 1 0 0 0,0-1 0 0 0,0 0 0 0 0,0 0 0 0 0,0 1 1 0 0,0-1-1 0 0,0 0 0 0 0,0 0 0 0 0,0 0 0 0 0,0 1 1 0 0,0-1-1 0 0,0 0 0 0 0,0 0 0 0 0,0 1 0 0 0,0-1 0 0 0,0 0 1 0 0,1 0-1 0 0,-1 1 0 0 0,0-1 0 0 0,0 0 0 0 0,0 0 1 0 0,0 0-1 0 0,0 1 0 0 0,1-1 0 0 0,-1 0 0 0 0,0 0 0 0 0,0 0 1 0 0,0 0-1 0 0,1 1 0 0 0,-1-1 0 0 0,0 0 0 0 0,0 0 1 0 0,0 0-1 0 0,1 0 0 0 0,-1 0 0 0 0,0 0 0 0 0,0 0 0 0 0,1 0 1 0 0,-1 0-1 0 0,0 0 0 0 0,0 0 0 0 0,1 0 0 0 0,-1 0 1 0 0,0 0-1 0 0,0 0 0 0 0,1 0 0 0 0,-1 0 0 0 0,0 0 0 0 0,0 0 2 0 0,7-4-25 0 0,5-6 59 0 0,-1 0-1 0 0,-1-1 1 0 0,0 0-1 0 0,0-1 1 0 0,-1 0-1 0 0,-1 0 1 0 0,0-1-1 0 0,1-3-34 0 0,2-3 55 0 0,1 1 0 0 0,1 0-1 0 0,7-7-54 0 0,-9 13 18 0 0,0 1 0 0 0,0 0 0 0 0,1 1 0 0 0,1 0 0 0 0,-1 1 0 0 0,3 0-18 0 0,-12 7 4 0 0,0 0-1 0 0,0 0 1 0 0,0 1 0 0 0,0-1-1 0 0,1 1 1 0 0,-1 0-1 0 0,0 0 1 0 0,1 0 0 0 0,-1 1-1 0 0,1-1 1 0 0,-1 1-1 0 0,1 0 1 0 0,-1 0 0 0 0,1 0-1 0 0,-1 0 1 0 0,1 1-1 0 0,-1-1 1 0 0,1 1 0 0 0,-1 0-1 0 0,0 0 1 0 0,1 0-1 0 0,-1 0 1 0 0,0 1 0 0 0,0-1-1 0 0,0 1 1 0 0,0 0-1 0 0,0 0 1 0 0,0 0 0 0 0,-1 0-1 0 0,2 2-3 0 0,1 1 3 0 0,-1 0-1 0 0,1 1 1 0 0,-1 0 0 0 0,0 0-1 0 0,-1 0 1 0 0,0 0 0 0 0,0 0-1 0 0,0 1 1 0 0,-1 0 0 0 0,0-1-1 0 0,0 1 1 0 0,0 2-3 0 0,0 1 4 0 0,0 1 0 0 0,-1-1 0 0 0,0 1 0 0 0,-1-1 0 0 0,0 1 0 0 0,-1-1 0 0 0,0 1 0 0 0,-1-1-4 0 0,-2 15 3 0 0,0-4 17 0 0,0 0 0 0 0,-1-1 0 0 0,-1 0 0 0 0,-1 0 0 0 0,-5 9-20 0 0,6-16-10 0 0,0-1 0 0 0,-1-1 0 0 0,-1 1 1 0 0,0-1-1 0 0,0 0 0 0 0,-1-1 0 0 0,-1 0 10 0 0,8-7-12 0 0,-1 0 0 0 0,0-1 0 0 0,0 0 0 0 0,0 1 0 0 0,-1-1 0 0 0,1 0 0 0 0,0 0-1 0 0,-1-1 1 0 0,1 1 0 0 0,-1-1 0 0 0,0 0 0 0 0,0 0 0 0 0,1 0 0 0 0,-1 0 0 0 0,0-1 0 0 0,0 1 0 0 0,0-1 0 0 0,0 0 0 0 0,1 0 0 0 0,-1 0-1 0 0,0-1 1 0 0,0 0 0 0 0,0 1 0 0 0,0-1 0 0 0,-3-2 12 0 0,4 2-19 0 0,0-1 1 0 0,0 0-1 0 0,-1 0 0 0 0,1 0 1 0 0,1-1-1 0 0,-1 1 0 0 0,0-1 0 0 0,0 0 1 0 0,1 0-1 0 0,0 0 0 0 0,-1 0 0 0 0,1 0 1 0 0,1 0-1 0 0,-1 0 0 0 0,0-1 1 0 0,1 1-1 0 0,-1-1 0 0 0,1 1 0 0 0,0-1 1 0 0,0 0-1 0 0,0-2 19 0 0,-2-10-59 0 0,1 0-1 0 0,0-1 1 0 0,1 1 0 0 0,1-6 59 0 0,1 9-693 0 0,0 1 0 0 0,0-1 1 0 0,4-12 692 0 0,5-16-7365 0 0,-1 15-205 0 0</inkml:trace>
  <inkml:trace contextRef="#ctx0" brushRef="#br0" timeOffset="411.217">697 535 6912 0 0,'7'20'701'0'0,"0"0"0"0"0,-2 1 0 0 0,0-1 1 0 0,0 8-702 0 0,7 83 11558 0 0,-10-35-10064 0 0,-3-54-1430 0 0,2 0 1 0 0,0 1-1 0 0,4 16-64 0 0,-5-36 117 0 0,0-3 13 0 0,0 0 4 0 0,2-2 26 0 0,9-8 216 0 0,0-1 0 0 0,-1-1-1 0 0,-1 0 1 0 0,6-9-376 0 0,16-21 745 0 0,5-8 72 0 0,-29 38-623 0 0,1 0 1 0 0,1 1-1 0 0,0 0 1 0 0,1 0 0 0 0,4-4-196 0 0,3-1-69 0 0,-12 11 78 0 0,0 0 0 0 0,0 0 0 0 0,0 1 0 0 0,1 0 0 0 0,0 0 0 0 0,-1 0 0 0 0,1 1 0 0 0,6-3-8 0 0,-9 5 6 0 0,0 0-1 0 0,1 0 1 0 0,-1 0 0 0 0,0 0-1 0 0,0 1 1 0 0,0-1 0 0 0,0 1 0 0 0,1 0-1 0 0,-1 0 1 0 0,0 0 0 0 0,0 1-1 0 0,2-1-5 0 0,-3 1-357 0 0,0 0-1 0 0,0-1 1 0 0,0 1-1 0 0,0 0 0 0 0,0 0 1 0 0,-1 0-1 0 0,1 1 1 0 0,0-1-1 0 0,0 0 0 0 0,-1 0 1 0 0,1 1-1 0 0,1 1 358 0 0,5 5-8527 0 0</inkml:trace>
  <inkml:trace contextRef="#ctx0" brushRef="#br0" timeOffset="744.653">1247 633 15664 0 0,'18'63'1671'0'0,"-18"-63"-1672"0"0,4 27 2000 0 0,0 0-1 0 0,-2 0 1 0 0,0 1-1999 0 0,-3 6 766 0 0,0-16-496 0 0,1 0 1 0 0,1 12-271 0 0,-1-27 27 0 0,0-1 1 0 0,0 1 0 0 0,0 0 0 0 0,0-1 0 0 0,0 1-1 0 0,-1-1 1 0 0,0 2-28 0 0,1-2-84 0 0,0-2-756 0 0,0 0-332 0 0,0 0-68 0 0</inkml:trace>
  <inkml:trace contextRef="#ctx0" brushRef="#br0" timeOffset="1211.928">1757 666 14280 0 0,'8'-4'1485'0'0,"-6"3"-1289"0"0,0-1-1 0 0,0 1 1 0 0,0-1 0 0 0,0 0 0 0 0,0 0-1 0 0,-1 0 1 0 0,1 0 0 0 0,0 0 0 0 0,-1 0-1 0 0,0 0 1 0 0,0 0 0 0 0,0-1 0 0 0,0 1-1 0 0,0 0 1 0 0,0-1 0 0 0,0 1 0 0 0,-1-1-1 0 0,1 1 1 0 0,-1-1 0 0 0,0 1 0 0 0,1-1-1 0 0,-1-1-195 0 0,-1 4 45 0 0,1-1-1 0 0,0 0 1 0 0,0 0-1 0 0,-1 1 1 0 0,1-1-1 0 0,0 0 0 0 0,-1 1 1 0 0,1-1-1 0 0,-1 1 1 0 0,1-1-1 0 0,-1 0 0 0 0,1 1 1 0 0,-1-1-1 0 0,1 1 1 0 0,-1-1-1 0 0,0 1 1 0 0,1-1-1 0 0,-1 1 0 0 0,1 0 1 0 0,-1-1-1 0 0,0 1 1 0 0,0 0-1 0 0,1 0 1 0 0,-1-1-1 0 0,0 1 0 0 0,0 0 1 0 0,1 0-1 0 0,-1 0 1 0 0,0 0-1 0 0,0 0 1 0 0,1 0-1 0 0,-2 0-44 0 0,-22 0 908 0 0,18 2-835 0 0,-1 0 1 0 0,1 0 0 0 0,-1 1 0 0 0,1-1 0 0 0,0 1-1 0 0,0 1 1 0 0,0-1 0 0 0,0 1 0 0 0,1 0 0 0 0,-2 1-74 0 0,4-3 6 0 0,0 1 1 0 0,0-1 0 0 0,0 1 0 0 0,1 0 0 0 0,-1 0 0 0 0,1 0 0 0 0,0 0-1 0 0,0 0 1 0 0,0 0 0 0 0,0 1 0 0 0,0-1 0 0 0,1 1 0 0 0,-1-1 0 0 0,1 1-1 0 0,0 0 1 0 0,0-1 0 0 0,1 1 0 0 0,-1 2-7 0 0,1-3 33 0 0,0-1-1 0 0,0 1 1 0 0,0 0 0 0 0,0-1 0 0 0,1 1-1 0 0,-1-1 1 0 0,1 1 0 0 0,0-1-1 0 0,0 1 1 0 0,0-1 0 0 0,0 1 0 0 0,0-1-1 0 0,1 1-32 0 0,0-1-1 0 0,-1-1 0 0 0,1 1 0 0 0,0-1 0 0 0,0 1 0 0 0,0-1 0 0 0,0 0 0 0 0,0 0 0 0 0,0 0 0 0 0,0 0 0 0 0,0 0 0 0 0,0-1 0 0 0,0 1 0 0 0,0 0 0 0 0,1-1 0 0 0,-1 0 0 0 0,0 1 0 0 0,0-1 0 0 0,1 0 0 0 0,-1 0 0 0 0,0-1 0 0 0,0 1 0 0 0,1 0 0 0 0,-1-1 0 0 0,0 1 0 0 0,0-1 0 0 0,0 0 0 0 0,0 1 0 0 0,0-1 1 0 0,0 0-1 0 0,0 0 0 0 0,0-1 0 0 0,1 0 1 0 0,4-3-11 0 0,-1-1-1 0 0,0 0 1 0 0,-1 0 0 0 0,1-1 0 0 0,-1 0 0 0 0,-1 0 0 0 0,3-3 11 0 0,-2 1-3 0 0,17-27 3 0 0,-22 36 0 0 0,0-1 0 0 0,0 1 0 0 0,0 0 0 0 0,0 0 0 0 0,0 0 0 0 0,0 0 0 0 0,1 0 0 0 0,-1-1 0 0 0,0 1 0 0 0,0 0 0 0 0,0 0 0 0 0,0 0 0 0 0,0 0 0 0 0,1 0 0 0 0,-1 0 0 0 0,0-1 0 0 0,0 1 0 0 0,0 0 0 0 0,0 0 0 0 0,1 0 0 0 0,-1 0 0 0 0,0 0 0 0 0,0 0 0 0 0,0 0 0 0 0,0 0 0 0 0,1 0 0 0 0,-1 0 0 0 0,0 0 0 0 0,0 0 0 0 0,0 0 0 0 0,1 0 0 0 0,-1 0 0 0 0,1 1 0 0 0,0-1 0 0 0,0 1 0 0 0,0 0 0 0 0,0 0 0 0 0,0 0 0 0 0,0 0 0 0 0,0 0 0 0 0,0 0 0 0 0,-1 0 0 0 0,1 0 0 0 0,0 0 0 0 0,-1 1 0 0 0,1-1 0 0 0,0 0 0 0 0,-1 0 0 0 0,0 1 0 0 0,1 0 0 0 0,5 24 0 0 0,-2 31 402 0 0,6-9 1188 0 0,-11-48-1568 0 0,1 0 1 0 0,0 0-1 0 0,0 0 0 0 0,0 0 0 0 0,0 0 0 0 0,0 0 0 0 0,0 1 1 0 0,0-1-1 0 0,0 0 0 0 0,0 0 0 0 0,0 0 0 0 0,0 0 0 0 0,0 0 1 0 0,0 0-1 0 0,0 0 0 0 0,0 0 0 0 0,0 1 0 0 0,1-1 0 0 0,-1 0 0 0 0,0 0 1 0 0,0 0-1 0 0,0 0 0 0 0,0 0 0 0 0,0 0 0 0 0,0 0 0 0 0,0 0 1 0 0,0 0-1 0 0,0 0 0 0 0,0 1 0 0 0,0-1 0 0 0,0 0 0 0 0,0 0 1 0 0,1 0-1 0 0,-1 0 0 0 0,0 0 0 0 0,0 0 0 0 0,0 0 0 0 0,0 0 1 0 0,0 0-1 0 0,0 0 0 0 0,0 0 0 0 0,0 0 0 0 0,1 0 0 0 0,-1 0 1 0 0,0 0-23 0 0,5-3 467 0 0,3-5-49 0 0,-4-1-390 0 0,1 1 0 0 0,-2-1 0 0 0,1 0-1 0 0,-1 1 1 0 0,0-2 0 0 0,0 0-28 0 0,7-23-2 0 0,4-12 93 0 0,-2-1 0 0 0,6-46-91 0 0,-12 61-14 0 0,-4 13-31 0 0,0-1-1 0 0,-1-5 46 0 0,2-23-21 0 0,5-30 422 0 0,-3-70-401 0 0,-5 135 319 0 0,-1 0-1 0 0,0 1 0 0 0,-1-1 0 0 0,0 1 0 0 0,-1-3-318 0 0,3 14-2 0 0,0 0 0 0 0,0 0 0 0 0,0-1 0 0 0,0 1 0 0 0,0 0 1 0 0,0 0-1 0 0,0-1 0 0 0,0 1 0 0 0,0 0 0 0 0,0 0 0 0 0,0 0 0 0 0,0-1 0 0 0,0 1 0 0 0,0 0 0 0 0,0 0 0 0 0,0 0 0 0 0,-1-1 1 0 0,1 1-1 0 0,0 0 0 0 0,0 0 0 0 0,0 0 0 0 0,0 0 0 0 0,0-1 0 0 0,-1 1 0 0 0,1 0 0 0 0,0 0 0 0 0,0 0 0 0 0,0 0 0 0 0,-1 0 1 0 0,1 0-1 0 0,0-1 0 0 0,0 1 0 0 0,0 0 0 0 0,-1 0 0 0 0,1 0 0 0 0,0 0 0 0 0,0 0 0 0 0,-1 0 0 0 0,1 0 0 0 0,0 0 0 0 0,0 0 0 0 0,0 0 1 0 0,-1 0-1 0 0,1 0 0 0 0,0 0 0 0 0,0 0 0 0 0,-1 0 0 0 0,1 1 0 0 0,0-1 0 0 0,0 0 0 0 0,0 0 0 0 0,-1 0 0 0 0,1 0 0 0 0,0 0 1 0 0,0 0-1 0 0,0 0 0 0 0,0 1 0 0 0,-1-1 0 0 0,1 0 0 0 0,0 0 0 0 0,0 0 0 0 0,0 0 0 0 0,0 1 0 0 0,0-1 0 0 0,0 0 0 0 0,-1 0 2 0 0,-2 3-18 0 0,-1 0 0 0 0,1 0 1 0 0,-1 0-1 0 0,1 1 0 0 0,0-1 0 0 0,0 1 0 0 0,0-1 0 0 0,1 1 0 0 0,-1 0 0 0 0,1 0 0 0 0,0 0 0 0 0,0 1 0 0 0,0-1 0 0 0,0 2 18 0 0,-3 11-81 0 0,1 1 1 0 0,0 0 0 0 0,1 1 80 0 0,0-2-13 0 0,-4 30 13 0 0,3 1 0 0 0,1 0 0 0 0,3 0 0 0 0,2 0 0 0 0,1-1 0 0 0,3 1 0 0 0,2-1 0 0 0,3 5 0 0 0,3 5-785 0 0,3 0-1 0 0,15 35 786 0 0,-25-73-1772 0 0,-1-2-4659 0 0,-2-4-1866 0 0</inkml:trace>
  <inkml:trace contextRef="#ctx0" brushRef="#br0" timeOffset="1666.828">1745 573 1840 0 0,'8'-4'673'0'0,"-4"3"8611"0"0,-4 1-3866 0 0,-4 4-2607 0 0,-9 9-5258 0 0,8-7 3995 0 0,-5 10-1306 0 0,7-12-240 0 0,1 0 0 0 0,-1 0 0 0 0,1 0 0 0 0,0 1 0 0 0,0-1 0 0 0,0 1 0 0 0,-1 3-2 0 0,0 5 19 0 0,2-9 140 0 0,-1 0 0 0 0,1 1 0 0 0,0 0 0 0 0,1-1 0 0 0,-1 1 0 0 0,1-1 0 0 0,0 1 0 0 0,0 0-1 0 0,0-1 1 0 0,1 4-159 0 0,1 0 318 0 0,1 1 1 0 0,-1-1-1 0 0,1 0 0 0 0,1 0 0 0 0,0 0 0 0 0,0 0-318 0 0,-2-5 77 0 0,0 0 0 0 0,0-1 0 0 0,0 0 0 0 0,1 1 0 0 0,-1-1-1 0 0,1 0 1 0 0,-1 0 0 0 0,1 0 0 0 0,0 0 0 0 0,0-1 0 0 0,-1 1 0 0 0,1-1 0 0 0,0 0 0 0 0,1 0-1 0 0,-1 0 1 0 0,0 0 0 0 0,2 0-77 0 0,2 0 93 0 0,1 0-1 0 0,-1-1 1 0 0,1 0 0 0 0,0 0-1 0 0,-1-1 1 0 0,1 0-1 0 0,-1 0 1 0 0,1-1-93 0 0,21-2 131 0 0,-24 3-172 0 0,0 0-1 0 0,0-1 1 0 0,0 0-1 0 0,0 0 1 0 0,0 0 0 0 0,0-1-1 0 0,-1 1 1 0 0,1-1-1 0 0,-1 0 1 0 0,1 0-1 0 0,-1-1 1 0 0,1-1 41 0 0,-4 4-1019 0 0,-2-9-2906 0 0,-3 2-3369 0 0</inkml:trace>
  <inkml:trace contextRef="#ctx0" brushRef="#br0" timeOffset="2184.026">2322 599 11520 0 0,'19'17'745'0'0,"-10"-10"-235"0"0,-1 0-1 0 0,1 0 1 0 0,0-1-1 0 0,0 0 1 0 0,1 0-510 0 0,-9-6 2304 0 0,-1 0 116 0 0,0 0-242 0 0,0 0-1090 0 0,0 0-478 0 0,0 0-98 0 0,0 0-72 0 0,0 0-216 0 0,0 1-209 0 0,-1 0 1 0 0,0 0 0 0 0,1-1 0 0 0,-1 1 0 0 0,0 0 0 0 0,0 0 0 0 0,1-1 0 0 0,-1 1-1 0 0,0-1 1 0 0,0 1 0 0 0,0-1 0 0 0,0 1 0 0 0,0-1 0 0 0,0 1 0 0 0,0-1 0 0 0,0 0-1 0 0,0 0 1 0 0,0 1-16 0 0,-3 0 36 0 0,-8 5-31 0 0,-1 1 0 0 0,1 1 1 0 0,-9 7-6 0 0,10-7 1 0 0,8-5-2 0 0,0-1 0 0 0,0 1 0 0 0,1-1-1 0 0,-1 1 1 0 0,0 0 0 0 0,1 0 0 0 0,0 0 0 0 0,0 1-1 0 0,0-1 1 0 0,-1 2 1 0 0,2 2-97 0 0,1-6-164 0 0,0-1-49 0 0,0 0-2 0 0,18 6 232 0 0,-13-6 70 0 0,0 0 0 0 0,-1 0 0 0 0,1-1 0 0 0,0 0 0 0 0,-1 0 0 0 0,1 0 0 0 0,-1 0 0 0 0,1-1 0 0 0,-1 1 0 0 0,0-1 0 0 0,1 0 0 0 0,-1 0 0 0 0,0-1 0 0 0,0 0 0 0 0,-1 1 0 0 0,1-1 0 0 0,0 0 0 0 0,-1-1 0 0 0,0 1 0 0 0,1-2 10 0 0,25-18 424 0 0,-29 23-381 0 0,0 0 0 0 0,0 0-1 0 0,0 0 1 0 0,1-1 0 0 0,-1 1 0 0 0,0 0-1 0 0,0 0 1 0 0,1 0 0 0 0,-1 0 0 0 0,0-1-1 0 0,0 1 1 0 0,1 0 0 0 0,-1 0-1 0 0,0 0 1 0 0,0 0 0 0 0,1 0 0 0 0,-1 0-1 0 0,0 0 1 0 0,0 0 0 0 0,1 0 0 0 0,-1 0-1 0 0,0 0 1 0 0,0 0 0 0 0,1 0-1 0 0,-1 0 1 0 0,0 0 0 0 0,1 0 0 0 0,-1 0-1 0 0,0 0 1 0 0,0 0 0 0 0,1 0 0 0 0,-1 0-1 0 0,0 0 1 0 0,0 1 0 0 0,1-1-1 0 0,-1 0-42 0 0,6 11 569 0 0,0 13-157 0 0,-11 15-9 0 0,1-11-205 0 0,1-5 49 0 0,-1-1-1 0 0,-3 8-246 0 0,-2 12 275 0 0,-9 30 902 0 0,-11 27-1177 0 0,4-13 599 0 0,15-56-31 0 0,-11 25-568 0 0,14-39 120 0 0,4-8-74 0 0,-1 1-1 0 0,0-1 1 0 0,0 0 0 0 0,-1 0-1 0 0,0 0 1 0 0,-1-1 0 0 0,1 1-1 0 0,-5 2-45 0 0,10-9 1 0 0,-1-1-1 0 0,0 1 0 0 0,1-1 1 0 0,-1 1-1 0 0,0-1 0 0 0,1 0 0 0 0,-1 1 1 0 0,0-1-1 0 0,1 0 0 0 0,-1 0 1 0 0,0 1-1 0 0,0-1 0 0 0,1 0 0 0 0,-1 0 1 0 0,0 0-1 0 0,1 0 0 0 0,-1 0 1 0 0,0 0-1 0 0,0 0 0 0 0,1 0 1 0 0,-1 0-1 0 0,0-1 0 0 0,0 1 0 0 0,1 0 1 0 0,-1 0-1 0 0,0-1 0 0 0,1 1 1 0 0,-1 0-1 0 0,0-1 0 0 0,1 1 0 0 0,-1 0 1 0 0,0-1-1 0 0,1 1 0 0 0,-1-1 1 0 0,1 1-1 0 0,-1-1 0 0 0,1 0 0 0 0,-1 0 0 0 0,-2-1 2 0 0,1-1 1 0 0,0 1-1 0 0,0-1 1 0 0,0 0-1 0 0,0 0 0 0 0,0 0 1 0 0,1 0-1 0 0,-1 0 0 0 0,1 0 1 0 0,0 0-1 0 0,-1-3-2 0 0,-7-38 35 0 0,7 31-32 0 0,2 10-9 0 0,0-1 1 0 0,0 0-1 0 0,0 0 0 0 0,1 0 1 0 0,-1 0-1 0 0,1 0 0 0 0,0-2 6 0 0,3-20-235 0 0,-3 20-56 0 0,-1 0-1 0 0,1 0 1 0 0,0-1-1 0 0,1 1 1 0 0,0 0 0 0 0,0-1 291 0 0,2-6-1600 0 0,0-1-33 0 0</inkml:trace>
  <inkml:trace contextRef="#ctx0" brushRef="#br0" timeOffset="2635.223">2633 647 6912 0 0,'3'3'71'0'0,"0"-1"0"0"0,1 0-1 0 0,-1 1 1 0 0,-1 0 0 0 0,1 0 0 0 0,0 0 0 0 0,-1 0 0 0 0,1 0 0 0 0,-1 0 0 0 0,0 0 0 0 0,0 1-1 0 0,0-1 1 0 0,-1 1 0 0 0,1 0 0 0 0,-1 0 0 0 0,0-1 0 0 0,0 1 0 0 0,1 4-71 0 0,0 1 2097 0 0,0 1 0 0 0,-1 0 0 0 0,0-1 0 0 0,0 1 0 0 0,-1 1-2097 0 0,-4 51 5745 0 0,1-4-4768 0 0,3-41-919 0 0,-1-1-1 0 0,0 0 0 0 0,-1 1-57 0 0,1-9-224 0 0,13-12-2537 0 0,-2-7 1081 0 0,2-4-15 0 0</inkml:trace>
  <inkml:trace contextRef="#ctx0" brushRef="#br0" timeOffset="3215.721">2986 671 16152 0 0,'2'72'1693'0'0,"0"-40"-968"0"0,-1-1 0 0 0,-2 1 1 0 0,-2 9-726 0 0,1-36 215 0 0,2-3-141 0 0,0 0 0 0 0,-1-1 1 0 0,1 1-1 0 0,0-1 0 0 0,0 1 0 0 0,0 0 1 0 0,0 0-1 0 0,0-1 0 0 0,1 1 0 0 0,-1-1 1 0 0,0 1-1 0 0,1 0 0 0 0,-1-1 0 0 0,1 1 1 0 0,-1-1-1 0 0,1 1 0 0 0,1 1-74 0 0,-1-2 183 0 0,-1-1 2 0 0,0 0 20 0 0,0-1-31 0 0,7-17-162 0 0,0 1 1 0 0,1 1-1 0 0,1 0 1 0 0,0 0 0 0 0,1 0-1 0 0,1 1 1 0 0,2 0-13 0 0,-12 13 3 0 0,0 1 1 0 0,1-1 0 0 0,-1 1-1 0 0,1 0 1 0 0,-1 0-1 0 0,1 0 1 0 0,0-1 0 0 0,0 1-1 0 0,-1 1 1 0 0,1-1 0 0 0,0 0-1 0 0,0 0 1 0 0,0 1 0 0 0,0-1-1 0 0,0 1 1 0 0,0 0 0 0 0,0-1-1 0 0,0 1 1 0 0,1 0-4 0 0,1 0 15 0 0,0 1 0 0 0,0-1 0 0 0,1 1 0 0 0,-1-1 0 0 0,0 1 1 0 0,0 1-1 0 0,0-1 0 0 0,-1 0 0 0 0,2 1-15 0 0,0 1 24 0 0,0 0 1 0 0,0 0-1 0 0,0 1 1 0 0,0-1-1 0 0,0 1 1 0 0,3 4-25 0 0,8 6 40 0 0,5 8 90 0 0,-18-18-104 0 0,0 0-1 0 0,0 0 0 0 0,1-1 1 0 0,-1 1-1 0 0,1-1 0 0 0,1 1-25 0 0,1 0 38 0 0,1-1 0 0 0,-1 1 0 0 0,1-1 0 0 0,0-1 0 0 0,0 1 0 0 0,0-1 0 0 0,1 0 0 0 0,-1-1 0 0 0,0 0-1 0 0,1 0 1 0 0,-1 0 0 0 0,1-1 0 0 0,-1 0 0 0 0,1-1 0 0 0,-1 1 0 0 0,1-2 0 0 0,-1 1 0 0 0,0-1 0 0 0,1 0 0 0 0,-1 0-1 0 0,0-1 1 0 0,0 0 0 0 0,1-1-38 0 0,-5 2-19 0 0,0 0 0 0 0,1-1 0 0 0,-1 1 0 0 0,0-1 0 0 0,0 0 0 0 0,-1 0 0 0 0,1 0 0 0 0,-1 0 0 0 0,1 0 0 0 0,-1-1 0 0 0,0 1 0 0 0,0-1 0 0 0,0 0 0 0 0,-1 1 0 0 0,1-1 0 0 0,-1-1 19 0 0,0 4 5 0 0,-1 0 0 0 0,0 0 0 0 0,0-1 0 0 0,0 1 0 0 0,0 0 0 0 0,0 0 0 0 0,0 0-1 0 0,0 0 1 0 0,0-1 0 0 0,0 1 0 0 0,0 0 0 0 0,0 0 0 0 0,-1 0 0 0 0,1 0 0 0 0,-1 0 0 0 0,1 0-1 0 0,-1 0 1 0 0,1 0 0 0 0,-1 0 0 0 0,1 0 0 0 0,-1 0 0 0 0,0 0 0 0 0,0 0 0 0 0,0 0-5 0 0,-3-1 1 0 0,1 0-1 0 0,-1 1 1 0 0,0 0 0 0 0,0 0 0 0 0,0 0 0 0 0,0 0 0 0 0,0 1 0 0 0,0-1 0 0 0,0 1-1 0 0,0 0 1 0 0,0 0 0 0 0,0 1 0 0 0,0-1-1 0 0,-8 1-1 0 0,8-1-7 0 0,1 1-1 0 0,-1-1 1 0 0,0 1-1 0 0,1 0 0 0 0,0 0 1 0 0,-1 1-1 0 0,1-1 1 0 0,-2 2 8 0 0,-8 2-20 0 0,5-1 20 0 0,6 3 15 0 0,-1 0 24 0 0,-2 3 114 0 0,5-8-172 0 0,1-1 1 0 0,-1 1-1 0 0,0-1 1 0 0,1 1 0 0 0,-1-1-1 0 0,1 1 1 0 0,-1-1-1 0 0,1 0 1 0 0,-1 1-1 0 0,1-1 1 0 0,0 0-1 0 0,0 1 1 0 0,0-1 18 0 0,2 3 93 0 0,0 0 1 0 0,1-1-1 0 0,0 1 0 0 0,-1-1 1 0 0,1 0-1 0 0,0 0 1 0 0,1 0-1 0 0,-1-1 0 0 0,1 1-93 0 0,1 0 226 0 0,-1 1 0 0 0,1-1 0 0 0,-1 1-1 0 0,0 0 1 0 0,2 3-226 0 0,-3-3 51 0 0,0 1 0 0 0,0 0 0 0 0,0 0 0 0 0,-1 0 0 0 0,0 0 0 0 0,0 1 0 0 0,0 0 0 0 0,-1-1 0 0 0,2 5-51 0 0,1 5 343 0 0,0 2 1 0 0,-1-1 0 0 0,0 1-1 0 0,-2-1 1 0 0,0 1-1 0 0,0 9-343 0 0,-2-1 215 0 0,-1-1-1 0 0,-1 1 1 0 0,-2 0 0 0 0,0-1-1 0 0,-1 1 1 0 0,-4 5-215 0 0,-2 6 32 0 0,-2-1-1 0 0,-1-1 1 0 0,-2 0-1 0 0,-2-1 0 0 0,-12 17-31 0 0,25-42 56 0 0,-2 0-1 0 0,1 0 1 0 0,-1-1-1 0 0,0 0 1 0 0,0 0-1 0 0,-1-1 1 0 0,-6 5-56 0 0,12-9 20 0 0,-2 0 0 0 0,1 0 1 0 0,0 0-1 0 0,0-1 1 0 0,-1 1-1 0 0,1-1 1 0 0,0 0-1 0 0,-1 0 1 0 0,1 0-1 0 0,-1 0 1 0 0,0-1-1 0 0,1 1 1 0 0,-1-1-1 0 0,0 0 1 0 0,1 0-1 0 0,-1 0 1 0 0,0-1-1 0 0,1 1 1 0 0,-1-1-1 0 0,1 0 1 0 0,-1 0-1 0 0,-1-1-20 0 0,2 1 9 0 0,1 0 0 0 0,-1 0 0 0 0,1-1 0 0 0,-1 1 0 0 0,1-1 0 0 0,0 0 0 0 0,0 0 0 0 0,0 0 0 0 0,-1 0 0 0 0,2 0 0 0 0,-1 0 0 0 0,0 0 0 0 0,0-1 0 0 0,1 1 0 0 0,-1-1-1 0 0,1 1 1 0 0,0-1 0 0 0,0 1 0 0 0,0-2-9 0 0,0 0 12 0 0,0-1-1 0 0,0 0 1 0 0,0 1 0 0 0,1-1-1 0 0,0 1 1 0 0,0-1-1 0 0,0 0 1 0 0,1 1-1 0 0,-1-1 1 0 0,1 0-1 0 0,1-3-11 0 0,1 0-66 0 0,-1-1 0 0 0,1 1 0 0 0,0 0 0 0 0,1 0 0 0 0,0 0 0 0 0,0 0 0 0 0,1 1 0 0 0,5-7 66 0 0,27-42-5242 0 0,-24 38-3920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5:14.8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27 20991 0 0,'0'0'960'0'0,"0"0"-21"0"0,0 0-538 0 0,0 0-31 0 0,0 4 433 0 0,0 8-364 0 0,0-7-338 0 0,0 0 0 0 0,0 0 1 0 0,0-1-1 0 0,-1 1 0 0 0,0 0 0 0 0,0-1 0 0 0,0 1 0 0 0,0 0 0 0 0,-1-1 0 0 0,0 1 0 0 0,-1 1-101 0 0,3-5 111 0 0,0-1-172 0 0,0 0-71 0 0,0 0-18 0 0,0-12-2 0 0,0 3 8 0 0,1 1 0 0 0,0-1-1 0 0,3-7 145 0 0,1-12-860 0 0,-4 9-583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6:34.9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215 134 2304 0 0,'6'33'200'0'0,"5"13"-200"0"0,4 25 1800 0 0,-10-29 5081 0 0,0 26-6881 0 0,-5 23 8912 0 0,-3 3-8912 0 0,-2 76 1664 0 0,3 5 291 0 0,3-95-1426 0 0,-1-77-537 0 0,0-1 0 0 0,0 1 0 0 0,1 0 0 0 0,-1-1 0 0 0,0 1 0 0 0,1-1 0 0 0,0 1 0 0 0,0-1 0 0 0,0 1 0 0 0,0-1 0 0 0,0 1 0 0 0,1 0 8 0 0,-2-2-248 0 0,0-1-22 0 0,0 0-298 0 0,0 0-1244 0 0,0 0-536 0 0</inkml:trace>
  <inkml:trace contextRef="#ctx0" brushRef="#br0" timeOffset="569.257">173 324 3680 0 0,'0'0'167'0'0,"4"-15"26"0"0,17-35 7611 0 0,-9 15-3908 0 0,1-1-2246 0 0,0 0-1 0 0,9-13-1649 0 0,-18 41 346 0 0,1 0 0 0 0,1-1 0 0 0,-1 2 0 0 0,1-1 0 0 0,1 1 0 0 0,-1 0 0 0 0,1 0 0 0 0,0 0 0 0 0,1 1 0 0 0,3-2-346 0 0,-7 5 132 0 0,0 1 0 0 0,0-1-1 0 0,1 1 1 0 0,-1 0-1 0 0,1 0 1 0 0,-1 1 0 0 0,1-1-1 0 0,-1 1 1 0 0,1 0 0 0 0,0 0-1 0 0,0 1 1 0 0,0-1-1 0 0,0 1 1 0 0,-1 0 0 0 0,1 0-1 0 0,0 1 1 0 0,0-1-1 0 0,0 1 1 0 0,-1 0 0 0 0,1 1-1 0 0,1 0-131 0 0,-1-1 50 0 0,-1 1 0 0 0,1 0 1 0 0,-1 0-1 0 0,0 0 0 0 0,0 1 0 0 0,0-1 0 0 0,0 1 0 0 0,-1 0 0 0 0,1 0 1 0 0,-1 0-1 0 0,1 1 0 0 0,-1-1 0 0 0,0 1 0 0 0,0-1 0 0 0,-1 1 0 0 0,1 0 0 0 0,-1 0 1 0 0,0 1-1 0 0,0-1 0 0 0,0 0 0 0 0,-1 1 0 0 0,1-1 0 0 0,-1 1 0 0 0,0-1 1 0 0,0 2-51 0 0,-1 5 4 0 0,0 0 0 0 0,0 1 1 0 0,-1-1-1 0 0,-1 0 1 0 0,0 0-1 0 0,0 0 1 0 0,-1 0-1 0 0,0 0 1 0 0,-1 0-1 0 0,0-1 1 0 0,-1 0-1 0 0,-1 2-4 0 0,-14 24 25 0 0,-2-1 1 0 0,-18 23-26 0 0,21-32 2 0 0,10-15-2 0 0,-1 0 0 0 0,0-1 0 0 0,0 0 0 0 0,-1-1 0 0 0,0 0 0 0 0,-1-1 0 0 0,-12 7 0 0 0,20-12 11 0 0,3-2 44 0 0,1-1 14 0 0,5 10 12 0 0,-2-5-46 0 0,2 0 0 0 0,-1-1 0 0 0,0 1 0 0 0,5 2-35 0 0,11 13 16 0 0,1 5-17 0 0,9 9 148 0 0,-2 2 0 0 0,0 3-147 0 0,-20-26 115 0 0,0 1 0 0 0,-1-1 0 0 0,0 2 0 0 0,-1-1 0 0 0,-1 0-1 0 0,0 1 1 0 0,-1 0 0 0 0,-1 1-115 0 0,0-4 108 0 0,-2 0 0 0 0,0 1 0 0 0,0-1 0 0 0,-1 1 0 0 0,-1 5-108 0 0,0-11 42 0 0,0-1-1 0 0,0 1 1 0 0,-1-1 0 0 0,1 1-1 0 0,-1-1 1 0 0,-1 0-1 0 0,1 0 1 0 0,-1 0-1 0 0,0 0 1 0 0,0 0-1 0 0,-2 0-41 0 0,1-2 17 0 0,0 1 0 0 0,0-2 0 0 0,0 1 0 0 0,-1 0-1 0 0,1-1 1 0 0,-1 0 0 0 0,0 0 0 0 0,0 0 0 0 0,0-1-1 0 0,-1 1 1 0 0,1-1 0 0 0,0-1 0 0 0,-1 1 0 0 0,1-1-1 0 0,-1 0 1 0 0,0 0 0 0 0,1 0 0 0 0,-1-1 0 0 0,0 0-1 0 0,-2 0-16 0 0,-6-3 34 0 0,-1-1-1 0 0,0 0 0 0 0,1-1 0 0 0,0 0 0 0 0,0-1 0 0 0,1-1 0 0 0,-2-1-33 0 0,-13-6 27 0 0,-9-4-137 0 0,6 3-296 0 0,0 2-1 0 0,-5-1 407 0 0,21 9-764 0 0,-16-5-6889 0 0,2 3-1150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8:24.9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1870 13328 0 0,'0'0'612'0'0,"0"0"-15"0"0,1-3-382 0 0,37-59 1870 0 0,-3-2 0 0 0,10-27-2085 0 0,-35 70 968 0 0,13-16-968 0 0,-2 1 549 0 0,-3 7 43 0 0,0 0 0 0 0,2 2 0 0 0,18-19-592 0 0,-3 10 1245 0 0,1 1 0 0 0,10-5-1245 0 0,-2 5 423 0 0,2 3 0 0 0,1 2 1 0 0,1 1-424 0 0,23-14 690 0 0,-45 28-467 0 0,0 1 1 0 0,1 1 0 0 0,1 2-1 0 0,0 0 1 0 0,22-4-224 0 0,-31 7 84 0 0,-15 5-68 0 0,0 2 1 0 0,0-1-1 0 0,1 0 0 0 0,-1 1 0 0 0,0-1 0 0 0,1 1 0 0 0,-1 0 0 0 0,1 1 0 0 0,-1-1-16 0 0,4 1 22 0 0,-5 0 20 0 0,3 0-42 0 0,-10 18-285 0 0,-12 5 165 0 0,14-19 120 0 0,0 1 0 0 0,-1-1 0 0 0,0 1 0 0 0,0-1 0 0 0,-2 2 0 0 0,1-2 0 0 0,1 0 0 0 0,0 0 0 0 0,1 0 0 0 0,-1 1 0 0 0,1-1 0 0 0,-1 2 0 0 0,-6 13 0 0 0,-12 14 0 0 0,19-26 16 0 0,1-6 69 0 0,1-1 41 0 0,0 0 15 0 0,0 0-5 0 0,0 0-32 0 0,0 0-9 0 0,0 0-6 0 0,0 0 3 0 0,2 0-66 0 0,0-1-1 0 0,0 1 1 0 0,0-1 0 0 0,0 1-1 0 0,-1-1 1 0 0,1 0-1 0 0,0 0 1 0 0,0 0 0 0 0,-1 0-1 0 0,1 0 1 0 0,0 0-1 0 0,-1 0 1 0 0,1-1 0 0 0,-1 1-1 0 0,1-1-25 0 0,19-24 137 0 0,-13 16-109 0 0,-1 0-1 0 0,0 0 1 0 0,-1-1 0 0 0,0 0-1 0 0,-1-1 1 0 0,0 1-1 0 0,-1-1 1 0 0,0 0-1 0 0,-1 0 1 0 0,0 0-1 0 0,0-2-27 0 0,0-7 38 0 0,-1 9 4 0 0,0-1 1 0 0,-1 1-1 0 0,-1-10-42 0 0,0 19 4 0 0,0 1-1 0 0,0-1 0 0 0,0 1 0 0 0,-1-1 0 0 0,1 1 0 0 0,-1-1 0 0 0,0 1 1 0 0,1-1-1 0 0,-1 1 0 0 0,0 0 0 0 0,-1-1 0 0 0,1 1 0 0 0,0 0 0 0 0,-1 0 0 0 0,1 0 1 0 0,-1 0-1 0 0,1 0 0 0 0,-1 0 0 0 0,0 1 0 0 0,-1-2-3 0 0,1 2 0 0 0,-1 0 0 0 0,0-1 0 0 0,1 1 0 0 0,-1 0 0 0 0,0 1 0 0 0,0-1 0 0 0,0 0 0 0 0,0 1 0 0 0,0 0 0 0 0,0-1 0 0 0,0 1 0 0 0,0 0 0 0 0,0 1 0 0 0,0-1 0 0 0,0 0 0 0 0,0 1 0 0 0,-11 2 0 0 0,1 0 0 0 0,-13 5 0 0 0,15-4 0 0 0,-4 0 5 0 0,12-4-18 0 0,-1 1 0 0 0,1 0 0 0 0,-1 0 0 0 0,1 0 0 0 0,-1 1 0 0 0,1-1 0 0 0,0 1 0 0 0,-1 1 13 0 0,0-1-245 0 0,1-1-1 0 0,-1 1 1 0 0,0 0-1 0 0,1-1 1 0 0,-1 0-1 0 0,-1 0 246 0 0,-1 2-645 0 0,4-3-250 0 0,2 0-638 0 0,0 0-276 0 0,0 0-57 0 0</inkml:trace>
  <inkml:trace contextRef="#ctx0" brushRef="#br0" timeOffset="411.472">1117 176 15144 0 0,'8'0'1371'0'0,"-4"0"-1036"0"0,1 15 800 0 0,2 7-418 0 0,0 0 1 0 0,-2 1 0 0 0,0 0-1 0 0,0 14-717 0 0,16 175 2560 0 0,-15-155-2617 0 0,-2-12-64 0 0,2 0 121 0 0,2 7 159 0 0,-6-30-76 0 0,1 0 1 0 0,1-1-1 0 0,2 1 1 0 0,4 13-84 0 0,-9-34-11 0 0,0-1 1 0 0,-1 0-1 0 0,1 0 1 0 0,-1 0-1 0 0,1 1 0 0 0,0-1 1 0 0,-1 0-1 0 0,1 0 1 0 0,0 0-1 0 0,-1 0 0 0 0,1 0 1 0 0,0 0-1 0 0,-1 0 1 0 0,1 0-1 0 0,0 0 0 0 0,-1 0 1 0 0,1-1-1 0 0,0 1 11 0 0,-1 0-10 0 0,1 0-79 0 0,1-1 1 0 0,-1 1-1 0 0,0-1 1 0 0,1 0-1 0 0,-1 0 0 0 0,0 1 1 0 0,0-1-1 0 0,1 0 1 0 0,-1 0-1 0 0,0 0 1 0 0,0 0-1 0 0,0 0 1 0 0,0 0-1 0 0,0 0 1 0 0,-1-1-1 0 0,1 1 89 0 0,15-24-2367 0 0,-12 17 1260 0 0,8-15-3723 0 0,-4-2-1154 0 0</inkml:trace>
  <inkml:trace contextRef="#ctx0" brushRef="#br0" timeOffset="748.086">1419 75 1840 0 0,'4'8'160'0'0,"5"40"8802"0"0,-6-8-4805 0 0,-4 21-2485 0 0,0-16-796 0 0,1 53 2474 0 0,12 87-3350 0 0,-10-133 555 0 0,-3-37-234 0 0,2-1 0 0 0,-1 0 0 0 0,2 4-321 0 0,1-8 312 0 0,-2-8 0 0 0,-1-2-14 0 0,0 0-61 0 0,0 0-21 0 0,0 0-7 0 0,0-2-22 0 0,0-2-172 0 0,0 1 1 0 0,-1-1-1 0 0,0 1 0 0 0,1-1 1 0 0,-1 1-1 0 0,-1-1 0 0 0,1 1 0 0 0,0 0 1 0 0,-1-1-1 0 0,0 1 0 0 0,1 0 1 0 0,-1 0-1 0 0,-2-1-15 0 0,0-1 0 0 0,1 0 0 0 0,-2 1-1 0 0,1 0 1 0 0,0 0 0 0 0,-1 1 0 0 0,0-1-1 0 0,1 1 1 0 0,-3-1 0 0 0,-14-12 3 0 0,19 14-20 0 0,-1 0 0 0 0,1 0-1 0 0,0 1 1 0 0,-1-1-1 0 0,1 0 1 0 0,-1 1-1 0 0,0 0 1 0 0,1 0-1 0 0,-1-1 1 0 0,0 2-1 0 0,0-1 1 0 0,0 0-1 0 0,-2 0 18 0 0,-16-4-227 0 0,18 4 196 0 0,1 0-1 0 0,-1 0 0 0 0,0 0 0 0 0,0 1 0 0 0,1-1 1 0 0,-1 1-1 0 0,0 0 0 0 0,0 0 0 0 0,0 0 0 0 0,1 0 1 0 0,-1 0-1 0 0,0 0 0 0 0,0 1 0 0 0,-2 0 32 0 0,-12 5-136 0 0,15-6 76 0 0,-1 0 0 0 0,1 1-1 0 0,0 0 1 0 0,-1-1 0 0 0,1 1 0 0 0,0 0-1 0 0,0 0 1 0 0,-1 0 0 0 0,1 0 0 0 0,0 1-1 0 0,0-1 1 0 0,0 1 0 0 0,1-1 0 0 0,-1 1-1 0 0,0 0 1 0 0,0-1 0 0 0,1 1 0 0 0,-1 0-1 0 0,1 0 1 0 0,0 0 0 0 0,-1 1 60 0 0,-8 16-2376 0 0,12-8 401 0 0</inkml:trace>
  <inkml:trace contextRef="#ctx0" brushRef="#br0" timeOffset="1411.352">1508 680 456 0 0,'1'-1'-4'0'0,"0"0"0"0"0,0 0-1 0 0,0 0 1 0 0,0 0 0 0 0,0 0 0 0 0,0 0-1 0 0,1 0 1 0 0,-1 1 0 0 0,0-1 0 0 0,1 0 0 0 0,0 1 4 0 0,-1-1 55 0 0,0 1 0 0 0,1-1 0 0 0,-1 0 1 0 0,0 0-1 0 0,1 1 0 0 0,-1-1 1 0 0,0 0-1 0 0,0 0 0 0 0,0 0 1 0 0,1-1-56 0 0,-1 1 845 0 0,0-1 0 0 0,1 0 1 0 0,-1 1-1 0 0,1-1 0 0 0,-1 1 1 0 0,1 0-1 0 0,0 0 0 0 0,0-1 1 0 0,-1 1-1 0 0,1 0 0 0 0,0 0 1 0 0,0 1-1 0 0,0-1 0 0 0,0 0 1 0 0,0 1-1 0 0,2-1-845 0 0,7-1 1238 0 0,5-3-59 0 0,-15 4-1085 0 0,1 0 0 0 0,-1 0 0 0 0,1 1 0 0 0,0-1-1 0 0,-1 1 1 0 0,1-1 0 0 0,0 1 0 0 0,0 0 0 0 0,-1 0-1 0 0,2 0-93 0 0,2 0 94 0 0,-1 0-1 0 0,1 0 1 0 0,0 1-1 0 0,-1-1 1 0 0,1 1-1 0 0,-1 0 1 0 0,1 1-1 0 0,-1-1 1 0 0,0 1-1 0 0,1 0 1 0 0,-1 0-1 0 0,0 0 0 0 0,0 0 1 0 0,0 1-1 0 0,-1 0 1 0 0,1 0-1 0 0,-1 0 1 0 0,1 0-1 0 0,-1 0 1 0 0,0 1-1 0 0,0 0 1 0 0,0-1-1 0 0,-1 1 0 0 0,0 0 1 0 0,1 0-1 0 0,-1 0 1 0 0,0 1-1 0 0,-1-1 1 0 0,1 0-1 0 0,-1 1 1 0 0,1 2-94 0 0,0 6 93 0 0,1-2-28 0 0,-1 0-1 0 0,-1 1 0 0 0,0-1 1 0 0,0 0-1 0 0,-1 1 0 0 0,-1-1 1 0 0,0 1-65 0 0,-2 10 61 0 0,0 8 11 0 0,-3 0-1 0 0,-1 2-71 0 0,5-24 14 0 0,0 0-1 0 0,-1 0 1 0 0,0-1 0 0 0,0 1-1 0 0,-1-1 1 0 0,0 1-1 0 0,0-1 1 0 0,-1 0-1 0 0,-5 5-13 0 0,7-9 1 0 0,0 0-1 0 0,0 0 1 0 0,-1 0 0 0 0,1 0-1 0 0,-1-1 1 0 0,0 0-1 0 0,0 2-8 0 0,3-4 8 0 0,1 0 34 0 0,-1 0-1 0 0,1 0 0 0 0,-1 0 0 0 0,1 0 0 0 0,0 0 0 0 0,-1 0 0 0 0,1 0 1 0 0,0-1-1 0 0,-1 1 0 0 0,1 0 0 0 0,0 0 0 0 0,-1 0 0 0 0,1 0 1 0 0,0-1-1 0 0,-1 1 0 0 0,1 0 0 0 0,0 0 0 0 0,0-1 0 0 0,-1 1 1 0 0,1 0-1 0 0,0 0 0 0 0,0-1 0 0 0,-1 1 0 0 0,1-1-33 0 0,-1-1 82 0 0,1 0-1 0 0,-1 0 1 0 0,1-1-1 0 0,-1 1 1 0 0,1 0-1 0 0,0-1 1 0 0,0 1-1 0 0,0-1 1 0 0,0 1-1 0 0,0 0 1 0 0,0-1-1 0 0,1 1 1 0 0,0-2-82 0 0,8-31 56 0 0,-4 26-56 0 0,-1 0 0 0 0,1 1 0 0 0,1-1 0 0 0,-1 1 0 0 0,1 1 0 0 0,1-1 0 0 0,-1 1 0 0 0,1 0 0 0 0,1 0 0 0 0,-1 1 0 0 0,4-2 0 0 0,-7 6-50 0 0,0 0 0 0 0,0 0 0 0 0,0 0 0 0 0,1 0-1 0 0,-1 1 1 0 0,1-1 0 0 0,-1 1 0 0 0,2 0 50 0 0,36-4-973 0 0,-41 5 963 0 0,10-2-322 0 0,1 1 0 0 0,-1-1 0 0 0,0-1-1 0 0,0 0 1 0 0,0-1 0 0 0,0 0 0 0 0,0 0 0 0 0,-1-1-1 0 0,0-1 1 0 0,0 0 0 0 0,0 0 0 0 0,-1-1 0 0 0,0 0-1 0 0,0-1 1 0 0,-1 1 0 0 0,0-2 0 0 0,0 1 0 0 0,4-8 332 0 0,5-6-391 0 0,-2-1 0 0 0,-1 0 1 0 0,-1-1-1 0 0,-1-1 0 0 0,-1 0 1 0 0,-1-1-1 0 0,-2 0 0 0 0,0 0 1 0 0,-2-1 390 0 0,-3 14 300 0 0,-1-1 1 0 0,-1 0 0 0 0,0 1-1 0 0,-1-1 1 0 0,0 0 0 0 0,-1 1-1 0 0,-1-1 1 0 0,0 0 0 0 0,-1 1-1 0 0,0 0 1 0 0,-1 0-1 0 0,-5-12-299 0 0,8 24 65 0 0,0-1 1 0 0,1 1 0 0 0,-1-1 0 0 0,0 1-1 0 0,0 0 1 0 0,0-1 0 0 0,0 1 0 0 0,0 0 0 0 0,-1-1-1 0 0,1 1 1 0 0,0 0 0 0 0,-1 0 0 0 0,1 0-1 0 0,0 0 1 0 0,-1 0 0 0 0,1 1 0 0 0,-1-1 0 0 0,1 0-1 0 0,-1 1 1 0 0,0-1 0 0 0,1 1 0 0 0,-1-1-1 0 0,0 1 1 0 0,1 0 0 0 0,-1 0 0 0 0,0 0 0 0 0,0 0-1 0 0,1 0 1 0 0,-1 0 0 0 0,0 0 0 0 0,1 1-1 0 0,-1-1 1 0 0,0 0 0 0 0,1 1 0 0 0,-1-1 0 0 0,1 1-1 0 0,-1 0 1 0 0,1 0 0 0 0,-1 0 0 0 0,1-1 0 0 0,-1 1-1 0 0,1 0 1 0 0,0 1 0 0 0,-1-1 0 0 0,1 0-1 0 0,0 1-66 0 0,-7 8 272 0 0,1 0 0 0 0,1 0-1 0 0,0 1 1 0 0,0 0 0 0 0,1 0-1 0 0,1 1 1 0 0,0 0-1 0 0,0-1 1 0 0,0 7-272 0 0,-1 6 304 0 0,2 1 0 0 0,0 1-1 0 0,2-1 1 0 0,1 3-304 0 0,0-5 99 0 0,2-1-1 0 0,1 1 0 0 0,0-1 1 0 0,2 0-1 0 0,6 17-98 0 0,-9-32 8 0 0,1 1 1 0 0,0-1-1 0 0,1 1 0 0 0,0-1 0 0 0,0 0 0 0 0,0-1 0 0 0,5 6-8 0 0,-8-10 1 0 0,1-1-1 0 0,-1 1 0 0 0,1 0 0 0 0,-1-1 1 0 0,1 1-1 0 0,0-1 0 0 0,0 1 0 0 0,0-1 1 0 0,0 0-1 0 0,0 1 0 0 0,0-1 0 0 0,0 0 1 0 0,0-1-1 0 0,0 1 0 0 0,0 0 0 0 0,1-1 1 0 0,-1 1-1 0 0,0-1 0 0 0,0 0 0 0 0,1 1 1 0 0,-1-1-1 0 0,0 0 0 0 0,1 0 0 0 0,-1-1 1 0 0,0 1-1 0 0,1 0 0 0 0,-1-1 0 0 0,1 0 0 0 0,8-4 60 0 0,0 0-1 0 0,-1 0 1 0 0,1-1 0 0 0,-1-1-1 0 0,-1 0 1 0 0,1 0-1 0 0,-1-1 1 0 0,-1 0 0 0 0,1-1-60 0 0,3-3 248 0 0,-1-1-1 0 0,-1-1 1 0 0,0 0 0 0 0,0 0 0 0 0,6-16-248 0 0,-13 24-1 0 0,0 0-1 0 0,-1-1 0 0 0,0 0 0 0 0,0 0 1 0 0,-1 0-1 0 0,1 0 0 0 0,-1 1 1 0 0,-1-2-1 0 0,0 1 0 0 0,0 0 1 0 0,0 0-1 0 0,-1 0 0 0 0,0-3 2 0 0,0 4-100 0 0,0 1 1 0 0,-1 0-1 0 0,1-1 0 0 0,-1 1 0 0 0,0 0 0 0 0,-1 0 0 0 0,1 0 0 0 0,-1 1 0 0 0,0-1 0 0 0,0 1 1 0 0,-1-1-1 0 0,1 1 0 0 0,-1 0 0 0 0,0 0 0 0 0,0 0 0 0 0,0 1 0 0 0,-3-2 100 0 0,-2-1-260 0 0,-1 0-1 0 0,1 0 1 0 0,-1 1-1 0 0,-1 0 1 0 0,1 1-1 0 0,-1 0 1 0 0,0 1-1 0 0,0 0 1 0 0,0 1 0 0 0,0 0-1 0 0,-9 0 261 0 0,-8 1-1023 0 0</inkml:trace>
  <inkml:trace contextRef="#ctx0" brushRef="#br0" timeOffset="3535.429">2602 0 6448 0 0,'0'0'165'0'0,"1"0"0"0"0,-1 0-1 0 0,0 0 1 0 0,0 0 0 0 0,0 0 0 0 0,0 0 0 0 0,0 0 0 0 0,0 0 0 0 0,0 0 0 0 0,0 0-1 0 0,0 0 1 0 0,0 0 0 0 0,0 0 0 0 0,0 0 0 0 0,0 0 0 0 0,0 0 0 0 0,0 0-1 0 0,0 0 1 0 0,0 0 0 0 0,0 0 0 0 0,0 0 0 0 0,0 0 0 0 0,0 0 0 0 0,0 0 0 0 0,0 0-1 0 0,0 0 1 0 0,0 0 0 0 0,0 0 0 0 0,0 0 0 0 0,0 0 0 0 0,0 0 0 0 0,0 0 0 0 0,0 0-1 0 0,0 0 1 0 0,0 0 0 0 0,0 0 0 0 0,0 0 0 0 0,0 0 0 0 0,0 0 0 0 0,0 0-1 0 0,1 0-164 0 0,1 6 2690 0 0,2 11-241 0 0,-3 5-1478 0 0,-2-1 0 0 0,0 1 0 0 0,-1 5-971 0 0,-3 44 212 0 0,5-3-193 0 0,-2-4 143 0 0,4 1 1 0 0,3 4-163 0 0,-4-56 166 0 0,1-1 0 0 0,1 1 0 0 0,0-1-1 0 0,1 0 1 0 0,0 0 0 0 0,1 0 0 0 0,0-1-1 0 0,2 4-165 0 0,-5-11 75 0 0,0-1-1 0 0,1 1 0 0 0,-1-1 1 0 0,0 0-1 0 0,1 0 1 0 0,0 0-1 0 0,0 0 0 0 0,0 0 1 0 0,0-1-1 0 0,0 1 1 0 0,0-1-1 0 0,1 0 0 0 0,-1 0 1 0 0,1 0-1 0 0,0-1 1 0 0,-1 1-1 0 0,1-1 0 0 0,0 0 1 0 0,0 0-1 0 0,0 0 1 0 0,0 0-1 0 0,0-1 0 0 0,0 1 1 0 0,0-1-1 0 0,0 0 1 0 0,0-1-1 0 0,1 1-74 0 0,4-2 52 0 0,1 1-1 0 0,-1-1 1 0 0,1-1 0 0 0,-1 0 0 0 0,0 0-1 0 0,0-1 1 0 0,-1 0 0 0 0,3-2-52 0 0,1-1 2 0 0,0-2 0 0 0,-1 1 1 0 0,1-1-1 0 0,-2-1 0 0 0,2-2-2 0 0,-6 7 10 0 0,0-1 0 0 0,-1 1 0 0 0,0-1 0 0 0,0 0-1 0 0,0-1 1 0 0,-1 1 0 0 0,0-1 0 0 0,0 0 0 0 0,-1 1 0 0 0,0-2 0 0 0,0 1-1 0 0,-1 0 1 0 0,1-3-10 0 0,-3 9-5 0 0,0 0 1 0 0,1 0-1 0 0,-1 0 0 0 0,0 0 0 0 0,0-1 0 0 0,0 1 0 0 0,0 0 0 0 0,0 0 1 0 0,-1 0-1 0 0,1 0 0 0 0,0 0 0 0 0,0 0 0 0 0,-1-1 0 0 0,1 1 1 0 0,-1 0-1 0 0,1 0 0 0 0,-1 0 0 0 0,1 0 0 0 0,-1 0 0 0 0,0 1 0 0 0,1-1 1 0 0,-1 0-1 0 0,0 0 0 0 0,0 0 0 0 0,0 0 0 0 0,1 1 0 0 0,-1-1 0 0 0,0 0 1 0 0,0 1-1 0 0,0-1 0 0 0,0 1 0 0 0,0-1 0 0 0,0 1 0 0 0,-1-1 5 0 0,-1 1-15 0 0,1-1 0 0 0,-1 1 0 0 0,1-1 0 0 0,-1 1 0 0 0,0 0 0 0 0,1 0 0 0 0,-1 0 0 0 0,0 0 0 0 0,1 0 0 0 0,-1 1-1 0 0,1-1 1 0 0,-1 1 0 0 0,1 0 0 0 0,-3 0 15 0 0,-8 4-39 0 0,9-4 26 0 0,0 1 0 0 0,0-1 0 0 0,1 1 0 0 0,-1 0 0 0 0,1-1-1 0 0,-1 2 1 0 0,1-1 0 0 0,0 0 0 0 0,-3 3 13 0 0,3-1-3 0 0,-1 0 1 0 0,2 0-1 0 0,-1 0 1 0 0,0 0-1 0 0,1 0 1 0 0,0 1-1 0 0,0-1 0 0 0,0 1 1 0 0,0-1-1 0 0,1 1 1 0 0,0 0-1 0 0,0 0 1 0 0,0 0-1 0 0,1 0 0 0 0,-1 0 1 0 0,1-1-1 0 0,0 1 1 0 0,1 0-1 0 0,-1 0 1 0 0,1 0-1 0 0,0 0 0 0 0,0 0 1 0 0,0-1-1 0 0,1 1 1 0 0,0 0-1 0 0,0 1 3 0 0,2 1 12 0 0,0 1 0 0 0,0-1 0 0 0,0 0 0 0 0,1 0 0 0 0,0 0 0 0 0,1-1 0 0 0,-1 1 0 0 0,1-1 0 0 0,1-1 0 0 0,-1 1 0 0 0,1-1 0 0 0,4 2-12 0 0,3 2 28 0 0,1-1 0 0 0,0-1-1 0 0,0 0 1 0 0,1-1 0 0 0,14 4-28 0 0,-21-9 9 0 0,-1 1 1 0 0,1-1-1 0 0,0 0 0 0 0,0-1 1 0 0,0 0-1 0 0,-1 0 1 0 0,1-1-1 0 0,0 0 0 0 0,0-1 1 0 0,8-2-10 0 0,5-1 42 0 0,-16 4-173 0 0,1-1 1 0 0,-1 0-1 0 0,0 0 0 0 0,0-1 0 0 0,0 0 1 0 0,0 0-1 0 0,0 0 0 0 0,-1-1 1 0 0,1 0-1 0 0,-1 0 0 0 0,0 0 1 0 0,0-1-1 0 0,-1 0 0 0 0,1 0 0 0 0,-1 0 1 0 0,1-1 130 0 0,1-4-229 0 0,1 0 0 0 0,-1 0 0 0 0,-1 0 0 0 0,0-1 0 0 0,0 0 0 0 0,-1 0 0 0 0,0-1 0 0 0,0-6 229 0 0,-3 13-38 0 0,-1-1 0 0 0,1 0 0 0 0,-1 0 0 0 0,0 0 0 0 0,-1 1-1 0 0,0-1 1 0 0,1 0 0 0 0,-3-4 38 0 0,3 7 11 0 0,-1 0 0 0 0,0 1 0 0 0,0-1 0 0 0,1 0 1 0 0,-2 1-1 0 0,1-1 0 0 0,0 1 0 0 0,0 0 0 0 0,-1-1 0 0 0,1 1 0 0 0,-1 0 0 0 0,0 0 0 0 0,0 0 0 0 0,0 0 0 0 0,0 0 0 0 0,0 0 1 0 0,0 0-1 0 0,0 1 0 0 0,-1-1-11 0 0,1 2 30 0 0,0-1 1 0 0,0 1-1 0 0,0-1 1 0 0,0 1-1 0 0,-1 0 1 0 0,1 0-1 0 0,0 0 1 0 0,0 0-1 0 0,0 0 1 0 0,-1 1-1 0 0,1-1 0 0 0,0 0 1 0 0,0 1-1 0 0,0 0 1 0 0,0 0-1 0 0,0-1 1 0 0,0 1-1 0 0,0 0 1 0 0,0 1-1 0 0,0-1 1 0 0,0 0-1 0 0,0 1-30 0 0,-7 6 182 0 0,7-5-93 0 0,-1-1 0 0 0,1 0 0 0 0,-1 1 1 0 0,1 0-1 0 0,0-1 0 0 0,0 1 0 0 0,0 0 0 0 0,0 0 0 0 0,-1 3-89 0 0,2-1 18 0 0,-1 0-1 0 0,0 1 1 0 0,1-1-1 0 0,0 0 0 0 0,1 0 1 0 0,-1 1-1 0 0,1-1 1 0 0,0 1-1 0 0,0-1 0 0 0,1 0 1 0 0,-1 1-1 0 0,1-1 1 0 0,0 0-1 0 0,2 4-17 0 0,-1-3 8 0 0,0 1 1 0 0,1-1-1 0 0,0 0 0 0 0,0 1 1 0 0,0-2-1 0 0,1 1 1 0 0,0 0-1 0 0,0-1 0 0 0,1 1 1 0 0,-1-1-1 0 0,3 1-8 0 0,-6-5 10 0 0,1 1-1 0 0,0-1 1 0 0,0 0-1 0 0,0 0 1 0 0,0 0-1 0 0,0 0 1 0 0,1 0-1 0 0,-1 0 1 0 0,0 0-1 0 0,0-1 1 0 0,1 1-1 0 0,-1-1 1 0 0,0 0-1 0 0,1 1 1 0 0,-1-1 0 0 0,0 0-1 0 0,1-1 1 0 0,-1 1-1 0 0,0 0 1 0 0,0-1-1 0 0,1 1 1 0 0,-1-1-1 0 0,0 1 1 0 0,0-1-1 0 0,1 0 1 0 0,-1 0-1 0 0,0 0 1 0 0,0-1-1 0 0,0 1 1 0 0,0 0-1 0 0,-1-1 1 0 0,1 1-1 0 0,0-1 1 0 0,-1 1-1 0 0,1-1 1 0 0,-1 0-1 0 0,2-1-9 0 0,-2 1 0 0 0,3-4 0 0 0,0 0 0 0 0,-1-1 0 0 0,0 1 0 0 0,0-1 0 0 0,0 0 0 0 0,-1 0 0 0 0,0 0 0 0 0,0 0 0 0 0,-1 0 0 0 0,1-3 0 0 0,2-8 0 0 0,-3 17 0 0 0,-1-1 0 0 0,1 0 0 0 0,0 0 0 0 0,-1 0 0 0 0,0 1 0 0 0,1-1 0 0 0,-1 0 0 0 0,0 0 0 0 0,0 0 0 0 0,0 0 0 0 0,0 0 0 0 0,0 0 0 0 0,-1 0 0 0 0,1 1 0 0 0,0-1 0 0 0,-1 0 0 0 0,1 0 0 0 0,-1 0 0 0 0,0-1 0 0 0,1 4 0 0 0,0-1 0 0 0,0 0 0 0 0,0 0 0 0 0,0 0 0 0 0,0 0 0 0 0,0 0 0 0 0,0 0 0 0 0,0 0 0 0 0,0 0 0 0 0,0 0 0 0 0,0 0 0 0 0,0 0 0 0 0,0 0 0 0 0,0 0 0 0 0,-1 1 0 0 0,1-1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0,-1 0 0 0 0,1 0 0 0 0,0 0 0 0 0,0 0 0 0 0,0 0 0 0 0,0 0 0 0 0,0 0 0 0 0,0 0 0 0 0,0 0 0 0 0,0 0 0 0 0,0 0 0 0 0,0 0 0 0 0,0 0 0 0 0,-1 6 0 0 0,1-1 0 0 0,0 5 0 0 0,0 0 0 0 0,0-1 0 0 0,2 1 0 0 0,0 5 0 0 0,0 5 21 0 0,-1-17-15 0 0,-1 1-1 0 0,0-1 0 0 0,1 1 1 0 0,-1-1-1 0 0,1 0 1 0 0,0 1-1 0 0,0-1 0 0 0,1 2-5 0 0,5 6 38 0 0,0 1 0 0 0,7 7-38 0 0,-9-13-1 0 0,-4-5 7 0 0,1 0 0 0 0,0 0 0 0 0,-1 0 0 0 0,1-1 0 0 0,0 1 0 0 0,0 0 0 0 0,0-1 0 0 0,-1 1 0 0 0,1-1 0 0 0,0 1 0 0 0,0-1 0 0 0,0 0 0 0 0,0 0 0 0 0,0 0-1 0 0,0 0 1 0 0,0 0 0 0 0,0 0 0 0 0,0-1 0 0 0,0 1 0 0 0,0-1 0 0 0,1 0-6 0 0,1-1-20 0 0,-1 0 0 0 0,0 0 0 0 0,0 0-1 0 0,0 0 1 0 0,0-1 0 0 0,0 1 0 0 0,0-1-1 0 0,-1 0 1 0 0,1 0 0 0 0,-1 0 0 0 0,1 0 0 0 0,-1 0-1 0 0,0-1 21 0 0,4-8-244 0 0,0-1 0 0 0,-1 1 0 0 0,1-3 244 0 0,-6 14-14 0 0,10-48-715 0 0,-4 33 496 0 0,-1 1 0 0 0,-1-1 0 0 0,2-11 233 0 0,-5 18 6 0 0,1 0 0 0 0,1 0 0 0 0,0 0-1 0 0,0 0 1 0 0,0 1 0 0 0,1-1 0 0 0,0 1 0 0 0,1 0-6 0 0,-4 7 193 0 0,-1 1 20 0 0,0 0 15 0 0,0 0 52 0 0,2 0 28 0 0,-1 0-256 0 0,0 0 0 0 0,-1 0 0 0 0,1 0 1 0 0,0 1-1 0 0,0-1 0 0 0,0 0 0 0 0,0 1 0 0 0,0-1 0 0 0,0 0 0 0 0,-1 1 0 0 0,1-1 0 0 0,0 1 0 0 0,0 0 0 0 0,-1-1 0 0 0,1 1 0 0 0,0-1 0 0 0,-1 1 0 0 0,1 0 0 0 0,0 0-52 0 0,10 21 48 0 0,-7-12-113 0 0,-1-1 1 0 0,-1 1-1 0 0,1 9 65 0 0,0 5 489 0 0,-1-1 1 0 0,-2 10-490 0 0,1-26 82 0 0,0 0 0 0 0,1-1 0 0 0,0 1 0 0 0,0 0 0 0 0,2 3-82 0 0,-3-8 83 0 0,-1-2 10 0 0,0 0 3 0 0,1 1 0 0 0,6 6-2 0 0,-3 2-12 0 0,1 0-39 0 0,-4-7-52 0 0,-1-1 1 0 0,1 0-1 0 0,0 1 0 0 0,0-1 1 0 0,-1 1-1 0 0,1-1 0 0 0,-1 1 1 0 0,1-1-1 0 0,-1 1 0 0 0,1-1 1 0 0,-1 1-1 0 0,0 0 0 0 0,0-1 1 0 0,0 2 8 0 0,1 29-18 0 0,-2-23 18 0 0,-1-1 19 0 0,2-6 82 0 0,0-2 51 0 0,0 0 10 0 0,0 0 6 0 0,0 0 6 0 0,0 0 2 0 0,0 0 0 0 0,0 0-12 0 0,0 0-49 0 0,0 0-19 0 0,0 0-7 0 0,0 0-5 0 0,0 0-10 0 0,0 0 11 0 0,1 1-15 0 0,4 2 1 0 0,-4-2 1 0 0,1-1-12 0 0,4 3-36 0 0,-3-2 24 0 0,3 2-36 0 0,1-2-1 0 0,1-4 40 0 0,-6 1-49 0 0,-1 2 1 0 0,1 0 0 0 0,-1-1 0 0 0,0 0 0 0 0,0 1 0 0 0,0-1 0 0 0,0 1 0 0 0,0-1 0 0 0,0 0 0 0 0,0 0 0 0 0,0 1 0 0 0,0-1 0 0 0,0 0 0 0 0,0 0 0 0 0,-1 0 0 0 0,1 0 0 0 0,0 0 0 0 0,-1 0 0 0 0,1-1-3 0 0,1-2 10 0 0,8-9-3 0 0,-2 0-1 0 0,0-1 0 0 0,0 0 1 0 0,-1-1-1 0 0,-1 0 1 0 0,0 0-1 0 0,-1 0 0 0 0,-1 0 1 0 0,0-1-1 0 0,0-6-6 0 0,-4 20 25 0 0,0 1-47 0 0,0 0 0 0 0,1 0 0 0 0,-1 0 0 0 0,0 0 0 0 0,0 1 0 0 0,0-1 0 0 0,0 0 0 0 0,0 0 0 0 0,0 0 0 0 0,-1 0 0 0 0,1 0 0 0 0,0-1 22 0 0,0 2-3 0 0,-1 0-1 0 0,1 0 0 0 0,0-1 0 0 0,0 1 1 0 0,0 0-1 0 0,0 0 0 0 0,0 0 1 0 0,0-1-1 0 0,0 1 0 0 0,0 0 0 0 0,0 0 1 0 0,0-1-1 0 0,0 1 0 0 0,0 0 0 0 0,0 0 1 0 0,0-1-1 0 0,0 1 0 0 0,0 0 0 0 0,0 0 1 0 0,0 0-1 0 0,0-1 0 0 0,0 1 0 0 0,0 0 1 0 0,0 0-1 0 0,0-1 0 0 0,1 1 0 0 0,-1 0 1 0 0,0 0 3 0 0,2-9 88 0 0,19 16-84 0 0,-13-4 119 0 0,0-1-1 0 0,0 0 1 0 0,6 1-123 0 0,9 1 3 0 0,-20-4 0 0 0,1 0 0 0 0,-1 0-1 0 0,1 0 1 0 0,0-1 0 0 0,-1 1 0 0 0,1-1 0 0 0,-1 0-1 0 0,1 0 1 0 0,-1 0 0 0 0,0-1 0 0 0,1 1 0 0 0,-1-1-1 0 0,0 0 1 0 0,0 0 0 0 0,0 0 0 0 0,0 0-1 0 0,-1 0 1 0 0,1-1 0 0 0,0 1 0 0 0,-1-1 0 0 0,0 0-1 0 0,1 0 1 0 0,-1 0-3 0 0,7-14-9 0 0,-7 15 5 0 0,-1-1 1 0 0,1 1-1 0 0,-1 0 0 0 0,0-1 0 0 0,0 1 1 0 0,0-1-1 0 0,0 0 0 0 0,0 1 1 0 0,-1-1-1 0 0,1 0 0 0 0,-1 1 1 0 0,1-3 3 0 0,0-12-16 0 0,-1 14 7 0 0,1 0 1 0 0,-1 0 0 0 0,0 0-1 0 0,0 0 1 0 0,0 0 0 0 0,-1 0-1 0 0,1 1 1 0 0,-1-2 8 0 0,-1-7-29 0 0,2 9 17 0 0,0 0 0 0 0,-1 0 1 0 0,1-1-1 0 0,-1 1 0 0 0,1 0 1 0 0,-1 0-1 0 0,0 0 0 0 0,0 0 1 0 0,0 0-1 0 0,0 0 0 0 0,0 0 1 0 0,0 0-1 0 0,0 1 0 0 0,-1-1 1 0 0,1 0-1 0 0,-1 0 12 0 0,2 2-9 0 0,-1 0 1 0 0,1 0-1 0 0,-1-1 0 0 0,1 1 1 0 0,0 0-1 0 0,-1 0 0 0 0,1 0 1 0 0,-1 0-1 0 0,1 0 0 0 0,-1-1 1 0 0,1 1-1 0 0,-1 0 0 0 0,1 0 1 0 0,-1 0-1 0 0,1 0 0 0 0,-1 0 1 0 0,1 1-1 0 0,-1-1 0 0 0,1 0 1 0 0,-1 0-1 0 0,1 0 0 0 0,-1 0 1 0 0,1 1-1 0 0,-1-1 0 0 0,1 0 1 0 0,-1 0-1 0 0,1 1 0 0 0,0-1 1 0 0,-1 0-1 0 0,1 0 0 0 0,0 1 1 0 0,-1-1-1 0 0,1 1 0 0 0,0-1 0 0 0,-1 0 1 0 0,1 1-1 0 0,0-1 0 0 0,0 1 1 0 0,-1-1-1 0 0,1 1 0 0 0,0 0 9 0 0,-8 19-156 0 0,7-13 103 0 0,1 0 1 0 0,-1 0-1 0 0,1-1 0 0 0,0 1 0 0 0,1 0 1 0 0,0 0-1 0 0,0-1 0 0 0,0 1 0 0 0,1 0 1 0 0,0-1-1 0 0,0 1 0 0 0,3 4 53 0 0,0 0-92 0 0,1 0 0 0 0,0 0 0 0 0,1 0 0 0 0,0 0 0 0 0,0-1 0 0 0,5 4 92 0 0,-7-9-31 0 0,0 1 1 0 0,1-1-1 0 0,0 0 1 0 0,-1-1 0 0 0,2 0-1 0 0,-1 1 1 0 0,0-2-1 0 0,1 1 1 0 0,6 2 30 0 0,-8-4-11 0 0,1-1 1 0 0,-1 1-1 0 0,1-1 1 0 0,-1 0-1 0 0,1 0 1 0 0,-1-1-1 0 0,1 0 1 0 0,-1 0-1 0 0,1 0 1 0 0,0 0-1 0 0,-1-1 1 0 0,1 0-1 0 0,2-1 11 0 0,-4 0-10 0 0,1 1 0 0 0,-1-1 1 0 0,0-1-1 0 0,0 1 0 0 0,0 0 0 0 0,0-1 0 0 0,0 0 0 0 0,0 0 0 0 0,-1 0 1 0 0,1 0-1 0 0,-1-1 0 0 0,3-2 10 0 0,2-5-30 0 0,0 0 1 0 0,0-1 0 0 0,4-9 29 0 0,-3-5-56 0 0,-7 19 56 0 0,0 1 1 0 0,0-1-1 0 0,0 1 1 0 0,1 0-1 0 0,2-4 0 0 0,-5 10 1 0 0,0-1-1 0 0,0 1 1 0 0,0 0-1 0 0,0 0 1 0 0,0 0-1 0 0,0 0 1 0 0,0 0-1 0 0,1-1 1 0 0,-1 1-1 0 0,0 0 1 0 0,0 0-1 0 0,0 0 1 0 0,0 0 0 0 0,0 0-1 0 0,0 0 1 0 0,0-1-1 0 0,0 1 1 0 0,0 0-1 0 0,0 0 1 0 0,1 0-1 0 0,-1 0 1 0 0,0 0-1 0 0,0 0 1 0 0,0 0-1 0 0,0 0 1 0 0,0 0-1 0 0,0 0 1 0 0,1-1-1 0 0,-1 1 1 0 0,0 0-1 0 0,0 0 1 0 0,0 0-1 0 0,0 0 1 0 0,0 0 0 0 0,1 0-1 0 0,-1 0 1 0 0,0 0-1 0 0,0 0 1 0 0,0 0-1 0 0,0 0 1 0 0,0 0-1 0 0,1 0 1 0 0,-1 0-1 0 0,0 1 1 0 0,0-1-1 0 0,0 0 1 0 0,0 0-1 0 0,0 0 1 0 0,1 0-1 0 0,-1 0 1 0 0,0 0-1 0 0,0 0 1 0 0,0 0-1 0 0,0 0 1 0 0,0 0 0 0 0,0 1-1 0 0,0-1 1 0 0,0 0-1 0 0,0 0 1 0 0,1 0-1 0 0,-1 0 1 0 0,0 0-1 0 0,0 1 0 0 0,2 5 21 0 0,-1-3-23 0 0,0 1 0 0 0,-1-1 0 0 0,0 1 1 0 0,1 0-1 0 0,-1-1 0 0 0,-1 1 1 0 0,1 0-1 0 0,0 0 2 0 0,-1 22-112 0 0,1-15 111 0 0,-1 1 0 0 0,0-1 0 0 0,0 0 0 0 0,-1 0 0 0 0,-1 0 1 0 0,0 0-1 0 0,0 0 0 0 0,-1-1 0 0 0,-2 3 1 0 0,-9 31 163 0 0,13-37-173 0 0,-1 0 0 0 0,0-1 1 0 0,0 1-1 0 0,0-1 0 0 0,-1 0 1 0 0,0 0-1 0 0,0 0 10 0 0,-1-1 75 0 0,-1-1 10 0 0,5-3 280 0 0,3-2-207 0 0,-1 0 0 0 0,1 0 1 0 0,-1 0-1 0 0,1 0 0 0 0,0 1 0 0 0,-1-1 0 0 0,1 0 0 0 0,0 1 0 0 0,1-1-158 0 0,-3 1 16 0 0,46-19 149 0 0,22-3-165 0 0,-39 15 7 0 0,1 0 0 0 0,1 2 0 0 0,-1 2 0 0 0,29-1-7 0 0,-54 5-216 0 0,0-1 0 0 0,0 1 0 0 0,0 0-1 0 0,-1 0 1 0 0,4 1 216 0 0,11 7-7613 0 0,-11-2-544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8:31.3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216 29 13248 0 0,'18'-7'604'0'0,"-15"6"-14"0"0,-1 0-376 0 0,1-1-163 0 0,-1 1-21 0 0,-1 0 1 0 0,0 0-1 0 0,1 0 1 0 0,-1 1-1 0 0,0-1 1 0 0,1 0-1 0 0,-1 1 1 0 0,1-1-1 0 0,-1 1 1 0 0,1 0-1 0 0,-1-1 1 0 0,2 1-31 0 0,3-5 526 0 0,0 1 337 0 0,-5 3 3181 0 0,0 4-3997 0 0,-1 0 1 0 0,1 0-1 0 0,-1-1 0 0 0,0 1 1 0 0,0 0-1 0 0,0 0 0 0 0,-1 0 1 0 0,1 0-1 0 0,-1-1 0 0 0,0 3-47 0 0,-11 32 275 0 0,4-11-124 0 0,0-2 73 0 0,-8 16-224 0 0,9-23 36 0 0,0 0 0 0 0,1 1 1 0 0,1 0-1 0 0,1 2-36 0 0,-1 5 42 0 0,-1 0 0 0 0,-1-1 1 0 0,-1 1-43 0 0,5-16 2 0 0,1 0 1 0 0,0 0-1 0 0,1 1 1 0 0,-1 0-3 0 0,1 0 5 0 0,0 0-1 0 0,-1-1 1 0 0,-1 4-5 0 0,-2 0 30 0 0,3-8-20 0 0,1 0 0 0 0,-1 1 0 0 0,1-1 0 0 0,-1 0 0 0 0,2 1 0 0 0,-1-1 0 0 0,1 1 0 0 0,-1-1 0 0 0,2 3-10 0 0,-1 1 210 0 0,0 0 0 0 0,0 0 0 0 0,0 0 0 0 0,-1 0 0 0 0,-1 1-210 0 0,2-8 283 0 0,9 4-790 0 0,-6-6 521 0 0,0-1 1 0 0,-1 1-1 0 0,1 0 0 0 0,0-1 0 0 0,-1 0 0 0 0,1 0 1 0 0,-1 0-1 0 0,1 0 0 0 0,-1 0 0 0 0,0 0 0 0 0,1-1 1 0 0,-1 1-15 0 0,29-24 97 0 0,-3 3 3 0 0,-22 18-17 0 0,-4 4 21 0 0,-2 0-20 0 0,0 0-11 0 0,0 0-27 0 0,-8 11-108 0 0,3-5 66 0 0,1 0 0 0 0,-1 0 0 0 0,-1 0 0 0 0,1 0 0 0 0,-1-1 0 0 0,0 0 0 0 0,0 0 0 0 0,0-1 0 0 0,-1 1 0 0 0,0-1 0 0 0,-2 1-4 0 0,5-4 70 0 0,1 0 0 0 0,-1 0 1 0 0,0 0-1 0 0,1 0 0 0 0,-1-1 0 0 0,0 1 0 0 0,1-1 0 0 0,-1 0 0 0 0,0 0 0 0 0,1 0 0 0 0,-1 0 1 0 0,0-1-1 0 0,0 0 0 0 0,1 1 0 0 0,-1-1 0 0 0,1-1 0 0 0,-1 1 0 0 0,1 0 0 0 0,-3-2-70 0 0,-6-6 117 0 0,9 7-99 0 0,0 0-1 0 0,0 0 1 0 0,0-1 0 0 0,1 1 0 0 0,-1-1-1 0 0,0 1 1 0 0,1-1 0 0 0,0 0 0 0 0,0 0-1 0 0,0 0 1 0 0,-1-1-18 0 0,-6-13 96 0 0,0-1 0 0 0,2 0 0 0 0,-5-16-96 0 0,6 10-136 0 0,2 8-6776 0 0,0 5-1031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15:47.7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366 786 17999 0 0,'-22'60'1033'0'0,"13"-35"-721"0"0,-1 1 0 0 0,-2-1-1 0 0,-2 4-311 0 0,-46 79 723 0 0,47-87 104 0 0,0 0 1 0 0,-10 11-828 0 0,-1 1 777 0 0,4-8 100 0 0,0 0 0 0 0,-17 13-877 0 0,15-14 478 0 0,17-20-391 0 0,1 0 0 0 0,-1 0-1 0 0,1 0 1 0 0,-1-1 0 0 0,0 0 0 0 0,-1 0 0 0 0,1 0-1 0 0,0-1 1 0 0,-1 1-87 0 0,5-3-10 0 0,1 0 0 0 0,-1 1 0 0 0,1-1-1 0 0,0 0 1 0 0,-1 0 0 0 0,1 0 0 0 0,-1 0-1 0 0,1 0 1 0 0,-1 0 0 0 0,1 0 0 0 0,0 0 0 0 0,-1 0-1 0 0,1 0 1 0 0,-1 0 0 0 0,1 0 0 0 0,-1 0-1 0 0,1 0 1 0 0,-1 0 0 0 0,1 0 0 0 0,0 0 0 0 0,-1 0-1 0 0,1-1 1 0 0,-1 1 0 0 0,1 0 0 0 0,0 0 0 0 0,-1 0-1 0 0,1-1 1 0 0,-1 1 0 0 0,1 0 0 0 0,0-1-1 0 0,0 1 1 0 0,-1 0 0 0 0,1-1 0 0 0,0 1 0 0 0,-1 0-1 0 0,1-1 1 0 0,0 1 0 0 0,0-1 0 0 0,0 1-1 0 0,-1 0 1 0 0,1-1 0 0 0,0 1 0 0 0,0-1 0 0 0,0 1-1 0 0,0-1 1 0 0,0 1 0 0 0,0-1 0 0 0,0 1 0 0 0,0 0-1 0 0,0-1 1 0 0,0 1 0 0 0,0-1 0 0 0,0 1-1 0 0,0-1 1 0 0,0 1 0 0 0,1-1 0 0 0,-1 1 0 0 0,0 0-1 0 0,0-1 1 0 0,1 0 10 0 0,-1 1-107 0 0,1-29-3099 0 0,6 12-4907 0 0</inkml:trace>
  <inkml:trace contextRef="#ctx0" brushRef="#br0" timeOffset="773.603">977 57 1840 0 0,'0'2'133'0'0,"-1"19"6925"0"0,0 0 0 0 0,-3 12-7058 0 0,-2-3 6218 0 0,-5 14-6218 0 0,-38 102 1177 0 0,20-62 553 0 0,-19 65-579 0 0,34-108-701 0 0,-1 18-450 0 0,11-29 504 0 0,12-32-424 0 0,-3-1-79 0 0,0 0-1 0 0,0-1 1 0 0,-1 0 0 0 0,1 0-1 0 0,-1 0 1 0 0,0-1-1 0 0,-1 1 1 0 0,1-1-1 0 0,-1 0 1 0 0,0 0 0 0 0,0 0-1 0 0,0-1 0 0 0,8-15-17 0 0,-1-1-1 0 0,0-5 18 0 0,32-83-220 0 0,-28 75 256 0 0,3-4 8 0 0,-13 26-77 0 0,0 1-1 0 0,1 0 0 0 0,1-1 1 0 0,0 2-1 0 0,7-12 34 0 0,-13 23 0 0 0,3-4-14 0 0,0 0 0 0 0,0 1 1 0 0,0-1-1 0 0,0 1 0 0 0,1-1 1 0 0,0 1-1 0 0,0 0 14 0 0,4-1 0 0 0,3-2 0 0 0,-11 6 0 0 0,15 1 0 0 0,-9-1 0 0 0,-3 0 0 0 0,0 0 0 0 0,-1 0 0 0 0,1-1 0 0 0,0 1 0 0 0,0-1 0 0 0,0 1 0 0 0,-1-1 0 0 0,1 0 0 0 0,0 0 0 0 0,-1 0 0 0 0,1 0 0 0 0,-1-1 0 0 0,1 1 0 0 0,-1-1 0 0 0,35-22 0 0 0,-28 18 49 0 0,-5 3 20 0 0,0 0 0 0 0,1 0 1 0 0,-1 1-1 0 0,1 0 0 0 0,0-1 0 0 0,1 1-69 0 0,-5 2 15 0 0,0-1 0 0 0,0 1-1 0 0,1-1 1 0 0,-1 1 0 0 0,0 0 0 0 0,0 0-1 0 0,1 0 1 0 0,-1 0 0 0 0,0 0 0 0 0,1 0-1 0 0,-1 0 1 0 0,0 0 0 0 0,0 0 0 0 0,1 0-1 0 0,-1 1 1 0 0,0-1 0 0 0,0 0-1 0 0,1 1 1 0 0,-1 0 0 0 0,0-1 0 0 0,0 1-1 0 0,0-1 1 0 0,0 1 0 0 0,0 0 0 0 0,0 0-1 0 0,0 0 1 0 0,0 0 0 0 0,0 0 0 0 0,0 0-1 0 0,0 0 1 0 0,-1 0 0 0 0,1 0 0 0 0,0 0-1 0 0,-1 0 1 0 0,1 0 0 0 0,-1 0-1 0 0,1 1-14 0 0,0 3 71 0 0,1 0 0 0 0,-1 0 0 0 0,0 1 0 0 0,-1-1 0 0 0,0 0 0 0 0,1 0 0 0 0,-2 2-71 0 0,1-4-10 0 0,0 11 98 0 0,-1 0 0 0 0,-1 0 0 0 0,-2 8-88 0 0,-2 12 80 0 0,-5 23 92 0 0,-1 0-172 0 0,-11 55 201 0 0,16-72-134 0 0,3-25-1 0 0,1 1 0 0 0,1 0-1 0 0,0 8-65 0 0,2-22 35 0 0,0-2-111 0 0,0 0-15 0 0,0-2-70 0 0,1 0-1 0 0,0 0 0 0 0,-1 1 0 0 0,1-1 1 0 0,0 0-1 0 0,0 1 0 0 0,0-1 0 0 0,0 1 1 0 0,0-1-1 0 0,0 1 0 0 0,0 0 0 0 0,2-1 162 0 0,1-5-517 0 0,6-21-2359 0 0,-2 11 705 0 0</inkml:trace>
  <inkml:trace contextRef="#ctx0" brushRef="#br0" timeOffset="1492.256">1185 680 2760 0 0,'0'0'676'0'0,"0"0"1797"0"0,0 0 786 0 0,2-2 154 0 0,6-4-1255 0 0,-1-2-1 0 0,0 1 1 0 0,3-4-2158 0 0,31-47 3344 0 0,-29 38-2835 0 0,2 1 0 0 0,0 1 1 0 0,4-3-510 0 0,-8 10 459 0 0,-1-1-1 0 0,6-8-458 0 0,-7 8 378 0 0,0 1-1 0 0,1 0 0 0 0,5-5-377 0 0,90-88 1640 0 0,-99 100-1640 0 0,0 0 0 0 0,0 0 0 0 0,0 1 0 0 0,1-1 0 0 0,0 1 0 0 0,-1 1 0 0 0,1-1 0 0 0,2 1 0 0 0,7-1 0 0 0,-10 5 0 0 0,-4-1 0 0 0,0-1 7 0 0,-1 0-1 0 0,1 1 0 0 0,0-1 1 0 0,-1 1-1 0 0,1-1 0 0 0,-1 0 1 0 0,1 1-1 0 0,-1-1 0 0 0,1 1 1 0 0,-1 0-1 0 0,0-1 0 0 0,1 1 1 0 0,-1-1-1 0 0,1 1 0 0 0,-1 0 1 0 0,0-1-1 0 0,0 1 0 0 0,1 0 1 0 0,-1-1-7 0 0,2 5 139 0 0,-1-3-93 0 0,0 0 1 0 0,0 0-1 0 0,-1 0 0 0 0,1 0 0 0 0,-1 0 0 0 0,1 0 1 0 0,-1 0-1 0 0,0 0 0 0 0,0 0 0 0 0,0 0 0 0 0,0 0 1 0 0,0 0-1 0 0,0 0 0 0 0,-1 0 0 0 0,1 0 0 0 0,0 0 1 0 0,-2 2-47 0 0,-1 19 119 0 0,1 14-388 0 0,-1-1 0 0 0,-2 1-1 0 0,-6 18 270 0 0,-4 27 183 0 0,-3 59 262 0 0,13-118-1007 0 0,5-22 243 0 0,0-1-131 0 0,0 0-550 0 0,0 0-243 0 0,0 0-916 0 0,2 0-3651 0 0,5-3-1567 0 0</inkml:trace>
  <inkml:trace contextRef="#ctx0" brushRef="#br0" timeOffset="1823.59">1836 101 15664 0 0,'0'0'718'0'0,"2"2"-19"0"0,0 0-672 0 0,0 0 0 0 0,0 1 0 0 0,-1-1 0 0 0,1 1 0 0 0,-1 0 0 0 0,1-1 0 0 0,-1 1 0 0 0,0 0 0 0 0,0 0 0 0 0,0 0 0 0 0,-1 0 0 0 0,1 0 0 0 0,-1 0 0 0 0,1 3-27 0 0,3 14 928 0 0,-3-8-80 0 0,0-1-1 0 0,0 1 0 0 0,-2-1 0 0 0,1 0 0 0 0,-3 12-847 0 0,0-7 561 0 0,0 0 0 0 0,-1 0 0 0 0,-4 10-561 0 0,-2 5 429 0 0,-43 140 427 0 0,35-108-730 0 0,-15 60 279 0 0,32-112-144 0 0,-1 1-1 0 0,2 0 1 0 0,0 8-261 0 0,0-18 79 0 0,0-1-43 0 0,0 0-1 0 0,0-1 0 0 0,1 1 1 0 0,-1 0-1 0 0,0 0 0 0 0,1 0 1 0 0,-1 0-1 0 0,1 0 0 0 0,-1 0 1 0 0,1-1-1 0 0,0 1 0 0 0,-1 0 1 0 0,1 0-1 0 0,0-1 1 0 0,-1 1-1 0 0,1-1 0 0 0,0 1 1 0 0,0 0-1 0 0,-1-1 0 0 0,1 1 1 0 0,0-1-1 0 0,0 0 0 0 0,0 1-35 0 0,20 6 300 0 0,-2-4-183 0 0,13 2 5 0 0,-14-6-98 0 0,-1-1 1 0 0,0-1-1 0 0,1 0-24 0 0,-16 3-5 0 0,2-1-162 0 0,1-1 1 0 0,-1 1-1 0 0,0-1 0 0 0,0 0 1 0 0,4-2 166 0 0,8-7-3820 0 0,-16 11 2120 0 0,0 0-47 0 0</inkml:trace>
  <inkml:trace contextRef="#ctx0" brushRef="#br0" timeOffset="2414.06">2333 574 7832 0 0,'27'10'254'0'0,"-8"-4"4851"0"0,-6 0 7673 0 0,-16-7-12758 0 0,0 1 1 0 0,0 0 0 0 0,0 0 0 0 0,0 0 0 0 0,0 0 0 0 0,1 0 0 0 0,-1 1-1 0 0,0-1 1 0 0,-2 2-21 0 0,-5 0 59 0 0,-2 0-18 0 0,1 1 1 0 0,-1 1-1 0 0,1 0 0 0 0,0 0 0 0 0,-2 2-41 0 0,-30 10-154 0 0,41-15 124 0 0,0-1 0 0 0,1 1-1 0 0,-1-1 1 0 0,0 1 0 0 0,1 0-1 0 0,-1-1 1 0 0,0 1 0 0 0,1 0-1 0 0,-1 0 1 0 0,1 0 0 0 0,0 0 0 0 0,-1 1-1 0 0,1-1 1 0 0,0 0 0 0 0,-1 0-1 0 0,1 1 1 0 0,0 0 30 0 0,-5 4 85 0 0,4-4 8 0 0,0 0 1 0 0,-1 0 0 0 0,1 0-1 0 0,-1 0 1 0 0,0-1 0 0 0,1 1-1 0 0,-1-1 1 0 0,-2 1-94 0 0,3-1 125 0 0,2-1-33 0 0,-1 2-28 0 0,1-1-26 0 0,0 0-8 0 0,0 1 0 0 0,-1-1 0 0 0,1 0 0 0 0,-1 1 0 0 0,1-1 0 0 0,-1 1 0 0 0,1-1 0 0 0,-1 0 0 0 0,0 0 0 0 0,0 1 0 0 0,0-1 0 0 0,0 0-30 0 0,2 0 166 0 0,3 5-47 0 0,-2-3-130 0 0,1 1 0 0 0,0-1 0 0 0,1 0 0 0 0,-1 0 0 0 0,1 0 0 0 0,-1-1 0 0 0,1 1 0 0 0,0-1-1 0 0,0 0 1 0 0,0 0 0 0 0,0 0 0 0 0,0-1 0 0 0,0 1 0 0 0,0-1 0 0 0,0 0 0 0 0,1 0 0 0 0,-1-1 0 0 0,2 1 11 0 0,2 1 5 0 0,0 0 0 0 0,0 0 0 0 0,0 1 1 0 0,-1 0-1 0 0,1 0 0 0 0,-1 1 0 0 0,0 0 0 0 0,0 0 0 0 0,0 1 0 0 0,0 0 0 0 0,1 2-5 0 0,-6-5 1 0 0,1 0 1 0 0,-1 1-1 0 0,0-1 0 0 0,-1 1 0 0 0,1-1 0 0 0,0 1 0 0 0,-1 0 1 0 0,1-1-1 0 0,-1 1 0 0 0,0 0 0 0 0,0 0 0 0 0,0 0 1 0 0,0 0-1 0 0,0 0 0 0 0,-1 0 0 0 0,0 0 0 0 0,1 0 1 0 0,-1 0-1 0 0,0 1 0 0 0,0-1 0 0 0,-1 0 0 0 0,1 0 0 0 0,-1 0 1 0 0,0 0-1 0 0,1 0 0 0 0,-1 0 0 0 0,-2 2-1 0 0,0 5 4 0 0,-2-1 0 0 0,1 0 0 0 0,-1 0 0 0 0,-1 0 0 0 0,1-1 0 0 0,-2 0 0 0 0,1 0 0 0 0,-2 1-4 0 0,4-5-3 0 0,-1 0-1 0 0,1-1 0 0 0,-1 1 1 0 0,0-1-1 0 0,0 0 1 0 0,0 0-1 0 0,-1-1 1 0 0,1 1-1 0 0,-1-1 4 0 0,-53 15-32 0 0,52-15 49 0 0,0-1 0 0 0,0 0 0 0 0,0 0 0 0 0,0-1 0 0 0,0 0-1 0 0,-1 0 1 0 0,1-1 0 0 0,0 0 0 0 0,-4-1-17 0 0,9 1-80 0 0,-12-8-3694 0 0,10 3 2258 0 0,3 5-170 0 0</inkml:trace>
  <inkml:trace contextRef="#ctx0" brushRef="#br0" timeOffset="2898.067">2725 182 3224 0 0,'3'6'2106'0'0,"-1"-2"1860"0"0,13 19 4064 0 0,-4-9-5414 0 0,-10-12-1465 0 0,0-1-970 0 0,0 1 0 0 0,0-1 0 0 0,-1 1 0 0 0,1-1 0 0 0,0 1 0 0 0,-1 0 0 0 0,1 0 0 0 0,-1-1 0 0 0,1 1 0 0 0,-1 1-181 0 0,3 9 474 0 0,-1-1-1 0 0,1 0 0 0 0,1 0 0 0 0,0 0 1 0 0,1 1-474 0 0,-3-9 18 0 0,-1 1 0 0 0,1 0 0 0 0,0-1 1 0 0,0 1-1 0 0,1-1 0 0 0,-1 0 0 0 0,1 0 1 0 0,-1 0-1 0 0,1 0 0 0 0,0 0 0 0 0,0 0 1 0 0,1-1-1 0 0,-1 0 0 0 0,0 1 0 0 0,4 0-18 0 0,-2-2 8 0 0,0 0 0 0 0,0-1-1 0 0,0 1 1 0 0,1-1 0 0 0,-1 0 0 0 0,0-1 0 0 0,0 0-1 0 0,0 1 1 0 0,0-1 0 0 0,0-1 0 0 0,2 0-8 0 0,5-1 181 0 0,-2 1-48 0 0,-1-1-1 0 0,1 0 1 0 0,-1-1 0 0 0,0 0-1 0 0,0 0 1 0 0,-1-1 0 0 0,0 0-1 0 0,5-4-132 0 0,2-2 63 0 0,-1-1 0 0 0,-1-1-1 0 0,12-13-62 0 0,-14 12-30 0 0,0 0 0 0 0,-2-1 0 0 0,0 0 0 0 0,0 0 0 0 0,-2-1 0 0 0,0 0 0 0 0,-1 0 0 0 0,0-1 0 0 0,-1 0 0 0 0,1-10 30 0 0,-6 24-181 0 0,1 1 0 0 0,-1-1 0 0 0,0 0-1 0 0,0 0 1 0 0,0 0 0 0 0,0 0 0 0 0,-1 0 0 0 0,0-2 181 0 0,-5-11-5829 0 0,5 15-1476 0 0</inkml:trace>
  <inkml:trace contextRef="#ctx0" brushRef="#br0" timeOffset="3293.418">2842 490 15664 0 0,'0'0'356'0'0,"0"0"49"0"0,0 0 21 0 0,0 0-42 0 0,1 1-180 0 0,1 1-71 0 0,-1 1-1 0 0,1-1 1 0 0,-1 0-1 0 0,0 1 0 0 0,0-1 1 0 0,0 1-1 0 0,0-1 0 0 0,0 1 1 0 0,-1 0-1 0 0,1-1 0 0 0,-1 1 1 0 0,0 0-1 0 0,1-1 0 0 0,-1 1 1 0 0,-1 0-1 0 0,1-1 1 0 0,0 1-1 0 0,-1 0 0 0 0,1-1 1 0 0,-1 1-1 0 0,0 0 0 0 0,0 0-132 0 0,-23 48 1030 0 0,16-36-985 0 0,1 1 0 0 0,-3 7-45 0 0,-25 65 889 0 0,17-45 132 0 0,-6 23-1021 0 0,8-19 166 0 0,7-24 528 0 0,2 1 0 0 0,-2 11-694 0 0,3-13 455 0 0,4-17-429 0 0,1 0-1 0 0,0-1 1 0 0,0 1-1 0 0,0 0 1 0 0,0-1-1 0 0,1 4-25 0 0,-1 1 0 0 0,1 0 0 0 0,-2 0 0 0 0,-1 8 0 0 0,0-10-197 0 0,2-6-838 0 0,10-13-3106 0 0,-5 0-3365 0 0</inkml:trace>
  <inkml:trace contextRef="#ctx0" brushRef="#br0" timeOffset="3723.603">2820 404 2304 0 0,'0'0'464'0'0,"0"0"1108"0"0,0 0 482 0 0,0 0 98 0 0,0 0-101 0 0,0 0-511 0 0,0 0-219 0 0,6-7 1149 0 0,-4 5-2249 0 0,0 0 0 0 0,-1-1 0 0 0,1 1 0 0 0,-1 0 0 0 0,1-1 0 0 0,-1 1 0 0 0,0-1 1 0 0,0 1-1 0 0,0-1 0 0 0,0 0 0 0 0,0 1 0 0 0,-1-1 0 0 0,1 0 0 0 0,-1 1 0 0 0,0-1 1 0 0,0 0-1 0 0,0 0-221 0 0,-1-6 480 0 0,0 1 1 0 0,0 0 0 0 0,-1 0-1 0 0,-1 0 1 0 0,1 0-481 0 0,-2-4 316 0 0,-2-9 281 0 0,-2-9 457 0 0,-2 0-1 0 0,-11-21-1053 0 0,-10-14 441 0 0,15 32-361 0 0,13 25-80 0 0,2 8 3 0 0,1-1 0 0 0,0 0-1 0 0,-1 0 1 0 0,1 0 0 0 0,0 0 0 0 0,-1 1-1 0 0,1-1 1 0 0,0 0 0 0 0,0 0 0 0 0,0 0-1 0 0,0 0 1 0 0,0 0 0 0 0,0 0 0 0 0,0 0-1 0 0,0 1 1 0 0,0-2-3 0 0,2-10-232 0 0,-2 10-171 0 0,0 0 0 0 0,0 0 0 0 0,0 1 0 0 0,0-1 0 0 0,0 0 0 0 0,0 0 0 0 0,1 1-1 0 0,-1-1 1 0 0,1 0 0 0 0,-1 1 0 0 0,1-1 0 0 0,0 0 403 0 0,0 0-7622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8:34.5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35 423 11976 0 0,'0'0'546'0'0,"0"0"-10"0"0,0 0-244 0 0,0 0 244 0 0,0 0 140 0 0,0 0 27 0 0,0 0-36 0 0,0 0-186 0 0,0 0-87 0 0,0 0-11 0 0,-1 9 189 0 0,-1-3-441 0 0,-1 1 0 0 0,0-1-1 0 0,0 1 1 0 0,-1-1 0 0 0,0 0-1 0 0,-1 1-130 0 0,-4 6 413 0 0,9-11-173 0 0,0-2 0 0 0,0 0 0 0 0,0 0 0 0 0,0 0-18 0 0,0 0-78 0 0,0 0-31 0 0,5-5 90 0 0,14-14-61 0 0,-2 0 0 0 0,16-21-142 0 0,7-9 109 0 0,11-2-44 0 0,-51 51-62 0 0,0 0-1 0 0,0-1 0 0 0,0 1 0 0 0,1 0 0 0 0,-1-1 0 0 0,0 1 0 0 0,0 0 0 0 0,1 0 1 0 0,-1-1-1 0 0,0 1 0 0 0,1 0 0 0 0,-1 0 0 0 0,0 0 0 0 0,1-1 0 0 0,-1 1 1 0 0,1 0-1 0 0,-1 0 0 0 0,0 0 0 0 0,1 0 0 0 0,-1 0 0 0 0,0 0 0 0 0,1 0 1 0 0,-1 0-1 0 0,1 0 0 0 0,-1 0 0 0 0,0 0 0 0 0,1 0 0 0 0,-1 0 0 0 0,1 0 1 0 0,-1 0-3 0 0,3 4 7 0 0,-1-2 38 0 0,-1 0-1 0 0,1 0 1 0 0,-1 0-1 0 0,1 1 1 0 0,-1-1-1 0 0,0 1 0 0 0,0-1 1 0 0,0 1-1 0 0,0-1 1 0 0,0 1-1 0 0,0 0 1 0 0,-1-1-1 0 0,1 1 1 0 0,-1 0-1 0 0,0-1 0 0 0,0 1 1 0 0,0 0-1 0 0,0 2-44 0 0,-1 10 111 0 0,-1 0 0 0 0,-1 0-1 0 0,0 0-110 0 0,0 2 16 0 0,-2 4 15 0 0,-1 0 0 0 0,-4 9-31 0 0,3-10-69 0 0,1 0-1 0 0,-2 12 70 0 0,8-31 28 0 0,-1 12-452 0 0,1-13 279 0 0,0 0 0 0 0,0 0 0 0 0,1 1 0 0 0,-1-1-1 0 0,0 0 1 0 0,0 0 0 0 0,0 1 0 0 0,0-1 0 0 0,0 0 0 0 0,0 0-1 0 0,0 1 1 0 0,1-1 0 0 0,-1 0 0 0 0,0 0 0 0 0,0 0 0 0 0,0 0-1 0 0,0 1 1 0 0,1-1 0 0 0,-1 0 0 0 0,0 0 0 0 0,0 0 0 0 0,0 0 0 0 0,1 0-1 0 0,-1 1 1 0 0,0-1 0 0 0,0 0 0 0 0,1 0 0 0 0,-1 0 0 0 0,0 0-1 0 0,0 0 1 0 0,1 0 0 0 0,-1 0 0 0 0,0 0 0 0 0,0 0 0 0 0,1 0-1 0 0,-1 0 1 0 0,0 0 0 0 0,0 0 0 0 0,1 0 0 0 0,-1 0 0 0 0,0 0 0 0 0,0 0-1 0 0,1-1 1 0 0,-1 1 0 0 0,0 0 0 0 0,0 0 145 0 0,12-5-6513 0 0</inkml:trace>
  <inkml:trace contextRef="#ctx0" brushRef="#br0" timeOffset="336.105">368 417 12896 0 0,'2'8'340'0'0,"0"-1"0"0"0,0 1 0 0 0,0 0 0 0 0,-1 4-340 0 0,1 0 182 0 0,2 16 3106 0 0,-1 0 0 0 0,-1 23-3288 0 0,-2-50 169 0 0,0-1-10 0 0,2 0-31 0 0,25-7-1024 0 0,-13 0-159 0 0</inkml:trace>
  <inkml:trace contextRef="#ctx0" brushRef="#br0" timeOffset="1620.166">565 341 3224 0 0,'0'0'373'0'0,"0"0"361"0"0,0 0 162 0 0,0 0 30 0 0,0 0-89 0 0,0 0-409 0 0,0 0-185 0 0,0 0-34 0 0,0 0-10 0 0,0 0-14 0 0,0 0-7 0 0,0 0-2 0 0,13-8 816 0 0,21-35 1718 0 0,-31 38-2369 0 0,1 1-1 0 0,0-1 0 0 0,1 1 1 0 0,-1 0-1 0 0,3-1-340 0 0,1-2 322 0 0,5-3 47 0 0,0 1 0 0 0,1 1-1 0 0,1 0 1 0 0,-1 0 0 0 0,14-4-369 0 0,21-10 487 0 0,-34 15-210 0 0,0 1-1 0 0,0 1 1 0 0,15-4-277 0 0,-9 3 574 0 0,18-7-574 0 0,-17 5 186 0 0,0 1 0 0 0,7-1-186 0 0,-6 3 207 0 0,-1-2 0 0 0,8-4-207 0 0,-3 3 142 0 0,7-3 23 0 0,-17 4-110 0 0,1 1 0 0 0,-1 1 0 0 0,1 0 0 0 0,1 1 0 0 0,-1 1 0 0 0,9 0-55 0 0,37-8 153 0 0,7 3 19 0 0,-17 0 186 0 0,3 2-358 0 0,-9 5 226 0 0,1 1-1 0 0,21 5-225 0 0,-50-3 53 0 0,-1 1-1 0 0,1 1 1 0 0,-1 0 0 0 0,5 4-53 0 0,26 3 120 0 0,-11 6-30 0 0,-1 0-1 0 0,2 4-89 0 0,-31-16 21 0 0,9 6 26 0 0,0 0 0 0 0,-1 2 1 0 0,8 7-48 0 0,7 5 74 0 0,-22-16-22 0 0,0 0 0 0 0,0 0 0 0 0,-1 1 0 0 0,0 0 0 0 0,4 7-52 0 0,7 12-88 0 0,7 16 88 0 0,-6-2-19 0 0,-16-31 19 0 0,0 0 1 0 0,1-1-1 0 0,5 8 0 0 0,25 41 171 0 0,-32-52-35 0 0,0-1 0 0 0,-1 1-1 0 0,0 0 1 0 0,0 0-136 0 0,6 15 249 0 0,17 46 380 0 0,-20-43-296 0 0,-4-14-139 0 0,-2-10-98 0 0,0-2-7 0 0,0 0-1 0 0,1 1-14 0 0,2 5-48 0 0,-2-5 12 0 0,16-16-80 0 0,-13 11 42 0 0,0-1 0 0 0,-1 1 0 0 0,1-1 0 0 0,-1 0 0 0 0,0 0 0 0 0,0 0 0 0 0,0 0 0 0 0,1-5 0 0 0,11-17 0 0 0,-7 12 0 0 0,0 1 0 0 0,2-8 0 0 0,-6 12 0 0 0,1 0 0 0 0,0 0 0 0 0,0 1 0 0 0,1-1 0 0 0,5-5 0 0 0,-8 11 0 0 0,0 0 0 0 0,0-1 0 0 0,0 0 0 0 0,-1 1 0 0 0,2-6 0 0 0,-2 6 0 0 0,1-1 0 0 0,-1 0 0 0 0,1 1 0 0 0,-1 0 0 0 0,3-2 0 0 0,7-13 15 0 0,0-2 98 0 0,-11 18-59 0 0,-1-2-33 0 0,0 4 32 0 0,0 1 11 0 0,0 0 0 0 0,-1 11 11 0 0,-4 14-37 0 0,-2 0 1 0 0,0 0-1 0 0,-1-1 1 0 0,-2 0-1 0 0,-2 3-38 0 0,-18 49 128 0 0,18-49-42 0 0,7-17-21 0 0,0 1 0 0 0,0-1 1 0 0,-1 0-1 0 0,0-1 0 0 0,0 1 0 0 0,-4 3-65 0 0,4-6 47 0 0,5-5-32 0 0,-1-1-1 0 0,1 1 1 0 0,0-1 0 0 0,-1 0-1 0 0,1 1 1 0 0,-1-1 0 0 0,1 0-1 0 0,-1 0 1 0 0,0 0 0 0 0,1 0-1 0 0,-2 1-14 0 0,-8 4 66 0 0,9-5-55 0 0,0 0 1 0 0,0 0-1 0 0,0 0 1 0 0,0 0-1 0 0,-1 0 1 0 0,1-1-1 0 0,0 1 1 0 0,0 0-1 0 0,0-1 1 0 0,-1 0-1 0 0,0 1-11 0 0,-4-1 38 0 0,0 0-1 0 0,1-1 0 0 0,-1 0 1 0 0,0 0-1 0 0,1 0 0 0 0,-5-2-37 0 0,-4 0 71 0 0,12 2-61 0 0,0 0-1 0 0,0 0 1 0 0,0 0 0 0 0,0 0-1 0 0,0 0 1 0 0,1 0 0 0 0,-1-1-10 0 0,-38-17 181 0 0,39 18-156 0 0,-1 0 0 0 0,0 0 0 0 0,1 0 1 0 0,-1 0-1 0 0,0 0 0 0 0,1 0 0 0 0,-1 1-25 0 0,-14-5 83 0 0,2 1-11 0 0,-9 0-99 0 0,15 2-687 0 0,1 1-1 0 0,-1 0 0 0 0,0 1 1 0 0,0 0-1 0 0,0 0 0 0 0,-4 1 715 0 0,-5 2-1640 0 0</inkml:trace>
  <inkml:trace contextRef="#ctx0" brushRef="#br0" timeOffset="2565.538">388 378 5984 0 0,'0'0'273'0'0,"1"2"-5"0"0,7 12-618 0 0,-1 4 5678 0 0,-7-15-5054 0 0,6 10 1196 0 0,-6-13-1420 0 0,1 1-1 0 0,-1-1 0 0 0,0 0 0 0 0,0 1 0 0 0,1-1 1 0 0,-1 0-1 0 0,0 1 0 0 0,0-1 0 0 0,0 0 1 0 0,0 1-1 0 0,1-1 0 0 0,-1 1 0 0 0,0-1 0 0 0,0 0 1 0 0,0 1-1 0 0,0-1 0 0 0,0 1 0 0 0,0-1 1 0 0,0 0-1 0 0,0 1 0 0 0,0-1 0 0 0,0 1 0 0 0,0-1 1 0 0,-1 1-1 0 0,1-1 0 0 0,0 0 0 0 0,0 1 0 0 0,0-1 1 0 0,0 0-1 0 0,-1 1 0 0 0,1-1 0 0 0,0 0 1 0 0,-1 1-50 0 0,-4 20 1943 0 0,-7 7-63 0 0,12-26-1597 0 0,0-2 45 0 0,0 0 21 0 0,0 0 3 0 0,0 0-24 0 0,0 0-100 0 0,0 0-41 0 0,0 0-10 0 0,0 0 7 0 0,0 0 35 0 0,0 0 18 0 0,0-2 3 0 0,-6-25 1232 0 0,-21 118-658 0 0,25-87-808 0 0,1 1 0 0 0,-1-1 0 0 0,0 0 1 0 0,0 1-1 0 0,-1 0-6 0 0,-3 6-5 0 0,4-8-21 0 0,0 1 0 0 0,0-1-1 0 0,-1 0 1 0 0,1 0 0 0 0,0 0 0 0 0,-1-1-1 0 0,-1 2 27 0 0,-1 1-40 0 0,1 0-1284 0 0,4-5 1269 0 0,0 0 1 0 0,0 0-1 0 0,0 0 1 0 0,0-1 0 0 0,0 1-1 0 0,0 0 1 0 0,0 0-1 0 0,0 0 1 0 0,0 0 0 0 0,0 0-1 0 0,0 0 1 0 0,0 0-1 0 0,0 0 1 0 0,0 0 0 0 0,0 0-1 0 0,0 0 1 0 0,0 0-1 0 0,0 0 1 0 0,0 0 0 0 0,0 0-1 0 0,0 0 1 0 0,0-1-1 0 0,0 1 1 0 0,0 0 0 0 0,0 0-1 0 0,-1 0 1 0 0,1 0-1 0 0,0 0 1 0 0,0 0 0 0 0,0 0-1 0 0,0 0 1 0 0,0 0-1 0 0,0 0 1 0 0,0 0 0 0 0,0 0-1 0 0,0 0 1 0 0,0 0-1 0 0,0 0 1 0 0,0 0 0 0 0,0 0-1 0 0,0 0 1 0 0,-1 0-1 0 0,1 0 1 0 0,0 0 0 0 0,0 0-1 0 0,0 0 1 0 0,0 0-1 0 0,0 0 1 0 0,0 0 0 0 0,0 0-1 0 0,0 0 1 0 0,0 0-1 0 0,0 0 1 0 0,0 0 0 0 0,0 0-1 0 0,0 0 1 0 0,0 1-1 0 0,0-1 1 0 0,0 0 0 0 0,0 0-1 0 0,-1 0 55 0 0,0-4-85 0 0,0 3-257 0 0,0-1-1 0 0,0 1 0 0 0,1-1 0 0 0,-1 1 1 0 0,1-1-1 0 0,0 1 0 0 0,-1-1 0 0 0,1 0 1 0 0,0 1-1 0 0,0-1 0 0 0,0-1 343 0 0,0 3-61 0 0,0-3-1891 0 0</inkml:trace>
  <inkml:trace contextRef="#ctx0" brushRef="#br0" timeOffset="2953.015">220 454 3224 0 0,'0'0'597'0'0,"0"0"1302"0"0,0 0 575 0 0,-1 2 112 0 0,-2 8-184 0 0,-1 0 0 0 0,-1 0 1 0 0,-4 6-2403 0 0,-6 12 2611 0 0,15-26-2132 0 0,-7 3 228 0 0,5-3 647 0 0,4-9-952 0 0,-1 5-349 0 0,-1 0 0 0 0,1 0 0 0 0,0 0 0 0 0,0 0-1 0 0,-1 1 1 0 0,1-1 0 0 0,0 0 0 0 0,1 0 0 0 0,-1 1 0 0 0,1-2-53 0 0,-2 2-128 0 0,0 1-6 0 0,0 0-110 0 0,0 0-486 0 0,0 0-212 0 0,0 0-39 0 0,0 0-172 0 0,0 0-686 0 0,0 0-302 0 0,0 0-60 0 0,0 0-7 0 0</inkml:trace>
  <inkml:trace contextRef="#ctx0" brushRef="#br0" timeOffset="3733.495">402 436 13824 0 0,'0'51'2538'0'0,"0"-44"-1842"0"0,-1-2-129 0 0,0 0 0 0 0,0 0 0 0 0,0 1 1 0 0,0-1-1 0 0,0-1 0 0 0,-2 4-567 0 0,-5 20 765 0 0,8-24-646 0 0,-1 0 1 0 0,0 0 0 0 0,0 0-1 0 0,0 0 1 0 0,0 0 0 0 0,-1-1-1 0 0,0 2-119 0 0,7-17-470 0 0,-1-4-5065 0 0,-1-5-1371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8:50.2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90 2 14744 0 0,'-14'0'672'0'0,"11"0"-10"0"0,3 0-182 0 0,1 7 2473 0 0,2 6-2049 0 0,-1-1-1 0 0,0 0 1 0 0,-1 1 0 0 0,-1 0-1 0 0,1-1 1 0 0,-2 7-904 0 0,-2 36 678 0 0,3 16-678 0 0,-2 35 446 0 0,1-75-120 0 0,2-1 0 0 0,3 15-326 0 0,1 39 362 0 0,0 46 86 0 0,1-93 3 0 0,-2-7-1483 0 0,-2-11-4892 0 0,-5-33-925 0 0,3 6 724 0 0</inkml:trace>
  <inkml:trace contextRef="#ctx0" brushRef="#br0" timeOffset="366.797">6 495 14024 0 0,'0'0'638'0'0,"8"0"218"0"0,-5-1-790 0 0,0 0 1 0 0,0 0-1 0 0,-1 0 0 0 0,1 0 1 0 0,0 0-1 0 0,-1 0 0 0 0,1-1 0 0 0,-1 0 1 0 0,0 1-1 0 0,1-1 0 0 0,-1 0 0 0 0,0 0 1 0 0,1-1-67 0 0,5-6 874 0 0,-2 1 0 0 0,1-1 0 0 0,-1-2-874 0 0,-1 3 463 0 0,1 1 1 0 0,-1-1-1 0 0,1 1 0 0 0,2-2-463 0 0,2 1 415 0 0,0 0 0 0 0,0 1 0 0 0,1 0 1 0 0,0 1-1 0 0,0 0 0 0 0,1 0 0 0 0,9-2-415 0 0,-18 7 58 0 0,-1 0 0 0 0,1 1 0 0 0,0-1 1 0 0,-1 1-1 0 0,1 0 0 0 0,0-1 0 0 0,0 1 1 0 0,-1 0-1 0 0,1 1 0 0 0,0-1 0 0 0,0 0 1 0 0,-1 1-1 0 0,1 0 0 0 0,0 0 0 0 0,-1-1 1 0 0,1 2-1 0 0,-1-1 0 0 0,1 0 0 0 0,-1 0 1 0 0,1 1-1 0 0,-1-1 0 0 0,0 1 0 0 0,0 0 1 0 0,0 0-1 0 0,0-1 0 0 0,0 2 0 0 0,0-1 1 0 0,0 0-1 0 0,-1 0 0 0 0,1 0 0 0 0,-1 1 0 0 0,0-1 1 0 0,1 1-1 0 0,-1-1 0 0 0,0 3-58 0 0,1 5 77 0 0,-1-1 0 0 0,0 1 1 0 0,0-1-1 0 0,-1 1 0 0 0,0-1 0 0 0,-1 1 0 0 0,-1 6-77 0 0,-3 12 412 0 0,-9 26-412 0 0,8-36 33 0 0,-1-1 0 0 0,-1 0-1 0 0,0 0 1 0 0,-1 0 0 0 0,-1-1-1 0 0,-10 12-32 0 0,16-23 48 0 0,0 0-1 0 0,-1 0 1 0 0,1-1-1 0 0,-1 0 1 0 0,0 1 0 0 0,0-2-1 0 0,-1 1 1 0 0,1 0-1 0 0,-6 1-47 0 0,7-2-119 0 0,0-1-1 0 0,-1-1 1 0 0,1 1-1 0 0,0-1 0 0 0,-1 1 1 0 0,1-1-1 0 0,-1-1 1 0 0,1 1-1 0 0,-1-1 0 0 0,0 1 1 0 0,1-1-1 0 0,-1-1 1 0 0,-3 1 119 0 0,3-2 15 0 0,0 0 0 0 0,1 0 0 0 0,-1-1 1 0 0,1 1-1 0 0,0-1 0 0 0,0 0 0 0 0,0 0 1 0 0,0 0-1 0 0,0-1 0 0 0,1 1 0 0 0,0-1 1 0 0,-1 0-1 0 0,1 0 0 0 0,1 0 1 0 0,-1 0-1 0 0,1 0 0 0 0,-1-1 0 0 0,1 1 1 0 0,0-1-1 0 0,0-2-15 0 0,0-6-422 0 0,1 9 118 0 0,0 0 0 0 0,0 1 0 0 0,1-1 0 0 0,-1 0 0 0 0,1 0 0 0 0,0 0 0 0 0,0 0 0 0 0,0 1 0 0 0,1-1 0 0 0,-1 0 0 0 0,1 0 0 0 0,0 0 0 0 0,0 1 0 0 0,0-1 0 0 0,1 0-1 0 0,-1 1 1 0 0,1-1 0 0 0,1-1 304 0 0,6-10-1848 0 0</inkml:trace>
  <inkml:trace contextRef="#ctx0" brushRef="#br0" timeOffset="818.244">300 378 7832 0 0,'2'2'356'0'0,"0"1"-307"0"0,1 1-1 0 0,0 0 1 0 0,-1-1 0 0 0,0 1 0 0 0,0 0 0 0 0,0 0-1 0 0,-1 1 1 0 0,1-1 0 0 0,-1 0 0 0 0,0 2-49 0 0,5 12 334 0 0,5 16 4876 0 0,-1 0 0 0 0,1 17-5210 0 0,-8-35 369 0 0,-1-5 334 0 0,1 1-1 0 0,0-1 0 0 0,5 10-702 0 0,-6-16 188 0 0,0-1 25 0 0,-1-1-1 0 0,1 1 0 0 0,0-1 0 0 0,0 0 0 0 0,0 0 0 0 0,0 0 0 0 0,2 3-212 0 0,-3-6 41 0 0,-1 1 0 0 0,1-1 0 0 0,0 1 0 0 0,-1-1 0 0 0,1 0 0 0 0,0 1 1 0 0,0-1-1 0 0,-1 0 0 0 0,1 1 0 0 0,0-1 0 0 0,0 0 0 0 0,0 0 0 0 0,-1 0 0 0 0,1 0 0 0 0,0 0 0 0 0,0 0 0 0 0,0 0 0 0 0,-1 0 0 0 0,1 0 0 0 0,0 0 0 0 0,0 0 0 0 0,0 0 0 0 0,0-1 0 0 0,-1 1 1 0 0,1 0-1 0 0,0 0 0 0 0,0-1 0 0 0,-1 1 0 0 0,1-1 0 0 0,0 1 0 0 0,-1-1 0 0 0,1 1 0 0 0,0-1 0 0 0,-1 1 0 0 0,1-1 0 0 0,-1 0 0 0 0,1 1 0 0 0,-1-1-41 0 0,13-13 218 0 0,0 0 0 0 0,-1-1-1 0 0,-1 0 1 0 0,-1-1 0 0 0,0-1 0 0 0,5-11-218 0 0,23-36 401 0 0,-31 53-401 0 0,9-14 0 0 0,19-21 0 0 0,-25 34-206 0 0,-8 10 92 0 0,-1-1 0 0 0,1 1-1 0 0,0 0 1 0 0,-1 0 0 0 0,1 0-1 0 0,0 0 1 0 0,0 1-1 0 0,0-1 1 0 0,1 0 0 0 0,-1 1-1 0 0,0 0 1 0 0,0-1 0 0 0,1 1-1 0 0,-1 0 1 0 0,1 0 114 0 0,4-1-1278 0 0,-6 2-6145 0 0,-1 0 414 0 0</inkml:trace>
  <inkml:trace contextRef="#ctx0" brushRef="#br0" timeOffset="1183.81">768 391 21191 0 0,'0'0'480'0'0,"2"2"67"0"0,4 3-413 0 0,-1 0 0 0 0,0 0 0 0 0,0 1 1 0 0,-1-1-1 0 0,0 1 0 0 0,0 1 0 0 0,0-1 0 0 0,-1 0 0 0 0,0 1 0 0 0,0 0 1 0 0,0 0-1 0 0,-1-1 0 0 0,0 3-134 0 0,4 15 713 0 0,-1-1-1 0 0,1 24-712 0 0,2-11-290 0 0,-8-34 216 0 0,0-2 2 0 0,0 0-138 0 0,0 0-584 0 0,0 0-255 0 0,3-20-2910 0 0,-1-19 1071 0 0,-3 24 2075 0 0,1-17-1065 0 0</inkml:trace>
  <inkml:trace contextRef="#ctx0" brushRef="#br0" timeOffset="2174.606">1117 424 15664 0 0,'18'3'718'0'0,"-15"-2"-19"0"0,-1-2-449 0 0,7-3 110 0 0,-8 5-236 0 0,0-1 367 0 0,-1 0 18 0 0,0 0 3 0 0,0 0 0 0 0,0 0 0 0 0,-5-6 443 0 0,3 5-946 0 0,1 0 0 0 0,0 0 0 0 0,-1 0 1 0 0,1 0-1 0 0,0 0 0 0 0,-1 1 0 0 0,1-1 0 0 0,-1 1 0 0 0,1-1 0 0 0,-1 1 1 0 0,1-1-1 0 0,-1 1 0 0 0,1 0 0 0 0,-1 0 0 0 0,0 0 0 0 0,1 0 1 0 0,-2 0-10 0 0,0 0 3 0 0,-1 1 0 0 0,1 0 0 0 0,0 0 0 0 0,-1 0 0 0 0,1 0 0 0 0,0 0 0 0 0,-1 1 0 0 0,1-1-3 0 0,-5 4-3 0 0,1-1 1 0 0,-1 1 0 0 0,1 1-1 0 0,1-1 1 0 0,-1 1-1 0 0,-2 3 3 0 0,5-4 92 0 0,-1 0 0 0 0,1 1 0 0 0,0 0-1 0 0,1 0 1 0 0,-1 0 0 0 0,1 0-1 0 0,0 2-91 0 0,1-5-16 0 0,1 0-1 0 0,0 0 1 0 0,0 0-1 0 0,1 0 0 0 0,-1 0 1 0 0,1 0-1 0 0,-1 0 0 0 0,1 1 1 0 0,0-1-1 0 0,0 0 1 0 0,0 0-1 0 0,1 1 0 0 0,-1-1 1 0 0,1 0-1 0 0,0 0 0 0 0,0 2 17 0 0,0-3-7 0 0,-1-1 0 0 0,1 0-1 0 0,-1 0 1 0 0,1 0-1 0 0,0 1 1 0 0,-1-1-1 0 0,1 0 1 0 0,0 0 0 0 0,0 0-1 0 0,0 0 1 0 0,0 0-1 0 0,0 0 1 0 0,0-1-1 0 0,0 1 1 0 0,0 0 0 0 0,0 0-1 0 0,0-1 1 0 0,1 1-1 0 0,-1-1 1 0 0,0 1 0 0 0,0-1-1 0 0,1 1 1 0 0,-1-1-1 0 0,0 0 1 0 0,1 0-1 0 0,-1 0 1 0 0,0 0 0 0 0,1 0-1 0 0,-1 0 1 0 0,0 0-1 0 0,0 0 1 0 0,1 0 0 0 0,-1 0-1 0 0,0-1 1 0 0,2 1 7 0 0,0-1-21 0 0,2 0 21 0 0,-1-1 0 0 0,1 1 0 0 0,0-1 0 0 0,-1 0 0 0 0,1-1 0 0 0,-1 1 0 0 0,0-1 0 0 0,0 1 0 0 0,0-1 0 0 0,0-1 0 0 0,0 1 0 0 0,-1 0 0 0 0,1-1 0 0 0,-1 0 0 0 0,0 0 0 0 0,1-2 0 0 0,8-12 0 0 0,0-1 0 0 0,-1 0 0 0 0,0-3 0 0 0,-9 16 0 0 0,11-22 0 0 0,-1-2 0 0 0,-2 1 0 0 0,-1-2 0 0 0,1-12 0 0 0,-5 16 0 0 0,-1-1 0 0 0,0-15 0 0 0,-3-46 0 0 0,-2 47 0 0 0,-12 113 1787 0 0,8-25-1629 0 0,2-27-157 0 0,2 1 1 0 0,-1-1-1 0 0,2 0 1 0 0,1 1-1 0 0,2 14-1 0 0,4 6 0 0 0,1 0 0 0 0,2 0 0 0 0,2 0 0 0 0,-6-26-3 0 0,-1 0 0 0 0,2 0-1 0 0,0 0 1 0 0,1-1 0 0 0,0 0-1 0 0,1 0 1 0 0,0-1 0 0 0,4 4 3 0 0,-12-15-29 0 0,0 0 0 0 0,0 0 1 0 0,0 0-1 0 0,0 0 0 0 0,0-1 1 0 0,0 1-1 0 0,0 0 0 0 0,0-1 1 0 0,0 1-1 0 0,0 0 1 0 0,0-1-1 0 0,1 1 0 0 0,-1-1 1 0 0,0 0-1 0 0,0 1 0 0 0,1-1 1 0 0,-1 0-1 0 0,0 0 0 0 0,1 0 1 0 0,-1 0-1 0 0,0 0 0 0 0,1 0 29 0 0,1 0-30 0 0,-1-1-1 0 0,0 0 0 0 0,0 0 0 0 0,0 0 0 0 0,0 0 0 0 0,1 0 0 0 0,-1 0 0 0 0,-1 0 0 0 0,1-1 0 0 0,0 1 0 0 0,0-1 1 0 0,0 0 30 0 0,4-4-78 0 0,1-1 0 0 0,-2-1 1 0 0,1 1-1 0 0,-1-1 0 0 0,4-8 78 0 0,-2 5-98 0 0,5-12-61 0 0,0 0 0 0 0,3-12 159 0 0,-13 28-4 0 0,1 0-1 0 0,-1 0 1 0 0,-1-1 0 0 0,1 1-1 0 0,-1 0 1 0 0,-1 0 0 0 0,1-1-1 0 0,-1 1 1 0 0,0-1 0 0 0,-1 1-1 0 0,0 0 5 0 0,1-8 0 0 0,0 13 0 0 0,1-1 0 0 0,-1 1 0 0 0,0-1 0 0 0,0 1 0 0 0,-1 0 0 0 0,1-1 0 0 0,-1 1 0 0 0,1-1 0 0 0,-5-4-12 0 0,5 7 10 0 0,0-1 1 0 0,0 1-1 0 0,0 0 0 0 0,-1 0 0 0 0,1-1 0 0 0,0 1 0 0 0,0 0 0 0 0,-1 0 0 0 0,1-1 0 0 0,0 1 0 0 0,-1 0 0 0 0,1 0 0 0 0,0 0 0 0 0,-1 0 1 0 0,1-1-1 0 0,0 1 0 0 0,-1 0 0 0 0,1 0 0 0 0,0 0 0 0 0,-1 0 0 0 0,1 0 0 0 0,0 0 0 0 0,-1 0 0 0 0,1 0 0 0 0,0 0 0 0 0,-1 0 1 0 0,1 0-1 0 0,0 0 0 0 0,-1 0 0 0 0,1 0 0 0 0,0 0 0 0 0,-1 1 2 0 0,-1 2 12 0 0,0 0-11 0 0,-1 0 1 0 0,1 0-1 0 0,1 0 0 0 0,-1 0 1 0 0,0 1-1 0 0,1-1 0 0 0,0 1 1 0 0,-1-1-1 0 0,1 1 0 0 0,1-1 1 0 0,-1 1-1 0 0,0 0 0 0 0,1-1 1 0 0,0 3-2 0 0,-1 7 107 0 0,1 0 1 0 0,1 0-1 0 0,1 6-107 0 0,-1-14 33 0 0,0 0 0 0 0,1 1 0 0 0,-1-1 0 0 0,1 0 0 0 0,0 0 0 0 0,1 0 0 0 0,-1 0 0 0 0,1 0 0 0 0,0-1 0 0 0,1 1 0 0 0,-1-1 0 0 0,1 0 0 0 0,-1 0 0 0 0,1 0 0 0 0,4 2-33 0 0,-7-5 63 0 0,1 0 1 0 0,0 0-1 0 0,0 0 0 0 0,-1 0 0 0 0,1 0 1 0 0,0 0-1 0 0,0-1 0 0 0,0 1 0 0 0,0-1 1 0 0,0 1-1 0 0,2-1-63 0 0,9 4 244 0 0,-12-3-87 0 0,2-1-141 0 0,-1 1-1 0 0,1 0 0 0 0,-1 0 1 0 0,1 1-1 0 0,-1-1 1 0 0,1 1-1 0 0,-1-1 0 0 0,0 1 1 0 0,0-1-1 0 0,0 1 1 0 0,0 0-1 0 0,0 0-15 0 0,-2-2-1 0 0,3 3 94 0 0,-1 0 1 0 0,0 0-1 0 0,0 1 0 0 0,0-1 0 0 0,0 1 0 0 0,0-1 0 0 0,0 1 0 0 0,-1-1 1 0 0,0 1-1 0 0,0 0 0 0 0,0 0 0 0 0,0-1 0 0 0,-1 1 0 0 0,1 0 1 0 0,-1 0-1 0 0,0 2-93 0 0,0 13 241 0 0,-1 0 1 0 0,-2 16-242 0 0,2-25-118 0 0,-1 8-83 0 0,-1 0 0 0 0,-4 14 201 0 0,5-26 43 0 0,0 0 0 0 0,0 0-1 0 0,-1 0 1 0 0,1-1 0 0 0,-1 1 0 0 0,0 0-1 0 0,-1-1 1 0 0,0 0 0 0 0,-1 2-43 0 0,-13 11 25 0 0,11-18-25 0 0,6 0 0 0 0,1 0 0 0 0,0 0 0 0 0,0-1 0 0 0,-1 1 0 0 0,1 0 0 0 0,0 0 0 0 0,0 0 0 0 0,0-1 0 0 0,-1 1 0 0 0,1 0 0 0 0,0 0 0 0 0,0 0 0 0 0,0-1 0 0 0,0 1 0 0 0,-1 0 0 0 0,1 0 0 0 0,0-1 0 0 0,0 1 0 0 0,0 0 0 0 0,0-1 0 0 0,0 1 0 0 0,0 0 0 0 0,0 0 0 0 0,0-1 0 0 0,0 1 0 0 0,0-3 0 0 0,1 0 0 0 0,0 0 0 0 0,0 1 0 0 0,0-1 0 0 0,0 0 0 0 0,0 1 0 0 0,1-1 0 0 0,-1 1 0 0 0,1-1 0 0 0,-1 1 0 0 0,20-25 0 0 0,26-26 1108 0 0,6 0-1108 0 0,-33 32 96 0 0,61-69-30 0 0,-36 40-61 0 0,-2-1 0 0 0,13-23-5 0 0,-55 73-1 0 0,0-1 1 0 0,0 0-1 0 0,-1 1 0 0 0,1-1 0 0 0,0 1 0 0 0,0-1 1 0 0,-1 0-1 0 0,1 0 0 0 0,-1 1 0 0 0,0-1 1 0 0,1 0-1 0 0,-1 0 0 0 0,0 0 0 0 0,0 1 0 0 0,0-1 1 0 0,0 0-1 0 0,0 0 1 0 0,0 1-6 0 0,0 1 0 0 0,0-1 0 0 0,0 0 0 0 0,0 1 0 0 0,0-1 0 0 0,0 0 0 0 0,0 1 0 0 0,0-1 0 0 0,-1 1 0 0 0,1-1 1 0 0,0 0-1 0 0,0 1 0 0 0,0-1 0 0 0,-1 1 0 0 0,1-1 0 0 0,0 1 0 0 0,-1-1 0 0 0,1 1 0 0 0,-1-1 6 0 0,-3 1-19 0 0,4 0 11 0 0,-1 0 2 0 0,0-1 1 0 0,-1 1-1 0 0,1 0 1 0 0,0-1-1 0 0,-1 1 1 0 0,1 0-1 0 0,-1 0 1 0 0,1 0-1 0 0,0 0 0 0 0,-1 0 1 0 0,1 1-1 0 0,0-1 1 0 0,-1 0-1 0 0,1 0 1 0 0,0 1-1 0 0,-1-1 1 0 0,1 1-1 0 0,0 0 1 0 0,0-1-1 0 0,-1 1 1 0 0,1 0-1 0 0,0 0 0 0 0,0 0 6 0 0,-3 3-6 0 0,0 0-1 0 0,1 1 1 0 0,-1 0-1 0 0,1 0 1 0 0,0 0-1 0 0,1 0 1 0 0,-3 5 6 0 0,-1 13-315 0 0,3-7 12 0 0,2-12 360 0 0,0-1 0 0 0,1 1 1 0 0,0 0-1 0 0,0-1 0 0 0,0 1 0 0 0,0-1 0 0 0,1 1 0 0 0,-1 0 0 0 0,1-1 1 0 0,0 1-1 0 0,0-1 0 0 0,0 1 0 0 0,1-1 0 0 0,1 3-57 0 0,1 3 230 0 0,1 1 0 0 0,0-2 0 0 0,1 1 0 0 0,4 5-230 0 0,-5-9-201 0 0,-1 1 0 0 0,1-1 0 0 0,1 0 0 0 0,-1 0 0 0 0,1-1 0 0 0,-1 0-1 0 0,1 0 1 0 0,0 0 0 0 0,5 2 201 0 0,1-2-567 0 0,0 1-1 0 0,0-2 1 0 0,0 1-1 0 0,12 1 568 0 0,-21-5-430 0 0,1 0 0 0 0,0 0 0 0 0,-1 0 0 0 0,1 0 0 0 0,-1-1 0 0 0,1 1 0 0 0,-1-1-1 0 0,3-1 431 0 0,3 1-1833 0 0,7-5-4988 0 0</inkml:trace>
  <inkml:trace contextRef="#ctx0" brushRef="#br0" timeOffset="2626.209">2851 27 3680 0 0,'0'0'284'0'0,"1"-1"-187"0"0,3 0-64 0 0,-2 1 924 0 0,1-1-1 0 0,-1 0 0 0 0,1 0 0 0 0,-1 0 0 0 0,0 0 0 0 0,1-1 0 0 0,-1 1 1 0 0,2-2-957 0 0,-3 2 4284 0 0,-1 1-467 0 0,0 0-2124 0 0,-4-4-356 0 0,1 2-1301 0 0,1 1-1 0 0,-1 0 0 0 0,1 0 1 0 0,-1 0-1 0 0,0 0 0 0 0,1 1 1 0 0,-1-1-1 0 0,0 1 0 0 0,0 0 1 0 0,1 0-1 0 0,-1-1 1 0 0,0 2-1 0 0,0-1 0 0 0,0 0 1 0 0,1 1-1 0 0,-1-1 0 0 0,0 1 1 0 0,1 0-1 0 0,-1 0 0 0 0,-1 0-35 0 0,-8 5-29 0 0,1-1 0 0 0,0 1-1 0 0,0 1 1 0 0,-1 1 29 0 0,0 0 54 0 0,4-2 57 0 0,0 0 0 0 0,0 1 0 0 0,0 0-1 0 0,1 0 1 0 0,1 0 0 0 0,-1 1 0 0 0,1 0-1 0 0,0 1 1 0 0,1-1 0 0 0,0 1 0 0 0,0 0-1 0 0,1 1 1 0 0,-1 1-111 0 0,3-4 84 0 0,-1-1-1 0 0,1 1 0 0 0,0 0 1 0 0,1 0-1 0 0,-1 0 0 0 0,1 5-83 0 0,-1 34 59 0 0,2 1 0 0 0,3 13-59 0 0,8 23 202 0 0,-5-39-86 0 0,-1 3-116 0 0,0 11 1 0 0,-1-5-192 0 0,-1 6 191 0 0,-3-22-602 0 0,0-21-4639 0 0,0-16 3066 0 0</inkml:trace>
  <inkml:trace contextRef="#ctx0" brushRef="#br0" timeOffset="3002.812">2742 399 10136 0 0,'0'0'777'0'0,"0"0"-284"0"0,0 0 683 0 0,0 0 352 0 0,-1-2 68 0 0,-1 0-1438 0 0,1 1 0 0 0,-1-1-1 0 0,0 0 1 0 0,0 0 0 0 0,0 1 0 0 0,0-1-1 0 0,0 1 1 0 0,0 0 0 0 0,0 0 0 0 0,0-1-1 0 0,0 1 1 0 0,-1 1 0 0 0,1-1 0 0 0,-1 0-1 0 0,1 0 1 0 0,0 1 0 0 0,-1 0 0 0 0,1-1-1 0 0,-1 1 1 0 0,-2 0-158 0 0,-9 0 108 0 0,0 0 0 0 0,1 1-1 0 0,-6 2-107 0 0,13-3 119 0 0,-20 4-89 0 0,0 1 0 0 0,0 1 0 0 0,0 1 0 0 0,-23 10-30 0 0,47-17-124 0 0,1 1 1 0 0,-1 0-1 0 0,1 0 0 0 0,0-1 0 0 0,-1 1 0 0 0,1 0 0 0 0,0 0 0 0 0,0 1 0 0 0,-1-1 0 0 0,1 0 0 0 0,0 0 0 0 0,0 1 0 0 0,0-1 0 0 0,0 0 1 0 0,1 1-1 0 0,-1-1 0 0 0,0 1 0 0 0,0-1 0 0 0,1 2 124 0 0,-1 5-6181 0 0</inkml:trace>
  <inkml:trace contextRef="#ctx0" brushRef="#br0" timeOffset="3441.792">2880 461 15464 0 0,'0'0'705'0'0,"0"0"-11"0"0,0 0-368 0 0,0 0 111 0 0,0 0 99 0 0,0 2 21 0 0,-1 1-492 0 0,0 0 0 0 0,0 1-1 0 0,0-1 1 0 0,-1 0-1 0 0,0 0 1 0 0,1 0-1 0 0,-1 0 1 0 0,0-1 0 0 0,0 1-1 0 0,-1 0 1 0 0,1-1-1 0 0,0 1 1 0 0,-1-1-1 0 0,0 0-64 0 0,-1 2 42 0 0,0 1 0 0 0,0-1-1 0 0,0 1 1 0 0,0 0-1 0 0,-2 4-41 0 0,4-3 39 0 0,-1 0-1 0 0,1 0 0 0 0,0 1 1 0 0,1-1-1 0 0,-1 0 0 0 0,1 1 0 0 0,1-1 1 0 0,-1 0-1 0 0,1 1 0 0 0,0-1 1 0 0,1 1-1 0 0,0 3-38 0 0,-1-7 14 0 0,1 1-1 0 0,0-1 1 0 0,0 1 0 0 0,0-1 0 0 0,0 1 0 0 0,1-1-1 0 0,0 0 1 0 0,-1 1 0 0 0,1-1 0 0 0,0 0-1 0 0,0 0 1 0 0,1 0 0 0 0,-1-1 0 0 0,0 1 0 0 0,1 0-1 0 0,0-1 1 0 0,0 0 0 0 0,0 0 0 0 0,0 0-1 0 0,0 0 1 0 0,0 0 0 0 0,3 1-14 0 0,0-1 24 0 0,0 0 0 0 0,1 0-1 0 0,0-1 1 0 0,-1 1 0 0 0,1-1 0 0 0,0-1-1 0 0,-1 0 1 0 0,1 0 0 0 0,0 0 0 0 0,6-1-24 0 0,-8 0 57 0 0,0 0 0 0 0,0 0 0 0 0,0 0 0 0 0,0-1 0 0 0,0 0 0 0 0,0 0 1 0 0,-1 0-1 0 0,1 0 0 0 0,0-1 0 0 0,-1 0 0 0 0,0 1 0 0 0,0-2 0 0 0,0 1 0 0 0,3-3-57 0 0,-6 5 12 0 0,0-1-1 0 0,0 1 0 0 0,-1-1 0 0 0,1 1 1 0 0,0-1-1 0 0,0 0 0 0 0,-1 1 0 0 0,1-1 1 0 0,-1 0-1 0 0,1 1 0 0 0,-1-1 0 0 0,0 0 1 0 0,0 0-1 0 0,0 1 0 0 0,0-1 1 0 0,0 0-1 0 0,0 0 0 0 0,0 1 0 0 0,0-1 1 0 0,-1 0-1 0 0,1 0 0 0 0,-1 1 0 0 0,1-1 1 0 0,-1 1-1 0 0,0-1 0 0 0,0-1-11 0 0,-4-5-16 0 0,0 0 0 0 0,0 0 0 0 0,0 0-1 0 0,-4-3 17 0 0,6 7-22 0 0,-5-4-509 0 0,1 0 1 0 0,-1 1-1 0 0,-1 0 1 0 0,1 0 0 0 0,-1 1-1 0 0,-6-4 531 0 0,3 4-1559 0 0</inkml:trace>
  <inkml:trace contextRef="#ctx0" brushRef="#br0" timeOffset="3442.792">3023 484 7832 0 0,'1'1'69'0'0,"4"8"347"0"0,-1 1 1 0 0,1-1 0 0 0,-2 1-1 0 0,1 0 1 0 0,-1 0-1 0 0,-1 0 1 0 0,1 7-417 0 0,13 46 7284 0 0,-14-44-6321 0 0,-1 0-226 0 0,2 0-1 0 0,0 0 0 0 0,0 0 1 0 0,2-1-1 0 0,4 10-736 0 0,-5-21 265 0 0,-4-5-29 0 0,0-2-4 0 0,0 0-1 0 0,8 0 218 0 0,-6 0-409 0 0,0-1-1 0 0,0 1 0 0 0,0-1 1 0 0,0 1-1 0 0,0-1 1 0 0,-1 0-1 0 0,1 0 0 0 0,0 1 1 0 0,0-1-1 0 0,-1 0 1 0 0,1 0-1 0 0,-1-1 0 0 0,1 1-39 0 0,21-20 263 0 0,-15 13-182 0 0,22-23 300 0 0,5-9-381 0 0,-4 6 30 0 0,-20 21-258 0 0,-9 10 204 0 0,0 1 0 0 0,0-1 0 0 0,1 1 0 0 0,-1-1 0 0 0,1 1 0 0 0,-1 0 0 0 0,4-2 24 0 0,-5 3-365 0 0,1 1 1 0 0,0-1 0 0 0,-1 0 0 0 0,1 1 0 0 0,0-1-1 0 0,0 1 1 0 0,0 0 0 0 0,0-1 0 0 0,-1 1-1 0 0,3 0 365 0 0,-3 0-5374 0 0,-1 0-1535 0 0</inkml:trace>
  <inkml:trace contextRef="#ctx0" brushRef="#br0" timeOffset="4565.314">3368 532 12440 0 0,'29'49'1328'0'0,"-23"-38"-844"0"0,-1 1 0 0 0,0-1 0 0 0,0 1 0 0 0,-1 0 0 0 0,-1 0 1 0 0,0 0-1 0 0,0 3-484 0 0,11 39 1650 0 0,-9-33-1207 0 0,2 9-270 0 0,-7-29-173 0 0,1 0 0 0 0,-1 1 0 0 0,1-1 0 0 0,0 0 0 0 0,-1 0 0 0 0,1 0 0 0 0,0 0 0 0 0,-1 0 0 0 0,1 1 0 0 0,0-2 0 0 0,0 1 0 0 0,0 0 0 0 0,0 0 0 0 0,0 0 0 0 0,0 0 0 0 0,1 0 0 0 0,-2-1 0 0 0,1 0 0 0 0,-1 0 0 0 0,0 0 0 0 0,1 0 0 0 0,-1 0 0 0 0,1 0 0 0 0,-1 0 0 0 0,1 0 0 0 0,-1 0 0 0 0,1 0 0 0 0,-1 0 0 0 0,1 0 0 0 0,-1 0 0 0 0,1-1 0 0 0,-1 1 0 0 0,0 0 0 0 0,1 0 0 0 0,-1-1 0 0 0,1 1 0 0 0,-1 0 0 0 0,0 0 0 0 0,1-1 0 0 0,-1 1 0 0 0,1 0 0 0 0,-1-1 0 0 0,0 1 0 0 0,1-1 0 0 0,1-2 0 0 0,0 0 0 0 0,0-1 0 0 0,0 0 0 0 0,0 1 0 0 0,0-1 0 0 0,0-3 0 0 0,0 4 0 0 0,2-7 0 0 0,-1 0 0 0 0,0 0 0 0 0,1-5 0 0 0,6-19 0 0 0,2-2 0 0 0,-9 23 0 0 0,1 1 0 0 0,1 0 0 0 0,1-4 0 0 0,-5 15 0 0 0,-1-1 0 0 0,1 1 0 0 0,-1 0 0 0 0,1 0 0 0 0,-1 0 0 0 0,1 0 0 0 0,0 0 0 0 0,-1 0 0 0 0,1 0 0 0 0,0 1 0 0 0,0-1 0 0 0,0 0 0 0 0,0 0 0 0 0,0 0 0 0 0,0 1 0 0 0,0-1 0 0 0,0 1 0 0 0,0-1 0 0 0,0 1 0 0 0,0-1 0 0 0,0 1 0 0 0,0-1 0 0 0,0 1 0 0 0,0 0 0 0 0,0 1 0 0 0,0-1 0 0 0,0 0 0 0 0,0 1 0 0 0,0-1 0 0 0,0 1 0 0 0,0-1 0 0 0,0 1 0 0 0,0-1 0 0 0,0 1 0 0 0,0 0 0 0 0,-1-1 0 0 0,1 1 0 0 0,0 0 0 0 0,-1 0 0 0 0,1 0 0 0 0,0-1 0 0 0,-1 1 0 0 0,1 0 0 0 0,-1 0 0 0 0,1 0 0 0 0,-1 0 0 0 0,0 0 0 0 0,1 0 0 0 0,-1 1 0 0 0,9 22-7 0 0,-1 1 0 0 0,2 16 7 0 0,5 17 574 0 0,-14-55-592 0 0,0 0-1 0 0,0-1 1 0 0,0 1-1 0 0,1 0 1 0 0,-1-1-1 0 0,1 1 1 0 0,-1-1-1 0 0,1 0 1 0 0,0 1-1 0 0,0-1 1 0 0,0 0-1 0 0,0 0 1 0 0,0 0-1 0 0,1 0 1 0 0,-1 0-1 0 0,0-1 1 0 0,1 1-1 0 0,0-1 1 0 0,-1 0-1 0 0,1 0 1 0 0,0 1-1 0 0,-1-2 1 0 0,1 1-1 0 0,0 0 1 0 0,1 0 18 0 0,5-2 149 0 0,-1 0 0 0 0,0-1-1 0 0,0 0 1 0 0,1 0 0 0 0,-1 0 0 0 0,0-1-149 0 0,13-4-31 0 0,-14 4 42 0 0,0 0 0 0 0,0 0-1 0 0,0-1 1 0 0,2-1-11 0 0,-3 2 15 0 0,-1 0 0 0 0,1 0 0 0 0,1 0 0 0 0,-1 0 0 0 0,2 0-15 0 0,6-4 11 0 0,-14 6-11 0 0,1 1 0 0 0,0-1 0 0 0,0 0 0 0 0,0 1 0 0 0,0-1 0 0 0,0 0 0 0 0,0 1 0 0 0,1-1 0 0 0,-1 1-1 0 0,0 0 1 0 0,0-1 0 0 0,3 1-1 0 0,0-2 4 0 0,-3-11-18 0 0,-22 10-52 0 0,13 1 71 0 0,7 2-1 0 0,1 0-1 0 0,-1-1 1 0 0,0 1-1 0 0,1 0 1 0 0,-1 0-1 0 0,0 0 0 0 0,1 0 1 0 0,-1 0-1 0 0,0 0 1 0 0,1 0-1 0 0,-1 0 1 0 0,0 0-1 0 0,1 0 0 0 0,-1 0 1 0 0,0 1-1 0 0,1-1 1 0 0,-1 0-1 0 0,0 0 1 0 0,1 1-1 0 0,-1-1 1 0 0,0 0-1 0 0,1 1 0 0 0,-1-1-2 0 0,-7 6 27 0 0,4-4 45 0 0,-1 2 15 0 0,4-3 15 0 0,1-1-11 0 0,0 0-10 0 0,0 0-2 0 0,-5 14 138 0 0,5-12-202 0 0,0 0-1 0 0,0-1 0 0 0,0 1 0 0 0,1 0 1 0 0,-1-1-1 0 0,1 1 0 0 0,-1-1 0 0 0,1 1 1 0 0,-1 0-1 0 0,1-1 0 0 0,0 1 1 0 0,0-1-1 0 0,0 0 0 0 0,0 1 0 0 0,0-1 1 0 0,0 0-1 0 0,0 1 0 0 0,0-1 0 0 0,0 0 1 0 0,0 0-1 0 0,1 0 0 0 0,-1 0 0 0 0,1 0-14 0 0,4 3 56 0 0,0-2 0 0 0,0 1 0 0 0,1-1 0 0 0,-1 1-1 0 0,3-1-55 0 0,13 5 221 0 0,11 4 63 0 0,-33-11-284 0 0,0 0 0 0 0,0 0 1 0 0,0 0-1 0 0,0 0 0 0 0,0 0 0 0 0,0 0 0 0 0,0 0 0 0 0,0 0 0 0 0,0-1 0 0 0,0 1 0 0 0,0 0 0 0 0,0 0 0 0 0,0 0 0 0 0,0 0 0 0 0,0 0 0 0 0,0 0 0 0 0,0 0 1 0 0,0 0-1 0 0,0 0 0 0 0,0 0 0 0 0,0 0 0 0 0,0 0 0 0 0,0 0 0 0 0,0 0 0 0 0,0 0 0 0 0,0 0 0 0 0,1 0 0 0 0,-1 0 0 0 0,0 0 0 0 0,0 0 0 0 0,0 0 0 0 0,0 0 1 0 0,0 0-1 0 0,0 0 0 0 0,0 0 0 0 0,14 16 185 0 0,-11-14-163 0 0,-2 0 6 0 0,1 0 0 0 0,0 0 1 0 0,0-1-1 0 0,-1 1 0 0 0,1-1 1 0 0,0 1-1 0 0,0-1 0 0 0,0 0 1 0 0,2 1-29 0 0,-2-2 11 0 0,-1 0-1 0 0,1 0 1 0 0,-1 0 0 0 0,1 0 0 0 0,-1 0 0 0 0,1 0-1 0 0,-1 0 1 0 0,1-1 0 0 0,-1 1 0 0 0,1-1 0 0 0,-1 1-1 0 0,1-1 1 0 0,-1 1 0 0 0,0-1 0 0 0,1 0 0 0 0,-1 0-11 0 0,3-1 6 0 0,0 0 1 0 0,-1-1-1 0 0,1 0 0 0 0,-1 1 1 0 0,0-1-1 0 0,0 0 1 0 0,0-1-1 0 0,0 1 1 0 0,1-2-7 0 0,21-35 23 0 0,-20 32-30 0 0,2-6-74 0 0,-1-1 0 0 0,0 0 0 0 0,-1 0 0 0 0,1-4 81 0 0,6-20-82 0 0,-5 13 145 0 0,0-1 0 0 0,-2 0 1 0 0,1-11-64 0 0,2-15 580 0 0,-7 49-575 0 0,2-12-42 0 0,-1 0 0 0 0,0-1 0 0 0,-1-1 37 0 0,-1 17-28 0 0,0 0 0 0 0,0 0 1 0 0,0 0-1 0 0,0 0 1 0 0,0 0-1 0 0,1 0 1 0 0,-1 0-1 0 0,0 0 0 0 0,0 0 1 0 0,1 1-1 0 0,-1-1 1 0 0,1 0-1 0 0,-1 0 1 0 0,1 0-1 0 0,-1 0 0 0 0,1 0 1 0 0,-1 0-1 0 0,1 1 1 0 0,0-1 27 0 0,0 0 212 0 0,-1 1 20 0 0,-5 89 142 0 0,4-35-374 0 0,0-20 0 0 0,1 1 0 0 0,2 6 0 0 0,2 2 0 0 0,-1-14 0 0 0,0-1 0 0 0,2 1 0 0 0,1 0 0 0 0,6 22-73 0 0,-8-28-129 0 0,2 1 0 0 0,3 5 202 0 0,-2-9-1011 0 0,-7-20 941 0 0,0 1 1 0 0,0-1-1 0 0,0 0 0 0 0,0 0 0 0 0,0 0 0 0 0,1 1 0 0 0,-1-1 0 0 0,0 0 0 0 0,0 0 0 0 0,0 0 1 0 0,0 0-1 0 0,1 0 0 0 0,-1 1 0 0 0,0-1 0 0 0,0 0 0 0 0,0 0 0 0 0,1 0 0 0 0,-1 0 0 0 0,0 0 1 0 0,0 0-1 0 0,1 0 0 0 0,-1 0 0 0 0,0 0 0 0 0,0 0 0 0 0,0 0 0 0 0,1 0 0 0 0,-1 0 1 0 0,0 0-1 0 0,0 0 0 0 0,1 0 0 0 0,-1 0 0 0 0,0 0 0 0 0,0 0 0 0 0,0 0 0 0 0,1 0 0 0 0,-1 0 1 0 0,0 0-1 0 0,0 0 0 0 0,0-1 0 0 0,1 1 0 0 0,-1 0 0 0 0,0 0 0 0 0,0 0 0 0 0,0 0 0 0 0,0 0 1 0 0,1-1-1 0 0,-1 1 0 0 0,0 0 0 0 0,0 0 0 0 0,0 0 0 0 0,0-1 0 0 0,0 1 0 0 0,0 0 70 0 0,8-9-2143 0 0,-8 9 2157 0 0,4-5-978 0 0,-1-1 0 0 0,-1 1 0 0 0,1-1-1 0 0,-1 1 1 0 0,0-1 0 0 0,0 0 0 0 0,-1 0 0 0 0,1 0 0 0 0,-2 0-1 0 0,1-1 965 0 0,1-16-4080 0 0,-1-23 4080 0 0,-1 45 24 0 0,-1-24 81 0 0,-3-17-105 0 0,1 11 1531 0 0,-1 12 268 0 0,0 1 0 0 0,0-1 0 0 0,-2 1-1 0 0,-1 0 1 0 0,-2-5-1799 0 0,8 21 233 0 0,0 0 0 0 0,0 0 0 0 0,0-1 0 0 0,-1 1 0 0 0,1 0 0 0 0,0 0 0 0 0,-1 1 0 0 0,0-1 0 0 0,1 0 0 0 0,-1 0 0 0 0,0 1 0 0 0,0-1 0 0 0,0 1 0 0 0,0-1 0 0 0,0 1 0 0 0,0 0 0 0 0,0 0 0 0 0,0 0 0 0 0,-1 0 0 0 0,1 0 0 0 0,-1 1-233 0 0,0-1 206 0 0,0 1 1 0 0,-1-1-1 0 0,1 1 1 0 0,0 0-1 0 0,0 0 1 0 0,-1 1-1 0 0,1-1 1 0 0,0 1-1 0 0,0-1 1 0 0,0 1 0 0 0,-1 0-1 0 0,1 0 1 0 0,0 0-1 0 0,0 1 1 0 0,-1 0-207 0 0,-32 15 237 0 0,22-10-100 0 0,0 0-1 0 0,0 0 0 0 0,1 2 0 0 0,-1 0-136 0 0,-32 23-746 0 0,44-31-908 0 0,2-1-506 0 0</inkml:trace>
  <inkml:trace contextRef="#ctx0" brushRef="#br0" timeOffset="4902.677">4273 581 1376 0 0,'8'15'128'0'0,"-3"4"-128"0"0,0-4 0 0 0,-5-1 0 0 0,3 2 3160 0 0,-3-1 608 0 0,0 4 120 0 0,0 0 24 0 0,0-5-2961 0 0,0 1-599 0 0,0-1-112 0 0,0 5-24 0 0,-3-3-216 0 0,3-6 0 0 0,0 6 0 0 0,0-16 0 0 0,0 11-1304 0 0,0 0-247 0 0</inkml:trace>
  <inkml:trace contextRef="#ctx0" brushRef="#br0" timeOffset="5223.406">4508 780 10136 0 0,'0'0'777'0'0,"0"0"-273"0"0,0 0 727 0 0,0 0 370 0 0,0 1 79 0 0,-4 8-988 0 0,1-1 1 0 0,-1 0-1 0 0,-1-1 0 0 0,1 1 1 0 0,-2 0-693 0 0,-4 8 1032 0 0,9-14-666 0 0,1-2-145 0 0,0 0-134 0 0,-1 0 0 0 0,1 1 0 0 0,-1-1 0 0 0,1 1 0 0 0,0-1 0 0 0,0 1 0 0 0,-1-1 0 0 0,1 1 0 0 0,0-1 0 0 0,0 1 0 0 0,0 0 0 0 0,-1-1 0 0 0,1 1 0 0 0,0-1 0 0 0,0 1 0 0 0,0 0-87 0 0,2 0 64 0 0,-1 1-1 0 0,1 0 1 0 0,-1-1-1 0 0,1 1 1 0 0,0 0 0 0 0,0-1-1 0 0,0 0 1 0 0,0 0-1 0 0,0 1 1 0 0,0-1 0 0 0,0 0-1 0 0,0-1 1 0 0,0 1 0 0 0,0 0-1 0 0,1-1 1 0 0,-1 1-1 0 0,0-1 1 0 0,0 1 0 0 0,3-1-64 0 0,2 0-102 0 0,-1 0-1 0 0,1 0 1 0 0,0 0 0 0 0,-1-1 0 0 0,1 0 0 0 0,4-1 102 0 0,0-1-165 0 0,-11 2 163 0 0,1 1 1 0 0,0 0-1 0 0,-1 0 1 0 0,1 0-1 0 0,0-1 1 0 0,-1 1 0 0 0,1 0-1 0 0,0-1 1 0 0,-1 1-1 0 0,1 0 1 0 0,-1-1-1 0 0,1 1 1 0 0,-1-1 0 0 0,1 1-1 0 0,-1-1 1 0 0,1 1-1 0 0,-1-1 1 0 0,1 0-1 0 0,-1 1 1 0 0,0-1-1 0 0,1 1 1 0 0,-1-1 1 0 0,1-1-2 0 0,1 1-10 0 0,1-1-21 0 0,1-10 14 0 0,-4 12 11 0 0,0-1-1 0 0,0 1 1 0 0,0-1-1 0 0,0 1 1 0 0,0-1 0 0 0,0 1-1 0 0,0-1 1 0 0,0 1-1 0 0,0-1 1 0 0,0 1-1 0 0,0-1 1 0 0,-1 1-1 0 0,1-1 1 0 0,0 1-1 0 0,0-1 1 0 0,-1 1-1 0 0,1-1 1 0 0,0 1-1 0 0,0 0 1 0 0,-1-1 0 0 0,1 1-1 0 0,-1-1 1 0 0,1 1-1 0 0,0 0 1 0 0,-1-1-1 0 0,1 1 9 0 0,-15-9-422 0 0,7 4 216 0 0,2 1 169 0 0,0 1-1 0 0,0 0 0 0 0,0 0 0 0 0,-1 1 1 0 0,1 0-1 0 0,0 0 0 0 0,-2 0 38 0 0,0 0-315 0 0,0 0-1 0 0,1-1 1 0 0,-8-3 315 0 0,11 4-618 0 0,0 0 0 0 0,0 0 0 0 0,-1 0 0 0 0,1 1 0 0 0,-4-1 618 0 0,-5-1-6483 0 0</inkml:trace>
  <inkml:trace contextRef="#ctx0" brushRef="#br0" timeOffset="5556.649">4698 769 5984 0 0,'2'1'464'0'0,"1"1"-362"0"0,0 1 0 0 0,0 0 0 0 0,0 0 1 0 0,-1 0-1 0 0,1 0 0 0 0,-1 1 0 0 0,0-1 1 0 0,1 1-1 0 0,-2-1 0 0 0,2 2-102 0 0,1 5 2165 0 0,1 1-1 0 0,-1-1 1 0 0,0 3-2165 0 0,3 10 3104 0 0,-4-15-2524 0 0,0 0-1 0 0,-1 0 0 0 0,1 5-579 0 0,-1 3 567 0 0,3 19 1251 0 0,-5-45-1788 0 0,2-1 0 0 0,0 0 0 0 0,0 0 0 0 0,1 1 0 0 0,0-1 0 0 0,1 1 0 0 0,0 0 0 0 0,5-9-30 0 0,-9 18 0 0 0,0 1 0 0 0,0-1 0 0 0,1 1 0 0 0,-1-1 0 0 0,0 1 0 0 0,0-1 0 0 0,0 1 0 0 0,1-1 0 0 0,-1 1 0 0 0,0 0 0 0 0,0-1 0 0 0,1 1 0 0 0,-1-1 0 0 0,0 1 0 0 0,1 0 0 0 0,-1-1 0 0 0,0 1 0 0 0,1 0 0 0 0,-1-1 0 0 0,1 1 0 0 0,-1 0 0 0 0,1 0 0 0 0,-1-1 0 0 0,0 1 0 0 0,1 0 0 0 0,-1 0 0 0 0,1 0 0 0 0,-1 0 0 0 0,1-1 0 0 0,-1 1 0 0 0,1 0 0 0 0,-1 0 0 0 0,1 0 0 0 0,0 0 0 0 0,0 0 4 0 0,0 0-1 0 0,0 0 0 0 0,0 0 0 0 0,0 0 1 0 0,1-1-1 0 0,-1 2 0 0 0,0-1 1 0 0,0 0-1 0 0,0 0 0 0 0,0 0 0 0 0,0 0 1 0 0,0 1-1 0 0,0-1 0 0 0,1 1 0 0 0,-1-1 1 0 0,0 1-1 0 0,0-1 0 0 0,0 1 1 0 0,0 0-4 0 0,1 1 26 0 0,1-1 0 0 0,-1 2 1 0 0,0-1-1 0 0,0 0 0 0 0,0 0 1 0 0,0 1-1 0 0,1 1-26 0 0,2 5 93 0 0,0 1 1 0 0,0-1-1 0 0,3 10-93 0 0,8 17 130 0 0,-11-26-98 0 0,-1 1 1 0 0,1-1-1 0 0,-2 1 1 0 0,2 4-33 0 0,-4-10 7 0 0,1-1 1 0 0,-1 1-1 0 0,1 0 0 0 0,0-1 0 0 0,0 1 1 0 0,1-1-1 0 0,0 0 0 0 0,-1 0 0 0 0,1 0 1 0 0,1 0-1 0 0,-1 0-7 0 0,-2-3-252 0 0,-1-1-787 0 0,0 0-319 0 0,1-1-1062 0 0,3-6-4017 0 0</inkml:trace>
  <inkml:trace contextRef="#ctx0" brushRef="#br0" timeOffset="5557.649">4794 644 6912 0 0,'0'0'314'0'0,"0"0"-6"0"0,0 0 266 0 0,0 0 1847 0 0,0 0 827 0 0,0 2 164 0 0,4 19 1856 0 0,9 11-2038 0 0,-12-31-3058 0 0,-1-1-353 0 0,0 0-156 0 0,0 0-1086 0 0,0 0-4442 0 0,0 0-1900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9:03.4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250 578 14280 0 0,'1'1'329'0'0,"0"-1"-253"0"0,-1 0 0 0 0,1 1 0 0 0,-1-1 0 0 0,1 0 0 0 0,-1 0 0 0 0,1 1 0 0 0,-1-1 0 0 0,1 0 0 0 0,0 0 1 0 0,-1 0-1 0 0,1 0 0 0 0,-1 0 0 0 0,1 0 0 0 0,0 0 0 0 0,-1 0 0 0 0,1 0 0 0 0,0 0-76 0 0,-1 0 484 0 0,-4-8 779 0 0,0 6-1202 0 0,1-1 0 0 0,-1 0 0 0 0,0 1 0 0 0,0 0 0 0 0,-1 0 0 0 0,1 0 1 0 0,0 0-1 0 0,-1 1 0 0 0,1 0 0 0 0,-1 0 0 0 0,0 0 0 0 0,-3 0-61 0 0,-1-1 57 0 0,-7-2 41 0 0,0 2-1 0 0,-1 0 1 0 0,1 0-1 0 0,-12 2-97 0 0,22 0 55 0 0,0 0 0 0 0,1 1 0 0 0,-1 0 0 0 0,0 0 0 0 0,1 0 1 0 0,-1 1-1 0 0,1 0 0 0 0,0 0 0 0 0,-1 0 0 0 0,1 1 0 0 0,0 0 0 0 0,1 0 0 0 0,-1 0 0 0 0,0 0 0 0 0,0 2-55 0 0,4-4 23 0 0,0 0-1 0 0,0 0 0 0 0,0 0 1 0 0,0 0-1 0 0,0 0 0 0 0,0 0 1 0 0,1 0-1 0 0,-1 1 0 0 0,0-1 1 0 0,1 0-1 0 0,-1 0 0 0 0,1 1 1 0 0,-1-1-1 0 0,1 0 1 0 0,0 1-1 0 0,0-1 0 0 0,-1 0 1 0 0,1 1-1 0 0,0-1 0 0 0,0 0 1 0 0,0 1-1 0 0,1-1 0 0 0,-1 0 1 0 0,0 1-1 0 0,0-1 0 0 0,1 0 1 0 0,-1 1-1 0 0,1-1 0 0 0,-1 0 1 0 0,1 2-23 0 0,1-1 24 0 0,-1 0 1 0 0,0 0 0 0 0,1 0 0 0 0,-1 0-1 0 0,1 0 1 0 0,0 0 0 0 0,0 0 0 0 0,0-1-1 0 0,0 1 1 0 0,0 0 0 0 0,0-1-1 0 0,0 0 1 0 0,0 1 0 0 0,0-1 0 0 0,2 0-25 0 0,1 1 8 0 0,1-1 0 0 0,-1 0 1 0 0,1 0-1 0 0,0 0 0 0 0,-1-1 0 0 0,1 1 1 0 0,0-2-1 0 0,-1 1 0 0 0,2 0-8 0 0,7-2 4 0 0,-1-1 0 0 0,1 0 0 0 0,2-2-4 0 0,-12 4 0 0 0,0 0 0 0 0,0-1 0 0 0,0 0 0 0 0,0 0 0 0 0,-1 0 0 0 0,4-3 0 0 0,27-14 0 0 0,-34 19 0 0 0,0-1 0 0 0,0 1 0 0 0,1 0 0 0 0,-1 0 0 0 0,0 0 0 0 0,0 0 0 0 0,1 0 0 0 0,-1 0 0 0 0,0 0 0 0 0,1 0 0 0 0,-1 0 0 0 0,0 0 0 0 0,0 0 0 0 0,1 0 0 0 0,-1 0 0 0 0,0 0 0 0 0,1 0 0 0 0,-1 0 0 0 0,0 0 0 0 0,0 0 0 0 0,1 0 0 0 0,-1 0 0 0 0,0 1 0 0 0,0-1 0 0 0,1 0 0 0 0,-1 0 0 0 0,0 0 0 0 0,0 0 0 0 0,1 1 0 0 0,-1-1 0 0 0,0 0 0 0 0,0 0 0 0 0,0 0 0 0 0,0 1 0 0 0,1-1 0 0 0,-1 0 0 0 0,0 0 0 0 0,0 1 0 0 0,0-1 0 0 0,0 0 0 0 0,0 1 0 0 0,0-1 0 0 0,3 13 0 0 0,-2-11 0 0 0,0 8-13 0 0,0 0 0 0 0,0 0 1 0 0,-1 0-1 0 0,0-1 0 0 0,0 1 0 0 0,-1 0 0 0 0,-1 3 13 0 0,1-8-44 0 0,1-1 1 0 0,0 1-1 0 0,1 0 1 0 0,-1-1-1 0 0,1 1 0 0 0,0-1 1 0 0,0 1-1 0 0,0-1 1 0 0,2 4 43 0 0,0 0-492 0 0,1 1 0 0 0,0-1 0 0 0,0 0 0 0 0,3 3 492 0 0,1-3-1648 0 0,1-4-389 0 0</inkml:trace>
  <inkml:trace contextRef="#ctx0" brushRef="#br0" timeOffset="401.953">419 589 6912 0 0,'0'0'314'0'0,"0"0"-6"0"0,2 1-198 0 0,0 2 356 0 0,0-1-1 0 0,0 1 1 0 0,0 0 0 0 0,0 0 0 0 0,-1 0 0 0 0,1 0 0 0 0,-1 1 0 0 0,1-1-1 0 0,-1 0 1 0 0,0 1 0 0 0,-1-1 0 0 0,1 0 0 0 0,0 1 0 0 0,-1-1-1 0 0,0 1 1 0 0,0-1 0 0 0,0 1 0 0 0,0 2-466 0 0,-2 9 1049 0 0,-1 1-1 0 0,0-1 1 0 0,-4 11-1049 0 0,3-10 47 0 0,-7 21 89 0 0,-2-1 0 0 0,-2 1-136 0 0,-12 32 732 0 0,16-35-217 0 0,4-9-207 0 0,-2 0-1 0 0,-1-1 0 0 0,-12 21-307 0 0,21-44 15 0 0,1 0 0 0 0,-1 0 0 0 0,0 1 0 0 0,0-1 0 0 0,1 0 0 0 0,-1 0 0 0 0,0-1 0 0 0,0 1 0 0 0,0 0 0 0 0,0 0 0 0 0,0 0 0 0 0,0-1 0 0 0,0 1 0 0 0,0 0 0 0 0,-1-1 0 0 0,1 1-15 0 0,-1-1 120 0 0,2-7 104 0 0,1-14-42 0 0,1 1 0 0 0,1 0 0 0 0,0 0 0 0 0,6-18-182 0 0,29-77 513 0 0,-38 114-514 0 0,13-37-7 0 0,2 1-1 0 0,19-34 9 0 0,36-47-258 0 0,-55 96 284 0 0,2 0 0 0 0,0 1 0 0 0,1 0 1 0 0,2 1-27 0 0,-9 8 3 0 0,-6 7 9 0 0,0 0 0 0 0,0 0 0 0 0,1 0 0 0 0,-1 1 0 0 0,1-1 0 0 0,0 1-1 0 0,0 1 1 0 0,1-1-12 0 0,-6 4 8 0 0,1-1 0 0 0,-1 1 0 0 0,1 0 0 0 0,-1 0 0 0 0,1-1 0 0 0,-1 1 0 0 0,1 0 0 0 0,-1 0 0 0 0,1 1 0 0 0,-1-1 0 0 0,0 0 0 0 0,2 1-8 0 0,3 4 64 0 0,-5-3-60 0 0,-1 0-1 0 0,1 0 0 0 0,0 0 1 0 0,-1 0-1 0 0,1 1 0 0 0,-1-1 1 0 0,0 0-1 0 0,0 1 1 0 0,0-1-1 0 0,0 0 0 0 0,0 1 1 0 0,0-1-1 0 0,0 0 0 0 0,-1 0 1 0 0,1 1-1 0 0,-1-1 0 0 0,0 0 1 0 0,0 0-1 0 0,0 0 0 0 0,0 1-3 0 0,-4 8-16 0 0,-1-1-1 0 0,0 1 0 0 0,-3 2 17 0 0,7-10-17 0 0,-6 8-46 0 0,-1 0 0 0 0,0 0-1 0 0,-1-1 1 0 0,-1 0-1 0 0,1-1 1 0 0,-1 0 0 0 0,-1-1-1 0 0,1 0 1 0 0,-2-1-1 0 0,1 0 1 0 0,-1-1 0 0 0,0 0-1 0 0,-5 1 64 0 0,-2 0-660 0 0,-5 3-994 0 0,8-4-4021 0 0,4-3-695 0 0</inkml:trace>
  <inkml:trace contextRef="#ctx0" brushRef="#br0" timeOffset="733.07">911 447 8288 0 0,'0'0'381'0'0,"0"0"-6"0"0,0 0 17 0 0,-8 4 2773 0 0,-1 1-1216 0 0,2 0-1389 0 0,0 0 0 0 0,0-1-1 0 0,-1-1 1 0 0,1 1 0 0 0,-3 0-560 0 0,-1 0 202 0 0,1 1-1 0 0,-1 0 1 0 0,1 1 0 0 0,0 1-1 0 0,0-1 1 0 0,1 1 0 0 0,-4 4-202 0 0,-7 4 409 0 0,9-7-172 0 0,-1 1 0 0 0,2 0 0 0 0,-2 3-237 0 0,9-10 31 0 0,1 0 1 0 0,0 1-1 0 0,0-1 1 0 0,0 0-1 0 0,1 1 0 0 0,-1 0 1 0 0,1-1-1 0 0,-1 1 1 0 0,1 0-1 0 0,0 0 0 0 0,0 0 1 0 0,0 0-1 0 0,0 0 1 0 0,1 0-1 0 0,-1 0 0 0 0,1 1-31 0 0,0-3 13 0 0,0 0 0 0 0,0 0-1 0 0,0-1 1 0 0,0 1-1 0 0,0 0 1 0 0,0-1-1 0 0,0 1 1 0 0,0 0 0 0 0,1-1-1 0 0,-1 1 1 0 0,0-1-1 0 0,0 1 1 0 0,1 0-1 0 0,-1-1 1 0 0,0 1 0 0 0,1-1-1 0 0,-1 1 1 0 0,1-1-1 0 0,-1 1 1 0 0,0-1-1 0 0,1 1 1 0 0,-1-1 0 0 0,1 1-1 0 0,0-1 1 0 0,-1 1-1 0 0,1-1 1 0 0,-1 0-1 0 0,1 1 1 0 0,0-1 0 0 0,-1 0-1 0 0,1 0 1 0 0,-1 0-1 0 0,1 1 1 0 0,0-1-1 0 0,-1 0 1 0 0,1 0 0 0 0,0 0-1 0 0,-1 0 1 0 0,1 0-1 0 0,0 0 1 0 0,-1 0-1 0 0,1 0 1 0 0,0 0 0 0 0,-1-1-1 0 0,1 1 1 0 0,0 0-1 0 0,-1 0-12 0 0,7-2 28 0 0,-2 0 0 0 0,1 0 0 0 0,0 0-1 0 0,0-1 1 0 0,-1 1-28 0 0,1-1 34 0 0,4-2-18 0 0,0 0 1 0 0,-1-1-1 0 0,1 0 0 0 0,-1 0 0 0 0,-1-1 0 0 0,2-1-16 0 0,15-16 42 0 0,6-8-42 0 0,-27 27 1 0 0,1 0 0 0 0,-2 2 0 0 0,0 0 0 0 0,-1 0 0 0 0,1 0 1 0 0,-1 0-1 0 0,1-1 0 0 0,-1 1 0 0 0,0 0 0 0 0,0-1 0 0 0,0-2-1 0 0,-4 14 29 0 0,0 0 0 0 0,0 0-1 0 0,1 0 1 0 0,0 7-29 0 0,-2 8 13 0 0,2-8-230 0 0,0 1-1 0 0,1-1 1 0 0,1 1 0 0 0,0-1 0 0 0,4 12 217 0 0,-5-26-34 0 0,4 16-1046 0 0,3 0-51 0 0</inkml:trace>
  <inkml:trace contextRef="#ctx0" brushRef="#br0" timeOffset="1051.985">1021 453 3224 0 0,'4'9'288'0'0,"-3"-6"-498"0"0,11 27 2337 0 0,-11-25-1144 0 0,1-1 0 0 0,-1 1 1 0 0,0 0-1 0 0,0 0 0 0 0,0 0 0 0 0,-1 0 1 0 0,1 0-1 0 0,-1 0 0 0 0,-1 0-983 0 0,0 12 1079 0 0,0-1 0 0 0,1 8-1079 0 0,1-13 181 0 0,-1 1 1 0 0,-1 0-1 0 0,0 0 0 0 0,0 0 0 0 0,-3 6-181 0 0,2-14 51 0 0,1 15 1371 0 0,20-23-814 0 0,-3-2-608 0 0,-1-1 0 0 0,0-1 0 0 0,0-1 0 0 0,-1 0 0 0 0,13-11 0 0 0,-17 13 22 0 0,0 0 0 0 0,1 1 0 0 0,0 0 0 0 0,0 1 0 0 0,0 0 0 0 0,1 0 0 0 0,0 2 0 0 0,6-2-22 0 0,4-4-43 0 0,-19 7 76 0 0,0 1 0 0 0,1 0 0 0 0,-1-1 0 0 0,0 1 0 0 0,1 0 0 0 0,-1 1 0 0 0,1-1 0 0 0,-1 0 0 0 0,4 1-33 0 0,52-8-2507 0 0,-47 8 705 0 0</inkml:trace>
  <inkml:trace contextRef="#ctx0" brushRef="#br0" timeOffset="1388.612">1639 1 6448 0 0,'0'0'498'0'0,"0"0"-46"0"0,0 2 1026 0 0,10 42 4208 0 0,-9-35-5364 0 0,0 0-1 0 0,-1 1 1 0 0,0 0 0 0 0,0-1 0 0 0,-1 1 0 0 0,-1 1-322 0 0,-13 61 832 0 0,6-35 0 0 0,-1 25-832 0 0,5-3 483 0 0,3 18-483 0 0,0 8 157 0 0,2-30-427 0 0,2 1 1 0 0,2-1 0 0 0,8 28 269 0 0,-12-80-297 0 0,1 1 0 0 0,-1-1 0 0 0,1 1 0 0 0,0-1 1 0 0,0 1-1 0 0,0-1 0 0 0,1 0 0 0 0,-1 1 0 0 0,1-1 0 0 0,0 0 1 0 0,0 0-1 0 0,0 0 0 0 0,0 0 0 0 0,1-1 0 0 0,-1 1 0 0 0,1-1 1 0 0,-1 1-1 0 0,1-1 0 0 0,3 2 297 0 0,15 6-2125 0 0</inkml:trace>
  <inkml:trace contextRef="#ctx0" brushRef="#br0" timeOffset="1389.612">1821 469 12872 0 0,'0'-8'223'0'0,"1"0"1"0"0,-1 0 0 0 0,0 1-1 0 0,-1-1 1 0 0,1 0-1 0 0,-3-7-223 0 0,3 13 129 0 0,-1-1-1 0 0,0 1 0 0 0,0-1 0 0 0,0 1 0 0 0,0-1 0 0 0,0 1 1 0 0,0-1-1 0 0,0 1 0 0 0,-1 0 0 0 0,1 0 0 0 0,-1-1 0 0 0,0 1 0 0 0,0 0 1 0 0,0 1-1 0 0,0-1 0 0 0,0 0 0 0 0,0 1 0 0 0,0-1 0 0 0,0 1 1 0 0,-1-1-1 0 0,1 1 0 0 0,-1 0-128 0 0,-17-6 877 0 0,0 1 0 0 0,-1 1 0 0 0,0 0 0 0 0,-18 0-877 0 0,16 3 132 0 0,1 2 1 0 0,-1 0 0 0 0,1 1-1 0 0,-1 2 1 0 0,1 0-1 0 0,0 1 1 0 0,-5 3-133 0 0,-37 5-1779 0 0,43-5-5287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9:01.5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366 66 17503 0 0,'3'-1'159'0'0,"-1"1"-1"0"0,1-1 1 0 0,-1 0-1 0 0,0 0 0 0 0,1 0 1 0 0,-1-1-1 0 0,0 1 0 0 0,0-1 1 0 0,0 1-1 0 0,0-1 0 0 0,0 0 1 0 0,0 1-1 0 0,0-1 0 0 0,1-2-158 0 0,-2 3 20 0 0,-1 0 0 0 0,1 1 0 0 0,-1-1 0 0 0,0 0 0 0 0,1 0 0 0 0,-1 0 0 0 0,0 1 0 0 0,0-1-1 0 0,1 0 1 0 0,-1 0 0 0 0,0 0 0 0 0,0 0 0 0 0,0 0 0 0 0,0 1 0 0 0,0-1 0 0 0,0 0 0 0 0,0 0 0 0 0,-1 0-1 0 0,1 0-19 0 0,0 0 70 0 0,-1-1 0 0 0,0 1 0 0 0,1 0 0 0 0,-1 0 1 0 0,0-1-1 0 0,0 1 0 0 0,0 0 0 0 0,0 0 0 0 0,0 0 0 0 0,0 0 0 0 0,0 0 0 0 0,0 0 0 0 0,-1 0 0 0 0,1 1 0 0 0,-1-1-70 0 0,-1-1 22 0 0,-1 1-1 0 0,1-1 1 0 0,-1 1 0 0 0,0 0 0 0 0,1 0 0 0 0,-1 1 0 0 0,0-1 0 0 0,1 1 0 0 0,-1 0-1 0 0,0 0 1 0 0,0 0 0 0 0,0 1 0 0 0,1-1 0 0 0,-1 1 0 0 0,0 0 0 0 0,1 0 0 0 0,-1 0-1 0 0,1 0 1 0 0,-1 1 0 0 0,1-1 0 0 0,-2 2-22 0 0,-7 3 332 0 0,0 1-1 0 0,1 0 1 0 0,0 1-1 0 0,0 0 1 0 0,-5 5-332 0 0,10-7 94 0 0,0 0-1 0 0,0 0 1 0 0,1 1-1 0 0,0 0 1 0 0,0 0-1 0 0,1 0 1 0 0,0 1-1 0 0,0-1 1 0 0,0 1-1 0 0,1 0 1 0 0,0 0 0 0 0,1 0-1 0 0,-2 9-93 0 0,0 8 456 0 0,2 1-1 0 0,0 0 1 0 0,2 22-456 0 0,0-28-74 0 0,9 189-532 0 0,-9-191-13 0 0,1 37-868 0 0,3-20-4944 0 0,-1-12-737 0 0</inkml:trace>
  <inkml:trace contextRef="#ctx0" brushRef="#br0" timeOffset="383.214">312 377 6912 0 0,'0'0'528'0'0,"0"0"48"0"0,-5 10 7057 0 0,3-8-7373 0 0,1 1 1 0 0,-1 0 0 0 0,1 0-1 0 0,-1-1 1 0 0,0 1-1 0 0,0-1 1 0 0,0 0 0 0 0,0 1-1 0 0,-1-1 1 0 0,1 0-1 0 0,-1 0 1 0 0,1 0 0 0 0,-1-1-1 0 0,0 1 1 0 0,1-1-1 0 0,-1 1 1 0 0,0-1-1 0 0,-2 1-260 0 0,-7 2 85 0 0,-1 0 0 0 0,1 0 0 0 0,0-2 0 0 0,-3 1-85 0 0,-29 3 120 0 0,1-3-1 0 0,-29-1-119 0 0,53-4-3176 0 0,12 1 323 0 0,-5 1-3556 0 0</inkml:trace>
  <inkml:trace contextRef="#ctx0" brushRef="#br0" timeOffset="887.389">489 481 15288 0 0,'10'4'697'0'0,"-7"-3"-9"0"0,-3-1-423 0 0,0 0-134 0 0,0 0-17 0 0,0 0-2 0 0,0 0-8 0 0,-2 0-32 0 0,-9 4-23 0 0,-1 0 0 0 0,1 0-1 0 0,0 1 1 0 0,1 1-1 0 0,-1 0 1 0 0,1 0 0 0 0,0 1-1 0 0,1 0 1 0 0,-3 2-49 0 0,12-8-64 0 0,-3 7-95 0 0,3-7 176 0 0,0-1 0 0 0,0 0 0 0 0,-1 1 0 0 0,1-1 0 0 0,0 1-1 0 0,0-1 1 0 0,0 0 0 0 0,0 1 0 0 0,0-1 0 0 0,0 1 0 0 0,0-1 0 0 0,-1 1 0 0 0,1-1 0 0 0,0 1-1 0 0,1-1 1 0 0,-1 1 0 0 0,0-1 0 0 0,0 0 0 0 0,0 1 0 0 0,0-1 0 0 0,0 1-17 0 0,1 0 66 0 0,0 0 1 0 0,0 1-1 0 0,0-1 1 0 0,0 0 0 0 0,0 0-1 0 0,0 0 1 0 0,0 0-1 0 0,0 0 1 0 0,0-1-1 0 0,0 1 1 0 0,0 0-1 0 0,1-1 1 0 0,-1 1-1 0 0,0 0 1 0 0,0-1 0 0 0,1 1-1 0 0,-1-1 1 0 0,1 0-1 0 0,-1 1 1 0 0,0-1-1 0 0,1 0 1 0 0,0 0-67 0 0,36 1 399 0 0,-27-2-166 0 0,14 1-683 0 0,-24 0 330 0 0,-1 0 154 0 0,0 0-1 0 0,1-1 0 0 0,-1 1 1 0 0,0 0-1 0 0,0 0 0 0 0,0-1 1 0 0,0 1-1 0 0,0 0 0 0 0,1 0 1 0 0,-1 0-1 0 0,0-1 0 0 0,0 1 1 0 0,0 0-1 0 0,1 0 0 0 0,-1 0 1 0 0,0-1-1 0 0,0 1 0 0 0,1 0 1 0 0,-1 0-1 0 0,0 0 0 0 0,1 0 1 0 0,-1 0-1 0 0,0 0 0 0 0,0 0 1 0 0,1 0-1 0 0,-1 0 0 0 0,0 0 1 0 0,1 0-1 0 0,-1 0 0 0 0,0 0-33 0 0,12-1 542 0 0,-10 2-628 0 0,-1-1 165 0 0,-1 0 28 0 0,0 0 11 0 0,1 1 2 0 0,15 18 178 0 0,-15-17-264 0 0,0 0-1 0 0,0 1 0 0 0,1-1 1 0 0,-1 0-1 0 0,1 0 1 0 0,-1-1-1 0 0,1 1 0 0 0,0 0 1 0 0,0-1-1 0 0,0 1 0 0 0,0-1 1 0 0,0 1-1 0 0,0-1 0 0 0,0 0 1 0 0,0 0-1 0 0,1 0 0 0 0,-1 0 1 0 0,0 0-1 0 0,1 0 1 0 0,-1-1-1 0 0,1 1 0 0 0,-1-1 1 0 0,0 0-1 0 0,3 0-33 0 0,3 0 82 0 0,1-1 1 0 0,-1 0-1 0 0,1 0 0 0 0,-1-1 1 0 0,0 0-1 0 0,1 0 0 0 0,-1-1 1 0 0,0 0-1 0 0,0-1 1 0 0,-1 0-1 0 0,2-1-82 0 0,13-9 180 0 0,-1-1 0 0 0,20-18-180 0 0,-15 11 167 0 0,-7 7-159 0 0,0-2 0 0 0,-1-1 0 0 0,-1 0 0 0 0,-1-1 0 0 0,-1 0 0 0 0,-1-2 0 0 0,0 0 0 0 0,-1 0 0 0 0,-2-1 0 0 0,7-18-8 0 0,-9 18 30 0 0,-1 1-1 0 0,-1-1 0 0 0,2-14-29 0 0,-2 8 53 0 0,-5 22-52 0 0,0 1-1 0 0,-1-1 1 0 0,1 1 0 0 0,-1-1 0 0 0,-1 1 0 0 0,1-1 0 0 0,-1 0 0 0 0,0-4-1 0 0,-1 4 0 0 0,1-1 0 0 0,-1 1 0 0 0,0-1 0 0 0,-1 1 0 0 0,0-3 0 0 0,-4 3 0 0 0,4 6-8 0 0,0-1-1 0 0,0 1 0 0 0,0 0 0 0 0,0 0 1 0 0,0 0-1 0 0,0 0 0 0 0,0 1 0 0 0,0-1 1 0 0,0 0-1 0 0,0 1 0 0 0,0-1 0 0 0,0 1 1 0 0,0 0-1 0 0,0 0 0 0 0,1 0 0 0 0,-1 0 1 0 0,0 0-1 0 0,0 0 0 0 0,1 0 0 0 0,-1 0 1 0 0,0 2 8 0 0,-5 3-75 0 0,0 0 0 0 0,1 1 0 0 0,-1-1 1 0 0,0 3 74 0 0,-8 11-369 0 0,0 1 0 0 0,-10 21 369 0 0,19-32-54 0 0,1 0 0 0 0,0 1 1 0 0,1 0-1 0 0,1 0 0 0 0,-1 0 0 0 0,2 0 0 0 0,-1 6 54 0 0,1-7 30 0 0,0 2 85 0 0,1 1 0 0 0,0 0 0 0 0,0-1 0 0 0,1 1 0 0 0,1 0 0 0 0,0-1 0 0 0,3 11-115 0 0,-2-14 3 0 0,0 0 0 0 0,0 0 0 0 0,1 0 0 0 0,0 0 0 0 0,1 0 0 0 0,0-1 0 0 0,0 1 1 0 0,1-1-1 0 0,5 6-3 0 0,-5-7-54 0 0,1 0 0 0 0,1 0 0 0 0,-1-1 0 0 0,1 0 0 0 0,0 0 0 0 0,1 0 0 0 0,-1-1 1 0 0,1 0-1 0 0,1 0 54 0 0,-3-3 7 0 0,0 1 0 0 0,0-1 0 0 0,0 0 0 0 0,0 0 0 0 0,1-1 1 0 0,-1 0-1 0 0,1 0 0 0 0,-1 0 0 0 0,1-1 0 0 0,-1 0 0 0 0,1 0 0 0 0,-1-1 1 0 0,2 0-8 0 0,5-1 32 0 0,-1-1 0 0 0,1 0 0 0 0,-1-1 0 0 0,0 0 0 0 0,0-1 0 0 0,0 0 0 0 0,-1-1 0 0 0,0-1 0 0 0,3-1-32 0 0,3-5 26 0 0,0-1-1 0 0,-1 0 0 0 0,0-1 0 0 0,-1-1 0 0 0,0-1-25 0 0,-4 5 0 0 0,-2 0 0 0 0,1-1 0 0 0,-2 0 0 0 0,0 0 0 0 0,0-1 0 0 0,-1 0 0 0 0,-1 0 0 0 0,-1 0 0 0 0,0-1 0 0 0,0 0 0 0 0,-2 0 0 0 0,0-1 0 0 0,0 1 0 0 0,-2-1 0 0 0,1-5 0 0 0,-3 14 0 0 0,1 0 0 0 0,-1 0 0 0 0,0 0 0 0 0,-1-1 0 0 0,1 1 0 0 0,-2 0 0 0 0,0-3 0 0 0,2 8 0 0 0,0 0 0 0 0,1 0 0 0 0,-1 0 0 0 0,0 0 0 0 0,0 0 0 0 0,0 0 0 0 0,-1 1 0 0 0,1-1 0 0 0,0 0 0 0 0,-1 1 0 0 0,1-1 0 0 0,-1 1 0 0 0,1-1 0 0 0,-1 1 0 0 0,0 0 0 0 0,0-1 0 0 0,1 1 0 0 0,-1 0 0 0 0,0 0 0 0 0,0 1 0 0 0,0-1 0 0 0,0 0 0 0 0,0 1 0 0 0,0-1 0 0 0,-1 1 0 0 0,0-1 0 0 0,1 2 0 0 0,0-1 0 0 0,0 1 0 0 0,0-1 0 0 0,1 1 0 0 0,-1 0 0 0 0,0 0 0 0 0,1-1 0 0 0,-1 1 0 0 0,0 1 0 0 0,1-1 0 0 0,-1 0 0 0 0,1 0 0 0 0,0 0 0 0 0,-1 1 0 0 0,1-1 0 0 0,-19 24 0 0 0,15-18 14 0 0,1 0-1 0 0,0 0 0 0 0,0 0 1 0 0,1 0-1 0 0,0 1 0 0 0,0-1 1 0 0,1 1-1 0 0,0 0 0 0 0,0 0 1 0 0,1 0-1 0 0,0 0 0 0 0,0 4-13 0 0,0 16 37 0 0,1-14-7 0 0,-1 1 1 0 0,2-1-1 0 0,0 3-30 0 0,3 6 64 0 0,0 0 0 0 0,1-1 1 0 0,9 22-65 0 0,-9-31 13 0 0,1 0 0 0 0,0-1 0 0 0,1 1 1 0 0,1-1-1 0 0,0-1 0 0 0,9 12-13 0 0,-9-15-13 0 0,-2 1-70 0 0,0-1 1 0 0,1 0-1 0 0,1-1 1 0 0,-1 0-1 0 0,1 0 1 0 0,0 0-1 0 0,1-1 1 0 0,0-1-1 0 0,9 6 83 0 0,-2-4-1620 0 0,-3-2-508 0 0</inkml:trace>
  <inkml:trace contextRef="#ctx0" brushRef="#br0" timeOffset="1369.572">1659 295 7368 0 0,'17'18'800'0'0,"-16"-18"-704"0"0,-1 1 1 0 0,1-1-1 0 0,-1 1 1 0 0,1 0 0 0 0,-1-1-1 0 0,1 1 1 0 0,-1 0-1 0 0,1-1 1 0 0,-1 1 0 0 0,0 0-1 0 0,1 0 1 0 0,-1 0-1 0 0,0-1 1 0 0,0 1-1 0 0,0 0 1 0 0,1 0 0 0 0,-1 0-1 0 0,0 0 1 0 0,0-1-1 0 0,0 1 1 0 0,0 0-1 0 0,-1 0 1 0 0,1 0-97 0 0,0 1 612 0 0,-1 1 0 0 0,0-1 0 0 0,0 1 0 0 0,0-1 0 0 0,0 0-1 0 0,0 1 1 0 0,0-1 0 0 0,-1 1-612 0 0,-2 2 1029 0 0,1 0-1 0 0,-1-1 1 0 0,0 1 0 0 0,0-1-1 0 0,-1 0 1 0 0,1 0 0 0 0,-3 1-1029 0 0,3-3 50 0 0,2-1-39 0 0,0 1 1 0 0,0 0-1 0 0,0 0 0 0 0,1 0 1 0 0,-1 0-1 0 0,0 0 0 0 0,1 0 0 0 0,-1 0 1 0 0,0 2-12 0 0,1-2 36 0 0,1-1 0 0 0,-1 1 0 0 0,1-1 0 0 0,0 1 1 0 0,0-1-1 0 0,0 1 0 0 0,0 0 0 0 0,0-1 0 0 0,0 1 0 0 0,0-1 1 0 0,0 1-1 0 0,0-1 0 0 0,1 1 0 0 0,-1 0 0 0 0,1-1 1 0 0,-1 0-1 0 0,1 1 0 0 0,-1-1 0 0 0,1 1 0 0 0,0-1 1 0 0,0 1-37 0 0,19 31 219 0 0,-19-31-194 0 0,2 3-26 0 0,0 0 0 0 0,0 1 0 0 0,-1-1 0 0 0,1 1 0 0 0,-1-1 0 0 0,0 1 0 0 0,-1 0 0 0 0,0 0 0 0 0,0 0 0 0 0,0 0 0 0 0,0 0 0 0 0,-1 0 0 0 0,0 0 0 0 0,-1 0 0 0 0,1 0 0 0 0,-1 0 0 0 0,0 0 0 0 0,0 0 0 0 0,-1 0 0 0 0,-2 5 1 0 0,3-7-52 0 0,-1-1 1 0 0,0 0-1 0 0,0 0 1 0 0,0 0-1 0 0,-1 0 1 0 0,1 0 0 0 0,-1 0-1 0 0,1-1 1 0 0,-1 1-1 0 0,0-1 1 0 0,0 1-1 0 0,-1-1 52 0 0,-15 6-3180 0 0,11-7 1964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8:57.6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1 491 9672 0 0,'1'1'748'0'0,"1"1"-707"0"0,-1-1 54 0 0,1 1 0 0 0,-1-1 0 0 0,1 0 0 0 0,-1 1 0 0 0,1-1 0 0 0,-1 0 0 0 0,1 0 0 0 0,0 0 0 0 0,-1 0 0 0 0,1 0-1 0 0,0-1 1 0 0,0 1-95 0 0,1 0 386 0 0,-1-1 1044 0 0,0 0 66 0 0,7 0-1076 0 0,0 0 0 0 0,0-1 0 0 0,0 0-1 0 0,0 0 1 0 0,0-1 0 0 0,0 0 0 0 0,-1-1 0 0 0,1 0 0 0 0,-1 0 0 0 0,0-1 0 0 0,0 0 0 0 0,0-1 0 0 0,0 0 0 0 0,1-1-420 0 0,-1 0 168 0 0,0-1-1 0 0,-1 0 1 0 0,1 0-1 0 0,-1-1 1 0 0,-1 1-1 0 0,0-2 1 0 0,0 1 0 0 0,4-9-168 0 0,-7 13 33 0 0,-1 0 0 0 0,-1-1 0 0 0,1 1 1 0 0,0-1-1 0 0,-1 0 0 0 0,0 1 0 0 0,0-1 1 0 0,-1 0-1 0 0,1 0 0 0 0,-1 1 0 0 0,0-1 1 0 0,0 0-1 0 0,0 0 0 0 0,-1 0 0 0 0,0 1 1 0 0,0-1-1 0 0,0 0 0 0 0,-1 1 0 0 0,-1-5-33 0 0,2 8 29 0 0,1-1-1 0 0,-1 0 0 0 0,-1 0 1 0 0,1 1-1 0 0,0-1 0 0 0,0 1 0 0 0,-1-1 1 0 0,1 1-1 0 0,-1 0 0 0 0,1-1 1 0 0,-1 1-1 0 0,1 0 0 0 0,-1 0 1 0 0,0 0-1 0 0,0 0 0 0 0,0 0 1 0 0,1 1-1 0 0,-1-1 0 0 0,0 0 0 0 0,0 1 1 0 0,0 0-1 0 0,0-1 0 0 0,-2 1-28 0 0,1 0-15 0 0,-1 0 0 0 0,1 0 0 0 0,-1 0-1 0 0,1 0 1 0 0,0 1 0 0 0,-1-1 0 0 0,1 1-1 0 0,0 0 1 0 0,-1 0 0 0 0,1 0-1 0 0,0 1 1 0 0,0-1 0 0 0,0 1 0 0 0,-2 0 15 0 0,-17 11-109 0 0,17-10 112 0 0,0-1-1 0 0,1 1 1 0 0,-1 0 0 0 0,1 0-1 0 0,-1 0 1 0 0,1 0 0 0 0,0 1 0 0 0,0 0-1 0 0,1-1 1 0 0,-1 2 0 0 0,1-1 0 0 0,-2 3-3 0 0,-4 10 144 0 0,0 1 1 0 0,-1 8-145 0 0,7-20 62 0 0,1 0 0 0 0,1 0 0 0 0,-1 1 0 0 0,1-1 0 0 0,0 1 0 0 0,0-1-1 0 0,1 0 1 0 0,0 1 0 0 0,0 1-62 0 0,1 1 137 0 0,0-1-1 0 0,1 0 0 0 0,0 0 0 0 0,0 1 1 0 0,1-1-1 0 0,0-1 0 0 0,2 5-136 0 0,-3-9 35 0 0,-1 0-1 0 0,1 0 0 0 0,1 0 1 0 0,-1 0-1 0 0,0 0 0 0 0,1 0 1 0 0,-1-1-1 0 0,1 1 0 0 0,0-1 1 0 0,-1 0-1 0 0,1 0 0 0 0,1 0 1 0 0,-1 0-1 0 0,0 0 0 0 0,0-1 1 0 0,1 1-1 0 0,-1-1 0 0 0,1 0-34 0 0,8 2 64 0 0,1 0 0 0 0,1-1-1 0 0,-1-1 1 0 0,0 0 0 0 0,0 0-1 0 0,0-2 1 0 0,1 1-1 0 0,-1-2 1 0 0,4-1-64 0 0,-5 1-905 0 0,0-1 1 0 0,-1 0-1 0 0,9-4 905 0 0,-4-1-5815 0 0,-3-3-1764 0 0</inkml:trace>
  <inkml:trace contextRef="#ctx0" brushRef="#br0" timeOffset="434.714">536 76 13360 0 0,'0'0'1026'0'0,"1"1"-668"0"0,1 0-854 0 0,-2 0 821 0 0,1 0-1 0 0,0-1 0 0 0,0 1 1 0 0,0 0-1 0 0,-1 0 1 0 0,1 0-1 0 0,0 0 0 0 0,-1 0 1 0 0,1 0-1 0 0,-1 0 1 0 0,1 0-1 0 0,-1 0 0 0 0,0 0 1 0 0,1 0-1 0 0,-1 0-324 0 0,0 0 1376 0 0,0 0-1292 0 0,0 0 0 0 0,0 0 0 0 0,0 0 0 0 0,-1 0 0 0 0,1 0 0 0 0,0 0 0 0 0,0 0 0 0 0,-1 0 0 0 0,1 0 0 0 0,-1-1 0 0 0,1 1 0 0 0,-1 0 0 0 0,1 0 0 0 0,-1 0 0 0 0,0 0-84 0 0,-3 2-9 0 0,-1 0 1 0 0,0-1-1 0 0,1 1 1 0 0,-1-1-1 0 0,0 0 1 0 0,0 0-1 0 0,-1-1 0 0 0,1 1 1 0 0,0-1-1 0 0,0-1 1 0 0,-1 1-1 0 0,1-1 1 0 0,0 1-1 0 0,-1-2 9 0 0,-7 1-1167 0 0,2 0-3802 0 0,-1 0-1693 0 0</inkml:trace>
  <inkml:trace contextRef="#ctx0" brushRef="#br0" timeOffset="820.425">1044 1 13360 0 0,'0'0'1026'0'0,"2"1"-668"0"0,0 2-113 0 0,1-1 0 0 0,-1 1 0 0 0,0-1 0 0 0,0 1 1 0 0,0 0-1 0 0,0 0 0 0 0,0 0 0 0 0,-1 0 0 0 0,1 0 1 0 0,-1 0-1 0 0,0 0 0 0 0,0 1 0 0 0,0-1 0 0 0,0 0 1 0 0,-1 2-246 0 0,2 9 1460 0 0,-1-1 1 0 0,-1 1-1 0 0,0 5-1460 0 0,0-2-164 0 0,-5 104 1100 0 0,-2 16-1425 0 0,2-86-287 0 0,3 1 0 0 0,4 50 776 0 0,-1-91-1001 0 0,1-1 0 0 0,0 0 0 0 0,0 1 0 0 0,1-1 0 0 0,1 0 0 0 0,-1 0 1001 0 0,9 4-2208 0 0</inkml:trace>
  <inkml:trace contextRef="#ctx0" brushRef="#br0" timeOffset="821.425">1212 345 18255 0 0,'0'0'414'0'0,"0"0"56"0"0,-1-4 474 0 0,-1 3-921 0 0,-1-1-1 0 0,1 1 0 0 0,-1-1 1 0 0,1 1-1 0 0,-1 0 0 0 0,1 0 1 0 0,-1 0-1 0 0,1 1 1 0 0,-1-1-1 0 0,0 0 0 0 0,0 1 1 0 0,1 0-1 0 0,-1 0 0 0 0,0 0-22 0 0,-2-1 116 0 0,0 1-1 0 0,0 1 0 0 0,1-1 1 0 0,-1 1-1 0 0,0-1 1 0 0,1 1-1 0 0,-1 1 0 0 0,-2 0-115 0 0,-32 13 493 0 0,15-6 230 0 0,-20 11-723 0 0,35-16-1 0 0,6-3-16 0 0,0 1 0 0 0,1-1 0 0 0,-1 1 0 0 0,0 0 0 0 0,1-1 0 0 0,-1 1 0 0 0,1 0 1 0 0,-1 1-1 0 0,1-1 0 0 0,-1 1 17 0 0,-5 5-415 0 0,7-7-5779 0 0,1-1 6182 0 0,0 0-6764 0 0</inkml:trace>
  <inkml:trace contextRef="#ctx0" brushRef="#br0" timeOffset="1440.024">1229 281 9216 0 0,'1'1'706'0'0,"4"8"-33"0"0,-1 0-1 0 0,0 0 0 0 0,0 1 0 0 0,-1 0 1 0 0,0-1-1 0 0,-1 1 0 0 0,0 0 1 0 0,-1 1-673 0 0,3 24 4368 0 0,-1 26-4368 0 0,-1-1-38 0 0,-1-55 85 0 0,2 42 1754 0 0,10 46-1801 0 0,-13-93 42 0 0,1 1-1 0 0,-1 0 0 0 0,0 0 1 0 0,0 0-1 0 0,0 0 0 0 0,0-1 1 0 0,1 1-1 0 0,-1 0 0 0 0,0 0 0 0 0,1 0 1 0 0,-1-1-1 0 0,1 1 0 0 0,-1 0 1 0 0,1-1-1 0 0,-1 1 0 0 0,1 0 1 0 0,-1-1-1 0 0,1 1 0 0 0,-1-1 1 0 0,1 1-1 0 0,0-1 0 0 0,0 1 1 0 0,-1-1-1 0 0,1 1 0 0 0,0-1 1 0 0,0 0-1 0 0,-1 1 0 0 0,1-1 0 0 0,0 0 1 0 0,0 0-1 0 0,0 1 0 0 0,-1-1 1 0 0,1 0-1 0 0,0 0 0 0 0,0 0 1 0 0,0 0-1 0 0,0 0 0 0 0,0 0 1 0 0,-1 0-1 0 0,1-1 0 0 0,0 1 1 0 0,0 0-1 0 0,0 0 0 0 0,-1-1 0 0 0,1 1 1 0 0,0 0-1 0 0,0-1 0 0 0,-1 1 1 0 0,1-1-1 0 0,0 1 0 0 0,0-1-41 0 0,5-3-13 0 0,0 0 0 0 0,-1 0-1 0 0,1 0 1 0 0,-1-1-1 0 0,3-2 14 0 0,-5 4 0 0 0,0 0 0 0 0,0 1 0 0 0,0 0 0 0 0,1 0 0 0 0,-1 0 0 0 0,4-2 0 0 0,16-9 0 0 0,22-20 0 0 0,34-27 0 0 0,-63 45 272 0 0,-22 10-176 0 0,6 4-97 0 0,-1 1 0 0 0,1 0 0 0 0,0-1 0 0 0,-1 1 1 0 0,1-1-1 0 0,0 1 0 0 0,-1 0 0 0 0,1-1 0 0 0,-1 1 0 0 0,1 0 0 0 0,0 0 0 0 0,-1-1 0 0 0,1 1 0 0 0,-1 0 1 0 0,1 0-1 0 0,-1 0 0 0 0,1 0 0 0 0,-1-1 0 0 0,1 1 0 0 0,-1 0 0 0 0,1 0 0 0 0,-1 0 0 0 0,1 0 1 0 0,-1 0-1 0 0,0 0 1 0 0,-5 0-18 0 0,1 0 0 0 0,-1 1 0 0 0,0-1 0 0 0,0 1 0 0 0,0 0 0 0 0,0 1 0 0 0,0 0 0 0 0,1 0 0 0 0,-1 0 0 0 0,1 0 1 0 0,0 1-1 0 0,-1 0 0 0 0,1 0 0 0 0,0 0 0 0 0,1 1 0 0 0,-1-1 18 0 0,-5 6 1 0 0,6-6 20 0 0,0 0 0 0 0,0 0 0 0 0,0 1 0 0 0,1 0 0 0 0,-1 0 0 0 0,1 1-21 0 0,0-2 9 0 0,2-2-9 0 0,0 0 0 0 0,0 0 0 0 0,1 0 0 0 0,-1 0 1 0 0,0 0-1 0 0,1 0 0 0 0,-1 0 0 0 0,1 0 0 0 0,-1 0 0 0 0,1 1 1 0 0,-1-1-1 0 0,1 0 0 0 0,0 0 0 0 0,0 0 0 0 0,0 1 1 0 0,-1-1-1 0 0,1 0 0 0 0,0 0 0 0 0,0 0 0 0 0,1 1 0 0 0,-1-1 1 0 0,0 0-1 0 0,0 0 0 0 0,1 0 0 0 0,-1 1 0 0 0,0-1 0 0 0,1 0 1 0 0,-1 0-1 0 0,1 0 0 0 0,0 0 0 0 0,-1 0 0 0 0,1 1 0 0 0,1 0-1 0 0,-1 0 0 0 0,1-1 0 0 0,-1 1 0 0 0,1 0 0 0 0,0 0 0 0 0,-1-1 0 0 0,1 1-1 0 0,0-1 1 0 0,0 0 0 0 0,0 0 0 0 0,0 0 0 0 0,0 0 0 0 0,0 0 0 0 0,1 0 0 0 0,-1 0 0 0 0,0 0 0 0 0,0-1 0 0 0,1 1 0 0 0,5 0 122 0 0,-1-1-1 0 0,1 0 0 0 0,-1 0 0 0 0,8-1-120 0 0,8 0 411 0 0,-20 0-307 0 0,1 1-1 0 0,0-1 0 0 0,-1 0 0 0 0,1-1 1 0 0,-1 1-1 0 0,1-1 0 0 0,-1 1 0 0 0,0-1 1 0 0,3-2-104 0 0,-6 4 20 0 0,2-1-54 0 0,2 0-39 0 0,9 7 204 0 0,-10-5-125 0 0,2 1-2 0 0,4 10-4 0 0,-7-9 0 0 0,-1 0 0 0 0,1 0 0 0 0,-1 0 0 0 0,0 1 0 0 0,0-1 0 0 0,0 1 0 0 0,0 2 0 0 0,6 17 0 0 0,-2-1 11 0 0,-5-18-44 0 0,1 1-1 0 0,0-1 0 0 0,0 1 0 0 0,0-1 0 0 0,0 0 1 0 0,1 0-1 0 0,1 2 34 0 0,-3-5-763 0 0,1-1 495 0 0,-1 1-1 0 0,1-1 1 0 0,-1 0 0 0 0,1 1-1 0 0,-1-1 1 0 0,1 0 0 0 0,0 0-1 0 0,-1 1 1 0 0,1-1-1 0 0,-1 0 1 0 0,1 0 0 0 0,-1 0-1 0 0,1 0 1 0 0,0 0 0 0 0,-1 0-1 0 0,1 0 1 0 0,0 0-1 0 0,-1 0 1 0 0,1 0 0 0 0,-1 0-1 0 0,1 0 1 0 0,-1-1 0 0 0,1 1-1 0 0,0 0 1 0 0,-1 0-1 0 0,1-1 1 0 0,-1 1 0 0 0,1 0-1 0 0,-1-1 1 0 0,1 1 0 0 0,-1 0 268 0 0,12-6-7028 0 0</inkml:trace>
  <inkml:trace contextRef="#ctx0" brushRef="#br0" timeOffset="1853.549">1747 397 13304 0 0,'1'6'165'0'0,"0"-3"-17"0"0,-1 0 0 0 0,1-1 0 0 0,0 1 0 0 0,0 0 0 0 0,0-1 0 0 0,0 1 0 0 0,1 1-148 0 0,-2-3 375 0 0,1 1 477 0 0,10 42 2800 0 0,-8-30-3232 0 0,-1 0 1 0 0,0 1-1 0 0,0 12-420 0 0,-7 37 973 0 0,5-63-957 0 0,0 0 0 0 0,0-1 0 0 0,0 1 0 0 0,1-1 0 0 0,-1 1 0 0 0,0-1 0 0 0,0 1 0 0 0,1-1 0 0 0,-1 1 0 0 0,0-1 0 0 0,1 1 0 0 0,-1-1 0 0 0,0 1 1 0 0,1-1-1 0 0,-1 1 0 0 0,1-1 0 0 0,-1 0 0 0 0,1 1 0 0 0,-1-1 0 0 0,1 0 0 0 0,-1 1 0 0 0,1-1 0 0 0,-1 0 0 0 0,1 0 0 0 0,-1 0 0 0 0,2 1-16 0 0,13 1 396 0 0,-11-4-345 0 0,0 0 1 0 0,0 0-1 0 0,-1-1 0 0 0,1 1 0 0 0,-1-1 0 0 0,1 0 0 0 0,-1 0 0 0 0,0 0 1 0 0,0 0-1 0 0,1-2-51 0 0,2-1 16 0 0,27-30 70 0 0,-17 19-51 0 0,0 0 0 0 0,8-5-35 0 0,-3 6 140 0 0,-20 15-65 0 0,0 2-68 0 0,-1-1 0 0 0,1 0 0 0 0,0 1 0 0 0,-1-1-1 0 0,1 1 1 0 0,0-1 0 0 0,-1 1 0 0 0,1-1 0 0 0,0 1 0 0 0,-1 0 0 0 0,1-1 0 0 0,-1 1 0 0 0,0 0 0 0 0,1-1-1 0 0,-1 1 1 0 0,1 0 0 0 0,-1 0 0 0 0,0 0-7 0 0,7 14 57 0 0,-4-6 30 0 0,-1 1 0 0 0,0 0 0 0 0,-1 1-1 0 0,0-1 1 0 0,0 9-87 0 0,0 1-2146 0 0,1-1-3300 0 0,1-8-1587 0 0</inkml:trace>
  <inkml:trace contextRef="#ctx0" brushRef="#br0" timeOffset="2272.973">2134 397 19351 0 0,'0'0'439'0'0,"2"-1"62"0"0,1-2 556 0 0,-2 5-385 0 0,-4 8-135 0 0,-12 17-304 0 0,11-22-220 0 0,2-3 34 0 0,0 0 0 0 0,0 0 0 0 0,0 1 1 0 0,0-1-1 0 0,1 1 0 0 0,-1 0 0 0 0,1-1 1 0 0,0 1-1 0 0,0 0 0 0 0,0 0 0 0 0,0 0 1 0 0,0-1-1 0 0,0 1 0 0 0,1 0 0 0 0,-1 1-47 0 0,1 5 18 0 0,0-6 14 0 0,1 0 1 0 0,-1 0-1 0 0,1-1 0 0 0,-1 1 1 0 0,1 0-1 0 0,0 0 1 0 0,0 0-1 0 0,0-1 1 0 0,1 1-1 0 0,-1-1 1 0 0,1 1-1 0 0,-1-1 1 0 0,1 1-1 0 0,0-1 1 0 0,0 0-1 0 0,0 0 1 0 0,0 0-1 0 0,0 0 1 0 0,0 0-1 0 0,3 1-32 0 0,-1 1 60 0 0,1 0 1 0 0,-1 0-1 0 0,0 1 1 0 0,0-1-1 0 0,0 1 0 0 0,-1 0 1 0 0,1 0-1 0 0,-1 0 1 0 0,0 1-1 0 0,-1-1-60 0 0,-1-4 1 0 0,-1-1-1 0 0,0 1 1 0 0,1 0-1 0 0,-1-1 1 0 0,0 1 0 0 0,1-1-1 0 0,-1 1 1 0 0,0 0 0 0 0,0-1-1 0 0,1 1 1 0 0,-1-1 0 0 0,0 1-1 0 0,0 0 1 0 0,0-1-1 0 0,0 1 1 0 0,0 0 0 0 0,0-1-1 0 0,0 1 1 0 0,0 0 0 0 0,0-1-1 0 0,-1 1 1 0 0,1 0-1 0 0,0-1 1 0 0,0 1 0 0 0,0-1-1 0 0,-1 1 0 0 0,0 2 1 0 0,-1 9-11 0 0,-6-2-33 0 0,-4-2-14 0 0,10-8-34 0 0,1 1 0 0 0,0-1 0 0 0,-1 1 0 0 0,1-1 0 0 0,0 0 1 0 0,-1 1-1 0 0,1-1 0 0 0,-1 0 0 0 0,1 0 0 0 0,-1 0 0 0 0,1 0 1 0 0,0 0-1 0 0,-1-1 0 0 0,1 1 0 0 0,-1 0 0 0 0,1-1 0 0 0,0 1 1 0 0,-1-1-1 0 0,1 1 0 0 0,0-1 0 0 0,-1 0 0 0 0,1 1 0 0 0,0-1 1 0 0,0 0-1 0 0,0 0 0 0 0,0 0 0 0 0,0 0 0 0 0,0 0 0 0 0,0 0 1 0 0,0 0-1 0 0,0-1 91 0 0,-5-9-1930 0 0</inkml:trace>
  <inkml:trace contextRef="#ctx0" brushRef="#br0" timeOffset="2678.87">2677 23 17503 0 0,'0'0'399'0'0,"0"0"60"0"0,-12-7 587 0 0,8 5-1000 0 0,0 0 0 0 0,-1 0-1 0 0,1 1 1 0 0,-1-1 0 0 0,1 1-1 0 0,-1 0 1 0 0,0 0 0 0 0,1 0-1 0 0,-1 1 1 0 0,0 0 0 0 0,1 0-1 0 0,-1 0 1 0 0,0 0 0 0 0,0 1-1 0 0,1 0 1 0 0,-1 0 0 0 0,1 0-1 0 0,-1 1 1 0 0,1-1 0 0 0,-1 1-1 0 0,-3 2-45 0 0,0 0 101 0 0,1 0-1 0 0,0 0 1 0 0,-1 1-1 0 0,2 0 1 0 0,-1 0-1 0 0,0 1 1 0 0,1-1-1 0 0,0 2 0 0 0,1-1 1 0 0,-1 0-1 0 0,-2 7-100 0 0,1-2 8 0 0,0-1 0 0 0,1 2 0 0 0,1-1 0 0 0,0 1 0 0 0,1 0 0 0 0,0 0 0 0 0,1 0 0 0 0,0 0 0 0 0,0 5-8 0 0,-8 90 851 0 0,5 0-1 0 0,6 39-850 0 0,0-111 35 0 0,0-6-81 0 0,2-1-1 0 0,1 8 47 0 0,1 4-3909 0 0,-4-37-3160 0 0</inkml:trace>
  <inkml:trace contextRef="#ctx0" brushRef="#br0" timeOffset="2679.87">2445 390 11976 0 0,'0'0'922'0'0,"0"0"-403"0"0,0 1 536 0 0,-2 5-625 0 0,0-1 0 0 0,-1 0 1 0 0,1 0-1 0 0,-1 0 1 0 0,0 0-1 0 0,-1-1 0 0 0,1 1 1 0 0,-1-1-1 0 0,1 0 1 0 0,-1 0-1 0 0,-1 0 0 0 0,1 0 1 0 0,-2 0-431 0 0,-13 10 214 0 0,-1-2 0 0 0,-14 7-214 0 0,18-10 255 0 0,-12 7-302 0 0,-1-2-1 0 0,-23 9 48 0 0,34-12-2040 0 0,18-11 136 0 0</inkml:trace>
  <inkml:trace contextRef="#ctx0" brushRef="#br0" timeOffset="3082.483">2564 525 13704 0 0,'14'12'629'0'0,"-11"-10"-13"0"0,-1-1-397 0 0,6 4-125 0 0,-8-5-68 0 0,0 1-1 0 0,1-1 1 0 0,-1 0-1 0 0,0 0 1 0 0,0 0-1 0 0,1 0 1 0 0,-1 0 0 0 0,0 0-1 0 0,0 0 1 0 0,0 0-1 0 0,1 0 1 0 0,-1 0-1 0 0,0 0 1 0 0,0 0-1 0 0,1 0 1 0 0,-1 0-1 0 0,0-1 1 0 0,0 1 0 0 0,0 0-1 0 0,1 0 1 0 0,-1 0-1 0 0,0 0 1 0 0,0 0-1 0 0,0 0 1 0 0,1-1-1 0 0,-1 1 1 0 0,0 0-1 0 0,0 0 1 0 0,0 0 0 0 0,0 0-1 0 0,0-1 1 0 0,1 1-1 0 0,-1 0 1 0 0,0 0-1 0 0,0 0 1 0 0,0-1-1 0 0,0 1 1 0 0,0 0-1 0 0,0 0 1 0 0,0 0 0 0 0,0-1-1 0 0,0 1 1 0 0,0 0-1 0 0,0 0 1 0 0,0-1-1 0 0,0 1 1 0 0,0 0-1 0 0,0 0 1 0 0,0 0-1 0 0,0-1 1 0 0,0 1 0 0 0,0 0-26 0 0,0-1 57 0 0,0 1 1 0 0,0-1 0 0 0,0 1 0 0 0,0-1-1 0 0,0 0 1 0 0,0 1 0 0 0,0-1 0 0 0,0 1-1 0 0,0-1 1 0 0,0 1 0 0 0,0-1 0 0 0,0 0-1 0 0,0 1 1 0 0,-1-1 0 0 0,1 1 0 0 0,0-1-1 0 0,0 1 1 0 0,-1-1-58 0 0,-4 1 62 0 0,0 1 0 0 0,1 0 0 0 0,-1 0 0 0 0,0 0 0 0 0,0 1 0 0 0,1-1 0 0 0,-1 1 0 0 0,1 0 0 0 0,0 1 0 0 0,-1-1 0 0 0,1 1 0 0 0,0 0 0 0 0,0 0 0 0 0,0 0 0 0 0,1 0 0 0 0,-1 1 0 0 0,1-1 1 0 0,0 1-1 0 0,0 0 0 0 0,0 0 0 0 0,1 0 0 0 0,-1 0 0 0 0,1 1 0 0 0,0-1 0 0 0,0 0 0 0 0,0 1 0 0 0,1 0 0 0 0,-1-1 0 0 0,1 5-62 0 0,1 5 10 0 0,0-11-70 0 0,1-1-1 0 0,-1 0 0 0 0,1 1 0 0 0,0-1 0 0 0,0 0 1 0 0,0 1-1 0 0,0-1 0 0 0,0 0 0 0 0,0 0 0 0 0,1 0 1 0 0,-1 0-1 0 0,1 0 0 0 0,0 0 61 0 0,-1-1-68 0 0,0 0 0 0 0,1 0 0 0 0,-1 0 0 0 0,0 0 0 0 0,1 0 0 0 0,-1 0 0 0 0,0-1 0 0 0,1 1 0 0 0,-1-1 0 0 0,1 1 0 0 0,-1-1 0 0 0,1 1 0 0 0,-1-1 0 0 0,1 0 0 0 0,-1 0 0 0 0,1 0 0 0 0,0 0 0 0 0,-1 0 0 0 0,1 0 0 0 0,0 0 68 0 0,1-1-38 0 0,0 1 8 0 0,0 0 0 0 0,0 0 0 0 0,0-1 0 0 0,0 0 1 0 0,0 1-1 0 0,0-1 0 0 0,-1 0 0 0 0,1 0 0 0 0,0-1 0 0 0,0 1 0 0 0,-1-1 1 0 0,1 1-1 0 0,-1-1 0 0 0,3-2 30 0 0,12-6 234 0 0,-16 9-228 0 0,1 0 0 0 0,0 1 0 0 0,-1-1-1 0 0,1 0 1 0 0,-1 0 0 0 0,0 0 0 0 0,1 0 0 0 0,-1 0-1 0 0,0 0 1 0 0,1-1 0 0 0,-1 1 0 0 0,0 0 0 0 0,0-1-1 0 0,0 1 1 0 0,0-1 0 0 0,0 1 0 0 0,0-1-1 0 0,0-1-5 0 0,2-5-176 0 0,0 0 0 0 0,1 1 0 0 0,0-1 0 0 0,4-5 176 0 0,8-16-142 0 0,-16 29 141 0 0,5-11-8 0 0,0 0-1 0 0,1 1 1 0 0,0-1-1 0 0,6-6 10 0 0,-11 16 22 0 0,-1 1 0 0 0,1-1 0 0 0,-1 1 0 0 0,1-1 0 0 0,-1 0-1 0 0,1 1 1 0 0,-1-1 0 0 0,1 1 0 0 0,0-1 0 0 0,-1 1 0 0 0,1 0 0 0 0,0-1 0 0 0,-1 1-1 0 0,1 0 1 0 0,0-1 0 0 0,-1 1 0 0 0,1 0 0 0 0,0 0 0 0 0,0 0 0 0 0,-1 0-1 0 0,1-1 1 0 0,0 1 0 0 0,0 0 0 0 0,-1 0 0 0 0,1 0 0 0 0,0 1 0 0 0,0-1 0 0 0,0 0-22 0 0,0 1 44 0 0,0-1 0 0 0,0 1 0 0 0,0 0 1 0 0,0 0-1 0 0,0 0 0 0 0,0 0 0 0 0,0 0 1 0 0,0 0-1 0 0,0 0 0 0 0,-1 0 0 0 0,1 0 0 0 0,0 0 1 0 0,-1 0-1 0 0,1 0 0 0 0,0 1-44 0 0,1 4 110 0 0,0-1-1 0 0,0 1 0 0 0,-1 0 0 0 0,1-1 1 0 0,-1 1-1 0 0,-1 0 0 0 0,1 2-109 0 0,-4 127 1000 0 0,3-133-1072 0 0,-3 5-92 0 0,1-5 338 0 0,3-4 834 0 0,3-5-663 0 0,0 0 1 0 0,1 0 0 0 0,0 0 0 0 0,0 1-1 0 0,1 0 1 0 0,0 0 0 0 0,1-1-346 0 0,16-18 537 0 0,-18 20-457 0 0,0 0-1 0 0,0 1 1 0 0,0-1-1 0 0,1 1 1 0 0,-1 0 0 0 0,1 1-1 0 0,3-2-79 0 0,47-21 1114 0 0,-26 12-936 0 0,-8 5-483 0 0,20-11-396 0 0,-38 17-748 0 0,0 0-1 0 0,0 0 1 0 0,-1 0 0 0 0,1 0-1 0 0,0-1 1450 0 0,5-7-7250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9:14.7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114 131 10592 0 0,'0'0'488'0'0,"0"0"-12"0"0,0 0-40 0 0,0 0 966 0 0,0 0 461 0 0,0 0 90 0 0,0 0-169 0 0,-1 3-792 0 0,-3 10-415 0 0,0 1-1 0 0,-1-1 0 0 0,-1 0 1 0 0,0-1-1 0 0,-1 0 1 0 0,-2 3-577 0 0,0 0 648 0 0,1 0 1 0 0,1 1-1 0 0,-6 16-648 0 0,7-13 162 0 0,0-2-29 0 0,1 1 0 0 0,1-1 0 0 0,-1 14-133 0 0,1-7 470 0 0,2-14-281 0 0,1 1-1 0 0,0-1 0 0 0,0 1 0 0 0,1-1 0 0 0,1 1 1 0 0,-1-1-1 0 0,2 1 0 0 0,0 0-188 0 0,2 11 217 0 0,-3-17-178 0 0,0-1 1 0 0,-1 1 0 0 0,2 0 0 0 0,-1-1 0 0 0,0 1 0 0 0,1-1 0 0 0,0 0-1 0 0,0 1 1 0 0,0-1 0 0 0,1 0 0 0 0,0 0 0 0 0,2 3-40 0 0,20 13 140 0 0,-5 0-142 0 0,-18-19-76 0 0,4 4 269 0 0,-4-3-5535 0 0,-2-1 3322 0 0,0-1 290 0 0</inkml:trace>
  <inkml:trace contextRef="#ctx0" brushRef="#br0" timeOffset="479.558">249 195 11664 0 0,'7'-18'1053'0'0,"-6"18"-650"0"0,3 11 2213 0 0,-1-1-1469 0 0,0-1 0 0 0,-1 1 0 0 0,0 0 0 0 0,-1 3-1147 0 0,1 15 2343 0 0,-2 24-2343 0 0,0-19 508 0 0,-3 10-13 0 0,2-27-192 0 0,0 1 0 0 0,1 0 0 0 0,1 2-303 0 0,0 1 134 0 0,0-10-71 0 0,-1 0 1 0 0,2-1-1 0 0,-1 1 1 0 0,1-1-1 0 0,1 1 1 0 0,0-1-1 0 0,0 1 1 0 0,1-1-64 0 0,-3-7 33 0 0,-1-1-56 0 0,0-1 0 0 0,0 1 0 0 0,0-1 0 0 0,1 1 0 0 0,-1-1 0 0 0,0 0 0 0 0,0 1 0 0 0,1-1-1 0 0,-1 1 1 0 0,0-1 0 0 0,1 0 0 0 0,-1 1 0 0 0,0-1 0 0 0,1 1 0 0 0,-1-1 0 0 0,0 0 0 0 0,1 0 0 0 0,-1 1 0 0 0,1-1 0 0 0,-1 0 0 0 0,1 0 0 0 0,-1 1 0 0 0,1-1 0 0 0,-1 0 0 0 0,1 0 0 0 0,-1 0 0 0 0,1 0 0 0 0,-1 0 0 0 0,1 0-1 0 0,-1 0 1 0 0,1 0 0 0 0,-1 0 0 0 0,1 0 0 0 0,-1 0 0 0 0,1 0 0 0 0,-1 0 23 0 0,19-2-2679 0 0,-15-5 1117 0 0</inkml:trace>
  <inkml:trace contextRef="#ctx0" brushRef="#br0" timeOffset="858.819">468 240 9672 0 0,'0'0'748'0'0,"0"3"-492"0"0,3 54 7381 0 0,5 29-7637 0 0,1-8 1724 0 0,-8-27-1007 0 0,-1-35-178 0 0,1 0 1 0 0,0 0-1 0 0,1 0 0 0 0,2 7-539 0 0,-3-16 416 0 0,-1-6-389 0 0,0-1-119 0 0,0 0-52 0 0,0 0-173 0 0,0 0-71 0 0,0-10-6123 0 0,0-1-335 0 0</inkml:trace>
  <inkml:trace contextRef="#ctx0" brushRef="#br0" timeOffset="859.819">454 1 16328 0 0,'21'28'942'0'0,"2"-1"1"0"0,9 9-943 0 0,-25-29 282 0 0,-1 2 1 0 0,-1-1-1 0 0,1 1 1 0 0,-1 0 0 0 0,-1 0-1 0 0,0 0 1 0 0,0 1-1 0 0,0 2-282 0 0,10 21 737 0 0,1 2-284 0 0,-2 0 0 0 0,-1 1 1 0 0,-2 0-1 0 0,3 23-453 0 0,-1 16 624 0 0,1 56-624 0 0,-12-111 147 0 0,-1-1 1 0 0,-2 0-1 0 0,0 0 0 0 0,0 0 0 0 0,-5 12-147 0 0,6-26-67 0 0,-1 0-1 0 0,0 1 0 0 0,0-1 1 0 0,0 0-1 0 0,-1 0 0 0 0,1 0 1 0 0,-1-1-1 0 0,0 1 0 0 0,-1-1 1 0 0,1 1-1 0 0,-1-1 0 0 0,0 0 68 0 0,1-1-817 0 0,0-1 0 0 0,0 1 0 0 0,-1-1 0 0 0,1 1-1 0 0,-1-1 1 0 0,0 0 0 0 0,1 0 0 0 0,-1-1 0 0 0,0 1 0 0 0,-2 0 817 0 0,-11-1-6640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9:20.0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59 0 14280 0 0,'0'1'71'0'0,"1"12"249"0"0,-2 0 0 0 0,1 0 0 0 0,-2 0 0 0 0,0-1 1 0 0,-2 9-321 0 0,-17 69 2735 0 0,12-52-1395 0 0,1 1-1 0 0,2 0 0 0 0,0 21-1339 0 0,6-45 326 0 0,1 1 1 0 0,0-1 0 0 0,1 1-1 0 0,3 8-326 0 0,-2-8 234 0 0,-1-6-34 0 0,0-1 1 0 0,1 0 0 0 0,0-1-1 0 0,5 9-200 0 0,4 14 494 0 0,-10-25-426 0 0,1-1 1 0 0,0 0 0 0 0,-1 0 0 0 0,2 0-1 0 0,-1 0 1 0 0,0 0 0 0 0,1-1-1 0 0,0 1 1 0 0,0-1 0 0 0,0 0 0 0 0,1 0-1 0 0,-1-1 1 0 0,1 1 0 0 0,0-1 0 0 0,0 0-1 0 0,0 0 1 0 0,5 1-69 0 0,9 4 31 0 0,0-1-1 0 0,0-1 1 0 0,1-1-1 0 0,8 1-30 0 0,8 4-928 0 0,-34-9 379 0 0,-1-1 407 0 0,-1 0 1 0 0,0 1-1 0 0,1-1 0 0 0,-1 0 1 0 0,0 0-1 0 0,1 1 0 0 0,-1-1 1 0 0,0 0-1 0 0,1 0 1 0 0,-1 0-1 0 0,1 1 0 0 0,-1-1 1 0 0,0 0-1 0 0,1 0 0 0 0,-1 0 1 0 0,1 0-1 0 0,-1 0 1 0 0,0 0-1 0 0,1 0 0 0 0,-1 0 1 0 0,1 0-1 0 0,-1 0 142 0 0,12-3-1815 0 0</inkml:trace>
  <inkml:trace contextRef="#ctx0" brushRef="#br0" timeOffset="340.85">367 224 9216 0 0,'1'4'694'0'0,"-1"-1"0"0"0,1 1 1 0 0,0 0-1 0 0,-1-1 0 0 0,2 1 0 0 0,-1-1 1 0 0,0 0-1 0 0,1 1 0 0 0,0-1 1 0 0,1 2-695 0 0,8 20 4182 0 0,-6-10-3465 0 0,-1 1 0 0 0,0 0 0 0 0,-1 0 0 0 0,-1 1 0 0 0,0 7-717 0 0,10 106 760 0 0,3-17-607 0 0,-14-109-489 0 0,-1 1 1 0 0,1-1-1 0 0,0 0 0 0 0,0 0 0 0 0,0 0 0 0 0,1 0 0 0 0,-1 0 1 0 0,2 2 335 0 0,-2-4-334 0 0,0 0 1 0 0,0-1 0 0 0,1 1 0 0 0,-1 0-1 0 0,0-1 1 0 0,1 1 0 0 0,-1-1 0 0 0,0 0-1 0 0,1 1 1 0 0,0-1 0 0 0,-1 0 0 0 0,1 0-1 0 0,0 0 1 0 0,-1 0 0 0 0,1 0 0 0 0,0 0-1 0 0,0-1 1 0 0,1 1 333 0 0,6 0-6970 0 0</inkml:trace>
  <inkml:trace contextRef="#ctx0" brushRef="#br0" timeOffset="729.749">695 299 19031 0 0,'-4'8'930'0'0,"4"-4"-801"0"0,0-1 0 0 0,0 1 1 0 0,0 0-1 0 0,0-1 0 0 0,0 1 1 0 0,1 0-1 0 0,-1-1 0 0 0,1 1 0 0 0,0 0-129 0 0,3 22-5 0 0,-4-3 135 0 0,0-12 180 0 0,-1 0 0 0 0,2-1 0 0 0,0 1 0 0 0,0 0 0 0 0,2 5-310 0 0,-2-8 120 0 0,0 0 0 0 0,0 0 0 0 0,-1-1 0 0 0,0 1 0 0 0,0 0 0 0 0,-1 2-120 0 0,-1 18 0 0 0,7 78 0 0 0,-5-104-7 0 0,0 0 0 0 0,-1-1 0 0 0,2 1 0 0 0,-1 0 0 0 0,0-1 0 0 0,0 1 0 0 0,0 0 0 0 0,1-1 0 0 0,-1 1 0 0 0,1-1 0 0 0,-1 1 0 0 0,1-1 0 0 0,0 1 0 0 0,0-1 0 0 0,-1 1 0 0 0,1-1 0 0 0,0 0 0 0 0,0 1 0 0 0,0-1 0 0 0,1 0 7 0 0,-1 0-732 0 0,-1-1-274 0 0,0 0-1272 0 0,0 0-4853 0 0</inkml:trace>
  <inkml:trace contextRef="#ctx0" brushRef="#br0" timeOffset="730.749">842 243 12440 0 0,'6'13'596'0'0,"0"1"0"0"0,0 0 0 0 0,-1 1 0 0 0,-1-1 0 0 0,0 1 1 0 0,-1 0-1 0 0,-1 0 0 0 0,0 1-596 0 0,2 25 3295 0 0,1-6-880 0 0,-1 31-2415 0 0,-4-52 15 0 0,1 1 1 0 0,0-1-1 0 0,1 0 0 0 0,1 0 0 0 0,0 0 0 0 0,4 9-15 0 0,-4-3-1768 0 0,-3-20 53 0 0</inkml:trace>
  <inkml:trace contextRef="#ctx0" brushRef="#br0" timeOffset="1193.083">898 8 920 0 0,'1'1'67'0'0,"20"14"-619"0"0,3 2 5561 0 0,-21-14-3537 0 0,1 0 0 0 0,-1 0 0 0 0,0 0 0 0 0,0 1 0 0 0,0-1 1 0 0,-1 1-1 0 0,1 0 0 0 0,1 3-1472 0 0,10 20 1852 0 0,1 1-1081 0 0,-2 1 1 0 0,0 0-1 0 0,-2 0 0 0 0,-1 2-771 0 0,1 14 397 0 0,-1 1 0 0 0,-3 0 0 0 0,-1 3-397 0 0,-1 7 100 0 0,-3 0 1 0 0,-3 1-1 0 0,-2 4-100 0 0,-1-23 17 0 0,-2 0 1 0 0,-1 0-1 0 0,-6 11-17 0 0,7-27-87 0 0,-2 0 0 0 0,-1-1 0 0 0,0 0 1 0 0,-2 0-1 0 0,0-1 0 0 0,-6 6 87 0 0,-15 18-1424 0 0,-2-6-462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9:18.4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68 142 17503 0 0,'4'15'803'0'0,"-3"-12"-18"0"0,-1-1-501 0 0,-1 5-195 0 0,0 0 0 0 0,-1 0 0 0 0,0 0 0 0 0,0 0 0 0 0,0 0 0 0 0,-1 0 0 0 0,-1 2-89 0 0,-8 22 865 0 0,5-6 12 0 0,2 1-1 0 0,0 4-876 0 0,-8 37 1014 0 0,8-43-726 0 0,2 0 1 0 0,0 1-1 0 0,1-1 0 0 0,2 1 1 0 0,0 0-289 0 0,0-22 63 0 0,1 9 146 0 0,1-1 1 0 0,-1 0-1 0 0,2 0 0 0 0,0 0 0 0 0,0 0 0 0 0,3 5-209 0 0,8 31 612 0 0,-12-43-579 0 0,-1 0-1 0 0,1 1 1 0 0,0-1 0 0 0,0-1-1 0 0,0 1 1 0 0,0 0 0 0 0,1 0 0 0 0,-1-1-1 0 0,1 0 1 0 0,0 1 0 0 0,0-1-1 0 0,0 0 1 0 0,1 0 0 0 0,0 0-33 0 0,0 0-5 0 0,1 0-1 0 0,-1 0 1 0 0,1 0 0 0 0,0 0 0 0 0,0-1-1 0 0,0 0 1 0 0,0 0 0 0 0,0 0-1 0 0,1-1 1 0 0,-1 0 0 0 0,1 0 5 0 0,0 0-243 0 0,0 0 1 0 0,-1 0-1 0 0,1 1 1 0 0,0 0-1 0 0,0 0 1 0 0,-1 0 0 0 0,3 2 242 0 0,-7-4-136 0 0,-1 0-1 0 0,0 0 1 0 0,1 0 0 0 0,-1 1 0 0 0,0-1 0 0 0,1 0 0 0 0,-1 0 0 0 0,0 0 0 0 0,1 0 0 0 0,-1 0 0 0 0,0 0 0 0 0,1 0 0 0 0,-1 0 0 0 0,1 0 0 0 0,-1 0 0 0 0,0 0 0 0 0,1 0 0 0 0,-1 0 0 0 0,0 0 0 0 0,1 0 0 0 0,-1-1 0 0 0,0 1 136 0 0,2 0-963 0 0,7-4-7074 0 0</inkml:trace>
  <inkml:trace contextRef="#ctx0" brushRef="#br0" timeOffset="337.995">253 272 15664 0 0,'5'12'746'0'0,"1"1"-265"0"0,0 1 0 0 0,-1-1 0 0 0,-1 2 0 0 0,0-1 0 0 0,1 14-481 0 0,-2-8 496 0 0,1 9-384 0 0,1 45 664 0 0,3-19 214 0 0,-8-47-1042 0 0,1 0 1 0 0,0-1-1 0 0,0 1 0 0 0,1-1 1 0 0,0 1-1 0 0,0-1 1 0 0,3 5 51 0 0,-4-8-233 0 0,0-2-179 0 0,-1 5 259 0 0,2-4-5377 0 0,5-1-714 0 0</inkml:trace>
  <inkml:trace contextRef="#ctx0" brushRef="#br0" timeOffset="672.628">409 296 5528 0 0,'2'47'819'0'0,"8"24"6243"0"0,0 8-3200 0 0,-8-56-2394 0 0,2 0-1 0 0,5 19-1467 0 0,-9-40 433 0 0,0-2-86 0 0,0 0-344 0 0,0 0-98 0 0,0 0-254 0 0,0 0-1038 0 0,2-3-453 0 0,5-12-89 0 0,-2-4-20 0 0</inkml:trace>
  <inkml:trace contextRef="#ctx0" brushRef="#br0" timeOffset="1002.445">396 0 13824 0 0,'0'0'1061'0'0,"2"1"-692"0"0,13 6 303 0 0,0 1 1 0 0,-1 0-1 0 0,0 1 0 0 0,0 1 0 0 0,-1 0 0 0 0,0 1 0 0 0,6 7-672 0 0,-9-7 363 0 0,0 0 0 0 0,-1 1 0 0 0,-1 0 0 0 0,0 1 0 0 0,-1 0-1 0 0,0 0 1 0 0,-1 0 0 0 0,1 4-363 0 0,7 23 433 0 0,-1 1-1 0 0,0 11-432 0 0,0 21 233 0 0,-5-17-107 0 0,-1-23-90 0 0,-3-1-1 0 0,0 1 1 0 0,-2 0-1 0 0,-2 0 1 0 0,-1 0 0 0 0,-1 0-1 0 0,-2 2-35 0 0,2-25 77 0 0,0 0 0 0 0,-1-1 0 0 0,0 1 0 0 0,0-1 1 0 0,-1 1-1 0 0,-3 3-77 0 0,5-9-210 0 0,-1 1 0 0 0,0-1 0 0 0,0 0 0 0 0,0 0 1 0 0,0 0-1 0 0,-2 0 210 0 0,3-2-649 0 0,0 0 1 0 0,-1 0-1 0 0,1 0 0 0 0,-1-1 1 0 0,0 1-1 0 0,1-1 1 0 0,-1 1-1 0 0,0-1 0 0 0,0 0 1 0 0,-1 0 648 0 0,-9 3-7333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9:16.5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134 1 16096 0 0,'0'0'737'0'0,"0"0"-15"0"0,0 2-339 0 0,-1 7 70 0 0,0 0-1 0 0,-1 0 0 0 0,-1-1 1 0 0,1 1-1 0 0,-2 0 1 0 0,1-1-1 0 0,-1 0 0 0 0,-2 4-452 0 0,-9 21-102 0 0,-10 29 556 0 0,10-27 189 0 0,2 0 0 0 0,1 1 0 0 0,-2 17-643 0 0,9-33 160 0 0,2-1 0 0 0,0 1 0 0 0,1 0 0 0 0,2 0 0 0 0,0 0 1 0 0,0 0-1 0 0,2 0 0 0 0,1 0 0 0 0,0 0 0 0 0,2-1 0 0 0,0 1 0 0 0,1 0-160 0 0,-2-13-14 0 0,-1 0 0 0 0,1 0-1 0 0,0-1 1 0 0,1 1 0 0 0,0-1-1 0 0,0 0 1 0 0,0-1 0 0 0,1 1-1 0 0,-1-1 1 0 0,2 1 14 0 0,-4-4-1 0 0,3 1 1 0 0,0 1 0 0 0,0-1 0 0 0,1 0 0 0 0,-1-1 0 0 0,1 0 0 0 0,0 0 0 0 0,0 0 0 0 0,3 0 0 0 0,-7-2-375 0 0,1 0-1 0 0,-1 0 1 0 0,0-1 0 0 0,0 1-1 0 0,0-1 1 0 0,0 0-1 0 0,-1 0 1 0 0,1 0 0 0 0,0 0-1 0 0,0 0 1 0 0,0-1-1 0 0,-1 1 1 0 0,1-1 0 0 0,-1 1-1 0 0,1-1 1 0 0,1-2 375 0 0,4-6-7353 0 0</inkml:trace>
  <inkml:trace contextRef="#ctx0" brushRef="#br0" timeOffset="432.253">248 150 17423 0 0,'7'40'1081'0'0,"-4"-26"-812"0"0,0 0 0 0 0,-1 0 0 0 0,0 10-269 0 0,0 25 348 0 0,0-25 105 0 0,-2 0 0 0 0,0 0-453 0 0,0-20 27 0 0,-2 15 168 0 0,2 0-1 0 0,0 0 0 0 0,2 8-194 0 0,-3 4 244 0 0,0-25-198 0 0,1-1-1 0 0,0 1 0 0 0,0-1 0 0 0,0 0 0 0 0,1 1 0 0 0,-1-1 0 0 0,1 1-45 0 0,7 46 184 0 0,-8-43-205 0 0,0-7-84 0 0,0-2-15 0 0,12-1-1362 0 0,-2-2-55 0 0,-2-4-78 0 0</inkml:trace>
  <inkml:trace contextRef="#ctx0" brushRef="#br0" timeOffset="433.253">396 169 16152 0 0,'14'39'1272'0'0,"-9"-28"-1168"0"0,-1 0 0 0 0,0 1 0 0 0,-1-1 1 0 0,0 1-1 0 0,0 8-104 0 0,4 28 507 0 0,-5-31-195 0 0,1 0-1 0 0,-2 14-311 0 0,-1 75 607 0 0,0-51-3600 0 0,0-55-3104 0 0</inkml:trace>
  <inkml:trace contextRef="#ctx0" brushRef="#br0" timeOffset="796.296">517 72 2304 0 0,'0'-13'101'0'0,"0"11"455"0"0,0 4 1827 0 0,1 36 7468 0 0,0 1-5794 0 0,2 43-1720 0 0,4 48-639 0 0,-6-115-1497 0 0,1 0-1 0 0,0 0 0 0 0,3 9-200 0 0,2 19 309 0 0,-5-29-280 0 0,-1-10-22 0 0,0 1-1 0 0,0 0 0 0 0,-1-1 1 0 0,0 1-1 0 0,0 2-6 0 0,0-5-205 0 0,0-2-590 0 0,0 0-228 0 0,0 0-825 0 0,0 0-3311 0 0,0 0-1413 0 0</inkml:trace>
  <inkml:trace contextRef="#ctx0" brushRef="#br0" timeOffset="1126.551">529 12 15664 0 0,'6'3'325'0'0,"-1"0"0"0"0,1 0-1 0 0,-1 1 1 0 0,0 0 0 0 0,1 1-325 0 0,13 10 71 0 0,-15-11 49 0 0,0-1 0 0 0,0 1 0 0 0,-1-1 0 0 0,0 1 0 0 0,0 0 0 0 0,0 1 0 0 0,2 3-120 0 0,8 11 616 0 0,-5-7-75 0 0,0 0 0 0 0,-1 1 0 0 0,0 0 0 0 0,-1 0 0 0 0,0 1 0 0 0,-1 0 0 0 0,0 5-541 0 0,7 29 1091 0 0,3 27-1091 0 0,-6-24-198 0 0,-3-10 191 0 0,-2 1 0 0 0,-1 0 0 0 0,-3 0 1 0 0,-1-1-1 0 0,-6 38 7 0 0,5-67 24 0 0,0 1 1 0 0,-1-1-1 0 0,0 1 1 0 0,-1-1-1 0 0,0 0 1 0 0,-4 6-25 0 0,5-11-170 0 0,-1 0 0 0 0,0 0 0 0 0,0-1 0 0 0,0 1 0 0 0,-1-1 0 0 0,0 0 0 0 0,0-1 0 0 0,-1 1 0 0 0,1-1 0 0 0,-1 0 0 0 0,-2 1 170 0 0,-4 2-1036 0 0,-7 5-4757 0 0,0-4-644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9:29.1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131 1 20935 0 0,'0'2'960'0'0,"2"22"-166"0"0,0 10-276 0 0,-8 11-291 0 0,-2 0-227 0 0,0 3 173 0 0,-4 15 504 0 0,-6 14-677 0 0,-2 5 435 0 0,9-32-338 0 0,-25 127 574 0 0,29-130-451 0 0,2 1 0 0 0,1 36-220 0 0,4-78-48 0 0,0-1-1 0 0,1 1 0 0 0,-1-1 1 0 0,1 1-1 0 0,1 1 49 0 0,-2-7-49 0 0,0 1 0 0 0,0 0-1 0 0,0-1 1 0 0,1 1 0 0 0,-1 0 0 0 0,0 0 0 0 0,0-1 0 0 0,1 1 0 0 0,-1 0-1 0 0,0-1 1 0 0,1 1 0 0 0,-1-1 0 0 0,0 1 0 0 0,1-1 0 0 0,-1 1-1 0 0,1 0 1 0 0,-1-1 0 0 0,1 1 0 0 0,0-1 0 0 0,-1 0 0 0 0,1 1 0 0 0,-1-1-1 0 0,1 0 1 0 0,0 1 0 0 0,-1-1 0 0 0,1 0 0 0 0,0 1 0 0 0,-1-1-1 0 0,1 0 1 0 0,0 0 0 0 0,-1 0 0 0 0,1 0 0 0 0,0 0 0 0 0,0 0 0 0 0,-1 0-1 0 0,1 0 1 0 0,0 0 0 0 0,0 0 0 0 0,-1 0 0 0 0,1 0 0 0 0,0-1 49 0 0,12-3-5820 0 0,-1-3-1861 0 0</inkml:trace>
  <inkml:trace contextRef="#ctx0" brushRef="#br0" timeOffset="337.907">341 296 16439 0 0,'9'27'946'0'0,"-1"1"0"0"0,1 7-946 0 0,-2-4-108 0 0,-3-12 369 0 0,-1 1-1 0 0,-1 0 0 0 0,-1 1 0 0 0,-1 11-260 0 0,2 39 485 0 0,1-13-342 0 0,-3-41-317 0 0,1 0-1 0 0,0 0 1 0 0,1 0-1 0 0,1-1 0 0 0,0 1 1 0 0,2 3 174 0 0,1-8-1668 0 0,1-2-4573 0 0</inkml:trace>
  <inkml:trace contextRef="#ctx0" brushRef="#br0" timeOffset="687.468">754 634 15664 0 0,'0'0'718'0'0,"0"0"-19"0"0,2 0-449 0 0,-1 1-180 0 0,0-1 0 0 0,0 1-1 0 0,0-1 1 0 0,0 0-1 0 0,1 1 1 0 0,-1-1-1 0 0,0 0 1 0 0,0 0 0 0 0,1 0-1 0 0,-1 0 1 0 0,0 0-1 0 0,0 0 1 0 0,1 0-1 0 0,-1 0 1 0 0,0 0 0 0 0,1-1-70 0 0,-1 1 68 0 0,-1 0 1 0 0,1 0-1 0 0,-1-1 1 0 0,0 1-1 0 0,1-1 0 0 0,-1 1 1 0 0,1 0-1 0 0,-1-1 1 0 0,1 1-1 0 0,-1-1 1 0 0,0 1-1 0 0,1-1 1 0 0,-1 1-1 0 0,0-1 1 0 0,0 1-1 0 0,1-1 1 0 0,-1 1-1 0 0,0-1 1 0 0,0 1-1 0 0,0-1 1 0 0,0 0-1 0 0,1 0-68 0 0,-1-1 133 0 0,0 0-1 0 0,0 0 1 0 0,0-1-1 0 0,-1 1 1 0 0,1 0-1 0 0,0 0 1 0 0,-1 0-1 0 0,0-1 1 0 0,1 1-1 0 0,-1 0 1 0 0,-1-2-133 0 0,1 2 64 0 0,0 1 0 0 0,0-1 0 0 0,0 1 0 0 0,-1-1-1 0 0,1 0 1 0 0,-1 1 0 0 0,1 0 0 0 0,-1-1 0 0 0,1 1 0 0 0,-1 0 0 0 0,0 0 0 0 0,1 0 0 0 0,-1 0 0 0 0,0 0 0 0 0,0 0 0 0 0,0 1 0 0 0,0-1 0 0 0,0 1 0 0 0,0-1 0 0 0,0 1 0 0 0,0 0 0 0 0,0-1 0 0 0,0 1 0 0 0,0 0 0 0 0,0 0 0 0 0,0 1 0 0 0,0-1 0 0 0,-2 1-64 0 0,1-1 14 0 0,1 1 0 0 0,-1 0 1 0 0,1 0-1 0 0,-1 0 0 0 0,0 0 1 0 0,1 1-1 0 0,0-1 1 0 0,-1 1-1 0 0,1-1 0 0 0,0 1 1 0 0,0 0-1 0 0,0 0 1 0 0,0 0-1 0 0,0 0 0 0 0,0 0 1 0 0,1 0-1 0 0,-1 1 1 0 0,1-1-1 0 0,-1 1 0 0 0,0 0-14 0 0,0 4 1 0 0,-1 0-1 0 0,1-1 1 0 0,0 1-1 0 0,1 0 1 0 0,-1 6-1 0 0,1-10-2 0 0,1-1 0 0 0,0 1 1 0 0,0-1-1 0 0,0 1 1 0 0,0-1-1 0 0,1 1 0 0 0,-1-1 1 0 0,1 1-1 0 0,-1-1 1 0 0,1 1-1 0 0,0-1 0 0 0,0 0 1 0 0,0 1-1 0 0,0-1 0 0 0,1 0 1 0 0,-1 0-1 0 0,0 0 1 0 0,1 1 1 0 0,1 0-23 0 0,-1 0 0 0 0,0-1 0 0 0,1 1 0 0 0,-1-1-1 0 0,1 0 1 0 0,0 1 0 0 0,0-1 0 0 0,0 0 0 0 0,0-1 0 0 0,0 1 0 0 0,0 0 0 0 0,0-1 0 0 0,0 0 0 0 0,1 0 0 0 0,-1 0 0 0 0,1 0 0 0 0,-1 0 0 0 0,1-1 0 0 0,-1 1 0 0 0,1-1 0 0 0,-1 0 0 0 0,2 0 23 0 0,-2 0-8 0 0,10-1-5 0 0,-10 0 12 0 0,1 0 0 0 0,-1-1 0 0 0,0 1 0 0 0,0-1 0 0 0,0 0 0 0 0,0 1 0 0 0,0-2 1 0 0,0 1-1 0 0,-1 0 0 0 0,3-3 1 0 0,2-1 138 0 0,-6 5-31 0 0,-1 1 105 0 0,0 0 48 0 0,0 0 10 0 0,0 0 22 0 0,0 0 84 0 0,0 0 38 0 0,0 0 8 0 0,0 3-22 0 0,-24 80 698 0 0,-19 62-96 0 0,34-119-911 0 0,-2 0 0 0 0,0-1 0 0 0,-2 0 0 0 0,-7 8-91 0 0,19-30 6 0 0,-1 0 1 0 0,-1 0-1 0 0,1 0 0 0 0,0-1 1 0 0,-1 1-1 0 0,1-1 0 0 0,-1 0 1 0 0,0 0-1 0 0,1 0 0 0 0,-3 1-6 0 0,4-2-25 0 0,1-1 0 0 0,-1 0 0 0 0,0 1 0 0 0,0-1 0 0 0,0 0 0 0 0,0 0 1 0 0,0 1-1 0 0,0-1 0 0 0,1 0 0 0 0,-1 0 0 0 0,0 0 0 0 0,0 0 0 0 0,0 0 0 0 0,0 0 0 0 0,0-1 0 0 0,0 1 0 0 0,0 0 0 0 0,1 0 0 0 0,-1-1 0 0 0,0 1 0 0 0,0 0 0 0 0,0-1 0 0 0,1 1 0 0 0,-1-1 0 0 0,0 1 0 0 0,0-1 0 0 0,1 1 0 0 0,-1-1 0 0 0,0 0 0 0 0,1 1 0 0 0,-1-1 0 0 0,1 0 0 0 0,-1 1 0 0 0,1-1 0 0 0,-1 0 0 0 0,1 0 0 0 0,-1 0 0 0 0,1 1 0 0 0,0-1 0 0 0,-1 0 0 0 0,1 0 25 0 0,-2-4-654 0 0,1 0 0 0 0,0 1 0 0 0,-1-1 0 0 0,2 0 1 0 0,-1 0-1 0 0,0 0 0 0 0,1-3 654 0 0,-1-10-4490 0 0,-3-15-3377 0 0</inkml:trace>
  <inkml:trace contextRef="#ctx0" brushRef="#br0" timeOffset="1019.094">1216 424 3224 0 0,'0'0'795'0'0,"0"0"2127"0"0,0 0 933 0 0,0 0 185 0 0,0 0-459 0 0,0 0-2075 0 0,-1 1-912 0 0,-3 2-344 0 0,-1 1 1 0 0,1-1-1 0 0,-1 0 1 0 0,0-1 0 0 0,-4 3-251 0 0,-20 12 621 0 0,0 4-185 0 0,18-15-371 0 0,1 1-1 0 0,1 0 0 0 0,0 1 1 0 0,0 0-1 0 0,0 0 0 0 0,1 1 1 0 0,0 0-1 0 0,-2 5-64 0 0,7-10 14 0 0,1 1-1 0 0,-1-1 1 0 0,1 1-1 0 0,1 0 1 0 0,-1 0-1 0 0,1 0 1 0 0,-1 0-1 0 0,2 0 1 0 0,-1 0 0 0 0,0 0-1 0 0,1 1 1 0 0,0-1-1 0 0,0 0 1 0 0,1 0-1 0 0,-1 0 1 0 0,1 1 0 0 0,0-1-1 0 0,1 0 1 0 0,-1 0-1 0 0,1-1 1 0 0,0 1-1 0 0,0 0 1 0 0,2 3-14 0 0,-2-5-3 0 0,1 0-1 0 0,-1-1 1 0 0,1 1 0 0 0,0 0-1 0 0,0-1 1 0 0,0 0 0 0 0,0 0 0 0 0,0 0-1 0 0,0 0 1 0 0,1 0 0 0 0,-1-1-1 0 0,1 1 1 0 0,-1-1 0 0 0,1 0-1 0 0,0 0 1 0 0,-1 0 0 0 0,1-1-1 0 0,0 1 1 0 0,-1-1 0 0 0,1 0 0 0 0,0 0-1 0 0,0 0 1 0 0,0 0 3 0 0,1-2 2 0 0,0 1-1 0 0,0 0 1 0 0,-1-1 0 0 0,1 0-1 0 0,0-1 1 0 0,-1 1 0 0 0,1-1-1 0 0,-1 1 1 0 0,0-1 0 0 0,0-1-1 0 0,0 1 1 0 0,0 0 0 0 0,0-1-1 0 0,-1 0 1 0 0,0 0 0 0 0,1 0 0 0 0,-2 0-1 0 0,1-1 1 0 0,0 1 0 0 0,-1-1-1 0 0,0 1 1 0 0,0-1 0 0 0,0 0-1 0 0,-1 0 1 0 0,1 0 0 0 0,-1 0-1 0 0,0-2-1 0 0,6-23 0 0 0,-4 23 0 0 0,-2 1 0 0 0,1-1 0 0 0,-1 1 0 0 0,1-1 0 0 0,-2 0 0 0 0,1 0 0 0 0,-1 1 0 0 0,-1-8 0 0 0,3-5 0 0 0,-1 18 0 0 0,-1 0 0 0 0,1-1 0 0 0,-1 1 0 0 0,0-1 0 0 0,0 1 0 0 0,0-1 0 0 0,0 1 0 0 0,0-1 0 0 0,0 1 0 0 0,0 0 0 0 0,0-1 0 0 0,0 1 0 0 0,-1-2 0 0 0,1 3 0 0 0,0 0 0 0 0,0-1 0 0 0,0 1 0 0 0,0 0 0 0 0,0 0 0 0 0,0 0 0 0 0,0-1 0 0 0,-1 1 0 0 0,1 0 0 0 0,0 0 0 0 0,0 0 0 0 0,0-1 0 0 0,0 1 0 0 0,0 0 0 0 0,0 0 0 0 0,-1 0 0 0 0,1 0 0 0 0,0 0 0 0 0,0-1 0 0 0,0 1 0 0 0,0 0 0 0 0,-1 0 0 0 0,1 0 0 0 0,0 0 0 0 0,0 0 0 0 0,0 0 0 0 0,-1 0 0 0 0,1 0 0 0 0,0 0 0 0 0,0 0 0 0 0,0 0 0 0 0,-1 0 0 0 0,0 44 0 0 0,0-28 0 0 0,2 1 0 0 0,0 0 0 0 0,1 6 0 0 0,2 31 0 0 0,-2-32-272 0 0,0-1 0 0 0,1 0 0 0 0,1 0 0 0 0,1 0 0 0 0,1-1 0 0 0,8 19 272 0 0,5-1-3208 0 0,-10-23-3711 0 0</inkml:trace>
  <inkml:trace contextRef="#ctx0" brushRef="#br0" timeOffset="1752.129">1465 487 11056 0 0,'12'35'1176'0'0,"-10"-28"-712"0"0,0 0 0 0 0,0 1-1 0 0,0-1 1 0 0,-1 0 0 0 0,0 1 0 0 0,-1-1 0 0 0,0 2-464 0 0,2 16 1630 0 0,-2-19-1367 0 0,1 1 0 0 0,-2-1 0 0 0,1 0 0 0 0,-2 6-263 0 0,0 15 453 0 0,-1 149 955 0 0,3-176-1409 0 0,0 0 0 0 0,0 1 0 0 0,0-1-1 0 0,0 0 1 0 0,0 1 0 0 0,0-1 0 0 0,0 0 0 0 0,0 1-1 0 0,1-1 1 0 0,-1 0 0 0 0,0 1 0 0 0,0-1 0 0 0,0 0 0 0 0,0 1-1 0 0,1-1 1 0 0,-1 0 0 0 0,0 1 0 0 0,0-1 0 0 0,1 0 0 0 0,-1 0-1 0 0,0 1 1 0 0,0-1 0 0 0,1 0 0 0 0,-1 0 0 0 0,0 0-1 0 0,1 1 1 0 0,-1-1 0 0 0,0 0 0 0 0,1 0 0 0 0,-1 0 0 0 0,0 0-1 0 0,1 0 1 0 0,-1 0 0 0 0,0 0 0 0 0,1 0 0 0 0,-1 1-1 0 0,0-1 1 0 0,1-1 0 0 0,-1 1 0 0 0,0 0 0 0 0,1 0 0 0 0,-1 0-1 0 0,1 0 1 0 0,-1 0 0 0 0,0 0 0 0 0,1 0 0 0 0,-1 0 0 0 0,0 0-1 0 0,1-1 2 0 0,15-7 242 0 0,3-11-568 0 0,-10 10 332 0 0,1 0 1 0 0,0 1 0 0 0,0 0-1 0 0,0 0 1 0 0,6-2-7 0 0,1 0 153 0 0,-13 8-147 0 0,0-1 1 0 0,0 1-1 0 0,0 0 1 0 0,1 0-1 0 0,-1 0 1 0 0,1 1-1 0 0,-1-1 1 0 0,1 1-1 0 0,0 0 0 0 0,-1 0 1 0 0,1 1-1 0 0,1-1-6 0 0,12 3 1 0 0,-13 1 2 0 0,-2-1 4 0 0,-1 0 0 0 0,1-1 0 0 0,-1 0 0 0 0,1 1 0 0 0,-1-1 1 0 0,0 1-1 0 0,1 0 0 0 0,-1 0 0 0 0,0 0 0 0 0,0 0 0 0 0,0 0 0 0 0,0 0 0 0 0,-1 1 0 0 0,1-1 0 0 0,-1 0 1 0 0,1 1-1 0 0,-1-1 0 0 0,1 2-7 0 0,4 8 7 0 0,6 6 45 0 0,-9-15-52 0 0,0 1 0 0 0,-1 0 1 0 0,1-1-1 0 0,-1 1 0 0 0,0 0 0 0 0,0 2 0 0 0,15 26 91 0 0,-17-30 113 0 0,2-2 55 0 0,1 0-174 0 0,14 7 247 0 0,1-3 497 0 0,-16-4-403 0 0,-2 0 12 0 0,2-1-56 0 0,8-3-250 0 0,-10 4-132 0 0,0 0 1 0 0,0 0-1 0 0,1 0 1 0 0,-1 0-1 0 0,0 0 1 0 0,0 0-1 0 0,0 0 0 0 0,0 0 1 0 0,1 0-1 0 0,-1 0 1 0 0,0 0-1 0 0,0 0 1 0 0,0 0-1 0 0,0 0 1 0 0,1 0-1 0 0,-1 0 1 0 0,0 0-1 0 0,0 0 1 0 0,0 0-1 0 0,0 0 1 0 0,0 0-1 0 0,1 0 1 0 0,-1 0-1 0 0,0 1 1 0 0,0-1-1 0 0,0 0 1 0 0,0 0-1 0 0,0 0 1 0 0,0 0-1 0 0,0 0 1 0 0,1 1-1 0 0,-1-1 1 0 0,0 0-1 0 0,0 0 1 0 0,0 0-1 0 0,0 0 1 0 0,0 1-1 0 0,4 9-9 0 0,-1 11 85 0 0,-4-6 510 0 0,0-12-451 0 0,1 0 1 0 0,0 0-1 0 0,0 1 0 0 0,0-1 1 0 0,0 0-1 0 0,1 0 0 0 0,-1 0 1 0 0,1 0-1 0 0,0 2-135 0 0,0-2 24 0 0,0 0-1 0 0,0-1 1 0 0,-1 1-1 0 0,1 0 1 0 0,-1 0 0 0 0,1 0-1 0 0,-1 1-23 0 0,2 12-1 0 0,2-12-5 0 0,-2-3-3 0 0,-1 1-3 0 0,1 0 0 0 0,0 0 0 0 0,0 0 0 0 0,0 0 0 0 0,0 0 0 0 0,1 0 0 0 0,-1-1 0 0 0,0 1 0 0 0,1-1 0 0 0,-1 1 0 0 0,1-1 0 0 0,-1 0 0 0 0,1 0 0 0 0,2 0 12 0 0,-4-1 24 0 0,1 0 0 0 0,0 0 0 0 0,0 0 0 0 0,0 0 0 0 0,-1 0 0 0 0,1 0 0 0 0,0-1 0 0 0,0 1 0 0 0,-1 0 0 0 0,1-1 0 0 0,0 0 0 0 0,0 1 0 0 0,-1-1 0 0 0,1 0 0 0 0,-1 0 0 0 0,1 0 0 0 0,-1 0 0 0 0,1 0 0 0 0,-1 0 0 0 0,0-1 0 0 0,1 1 0 0 0,-1 0 0 0 0,1-2-24 0 0,7-9 119 0 0,-1 0 0 0 0,0-1 0 0 0,-1 0 0 0 0,5-11-119 0 0,-1 1 60 0 0,-1-1-30 0 0,-1 0-1 0 0,-1-1 1 0 0,-1 0 0 0 0,-1 0-1 0 0,0-8-29 0 0,0-5 4 0 0,-2-1 0 0 0,-2 1 0 0 0,-1-4-4 0 0,-1 26 0 0 0,-2-1 0 0 0,0 1 0 0 0,-1-1 0 0 0,-1-2 0 0 0,-2-8 0 0 0,4 19 0 0 0,0 0 0 0 0,-1 0 0 0 0,0 0 0 0 0,-1 0 0 0 0,0 1 0 0 0,0-1 0 0 0,0 1 0 0 0,-1 0 0 0 0,0 1 0 0 0,-1-1 0 0 0,6 6 3 0 0,-1 0-1 0 0,0 1 1 0 0,0-1-1 0 0,1 0 1 0 0,-1 1-1 0 0,0-1 1 0 0,0 1-1 0 0,0-1 1 0 0,0 1-1 0 0,0-1 1 0 0,0 1-1 0 0,0-1 1 0 0,0 1-1 0 0,0 0 1 0 0,0 0-1 0 0,0 0 1 0 0,0-1-1 0 0,0 1 1 0 0,0 0-1 0 0,0 0 1 0 0,0 0-1 0 0,0 1 1 0 0,0-1-1 0 0,0 0 1 0 0,0 0-1 0 0,0 0 1 0 0,0 1-1 0 0,0-1 1 0 0,0 1-1 0 0,0-1 1 0 0,0 1-1 0 0,0-1 1 0 0,1 1-1 0 0,-1-1 1 0 0,0 1-1 0 0,0 0 1 0 0,0-1-1 0 0,1 1 1 0 0,-1 0-1 0 0,0 0-1 0 0,-3 3 23 0 0,0 1 0 0 0,0-1 1 0 0,0 1-1 0 0,1-1 0 0 0,0 1 1 0 0,-2 4-25 0 0,-2 7 40 0 0,1 0 1 0 0,0 1-1 0 0,1 0 0 0 0,1 0 1 0 0,1 0-1 0 0,0 1 0 0 0,2-1 1 0 0,-1 1-1 0 0,2-1 0 0 0,1 1 0 0 0,0 0 1 0 0,2 9-41 0 0,5 34 66 0 0,-3-20-38 0 0,1 0 0 0 0,12 38-28 0 0,-11-56-28 0 0,1 0-1 0 0,1-1 0 0 0,1 0 0 0 0,1-1 0 0 0,7 11 29 0 0,-12-22-424 0 0,1-1 0 0 0,0 0 1 0 0,1 0-1 0 0,0-1 0 0 0,0 0 0 0 0,1 0 0 0 0,0-1 0 0 0,0 0 0 0 0,0 0 0 0 0,1-1 0 0 0,0 0 0 0 0,4 0 424 0 0,7 3-2006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16:08.5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0 237 17015 0 0,'0'0'388'0'0,"0"0"52"0"0,0 0 30 0 0,0 0-56 0 0,0 0-180 0 0,0 0 243 0 0,2 0 135 0 0,0 1-396 0 0,1 1 1 0 0,-1-1-1 0 0,1 0 0 0 0,-1 1 0 0 0,1-1 0 0 0,-1 1 1 0 0,0 0-1 0 0,0-1 0 0 0,0 1 0 0 0,0 0 1 0 0,0 0-1 0 0,0 1 0 0 0,-1-1 0 0 0,1 0 1 0 0,-1 1-1 0 0,1-1 0 0 0,-1 1 0 0 0,0 0-216 0 0,4 8 477 0 0,-1 0-1 0 0,-1 1 0 0 0,2 10-476 0 0,3 10 524 0 0,-3-11-303 0 0,-1 0 1 0 0,-1 0-1 0 0,-1 1 0 0 0,-1 1-221 0 0,2 25 219 0 0,29 269 645 0 0,-23-198-679 0 0,-7 72-185 0 0,-3-130 55 0 0,0-98-149 0 0,-1 9 65 0 0,1 0 0 0 0,1-3 29 0 0,6-124 1 0 0,0 3-13 0 0,-2 96-40 0 0,-2 1 26 0 0,4-1 0 0 0,1 0 0 0 0,6-11 26 0 0,-3 15 71 0 0,-7 36-69 0 0,0-1 1 0 0,2 0-1 0 0,-1 1 0 0 0,3-3-2 0 0,-7 19 3 0 0,0 0 0 0 0,0-1 0 0 0,0 1 0 0 0,0 0 0 0 0,0-1 0 0 0,1 1 0 0 0,-1 0 0 0 0,0 0 0 0 0,0-1 0 0 0,0 1 0 0 0,0 0 0 0 0,1 0 1 0 0,-1-1-1 0 0,0 1 0 0 0,0 0 0 0 0,0 0 0 0 0,1 0 0 0 0,-1-1 0 0 0,0 1 0 0 0,1 0 0 0 0,-1 0 0 0 0,0 0 0 0 0,0 0 0 0 0,1 0 0 0 0,-1-1 0 0 0,0 1 0 0 0,1 0 0 0 0,-1 0 0 0 0,0 0 1 0 0,0 0-1 0 0,1 0 0 0 0,-1 0 0 0 0,0 0 0 0 0,1 0 0 0 0,-1 0 0 0 0,0 0 0 0 0,1 0 0 0 0,-1 0 0 0 0,0 0 0 0 0,0 1 0 0 0,1-1 0 0 0,-1 0 0 0 0,0 0-3 0 0,8 8 69 0 0,-2 7-55 0 0,0 0 1 0 0,-1 0 0 0 0,-1 0-1 0 0,0 1 1 0 0,-1 0 0 0 0,0 10-15 0 0,8 32-3 0 0,-8-35 3 0 0,2 6 0 0 0,-4-29 0 0 0,-1 1 0 0 0,0-1 0 0 0,0 1 0 0 0,0-1 0 0 0,0 1 0 0 0,1-1 0 0 0,-1 0 0 0 0,0 1 0 0 0,0-1 0 0 0,1 1 0 0 0,-1-1 0 0 0,0 0 0 0 0,1 1 0 0 0,-1-1 0 0 0,0 0 0 0 0,1 1 0 0 0,-1-1 0 0 0,1 0 0 0 0,-1 0 0 0 0,1 0 0 0 0,-1 0 0 0 0,1 0 0 0 0,-1 0 0 0 0,1 0 0 0 0,0 0 0 0 0,-1 0 0 0 0,1 0 0 0 0,0 0 0 0 0,-1-1 0 0 0,1 1 0 0 0,-1 0 0 0 0,1 0 0 0 0,-1-1 0 0 0,1 1 0 0 0,-1 0 0 0 0,1-1 0 0 0,-1 1 0 0 0,1-1 0 0 0,-1 1 0 0 0,1-1 0 0 0,-1 1 0 0 0,0-1 0 0 0,1 1 0 0 0,-1-1 0 0 0,0 1 0 0 0,1-1 0 0 0,-1 1 0 0 0,0-1 0 0 0,0 1 0 0 0,0-1 0 0 0,1 0 0 0 0,6-23 0 0 0,5-26 0 0 0,-3 14 0 0 0,2-25 0 0 0,-7 33 49 0 0,1 1 1 0 0,1 1-1 0 0,1-1 0 0 0,1 1 1 0 0,12-24-50 0 0,-14 34 46 0 0,-4 12-34 0 0,-1 0-1 0 0,1 0 1 0 0,0 0 0 0 0,0 0 0 0 0,0 1-1 0 0,0-1 1 0 0,1 1 0 0 0,2-3-12 0 0,21-21 237 0 0,-24 27-207 0 0,0 0-1 0 0,-1 0 1 0 0,1 1-1 0 0,0-1 1 0 0,-1 1-1 0 0,1 0 1 0 0,0-1 0 0 0,-1 1-1 0 0,1 0 1 0 0,-1 0-1 0 0,1 0 1 0 0,-1 0-30 0 0,2 1 35 0 0,-1 0 0 0 0,0 0 0 0 0,1 0 0 0 0,-1 0-1 0 0,0 1 1 0 0,0-1 0 0 0,0 1 0 0 0,0-1 0 0 0,-1 1 0 0 0,1 0 0 0 0,-1 0 0 0 0,1 0 0 0 0,0 2-35 0 0,1 7 47 0 0,0 0 0 0 0,0-1 1 0 0,-1 3-48 0 0,4 12 17 0 0,7 42 56 0 0,-3 0-1 0 0,-2 7-72 0 0,-3-28-1 0 0,3 2 1 0 0,3 7 0 0 0,1 9 0 0 0,35 161 0 0 0,-20-115 0 0 0,-19-81-72 0 0,-7-28-33 0 0,-1-2-14 0 0,0 0-34 0 0,0 0-142 0 0,1-2-66 0 0,2 0 101 0 0,-1 0 0 0 0,0-1 1 0 0,0 1-1 0 0,0-1 0 0 0,0 1 1 0 0,0-1-1 0 0,0 0 0 0 0,0 0 0 0 0,-1 0 1 0 0,0 0-1 0 0,1 0 0 0 0,-1 0 1 0 0,0 0-1 0 0,0-2 260 0 0,4-14-2901 0 0,0-1-5360 0 0</inkml:trace>
  <inkml:trace contextRef="#ctx0" brushRef="#br0" timeOffset="369.648">680 67 9672 0 0,'0'1'440'0'0,"3"4"-334"0"0,-1 0-1 0 0,1-1 1 0 0,0 1 0 0 0,0-1 0 0 0,3 3-106 0 0,-3-3 301 0 0,1 0 0 0 0,-1 0 0 0 0,-1 0-1 0 0,1 0 1 0 0,-1 0 0 0 0,1 1 0 0 0,-1-1 0 0 0,1 5-301 0 0,5 15 4039 0 0,2 8-203 0 0,-2 27-2499 0 0,-4-1 0 0 0,-2 1 1 0 0,-2 0-1338 0 0,0-55 31 0 0,-5 275 1178 0 0,5-262-979 0 0,1-1 0 0 0,2 9-230 0 0,-2-18 144 0 0,0-1 1 0 0,0 0-1 0 0,1 0 1 0 0,0 0 0 0 0,1 0-1 0 0,-1 0 1 0 0,1 0-1 0 0,0 0-144 0 0,-2-5 25 0 0,0-1-1 0 0,0 1 1 0 0,-1 0 0 0 0,1 0-1 0 0,0 0 1 0 0,0-1-1 0 0,0 1 1 0 0,0 0 0 0 0,0-1-1 0 0,0 1 1 0 0,1-1-1 0 0,-1 0 1 0 0,0 1 0 0 0,0-1-1 0 0,0 0 1 0 0,0 1-1 0 0,0-1 1 0 0,1 0-1 0 0,-1 0 1 0 0,0 0 0 0 0,0 0-1 0 0,0 0 1 0 0,1 0-1 0 0,-1-1 1 0 0,0 1 0 0 0,0 0-1 0 0,0-1-24 0 0,7-1 102 0 0,0 0-1 0 0,0 0 1 0 0,5-4-102 0 0,-3 2 23 0 0,67-21 121 0 0,-67 21-417 0 0,-9 4 122 0 0,-1 0-124 0 0,0 0-514 0 0,0 0-224 0 0,0 0-47 0 0,0 0-157 0 0,0 0-617 0 0,0 0-264 0 0,0 0-56 0 0</inkml:trace>
  <inkml:trace contextRef="#ctx0" brushRef="#br0" timeOffset="886.694">1208 585 11056 0 0,'0'0'852'0'0,"2"1"-560"0"0,16 1 26 0 0,-16-2 1165 0 0,-2 0 494 0 0,0 0 95 0 0,0 0-163 0 0,0 0-769 0 0,0 0-334 0 0,0 0-66 0 0,-1 2-622 0 0,1 0 0 0 0,-1 0 1 0 0,0 0-1 0 0,0 0 1 0 0,0 0-1 0 0,0 0 0 0 0,0 0 1 0 0,0 0-1 0 0,0-1 1 0 0,-1 1-1 0 0,0 1-118 0 0,-7 10 180 0 0,8-11-170 0 0,-1 0-1 0 0,1 0 0 0 0,0-1 0 0 0,-1 1 0 0 0,1 0 1 0 0,-1-1-1 0 0,1 1 0 0 0,-1-1 0 0 0,0 1 1 0 0,1-1-1 0 0,-1 0 0 0 0,0 0 0 0 0,-1 1-9 0 0,-12 9 24 0 0,8-6-12 0 0,0 0 0 0 0,0 0 0 0 0,0 0 0 0 0,0-1 0 0 0,-8 2-12 0 0,8-2 12 0 0,-1-1-1 0 0,1 1 0 0 0,0 1 1 0 0,1-1-1 0 0,-1 1 0 0 0,-5 5-11 0 0,9-7 26 0 0,2-3-18 0 0,0 1 1 0 0,0-1-1 0 0,1 1 0 0 0,-1-1 1 0 0,1 1-1 0 0,-1 0 0 0 0,0-1 1 0 0,1 1-1 0 0,-1 0 0 0 0,1-1 1 0 0,-1 1-1 0 0,1 0 0 0 0,0 0 1 0 0,-1 0-1 0 0,1-1 0 0 0,0 1 1 0 0,0 0-1 0 0,-1 0 0 0 0,1 0 1 0 0,0 0-1 0 0,0-1 0 0 0,0 1 1 0 0,0 0-1 0 0,0 0 1 0 0,0 0-1 0 0,0 0 0 0 0,0 0 1 0 0,1-1-1 0 0,-1 1 0 0 0,0 0 1 0 0,0 0-1 0 0,1 0 0 0 0,-1 0 1 0 0,1 0-9 0 0,0 1 14 0 0,0 0 0 0 0,0 0 0 0 0,1 0 0 0 0,-1-1 1 0 0,1 1-1 0 0,-1 0 0 0 0,1-1 0 0 0,0 1-14 0 0,7 6 28 0 0,-3-3 24 0 0,-5-4-48 0 0,0 0 0 0 0,0 0 0 0 0,0 0 0 0 0,1 0 0 0 0,-1-1 0 0 0,0 1 0 0 0,1-1 0 0 0,-1 1 0 0 0,1-1 0 0 0,-1 1 0 0 0,0-1 0 0 0,1 0 0 0 0,0 0-4 0 0,-1 1 3 0 0,43 8 18 0 0,-10-2 123 0 0,-32-7-133 0 0,-1 1 1 0 0,1-1-1 0 0,-1 1 0 0 0,1 0 1 0 0,0-1-1 0 0,-1 1 0 0 0,0 0 1 0 0,1 0-1 0 0,-1 0 1 0 0,1 0-1 0 0,-1 0 0 0 0,0 0 1 0 0,0 0-1 0 0,0 0 0 0 0,1 1-11 0 0,1 1 41 0 0,-1-1-6 0 0,0 0 0 0 0,0 1 0 0 0,0-1 0 0 0,0 1 0 0 0,-1 0 0 0 0,1-1 0 0 0,-1 1 0 0 0,1 0 0 0 0,-1 0 0 0 0,0 0 0 0 0,0 0 0 0 0,0 0 0 0 0,-1 0 0 0 0,1 0 0 0 0,-1 0 0 0 0,1 0 0 0 0,-1 0 0 0 0,0 0 0 0 0,0 0 0 0 0,-1 1 1 0 0,1-1-36 0 0,-3 10 11 0 0,-1-1 1 0 0,-1 0 0 0 0,1 0 0 0 0,-2-1 0 0 0,0 0 0 0 0,0 1-1 0 0,-1-2 1 0 0,0 1 0 0 0,-4 3-12 0 0,4-7-191 0 0,0 0 0 0 0,-1 0 0 0 0,1-1-1 0 0,-1 0 1 0 0,-1 0 0 0 0,1-1 0 0 0,-1 0-1 0 0,0 0 1 0 0,0-1 0 0 0,-1 0 0 0 0,1-1 0 0 0,-5 1 191 0 0,1 0-1266 0 0</inkml:trace>
  <inkml:trace contextRef="#ctx0" brushRef="#br0" timeOffset="1346.89">1699 634 5984 0 0,'0'4'70'0'0,"1"0"0"0"0,0-1 0 0 0,-1 1 0 0 0,1 0 0 0 0,1 0 0 0 0,-1-1 0 0 0,1 1 0 0 0,1 3-70 0 0,-1-3 116 0 0,0 0 0 0 0,-1 1 0 0 0,1 0 0 0 0,-1-1 0 0 0,0 1 0 0 0,0 0-116 0 0,1 2 2413 0 0,-1-1-1 0 0,1 0 1 0 0,0 1 0 0 0,2 3-2413 0 0,4 15 6251 0 0,3 19-3951 0 0,-2 1 0 0 0,-1 10-2300 0 0,6 13 308 0 0,-16-48-1148 0 0,0-15-1285 0 0,1-12 587 0 0,1-10-210 0 0</inkml:trace>
  <inkml:trace contextRef="#ctx0" brushRef="#br0" timeOffset="1747.349">1844 435 11056 0 0,'15'12'1474'0'0,"-15"-12"272"0"0,0 0 549 0 0,0 0 112 0 0,0 0-218 0 0,0 0-1005 0 0,0 0-442 0 0,0 0-92 0 0,-1 0-586 0 0,0 0 0 0 0,1-1-1 0 0,-1 1 1 0 0,0 0-1 0 0,1 0 1 0 0,-1 0 0 0 0,0 0-1 0 0,0 0 1 0 0,0 0 0 0 0,1 0-1 0 0,-1 0 1 0 0,0 0-1 0 0,0 0 1 0 0,0 0-64 0 0,-7 1 192 0 0,-4 0-377 0 0,1 1 0 0 0,0 1-1 0 0,0 0 1 0 0,0 0 0 0 0,0 1 0 0 0,1 0 0 0 0,-8 4 185 0 0,1-4-3605 0 0,16-4-3752 0 0</inkml:trace>
  <inkml:trace contextRef="#ctx0" brushRef="#br0" timeOffset="2115.665">2017 418 16847 0 0,'2'1'770'0'0,"0"0"-496"0"0,11 8 664 0 0,-11-8-126 0 0,-2-1 264 0 0,0 0 48 0 0,0 0-131 0 0,-1 3-593 0 0,-5 19-258 0 0,5-17-121 0 0,-1 1 1 0 0,1-1 0 0 0,-1 1-1 0 0,0-1 1 0 0,-1 1 0 0 0,1-1-1 0 0,-2 2-21 0 0,-3 2 0 0 0,5-5 0 0 0,-1 0 0 0 0,0 0 0 0 0,1 0 0 0 0,0 1 0 0 0,0-1 0 0 0,0 1 0 0 0,0-1 0 0 0,0 2 0 0 0,-1 5 0 0 0,-1 0 0 0 0,0 0 0 0 0,-2 3 0 0 0,4-11 0 0 0,1 1 0 0 0,0-1 0 0 0,0 1 0 0 0,0-1 0 0 0,1 1 0 0 0,-1 0 0 0 0,1 0 0 0 0,-2 9 0 0 0,2-9 37 0 0,0-1 0 0 0,0 1 0 0 0,0 0-1 0 0,0 0 1 0 0,1-1 0 0 0,0 1-1 0 0,0 0 1 0 0,0-1 0 0 0,0 1 0 0 0,0-1-1 0 0,1 1 1 0 0,-1-1 0 0 0,1 0 0 0 0,0 0-1 0 0,0 1 1 0 0,0-1-37 0 0,8 10 406 0 0,1 1 0 0 0,11 10-406 0 0,-14-15 63 0 0,-6-7-16 0 0,2 1-9 0 0,-1 1 1 0 0,1 0-1 0 0,-1 0 0 0 0,0 0 1 0 0,0 0-1 0 0,0 0 0 0 0,-1 0 1 0 0,1 1-1 0 0,-1 0 0 0 0,0-1 1 0 0,0 1-1 0 0,-1 0 0 0 0,2 4-38 0 0,-3-4 0 0 0,0 0-1 0 0,0 1 0 0 0,-1-1 1 0 0,1 0-1 0 0,-1 0 0 0 0,0 0 1 0 0,-1 0-1 0 0,1-1 0 0 0,-1 1 1 0 0,0 0-1 0 0,0 0 0 0 0,0-1 1 0 0,-1 1-1 0 0,0-1 0 0 0,0 0 1 0 0,-2 3 0 0 0,2-4-17 0 0,-1 1 0 0 0,0-1 1 0 0,1 0-1 0 0,-1-1 1 0 0,0 1-1 0 0,0-1 1 0 0,-1 1-1 0 0,1-1 1 0 0,0-1-1 0 0,-1 1 1 0 0,1 0-1 0 0,-2-1 17 0 0,-17 8-52 0 0,16-6-18 0 0,0-1-1 0 0,1 0 1 0 0,-1-1 0 0 0,0 0-1 0 0,0 0 1 0 0,-6 0 70 0 0,9-1-308 0 0,0 1-1 0 0,0-1 0 0 0,0-1 1 0 0,0 1-1 0 0,0-1 1 0 0,1 1-1 0 0,-1-1 1 0 0,0 0-1 0 0,0 0 0 0 0,0-1 1 0 0,0 1-1 0 0,1-1 1 0 0,-1 0 308 0 0,-6-6-1522 0 0</inkml:trace>
  <inkml:trace contextRef="#ctx0" brushRef="#br0" timeOffset="2452.008">2727 38 13824 0 0,'3'-3'1246'0'0,"-6"-1"-1022"0"0,-5-1 724 0 0,0 1 0 0 0,0 0 0 0 0,-1 0 0 0 0,0 1-1 0 0,1 0 1 0 0,-1 1 0 0 0,-2-1-948 0 0,5 2 111 0 0,0 0 0 0 0,0 1 0 0 0,0 0 0 0 0,0 0 0 0 0,0 0 0 0 0,1 0 0 0 0,-1 1 0 0 0,0 0 0 0 0,0 0 0 0 0,0 1 0 0 0,-5 2-111 0 0,2 0 49 0 0,0 0-1 0 0,0 1 1 0 0,0 0-1 0 0,0 1 1 0 0,1 0 0 0 0,0 0-1 0 0,0 1 1 0 0,1 0 0 0 0,0 0-1 0 0,0 1 1 0 0,0 0-1 0 0,1 0 1 0 0,-5 9-49 0 0,4-5 29 0 0,1 1-1 0 0,0 0 1 0 0,1 0-1 0 0,1 0 1 0 0,-1 0 0 0 0,2 1-1 0 0,0 0 1 0 0,1 0-1 0 0,-1 14-28 0 0,2 62 123 0 0,3 1 0 0 0,10 57-123 0 0,-6-106-126 0 0,2 0 1 0 0,4 8 125 0 0,0-2-297 0 0,10 70-2925 0 0,-19-108 886 0 0,-2-8-4403 0 0</inkml:trace>
  <inkml:trace contextRef="#ctx0" brushRef="#br0" timeOffset="2453.008">2527 467 15808 0 0,'0'0'726'0'0,"0"0"-21"0"0,0 2-453 0 0,0 1-187 0 0,-1-1-1 0 0,1 0 1 0 0,-1 1-1 0 0,0-1 1 0 0,1 0-1 0 0,-1 0 0 0 0,0 1 1 0 0,0-1-1 0 0,0 0 1 0 0,-1 0-1 0 0,1 0 0 0 0,0 0 1 0 0,-1 0-1 0 0,1-1 1 0 0,-1 1-1 0 0,0 0 0 0 0,0-1-64 0 0,-8 8 1286 0 0,0 0 0 0 0,-10 5-1286 0 0,-1 1 700 0 0,2-2-386 0 0,0 0 1 0 0,-1-2-1 0 0,-1 0 1 0 0,0-2-1 0 0,-18 7-314 0 0,-8 3 65 0 0,33-17 9 0 0,4 0-5384 0 0,10-2-1509 0 0</inkml:trace>
  <inkml:trace contextRef="#ctx0" brushRef="#br0" timeOffset="2849.163">2655 540 18655 0 0,'0'2'430'0'0,"1"0"-337"0"0,-1 0 1 0 0,1 0-1 0 0,-1 0 1 0 0,0 0 0 0 0,0 0-1 0 0,0 0 1 0 0,0 0-1 0 0,0 1 1 0 0,-1 0-94 0 0,0 18 603 0 0,3-15-517 0 0,-2-3-79 0 0,1 0 0 0 0,-1 0-1 0 0,0-1 1 0 0,1 1 0 0 0,-1 0-1 0 0,0 0 1 0 0,-1-1 0 0 0,1 1 0 0 0,0 0-1 0 0,-1-1 1 0 0,0 1 0 0 0,1 0-1 0 0,-1 0-6 0 0,-1 3 74 0 0,0 1-1 0 0,1-1 0 0 0,0 1 1 0 0,0 1-74 0 0,1-1 130 0 0,-1-1-1 0 0,0 0 1 0 0,0 0 0 0 0,-1 0 0 0 0,0 2-130 0 0,1-5 3 0 0,-1 1 1 0 0,1 0-1 0 0,0 0 0 0 0,0 0 1 0 0,0 0-1 0 0,0 0 0 0 0,1 0 1 0 0,0 0-1 0 0,0 0 0 0 0,0 0 1 0 0,0 0-1 0 0,1 0 0 0 0,-1 0 1 0 0,1 0-1 0 0,0 0 0 0 0,0 0 1 0 0,1 0-1 0 0,-1 0 0 0 0,1-1 1 0 0,-1 1-1 0 0,1-1 0 0 0,3 4-3 0 0,-1-2-39 0 0,0 0 0 0 0,0 0 0 0 0,0-1 0 0 0,1 1 0 0 0,-1-1 0 0 0,1 0 39 0 0,-2-2 47 0 0,0-1 0 0 0,0 1 0 0 0,0-1 0 0 0,0 0 0 0 0,0 0 0 0 0,0 0 0 0 0,1 0 0 0 0,-1 0 0 0 0,0-1 0 0 0,0 1 1 0 0,1-1-1 0 0,-1 0 0 0 0,1 0-47 0 0,21-2 529 0 0,-24 2-498 0 0,1-1 0 0 0,-1 1 0 0 0,0 0 0 0 0,1-1-1 0 0,-1 0 1 0 0,0 1 0 0 0,1-1 0 0 0,-1 0 0 0 0,0 1-1 0 0,0-1 1 0 0,1 0 0 0 0,-1 0 0 0 0,0 0 0 0 0,0 0-1 0 0,0 0 1 0 0,0 0 0 0 0,0-1-31 0 0,1-1 47 0 0,0 0 0 0 0,0-1 0 0 0,0 1 0 0 0,0 0 0 0 0,0-1 0 0 0,-1 0 0 0 0,0 1 0 0 0,0-1 0 0 0,0 0 0 0 0,0 0 0 0 0,0 0 0 0 0,-1 1 0 0 0,0-1 0 0 0,0 0 0 0 0,0-2-47 0 0,0 1-3 0 0,-1-1 0 0 0,-1 1 0 0 0,1 0-1 0 0,-1-1 1 0 0,0 1 0 0 0,0 0 0 0 0,0 0 0 0 0,-1 0-1 0 0,0 0 1 0 0,0 1 0 0 0,0-1 0 0 0,0 1 0 0 0,-1 0-1 0 0,0 0 4 0 0,-9-9-53 0 0,-1 0 1 0 0,-1 1-1 0 0,-8-5 53 0 0,5 5-39 0 0,2-1 1 0 0,-8-8 38 0 0,15 13-56 0 0,-1 0 0 0 0,1 1 0 0 0,-9-5 56 0 0,7 5-279 0 0,1 0 0 0 0,-9-8 279 0 0,1 1-3267 0 0,13 11 1316 0 0</inkml:trace>
  <inkml:trace contextRef="#ctx0" brushRef="#br0" timeOffset="3203.212">2772 614 13968 0 0,'0'0'637'0'0,"2"1"-13"0"0,0 0-606 0 0,-1 0 0 0 0,0 0 0 0 0,1 1 0 0 0,-1-1 0 0 0,0 1 0 0 0,0-1 1 0 0,0 1-1 0 0,0-1 0 0 0,0 1 0 0 0,0 0 0 0 0,0 0 0 0 0,-1-1 0 0 0,1 2-18 0 0,7 29 257 0 0,0 2 1539 0 0,-3-22-974 0 0,-1 2 1 0 0,-1-1 0 0 0,0 0-1 0 0,0 11-822 0 0,1 3 579 0 0,-4-25-457 0 0,0-1 0 0 0,1 1 1 0 0,-1 0-1 0 0,0-1 0 0 0,1 1 0 0 0,-1-1 0 0 0,1 1 0 0 0,0-1 1 0 0,-1 1-1 0 0,1-1 0 0 0,0 1 0 0 0,0-1 0 0 0,1 1-122 0 0,-2-1 18 0 0,1-1-1 0 0,0 0 1 0 0,-1 0-1 0 0,1 0 1 0 0,-1 1 0 0 0,1-1-1 0 0,0 0 1 0 0,-1 0-1 0 0,1 0 1 0 0,0 0-1 0 0,-1 0 1 0 0,1 0-1 0 0,0 0 1 0 0,-1-1-1 0 0,1 1 1 0 0,-1 0-1 0 0,1 0 1 0 0,0 0-1 0 0,-1-1 1 0 0,1 1-1 0 0,-1 0 1 0 0,1 0-1 0 0,-1-1 1 0 0,1 1 0 0 0,-1-1-1 0 0,1 1 1 0 0,-1 0-1 0 0,1-1 1 0 0,-1 1-1 0 0,1-1 1 0 0,-1 1-1 0 0,0-1-17 0 0,24-27 363 0 0,-20 24-178 0 0,0 0 0 0 0,-1 0 0 0 0,0-1 0 0 0,1 1 0 0 0,-2-1 0 0 0,2-1-185 0 0,13-19 405 0 0,5-7-199 0 0,-18 25-172 0 0,0 1 0 0 0,1-1 0 0 0,-1 1 0 0 0,1 0 0 0 0,1 1 0 0 0,-1-1 0 0 0,1 1 0 0 0,5-4-34 0 0,-5 3 664 0 0,0 1-2650 0 0,-4 4-6595 0 0,-2 1 1673 0 0</inkml:trace>
  <inkml:trace contextRef="#ctx0" brushRef="#br0" timeOffset="4122.815">3047 524 8752 0 0,'20'70'860'0'0,"-6"-23"1194"0"0,5 18 4046 0 0,9 36-2395 0 0,-27-94-3683 0 0,-1-5 84 0 0,0-2 22 0 0,0 0 0 0 0,0 0-34 0 0,0 0-146 0 0,0 0-63 0 0,0-3-12 0 0,-2-8 44 0 0,1 9 111 0 0,1-1 0 0 0,-1 0 0 0 0,1 0 0 0 0,0 0 0 0 0,0 0 1 0 0,0 0-1 0 0,0-2-28 0 0,3-17 196 0 0,-2 10-289 0 0,0-1 1 0 0,2 1-1 0 0,1-7 93 0 0,-3 15-3 0 0,0 1 0 0 0,0-1 0 0 0,-1 1 0 0 0,0 0 0 0 0,1-1 0 0 0,-1 1 0 0 0,-1-4 3 0 0,1 4 49 0 0,0-1 0 0 0,0 1 1 0 0,0-1-1 0 0,1 0 0 0 0,-1 1 0 0 0,1-3-49 0 0,1 1 65 0 0,3-5 27 0 0,10-14-8 0 0,-15 24-79 0 0,1 0 1 0 0,-1 0-1 0 0,1 0 1 0 0,-1 0-1 0 0,1 0 0 0 0,-1 0 1 0 0,1 0-1 0 0,0 0 1 0 0,-1 0-1 0 0,1 1 0 0 0,-1-1 1 0 0,1 0-1 0 0,-1 0 0 0 0,1 1 1 0 0,-1-1-1 0 0,1 0 1 0 0,-1 1-1 0 0,0-1 0 0 0,1 1-5 0 0,-1-1 5 0 0,6 4 4 0 0,-1 1 0 0 0,0-1 1 0 0,-1 1-1 0 0,1 0 1 0 0,-1 1-1 0 0,0-1 0 0 0,0 1 1 0 0,0 0-10 0 0,-4-5-1 0 0,31 40 55 0 0,-4-10 724 0 0,-26-30-763 0 0,0-1 0 0 0,0 1 0 0 0,0 0-1 0 0,0-1 1 0 0,0 1 0 0 0,1-1 0 0 0,-1 1-1 0 0,0-1 1 0 0,0 0 0 0 0,1 0 0 0 0,-1 1 0 0 0,0-1-1 0 0,0 0 1 0 0,1 0 0 0 0,-1 0 0 0 0,0 0-1 0 0,1-1-14 0 0,3 2 13 0 0,2-1-101 0 0,0 0 1 0 0,0 0-1 0 0,0 0 0 0 0,0-1 0 0 0,0 0 0 0 0,0-1 0 0 0,0 1 0 0 0,5-3 88 0 0,17-3-193 0 0,-26 7 201 0 0,12-5-58 0 0,-7 1-317 0 0,-6 3 348 0 0,0 0-1 0 0,-1 0 0 0 0,1 0 1 0 0,0 0-1 0 0,0 0 1 0 0,0 1-1 0 0,0-1 1 0 0,1 1-1 0 0,-1-1 0 0 0,0 1 1 0 0,0 0-1 0 0,1 0 20 0 0,-1 0 244 0 0,16-4 68 0 0,-17 3-312 0 0,8-2 0 0 0,13-9 0 0 0,-9 8 0 0 0,-4-1 0 0 0,-8 3 0 0 0,0 1 0 0 0,0-1 0 0 0,0 0 0 0 0,0 1 0 0 0,-1-1 0 0 0,1 0 0 0 0,0 0 0 0 0,-1 1 0 0 0,1-1 0 0 0,-1 0 0 0 0,0-1 0 0 0,6-16 0 0 0,-4 14-6 0 0,0 0 0 0 0,-1-1-1 0 0,1 1 1 0 0,-1-1-1 0 0,0 0 1 0 0,-1 1 0 0 0,1-1-1 0 0,-1 0 1 0 0,-1 1-1 0 0,1-1 1 0 0,-1 0 0 0 0,1 1-1 0 0,-2-1 1 0 0,1 1-1 0 0,-1-1 1 0 0,1 1 0 0 0,-1 0-1 0 0,-1-1 1 0 0,1 1-1 0 0,-2-1 7 0 0,4 5-3 0 0,-5-3 11 0 0,-12 2-66 0 0,15 3 56 0 0,1 0 0 0 0,0-1-1 0 0,0 1 1 0 0,-1 0 0 0 0,1-1 0 0 0,0 1 0 0 0,0 0-1 0 0,0 0 1 0 0,0 0 0 0 0,0 0 0 0 0,0 0-1 0 0,0 0 1 0 0,0 1 0 0 0,0-1 0 0 0,1 0 0 0 0,-1 1 2 0 0,-4 4-42 0 0,-1 3-13 0 0,0-1 1 0 0,1 1-1 0 0,1 0 1 0 0,0 0-1 0 0,0 1 1 0 0,0-1-1 0 0,0 5 55 0 0,3-10-36 0 0,0 0-1 0 0,1 1 0 0 0,0-1 1 0 0,0 0-1 0 0,0 0 0 0 0,0 1 1 0 0,0-1-1 0 0,1 0 0 0 0,0 0 1 0 0,0 2 36 0 0,3 22-170 0 0,-4-21 138 0 0,0-1 0 0 0,0 0 0 0 0,0 0 0 0 0,1 0 0 0 0,0 0 0 0 0,0 0 0 0 0,1 0 0 0 0,0-1 0 0 0,0 1 0 0 0,1 3 32 0 0,4 6-46 0 0,-5-10 35 0 0,0-1 0 0 0,0 1 0 0 0,1 0 0 0 0,-1-1 0 0 0,1 1 0 0 0,1 0 11 0 0,6 3 0 0 0,-7-6 0 0 0,1 0 0 0 0,-1-1 0 0 0,0 1 0 0 0,0-1 0 0 0,1 0 0 0 0,-1 0 0 0 0,1 0 0 0 0,-1 0 0 0 0,1-1 0 0 0,-1 1 0 0 0,1-1 0 0 0,-1 0 0 0 0,1 0 0 0 0,-1-1 0 0 0,1 1 0 0 0,-1-1 0 0 0,1 1 0 0 0,1-2 0 0 0,-1 2 0 0 0,2-2 6 0 0,1 1 0 0 0,-1-1 0 0 0,1-1 0 0 0,-1 1-1 0 0,0-1 1 0 0,0 0 0 0 0,0-1 0 0 0,0 1 0 0 0,-1-1 0 0 0,1 0-1 0 0,0-2-5 0 0,34-32 84 0 0,-37 34-72 0 0,0 1-1 0 0,0-1 1 0 0,0 1-1 0 0,-1-1 1 0 0,2-3-12 0 0,0 0 13 0 0,-3 2 41 0 0,-1 2-53 0 0,4-6 63 0 0,-3 7 5 0 0,-1 2-1 0 0,0 0 8 0 0,-1 14 8 0 0,-2-2-67 0 0,1 0 0 0 0,0 0 0 0 0,1 0 0 0 0,1 0 0 0 0,-1 1 0 0 0,2-1 0 0 0,0 0 1 0 0,0 1-1 0 0,1-1 0 0 0,3 9-17 0 0,-1-5 13 0 0,-3-13-8 0 0,-1 1 0 0 0,1-1 0 0 0,0 1 0 0 0,1-1-1 0 0,-1 0 1 0 0,0 0 0 0 0,1 1 0 0 0,0-1-1 0 0,0 0 1 0 0,0 0 0 0 0,0-1 0 0 0,0 1 0 0 0,3 2-5 0 0,-4-4 14 0 0,-1 0-1 0 0,1 0 1 0 0,0-1 0 0 0,0 1 0 0 0,0 0 0 0 0,0 0 0 0 0,0-1 0 0 0,0 1 0 0 0,0-1-1 0 0,0 1 1 0 0,1-1 0 0 0,-1 1 0 0 0,0-1 0 0 0,0 0 0 0 0,0 1 0 0 0,0-1-1 0 0,1 0 1 0 0,-1 0 0 0 0,0 0 0 0 0,0 0 0 0 0,0 0 0 0 0,1 0 0 0 0,-1 0 0 0 0,0 0-1 0 0,0-1 1 0 0,0 1 0 0 0,0 0 0 0 0,1-1 0 0 0,-1 1 0 0 0,0-1 0 0 0,0 1 0 0 0,0-1-1 0 0,0 0 1 0 0,0 1 0 0 0,0-1 0 0 0,0 0 0 0 0,0 0 0 0 0,0 0-14 0 0,2-2 69 0 0,1-1-1 0 0,-1 1 1 0 0,0-1 0 0 0,0 1 0 0 0,-1-1-1 0 0,1 0 1 0 0,-1 0 0 0 0,0 0 0 0 0,0 0-1 0 0,0-1-68 0 0,4-11 150 0 0,-1-1 0 0 0,0 0 0 0 0,-1 0 0 0 0,0 0 0 0 0,-2-1 0 0 0,0 1 0 0 0,-1-9-150 0 0,-4-51 420 0 0,-4 1 1 0 0,-3 0 0 0 0,-7-21-421 0 0,7 54 214 0 0,-2 1 0 0 0,-16-39-214 0 0,26 77 1 0 0,0 0 0 0 0,1 0 0 0 0,-2 0 0 0 0,1 0 0 0 0,0 1 0 0 0,-1-1-1 0 0,-14-21 76 0 0,14 36 105 0 0,1 5-157 0 0,2 0 1 0 0,0 0-1 0 0,1 0 1 0 0,0-1-1 0 0,2 1 1 0 0,0 2-25 0 0,9 31-363 0 0,5 12 363 0 0,4 14-271 0 0,-13-47 64 0 0,1 0 0 0 0,1-1 0 0 0,1 0 0 0 0,7 12 207 0 0,24 43-478 0 0,-38-73 426 0 0,0-1 0 0 0,0 1 1 0 0,1-1-1 0 0,1 0 1 0 0,-1 0-1 0 0,1-1 0 0 0,4 4 52 0 0,-5-5-76 0 0,0 0 0 0 0,0 1 0 0 0,3 5 76 0 0,-6-8-47 0 0,0 0 0 0 0,0 0 0 0 0,1-1 0 0 0,-1 1 0 0 0,1-1 0 0 0,0 1 0 0 0,0-1 0 0 0,0 0 0 0 0,1 0 0 0 0,-1-1-1 0 0,1 1 1 0 0,-1-1 0 0 0,3 2 47 0 0,-1-3-293 0 0,-1 1 0 0 0,1-1-1 0 0,-1 0 1 0 0,1 0-1 0 0,0-1 1 0 0,-1 0-1 0 0,1 1 1 0 0,0-1 0 0 0,-1-1-1 0 0,1 1 1 0 0,0-1-1 0 0,-1 0 1 0 0,1 0 0 0 0,-1 0-1 0 0,1-1 1 0 0,-1 1-1 0 0,3-2 294 0 0,17-9-6691 0 0</inkml:trace>
  <inkml:trace contextRef="#ctx0" brushRef="#br0" timeOffset="4651.032">4275 208 5984 0 0,'-7'-17'464'0'0,"7"17"-375"0"0,-1 0 1 0 0,1 0-1 0 0,0 0 1 0 0,0 0-1 0 0,0-1 1 0 0,-1 1-1 0 0,1 0 1 0 0,0 0 0 0 0,0 0-1 0 0,0 0 1 0 0,-1 0-1 0 0,1 0 1 0 0,0 0-1 0 0,0 0 1 0 0,0 0-1 0 0,-1 0 1 0 0,1 0-1 0 0,0-1 1 0 0,0 1-1 0 0,-1 0 1 0 0,1 1-1 0 0,0-1 1 0 0,0 0-1 0 0,-1 0 1 0 0,1 0-1 0 0,0 0 1 0 0,0 0-1 0 0,0 0 1 0 0,-1 0-1 0 0,1 0 1 0 0,0 0 0 0 0,0 0-1 0 0,0 0 1 0 0,-1 1-1 0 0,1-1 1 0 0,0 0-1 0 0,0 0 1 0 0,0 0-90 0 0,-2 1 5163 0 0,2 1 4177 0 0,1 2-9099 0 0,-1 1 0 0 0,2 0 1 0 0,-1 0-1 0 0,0 0 1 0 0,1-1-1 0 0,0 1 0 0 0,0-1 1 0 0,0 0-1 0 0,3 4-241 0 0,9 19 394 0 0,52 146 555 0 0,-1 25-949 0 0,-60-183 3 0 0,-1 1-1 0 0,-1 0 0 0 0,0 0 0 0 0,-1 0 0 0 0,0 10-2 0 0,-2-16-1 0 0,0-9 1 0 0,0-1 0 0 0,0 0 0 0 0,0 1 0 0 0,0-1 0 0 0,0 0 0 0 0,0 1 0 0 0,0-1 1 0 0,0 0-1 0 0,0 1 0 0 0,0-1 0 0 0,0 0 0 0 0,0 1 0 0 0,0-1 0 0 0,0 0 0 0 0,0 0 0 0 0,0 1 0 0 0,0-1 0 0 0,0 0 0 0 0,-1 1 0 0 0,1-1 1 0 0,0 0-1 0 0,0 0 0 0 0,0 1 0 0 0,-1-1 0 0 0,1 0 0 0 0,0 0 0 0 0,0 1 0 0 0,0-1 0 0 0,-11 12-16 0 0,11-12 13 0 0,0 0 0 0 0,-1 1-1 0 0,0-1 1 0 0,1 0 0 0 0,-1 1-1 0 0,1-1 1 0 0,-1 0 0 0 0,1 0-1 0 0,-1 0 1 0 0,1 0 0 0 0,-1 1-1 0 0,0-1 1 0 0,1 0 0 0 0,-1 0-1 0 0,1 0 1 0 0,-1 0 0 0 0,0 0-1 0 0,1 0 1 0 0,-1 0 0 0 0,0-1 3 0 0,-1 1-7 0 0,-2 1 6 0 0,0-1-1 0 0,0 0 1 0 0,0 0-1 0 0,0 0 1 0 0,1-1-1 0 0,-1 1 1 0 0,0-1-1 0 0,0 0 1 0 0,0 0-1 0 0,1 0 1 0 0,-1-1-1 0 0,1 1 1 0 0,-1-1-1 0 0,1 0 1 0 0,0 0-1 0 0,-1 0 1 0 0,0-2 1 0 0,-9-6-12 0 0,0-1 0 0 0,0-1 0 0 0,-4-6 12 0 0,3 3-3 0 0,8 9 16 0 0,1-1-1 0 0,0 0 1 0 0,1 0-1 0 0,0-1 1 0 0,0 1 0 0 0,0-1-1 0 0,0-2-12 0 0,3 6 80 0 0,1 3-74 0 0,0 1 0 0 0,1 0 0 0 0,-1 0 0 0 0,0-1 0 0 0,0 1 0 0 0,0 0 0 0 0,0 0-1 0 0,0 0 1 0 0,0-1 0 0 0,1 1 0 0 0,-1 0 0 0 0,0 0 0 0 0,0 0 0 0 0,0-1 0 0 0,0 1 0 0 0,1 0 0 0 0,-1 0 0 0 0,0 0 0 0 0,0 0-1 0 0,0 0 1 0 0,1 0 0 0 0,-1-1 0 0 0,0 1 0 0 0,0 0 0 0 0,1 0 0 0 0,-1 0 0 0 0,0 0 0 0 0,0 0 0 0 0,1 0 0 0 0,-1 0-1 0 0,0 0 1 0 0,0 0 0 0 0,1 0 0 0 0,-1 0 0 0 0,0 0 0 0 0,0 0 0 0 0,1 0 0 0 0,-1 0-6 0 0,12 3 256 0 0,-9-3-153 0 0,55 14 649 0 0,-42-10-678 0 0,1 1 1 0 0,-1-2-1 0 0,15 1-74 0 0,-13-2 24 0 0,1-1 0 0 0,0-1 0 0 0,0-1 0 0 0,0-1 1 0 0,-1 0-1 0 0,1-1 0 0 0,-1-1 0 0 0,0-1 0 0 0,3-2-24 0 0,-15 4-133 0 0,0 0 0 0 0,-1-1 1 0 0,0 0-1 0 0,0 0 0 0 0,0 0 0 0 0,0 0 0 0 0,-1-1 0 0 0,0 0 1 0 0,1 0-1 0 0,-2 0 0 0 0,1 0 0 0 0,-1-1 0 0 0,0 1 0 0 0,0-1 1 0 0,0 0-1 0 0,1-5 133 0 0,2-13-2709 0 0,-1 0-6384 0 0</inkml:trace>
  <inkml:trace contextRef="#ctx0" brushRef="#br0" timeOffset="6291.753">365 1544 1376 0 0,'9'25'-222'0'0,"-7"-19"1613"0"0,0 0-1 0 0,0 0 0 0 0,-1 0 0 0 0,0 0 0 0 0,0 0 1 0 0,0 2-1391 0 0,6 23 7271 0 0,0 3-3964 0 0,1 47-696 0 0,6 76-906 0 0,-8-85-1284 0 0,3 1-1 0 0,7 21-420 0 0,-14-90 70 0 0,-1 1 0 0 0,1 0 0 0 0,0 0 0 0 0,0-1 0 0 0,1 1 0 0 0,-1-1 0 0 0,1 1 0 0 0,2 1-70 0 0,-4-4 256 0 0,-1-2-10 0 0,2-1-46 0 0,5-4-152 0 0,1-1 0 0 0,-1 0 0 0 0,-1 0 0 0 0,1-1 0 0 0,-1 1 0 0 0,0-1 0 0 0,0-1 0 0 0,-1 1 0 0 0,0-1 0 0 0,-1 0 0 0 0,1 0 0 0 0,-2-1 0 0 0,1 1-48 0 0,4-13-6 0 0,-1 1 0 0 0,-1-1 0 0 0,-1 0 0 0 0,0-1 0 0 0,-2 0 6 0 0,0 11 0 0 0,-3 10 1 0 0,1 1-1 0 0,-1 0 0 0 0,0 0 1 0 0,0-1-1 0 0,0 1 0 0 0,0 0 1 0 0,0 0-1 0 0,0-1 1 0 0,0 1-1 0 0,0 0 0 0 0,1 0 1 0 0,-1-1-1 0 0,0 1 1 0 0,0 0-1 0 0,0 0 0 0 0,1 0 1 0 0,-1-1-1 0 0,0 1 0 0 0,0 0 1 0 0,0 0-1 0 0,1 0 1 0 0,-1 0-1 0 0,0 0 0 0 0,1-1 1 0 0,-1 1-1 0 0,0 0 0 0 0,0 0 1 0 0,1 0-1 0 0,0 1 3 0 0,0-1-1 0 0,0 1 1 0 0,0 0 0 0 0,0 0 0 0 0,0-1 0 0 0,0 1-1 0 0,0 0 1 0 0,0 0 0 0 0,0 0 0 0 0,-1 0-1 0 0,1 0 1 0 0,0 0 0 0 0,-1 0 0 0 0,1 0 0 0 0,0 1-3 0 0,10 24-93 0 0,-6-15 37 0 0,2 4-52 0 0,-1-2-195 0 0,0 0 1 0 0,1 0-1 0 0,2 1 303 0 0,-7-11 33 0 0,0 0-1 0 0,0 0 0 0 0,0-1 1 0 0,1 1-1 0 0,-1-1 0 0 0,1 0 1 0 0,-1 1-1 0 0,1-1 0 0 0,0 0 1 0 0,0 0-1 0 0,0-1 0 0 0,0 1 1 0 0,0-1-1 0 0,1 1 1 0 0,-1-1-33 0 0,-1-1 4 0 0,0 0 0 0 0,0 0 1 0 0,1 0-1 0 0,-1 0 1 0 0,0 0-1 0 0,0 0 1 0 0,0-1-1 0 0,0 1 1 0 0,0-1-1 0 0,0 1 0 0 0,0-1 1 0 0,0 0-1 0 0,0 0 1 0 0,-1 0-1 0 0,1 0 1 0 0,0 0-1 0 0,0 0 1 0 0,-1-1-1 0 0,1 1 0 0 0,-1 0 1 0 0,1-1-1 0 0,0 0-4 0 0,3-4 27 0 0,0 1-1 0 0,0-1 0 0 0,-1 0 1 0 0,1-1-1 0 0,0-2-26 0 0,-2 3 6 0 0,9-14 44 0 0,-2-1 1 0 0,0 0-1 0 0,1-9-50 0 0,8-11 27 0 0,-14 31-17 0 0,0 1-1 0 0,-1-1 0 0 0,0 0 0 0 0,0-2-9 0 0,-3 8 1 0 0,0 0 0 0 0,0 0 0 0 0,1 0 0 0 0,-1 1 0 0 0,1-1 0 0 0,0 1 0 0 0,0-1 0 0 0,0 1 0 0 0,0 0 0 0 0,1 0 0 0 0,-1 0 0 0 0,1 0 0 0 0,0 0 0 0 0,1-1-1 0 0,-3 3 66 0 0,2 2 1 0 0,-1 0-61 0 0,0 0 0 0 0,1 0 0 0 0,-1 0 0 0 0,0 0 0 0 0,0 1 0 0 0,0-1 1 0 0,0 1-1 0 0,0-1 0 0 0,0 1 0 0 0,0 0 0 0 0,0 0 0 0 0,-1 0 0 0 0,1 0 0 0 0,-1 0 0 0 0,1 0 0 0 0,-1 0 1 0 0,0 1-1 0 0,0-1 0 0 0,0 0 0 0 0,0 1 0 0 0,0-1 0 0 0,0 2-6 0 0,2 10 6 0 0,0-1 1 0 0,-1 1-1 0 0,1 11-6 0 0,-2-11-4 0 0,1-2 1 0 0,-2 0 0 0 0,0 0 0 0 0,0 0 1 0 0,-1 0-1 0 0,-2 9 3 0 0,3-17-19 0 0,-1 0 1 0 0,0 0-1 0 0,0 0 1 0 0,-1 0-1 0 0,1 0 1 0 0,-1 0 0 0 0,1 0-1 0 0,-1-1 1 0 0,-1 1-1 0 0,1 0 1 0 0,0-1-1 0 0,-1 0 1 0 0,0 1 0 0 0,0-1-1 0 0,0 0 1 0 0,0 0-1 0 0,-2 1 19 0 0,3-3-9 0 0,-1 0 0 0 0,1 0 0 0 0,0-1 0 0 0,0 1 0 0 0,-1 0 0 0 0,1-1 0 0 0,0 0 0 0 0,-1 1 0 0 0,1-1 0 0 0,-1 0-1 0 0,1 0 1 0 0,0 0 0 0 0,-1-1 0 0 0,1 1 0 0 0,-2-1 9 0 0,-1 0-16 0 0,1 0 0 0 0,-1-1 0 0 0,1 1 0 0 0,0-1 0 0 0,0 0 0 0 0,-1 0 0 0 0,-2-3 16 0 0,0 1-7 0 0,1 0 0 0 0,-1-1 0 0 0,1 0-1 0 0,1 0 1 0 0,-1-1 0 0 0,1 1 0 0 0,0-1 0 0 0,0 0-1 0 0,1-1 1 0 0,-4-5 7 0 0,6 9 0 0 0,-5-11 0 0 0,6 8 16 0 0,1 5 59 0 0,0 1 0 0 0,2 1-1 0 0,23 17-38 0 0,-17-11-23 0 0,1-1 1 0 0,-1 0-1 0 0,1-1 1 0 0,1 0 0 0 0,-1 0-1 0 0,1-1 1 0 0,0 0-1 0 0,1-1-13 0 0,-3 0 21 0 0,1-1 0 0 0,0-1 0 0 0,0 0 0 0 0,0 0 0 0 0,0-1 0 0 0,0 0 0 0 0,0 0 0 0 0,0-1 0 0 0,0 0 0 0 0,0-1 0 0 0,0 0 0 0 0,7-3-21 0 0,-6 2 34 0 0,-6 2-16 0 0,1 0-1 0 0,-1-1 1 0 0,1 0 0 0 0,-1 0 0 0 0,0 0-1 0 0,0 0 1 0 0,0-1 0 0 0,0 1 0 0 0,3-4-19 0 0,2-2 9 0 0,0-1 0 0 0,-1 0-1 0 0,0-1 1 0 0,0 0-1 0 0,-1 0 1 0 0,0-2-8 0 0,-3 6 3 0 0,-1-1 0 0 0,1 0 0 0 0,-1 1 0 0 0,-1-1-1 0 0,0-1 1 0 0,0 1 0 0 0,0 0 0 0 0,-1 0 0 0 0,0-1 0 0 0,0-6-3 0 0,0-5-4 0 0,0 12-2 0 0,-1 1-1 0 0,0-1 1 0 0,0 1 0 0 0,-1-1 0 0 0,0 1-1 0 0,0-1 1 0 0,0 1 0 0 0,-1 0 0 0 0,1-1 0 0 0,-3-2 6 0 0,-1 0-9 0 0,3 4-4 0 0,-1 0 0 0 0,1 0 1 0 0,-1 1-1 0 0,-1-1 0 0 0,-1-2 13 0 0,3 5-2 0 0,0 0 1 0 0,0 1-1 0 0,0-1 1 0 0,0 1-1 0 0,0 0 1 0 0,0 0-1 0 0,0-1 0 0 0,0 1 1 0 0,-1 1-1 0 0,1-1 1 0 0,0 0-1 0 0,-1 1 1 0 0,1-1-1 0 0,0 1 0 0 0,-1-1 2 0 0,-2 1-27 0 0,0 0 0 0 0,0 0-1 0 0,0 0 1 0 0,0 0-1 0 0,0 1 1 0 0,0 0-1 0 0,0 0 1 0 0,0 0-1 0 0,0 0 1 0 0,0 1-1 0 0,1 0 1 0 0,-1 0-1 0 0,1 0 1 0 0,-1 1-1 0 0,1-1 1 0 0,0 1-1 0 0,0 0 1 0 0,0 0-1 0 0,-2 3 28 0 0,1-1-50 0 0,0 0-1 0 0,1 1 1 0 0,0-1-1 0 0,0 1 1 0 0,0-1-1 0 0,1 1 1 0 0,0 0-1 0 0,0 1 1 0 0,1-1-1 0 0,-1 1 1 0 0,1-1-1 0 0,1 1 1 0 0,-1-1-1 0 0,1 2 51 0 0,1-3-19 0 0,-1 1 0 0 0,2 0 0 0 0,-1-1-1 0 0,0 1 1 0 0,2 5 19 0 0,1 7-13 0 0,-2-12-3 0 0,0-1-1 0 0,0 0 1 0 0,1 0 0 0 0,0 0 0 0 0,0 0-1 0 0,0-1 1 0 0,0 1 0 0 0,1-1-1 0 0,0 1 1 0 0,0-1 0 0 0,0 1 16 0 0,1 0-36 0 0,1 1 0 0 0,0-1 0 0 0,0 0 0 0 0,0 0 0 0 0,0 0 0 0 0,1-1 0 0 0,0 0 0 0 0,0 0 36 0 0,6 3-53 0 0,0 0 0 0 0,0-1 0 0 0,0 0 0 0 0,1-2 0 0 0,0 1 0 0 0,0-1 0 0 0,0-1 0 0 0,0 0-1 0 0,1-1 1 0 0,-1-1 0 0 0,6 0 53 0 0,-5-1 18 0 0,1 0 1 0 0,-1-1-1 0 0,0-1 0 0 0,1 0 0 0 0,-1-1 1 0 0,0-1-1 0 0,0 0 0 0 0,0-1-18 0 0,-7 2-16 0 0,-1 0 0 0 0,1-1 0 0 0,-1 1 0 0 0,0-1-1 0 0,0-1 1 0 0,0 1 0 0 0,0-1 0 0 0,-1 0 0 0 0,0 0 0 0 0,0-1 0 0 0,0 0 0 0 0,-1 0 0 0 0,0 0-1 0 0,0 0 1 0 0,0 0 0 0 0,1-5 16 0 0,1-2-183 0 0,-3 8 160 0 0,-1 0 1 0 0,0 0-1 0 0,0 0 1 0 0,0 0-1 0 0,0 0 0 0 0,-1 0 1 0 0,0-2 22 0 0,2-15-10 0 0,-1 12 9 0 0,-1 1 0 0 0,0-1 0 0 0,-1-4 1 0 0,0 11 0 0 0,0 1 0 0 0,0-1 0 0 0,-1 1 1 0 0,1-1-1 0 0,-1 1 0 0 0,0-1 0 0 0,0 1 0 0 0,0-1 0 0 0,0 1 1 0 0,0 0-1 0 0,0-1 0 0 0,0 1 0 0 0,-1 0 0 0 0,-1-2 0 0 0,2 3 0 0 0,0-1 0 0 0,0 1 0 0 0,0 0 0 0 0,-1 0 0 0 0,1 0 0 0 0,0 0 0 0 0,-1 0 0 0 0,1 0 0 0 0,-1 0 0 0 0,1 0 0 0 0,-1 1 0 0 0,1-1 0 0 0,-1 0 0 0 0,-1 0 0 0 0,2 1 0 0 0,-1 0 0 0 0,1 0 0 0 0,0 1 0 0 0,0-1 0 0 0,0 0 0 0 0,-1 0 0 0 0,1 1 0 0 0,0-1 0 0 0,0 0 0 0 0,0 1 0 0 0,0-1 0 0 0,0 1 0 0 0,0 0 0 0 0,0-1 0 0 0,0 1 0 0 0,0 0 0 0 0,0 0 0 0 0,0-1 0 0 0,0 1 0 0 0,0 0 0 0 0,0 1 0 0 0,-5 4 0 0 0,4-4 0 0 0,0 0 0 0 0,0 0 0 0 0,0 1 0 0 0,0-1 0 0 0,0 0 0 0 0,1 1 0 0 0,-1-1 0 0 0,1 1 0 0 0,0-1 0 0 0,0 1 0 0 0,0 0 0 0 0,-1 2 0 0 0,-10 38 222 0 0,8-32-119 0 0,1 0-1 0 0,0 0 1 0 0,1 1-1 0 0,0-1 1 0 0,0 1 0 0 0,1 0-1 0 0,1 10-102 0 0,1-12-108 0 0,-1-6 75 0 0,0 0 0 0 0,0 0 0 0 0,1 0 0 0 0,-1 0 0 0 0,1-1 0 0 0,0 1 0 0 0,0 0 0 0 0,0 0 0 0 0,1 0 0 0 0,0-1 0 0 0,-1 1 0 0 0,1-1 0 0 0,0 1 0 0 0,1-1 0 0 0,-1 0 0 0 0,1 1 33 0 0,-1 0 0 0 0,-1-1 0 0 0,11 6 0 0 0,-11-8 3 0 0,1 0 0 0 0,0 0 0 0 0,0 0 0 0 0,0-1 0 0 0,0 1 0 0 0,0-1 0 0 0,0 1 0 0 0,-1-1 0 0 0,1 0 0 0 0,0 0 0 0 0,0 0 0 0 0,0 0 0 0 0,0 0 0 0 0,0 0 0 0 0,0-1 0 0 0,0 1 0 0 0,0-1 0 0 0,0 1 0 0 0,0-1 0 0 0,0 0 0 0 0,1 0-3 0 0,-1 0 13 0 0,1 0 0 0 0,0-1-1 0 0,-1 1 1 0 0,1-1 0 0 0,-1 1 0 0 0,0-1-1 0 0,0 0 1 0 0,1 0 0 0 0,-1 0 0 0 0,0 0-1 0 0,0 0 1 0 0,-1-1 0 0 0,1 1 0 0 0,0-2-13 0 0,9-22 126 0 0,-2-1 0 0 0,-1 0 0 0 0,-2 0 0 0 0,0-1 0 0 0,-1-13-126 0 0,0 11 72 0 0,-1 2 19 0 0,-2-1 0 0 0,-1 1 0 0 0,-2-12-91 0 0,0-6 95 0 0,-1 7-9 0 0,-1 1 0 0 0,-2-1 0 0 0,-1 0 0 0 0,-3 1 0 0 0,-3-7-86 0 0,-13-18 74 0 0,24 60-70 0 0,1 1 1 0 0,-1 0-1 0 0,0 0 0 0 0,-1-1 0 0 0,1 1 0 0 0,0 0 1 0 0,-1 0-1 0 0,1 0 0 0 0,-1 0 0 0 0,1 1 0 0 0,-1-1 1 0 0,0 0-1 0 0,0 1 0 0 0,0-1 0 0 0,0 1 0 0 0,0 0 1 0 0,0-1-1 0 0,0 1 0 0 0,-1 0 0 0 0,-1 0-4 0 0,3 1 9 0 0,1 0 0 0 0,-1 1-1 0 0,0-1 1 0 0,0 1 0 0 0,1-1-1 0 0,-1 1 1 0 0,1-1 0 0 0,-1 1-1 0 0,0 0 1 0 0,1-1 0 0 0,-1 1 0 0 0,1 0-1 0 0,0-1 1 0 0,-1 1 0 0 0,1 0-1 0 0,-1-1 1 0 0,1 1 0 0 0,0 1-9 0 0,0-2 6 0 0,-2 3 10 0 0,1 1-1 0 0,0 0 1 0 0,0 0 0 0 0,0 0 0 0 0,0 0-1 0 0,1 1 1 0 0,0-1 0 0 0,0 0 0 0 0,0 0-1 0 0,0 1-15 0 0,8 45 159 0 0,-5-35-146 0 0,15 62 14 0 0,3 0-1 0 0,8 11-26 0 0,-25-76-3 0 0,32 77-167 0 0,-12-29 9 0 0,-16-40 1 0 0,0 0 0 0 0,1 0 0 0 0,1-1 1 0 0,1 0-1 0 0,1-1 0 0 0,1 0 0 0 0,0-1 0 0 0,2 1 160 0 0,-12-15-190 0 0,1 0 0 0 0,-1 0 0 0 0,1-1 0 0 0,-1 1-1 0 0,1-1 1 0 0,0 0 0 0 0,0 0 0 0 0,0 0 0 0 0,0-1 0 0 0,0 1-1 0 0,0-1 1 0 0,1 0 0 0 0,-1 0 0 0 0,1 0 190 0 0,-1-1-839 0 0,-1 1-1 0 0,1-1 1 0 0,0 0 0 0 0,0-1 0 0 0,0 1-1 0 0,0-1 1 0 0,-1 0 0 0 0,1 1 0 0 0,3-3 839 0 0,8-4-6648 0 0</inkml:trace>
  <inkml:trace contextRef="#ctx0" brushRef="#br0" timeOffset="7014.74">2463 1924 10592 0 0,'4'-20'488'0'0,"-3"17"-12"0"0,-1 3 2 0 0,0-1-338 0 0,0 1 0 0 0,1 0 0 0 0,-1 0 0 0 0,0 0 0 0 0,0 0 0 0 0,0 0 0 0 0,1-1-1 0 0,-1 1 1 0 0,0 0 0 0 0,0 0 0 0 0,0 0 0 0 0,0 0 0 0 0,0-1 0 0 0,1 1 0 0 0,-1 0 0 0 0,0 0 0 0 0,0-1-1 0 0,0 1 1 0 0,0 0 0 0 0,0 0 0 0 0,0 0 0 0 0,0-1 0 0 0,0 1 0 0 0,0 0 0 0 0,0 0 0 0 0,0-1 0 0 0,0 1-140 0 0,0-2 503 0 0,-1 0 1 0 0,1 1 0 0 0,-1-1 0 0 0,1 0 0 0 0,-1 1 0 0 0,0-1 0 0 0,0 1 0 0 0,0-1 0 0 0,-1 0-504 0 0,1 0 132 0 0,0 0 0 0 0,0 0 0 0 0,-1 0 0 0 0,1 0 0 0 0,-1 1 0 0 0,1-1 0 0 0,-1 0 0 0 0,0 1 0 0 0,0 0 0 0 0,1-1 0 0 0,-1 1 0 0 0,0 0 0 0 0,-1 0-132 0 0,0 0 25 0 0,-1 1 0 0 0,1 0-1 0 0,-1 0 1 0 0,0 1 0 0 0,1-1-1 0 0,-1 1 1 0 0,1 0 0 0 0,0-1-1 0 0,-1 2 1 0 0,1-1-1 0 0,0 0 1 0 0,-1 1 0 0 0,1-1-1 0 0,0 1 1 0 0,0 0 0 0 0,0 0-1 0 0,1 0 1 0 0,-1 0 0 0 0,0 1-1 0 0,-1 1-24 0 0,-2 3 30 0 0,0-1-1 0 0,1 1 0 0 0,-1 1 1 0 0,1-1-1 0 0,1 1 1 0 0,0 0-1 0 0,-3 7-29 0 0,5-10 13 0 0,1 0-1 0 0,-1 0 1 0 0,1 0 0 0 0,1 1 0 0 0,-1-1-1 0 0,1 0-12 0 0,-2 12 17 0 0,1-13-9 0 0,1 0-1 0 0,0 0 0 0 0,-1 0 0 0 0,1 0 0 0 0,1-1 0 0 0,-1 1 1 0 0,1 0-1 0 0,-1 0 0 0 0,1 0 0 0 0,0 0 0 0 0,0-1 1 0 0,1 1-1 0 0,-1-1 0 0 0,1 1 0 0 0,0-1 0 0 0,0 1 1 0 0,0-1-1 0 0,0 0 0 0 0,1 0 0 0 0,-1 0-7 0 0,1 0 18 0 0,0 0 0 0 0,1-1 1 0 0,-1 0-1 0 0,0 0 0 0 0,1 0 0 0 0,-1 0 0 0 0,3 0-18 0 0,-4-1 21 0 0,0-1-1 0 0,0 1 1 0 0,1-1 0 0 0,-1 0 0 0 0,0 0 0 0 0,0 0-1 0 0,1 0 1 0 0,-1 0 0 0 0,0 0 0 0 0,0-1 0 0 0,1 1 0 0 0,-1-1-1 0 0,0 1 1 0 0,0-1 0 0 0,1 0-21 0 0,2-3 48 0 0,0 1 0 0 0,1-1 1 0 0,-2 0-1 0 0,1 0 0 0 0,0 0 1 0 0,-1-1-1 0 0,0 0 0 0 0,0 0 0 0 0,0 0 1 0 0,0-1-49 0 0,4-5 82 0 0,-4 6-40 0 0,-1 0-1 0 0,0-1 1 0 0,0 1-1 0 0,1-4-41 0 0,7-13 108 0 0,-9 18-1 0 0,-3 5 72 0 0,-5 9-63 0 0,-16 68 98 0 0,18-60-217 0 0,2-1 0 0 0,-1 1 0 0 0,2 0 0 0 0,1-1 0 0 0,0 12 3 0 0,0-7-41 0 0,1 1 26 0 0,1 0 1 0 0,1 0 0 0 0,0 0 0 0 0,2 0-1 0 0,1-1 1 0 0,2 5 14 0 0,0-9 10 0 0,1 1 0 0 0,0-2 0 0 0,12 16-10 0 0,0 2 122 0 0,-19-32-105 0 0,-1-1 0 0 0,1 1 0 0 0,0 0 0 0 0,1-1-1 0 0,-1 1 1 0 0,0-1 0 0 0,1 1 0 0 0,-1-1 0 0 0,1 0-1 0 0,0 0 1 0 0,-1 0 0 0 0,1-1 0 0 0,0 1 0 0 0,0-1 0 0 0,0 0-1 0 0,0 1 1 0 0,1-1 0 0 0,-1 0 0 0 0,0-1 0 0 0,0 1-1 0 0,1-1 1 0 0,-1 1 0 0 0,0-1 0 0 0,1 0 0 0 0,-1 0 0 0 0,0-1-1 0 0,1 1 1 0 0,-1-1 0 0 0,0 1 0 0 0,1-1 0 0 0,-1 0-1 0 0,0 0 1 0 0,0-1 0 0 0,0 1 0 0 0,0 0 0 0 0,0-1 0 0 0,0 0-1 0 0,-1 0 1 0 0,1 0-17 0 0,2-2 0 0 0,-1 1 0 0 0,-1-2 0 0 0,1 1 0 0 0,0 0 0 0 0,-1-1 0 0 0,0 1 0 0 0,0-1 0 0 0,0 0 0 0 0,-1 0 0 0 0,0 2 0 0 0,-1 0 0 0 0,0-1 0 0 0,0 1 0 0 0,0 0 0 0 0,0-1 0 0 0,-1 1 0 0 0,0-1 0 0 0,1 1 0 0 0,-1-1 0 0 0,0 1 0 0 0,-1-1 0 0 0,1 1 0 0 0,0 0 0 0 0,-1-1 0 0 0,-1-1 0 0 0,-1-4 0 0 0,-1 1 0 0 0,0 0 0 0 0,-1 0 0 0 0,1 0 0 0 0,-2 0 0 0 0,1 1 0 0 0,-1 0 0 0 0,0 0 0 0 0,-1 1 0 0 0,1 0 0 0 0,-4-2 0 0 0,-9-11 0 0 0,9 10 48 0 0,0 0 0 0 0,-1 1-1 0 0,0 0 1 0 0,0 1 0 0 0,-3-1-48 0 0,-61-29 326 0 0,49 25-300 0 0,20 9-257 0 0,0 0 0 0 0,1 0 0 0 0,-1-1 1 0 0,1 1-1 0 0,0-1 0 0 0,0 0 0 0 0,0-1 0 0 0,-2-1 231 0 0,-1-1-1007 0 0,8 7 943 0 0,0 0-1 0 0,-1 0 0 0 0,1 0 1 0 0,0 0-1 0 0,-1 0 0 0 0,1 0 1 0 0,0-1-1 0 0,0 1 1 0 0,-1 0-1 0 0,1 0 0 0 0,0 0 1 0 0,0 0-1 0 0,-1-1 0 0 0,1 1 1 0 0,0 0-1 0 0,0 0 0 0 0,-1-1 1 0 0,1 1-1 0 0,0 0 1 0 0,0 0-1 0 0,0-1 0 0 0,0 1 1 0 0,-1 0-1 0 0,1 0 0 0 0,0-1 1 0 0,0 1-1 0 0,0 0 0 0 0,0-1 1 0 0,0 1-1 0 0,0 0 1 0 0,0-1-1 0 0,0 1 0 0 0,0 0 1 0 0,0-1-1 0 0,0 1 0 0 0,0 0 1 0 0,0-1-1 0 0,0 1 0 0 0,0 0 1 0 0,0 0-1 0 0,0-1 1 0 0,0 1-1 0 0,0 0 0 0 0,1-1 1 0 0,-1 1-1 0 0,0 0 0 0 0,0 0 1 0 0,0-1-1 0 0,0 1 0 0 0,1 0 1 0 0,-1 0-1 0 0,0-1 1 0 0,0 1-1 0 0,1 0 0 0 0,-1 0 1 0 0,0 0-1 0 0,0-1 0 0 0,1 1 1 0 0,-1 0-1 0 0,1 0 65 0 0,3-5-4961 0 0,-3-3-1288 0 0</inkml:trace>
  <inkml:trace contextRef="#ctx0" brushRef="#br0" timeOffset="7436.472">2614 1746 11976 0 0,'0'0'546'0'0,"0"0"-10"0"0,2 1-344 0 0,1 1-80 0 0,-1-1-1 0 0,0 1 1 0 0,0 0-1 0 0,0 0 1 0 0,-1 0-1 0 0,1 0 1 0 0,0 0-1 0 0,-1 1 1 0 0,1-1-1 0 0,-1 0 1 0 0,0 1-1 0 0,0-1 1 0 0,0 1-1 0 0,0 0-111 0 0,10 42 3521 0 0,-3-11-1799 0 0,-1-6-178 0 0,0 1-1 0 0,0 16-1543 0 0,-2-12 1138 0 0,5 17-1138 0 0,-8-46 20 0 0,-1 0-1 0 0,1 0 1 0 0,-1 0-1 0 0,1 0 1 0 0,0 0-1 0 0,1-1 1 0 0,-1 1 0 0 0,1-1-1 0 0,0 1 1 0 0,-1-1-1 0 0,1 0 1 0 0,1 0-1 0 0,0 1-19 0 0,-3-3 17 0 0,1 0 0 0 0,0 1 0 0 0,0-1 1 0 0,0 0-1 0 0,0 0 0 0 0,0 0 0 0 0,0 0 0 0 0,0 0 0 0 0,0 0 0 0 0,0-1 0 0 0,0 1 0 0 0,0-1 0 0 0,0 1 0 0 0,1-1 0 0 0,-1 0 1 0 0,0 0-1 0 0,0 0 0 0 0,1 0 0 0 0,-1 0 0 0 0,0-1 0 0 0,0 1 0 0 0,0-1 0 0 0,0 1 0 0 0,2-2-17 0 0,0 1 16 0 0,-1-1 0 0 0,0 0 1 0 0,0-1-1 0 0,0 1 0 0 0,0 0 0 0 0,0-2-16 0 0,16-11-82 0 0,-15 12 75 0 0,0-1 1 0 0,0 1-1 0 0,-1-1 0 0 0,1 0 1 0 0,-1 0-1 0 0,0-1 0 0 0,0 1 1 0 0,0-1-1 0 0,-1 1 0 0 0,1-1 1 0 0,-1 0-1 0 0,-1 0 0 0 0,2-5 7 0 0,-2 9-1 0 0,5-9 16 0 0,13 25 211 0 0,-15-11-209 0 0,0 0-1 0 0,0 0 1 0 0,-1 1-1 0 0,0-1 1 0 0,1 1-1 0 0,-1-1 1 0 0,-1 1-1 0 0,3 5-16 0 0,5 8 50 0 0,5 10-22 0 0,-10-18-16 0 0,0 0-1 0 0,1 0 1 0 0,1 0-1 0 0,4 5-11 0 0,-4-6 0 0 0,4 2 0 0 0,-6-6 0 0 0,-5-5-22 0 0,1 0 0 0 0,-1 1 0 0 0,0-1 0 0 0,1 0 0 0 0,-1 0-1 0 0,0 0 1 0 0,1 0 0 0 0,-1 0 0 0 0,1 0 0 0 0,-1 1 0 0 0,0-1 0 0 0,1 0 0 0 0,-1 0-1 0 0,1 0 1 0 0,-1 0 0 0 0,1 0 0 0 0,-1 0 0 0 0,0-1 0 0 0,1 1 0 0 0,-1 0-1 0 0,1 0 1 0 0,-1 0 0 0 0,0 0 0 0 0,1 0 0 0 0,-1-1 0 0 0,1 1 0 0 0,-1 0 0 0 0,0 0-1 0 0,1-1 1 0 0,-1 1 0 0 0,0 0 0 0 0,0 0 0 0 0,1-1 0 0 0,-1 1 0 0 0,0 0-1 0 0,0-1 1 0 0,1 1 0 0 0,-1 0 0 0 0,0-1 0 0 0,0 0 22 0 0,1 0-396 0 0,8-7-1503 0 0,-6 1-4107 0 0,-2 0-983 0 0</inkml:trace>
  <inkml:trace contextRef="#ctx0" brushRef="#br0" timeOffset="7769.688">3111 2042 11056 0 0,'16'31'1119'0'0,"8"12"98"0"0,-6-16 4522 0 0,-1 0-1673 0 0,-15-26-3784 0 0,-3-3-592 0 0,1 0 1 0 0,0-1-1 0 0,0 1 0 0 0,0 0 0 0 0,0-1 0 0 0,0 1 0 0 0,0-1 0 0 0,1-1 310 0 0,-1 2-255 0 0,3-10-1219 0 0</inkml:trace>
  <inkml:trace contextRef="#ctx0" brushRef="#br0" timeOffset="7770.688">3174 1717 5064 0 0,'0'9'448'0'0,"4"2"-352"0"0,1-2-96 0 0,0-4 0 0 0,-5-5 1368 0 0,8 3 256 0 0,2 6 48 0 0,-10-9-5616 0 0</inkml:trace>
  <inkml:trace contextRef="#ctx0" brushRef="#br0" timeOffset="12966.672">3407 1985 15488 0 0,'0'0'356'0'0,"0"0"49"0"0,0 0 19 0 0,0 0-51 0 0,0 0-97 0 0,0 0 492 0 0,0 0 243 0 0,2-9 1049 0 0,-2 8-1982 0 0,0 0 0 0 0,0 0 0 0 0,0 0 0 0 0,0 0 0 0 0,-1-1 0 0 0,1 1 0 0 0,0 0 0 0 0,-1 0 0 0 0,1 0 0 0 0,-1 0 0 0 0,1 0 0 0 0,-1 0 0 0 0,1 0 0 0 0,-1 0 0 0 0,1 0 0 0 0,-1 0 0 0 0,0 0 0 0 0,0 0 0 0 0,0 1 0 0 0,1-1 0 0 0,-1 0 0 0 0,0 0 0 0 0,0 1 0 0 0,0-1 0 0 0,0 1 0 0 0,0-1 1 0 0,0 1-1 0 0,0-1 0 0 0,0 1 0 0 0,-1-1 0 0 0,1 1 0 0 0,-1 0-78 0 0,1 0 42 0 0,-1-1 0 0 0,1 1 0 0 0,-1 0 0 0 0,1 0 1 0 0,-1 1-1 0 0,0-1 0 0 0,1 0 0 0 0,-1 0 0 0 0,1 1 1 0 0,-1-1-1 0 0,1 1 0 0 0,-1-1 0 0 0,1 1 0 0 0,0 0 1 0 0,-1 0-1 0 0,1-1 0 0 0,0 1 0 0 0,-1 0 0 0 0,1 0 1 0 0,0 0-1 0 0,0 0 0 0 0,0 1 0 0 0,0-1 0 0 0,0 0 1 0 0,0 1-43 0 0,-3 3 62 0 0,1 0 0 0 0,0 0 0 0 0,1 1 0 0 0,-1-1 0 0 0,1 1 0 0 0,0-1 0 0 0,0 1 0 0 0,1 0 0 0 0,0-1 0 0 0,0 1 0 0 0,0 0 0 0 0,1 0 0 0 0,0 0 0 0 0,0 0 0 0 0,0 0 0 0 0,1 0 0 0 0,0 3-62 0 0,0-4 90 0 0,0 0 0 0 0,0-1-1 0 0,0 1 1 0 0,0-1 0 0 0,1 1-1 0 0,0-1 1 0 0,0 0 0 0 0,0 1-1 0 0,0-1 1 0 0,1 0 0 0 0,-1 0-1 0 0,1-1 1 0 0,0 1 0 0 0,0 0 0 0 0,2 0-90 0 0,-1 1 39 0 0,0-1 0 0 0,0 1 0 0 0,1-1 1 0 0,0 0-1 0 0,0 0 0 0 0,0-1 0 0 0,0 1 1 0 0,0-1-1 0 0,1 0 0 0 0,-1-1 1 0 0,1 1-1 0 0,0-1 0 0 0,5 1-39 0 0,3-1 42 0 0,-9 0 30 0 0,1-1 0 0 0,1 0 0 0 0,-1-1 0 0 0,0 1 0 0 0,0-1 0 0 0,0-1 0 0 0,0 1 0 0 0,0-1 0 0 0,0 0-1 0 0,0 0 1 0 0,3-2-72 0 0,-7 3-53 0 0,-2 0-106 0 0,12-11-3199 0 0,-10 10 1703 0 0</inkml:trace>
  <inkml:trace contextRef="#ctx0" brushRef="#br0" timeOffset="13530.563">3610 1515 456 0 0,'12'14'3295'0'0,"-7"-6"392"0"0,-2 0 0 0 0,1 0 0 0 0,-1 0 0 0 0,1 4-3687 0 0,2 3 1684 0 0,1 7-757 0 0,-1 0 0 0 0,-1 0 0 0 0,-1 0 0 0 0,0 6-927 0 0,6 91 1091 0 0,5 73-331 0 0,-10-130-369 0 0,4 3-391 0 0,-5-47 11 0 0,0 8-1 0 0,-5-24-2 0 0,1-2-7 0 0,0 1 0 0 0,0-1 0 0 0,0 0 0 0 0,0 1 0 0 0,0-1 0 0 0,0 1 0 0 0,0-1 0 0 0,0 1 0 0 0,0-1 0 0 0,0 0 0 0 0,0 1 0 0 0,0-1 0 0 0,0 1 0 0 0,0-1 0 0 0,1 0 0 0 0,-1 1 0 0 0,0-1 0 0 0,0 1 0 0 0,0-1 0 0 0,1 0 0 0 0,-1 1 0 0 0,0-1 0 0 0,0 0 0 0 0,1 1 0 0 0,-1-1 0 0 0,0 0 0 0 0,1 0 0 0 0,-1 1 0 0 0,1-1-1 0 0,-1 0-6 0 0,0 0 0 0 0,0 1 0 0 0,1-1-1 0 0,-1 0 1 0 0,0 0 0 0 0,0 0 0 0 0,1 0 0 0 0,-1 0-1 0 0,0 0 1 0 0,0 0 0 0 0,0 0 0 0 0,1 0 0 0 0,-1 0-1 0 0,0 0 1 0 0,0 0 0 0 0,1 0 0 0 0,-1 0 0 0 0,0 0-1 0 0,0 0 1 0 0,1 0 0 0 0,-1 0 0 0 0,0 0-1 0 0,0 0 1 0 0,1 0 0 0 0,-1-1 0 0 0,0 1 0 0 0,0 0-1 0 0,0 0 1 0 0,1 0 0 0 0,-1 0 0 0 0,0 0 0 0 0,0-1-1 0 0,0 1 1 0 0,0 0 0 0 0,1 0 0 0 0,-1 0 0 0 0,0-1-1 0 0,0 1 1 0 0,0 0 0 0 0,0 0 0 0 0,0-1 0 0 0,0 1-1 0 0,1 0 7 0 0,3-10-367 0 0,5-19-2901 0 0,8-18 3268 0 0,-9 26-1793 0 0,-1-1 1 0 0,0 0-1 0 0,1-14 1793 0 0,-3 11-1300 0 0,1 0-1 0 0,1 0 0 0 0,6-12 1301 0 0,32-68-216 0 0,-40 95 259 0 0,-4 6 321 0 0,1 0-1 0 0,0 0 0 0 0,0 0 0 0 0,0 0 0 0 0,0 0 0 0 0,1 1 1 0 0,0-1-1 0 0,-1 1 0 0 0,3-1-363 0 0,2-3 1248 0 0,0 0 381 0 0,1 3 2432 0 0,-9 24-2461 0 0,0-17-1545 0 0,1 0-1 0 0,-1 0 0 0 0,-1 0 1 0 0,1 0-1 0 0,0 0 1 0 0,-1-1-1 0 0,1 1 1 0 0,-1 0-1 0 0,-2 2-54 0 0,-7 13 189 0 0,6-7-125 0 0,-13 28 84 0 0,2 0 0 0 0,-4 17-148 0 0,18-52 30 0 0,1 1-1 0 0,0-1 1 0 0,0 1 0 0 0,0-1 0 0 0,1 1 0 0 0,0 0-1 0 0,0-1 1 0 0,0 1 0 0 0,0-1 0 0 0,0 1-1 0 0,1 0 1 0 0,1 1-30 0 0,-2-3 47 0 0,2 0 1 0 0,-1 0-1 0 0,0 0 0 0 0,1 0 0 0 0,-1 0 0 0 0,1 0 1 0 0,0-1-1 0 0,0 1 0 0 0,0 0 0 0 0,0-1 0 0 0,0 0 0 0 0,0 0 1 0 0,1 1-1 0 0,-1-1 0 0 0,1-1 0 0 0,0 1 0 0 0,-1 0 1 0 0,1-1-1 0 0,0 1 0 0 0,0-1 0 0 0,0 0 0 0 0,0 0 0 0 0,2 1-46 0 0,24 5 80 0 0,-14-4-33 0 0,-1 1 1 0 0,0-2-1 0 0,1 0 0 0 0,7 0-48 0 0,90 6-2606 0 0,-112-8 1052 0 0,1-1-364 0 0,3-6-68 0 0</inkml:trace>
  <inkml:trace contextRef="#ctx0" brushRef="#br0" timeOffset="13894.18">4152 1463 13016 0 0,'-1'1'59'0'0,"1"-1"1"0"0,-1 0-1 0 0,1 1 1 0 0,-1-1-1 0 0,1 1 1 0 0,-1-1-1 0 0,1 1 1 0 0,-1-1-1 0 0,1 1 1 0 0,-1 0-1 0 0,1-1 0 0 0,0 1 1 0 0,-1 0-1 0 0,1-1 1 0 0,0 1-1 0 0,0 0 1 0 0,-1-1-1 0 0,1 1 1 0 0,0 0-1 0 0,0-1 1 0 0,0 1-1 0 0,0 0 1 0 0,0 0-1 0 0,0-1 1 0 0,0 1-60 0 0,2 26 440 0 0,0-9 1278 0 0,-2 48 1500 0 0,-1 6-2135 0 0,3 0 1 0 0,6 25-1084 0 0,-3-59-177 0 0,-2-11 14 0 0,1 0 0 0 0,6 22 163 0 0,-6-35-8 0 0,-1-5-528 0 0,0 1 0 0 0,0 0 0 0 0,1-1 0 0 0,0 0 0 0 0,4 7 536 0 0,0-8-4706 0 0,2-3-1395 0 0</inkml:trace>
  <inkml:trace contextRef="#ctx0" brushRef="#br0" timeOffset="14291.572">4280 1806 10136 0 0,'0'0'464'0'0,"2"2"-10"0"0,1 0-429 0 0,-1 0-1 0 0,1 0 1 0 0,-1 0-1 0 0,0 1 1 0 0,0-1-1 0 0,0 1 1 0 0,0-1-1 0 0,0 1 1 0 0,0 0-1 0 0,-1 0 1 0 0,0 0 0 0 0,2 2-25 0 0,12 45 2024 0 0,-5-16 355 0 0,-1-6-1368 0 0,-8-22-817 0 0,1 0-1 0 0,0 1 1 0 0,0-1 0 0 0,1 0 0 0 0,-1 0-1 0 0,1 0 1 0 0,1-1 0 0 0,2 4-194 0 0,8 12 362 0 0,-13-18-271 0 0,1 0 1 0 0,0 0-1 0 0,0 0 0 0 0,0 0 0 0 0,0-1 1 0 0,1 1-1 0 0,-1 0 0 0 0,1-1 1 0 0,-1 0-1 0 0,1 0 0 0 0,0 1 0 0 0,0-2 1 0 0,0 1-1 0 0,0 0 0 0 0,0 0 0 0 0,3 0-91 0 0,-4-1 75 0 0,0 0 0 0 0,1-1 0 0 0,-1 1-1 0 0,0-1 1 0 0,1 1 0 0 0,-1-1-1 0 0,1 0 1 0 0,-1 0 0 0 0,1 0 0 0 0,-1 0-1 0 0,1 0 1 0 0,-1 0 0 0 0,1-1-1 0 0,-1 1 1 0 0,0-1 0 0 0,1 0 0 0 0,-1 0-1 0 0,0 0 1 0 0,1 0 0 0 0,-1 0 0 0 0,0 0-1 0 0,0-1 1 0 0,0 1 0 0 0,1-1-75 0 0,1-3 57 0 0,0 2-34 0 0,-1 0 0 0 0,0-1 0 0 0,1 1 0 0 0,-1-1 0 0 0,-1 0 0 0 0,1 0 0 0 0,-1 0-1 0 0,1-1 1 0 0,-1 1 0 0 0,1-3-23 0 0,2-7 14 0 0,-2 8-1 0 0,-1 0-1 0 0,0 0 1 0 0,0 0-1 0 0,0-4-12 0 0,2-1 0 0 0,0 12 5 0 0,-2-1 44 0 0,-2 3-43 0 0,-1-1 0 0 0,1 0 0 0 0,0 1 0 0 0,0-1 0 0 0,0 0 1 0 0,0 0-1 0 0,0 1 0 0 0,0-1 0 0 0,1 0 0 0 0,-1 1 0 0 0,1-1 1 0 0,0 0-1 0 0,0 0 0 0 0,0 0-6 0 0,4 21 55 0 0,-4 17-12 0 0,0-18 7 0 0,2 20-50 0 0,-1-22 53 0 0,-1 1-1 0 0,-1 0 1 0 0,0-1-1 0 0,-3 13-52 0 0,-2 39 142 0 0,2 5 218 0 0,-4 13-360 0 0,-2 13 522 0 0,9-93-315 0 0,-2 0 0 0 0,1 0 0 0 0,-1 0 0 0 0,0 0 0 0 0,-1 0 0 0 0,-1 0 0 0 0,1-1 0 0 0,-5 8-207 0 0,7-15 161 0 0,-2-3-53 0 0,0 1-87 0 0,0-1 0 0 0,-1 0 0 0 0,1 0 0 0 0,0 0 0 0 0,1-1 0 0 0,-1 1 0 0 0,0-1 0 0 0,0 1 0 0 0,0-1 0 0 0,1 0 0 0 0,-2-1-21 0 0,-1-2 27 0 0,0 0-1 0 0,0-1 1 0 0,1 1-1 0 0,0-1 1 0 0,-2-2-27 0 0,2 0 57 0 0,0 0 0 0 0,1 0 0 0 0,-1 0 0 0 0,0-7-57 0 0,-4-7 77 0 0,6 14-58 0 0,1 0 0 0 0,-1 0 0 0 0,1-1 0 0 0,1 1 0 0 0,0 0 0 0 0,0 0 0 0 0,1-5-19 0 0,0-10-62 0 0,-1 18-86 0 0,0 0 0 0 0,1 1 0 0 0,0-1-1 0 0,0 0 1 0 0,0 1 0 0 0,0-1 0 0 0,1 1 0 0 0,0 0 0 0 0,0-1 0 0 0,0 1 0 0 0,1-1 148 0 0,2-5-1630 0 0,1-1 38 0 0</inkml:trace>
  <inkml:trace contextRef="#ctx0" brushRef="#br0" timeOffset="15028.69">5264 1855 6912 0 0,'0'0'528'0'0,"0"0"-54"0"0,0 0 1042 0 0,0 0 496 0 0,0 0 100 0 0,0 0-150 0 0,-2 0-721 0 0,-1-2-1076 0 0,0 1 1 0 0,0 0 0 0 0,-1 0-1 0 0,1 0 1 0 0,0 0-1 0 0,-1 1 1 0 0,1 0 0 0 0,-1-1-1 0 0,1 1 1 0 0,-1 0-1 0 0,1 1 1 0 0,0-1 0 0 0,-1 1-1 0 0,1-1 1 0 0,0 1-1 0 0,-1 0 1 0 0,1 0 0 0 0,0 0-1 0 0,0 1 1 0 0,0-1-1 0 0,0 1 1 0 0,0 0 0 0 0,0 0-1 0 0,0 0 1 0 0,-2 2-166 0 0,-5 5 71 0 0,1 0 0 0 0,0 1 0 0 0,0 1 0 0 0,1-1 0 0 0,0 1 1 0 0,1 1-1 0 0,0-1 0 0 0,1 1 0 0 0,0 1 0 0 0,1-1 0 0 0,-1 5-71 0 0,4-11 19 0 0,1 0-1 0 0,-1 1 0 0 0,1-1 0 0 0,1 1 0 0 0,-1-1 0 0 0,1 1 1 0 0,0-1-1 0 0,0 1 0 0 0,1-1 0 0 0,0 5-18 0 0,0-6 12 0 0,0 0 0 0 0,1 0 0 0 0,-1 0 0 0 0,1 1-1 0 0,0-1 1 0 0,0-1 0 0 0,0 1 0 0 0,1 0 0 0 0,0 0 0 0 0,0-1-1 0 0,0 0 1 0 0,2 3-12 0 0,-4-7 6 0 0,-1 0-1 0 0,1 1 0 0 0,-1-1 1 0 0,1 0-1 0 0,-1 0 0 0 0,1 1 0 0 0,0-1 1 0 0,-1 0-1 0 0,1 0 0 0 0,-1 0 1 0 0,1 0-1 0 0,0 0 0 0 0,-1 0 0 0 0,1 0 1 0 0,-1 0-1 0 0,1 0 0 0 0,0 0 1 0 0,-1 0-1 0 0,1 0 0 0 0,0-1-5 0 0,1 1 14 0 0,2 0-3 0 0,0-1-1 0 0,0 0 0 0 0,0 0 1 0 0,0 0-1 0 0,0-1 0 0 0,0 1 1 0 0,-1-1-1 0 0,1 0 0 0 0,-1 0 1 0 0,1 0-1 0 0,-1 0 0 0 0,0-1 1 0 0,0 1-1 0 0,0-1 0 0 0,0 0 1 0 0,0 0-1 0 0,0 0 1 0 0,-1 0-1 0 0,0-1 0 0 0,1 1 1 0 0,-1-1-1 0 0,-1 1 0 0 0,1-1 1 0 0,0 0-1 0 0,-1 0 0 0 0,0 1 1 0 0,0-1-1 0 0,0 0 0 0 0,0-3-10 0 0,-1-68 11 0 0,0 73 44 0 0,0 2 14 0 0,0 0 2 0 0,1 1-57 0 0,0 0 0 0 0,0 0 0 0 0,0 0 0 0 0,0 0 0 0 0,0 0 1 0 0,-1 0-1 0 0,1 0 0 0 0,0 0 0 0 0,-1 0 0 0 0,1 2-14 0 0,-1-3 13 0 0,47 89 211 0 0,-38-63-224 0 0,-8-22 0 0 0,1 0 0 0 0,-1 0 0 0 0,0-1 0 0 0,1 1 0 0 0,2 3 0 0 0,-2-4-1 0 0,0 1 0 0 0,0 0 0 0 0,0-1 0 0 0,0 1 0 0 0,-1 0 0 0 0,0 0 0 0 0,0 0 0 0 0,0 0 0 0 0,0 0 0 0 0,0 2 1 0 0,-1-4-6 0 0,1-1 0 0 0,-1 1 0 0 0,1-1 0 0 0,0 0 0 0 0,-1 1 0 0 0,1-1 0 0 0,0 0 0 0 0,0 1 1 0 0,-1-1-1 0 0,1 0 0 0 0,0 0 0 0 0,0 0 0 0 0,1 0 0 0 0,-1 0 0 0 0,0 0 0 0 0,0 0 0 0 0,0 0 0 0 0,1 0 1 0 0,-1-1-1 0 0,0 1 0 0 0,1-1 0 0 0,-1 1 0 0 0,1-1 0 0 0,0 1 6 0 0,0 0-89 0 0,0 0 0 0 0,1 0 0 0 0,-1 0 0 0 0,0 1 0 0 0,0-1-1 0 0,0 1 1 0 0,1 0 89 0 0,-3-2-33 0 0,1 0-1 0 0,-1 0 0 0 0,1 0 1 0 0,-1 0-1 0 0,0 0 0 0 0,1 0 0 0 0,-1 0 1 0 0,0 0-1 0 0,1 0 0 0 0,-1 0 1 0 0,1 0-1 0 0,-1 0 0 0 0,0 0 1 0 0,1 0-1 0 0,-1 0 0 0 0,0 0 1 0 0,1-1-1 0 0,-1 1 0 0 0,0 0 0 0 0,1 0 1 0 0,-1 0-1 0 0,0-1 0 0 0,1 1 1 0 0,-1 0-1 0 0,0 0 0 0 0,0-1 34 0 0,10-7-1132 0 0,-9 7 834 0 0,3-3-328 0 0,1 0 1 0 0,-1-1 0 0 0,0 1-1 0 0,-1-1 1 0 0,1 0 0 0 0,2-5 625 0 0,5-18-1933 0 0</inkml:trace>
  <inkml:trace contextRef="#ctx0" brushRef="#br0" timeOffset="16025.265">5440 1847 10592 0 0,'8'11'792'0'0,"0"0"1"0"0,-1 0-1 0 0,-1 1 1 0 0,0 0-1 0 0,0 0 1 0 0,-1 1-1 0 0,-1-1 0 0 0,2 8-792 0 0,-3-1 630 0 0,0 1 0 0 0,-1 0 0 0 0,-1 0 0 0 0,-1 17-630 0 0,-1-16-68 0 0,-1-7 68 0 0,1-12 0 0 0,1-1 0 0 0,0 1 0 0 0,-1 0 0 0 0,1 0 0 0 0,0-1 0 0 0,0 1 0 0 0,0 0 0 0 0,0 0 0 0 0,0 0 0 0 0,0-2 0 0 0,0 0 0 0 0,0 0 0 0 0,0 1 0 0 0,0-1 0 0 0,0 0 0 0 0,0 0 0 0 0,0 0 0 0 0,0 0 0 0 0,0 1 0 0 0,0-1 0 0 0,0 0 0 0 0,0 0 0 0 0,0 0 0 0 0,0 1 0 0 0,0-1 0 0 0,0 0 0 0 0,0 0 0 0 0,0 0 0 0 0,0 0 0 0 0,0 1 0 0 0,1-1 0 0 0,-1 0 0 0 0,0 0 0 0 0,0 0 0 0 0,0 0 0 0 0,0 0 0 0 0,0 0 0 0 0,0 1 0 0 0,1-1 0 0 0,-1 0 0 0 0,0 0 0 0 0,0 0 0 0 0,0 0 0 0 0,0 0 0 0 0,1 0 0 0 0,-1 0 0 0 0,0 0 0 0 0,0 0 0 0 0,0 0 0 0 0,0 0 0 0 0,1 1 0 0 0,-1-1 0 0 0,0 0 0 0 0,0 0 0 0 0,0 0 0 0 0,0 0 0 0 0,1-1 0 0 0,-1 1 0 0 0,0 0 0 0 0,0 0 0 0 0,0 0 0 0 0,1 0 0 0 0,-1 0 0 0 0,0 0 0 0 0,0 0 0 0 0,0 0 0 0 0,0 0 0 0 0,1 0 0 0 0,1-4 0 0 0,15-30 0 0 0,-15 28 0 0 0,1 0 0 0 0,0 1 0 0 0,-1-1 0 0 0,2 1 0 0 0,-1 0 0 0 0,1 0 0 0 0,0 0 0 0 0,-1 2 229 0 0,0 0 0 0 0,0 1 0 0 0,1 0-1 0 0,-1 0 1 0 0,1 0 0 0 0,0 0 0 0 0,0 0 0 0 0,0 1-1 0 0,0-1-228 0 0,3 0-139 0 0,-6 2 147 0 0,0 0-1 0 0,1 1 0 0 0,-1-1 1 0 0,0 1-1 0 0,0 0 0 0 0,0-1 1 0 0,1 1-1 0 0,-1 0 0 0 0,0-1 1 0 0,0 1-1 0 0,0 0 1 0 0,0 0-1 0 0,0 0 0 0 0,-1 0 1 0 0,1 0-1 0 0,0 1-7 0 0,1-1 10 0 0,3 6-10 0 0,0 0 0 0 0,0 1 0 0 0,0-1 0 0 0,-1 1 0 0 0,0 0 0 0 0,0 0 0 0 0,-1 0 0 0 0,0 0 0 0 0,-1 1 0 0 0,1 5 0 0 0,1-1 0 0 0,-1-1 0 0 0,2 0 0 0 0,-1 0 0 0 0,5 5 0 0 0,-7-7 0 0 0,-1-8 0 0 0,-1 0 0 0 0,1 0 0 0 0,-1 0 0 0 0,1 0 0 0 0,0 0 0 0 0,-1 0 0 0 0,1 0 0 0 0,0-1 0 0 0,0 1 0 0 0,1 0 0 0 0,-1 0 0 0 0,0-1 0 0 0,1 1 0 0 0,-1 1 0 0 0,8 5 0 0 0,-2-3 0 0 0,-5-3 0 0 0,-1-1 0 0 0,-1-1 0 0 0,1 1 0 0 0,-1-1 0 0 0,1 1 0 0 0,0-1 0 0 0,-1 1 0 0 0,1-1 0 0 0,0 0 0 0 0,-1 1 0 0 0,1-1 0 0 0,0 0 0 0 0,-1 1 0 0 0,1-1 0 0 0,0 0 0 0 0,0 0 0 0 0,-1 0 0 0 0,1 0 0 0 0,0 0 0 0 0,0 0 0 0 0,0 0 0 0 0,0 0 0 0 0,18 1 0 0 0,4-1 0 0 0,20 0 1139 0 0,-41 0-1047 0 0,1 0-33 0 0,1 0 0 0 0,-1 0 0 0 0,1 0 0 0 0,-1 1-1 0 0,1-1 1 0 0,1 2-59 0 0,-4-2 67 0 0,7 0 10 0 0,-1 0-10 0 0,0 0-54 0 0,25 0 222 0 0,-30 2-192 0 0,2 5-33 0 0,5 0-10 0 0,-1-2 0 0 0,-4 1 22 0 0,-3-4 87 0 0,-1-2 32 0 0,0 0 3 0 0,0 0-38 0 0,0 0-162 0 0,0 0-68 0 0,1 0 106 0 0,0 0 0 0 0,0 0 0 0 0,0 0 0 0 0,0 0 0 0 0,0 0 0 0 0,1 0 0 0 0,-1-1 0 0 0,0 1 0 0 0,-1 0 1 0 0,1-1-1 0 0,0 1 0 0 0,0 0 0 0 0,0-1 0 0 0,1 0 18 0 0,0 1 0 0 0,1-3 0 0 0,0 0 1 0 0,0 0-1 0 0,0 0 0 0 0,0-1 1 0 0,-1 1-1 0 0,1-1 1 0 0,-1 0-1 0 0,0 1 0 0 0,0-1 1 0 0,0 0-1 0 0,-1 0 1 0 0,1 0-1 0 0,-1 0 0 0 0,0-2 0 0 0,0 2-5 0 0,0 1-1 0 0,0-1 0 0 0,1 1 0 0 0,-1 0 0 0 0,1-1 1 0 0,0-1 5 0 0,9-20 2 0 0,-10 18 2 0 0,3-12 84 0 0,1 1 0 0 0,3-9-88 0 0,-7 24 44 0 0,0-1 0 0 0,0 1 0 0 0,-1-1 1 0 0,0 0-1 0 0,0 1 0 0 0,0-1 0 0 0,0 1 0 0 0,0-1 0 0 0,-1 1 0 0 0,1-1 0 0 0,-2-2-44 0 0,1 0 46 0 0,0 1-1 0 0,1 0 1 0 0,-1 0 0 0 0,1 0 0 0 0,0-1-46 0 0,9-237 402 0 0,-10 216-358 0 0,-2 0 0 0 0,-1 1 0 0 0,-4-15-44 0 0,-4-27 74 0 0,9 56-54 0 0,0 1 0 0 0,0-1 0 0 0,-1 1 0 0 0,-1 0 1 0 0,0 0-1 0 0,0 0 0 0 0,-3-2-20 0 0,7 12 4 0 0,0-1 0 0 0,0 1 1 0 0,0-1-1 0 0,0 1 0 0 0,0 0 0 0 0,0 0 1 0 0,0-1-1 0 0,-1 1 0 0 0,1 0 0 0 0,-1 0 1 0 0,0 0-5 0 0,-12-11 18 0 0,14 11-14 0 0,0 1 0 0 0,0-1-1 0 0,-1 1 1 0 0,1-1 0 0 0,0 1-1 0 0,-1 0 1 0 0,1-1 0 0 0,0 1-1 0 0,-1-1 1 0 0,1 1 0 0 0,0 0 0 0 0,-1-1-1 0 0,1 1 1 0 0,-1 0 0 0 0,1 0-1 0 0,0-1 1 0 0,-1 1 0 0 0,1 0-1 0 0,-1 0 1 0 0,1 0 0 0 0,-1 0-1 0 0,1-1 1 0 0,-1 1 0 0 0,1 0 0 0 0,-1 0-1 0 0,1 0 1 0 0,-1 0 0 0 0,1 0-1 0 0,-1 0-3 0 0,-2 6 28 0 0,2-6-19 0 0,-3 8 25 0 0,0 0-1 0 0,0 0 1 0 0,0 1-1 0 0,1 0 1 0 0,1-1-1 0 0,-1 1 1 0 0,1 0-1 0 0,1 0 1 0 0,0 1-1 0 0,0 3-33 0 0,-1 22 58 0 0,2 0-1 0 0,2 3-57 0 0,-1-24 2 0 0,9 95-50 0 0,4-1 0 0 0,26 94 48 0 0,-17-118-127 0 0,-11-47-123 0 0,3 25 250 0 0,-6-6-217 0 0,-6-28-113 0 0,2-1-1 0 0,1 0 1 0 0,7 20 330 0 0,5 18-3461 0 0,-17-63 1337 0 0,-1-2-2705 0 0,0 0-1155 0 0</inkml:trace>
  <inkml:trace contextRef="#ctx0" brushRef="#br0" timeOffset="16380.49">5846 2212 9960 0 0,'0'0'456'0'0,"0"0"-8"0"0,1-2-103 0 0,-1 1-16 0 0,1 0 1 0 0,0-1-1 0 0,-1 1 1 0 0,1-1-1 0 0,-1 1 1 0 0,0-1-1 0 0,1 1 1 0 0,-1-1-1 0 0,0 1 0 0 0,0-1 1 0 0,0 0-330 0 0,0 2 1281 0 0,0 0-357 0 0,2-1-157 0 0,86-22 4331 0 0,-78 21-4654 0 0,1 1-289 0 0,-5-5-202 0 0,-5 5-290 0 0,-1 1-138 0 0,0 0-942 0 0,0 0-3824 0 0,0 0-1640 0 0</inkml:trace>
  <inkml:trace contextRef="#ctx0" brushRef="#br0" timeOffset="17299.914">1672 3356 16096 0 0,'4'86'1743'0'0,"6"2"2441"0"0,-10-73-3762 0 0,-1 7 536 0 0,2 0 0 0 0,3 20-958 0 0,-2-38 71 0 0,-2-3-52 0 0,1 0-1 0 0,-1 0 0 0 0,0 0 0 0 0,1 0 1 0 0,-1 0-1 0 0,0 0 0 0 0,1 0 1 0 0,-1 0-1 0 0,0 0 0 0 0,0 0 0 0 0,0 0 1 0 0,0 0-1 0 0,0 0 0 0 0,0 0 0 0 0,-1 0 1 0 0,1 1-19 0 0,0 0-974 0 0,0-2-354 0 0,0-3-72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9:28.7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667 21 12896 0 0,'1'1'997'0'0,"1"4"-810"0"0,1 0 1 0 0,-1 0 0 0 0,0 1-1 0 0,0-1 1 0 0,0 2-188 0 0,2 10 3274 0 0,-1 1 1 0 0,0 3-3275 0 0,2 17 2487 0 0,-2-15-1974 0 0,-1 0 0 0 0,-2 0 0 0 0,0 0-1 0 0,-1 0 1 0 0,-3 8-513 0 0,0 16 392 0 0,-1 29-180 0 0,0-29-19 0 0,3 1 1 0 0,1-1-1 0 0,6 42-193 0 0,-1-53-896 0 0,-3-20-1132 0 0,0 0 0 0 0,2-1-1 0 0,0 0 1 0 0,5 14 2028 0 0,-3-13-8014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9:25.6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96 471 18919 0 0,'1'49'969'0'0,"0"-20"-601"0"0,-1 0-1 0 0,-1 0 1 0 0,-5 19-368 0 0,-10 24 115 0 0,-2 5 130 0 0,7-21 324 0 0,-5 7-569 0 0,5-18 512 0 0,1 1 1 0 0,2 5-513 0 0,7-40 250 0 0,1-9 34 0 0,0-2 4 0 0,1-2-26 0 0,2-10-142 0 0,2 1 0 0 0,0-1 0 0 0,2-3-120 0 0,5-9 74 0 0,54-143 106 0 0,1 0 144 0 0,-47 125 112 0 0,1 1 0 0 0,24-35-436 0 0,-45 76 1 0 0,5-8 87 0 0,1 0 0 0 0,-1 1 1 0 0,1-1-1 0 0,3-1-88 0 0,-7 7 29 0 0,-1 1 0 0 0,1-1 1 0 0,0 1-1 0 0,0 0 0 0 0,0 0 1 0 0,0-1-1 0 0,0 1 0 0 0,0 0 1 0 0,0 0-1 0 0,0 1 0 0 0,0-1 1 0 0,0 0-1 0 0,0 1 0 0 0,0-1 1 0 0,1 1-1 0 0,-1 0 0 0 0,0 0 1 0 0,0 0-1 0 0,1 0 0 0 0,1 0-29 0 0,-3 1 23 0 0,1-1 0 0 0,-1 1 0 0 0,0 0-1 0 0,0-1 1 0 0,1 1 0 0 0,-1 0 0 0 0,0 0 0 0 0,0 0 0 0 0,0 0-1 0 0,0 0 1 0 0,0 0 0 0 0,0 0 0 0 0,0 0 0 0 0,0 0-1 0 0,0 1 1 0 0,-1-1 0 0 0,1 0 0 0 0,-1 0 0 0 0,1 1 0 0 0,0 0-23 0 0,7 29 249 0 0,-3 5-110 0 0,-2 36-139 0 0,2 9 47 0 0,2-19-47 0 0,2-2 0 0 0,4 7 0 0 0,-10-55-7 0 0,2 10-182 0 0,8 20 189 0 0,-10-35-35 0 0,0 0-1 0 0,0 0 1 0 0,1-1 0 0 0,0 1 0 0 0,0-1 0 0 0,0 0 0 0 0,5 5 35 0 0,-2-3-154 0 0,0-1 1 0 0,0 0-1 0 0,1-1 1 0 0,0 0-1 0 0,0 0 1 0 0,3 0 153 0 0,-7-3-426 0 0,0-1 0 0 0,0 0 1 0 0,0-1-1 0 0,0 1 0 0 0,0-1 1 0 0,1 0-1 0 0,-1 0 0 0 0,0 0 0 0 0,1 0 1 0 0,-1-1-1 0 0,1 0 0 0 0,-1 0 0 0 0,1 0 1 0 0,-1-1-1 0 0,2 1 426 0 0,14-7-7466 0 0</inkml:trace>
  <inkml:trace contextRef="#ctx0" brushRef="#br0" timeOffset="340.123">886 748 2304 0 0,'2'-1'167'0'0,"4"-4"-137"0"0,7-7 3033 0 0,-12 11 382 0 0,-1 0 1283 0 0,0-11-1375 0 0,-1 9 654 0 0,0 3-3907 0 0,-1-1-1 0 0,0 0 1 0 0,0 1 0 0 0,0-1 0 0 0,0 1 0 0 0,0 0 0 0 0,0-1 0 0 0,0 1 0 0 0,0 0 0 0 0,0 0-1 0 0,0 1 1 0 0,-1-1 0 0 0,1 0 0 0 0,0 1 0 0 0,0-1 0 0 0,1 1 0 0 0,-1-1 0 0 0,0 1 0 0 0,0 0-1 0 0,0 0 1 0 0,0 0 0 0 0,1 0 0 0 0,-1 0 0 0 0,-1 1-100 0 0,-6 4 18 0 0,1 0 1 0 0,0 1-1 0 0,0 0 0 0 0,-2 3-18 0 0,3-4 98 0 0,1 1-1 0 0,0 0 1 0 0,0 0 0 0 0,1 1-1 0 0,-1 0 1 0 0,2 0-1 0 0,-1 0 1 0 0,1 0 0 0 0,1 1-1 0 0,-1-1 1 0 0,2 1-1 0 0,-1 0 1 0 0,1 0 0 0 0,0 0-1 0 0,1 2-97 0 0,0-7 7 0 0,1 1 0 0 0,0-1 0 0 0,0 1-1 0 0,0-1 1 0 0,0 1 0 0 0,1-1 0 0 0,0 1-1 0 0,0-1 1 0 0,0 1 0 0 0,0-1 0 0 0,1 0 0 0 0,-1 0-1 0 0,1 1 1 0 0,0-1 0 0 0,1 0 0 0 0,-1-1-1 0 0,1 1 1 0 0,0 0 0 0 0,-1-1 0 0 0,2 1 0 0 0,-1-1-1 0 0,0 0 1 0 0,1 0 0 0 0,-1 0 0 0 0,1-1-1 0 0,0 1 1 0 0,0-1 0 0 0,0 0 0 0 0,0 0 0 0 0,0 0-1 0 0,0-1 1 0 0,1 1 0 0 0,-1-1 0 0 0,1 0-1 0 0,-1 0 1 0 0,2-1-7 0 0,0 2 26 0 0,0-1-1 0 0,0 0 0 0 0,0-1 1 0 0,0 0-1 0 0,0 0 1 0 0,0 0-1 0 0,0 0 1 0 0,0-1-1 0 0,0 0 0 0 0,-1 0 1 0 0,1-1-1 0 0,0 0 1 0 0,0 0-1 0 0,-1 0 0 0 0,1 0 1 0 0,3-3-26 0 0,-4 1 8 0 0,0 0 0 0 0,0 0-1 0 0,-1 0 1 0 0,1 0 0 0 0,-1-1 0 0 0,0 0 0 0 0,0 1 0 0 0,-1-2 0 0 0,3-3-8 0 0,-4 4 4 0 0,0 0 1 0 0,0 1-1 0 0,-1-1 1 0 0,1 0-1 0 0,-1 0 1 0 0,0 0-1 0 0,-1 0 1 0 0,1 0 0 0 0,-1 0-1 0 0,0 0 1 0 0,0 0-1 0 0,-1-4-4 0 0,-1-2-5 0 0,0-1 0 0 0,-1 1 0 0 0,0 1 0 0 0,-1-1 0 0 0,0 0 1 0 0,-3-3 4 0 0,-11-22-51 0 0,-5-4 51 0 0,18 32-5 0 0,-36-56-742 0 0,11 24-2818 0 0,15 21-4285 0 0</inkml:trace>
  <inkml:trace contextRef="#ctx0" brushRef="#br0" timeOffset="726.896">1278 0 10136 0 0,'2'3'114'0'0,"-1"0"1"0"0,0-1 0 0 0,0 1 0 0 0,-1 0 0 0 0,1 0 0 0 0,-1 0-1 0 0,1 0 1 0 0,-1 0 0 0 0,0 0 0 0 0,0 1-115 0 0,-2 33 714 0 0,1-31-214 0 0,-6 41 2323 0 0,-2 1 0 0 0,-12 33-2823 0 0,-4 22 1171 0 0,12-41-474 0 0,-45 254 2214 0 0,52-259-2772 0 0,3 1 0 0 0,3 7-139 0 0,0-60-96 0 0,0 1 0 0 0,1-1 0 0 0,0 0 1 0 0,0 1-1 0 0,0-1 0 0 0,1 2 96 0 0,4 8-6011 0 0,-6-13-1132 0 0</inkml:trace>
  <inkml:trace contextRef="#ctx0" brushRef="#br0" timeOffset="1141.668">1355 474 3224 0 0,'-2'0'783'0'0,"-27"4"8693"0"0,-4 4-3752 0 0,4-1-4592 0 0,20-4-867 0 0,1 0 1 0 0,-1 0-1 0 0,1 1 0 0 0,0 0 0 0 0,-4 2-265 0 0,-27 12 558 0 0,0-7-182 0 0,28-8-396 0 0,0 0 0 0 0,0 0 0 0 0,0 1-1 0 0,0 1 1 0 0,1 0 0 0 0,0 0 0 0 0,-6 5 20 0 0,7-4-2521 0 0,9-1 1023 0 0</inkml:trace>
  <inkml:trace contextRef="#ctx0" brushRef="#br0" timeOffset="1142.668">1446 692 14712 0 0,'0'10'320'0'0,"0"1"0"0"0,-1-1 0 0 0,0 0 0 0 0,-1 0 0 0 0,-1 7-320 0 0,-4 27 289 0 0,1-7 923 0 0,-18 91 3172 0 0,23-119-4342 0 0,1-7-1072 0 0,0-2-4119 0 0,0 0-1759 0 0</inkml:trace>
  <inkml:trace contextRef="#ctx0" brushRef="#br0" timeOffset="1526.188">1603 628 5984 0 0,'2'2'464'0'0,"14"9"477"0"0,-16-11-914 0 0,4 3 512 0 0,0 0 0 0 0,-1 0 1 0 0,1 0-1 0 0,-1 1 0 0 0,1 0 0 0 0,-1 0 0 0 0,0-1 0 0 0,-1 2 1 0 0,1-1-1 0 0,-1 0 0 0 0,1 0 0 0 0,0 4-539 0 0,-1-2 862 0 0,1 0 0 0 0,0 0 0 0 0,1 0 0 0 0,-1-1 0 0 0,1 1 0 0 0,0-1 0 0 0,1 0 0 0 0,3 4-862 0 0,-7-7 130 0 0,1-1 0 0 0,-1 1 0 0 0,0 0 0 0 0,0 0 0 0 0,-1 0 0 0 0,1 0 0 0 0,0 0 0 0 0,-1 0 0 0 0,1 0 0 0 0,-1 0 0 0 0,0 0 1 0 0,1 0-1 0 0,-1 0 0 0 0,0 0 0 0 0,0 0-130 0 0,0 3 197 0 0,1 0 0 0 0,0 0 1 0 0,0 0-1 0 0,0 0 0 0 0,2 3-197 0 0,3 12 259 0 0,-3-8-184 0 0,0 1-1 0 0,1-1 1 0 0,1 1 0 0 0,1 1-75 0 0,-5-12 3 0 0,0 0 0 0 0,0 0 0 0 0,0 0 0 0 0,1 0 0 0 0,-1-1 1 0 0,0 1-1 0 0,1 0 0 0 0,0-1 0 0 0,-1 1 0 0 0,1-1 0 0 0,0 1 1 0 0,0-1-1 0 0,0 0 0 0 0,0 0 0 0 0,0 0 0 0 0,0 0 0 0 0,0 0 1 0 0,0 0-1 0 0,0-1 0 0 0,0 1 0 0 0,1-1 0 0 0,-1 1 0 0 0,0-1 1 0 0,0 0-1 0 0,1 0 0 0 0,-1 0 0 0 0,0 0 0 0 0,0 0 0 0 0,1 0 1 0 0,-1-1-4 0 0,7 1 33 0 0,1-1-182 0 0,-1 0 1 0 0,1-1-1 0 0,0 0 0 0 0,-1-1 1 0 0,2 0 148 0 0,-3-1 8 0 0,0 1-1 0 0,0-2 1 0 0,0 1-1 0 0,-1-1 1 0 0,1 0 0 0 0,-1 0-1 0 0,0-1 1 0 0,-1 0 0 0 0,1 0-1 0 0,-1-1 1 0 0,2-3-8 0 0,-6 7 56 0 0,0 0 1 0 0,-1 0-1 0 0,1 0 0 0 0,-1 0 0 0 0,0 0 1 0 0,1 0-1 0 0,-1 0 0 0 0,-1 0 1 0 0,1-1-1 0 0,0 1 0 0 0,-1-2-56 0 0,3-8-6 0 0,-3 11 7 0 0,0-1-1 0 0,0 1 0 0 0,0 0 0 0 0,0 0 1 0 0,0-1-1 0 0,0 1 0 0 0,-1 0 1 0 0,1 0-1 0 0,-1 0 0 0 0,0-1 0 0 0,1 1 1 0 0,-1 0-1 0 0,0 0 0 0 0,-1-2 0 0 0,-19-27-46 0 0,20 29 35 0 0,-2-2 10 0 0,0 1 0 0 0,0-1 0 0 0,-1 1 0 0 0,1 0 0 0 0,-1 0 0 0 0,0 0-1 0 0,0 0 1 0 0,0 1 0 0 0,0-1 0 0 0,-2 0 1 0 0,-4 0-25 0 0,7 4-50 0 0,3 0-1 0 0,-2 0 54 0 0,1-1-1 0 0,1 1 0 0 0,-1-1 0 0 0,0 0 1 0 0,0 1-1 0 0,0 0 0 0 0,0-1 0 0 0,0 1 1 0 0,0 0-1 0 0,1-1 0 0 0,-1 1 0 0 0,0 0 1 0 0,0 0-1 0 0,1 0 0 0 0,-1-1 0 0 0,1 1 1 0 0,-1 1 22 0 0,-4 18-5 0 0,5-18 40 0 0,-2 10 19 0 0,2-1 0 0 0,0 0-1 0 0,0 1 1 0 0,1-1 0 0 0,0 1 0 0 0,1-1-1 0 0,0 0 1 0 0,1 0 0 0 0,1 0 0 0 0,-1 0-1 0 0,3 4-53 0 0,10 19 247 0 0,1-1-1 0 0,17 25-246 0 0,-29-49-25 0 0,1 0 0 0 0,-1 0 1 0 0,2-1-1 0 0,-1 0 0 0 0,1 0 0 0 0,0 0 0 0 0,0-1 0 0 0,1 0 0 0 0,4 2 25 0 0,-10-8-417 0 0,-2-1-1351 0 0,0 0-583 0 0</inkml:trace>
  <inkml:trace contextRef="#ctx0" brushRef="#br0" timeOffset="1958.817">1737 392 2760 0 0,'0'0'248'0'0,"0"0"-248"0"0,0 0 0 0 0,0 0 0 0 0,0 12 3568 0 0,-5-1 664 0 0,5 0 136 0 0,0 5 23 0 0,0 2-2967 0 0,5-4-592 0 0,0 2-128 0 0,3 0-16 0 0,-4-2-496 0 0,4 1-104 0 0,-3-4-24 0 0,7 5 0 0 0,1-6-1632 0 0,-1 1-336 0 0</inkml:trace>
  <inkml:trace contextRef="#ctx0" brushRef="#br0" timeOffset="1959.817">2344 927 16583 0 0,'7'16'1472'0'0,"-7"-16"-1176"0"0,0 7-232 0 0,0-7-64 0 0,0 0 912 0 0,0 0 176 0 0,0 0 32 0 0,0 0 0 0 0,0 0-704 0 0,0 0-136 0 0,0-11-32 0 0,0-1-8 0 0,0 1-240 0 0,0 0 64 0 0,0 0-64 0 0,0 0 0 0 0,0-7-1320 0 0,5 2-288 0 0</inkml:trace>
  <inkml:trace contextRef="#ctx0" brushRef="#br0" timeOffset="2344.309">2218 546 16903 0 0,'0'0'368'0'0,"0"8"80"0"0,0-8 8 0 0,0 11 24 0 0,0-11-384 0 0,0 0-96 0 0,0 0 0 0 0,3 11 0 0 0,-3-4 496 0 0,0-7 80 0 0,4 11 8 0 0,-4-11 8 0 0,5 8-952 0 0,-2 0-192 0 0,-3-8-40 0 0,10 8-7271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9:24.4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614 128 11976 0 0,'0'0'922'0'0,"0"0"-246"0"0,0 0 1198 0 0,0 0 587 0 0,0 0 119 0 0,0 1-319 0 0,0 3-2166 0 0,-1-1-1 0 0,1 1 1 0 0,-1-1 0 0 0,0 1 0 0 0,0-1-1 0 0,-1 0 1 0 0,1 0 0 0 0,-1 0 0 0 0,1 0-1 0 0,-1 0 1 0 0,0 0 0 0 0,0 0 0 0 0,-1 0-1 0 0,0 0-94 0 0,-8 10 98 0 0,-1-1 0 0 0,-6 4-98 0 0,10-9 161 0 0,-8 8 23 0 0,1 1 0 0 0,0 1 1 0 0,-7 10-185 0 0,6-8 49 0 0,-1 0 0 0 0,-17 14-49 0 0,2-1 87 0 0,-78 81 581 0 0,-6 12-302 0 0,21-33-409 0 0,91-89-81 0 0,1 0 0 0 0,0 0-1 0 0,-1-1 1 0 0,1 1 0 0 0,-1-1 0 0 0,-1 1 124 0 0,4-3-244 0 0,1 1-1 0 0,-1-1 1 0 0,0 1 0 0 0,0-1-1 0 0,0 1 1 0 0,0-1 0 0 0,0 0-1 0 0,0 1 1 0 0,0-1 0 0 0,0 0-1 0 0,0 0 1 0 0,0 0 0 0 0,-1 0-1 0 0,1 0 1 0 0,0 0 0 0 0,0 0 0 0 0,0 0-1 0 0,0 0 1 0 0,0 0 0 0 0,0 0-1 0 0,0-1 1 0 0,0 1 0 0 0,0-1-1 0 0,0 1 1 0 0,0 0 0 0 0,-1-2 244 0 0,1-2-7129 0 0</inkml:trace>
  <inkml:trace contextRef="#ctx0" brushRef="#br0" timeOffset="362.339">34 98 6448 0 0,'1'-2'136'0'0,"-1"-3"66"0"0,0 0 0 0 0,1 1 1 0 0,0-1-1 0 0,-1 1 0 0 0,2 0 1 0 0,-1-1-1 0 0,0 1 1 0 0,1 0-1 0 0,0 0 0 0 0,0-1 1 0 0,0 2-1 0 0,1-1 0 0 0,1-2-202 0 0,-3 4 676 0 0,0 1-1 0 0,1-1 0 0 0,-1 0 0 0 0,1 1 0 0 0,-1-1 1 0 0,1 1-1 0 0,0-1 0 0 0,0 1 0 0 0,0 0 0 0 0,1-1-675 0 0,-2 2 184 0 0,0-1-1 0 0,0 1 1 0 0,1 0-1 0 0,-1 0 1 0 0,0 0-1 0 0,0 0 1 0 0,0 0-1 0 0,0 0 1 0 0,0 1-1 0 0,0-1 1 0 0,0 0-1 0 0,0 0 0 0 0,0 1 1 0 0,0-1-1 0 0,0 1 1 0 0,0-1-1 0 0,0 1 1 0 0,0-1-1 0 0,0 1 1 0 0,-1-1-1 0 0,1 1 1 0 0,0 0-1 0 0,0 0 1 0 0,-1-1-1 0 0,1 1 1 0 0,0 1-184 0 0,3 1 284 0 0,-1 2 0 0 0,0-1 0 0 0,0 0 0 0 0,0 1 0 0 0,0-1 0 0 0,-1 1 0 0 0,0 0 0 0 0,0 0 0 0 0,1 2-284 0 0,11 50 880 0 0,-9-29-535 0 0,1 4 105 0 0,1 29-450 0 0,-3-28 63 0 0,12 187 1 0 0,-14-201-64 0 0,9 67 0 0 0,-7-63-27 0 0,1 7-146 0 0,1-1-1 0 0,1 0 1 0 0,2 0-1 0 0,2 3 174 0 0,-8-25-200 0 0,1 0 0 0 0,-1 1 0 0 0,1-2 0 0 0,3 6 200 0 0,9 3-2333 0 0,-14-14 1536 0 0,0 0 0 0 0,0 0-1 0 0,0 0 1 0 0,1 0 0 0 0,-1 0 0 0 0,0 0 0 0 0,1-1 0 0 0,0 1 797 0 0,11 0-6424 0 0</inkml:trace>
  <inkml:trace contextRef="#ctx0" brushRef="#br0" timeOffset="701.396">610 498 16583 0 0,'2'3'255'0'0,"-1"-2"-148"0"0,-1 0 1 0 0,1 0-1 0 0,-1 0 0 0 0,1 0 0 0 0,0 0 0 0 0,0-1 0 0 0,-1 1 0 0 0,1 0 0 0 0,0-1 0 0 0,0 1 0 0 0,0-1 0 0 0,0 1 1 0 0,0-1-1 0 0,0 1 0 0 0,1-1-107 0 0,-1 1 493 0 0,-1-1 108 0 0,-23 1 821 0 0,16 0-1331 0 0,-1-1 1 0 0,1 0 0 0 0,-1 0-1 0 0,-6-2-91 0 0,-37-10 572 0 0,0-2 0 0 0,-44-20-572 0 0,73 25-62 0 0,0-1-1 0 0,1 0 0 0 0,0-2 1 0 0,1 0-1 0 0,0-2 0 0 0,1 0 1 0 0,1-1-1 0 0,0-1 0 0 0,1 0 1 0 0,-9-13 62 0 0,23 25-517 0 0,1 1 0 0 0,-1-1 1 0 0,1 1-1 0 0,0-1 0 0 0,-1-3 517 0 0,1 3-591 0 0,-6-8-1296 0 0</inkml:trace>
  <inkml:trace contextRef="#ctx0" brushRef="#br0" timeOffset="702.396">409 0 10592 0 0,'2'0'82'0'0,"-1"1"0"0"0,0-1 0 0 0,1 0 0 0 0,-1 1 0 0 0,1-1-1 0 0,-1 1 1 0 0,0-1 0 0 0,0 1 0 0 0,1 0 0 0 0,0 0-82 0 0,-1 0 19 0 0,-1 0 0 0 0,1 0-1 0 0,-1 0 1 0 0,1 0-1 0 0,-1-1 1 0 0,0 1 0 0 0,1 0-1 0 0,-1 0 1 0 0,0 0-1 0 0,0 0 1 0 0,0 0 0 0 0,1 0-1 0 0,-1 0 1 0 0,0 0-1 0 0,0 0 1 0 0,0 0 0 0 0,-1 0-19 0 0,2 6 906 0 0,0 0 1 0 0,0 0 0 0 0,0 1 0 0 0,2 2-907 0 0,-2-3 975 0 0,1 0 1 0 0,-1 0-1 0 0,0 1 1 0 0,0 3-976 0 0,-7 101 2069 0 0,3-63-1620 0 0,-5 34 320 0 0,-5-1 0 0 0,-12 43-769 0 0,8-46-1120 0 0,3 1 0 0 0,-2 57 1120 0 0,14-106-1170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9:37.6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131 487 7832 0 0,'-8'43'4078'0'0,"-13"32"-4078"0"0,0 2 6449 0 0,10-39-4228 0 0,-13 30-2221 0 0,10-31 2043 0 0,-8 38-2043 0 0,12-21 1679 0 0,22-65-1217 0 0,-2-1-1 0 0,1 0 1 0 0,3-6-462 0 0,24-47 0 0 0,13-30 0 0 0,13-24 0 0 0,-55 101-5 0 0,8-14 0 0 0,-16 31 9 0 0,0-1 0 0 0,1 0 0 0 0,-1 0 1 0 0,1 0-1 0 0,-1 0 0 0 0,1 1 0 0 0,0-1 0 0 0,0 1 0 0 0,0 0 0 0 0,-1-1 0 0 0,1 1 0 0 0,1-1-4 0 0,-1 2 139 0 0,-2 2 11 0 0,2 2-131 0 0,-1 0 0 0 0,0 0 0 0 0,-1 0 0 0 0,1 0 0 0 0,-1 1 0 0 0,1-1 0 0 0,-1 0 0 0 0,-1 0 0 0 0,1 2-19 0 0,-7 43-75 0 0,4-31-7 0 0,0 3-95 0 0,-2 10 78 0 0,1 1-1 0 0,1 0 1 0 0,2 0 0 0 0,2 29 99 0 0,2-50 0 0 0,4 0 0 0 0,-2-11 0 0 0,-4 0 0 0 0,1 0 1 0 0,1 0 1 0 0,-1 0-1 0 0,1 0 0 0 0,-1 0 0 0 0,1 0 0 0 0,-1-1 1 0 0,1 1-1 0 0,-1-1 0 0 0,1 0 0 0 0,-1 0 0 0 0,0 0 0 0 0,0 0 1 0 0,3-1-2 0 0,29-22 49 0 0,-12 8-50 0 0,-3 2-117 0 0,0 0 0 0 0,13-14 118 0 0,21-17-89 0 0,1 4 22 0 0,-51 39 80 0 0,0 1 0 0 0,-1-1-1 0 0,1 0 1 0 0,0 1 0 0 0,0 0 0 0 0,0 0-1 0 0,0 0 1 0 0,0 0 0 0 0,1 0 0 0 0,-1 0-1 0 0,0 1 1 0 0,0 0 0 0 0,0-1 0 0 0,1 1-1 0 0,-1 0 1 0 0,1 1-13 0 0,-2-1 9 0 0,0 1 0 0 0,0-1 0 0 0,0 1 0 0 0,0-1 0 0 0,0 1-1 0 0,0 0 1 0 0,0 0 0 0 0,0 0 0 0 0,0 0 0 0 0,0 1 0 0 0,-1-1 0 0 0,1 0 0 0 0,0 1-1 0 0,-1-1 1 0 0,1 1 0 0 0,-1-1 0 0 0,0 1 0 0 0,1 0 0 0 0,-1 0 0 0 0,0 0-1 0 0,0 0 1 0 0,0-1 0 0 0,0 3-9 0 0,9 33-33 0 0,-7-26 14 0 0,0 0-1 0 0,0 0 0 0 0,3 5 20 0 0,-6-16-2 0 0,0 0-1 0 0,0 1 1 0 0,1-1-1 0 0,-1 0 1 0 0,0 1-1 0 0,1-1 1 0 0,-1 0-1 0 0,0 0 1 0 0,0 1-1 0 0,1-1 1 0 0,-1 0-1 0 0,1 0 1 0 0,-1 0-1 0 0,0 0 1 0 0,1 1-1 0 0,-1-1 1 0 0,0 0-1 0 0,1 0 1 0 0,-1 0-1 0 0,1 0 1 0 0,-1 0-1 0 0,0 0 1 0 0,1 0-1 0 0,-1 0 1 0 0,1 0-1 0 0,-1 0 1 0 0,0 0-1 0 0,1 0 1 0 0,-1 0-1 0 0,1-1 3 0 0,9-2-57 0 0,-7 1 55 0 0,-1 0-1 0 0,0 0 1 0 0,0-1-1 0 0,0 1 0 0 0,0 0 1 0 0,0-1-1 0 0,0 1 1 0 0,-1-1-1 0 0,1 0 0 0 0,-1 0 1 0 0,1 0 2 0 0,11-35-56 0 0,-7 17 28 0 0,-3 13-2 0 0,-1-1 0 0 0,0 0 0 0 0,0 0-1 0 0,-1 0 1 0 0,-1 0 0 0 0,0-1 0 0 0,0 1-1 0 0,0 0 1 0 0,-2-4 30 0 0,2 13 0 0 0,0-2 0 0 0,0 0 0 0 0,0 1 0 0 0,-1-1 0 0 0,1 1 0 0 0,0-1 0 0 0,-1 1 0 0 0,1-1 0 0 0,-1 1 0 0 0,0 0 0 0 0,1-1 0 0 0,-1 1 0 0 0,0 0 0 0 0,0-1 0 0 0,1 2 0 0 0,0 0 0 0 0,0-1 0 0 0,-1 1 0 0 0,1 0 0 0 0,0 0 0 0 0,0 0 0 0 0,0-1 0 0 0,-1 1 0 0 0,1 0 0 0 0,0 0 0 0 0,0 0 0 0 0,0 0 0 0 0,-1 0 0 0 0,1 0 0 0 0,0-1 0 0 0,0 1 0 0 0,-1 0 0 0 0,1 0 0 0 0,0 0 0 0 0,0 0 0 0 0,-1 0 0 0 0,1 0 0 0 0,0 0 0 0 0,-1 0 0 0 0,1 0 0 0 0,-3 1-5 0 0,0 0 1 0 0,0 1-1 0 0,1-1 0 0 0,-1 0 0 0 0,0 1 0 0 0,1 0 0 0 0,-1-1 0 0 0,1 1 0 0 0,0 0 1 0 0,-1 1-1 0 0,1-1 0 0 0,0 0 0 0 0,0 0 0 0 0,0 1 0 0 0,1-1 0 0 0,-1 1 0 0 0,1 0 1 0 0,-1-1-1 0 0,0 4 5 0 0,-2 4-11 0 0,0 0 1 0 0,0 0 0 0 0,1 1 0 0 0,0-1-1 0 0,0 4 11 0 0,-4 23-11 0 0,4-24 47 0 0,0 0 1 0 0,0 1-1 0 0,2-1 1 0 0,0 1-1 0 0,0 0 0 0 0,1-1 1 0 0,1 1-1 0 0,0 0-36 0 0,3 9 80 0 0,-4-16-54 0 0,1 1 0 0 0,1-1 0 0 0,-1 0 0 0 0,1 0 0 0 0,0 0 0 0 0,1 0 0 0 0,-1 0 0 0 0,4 3-26 0 0,-2-3 7 0 0,0 0 0 0 0,1 0-1 0 0,0-1 1 0 0,0 0 0 0 0,1 0-1 0 0,0 0 1 0 0,0-1-1 0 0,0 0 1 0 0,1 0-7 0 0,-4-3-174 0 0,0 0-1 0 0,0 0 1 0 0,1 0-1 0 0,-1 0 1 0 0,1-1-1 0 0,-1 1 1 0 0,1-1 0 0 0,0 0-1 0 0,0 0 1 0 0,-1-1-1 0 0,1 1 1 0 0,0-1-1 0 0,0 0 1 0 0,0 0-1 0 0,0 0 1 0 0,-1 0 0 0 0,1 0-1 0 0,0-1 1 0 0,2-1 174 0 0,16-5-5534 0 0,2-4-1613 0 0</inkml:trace>
  <inkml:trace contextRef="#ctx0" brushRef="#br0" timeOffset="333.641">1327 0 10592 0 0,'3'7'206'0'0,"-1"-1"0"0"0,-1 1 0 0 0,1-1 1 0 0,-1 1-1 0 0,0 0 0 0 0,-1 0 0 0 0,0-1 0 0 0,0 1 1 0 0,0 0-1 0 0,-2 5-206 0 0,-2 12 1945 0 0,-1 0 1 0 0,-4 9-1946 0 0,7-26 513 0 0,-47 154 2875 0 0,18-65-2507 0 0,-12 69-881 0 0,19-68 266 0 0,11-49 260 0 0,-4 37-526 0 0,0 11 279 0 0,5-31-379 0 0,3 3 100 0 0,7-45-875 0 0,1 0 1 0 0,1 0-1 0 0,1 0 0 0 0,2 1 875 0 0,4 10-1344 0 0</inkml:trace>
  <inkml:trace contextRef="#ctx0" brushRef="#br0" timeOffset="786.371">1428 607 11520 0 0,'0'0'886'0'0,"-5"-3"-548"0"0,4 2-241 0 0,-1 0 1 0 0,1 0 0 0 0,-1 1 0 0 0,1-1-1 0 0,-1 1 1 0 0,1 0 0 0 0,-1-1 0 0 0,0 1-1 0 0,1 0 1 0 0,-1 0 0 0 0,1 0 0 0 0,-1 0-1 0 0,0 0 1 0 0,1 0 0 0 0,-1 1 0 0 0,1-1-1 0 0,-2 1-97 0 0,-29 11 1947 0 0,14-4-1160 0 0,-28 6-77 0 0,28-9-514 0 0,0 1 0 0 0,1 0 1 0 0,-1 1-1 0 0,-13 9-196 0 0,-103 62-1552 0 0,113-64 534 0 0</inkml:trace>
  <inkml:trace contextRef="#ctx0" brushRef="#br0" timeOffset="787.371">1466 924 8752 0 0,'1'0'126'0'0,"0"0"0"0"0,0 0 0 0 0,0 0-1 0 0,1-1 1 0 0,-1 1 0 0 0,0-1 0 0 0,0 1 0 0 0,0 0 0 0 0,0-1 0 0 0,0 0 0 0 0,0 1 0 0 0,0-1 0 0 0,0 0 0 0 0,0 1 0 0 0,0-1 0 0 0,0 0 0 0 0,0 0 0 0 0,0 0-1 0 0,-1 0 1 0 0,1 0 0 0 0,0 0 0 0 0,-1 0 0 0 0,1 0 0 0 0,-1 0 0 0 0,1 0 0 0 0,-1 0 0 0 0,1 0 0 0 0,-1 0 0 0 0,0 0 0 0 0,0-1 0 0 0,1 1 0 0 0,-1 0 0 0 0,0 0-1 0 0,0 0 1 0 0,0-1 0 0 0,0 1 0 0 0,0 0 0 0 0,-1 0 0 0 0,1 0 0 0 0,0 0 0 0 0,0-1 0 0 0,-1 1-126 0 0,1-2 267 0 0,-1-1 1 0 0,0 1-1 0 0,0-1 0 0 0,0 1 1 0 0,-1 0-1 0 0,1-1 1 0 0,-1 1-1 0 0,1 0 0 0 0,-2 0-267 0 0,2 1 37 0 0,-1 1-1 0 0,1-1 0 0 0,-1 1 1 0 0,1 0-1 0 0,-1 0 0 0 0,0 0 1 0 0,0 0-1 0 0,1 0 0 0 0,-1 0 1 0 0,0 0-1 0 0,0 0 0 0 0,0 1 1 0 0,0-1-1 0 0,0 1 0 0 0,0 0 0 0 0,0-1 1 0 0,-1 1-37 0 0,0 0 100 0 0,0 0 0 0 0,0 0 1 0 0,-1 0-1 0 0,1 1 0 0 0,0-1 0 0 0,-1 1 1 0 0,1 0-1 0 0,0 0 0 0 0,0 0 1 0 0,0 0-1 0 0,0 1 0 0 0,0-1 0 0 0,0 1 1 0 0,0 0-1 0 0,1 0 0 0 0,-1 0 1 0 0,0 0-1 0 0,1 0 0 0 0,0 0 0 0 0,-1 1 1 0 0,1-1-1 0 0,-2 3-100 0 0,1 0 94 0 0,0 0 0 0 0,0-1 0 0 0,0 1 0 0 0,0 0 0 0 0,1 0 0 0 0,0 1 1 0 0,0-1-1 0 0,0 0 0 0 0,0 1 0 0 0,1-1 0 0 0,0 1 0 0 0,0-1 0 0 0,1 5-94 0 0,0-3 51 0 0,0 0-1 0 0,0 1 1 0 0,1-1-1 0 0,0 0 1 0 0,1 0-1 0 0,0 0 1 0 0,2 5-51 0 0,-2-8 86 0 0,0 0 1 0 0,0 0 0 0 0,0 0 0 0 0,0 0-1 0 0,1-1 1 0 0,0 1 0 0 0,0-1 0 0 0,0 0-1 0 0,0 1 1 0 0,0-2 0 0 0,0 1 0 0 0,1 0-1 0 0,2 1-86 0 0,-4-3 52 0 0,0 0 0 0 0,0-1 0 0 0,1 1 0 0 0,-1 0 0 0 0,0-1 0 0 0,1 1 0 0 0,-1-1-1 0 0,1 0 1 0 0,-1 0 0 0 0,1 0 0 0 0,-1 0 0 0 0,0 0 0 0 0,1 0 0 0 0,-1-1 0 0 0,1 1 0 0 0,-1-1-1 0 0,2 0-51 0 0,0 0 55 0 0,0-1 0 0 0,0 0 0 0 0,1 1-1 0 0,-1-1 1 0 0,0-1 0 0 0,-1 1 0 0 0,1 0-1 0 0,3-4-54 0 0,5-5 92 0 0,0-1 0 0 0,-1-1 0 0 0,3-5-92 0 0,-10 13 3 0 0,0-1 0 0 0,0 0 0 0 0,-1 0 0 0 0,1 0 0 0 0,-2-1 0 0 0,1 1 0 0 0,-1-1 0 0 0,0 1 0 0 0,1-3-3 0 0,0 2 658 0 0,0 12-395 0 0,0 15 1 0 0,-3-1-118 0 0,0 9-286 0 0,0 0 1 0 0,2-1 0 0 0,0 1 0 0 0,2-1 0 0 0,5 17 139 0 0,-8-43-186 0 0,-1 0 1 0 0,0 0-1 0 0,1 1 1 0 0,-1-1 0 0 0,0 0-1 0 0,1 0 1 0 0,0 0-1 0 0,-1 0 1 0 0,1 0-1 0 0,0 0 1 0 0,-1-1 0 0 0,1 1-1 0 0,0 0 1 0 0,0 0-1 0 0,0 0 1 0 0,-1-1 0 0 0,1 1-1 0 0,0 0 1 0 0,0-1-1 0 0,0 1 1 0 0,0-1-1 0 0,1 1 1 0 0,-1-1 0 0 0,0 0-1 0 0,0 1 1 0 0,0-1-1 0 0,0 0 1 0 0,0 0 0 0 0,0 1-1 0 0,1-1 186 0 0,10-2-6998 0 0</inkml:trace>
  <inkml:trace contextRef="#ctx0" brushRef="#br0" timeOffset="1149.75">1971 240 5064 0 0,'0'0'389'0'0,"5"8"291"0"0,-4-4 861 0 0,1 0 1 0 0,-1 0-1 0 0,1 0 1 0 0,-1 0-1 0 0,0 0 0 0 0,0 2-1541 0 0,0 29 4843 0 0,-4-13-3580 0 0,0 1 1 0 0,-1 0-1264 0 0,3-17 86 0 0,-75 379 2180 0 0,58-293-2023 0 0,4-23 160 0 0,3-1-1 0 0,1 38-402 0 0,7-77-185 0 0,0 19-859 0 0,3-44 830 0 0,0 0 1 0 0,0-1 0 0 0,1 1-1 0 0,-1 0 1 0 0,1 0-1 0 0,0 0 1 0 0,0-1-1 0 0,1 1 1 0 0,-1 0-1 0 0,1 0 214 0 0,5 4-5701 0 0,-5-7-1665 0 0</inkml:trace>
  <inkml:trace contextRef="#ctx0" brushRef="#br0" timeOffset="1472.539">2312 626 12440 0 0,'1'1'565'0'0,"0"0"-528"0"0,0 0 0 0 0,-1-1 0 0 0,1 1 0 0 0,0 0 0 0 0,0 0 0 0 0,-1 0 0 0 0,1 1 0 0 0,-1-1 0 0 0,1 0 0 0 0,-1 0 0 0 0,0 0 0 0 0,1 0 0 0 0,-1 0 0 0 0,0 0 0 0 0,0 1 0 0 0,1-1 0 0 0,-1 0-1 0 0,0 0 1 0 0,0 0 0 0 0,-1 2-37 0 0,1 0 212 0 0,-1 1-1 0 0,0-1 1 0 0,0 0-1 0 0,0 1 1 0 0,-1-1-1 0 0,1 0 1 0 0,-2 1-212 0 0,-2 3 1059 0 0,0 0 1 0 0,0 0-1 0 0,-1 0 0 0 0,0-1 1 0 0,-7 6-1060 0 0,-5 5 572 0 0,-13 13 48 0 0,22-23-478 0 0,1 1-1 0 0,0 0 1 0 0,0 1-1 0 0,0 0 1 0 0,0 2-142 0 0,5-7 32 0 0,-1 3 109 0 0,-1 0-1 0 0,1 1 0 0 0,0-1 0 0 0,0 4-140 0 0,3-9 74 0 0,0 1-1 0 0,0 0 1 0 0,1-1 0 0 0,-1 1 0 0 0,1 0-1 0 0,0 0 1 0 0,-1-1 0 0 0,1 1-1 0 0,1 0 1 0 0,-1 0 0 0 0,0-1-1 0 0,1 1 1 0 0,-1 0 0 0 0,1 0 0 0 0,0 0-74 0 0,2 5 230 0 0,0 0 0 0 0,0-1 1 0 0,1 0-1 0 0,0 1 1 0 0,0-1-1 0 0,4 3-230 0 0,-3-3 110 0 0,-1 0 0 0 0,0 0 0 0 0,0 0 0 0 0,0 1 0 0 0,-1-1 0 0 0,0 1 0 0 0,0 0 0 0 0,-1 0 0 0 0,0 0 0 0 0,0 0 0 0 0,-1 0 0 0 0,0 5-110 0 0,-1-10 30 0 0,0 0-1 0 0,0 0 1 0 0,0-1 0 0 0,0 1-1 0 0,-1 0 1 0 0,1 0-1 0 0,-1-1 1 0 0,0 1 0 0 0,0 0-1 0 0,0-1 1 0 0,0 1 0 0 0,0-1-1 0 0,-1 0 1 0 0,1 1-1 0 0,-1-1 1 0 0,1 0 0 0 0,-1 0-1 0 0,-1 2-29 0 0,0-2 14 0 0,0 0 0 0 0,1 0-1 0 0,-1-1 1 0 0,0 1 0 0 0,0-1-1 0 0,0 0 1 0 0,0 1 0 0 0,0-1-1 0 0,0 0 1 0 0,-1-1 0 0 0,1 1-1 0 0,0-1 1 0 0,0 1 0 0 0,-1-1-14 0 0,-5 0-22 0 0,0 0 1 0 0,0-1 0 0 0,0 0 0 0 0,1 0 0 0 0,-1-1 0 0 0,0 0 0 0 0,1-1 0 0 0,-1 0-1 0 0,1 0 1 0 0,0-1 0 0 0,-2-1 21 0 0,-15-7-1056 0 0,0 1-348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9:57.8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1370 637 7368 0 0,'13'-6'583'0'0,"15"-7"356"0"0,-10 3 4485 0 0,-6 2 1081 0 0,-11 8-5058 0 0,-1 0-714 0 0,0 0-145 0 0,0 0-88 0 0,0 0-240 0 0,-2 0-106 0 0,-4 4-94 0 0,0 0 0 0 0,0 1 0 0 0,0-1 0 0 0,0 1 0 0 0,1 0 1 0 0,-5 5-61 0 0,-29 37 80 0 0,32-38-47 0 0,-6 8 4 0 0,0 1-1 0 0,1 0 1 0 0,1 0-1 0 0,1 1 0 0 0,-4 11-36 0 0,10-19 65 0 0,1-1 0 0 0,-1 1-1 0 0,1-1 1 0 0,1 1 0 0 0,0 0-1 0 0,1 0 1 0 0,0 0 0 0 0,1 0-1 0 0,0 0 1 0 0,0 0 0 0 0,2 8-65 0 0,-1-14 69 0 0,0-1 1 0 0,0 0-1 0 0,0 0 1 0 0,0 0-1 0 0,1 0 1 0 0,0 0 0 0 0,-1 0-1 0 0,2 0 1 0 0,-1-1-1 0 0,0 1 1 0 0,1 0 0 0 0,-1-1-1 0 0,1 0 1 0 0,0 0-1 0 0,0 0 1 0 0,1 0-1 0 0,-1 0 1 0 0,0-1 0 0 0,1 1-1 0 0,0-1 1 0 0,-1 0-1 0 0,1 0 1 0 0,3 1-70 0 0,-2-1 53 0 0,1-1 0 0 0,0 0 0 0 0,0 1 0 0 0,0-2 0 0 0,0 1 0 0 0,0-1 0 0 0,0 0 0 0 0,0 0 0 0 0,0 0 0 0 0,0-1 1 0 0,0 0-1 0 0,0 0 0 0 0,-1-1 0 0 0,1 0 0 0 0,0 0 0 0 0,4-2-53 0 0,-1 0 5 0 0,0-1 0 0 0,0 1 1 0 0,0-2-1 0 0,-1 1 0 0 0,1-1 1 0 0,-1-1-1 0 0,-1 0 0 0 0,1 0 1 0 0,-1 0-1 0 0,0-1 0 0 0,-1 0 1 0 0,0 0-1 0 0,0-1 0 0 0,-1 1 1 0 0,0-1-1 0 0,2-6-5 0 0,-3 6-2 0 0,0 0 0 0 0,-1 0 0 0 0,0-1 0 0 0,-1 1 0 0 0,0-1 0 0 0,0 1 0 0 0,-1-1 0 0 0,0 0 0 0 0,-1 0 0 0 0,0 0 0 0 0,0 1 0 0 0,-1-1 0 0 0,-1 0 0 0 0,0 0-1 0 0,-1-5 3 0 0,-3-2-57 0 0,4 6 16 0 0,-1 0 0 0 0,-1 0 0 0 0,0 1 1 0 0,-1-1-1 0 0,0 1 0 0 0,0 0 0 0 0,-1 0 0 0 0,-5-7 41 0 0,5 11-132 0 0,3 1-165 0 0,0 1 1 0 0,-1 0-1 0 0,0 0 0 0 0,1 0 1 0 0,-1 0-1 0 0,-1 1 1 0 0,1 0-1 0 0,0 0 0 0 0,-1 0 1 0 0,1 0-1 0 0,-1 1 1 0 0,0-1-1 0 0,0 1 0 0 0,-1 0 297 0 0,-7-1-1784 0 0</inkml:trace>
  <inkml:trace contextRef="#ctx0" brushRef="#br0" timeOffset="-833.174">1244 2018 14744 0 0,'6'1'89'0'0,"-1"1"0"0"0,0-1 1 0 0,1 0-1 0 0,-1-1 1 0 0,0 1-1 0 0,1-1 1 0 0,-1 0-1 0 0,1-1 1 0 0,-1 1-1 0 0,1-1 1 0 0,-1 0-1 0 0,3-1-89 0 0,14-2 2186 0 0,0 2 3814 0 0,-26 17-5156 0 0,0-10-753 0 0,-1 0 0 0 0,1 0 0 0 0,-1 0 0 0 0,0-1 0 0 0,0 0 0 0 0,-1 0 0 0 0,1-1-1 0 0,-1 1 1 0 0,-3 1-91 0 0,-13 8 204 0 0,-50 33 371 0 0,-72 49 196 0 0,115-73-576 0 0,1 1-1 0 0,1 1 1 0 0,-17 21-195 0 0,-52 70 494 0 0,44-52 308 0 0,-40 39-802 0 0,-182 163 1056 0 0,127-133-924 0 0,110-99-120 0 0,10-11-88 0 0,-1-2 0 0 0,-14 8 76 0 0,35-24-97 0 0,5-3-15 0 0,1-1 1 0 0,0 1-1 0 0,-1 0 1 0 0,1 0 0 0 0,0 0-1 0 0,0 0 1 0 0,0 0-1 0 0,0 0 1 0 0,0 0-1 0 0,-1 1 112 0 0,1-1-628 0 0,1-1-136 0 0,0 0-554 0 0,0 0-245 0 0,2-2-49 0 0,9-7-11 0 0</inkml:trace>
  <inkml:trace contextRef="#ctx0" brushRef="#br0" timeOffset="-496.547">629 2900 5528 0 0,'0'2'422'0'0,"2"2"-119"0"0,-2 0-1 0 0,1 0 0 0 0,0 0 0 0 0,-1 0 0 0 0,0 0 0 0 0,0 0 0 0 0,0 0 0 0 0,0 0 0 0 0,0 0 0 0 0,-1-1 0 0 0,0 1 0 0 0,0 0 0 0 0,0 0 0 0 0,-1 1-302 0 0,0 1 742 0 0,-1 0 1 0 0,0-1-1 0 0,0 1 1 0 0,-1-1-1 0 0,0 0 1 0 0,0 0-1 0 0,0 0 0 0 0,-4 3-742 0 0,-1 1 1019 0 0,-1-1 0 0 0,0-1 0 0 0,0 1-1 0 0,-1-2 1 0 0,-3 3-1019 0 0,-32 11-277 0 0,28-13 615 0 0,-1-1 0 0 0,0-1-1 0 0,-1-1 1 0 0,1 0-1 0 0,-1-2 1 0 0,0 0 0 0 0,0-2-1 0 0,0 0 1 0 0,0-1-1 0 0,1-1 1 0 0,-1 0 0 0 0,0-2-1 0 0,1 0 1 0 0,-2-2-338 0 0,9 1 243 0 0,0 0 1 0 0,1 0-1 0 0,0-1 1 0 0,0 0-1 0 0,0-1 0 0 0,1-1 1 0 0,0 0-1 0 0,0 0 1 0 0,1-1-1 0 0,-6-6-243 0 0,8 7 116 0 0,0-1 0 0 0,1 1 0 0 0,-1-1-1 0 0,2 0 1 0 0,0-1 0 0 0,0 1 0 0 0,0-1 0 0 0,1 0-1 0 0,1 0 1 0 0,0-1 0 0 0,0 1 0 0 0,0-8-116 0 0,1-1 115 0 0,2 0 0 0 0,0 1 0 0 0,1-1 0 0 0,1 0 0 0 0,0 1 0 0 0,2-1 0 0 0,0 1 0 0 0,1-1-115 0 0,-2 5-409 0 0,0 0 1 0 0,-1 0 0 0 0,-1-10 408 0 0,2-7-4448 0 0,-3 19-4637 0 0</inkml:trace>
  <inkml:trace contextRef="#ctx0" brushRef="#br0" timeOffset="652.478">1807 383 3224 0 0,'2'1'143'0'0,"0"0"-128"0"0,1 0 1 0 0,-1 0-1 0 0,0 0 1 0 0,0 0-1 0 0,0 0 1 0 0,0 0-1 0 0,0 1 1 0 0,0-1-1 0 0,0 1 1 0 0,0 0-1 0 0,-1-1 1 0 0,1 1-1 0 0,0 0 1 0 0,-1 0-1 0 0,0 0 1 0 0,1 1-16 0 0,0 0 736 0 0,0 1 0 0 0,-1 0 0 0 0,0-1 1 0 0,0 1-1 0 0,0 0 0 0 0,0 0 0 0 0,0 0 1 0 0,-1 0-1 0 0,0 3-736 0 0,0 4 2009 0 0,0-1 0 0 0,-1 1 0 0 0,-1-1 0 0 0,0 5-2009 0 0,-7 19 674 0 0,-29 110 1598 0 0,9-37-729 0 0,21-82-842 0 0,0 0-1 0 0,-9 15-700 0 0,7-16 631 0 0,0 1 0 0 0,0 8-631 0 0,7-22 266 0 0,2-10-2 0 0,1-1 0 0 0,0 0-17 0 0,0 0-75 0 0,2-1-39 0 0,16-17-55 0 0,-1-1 0 0 0,0-1-1 0 0,-2 0 1 0 0,6-10-78 0 0,28-37 159 0 0,-30 43-136 0 0,-8 10-6 0 0,0 1 0 0 0,0 0 0 0 0,8-5-17 0 0,-7 6-5 0 0,-10 9 1 0 0,0 1 1 0 0,0 0 0 0 0,0 0 0 0 0,1 0 0 0 0,-1 0-1 0 0,0 0 1 0 0,1 0 0 0 0,-1 0 0 0 0,1 1 0 0 0,0 0-1 0 0,0-1 1 0 0,-1 1 0 0 0,1 0 0 0 0,0 0 0 0 0,0 0-1 0 0,0 1 1 0 0,2-1 3 0 0,5 4-12 0 0,-7-2 13 0 0,-1 1 0 0 0,0 0 1 0 0,-1 0-1 0 0,1-1 0 0 0,0 1 0 0 0,0 1 0 0 0,-1-1 0 0 0,1 0 1 0 0,-1 0-1 0 0,0 0 0 0 0,0 1 0 0 0,0-1 0 0 0,0 1 0 0 0,0-1 1 0 0,0 1-2 0 0,2 9 10 0 0,-1 0 1 0 0,0 0-1 0 0,0 0-10 0 0,5 28 15 0 0,2-9-45 0 0,-2-6-20 0 0,9 21 50 0 0,-12-38 0 0 0,0 1 0 0 0,0-1 0 0 0,0 0 0 0 0,1 0 0 0 0,0-1 0 0 0,0 1 0 0 0,1-1 0 0 0,1 0 0 0 0,-5-4 0 0 0,2-1 0 0 0,-1 1 0 0 0,0-1 0 0 0,0 1 0 0 0,1-1 0 0 0,-1 0 0 0 0,1-1 0 0 0,0 1 0 0 0,0-1 0 0 0,-1 1 0 0 0,1-1 0 0 0,0 0 0 0 0,0 0 0 0 0,0-1 0 0 0,0 1 0 0 0,0-1 0 0 0,0 0 0 0 0,0 0 0 0 0,2-1 0 0 0,-1 1 0 0 0,0-1 0 0 0,0 0 0 0 0,0-1 0 0 0,-1 1 0 0 0,1-1 0 0 0,0 0 0 0 0,-1 0 0 0 0,1-1 0 0 0,-1 1 0 0 0,4-4 0 0 0,4-2 0 0 0,-1-1 0 0 0,0-1 0 0 0,0-2 0 0 0,-2 3-23 0 0,-2-1-1 0 0,0 0 1 0 0,0 0 0 0 0,0-1-1 0 0,-2 0 1 0 0,1 0-1 0 0,-1 0 1 0 0,-1 0 0 0 0,0-1-1 0 0,-1 0 1 0 0,0 0 0 0 0,0 0-1 0 0,-1-8 24 0 0,-1 14-2 0 0,-1 1 1 0 0,0-1-1 0 0,0 1 0 0 0,-1-1 1 0 0,0 1-1 0 0,0 0 0 0 0,0-1 1 0 0,0 1-1 0 0,-1 0 0 0 0,0 0 1 0 0,-1-1 1 0 0,2 3-2 0 0,0 0 0 0 0,-1 0 0 0 0,0 0 0 0 0,1 1 0 0 0,-1-1 0 0 0,0 0 0 0 0,-1 1 0 0 0,1 0 0 0 0,0-1 0 0 0,-1 1 0 0 0,1 0 0 0 0,-1 0 0 0 0,0 1 1 0 0,0-1-1 0 0,1 0 0 0 0,-1 1 0 0 0,0 0 0 0 0,-4-2 2 0 0,5 3-6 0 0,-1 0 0 0 0,0-1 0 0 0,1 1 0 0 0,-1 0 1 0 0,0 0-1 0 0,0 0 0 0 0,0 1 0 0 0,1-1 0 0 0,-1 1 0 0 0,0 0 1 0 0,1-1-1 0 0,-1 1 0 0 0,1 0 0 0 0,-1 1 0 0 0,1-1 0 0 0,-1 0 1 0 0,1 1-1 0 0,0-1 0 0 0,-1 1 0 0 0,1 0 0 0 0,0 0 6 0 0,-3 2 4 0 0,1 0 0 0 0,0 0 1 0 0,0 1-1 0 0,0-1 0 0 0,1 1 0 0 0,0 0 0 0 0,0 0 0 0 0,0 0 1 0 0,-1 4-5 0 0,-3 10 8 0 0,1 1 0 0 0,0 0 0 0 0,2 0 0 0 0,1 0 0 0 0,0 1 0 0 0,1-1 0 0 0,1 1 1 0 0,1-1-1 0 0,1 1 0 0 0,2 4-8 0 0,0 0 8 0 0,1-1 0 0 0,1 0 0 0 0,2 0 1 0 0,0 0-1 0 0,1-1 0 0 0,2 0 0 0 0,0-1 0 0 0,7 10-8 0 0,-9-20-101 0 0,0 0 0 0 0,1-1 0 0 0,0 0 0 0 0,0 0-1 0 0,1-1 1 0 0,11 8 101 0 0,-14-12-577 0 0,1 0 0 0 0,1-1-1 0 0,-1 1 1 0 0,1-2 0 0 0,0 1 0 0 0,4 1 577 0 0,12 1-5758 0 0,-3-6-1621 0 0</inkml:trace>
  <inkml:trace contextRef="#ctx0" brushRef="#br0" timeOffset="1477.673">2935 757 15200 0 0,'10'0'476'0'0,"1"-1"1"0"0,0 0-1 0 0,5-2-476 0 0,-12 3 245 0 0,0-1-1 0 0,-1 0 0 0 0,1-1 0 0 0,0 1 1 0 0,-1-1-1 0 0,3-1-244 0 0,6-8 4587 0 0,-12 11-4503 0 0,0-1-1 0 0,0 1 1 0 0,0 0-1 0 0,0 0 1 0 0,0 0 0 0 0,0-1-1 0 0,0 1 1 0 0,0 0-1 0 0,0 0 1 0 0,0-1 0 0 0,0 1-1 0 0,0 0 1 0 0,0 0-1 0 0,0 0 1 0 0,0-1 0 0 0,-1 1-1 0 0,1 0 1 0 0,0 0 0 0 0,0 0-1 0 0,0-1 1 0 0,0 1-1 0 0,0 0 1 0 0,-1 0 0 0 0,1 0-1 0 0,0 0 1 0 0,0-1-1 0 0,0 1 1 0 0,-1 0 0 0 0,1 0-1 0 0,0 0 1 0 0,0 0-1 0 0,0 0 1 0 0,-1 0 0 0 0,1 0-1 0 0,0 0 1 0 0,0 0-1 0 0,-1 0 1 0 0,1-1 0 0 0,0 1-1 0 0,0 0 1 0 0,0 0-1 0 0,-1 0 1 0 0,1 1 0 0 0,0-1-1 0 0,0 0 1 0 0,-1 0-1 0 0,1 0 1 0 0,0 0 0 0 0,0 0-84 0 0,-13-1-286 0 0,9 2 300 0 0,-1 0 1 0 0,1 1-1 0 0,-1-1 0 0 0,1 1 1 0 0,-1 0-1 0 0,1 0 1 0 0,0 0-1 0 0,0 0 1 0 0,0 1-1 0 0,0 0 1 0 0,0 0-1 0 0,1 0 1 0 0,-1 0-1 0 0,1 0 1 0 0,0 1-1 0 0,0 0 1 0 0,0-1-15 0 0,-3 6 15 0 0,0 1-1 0 0,0-1 1 0 0,1 1 0 0 0,0 0-1 0 0,1 0 1 0 0,-3 8-15 0 0,6-14 11 0 0,0 1 0 0 0,0 0 0 0 0,0 0 1 0 0,1 0-1 0 0,0-1 0 0 0,0 1 0 0 0,0 0 0 0 0,1 0 0 0 0,-1 0 0 0 0,1 0 0 0 0,0-1 0 0 0,1 1 0 0 0,-1 0 1 0 0,1-1-1 0 0,0 1 0 0 0,0-1 0 0 0,0 0 0 0 0,0 1 0 0 0,1-1 0 0 0,0 0 0 0 0,0-1 0 0 0,0 1 0 0 0,0 0 1 0 0,1-1-1 0 0,-1 0 0 0 0,1 0 0 0 0,0 0 0 0 0,0 0 0 0 0,0 0 0 0 0,0-1 0 0 0,1 0 0 0 0,-1 0 0 0 0,1 0 1 0 0,-1 0-1 0 0,1-1 0 0 0,0 0 0 0 0,-1 0 0 0 0,1 0 0 0 0,0 0 0 0 0,4-1-11 0 0,1 0-12 0 0,1 0 0 0 0,-1-1 0 0 0,5-1 12 0 0,-11 1-3 0 0,0 0-1 0 0,0 0 0 0 0,0 0 1 0 0,0-1-1 0 0,-1 1 1 0 0,1-1-1 0 0,0 0 0 0 0,-1 0 1 0 0,1-1-1 0 0,0 0 4 0 0,2-2 15 0 0,1-1-1 0 0,-1 1 1 0 0,0-2-1 0 0,-1 1 1 0 0,1 0-1 0 0,2-7-14 0 0,-5 9 3 0 0,-1 0 0 0 0,1-1 0 0 0,-1 1 1 0 0,-1-1-1 0 0,1 1 0 0 0,-1-1 0 0 0,1 0 0 0 0,-1 0 0 0 0,-1 1 0 0 0,1-1 0 0 0,-1 0 0 0 0,1 0-3 0 0,-1-3-103 0 0,-1 1 0 0 0,1 0-1 0 0,-1 0 1 0 0,0-1 0 0 0,-1 1 0 0 0,0 0-1 0 0,0 0 1 0 0,-1 0 0 0 0,1 1 0 0 0,-1-1-1 0 0,-1 0 1 0 0,1 1 0 0 0,-1 0 0 0 0,0 0-1 0 0,-1 0 1 0 0,-1-1 103 0 0,-5-6-1445 0 0,2-1-54 0 0</inkml:trace>
  <inkml:trace contextRef="#ctx0" brushRef="#br0" timeOffset="1813.35">3677 466 17047 0 0,'11'-8'370'0'0,"-1"0"0"0"0,0-1-1 0 0,0 0 1 0 0,0-1-1 0 0,2-4-369 0 0,-4 4 208 0 0,0-1-1 0 0,-1 0 0 0 0,0-1 0 0 0,-1 0 1 0 0,2-4-208 0 0,-6 9 283 0 0,1 0 1 0 0,-1 0 0 0 0,0-1 0 0 0,0 1 0 0 0,-1-1 0 0 0,0 1-1 0 0,0-1 1 0 0,-1 1 0 0 0,0-1 0 0 0,-1-3-284 0 0,0 2 189 0 0,0-1 0 0 0,0 0-1 0 0,-1 1 1 0 0,-1-1 0 0 0,0 1 0 0 0,0-1-1 0 0,-1 0-188 0 0,2 7 20 0 0,1 0 0 0 0,-1 0-1 0 0,0 0 1 0 0,0 0-1 0 0,-1 1 1 0 0,1-1 0 0 0,0 0-1 0 0,-1 1 1 0 0,0 0 0 0 0,1-1-1 0 0,-1 1 1 0 0,0 0-1 0 0,0 1 1 0 0,0-1 0 0 0,-1 0-1 0 0,1 1 1 0 0,0 0-1 0 0,0-1 1 0 0,-1 1 0 0 0,1 1-1 0 0,-3-1-19 0 0,0 0 14 0 0,0 0-1 0 0,0 1 1 0 0,0 0-1 0 0,0 0 1 0 0,0 1-1 0 0,0-1 1 0 0,0 1-1 0 0,1 1 0 0 0,-1-1 1 0 0,0 1-1 0 0,0 0 1 0 0,1 0-1 0 0,-1 1 1 0 0,1 0-1 0 0,0 0 1 0 0,0 0-1 0 0,-1 1-13 0 0,-9 7 43 0 0,1 1 0 0 0,0 1 0 0 0,1 0 1 0 0,-12 14-44 0 0,18-17 47 0 0,0 0 0 0 0,0 0 1 0 0,1 1-1 0 0,0-1 1 0 0,0 1-1 0 0,2 1 1 0 0,-2 3-48 0 0,-7 25 423 0 0,-3 22-423 0 0,11-43 91 0 0,-22 122 301 0 0,19-99-227 0 0,1 10-165 0 0,-7 37 38 0 0,6-46 31 0 0,2 0 1 0 0,1 36-70 0 0,3-9-5159 0 0,2-68-2727 0 0</inkml:trace>
  <inkml:trace contextRef="#ctx0" brushRef="#br0" timeOffset="2148.818">3576 528 10136 0 0,'3'-8'214'0'0,"-2"7"-172"0"0,0-1 0 0 0,0 1 0 0 0,-1 0 0 0 0,1-1 0 0 0,-1 1 0 0 0,1-1 0 0 0,-1 1 0 0 0,1-1 0 0 0,-1 1 0 0 0,0-1 0 0 0,0 1 0 0 0,0-1 0 0 0,0 1 0 0 0,0-1 0 0 0,0 1 0 0 0,0-1 0 0 0,0 1 0 0 0,-1-1 0 0 0,1 1 0 0 0,-1-1 0 0 0,1 0-42 0 0,-1 1 187 0 0,1 0 1 0 0,-1 0-1 0 0,1 0 1 0 0,-1 0-1 0 0,1 0 1 0 0,-1 0-1 0 0,1 0 1 0 0,-1 0-1 0 0,0 0 1 0 0,0 0-1 0 0,1 1 1 0 0,-1-1-1 0 0,0 0 1 0 0,0 0 0 0 0,0 1-1 0 0,0-1 1 0 0,0 1-1 0 0,0-1-187 0 0,-2 0 677 0 0,1 1 0 0 0,-1-1 0 0 0,0 1 1 0 0,0 0-1 0 0,0 0 0 0 0,0 0 0 0 0,0 0-677 0 0,-2 0 346 0 0,-5 0-69 0 0,1 1 1 0 0,0 0-1 0 0,0 1 1 0 0,0 0-1 0 0,1 0 1 0 0,-1 1-1 0 0,-3 1-277 0 0,-14 7 2103 0 0,-18 11-2103 0 0,-2 1 581 0 0,37-19-626 0 0,4-2-368 0 0,-1 0 0 0 0,1 1-1 0 0,0-1 1 0 0,0 1 0 0 0,0 0-1 0 0,0 1 1 0 0,1-1-1 0 0,-1 1 1 0 0,1 0 0 0 0,-3 2 413 0 0,2 3-7405 0 0</inkml:trace>
  <inkml:trace contextRef="#ctx0" brushRef="#br0" timeOffset="2649.406">4195 1 12440 0 0,'0'0'957'0'0,"2"1"-624"0"0,0 1-162 0 0,0 0 0 0 0,0 0 0 0 0,-1 0 0 0 0,1 0 0 0 0,0 0 0 0 0,-1 0 0 0 0,1 0 0 0 0,-1 1 0 0 0,0-1 0 0 0,0 0-1 0 0,0 1 1 0 0,0-1 0 0 0,0 1 0 0 0,0-1 0 0 0,-1 1 0 0 0,1 0 0 0 0,-1-1 0 0 0,0 1 0 0 0,0 0 0 0 0,0-1 0 0 0,0 3-171 0 0,0 9 1107 0 0,-2 0 1 0 0,1-1-1 0 0,-4 11-1107 0 0,-47 172 2463 0 0,40-155-2201 0 0,0-1-59 0 0,-23 83-75 0 0,-5 46-128 0 0,34-139-21 0 0,-20 117 141 0 0,11-49-3543 0 0,10-67-4031 0 0</inkml:trace>
  <inkml:trace contextRef="#ctx0" brushRef="#br0" timeOffset="2650.406">4303 514 18575 0 0,'0'0'422'0'0,"0"0"56"0"0,0 0 32 0 0,-6 1 95 0 0,-8 2-534 0 0,-1 0 0 0 0,0 2 0 0 0,-10 4-71 0 0,-18 8 391 0 0,-19 8 62 0 0,-57 25 222 0 0,102-42-1564 0 0,-1 2-1 0 0,2 0 1 0 0,-8 6 889 0 0,16-8-7126 0 0</inkml:trace>
  <inkml:trace contextRef="#ctx0" brushRef="#br0" timeOffset="3059.375">4565 200 16727 0 0,'0'0'382'0'0,"3"7"511"0"0,-2-4-843 0 0,0 1-1 0 0,0-1 1 0 0,0 0-1 0 0,0 0 1 0 0,-1 0-1 0 0,1 1 1 0 0,-1-1 0 0 0,0 0-1 0 0,0 0 1 0 0,0 1-1 0 0,-1-1 1 0 0,1 0-1 0 0,-1 2-49 0 0,-12 42 732 0 0,-9 13 1583 0 0,-21 36-2315 0 0,15-35 1717 0 0,-8 28-1717 0 0,15-36-188 0 0,15-42 308 0 0,1 0 1 0 0,0 1-1 0 0,1 0 1 0 0,0 0-1 0 0,1 0 1 0 0,0 1-1 0 0,1-1 1 0 0,0 7-121 0 0,2-18 6 0 0,0 0 0 0 0,0-1 0 0 0,0 1 0 0 0,0 0 1 0 0,0 0-1 0 0,0-1 0 0 0,-1 1 0 0 0,1 0 0 0 0,0-1 0 0 0,0 1 0 0 0,-1 0 0 0 0,1-1 0 0 0,0 1 1 0 0,-1-1-1 0 0,1 1 0 0 0,-1 0 0 0 0,1-1 0 0 0,0 1 0 0 0,-1-1 0 0 0,0 1 0 0 0,1-1 0 0 0,-1 1-6 0 0,0 0 7 0 0,0 0 57 0 0,12 1 16 0 0,-9-1-60 0 0,1-1-1 0 0,-1-1 0 0 0,0 1 0 0 0,0 0 1 0 0,0 0-1 0 0,0-1 0 0 0,0 1 1 0 0,0-1-1 0 0,0 0 0 0 0,0 1 1 0 0,0-1-1 0 0,0 0 0 0 0,0 0 1 0 0,0-1-1 0 0,0 1 0 0 0,-1 0 0 0 0,1 0 1 0 0,0-1-20 0 0,5-3 60 0 0,4-2 6 0 0,-2 1-60 0 0,0 0 0 0 0,1 0 0 0 0,0 1 0 0 0,0 0-1 0 0,0 1 1 0 0,1 0 0 0 0,5 0-6 0 0,-14 3 15 0 0,-1 1 0 0 0,1 0 0 0 0,0 0 0 0 0,0 0 0 0 0,0 0 0 0 0,0 1 0 0 0,-1-1 0 0 0,1 0 0 0 0,0 1 0 0 0,0-1 0 0 0,-1 1 0 0 0,1 0 0 0 0,0 0 0 0 0,-1-1 0 0 0,1 1 0 0 0,-1 0 0 0 0,1 0 0 0 0,-1 1 0 0 0,1-1 0 0 0,-1 0 0 0 0,1 1-15 0 0,4 4 111 0 0,-1 0 1 0 0,0 1-1 0 0,-1-1 0 0 0,2 4-111 0 0,-1-2 141 0 0,9 13-210 0 0,1-1 0 0 0,15 16 69 0 0,-24-29 4 0 0,0-1 0 0 0,0 0 0 0 0,1 0 0 0 0,0-1 0 0 0,0 0 0 0 0,0 0 0 0 0,1 0 0 0 0,0-1 0 0 0,-1 0 0 0 0,3 0-4 0 0,-6-3 13 0 0,1 0 1 0 0,0 0-1 0 0,0-1 1 0 0,0 0-1 0 0,0 1 1 0 0,0-2-1 0 0,0 1 1 0 0,0 0 0 0 0,-1-1-1 0 0,1 0 1 0 0,0 0-1 0 0,0 0 1 0 0,-1-1-1 0 0,1 0 1 0 0,0 0-1 0 0,-1 0 1 0 0,0 0 0 0 0,2-2-14 0 0,3-1 12 0 0,0-1 1 0 0,-1-1 0 0 0,0 1 0 0 0,0-1 0 0 0,0 0 0 0 0,-1-1-1 0 0,-1 0 1 0 0,3-2-13 0 0,-6 4-15 0 0,1-1-1 0 0,-1 1 1 0 0,0 0-1 0 0,0-1 1 0 0,0 0-1 0 0,-1 1 1 0 0,0-1-1 0 0,1-7 16 0 0,-2 10-7 0 0,-1 0 0 0 0,1-1 0 0 0,-1 1 0 0 0,0-1-1 0 0,0 1 1 0 0,0 0 0 0 0,-1-1 0 0 0,1 1 0 0 0,-1-1 0 0 0,0 1 0 0 0,0 0-1 0 0,-1 0 1 0 0,1-1 0 0 0,-3-2 7 0 0,4 6 0 0 0,-1 0-1 0 0,0 0 1 0 0,1 0-1 0 0,-1 0 1 0 0,0 0-1 0 0,0 0 1 0 0,0 0-1 0 0,0 0 1 0 0,0 0-1 0 0,0 0 1 0 0,0 1-1 0 0,-1-1 1 0 0,1 0-1 0 0,0 1 1 0 0,0-1-1 0 0,0 1 1 0 0,-1 0-1 0 0,1-1 0 0 0,0 1 1 0 0,-1 0-1 0 0,1 0 1 0 0,0-1 0 0 0,-2 1-3 0 0,0 1 1 0 0,0-1 0 0 0,0 0-1 0 0,0 1 1 0 0,1-1-1 0 0,-1 1 1 0 0,0 0-1 0 0,0 0 1 0 0,1 0-1 0 0,-2 1 3 0 0,-2 1-4 0 0,0 0 0 0 0,1 0 0 0 0,-1 1 0 0 0,1 0 0 0 0,0 0 0 0 0,0 1 0 0 0,1-1 0 0 0,-1 1 0 0 0,0 2 4 0 0,-16 22 32 0 0,-14 30-32 0 0,28-45 7 0 0,0 0-1 0 0,1 1 0 0 0,1 0 1 0 0,0-1-1 0 0,-1 12-6 0 0,-8 50-944 0 0,1 31 944 0 0,6-62-1865 0 0,6-26 146 0 0</inkml:trace>
  <inkml:trace contextRef="#ctx0" brushRef="#br0" timeOffset="3961.914">2128 1371 18111 0 0,'3'-1'194'0'0,"0"1"-1"0"0,0 0 0 0 0,0 0 1 0 0,0 0-1 0 0,0 0 0 0 0,0 1 0 0 0,0-1 1 0 0,0 1-1 0 0,0 0 0 0 0,0-1 0 0 0,0 1 1 0 0,0 1-1 0 0,-1-1 0 0 0,1 0 1 0 0,0 1-1 0 0,-1-1 0 0 0,1 1 0 0 0,-1 0 1 0 0,1 0-1 0 0,-1 0 0 0 0,0 0 1 0 0,0 0-1 0 0,0 1 0 0 0,0-1 0 0 0,0 0 1 0 0,0 3-194 0 0,0-2 230 0 0,-1 1 1 0 0,0 0 0 0 0,1 0-1 0 0,-2 0 1 0 0,1 0 0 0 0,0 0-1 0 0,-1 0 1 0 0,0 1 0 0 0,0-1-1 0 0,0 0 1 0 0,-1 0 0 0 0,1 0-231 0 0,-3 14 368 0 0,-1-1 0 0 0,-1 5-368 0 0,-2 3 269 0 0,-36 154 460 0 0,24-118-387 0 0,-26 53-342 0 0,16-43 79 0 0,17-42-48 0 0,7-19-17 0 0,1 0 0 0 0,0 0-1 0 0,0 1 1 0 0,-1 10-14 0 0,5-20 9 0 0,0 0-7 0 0,0-1 0 0 0,0 0 0 0 0,0 1 0 0 0,0-1 0 0 0,0 1 0 0 0,-1-1 0 0 0,1 0 0 0 0,0 1 0 0 0,0-1 0 0 0,0 1 0 0 0,0-1 0 0 0,-1 0 0 0 0,1 1 0 0 0,0-1 0 0 0,0 0 0 0 0,-1 1 0 0 0,1-1 0 0 0,0 0 1 0 0,0 1-1 0 0,-1-1 0 0 0,1 0 0 0 0,-1 0 0 0 0,1 1 0 0 0,0-1 0 0 0,-1 0 0 0 0,1 0 0 0 0,-1 0-2 0 0,2-11 53 0 0,4-3-40 0 0,2 0 0 0 0,-1 1 0 0 0,2 0-1 0 0,0 0 1 0 0,8-9-13 0 0,2-6 2 0 0,-10 16 8 0 0,0 1 1 0 0,0 0-1 0 0,1 0 0 0 0,0 1 0 0 0,2-1-10 0 0,-7 7 3 0 0,3-3 0 0 0,1 0 0 0 0,0 1 0 0 0,1 0 0 0 0,0 0-3 0 0,-6 4 6 0 0,1 1-1 0 0,-1-1 1 0 0,1 1-1 0 0,-1-1 0 0 0,1 1 1 0 0,0 1-1 0 0,-1-1 1 0 0,1 0-1 0 0,0 1 1 0 0,0 0-1 0 0,-1-1 0 0 0,1 2 1 0 0,1-1-6 0 0,-2 0 1 0 0,0 1 1 0 0,0-1-1 0 0,0 1 1 0 0,0 0-1 0 0,0-1 1 0 0,0 1-1 0 0,0 1 1 0 0,-1-1-1 0 0,1 0 1 0 0,0 1 0 0 0,-1-1-1 0 0,1 1 1 0 0,-1 0-1 0 0,1 0 1 0 0,-1 0-1 0 0,0 0 1 0 0,0 1-1 0 0,1-1-1 0 0,0 2 4 0 0,-1 1 0 0 0,1-1 0 0 0,-1 0 0 0 0,0 1 0 0 0,0-1 0 0 0,0 1 0 0 0,-1 0 0 0 0,1 0 0 0 0,-1-1-1 0 0,0 6-3 0 0,0 1 6 0 0,0 0 0 0 0,-1 0-1 0 0,0 1 1 0 0,-1-1 0 0 0,0 0-1 0 0,-1 0 1 0 0,0 0-1 0 0,-1-1 1 0 0,-4 11-6 0 0,0-4-18 0 0,-1 0 1 0 0,0 0-1 0 0,-6 6 18 0 0,9-15-10 0 0,-1 0 0 0 0,0 0 0 0 0,0-1 0 0 0,0 0-1 0 0,-1-1 1 0 0,0 1 0 0 0,-5 3 10 0 0,11-10 0 0 0,-7 6-15 0 0,-2 0 0 0 0,1 0 0 0 0,-8 3 15 0 0,13-7-8 0 0,1-1 0 0 0,-1 0-1 0 0,0 0 1 0 0,1 0-1 0 0,-1 0 1 0 0,0-1 0 0 0,0 1-1 0 0,1-1 1 0 0,-1 0 0 0 0,0 0-1 0 0,0-1 1 0 0,-3 0 8 0 0,1 0-7 0 0,0 0 1 0 0,0-1-1 0 0,0 0 1 0 0,0 0-1 0 0,0-1 1 0 0,1 0-1 0 0,-1 0 1 0 0,1 0-1 0 0,0 0 1 0 0,0-1 0 0 0,0 0-1 0 0,0 0 1 0 0,1 0-1 0 0,-1-1 1 0 0,-1-2 6 0 0,-4-6-35 0 0,1-1 0 0 0,1 1 1 0 0,1-1-1 0 0,0-1 0 0 0,-3-7 35 0 0,6 8-246 0 0,0 0 0 0 0,1 0 0 0 0,1 0 0 0 0,0 0 0 0 0,0-1 0 0 0,2 1 0 0 0,0 0 0 0 0,0-1 0 0 0,2-7 246 0 0,-1 17-307 0 0,-1 0 1 0 0,1 1 0 0 0,-1-1 0 0 0,1 0 0 0 0,1 1 0 0 0,-1-1 0 0 0,1 1 0 0 0,0 0-1 0 0,0-1 1 0 0,1 0 306 0 0,-3 4-214 0 0,1 0 0 0 0,-1 1-1 0 0,1-1 1 0 0,-1 1 0 0 0,1-1 0 0 0,0 1-1 0 0,0-1 1 0 0,-1 1 0 0 0,1-1-1 0 0,0 1 1 0 0,-1 0 0 0 0,1-1-1 0 0,0 1 1 0 0,0 0 0 0 0,0 0 0 0 0,-1 0-1 0 0,1-1 1 0 0,0 1 0 0 0,0 0-1 0 0,0 0 1 0 0,0 0 0 0 0,-1 0 0 0 0,1 1-1 0 0,0-1 1 0 0,0 0 0 0 0,0 0-1 0 0,-1 0 1 0 0,1 1 0 0 0,0-1-1 0 0,0 0 1 0 0,0 1 0 0 0,0-1 214 0 0,1 1-205 0 0,0 0 0 0 0,0 0 0 0 0,0 0 0 0 0,0 0 0 0 0,0 1 0 0 0,-1-1 0 0 0,1 0 0 0 0,0 1 0 0 0,0-1 0 0 0,-1 1 0 0 0,1 0 0 0 0,-1 0 0 0 0,1 0 205 0 0,57 106-1037 0 0,-42-77 1676 0 0,-12-19 189 0 0,2-1-1 0 0,0 0 0 0 0,4 6-827 0 0,-3-6 732 0 0,1-1 1 0 0,0 0 0 0 0,0 0-1 0 0,1-1 1 0 0,0-1-1 0 0,1 0 1 0 0,6 4-733 0 0,-11-8 267 0 0,1-1 1 0 0,0 1 0 0 0,0-1 0 0 0,1-1-1 0 0,-1 0 1 0 0,0 0 0 0 0,1 0 0 0 0,0-1 0 0 0,-1 0-1 0 0,1 0 1 0 0,0-1 0 0 0,-1 0 0 0 0,1 0-1 0 0,0-1 1 0 0,2 0-268 0 0,0-2 139 0 0,1 1 0 0 0,-1-1 0 0 0,1-1 0 0 0,-1 0 0 0 0,0 0 0 0 0,0-1 0 0 0,-1 0 0 0 0,1-1 0 0 0,-1 0 0 0 0,5-4-139 0 0,-9 5 17 0 0,0 0-1 0 0,0 0 0 0 0,0-1 1 0 0,0 0-1 0 0,-1 1 1 0 0,0-1-1 0 0,0-1 1 0 0,-1 1-1 0 0,0-1 0 0 0,0 1 1 0 0,0-1-1 0 0,-1 0 1 0 0,0 0-1 0 0,0 0 1 0 0,-1 0-1 0 0,0 0 0 0 0,0 0 1 0 0,0-1-1 0 0,-1 1-16 0 0,-1 1 0 0 0,1 0 0 0 0,-1 0 0 0 0,0 1 0 0 0,-1-1 0 0 0,1 0 0 0 0,-1 1 0 0 0,0 0 0 0 0,-1-1 0 0 0,0-1 0 0 0,1 5 0 0 0,1 0 0 0 0,0 0 0 0 0,-1 0 0 0 0,0 0 0 0 0,1 0 0 0 0,-1 1 0 0 0,0-1 0 0 0,0 1 0 0 0,0-1 0 0 0,0 1 0 0 0,0 0 0 0 0,0-1 0 0 0,0 1 0 0 0,-1 0 0 0 0,1 0 0 0 0,0 1 0 0 0,-1-1 0 0 0,1 0 0 0 0,0 1 0 0 0,-1 0 0 0 0,1-1 0 0 0,-1 1 0 0 0,-1 0 0 0 0,-1 1 0 0 0,1-1 0 0 0,-1 1 0 0 0,1 0 0 0 0,-1 0 0 0 0,1 1 0 0 0,0-1 0 0 0,0 1 0 0 0,-1 0 0 0 0,1 0 0 0 0,0 0 0 0 0,1 1 0 0 0,-1-1 0 0 0,-2 3 0 0 0,1-1 0 0 0,-1 1 0 0 0,1 0 0 0 0,0 1 0 0 0,0-1 0 0 0,0 1 0 0 0,1 0 0 0 0,0 0 0 0 0,-1 1 0 0 0,1 3-26 0 0,-1 0 0 0 0,1 0-1 0 0,1 0 1 0 0,0 1 0 0 0,0-1-1 0 0,1 1 1 0 0,0 0 0 0 0,1 0-1 0 0,0 0 1 0 0,1 0 0 0 0,0 0-1 0 0,1 0 1 0 0,0 0 0 0 0,1-1-1 0 0,0 1 1 0 0,0 0 0 0 0,1-1-1 0 0,1 1 1 0 0,0-1 0 0 0,0 0 0 0 0,1 0-1 0 0,0-1 1 0 0,3 4 26 0 0,-2-5-166 0 0,1 1 1 0 0,1-1-1 0 0,-1-1 1 0 0,1 1-1 0 0,4 1 166 0 0,-4-2-151 0 0,-1-1-357 0 0,0 0-1 0 0,1-1 1 0 0,0 0-1 0 0,0-1 1 0 0,0 0-1 0 0,1 0 1 0 0,8 2 508 0 0,-5-2-2438 0 0,1-1 1 0 0,-1 0 0 0 0,3 0 2437 0 0,11 1-5960 0 0</inkml:trace>
  <inkml:trace contextRef="#ctx0" brushRef="#br0" timeOffset="4371.059">2779 2119 2760 0 0,'12'-10'481'0'0,"-2"-1"0"0"0,1 0 1 0 0,8-12-482 0 0,-13 14 2158 0 0,0 0-1 0 0,0 0 1 0 0,-1-1 0 0 0,0 0 0 0 0,3-8-2158 0 0,-7-3 2764 0 0,-1 19-1511 0 0,-2 1-326 0 0,-2 1-708 0 0,0-1-1 0 0,0 1 1 0 0,0-1 0 0 0,0 1 0 0 0,0 0 0 0 0,0 1 0 0 0,0-1 0 0 0,0 1 0 0 0,0 0-1 0 0,0 0 1 0 0,0 0 0 0 0,-2 1-219 0 0,-9 4 378 0 0,0 1-1 0 0,-9 6-377 0 0,-13 6 368 0 0,32-17-347 0 0,1 0 0 0 0,0 1 1 0 0,-1-1-1 0 0,1 1 0 0 0,1 0 0 0 0,-1-1 1 0 0,0 2-1 0 0,1-1 0 0 0,-1 0 0 0 0,1 1 0 0 0,0 0 1 0 0,-1 1-22 0 0,3-4 17 0 0,1 1 0 0 0,-1 0 1 0 0,0-1-1 0 0,1 1 0 0 0,-1 0 1 0 0,1 0-1 0 0,0 0 0 0 0,-1-1 1 0 0,1 1-1 0 0,0 0 0 0 0,0 0 1 0 0,0 0-1 0 0,0-1 1 0 0,1 1-1 0 0,-1 0 0 0 0,0 0 1 0 0,1 0-1 0 0,-1-1 0 0 0,1 1 1 0 0,0 0-1 0 0,0-1 0 0 0,-1 1 1 0 0,1 0-1 0 0,0-1 0 0 0,0 1 1 0 0,1-1-1 0 0,-1 1 0 0 0,0-1 1 0 0,0 0-18 0 0,6 7 87 0 0,1-1 0 0 0,0 0-1 0 0,0 0 1 0 0,7 4-87 0 0,-3-2 64 0 0,10 9 146 0 0,-1 1 0 0 0,0 0 0 0 0,-2 2 0 0 0,11 14-210 0 0,-29-33 17 0 0,0-1 0 0 0,0 1 0 0 0,0 0 0 0 0,-1-1 0 0 0,1 1 0 0 0,0 0 0 0 0,-1 0 0 0 0,1 0 0 0 0,-1-1 0 0 0,0 1-1 0 0,1 0 1 0 0,-1 0 0 0 0,0 0 0 0 0,0 0 0 0 0,0 0 0 0 0,-1 0 0 0 0,1 0 0 0 0,0 0 0 0 0,-1 1-17 0 0,0 0 17 0 0,0 1-1 0 0,0-1 1 0 0,-1 0 0 0 0,1 1-1 0 0,-1-1 1 0 0,1 0 0 0 0,-1 0 0 0 0,0 0-1 0 0,-2 1-16 0 0,0 1-7 0 0,-1-1-1 0 0,0 0 1 0 0,-1-1-1 0 0,1 1 0 0 0,0-1 1 0 0,-1 0-1 0 0,0-1 1 0 0,0 1-1 0 0,0-1 1 0 0,0 0-1 0 0,0 0 1 0 0,0-1-1 0 0,0 0 0 0 0,-1 0 1 0 0,1 0-1 0 0,-1-1 1 0 0,1 0-1 0 0,-4-1 8 0 0,5 1-149 0 0,1-1-1 0 0,-1 0 0 0 0,1-1 0 0 0,0 1 1 0 0,-1-1-1 0 0,1 0 0 0 0,0 0 1 0 0,0 0-1 0 0,0 0 0 0 0,0-1 0 0 0,1 1 1 0 0,-1-1-1 0 0,1 0 0 0 0,-1-1 1 0 0,-1-1 149 0 0,1 0-254 0 0,0 1 0 0 0,1-1 1 0 0,-1 0-1 0 0,1 0 0 0 0,0 0 1 0 0,1 0-1 0 0,-1-1 1 0 0,1 1-1 0 0,0-1 0 0 0,0 1 1 0 0,1-1-1 0 0,0-1 254 0 0,0-8-1599 0 0</inkml:trace>
  <inkml:trace contextRef="#ctx0" brushRef="#br0" timeOffset="4805.826">3260 1438 1376 0 0,'4'8'128'0'0,"6"5"1219"0"0,-9-10-234 0 0,1 1 1 0 0,-1-1 0 0 0,1 0 0 0 0,-1 1 0 0 0,0 0 0 0 0,-1-1 0 0 0,1 1 0 0 0,0 0 0 0 0,-1 0-1114 0 0,0 27 4462 0 0,-7 19-2637 0 0,2-20-1095 0 0,-12 68 520 0 0,-5-2 1 0 0,-4 0-1251 0 0,-1 6 157 0 0,11-29-66 0 0,-7 71-91 0 0,12-82 67 0 0,7-39-474 0 0,0-1-1 0 0,1 1 0 0 0,1 12 408 0 0,0-5-5220 0 0,-5 1-1774 0 0</inkml:trace>
  <inkml:trace contextRef="#ctx0" brushRef="#br0" timeOffset="4806.826">3268 1935 10136 0 0,'0'-1'777'0'0,"0"-2"-565"0"0,0 0 0 0 0,-1 0 0 0 0,1 1 0 0 0,0-1 0 0 0,-1 0-1 0 0,0 0 1 0 0,1 1 0 0 0,-1-1 0 0 0,0 1 0 0 0,0-1 0 0 0,-1 1 0 0 0,1-1 0 0 0,0 1 0 0 0,-1 0 0 0 0,0-1-1 0 0,1 1 1 0 0,-3-1-212 0 0,1 0 406 0 0,-1 0 0 0 0,1 0-1 0 0,-1 1 1 0 0,0-1 0 0 0,0 1-1 0 0,0 0 1 0 0,0 1 0 0 0,0-1-1 0 0,0 1 1 0 0,-3-1-406 0 0,-11-2 721 0 0,0 1 0 0 0,-1 1 0 0 0,0 1-1 0 0,1 1 1 0 0,-1 0-721 0 0,9 0-338 0 0,-11 0 608 0 0,3-1-502 0 0,-1 2 0 0 0,1 0-1 0 0,-2 1 233 0 0,-3 3-524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50:05.6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2349 118 11056 0 0,'6'17'451'0'0,"0"0"0"0"0,-2 0 0 0 0,0 1-1 0 0,-1 0 1 0 0,0-1 0 0 0,-2 1 0 0 0,0 6-451 0 0,-1 28 4398 0 0,-6 44-4398 0 0,-12 17 2039 0 0,16-90-1451 0 0,-2-1 0 0 0,-1 1 0 0 0,-1-1 1 0 0,0 0-1 0 0,-10 19-588 0 0,16-39 37 0 0,-1-1-1 0 0,0 1 1 0 0,0-1-1 0 0,1 1 1 0 0,-1-1-1 0 0,0 1 1 0 0,-1-1-1 0 0,1 0 1 0 0,0 1 0 0 0,0-1-1 0 0,0 0 1 0 0,-1 0-1 0 0,1 0 1 0 0,0 0-1 0 0,-1 0 1 0 0,1 0 0 0 0,-2 0-37 0 0,2-1 14 0 0,1 0 1 0 0,-1 0-1 0 0,1 0 1 0 0,-1 0 0 0 0,1 0-1 0 0,-1 0 1 0 0,1 0-1 0 0,-1 0 1 0 0,1 0 0 0 0,-1 0-1 0 0,1 0 1 0 0,-1 0-1 0 0,1 0 1 0 0,-1-1 0 0 0,1 1-1 0 0,-1 0 1 0 0,1 0-1 0 0,-1-1 1 0 0,1 1-1 0 0,0 0 1 0 0,-1 0 0 0 0,1-1-15 0 0,-1 0 12 0 0,0-1 1 0 0,0 1-1 0 0,0 0 1 0 0,0-1 0 0 0,0 1-1 0 0,1 0 1 0 0,-1-1-1 0 0,0 1 1 0 0,1-1 0 0 0,0 1-1 0 0,-1-1-12 0 0,-1-8-2 0 0,0 0 0 0 0,1 0-1 0 0,0 0 1 0 0,1 0-1 0 0,0 0 1 0 0,1-6 2 0 0,10-62-6 0 0,-7 57 13 0 0,3-27 39 0 0,3 0 0 0 0,2 1 0 0 0,2 0-1 0 0,2 1 1 0 0,3-2-46 0 0,-18 46 3 0 0,15-32 140 0 0,0 2 0 0 0,11-14-143 0 0,-21 36 35 0 0,1 0 1 0 0,0 1-1 0 0,1 0 1 0 0,0 0-1 0 0,0 1 1 0 0,1 0-1 0 0,0 1 1 0 0,1 0-1 0 0,7-4-35 0 0,-12 8 17 0 0,0 0 0 0 0,1 1 0 0 0,-1-1 0 0 0,1 1 0 0 0,0 1-1 0 0,0-1 1 0 0,-1 1 0 0 0,1 0 0 0 0,0 0 0 0 0,0 1 0 0 0,0 0 0 0 0,0 0 0 0 0,0 0-1 0 0,2 1-16 0 0,-4 0 16 0 0,0 0-1 0 0,0 0 0 0 0,0 0 0 0 0,-1 0 0 0 0,1 0 0 0 0,0 1 0 0 0,-1 0 0 0 0,1 0 0 0 0,-1 0 0 0 0,0 0 0 0 0,1 0 0 0 0,-1 1 1 0 0,0-1-1 0 0,0 1 0 0 0,-1 0 0 0 0,1 0 0 0 0,-1 0 0 0 0,1 0 0 0 0,-1 0 0 0 0,0 1 0 0 0,0-1 0 0 0,0 2-15 0 0,2 3-10 0 0,-1 1 0 0 0,0 0 0 0 0,-1 0 0 0 0,0 0 1 0 0,0 0-1 0 0,-1 1 0 0 0,-1-1 0 0 0,1 0 0 0 0,-1 1 0 0 0,-1-1 0 0 0,0 4 10 0 0,-2 9-34 0 0,-1-1 0 0 0,-2 1 0 0 0,0-1 0 0 0,-3 7 34 0 0,6-22-4 0 0,1 0 0 0 0,-1-1 0 0 0,0 1 0 0 0,-1 0 1 0 0,0-1-1 0 0,1 0 0 0 0,-2 0 0 0 0,1 0 0 0 0,0 0 0 0 0,-1-1 1 0 0,0 1-1 0 0,0-1 0 0 0,-2 0 4 0 0,5-2-17 0 0,0 0 0 0 0,-1-1 0 0 0,1 0 0 0 0,-1 1 0 0 0,1-1 0 0 0,-1 0-1 0 0,1 0 1 0 0,-1-1 0 0 0,0 1 0 0 0,0 0 0 0 0,1-1 0 0 0,-1 0 0 0 0,0 0 0 0 0,1 0 0 0 0,-1 0 0 0 0,0 0 0 0 0,0 0 0 0 0,1-1 0 0 0,-1 1 0 0 0,0-1 0 0 0,0 0 0 0 0,1 1 0 0 0,-1-1 0 0 0,1-1 0 0 0,-1 1 0 0 0,1 0-1 0 0,0-1 1 0 0,-1 1 0 0 0,1-1 0 0 0,0 1 0 0 0,-1-2 17 0 0,-1-2-108 0 0,0 1 0 0 0,1-1 0 0 0,0 0-1 0 0,0 0 1 0 0,0-1 0 0 0,1 1 0 0 0,-1 0-1 0 0,1-1 1 0 0,1 1 0 0 0,-1-1 0 0 0,1 0-1 0 0,-1-5 109 0 0,-3-12-1429 0 0,1 8-225 0 0,3-3-68 0 0</inkml:trace>
  <inkml:trace contextRef="#ctx0" brushRef="#br0" timeOffset="335.668">2795 163 19375 0 0,'3'6'192'0'0,"-1"0"-1"0"0,-1 0 0 0 0,1 1 0 0 0,-1-1 1 0 0,0 1-1 0 0,-1-1 0 0 0,0 1 1 0 0,0-1-1 0 0,0 1 0 0 0,-1 0 0 0 0,0 1-191 0 0,-6 30 1 0 0,1-4 950 0 0,0 1 0 0 0,3 0 0 0 0,0 5-951 0 0,3-34 129 0 0,-1 1 0 0 0,0-1 1 0 0,0 0-1 0 0,-2 6-129 0 0,1-7 119 0 0,1 1 0 0 0,0 0 0 0 0,0 0 0 0 0,0 4-119 0 0,1-9 105 0 0,-1-6-1502 0 0,6-13-5931 0 0,-5 4 126 0 0</inkml:trace>
  <inkml:trace contextRef="#ctx0" brushRef="#br0" timeOffset="705.087">2820 248 12496 0 0,'11'17'612'0'0,"0"-3"-242"0"0,-2 2 0 0 0,7 11-370 0 0,-14-22 282 0 0,1 0 1 0 0,0-1 0 0 0,0 1 0 0 0,0-1-1 0 0,1 0 1 0 0,-1 0 0 0 0,1 0 0 0 0,0-1-1 0 0,0 1 1 0 0,1-1 0 0 0,-1 0 0 0 0,1 0-1 0 0,-1-1 1 0 0,1 1 0 0 0,0-1 0 0 0,0 0 0 0 0,0 0-1 0 0,2 0-282 0 0,4 1 569 0 0,1 0 0 0 0,-1-1-1 0 0,1 0 1 0 0,0-1 0 0 0,0 0-1 0 0,0-1 1 0 0,9-1-569 0 0,-16 0 65 0 0,1 1-1 0 0,-1-1 1 0 0,1 0-1 0 0,-1-1 1 0 0,1 0-1 0 0,-1 0 1 0 0,0 0 0 0 0,0 0-1 0 0,0-1 1 0 0,0 1-1 0 0,0-2 1 0 0,0 1-1 0 0,-1 0 1 0 0,2-2-65 0 0,2-3 17 0 0,-1 0 1 0 0,0 0-1 0 0,0 0 0 0 0,-1-1 1 0 0,0 0-1 0 0,-1-1 0 0 0,1-1-17 0 0,-3 5 11 0 0,-1-1 1 0 0,0 1-1 0 0,0 0 0 0 0,-1 0 0 0 0,0-1 0 0 0,0 1 0 0 0,0 0 0 0 0,-1-1 1 0 0,0 1-1 0 0,0-1 0 0 0,-1-2-11 0 0,1 7-7 0 0,0 1 1 0 0,-1-1-1 0 0,1 0 1 0 0,0 1-1 0 0,-1-1 1 0 0,1 1 0 0 0,-1-1-1 0 0,0 0 1 0 0,1 1-1 0 0,-1-1 1 0 0,0 1-1 0 0,0 0 1 0 0,0-1-1 0 0,0 1 1 0 0,0 0-1 0 0,0 0 1 0 0,0-1-1 0 0,-1 1 1 0 0,1 0-1 0 0,0 0 1 0 0,-1 0-1 0 0,1 0 1 0 0,-1 1-1 0 0,1-1 1 0 0,-1 0-1 0 0,1 1 1 0 0,-1-1-1 0 0,1 0 1 0 0,-1 1-1 0 0,0 0 1 0 0,1-1-1 0 0,-1 1 1 0 0,0 0-1 0 0,1 0 1 0 0,-1 0-1 0 0,0 0 1 0 0,1 0-1 0 0,-1 1 1 0 0,0-1-1 0 0,0 1 7 0 0,-4 0-8 0 0,1 0-1 0 0,0 1 1 0 0,0 0-1 0 0,0 0 0 0 0,0 0 1 0 0,0 0-1 0 0,1 1 1 0 0,-1 0-1 0 0,1 0 0 0 0,-1 0 1 0 0,1 1-1 0 0,-2 2 9 0 0,-1 4-25 0 0,0 0 0 0 0,1 1-1 0 0,0 0 1 0 0,0 0 0 0 0,0 4 25 0 0,3-7-2 0 0,-2 3-19 0 0,2 0-1 0 0,-1 0 0 0 0,1 0 1 0 0,1 0-1 0 0,0 1 0 0 0,0 6 22 0 0,1 7-111 0 0,1-1 0 0 0,1 13 111 0 0,0-29-355 0 0,0-1-1 0 0,0 0 0 0 0,1 1 0 0 0,0-1 1 0 0,1 0-1 0 0,-1 0 0 0 0,1-1 0 0 0,1 1 1 0 0,-1 0-1 0 0,1-1 0 0 0,2 3 356 0 0,7 7-1959 0 0</inkml:trace>
  <inkml:trace contextRef="#ctx0" brushRef="#br0" timeOffset="1097.147">3494 320 11520 0 0,'0'0'886'0'0,"1"-1"-582"0"0,3-1-1994 0 0,0 1 5668 0 0,-7 7 2535 0 0,2-6-6446 0 0,0 1 0 0 0,-1 0 0 0 0,1-1 0 0 0,0 1 0 0 0,0 0 0 0 0,0-1 0 0 0,0 1-1 0 0,0-1 1 0 0,-1 0 0 0 0,1 1 0 0 0,0-1 0 0 0,-1 0-67 0 0,-9 4 165 0 0,0 3-19 0 0,0 0 0 0 0,0 1 0 0 0,1 0 0 0 0,0 1 0 0 0,1 0 0 0 0,0 1 0 0 0,-5 6-146 0 0,9-9 40 0 0,0 0 1 0 0,0 0-1 0 0,1 1 1 0 0,0-1-1 0 0,0 1 1 0 0,1 0-1 0 0,0 0 1 0 0,0 0 0 0 0,1 1-1 0 0,0-1 1 0 0,1 0-1 0 0,-1 1-40 0 0,-1 14 323 0 0,2-19-296 0 0,1 0 1 0 0,-1 0-1 0 0,1 0 0 0 0,-1 0 1 0 0,1 0-1 0 0,1 0 0 0 0,-1 0 1 0 0,0 0-1 0 0,1 0 0 0 0,0 2-27 0 0,1 1 27 0 0,0-1 0 0 0,0 0-1 0 0,1 0 1 0 0,0 0 0 0 0,2 4-27 0 0,-4-8 0 0 0,0-1 1 0 0,1 1 0 0 0,-1 0-1 0 0,1-1 1 0 0,-1 1-1 0 0,1-1 1 0 0,0 1 0 0 0,0-1-1 0 0,0 0 1 0 0,-1 1 0 0 0,1-1-1 0 0,0 0 1 0 0,1-1-1 0 0,-1 1 1 0 0,0 0 0 0 0,0 0-1 0 0,1-1 0 0 0,20 7-33 0 0,-17-5-10 0 0,0 0-1 0 0,-1-1 1 0 0,1 0 0 0 0,0 0 0 0 0,0 0 0 0 0,4 0 43 0 0,-2-1-206 0 0,-1 0-1 0 0,1-1 1 0 0,0 0-1 0 0,0 0 0 0 0,0-1 1 0 0,-1 0-1 0 0,1 0 1 0 0,-1-1-1 0 0,1 1 1 0 0,-1-2-1 0 0,0 1 0 0 0,0-1 1 0 0,0 0-1 0 0,5-5 207 0 0,-8 6-502 0 0,1-1-1 0 0,-1 0 0 0 0,0 0 0 0 0,0 0 1 0 0,0 0-1 0 0,-1-1 0 0 0,0 0 1 0 0,2-3 502 0 0,-1 2-1518 0 0,-1 0 1 0 0,0-1-1 0 0,-1 1 1 0 0,1-3 1517 0 0,1-14-4972 0 0</inkml:trace>
  <inkml:trace contextRef="#ctx0" brushRef="#br0" timeOffset="1534.987">3679 536 15288 0 0,'4'3'258'0'0,"3"2"-11"0"0,0 0 0 0 0,0 0 0 0 0,0-1 0 0 0,1 0 0 0 0,4 1-247 0 0,-9-4 52 0 0,-1 0-1 0 0,1-1 1 0 0,0 1 0 0 0,0-1 0 0 0,-1 1 0 0 0,1-1 0 0 0,0 0 0 0 0,0 0-1 0 0,0 0 1 0 0,0-1 0 0 0,0 1 0 0 0,-1-1 0 0 0,1 1 0 0 0,0-1 0 0 0,-1 0-1 0 0,1 0 1 0 0,0 0 0 0 0,1-2-52 0 0,2 0 236 0 0,-1-1 0 0 0,1 0 0 0 0,-1 0 0 0 0,0-1 0 0 0,0 0 0 0 0,0 0 0 0 0,-1 0 0 0 0,0 0 0 0 0,0 0 0 0 0,0-1 0 0 0,-1 0 0 0 0,0 0 0 0 0,0 0 0 0 0,0 0 0 0 0,-1 0 0 0 0,1-1 0 0 0,-1 0-236 0 0,0-1 25 0 0,0-1 0 0 0,0 1-1 0 0,-1 0 1 0 0,0-1 0 0 0,-1 0-1 0 0,0 1 1 0 0,0-1 0 0 0,0 1 0 0 0,-1-1-1 0 0,-1 1 1 0 0,1-1 0 0 0,-2 1-1 0 0,0-3-24 0 0,3 9 0 0 0,-1 0 0 0 0,0 0 0 0 0,0 0 0 0 0,0 0 0 0 0,0 0 0 0 0,0 1 0 0 0,0-1 0 0 0,0 0 0 0 0,0 1 0 0 0,-1-1 0 0 0,1 0-1 0 0,-1 1 1 0 0,1 0 0 0 0,-1-1 0 0 0,0 1 0 0 0,0 0 0 0 0,1 0 0 0 0,-1 0 0 0 0,0 0 0 0 0,-1-1 0 0 0,1 2 0 0 0,-1 0 0 0 0,1-1 1 0 0,0 1-1 0 0,0 0 0 0 0,-1 0 0 0 0,1 0 0 0 0,0 0 1 0 0,0 1-1 0 0,-1-1 0 0 0,1 1 0 0 0,0-1 1 0 0,0 1-1 0 0,0 0 0 0 0,0 0 0 0 0,0 0 1 0 0,-1 0-1 0 0,-3 3-3 0 0,0-1 1 0 0,0 2-1 0 0,0-1 1 0 0,1 1-1 0 0,-1 0 1 0 0,1 0-1 0 0,0 0 1 0 0,1 0-1 0 0,-1 1 1 0 0,1 0-1 0 0,-1 2 3 0 0,-4 12-58 0 0,0 1 1 0 0,1 0-1 0 0,1 1 1 0 0,1 0-1 0 0,1-1 1 0 0,1 2-1 0 0,1 1 58 0 0,1-4 0 0 0,0 0 0 0 0,1 0-1 0 0,2 18 1 0 0,0-31-181 0 0,0 0 0 0 0,0 0 0 0 0,0 0 0 0 0,1 0 0 0 0,0 0 0 0 0,1 0 0 0 0,-1-1 0 0 0,1 1 0 0 0,1-1 0 0 0,-1 0 0 0 0,1 0 0 0 0,3 4 181 0 0,7 7-1429 0 0,1-1-61 0 0</inkml:trace>
  <inkml:trace contextRef="#ctx0" brushRef="#br0" timeOffset="1984.277">4105 390 4608 0 0,'15'0'448'0'0,"-4"4"2981"0"0,-9-4 427 0 0,-2 0 192 0 0,0 0-436 0 0,-2 2-2004 0 0,-3 2-1296 0 0,0 0-1 0 0,0-1 1 0 0,0 1 0 0 0,-1-1 0 0 0,0 0 0 0 0,-1 0-312 0 0,3-1-18 0 0,-1 0 0 0 0,1 0 0 0 0,-1 0 0 0 0,1 1 0 0 0,0 0 1 0 0,0 0-1 0 0,0 0 0 0 0,0 0 0 0 0,1 0 0 0 0,-1 1 0 0 0,1 0 0 0 0,0 0 0 0 0,-1 1 18 0 0,1 1-5 0 0,0 0 0 0 0,1 1 0 0 0,-1-1 0 0 0,1 1 0 0 0,1 0 0 0 0,-1-1 0 0 0,1 3 5 0 0,0-6 17 0 0,1 0 1 0 0,0 0-1 0 0,0 0 0 0 0,0 0 0 0 0,0 0 1 0 0,0 0-1 0 0,1 0 0 0 0,-1 0 1 0 0,1 0-1 0 0,0 0 0 0 0,0 0 1 0 0,0 0-1 0 0,0 0 0 0 0,1 0 0 0 0,-1-1 1 0 0,1 1-1 0 0,-1-1 0 0 0,2 2-17 0 0,38 52 535 0 0,-36-50-426 0 0,0 0-1 0 0,-1 1 1 0 0,1-1 0 0 0,-1 1 0 0 0,-1-1-1 0 0,1 1 1 0 0,-1 1 0 0 0,0-1-1 0 0,-1 0 1 0 0,0 1 0 0 0,0-1 0 0 0,0 1-1 0 0,-1-1-108 0 0,-1-3 52 0 0,0-1-1 0 0,0 1 0 0 0,0-1 1 0 0,0 0-1 0 0,0 1 1 0 0,-1-1-1 0 0,0 1 0 0 0,0-1 1 0 0,0 0-1 0 0,0 2-51 0 0,0-4 21 0 0,0 1 0 0 0,1 0 0 0 0,-1 0-1 0 0,0-1 1 0 0,0 1 0 0 0,0-1 0 0 0,-1 1-1 0 0,1-1 1 0 0,0 1 0 0 0,-1-1 0 0 0,1 0 0 0 0,0 0-1 0 0,-1 0 1 0 0,0 1 0 0 0,1-1 0 0 0,-1-1-1 0 0,0 1 1 0 0,0 0-21 0 0,-6 2-125 0 0,-1 0 0 0 0,0-1-1 0 0,0 0 1 0 0,0-1 0 0 0,0 0-1 0 0,0 0 1 0 0,0-1 0 0 0,-7 0 125 0 0,-4-3-567 0 0,0 0 1 0 0,1 0 0 0 0,-10-5 566 0 0,-1 0-1403 0 0</inkml:trace>
  <inkml:trace contextRef="#ctx0" brushRef="#br0" timeOffset="2420.758">561 1079 19007 0 0,'0'0'870'0'0,"0"0"-20"0"0,-5 7-514 0 0,2-3-233 0 0,-1 0-1 0 0,0 0 0 0 0,0-1 0 0 0,0 1 1 0 0,0-1-1 0 0,0 0 0 0 0,-1 0 0 0 0,0-1 0 0 0,1 1 1 0 0,-3-1-103 0 0,-4 4 35 0 0,-1 1 3 0 0,1 0-1 0 0,0 1 1 0 0,0 0 0 0 0,1 1 0 0 0,0 0 0 0 0,0 1 0 0 0,1 0 0 0 0,0 0-1 0 0,1 1 1 0 0,0 0-38 0 0,6-8 25 0 0,1 1 1 0 0,-1-1-1 0 0,1 0 0 0 0,0 1 0 0 0,0-1 0 0 0,0 1 0 0 0,0 2-25 0 0,-1 2 40 0 0,2 1-16 0 0,0-8-15 0 0,0 0 0 0 0,0 0 0 0 0,0 0 0 0 0,1 0 0 0 0,-1 0 0 0 0,0 0 0 0 0,1-1 0 0 0,-1 1 0 0 0,1 0 0 0 0,-1 0 0 0 0,1 0 0 0 0,-1-1 0 0 0,1 1 0 0 0,0 0 0 0 0,-1-1 0 0 0,1 1 0 0 0,0 0 0 0 0,-1-1 0 0 0,1 1 0 0 0,0-1 0 0 0,0 1 0 0 0,0-1 0 0 0,-1 1 0 0 0,1-1 0 0 0,1 0-9 0 0,20 7 357 0 0,-16-7-260 0 0,-1 1 0 0 0,1-1 0 0 0,0 0 0 0 0,0-1 0 0 0,0 1 0 0 0,-1-1 0 0 0,1 0 0 0 0,0 0 0 0 0,-1-1 0 0 0,5-1-97 0 0,1-2 116 0 0,-1 0 0 0 0,1-1-1 0 0,-1 0 1 0 0,7-6-116 0 0,-14 10 2 0 0,-1 0 0 0 0,0-1 0 0 0,1 1 0 0 0,-1 0 0 0 0,0-1 0 0 0,0 0 0 0 0,0 1 0 0 0,-1-1 0 0 0,1 0 0 0 0,-1 0 0 0 0,1 0 0 0 0,-1 0 0 0 0,0 0 0 0 0,0 0 0 0 0,0 0 0 0 0,-1 0 0 0 0,1-1 0 0 0,-1 1 0 0 0,0 0 0 0 0,0 0 0 0 0,0-1 0 0 0,0 0-2 0 0,-1-8-117 0 0,-1 0 0 0 0,0 1 0 0 0,0-1 0 0 0,-1 0 0 0 0,-3-6 117 0 0,-11-17-2588 0 0,8 17 1050 0 0</inkml:trace>
  <inkml:trace contextRef="#ctx0" brushRef="#br0" timeOffset="2765.835">1012 880 15144 0 0,'9'-3'235'0'0,"0"0"0"0"0,0 0 1 0 0,0-1-1 0 0,-1 0 1 0 0,1 0-1 0 0,-1-1 1 0 0,0 0-1 0 0,0 0 0 0 0,0-1 1 0 0,-1 0-1 0 0,0-1 1 0 0,5-5-236 0 0,-2-9 1354 0 0,-7 13-948 0 0,-3 7-365 0 0,1 1 1 0 0,-1-1-1 0 0,0 0 1 0 0,1 1 0 0 0,-1-1-1 0 0,0 1 1 0 0,0-1-1 0 0,0 0 1 0 0,1 1 0 0 0,-1-1-1 0 0,0 0 1 0 0,0 1-1 0 0,0-1 1 0 0,0 0-1 0 0,0 1 1 0 0,0-1 0 0 0,0 0-1 0 0,-1 1 1 0 0,1-1-1 0 0,0 0 1 0 0,0 1 0 0 0,0-1-1 0 0,-1 1 1 0 0,1-1-1 0 0,0 0 1 0 0,-1 0-42 0 0,0 1 43 0 0,1-1 0 0 0,-1 0 0 0 0,0 1 0 0 0,0-1 0 0 0,0 0 0 0 0,0 1 0 0 0,0-1 0 0 0,0 1 0 0 0,0-1 0 0 0,0 1 0 0 0,0 0 0 0 0,0 0 0 0 0,-1-1 0 0 0,1 1-43 0 0,-4-1 98 0 0,0 1-1 0 0,0 0 1 0 0,1 0-1 0 0,-1 0 0 0 0,0 1 1 0 0,-4 0-98 0 0,1 2 42 0 0,0 0-1 0 0,0 0 1 0 0,0 0 0 0 0,1 1 0 0 0,-1 1 0 0 0,1-1 0 0 0,0 1 0 0 0,0 0 0 0 0,1 1-1 0 0,-1 0 1 0 0,-3 5-42 0 0,-4 4 68 0 0,1 0-1 0 0,1 1 1 0 0,1 1-1 0 0,-5 9-67 0 0,-2 6 84 0 0,2 1-1 0 0,2 0 1 0 0,1 1 0 0 0,1 1-1 0 0,2 0 1 0 0,1 3-84 0 0,-17 80 85 0 0,1 18-320 0 0,19-99-26 0 0,-2 7-668 0 0,6-14-5230 0 0,2-19-611 0 0</inkml:trace>
  <inkml:trace contextRef="#ctx0" brushRef="#br0" timeOffset="2766.835">973 1071 18943 0 0,'0'0'432'0'0,"-6"0"1042"0"0,-15 1-1005 0 0,1 1-1 0 0,0 2 1 0 0,0 0 0 0 0,-7 3-469 0 0,-27 5 755 0 0,41-10-780 0 0,0 0-1 0 0,0 0 0 0 0,0-1 1 0 0,0-1-1 0 0,0 0 1 0 0,-1-1-1 0 0,1-1 0 0 0,1 0 1 0 0,-2 0 25 0 0,-10-2-3271 0 0,14 1-4075 0 0</inkml:trace>
  <inkml:trace contextRef="#ctx0" brushRef="#br0" timeOffset="3152.265">1414 1393 13360 0 0,'13'7'630'0'0,"-1"1"0"0"0,1-2 0 0 0,5 2-630 0 0,-12-6 560 0 0,0 0-1 0 0,0 0 0 0 0,1 0 0 0 0,-1-1 0 0 0,0 0 0 0 0,0-1 0 0 0,1 1 0 0 0,-1-1 0 0 0,2 0-559 0 0,-8 0 49 0 0,8 0 304 0 0,-1-1 0 0 0,0 0 0 0 0,0 0 0 0 0,0 0 0 0 0,0-1 1 0 0,0 1-1 0 0,-1-2 0 0 0,1 1 0 0 0,0-1 0 0 0,-1 0 0 0 0,1-1-353 0 0,-4 3 86 0 0,1-2 1 0 0,-1 1-1 0 0,1 0 0 0 0,-1-1 0 0 0,0 1 1 0 0,1-1-1 0 0,-1 0 0 0 0,-1 0 0 0 0,1 0 0 0 0,0 0 1 0 0,-1-1-1 0 0,0 1 0 0 0,1-1 0 0 0,-1 1 1 0 0,-1-1-1 0 0,1 0 0 0 0,0 0 0 0 0,0-3-86 0 0,6-26 165 0 0,-4 22-111 0 0,-2 0 1 0 0,1 0-1 0 0,-1-1-54 0 0,-2 9 6 0 0,0 0-1 0 0,0-1 0 0 0,0 1 1 0 0,0-1-1 0 0,0 1 0 0 0,-1 0 1 0 0,1 0-1 0 0,-1-1 0 0 0,0 1 1 0 0,0 0-1 0 0,0 0 0 0 0,-1-2-5 0 0,-1 0 0 0 0,2 2 0 0 0,0 1 0 0 0,0-1 0 0 0,0 1 0 0 0,-1-1 0 0 0,1 1 0 0 0,-1-1 0 0 0,1 1 0 0 0,-1 0 0 0 0,0 0 0 0 0,0 0 0 0 0,0 0 0 0 0,0 0 0 0 0,0 0 0 0 0,-1 0 0 0 0,1 1 0 0 0,-1-1 0 0 0,1 1 0 0 0,-1 0 0 0 0,0-1 0 0 0,1 1 0 0 0,-1 0 0 0 0,0 0 0 0 0,0 0 0 0 0,1 0 0 0 0,-1 1 0 0 0,0-1 0 0 0,0 1 0 0 0,0 0 0 0 0,0 0 0 0 0,0 0 0 0 0,1 0 0 0 0,-1 0 0 0 0,0 0 0 0 0,0 1 0 0 0,0-1 0 0 0,0 1 0 0 0,1 0 0 0 0,-1 0 0 0 0,0 0 0 0 0,1 0 0 0 0,-1 1 0 0 0,1-1 0 0 0,-1 1 0 0 0,1-1 0 0 0,0 1 0 0 0,-1 0 0 0 0,1 0 0 0 0,0 0 0 0 0,0 0 0 0 0,0 0 0 0 0,1 1 0 0 0,-1-1 0 0 0,-4 7-9 0 0,0 1-1 0 0,1-1 0 0 0,0 1 1 0 0,1 0-1 0 0,0 0 1 0 0,0 1-1 0 0,1-1 0 0 0,1 1 1 0 0,0-1-1 0 0,0 2 10 0 0,1-4 10 0 0,0 0-1 0 0,1-1 0 0 0,0 1 1 0 0,0 0-1 0 0,1-1 0 0 0,0 1 1 0 0,0-1-1 0 0,3 8-9 0 0,0-1-35 0 0,1-1 1 0 0,0 1-1 0 0,1-1 0 0 0,3 4 35 0 0,-4-7-91 0 0,1-1 1 0 0,1 0-1 0 0,0 0 0 0 0,0-1 1 0 0,1 0-1 0 0,0 0 0 0 0,3 2 91 0 0,-5-5-380 0 0,0 0-1 0 0,0-1 0 0 0,0 0 0 0 0,0 0 1 0 0,0-1-1 0 0,1 0 0 0 0,0 0 1 0 0,0 0-1 0 0,0-1 0 0 0,0 0 1 0 0,5 0 380 0 0,5-1-1658 0 0</inkml:trace>
  <inkml:trace contextRef="#ctx0" brushRef="#br0" timeOffset="3600.285">1890 1191 18223 0 0,'0'0'414'0'0,"0"0"56"0"0,0 0 32 0 0,0 0-60 0 0,2 1-287 0 0,-1 1-148 0 0,0 0-1 0 0,0 0 1 0 0,0 0 0 0 0,0-1 0 0 0,0 1-1 0 0,0 0 1 0 0,0 0 0 0 0,0 1-1 0 0,-1-1 1 0 0,0 0 0 0 0,1 0 0 0 0,-1 0-1 0 0,0 1-6 0 0,-1 32 919 0 0,0-10 148 0 0,0-11-668 0 0,-1 1-1 0 0,0-1 0 0 0,-1 0 1 0 0,-2 7-399 0 0,0-2 255 0 0,1 0 0 0 0,0 7-255 0 0,2-7 80 0 0,1 0 0 0 0,1 18-80 0 0,1-32 85 0 0,-1 1 0 0 0,1-1 1 0 0,0 1-1 0 0,0-1 1 0 0,1 0-1 0 0,-1 1 0 0 0,1-1 1 0 0,0 0-1 0 0,1 0 0 0 0,-1 0 1 0 0,1 0-1 0 0,2 2-85 0 0,-4-6 25 0 0,-1 0 0 0 0,1-1 0 0 0,0 1 0 0 0,-1-1 0 0 0,1 1 0 0 0,0-1 0 0 0,-1 1 0 0 0,1-1 0 0 0,0 1 0 0 0,-1-1 0 0 0,1 0 0 0 0,0 0 0 0 0,0 1-1 0 0,-1-1 1 0 0,1 0 0 0 0,0 0 0 0 0,0 0 0 0 0,0 0 0 0 0,-1 0 0 0 0,1 0 0 0 0,0 0 0 0 0,0 0 0 0 0,0 0 0 0 0,0 0-25 0 0,1-1 46 0 0,1 1-1 0 0,-1-1 1 0 0,1 0-1 0 0,-1 0 1 0 0,1 0 0 0 0,-1 0-1 0 0,0-1 1 0 0,2 0-46 0 0,3-3 93 0 0,0-1-1 0 0,0 0 1 0 0,-1 0 0 0 0,5-5-93 0 0,-4 3 25 0 0,9-11 99 0 0,0-1 0 0 0,9-15-124 0 0,-9 9 27 0 0,-1-1 0 0 0,-1 0-1 0 0,8-23-26 0 0,-22 48-4 0 0,8-16-169 0 0,-2-1 1 0 0,0 0-1 0 0,-1 0 0 0 0,-1 0 0 0 0,-1 0 0 0 0,1-19 173 0 0,-4 36-512 0 0,0 2-144 0 0,0 0-579 0 0,0 0-254 0 0,0 0-50 0 0</inkml:trace>
  <inkml:trace contextRef="#ctx0" brushRef="#br0" timeOffset="4085.921">2235 1366 19295 0 0,'4'6'199'0'0,"-1"-1"0"0"0,-1 1 0 0 0,1 0 1 0 0,-1 0-1 0 0,0 0 0 0 0,0 0 0 0 0,-1 1 0 0 0,0-1 0 0 0,0 0 0 0 0,0 1 0 0 0,-1 1-199 0 0,0-6 130 0 0,0 1 0 0 0,0-1 0 0 0,-1 0 1 0 0,1 0-1 0 0,-1 1 0 0 0,0-1 0 0 0,0 0 0 0 0,0 1-130 0 0,-4 14 867 0 0,2-3-236 0 0,-1-1 0 0 0,-4 11-631 0 0,5 0 491 0 0,1-8-2240 0 0,-1-8-3881 0 0,2-7-2009 0 0</inkml:trace>
  <inkml:trace contextRef="#ctx0" brushRef="#br0" timeOffset="4523.076">2509 1430 17623 0 0,'1'1'804'0'0,"0"0"-645"0"0,-1-1-129 0 0,0 1 0 0 0,0-1 0 0 0,1 1-1 0 0,-1-1 1 0 0,0 0 0 0 0,0 1 0 0 0,1-1 0 0 0,-1 0-1 0 0,0 1 1 0 0,1-1 0 0 0,-1 0 0 0 0,0 1 0 0 0,1-1-1 0 0,-1 0 1 0 0,1 0 0 0 0,-1 1 0 0 0,1-1 0 0 0,-1 0-1 0 0,0 0 1 0 0,1 0 0 0 0,-1 0 0 0 0,1 0 0 0 0,-1 1-1 0 0,1-1 1 0 0,-1 0 0 0 0,1 0 0 0 0,-1 0 0 0 0,1 0-1 0 0,-1-1 1 0 0,1 1 0 0 0,-1 0 0 0 0,1 0 0 0 0,-1 0-1 0 0,1 0-29 0 0,0 0 527 0 0,-1 0 124 0 0,-1-1-519 0 0,0 0 1 0 0,1 1-1 0 0,-1-1 1 0 0,0 0-1 0 0,0 0 1 0 0,0 0-1 0 0,1 0 1 0 0,-1 1-1 0 0,0-1 1 0 0,1 0-1 0 0,-1 0 1 0 0,1-1-1 0 0,-1 0-132 0 0,-2-3 242 0 0,1 2-148 0 0,-1 1 0 0 0,1-1 0 0 0,0 0 0 0 0,-1 1 0 0 0,0-1 0 0 0,0 1 0 0 0,0 0 0 0 0,0 0 0 0 0,0 0-94 0 0,1 1 24 0 0,1 1 0 0 0,0-1 0 0 0,-1 1 0 0 0,1 0 0 0 0,0-1-1 0 0,-1 1 1 0 0,1 0 0 0 0,-1 0 0 0 0,1 0 0 0 0,0 0 0 0 0,-1 0-1 0 0,1 0 1 0 0,-1 1 0 0 0,1-1 0 0 0,0 0 0 0 0,-1 1 0 0 0,1-1 0 0 0,0 1-1 0 0,0-1 1 0 0,-1 1 0 0 0,1-1 0 0 0,0 1 0 0 0,0 0 0 0 0,0 0-1 0 0,0 0 1 0 0,-1 0-24 0 0,-2 2 42 0 0,0 1-1 0 0,0-1 1 0 0,0 1-1 0 0,0 0 1 0 0,1 0-1 0 0,-1 1-41 0 0,3-4 1 0 0,0 1 1 0 0,0 0-1 0 0,0 0 1 0 0,1 0-1 0 0,-1 0 0 0 0,0-1 1 0 0,1 1-1 0 0,-1 0 0 0 0,1 0 1 0 0,0 0-1 0 0,0 0 0 0 0,-1 0 1 0 0,1 0-1 0 0,1 0 1 0 0,-1 1-1 0 0,0-1 0 0 0,1 1-1 0 0,0 2-24 0 0,0 0-1 0 0,0 0 0 0 0,0 0 0 0 0,1 0 1 0 0,0 0-1 0 0,0-1 0 0 0,1 1 1 0 0,-1 0-1 0 0,3 2 25 0 0,-3-4-36 0 0,1-1-1 0 0,-1 0 1 0 0,1 1 0 0 0,-1-1-1 0 0,1 0 1 0 0,0 0 0 0 0,-1-1 0 0 0,1 1-1 0 0,0 0 1 0 0,1-1 0 0 0,-1 0-1 0 0,0 0 1 0 0,0 0 0 0 0,0 0 0 0 0,3 0 36 0 0,1 1-28 0 0,0-1 0 0 0,0-1 0 0 0,0 1 0 0 0,0-1 0 0 0,0 0 0 0 0,0-1 0 0 0,1 1 0 0 0,-1-2 0 0 0,0 1 0 0 0,2-1 28 0 0,3-2 16 0 0,0-1 0 0 0,0 0-1 0 0,-1-1 1 0 0,0 0-1 0 0,6-4-15 0 0,-2 0 80 0 0,0 0 0 0 0,0-1 0 0 0,-1 0 0 0 0,-1-1 0 0 0,0-1 0 0 0,0 0 0 0 0,-1-1 0 0 0,-1 0 0 0 0,3-5-80 0 0,-6 6 53 0 0,1 1-10 0 0,-1 0-1 0 0,0-1 0 0 0,-1 0 1 0 0,-1 0-1 0 0,0 0 0 0 0,0-1 1 0 0,-1 0-1 0 0,-1 0-42 0 0,12-48 142 0 0,-8 32-34 0 0,-1 0 1 0 0,2-26-109 0 0,-8 46 33 0 0,0-1 0 0 0,-1 1 0 0 0,0 0 0 0 0,-1-1 0 0 0,0 1 0 0 0,-1 0-1 0 0,0 0 1 0 0,-1 0 0 0 0,0 0 0 0 0,-2-5-33 0 0,4 13 11 0 0,0 0 0 0 0,0-1-1 0 0,0 1 1 0 0,0 0 0 0 0,-1 0-1 0 0,1 0 1 0 0,-1 0 0 0 0,1 0 0 0 0,-1 1-1 0 0,1-1 1 0 0,-1 0 0 0 0,0 1-1 0 0,0-1 1 0 0,0 1 0 0 0,0 0 0 0 0,0 0-1 0 0,0-1 1 0 0,-1 1 0 0 0,1 1-1 0 0,0-1 1 0 0,0 0 0 0 0,-2 0-11 0 0,2 1-3 0 0,-1 0 0 0 0,0 0 1 0 0,0 0-1 0 0,1 0 0 0 0,-1 0 0 0 0,0 1 1 0 0,0-1-1 0 0,1 1 0 0 0,-1 0 1 0 0,0-1-1 0 0,1 1 0 0 0,-1 1 0 0 0,1-1 1 0 0,-1 0-1 0 0,1 1 0 0 0,0-1 1 0 0,0 1-1 0 0,-1-1 0 0 0,-1 3 3 0 0,-5 6 25 0 0,0-1-1 0 0,1 1 0 0 0,0 1 0 0 0,0 0 1 0 0,1 0-1 0 0,0 0 0 0 0,1 1 1 0 0,-3 9-25 0 0,-1 3 21 0 0,2 0 0 0 0,1 1 1 0 0,0 0-1 0 0,2 3-21 0 0,1-9-5 0 0,-18 123 18 0 0,20-116-35 0 0,0 1 0 0 0,2-1 0 0 0,1 0 0 0 0,3 14 22 0 0,-2-23-28 0 0,1 0 0 0 0,1-1 0 0 0,1 1 0 0 0,0-1-1 0 0,1 0 1 0 0,4 6 28 0 0,-7-15-7 0 0,1 0 0 0 0,0 0 1 0 0,0-1-1 0 0,1 0 0 0 0,0 1 0 0 0,0-2 0 0 0,0 1 0 0 0,1-1 0 0 0,-1 1 1 0 0,1-1-1 0 0,1-1 0 0 0,-1 1 0 0 0,1-1 0 0 0,0-1 0 0 0,2 2 7 0 0,-4-3 0 0 0,0 0 1 0 0,0-1-1 0 0,0 1 0 0 0,0-1 0 0 0,0 0 0 0 0,1-1 0 0 0,-1 1 1 0 0,0-1-1 0 0,1 0 0 0 0,-1 0 0 0 0,0-1 0 0 0,5 0 0 0 0,-3-1-10 0 0,0 0 0 0 0,1 0 0 0 0,-1-1-1 0 0,0 0 1 0 0,0 0 0 0 0,-1-1 0 0 0,1 1 0 0 0,3-4 10 0 0,4-4-33 0 0,-1 0 1 0 0,0-1 0 0 0,-1-1 0 0 0,0 0-1 0 0,-1-1 1 0 0,0 0 0 0 0,4-8 32 0 0,-11 14-19 0 0,0 0 0 0 0,-1-1 0 0 0,0 1 1 0 0,0-1-1 0 0,-1 0 0 0 0,0 0 0 0 0,0 0 0 0 0,-1-3 19 0 0,-1 9-3 0 0,0 0 0 0 0,0-1-1 0 0,0 1 1 0 0,-1 0 0 0 0,1 0-1 0 0,-1 0 1 0 0,0 0 0 0 0,0 0 0 0 0,0 0-1 0 0,0 0 1 0 0,0 0 0 0 0,-1 0-1 0 0,0 1 1 0 0,1-1 0 0 0,-1 0 0 0 0,0 1-1 0 0,-1-2 4 0 0,2 3-1 0 0,0 0 0 0 0,0 0-1 0 0,1 1 1 0 0,-1-1 0 0 0,0 0 0 0 0,0 0-1 0 0,0 0 1 0 0,0 1 0 0 0,0-1 0 0 0,0 1-1 0 0,-1-1 1 0 0,1 1 0 0 0,0-1-1 0 0,0 1 1 0 0,0-1 0 0 0,0 1 0 0 0,-1 0-1 0 0,1 0 1 0 0,0 0 0 0 0,0-1-1 0 0,0 1 1 0 0,-1 0 0 0 0,1 1 0 0 0,0-1-1 0 0,0 0 1 0 0,-1 0 0 0 0,1 0 0 0 0,0 1-1 0 0,0-1 1 0 0,0 1 0 0 0,0-1-1 0 0,0 1 1 0 0,-1-1 0 0 0,1 1 0 0 0,0 0-1 0 0,0-1 1 0 0,0 1 0 0 0,1 0 0 0 0,-1 0-1 0 0,0 0 1 0 0,0 0 0 0 0,0 0-1 0 0,1 0 1 0 0,-1 0 1 0 0,-5 7 13 0 0,1-1 0 0 0,1 1 0 0 0,0 0-1 0 0,0 0 1 0 0,0 1 0 0 0,1-1 0 0 0,0 1 0 0 0,1 0-1 0 0,0 0 1 0 0,0 2-13 0 0,-1 14 43 0 0,0 0 0 0 0,2 0-1 0 0,1 4-42 0 0,0-5 0 0 0,1-1 0 0 0,2 16 0 0 0,-2-32 0 0 0,1-1 0 0 0,-1 1 0 0 0,1-1 0 0 0,0 1 0 0 0,0-1 0 0 0,1 0 0 0 0,0 0 0 0 0,0 0 0 0 0,0 0 0 0 0,1 0 0 0 0,2 2 0 0 0,-4-6-28 0 0,0 0-1 0 0,0 0 1 0 0,0 0 0 0 0,0-1-1 0 0,0 1 1 0 0,0-1-1 0 0,0 1 1 0 0,1-1-1 0 0,-1 0 1 0 0,0 0 0 0 0,1 0-1 0 0,-1 0 1 0 0,1 0-1 0 0,0-1 1 0 0,-1 1-1 0 0,1-1 1 0 0,-1 1 0 0 0,1-1-1 0 0,0 0 1 0 0,-1 0-1 0 0,1 0 1 0 0,0-1-1 0 0,-1 1 1 0 0,1 0 0 0 0,0-1 28 0 0,1 0-99 0 0,1-1 0 0 0,0 0 1 0 0,0 0-1 0 0,-1 0 1 0 0,1 0-1 0 0,-1-1 1 0 0,0 0-1 0 0,1 0 1 0 0,-1 0-1 0 0,-1 0 1 0 0,1 0-1 0 0,0-1 99 0 0,3-3-648 0 0,10-14-5900 0 0,-8 3-370 0 0</inkml:trace>
  <inkml:trace contextRef="#ctx0" brushRef="#br0" timeOffset="4933.407">3225 1419 10136 0 0,'19'57'1378'0'0,"-16"-52"-608"0"0,-1 1-1 0 0,0-1 0 0 0,0 1 0 0 0,-1 0 1 0 0,0 0-1 0 0,0 0 0 0 0,0 0 0 0 0,-1 0 1 0 0,0 0-1 0 0,0 4-769 0 0,-2 9 1388 0 0,0 1 0 0 0,-4 10-1388 0 0,4-19 56 0 0,-4 16 1165 0 0,-9 21-1221 0 0,8-24 426 0 0,0-1-1 0 0,-1 12-425 0 0,6-28-16 0 0,2-6-37 0 0,1-2 80 0 0,20-22-21 0 0,18-26-6 0 0,-4 4 58 0 0,-30 40-64 0 0,-1 0 1 0 0,1 1-1 0 0,0 0 1 0 0,1 0-1 0 0,3-2 6 0 0,16-13-26 0 0,-24 19 26 0 0,-1-1 0 0 0,1 0 0 0 0,0 1 0 0 0,0-1 0 0 0,0 0 0 0 0,0 1 0 0 0,0-1 0 0 0,0 1 0 0 0,0-1 0 0 0,0 1 0 0 0,0 0 0 0 0,0-1 0 0 0,0 1 0 0 0,0 0 0 0 0,0 0 0 0 0,0 0 0 0 0,1 0 0 0 0,-1 0 0 0 0,0 0 0 0 0,12 1 0 0 0,-10 3 0 0 0,-1-2 0 0 0,0-1 3 0 0,0 1 0 0 0,0 0-1 0 0,-1 0 1 0 0,1 0 0 0 0,0 0-1 0 0,-1 0 1 0 0,1 0 0 0 0,-1 0-1 0 0,1 0 1 0 0,-1 1 0 0 0,0-1-1 0 0,0 0 1 0 0,0 1 0 0 0,-1-1 0 0 0,1 1-1 0 0,0-1 1 0 0,-1 1 0 0 0,0 1-3 0 0,2 9 23 0 0,-2 1 0 0 0,1-1 1 0 0,-2 4-24 0 0,0 3 9 0 0,1-1-9 0 0,0 1 0 0 0,0 0 0 0 0,2 0 0 0 0,0 1 0 0 0,-1-12 552 0 0,-1-8-734 0 0,0-1 1 0 0,0 1-1 0 0,0 0 1 0 0,0-1-1 0 0,0 1 1 0 0,0 0-1 0 0,0-1 1 0 0,1 1-1 0 0,-1 0 1 0 0,0-1-1 0 0,0 1 1 0 0,0 0-1 0 0,1-1 1 0 0,-1 1-1 0 0,0-1 1 0 0,1 1-1 0 0,-1-1 1 0 0,1 1-1 0 0,-1 0 1 0 0,0-1-1 0 0,1 0 1 0 0,-1 1-1 0 0,1-1 1 0 0,-1 1-1 0 0,1-1 1 0 0,0 0-1 0 0,-1 1 1 0 0,1-1-1 0 0,-1 0 0 0 0,1 1 1 0 0,0-1-1 0 0,-1 0 1 0 0,1 0-1 0 0,-1 0 182 0 0,13 2-6931 0 0</inkml:trace>
  <inkml:trace contextRef="#ctx0" brushRef="#br0" timeOffset="5402.153">3738 1704 3224 0 0,'2'-2'240'0'0,"17"-8"-382"0"0,11-9 2915 0 0,-27 16-1875 0 0,0 1-1 0 0,0-1 1 0 0,0 0 0 0 0,-1 1 0 0 0,0-1 0 0 0,1-1 0 0 0,-1 1 0 0 0,0 0 0 0 0,0-1-898 0 0,2-5 942 0 0,-3 7-54 0 0,-3 1-175 0 0,0 0-571 0 0,0 1-1 0 0,0-1 0 0 0,0 0 0 0 0,0 0 0 0 0,0 1 0 0 0,0-1 0 0 0,0 1 0 0 0,0-1 0 0 0,0 1 0 0 0,0 0 0 0 0,0 0 0 0 0,0 0 0 0 0,0 0 0 0 0,0 1 0 0 0,0-1-141 0 0,-3 1 185 0 0,0 1 0 0 0,0 0 0 0 0,0 0 0 0 0,0 0 0 0 0,-2 2-185 0 0,0 0 109 0 0,-2 1-16 0 0,1 1 1 0 0,-1 0 0 0 0,1 0-1 0 0,0 0 1 0 0,1 1 0 0 0,0 1-1 0 0,0-1 1 0 0,0 1 0 0 0,1 0-1 0 0,-2 4-93 0 0,4-6 80 0 0,0 0 0 0 0,0 1 0 0 0,1-1 0 0 0,0 1 1 0 0,1 0-1 0 0,-1-1 0 0 0,1 1 0 0 0,1 0 0 0 0,-1 0 0 0 0,1 1 0 0 0,0-1 0 0 0,1 0 0 0 0,0 0 0 0 0,0 0 0 0 0,1 3-80 0 0,-1-7 1 0 0,1 0 0 0 0,-1 0 0 0 0,1 0 0 0 0,0 0 0 0 0,0 0 0 0 0,0-1 0 0 0,1 1 0 0 0,-1 0 0 0 0,0 0 0 0 0,1-1 0 0 0,0 1 0 0 0,0-1 0 0 0,0 1 0 0 0,0-1 0 0 0,0 0 0 0 0,0 0-1 0 0,3 2 0 0 0,-2-2 6 0 0,1 1 0 0 0,0-1 0 0 0,0-1-1 0 0,0 1 1 0 0,0 0 0 0 0,0-1-1 0 0,0 0 1 0 0,1 0 0 0 0,-1 0 0 0 0,0 0-1 0 0,5-1-5 0 0,-1 0 17 0 0,1 0 0 0 0,-1 0 0 0 0,1-1 1 0 0,-1 0-1 0 0,0-1 0 0 0,0 0 0 0 0,1 0 0 0 0,-1-1 0 0 0,0 0 0 0 0,-1-1 0 0 0,1 1 0 0 0,6-5-17 0 0,9-10-49 0 0,0-1 1 0 0,-1-1-1 0 0,-1-1 0 0 0,10-13 49 0 0,-25 27 0 0 0,4-4-11 0 0,-1 0-1 0 0,-1-1 0 0 0,0 0 1 0 0,4-8 11 0 0,-9 15-2 0 0,0 0 1 0 0,0-1-1 0 0,-1 1 1 0 0,0-1-1 0 0,0 0 1 0 0,-1 1 0 0 0,0-1-1 0 0,0 0 1 0 0,0 0-1 0 0,0 0 1 0 0,-1 0-1 0 0,0-2 2 0 0,0 6 2 0 0,-1 0 1 0 0,1 0-1 0 0,0 1 0 0 0,0-1 0 0 0,-1 0 0 0 0,1 1 0 0 0,-1-1 0 0 0,0 0 1 0 0,0 1-1 0 0,1-1 0 0 0,-1 1 0 0 0,0-1 0 0 0,0 1 0 0 0,0-1 0 0 0,0 1 0 0 0,-1 0 1 0 0,1 0-1 0 0,-1-1-2 0 0,1 1-13 0 0,0 0 1 0 0,-1 1 0 0 0,1-1-1 0 0,0 1 1 0 0,-1-1 0 0 0,1 1-1 0 0,-1-1 1 0 0,1 1 0 0 0,-1 0-1 0 0,1 0 1 0 0,-1-1 0 0 0,1 1-1 0 0,-1 0 1 0 0,1 1 0 0 0,-1-1-1 0 0,1 0 1 0 0,-2 0 12 0 0,-1 2-3 0 0,0-1 1 0 0,-1 1-1 0 0,1-1 0 0 0,0 1 0 0 0,0 0 1 0 0,0 1-1 0 0,0-1 0 0 0,0 1 1 0 0,1 0-1 0 0,-1 0 0 0 0,1 0 0 0 0,0 0 1 0 0,-1 1 2 0 0,-4 6 7 0 0,1 0 1 0 0,0 0-1 0 0,1 1 0 0 0,0-1 1 0 0,1 2-1 0 0,0-1 1 0 0,-1 7-8 0 0,0 1 14 0 0,1-1 0 0 0,1 1 1 0 0,1 0-1 0 0,0 10-14 0 0,3-18 13 0 0,0 0 0 0 0,1 0 1 0 0,0-1-1 0 0,0 1 0 0 0,1 0 0 0 0,1-1 0 0 0,0 1 0 0 0,0-1 1 0 0,1 0-1 0 0,0 0 0 0 0,1-1 0 0 0,0 1 0 0 0,1-1 0 0 0,0 0 1 0 0,0 0-1 0 0,1-1 0 0 0,0 1 0 0 0,0-2 0 0 0,1 1 0 0 0,0-1 1 0 0,0 0-1 0 0,1-1 0 0 0,0 0 0 0 0,0 0 0 0 0,6 2-13 0 0,-7-4 110 0 0,0 0 0 0 0,0-1 0 0 0,1 0 0 0 0,0 0-110 0 0,13-1-1133 0 0,-1-6-4385 0 0,-7-3-1382 0 0</inkml:trace>
  <inkml:trace contextRef="#ctx0" brushRef="#br0" timeOffset="5822.015">956 1981 14280 0 0,'5'3'1269'0'0,"10"4"-1217"0"0,-14-7 28 0 0,-1 0-1 0 0,0 0 0 0 0,0 0 0 0 0,1 0 0 0 0,-1 1 0 0 0,0-1 0 0 0,0 0 0 0 0,1 0 0 0 0,-1 0 0 0 0,0 0 0 0 0,1 0 0 0 0,-1 0 0 0 0,0 0 0 0 0,0 0 1 0 0,1 0-1 0 0,-1-1 0 0 0,0 1 0 0 0,0 0 0 0 0,1 0 0 0 0,-1 0 0 0 0,0 0 0 0 0,0 0 0 0 0,1 0 0 0 0,-1 0 0 0 0,0-1 0 0 0,0 1 0 0 0,0 0 0 0 0,1 0 1 0 0,-1 0-1 0 0,0-1 0 0 0,0 1 0 0 0,0 0 0 0 0,0 0 0 0 0,1 0 0 0 0,-1-1 0 0 0,0 1 0 0 0,0 0 0 0 0,0 0 0 0 0,0-1 0 0 0,0 1 0 0 0,0 0 0 0 0,0 0 1 0 0,0-1-1 0 0,0 1 0 0 0,0 0 0 0 0,0 0 0 0 0,0-1 0 0 0,0 1 0 0 0,0 0 0 0 0,0 0 0 0 0,0-1-79 0 0,0 0 276 0 0,0 0 0 0 0,-1 0 0 0 0,1 0 0 0 0,-1 0 0 0 0,1 0 0 0 0,-1 0 0 0 0,1 0 0 0 0,-1 0 0 0 0,0 0 0 0 0,1 0-1 0 0,-1 0 1 0 0,0 0 0 0 0,0 0 0 0 0,1 0 0 0 0,-1 1 0 0 0,0-1 0 0 0,0 0 0 0 0,-1 0-276 0 0,-19-11-142 0 0,11 8 163 0 0,0 0-1 0 0,0 1 1 0 0,-1 0-1 0 0,1 0 1 0 0,-1 1-1 0 0,0 1 1 0 0,1 0-1 0 0,-1 0 1 0 0,0 1-1 0 0,0 0 1 0 0,0 1-1 0 0,1 0 1 0 0,-1 1-1 0 0,0 0 1 0 0,1 1 0 0 0,-1 0-1 0 0,1 1 1 0 0,-5 2-21 0 0,8-2 41 0 0,0 0 0 0 0,0 1 0 0 0,0-1 1 0 0,1 2-1 0 0,0-1 0 0 0,0 0 0 0 0,0 1 1 0 0,1 0-1 0 0,0 1 0 0 0,0-1 0 0 0,1 1 1 0 0,-1 0-1 0 0,1 0 0 0 0,1 0 0 0 0,0 1 1 0 0,0-1-1 0 0,-1 5-41 0 0,-7 18 287 0 0,6-18-155 0 0,1 0 0 0 0,0 1 0 0 0,-1 9-132 0 0,-10 47 185 0 0,3-23-144 0 0,6-15 141 0 0,-2-1 0 0 0,-11 26-182 0 0,13-40-363 0 0,-1-1 1 0 0,-1-1-1 0 0,-4 6 363 0 0,5-9-1750 0 0,0-1 0 0 0,-8 8 1750 0 0,7-10-8135 0 0</inkml:trace>
  <inkml:trace contextRef="#ctx0" brushRef="#br0" timeOffset="6171.591">654 2156 18631 0 0,'3'9'852'0'0,"-3"-7"-20"0"0,0 0-533 0 0,-1-1-213 0 0,1 1 0 0 0,-1-1-1 0 0,0 1 1 0 0,1-1 0 0 0,-1 0 0 0 0,0 1-1 0 0,0-1 1 0 0,0 0 0 0 0,0 0-1 0 0,0 0 1 0 0,0 1 0 0 0,0-1 0 0 0,0 0-1 0 0,0 0 1 0 0,0-1 0 0 0,-1 1 0 0 0,0 1-86 0 0,-1-1 95 0 0,0 0 1 0 0,-1 1-1 0 0,1-1 1 0 0,0-1-1 0 0,0 1 1 0 0,-1 0-1 0 0,1-1 1 0 0,-2 1-96 0 0,-8-1 89 0 0,-1-1 1 0 0,1 0 0 0 0,0 0 0 0 0,-1-2-90 0 0,12 3 2 0 0,-28-5-179 0 0,-15-3 317 0 0,16 6-6439 0 0,29 2 4326 0 0</inkml:trace>
  <inkml:trace contextRef="#ctx0" brushRef="#br0" timeOffset="6556.609">805 2250 17047 0 0,'20'22'1543'0'0,"-15"-19"-1268"0"0,-1-2-157 0 0,-4-1 334 0 0,0 0 138 0 0,0 0 18 0 0,-10 0-374 0 0,-1 0 1 0 0,1 1-1 0 0,0 0 1 0 0,-1 1-1 0 0,1 0 1 0 0,-2 1-235 0 0,8-2 9 0 0,0 1 0 0 0,0-1 1 0 0,0 1-1 0 0,1 0 1 0 0,-1 0-1 0 0,1 1 0 0 0,0-1 1 0 0,-1 0-1 0 0,1 1 1 0 0,0 0-1 0 0,0 0 0 0 0,1 0 1 0 0,-1 0-1 0 0,1 0 1 0 0,-1 1-1 0 0,1-1 0 0 0,0 2-9 0 0,-6 8 56 0 0,6-10-44 0 0,0 1 0 0 0,0 0-1 0 0,0 0 1 0 0,0 0 0 0 0,1 0 0 0 0,-1 0 0 0 0,1 1-1 0 0,0-1 1 0 0,0 0 0 0 0,1 0 0 0 0,-1 1 0 0 0,1 0-12 0 0,0 0 16 0 0,0 0 0 0 0,0 0 1 0 0,0 0-1 0 0,1 0 1 0 0,0 0-1 0 0,0 0 0 0 0,1 0 1 0 0,0 3-17 0 0,0-5-8 0 0,0 0 0 0 0,-1-1 0 0 0,1 1 0 0 0,0-1 0 0 0,0 1 0 0 0,0-1 0 0 0,0 1 0 0 0,1-1-1 0 0,-1 0 1 0 0,1 0 0 0 0,-1 0 0 0 0,1-1 0 0 0,0 1 0 0 0,2 0 8 0 0,2 2-12 0 0,0-1 0 0 0,0-1 0 0 0,1 0 0 0 0,-1 0 0 0 0,1 0 0 0 0,-1-1 0 0 0,1 0 0 0 0,0 0 0 0 0,0-1-1 0 0,-1 0 1 0 0,1 0 0 0 0,0-1 0 0 0,1 0 12 0 0,-4 0-3 0 0,0 0 0 0 0,0 0-1 0 0,0 0 1 0 0,0-1-1 0 0,0 1 1 0 0,0-1 0 0 0,0 0-1 0 0,-1-1 1 0 0,1 1 0 0 0,-1-1-1 0 0,0 0 1 0 0,0 0 0 0 0,0-1-1 0 0,0 1 1 0 0,0-1 0 0 0,-1 1-1 0 0,1-1 1 0 0,-1 0 0 0 0,0-1-1 0 0,0 0 4 0 0,1-2-26 0 0,-1 1 21 0 0,1 0 0 0 0,-1 0 1 0 0,-1-1-1 0 0,1 1 0 0 0,-1-1 1 0 0,0 1-1 0 0,-1-1 0 0 0,1-3 5 0 0,1-8 0 0 0,-2 12 0 0 0,0 0 0 0 0,0-1 0 0 0,-1 1 0 0 0,0 0 0 0 0,0-1 0 0 0,0 1 0 0 0,-1 0 0 0 0,0-3 0 0 0,-2-3-113 0 0,0-1 0 0 0,-1 1-1 0 0,0 0 1 0 0,-1 0 0 0 0,-1 1-1 0 0,-3-6 114 0 0,9 15-221 0 0,0 2 77 0 0,0 0 31 0 0,0 0 7 0 0,-2 13-75 0 0,2-12 178 0 0,0 0 1 0 0,-1 1-1 0 0,1-1 0 0 0,0 0 0 0 0,0 0 1 0 0,0 1-1 0 0,0-1 0 0 0,0 0 1 0 0,0 0-1 0 0,0 1 0 0 0,1-1 0 0 0,-1 0 1 0 0,0 0-1 0 0,1 0 0 0 0,-1 1 0 0 0,1-1 1 0 0,-1 0-1 0 0,1 0 0 0 0,0 0 1 0 0,-1 0-1 0 0,1 0 0 0 0,0 0 0 0 0,0 0 3 0 0,6 7-1 0 0,0 0-1 0 0,1-1 0 0 0,0 0 1 0 0,0 0-1 0 0,0-1 0 0 0,1 0 0 0 0,3 1 2 0 0,-11-7 0 0 0,1 1 0 0 0,0-1 0 0 0,-1 1 0 0 0,0 0 0 0 0,1 0 0 0 0,-1-1 0 0 0,1 1 0 0 0,-1 0 0 0 0,0 0 0 0 0,0 1 0 0 0,0-1 0 0 0,0 0 0 0 0,1 0 0 0 0,-1 0 0 0 0,-1 1 0 0 0,1-1 0 0 0,0 1 0 0 0,2 3 0 0 0,-1-3 1 0 0,-1 0-1 0 0,1 0 0 0 0,-1 1 1 0 0,0-1-1 0 0,0 0 0 0 0,0 1 1 0 0,0-1-1 0 0,-1 0 0 0 0,1 1 1 0 0,-1-1-1 0 0,1 1 0 0 0,-1-1 0 0 0,0 1 1 0 0,0 0-1 0 0,0 5 45 0 0,-1 0 0 0 0,0 0 0 0 0,-2 6-45 0 0,-1 13 172 0 0,3-21-151 0 0,0-1 0 0 0,0 0-1 0 0,0 0 1 0 0,-1 0 0 0 0,0 0-21 0 0,-6 23 0 0 0,6-17 82 0 0,0 1 0 0 0,-1-1 0 0 0,-1 0-1 0 0,0 0 1 0 0,-1 0 0 0 0,0 0-82 0 0,-12 31 579 0 0,4-16 201 0 0,11-23 219 0 0,9-14-472 0 0,31-36 443 0 0,-26 31-696 0 0,0 2 0 0 0,1-1 0 0 0,0 2 1 0 0,10-7-275 0 0,-15 13 61 0 0,96-76 353 0 0,-91 74-463 0 0,0-1 0 0 0,0 2 1 0 0,1 0-1 0 0,0 1 1 0 0,12-5 48 0 0,11-6-1101 0 0,18-11-1979 0 0,-39 21 1402 0 0</inkml:trace>
  <inkml:trace contextRef="#ctx0" brushRef="#br0" timeOffset="7206.189">1828 2276 22487 0 0,'0'2'514'0'0,"0"6"-238"0"0,0-1 1 0 0,0 1 0 0 0,-1 0 0 0 0,0 0-1 0 0,-1-1 1 0 0,1 1 0 0 0,-3 3-277 0 0,-4 24 21 0 0,7-29-5 0 0,-1 1 0 0 0,0 0-1 0 0,0 0 1 0 0,0-1 0 0 0,-2 3-16 0 0,2-4 14 0 0,-2 3-2 0 0,1-1-1 0 0,-1 0 1 0 0,0 0-1 0 0,-1 0 1 0 0,0-1-1 0 0,0 1 1 0 0,-3 2-12 0 0,7-8-100 0 0,1-1-199 0 0,0 0-878 0 0,0 0-390 0 0,0-1-81 0 0,3-4-15 0 0</inkml:trace>
  <inkml:trace contextRef="#ctx0" brushRef="#br0" timeOffset="7540.019">1900 1957 8288 0 0,'0'11'736'0'0,"3"2"-584"0"0,1-7-152 0 0,1 6 0 0 0,-5-1 1776 0 0,3-3 328 0 0,2 3 64 0 0,-1-3 7 0 0,0-5-2815 0 0,0 4-559 0 0</inkml:trace>
  <inkml:trace contextRef="#ctx0" brushRef="#br0" timeOffset="7885.784">2033 2276 17967 0 0,'-3'46'1103'0'0,"1"-21"-678"0"0,-1 1-1 0 0,-1 3-424 0 0,0 0 215 0 0,4-22 73 0 0,-1-1 0 0 0,0 1 0 0 0,0-1 1 0 0,0 1-1 0 0,-1-1 0 0 0,0 0 0 0 0,-2 6-288 0 0,3-11 426 0 0,1-1-61 0 0,0 0-12 0 0,0 0-37 0 0,0 0-150 0 0,2-1-66 0 0,1-1-88 0 0,0 0 1 0 0,0 0 0 0 0,0-1-1 0 0,0 1 1 0 0,0-1 0 0 0,-1 0 0 0 0,1 0-1 0 0,-1 0 1 0 0,0 0 0 0 0,0 0-1 0 0,0 0 1 0 0,0 0 0 0 0,-1-1-13 0 0,18-24-3 0 0,16-13 16 0 0,-25 27-1 0 0,1 1-1 0 0,1 0 0 0 0,0 1 0 0 0,1 0 0 0 0,1 0 0 0 0,9-5-11 0 0,-22 16 6 0 0,0 0 1 0 0,-1 1-1 0 0,1-1 0 0 0,0 1 0 0 0,0-1 0 0 0,0 1 1 0 0,0-1-1 0 0,0 1 0 0 0,0-1 0 0 0,1 1 1 0 0,-1 0-1 0 0,0 0 0 0 0,0-1 0 0 0,0 1 0 0 0,0 0 1 0 0,0 0-1 0 0,0 0 0 0 0,0 0 0 0 0,1 0 0 0 0,-1 0 1 0 0,0 1-1 0 0,0-1 0 0 0,0 0 0 0 0,0 1 0 0 0,0-1 1 0 0,0 0-1 0 0,0 1 0 0 0,0 0 0 0 0,0-1 0 0 0,0 1 1 0 0,0-1-1 0 0,0 1 0 0 0,0 0 0 0 0,-1 0 0 0 0,1-1 1 0 0,0 1-1 0 0,0 0 0 0 0,-1 0 0 0 0,1 0 0 0 0,-1 0 1 0 0,1 0-1 0 0,0 0 0 0 0,-1 0 0 0 0,0 0 0 0 0,1 0 1 0 0,-1 0-7 0 0,2 5 21 0 0,0-1 0 0 0,0 1 1 0 0,-1 0-1 0 0,0-1 0 0 0,0 1 1 0 0,0 0-1 0 0,-1 0 0 0 0,0 0 1 0 0,0 0-1 0 0,0-1 0 0 0,-1 4-21 0 0,-21 127 392 0 0,18-116-278 0 0,-7 20-114 0 0,9-33-104 0 0,1 0 0 0 0,0-1 1 0 0,1 1-1 0 0,-1 6 104 0 0,1-11-1173 0 0,0-2-385 0 0</inkml:trace>
  <inkml:trace contextRef="#ctx0" brushRef="#br0" timeOffset="8432.844">2379 2260 14944 0 0,'3'15'244'0'0,"-1"-1"0"0"0,0 1 1 0 0,-1 0-1 0 0,0-1 1 0 0,-1 1-1 0 0,-1 0 1 0 0,0-1-1 0 0,-1 1 0 0 0,-3 12-244 0 0,0 5 859 0 0,3-20-342 0 0,0 0 0 0 0,0 0 0 0 0,-4 9-517 0 0,2-8 496 0 0,0 0-1 0 0,1 0 1 0 0,1 0 0 0 0,0 1 0 0 0,0-1-1 0 0,1 1-495 0 0,19-26 228 0 0,-10 2-216 0 0,-1 0 0 0 0,0-1 0 0 0,0 0 0 0 0,-1 0 0 0 0,2-5-12 0 0,12-23 0 0 0,13-27 0 0 0,-16 38 0 0 0,-8 13 6 0 0,-1 2-1 0 0,9-10-5 0 0,-16 21 13 0 0,0 1-11 0 0,-1 0 0 0 0,1 1 0 0 0,-1-1-1 0 0,1 0 1 0 0,-1 1 0 0 0,1-1 0 0 0,-1 1 0 0 0,1-1 0 0 0,0 1 0 0 0,-1-1 0 0 0,1 1 0 0 0,0-1 0 0 0,0 1 0 0 0,-1-1-1 0 0,1 1 1 0 0,0 0 0 0 0,0 0 0 0 0,-1-1 0 0 0,1 1 0 0 0,0 0 0 0 0,0 0 0 0 0,0 0 0 0 0,0 0 0 0 0,-1 0 0 0 0,1 0-1 0 0,0 0 1 0 0,0 0 0 0 0,0 0 0 0 0,0 0 0 0 0,-1 0 0 0 0,2 1-2 0 0,-2-1 9 0 0,1 1 0 0 0,0-1 0 0 0,0 1 0 0 0,-1-1 0 0 0,1 1 0 0 0,0 0 0 0 0,-1-1 0 0 0,1 1 0 0 0,0 0 0 0 0,-1 0 0 0 0,1-1 0 0 0,-1 1 0 0 0,0 0 0 0 0,1 0 0 0 0,-1 0-1 0 0,1 0 1 0 0,-1 0 0 0 0,0 0 0 0 0,0-1 0 0 0,0 1 0 0 0,0 0 0 0 0,1 1-9 0 0,2 7 64 0 0,0 2 9 0 0,-1-1-1 0 0,0 1 1 0 0,0 0-1 0 0,-1 0 1 0 0,0 0-1 0 0,-1 0 1 0 0,-1 8-73 0 0,1 22 172 0 0,2-9-88 0 0,-2-18-33 0 0,1-1 0 0 0,0 1 0 0 0,1-1 0 0 0,2 9-51 0 0,-1-11-17 0 0,-2-6-16 0 0,1 1 0 0 0,-1 0-1 0 0,1-1 1 0 0,0 0 0 0 0,2 2 33 0 0,-4-5-4 0 0,1-1 1 0 0,0 0-1 0 0,-1 0 1 0 0,1 0-1 0 0,0 0 1 0 0,0 0-1 0 0,0 0 1 0 0,0 0-1 0 0,0 0 1 0 0,0 0-1 0 0,0 0 1 0 0,0-1-1 0 0,0 1 0 0 0,0 0 1 0 0,1-1-1 0 0,-1 1 1 0 0,0-1-1 0 0,1 1 1 0 0,-1-1-1 0 0,0 0 1 0 0,0 1-1 0 0,1-1 1 0 0,-1 0-1 0 0,2 0 4 0 0,2 0 11 0 0,0-1 0 0 0,0 0 0 0 0,-1 0-1 0 0,1-1 1 0 0,0 1 0 0 0,0-1 0 0 0,-1 0 0 0 0,1 0-1 0 0,-1-1 1 0 0,0 1 0 0 0,0-1 0 0 0,0 0 0 0 0,0 0-1 0 0,0-1-10 0 0,5-4-54 0 0,0 0 0 0 0,-1-1 0 0 0,0 0-1 0 0,0 0 1 0 0,3-6 54 0 0,-6 7 21 0 0,-1 0 0 0 0,0 0 0 0 0,-1 0 0 0 0,1 0 0 0 0,-2 0 0 0 0,1-1-1 0 0,-1 1 1 0 0,0-1 0 0 0,0-6-21 0 0,2-1 67 0 0,-3 14-85 0 0,0 0 0 0 0,0 0 0 0 0,-1 0 0 0 0,1 0 0 0 0,-1 0 0 0 0,1 0-1 0 0,-1 0 1 0 0,0 0 0 0 0,0 0 0 0 0,1 0 0 0 0,-2 0 0 0 0,1 0 0 0 0,0 0-1 0 0,0-1 1 0 0,-1 1 0 0 0,1 0 0 0 0,-1-1 18 0 0,-1 2-34 0 0,2 1 30 0 0,-1 0 0 0 0,1 0 0 0 0,0-1-1 0 0,-1 1 1 0 0,1 0 0 0 0,-1-1-1 0 0,1 1 1 0 0,0-1 0 0 0,-1 1-1 0 0,1 0 1 0 0,0-1 0 0 0,0 1 0 0 0,-1-1-1 0 0,1 1 1 0 0,0-1 0 0 0,0 1-1 0 0,0-1 1 0 0,-1 1 0 0 0,1-1-1 0 0,0 1 1 0 0,0-1 0 0 0,0 1 0 0 0,0-1-1 0 0,0 1 1 0 0,0-1 0 0 0,0 0 4 0 0,-12 4-54 0 0,9-2 56 0 0,-1 1-1 0 0,1-1 1 0 0,-1 1-1 0 0,1 0 1 0 0,-1 1-1 0 0,1-1 1 0 0,0 0-1 0 0,0 1 0 0 0,0 0 1 0 0,0 0-1 0 0,1 0 1 0 0,-1 0-1 0 0,1 0 1 0 0,0 0-1 0 0,0 1 1 0 0,-2 2-2 0 0,-3 9 72 0 0,1 0 1 0 0,0 1-1 0 0,-2 8-72 0 0,2-5 143 0 0,4-11-156 0 0,0-1 0 0 0,0 1 0 0 0,1 0 0 0 0,0 0 0 0 0,1 0-1 0 0,-1 1 1 0 0,2-1 0 0 0,-1 0 0 0 0,1 0 0 0 0,0 0 0 0 0,1 0 0 0 0,0-1-1 0 0,0 1 1 0 0,1 2 13 0 0,-2-7-29 0 0,0 0 0 0 0,0-1 0 0 0,0 1-1 0 0,1-1 1 0 0,-1 1 0 0 0,1-1 0 0 0,-1 0-1 0 0,1 0 1 0 0,0 1 0 0 0,0-1 0 0 0,0 0 0 0 0,0-1-1 0 0,0 1 1 0 0,0 0 0 0 0,0 0 0 0 0,1-1-1 0 0,-1 0 1 0 0,0 1 0 0 0,1-1 0 0 0,0 0-1 0 0,-1 0 1 0 0,1 0 0 0 0,-1-1 0 0 0,1 1 0 0 0,0-1-1 0 0,2 1 30 0 0,-2-1-32 0 0,0 0 0 0 0,0 0-1 0 0,0 0 1 0 0,0 0 0 0 0,0 0-1 0 0,0-1 1 0 0,0 0 0 0 0,0 0-1 0 0,0 1 1 0 0,0-2 0 0 0,0 1 0 0 0,0 0-1 0 0,-1-1 1 0 0,1 1 0 0 0,0-1-1 0 0,-1 0 1 0 0,1 0 32 0 0,8-6-168 0 0,-1-1 0 0 0,-1-1 0 0 0,5-5 168 0 0,2-1-211 0 0,-6 4-6 0 0,0-1 0 0 0,0 0 0 0 0,3-7 217 0 0,-6 10-109 0 0,-5 7 81 0 0,-1 0 0 0 0,1 0 0 0 0,0-1 0 0 0,-1 0 0 0 0,0 1 0 0 0,0-1 0 0 0,0 0 28 0 0,0 1 1 0 0,0-1 0 0 0,0 1 0 0 0,0 0 0 0 0,1-1 0 0 0,-1 1 0 0 0,1 0 0 0 0,-1 0 0 0 0,1 0 0 0 0,0 0 0 0 0,1 0 0 0 0,-1 1 0 0 0,0-1 0 0 0,1 0 0 0 0,-1 1 0 0 0,3-2-1 0 0,-3 3 101 0 0,-12 65 1466 0 0,9-50-1514 0 0,-1-1 1 0 0,0 1-1 0 0,-1-1 1 0 0,0 0-1 0 0,-1 0 1 0 0,-2 3-54 0 0,-7 25 147 0 0,11-19-27 0 0,2-20-44 0 0,0 0 0 0 0,0 0-1 0 0,0 1 1 0 0,0-1-1 0 0,-1 0 1 0 0,1 0-1 0 0,0 0 1 0 0,-1 0-1 0 0,0 0 1 0 0,1 0 0 0 0,-1 0-1 0 0,0 0 1 0 0,0 0-1 0 0,0 0 1 0 0,0-1-1 0 0,-1 2-75 0 0,36-22 215 0 0,-21 9-191 0 0,18-13 111 0 0,-1-1-1 0 0,17-19-134 0 0,-31 27-14 0 0,0 1 1 0 0,1 1-1 0 0,1 0 0 0 0,12-7 14 0 0,16-4-2619 0 0,-37 21-2816 0 0,-1 4-1703 0 0</inkml:trace>
  <inkml:trace contextRef="#ctx0" brushRef="#br0" timeOffset="8803.779">3545 2470 10136 0 0,'2'6'220'0'0,"1"-1"1"0"0,-1 0-1 0 0,1 0 1 0 0,0-1-1 0 0,1 1 1 0 0,-1-1-1 0 0,4 4-220 0 0,6 5 3942 0 0,-11-12-1498 0 0,-2-1-211 0 0,0 0-964 0 0,-10 7 329 0 0,4-5-1458 0 0,-1 0 1 0 0,1 0-1 0 0,-1-1 1 0 0,0 0-1 0 0,1-1 0 0 0,-1 0 1 0 0,0 0-1 0 0,-5 0-140 0 0,-2-1 106 0 0,-91 1 419 0 0,100 0-498 0 0,0 1 0 0 0,0-1 0 0 0,0 1 0 0 0,1 0 0 0 0,-1 0 0 0 0,-3 1-27 0 0,-6 5-7146 0 0,10-4-557 0 0</inkml:trace>
  <inkml:trace contextRef="#ctx0" brushRef="#br0" timeOffset="9306.955">253 2795 21743 0 0,'4'5'291'0'0,"-4"-4"-158"0"0,1 1 0 0 0,0-1 0 0 0,-1 0 0 0 0,1-1 0 0 0,0 1 1 0 0,0 0-1 0 0,0 0 0 0 0,0 0 0 0 0,0 0 0 0 0,0-1 1 0 0,0 1-1 0 0,0 0 0 0 0,0-1 0 0 0,1 1 0 0 0,-1-1 1 0 0,0 1-134 0 0,0-1 192 0 0,-1 0 58 0 0,0 1 6 0 0,-6 4-224 0 0,0-1 0 0 0,0 0 0 0 0,0 0 0 0 0,0 0 0 0 0,-1-1 0 0 0,0 0 0 0 0,1 0 0 0 0,-3 0-32 0 0,-4 1 0 0 0,7-3 0 0 0,0 1 0 0 0,1-1 0 0 0,-1 1 0 0 0,1 1 0 0 0,0-1 0 0 0,0 1 0 0 0,-2 1 0 0 0,-13 8 0 0 0,19-11 18 0 0,-1 0 0 0 0,0 1 0 0 0,1-1 0 0 0,-1 1 1 0 0,0 0-1 0 0,1-1 0 0 0,0 1 0 0 0,0 0 0 0 0,-1 0 0 0 0,1 0 0 0 0,0 0 0 0 0,0 0 0 0 0,1 0 0 0 0,-1 0 0 0 0,0 0 0 0 0,1 0 0 0 0,-1 0 0 0 0,1 0 0 0 0,-1 0 0 0 0,1 1 0 0 0,0-1 1 0 0,0 0-1 0 0,0 0 0 0 0,1 0 0 0 0,-1 1 0 0 0,0-1 0 0 0,1 0 0 0 0,-1 0 0 0 0,1 1-18 0 0,2 7 126 0 0,1 1 0 0 0,0 0-1 0 0,1-1 1 0 0,0 0 0 0 0,1 1-126 0 0,-3-6 15 0 0,0 1 28 0 0,0 0 0 0 0,0 1 0 0 0,0-1-1 0 0,-1 1 1 0 0,0-1 0 0 0,0 1 0 0 0,-1 0 0 0 0,0 0-1 0 0,0 0 1 0 0,0-1 0 0 0,-1 1 0 0 0,0 0 0 0 0,0 0-1 0 0,-1 0 1 0 0,0 0 0 0 0,0 0 0 0 0,-1 0 0 0 0,0-1 0 0 0,0 2-43 0 0,0-4-9 0 0,-1 0 0 0 0,1 0 0 0 0,-1-1 1 0 0,0 1-1 0 0,0 0 0 0 0,0-1 0 0 0,0 0 1 0 0,-1 0-1 0 0,1 0 0 0 0,-1 0 0 0 0,0 0 1 0 0,0-1-1 0 0,0 1 0 0 0,0-1 0 0 0,0 0 1 0 0,0-1-1 0 0,-1 1 0 0 0,1-1 0 0 0,-1 1 1 0 0,1-1-1 0 0,-1-1 0 0 0,0 1 0 0 0,1-1 1 0 0,-1 0-1 0 0,-1 0 9 0 0,3 0-32 0 0,1-1 1 0 0,0 1-1 0 0,-1-1 0 0 0,1 0 1 0 0,0 0-1 0 0,0 0 0 0 0,-1-1 1 0 0,1 1-1 0 0,0 0 0 0 0,0-1 1 0 0,0 1-1 0 0,1-1 1 0 0,-1 0-1 0 0,0 1 0 0 0,1-1 1 0 0,-1 0-1 0 0,0-1 32 0 0,-9-16-2423 0 0,3-1-4445 0 0,4 6-489 0 0</inkml:trace>
  <inkml:trace contextRef="#ctx0" brushRef="#br0" timeOffset="9752.538">447 2859 18599 0 0,'0'0'422'0'0,"0"0"56"0"0,1 2 33 0 0,2 4-423 0 0,-1 0 0 0 0,0 0 0 0 0,0 1 0 0 0,-1-1 1 0 0,1 1-1 0 0,-1-1 0 0 0,0 1 0 0 0,-1-1 0 0 0,0 1 0 0 0,0 0 0 0 0,0-1 0 0 0,-1 1 0 0 0,0 1-88 0 0,-7 27 947 0 0,2-6-296 0 0,-1-1 0 0 0,-1 0 0 0 0,-5 9-651 0 0,7-25 154 0 0,-5 14 161 0 0,1 1-1 0 0,-6 24-314 0 0,11-35 120 0 0,-1 0 1 0 0,0 0-1 0 0,-1 0 1 0 0,-2 1-121 0 0,5-10 63 0 0,3-4-37 0 0,-1-1 0 0 0,1 1 0 0 0,-1-1 0 0 0,0 0 0 0 0,0 0 0 0 0,0 0 0 0 0,0 0-1 0 0,0 0 1 0 0,0 0 0 0 0,-1 0-26 0 0,-9 8 205 0 0,11-9-45 0 0,1-1-13 0 0,0 0-56 0 0,0 0-25 0 0,1-1-2 0 0,7-12-51 0 0,-1 0 0 0 0,0-1 0 0 0,-1 0-1 0 0,0 0 1 0 0,2-8-13 0 0,-4 6 27 0 0,2 1 0 0 0,0-1-1 0 0,1 1 1 0 0,0 0 0 0 0,2 1 0 0 0,8-14-27 0 0,13-12 159 0 0,22-23-159 0 0,-36 47 0 0 0,0 0 0 0 0,1 1 0 0 0,14-10 0 0 0,-28 23 2 0 0,-1 0-1 0 0,1 0 1 0 0,0 1-1 0 0,-1-1 1 0 0,1 1 0 0 0,0 0-1 0 0,0-1 1 0 0,0 1-1 0 0,0 0 1 0 0,0 1-1 0 0,0-1 1 0 0,0 0-1 0 0,0 1 1 0 0,0 0 0 0 0,1 0-1 0 0,-1 0 1 0 0,0 0-1 0 0,0 0 1 0 0,0 1-1 0 0,0-1 1 0 0,0 1 0 0 0,0 0-1 0 0,0 0 1 0 0,0 0-1 0 0,0 0 1 0 0,0 1-1 0 0,0-1 1 0 0,0 1-1 0 0,-1-1 1 0 0,1 1 0 0 0,-1 0-1 0 0,1 0 1 0 0,-1 0-1 0 0,0 1 1 0 0,0-1-1 0 0,0 0 1 0 0,0 1-1 0 0,0 0 1 0 0,0-1 0 0 0,-1 1-1 0 0,2 2-1 0 0,0 3 0 0 0,0 0 0 0 0,0 0 0 0 0,-1 0 0 0 0,0 0 0 0 0,-1 1 0 0 0,1-1 0 0 0,-1 0 0 0 0,-1 1 0 0 0,0-1 0 0 0,-1 6 0 0 0,0-1 0 0 0,-1-1 0 0 0,0 0 0 0 0,-1 0 0 0 0,0 0 0 0 0,-1-1 0 0 0,-6 12 0 0 0,7-17-1 0 0,-1 5-27 0 0,-1 0-1 0 0,-1-1 1 0 0,-6 9 28 0 0,10-16-7 0 0,0 0-1 0 0,0-1 1 0 0,0 1-1 0 0,-1-1 1 0 0,0 1-1 0 0,1-1 1 0 0,-1 0-1 0 0,0 0 1 0 0,0-1-1 0 0,0 1 1 0 0,0 0-1 0 0,0-1 1 0 0,0 0-1 0 0,0 1 1 0 0,-2-1 7 0 0,2 0-10 0 0,-3 0-102 0 0,0 1 1 0 0,-1-1 0 0 0,1-1-1 0 0,-4 1 112 0 0,9-1-51 0 0,-1 0 0 0 0,0 0 0 0 0,0 0 0 0 0,0-1 0 0 0,1 1-1 0 0,-1 0 1 0 0,0-1 0 0 0,0 0 0 0 0,1 1 0 0 0,-1-1 0 0 0,0 0-1 0 0,1 0 1 0 0,-1 0 0 0 0,1 0 0 0 0,-1 0 0 0 0,1 0 0 0 0,0 0 0 0 0,-1-1 51 0 0,-1 0-255 0 0,1-1-251 0 0,-1 0 1 0 0,1 0 0 0 0,-1 0-1 0 0,1 0 1 0 0,0 0-1 0 0,0 0 1 0 0,0-1-1 0 0,0 1 1 0 0,1-1 505 0 0,-4-11-7557 0 0</inkml:trace>
  <inkml:trace contextRef="#ctx0" brushRef="#br0" timeOffset="10764.464">1027 2721 10592 0 0,'0'1'63'0'0,"0"0"0"0"0,0 0 0 0 0,0 0 0 0 0,0 1 1 0 0,1-1-1 0 0,-1 0 0 0 0,0 0 0 0 0,1 0 0 0 0,-1 0 0 0 0,0 0 0 0 0,1 0 1 0 0,-1 0-1 0 0,1 0 0 0 0,0 0 0 0 0,-1 0 0 0 0,1 0 0 0 0,0 1-63 0 0,1 0 60 0 0,-1-1-61 0 0,-1 0 1 0 0,0-1-1 0 0,1 1 1 0 0,-1 0-1 0 0,0-1 1 0 0,0 1-1 0 0,0 0 1 0 0,1 0-1 0 0,-1-1 1 0 0,0 1-1 0 0,0 0 1 0 0,0-1 0 0 0,0 1-1 0 0,0 0 1 0 0,0 0-1 0 0,-1 0 1 0 0,1 0 28 0 0,0 0 0 0 0,0 0 1 0 0,0 0-1 0 0,0 0 0 0 0,0 0 0 0 0,0 0 1 0 0,0 0-1 0 0,0 0 0 0 0,1 0 0 0 0,-1 0 0 0 0,0-1 1 0 0,1 2-29 0 0,1 3 1299 0 0,0 0 0 0 0,0 0 0 0 0,-1 1 0 0 0,1-1 0 0 0,-1 0 0 0 0,0 5-1299 0 0,-1-8 224 0 0,1 0-1 0 0,-1 1 1 0 0,0-1-1 0 0,0 0 1 0 0,-1 0 0 0 0,1 1-1 0 0,0-1 1 0 0,-1 0-1 0 0,0 0 1 0 0,0 2-224 0 0,-7 15 892 0 0,1 0 0 0 0,-1 9-892 0 0,3-12 173 0 0,-1 1 0 0 0,0-1 0 0 0,-1 0 0 0 0,0-1-173 0 0,-18 34 107 0 0,-9 15-27 0 0,22-40-77 0 0,0 1 1 0 0,1 0-1 0 0,-5 17-3 0 0,-9 25 0 0 0,23-65 1 0 0,2-1-1 0 0,-1 0 1 0 0,1 0-1 0 0,-1 0 1 0 0,1 0 0 0 0,0 0-1 0 0,-1 0 1 0 0,1 0-1 0 0,0 0 1 0 0,0 0-1 0 0,0 0 1 0 0,0 0 0 0 0,0 0-1 0 0,0 0 1 0 0,0 0-1 0 0,0 0 1 0 0,0 0-1 0 0,0-1 1 0 0,1 2-1 0 0,-1-1 4 0 0,1-1 1 0 0,0 1-1 0 0,0 0 1 0 0,0-1-1 0 0,0 1 1 0 0,0 0-1 0 0,0-1 0 0 0,1 1 1 0 0,-1-1-1 0 0,0 0 1 0 0,0 1-1 0 0,0-1 1 0 0,0 0-1 0 0,1 0 1 0 0,-1 1-5 0 0,6-2 14 0 0,0 1 0 0 0,0-1 0 0 0,0 0 0 0 0,0 0 0 0 0,0-1 1 0 0,0 0-1 0 0,0 0 0 0 0,0-1 0 0 0,0 0-14 0 0,0 0 3 0 0,-2 1-3 0 0,9-3 0 0 0,1 0 0 0 0,0 1 0 0 0,6-1 0 0 0,26-6 0 0 0,-31 7 0 0 0,0 1 0 0 0,6-1 0 0 0,-10 2 10 0 0,-6 1-3 0 0,0 0 0 0 0,0 0 1 0 0,-1 1-1 0 0,1 0 0 0 0,0 0 1 0 0,2 0-8 0 0,-7 0-3 0 0,1 0 0 0 0,-1-1 0 0 0,0 1 0 0 0,0-1 1 0 0,0 1-1 0 0,1-1 0 0 0,-1 1 0 0 0,0-1 0 0 0,0 0 1 0 0,0 0-1 0 0,0 1 0 0 0,0-1 0 0 0,0 0 1 0 0,-1 0-1 0 0,1 0 0 0 0,0 0 0 0 0,0 0 0 0 0,0 0 1 0 0,-1 0-1 0 0,1 0 0 0 0,-1 0 0 0 0,1-1 3 0 0,0 0-7 0 0,-1 0 0 0 0,0 0-1 0 0,0 1 1 0 0,1-1 0 0 0,-1 0 0 0 0,0 0-1 0 0,-1 1 1 0 0,1-1 0 0 0,0 0-1 0 0,0 1 1 0 0,-1-1 0 0 0,1 0 0 0 0,-1 1-1 0 0,1-1 1 0 0,-1 0 0 0 0,0 1-1 0 0,0-1 1 0 0,0 1 0 0 0,0-1 0 0 0,0 1-1 0 0,0 0 1 0 0,0-1 0 0 0,0 1-1 0 0,0 0 1 0 0,-1 0 0 0 0,1 0 0 0 0,0 0-1 0 0,-2-1 8 0 0,-6-1-12 0 0,7 3 15 0 0,0 0-1 0 0,0 0 1 0 0,0 0-1 0 0,0 1 1 0 0,0-1-1 0 0,-1 1 0 0 0,1-1 1 0 0,0 1-1 0 0,0-1 1 0 0,0 1-1 0 0,0 0 1 0 0,0 0-1 0 0,0 0 1 0 0,1 0-1 0 0,-1 1 0 0 0,0-1 1 0 0,0 0-1 0 0,1 1 1 0 0,-1-1-1 0 0,1 1 1 0 0,-1-1-1 0 0,1 1 1 0 0,0 0-1 0 0,0 0 1 0 0,-1 0-1 0 0,1 0 0 0 0,1 0 1 0 0,-2 1-3 0 0,1 2 8 0 0,-1-1 0 0 0,1 1 0 0 0,1-1 0 0 0,-1 1 0 0 0,1 0 0 0 0,-1-1 0 0 0,1 1 0 0 0,1 0 0 0 0,-1-1 1 0 0,1 1-1 0 0,0 0-8 0 0,1 1 11 0 0,0 0 1 0 0,1 0 0 0 0,0 0 0 0 0,0-1 0 0 0,0 1-1 0 0,1-1 1 0 0,0 0 0 0 0,0 0 0 0 0,0 0 0 0 0,0-1-1 0 0,5 4-11 0 0,-9-8 1 0 0,4 3 3 0 0,-1 0 0 0 0,0 0 1 0 0,1-1-1 0 0,-1 0 0 0 0,1 1 0 0 0,0-1 0 0 0,0-1 0 0 0,0 1 0 0 0,0 0 0 0 0,0-1 0 0 0,0 0 0 0 0,0 0 1 0 0,0 0-1 0 0,0-1 0 0 0,1 1 0 0 0,-1-1 0 0 0,0 0 0 0 0,2 0-4 0 0,-1-1-7 0 0,1 1 0 0 0,-1-1 0 0 0,0 0 0 0 0,1-1 0 0 0,-1 1 0 0 0,0-1 0 0 0,0 0 0 0 0,0 0 0 0 0,0-1 0 0 0,0 0 0 0 0,0 1 0 0 0,-1-2 0 0 0,1 1 0 0 0,0-1 7 0 0,13-12-27 0 0,-10 11 6 0 0,-1-1 1 0 0,-1 0-1 0 0,1-1 1 0 0,-1 1-1 0 0,0-1 0 0 0,-1 0 1 0 0,1-1-1 0 0,0-3 21 0 0,-6 16 0 0 0,0 1 0 0 0,1-1 0 0 0,-1 1 0 0 0,1-1 0 0 0,0 1 0 0 0,0-1 0 0 0,1 2 0 0 0,2 1 0 0 0,-4-6 2 0 0,1 0 0 0 0,-1 0 1 0 0,1-1-1 0 0,0 1 0 0 0,0-1 0 0 0,-1 1 0 0 0,1-1 0 0 0,0 1 0 0 0,1-1 0 0 0,-1 1 0 0 0,0-1 1 0 0,0 0-1 0 0,1 1 0 0 0,-1-1 0 0 0,0 0 0 0 0,1 0 0 0 0,-1 0 0 0 0,1 0 0 0 0,-1 0 0 0 0,1-1 1 0 0,0 1-1 0 0,-1 0 0 0 0,1-1 0 0 0,0 1 0 0 0,0-1 0 0 0,-1 0 0 0 0,1 0 0 0 0,0 1 0 0 0,0-1 1 0 0,0 0-3 0 0,10 1 8 0 0,-3 0 2 0 0,-1-1 0 0 0,0 0-1 0 0,0 0 1 0 0,0 0 0 0 0,0-1-1 0 0,3-1-9 0 0,2 0 6 0 0,14-2-4 0 0,-10 1-39 0 0,0 1 0 0 0,11 1 37 0 0,-3-2 9 0 0,3-2 132 0 0,-7 2-135 0 0,-1-1 1 0 0,5-2-7 0 0,-20 4 0 0 0,0 1-1 0 0,0-1 1 0 0,0-1 0 0 0,0 1-1 0 0,0-1 1 0 0,-1 0 0 0 0,1 0-1 0 0,3-3 1 0 0,-5 2-12 0 0,0 1-1 0 0,0 0 0 0 0,-1-1 1 0 0,0 0-1 0 0,0 1 0 0 0,1-2 13 0 0,-3 4-2 0 0,1 0 0 0 0,-1-1 0 0 0,1 1 0 0 0,-1 0 1 0 0,0-1-1 0 0,1 1 0 0 0,-1 0 0 0 0,0-1 0 0 0,0 1 0 0 0,0 0 0 0 0,0-1 0 0 0,0 1 0 0 0,0 0 0 0 0,-1-1 0 0 0,1 1 0 0 0,0 0 0 0 0,-1 0 0 0 0,1-1 0 0 0,-1 1 0 0 0,1 0 0 0 0,-1-1 2 0 0,0 2-3 0 0,1-1 0 0 0,-1 1 0 0 0,0-1 0 0 0,0 1 0 0 0,1-1 0 0 0,-1 1 0 0 0,0 0 0 0 0,0-1 0 0 0,0 1 0 0 0,0 0 0 0 0,1 0 0 0 0,-1 0 0 0 0,0-1 0 0 0,0 1 0 0 0,0 0 0 0 0,0 0 0 0 0,0 0 0 0 0,0 0 0 0 0,0 1 0 0 0,1-1 0 0 0,-1 0 0 0 0,-1 0 3 0 0,-2 1-8 0 0,0 0 0 0 0,1 1 0 0 0,-1-1 0 0 0,0 1 0 0 0,1 0 0 0 0,-1 0 0 0 0,1 0 0 0 0,-1 0-1 0 0,1 0 1 0 0,0 1 0 0 0,0 0 8 0 0,-1 1 7 0 0,0 1 0 0 0,0 0-1 0 0,1 0 1 0 0,-1 0 0 0 0,1 0-1 0 0,1 1 1 0 0,-1-1 0 0 0,0 2-7 0 0,-3 12 10 0 0,3-11 3 0 0,1 0 1 0 0,0 0-1 0 0,0 0 1 0 0,0 8-14 0 0,-1 5 11 0 0,2-14-11 0 0,0-1 0 0 0,1 1 0 0 0,-1-1-1 0 0,2 0 1 0 0,-1 1 0 0 0,0-1 0 0 0,2 3 0 0 0,1 14 33 0 0,-3-19-21 0 0,0-1 1 0 0,0 1-1 0 0,1 0 1 0 0,0-1-1 0 0,-1 1 1 0 0,1 0-1 0 0,1-1 1 0 0,-1 1-1 0 0,1-1 1 0 0,-1 0-1 0 0,1 1 1 0 0,0 0-13 0 0,3 2-27 0 0,0 1 0 0 0,1 0 0 0 0,-1-1-1 0 0,1 0 1 0 0,1 0 0 0 0,-1-1 0 0 0,1 0 0 0 0,0 0 0 0 0,0 0 0 0 0,0-1 0 0 0,1 0 0 0 0,-1-1-1 0 0,1 1 1 0 0,0-1 0 0 0,6 1 27 0 0,-9-4-515 0 0,-1-1 0 0 0,0 1 0 0 0,1-1 0 0 0,-1 0 0 0 0,0 0-1 0 0,0-1 1 0 0,0 1 0 0 0,0-1 0 0 0,0 0 0 0 0,0 0 0 0 0,1-1 515 0 0,8-7-1974 0 0</inkml:trace>
  <inkml:trace contextRef="#ctx0" brushRef="#br0" timeOffset="11621.545">2181 3352 12440 0 0,'12'12'821'0'0,"-9"-9"-758"0"0,-1-1 0 0 0,0 1 0 0 0,1-1 0 0 0,-1 0 0 0 0,1 0-1 0 0,0 0 1 0 0,0 0 0 0 0,0 0 0 0 0,0-1 0 0 0,0 1 0 0 0,0-1 0 0 0,1 1-63 0 0,2-1 989 0 0,0 1 1 0 0,1-1 0 0 0,-1 0 0 0 0,0-1-1 0 0,1 1 1 0 0,4-1-990 0 0,-7-1 210 0 0,-1 1 1 0 0,1-1-1 0 0,0 0 0 0 0,-1 0 1 0 0,1 0-1 0 0,-1 0 0 0 0,0-1 1 0 0,1 1-1 0 0,-1-1 0 0 0,0 0 1 0 0,0 0-1 0 0,1-1-210 0 0,4-3 90 0 0,0 0 0 0 0,-1 0 0 0 0,0-1 0 0 0,0 0 0 0 0,0-1 0 0 0,-1 1 1 0 0,0-1-1 0 0,-1-1 0 0 0,0 1 0 0 0,0-1 0 0 0,-1 1 0 0 0,0-1 0 0 0,0-1 0 0 0,-1 1 0 0 0,0 0 0 0 0,-1-2-90 0 0,-1 10 0 0 0,-1 0-1 0 0,0 1 0 0 0,0-1 1 0 0,0 0-1 0 0,0 1 0 0 0,0-1 1 0 0,0 0-1 0 0,0 1 0 0 0,0-1 1 0 0,0 0-1 0 0,0 0 0 0 0,0 1 0 0 0,0-1 1 0 0,0 0-1 0 0,0 1 0 0 0,-1-1 1 0 0,1 0-1 0 0,0 1 0 0 0,-1-1 1 0 0,1 1-1 0 0,0-1 0 0 0,-1 0 1 0 0,1 1-1 0 0,-1-1 0 0 0,1 1 1 0 0,-1-1-1 0 0,1 1 0 0 0,-1-1 1 0 0,1 1-1 0 0,-1 0 0 0 0,1-1 1 0 0,-1 1-1 0 0,0 0 0 0 0,1-1 1 0 0,-1 1-1 0 0,1 0 0 0 0,-1-1 1 0 0,0 1-1 0 0,1 0 0 0 0,-1 0 1 0 0,0 0-1 0 0,0 0 0 0 0,1 0 1 0 0,-1 0-1 0 0,0 0 0 0 0,1 0 1 0 0,-1 0-1 0 0,0 0 0 0 0,1 0 0 0 0,-1 1 1 0 0,0-1 0 0 0,-1 0 2 0 0,0 1-1 0 0,-1-1 1 0 0,1 1 0 0 0,0 0 0 0 0,0-1 0 0 0,0 1 0 0 0,0 0-1 0 0,0 0 1 0 0,0 1 0 0 0,0-1 0 0 0,0 0 0 0 0,1 1-1 0 0,-1-1 1 0 0,0 1 0 0 0,1-1 0 0 0,-1 1-2 0 0,-32 61 189 0 0,31-56-174 0 0,0-1-1 0 0,1 1 1 0 0,-1-1-1 0 0,2 1 1 0 0,-1 0-1 0 0,1 0 1 0 0,0 0-1 0 0,0 6-14 0 0,-5 15 127 0 0,5-22-95 0 0,-1 0 0 0 0,1 1 0 0 0,1-1 0 0 0,-1 0 0 0 0,1 7-32 0 0,0 11 61 0 0,2 23 34 0 0,-1-42-84 0 0,0-1 0 0 0,0 1-1 0 0,0-1 1 0 0,0 0-1 0 0,0 1 1 0 0,1-1 0 0 0,0 0-1 0 0,2 4-10 0 0,3 4-67 0 0,-3-5 115 0 0,0 0 0 0 0,1-1 0 0 0,0 1-1 0 0,0-1 1 0 0,2 2-48 0 0,-5-6-94 0 0,-1-1-1 0 0,1 1 1 0 0,0-1-1 0 0,0 0 1 0 0,0 0 0 0 0,0 1-1 0 0,0-1 1 0 0,0 0-1 0 0,0-1 1 0 0,0 1 0 0 0,0 0-1 0 0,1-1 1 0 0,-1 1-1 0 0,0-1 1 0 0,0 1 0 0 0,1-1-1 0 0,-1 0 1 0 0,0 0-1 0 0,0 0 1 0 0,1-1 0 0 0,0 1 94 0 0,10-4-1754 0 0</inkml:trace>
  <inkml:trace contextRef="#ctx0" brushRef="#br0" timeOffset="12026.283">2803 3054 19895 0 0,'0'4'252'0'0,"1"-1"1"0"0,-1 1-1 0 0,1 0 0 0 0,0 0 0 0 0,-1 0 0 0 0,2 1-252 0 0,2 8 611 0 0,-4-12-594 0 0,0 0-1 0 0,0 1 1 0 0,0-1-1 0 0,0 0 1 0 0,0 0-1 0 0,0 0 1 0 0,0 1-1 0 0,0-1 0 0 0,0 0 1 0 0,0 0-1 0 0,-1 0 1 0 0,1 0-1 0 0,0 1 1 0 0,-1-1-1 0 0,1 0 1 0 0,-1 0-1 0 0,1 0 1 0 0,-1 0-1 0 0,0 0 1 0 0,0 0-1 0 0,1 0 0 0 0,-1 0 1 0 0,0-1-1 0 0,0 1 1 0 0,0 0-1 0 0,0 0-16 0 0,-1 1 137 0 0,0-1-1 0 0,-1 1 0 0 0,1-1 0 0 0,-1 0 0 0 0,1 0 1 0 0,-1 0-1 0 0,1 0 0 0 0,-1 0 0 0 0,1-1 1 0 0,-1 1-1 0 0,-1 0-136 0 0,-4 0-210 0 0,-1-1 1 0 0,1 1 0 0 0,-1-2-1 0 0,1 1 1 0 0,-1-1-1 0 0,1 0 1 0 0,-1-1-1 0 0,1 1 1 0 0,-1-2-1 0 0,-6-2 210 0 0,5 0-1900 0 0</inkml:trace>
  <inkml:trace contextRef="#ctx0" brushRef="#br0" timeOffset="12475.833">3267 3054 21167 0 0,'0'1'480'0'0,"1"3"-307"0"0,1 0 0 0 0,-2 0 0 0 0,1 0 0 0 0,0 0 0 0 0,-1 0 0 0 0,0 0 0 0 0,0 1 0 0 0,0-1 0 0 0,-1 0-1 0 0,0 2-172 0 0,-9 44 100 0 0,8-40-89 0 0,-5 12 236 0 0,-1 0 0 0 0,0-1 0 0 0,-12 19-247 0 0,4-7 209 0 0,-22 38-114 0 0,25-48-52 0 0,1 0 0 0 0,0 1 0 0 0,-5 19-43 0 0,-4 16 53 0 0,12-37-729 0 0,1 1 0 0 0,1 0 0 0 0,-2 17 676 0 0,8-37-564 0 0,1 1 0 0 0,0-1-1 0 0,0 1 1 0 0,0-1 0 0 0,0 1 0 0 0,1 2 564 0 0,3 6-1750 0 0</inkml:trace>
  <inkml:trace contextRef="#ctx0" brushRef="#br0" timeOffset="12476.833">3271 3421 17103 0 0,'0'0'786'0'0,"0"0"-21"0"0,0 0-373 0 0,-2 0 244 0 0,-61 2 3413 0 0,-38 9-4049 0 0,47-5 200 0 0,18 3-711 0 0,18-4-1322 0 0,16-4 1330 0 0,-1 0 0 0 0,0 0-1 0 0,1 1 1 0 0,0-1 0 0 0,-1 1-1 0 0,1-1 1 0 0,0 1 503 0 0,-1 0-1043 0 0,1 0-5402 0 0</inkml:trace>
  <inkml:trace contextRef="#ctx0" brushRef="#br0" timeOffset="12927.341">3316 3424 6912 0 0,'2'8'102'0'0,"0"0"1"0"0,0 1-1 0 0,-1-1 1 0 0,-1 1 0 0 0,1-1-1 0 0,-1 1 1 0 0,-1-1-1 0 0,1 1 1 0 0,-2-1-1 0 0,1 1 1 0 0,-3 7-103 0 0,-34 89 10959 0 0,14-40-9673 0 0,19-43-988 0 0,5-20-151 0 0,0-2 12 0 0,0 0 7 0 0,0 0 2 0 0,2 0 8 0 0,1 1-116 0 0,-1 0 0 0 0,1-1 0 0 0,-1 0 0 0 0,1 1 0 0 0,0-1-1 0 0,-1 0 1 0 0,1 0 0 0 0,-1-1 0 0 0,1 1 0 0 0,0 0 0 0 0,-1-1-1 0 0,1 0 1 0 0,-1 0-60 0 0,36-15 296 0 0,-16 6-178 0 0,86-31 133 0 0,-79 28-250 0 0,19-13-1 0 0,-3 2 195 0 0,-23 6 1740 0 0,-23 18-1926 0 0,0 0 1 0 0,0 1 0 0 0,-1-1 0 0 0,1 0 0 0 0,0 0 0 0 0,0 0 0 0 0,0 0 0 0 0,-1 0-1 0 0,1 0 1 0 0,0 0 0 0 0,0 0 0 0 0,-1 0-10 0 0,-12-1 44 0 0,8 3-2 0 0,-1-1 0 0 0,1 2 0 0 0,0-1 1 0 0,0 0-1 0 0,0 1 0 0 0,1 0 0 0 0,-1 1 0 0 0,1-1 0 0 0,0 1 0 0 0,-1 0 0 0 0,2 0 0 0 0,-1 1 0 0 0,0 0 0 0 0,1-1 0 0 0,0 1 1 0 0,-2 4-43 0 0,5-8 15 0 0,1 0 1 0 0,-1 0 0 0 0,1-1 0 0 0,0 1 0 0 0,-1 0 0 0 0,1 0 0 0 0,0 0 0 0 0,0 0 0 0 0,-1 0-1 0 0,1 0 1 0 0,0 0 0 0 0,0 0 0 0 0,0-1 0 0 0,0 1 0 0 0,0 0 0 0 0,0 0 0 0 0,1 0-1 0 0,-1 0 1 0 0,0 0 0 0 0,0 0-16 0 0,2 6 33 0 0,-2-6-33 0 0,0 0 0 0 0,0 1 0 0 0,0-1 0 0 0,0 0 0 0 0,0 0 0 0 0,1 0 0 0 0,-1 0 0 0 0,0 0 0 0 0,1 0 0 0 0,-1 0 0 0 0,1 0 0 0 0,-1 0 0 0 0,1 0 0 0 0,-1 0 0 0 0,1 0 0 0 0,-1-1 0 0 0,1 1 0 0 0,0 0 0 0 0,0 0 0 0 0,0 0 0 0 0,3 4 0 0 0,-3-3 0 0 0,0-1 0 0 0,0 1 0 0 0,0 0 0 0 0,1-1 0 0 0,-1 1 0 0 0,0-1 0 0 0,1 1 0 0 0,-1-1 0 0 0,1 0 0 0 0,0 0 0 0 0,-1 1 0 0 0,1-1 0 0 0,0 0 0 0 0,0 0 0 0 0,-1-1 0 0 0,1 1 0 0 0,0 0 0 0 0,0-1 0 0 0,0 1 0 0 0,0-1 0 0 0,2 1 0 0 0,0-1 0 0 0,0 1 0 0 0,0-1 0 0 0,0 0 0 0 0,0 0 0 0 0,0-1 0 0 0,0 1 0 0 0,0-1 0 0 0,3-1 0 0 0,-4 1 0 0 0,0 0 0 0 0,0 0 0 0 0,-1-1 0 0 0,1 1 0 0 0,-1-1 0 0 0,1 1 0 0 0,0-2 0 0 0,-1 1 0 0 0,0 1 0 0 0,0-1 0 0 0,1 1 0 0 0,-1 0 0 0 0,0-1 0 0 0,1 1 0 0 0,-1 0 0 0 0,1 0 0 0 0,1 0 0 0 0,-2 1 0 0 0,-2 0 0 0 0,1 0 1 0 0,-1 0-1 0 0,0 0 0 0 0,1 0 0 0 0,-1 0 0 0 0,0 0 0 0 0,1 0 0 0 0,-1 0 0 0 0,0 0 1 0 0,1 0-1 0 0,-1 0 0 0 0,0 0 0 0 0,1 0 0 0 0,-1-1 0 0 0,0 1 0 0 0,1 0 0 0 0,-1 0 1 0 0,0 0-1 0 0,0 0 0 0 0,1-1 0 0 0,-1 1 0 0 0,0 0 0 0 0,0 0 0 0 0,1 0 0 0 0,-1-1 1 0 0,0 1-1 0 0,0 0 0 0 0,1 0 0 0 0,-1-1 0 0 0,8-10-20 0 0,-7 10-33 0 0,-1 1 96 0 0,-3 15 151 0 0,1-4-201 0 0,0 1-1 0 0,-1-1 0 0 0,-3 8 8 0 0,3-11-435 0 0,0 0 0 0 0,1 0 0 0 0,0 0 0 0 0,1 0 0 0 0,-1 1 0 0 0,1 1 435 0 0,1 25-6024 0 0,0-32 4250 0 0</inkml:trace>
  <inkml:trace contextRef="#ctx0" brushRef="#br0" timeOffset="13372.971">3797 3547 7368 0 0,'0'0'568'0'0,"0"0"-24"0"0,0 0 1289 0 0,0 0 602 0 0,0 0 117 0 0,1 2-179 0 0,0 4-1912 0 0,1 0-1 0 0,-1 0 1 0 0,0 1 0 0 0,0-1-1 0 0,0 1 1 0 0,-1-1 0 0 0,0 1-1 0 0,0-1 1 0 0,-1 1 0 0 0,0-1 0 0 0,0 0-1 0 0,-1 1 1 0 0,-1 3-461 0 0,-11 45 655 0 0,6-22-430 0 0,1 7 88 0 0,7-36-226 0 0,3 3-58 0 0,-2-7-25 0 0,-1 0 0 0 0,1 1-1 0 0,0-1 1 0 0,-1 0 0 0 0,1 0 0 0 0,-1 0-1 0 0,1 0 1 0 0,0 0 0 0 0,-1 0-1 0 0,1 0 1 0 0,0 0 0 0 0,-1-1 0 0 0,1 1-1 0 0,-1 0 1 0 0,1 0 0 0 0,-1 0-1 0 0,1-1 1 0 0,0 1 0 0 0,0 0-4 0 0,4-3 4 0 0,1 0 1 0 0,-1 1-1 0 0,0-1 1 0 0,0-1-1 0 0,0 1 1 0 0,0-1-1 0 0,-1 0 0 0 0,1 0 1 0 0,-1-1-1 0 0,0 1 1 0 0,0-1-1 0 0,2-3-4 0 0,23-23 0 0 0,-26 26 0 0 0,0 1 0 0 0,0 0 0 0 0,-1 0 0 0 0,2 0 0 0 0,-1 0 0 0 0,1-1 0 0 0,6-2 0 0 0,-7 6 0 0 0,-3 1 0 0 0,0 0 0 0 0,0 0 0 0 0,1 0 0 0 0,-1 0 0 0 0,0 0 0 0 0,0 0 0 0 0,1 0 0 0 0,-1 0 0 0 0,0-1 0 0 0,0 1 0 0 0,0 0 0 0 0,1 0 0 0 0,-1 0 0 0 0,0 0 0 0 0,0 0 0 0 0,1 0 0 0 0,-1 1 0 0 0,0-1 0 0 0,0 0 0 0 0,1 0 0 0 0,-1 0 0 0 0,0 0 0 0 0,0 0 0 0 0,0 0 0 0 0,1 0 0 0 0,-1 0 0 0 0,0 0 0 0 0,0 1 0 0 0,0-1 0 0 0,0 0 0 0 0,1 0 0 0 0,-1 0 0 0 0,0 0 0 0 0,0 1 0 0 0,0-1 0 0 0,0 0 0 0 0,0 0 0 0 0,1 0 0 0 0,-1 1 0 0 0,0-1 0 0 0,0 0 0 0 0,0 0 0 0 0,0 0 0 0 0,0 1 0 0 0,0-1 0 0 0,0 0 0 0 0,0 0 0 0 0,0 1 0 0 0,0-1 0 0 0,0 0 0 0 0,0 0 0 0 0,0 1 0 0 0,0-1 0 0 0,3 16 0 0 0,-3-15 0 0 0,1 14 11 0 0,-1 0-1 0 0,0 0 1 0 0,-1-1 0 0 0,-1 5-11 0 0,0 4 17 0 0,-5 48 75 0 0,7-69-92 0 0,0 0 0 0 0,0 1 1 0 0,0-1-1 0 0,0 0 0 0 0,0 1 0 0 0,0-1 0 0 0,1 0 0 0 0,-1 0 0 0 0,1 1 0 0 0,1 10-11 0 0,-2-13-67 0 0,0 1 1 0 0,0-1 0 0 0,0 1 0 0 0,0 0-1 0 0,0-1 1 0 0,0 1 0 0 0,0-1 0 0 0,1 0-1 0 0,-1 1 1 0 0,0-1 0 0 0,0 1 0 0 0,0-1-1 0 0,1 1 1 0 0,-1-1 0 0 0,0 1 0 0 0,0-1-1 0 0,1 0 1 0 0,-1 1 0 0 0,0-1 0 0 0,1 1-1 0 0,-1-1 1 0 0,1 0 0 0 0,-1 1 0 0 0,0-1-1 0 0,1 0 1 0 0,-1 0 0 0 0,1 1 0 0 0,-1-1-1 0 0,1 0 1 0 0,-1 0 0 0 0,1 0 0 0 0,-1 0-1 0 0,1 0 1 0 0,-1 0 0 0 0,1 1 0 0 0,-1-1-1 0 0,1 0 1 0 0,-1 0 0 0 0,1 0 0 0 0,-1-1-1 0 0,1 1 1 0 0,-1 0 0 0 0,1 0 0 0 0,-1 0 0 0 0,1 0-1 0 0,-1 0 1 0 0,1-1 77 0 0,7-5-1855 0 0</inkml:trace>
  <inkml:trace contextRef="#ctx0" brushRef="#br0" timeOffset="13812.343">4319 3509 18223 0 0,'3'2'5'0'0,"-1"-1"170"0"0,1 1 0 0 0,0 0-1 0 0,-1 0 1 0 0,1 0 0 0 0,-1 0-1 0 0,0 0 1 0 0,0 1 0 0 0,0-1 0 0 0,0 1-1 0 0,0-1 1 0 0,-1 1 0 0 0,2 2-175 0 0,-2-4 522 0 0,-1-1 169 0 0,0 0 28 0 0,-1 2-57 0 0,-16 12-97 0 0,0 0 1 0 0,-1-1-1 0 0,-17 9-565 0 0,23-15 104 0 0,-32 26 243 0 0,42-32-331 0 0,-3 2 10 0 0,0 11-15 0 0,4-10 54 0 0,0-1 1 0 0,0 1-1 0 0,0 0 0 0 0,1 0 0 0 0,-1 0 0 0 0,1 0 0 0 0,0 0 1 0 0,1 3-66 0 0,-1-5 31 0 0,0-1 0 0 0,1 0 0 0 0,-1 1 0 0 0,1-1 0 0 0,0 0 1 0 0,-1 1-1 0 0,1-1 0 0 0,0 0 0 0 0,0 0 0 0 0,0 0 1 0 0,0 0-1 0 0,0 0 0 0 0,0 0 0 0 0,0 0 0 0 0,0 0 1 0 0,0 0-1 0 0,0 0 0 0 0,1 0-31 0 0,1 1 29 0 0,0 0 0 0 0,0 0 0 0 0,0 0 0 0 0,0 0 0 0 0,-1 1 1 0 0,1-1-1 0 0,-1 1 0 0 0,0 0 0 0 0,0 0 0 0 0,0 0 0 0 0,0 0 0 0 0,0 0 0 0 0,-1 0 1 0 0,1 0-1 0 0,-1 1 0 0 0,0-1 0 0 0,0 1 0 0 0,0-1 0 0 0,0 1 0 0 0,-1-1 0 0 0,1 1 0 0 0,-1-1 1 0 0,0 1-1 0 0,0-1 0 0 0,-1 2-29 0 0,0 5 16 0 0,2-7-10 0 0,-1-1-1 0 0,-1 0 0 0 0,1 1 1 0 0,0-1-1 0 0,0 0 0 0 0,-1 0 0 0 0,1 0 1 0 0,-1 1-1 0 0,0-1 0 0 0,0 0 1 0 0,0 0-1 0 0,0 0 0 0 0,0 0 1 0 0,0 0-1 0 0,0 0 0 0 0,-1 0 1 0 0,1-1-1 0 0,-1 1 0 0 0,0 1-5 0 0,-13 11-17 0 0,11-10 8 0 0,0-1 0 0 0,1 1 1 0 0,-1-1-1 0 0,0 0 0 0 0,0 0 0 0 0,-1 0 1 0 0,1-1-1 0 0,-1 1 0 0 0,-3 0 9 0 0,-6 3 4 0 0,9-4-9 0 0,-1 0 0 0 0,0 0 0 0 0,0 0 0 0 0,1 0 0 0 0,-1-1 0 0 0,0 0 0 0 0,0 0 0 0 0,0-1 0 0 0,0 0 0 0 0,0 0 1 0 0,0 0-1 0 0,0-1 0 0 0,0 0 0 0 0,-3 0 5 0 0,8 0-185 0 0,0 1 0 0 0,-1-1 0 0 0,1 1 0 0 0,0-1-1 0 0,0 0 1 0 0,0 1 0 0 0,0-1 0 0 0,0 0 0 0 0,-1 0 0 0 0,2 0 0 0 0,-1 0 0 0 0,0 0 0 0 0,-1-1 185 0 0,-1-1-754 0 0,2 1-885 0 0,4 0-65 0 0</inkml:trace>
  <inkml:trace contextRef="#ctx0" brushRef="#br0" timeOffset="13813.343">4504 3798 19263 0 0,'8'25'424'0'0,"-8"-9"88"0"0,0-1 24 0 0,5 4 0 0 0,-5-5-432 0 0,-5 2-104 0 0,5-1 0 0 0,-4-1 0 0 0,0-3 576 0 0,-5 2 88 0 0,4-7 16 0 0,-2 6 8 0 0,-1-9-576 0 0,-5 0-112 0 0,4-3 0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50:54.9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199 131 10592 0 0,'0'0'488'0'0,"1"1"-12"0"0,2 0-339 0 0,-1-1 0 0 0,1 1 0 0 0,-1 0 0 0 0,1-1 0 0 0,0 1 1 0 0,-1-1-1 0 0,1 0 0 0 0,0 1 0 0 0,-1-1 0 0 0,1-1 1 0 0,0 1-1 0 0,-1 0 0 0 0,1-1 0 0 0,0 1 0 0 0,-1-1 0 0 0,1 0 1 0 0,-1 0-1 0 0,1 0 0 0 0,-1 0 0 0 0,1 0 0 0 0,-1-1 0 0 0,0 1 1 0 0,1-1-1 0 0,-1 1 0 0 0,0-1-137 0 0,7-7 1262 0 0,-6 7-966 0 0,0-1 0 0 0,-1 0 0 0 0,1 0 0 0 0,0 1 0 0 0,-1-2 0 0 0,0 1 0 0 0,0 0 0 0 0,0 0 0 0 0,0-1 0 0 0,-1 1 0 0 0,1-1 0 0 0,-1 1-296 0 0,0 0 187 0 0,0 0-1 0 0,0-1 1 0 0,0 1-1 0 0,0 0 1 0 0,-1 0-1 0 0,1 0 1 0 0,-1-1-1 0 0,0 1 1 0 0,0-2-187 0 0,0 3 84 0 0,-1 1 0 0 0,1-1 0 0 0,-1 1 0 0 0,0 0 0 0 0,1-1 0 0 0,-1 1 0 0 0,0-1 0 0 0,0 1 0 0 0,0 0 0 0 0,1 0 0 0 0,-2 0 0 0 0,1-1 0 0 0,0 1 0 0 0,0 0 0 0 0,0 0 0 0 0,0 0 0 0 0,-1 1 0 0 0,1-1 0 0 0,0 0 0 0 0,-1 0 0 0 0,1 1 0 0 0,-1-1-84 0 0,-2-1-11 0 0,-1 0 0 0 0,0 0 0 0 0,1 1 0 0 0,-1-1 0 0 0,0 1 0 0 0,0 0 0 0 0,0 1 0 0 0,0-1 0 0 0,0 1 0 0 0,0 0 0 0 0,0 0 0 0 0,0 1-1 0 0,0-1 1 0 0,0 1 0 0 0,0 0 0 0 0,0 1 0 0 0,1-1 0 0 0,-1 1 0 0 0,0 0 0 0 0,1 0 0 0 0,-3 2 11 0 0,-9 5 160 0 0,0 2-1 0 0,0 0 1 0 0,1 1 0 0 0,1 0-1 0 0,0 2-159 0 0,12-13 5 0 0,-8 10 119 0 0,1-1 0 0 0,1 2 1 0 0,0-1-1 0 0,0 1 1 0 0,1 0-1 0 0,-1 3-124 0 0,6-8 87 0 0,-1-1 1 0 0,1 1-1 0 0,0 0 0 0 0,0 0 0 0 0,1 0 0 0 0,0 0 0 0 0,0 1-87 0 0,-3 17 242 0 0,1-9-205 0 0,0 1 0 0 0,2-1 0 0 0,0 1-1 0 0,1-1 1 0 0,0 1 0 0 0,2-1 0 0 0,0 1 0 0 0,1-1-1 0 0,0 0 1 0 0,5 13-37 0 0,-2-12 158 0 0,0 0 1 0 0,1-1-1 0 0,1 0 0 0 0,0 0 0 0 0,2-1 1 0 0,-1 0-1 0 0,2 0 0 0 0,0-1 0 0 0,12 11-158 0 0,-17-19 34 0 0,0 0 0 0 0,0-1 0 0 0,1 0-1 0 0,0 0 1 0 0,0-1 0 0 0,0 0 0 0 0,7 3-34 0 0,-9-5-16 0 0,-1 0 1 0 0,1-1-1 0 0,0 1 1 0 0,0-1-1 0 0,0 0 1 0 0,0-1-1 0 0,0 1 1 0 0,0-1-1 0 0,0 0 0 0 0,0 0 1 0 0,0-1-1 0 0,0 1 1 0 0,2-2 15 0 0,-2 1-339 0 0,0 0 1 0 0,1-1-1 0 0,-1 0 1 0 0,0 0-1 0 0,0-1 1 0 0,0 0 338 0 0,18-12-7460 0 0,-11 7-235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50:55.6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7368 0 0,'5'4'111'0'0,"-3"-3"-44"0"0,-1 1 1 0 0,1-1 0 0 0,-1 0-1 0 0,0 1 1 0 0,1-1-1 0 0,-1 1 1 0 0,0 0-1 0 0,0-1 1 0 0,0 1-1 0 0,1 2-67 0 0,2 4 366 0 0,4 21 7639 0 0,-3-13-5095 0 0,-5-14-2436 0 0,0-2-48 0 0,0 0-103 0 0,0 0-47 0 0,0 0-11 0 0,0 0-27 0 0,0 0-113 0 0,0 0-49 0 0,0 0-11 0 0,0 0 10 0 0,0 0 42 0 0,0 0 13 0 0,-3-1 68 0 0,3 1-189 0 0,0 0 0 0 0,-1 0 0 0 0,1 0 0 0 0,0 0 0 0 0,-1 0 0 0 0,1 0 0 0 0,0 0 0 0 0,0 0 0 0 0,-1-1 0 0 0,1 1 0 0 0,0 0 0 0 0,-1 0 0 0 0,1 0 0 0 0,0 0 0 0 0,0 0 0 0 0,-1 0 0 0 0,1-1 0 0 0,0 1-1 0 0,0 0 1 0 0,0 0 0 0 0,-1 0 0 0 0,1-1 0 0 0,0 1 0 0 0,0 0 0 0 0,0 0-9 0 0,0 0 13 0 0,0 0-1 0 0,-1 0 0 0 0,1 0 1 0 0,0 0-1 0 0,0 0 1 0 0,0 0-1 0 0,0 0 0 0 0,0 0 1 0 0,0 0-1 0 0,0 0 0 0 0,0 0 1 0 0,0 0-1 0 0,0 0 1 0 0,0 0-1 0 0,0 0 0 0 0,0 0 1 0 0,0 0-1 0 0,0 0 0 0 0,0 0 1 0 0,0 0-1 0 0,-1 0 0 0 0,1 0 1 0 0,0 0-1 0 0,0 0 1 0 0,0 0-1 0 0,0 0 0 0 0,0 0 1 0 0,0 0-1 0 0,0 0 0 0 0,0 0 1 0 0,0 0-1 0 0,0 0 1 0 0,0 0-1 0 0,0 0 0 0 0,0 0 1 0 0,0 0-1 0 0,0 0 0 0 0,0 0 1 0 0,0 0-1 0 0,0 0 1 0 0,0 0-1 0 0,-1-1 0 0 0,1 1 1 0 0,0 0-1 0 0,0 0 0 0 0,0 0 1 0 0,0 0-1 0 0,0 0 0 0 0,0 0 1 0 0,0 0-1 0 0,0 0 1 0 0,0 0-1 0 0,0 0 0 0 0,0 0 1 0 0,0 0-1 0 0,0 0 0 0 0,0 0 1 0 0,0 0-1 0 0,0 0 1 0 0,0-1-1 0 0,0 1 0 0 0,0 0 1 0 0,0 0-1 0 0,0 0 0 0 0,0 0 1 0 0,0 0-1 0 0,0 0-12 0 0,0 7 220 0 0,0 17-624 0 0,0-17 270 0 0,0-6-291 0 0,0 0-1 0 0,-1 0 1 0 0,1 0 0 0 0,0 0-1 0 0,-1 0 1 0 0,1 0 0 0 0,-1 0 0 0 0,1 0-1 0 0,-1 0 1 0 0,1 0 0 0 0,-1-1-1 0 0,0 1 1 0 0,1 0 0 0 0,-1 0 425 0 0,-1 0-2676 0 0,2 0-3516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49:31.2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195 180 13360 0 0,'9'1'1384'0'0,"-8"-1"-1388"0"0,14 2 360 0 0,-14-2-148 0 0,-1 0 0 0 0,1 0 0 0 0,-1 0 0 0 0,1 1 0 0 0,-1-1 0 0 0,1 0 0 0 0,-1 0 0 0 0,1 0 0 0 0,-1 0 0 0 0,1 0 0 0 0,-1 0 0 0 0,1 0 0 0 0,-1-1 0 0 0,1 1 0 0 0,-1 0 0 0 0,0 0 0 0 0,1 0 0 0 0,-1 0 0 0 0,1-1 0 0 0,-1 1 0 0 0,1 0 1 0 0,-1 0-1 0 0,0-1 0 0 0,1 1 0 0 0,-1 0 0 0 0,1-1-208 0 0,-1 1 1852 0 0,0 0-818 0 0,0 0-360 0 0,0 0-70 0 0,0 0-56 0 0,0 0-164 0 0,0 0-68 0 0,-2 1-18 0 0,-20 18 209 0 0,18-16-485 0 0,-1 1 0 0 0,1 0-1 0 0,0-1 1 0 0,0 2-1 0 0,0-1 1 0 0,0 0-1 0 0,1 1 1 0 0,-1-1 0 0 0,-1 4-22 0 0,2 0 28 0 0,0-1 1 0 0,0 1-1 0 0,1-1 1 0 0,0 1-1 0 0,0 0 1 0 0,1 0-1 0 0,0-1 1 0 0,0 1-1 0 0,1 0 1 0 0,0 0-1 0 0,0 0 1 0 0,1 0-1 0 0,1 6-28 0 0,1 16 99 0 0,3 0-1 0 0,5 19-98 0 0,6 22 86 0 0,-14-57-47 0 0,-1 0 0 0 0,0 0 0 0 0,-1 0 0 0 0,-1 0 0 0 0,0 1 0 0 0,-1-1 1 0 0,0 0-1 0 0,-1 0 0 0 0,-2 5-39 0 0,4-18 1 0 0,0 0 1 0 0,-1 0-1 0 0,1 0 0 0 0,0 0 1 0 0,-1 0-1 0 0,1 1 1 0 0,-1-1-1 0 0,1 0 1 0 0,-1 0-1 0 0,0 0 0 0 0,1 0 1 0 0,-1-1-1 0 0,0 1 1 0 0,0 0-1 0 0,1 0 0 0 0,-1 0 1 0 0,0 0-1 0 0,0-1 1 0 0,0 1-1 0 0,0-1 0 0 0,0 1 1 0 0,0 0-1 0 0,0-1 1 0 0,0 0-1 0 0,-1 1 1 0 0,1-1-1 0 0,0 0 0 0 0,0 1 1 0 0,0-1-1 0 0,0 0 1 0 0,0 0-1 0 0,-1 0 0 0 0,1 0 1 0 0,0 0-1 0 0,0 0 1 0 0,0 0-1 0 0,-1-1-1 0 0,-2 1-19 0 0,1-1 0 0 0,-1 0 0 0 0,1 0 0 0 0,0 0 0 0 0,-1 0 0 0 0,1-1 0 0 0,0 1 0 0 0,0-1 0 0 0,0 0 0 0 0,0 0 0 0 0,0 0 0 0 0,0 0 19 0 0,-11-9-215 0 0,-5-5-886 0 0,14 10 342 0 0,-3-5-2358 0 0,3 3-1880 0 0,1-1-2576 0 0</inkml:trace>
  <inkml:trace contextRef="#ctx0" brushRef="#br0" timeOffset="414.204">477 300 18199 0 0,'5'5'149'0'0,"0"0"-1"0"0,-1 1 0 0 0,1 0 1 0 0,-1 0-1 0 0,0 0 0 0 0,-1 0 1 0 0,0 0-1 0 0,0 1 0 0 0,0 0 1 0 0,0-1-1 0 0,-1 1 0 0 0,0 0 1 0 0,-1 0-1 0 0,0 0 1 0 0,1 6-149 0 0,-1 13 435 0 0,-1 0 0 0 0,-1 0 1 0 0,-3 19-436 0 0,4-40 128 0 0,-10 65 440 0 0,5-35-226 0 0,1-1 0 0 0,2 17-342 0 0,2-49 9 0 0,0-1 0 0 0,0 1-1 0 0,0-1 1 0 0,0 1 0 0 0,0-1-1 0 0,0 1 1 0 0,1-1 0 0 0,-1 1-1 0 0,0-1 1 0 0,1 1 0 0 0,0-1-1 0 0,-1 0 1 0 0,1 1 0 0 0,0-1-1 0 0,0 0 1 0 0,-1 1 0 0 0,1-1-1 0 0,0 0 1 0 0,0 0 0 0 0,1 0-1 0 0,-1 0 1 0 0,0 0 0 0 0,0 0-1 0 0,0 0 1 0 0,1 0 0 0 0,-1-1-1 0 0,0 1 1 0 0,1 0 0 0 0,-1-1-1 0 0,1 1 1 0 0,-1-1 0 0 0,0 1-1 0 0,1-1 1 0 0,-1 0 0 0 0,1 0-1 0 0,-1 1 1 0 0,1-1 0 0 0,0 0-1 0 0,-1-1 1 0 0,1 1 0 0 0,-1 0-1 0 0,1 0 1 0 0,-1 0 0 0 0,0-1-1 0 0,1 1 1 0 0,-1-1 0 0 0,1 1-1 0 0,0-2-8 0 0,3 0 6 0 0,1 0 51 0 0,0-1-1 0 0,1 0 0 0 0,-1-1 1 0 0,0 1-1 0 0,4-5-56 0 0,46-30-224 0 0,-34 28 310 0 0,-20 10 3 0 0,5-8 3 0 0,-7 8-76 0 0,1-1 1 0 0,-1 1 0 0 0,1 0-1 0 0,-1-1 1 0 0,0 1-1 0 0,1 0 1 0 0,-1 0-1 0 0,1-1 1 0 0,-1 1-1 0 0,1 0 1 0 0,-1 0-1 0 0,0 0 1 0 0,1-1-1 0 0,-1 1 1 0 0,1 0-1 0 0,-1 0 1 0 0,1 0 0 0 0,-1 0-1 0 0,1 0 1 0 0,0 0-1 0 0,-1 0 1 0 0,1 0-1 0 0,-1 0 1 0 0,1 0-1 0 0,-1 0-16 0 0,5 3 107 0 0,0 1 0 0 0,-1-1-1 0 0,1 0 1 0 0,-1 1 0 0 0,0 0-1 0 0,0 1-106 0 0,16 20 824 0 0,13 12-824 0 0,-31-36 15 0 0,0-1-1 0 0,0 1 0 0 0,0-1 0 0 0,0 0 1 0 0,1 0-1 0 0,-1 0 0 0 0,0 0 1 0 0,0 0-1 0 0,0 0 0 0 0,0 0 1 0 0,2-1-15 0 0,1-1 5 0 0,-1 0 1 0 0,0 0-1 0 0,0 0 1 0 0,0 0-1 0 0,0-1 1 0 0,0 0-1 0 0,0 0 1 0 0,-1 0 0 0 0,1 0-1 0 0,-1 0 1 0 0,0-1-1 0 0,2-1-5 0 0,4-6-169 0 0,0-1-1 0 0,-1 0 1 0 0,0 0-1 0 0,-1-1 1 0 0,0 0-1 0 0,-1 0 1 0 0,0-1-1 0 0,1-6 170 0 0,-5 15-705 0 0,0-1-1 0 0,0 1 1 0 0,1-1-1 0 0,0 1 1 0 0,0 0 0 0 0,2-3 705 0 0,-3 7-416 0 0,5-11-1724 0 0</inkml:trace>
  <inkml:trace contextRef="#ctx0" brushRef="#br0" timeOffset="816.959">1180 528 10592 0 0,'12'8'758'0'0,"-7"-5"-395"0"0,0 0 0 0 0,0 0 0 0 0,0-1 0 0 0,1 1 0 0 0,-1-1 0 0 0,1 0 0 0 0,-1-1 0 0 0,6 2-363 0 0,-9-3 1395 0 0,-2 0-71 0 0,0 0-346 0 0,0 0-148 0 0,0 0-29 0 0,0 0-82 0 0,0 0-315 0 0,-2-1-138 0 0,1 0-211 0 0,-1 0 0 0 0,1 0-1 0 0,-1 0 1 0 0,1 0-1 0 0,-1 1 1 0 0,1-1-1 0 0,-1 0 1 0 0,0 1 0 0 0,1 0-1 0 0,-1-1 1 0 0,0 1-1 0 0,1 0 1 0 0,-1 0 0 0 0,-1 0-55 0 0,-29 0 973 0 0,15 1-328 0 0,14-1-654 0 0,-1 1 0 0 0,0-1 0 0 0,1 1 0 0 0,-1-1 0 0 0,1 1 0 0 0,-1 1 0 0 0,1-1 0 0 0,-1 0 0 0 0,1 1 0 0 0,0-1 0 0 0,-1 1 0 0 0,1 0 0 0 0,0 0 0 0 0,0 0 0 0 0,0 1 0 0 0,1-1 0 0 0,-1 1 0 0 0,0 0 0 0 0,1-1 0 0 0,0 1 0 0 0,0 0 0 0 0,0 0 0 0 0,0 1 0 0 0,0-1 0 0 0,0 0 0 0 0,1 1 0 0 0,-1 2 9 0 0,2-4 4 0 0,0 0 1 0 0,0 1-1 0 0,1-1 0 0 0,-1 1 0 0 0,1-1 1 0 0,-1 1-1 0 0,1-1 0 0 0,0 0 0 0 0,0 0 0 0 0,0 1 1 0 0,0-1-1 0 0,1 0 0 0 0,-1 0 0 0 0,1 0 0 0 0,-1 0 1 0 0,1 0-1 0 0,-1 0 0 0 0,3 1-4 0 0,1 3 4 0 0,7 2 18 0 0,-12-8-13 0 0,1 0-1 0 0,0 1 1 0 0,0-1 0 0 0,0 1-1 0 0,-1-1 1 0 0,1 1 0 0 0,0-1-1 0 0,0 1 1 0 0,-1-1-1 0 0,1 1 1 0 0,-1-1 0 0 0,1 1-1 0 0,0 0 1 0 0,-1 0 0 0 0,1-1-1 0 0,-1 1-8 0 0,19 3 176 0 0,-16-3-179 0 0,1-1 0 0 0,-1 0 0 0 0,1 0 0 0 0,0 0 0 0 0,-1-1 0 0 0,1 0 0 0 0,-1 1 0 0 0,1-1 0 0 0,-1 0-1 0 0,0 0 1 0 0,1-1 0 0 0,-1 1 0 0 0,0-1 0 0 0,2-1 3 0 0,6-3-50 0 0,-1-2 0 0 0,0 0 1 0 0,4-3 49 0 0,-12 9-10 0 0,0-1-101 0 0,1 1 1 0 0,0-2 0 0 0,-1 1-1 0 0,0 0 1 0 0,1 0 0 0 0,0-3 110 0 0,9-12-168 0 0,-8 15 196 0 0,-4 3 127 0 0,0 0 90 0 0,1 1-208 0 0,0 1-1 0 0,0-1 1 0 0,0 1 0 0 0,0-1-1 0 0,-1 1 1 0 0,1 0-1 0 0,-1-1 1 0 0,1 1-1 0 0,-1 0 1 0 0,0 0-1 0 0,0-1 1 0 0,1 2-37 0 0,-1 4-84 0 0,0-1 1 0 0,-1 1-1 0 0,1 0 1 0 0,-1-1-1 0 0,-1 2 84 0 0,-2 27-145 0 0,1 28 202 0 0,1-42 139 0 0,0-1-1 0 0,2 1 0 0 0,2 13-195 0 0,-1-5-133 0 0,0-3-1351 0 0,2-10-3887 0 0,2-4-1699 0 0</inkml:trace>
  <inkml:trace contextRef="#ctx0" brushRef="#br0" timeOffset="1227.08">1550 622 15288 0 0,'6'24'340'0'0,"-1"0"1"0"0,-1 0-1 0 0,-1 1 1 0 0,-2-1-1 0 0,0 5-340 0 0,-1-9 166 0 0,1 12 279 0 0,-2 0-1 0 0,-2 0 1 0 0,-2 11-445 0 0,1-23 205 0 0,-4 26 660 0 0,-1-1 1 0 0,-3-1-1 0 0,-13 32-865 0 0,13-45 616 0 0,11-30-512 0 0,0-1-98 0 0,1 0-1 0 0,-1 0 0 0 0,1 0 1 0 0,-1-1-1 0 0,1 1 0 0 0,-1 0 0 0 0,0 0 1 0 0,1 0-1 0 0,-1-1 0 0 0,1 1 1 0 0,0 0-1 0 0,-1-1 0 0 0,1 1 1 0 0,-1 0-1 0 0,1-1 0 0 0,-1 1 1 0 0,1-1-1 0 0,0 1 0 0 0,-1-1 0 0 0,1 1 1 0 0,0 0-1 0 0,0-1 0 0 0,-1 1 1 0 0,1-1-1 0 0,0 0 0 0 0,0 1 1 0 0,0-1-1 0 0,-1 1 0 0 0,1-1 1 0 0,0 1-1 0 0,0-1 0 0 0,0 0-5 0 0,-1-22 133 0 0,1 13-80 0 0,-1-10 39 0 0,1 0 0 0 0,2 1 1 0 0,0-1-1 0 0,1 1 0 0 0,2-9-92 0 0,0 0 91 0 0,1-4 105 0 0,2 1 0 0 0,0-1 0 0 0,2 1 0 0 0,2 1 0 0 0,0 0 0 0 0,2 0 0 0 0,2 1 0 0 0,4-4-196 0 0,-15 24 75 0 0,14-18 248 0 0,0 0 0 0 0,14-13-323 0 0,-26 33 34 0 0,0-1 0 0 0,1 2 1 0 0,0-1-1 0 0,0 1 0 0 0,0 0 1 0 0,1 1-1 0 0,-1-1 1 0 0,1 2-1 0 0,1-1 0 0 0,5-1-34 0 0,-12 5 17 0 0,0 0 0 0 0,0 0-1 0 0,0 0 1 0 0,1 1 0 0 0,-1-1 0 0 0,0 1-1 0 0,0 0 1 0 0,1 0 0 0 0,-1 0-1 0 0,0 0 1 0 0,1 1 0 0 0,-1-1 0 0 0,0 1-1 0 0,0 0 1 0 0,2 0-17 0 0,-3 0 6 0 0,1 1 0 0 0,0-1 0 0 0,-1 1 0 0 0,0 0 1 0 0,1-1-1 0 0,-1 1 0 0 0,0 0 0 0 0,0 0 0 0 0,0 1 0 0 0,0-1 0 0 0,0 0 0 0 0,-1 1 0 0 0,1-1 1 0 0,-1 1-1 0 0,0-1 0 0 0,1 1 0 0 0,-1 1-6 0 0,3 5-11 0 0,-1 1 0 0 0,-1-1 1 0 0,0 1-1 0 0,0 0 0 0 0,-1 0 0 0 0,0 0 1 0 0,0 0-1 0 0,-1-1 0 0 0,-1 1 1 0 0,1 0-1 0 0,-2 1 11 0 0,-1 7 49 0 0,-1 0 1 0 0,0 0-1 0 0,-1 0 1 0 0,-2-1-1 0 0,-4 11-49 0 0,8-21-81 0 0,-1 0 1 0 0,0 0-1 0 0,0 0 0 0 0,-1-1 1 0 0,1 1-1 0 0,-1-1 0 0 0,-1 0 0 0 0,1 0 1 0 0,-1-1-1 0 0,0 1 0 0 0,0-1 0 0 0,-1-1 1 0 0,0 1-1 0 0,1-1 0 0 0,-1 0 1 0 0,-1-1-1 0 0,1 0 0 0 0,0 0 0 0 0,-1 0 1 0 0,-6 0 80 0 0,9-2-468 0 0,1-1-1 0 0,-1-1 1 0 0,0 1 0 0 0,1-1 0 0 0,-1 1 0 0 0,0-1 0 0 0,1 0 0 0 0,-1-1 0 0 0,1 1 0 0 0,0-1 0 0 0,-1 0 0 0 0,1 0 0 0 0,0 0-1 0 0,-1-2 469 0 0,-4-6-6691 0 0</inkml:trace>
  <inkml:trace contextRef="#ctx0" brushRef="#br0" timeOffset="1662.223">1967 524 6448 0 0,'2'3'75'0'0,"0"0"0"0"0,1 0 0 0 0,-1 1 0 0 0,0-1 0 0 0,-1 0 1 0 0,1 1-1 0 0,-1 0 0 0 0,1-1 0 0 0,-1 2-75 0 0,6 13 402 0 0,-4-9 827 0 0,0 0 0 0 0,-1 1 0 0 0,0-1 0 0 0,0 1 0 0 0,-1-1 0 0 0,0 1 0 0 0,-1 0 0 0 0,0 1-1229 0 0,2 22 1511 0 0,-2-19-1282 0 0,-1 0 0 0 0,-1 0 0 0 0,0 0 0 0 0,0-1 1 0 0,-2 1-1 0 0,-2 9-229 0 0,-2 3 209 0 0,-5 21 859 0 0,-17 36-1068 0 0,9-28 737 0 0,-25 56 455 0 0,5-14-1131 0 0,24-63-61 0 0,15-33 1 0 0,2-6-3 0 0,1-11 44 0 0,-1 13-9 0 0,1-12 276 0 0,2 0-1 0 0,0 0 1 0 0,0 0 0 0 0,1 0 0 0 0,5-9-309 0 0,9-20 510 0 0,7-7-510 0 0,-18 37-72 0 0,48-79 72 0 0,-44 73 0 0 0,1 1 1 0 0,1 0-1 0 0,9-8 0 0 0,-1-1 11 0 0,-5 6 3 0 0,-7 9-6 0 0,1 0 0 0 0,0 0-1 0 0,0 1 1 0 0,2 0 0 0 0,-1 1-1 0 0,12-8-7 0 0,-13 12-7 0 0,-4 2-14 0 0,0 1-1 0 0,1 0 0 0 0,-1 1 0 0 0,1-1 0 0 0,0 1 0 0 0,0 0 22 0 0,-5 3-6 0 0,0-1-1 0 0,0 1 1 0 0,1-1 0 0 0,-1 1-1 0 0,0 0 1 0 0,0 0-1 0 0,1 0 1 0 0,-1 0 0 0 0,0 0-1 0 0,0 0 1 0 0,1 1 0 0 0,-1-1-1 0 0,0 1 1 0 0,0 0-1 0 0,0-1 1 0 0,0 1 0 0 0,0 0-1 0 0,0 0 1 0 0,0 0-1 0 0,0 1 1 0 0,0-1 0 0 0,0 1 6 0 0,0-1-16 0 0,0 1 0 0 0,-1 0 0 0 0,1-1 1 0 0,-1 1-1 0 0,0 0 0 0 0,1 0 0 0 0,-1 0 0 0 0,0 0 1 0 0,0 0-1 0 0,0 0 0 0 0,0 1 0 0 0,0-1 1 0 0,-1 0-1 0 0,1 0 0 0 0,-1 0 0 0 0,1 1 1 0 0,-1-1-1 0 0,0 0 0 0 0,0 1 0 0 0,0-1 1 0 0,0 0-1 0 0,0 1 0 0 0,-1-1 0 0 0,1 0 0 0 0,-1 1 1 0 0,0 0 15 0 0,-1 5-43 0 0,-1-1 1 0 0,0 0 0 0 0,0 1 0 0 0,0-1 0 0 0,-1-1-1 0 0,0 1 1 0 0,-2 1 42 0 0,-1 2-23 0 0,-7 11-266 0 0,-2 0 0 0 0,-5 3 289 0 0,15-17-57 0 0,-1-1 0 0 0,0 0 1 0 0,0 0-1 0 0,0-1 0 0 0,-1 1 0 0 0,0-2 0 0 0,0 1 0 0 0,-3 0 57 0 0,7-4-182 0 0,0 1 1 0 0,0-2-1 0 0,0 1 0 0 0,-1 0 0 0 0,1-1 0 0 0,0 0 0 0 0,0 0 0 0 0,0 0 1 0 0,-1 0-1 0 0,1-1 0 0 0,0 1 0 0 0,0-1 0 0 0,0 0 0 0 0,0-1 0 0 0,0 1 1 0 0,0-1-1 0 0,0 1 0 0 0,1-1 0 0 0,-4-2 182 0 0,2 1-402 0 0,-1-1 1 0 0,0 0-1 0 0,1 1 0 0 0,0-2 0 0 0,0 1 1 0 0,0-1-1 0 0,1 1 0 0 0,-1-2 0 0 0,1 1 1 0 0,0 0-1 0 0,-2-6 402 0 0,-1-8-1933 0 0</inkml:trace>
  <inkml:trace contextRef="#ctx0" brushRef="#br0" timeOffset="2414.358">2201 748 1840 0 0,'3'0'133'0'0,"8"4"342"0"0,1 0-1 0 0,0-1 0 0 0,0-1 1 0 0,10 1-475 0 0,7-1 2807 0 0,-11 0-1658 0 0,-1 0 1 0 0,0-2-1 0 0,0 0 0 0 0,0-1 1 0 0,0-1-1 0 0,5-1-1149 0 0,-1-1 615 0 0,-1-1-1 0 0,1-1 0 0 0,-1-1 1 0 0,10-6-615 0 0,-20 9 183 0 0,-1 0-89 0 0,-1 0 0 0 0,1 0 1 0 0,-1 0-1 0 0,0-1 0 0 0,0-1 1 0 0,-1 1-1 0 0,0-1 0 0 0,0 0 0 0 0,3-5-94 0 0,-5 6 49 0 0,1-2 31 0 0,0 0 1 0 0,0-1-1 0 0,0 0 0 0 0,2-6-80 0 0,-6 11 19 0 0,-1 0 0 0 0,0 0 0 0 0,0 0 0 0 0,0 0 0 0 0,0 0 1 0 0,0-1-1 0 0,-1 1 0 0 0,0 0 0 0 0,1-1 0 0 0,-1 1 0 0 0,-1 0 0 0 0,1-1 0 0 0,0 1 0 0 0,-1 0 0 0 0,0-1-19 0 0,1 2 7 0 0,0 1 0 0 0,0 0 0 0 0,0-1 0 0 0,-1 1-1 0 0,1 0 1 0 0,-1-1 0 0 0,1 1 0 0 0,-1 0 0 0 0,1 0-1 0 0,-1-1 1 0 0,0 1 0 0 0,0 0 0 0 0,1 0 0 0 0,-1 0-1 0 0,0 0 1 0 0,0 0 0 0 0,0 0 0 0 0,0 0 0 0 0,0 0-1 0 0,-1 0 1 0 0,1 1 0 0 0,0-1 0 0 0,0 0 0 0 0,0 1-1 0 0,-1-1 1 0 0,1 1 0 0 0,0-1 0 0 0,-1 1 0 0 0,1 0-1 0 0,0-1 1 0 0,-2 1-7 0 0,-1-1 17 0 0,-1 1-1 0 0,1-1 1 0 0,-1 1-1 0 0,0 0 1 0 0,1 0-1 0 0,-1 1 1 0 0,1-1 0 0 0,-1 1-1 0 0,1 0 1 0 0,-2 0-17 0 0,-3 2 42 0 0,-1 0 0 0 0,1 0-1 0 0,0 1 1 0 0,-2 1-42 0 0,1 1 36 0 0,0 0-1 0 0,1 1 1 0 0,0 0-1 0 0,0 0 0 0 0,1 1 1 0 0,0 0-1 0 0,0 1 1 0 0,-5 8-36 0 0,-5 7 169 0 0,2 1 0 0 0,-10 21-169 0 0,23-39 30 0 0,0 0-1 0 0,0 0 1 0 0,0 0 0 0 0,1 1 0 0 0,0 0 0 0 0,0 5-30 0 0,1-8 16 0 0,1 0 0 0 0,-1 0 0 0 0,1 0 0 0 0,0 0 0 0 0,1 0 0 0 0,-1 0 0 0 0,1 0-1 0 0,0 0 1 0 0,0 0 0 0 0,2 3-16 0 0,-2-5 8 0 0,1 0 0 0 0,-1 0-1 0 0,1-1 1 0 0,0 1-1 0 0,0-1 1 0 0,0 0-1 0 0,0 1 1 0 0,1-1 0 0 0,-1 0-1 0 0,1 0 1 0 0,-1 0-1 0 0,1-1 1 0 0,0 1 0 0 0,0-1-1 0 0,-1 1 1 0 0,1-1-1 0 0,2 1-7 0 0,3 0-128 0 0,1 1 0 0 0,-1-1 0 0 0,1 0 0 0 0,-1-1-1 0 0,7 0 129 0 0,-9 0-96 0 0,0-2-1 0 0,1 1 0 0 0,-1-1 0 0 0,0 1 0 0 0,0-2 0 0 0,0 1 1 0 0,0-1-1 0 0,0 0 0 0 0,5-2 97 0 0,8-5-265 0 0,-1-1 1 0 0,5-4 264 0 0,-2 1-176 0 0,32-20 27 0 0,-2-3 0 0 0,-2-2-1 0 0,26-26 150 0 0,0-4 7 0 0,-71 64 16 0 0,6-6 109 0 0,-10 10-119 0 0,0 0 0 0 0,1-1 0 0 0,-1 1 0 0 0,0 0 0 0 0,0 0-1 0 0,0-1 1 0 0,0 1 0 0 0,0 0 0 0 0,1 0 0 0 0,-1-1 0 0 0,0 1 0 0 0,0 0 0 0 0,0 0 0 0 0,0-1 0 0 0,0 1-1 0 0,0 0 1 0 0,0-1 0 0 0,0 1 0 0 0,0 0 0 0 0,0 0 0 0 0,0-1 0 0 0,0 1 0 0 0,0 0 0 0 0,0-1-1 0 0,-1 1 1 0 0,1 0 0 0 0,0 0 0 0 0,0-1 0 0 0,0 1 0 0 0,0 0 0 0 0,0 0 0 0 0,-1-1 0 0 0,1 1-1 0 0,0 0-12 0 0,-1 0 43 0 0,0 1-1 0 0,0 0 0 0 0,1-1 1 0 0,-1 1-1 0 0,0 0 0 0 0,1 0 1 0 0,-1 0-1 0 0,1 0 0 0 0,-1-1 1 0 0,1 1-1 0 0,-1 0 0 0 0,1 0 1 0 0,-1 0-1 0 0,1 1-42 0 0,-1 0 50 0 0,-31 44 183 0 0,14-20-213 0 0,5-8-11 0 0,1 1-1 0 0,0 1 0 0 0,2 0 1 0 0,0 1-1 0 0,2 0 0 0 0,0 0 1 0 0,1 1-1 0 0,1 0 0 0 0,0 6-8 0 0,0 3 46 0 0,4-23-35 0 0,0 1 1 0 0,1-1-1 0 0,0 0 0 0 0,0 0 0 0 0,1 0 0 0 0,0 8-11 0 0,1-4 19 0 0,-1-8-5 0 0,0-1 0 0 0,1 1 1 0 0,-1 0-1 0 0,1 0 0 0 0,0 0 1 0 0,1 2-15 0 0,-2-5 9 0 0,0 0 1 0 0,1 0-1 0 0,-1 0 1 0 0,1 0-1 0 0,0-1 1 0 0,-1 1 0 0 0,1 0-1 0 0,0 0 1 0 0,-1-1-1 0 0,1 1 1 0 0,0 0-1 0 0,0-1 1 0 0,-1 1 0 0 0,1-1-1 0 0,0 1 1 0 0,0-1-1 0 0,0 1 1 0 0,0-1-1 0 0,0 0 1 0 0,0 1-1 0 0,0-1 1 0 0,0 0 0 0 0,0 0-1 0 0,0 0 1 0 0,0 1-1 0 0,0-1 1 0 0,0 0-1 0 0,0-1-9 0 0,4 1 53 0 0,0-1-1 0 0,0 0 0 0 0,0 0 0 0 0,0 0 0 0 0,0-1 0 0 0,0 0 0 0 0,-1 0 0 0 0,1 0 1 0 0,0-1-1 0 0,-1 1 0 0 0,0-1 0 0 0,0 0 0 0 0,0 0 0 0 0,2-3-52 0 0,12-9 302 0 0,-2-2-1 0 0,10-11-301 0 0,-14 14 83 0 0,9-12 52 0 0,-1-1 0 0 0,0-1 0 0 0,-3 0 0 0 0,0-2-1 0 0,-1 0 1 0 0,9-28-135 0 0,12-43 381 0 0,9-54-381 0 0,-41 139 34 0 0,8-37-14 0 0,-1-1-1 0 0,-3 0 0 0 0,-3-1 0 0 0,-1 1 0 0 0,-4-14-19 0 0,0 64 0 0 0,-1 0 0 0 0,0 0 0 0 0,0 0 0 0 0,-1 0 0 0 0,1 0 0 0 0,-1 0 0 0 0,0 0 0 0 0,0 0 0 0 0,0 0 0 0 0,0 0 0 0 0,-1 0 0 0 0,0 0 0 0 0,0 1 0 0 0,0-1 0 0 0,0 1 0 0 0,0-1 0 0 0,-1 1 0 0 0,0 0 0 0 0,0-1 0 0 0,3 4 0 0 0,-1 0 0 0 0,1-1 0 0 0,-1 1 0 0 0,0-1 0 0 0,1 1 0 0 0,-1 0 0 0 0,1 0 0 0 0,-1-1 0 0 0,0 1 0 0 0,1 0 0 0 0,-1 0 0 0 0,0 0 0 0 0,1 0 0 0 0,-1-1 0 0 0,0 1 0 0 0,1 0 0 0 0,-1 0 0 0 0,0 0 0 0 0,1 1 0 0 0,-1-1 0 0 0,0 0 0 0 0,1 0 0 0 0,-1 0 0 0 0,0 0 0 0 0,1 1 0 0 0,-1-1 0 0 0,1 0 0 0 0,-1 1 0 0 0,0-1 0 0 0,1 0 0 0 0,-1 1 0 0 0,1-1 0 0 0,-1 1 0 0 0,1-1 0 0 0,-1 1 0 0 0,1-1 0 0 0,-1 1 0 0 0,1-1 0 0 0,0 1 0 0 0,-4 4 0 0 0,0 0 0 0 0,0 0 0 0 0,1 0 0 0 0,-1 3 0 0 0,0-2 0 0 0,-7 15 83 0 0,1-1 0 0 0,1 2 0 0 0,0-1 0 0 0,-4 22-83 0 0,-18 92 519 0 0,27-112-516 0 0,-5 31 27 0 0,3 0 1 0 0,2 22-31 0 0,1-18 29 0 0,-1 21 59 0 0,5 1 0 0 0,6 45-88 0 0,-4-98-205 0 0,2 0 0 0 0,0 0-1 0 0,2 0 1 0 0,1-1 0 0 0,1 0-1 0 0,6 11 206 0 0,-1-11-5194 0 0,-1-9-1755 0 0</inkml:trace>
  <inkml:trace contextRef="#ctx0" brushRef="#br0" timeOffset="86963.172">233 281 7400 0 0,'0'0'333'0'0,"0"0"0"0"0,0 0-126 0 0,0 0 254 0 0,0 0 137 0 0,0 0 30 0 0,0 0 17 0 0,9 1 1526 0 0,33 39 3584 0 0,-32-29-4697 0 0,0 0-1 0 0,6 11-1057 0 0,-4-7 404 0 0,-11-15-394 0 0,-1 1 0 0 0,0-1 0 0 0,0 0 0 0 0,1 1 0 0 0,-1-1 0 0 0,0 1 0 0 0,0-1 0 0 0,0 1 1 0 0,0-1-1 0 0,1 0 0 0 0,-1 1 0 0 0,0-1 0 0 0,0 1 0 0 0,0-1 0 0 0,0 1 0 0 0,0-1 0 0 0,0 1 0 0 0,0-1 0 0 0,0 1 0 0 0,0-1 0 0 0,0 1-10 0 0,0 1 34 0 0,6 12 242 0 0,-5-12 78 0 0,-1-2 124 0 0,0 0-412 0 0,1 0 0 0 0,0 0 0 0 0,0 0 0 0 0,0-1 0 0 0,-1 1 0 0 0,1 0-1 0 0,0 0 1 0 0,0 0 0 0 0,-1-1 0 0 0,1 1 0 0 0,0 0 0 0 0,0-1 0 0 0,-1 1-1 0 0,1-1 1 0 0,0 0-66 0 0,2-2-44 0 0,0 0-1 0 0,-1-1 1 0 0,1 1-1 0 0,-1-1 0 0 0,0 0 1 0 0,0 1-1 0 0,-1-1 1 0 0,1 0-1 0 0,-1 0 1 0 0,1-1-1 0 0,-1 1 45 0 0,9-25 168 0 0,-9 26-151 0 0,1 1 1 0 0,-1-1-1 0 0,-1 0 1 0 0,1 0-1 0 0,0 1 1 0 0,-1-1-1 0 0,1 0 1 0 0,-1 0-1 0 0,0 0 1 0 0,0 0-1 0 0,0 0 1 0 0,0 1-1 0 0,-1-1 1 0 0,0-2-18 0 0,1-1 62 0 0,0 2 37 0 0,-13-6-47 0 0,11 8-52 0 0,1 2 0 0 0,1-1 0 0 0,-1 1 0 0 0,0-1 0 0 0,0 1 0 0 0,0-1 0 0 0,0 1 0 0 0,1-1 0 0 0,-1 1 0 0 0,0 0 0 0 0,0-1 0 0 0,0 1 0 0 0,0 0 0 0 0,0 0 0 0 0,0 0 0 0 0,0 0 0 0 0,0 0 0 0 0,-2-1 4 0 0,0 1 0 0 0,0 1 0 0 0,0-1-1 0 0,0 0 1 0 0,1 1 0 0 0,-1-1 0 0 0,0 1-1 0 0,0 0 1 0 0,1 0 0 0 0,-1 0 0 0 0,0 0-4 0 0,-17 5 33 0 0,18-5-25 0 0,-1-1 0 0 0,0 1 0 0 0,0 0 0 0 0,1 1 0 0 0,-1-1 0 0 0,1 0 1 0 0,-1 1-1 0 0,1 0 0 0 0,-1-1 0 0 0,1 1 0 0 0,-1 1-8 0 0,-23 23 96 0 0,23-22-85 0 0,-1 1 0 0 0,1 0 0 0 0,-1-1 0 0 0,1 1-1 0 0,1 0 1 0 0,-1 1 0 0 0,1-1 0 0 0,-2 5-11 0 0,4-9 4 0 0,0 0-1 0 0,-1 0 1 0 0,1 0 0 0 0,0 0 0 0 0,-1 0 0 0 0,1 0-1 0 0,-1-1 1 0 0,1 1 0 0 0,-1 0 0 0 0,0 0-1 0 0,1 0 1 0 0,-1 0 0 0 0,0-1-4 0 0,0 2 5 0 0,-1 0 0 0 0,1-1-1 0 0,0 1 1 0 0,-1 0 0 0 0,1 0 0 0 0,0 0 0 0 0,0 0-1 0 0,1 0 1 0 0,-1 0 0 0 0,0 0 0 0 0,1 0 0 0 0,-1 1-5 0 0,0 7 10 0 0,1-1-10 0 0,0 0 11 0 0,7 18 53 0 0,8 45-11 0 0,-12-49-53 0 0,-1-1 0 0 0,-1 1 0 0 0,-2-1 0 0 0,-1 18 0 0 0,0-27 13 0 0,-1-1 0 0 0,0 0 0 0 0,-1 0-1 0 0,0 1-12 0 0,3-10 3 0 0,1-3-9 0 0,-1 4 59 0 0,0-1 0 0 0,0 0-1 0 0,0 0 1 0 0,-1 0 0 0 0,1 0 0 0 0,-2 2-53 0 0,1-4 37 0 0,1 0-1 0 0,0 0 1 0 0,-1 0 0 0 0,1 1 0 0 0,0-2 0 0 0,-1 1 0 0 0,1 0 0 0 0,-1 0 0 0 0,1 0 0 0 0,-1-1 0 0 0,0 1 0 0 0,1 0 0 0 0,-1-1 0 0 0,0 0-37 0 0,-1 1 59 0 0,1-1 0 0 0,-1 1 0 0 0,0-1 0 0 0,0 0 1 0 0,0 0-1 0 0,1 0 0 0 0,-1-1 0 0 0,0 1 0 0 0,0-1 0 0 0,1 0 1 0 0,-1 1-1 0 0,-1-2-59 0 0,-33-15 272 0 0,18 7-136 0 0,14 8-118 0 0,0 0 0 0 0,1-1 0 0 0,-1 0 0 0 0,1 0 0 0 0,-1 0 0 0 0,1 0 0 0 0,0-1 0 0 0,-2-2-18 0 0,5 6 6 0 0,0-1 0 0 0,0 1 0 0 0,1-1 0 0 0,-1 1 0 0 0,0-1 0 0 0,0 1 0 0 0,0 0 0 0 0,0-1 0 0 0,0 1 0 0 0,0 0 0 0 0,0 0 0 0 0,0 0 0 0 0,0 0 0 0 0,0 0 0 0 0,0 0 1 0 0,0 0-1 0 0,0 0 0 0 0,0 0 0 0 0,0 0-6 0 0,-4 0-91 0 0,4 0-19 0 0,1 0-196 0 0,-6 3-426 0 0,3-1-3120 0 0,-5 4 2004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51:20.3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465 654 11976 0 0,'0'0'922'0'0,"2"0"-600"0"0,4-2 344 0 0,0 1 1 0 0,0-1 0 0 0,0 0-1 0 0,-1-1 1 0 0,1 0 0 0 0,4-2-667 0 0,-8 3 334 0 0,1 0 1 0 0,-1 1-1 0 0,0-1 1 0 0,0-1-1 0 0,0 1 1 0 0,0 0-1 0 0,0 0 1 0 0,0-1-1 0 0,-1 1 1 0 0,1-1-1 0 0,-1 1 0 0 0,0-1 1 0 0,0 0-1 0 0,0 1 1 0 0,0-1-1 0 0,0-2-334 0 0,0 3 29 0 0,-1 0 1 0 0,-1 0-1 0 0,1 0 0 0 0,0-1 0 0 0,0 1 0 0 0,-1 0 0 0 0,1 0 0 0 0,-1 0 0 0 0,0 0 1 0 0,1 0-1 0 0,-1 0 0 0 0,0 0 0 0 0,0 0 0 0 0,-1 0 0 0 0,1 0 0 0 0,0 0 0 0 0,-1 0 1 0 0,1 1-1 0 0,-1-1 0 0 0,1 1 0 0 0,-1-1 0 0 0,0 1 0 0 0,1-1 0 0 0,-1 1 0 0 0,0 0 1 0 0,0 0-1 0 0,0 0 0 0 0,0 0 0 0 0,0 0 0 0 0,0 1 0 0 0,0-1 0 0 0,-3 0-29 0 0,-5 2 60 0 0,0 0-1 0 0,0 0 0 0 0,0 1 0 0 0,0 0 0 0 0,0 1 1 0 0,1 0-1 0 0,-1 1 0 0 0,1 0 0 0 0,0 0 1 0 0,0 1-1 0 0,0 0 0 0 0,1 1 0 0 0,-1 0-59 0 0,-4 4 109 0 0,1 0 0 0 0,0 1 0 0 0,1 0-1 0 0,0 1 1 0 0,0 0 0 0 0,1 1 0 0 0,1 0-1 0 0,0 0-108 0 0,4-5 6 0 0,1 0 0 0 0,0 0 1 0 0,0 1-1 0 0,1-1 0 0 0,0 1 0 0 0,0 0 0 0 0,1 0 0 0 0,0 0 0 0 0,0 0 0 0 0,1 0 0 0 0,1 0 0 0 0,-1 1 0 0 0,2-1 1 0 0,-1 3-7 0 0,0-11 4 0 0,1 0 1 0 0,-1 1 0 0 0,0-1 0 0 0,1 0 0 0 0,-1 1 0 0 0,1-1-1 0 0,-1 0 1 0 0,1 0 0 0 0,0 0 0 0 0,0 1 0 0 0,-1-1 0 0 0,1 0-1 0 0,0 0 1 0 0,0 0 0 0 0,0 0 0 0 0,0 0 0 0 0,0 0 0 0 0,0-1-1 0 0,0 1 1 0 0,0 0 0 0 0,1 0 0 0 0,-1-1 0 0 0,0 1 0 0 0,0-1 0 0 0,1 1-1 0 0,-1-1 1 0 0,0 0 0 0 0,1 1 0 0 0,-1-1 0 0 0,0 0 0 0 0,1 0-1 0 0,-1 0 1 0 0,0 0 0 0 0,1 0 0 0 0,0 0-5 0 0,4-1 20 0 0,1 1-1 0 0,-1-1 1 0 0,0-1-1 0 0,-1 1 1 0 0,1-1 0 0 0,0 0-1 0 0,3-2-19 0 0,3-1-9 0 0,-1-2 0 0 0,0 1 0 0 0,-1-1 0 0 0,1-1 0 0 0,-1 0 0 0 0,-1 0 0 0 0,1-1 0 0 0,-1 0 0 0 0,-1-1 1 0 0,0 0-1 0 0,0 0 0 0 0,-1-1 0 0 0,-1 0 0 0 0,1 0 0 0 0,-2-1 0 0 0,0 1 0 0 0,0-1 0 0 0,-1 0 0 0 0,0-1 0 0 0,-1 1 0 0 0,-1-1 0 0 0,2-10 9 0 0,-3 11-8 0 0,2-21 5 0 0,-3 31 3 0 0,1 1 0 0 0,-1 0 0 0 0,0-1 0 0 0,-1 1 0 0 0,1-1 0 0 0,0 1 0 0 0,0 0 0 0 0,-1-1 0 0 0,1 1 0 0 0,-1 0 0 0 0,1-1 0 0 0,-1 1 0 0 0,1 0 0 0 0,-1 0 0 0 0,0 0 0 0 0,1-1 0 0 0,-1 1 0 0 0,0 0 0 0 0,-1 0 0 0 0,-6-3 0 0 0,6 4 3 0 0,1 1-1 0 0,0-1 0 0 0,-1 1 0 0 0,1-1 1 0 0,0 1-1 0 0,-1-1 0 0 0,1 1 0 0 0,0 0 1 0 0,0 0-1 0 0,0-1 0 0 0,-1 1 1 0 0,1 0-1 0 0,0 0 0 0 0,0 0 0 0 0,0 0 1 0 0,1 1-1 0 0,-1-1 0 0 0,0 0 0 0 0,0 1-1 0 0,-14 25 130 0 0,15-26-129 0 0,-6 13 5 0 0,0 1 1 0 0,1-1-1 0 0,0 1 0 0 0,1 0 1 0 0,1 0-1 0 0,0 1 0 0 0,1 7-7 0 0,1 22-163 0 0,-1-30 101 0 0,2 0-1 0 0,0 0 1 0 0,0 0 0 0 0,2 0-1 0 0,0 0 1 0 0,0 0-1 0 0,4 9 63 0 0,-4-16-24 0 0,1-1 0 0 0,0 0 1 0 0,0 0-1 0 0,1 0 0 0 0,0 0 0 0 0,2 2 24 0 0,-4-7-39 0 0,0 0 0 0 0,0 1 0 0 0,0-1 0 0 0,0 0 0 0 0,1 0 1 0 0,-1 0-1 0 0,1 0 0 0 0,0-1 0 0 0,-1 1 0 0 0,1-1 0 0 0,0 1 0 0 0,0-1 1 0 0,0 0-1 0 0,0 0 0 0 0,0 0 0 0 0,1-1 39 0 0,-2 0-294 0 0,0 0 0 0 0,0 0-1 0 0,0 0 1 0 0,1 0 0 0 0,-1-1 0 0 0,0 1 0 0 0,0-1-1 0 0,0 1 1 0 0,-1-1 0 0 0,1 0 0 0 0,0 0 0 0 0,0 0-1 0 0,0 0 1 0 0,0 0 0 0 0,0-1 294 0 0,2 0-1262 0 0,8-8-5693 0 0</inkml:trace>
  <inkml:trace contextRef="#ctx0" brushRef="#br0" timeOffset="349.065">667 467 16959 0 0,'4'25'679'0'0,"-1"-4"-292"0"0,0 0 0 0 0,-2 1 0 0 0,0 13-387 0 0,-3 3 672 0 0,-3-1 0 0 0,-2 11-672 0 0,-7 40 1256 0 0,11-72-1002 0 0,0 0 0 0 0,2-1 0 0 0,0 1 0 0 0,0 5-254 0 0,1-21 17 0 0,0 0 0 0 0,0 1 1 0 0,0-1-1 0 0,0 1 0 0 0,0-1 0 0 0,0 0 0 0 0,0 1 0 0 0,0-1 0 0 0,0 1 0 0 0,0-1 0 0 0,0 1 0 0 0,0-1 0 0 0,0 0 1 0 0,0 1-1 0 0,1-1 0 0 0,-1 1 0 0 0,0-1 0 0 0,0 0 0 0 0,0 1 0 0 0,1-1 0 0 0,-1 0 0 0 0,0 1 0 0 0,0-1 0 0 0,1 1-17 0 0,9-8 217 0 0,16-21-44 0 0,-1-1 1 0 0,0-1-1 0 0,17-31-173 0 0,-5 9 85 0 0,-11 21-5 0 0,-23 28-69 0 0,-1 1-1 0 0,1-1 0 0 0,0 1 1 0 0,0 0-1 0 0,0 0 1 0 0,0 0-1 0 0,0 1 0 0 0,0-1 1 0 0,0 1-1 0 0,2-1-10 0 0,-5 2 22 0 0,1 0-1 0 0,0 0 0 0 0,0 0 0 0 0,0 0 1 0 0,-1 0-1 0 0,1 0 0 0 0,0 0 0 0 0,0 1 1 0 0,-1-1-1 0 0,1 0 0 0 0,0 0 1 0 0,0 1-1 0 0,-1-1 0 0 0,1 0 0 0 0,0 1 1 0 0,0-1-1 0 0,-1 1 0 0 0,1-1 0 0 0,-1 1 1 0 0,1-1-1 0 0,0 1 0 0 0,-1-1 1 0 0,1 1-1 0 0,-1 0 0 0 0,1-1 0 0 0,-1 1 1 0 0,0 0-1 0 0,1-1 0 0 0,-1 1 1 0 0,0 0-1 0 0,1 0 0 0 0,-1-1 0 0 0,0 1 1 0 0,0 0-1 0 0,0 0 0 0 0,0-1 0 0 0,1 1 1 0 0,-1 1-22 0 0,1 4 107 0 0,0 0-1 0 0,0 0 1 0 0,-1 0 0 0 0,0 4-107 0 0,0 15 124 0 0,-1-1 0 0 0,-1 1 0 0 0,-3 13-124 0 0,-2 12-1728 0 0,4-21-5201 0 0,1 19 6929 0 0,2-34-7238 0 0</inkml:trace>
  <inkml:trace contextRef="#ctx0" brushRef="#br0" timeOffset="681.029">1239 665 16296 0 0,'0'0'745'0'0,"0"0"-15"0"0,0 0-392 0 0,0 0 75 0 0,-8 0 602 0 0,1 1-853 0 0,1-1 1 0 0,-1 1 0 0 0,1 1-1 0 0,-1 0 1 0 0,1 0 0 0 0,0 0 0 0 0,0 0-1 0 0,0 1 1 0 0,0 0 0 0 0,0 0-1 0 0,-1 2-162 0 0,-11 7 77 0 0,1 1-1 0 0,-15 13-76 0 0,22-17 77 0 0,1 1 0 0 0,0 0 0 0 0,1 1 0 0 0,-1 0 0 0 0,1 1-77 0 0,4-6 54 0 0,1 0 0 0 0,-1-1-1 0 0,2 1 1 0 0,-1 0-1 0 0,0 1 1 0 0,1-1 0 0 0,0 0-1 0 0,1 1 1 0 0,0-1-1 0 0,0 1 1 0 0,0 2-54 0 0,1-6 25 0 0,0 0 0 0 0,1 0 0 0 0,-1 0 1 0 0,1 0-1 0 0,0 0 0 0 0,0 0 0 0 0,1 1-25 0 0,-2-2 28 0 0,1-1-1 0 0,-1 0 1 0 0,1 1 0 0 0,-1-1-1 0 0,1 0 1 0 0,0 0 0 0 0,0 0 0 0 0,0 0-1 0 0,0 0 1 0 0,0 0 0 0 0,0 0-1 0 0,0 0 1 0 0,0 0 0 0 0,0 0 0 0 0,0-1-1 0 0,0 1 1 0 0,1 0 0 0 0,0 0-28 0 0,3 0 75 0 0,0 0 1 0 0,0-1 0 0 0,1 1 0 0 0,-1-1-1 0 0,0 0 1 0 0,1 0 0 0 0,-1-1 0 0 0,0 1-1 0 0,1-1 1 0 0,-1-1 0 0 0,2 0-76 0 0,12-4 209 0 0,-1 0-1 0 0,10-7-208 0 0,-13 6 86 0 0,1-1-39 0 0,0-1 0 0 0,0-1 0 0 0,-1 0 0 0 0,0-1 0 0 0,-1-1 0 0 0,0 0 1 0 0,-1-1-1 0 0,-1 0 0 0 0,0-1 0 0 0,0-1 0 0 0,8-14-47 0 0,12-24 243 0 0,-3-1 1 0 0,21-52-244 0 0,-25 45 60 0 0,-3 0 0 0 0,-2-2 0 0 0,9-58-60 0 0,-24 97 102 0 0,0 0-1 0 0,-2 0 1 0 0,-1-1 0 0 0,-1 1-1 0 0,-1-1 1 0 0,-1 1 0 0 0,-2-6-102 0 0,3 29 4 0 0,0 0 1 0 0,-1-1-1 0 0,1 1 1 0 0,0 0-1 0 0,-1 0 0 0 0,0 0 1 0 0,1 0-1 0 0,-1 0 1 0 0,1 0-1 0 0,-1 0 0 0 0,0 1 1 0 0,0-1-1 0 0,0 0 1 0 0,0 0-5 0 0,0 0 6 0 0,1 1-5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1 0 0 0,0-1 0 0 0,-1 0 0 0 0,1 0 0 0 0,0 0 0 0 0,0 0-1 0 0,0 0 1 0 0,0 0 0 0 0,0 0 0 0 0,0 0 0 0 0,0 0 0 0 0,0 0 0 0 0,0 0 0 0 0,0 0 0 0 0,0 0 0 0 0,0 0 0 0 0,0 0 0 0 0,0 0 0 0 0,0 0 0 0 0,-1 0 0 0 0,1 0 0 0 0,0 0 0 0 0,0 0 0 0 0,0 0 0 0 0,0 0 0 0 0,0 0 0 0 0,0 0 0 0 0,0 0 0 0 0,0 0 0 0 0,0 0 0 0 0,0-1 0 0 0,0 1 0 0 0,0 0 0 0 0,0 0 0 0 0,0 0 0 0 0,0 0 0 0 0,0 0 0 0 0,0 0 0 0 0,0 0 0 0 0,-1 0-1 0 0,-21 46 194 0 0,1 1 0 0 0,3 1-194 0 0,-30 110 290 0 0,7 5-290 0 0,28-107 30 0 0,-54 276 34 0 0,59-288-684 0 0,-3 0 0 0 0,-1-1 0 0 0,-3 0 0 0 0,-1-1 0 0 0,-7 9 620 0 0,2-10-2124 0 0</inkml:trace>
  <inkml:trace contextRef="#ctx0" brushRef="#br0" timeOffset="1048.117">188 2184 19895 0 0,'1'0'455'0'0,"16"3"413"0"0,-15-2-798 0 0,0-1 0 0 0,0 1 0 0 0,1-1 1 0 0,-1 0-1 0 0,0 0 0 0 0,0 0 0 0 0,0 0 1 0 0,0 0-1 0 0,1 0 0 0 0,-1 0 0 0 0,0-1 1 0 0,1 1-71 0 0,23-13 54 0 0,-16 8 353 0 0,-10 3-269 0 0,1 1 1 0 0,-1-1-1 0 0,0 1 0 0 0,0-1 1 0 0,1 1-1 0 0,-1-1 0 0 0,0 0 1 0 0,0 1-1 0 0,0-1 1 0 0,0 1-1 0 0,-1-1 0 0 0,1 1 1 0 0,-1-2-139 0 0,1 2 26 0 0,-1 0 1 0 0,1 0-1 0 0,-1 0 1 0 0,1 0-1 0 0,-1 0 1 0 0,0 0-1 0 0,1 0 1 0 0,-1 0-1 0 0,0 0 1 0 0,0 0-1 0 0,0 0 1 0 0,0 1 0 0 0,0-1-1 0 0,1 0 1 0 0,-1 1-1 0 0,-1-1 1 0 0,1 1-1 0 0,0-1 1 0 0,0 1-1 0 0,0-1 1 0 0,0 1-1 0 0,0 0 1 0 0,0-1-1 0 0,-1 1 1 0 0,1 0-1 0 0,0 0 1 0 0,0 0 0 0 0,0 0-1 0 0,-1 0-26 0 0,-2 0 8 0 0,1 0-1 0 0,-1 1 1 0 0,0-1 0 0 0,1 1-1 0 0,-1 0 1 0 0,1 0 0 0 0,-1 0-1 0 0,-2 1-7 0 0,-10 5 38 0 0,7-3 102 0 0,-1 1-1 0 0,1-1 1 0 0,0 1 0 0 0,0 1-1 0 0,-4 4-139 0 0,1-2 45 0 0,1 1-1 0 0,1 1 0 0 0,-1 0 0 0 0,2 0 1 0 0,-1 1-1 0 0,2 0 0 0 0,-1 1 1 0 0,1-1-1 0 0,1 2 0 0 0,0-1 1 0 0,1 1-1 0 0,1 0 0 0 0,-3 9-44 0 0,5-11 76 0 0,0-1 0 0 0,1 1 1 0 0,0 0-1 0 0,1 0 0 0 0,0 0-76 0 0,1-5 53 0 0,0-1 0 0 0,1 0 0 0 0,-1 0 0 0 0,1 1 0 0 0,0-1 0 0 0,0 0 0 0 0,1 0 0 0 0,0 0 0 0 0,0 0 0 0 0,0 0 0 0 0,2 3-53 0 0,2 1 55 0 0,0 0-1 0 0,0 0 1 0 0,0-1-1 0 0,2 0 1 0 0,-1 0 0 0 0,1-1-1 0 0,0 0 1 0 0,0 0-1 0 0,1-1 1 0 0,-1 0-1 0 0,2-1 1 0 0,-1 1 0 0 0,1-2-1 0 0,2 2-54 0 0,-3-2-94 0 0,-1-1-1 0 0,1 0 1 0 0,0 0-1 0 0,1-1 1 0 0,-1 0-1 0 0,0-1 1 0 0,1 0-1 0 0,8 0 95 0 0,-12-1-87 0 0,-1 0 1 0 0,1-1-1 0 0,0 0 1 0 0,-1 0-1 0 0,1 0 0 0 0,-1-1 1 0 0,0 0-1 0 0,1 0 0 0 0,-1 0 1 0 0,0-1-1 0 0,0 1 0 0 0,0-1 1 0 0,-1-1-1 0 0,1 1 0 0 0,2-3 87 0 0,2-2-888 0 0,0 0 0 0 0,-1-1 0 0 0,0 0 0 0 0,-1-1 0 0 0,1 1 0 0 0,2-8 888 0 0,7-16-1952 0 0</inkml:trace>
  <inkml:trace contextRef="#ctx0" brushRef="#br0" timeOffset="1698.293">588 1572 18055 0 0,'5'-6'874'0'0,"-5"6"-848"0"0,1-1 44 0 0,0 0-1 0 0,0 0 1 0 0,0 0-1 0 0,0 1 1 0 0,0-1 0 0 0,0 0-1 0 0,0 1 1 0 0,0-1-1 0 0,0 0 1 0 0,0 1-1 0 0,1-1 1 0 0,-1 1-1 0 0,0 0-69 0 0,9 0 155 0 0,-8 1-87 0 0,0 1 0 0 0,0-1 1 0 0,0 0-1 0 0,-1 1 0 0 0,1-1 0 0 0,0 1 0 0 0,-1-1 1 0 0,1 1-1 0 0,-1 0 0 0 0,1 0 0 0 0,-1 0 0 0 0,0-1 1 0 0,0 1-1 0 0,0 0 0 0 0,0 1 0 0 0,0-1 0 0 0,0 0 1 0 0,-1 0-1 0 0,1 0 0 0 0,-1 0 0 0 0,1 1 0 0 0,-1 0-68 0 0,2 10 761 0 0,-1 0 0 0 0,0 0 0 0 0,-1 6-761 0 0,0-19 16 0 0,-3 47 622 0 0,-2 0 0 0 0,-2 0 0 0 0,-6 21-638 0 0,3-20 224 0 0,-4 12 97 0 0,-3-1-1 0 0,-7 10-320 0 0,6-14 87 0 0,10-24-28 0 0,1 0-1 0 0,-1 14-58 0 0,0 1 38 0 0,-8 44 127 0 0,15-80-90 0 0,2-12-63 0 0,0 1 1 0 0,-1-1-1 0 0,1 1 1 0 0,0-1-1 0 0,0 1 1 0 0,0-1-1 0 0,0 1 1 0 0,0 0-1 0 0,0 0 1 0 0,2-2-13 0 0,1-2-7 0 0,37-48-164 0 0,77-105 152 0 0,-112 150 26 0 0,0 0 1 0 0,0 0 0 0 0,0 1-1 0 0,1-1 1 0 0,0 2 0 0 0,0-1-1 0 0,4-1-7 0 0,-10 7 0 0 0,1 0 1 0 0,-1 0-1 0 0,0 0 0 0 0,1 1 1 0 0,-1-1-1 0 0,1 0 0 0 0,0 1 0 0 0,-1 0 1 0 0,1-1-1 0 0,-1 1 0 0 0,1 0 1 0 0,0-1-1 0 0,-1 1 0 0 0,1 0 0 0 0,0 0 1 0 0,-1 0-1 0 0,1 1 0 0 0,0-1 1 0 0,-1 0-1 0 0,1 1 0 0 0,0-1 0 0 0,-1 1 1 0 0,1-1-1 0 0,-1 1 0 0 0,1 0 1 0 0,-1 0-1 0 0,1-1 0 0 0,-1 1 0 0 0,0 0 1 0 0,1 0-1 0 0,-1 1 0 0 0,0-1 1 0 0,0 0-1 0 0,0 0 0 0 0,0 1 0 0 0,0-1 1 0 0,0 1-1 0 0,5 6 17 0 0,0 0 1 0 0,-1 0 0 0 0,0 1-1 0 0,-1-1 1 0 0,3 10-18 0 0,1 2 38 0 0,-5-10-33 0 0,1-1 0 0 0,0 0 0 0 0,2 3-5 0 0,1 1 0 0 0,-5-8 0 0 0,0-1 0 0 0,1 1 0 0 0,0-1 0 0 0,0 0 0 0 0,0 0 0 0 0,1 0 0 0 0,-1 0 0 0 0,1 0 0 0 0,0-1 0 0 0,1 2 0 0 0,-2-3-6 0 0,0 0 0 0 0,0-1 1 0 0,0 1-1 0 0,0 0 0 0 0,0-1 0 0 0,1 0 0 0 0,-1 0 0 0 0,0 0 0 0 0,1 0 0 0 0,-1 0 1 0 0,1 0-1 0 0,-1-1 0 0 0,0 0 0 0 0,1 0 0 0 0,-1 0 0 0 0,1 0 0 0 0,-1 0 0 0 0,1-1 6 0 0,2-1-12 0 0,0 1 0 0 0,0-1 0 0 0,-1-1-1 0 0,1 1 1 0 0,-1-1 0 0 0,1 0 0 0 0,-1 0-1 0 0,0-1 1 0 0,4-3 12 0 0,-2 2-3 0 0,-1 0 0 0 0,0 0-1 0 0,0-1 1 0 0,0 0 0 0 0,-1-1-1 0 0,0 1 1 0 0,0-1 0 0 0,-1 0-1 0 0,1 0 1 0 0,-1 0 0 0 0,-1-1-1 0 0,0 1 1 0 0,0-1 0 0 0,0 0-1 0 0,-1 0 1 0 0,0 0 3 0 0,0 0-5 0 0,-1-1 0 0 0,0 1 0 0 0,0 0 0 0 0,0 0 0 0 0,-1 0 0 0 0,-1 0 0 0 0,1-1 0 0 0,-1 1 0 0 0,-1 0 0 0 0,0 0 0 0 0,0 0 0 0 0,0 1 0 0 0,-1-1 0 0 0,0 0 0 0 0,-3-5 5 0 0,4 11-1 0 0,1-1-1 0 0,-1 1 1 0 0,0-1-1 0 0,0 1 1 0 0,0 0-1 0 0,0 0 1 0 0,0 0-1 0 0,0 0 0 0 0,-1 0 1 0 0,1 1-1 0 0,-1-1 1 0 0,1 1-1 0 0,-1-1 1 0 0,1 1-1 0 0,-1 0 1 0 0,0 0-1 0 0,0 0 1 0 0,0 0-1 0 0,1 0 1 0 0,-1 1-1 0 0,-3-1 2 0 0,3 1-2 0 0,-1 0 0 0 0,0 0 0 0 0,0 0 0 0 0,0 0 0 0 0,1 0 0 0 0,-1 1 0 0 0,0-1 0 0 0,0 1 0 0 0,1 0 0 0 0,-1 1 0 0 0,1-1 0 0 0,-1 0 0 0 0,1 1 0 0 0,-1 0 0 0 0,1 0 0 0 0,-1 1 2 0 0,-2 2 4 0 0,1 0 0 0 0,0 0 0 0 0,1 0 0 0 0,-1 1 0 0 0,1-1 0 0 0,0 1 0 0 0,0 0 0 0 0,1 1 0 0 0,0-1 0 0 0,0 1 0 0 0,0-1 0 0 0,1 1 0 0 0,0 0 0 0 0,0 0 0 0 0,1 0 0 0 0,-1 6-4 0 0,1-1 7 0 0,0 0 0 0 0,1 0 1 0 0,1-1-1 0 0,0 1 0 0 0,0 0 0 0 0,1 0 0 0 0,0-1 0 0 0,1 1 0 0 0,3 6-7 0 0,-3-12 0 0 0,-1 0 0 0 0,1 0 0 0 0,0-1 0 0 0,0 1 0 0 0,0-1 0 0 0,1 0 0 0 0,0 0 0 0 0,0 0 0 0 0,0-1 0 0 0,1 1 0 0 0,-1-1 0 0 0,1 0 0 0 0,3 2 0 0 0,-5-4-1 0 0,0 0 0 0 0,0-1 0 0 0,0 1 0 0 0,0-1-1 0 0,0 0 1 0 0,0 0 0 0 0,0 0 0 0 0,1 0 0 0 0,-1-1 0 0 0,0 1-1 0 0,0-1 1 0 0,1 1 0 0 0,-1-1 0 0 0,0-1 0 0 0,1 1 0 0 0,-1 0-1 0 0,0-1 1 0 0,0 1 0 0 0,1-1 0 0 0,-1 0 1 0 0,9-3-11 0 0,-1 0 0 0 0,0 0 0 0 0,0-2 1 0 0,8-4 10 0 0,-13 6-2 0 0,0-1 0 0 0,0 0 0 0 0,-1 0 1 0 0,0 0-1 0 0,0-1 0 0 0,0 0 1 0 0,0 0-1 0 0,0-1 2 0 0,-3 3 0 0 0,2-1-33 0 0,-1-1-1 0 0,0 0 1 0 0,-1 0 0 0 0,0 0-1 0 0,0-1 1 0 0,0 1 0 0 0,0 0-1 0 0,0-5 34 0 0,1-5-37 0 0,-3 11 37 0 0,-2 7 0 0 0,-3 5 0 0 0,-1 10-10 0 0,1 1 0 0 0,1 0 0 0 0,1 0 1 0 0,0 1-1 0 0,2-1 0 0 0,-1 5 10 0 0,1 2-5 0 0,0 0-75 0 0,1 1-1 0 0,1-1 0 0 0,1 1 1 0 0,2-1-1 0 0,0 0 0 0 0,7 19 81 0 0,-10-40-74 0 0,0 0-1 0 0,1 0 1 0 0,-1 0-1 0 0,1-1 1 0 0,0 1 0 0 0,0 0-1 0 0,0-1 1 0 0,1 1-1 0 0,-1-1 1 0 0,1 0-1 0 0,0 0 1 0 0,0 1 74 0 0,-2-4-83 0 0,-1 1 0 0 0,0-1 0 0 0,1 0 0 0 0,-1 0 0 0 0,1 1 0 0 0,-1-1-1 0 0,1 0 1 0 0,0 0 0 0 0,-1 0 0 0 0,1 0 0 0 0,-1 1 0 0 0,1-1 0 0 0,-1 0 0 0 0,1 0 0 0 0,-1 0 0 0 0,1 0 0 0 0,0 0 0 0 0,-1 0 0 0 0,1 0 0 0 0,-1-1 0 0 0,1 1 0 0 0,0 0 83 0 0,1 0-369 0 0,14-2-2156 0 0,-3-4-5008 0 0</inkml:trace>
  <inkml:trace contextRef="#ctx0" brushRef="#br0" timeOffset="2102.118">1345 1799 6912 0 0,'1'1'528'0'0,"16"31"399"0"0,-15-27-226 0 0,0 1 0 0 0,0-1 1 0 0,0 0-1 0 0,-1 1 0 0 0,0 0 0 0 0,0-1 1 0 0,-1 1-1 0 0,1 4-701 0 0,-4 59 6341 0 0,-6 29-6341 0 0,0 4 1545 0 0,4-48-922 0 0,2-18-333 0 0,1-1 0 0 0,1 1-1 0 0,2 0-289 0 0,0-11 311 0 0,-2-20-198 0 0,1 1 0 0 0,0-1 0 0 0,1 0 0 0 0,-1 0 1 0 0,1 0-1 0 0,0 0 0 0 0,1 4-113 0 0,-1-7 132 0 0,1-2-11 0 0,-1 0-108 0 0,1-1 0 0 0,0 1-1 0 0,-1 0 1 0 0,1-1 0 0 0,-1 1-1 0 0,1-1 1 0 0,-1 0 0 0 0,1 1-1 0 0,-1-1 1 0 0,1 0 0 0 0,-1 0-1 0 0,0 0 1 0 0,0 0 0 0 0,1 0-1 0 0,-1 0 1 0 0,0 0 0 0 0,0 0-1 0 0,0-1 1 0 0,0 1 0 0 0,0-1-13 0 0,19-32 94 0 0,-16 25-68 0 0,6-14-20 0 0,0 1 0 0 0,1-13-6 0 0,5-8-2 0 0,7-22 2 0 0,0-11 0 0 0,-12 42 0 0 0,2 1 0 0 0,11-20 0 0 0,-10 22 0 0 0,-11 24 6 0 0,1 1 0 0 0,-1-1 0 0 0,1 1 0 0 0,2-2-6 0 0,-5 6 2 0 0,0 1 0 0 0,0-1 0 0 0,1 1 1 0 0,-1-1-1 0 0,0 1 0 0 0,1 0 1 0 0,-1 0-1 0 0,1-1 0 0 0,-1 1 0 0 0,1 0 1 0 0,0 0-1 0 0,0 0 0 0 0,-1 1 1 0 0,1-1-1 0 0,0 0 0 0 0,0 1 0 0 0,0-1 1 0 0,0 1-1 0 0,0 0-2 0 0,-1 0 3 0 0,-1 0 1 0 0,1 0-1 0 0,0 1 1 0 0,0-1-1 0 0,0 0 1 0 0,0 1-1 0 0,0-1 1 0 0,0 1-1 0 0,-1 0 1 0 0,1-1-1 0 0,0 1 1 0 0,0 0-1 0 0,-1-1 1 0 0,1 1-1 0 0,0 0 1 0 0,-1 0 0 0 0,1-1-1 0 0,-1 1 1 0 0,1 0-1 0 0,-1 0 1 0 0,1 0-1 0 0,-1 0 1 0 0,0 0-1 0 0,1 0-3 0 0,7 27 76 0 0,-8-25-75 0 0,7 36 91 0 0,1 38-92 0 0,0 16 0 0 0,6 20 0 0 0,-6-65-144 0 0,7 24 144 0 0,-14-66-128 0 0,2 0 0 0 0,-1 0-1 0 0,1 0 1 0 0,-1 0 0 0 0,2-1 0 0 0,-1 1-1 0 0,1-1 1 0 0,-1 1 0 0 0,2-1 0 0 0,-1 0 128 0 0,-2-3-191 0 0,-1-1 1 0 0,0 0 0 0 0,0 1 0 0 0,1-1 0 0 0,-1 0 0 0 0,1 0 0 0 0,-1 0 0 0 0,1 0 0 0 0,-1 0 0 0 0,1 0 0 0 0,0 0-1 0 0,-1 0 1 0 0,1-1 0 0 0,0 1 0 0 0,0-1 0 0 0,-1 1 0 0 0,1-1 0 0 0,0 0 0 0 0,0 0 0 0 0,0 0 0 0 0,0 0 0 0 0,-1 0 0 0 0,1 0-1 0 0,0 0 1 0 0,0 0 0 0 0,0-1 0 0 0,-1 1 0 0 0,1-1 0 0 0,0 0 0 0 0,0 1 0 0 0,-1-1 0 0 0,1 0 0 0 0,0 0 0 0 0,-1 0 0 0 0,2-1 189 0 0,-2 1-259 0 0,1 0-1 0 0,-1 0 0 0 0,0-1 0 0 0,0 1 0 0 0,1-1 0 0 0,-1 1 0 0 0,0-1 1 0 0,0 0-1 0 0,-1 1 0 0 0,1-1 0 0 0,0 0 0 0 0,0 0 0 0 0,0-1 261 0 0,2-6-818 0 0,9-15-1316 0 0</inkml:trace>
  <inkml:trace contextRef="#ctx0" brushRef="#br0" timeOffset="3036.048">1955 2080 5064 0 0,'0'0'389'0'0,"1"-1"-250"0"0,11-6 635 0 0,7-11 8526 0 0,-13 11-7809 0 0,-5 6-610 0 0,-1 1-142 0 0,0 0-61 0 0,0 0-7 0 0,0 0-48 0 0,0 0-182 0 0,0 0-80 0 0,-13 0 305 0 0,10 1-629 0 0,0 0 1 0 0,0-1-1 0 0,0 1 1 0 0,0 0-1 0 0,0 0 0 0 0,1 1 1 0 0,-1-1-1 0 0,0 0 1 0 0,1 1-1 0 0,-1 0 1 0 0,-1 1-38 0 0,-25 24 216 0 0,16-13-142 0 0,4-5 51 0 0,1 0-1 0 0,0 1 1 0 0,1 0 0 0 0,0 0-1 0 0,0 1 1 0 0,1-1-1 0 0,0 2-124 0 0,-8 18 256 0 0,10-22-230 0 0,0 0-1 0 0,0 1 0 0 0,1 0 0 0 0,0-1 0 0 0,0 3-25 0 0,2-7 16 0 0,1-1-1 0 0,-1 1 0 0 0,1 0 0 0 0,0-1 0 0 0,0 1 1 0 0,1 0-1 0 0,-1-1 0 0 0,1 1 0 0 0,-1-1 1 0 0,1 1-1 0 0,0-1 0 0 0,1 1 0 0 0,-1-1 1 0 0,1 0-1 0 0,1 3-15 0 0,-2-5 5 0 0,0 0-1 0 0,0 0 1 0 0,0 0 0 0 0,0 0-1 0 0,0 0 1 0 0,0 0 0 0 0,0 0 0 0 0,0-1-1 0 0,1 1 1 0 0,-1 0 0 0 0,0-1-1 0 0,0 1 1 0 0,1-1 0 0 0,-1 0 0 0 0,1 1-1 0 0,-1-1 1 0 0,0 0 0 0 0,1 0-1 0 0,-1 0 1 0 0,1 0 0 0 0,-1 0 0 0 0,0 0-1 0 0,1 0 1 0 0,-1 0 0 0 0,2-1-5 0 0,0 1 9 0 0,0-1 0 0 0,0 1 1 0 0,0-1-1 0 0,0 0 0 0 0,0 0 0 0 0,0 0 1 0 0,0-1-1 0 0,0 1 0 0 0,-1-1 1 0 0,1 0-1 0 0,0 1 0 0 0,0-2-9 0 0,9-9 17 0 0,-1 0 1 0 0,0-1-1 0 0,0-1 0 0 0,-2 0 0 0 0,1 0 0 0 0,-2-1 0 0 0,5-9-17 0 0,-3-1 24 0 0,0-1 0 0 0,-1 1 0 0 0,-2-2 0 0 0,2-10-24 0 0,-6 3 11 0 0,-3 32 44 0 0,0 2 17 0 0,0 3 6 0 0,-20 75 241 0 0,-2 14-78 0 0,-15 61 191 0 0,-7 41-24 0 0,-8 22-112 0 0,4-44-172 0 0,39-144-55 0 0,-2-1 0 0 0,-1 1-69 0 0,2-6 34 0 0,10-20-29 0 0,-1 0-1 0 0,0 0 1 0 0,0 0-1 0 0,0 0 0 0 0,0 0 1 0 0,0 0-1 0 0,0-1 1 0 0,0 1-1 0 0,0 0 1 0 0,-1-1-1 0 0,1 1 1 0 0,-1-1-1 0 0,1 0 0 0 0,-1 1 1 0 0,0-1-1 0 0,1 0 1 0 0,-1 0-1 0 0,0 0-4 0 0,-7-2 0 0 0,8 0-3 0 0,0 0 0 0 0,0 0-1 0 0,0 0 1 0 0,0 0-1 0 0,0 0 1 0 0,0 0 0 0 0,0-1-1 0 0,0 1 1 0 0,0 0 0 0 0,0-1-1 0 0,1 1 1 0 0,-1-1 0 0 0,0 1-1 0 0,1-1 1 0 0,-1 1 0 0 0,1-1-1 0 0,0 0 4 0 0,-3-30-73 0 0,3 22 70 0 0,0-1 0 0 0,1 0 1 0 0,0 0-1 0 0,1 0 0 0 0,3-8 3 0 0,9-26 91 0 0,18-40-91 0 0,-14 42 45 0 0,-10 23-33 0 0,1 0 0 0 0,6-10-12 0 0,12-13 32 0 0,1 1 0 0 0,2 1 0 0 0,2 2 0 0 0,25-24-32 0 0,-20 24 0 0 0,30-30-10 0 0,35-29-121 0 0,-84 80 87 0 0,1-1 0 0 0,-2-1-1 0 0,0-2 45 0 0,-4 6-24 0 0,-6 7 4 0 0,1-2 1 0 0,-1 1 0 0 0,-1-1 0 0 0,1-1 19 0 0,-5 9-23 0 0,-1 0-1 0 0,0 0 1 0 0,1 0 0 0 0,-1 0-1 0 0,0 0 1 0 0,-1-1 0 0 0,1 1-1 0 0,0 0 1 0 0,-1 0 0 0 0,0-1-1 0 0,0 1 1 0 0,0 0 0 0 0,0-1-1 0 0,0 1 1 0 0,-1 0 0 0 0,1 0-1 0 0,-2-3 24 0 0,2 6-17 0 0,-1-1 0 0 0,1 1 0 0 0,-1 0 0 0 0,0 0 0 0 0,1 0-1 0 0,-1 0 1 0 0,0 0 0 0 0,1 0 0 0 0,-1 0 0 0 0,1 0 0 0 0,-1 0 0 0 0,0 0-1 0 0,1 0 1 0 0,-1 0 0 0 0,0 0 0 0 0,1 0 0 0 0,-1 0 0 0 0,1 0 0 0 0,-1 1 0 0 0,0-1-1 0 0,1 0 18 0 0,0 1-4 0 0,-8 2-72 0 0,0 1-1 0 0,1 0 0 0 0,0 0 1 0 0,0 1-1 0 0,0 0 1 0 0,1 0-1 0 0,-1 1 0 0 0,1-1 1 0 0,0 1-1 0 0,1 1 1 0 0,0-1-1 0 0,0 1 0 0 0,-1 1 77 0 0,-5 10-169 0 0,1 1 0 0 0,0 0 0 0 0,1 0 0 0 0,-4 16 169 0 0,8-21-73 0 0,2 0-1 0 0,-1 0 1 0 0,2 0 0 0 0,-1 0-1 0 0,1 13 74 0 0,2-20-20 0 0,0 0-1 0 0,0 0 0 0 0,1 0 1 0 0,-1 0-1 0 0,1 0 1 0 0,1-1-1 0 0,0 1 1 0 0,-1 0-1 0 0,2-1 0 0 0,-1 0 1 0 0,1 1-1 0 0,0-1 1 0 0,3 4 20 0 0,-5-8-16 0 0,1-1 0 0 0,-1 1 0 0 0,1 0 0 0 0,0-1 0 0 0,-1 1 0 0 0,1-1 0 0 0,0 1 0 0 0,0-1 0 0 0,0 0 0 0 0,0 0 0 0 0,0 0 0 0 0,0 0 0 0 0,1 0 0 0 0,-1-1 0 0 0,0 1 0 0 0,0 0 0 0 0,1-1 0 0 0,-1 0 0 0 0,0 1 0 0 0,1-1 0 0 0,-1 0 0 0 0,0 0 0 0 0,1-1 0 0 0,-1 1 0 0 0,0 0 0 0 0,0-1 0 0 0,1 1 0 0 0,-1-1 0 0 0,0 0 16 0 0,9-3-33 0 0,0 0 1 0 0,-1-1-1 0 0,0 0 1 0 0,0-1-1 0 0,5-3 33 0 0,2-2-43 0 0,-1-1-1 0 0,-1-1 1 0 0,0-1-1 0 0,11-13 44 0 0,52-66-78 0 0,-68 80 79 0 0,1-1-3 0 0,4-5-14 0 0,0 1 1 0 0,1 0 0 0 0,0 1-1 0 0,12-8 16 0 0,-28 25 1 0 0,0 0-1 0 0,0 0 0 0 0,0 0 0 0 0,0 0 1 0 0,0-1-1 0 0,1 1 0 0 0,-1 0 0 0 0,0 0 1 0 0,0 0-1 0 0,0 0 0 0 0,0 0 0 0 0,1 0 1 0 0,-1 0-1 0 0,0 0 0 0 0,0-1 0 0 0,0 1 1 0 0,0 0-1 0 0,1 0 0 0 0,-1 0 1 0 0,0 0-1 0 0,0 0 0 0 0,0 0 0 0 0,1 0 1 0 0,-1 0-1 0 0,0 0 0 0 0,0 0 0 0 0,0 0 1 0 0,1 1-1 0 0,-1-1 0 0 0,0 0 0 0 0,0 0 1 0 0,0 0-1 0 0,1 0 0 0 0,-1 0 0 0 0,0 0 1 0 0,0 0-1 0 0,0 0 0 0 0,0 0 1 0 0,0 1-1 0 0,1-1 0 0 0,-1 0 0 0 0,0 0 1 0 0,0 0-1 0 0,2 12 24 0 0,-4 16 12 0 0,-1-18-24 0 0,-1 1-1 0 0,0 0 1 0 0,-1-1 0 0 0,-5 9-12 0 0,-5 13 17 0 0,-6 13-17 0 0,-26 39 0 0 0,39-71 0 0 0,-3 5 12 0 0,-2 0-1 0 0,0-1 0 0 0,0 0 1 0 0,-2-1-1 0 0,-15 12-11 0 0,21-19 7 0 0,9-8 59 0 0,0-1 4 0 0,0-1-37 0 0,0 0 1 0 0,0-1-1 0 0,0 1 0 0 0,0 0 0 0 0,0 0 0 0 0,0 0 0 0 0,0 0 1 0 0,0 0-1 0 0,1 0 0 0 0,-1 0 0 0 0,0-1 0 0 0,1 1 0 0 0,-1 0 0 0 0,1 0 1 0 0,0 0-34 0 0,4-5 144 0 0,1 0 1 0 0,0 0 0 0 0,0 0 0 0 0,0 1 0 0 0,1 0 0 0 0,-1 0-1 0 0,1 1 1 0 0,7-3-145 0 0,43-22 221 0 0,32-8-221 0 0,-33 13-15 0 0,-34 13-815 0 0,0-1 0 0 0,19-15 830 0 0,-33 22-599 0 0,26-23-4533 0 0,-23 18 1518 0 0,6-5-2498 0 0</inkml:trace>
  <inkml:trace contextRef="#ctx0" brushRef="#br0" timeOffset="3980.005">3213 1971 14280 0 0,'0'11'699'0'0,"-1"0"0"0"0,1 0 1 0 0,-2 0-1 0 0,0-1 0 0 0,0 1 0 0 0,-1 0 1 0 0,0-1-1 0 0,-2 2-699 0 0,-15 40 4000 0 0,-21 38-4000 0 0,37-80 63 0 0,0 0 1 0 0,1 1 0 0 0,0-1-1 0 0,1 1 1 0 0,0-1-1 0 0,0 1 1 0 0,1 3-64 0 0,-7 36 136 0 0,6-41-106 0 0,0-1-1 0 0,1 0 0 0 0,0 1 1 0 0,1-1-1 0 0,0 1 1 0 0,0 1-30 0 0,0 11 79 0 0,9-25-15 0 0,2-7-64 0 0,-1 0 0 0 0,-1-1 0 0 0,0 0 0 0 0,-1-1 0 0 0,6-12 0 0 0,0 2 0 0 0,23-44 0 0 0,-1-3 0 0 0,10-21 0 0 0,-42 85 0 0 0,-1 0 0 0 0,1 0 0 0 0,0 0 0 0 0,1 0 0 0 0,0-1 0 0 0,3 4 0 0 0,-7 3 0 0 0,0 0 0 0 0,0 0 0 0 0,-1 0 0 0 0,1 1 0 0 0,0-1 0 0 0,0 0 0 0 0,-1 1 0 0 0,1-1 0 0 0,0 1 0 0 0,-1-1 0 0 0,1 1 0 0 0,-1-1 0 0 0,1 1 0 0 0,-1-1 0 0 0,1 1 0 0 0,-1 0 0 0 0,1-1 0 0 0,-1 1 0 0 0,1 0 0 0 0,-1-1 0 0 0,0 1 0 0 0,1 0 0 0 0,-1-1 0 0 0,0 1 0 0 0,0 0 0 0 0,1 0 0 0 0,-1-1-1 0 0,0 2 1 0 0,3 22 12 0 0,0 53-25 0 0,-2-65-8 0 0,0-1 1 0 0,0 0-1 0 0,1 0 1 0 0,1 0-1 0 0,0 0 1 0 0,0 0-1 0 0,1-1 1 0 0,1 1 0 0 0,3 4 20 0 0,-8-13-3 0 0,2 0 0 0 0,-1 0 0 0 0,0 0 0 0 0,0-1 0 0 0,0 1 0 0 0,1 0 0 0 0,-1-1 0 0 0,1 1 0 0 0,0-1 0 0 0,-1 1 0 0 0,1-1 0 0 0,0 0 0 0 0,0 0 0 0 0,0 0 0 0 0,0 0 0 0 0,0 0 0 0 0,0 0 0 0 0,0 0 0 0 0,0-1 0 0 0,0 1 0 0 0,0-1 0 0 0,0 1 0 0 0,0-1 0 0 0,1 0 0 0 0,-1 0 0 0 0,0 0 0 0 0,0 0 0 0 0,0 0 0 0 0,0-1 0 0 0,1 1 0 0 0,-1-1 0 0 0,0 1 0 0 0,1-2 3 0 0,9-2-8 0 0,0-1 1 0 0,-1 0 0 0 0,0-1-1 0 0,0 0 1 0 0,6-6 7 0 0,4-1 10 0 0,36-26-38 0 0,-38 25 10 0 0,0 1 0 0 0,9-4 18 0 0,-12 6 27 0 0,-14 9-21 0 0,0 0-1 0 0,0 1 0 0 0,1-1 1 0 0,-1 1-1 0 0,0 0 0 0 0,0 0 0 0 0,1-1 1 0 0,-1 1-1 0 0,1 1 0 0 0,0-1-5 0 0,3-1 0 0 0,-10-3-17 0 0,3 4 9 0 0,1 1 0 0 0,0-1 0 0 0,-1 1 0 0 0,1 0 0 0 0,0 0 1 0 0,-1-1-1 0 0,1 1 0 0 0,0 0 0 0 0,-1 0 0 0 0,1-1 0 0 0,-1 1 0 0 0,1 0 0 0 0,-1 0 0 0 0,1 0 0 0 0,-1 0 1 0 0,1-1-1 0 0,0 1 0 0 0,-1 0 0 0 0,0 0 8 0 0,0 0 2 0 0,0 0 1 0 0,0 0-1 0 0,0 0 1 0 0,1-1-1 0 0,-1 1 1 0 0,0 0-1 0 0,0-1 1 0 0,0 1-1 0 0,0-1 1 0 0,0 1-1 0 0,1-1 1 0 0,-1 1-1 0 0,0-1 1 0 0,0 1-1 0 0,1-1 1 0 0,-1 0-1 0 0,1 0 1 0 0,-2 0-3 0 0,2 1-1 0 0,0 0 1 0 0,0-1 0 0 0,0 1 0 0 0,0 0-1 0 0,0 0 1 0 0,-1 0 0 0 0,1 0-1 0 0,0-1 1 0 0,0 1 0 0 0,0 0 0 0 0,0 0-1 0 0,-1 0 1 0 0,1 0 0 0 0,0 0 0 0 0,0 0-1 0 0,0 0 1 0 0,-1-1 0 0 0,1 1 0 0 0,0 0-1 0 0,0 0 1 0 0,-1 0 0 0 0,1 0 0 0 0,0 0-1 0 0,0 0 1 0 0,0 0 0 0 0,-1 0 0 0 0,1 0-1 0 0,0 0 1 0 0,0 0 0 0 0,-1 0-1 0 0,1 0 1 0 0,0 0 0 0 0,0 1 0 0 0,0-1-1 0 0,-1 0 1 0 0,1 0 0 0 0,0 0 0 0 0,0 0-1 0 0,0 0 1 0 0,-1 0 0 0 0,1 1 0 0 0,0-1-1 0 0,0 0 1 0 0,0 0 0 0 0,0 0 0 0 0,0 0-1 0 0,-1 1 1 0 0,-3 15 88 0 0,2 22 56 0 0,2-38-145 0 0,0 10 49 0 0,1 0 1 0 0,1 0-1 0 0,0 0 0 0 0,0 1-48 0 0,3 13 15 0 0,0-6 2 0 0,1 1 0 0 0,0-1 0 0 0,1 0-1 0 0,1 0 1 0 0,1-1 0 0 0,0 0 0 0 0,4 3-17 0 0,-10-15 1 0 0,1 0 1 0 0,0 0 0 0 0,0 0 0 0 0,0-1 0 0 0,0 1 0 0 0,1-1 0 0 0,-1 0 0 0 0,1-1 0 0 0,0 1 0 0 0,1-1-2 0 0,-4-1 9 0 0,0-1 1 0 0,0 0-1 0 0,1 0 1 0 0,-1 0-1 0 0,0 0 1 0 0,1 0-1 0 0,-1-1 0 0 0,1 1 1 0 0,-1-1-1 0 0,1 1 1 0 0,-1-1-1 0 0,1 0 1 0 0,-1 0-1 0 0,1 0 1 0 0,-1 0-1 0 0,1-1 1 0 0,-1 1-1 0 0,0-1 1 0 0,1 1-1 0 0,-1-1 1 0 0,1 0-1 0 0,-1 0 1 0 0,0 0-1 0 0,2-1-9 0 0,3-3-14 0 0,1 0-1 0 0,-1-1 0 0 0,0 0 1 0 0,0-1-1 0 0,-1 1 0 0 0,1-1 1 0 0,-2 0-1 0 0,1-1 0 0 0,-1 0 1 0 0,0 1-1 0 0,-1-2 0 0 0,1 1 1 0 0,-2 0-1 0 0,1-1 0 0 0,0-4 15 0 0,31-96-4124 0 0,13-84 4124 0 0,-26 99-2637 0 0,-15 66 1745 0 0,7-31-1376 0 0,3-11-1885 0 0,-13 53 2116 0 0</inkml:trace>
  <inkml:trace contextRef="#ctx0" brushRef="#br0" timeOffset="4417.701">4214 1343 11520 0 0,'1'0'40'0'0,"0"0"1"0"0,-1 0 0 0 0,1 0-1 0 0,0 0 1 0 0,-1 1 0 0 0,1-1-1 0 0,0 0 1 0 0,-1 0 0 0 0,1 1-1 0 0,-1-1 1 0 0,1 0 0 0 0,0 0-1 0 0,-1 1 1 0 0,1-1 0 0 0,-1 1-1 0 0,1-1 1 0 0,-1 1 0 0 0,1-1-1 0 0,-1 1 1 0 0,0-1 0 0 0,1 1-1 0 0,-1-1 1 0 0,0 1 0 0 0,1-1-1 0 0,-1 1 1 0 0,0 0 0 0 0,1-1-1 0 0,-1 1 1 0 0,0-1 0 0 0,0 1-1 0 0,0 0 1 0 0,0-1 0 0 0,0 1-1 0 0,0 0-40 0 0,0 27 982 0 0,0-22-202 0 0,-3 30 5321 0 0,-4 15-6101 0 0,1-20 1833 0 0,-8 23-1833 0 0,-17 69 1121 0 0,15-56-577 0 0,-3 24 121 0 0,-9 32-251 0 0,8-44-390 0 0,4 1 0 0 0,4 0 0 0 0,2 5-24 0 0,9-80-188 0 0,1 0 1 0 0,-1-1-1 0 0,1 1 1 0 0,0 0-1 0 0,0 0 1 0 0,0-1 0 0 0,1 1-1 0 0,0 0 1 0 0,0-1-1 0 0,0 1 1 0 0,0-1-1 0 0,1 1 1 0 0,1 2 187 0 0,0 0-2008 0 0,-2-6-3327 0 0,-1-1-1419 0 0</inkml:trace>
  <inkml:trace contextRef="#ctx0" brushRef="#br0" timeOffset="4418.701">4228 2024 4144 0 0,'2'-2'55'0'0,"-1"-1"0"0"0,0 0 0 0 0,0 1-1 0 0,0-1 1 0 0,-1 0 0 0 0,1 0 0 0 0,0 0 0 0 0,-1 0 0 0 0,0 0 0 0 0,0 1 0 0 0,0-1-1 0 0,0 0 1 0 0,0-1-55 0 0,-8-24 4492 0 0,7 27-4066 0 0,1-1 0 0 0,-1 1 1 0 0,0-1-1 0 0,0 0 0 0 0,0 1 0 0 0,0 0 1 0 0,0-1-1 0 0,-1 1 0 0 0,1 0 0 0 0,0-1 0 0 0,-1 1 1 0 0,1 0-1 0 0,0 0 0 0 0,-1 0 0 0 0,0 0 0 0 0,1 0-426 0 0,-2 0 332 0 0,1 0 0 0 0,-1 0 0 0 0,0 0 0 0 0,0 1 0 0 0,0-1 0 0 0,1 0 0 0 0,-1 1 0 0 0,0 0 0 0 0,0 0 0 0 0,0 0 0 0 0,0 0 0 0 0,0 0-1 0 0,1 1 1 0 0,-2 0-332 0 0,-12 3 252 0 0,1 1-1 0 0,-1 1 0 0 0,2 0 0 0 0,-1 1 1 0 0,1 1-1 0 0,0 0 0 0 0,0 1 1 0 0,1 1-1 0 0,0 0 0 0 0,1 0 0 0 0,0 1 1 0 0,1 1-1 0 0,0 0 0 0 0,1 1 1 0 0,-4 6-252 0 0,7-10-135 0 0,5-6 23 0 0,0-1 1 0 0,0 1-1 0 0,0 0 0 0 0,1-1 1 0 0,-1 1-1 0 0,1 0 1 0 0,0 0-1 0 0,-1 0 0 0 0,1 0 1 0 0,0 1-1 0 0,1-1 0 0 0,-1 0 1 0 0,1 0-1 0 0,-1 1 0 0 0,1 2 112 0 0,0 12-1752 0 0</inkml:trace>
  <inkml:trace contextRef="#ctx0" brushRef="#br0" timeOffset="4916.092">4342 2229 16439 0 0,'3'3'266'0'0,"-2"-2"-179"0"0,0-1 1 0 0,-1 1-1 0 0,1-1 1 0 0,0 1-1 0 0,-1-1 1 0 0,1 0-1 0 0,0 1 1 0 0,0-1 0 0 0,-1 0-1 0 0,1 0 1 0 0,0 1-1 0 0,0-1 1 0 0,-1 0-1 0 0,2 0-87 0 0,-1-1 264 0 0,-1 0-249 0 0,1 1 0 0 0,-1 0 1 0 0,0-1-1 0 0,0 1 0 0 0,0-1 0 0 0,1 1 0 0 0,-1-1 1 0 0,0 1-1 0 0,0-1 0 0 0,0 1 0 0 0,0-1 0 0 0,0 1 0 0 0,0 0 1 0 0,0-1-1 0 0,0 1 0 0 0,0-1 0 0 0,0 1 0 0 0,0-1 0 0 0,-1 1 1 0 0,1-1-1 0 0,0 1 0 0 0,0-1 0 0 0,0 1 0 0 0,-1-1 0 0 0,1 1 1 0 0,0 0-1 0 0,0-1 0 0 0,-1 1 0 0 0,1 0 0 0 0,0-1 1 0 0,-1 1-1 0 0,1 0 0 0 0,0-1 0 0 0,-1 1 0 0 0,1 0 0 0 0,-1-1 1 0 0,1 1-1 0 0,0 0 0 0 0,-1 0 0 0 0,1 0 0 0 0,-1 0 0 0 0,1-1-14 0 0,-3 0 280 0 0,1-1-187 0 0,-1 0 1 0 0,1 1-1 0 0,-1-1 1 0 0,1 1 0 0 0,-1-1-1 0 0,0 1 1 0 0,0 0-1 0 0,1 0 1 0 0,-1 0-1 0 0,0 1 1 0 0,0-1-1 0 0,0 1 1 0 0,0-1-1 0 0,0 1 1 0 0,0 0 0 0 0,0 0-1 0 0,0 0 1 0 0,0 1-1 0 0,0-1-94 0 0,-9 3 176 0 0,0-1-1 0 0,0 2 1 0 0,0 0-1 0 0,-1 1-175 0 0,9-4 36 0 0,-1 1-16 0 0,1 0-1 0 0,0 0 1 0 0,0 0-1 0 0,0 1 1 0 0,1-1-1 0 0,-1 1 1 0 0,1 0-1 0 0,-1 0 1 0 0,1 0-1 0 0,0 1 1 0 0,0-1-1 0 0,0 1 1 0 0,1-1-1 0 0,-1 1 1 0 0,0 3-20 0 0,1-4 9 0 0,0 0 1 0 0,1 0-1 0 0,0 1 1 0 0,0-1-1 0 0,0 1 1 0 0,0-1-1 0 0,0 1 1 0 0,1-1-1 0 0,0 1 1 0 0,-1-1-1 0 0,1 1 1 0 0,1-1-1 0 0,-1 1 1 0 0,0-1-1 0 0,1 1 1 0 0,0 0-1 0 0,0-1 1 0 0,0 0-1 0 0,0 1 1 0 0,1 0-10 0 0,0 1 20 0 0,1 0 0 0 0,0 0 1 0 0,0-1-1 0 0,0 0 0 0 0,1 1 0 0 0,0-1 0 0 0,-1 0 1 0 0,1-1-1 0 0,1 1 0 0 0,-1-1 0 0 0,0 0 0 0 0,1 0 1 0 0,0 0-1 0 0,0 0 0 0 0,0-1 0 0 0,0 0 0 0 0,0 0 1 0 0,0 0-1 0 0,0-1 0 0 0,2 0-20 0 0,-1 0 64 0 0,1 0 0 0 0,-1-1 0 0 0,0 0 1 0 0,1 0-1 0 0,-1-1 0 0 0,0 0 0 0 0,1 0 0 0 0,-1-1 0 0 0,0 1 0 0 0,5-3-64 0 0,-3 0 84 0 0,0-1 1 0 0,0 0-1 0 0,0-1 0 0 0,-1 0 0 0 0,1 0 0 0 0,-2 0 0 0 0,6-7-84 0 0,-6 8-2 0 0,-4 2-16 0 0,0 0-1 0 0,0 0 1 0 0,0-1 0 0 0,0 1 0 0 0,-1-1 0 0 0,1 1-1 0 0,-1-1 1 0 0,0 0 0 0 0,0 0 0 0 0,0 1-1 0 0,0-5 19 0 0,5-16 72 0 0,-5 23 270 0 0,-1 1 134 0 0,0 0 32 0 0,0 0-97 0 0,0 0-408 0 0,0 0-114 0 0,0 2 117 0 0,0-1-1 0 0,0 1 1 0 0,0 0 0 0 0,0 0-1 0 0,1 0 1 0 0,-1 0 0 0 0,0 0-1 0 0,1 0 1 0 0,0 0 0 0 0,0 0-6 0 0,-1-1 10 0 0,1 12 244 0 0,-1-12-266 0 0,0 0 0 0 0,0 0-1 0 0,0 0 1 0 0,1-1 0 0 0,-1 1 0 0 0,0 0-1 0 0,0 0 1 0 0,1 0 0 0 0,-1 0 0 0 0,0 0-1 0 0,1-1 1 0 0,-1 1 0 0 0,1 0-1 0 0,-1 0 1 0 0,1 0 12 0 0,0 1-12 0 0,-1-1 26 0 0,0 1 1 0 0,1-1 0 0 0,-1 0 0 0 0,1 1-1 0 0,-1-1 1 0 0,1 0 0 0 0,-1 0-1 0 0,1 0 1 0 0,0 1 0 0 0,0-1 0 0 0,0 0-1 0 0,0 0-14 0 0,0 0 1 0 0,1 0-1 0 0,-1-1 0 0 0,0 1 1 0 0,0-1-1 0 0,1 1 1 0 0,-1-1-1 0 0,0 1 0 0 0,1-1 1 0 0,-1 0-1 0 0,0 0 1 0 0,1 0-1 0 0,-1 0 0 0 0,1 0 1 0 0,-1 0-1 0 0,0 0 1 0 0,1 0-1 0 0,-1 0 0 0 0,1-1 1 0 0,-1 1-1 0 0,0 0 1 0 0,0-1-1 0 0,2 0 0 0 0,2-1-9 0 0,-2 1-13 0 0,0-1 0 0 0,-1 1-1 0 0,1 0 1 0 0,0-1-1 0 0,-1 0 1 0 0,1 0 0 0 0,-1 0-1 0 0,1 0 1 0 0,-1 0 0 0 0,0 0-1 0 0,0 0 1 0 0,0-1 0 0 0,2-2 22 0 0,3-5-11 0 0,-1-1 1 0 0,5-11 10 0 0,-3 6 93 0 0,8-21 20 0 0,-2-1 0 0 0,9-34-113 0 0,-11 34-4 0 0,14-59 421 0 0,-4-1 0 0 0,-4-3-417 0 0,-2 11 238 0 0,3-49 130 0 0,-10 58-161 0 0,-2 21 322 0 0,0-58-529 0 0,-17 129 156 0 0,5-1-119 0 0,-1 0-1 0 0,1 0 0 0 0,1 1 1 0 0,0 0-1 0 0,0 0 0 0 0,0 5-36 0 0,-4 22-58 0 0,0 10 58 0 0,2-9-116 0 0,-13 85 76 0 0,6 0 0 0 0,3 118 40 0 0,10-188-275 0 0,3 1 1 0 0,2 0-1 0 0,3-1 1 0 0,5 13 274 0 0,-10-51-290 0 0,-2-10-84 0 0,0-1 0 0 0,0 1 1 0 0,1-1-1 0 0,-1 0 0 0 0,1 0 0 0 0,1 0 0 0 0,-1 0 0 0 0,1 0 0 0 0,-1 0 1 0 0,2 1 373 0 0,6 5-1682 0 0</inkml:trace>
  <inkml:trace contextRef="#ctx0" brushRef="#br0" timeOffset="5430.171">5035 1923 15344 0 0,'0'0'704'0'0,"0"0"-15"0"0,4 1-291 0 0,11 1 426 0 0,-12-2 230 0 0,-3 0 46 0 0,0 0-2 0 0,0 0-48 0 0,0 0-24 0 0,0 9 886 0 0,0-6-1881 0 0,0-1 0 0 0,0 1 0 0 0,-1-1-1 0 0,0 1 1 0 0,1-1 0 0 0,-1 1 0 0 0,0-1-1 0 0,0 1 1 0 0,0-1 0 0 0,0 1 0 0 0,-1-1 0 0 0,0 2-31 0 0,-23 25-40 0 0,6-8 54 0 0,12-13 24 0 0,-1 2-71 0 0,0 0 1 0 0,1 1 0 0 0,0 1-1 0 0,0-1 1 0 0,-2 8 32 0 0,7-15 24 0 0,1-1 1 0 0,0 0 0 0 0,0 0-1 0 0,1 0 1 0 0,-1 1 0 0 0,0-1-1 0 0,1 0 1 0 0,0 0 0 0 0,0 1 0 0 0,0-1-1 0 0,0 0 1 0 0,1 1 0 0 0,-1-1-1 0 0,1 0 1 0 0,0 1 0 0 0,0-1-1 0 0,0 0 1 0 0,0 0 0 0 0,1 0-1 0 0,-1 0 1 0 0,1 0 0 0 0,-1 0 0 0 0,1-1-1 0 0,2 3-24 0 0,9 9 752 0 0,0-1 0 0 0,6 5-752 0 0,-9-10 165 0 0,-1 1 0 0 0,0 0 0 0 0,-1 0 0 0 0,1 1 0 0 0,-2 0-1 0 0,1 1-164 0 0,1 2 148 0 0,-7-9-78 0 0,1-1 0 0 0,-1 0 0 0 0,0 1 0 0 0,0-1 1 0 0,0 1-1 0 0,-1-1 0 0 0,1 1-70 0 0,-2-3 9 0 0,0 0 0 0 0,0 0 1 0 0,0 0-1 0 0,0 0 0 0 0,0 0 1 0 0,0 0-1 0 0,0 0 0 0 0,0 0 1 0 0,0 0-1 0 0,0 0 0 0 0,0 0 0 0 0,-1 0 1 0 0,1 0-1 0 0,0 0 0 0 0,-1-1 1 0 0,1 1-1 0 0,0 0 0 0 0,-1 0 1 0 0,1 0-1 0 0,-1 0 0 0 0,0-1 0 0 0,1 1 1 0 0,-1 0-1 0 0,0-1 0 0 0,1 1 1 0 0,-1 0-1 0 0,0-1 0 0 0,0 1 0 0 0,0-1 1 0 0,1 1-1 0 0,-1-1-9 0 0,-10 7-82 0 0,1-1 0 0 0,-1 0 1 0 0,0-1-1 0 0,-1-1 0 0 0,1 1 0 0 0,-1-2 0 0 0,0 0 0 0 0,0 0 0 0 0,0-1 0 0 0,-5 0 82 0 0,-84 5-2655 0 0,63-6 721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16:30.6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0 455 1840 0 0,'11'9'6649'0'0,"-7"-5"1572"0"0,18 15-1630 0 0,-22-18-6508 0 0,0 0 1 0 0,0 1 0 0 0,0-1 0 0 0,0 0 0 0 0,0 0 0 0 0,0 1 0 0 0,1-1 0 0 0,-1 0-1 0 0,0 0 1 0 0,1 1 0 0 0,-1-1 0 0 0,1 0 0 0 0,-1 1-84 0 0,1-2 31 0 0,0 1 1 0 0,-1-1-1 0 0,1 0 0 0 0,-1 0 1 0 0,1 1-1 0 0,0-1 0 0 0,-1 0 1 0 0,1 0-1 0 0,0 0 0 0 0,-1 0 1 0 0,1 1-1 0 0,0-1 0 0 0,-1 0 1 0 0,1 0-1 0 0,-1-1 0 0 0,1 1 1 0 0,0 0-1 0 0,-1 0-31 0 0,6 0 76 0 0,-2-4-13 0 0,-4 4-51 0 0,0 0 1 0 0,0-1 0 0 0,0 1-1 0 0,0 0 1 0 0,0 0 0 0 0,0 0 0 0 0,0 0-1 0 0,0 0 1 0 0,0 0 0 0 0,0 0-1 0 0,0-1 1 0 0,0 1 0 0 0,0 0-1 0 0,0 0 1 0 0,1 0 0 0 0,-1 0-1 0 0,0 0 1 0 0,0 0 0 0 0,0 0-1 0 0,0 0 1 0 0,0-1 0 0 0,0 1 0 0 0,0 0-1 0 0,0 0 1 0 0,0 0 0 0 0,1 0-1 0 0,-1 0 1 0 0,0 0 0 0 0,0 0-1 0 0,0 0 1 0 0,0 0 0 0 0,0 0-1 0 0,0 0 1 0 0,1 0 0 0 0,-1 0-1 0 0,0 0 1 0 0,0 0 0 0 0,0 0-1 0 0,0 0 1 0 0,0 0 0 0 0,0 0 0 0 0,1 0-1 0 0,-1 0-12 0 0,1 2 8 0 0,1-1 0 0 0,0 1 0 0 0,-1 0 0 0 0,1 0 0 0 0,-1 0 0 0 0,0 0 0 0 0,0 0 0 0 0,0 0 0 0 0,0 0 0 0 0,0 0 0 0 0,0 1 0 0 0,0 1-8 0 0,0 0 4 0 0,-1 0 1 0 0,0 1-1 0 0,0-1 1 0 0,0 1-1 0 0,0-1 1 0 0,-1 0-1 0 0,0 1 1 0 0,0-1-1 0 0,0 2-4 0 0,0 3-32 0 0,1-7-134 0 0,0-2-62 0 0,0 0-18 0 0,0 0-199 0 0,4-12-2463 0 0,-3-1 1197 0 0</inkml:trace>
  <inkml:trace contextRef="#ctx0" brushRef="#br0" timeOffset="385.494">323 1 456 0 0,'10'22'-114'0'0,"3"0"3323"0"0,-8-14-1559 0 0,-1 0-1 0 0,1 0 1 0 0,-1 1 0 0 0,-1 0-1 0 0,0 0 1 0 0,1 2-1650 0 0,6 19 1637 0 0,-8-26-1440 0 0,0 0 0 0 0,-1 1 1 0 0,0-1-1 0 0,1 0 0 0 0,-1 0 0 0 0,-1 1 0 0 0,1-1 0 0 0,0 4-197 0 0,-2 31 929 0 0,0-22-552 0 0,0 1 0 0 0,2-1 0 0 0,0 1-1 0 0,2 3-376 0 0,5 36 1415 0 0,-1 12-1415 0 0,0 4 495 0 0,20 128 770 0 0,-26-192-1159 0 0,2 12 347 0 0,1 0 0 0 0,6 17-453 0 0,-3-14 96 0 0,-3-9-141 0 0,1 0 0 0 0,0 0 0 0 0,6 9 45 0 0,-4-7-643 0 0,-5-9-4019 0 0,-2-8-2024 0 0</inkml:trace>
  <inkml:trace contextRef="#ctx0" brushRef="#br0" timeOffset="717.773">550 539 12872 0 0,'0'0'588'0'0,"0"0"-12"0"0,-1 1-371 0 0,-6 3-95 0 0,-11 8 1109 0 0,13-9-948 0 0,0 1 0 0 0,1-1 0 0 0,-1 0-1 0 0,0-1 1 0 0,0 1 0 0 0,-6 1-271 0 0,-8 5 114 0 0,-35 24 49 0 0,40-23-300 0 0,0-1 0 0 0,-1-1 1 0 0,-1 0-1 0 0,1-1 0 0 0,-1 0 0 0 0,-6 0 137 0 0,19-6-946 0 0,3-1-55 0 0</inkml:trace>
  <inkml:trace contextRef="#ctx0" brushRef="#br0" timeOffset="1084.687">734 536 7832 0 0,'0'0'356'0'0,"0"0"-7"0"0,0 1-221 0 0,5 15 185 0 0,-4 11 4780 0 0,-4 1 238 0 0,-1-9-4594 0 0,4-17-919 0 0,-2 5 327 0 0,-1 1 1 0 0,1-1-1 0 0,-1 0 1 0 0,-1 0-1 0 0,0 0 1 0 0,-1 2-146 0 0,-13 27 157 0 0,3 13-61 0 0,15-49-89 0 0,0 1 0 0 0,-1 0 0 0 0,1 0-1 0 0,0 0 1 0 0,0 0 0 0 0,-1 0-1 0 0,1 0 1 0 0,0 0 0 0 0,0 0 0 0 0,0 0-1 0 0,0 0 1 0 0,0 0 0 0 0,1 0-1 0 0,-1 0 1 0 0,0 0 0 0 0,0 0 0 0 0,1 0-1 0 0,-1 0 1 0 0,0 0 0 0 0,1 0-1 0 0,-1 0 1 0 0,1 0 0 0 0,0 0-7 0 0,2 4 17 0 0,-2 0 115 0 0,1-1-1 0 0,0 1 0 0 0,0-1 0 0 0,0 0 0 0 0,0 0 1 0 0,1 0-1 0 0,0 0 0 0 0,0 0 0 0 0,0 0-131 0 0,1 0 250 0 0,-1 0-1 0 0,0 0 0 0 0,-1 1 1 0 0,1-1-1 0 0,0 1 1 0 0,-1-1-1 0 0,0 2-249 0 0,-2-5 14 0 0,0 0 1 0 0,0 1-1 0 0,1-1 1 0 0,-1 0-1 0 0,0 1 1 0 0,-1-1-1 0 0,1 0 0 0 0,0 0 1 0 0,0 1-1 0 0,-1-1 1 0 0,1 0-1 0 0,0 0 1 0 0,-1 1-1 0 0,1-1 0 0 0,-1 0 1 0 0,0 1-15 0 0,-12 18 21 0 0,8-14-16 0 0,1 2-5 0 0,3-7 0 0 0,0 1 0 0 0,0 0 0 0 0,0-1 0 0 0,0 0 0 0 0,0 1 0 0 0,-1-1 0 0 0,1 1 0 0 0,0-1 0 0 0,-1 0 0 0 0,1 0 0 0 0,-1 0 0 0 0,1 0 0 0 0,-1 0 0 0 0,1 0 0 0 0,-1 0 0 0 0,-1 0 0 0 0,-16 10-396 0 0,16-9 128 0 0,1 0-1 0 0,-1 0 0 0 0,0 0 1 0 0,0-1-1 0 0,1 0 0 0 0,-1 1 1 0 0,0-1-1 0 0,0 0 0 0 0,0 0 1 0 0,-3 0 268 0 0,-9 0-5332 0 0,6 3-1573 0 0</inkml:trace>
  <inkml:trace contextRef="#ctx0" brushRef="#br0" timeOffset="1468.195">446 702 9728 0 0,'0'0'446'0'0,"0"0"-10"0"0,1 2-280 0 0,10 22-171 0 0,-3-6 2573 0 0,-1 0-1 0 0,3 9-2557 0 0,-4-7 1255 0 0,1 2-488 0 0,0 0 1 0 0,-2 1-1 0 0,-1 0 1 0 0,0 0-1 0 0,-1 7-767 0 0,-4-26 59 0 0,-1 1-61 0 0,1-3-288 0 0,1-2-894 0 0,0 0-358 0 0,0 0-67 0 0,0 0-13 0 0</inkml:trace>
  <inkml:trace contextRef="#ctx0" brushRef="#br0" timeOffset="2121.524">1380 867 7832 0 0,'0'0'602'0'0,"-1"-15"4505"0"0,-3 7 656 0 0,4 7-5553 0 0,-1-1 0 0 0,1 1-1 0 0,-1 0 1 0 0,0 0-1 0 0,1 0 1 0 0,-1 0 0 0 0,0 0-1 0 0,0 0 1 0 0,0 0-1 0 0,0 0 1 0 0,1 0 0 0 0,-1 0-1 0 0,0 0 1 0 0,-1 0-1 0 0,1 1 1 0 0,0-1-210 0 0,-7 1 327 0 0,5-1-244 0 0,-1 1 0 0 0,1 0 1 0 0,-1 1-1 0 0,1-1 0 0 0,-1 0 0 0 0,1 1 0 0 0,-1 0 0 0 0,1 0 0 0 0,-1 0 0 0 0,1 0 0 0 0,-2 1-83 0 0,-1 2 32 0 0,0-1-1 0 0,0 1 1 0 0,0 0-1 0 0,0 1 1 0 0,1-1 0 0 0,0 1-1 0 0,-1 0 1 0 0,2 1-1 0 0,-5 4-31 0 0,3-1 25 0 0,0-1-1 0 0,1 0 1 0 0,0 1 0 0 0,0 0-1 0 0,1 0 1 0 0,0 1 0 0 0,1-1-1 0 0,0 1 1 0 0,0 0-1 0 0,1 0 1 0 0,0 0 0 0 0,1 0-1 0 0,0 1-24 0 0,-1 8 47 0 0,1-15-32 0 0,0 0 0 0 0,1 0 1 0 0,-1 0-1 0 0,1 0 0 0 0,0 0 0 0 0,0 0 0 0 0,1 0 0 0 0,-1 0 1 0 0,1 0-1 0 0,0 0 0 0 0,0 0 0 0 0,0-1 0 0 0,0 1 1 0 0,1 0-1 0 0,-1-1 0 0 0,1 1 0 0 0,0 0 0 0 0,1 1-15 0 0,5 6 55 0 0,-3-4-32 0 0,-1-1 1 0 0,1 0 0 0 0,1 0 0 0 0,-1 0 0 0 0,1 0 0 0 0,4 3-24 0 0,-2-4 31 0 0,-1 0 0 0 0,1-1 0 0 0,0 1 1 0 0,0-1-1 0 0,0-1 0 0 0,0 0 1 0 0,1 0-1 0 0,0 0 0 0 0,8 0-31 0 0,-11-2 32 0 0,0 0-1 0 0,0-1 1 0 0,0 0-1 0 0,0 0 0 0 0,0 0 1 0 0,0-1-1 0 0,0 0 1 0 0,-1 0-1 0 0,1-1 1 0 0,0 1-1 0 0,0-1 1 0 0,-1-1-1 0 0,1 1 0 0 0,-1-1 1 0 0,4-2-32 0 0,-2 1 13 0 0,13-9 132 0 0,15-12-145 0 0,-29 20-30 0 0,0 0 0 0 0,0-1-1 0 0,-1 0 1 0 0,0 0 0 0 0,0 0 0 0 0,0-1 0 0 0,1-2 30 0 0,8-13-101 0 0,-11 18 127 0 0,0 0-1 0 0,0 0 0 0 0,-1-1 1 0 0,1 1-1 0 0,-1-1 1 0 0,0 0-1 0 0,0 0 1 0 0,-1 0-1 0 0,1 0 1 0 0,-1 0-1 0 0,0 0 1 0 0,0 0-1 0 0,-1-5-25 0 0,-2-3-2 0 0,-1 10 58 0 0,2 3-55 0 0,0 0 1 0 0,0 0-1 0 0,0 1 1 0 0,0-1 0 0 0,0 0-1 0 0,0 1 1 0 0,0-1 0 0 0,0 0-1 0 0,0 1 1 0 0,0 0-1 0 0,0-1 1 0 0,0 1 0 0 0,0-1-1 0 0,1 1 1 0 0,-1 0-1 0 0,0 0 1 0 0,0-1 0 0 0,1 1-1 0 0,-1 0 1 0 0,1 0 0 0 0,-1 0-1 0 0,1 0 1 0 0,-1 0-1 0 0,1 0 1 0 0,-1 0 0 0 0,1 0-1 0 0,0 0 1 0 0,-1 0-2 0 0,0 3 5 0 0,0 0 0 0 0,0 0 0 0 0,0 0-1 0 0,1 1 1 0 0,0-1 0 0 0,0 1-5 0 0,-1 9-2 0 0,1 0 0 0 0,1 0 0 0 0,0 0-1 0 0,1 0 1 0 0,1 0 0 0 0,3 11 2 0 0,-2-14-35 0 0,0-1-1 0 0,0 0 1 0 0,1 1 0 0 0,1-2-1 0 0,-1 1 1 0 0,2 0 0 0 0,-1-1-1 0 0,2 0 36 0 0,-3-4-3 0 0,0 1-1 0 0,0-2 0 0 0,0 1 0 0 0,1-1 0 0 0,0 1 0 0 0,0-2 0 0 0,0 1 0 0 0,0-1 0 0 0,1 1 0 0 0,-1-2 0 0 0,1 1 0 0 0,0-1 1 0 0,1 0 3 0 0,18 5-64 0 0,-16-11 21 0 0,-5 1 42 0 0,0 0 1 0 0,0-1-1 0 0,0 0 1 0 0,0 0-1 0 0,-1 0 0 0 0,0 0 1 0 0,0-1-1 0 0,0 1 1 0 0,0-1-1 0 0,-1 0 0 0 0,1-1 1 0 0,-1 1-1 0 0,-1 0 1 0 0,1-1-1 0 0,-1 0 0 0 0,0 1 1 0 0,0-1-1 0 0,-1 0 1 0 0,-1 3 0 0 0,0 1 0 0 0,0 0 0 0 0,0 0 0 0 0,0 0 0 0 0,0 0 0 0 0,-1 0 0 0 0,1 0 0 0 0,-1 0 0 0 0,0 0 0 0 0,1 1 0 0 0,-1-1 0 0 0,0 0 0 0 0,0 0 0 0 0,0 0 0 0 0,0 1 0 0 0,-1-1 0 0 0,1 0 0 0 0,-1 0 0 0 0,-7-12 0 0 0,8 13 0 0 0,-1-1 0 0 0,1 0 0 0 0,-1 1 0 0 0,0-1 0 0 0,1 1 0 0 0,-1-1 0 0 0,0 1 0 0 0,0 0 0 0 0,0 0 0 0 0,0 0 0 0 0,0 0 0 0 0,0 0 0 0 0,0 0 0 0 0,0 1 0 0 0,-1-1 0 0 0,-34-7 0 0 0,-64-2-5732 0 0,87 7 3752 0 0</inkml:trace>
  <inkml:trace contextRef="#ctx0" brushRef="#br0" timeOffset="2522.12">1834 912 11056 0 0,'12'36'947'0'0,"1"-1"1"0"0,6 7-948 0 0,-4-8 3807 0 0,-1 1 0 0 0,0 5-3807 0 0,-4-6 1998 0 0,12 23-1998 0 0,-22-55 123 0 0,0-2-10 0 0,0 0-7 0 0,8-20 36 0 0,-4-2-74 0 0,0 5 42 0 0,-1 1 0 0 0,5-9-110 0 0,-6 18 30 0 0,-1 1 0 0 0,0 0 0 0 0,0-1 1 0 0,0 1-1 0 0,-1-4-30 0 0,0 6 20 0 0,0 1 1 0 0,0-1-1 0 0,1 0 1 0 0,-1 1-1 0 0,1-1 1 0 0,-1 1-1 0 0,1-1 1 0 0,0 1-1 0 0,1-1 1 0 0,-1 1-1 0 0,1-1 0 0 0,-1 1 1 0 0,1 0-1 0 0,0 0 1 0 0,0 0-1 0 0,0 0 1 0 0,2-1-21 0 0,13-13 125 0 0,-17 16-115 0 0,1 1-1 0 0,-1 0 0 0 0,1 0 0 0 0,-1 0 1 0 0,1 0-1 0 0,0 0 0 0 0,-1-1 1 0 0,1 1-1 0 0,-1 0 0 0 0,1 0 1 0 0,-1 0-1 0 0,1 1 0 0 0,-1-1 0 0 0,1 0 1 0 0,-1 0-1 0 0,1 0 0 0 0,-1 0 1 0 0,1 0-1 0 0,-1 1 0 0 0,1-1 1 0 0,-1 0-1 0 0,1 0 0 0 0,-1 1 0 0 0,1-1 1 0 0,-1 0-1 0 0,0 1 0 0 0,1-1-9 0 0,11 12 113 0 0,-10-10-69 0 0,1 2-19 0 0,-1 0-1 0 0,1 0 1 0 0,-1 0-1 0 0,0 0 0 0 0,0 1 1 0 0,0-1-1 0 0,1 5-24 0 0,6 14 43 0 0,1-1 39 0 0,-2 0 1 0 0,0 1-1 0 0,0 6-82 0 0,-4-12-603 0 0,1-1 0 0 0,0 0 0 0 0,1 0 0 0 0,1 0 0 0 0,1-1 0 0 0,8 12 603 0 0,-13-25-5317 0 0,4-2-1536 0 0</inkml:trace>
  <inkml:trace contextRef="#ctx0" brushRef="#br0" timeOffset="2975.741">2554 1025 13040 0 0,'0'0'297'0'0,"0"0"39"0"0,0 0 19 0 0,0 0-34 0 0,-1-10 923 0 0,0 10-1196 0 0,1-1 1 0 0,-1 0 0 0 0,0 0-1 0 0,0 0 1 0 0,0 1-1 0 0,0-1 1 0 0,0 1-1 0 0,0-1 1 0 0,0 0-1 0 0,0 1 1 0 0,0 0 0 0 0,0-1-1 0 0,0 1 1 0 0,0 0-1 0 0,0-1 1 0 0,0 1-1 0 0,0 0 1 0 0,0 0-1 0 0,-1 0 1 0 0,1 0 0 0 0,0 0-1 0 0,0 0 1 0 0,0 0-1 0 0,0 0 1 0 0,0 1-1 0 0,0-1 1 0 0,0 0-1 0 0,-1 1 1 0 0,1-1-49 0 0,-5 3 77 0 0,0-1 0 0 0,0 0 0 0 0,0 1 0 0 0,0 0 0 0 0,-1 2-77 0 0,3-3 44 0 0,0 1-1 0 0,0-1 1 0 0,0 1-1 0 0,1 0 1 0 0,-1 0-1 0 0,1 1 1 0 0,0-1-1 0 0,0 1 1 0 0,0-1-1 0 0,1 1 1 0 0,-1 0-1 0 0,1 0 1 0 0,0 0-1 0 0,0 0 1 0 0,0 1-1 0 0,0 0-43 0 0,-8 21 142 0 0,6-18-91 0 0,1 0 0 0 0,0 0 0 0 0,0 1 0 0 0,1-1 0 0 0,0 1 1 0 0,0-1-1 0 0,1 1 0 0 0,0 3-51 0 0,1 4 164 0 0,1 0 0 0 0,0 0 1 0 0,2 9-165 0 0,-1-19 24 0 0,-1 0 0 0 0,1 0 0 0 0,0-1 0 0 0,0 1 0 0 0,1 0 1 0 0,0-1-1 0 0,0 1 0 0 0,0-1 0 0 0,1 0 0 0 0,1 2-24 0 0,-3-4 34 0 0,0 1 0 0 0,0-1 0 0 0,0 0-1 0 0,0 1 1 0 0,-1-1 0 0 0,1 1-34 0 0,-2-2 58 0 0,1 0 0 0 0,0 0 0 0 0,0 0 0 0 0,0 0 1 0 0,0-1-1 0 0,0 1 0 0 0,0 0 0 0 0,1 0 0 0 0,-1-1 0 0 0,0 1 1 0 0,1 0-1 0 0,-1-1 0 0 0,1 0 0 0 0,0 1 0 0 0,0-1 0 0 0,-1 0 1 0 0,1 0-1 0 0,1 1-58 0 0,3 0 77 0 0,0 0 1 0 0,0 0-1 0 0,0-1 1 0 0,0 0-1 0 0,1 0 1 0 0,-1 0-1 0 0,0-1 1 0 0,1 1-1 0 0,-1-2 1 0 0,4 1-78 0 0,-1-1 91 0 0,0 0 1 0 0,-1-1-1 0 0,1 0 1 0 0,-1 0 0 0 0,1-1-1 0 0,-1 0 1 0 0,4-2-92 0 0,-2-1 129 0 0,-1-1 0 0 0,0 0 0 0 0,0 0 0 0 0,0 0 1 0 0,-1-2-1 0 0,0 1-129 0 0,-3 3 14 0 0,6-7-20 0 0,-1-1 0 0 0,-1 1 0 0 0,0-2 1 0 0,0 1-1 0 0,-2-1 0 0 0,0 0 0 0 0,0-1 0 0 0,2-9 6 0 0,-7 17-9 0 0,0-1 0 0 0,-1 1 0 0 0,0-1 0 0 0,0 0-1 0 0,-1 1 1 0 0,0-1 0 0 0,0 0 0 0 0,0 1 0 0 0,-2-5 9 0 0,1 10-19 0 0,1 1 1 0 0,-1-1-1 0 0,1 0 1 0 0,-1 1-1 0 0,0-1 1 0 0,0 0-1 0 0,0 1 1 0 0,0-1-1 0 0,0 1 1 0 0,0 0-1 0 0,0-1 1 0 0,0 1-1 0 0,-1 0 1 0 0,1 0-1 0 0,0 0 1 0 0,-1 0-1 0 0,1 0 1 0 0,-1 0 0 0 0,1 0-1 0 0,-1 0 1 0 0,0 0-1 0 0,1 1 1 0 0,-1-1-1 0 0,0 1 1 0 0,0-1-1 0 0,1 1 1 0 0,-1 0-1 0 0,0 0 1 0 0,0 0-1 0 0,1 0 1 0 0,-1 0-1 0 0,0 0 1 0 0,0 0-1 0 0,1 0 1 0 0,-1 1-1 0 0,0-1 1 0 0,0 1-1 0 0,1-1 1 0 0,-1 1-1 0 0,0 0 1 0 0,1-1-1 0 0,-1 1 1 0 0,1 0 0 0 0,-1 0-1 0 0,1 0 1 0 0,0 1-1 0 0,-1-1 1 0 0,1 0-1 0 0,0 0 1 0 0,-1 1 18 0 0,-1 2-24 0 0,-1 0 0 0 0,1 1 0 0 0,0-1 0 0 0,0 1 0 0 0,1-1 0 0 0,-1 1 0 0 0,1 0 0 0 0,0 0 0 0 0,0 0 1 0 0,1 0-1 0 0,0 0 0 0 0,-1 1 0 0 0,2-1 0 0 0,-1 0 0 0 0,1 1 24 0 0,-4 13-44 0 0,3-14 31 0 0,0 0 0 0 0,0 0 0 0 0,0 0 1 0 0,0 0-1 0 0,1 1 0 0 0,0-1 0 0 0,0 0 0 0 0,1 2 13 0 0,21 90-326 0 0,-18-85 221 0 0,0 0 1 0 0,1 0 0 0 0,1-1-1 0 0,5 10 105 0 0,-8-16-53 0 0,0 0-1 0 0,0-1 1 0 0,1 1 0 0 0,0-1-1 0 0,-1 0 1 0 0,2 0-1 0 0,-1 0 1 0 0,0 0-1 0 0,1-1 1 0 0,0 0-1 0 0,2 2 54 0 0,-3-4-195 0 0,-1 0-1 0 0,1 0 0 0 0,-1 0 0 0 0,1 0 0 0 0,0-1 0 0 0,0 1 1 0 0,-1-1-1 0 0,1 0 0 0 0,0 0 0 0 0,0-1 0 0 0,-1 1 1 0 0,1-1-1 0 0,0 0 0 0 0,-1 0 0 0 0,3 0 196 0 0,3-4-1890 0 0</inkml:trace>
  <inkml:trace contextRef="#ctx0" brushRef="#br0" timeOffset="3522.986">2917 1126 6912 0 0,'7'9'235'0'0,"-1"0"0"0"0,0 0 0 0 0,2 5-235 0 0,11 18 1863 0 0,-16-28-1304 0 0,0 1 1 0 0,-1-1 0 0 0,0 1-1 0 0,0 0 1 0 0,-1-1 0 0 0,1 1-1 0 0,-1 0 1 0 0,0 1-560 0 0,5 15 1752 0 0,1-5-825 0 0,-3-5-437 0 0,0 0 0 0 0,-1-1 1 0 0,0 1-1 0 0,0 4-490 0 0,6 31 1010 0 0,-5-30-767 0 0,-1 0-1 0 0,0 1 1 0 0,-1-1 0 0 0,-1 6-243 0 0,-2-19 12 0 0,1-2-9 0 0,0 0 1 0 0,0 0-1 0 0,0-1 1 0 0,0 1 0 0 0,0 0-1 0 0,0 0 1 0 0,0 0-1 0 0,0-1 1 0 0,0 1 0 0 0,0 0-1 0 0,1-1 1 0 0,-1 1-1 0 0,0 0 1 0 0,0 0 0 0 0,1-1-1 0 0,-1 1 1 0 0,0 0-1 0 0,1-1 1 0 0,-1 1 0 0 0,1-1-1 0 0,-1 1 1 0 0,1 0-4 0 0,0 0 68 0 0,0-2-10 0 0,1 0-57 0 0,0-1 0 0 0,0 0 0 0 0,0 1 0 0 0,0-1 0 0 0,0 0 0 0 0,-1 0 0 0 0,1 0 0 0 0,-1 0 0 0 0,1-1 0 0 0,-1 1 0 0 0,0 0 0 0 0,0-1 0 0 0,0 0-1 0 0,12-39-1 0 0,-5 12 1 0 0,4-13 0 0 0,-11 34 0 0 0,1 0 0 0 0,1 0 0 0 0,0 0 0 0 0,4-8 0 0 0,-4 10-6 0 0,-2 4 11 0 0,0 1 0 0 0,0-1 0 0 0,1 0 0 0 0,-1 1 0 0 0,1 0 0 0 0,-1-1 0 0 0,1 1 0 0 0,0 0 0 0 0,0 0 0 0 0,0 0 1 0 0,0 0-1 0 0,0 0 0 0 0,0 0 0 0 0,0 0 0 0 0,1 1 0 0 0,2-2-5 0 0,-4 5 14 0 0,0 0 0 0 0,0 0-1 0 0,1-1 1 0 0,-1 1 0 0 0,0 0-1 0 0,-1 0 1 0 0,1 1 0 0 0,0-1 0 0 0,0 0-14 0 0,-1-2 1 0 0,6 19 35 0 0,2-1-1 0 0,1 0 1 0 0,9 15-36 0 0,3 5 260 0 0,-17-29-295 0 0,1-1-1 0 0,0 1 1 0 0,0-1-1 0 0,1 0 1 0 0,0-1-1 0 0,0 1 1 0 0,7 6 35 0 0,-12-14 10 0 0,0 0 0 0 0,-1 0 0 0 0,1 0 0 0 0,0 0 0 0 0,-1 1 0 0 0,1-1 1 0 0,0 0-1 0 0,-1 0 0 0 0,1 0 0 0 0,0 0 0 0 0,-1 0 0 0 0,1 0 0 0 0,0-1 0 0 0,-1 1 0 0 0,1 0 0 0 0,-1 0 0 0 0,1 0 0 0 0,0-1 0 0 0,-1 1 1 0 0,1 0-1 0 0,-1-1 0 0 0,1 1 0 0 0,0 0 0 0 0,-1-1 0 0 0,1 1 0 0 0,-1-1 0 0 0,1 1 0 0 0,-1-1 0 0 0,0 1 0 0 0,1-1-10 0 0,0 0 23 0 0,2-1-41 0 0,-1-1-1 0 0,0 1 1 0 0,0-1-1 0 0,0 1 1 0 0,0-1-1 0 0,0 1 1 0 0,0-1-1 0 0,-1 0 0 0 0,0 0 1 0 0,1 0-1 0 0,-1 0 1 0 0,0-1 18 0 0,8-40-145 0 0,-4 14 99 0 0,5-25-145 0 0,-2 0-1 0 0,1-51 192 0 0,-5-142-1141 0 0,-4 180 1314 0 0,5 0-162 0 0,-5 66 48 0 0,0 2 43 0 0,1 3 58 0 0,2 15-1 0 0,0 1 0 0 0,-1 0 1 0 0,-1 0-1 0 0,0 0 0 0 0,-3 16-159 0 0,1 8 76 0 0,11 227 263 0 0,-3-199-727 0 0,4-2 0 0 0,8 26 388 0 0,-15-82-1127 0 0,0 0 1 0 0,5 8 1126 0 0,-4-8-1314 0 0</inkml:trace>
  <inkml:trace contextRef="#ctx0" brushRef="#br0" timeOffset="3922.886">3547 1062 456 0 0,'-9'-17'0'0'0,"9"16"6"0"0,0 1 1 0 0,-1 0-1 0 0,1-1 1 0 0,0 1-1 0 0,0 0 1 0 0,-1-1-1 0 0,1 1 1 0 0,0 0-1 0 0,-1 0 1 0 0,1-1-1 0 0,0 1 1 0 0,-1 0-1 0 0,1 0 1 0 0,0 0-1 0 0,-1 0 1 0 0,1 0-1 0 0,-1-1 1 0 0,1 1-1 0 0,0 0 1 0 0,-1 0-1 0 0,1 0 1 0 0,-1 0-1 0 0,1 0 1 0 0,0 0-1 0 0,-1 0 1 0 0,1 0-1 0 0,0 0 1 0 0,-1 1-1 0 0,1-1 1 0 0,-1 0-1 0 0,1 0 1 0 0,0 0-1 0 0,-1 0 1 0 0,1 0-1 0 0,0 1 1 0 0,-1-1-1 0 0,1 0 1 0 0,0 0-1 0 0,-1 1 1 0 0,1-1-1 0 0,-1 0-6 0 0,-12 11 3086 0 0,13-11-2742 0 0,-27 21 9202 0 0,-13 4-5192 0 0,16-10-3508 0 0,13-8-568 0 0,-7 6-224 0 0,-1-2 0 0 0,-1 0 0 0 0,0-1 0 0 0,0-1-1 0 0,-1 0 1 0 0,-11 1-54 0 0,29-9-190 0 0,-11 2 230 0 0,0 1 1 0 0,0-2 0 0 0,-10 1-41 0 0,-6-6-5209 0 0,7-4-901 0 0</inkml:trace>
  <inkml:trace contextRef="#ctx0" brushRef="#br0" timeOffset="4424.491">3597 1037 8288 0 0,'25'82'769'0'0,"-10"-20"3360"0"0,-2 0 0 0 0,-2 11-4129 0 0,-6-39 473 0 0,8 21-473 0 0,2 14 1323 0 0,-16-69-1280 0 0,1 0 0 0 0,0 1 0 0 0,0-1 0 0 0,0 1 0 0 0,0-1 0 0 0,1 0 0 0 0,-1 1-1 0 0,0-1 1 0 0,0 0 0 0 0,0 1 0 0 0,0-1 0 0 0,0 0 0 0 0,0 1 0 0 0,0-1 0 0 0,1 0-1 0 0,-1 1 1 0 0,0-1 0 0 0,0 0 0 0 0,0 0 0 0 0,1 1 0 0 0,-1-1 0 0 0,0 0 0 0 0,0 0-1 0 0,1 1 1 0 0,-1-1 0 0 0,0 0 0 0 0,1 0 0 0 0,-1 0 0 0 0,0 0 0 0 0,1 1 0 0 0,-1-1 0 0 0,0 0-1 0 0,1 0 1 0 0,-1 0 0 0 0,0 0 0 0 0,1 0 0 0 0,-1 0 0 0 0,0 0 0 0 0,1 0 0 0 0,-1 0-1 0 0,0 0 1 0 0,1 0 0 0 0,-1 0 0 0 0,0 0 0 0 0,1 0 0 0 0,-1 0 0 0 0,0 0 0 0 0,1-1-1 0 0,-1 1 1 0 0,1 0-43 0 0,0-1 43 0 0,0 1 0 0 0,0-1-1 0 0,0 0 1 0 0,0 0 0 0 0,0 1-1 0 0,0-1 1 0 0,0 0 0 0 0,0 0-1 0 0,0 0 1 0 0,-1 0 0 0 0,1 0-1 0 0,0-1-42 0 0,4-15 439 0 0,-5 14-374 0 0,1 0 0 0 0,-1 0 0 0 0,1 1 1 0 0,0-1-1 0 0,0 0 0 0 0,0 0 0 0 0,1 0-65 0 0,5-9 220 0 0,0-2 0 0 0,-1 1 0 0 0,0-4-220 0 0,-4 13 18 0 0,0 0 1 0 0,0 0-1 0 0,0 1 1 0 0,0-1-1 0 0,1 1 0 0 0,2-3-18 0 0,-2 2 16 0 0,-1 1 0 0 0,0 0 0 0 0,1 0 0 0 0,-1-1 0 0 0,0 1-1 0 0,-1-1 1 0 0,2-2-16 0 0,3-15 173 0 0,-4 12-54 0 0,1 0-1 0 0,0 1 1 0 0,0 0-1 0 0,3-5-118 0 0,2-1-47 0 0,-6 10 20 0 0,-1 0 0 0 0,1 1 0 0 0,0-1 0 0 0,0 1 0 0 0,0-1 0 0 0,1 1-1 0 0,-1 0 1 0 0,1 0 0 0 0,0 0 0 0 0,0 1 0 0 0,0-1 0 0 0,0 0-1 0 0,0 1 1 0 0,1 0 27 0 0,5-3 158 0 0,-5 3-86 0 0,0 1 0 0 0,-1-1 1 0 0,1 1-1 0 0,0-1 1 0 0,0 1-1 0 0,0 0 1 0 0,0 1-1 0 0,0-1 1 0 0,0 1-73 0 0,-3 0-9 0 0,-1 0 1 0 0,1 0 0 0 0,-1 0-1 0 0,0 0 1 0 0,1 1 0 0 0,-1-1-1 0 0,0 0 1 0 0,1 0 0 0 0,-1 0 0 0 0,0 1-1 0 0,1-1 1 0 0,-1 0 0 0 0,0 1-1 0 0,0-1 1 0 0,1 0 0 0 0,-1 1-1 0 0,0-1 1 0 0,0 0 0 0 0,1 1 0 0 0,-1-1-1 0 0,0 1 1 0 0,0-1 0 0 0,0 0-1 0 0,0 1 1 0 0,0-1 0 0 0,0 1-1 0 0,0-1 1 0 0,0 0 0 0 0,0 1-1 0 0,0-1 1 0 0,0 1 0 0 0,0-1 0 0 0,0 0-1 0 0,0 1 1 0 0,0-1 0 0 0,0 1-1 0 0,0-1 1 0 0,0 0 0 0 0,0 1-1 0 0,-1-1 9 0 0,-4 18-414 0 0,5-17 411 0 0,-19 43-221 0 0,5-15 421 0 0,11-24-131 0 0,0 1-1 0 0,0 0 1 0 0,0 0 0 0 0,0 1-1 0 0,1-1 1 0 0,-1 6-66 0 0,2-4-14 0 0,1-6-10 0 0,0 1-1 0 0,-1-1 1 0 0,1 0 0 0 0,-1 0-1 0 0,1 1 1 0 0,-1-1-1 0 0,0 0 1 0 0,0 0 0 0 0,0 2 24 0 0,-1-2-35 0 0,1 1-1 0 0,-1-1 1 0 0,1 1 0 0 0,0 0 0 0 0,0 0 0 0 0,0-1 0 0 0,-1 3 35 0 0,2-3-8 0 0,0 0 0 0 0,0-1 0 0 0,1 1 0 0 0,-1 0 0 0 0,0-1 0 0 0,0 1 0 0 0,1-1 0 0 0,-1 1 0 0 0,1 0 0 0 0,0-1 0 0 0,-1 1 0 0 0,1-1 0 0 0,0 0 0 0 0,0 1 0 0 0,0 0 8 0 0,5 8 88 0 0,-1 0 0 0 0,-1 0 0 0 0,0 1 0 0 0,0-1 0 0 0,1 11-88 0 0,-5-20 0 0 0,0-1 0 0 0,0 1 0 0 0,1-1 0 0 0,-1 1 0 0 0,0 0 0 0 0,0-1 0 0 0,0 1 0 0 0,1-1 0 0 0,-1 1 0 0 0,0-1 0 0 0,1 1-1 0 0,-1-1 1 0 0,0 1 0 0 0,1-1 0 0 0,-1 1 0 0 0,0-1 0 0 0,1 0 0 0 0,-1 1 0 0 0,1-1 0 0 0,-1 1 0 0 0,1-1 0 0 0,-1 0 0 0 0,1 0 0 0 0,-1 1 0 0 0,1-1 0 0 0,0 0 0 0 0,0 0-20 0 0,0 0 0 0 0,0 0 0 0 0,0 0 0 0 0,0 0 0 0 0,0 0 0 0 0,0 0 0 0 0,1 0 0 0 0,-1-1 0 0 0,0 1 0 0 0,0 0 0 0 0,0-1 0 0 0,0 1 0 0 0,-1-1 0 0 0,2 0 20 0 0,2-1-23 0 0,0-1 1 0 0,-1 1-1 0 0,1-1 0 0 0,-1 0 1 0 0,1 0-1 0 0,-1-1 0 0 0,0 1 23 0 0,3-7 14 0 0,0 1 1 0 0,-1-1-1 0 0,0 0 0 0 0,0 0 0 0 0,-1-1 0 0 0,0 1 0 0 0,-1-1 1 0 0,0-3-15 0 0,-1 1 131 0 0,0 1 1 0 0,-1-1 0 0 0,-1 1-1 0 0,-1-9-131 0 0,1-3-24 0 0,5 4-242 0 0,-5 19 92 0 0,0 1 48 0 0,0 0 206 0 0,0 8 278 0 0,0 6-409 0 0,1 1-1 0 0,1-1 1 0 0,0 0 0 0 0,1 0-1 0 0,0 0 1 0 0,1-1-1 0 0,0 1 1 0 0,2-1-1 0 0,-1 0 1 0 0,2 0 0 0 0,-1-1-1 0 0,2 1 1 0 0,0-1-1 0 0,6 7 52 0 0,-11-16-195 0 0,0 1 0 0 0,1-1 1 0 0,-1 0-1 0 0,1 0 0 0 0,0 0 0 0 0,0 0 0 0 0,0-1 0 0 0,0 1 0 0 0,0-1 0 0 0,1 0 0 0 0,-1-1 0 0 0,1 1 0 0 0,-1-1 0 0 0,1 1 1 0 0,-1-1-1 0 0,1-1 0 0 0,0 1 0 0 0,-1-1 0 0 0,1 0 0 0 0,0 0 0 0 0,2 0 195 0 0,12-3-1883 0 0</inkml:trace>
  <inkml:trace contextRef="#ctx0" brushRef="#br0" timeOffset="4774.732">4294 450 4608 0 0,'0'0'353'0'0,"0"1"-231"0"0,6 14 847 0 0,-2-8 372 0 0,-1 1 0 0 0,-1-1-1 0 0,1 1 1 0 0,-1 0 0 0 0,0 0-1341 0 0,9 81 4875 0 0,-8-47-3897 0 0,-2 1 0 0 0,-2 9-978 0 0,0-17 216 0 0,4 17-216 0 0,-1 10 94 0 0,-2-25-87 0 0,-1 49 25 0 0,4 0-1 0 0,13 72-31 0 0,-11-124-127 0 0,-3-18-231 0 0,0 0-1 0 0,2 0 1 0 0,0-1 0 0 0,0 1 0 0 0,3 2 358 0 0,1 1-4447 0 0,-3-6-1411 0 0</inkml:trace>
  <inkml:trace contextRef="#ctx0" brushRef="#br0" timeOffset="5154.41">4480 1037 5064 0 0,'0'-8'528'0'0,"0"2"-180"0"0,-9-1 3701 0 0,9 6-3822 0 0,-1 1 0 0 0,0-1 0 0 0,1 0 0 0 0,-1 0 0 0 0,0 0 0 0 0,0 1 0 0 0,0-1 1 0 0,0 1-1 0 0,0-1 0 0 0,0 0 0 0 0,1 1 0 0 0,-1 0 0 0 0,0-1 0 0 0,0 1 0 0 0,-1-1 0 0 0,1 1 0 0 0,0 0 0 0 0,0 0 0 0 0,0 0 0 0 0,0 0 0 0 0,0 0 0 0 0,0 0 0 0 0,0 0 1 0 0,0 0-1 0 0,0 0 0 0 0,0 0 0 0 0,0 0 0 0 0,0 1 0 0 0,0-1 0 0 0,0 0 0 0 0,0 1 0 0 0,0-1 0 0 0,-1 1-227 0 0,-34 16 2446 0 0,0 2 0 0 0,-19 13-2446 0 0,40-24 131 0 0,0 0 1 0 0,-6 1-132 0 0,-22 12-184 0 0,20-9-1924 0 0,17-9 826 0 0</inkml:trace>
  <inkml:trace contextRef="#ctx0" brushRef="#br0" timeOffset="5155.41">4630 1077 13304 0 0,'0'26'584'0'0,"0"-15"128"0"0,0 6-568 0 0,-5-2-144 0 0,5 6 0 0 0,0 7 0 0 0,-3-4 456 0 0,3 1 64 0 0,3 7 16 0 0,-3-7-1 0 0,-3-1-407 0 0,3-1-128 0 0,3 2 80 0 0,2-4-80 0 0,0-6-296 0 0,-2 2-103 0 0,2-1-17 0 0,4-4-5984 0 0</inkml:trace>
  <inkml:trace contextRef="#ctx0" brushRef="#br0" timeOffset="5508.462">4822 1106 12320 0 0,'0'0'564'0'0,"0"1"-10"0"0,6 10-375 0 0,-5-10-176 0 0,0 0 0 0 0,0 0-1 0 0,-1 0 1 0 0,1 1 0 0 0,0-1 0 0 0,-1 0-1 0 0,1 1 1 0 0,-1-1 0 0 0,0 1 0 0 0,1-1-1 0 0,-1 0 1 0 0,0 1 0 0 0,0-1 0 0 0,0 2-3 0 0,1 41 1317 0 0,-1 38 2285 0 0,0 22-1907 0 0,-1-95-1640 0 0,1 0-1 0 0,1 0 1 0 0,-1 0 0 0 0,2 0-1 0 0,-1 0 1 0 0,1 0 0 0 0,0-1-1 0 0,1 1 1 0 0,0 0 0 0 0,1-1-1 0 0,1 4-54 0 0,-2-7-5 0 0,-2-3 41 0 0,0 1 0 0 0,0-1 0 0 0,1 1 0 0 0,-1-1 0 0 0,1 0 0 0 0,0 0 0 0 0,0 0 0 0 0,-1 0 0 0 0,2 1-36 0 0,-2-2 20 0 0,0-1-1 0 0,0 1 1 0 0,0-1 0 0 0,0 0-1 0 0,0 1 1 0 0,0-1-1 0 0,0 0 1 0 0,0 0 0 0 0,1 0-1 0 0,-1 1 1 0 0,0-1 0 0 0,0 0-1 0 0,0 0 1 0 0,0-1-1 0 0,0 1 1 0 0,0 0 0 0 0,0 0-1 0 0,0 0 1 0 0,0-1 0 0 0,0 1-1 0 0,0-1 1 0 0,0 1 0 0 0,0-1-1 0 0,0 1 1 0 0,0-1-1 0 0,0 1 1 0 0,0-1 0 0 0,-1 0-1 0 0,2 0-19 0 0,1-1 30 0 0,1-1-1 0 0,0 0 1 0 0,-1 0-1 0 0,1 0 1 0 0,-1 0-1 0 0,0 0 1 0 0,0-1-1 0 0,0 0 0 0 0,-1 1 1 0 0,1-1-1 0 0,-1 0 1 0 0,0 0-1 0 0,0-1 1 0 0,0 1-1 0 0,0 0 1 0 0,-1 0-1 0 0,0-1 1 0 0,0 1-1 0 0,0-1 0 0 0,-1 1 1 0 0,1-1-1 0 0,-1 0-29 0 0,0-2-4 0 0,0 1-1 0 0,0 0 1 0 0,-1-1-1 0 0,1 1 0 0 0,-2 0 1 0 0,1-1-1 0 0,-1 1 1 0 0,0 0-1 0 0,0 0 1 0 0,0 0-1 0 0,-1 1 0 0 0,0-1 1 0 0,0 0-1 0 0,-2-2 5 0 0,-7-8-24 0 0,0 0 0 0 0,-1 1 0 0 0,0 0 0 0 0,-2 1 0 0 0,1 0 0 0 0,-7-3 24 0 0,-32-21-6615 0 0,35 30-89 0 0</inkml:trace>
  <inkml:trace contextRef="#ctx0" brushRef="#br0" timeOffset="5862.141">5099 1167 11056 0 0,'13'25'1200'0'0,"-10"-21"-1048"0"0,0 0 0 0 0,-1 1 0 0 0,0-1 0 0 0,0 1 1 0 0,0 0-1 0 0,0 0 0 0 0,-1 0 0 0 0,0 1-152 0 0,1 10 994 0 0,2 12 3357 0 0,0 29-4351 0 0,-3-42 510 0 0,-1-13-463 0 0,0 0 0 0 0,0 0 0 0 0,0-1-1 0 0,0 1 1 0 0,0 0 0 0 0,0-1 0 0 0,0 1 0 0 0,0 0-1 0 0,-1 0 1 0 0,1-1 0 0 0,-1 1 0 0 0,1 0-1 0 0,-1-1 1 0 0,1 1 0 0 0,-1-1 0 0 0,0 1-47 0 0,0 0 178 0 0,1-2-19 0 0,0 0-66 0 0,-4-14 26 0 0,1 3-8 0 0,0 0-1 0 0,0 0 1 0 0,2 0 0 0 0,-1 0-1 0 0,1-10-110 0 0,0-12 215 0 0,0 16 0 0 0,1 0-1 0 0,1-9-214 0 0,0 13 57 0 0,1 0-1 0 0,1-1 1 0 0,0 1-1 0 0,1 0 1 0 0,1-1-57 0 0,-5 12 14 0 0,1 1 0 0 0,-1 0 1 0 0,1 0-1 0 0,0 0 0 0 0,-1 0 0 0 0,1 0 0 0 0,0 0 1 0 0,0 0-1 0 0,0 0 0 0 0,0 0 0 0 0,-1 0 0 0 0,1 1 1 0 0,0-1-1 0 0,0 0 0 0 0,1 0 0 0 0,-1 1 0 0 0,0-1 1 0 0,0 1-1 0 0,0-1 0 0 0,0 1 0 0 0,1 0 0 0 0,-1-1 1 0 0,0 1-1 0 0,0 0 0 0 0,0 0 0 0 0,1 0 0 0 0,-1 0 1 0 0,0 0-1 0 0,0 0 0 0 0,1 0 0 0 0,-1 0 0 0 0,0 0 1 0 0,0 0-1 0 0,1 1 0 0 0,-1-1 0 0 0,0 1 0 0 0,0-1 1 0 0,0 1-1 0 0,0-1 0 0 0,0 1 0 0 0,1 0 0 0 0,-1-1 1 0 0,0 2-15 0 0,4 3 30 0 0,0 1 1 0 0,0 0-1 0 0,-1 1 1 0 0,0-1-1 0 0,0 1 1 0 0,-1 0-1 0 0,0-1 1 0 0,0 1-1 0 0,0 1 1 0 0,-1-1-1 0 0,1 5-30 0 0,2 3-2 0 0,0-1-1 0 0,5 10 3 0 0,-7-16 9 0 0,1 0-1 0 0,-2 0 1 0 0,1 1 0 0 0,-1-1-1 0 0,0 0 1 0 0,-1 1-1 0 0,0 5-8 0 0,1-8 3 0 0,-1 0-1 0 0,1 0 0 0 0,0 0 1 0 0,0 0-1 0 0,2 3-2 0 0,5 17 11 0 0,-9-26-29 0 0,0 1-1 0 0,0-1 1 0 0,1 1 0 0 0,-1 0-1 0 0,0-1 1 0 0,0 1 0 0 0,0-1-1 0 0,1 1 1 0 0,-1-1-1 0 0,0 1 1 0 0,0-1 0 0 0,1 1-1 0 0,-1-1 1 0 0,1 1 0 0 0,-1-1-1 0 0,0 0 1 0 0,1 1 0 0 0,-1-1-1 0 0,1 0 1 0 0,-1 1 0 0 0,1-1-1 0 0,-1 0 1 0 0,1 1 0 0 0,-1-1-1 0 0,1 0 1 0 0,-1 0-1 0 0,1 0 1 0 0,-1 1 0 0 0,1-1-1 0 0,-1 0 1 0 0,1 0 18 0 0,0 0-150 0 0,0 0-1 0 0,0 0 1 0 0,0-1 0 0 0,0 1-1 0 0,0 0 1 0 0,0-1-1 0 0,0 1 1 0 0,-1 0 0 0 0,1-1-1 0 0,0 1 1 0 0,0-1 0 0 0,0 0-1 0 0,0 1 1 0 0,-1-1-1 0 0,1 1 1 0 0,0-1 0 0 0,0 0 150 0 0,7-11-7285 0 0</inkml:trace>
  <inkml:trace contextRef="#ctx0" brushRef="#br0" timeOffset="5863.141">5057 786 5064 0 0,'-1'1'102'0'0,"-1"0"0"0"0,1 0 0 0 0,-1 0 0 0 0,0 0 0 0 0,1 0 0 0 0,-1 0 0 0 0,0-1 0 0 0,0 1 0 0 0,1-1 0 0 0,-1 1 0 0 0,0-1 0 0 0,0 0 1 0 0,0 0-1 0 0,0 0 0 0 0,0 0 0 0 0,1 0 0 0 0,-3 0-102 0 0,2 0 847 0 0,-1 0 1 0 0,0 0-1 0 0,1 0 0 0 0,-1 0 1 0 0,0 1-1 0 0,1-1 1 0 0,-1 1-1 0 0,-1 0-847 0 0,-1 1 1209 0 0,1 0 0 0 0,0 1 0 0 0,0-1-1 0 0,0 1 1 0 0,-3 2-1209 0 0,6-4 212 0 0,0 0-1 0 0,0 0 1 0 0,0 1 0 0 0,0-1-1 0 0,0 0 1 0 0,0 0 0 0 0,0 1-1 0 0,0-1 1 0 0,0 0-1 0 0,1 1 1 0 0,-1-1 0 0 0,1 1-1 0 0,-1-1 1 0 0,1 1-1 0 0,0-1 1 0 0,-1 1 0 0 0,1-1-1 0 0,0 2-211 0 0,-10 14-1153 0 0,10-17-110 0 0</inkml:trace>
  <inkml:trace contextRef="#ctx0" brushRef="#br0" timeOffset="6191.265">5782 944 17503 0 0,'1'2'803'0'0,"1"5"-192"0"0,-1-5-562 0 0,0 1 0 0 0,0-1 0 0 0,-1 1 0 0 0,1-1 0 0 0,-1 1 0 0 0,1-1 0 0 0,-1 1 0 0 0,0-1 0 0 0,0 1 0 0 0,0 1-49 0 0,-4 19-64 0 0,3-12 710 0 0,-1 1-1 0 0,-1-1 1 0 0,0 1 0 0 0,0-1-1 0 0,-4 9-645 0 0,-5 6 620 0 0,2 1 0 0 0,1 0 0 0 0,0 7-620 0 0,1-11 317 0 0,5-14-269 0 0,0 1 0 0 0,1-1 1 0 0,-1 7-49 0 0,-2 10-31 0 0,2-16-2755 0 0,3-8 1551 0 0,0-2-287 0 0</inkml:trace>
  <inkml:trace contextRef="#ctx0" brushRef="#br0" timeOffset="6527.368">6004 1017 10592 0 0,'0'2'268'0'0,"0"-2"-222"0"0,0 1 0 0 0,0 0 0 0 0,0-1 0 0 0,0 1 0 0 0,0-1 0 0 0,0 1 0 0 0,0 0 0 0 0,0-1 0 0 0,0 1 0 0 0,0-1 0 0 0,0 1 0 0 0,1 0 0 0 0,-1-1 0 0 0,0 1 0 0 0,0-1 0 0 0,1 1 0 0 0,-1-1 0 0 0,0 1 0 0 0,1-1 0 0 0,-1 1 0 0 0,0-1 0 0 0,1 0 0 0 0,0 1-46 0 0,-1 1 1184 0 0,0-2 352 0 0,0 0 68 0 0,0 0-92 0 0,0 0-456 0 0,0 0-199 0 0,0 0-38 0 0,0 0-48 0 0,0 12 362 0 0,0-6-992 0 0,-1 0 0 0 0,-1 1 0 0 0,1-1 1 0 0,-1-1-1 0 0,0 1 0 0 0,-1 0 0 0 0,1 0 0 0 0,-2 1-141 0 0,0 2 0 0 0,7 1 0 0 0,0 1 0 0 0,-3-8 0 0 0,0 0 0 0 0,0 0 0 0 0,-1 0 0 0 0,1 0 0 0 0,-1 0 0 0 0,-1 3 0 0 0,2-5 28 0 0,-1 0 0 0 0,1 0-1 0 0,0 0 1 0 0,0 0 0 0 0,0 0-1 0 0,-1 0 1 0 0,1 0 0 0 0,0 0-1 0 0,0 0 1 0 0,0 0 0 0 0,1 0-1 0 0,-1 0 1 0 0,0 0 0 0 0,0 0-1 0 0,0 0 1 0 0,1 1-28 0 0,-1-2 19 0 0,0 0 0 0 0,0 0-1 0 0,0 1 1 0 0,0-1 0 0 0,0 0 0 0 0,0 0 0 0 0,1 0-1 0 0,-1 1 1 0 0,0-1 0 0 0,0 0 0 0 0,0 0 0 0 0,-1 0-1 0 0,1 1 1 0 0,0-1 0 0 0,0 0 0 0 0,0 0 0 0 0,0 0-1 0 0,0 1 1 0 0,0-1 0 0 0,0 0 0 0 0,0 0 0 0 0,0 0-1 0 0,0 0 1 0 0,0 1 0 0 0,-1-1 0 0 0,1 0 0 0 0,0 0-1 0 0,0 0 1 0 0,0 0 0 0 0,0 0 0 0 0,0 0 0 0 0,-1 1-1 0 0,1-1 1 0 0,0 0 0 0 0,0 0 0 0 0,0 0 0 0 0,0 0-1 0 0,-1 0 1 0 0,1 0 0 0 0,0 0-19 0 0,0 0 28 0 0,-1 0-1 0 0,1 1 1 0 0,0-1-1 0 0,0 0 1 0 0,-1 0-1 0 0,1 0 1 0 0,0 0-1 0 0,0 0 1 0 0,0 1-1 0 0,-1-1 1 0 0,1 0-1 0 0,0 0 1 0 0,0 1-1 0 0,0-1 1 0 0,-1 0-1 0 0,1 0 1 0 0,0 0-1 0 0,0 1 1 0 0,0-1-1 0 0,0 0 1 0 0,0 1-1 0 0,0-1 1 0 0,0 0-1 0 0,0 0 1 0 0,0 1-28 0 0,-1 1 79 0 0,2 15 7 0 0,13 44-86 0 0,-6-25 0 0 0,-7-31 0 0 0,1-1 0 0 0,-1 1 0 0 0,0 0 0 0 0,0 0 0 0 0,0 0 0 0 0,0 1 0 0 0,-1-1 0 0 0,0 0 0 0 0,0 0 0 0 0,-1 0 0 0 0,1 0 0 0 0,-1 0 0 0 0,-1 2 0 0 0,-4 12 0 0 0,4-12 0 0 0,0 0 0 0 0,-1 0 0 0 0,1 0 0 0 0,-1 0 0 0 0,-1-1 0 0 0,-1 3 0 0 0,4-8-8 0 0,0 0 0 0 0,0 0 0 0 0,0 0 0 0 0,0-1 1 0 0,0 1-1 0 0,0 0 0 0 0,0 0 0 0 0,0-1 0 0 0,-1 1 0 0 0,1 0 0 0 0,0-1 0 0 0,0 1 0 0 0,-1-1 0 0 0,1 0 0 0 0,0 1 0 0 0,-1-1 0 0 0,1 0 0 0 0,-1 0 0 0 0,1 0 0 0 0,0 0 0 0 0,-1 0 0 0 0,1 0 1 0 0,-1 0-1 0 0,1 0 0 0 0,0-1 0 0 0,-1 1 0 0 0,1-1 0 0 0,0 1 0 0 0,0-1 0 0 0,-1 1 0 0 0,1-1 8 0 0,-3-1-270 0 0,0 1-1 0 0,1-1 1 0 0,-1 0-1 0 0,1-1 1 0 0,-1 1-1 0 0,1-1 1 0 0,0 1 0 0 0,0-1-1 0 0,0 0 1 0 0,-1-2 270 0 0,-19-29-7397 0 0,10 12 809 0 0</inkml:trace>
  <inkml:trace contextRef="#ctx0" brushRef="#br0" timeOffset="6858.482">5737 605 15664 0 0,'0'0'718'0'0,"0"0"-19"0"0,0 1-449 0 0,7 10 404 0 0,-5-9-447 0 0,-1 0 0 0 0,0 0 0 0 0,0-1-1 0 0,0 1 1 0 0,0 0 0 0 0,0 0 0 0 0,-1 0-1 0 0,1 0 1 0 0,0 2-207 0 0,8 31 2156 0 0,4 18-764 0 0,-12-47-1500 0 0,0 0 1 0 0,-1 0 0 0 0,1 0-1 0 0,-1 0 1 0 0,-1 0-1 0 0,1 0 1 0 0,-2 3 107 0 0,2-7-740 0 0,-1 0 1 0 0,0 0-1 0 0,1 1 0 0 0,-1-1 1 0 0,-1 0-1 0 0,1 0 0 0 0,0 0 1 0 0,0 0-1 0 0,-1 0 740 0 0,-10 10-6881 0 0</inkml:trace>
  <inkml:trace contextRef="#ctx0" brushRef="#br0" timeOffset="8162.332">6092 1146 456 0 0,'7'7'2068'0'0,"-6"-5"251"0"0,-1-2 106 0 0,0 0-143 0 0,0 0-707 0 0,0 0-315 0 0,0 0-63 0 0,0 0-91 0 0,0 0-338 0 0,0 0-147 0 0,0 0-28 0 0,0-2-17 0 0,0-1-392 0 0,1 1-1 0 0,-1 0 0 0 0,1-1 1 0 0,-1 1-1 0 0,1 0 1 0 0,0-1-1 0 0,0 1 1 0 0,0 0-1 0 0,0 0 0 0 0,0 0 1 0 0,0-1-1 0 0,1 1 1 0 0,-1 1-1 0 0,2-2-183 0 0,0 0 193 0 0,-3 3-162 0 0,1 0 0 0 0,-1 0 1 0 0,0-1-1 0 0,1 1 1 0 0,-1 0-1 0 0,0 0 0 0 0,1-1 1 0 0,-1 1-1 0 0,0 0 1 0 0,1-1-1 0 0,-1 1 0 0 0,0 0 1 0 0,0-1-1 0 0,1 1 0 0 0,-1 0 1 0 0,0-1-1 0 0,0 1 1 0 0,0 0-1 0 0,0-1 0 0 0,1 1 1 0 0,-1-1-1 0 0,0 1 1 0 0,0 0-1 0 0,0-1 0 0 0,0 0-31 0 0,0 0 467 0 0,0 1-90 0 0,4 0-27 0 0,16 0 1111 0 0,-20 0-1622 0 0,1 0 1 0 0,-1 0 0 0 0,1 0-1 0 0,-1 0 1 0 0,1 0 0 0 0,0 0-1 0 0,-1 0 1 0 0,1 0 0 0 0,-1 0 0 0 0,1 0-1 0 0,-1 0 1 0 0,1 1 0 0 0,-1-1-1 0 0,1 0 1 0 0,-1 0 0 0 0,1 1-1 0 0,-1-1 1 0 0,1 0 0 0 0,-1 1-1 0 0,1-1 161 0 0,-1 0-1632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51:31.1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101 155 21823 0 0,'0'0'498'0'0,"0"0"72"0"0,1 2 34 0 0,1 2-493 0 0,-1 1 0 0 0,0 0 0 0 0,0 0 0 0 0,0 0-1 0 0,-1 1 1 0 0,0-1 0 0 0,0 2-111 0 0,-2 40-29 0 0,1-44 58 0 0,-16 132 1555 0 0,-35 129-1584 0 0,33-174-26 0 0,12-64-79 0 0,5-17 122 0 0,-1 0 0 0 0,1 0 0 0 0,1 0 1 0 0,-1 6-18 0 0,2-13 110 0 0,1-3-102 0 0,0 1-1 0 0,0-1 1 0 0,0 0-1 0 0,-1 0 1 0 0,1 0-1 0 0,0 0 0 0 0,-1 0 1 0 0,1 0-1 0 0,-1 0 1 0 0,1 0-1 0 0,-1 0 1 0 0,1 0-1 0 0,-1 0 1 0 0,0-1-1 0 0,0 0-7 0 0,43-178 0 0 0,11-45 0 0 0,-32 128 0 0 0,-14 60 0 0 0,1 0 0 0 0,11-28 0 0 0,-20 64 0 0 0,0 1 0 0 0,0-1 0 0 0,0 1 0 0 0,0 0 0 0 0,0-1 0 0 0,0 1 0 0 0,1 0 0 0 0,-1-1 0 0 0,0 1 0 0 0,0 0 0 0 0,0-1 0 0 0,0 1 0 0 0,1 0 0 0 0,-1-1 0 0 0,0 1 1 0 0,0 0-1 0 0,1-1 0 0 0,-1 1 0 0 0,0 0 0 0 0,1 0 0 0 0,-1-1 0 0 0,0 1 0 0 0,1 0 0 0 0,-1 0 0 0 0,0 0 0 0 0,1 0 0 0 0,-1-1 0 0 0,0 1 0 0 0,1 0 0 0 0,-1 0 0 0 0,0 0 0 0 0,1 0 0 0 0,-1 0 0 0 0,1 0 0 0 0,0 1 0 0 0,-1-1 0 0 0,1 1-1 0 0,-1-1 1 0 0,1 1 0 0 0,-1-1 0 0 0,1 1 0 0 0,-1 0 0 0 0,1-1 0 0 0,-1 1 0 0 0,1-1 0 0 0,-1 1-1 0 0,0 0 1 0 0,1 0 0 0 0,-1 0 0 0 0,9 28 13 0 0,-2 6 17 0 0,-2 1-1 0 0,-1 8-29 0 0,2 13 1 0 0,-2 1-1 0 0,-3-39 0 0 0,0 1 0 0 0,2-1 0 0 0,0 0 0 0 0,0-1 0 0 0,2 1 0 0 0,4 9 0 0 0,-9-27 3 0 0,1 1 0 0 0,-1-1 0 0 0,1 1 0 0 0,0-1-1 0 0,-1 1 1 0 0,1-1 0 0 0,0 0 0 0 0,0 1 0 0 0,0-1 0 0 0,0 0-1 0 0,0 0 1 0 0,0 0 0 0 0,0 0 0 0 0,1 0 0 0 0,-1 0-1 0 0,0 0 1 0 0,0 0 0 0 0,1 0 0 0 0,-1-1 0 0 0,1 1 0 0 0,-1 0-1 0 0,1-1 1 0 0,-1 1 0 0 0,1-1 0 0 0,-1 0 0 0 0,1 1 0 0 0,-1-1-1 0 0,1 0 1 0 0,-1 0 0 0 0,2 0-3 0 0,0-1 3 0 0,0 0 0 0 0,0 1 0 0 0,0-2 0 0 0,0 1-1 0 0,-1 0 1 0 0,1 0 0 0 0,0-1 0 0 0,-1 0 0 0 0,1 1 0 0 0,-1-1 0 0 0,1 0 0 0 0,-1 0-1 0 0,0 0 1 0 0,0-1 0 0 0,2-1-3 0 0,27-37 0 0 0,17-29 0 0 0,-39 56 0 0 0,33-46-118 0 0,-36 50 29 0 0,1 1 0 0 0,0 0 0 0 0,0 0 1 0 0,2 0 88 0 0,-6 6 24 0 0,-1 0 0 0 0,1 0 0 0 0,0 1 1 0 0,0 0-1 0 0,0-1 0 0 0,0 1 0 0 0,1 0 0 0 0,-1 1 1 0 0,1-1-1 0 0,-1 1 0 0 0,1-1 0 0 0,-1 1 1 0 0,4-1-25 0 0,-4 2 10 0 0,-1 1 0 0 0,0-1 1 0 0,1 0-1 0 0,-1 0 1 0 0,0 1-1 0 0,1 0 1 0 0,-1-1-1 0 0,0 1 1 0 0,0 0-1 0 0,0 0 0 0 0,1 0 1 0 0,-1 0-1 0 0,0 0 1 0 0,0 1-1 0 0,-1-1 1 0 0,1 1-1 0 0,0-1 1 0 0,0 1-1 0 0,-1 0 0 0 0,1 0 1 0 0,-1-1-1 0 0,2 3-10 0 0,4 7-1 0 0,0 0-1 0 0,0 1 0 0 0,3 8 2 0 0,-5-11 6 0 0,12 27-25 0 0,5 18 19 0 0,-11-24-56 0 0,1-1 1 0 0,14 23 55 0 0,-18-39-48 0 0,0 0 0 0 0,1-1 0 0 0,0 0 0 0 0,0 0 1 0 0,4 2 47 0 0,-10-11-9 0 0,0 0 1 0 0,0-1-1 0 0,1 1 0 0 0,-1-1 1 0 0,1 1-1 0 0,-1-1 1 0 0,1 0-1 0 0,0 0 1 0 0,0-1-1 0 0,-1 1 1 0 0,1-1-1 0 0,0 0 1 0 0,1 0-1 0 0,-1 0 1 0 0,0 0-1 0 0,0-1 1 0 0,0 0-1 0 0,0 0 1 0 0,1 0-1 0 0,2 0 9 0 0,-4-1 10 0 0,0 0 0 0 0,0 0 0 0 0,0-1 0 0 0,0 1 0 0 0,0-1 0 0 0,0 1 0 0 0,0-1 0 0 0,0 0 0 0 0,0 0 0 0 0,-1 0 0 0 0,1 0 0 0 0,-1-1 0 0 0,0 1 0 0 0,2-2-10 0 0,1-3-62 0 0,1 0 0 0 0,-1-1 0 0 0,0 0 0 0 0,2-5 62 0 0,-4 5 4 0 0,1 0-1 0 0,-1 0 0 0 0,-1-1 1 0 0,0 1-1 0 0,0-1 1 0 0,0 0-1 0 0,-1 0 0 0 0,0 0 1 0 0,-1-5-4 0 0,0 7 10 0 0,-1 0-1 0 0,1 0 1 0 0,-1 0 0 0 0,0 0 0 0 0,-1 0-1 0 0,0 0 1 0 0,0 1 0 0 0,0-1 0 0 0,-1 1 0 0 0,0-1-1 0 0,0 1 1 0 0,-1 0-10 0 0,3 4-10 0 0,0 1-1 0 0,0 0 1 0 0,1 0-1 0 0,-1 0 0 0 0,0 0 1 0 0,0 0-1 0 0,0 0 1 0 0,0 0-1 0 0,0 0 1 0 0,-1 1-1 0 0,1-1 0 0 0,0 0 1 0 0,-1 0 10 0 0,-2 0 19 0 0,1 0 0 0 0,0 1 0 0 0,0-1 0 0 0,-1 1 0 0 0,1 0 0 0 0,0 0 0 0 0,-1 0 0 0 0,1 0 0 0 0,-2 1-19 0 0,2 0 3 0 0,0 0 0 0 0,0 0 0 0 0,0 0 0 0 0,0 0 0 0 0,1 1 1 0 0,-1-1-1 0 0,1 1 0 0 0,-1 0 0 0 0,1-1 0 0 0,-1 1 0 0 0,1 0 1 0 0,0 1-1 0 0,0-1 0 0 0,0 0 0 0 0,0 1 0 0 0,0-1 1 0 0,1 1-1 0 0,-1-1 0 0 0,1 1 0 0 0,0 0 0 0 0,-1-1 0 0 0,1 4-3 0 0,-2 0-5 0 0,1 0-1 0 0,0 1 1 0 0,0-1-1 0 0,1 1 1 0 0,0-1-1 0 0,0 1 1 0 0,0 0-1 0 0,1-1 1 0 0,0 1-1 0 0,0 3 6 0 0,2-3-2 0 0,-1-1 0 0 0,1 1 0 0 0,0 0 0 0 0,0-1-1 0 0,1 0 1 0 0,3 6 2 0 0,-5-9 0 0 0,1 1 0 0 0,0-1 0 0 0,0-1 0 0 0,0 1 1 0 0,0 0-1 0 0,1 0 0 0 0,-1-1 0 0 0,1 1 0 0 0,0-1 0 0 0,-1 0 0 0 0,1 0 0 0 0,0 0 0 0 0,0 0 0 0 0,1 0 0 0 0,8 3 1 0 0,-10-4 0 0 0,-1 0-1 0 0,1 0 1 0 0,0 0 0 0 0,0 0 0 0 0,0 0-1 0 0,1-1 1 0 0,-1 1 0 0 0,0-1 0 0 0,0 0-1 0 0,0 1 1 0 0,0-1 0 0 0,0 0 0 0 0,1 0-1 0 0,-1 0 1 0 0,2-1-1 0 0,10-1 31 0 0,-12 2-26 0 0,-1 0-1 0 0,1-1 1 0 0,0 1 0 0 0,0 0-1 0 0,-1-1 1 0 0,1 1 0 0 0,0-1-1 0 0,-1 0 1 0 0,1 1 0 0 0,-1-1-1 0 0,1 0 1 0 0,-1 0 0 0 0,1 0-1 0 0,-1 0 1 0 0,0 0 0 0 0,1 0-1 0 0,-1 0 1 0 0,0-1 0 0 0,0 1-1 0 0,0-1-4 0 0,12-11 10 0 0,-10 9-15 0 0,1 1 1 0 0,-1-1-1 0 0,0 0 0 0 0,0 0 1 0 0,2-4 4 0 0,5-6-174 0 0,-9 12 168 0 0,0 1 1 0 0,1 0 0 0 0,-1-1 0 0 0,0 0-1 0 0,0 1 1 0 0,0-1 0 0 0,0 0 0 0 0,-1 1 0 0 0,1-2 5 0 0,1-1 16 0 0,-1 8-51 0 0,-2 8-40 0 0,-3 17 92 0 0,1 1 0 0 0,2-1 0 0 0,2 12-17 0 0,0-26-42 0 0,0 1-1 0 0,2 0 1 0 0,0 0-1 0 0,1-1 1 0 0,0 1-1 0 0,7 14 43 0 0,-9-27-275 0 0,-1 0 1 0 0,1 0-1 0 0,-1 0 0 0 0,1 0 0 0 0,0 0 1 0 0,0 0-1 0 0,0-1 0 0 0,0 1 0 0 0,1-1 1 0 0,-1 1-1 0 0,1-1 0 0 0,0 0 0 0 0,-1 0 0 0 0,3 1 275 0 0,-3-2-263 0 0,0 0 0 0 0,0 0-1 0 0,0-1 1 0 0,1 1-1 0 0,-1-1 1 0 0,0 1-1 0 0,0-1 1 0 0,1 0 0 0 0,-1 0-1 0 0,0 0 1 0 0,0 0-1 0 0,1 0 1 0 0,-1-1-1 0 0,0 1 1 0 0,0-1 0 0 0,1 1-1 0 0,-1-1 1 0 0,0 0-1 0 0,0 0 1 0 0,0 0-1 0 0,0 0 1 0 0,0 0 0 0 0,0 0-1 0 0,0-1 264 0 0,31-21-2468 0 0,-3-6-10 0 0</inkml:trace>
  <inkml:trace contextRef="#ctx0" brushRef="#br0" timeOffset="486.932">1411 13 15664 0 0,'0'0'718'0'0,"1"-1"-19"0"0,4-5-449 0 0,-5 6-220 0 0,0-1 0 0 0,1 1 0 0 0,-1 0 0 0 0,0 0 0 0 0,0-1 0 0 0,0 1 0 0 0,0 0 0 0 0,0 0 0 0 0,0 0 0 0 0,0-1-1 0 0,1 1 1 0 0,-1 0 0 0 0,0 0 0 0 0,0 0 0 0 0,0-1 0 0 0,1 1 0 0 0,-1 0 0 0 0,0 0 0 0 0,0 0 0 0 0,0 0 0 0 0,1-1 0 0 0,-1 1-1 0 0,0 0 1 0 0,0 0 0 0 0,1 0 0 0 0,-1 0 0 0 0,0 0 0 0 0,0 0 0 0 0,1 0 0 0 0,-1 0 0 0 0,0 0 0 0 0,0 0 0 0 0,1 0-1 0 0,-1 0 1 0 0,0 0 0 0 0,1 0 0 0 0,-1 0 0 0 0,0 0 0 0 0,0 0 0 0 0,1 0 0 0 0,-1 0 0 0 0,0 0 0 0 0,0 1 0 0 0,1-1-1 0 0,-1 0 1 0 0,0 0 0 0 0,0 0 0 0 0,0 0 0 0 0,1 1 0 0 0,-1-1 0 0 0,0 0 0 0 0,0 0 0 0 0,0 0 0 0 0,0 1 0 0 0,1-1 0 0 0,-1 0-30 0 0,6 15 1617 0 0,-5-14-1378 0 0,3 17 506 0 0,0-1-1 0 0,-2 1 0 0 0,0 0 1 0 0,0-1-1 0 0,-2 1 0 0 0,-1 18-744 0 0,0-2 120 0 0,-6 144-317 0 0,1-81 383 0 0,-2 7 36 0 0,2-33 108 0 0,4 1-330 0 0,6 19 299 0 0,-4-90-294 0 0,0-1 0 0 0,0 1 1 0 0,0 0-1 0 0,0 0 0 0 0,0 0 1 0 0,0 0-1 0 0,0 0 0 0 0,0 0 1 0 0,1 0-1 0 0,-1-1 0 0 0,0 1 1 0 0,0 0-1 0 0,1 0 0 0 0,-1 0 1 0 0,0 0-1 0 0,1-1 0 0 0,-1 1 1 0 0,1 0-1 0 0,-1-1 0 0 0,1 1 1 0 0,0 0-1 0 0,-1-1-5 0 0,1 1 8 0 0,-1-1 1 0 0,1 0-1 0 0,0 0 0 0 0,-1 0 0 0 0,1 0 0 0 0,-1 0 1 0 0,1 0-1 0 0,0 0 0 0 0,-1 0 0 0 0,1 0 0 0 0,-1 0 1 0 0,1 0-1 0 0,0 0 0 0 0,-1-1 0 0 0,1 1 0 0 0,-1 0 1 0 0,1 0-1 0 0,-1-1 0 0 0,1 1 0 0 0,-1 0 0 0 0,1-1 1 0 0,-1 1-1 0 0,1-1-8 0 0,2-1 31 0 0,1-1 1 0 0,-1 0-1 0 0,0 0 1 0 0,-1 0 0 0 0,1-1-1 0 0,0 1 1 0 0,-1 0-1 0 0,2-4-31 0 0,58-106 0 0 0,-28 52 0 0 0,-29 54 0 0 0,1-1 0 0 0,-1 1 0 0 0,1 0 0 0 0,2-1 0 0 0,8-11 0 0 0,-13 16 7 0 0,-1 0 0 0 0,1 0 0 0 0,0 0 0 0 0,0 0-1 0 0,0 1 1 0 0,0 0 0 0 0,3-2-7 0 0,-6 4 3 0 0,1-1-1 0 0,-1 1 1 0 0,1 0 0 0 0,-1 0-1 0 0,1-1 1 0 0,-1 1-1 0 0,1 0 1 0 0,-1 0 0 0 0,1 0-1 0 0,-1 0 1 0 0,1 0-1 0 0,-1 0 1 0 0,1 0 0 0 0,-1 0-1 0 0,1 0 1 0 0,-1 0 0 0 0,1 0-1 0 0,-1 0 1 0 0,1 0-1 0 0,-1 0 1 0 0,1 0 0 0 0,-1 1-1 0 0,1-1-2 0 0,-1 0 4 0 0,1 1 1 0 0,-1 0-1 0 0,1-1 0 0 0,-1 1 0 0 0,1 0 0 0 0,-1-1 1 0 0,1 1-1 0 0,-1 0 0 0 0,0 0 0 0 0,0-1 0 0 0,1 1 1 0 0,-1 0-1 0 0,0 0 0 0 0,0-1 0 0 0,0 1 0 0 0,0 0 1 0 0,0 0-1 0 0,0 0 0 0 0,0 0 0 0 0,0 0-4 0 0,0 2 29 0 0,0-1-1 0 0,0 1 1 0 0,0 0-1 0 0,0-1 1 0 0,0 1-1 0 0,-1 0 1 0 0,1 0-1 0 0,-1-1 1 0 0,0 1-1 0 0,1-1 1 0 0,-1 1-1 0 0,-1-1 1 0 0,1 1-1 0 0,0-1 1 0 0,-1 0-1 0 0,-1 3-28 0 0,-1 2-78 0 0,0 1 0 0 0,0 0 0 0 0,0 0 0 0 0,1 0 0 0 0,0 1 0 0 0,-1 7 78 0 0,-3 9 12 0 0,5-17-12 0 0,0 1 0 0 0,0 0 0 0 0,0 6 0 0 0,-3 18 0 0 0,3-25 32 0 0,1-1-1 0 0,-1 1 1 0 0,2 0-1 0 0,-1-1 1 0 0,1 1-1 0 0,0 0 1 0 0,1-1-1 0 0,0 4-31 0 0,-1-9 38 0 0,1 1 1 0 0,-1 0-1 0 0,1-1 0 0 0,0 1 0 0 0,0-1 1 0 0,0 1-1 0 0,0-1 0 0 0,0 1 0 0 0,0-1 1 0 0,1 0-1 0 0,-1 0 0 0 0,1 0 0 0 0,0 1 0 0 0,-1-2 1 0 0,1 1-1 0 0,0 0 0 0 0,0 0 0 0 0,0 0 1 0 0,0-1-1 0 0,1 1 0 0 0,-1-1 0 0 0,0 0 1 0 0,1 0-1 0 0,-1 0 0 0 0,1 0-38 0 0,6 2 93 0 0,1-1 1 0 0,-1 0-1 0 0,0-1 0 0 0,1 0 1 0 0,-1 0-1 0 0,1-1 0 0 0,-1-1 1 0 0,1 1-1 0 0,-1-2 0 0 0,0 1 1 0 0,1-1-1 0 0,3-2-93 0 0,-2 0-86 0 0,0-1 0 0 0,-1 0 0 0 0,1 0 0 0 0,5-5 86 0 0,-12 6-906 0 0,0 0 1 0 0,0 0-1 0 0,0 0 0 0 0,-1 0 1 0 0,1-1-1 0 0,-1 1 0 0 0,0-1 906 0 0,-2 1-1644 0 0</inkml:trace>
  <inkml:trace contextRef="#ctx0" brushRef="#br0" timeOffset="863.173">1954 690 456 0 0,'2'3'-235'0'0,"12"18"1664"0"0,-13-19-732 0 0,0 1 0 0 0,1 0-1 0 0,-1 0 1 0 0,0-1 0 0 0,-1 1 0 0 0,1 0 0 0 0,0 0 0 0 0,-1 0 0 0 0,0 0 0 0 0,0 0 0 0 0,0 1-697 0 0,3 46 6406 0 0,-1 1-3235 0 0,-3-19-1091 0 0,0-19-1264 0 0,1-1 0 0 0,0 0 1 0 0,0 1-1 0 0,2-1 0 0 0,1 9-816 0 0,-3-19 240 0 0,0-2-16 0 0,0 0-55 0 0,2-2-287 0 0,2-1-379 0 0,0-1 1 0 0,-1 0 0 0 0,1 0-1 0 0,-1 0 1 0 0,1 0 496 0 0,6-17-6093 0 0,-5 3-1237 0 0</inkml:trace>
  <inkml:trace contextRef="#ctx0" brushRef="#br0" timeOffset="1445.001">2215 674 15664 0 0,'0'0'356'0'0,"0"0"49"0"0,0 2 21 0 0,3 11 134 0 0,-2 1 0 0 0,0-1 0 0 0,0 0 0 0 0,-1 1 0 0 0,-2 7-560 0 0,1 14 2192 0 0,0 4-1079 0 0,0-22-764 0 0,1 1 1 0 0,0-1-1 0 0,1 0 0 0 0,1 1 0 0 0,2 5-349 0 0,-4-22 9 0 0,0-1-1 0 0,0 0 1 0 0,0 1 0 0 0,0-1 0 0 0,1 0-1 0 0,-1 0 1 0 0,0 1 0 0 0,0-1 0 0 0,0 0-1 0 0,0 1 1 0 0,0-1 0 0 0,0 0 0 0 0,0 0-1 0 0,0 1 1 0 0,1-1 0 0 0,-1 0 0 0 0,0 0-1 0 0,0 1 1 0 0,0-1 0 0 0,1 0-1 0 0,-1 0 1 0 0,0 0 0 0 0,0 1 0 0 0,1-1-1 0 0,-1 0 1 0 0,0 0 0 0 0,0 0 0 0 0,1 0-1 0 0,-1 0 1 0 0,0 0 0 0 0,1 1 0 0 0,-1-1-1 0 0,0 0 1 0 0,0 0 0 0 0,1 0 0 0 0,-1 0-1 0 0,0 0 1 0 0,1 0 0 0 0,-1 0 0 0 0,0 0-1 0 0,1 0-8 0 0,0-1 18 0 0,0 0-1 0 0,0 1 0 0 0,0-1 1 0 0,1 0-1 0 0,-1 0 0 0 0,0 0 1 0 0,0 0-1 0 0,0 0 0 0 0,0 0 1 0 0,0-1-18 0 0,20-30 288 0 0,-17 21-430 0 0,-3 8 75 0 0,0 0 1 0 0,0 0-1 0 0,0 0 1 0 0,1 0-1 0 0,0 0 0 0 0,-1 1 1 0 0,1-1-1 0 0,0 0 0 0 0,0 1 1 0 0,0 0-1 0 0,1-1 67 0 0,-2 1-2 0 0,0 1 0 0 0,0 0-1 0 0,1 0 1 0 0,-1 0 0 0 0,0 0 0 0 0,1 0-1 0 0,-1 0 1 0 0,1 0 0 0 0,-1 0 0 0 0,1 0-1 0 0,-1 1 1 0 0,1-1 0 0 0,-1 0 0 0 0,1 1-1 0 0,0 0 1 0 0,-1-1 0 0 0,1 1 0 0 0,0 0-1 0 0,-1 0 1 0 0,1 0 0 0 0,0 0 0 0 0,0 0 2 0 0,2 1-4 0 0,0 0 0 0 0,1 0 0 0 0,-1 0 1 0 0,0 1-1 0 0,0 0 0 0 0,0-1 1 0 0,0 2 3 0 0,13 4-5 0 0,11 2 53 0 0,-8-2 92 0 0,0-2 0 0 0,1 0-140 0 0,-14-4 28 0 0,0 0 0 0 0,0 0 0 0 0,0-1 0 0 0,0 0 0 0 0,0 0 0 0 0,0 0 0 0 0,0-1 0 0 0,0-1-28 0 0,3 0 16 0 0,3 0 0 0 0,1-1 0 0 0,0-1 0 0 0,-1 0 0 0 0,0-1 0 0 0,10-5-16 0 0,3-1 247 0 0,-28 11-256 0 0,0 1-1 0 0,0-1 1 0 0,0 1 0 0 0,0-1-1 0 0,0 1 1 0 0,0 0 0 0 0,1 0 0 0 0,-1 0-1 0 0,0 0 1 0 0,1 0 0 0 0,-1 1-1 0 0,1-1 1 0 0,-1 0 0 0 0,1 1-1 0 0,-1-1 1 0 0,1 1 0 0 0,0 0 0 0 0,0-1-1 0 0,0 1 1 0 0,0 0 9 0 0,-5 7 23 0 0,0 1 0 0 0,1 0 0 0 0,0 0-23 0 0,1 3 207 0 0,0-1 1 0 0,0 1 0 0 0,1 0 0 0 0,1-1 0 0 0,-1 9-208 0 0,0 0 423 0 0,2-7-205 0 0,0 0 0 0 0,2 0 0 0 0,0 8-218 0 0,1 11 90 0 0,-1-10 410 0 0,1-1-1 0 0,1 0 1 0 0,3 10-500 0 0,4 27 738 0 0,-8-51-644 0 0,0 1 0 0 0,0-1 0 0 0,3 6-94 0 0,3 11-607 0 0,-28-80-1894 0 0,8 22 1274 0 0</inkml:trace>
  <inkml:trace contextRef="#ctx0" brushRef="#br0" timeOffset="1924.658">2008 237 20879 0 0,'0'0'456'0'0,"5"11"96"0"0,7 5 24 0 0,-4-2 8 0 0,4-4-464 0 0,-2 6-120 0 0,2-5 0 0 0,-4-3 0 0 0,4-1 0 0 0,-2-3 0 0 0,2 0 0 0 0,1-4-6176 0 0,-1 0-1247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17T18:51:15.8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6400 3671 24879 0 0,'4'5'440'0'0,"3"3"257"0"0,-1 1 0 0 0,-1-1 0 0 0,3 6-697 0 0,-6-10 21 0 0,-1-1 0 0 0,0 0 0 0 0,1 1 0 0 0,-2-1 0 0 0,1 1 0 0 0,0-1 0 0 0,-1 1 0 0 0,1-1 0 0 0,-1 1 0 0 0,0-1 0 0 0,0 1 0 0 0,-1 0-21 0 0,-9 100 1309 0 0,1-10-244 0 0,-13 48-1065 0 0,-16 61 107 0 0,35-187-111 0 0,-1 9-86 0 0,0-1-1 0 0,1 0 0 0 0,1 1 0 0 0,2 20 91 0 0,8-14-999 0 0,-8-30 837 0 0,0 0-1 0 0,0 0 0 0 0,1 1 0 0 0,-1-1 0 0 0,1 0 0 0 0,-1 0 0 0 0,1 0 0 0 0,-1 0 1 0 0,1 0-1 0 0,0 0 0 0 0,-1 0 0 0 0,1 0 0 0 0,0-1 0 0 0,0 1 0 0 0,0 0 0 0 0,0 0 1 0 0,-1 0-1 0 0,1-1 0 0 0,0 1 0 0 0,0-1 0 0 0,1 1 0 0 0,-1-1 0 0 0,0 1 163 0 0,11-4-1848 0 0</inkml:trace>
  <inkml:trace contextRef="#ctx0" brushRef="#br0" timeOffset="416.043">6632 4120 5064 0 0,'11'35'423'0'0,"-3"0"3744"0"0,3 11 7597 0 0,-10-40-11471 0 0,0-1 1 0 0,-1 1-1 0 0,1 0 0 0 0,-1-1 0 0 0,-1 1 1 0 0,1 0-1 0 0,-1 0 0 0 0,1-1 0 0 0,-2 3-293 0 0,-2 30 449 0 0,3-21-245 0 0,-1 0-1 0 0,0 0 1 0 0,-1 0-204 0 0,0-1-1110 0 0,1 0 0 0 0,-1 16 1110 0 0,3-30-1154 0 0</inkml:trace>
  <inkml:trace contextRef="#ctx0" brushRef="#br0" timeOffset="830.651">6763 4038 19031 0 0,'10'0'2031'0'0,"-7"1"-1935"0"0,0 0 1 0 0,1-1-1 0 0,-1 1 0 0 0,0-1 1 0 0,0 1-1 0 0,0-1 0 0 0,1 0 1 0 0,-1-1-1 0 0,0 1 0 0 0,0 0 0 0 0,0-1 1 0 0,0 0-1 0 0,1 0 0 0 0,-1 0 1 0 0,0 0-1 0 0,-1 0 0 0 0,1-1 1 0 0,0 1-1 0 0,1-2-96 0 0,2 0 91 0 0,0-1-1 0 0,-1 0 1 0 0,1 0 0 0 0,-1-1 0 0 0,0 0-1 0 0,0 0 1 0 0,-1 0 0 0 0,3-3-91 0 0,-6 6-194 0 0,1 0 0 0 0,-1 1 1 0 0,0-1-1 0 0,1 1 0 0 0,0-1 0 0 0,-1 1 1 0 0,1 0-1 0 0,0 0 0 0 0,-1 0 1 0 0,1 0-1 0 0,0 0 0 0 0,0 0 0 0 0,0 0 1 0 0,0 0-1 0 0,0 1 0 0 0,0-1 194 0 0,-1 1-789 0 0,1 0-163 0 0,9 0-362 0 0,-1 1 1 0 0,1 0-1 0 0,-1 0 0 0 0,1 1 1314 0 0,-7-1 2 0 0,1 0 0 0 0,-1 1 0 0 0,0-1 0 0 0,0 1 0 0 0,0 0 0 0 0,3 1-2 0 0,2 4 3374 0 0,-7-6-3109 0 0,0 1-1 0 0,0-1 1 0 0,0 1 0 0 0,1-1 0 0 0,-1 0 0 0 0,0 0 0 0 0,0 0 0 0 0,1 0-1 0 0,-1 0 1 0 0,0-1 0 0 0,1 1 0 0 0,1-1-265 0 0,-2 0 632 0 0,-2 0-21 0 0,0 0-65 0 0,0 0-30 0 0,0 0-4 0 0,0 0 0 0 0,0 0 0 0 0,0 0 0 0 0,0 0 0 0 0,0 0-68 0 0,-2 3-289 0 0,1-2-151 0 0,-3 4 2 0 0,-1 1 0 0 0,1-1 0 0 0,1 1 0 0 0,-1 0 0 0 0,1 0 0 0 0,0 0 1 0 0,0 1-7 0 0,2-4 80 0 0,0 0 0 0 0,0 1 1 0 0,0-1-1 0 0,0 0 1 0 0,-1 0-1 0 0,-1 2-80 0 0,-4 13 222 0 0,6-13-190 0 0,-1 3 7 0 0,1 0-1 0 0,0 1 1 0 0,0-1 0 0 0,0 1-1 0 0,1-1 1 0 0,0 1-1 0 0,1-1 1 0 0,0 4-39 0 0,2 2 34 0 0,-3-7-11 0 0,2 0 1 0 0,-1 1 0 0 0,1-1-1 0 0,0 1-23 0 0,-1-6 8 0 0,0-1 0 0 0,-1 1 1 0 0,1 0-1 0 0,0 0 0 0 0,0-1 0 0 0,0 1 0 0 0,1-1 0 0 0,-1 1 0 0 0,0-1 1 0 0,1 1-1 0 0,-1-1 0 0 0,0 0 0 0 0,1 1 0 0 0,0-1 0 0 0,-1 0 0 0 0,1 0 1 0 0,1 0-9 0 0,-3-1 3 0 0,0 1 0 0 0,1-1 0 0 0,-1 0 1 0 0,1 0-1 0 0,-1 0 0 0 0,1 0 0 0 0,-1 0 1 0 0,1 0-1 0 0,-1 0 0 0 0,1 0 1 0 0,-1 0-1 0 0,0 0 0 0 0,1 0 0 0 0,-1 0 1 0 0,1 0-1 0 0,-1 0 0 0 0,1 0 1 0 0,-1-1-1 0 0,1 1 0 0 0,-1 0 0 0 0,0 0 1 0 0,1 0-1 0 0,-1-1 0 0 0,1 1 0 0 0,-1 0 1 0 0,0-1-1 0 0,1 1-3 0 0,8-15 260 0 0,3-21 133 0 0,-11 30-436 0 0,15-71 43 0 0,-10 64-139 0 0,-6 13 130 0 0,0 1 0 0 0,0-1 0 0 0,0 0 0 0 0,1 0 1 0 0,-1 0-1 0 0,0 0 0 0 0,0 0 0 0 0,0 0 0 0 0,0 1 1 0 0,1-1-1 0 0,-1 0 0 0 0,0 0 0 0 0,0 0 0 0 0,0 1 0 0 0,0-1 1 0 0,0 0-1 0 0,1 0 0 0 0,-1 0 0 0 0,0 1 0 0 0,0-1 1 0 0,0 0-1 0 0,0 0 0 0 0,0 0 0 0 0,0 1 0 0 0,0-1 1 0 0,0 0-1 0 0,0 0 0 0 0,0 1 0 0 0,0-1 0 0 0,0 0 9 0 0,1 29-9 0 0,-20 144 369 0 0,14-125 341 0 0,-8 31-701 0 0,5-40 289 0 0,-33 143 529 0 0,25-117-606 0 0,11-45-158 0 0,0-1 0 0 0,-1 0-1 0 0,-1 0 1 0 0,0 0 0 0 0,-2-1 0 0 0,0 0 0 0 0,-3 3-54 0 0,5-15 0 0 0,6-6-7 0 0,0 0 1 0 0,0 0-1 0 0,0 0 1 0 0,1 0-1 0 0,-1-1 0 0 0,0 1 1 0 0,0 0-1 0 0,1-1 1 0 0,-1 1-1 0 0,0 0 0 0 0,0-1 1 0 0,1 1-1 0 0,-1-1 0 0 0,0 1 1 0 0,1-1-1 0 0,-1 1 1 0 0,0-1-1 0 0,1 1 0 0 0,-1-1 1 0 0,1 0-1 0 0,-1 1 1 0 0,1-1-1 0 0,-1 0 0 0 0,1 0 1 0 0,0 1-1 0 0,-1-1 0 0 0,1 0 1 0 0,0 0-1 0 0,0 1 1 0 0,0-1-1 0 0,-1 0 0 0 0,1 0 7 0 0,-7-28-309 0 0,7 20-192 0 0,0 0 1 0 0,0 0 0 0 0,0 1-1 0 0,1-1 1 0 0,1 0-1 0 0,0-3 501 0 0,2-7-2369 0 0,-1-6-6481 0 0</inkml:trace>
  <inkml:trace contextRef="#ctx0" brushRef="#br0" timeOffset="-4499.024">2710 3854 21191 0 0,'1'3'480'0'0,"1"5"-190"0"0,-1 0-1 0 0,0 0 0 0 0,0 0 0 0 0,-1 0 0 0 0,0 0 1 0 0,0 5-290 0 0,-7 54 129 0 0,4-41-6 0 0,-2 6 1837 0 0,-5 15-1960 0 0,-3 17 1655 0 0,5-24-959 0 0,-8 20-696 0 0,1-1 216 0 0,7-30 10 0 0,-1-1 1 0 0,-5 9-227 0 0,-10 30 195 0 0,21-57-188 0 0,-1 0 1 0 0,0 0 0 0 0,0 0-1 0 0,-1-1 1 0 0,-1 0 0 0 0,1 1-1 0 0,-7 5-7 0 0,7-9-103 0 0,2-7-164 0 0,3-12-504 0 0,1 2 275 0 0,0 4-230 0 0,-1 0 0 0 0,1 0 0 0 0,1-1 0 0 0,-1 1 0 0 0,1 0 0 0 0,3-5 726 0 0,3-16-6157 0 0,-3 3-1076 0 0</inkml:trace>
  <inkml:trace contextRef="#ctx0" brushRef="#br0" timeOffset="-4066.298">2614 3929 5984 0 0,'1'-1'464'0'0,"6"-2"-135"0"0,1-1 0 0 0,-1 0 1 0 0,0 0-1 0 0,0-1 0 0 0,1 0-329 0 0,11-11 5207 0 0,-1 0-1 0 0,2-5-5206 0 0,7-5 2238 0 0,92-86 655 0 0,-111 106-2722 0 0,68-57 941 0 0,-63 53-915 0 0,0 1 0 0 0,1 0 0 0 0,1 1 0 0 0,14-5-197 0 0,-25 12 48 0 0,0 0 1 0 0,0 0 0 0 0,0 0 0 0 0,0 1 0 0 0,0-1 0 0 0,1 1 0 0 0,-1 0 0 0 0,0 1 0 0 0,0-1 0 0 0,0 1 0 0 0,0 0 0 0 0,1 0 0 0 0,2 1-49 0 0,-2-1 73 0 0,-4 0-48 0 0,1-1 1 0 0,-1 1-1 0 0,1 0 0 0 0,-1 0 1 0 0,0 0-1 0 0,0 0 1 0 0,1 0-1 0 0,-1 0 0 0 0,0 0 1 0 0,0 0-1 0 0,0 1 1 0 0,0-1-1 0 0,0 0 0 0 0,0 1 1 0 0,0-1-1 0 0,-1 0 1 0 0,1 1-1 0 0,-1-1 1 0 0,1 1-1 0 0,-1-1 0 0 0,1 1 1 0 0,-1-1-1 0 0,0 1 1 0 0,1 0-1 0 0,-1-1 0 0 0,0 1 1 0 0,0 0-26 0 0,0 8 82 0 0,1 0-1 0 0,-1 0 1 0 0,-2 8-82 0 0,2-16 10 0 0,-3 26 21 0 0,-1-1-1 0 0,-2-1 0 0 0,-1 1 1 0 0,0-1-1 0 0,-8 14-30 0 0,-16 33 104 0 0,-12 17-104 0 0,-5 2 0 0 0,46-87-2 0 0,8-9 2 0 0,3-4 14 0 0,-8 7-5 0 0,1 0 0 0 0,-1 0-1 0 0,1 0 1 0 0,0 0 0 0 0,-1 0 0 0 0,1 0-1 0 0,0 1 1 0 0,0-1 0 0 0,0 1 0 0 0,-1-1-1 0 0,1 1 1 0 0,0 0 0 0 0,0-1 0 0 0,0 1-1 0 0,0 0 1 0 0,0 1 0 0 0,0-1-1 0 0,-1 0 1 0 0,1 0 0 0 0,0 1 0 0 0,0-1-1 0 0,0 1 1 0 0,0-1 0 0 0,-1 1 0 0 0,1 0-1 0 0,0 0 1 0 0,0 0-9 0 0,-2-1 6 0 0,1 1 0 0 0,-1-1 0 0 0,1 0 0 0 0,-1 1 0 0 0,1-1-1 0 0,-1 0 1 0 0,1 1 0 0 0,-1-1 0 0 0,1 1 0 0 0,-1-1 0 0 0,1 1 0 0 0,-1-1 0 0 0,0 1-1 0 0,1-1 1 0 0,-1 1 0 0 0,0-1 0 0 0,0 1 0 0 0,1 0 0 0 0,-1-1 0 0 0,0 1 0 0 0,0-1-1 0 0,0 1 1 0 0,0 0 0 0 0,0-1-6 0 0,1 3 19 0 0,0 0-8 0 0,-1 1-1 0 0,1-1 1 0 0,-1 1-1 0 0,1-1 1 0 0,-1 1-1 0 0,0 0 1 0 0,0-1-1 0 0,-1 1 1 0 0,1-1-1 0 0,-1 1 1 0 0,0 0-1 0 0,0-1 1 0 0,0 0-1 0 0,0 1 1 0 0,0-1-1 0 0,-1 0 1 0 0,0 1-1 0 0,0 0-10 0 0,-7 11 10 0 0,0 0 0 0 0,-1-1 0 0 0,-3 3-10 0 0,-2 1 6 0 0,-1 0 1 0 0,-1-1 0 0 0,0-1-1 0 0,-2-1 1 0 0,1 0 0 0 0,-2-1-1 0 0,0-2 1 0 0,-14 8-7 0 0,22-15-9 0 0,-1-1 0 0 0,1 0 0 0 0,-1 0 0 0 0,1-2 0 0 0,-1 1 0 0 0,-3-1 9 0 0,2 0-97 0 0,12-2 63 0 0,1 0 0 0 0,0 0 0 0 0,-1 0 0 0 0,1 0 0 0 0,0 0 0 0 0,-1 0 0 0 0,1 0-1 0 0,0 0 1 0 0,0 0 0 0 0,-1-1 0 0 0,1 1 0 0 0,0-1 0 0 0,0 1 0 0 0,-1-1-1 0 0,1 1 1 0 0,0-1 0 0 0,0 1 0 0 0,0-1 0 0 0,0 0 0 0 0,0 0 0 0 0,0 0 34 0 0,-10-12-3545 0 0,12 9-2449 0 0,5-5-1719 0 0</inkml:trace>
  <inkml:trace contextRef="#ctx0" brushRef="#br0" timeOffset="-3619.463">3253 4123 6448 0 0,'2'5'177'0'0,"0"0"0"0"0,-1 1 1 0 0,1-1-1 0 0,-1 0 0 0 0,0 1 1 0 0,0-1-1 0 0,-1 0 0 0 0,0 1 1 0 0,0-1-1 0 0,0 1 1 0 0,-1 1-178 0 0,1 7 2139 0 0,-3 52 7523 0 0,-4-1-5764 0 0,1 0-3130 0 0,5 6-196 0 0,1-44-116 0 0,0-25-389 0 0,0-1 0 0 0,0 1 0 0 0,0-1 0 0 0,0 1 0 0 0,1-1 0 0 0,-1 1 0 0 0,0-1 0 0 0,1 1 0 0 0,-1-1 0 0 0,1 0 0 0 0,0 1-67 0 0,0 0 351 0 0,1-3-107 0 0,4-2-215 0 0,0 0 0 0 0,-1 0-1 0 0,1 0 1 0 0,-1-1 0 0 0,1 0 0 0 0,-1 0 0 0 0,0-1 0 0 0,-1 1-1 0 0,1-1 1 0 0,-1 0 0 0 0,0 0 0 0 0,4-6-29 0 0,5-10 143 0 0,-1-1 0 0 0,8-19-143 0 0,-15 31 5 0 0,17-42-207 0 0,4-20 202 0 0,5-13-231 0 0,-9 39-1106 0 0,-21 45 1143 0 0,-1-1 1 0 0,1 1 0 0 0,0-1 0 0 0,-1 0 0 0 0,1 1 0 0 0,0-1-1 0 0,0 1 1 0 0,0 0 0 0 0,0-1 0 0 0,1 1 0 0 0,-1 0 0 0 0,0 0 0 0 0,0 0-1 0 0,1-1 1 0 0,-1 1 193 0 0,0 1-1664 0 0,-1 0-252 0 0</inkml:trace>
  <inkml:trace contextRef="#ctx0" brushRef="#br0" timeOffset="-3237.817">3694 4246 21623 0 0,'12'7'574'0'0,"0"0"-1"0"0,0 1 0 0 0,-1 1 1 0 0,0 0-1 0 0,3 4-573 0 0,19 28 2864 0 0,-32-40-2739 0 0,0 1-45 0 0,-1 0-254 0 0,1 0 0 0 0,-1 0 0 0 0,0 1 0 0 0,0-1 0 0 0,0 0 0 0 0,0 0 0 0 0,0 1 0 0 0,-1-1 0 0 0,1 0-1 0 0,0 0 1 0 0,-1 0 0 0 0,0 1 0 0 0,0-1 0 0 0,1 0 0 0 0,-1 0 0 0 0,-1 0 0 0 0,1 0 0 0 0,0 0 174 0 0,0-2-2727 0 0,1 0-5300 0 0</inkml:trace>
  <inkml:trace contextRef="#ctx0" brushRef="#br0" timeOffset="-3236.817">3783 3966 17503 0 0,'0'0'3'0'0,"2"0"131"0"0,-1 0-1 0 0,1 0 1 0 0,-1 0-1 0 0,0 0 0 0 0,1 0 1 0 0,-1 0-1 0 0,0-1 1 0 0,1 1-1 0 0,-1-1 1 0 0,1 1-134 0 0,-1-1 421 0 0,-1 1-136 0 0,0 0 457 0 0,0 0 228 0 0,0 0 44 0 0,0 0-61 0 0,0 2-288 0 0,3 21 552 0 0,-1-16-1126 0 0,-1-1-1 0 0,0 1 1 0 0,0 0 0 0 0,-1 3-91 0 0,0-8-501 0 0,0-2-187 0 0,0 0-984 0 0,0 0-3959 0 0,0 0-1692 0 0</inkml:trace>
  <inkml:trace contextRef="#ctx0" brushRef="#br0" timeOffset="-1917.587">4192 4086 10136 0 0,'0'0'464'0'0,"0"0"-10"0"0,0 0 160 0 0,0 0 1755 0 0,0 0 796 0 0,0 0 163 0 0,0 0-388 0 0,0 0-1751 0 0,3 15-190 0 0,-4-13-988 0 0,0 0 0 0 0,0 0 0 0 0,0 0 0 0 0,0 0 0 0 0,0 0-1 0 0,-1 0 1 0 0,1 0 0 0 0,-1-1 0 0 0,1 1-11 0 0,-7 9 51 0 0,-4 10-33 0 0,0-1 9 0 0,2-1 0 0 0,0 1 0 0 0,1 1-1 0 0,1 0 1 0 0,-3 14-27 0 0,10-31 0 0 0,-1 6 0 0 0,0 0 0 0 0,0 1 0 0 0,1 0 0 0 0,0 8 0 0 0,1-17 0 0 0,0 1 0 0 0,0 0 0 0 0,1-1 0 0 0,-1 1 0 0 0,1-1 0 0 0,-1 0 0 0 0,1 1 0 0 0,0-1 0 0 0,0 1 0 0 0,1 0 0 0 0,-1-2 0 0 0,-1 0 0 0 0,1 0 0 0 0,0 0 0 0 0,0 1 0 0 0,0-1 0 0 0,0-1 0 0 0,0 1 0 0 0,0 0 0 0 0,0 0 0 0 0,1 0 0 0 0,-1-1 0 0 0,0 1 0 0 0,0 0 0 0 0,1-1 0 0 0,-1 1 0 0 0,0-1 0 0 0,1 0 0 0 0,-1 1 0 0 0,1-1 0 0 0,1 0 0 0 0,0 0 0 0 0,0 0 0 0 0,0-1 0 0 0,0 1 0 0 0,0-1 0 0 0,1 0 0 0 0,-1 0 0 0 0,-1 0 0 0 0,1 0 0 0 0,0 0 0 0 0,0-1 0 0 0,0 1 0 0 0,-1-1 0 0 0,1 0 0 0 0,37-27 0 0 0,-39 28 0 0 0,16-14-7 0 0,0-1 0 0 0,-1 0 0 0 0,-1-2 0 0 0,0 0-1 0 0,6-12 8 0 0,16-27-36 0 0,3-16 36 0 0,-39 72 0 0 0,12-27-26 0 0,-2 1 0 0 0,0-2 1 0 0,-2 0-1 0 0,-1 0 0 0 0,-1-6 26 0 0,-2 15-15 0 0,3-17 31 0 0,-1-1-1 0 0,-2 1 0 0 0,-1-1 1 0 0,-2-22-16 0 0,-2 60 0 0 0,0-1 1 0 0,0 1 0 0 0,0 0 0 0 0,1-1 0 0 0,-1 1 0 0 0,0 0-1 0 0,0-1 1 0 0,0 1 0 0 0,-1-1 0 0 0,1 1 0 0 0,0 0-1 0 0,0-1 1 0 0,0 1 0 0 0,0 0 0 0 0,0-1 0 0 0,0 1 0 0 0,0 0-1 0 0,0-1 1 0 0,-1 1 0 0 0,1 0 0 0 0,0 0 0 0 0,0-1 0 0 0,-1 1-1 0 0,1 0 1 0 0,0-1 0 0 0,0 1 0 0 0,-1 0 0 0 0,1 0 0 0 0,0 0-1 0 0,0-1 1 0 0,-1 1 0 0 0,1 0-1 0 0,-1 0 6 0 0,0 0 0 0 0,1 0 0 0 0,-1 1 1 0 0,0-1-1 0 0,1 0 0 0 0,-1 0 0 0 0,1 0 0 0 0,-1 1 0 0 0,0-1 0 0 0,1 1 1 0 0,-1-1-1 0 0,1 0 0 0 0,-1 1 0 0 0,1-1 0 0 0,-1 1 0 0 0,1-1-6 0 0,-4 4 30 0 0,1-1 0 0 0,0 1 0 0 0,0 0 0 0 0,0 0 0 0 0,0 1-30 0 0,-9 20 81 0 0,1 0-1 0 0,1 0 1 0 0,1 1 0 0 0,2 0-1 0 0,-3 17-80 0 0,-4 38 701 0 0,2 19-701 0 0,7-42 179 0 0,3 0 0 0 0,2 1 0 0 0,3-1 0 0 0,9 46-179 0 0,-10-95 6 0 0,-1 0 0 0 0,2 0-1 0 0,-1 0 1 0 0,2 0 0 0 0,-1 0 0 0 0,3 4-6 0 0,-4-10-22 0 0,-1 0 0 0 0,1 0 0 0 0,0 0 0 0 0,0 0 0 0 0,0 0 0 0 0,1 0 0 0 0,-1-1 0 0 0,1 1 0 0 0,-1-1 0 0 0,1 1 0 0 0,0-1 0 0 0,0 0 0 0 0,0 0 0 0 0,0 0 0 0 0,0-1 0 0 0,1 1 0 0 0,-1-1 0 0 0,1 1 22 0 0,-2-2-211 0 0,0 1 0 0 0,0-1 0 0 0,0 0 1 0 0,0 0-1 0 0,-1 0 0 0 0,1 0 0 0 0,0 0 0 0 0,0 0 1 0 0,0-1-1 0 0,0 1 0 0 0,0 0 0 0 0,-1-1 0 0 0,1 0 0 0 0,0 1 1 0 0,0-1-1 0 0,-1 0 0 0 0,1 0 0 0 0,-1 0 0 0 0,1 0 1 0 0,0 0 210 0 0,11-7-1812 0 0,0 2-643 0 0</inkml:trace>
  <inkml:trace contextRef="#ctx0" brushRef="#br0" timeOffset="-1431.322">4781 4176 14280 0 0,'0'0'1102'0'0,"2"-1"-719"0"0,5 0-931 0 0,-5 1 1273 0 0,0 0 0 0 0,1 0 0 0 0,-1-1 0 0 0,0 1 0 0 0,0-1 0 0 0,1 1 0 0 0,-1-1 0 0 0,0 0 1 0 0,0 0-1 0 0,0 0 0 0 0,0 0 0 0 0,1 0-725 0 0,-3 0 497 0 0,0 1-75 0 0,0 0-375 0 0,0-1 1 0 0,0 1 0 0 0,0-1-1 0 0,0 1 1 0 0,0-1 0 0 0,0 1-1 0 0,0-1 1 0 0,0 1 0 0 0,0-1-1 0 0,0 1 1 0 0,0 0 0 0 0,0-1-1 0 0,-1 1 1 0 0,1-1 0 0 0,0 1 0 0 0,0-1-1 0 0,-1 1-47 0 0,0-1 8 0 0,0 0 1 0 0,-1 1-1 0 0,1-1 0 0 0,-1 1 0 0 0,1-1 1 0 0,-1 1-1 0 0,1 0 0 0 0,0 0 0 0 0,-1-1 1 0 0,0 1-1 0 0,1 0 0 0 0,-1 0 0 0 0,1 1 0 0 0,-1-1 1 0 0,1 0-1 0 0,0 0 0 0 0,-1 1 0 0 0,1-1 1 0 0,-1 1-1 0 0,1-1 0 0 0,-1 1 0 0 0,1 0 1 0 0,0-1-1 0 0,0 1 0 0 0,-1 0 0 0 0,1 0 0 0 0,0 0 1 0 0,0 0-1 0 0,0 0 0 0 0,0 0 0 0 0,0 0 1 0 0,-1 1-9 0 0,-1 2 5 0 0,0 0 1 0 0,1-1 0 0 0,-1 1-1 0 0,1 0 1 0 0,0 0 0 0 0,-1 1-1 0 0,2-1 1 0 0,-1 0 0 0 0,1 1-1 0 0,-1 0-5 0 0,1-1-24 0 0,1 0 0 0 0,-1 0-1 0 0,1 0 1 0 0,0 0 0 0 0,0-1 0 0 0,0 1-1 0 0,1 0 1 0 0,-1 0 0 0 0,1 0 0 0 0,0 0-1 0 0,0-1 1 0 0,2 4 24 0 0,-2-5-15 0 0,-1 0 1 0 0,1-1-1 0 0,0 0 1 0 0,0 1-1 0 0,0-1 1 0 0,0 1-1 0 0,0-1 1 0 0,0 0-1 0 0,0 0 0 0 0,0 0 1 0 0,0 0-1 0 0,1 0 1 0 0,-1 0-1 0 0,0 0 1 0 0,1 0-1 0 0,-1 0 1 0 0,1 0-1 0 0,-1-1 0 0 0,1 1 1 0 0,-1-1-1 0 0,1 1 1 0 0,-1-1-1 0 0,1 1 1 0 0,0-1-1 0 0,-1 0 0 0 0,1 0 1 0 0,0 0-1 0 0,-1 0 1 0 0,1 0-1 0 0,0 0 15 0 0,6-2-47 0 0,0 1 1 0 0,-1-2-1 0 0,1 1 0 0 0,0-1 0 0 0,-1 0 1 0 0,1 0-1 0 0,-1-1 0 0 0,0 0 0 0 0,0 0 1 0 0,3-4 46 0 0,0 0-29 0 0,0 0 1 0 0,-1-1 0 0 0,0 0-1 0 0,0 0 1 0 0,-1-1 0 0 0,2-4 28 0 0,-8 12-1 0 0,-1 0 0 0 0,1-1 0 0 0,-1 1 0 0 0,1 0 0 0 0,0 0 0 0 0,0 1-1 0 0,0-1 1 0 0,0 0 0 0 0,0 1 0 0 0,2-2 1 0 0,-3 3-3 0 0,0-1 0 0 0,0 0-1 0 0,0 1 1 0 0,0-1-1 0 0,0 0 1 0 0,0 0 0 0 0,0 0-1 0 0,0 0 1 0 0,-1 0 0 0 0,1 0-1 0 0,0 0 1 0 0,0 0-1 0 0,-1 0 1 0 0,1 0 0 0 0,-1-1-1 0 0,1 1 1 0 0,-1-1 3 0 0,1 0-5 0 0,0-1-1 0 0,1 1 1 0 0,-1-1 0 0 0,0 1-1 0 0,1 0 1 0 0,-1-1 0 0 0,1 1-1 0 0,0 0 1 0 0,0 0 5 0 0,-1 1 48 0 0,-2 3 59 0 0,-9 22 380 0 0,2 1 1 0 0,0 0 0 0 0,1 0-1 0 0,2 2-487 0 0,-5 13 1096 0 0,-9 28-1096 0 0,-6 18 792 0 0,12-23-266 0 0,-38 143 1276 0 0,43-176-1287 0 0,5-18-526 0 0,0-1 0 0 0,0 1 0 0 0,-1-1 0 0 0,-1 0 0 0 0,-1 2 11 0 0,5-12 52 0 0,1-1 68 0 0,0 0 9 0 0,-5-20 6 0 0,3 12-135 0 0,1 0 0 0 0,0 0 0 0 0,0 0 0 0 0,0 0 0 0 0,1 0 0 0 0,0 0 0 0 0,1 0 0 0 0,0-2 0 0 0,7-31-1598 0 0,6-23-5014 0 0,-9 42 3760 0 0,2-7-6053 0 0</inkml:trace>
  <inkml:trace contextRef="#ctx0" brushRef="#br0" timeOffset="-1065.01">5218 4105 12440 0 0,'3'4'250'0'0,"0"0"1"0"0,0 1 0 0 0,-1 0-1 0 0,0-1 1 0 0,0 1 0 0 0,0 0-1 0 0,-1 0 1 0 0,0 0 0 0 0,0 1-1 0 0,0-1 1 0 0,0 0 0 0 0,-1 0-251 0 0,2 30 3564 0 0,0-24-2545 0 0,-2-1 1 0 0,1 1 0 0 0,-2 5-1020 0 0,-2 38 1553 0 0,2 18-1553 0 0,1-58-207 0 0,7-21-1624 0 0,-1-3 732 0 0</inkml:trace>
  <inkml:trace contextRef="#ctx0" brushRef="#br0" timeOffset="-367.773">5433 3966 4608 0 0,'4'8'407'0'0,"0"28"1535"0"0,-2-21 5294 0 0,0 3-4251 0 0,3 60-108 0 0,-10-8-1605 0 0,1 16-1010 0 0,2-67 161 0 0,2-16-279 0 0,-1 1 0 0 0,1-1 1 0 0,0 0-1 0 0,0 0 0 0 0,0 1 1 0 0,0-1-1 0 0,0 0 1 0 0,1 0-1 0 0,-1 0 0 0 0,1 1-144 0 0,-1-4 16 0 0,0 0-1 0 0,0 0 1 0 0,1 1-1 0 0,-1-1 1 0 0,0 0-1 0 0,0 0 1 0 0,0 1 0 0 0,0-1-1 0 0,0 0 1 0 0,0 0-1 0 0,0 1 1 0 0,0-1-1 0 0,0 0 1 0 0,0 0-1 0 0,0 0 1 0 0,-1 1-1 0 0,1-1 1 0 0,0 0-1 0 0,0 0 1 0 0,0 1-1 0 0,0-1 1 0 0,0 0-1 0 0,0 0 1 0 0,0 0 0 0 0,-1 1-1 0 0,1-1 1 0 0,0 0-1 0 0,0 0 1 0 0,0 0-1 0 0,0 0 1 0 0,-1 0-1 0 0,1 1 1 0 0,0-1-1 0 0,0 0-15 0 0,1-16 46 0 0,0 0-1 0 0,2 0 0 0 0,0 0 1 0 0,1 0-1 0 0,4-10-45 0 0,1 7 65 0 0,-8 17-57 0 0,-1 0-1 0 0,1 1 1 0 0,0-1-1 0 0,0 0 0 0 0,0 1 1 0 0,0-1-1 0 0,0 1 1 0 0,0-1-1 0 0,1 1 1 0 0,-1 0-1 0 0,0-1 0 0 0,1 1 1 0 0,-1 0-1 0 0,2-1-7 0 0,-2 2 3 0 0,-1 0-1 0 0,1-1 1 0 0,0 1 0 0 0,0 0-1 0 0,0 0 1 0 0,0 0-1 0 0,-1 0 1 0 0,1 0-1 0 0,0 0 1 0 0,0 0 0 0 0,0 0-1 0 0,0 0 1 0 0,0 0-1 0 0,-1 0 1 0 0,1 0 0 0 0,0 1-1 0 0,0-1 1 0 0,0 0-1 0 0,-1 1 1 0 0,1-1-1 0 0,0 1 1 0 0,0-1 0 0 0,-1 0-1 0 0,1 1 1 0 0,0 0-1 0 0,-1-1 1 0 0,1 1-1 0 0,-1-1 1 0 0,1 1 0 0 0,-1 0-1 0 0,1-1-2 0 0,6 8 3 0 0,-1 1 0 0 0,0-1 0 0 0,0 1 0 0 0,3 8-3 0 0,14 15 0 0 0,-4-6 0 0 0,-8-11 11 0 0,1 0 0 0 0,0-1-1 0 0,1-1 1 0 0,1 0 0 0 0,1-1-11 0 0,-10-7 4 0 0,1-1 0 0 0,1 0 0 0 0,-1-1 0 0 0,1 1 1 0 0,-1-1-1 0 0,1 0 0 0 0,0-1 0 0 0,0 0 0 0 0,0 0-4 0 0,-2 0-50 0 0,-1-1 0 0 0,1 0 0 0 0,-1-1 1 0 0,1 1-1 0 0,-1-1 0 0 0,1 1 0 0 0,0-2 0 0 0,-1 1 0 0 0,1 0 0 0 0,-1-1 0 0 0,1 0 0 0 0,0 0 0 0 0,-1 0 0 0 0,3-2 50 0 0,-2 1-35 0 0,-2 1 19 0 0,0-1 0 0 0,0 1 0 0 0,0-1 1 0 0,0 0-1 0 0,0 1 0 0 0,-1-2 0 0 0,1 1 1 0 0,0 0-1 0 0,-1 0 0 0 0,0-1 1 0 0,1 1-1 0 0,-1-1 0 0 0,0 0 0 0 0,1-1 16 0 0,3-6 0 0 0,-5 9 0 0 0,0 1 0 0 0,-1-1 0 0 0,1 0 0 0 0,-1 0 0 0 0,1 0 0 0 0,-1 0 0 0 0,1 1 0 0 0,-1-1 0 0 0,1 0 0 0 0,-1 0 0 0 0,0 0 0 0 0,1 0 0 0 0,-1 0 0 0 0,0 0 0 0 0,0 0 0 0 0,0 0 0 0 0,0 0 0 0 0,0 0 0 0 0,0 0 0 0 0,0 0 0 0 0,0 0 0 0 0,0 0 0 0 0,-1 0 0 0 0,0-4 0 0 0,2 2 16 0 0,-1 0-1 0 0,-1 0 1 0 0,1 0-1 0 0,0 1 1 0 0,-1-1-1 0 0,1 0 1 0 0,-1 1-1 0 0,0-1 1 0 0,0 0 0 0 0,0 1-1 0 0,0-1 1 0 0,-1-1-16 0 0,1 3 4 0 0,0 0 0 0 0,0 0 0 0 0,0 0 0 0 0,0 0 0 0 0,0 0 1 0 0,0 0-1 0 0,-1 1 0 0 0,1-1 0 0 0,0 0 0 0 0,0 1 0 0 0,-1-1 1 0 0,1 0-1 0 0,0 1 0 0 0,-1 0 0 0 0,1-1 0 0 0,0 1 0 0 0,-1 0 1 0 0,1 0-1 0 0,-1-1 0 0 0,1 1 0 0 0,-1 0 0 0 0,1 0 0 0 0,0 1 1 0 0,-1-1-1 0 0,1 0 0 0 0,-1 0-4 0 0,1 1-13 0 0,0-1-1 0 0,-1 0 1 0 0,1 1 0 0 0,0-1 0 0 0,0 1-1 0 0,-1-1 1 0 0,1 1 0 0 0,0-1-1 0 0,0 1 1 0 0,0 0 0 0 0,0 0 0 0 0,0-1-1 0 0,0 1 1 0 0,0 0 0 0 0,0 0 0 0 0,0 0-1 0 0,0 0 1 0 0,0 0 0 0 0,0 1-1 0 0,1-1 1 0 0,-1 0 0 0 0,0 0 0 0 0,1 0-1 0 0,-1 1 14 0 0,-12 24 298 0 0,2 0 0 0 0,0 1 0 0 0,-5 24-298 0 0,13-43 42 0 0,-5 23 564 0 0,2 0 0 0 0,-3 25-606 0 0,-5 30 768 0 0,-16 67 791 0 0,-4 20-50 0 0,26-134-1164 0 0,6-27-244 0 0,0 0 1 0 0,-1 0-1 0 0,0-1 1 0 0,-1 0 0 0 0,-1 1-1 0 0,1-1 1 0 0,-2 0-1 0 0,-4 7-101 0 0,10-17 2 0 0,-1 0 0 0 0,0 0-1 0 0,0 0 1 0 0,1 0-1 0 0,-1 0 1 0 0,0 0-1 0 0,0 0 1 0 0,0 0 0 0 0,0-1-1 0 0,0 1 1 0 0,0 0-1 0 0,0-1 1 0 0,0 1-1 0 0,0 0 1 0 0,0-1-1 0 0,0 1 1 0 0,0-1 0 0 0,-1 0-1 0 0,1 1 1 0 0,0-1-1 0 0,0 0 1 0 0,0 0-1 0 0,-1 0 1 0 0,1 0 0 0 0,0 0-1 0 0,0 0 1 0 0,-1 0-1 0 0,1 0 1 0 0,0 0-1 0 0,0-1 1 0 0,0 1 0 0 0,-1 0-1 0 0,1-1 1 0 0,0 1-2 0 0,-1-2 2 0 0,0 1 0 0 0,0 0 0 0 0,0-1 1 0 0,0 1-1 0 0,1-1 0 0 0,-1 0 0 0 0,1 0 0 0 0,-1 0 0 0 0,1 1 1 0 0,-1-1-1 0 0,1-1 0 0 0,0 1 0 0 0,0 0 0 0 0,0 0 1 0 0,0 0-1 0 0,0 0 0 0 0,1-2-2 0 0,-4-11 4 0 0,0 0 1 0 0,1-1-1 0 0,1 0 0 0 0,1 1 0 0 0,0-1 1 0 0,1 0-1 0 0,1 0 0 0 0,0 0 0 0 0,1 1 1 0 0,4-16-5 0 0,3 1-572 0 0,1 0 1 0 0,2 1-1 0 0,0 1 1 0 0,2 0-1 0 0,10-14 572 0 0,-5 13-2508 0 0,2 3-3707 0 0,-4 2-2102 0 0</inkml:trace>
  <inkml:trace contextRef="#ctx0" brushRef="#br0" timeOffset="17648.802">194 873 21191 0 0,'8'-4'1027'0'0,"1"0"-379"0"0,-6 3-562 0 0,0 0 0 0 0,-1 0 0 0 0,1-1 0 0 0,-1 1 0 0 0,1-1 0 0 0,-1 1 0 0 0,1-2-86 0 0,-2 3 27 0 0,0-1 1 0 0,-1 0-1 0 0,1-1 1 0 0,0 1-1 0 0,0 0 1 0 0,-1 0-1 0 0,1 0 1 0 0,-1 0-1 0 0,1 0 0 0 0,-1-1 1 0 0,1 1-1 0 0,-1 0 1 0 0,0-1-1 0 0,0 1 1 0 0,0 0-1 0 0,0 0 1 0 0,1-1-1 0 0,-2 0-27 0 0,2-1 160 0 0,-1-1-1 0 0,0 1 1 0 0,-1 0 0 0 0,1-1-1 0 0,-1 1 1 0 0,1 0 0 0 0,-1 0-1 0 0,0-1 1 0 0,0 1 0 0 0,-2-3-160 0 0,2 5 0 0 0,0 0 0 0 0,0-1 1 0 0,0 1-1 0 0,0 0 0 0 0,0 0 1 0 0,-1 0-1 0 0,1 0 1 0 0,0 0-1 0 0,-1 0 0 0 0,1 0 1 0 0,0 1-1 0 0,-1-1 0 0 0,1 0 1 0 0,-1 1-1 0 0,0-1 0 0 0,1 1 1 0 0,-1-1-1 0 0,1 1 0 0 0,-1 0 1 0 0,0 0-1 0 0,1 0 0 0 0,-1 0 1 0 0,1 0-1 0 0,-1 0 0 0 0,-6 0 0 0 0,0 0 0 0 0,0 0 0 0 0,0 1 0 0 0,1 0 0 0 0,-1 0 0 0 0,0 1 0 0 0,1 0 0 0 0,-1 0 0 0 0,1 1 0 0 0,0-1 0 0 0,0 2 0 0 0,0-1 0 0 0,0 1 0 0 0,0 0 0 0 0,-3 4 0 0 0,0 0 0 0 0,1-1 0 0 0,0 2 0 0 0,0-1 0 0 0,1 1 0 0 0,-6 9 0 0 0,11-14 0 0 0,1-1 0 0 0,0 1 0 0 0,0 0 0 0 0,1-1 0 0 0,-1 1 0 0 0,1 0 0 0 0,0 0 0 0 0,0 0 0 0 0,0 0 0 0 0,0-2 0 0 0,1 1 0 0 0,0-1 0 0 0,0 0 0 0 0,0 1 0 0 0,0-1 0 0 0,1 0 0 0 0,-1 0 0 0 0,0 1 0 0 0,1-1 0 0 0,0 0 0 0 0,-1 0 0 0 0,1 0 0 0 0,0 0 0 0 0,0 0 0 0 0,0 0 0 0 0,1 1 0 0 0,-1-1 0 0 0,0-1 0 0 0,0 0 0 0 0,0 0 0 0 0,0 0 0 0 0,1 1 0 0 0,-1-1 0 0 0,0 0 0 0 0,1 0 0 0 0,-1-1 0 0 0,0 1 0 0 0,1 0 0 0 0,-1 0 0 0 0,1-1 0 0 0,-1 1 0 0 0,1-1 0 0 0,-1 1 0 0 0,1-1 0 0 0,0 0 0 0 0,-1 1 0 0 0,1-1 0 0 0,-1 0 0 0 0,1 0 0 0 0,0 0 0 0 0,-1 0 0 0 0,1-1 0 0 0,0 1 0 0 0,-1 0 0 0 0,1-1 0 0 0,-1 1 0 0 0,1-1 0 0 0,-1 1 0 0 0,1-1 0 0 0,-1 0 0 0 0,1 0 0 0 0,-1 1 0 0 0,0-1 0 0 0,1-1 0 0 0,7-5 0 0 0,1-2 0 0 0,-2 0 0 0 0,1 0 0 0 0,-1 0 0 0 0,2-4 0 0 0,33-53 0 0 0,-36 54 0 0 0,14-37 0 0 0,-21 49 1 0 0,0 0 1 0 0,0 0-1 0 0,0 0 0 0 0,0-1 0 0 0,0 1 0 0 0,1 0 0 0 0,-1 0 0 0 0,0 0 1 0 0,0 0-1 0 0,0-1 0 0 0,0 1 0 0 0,1 0 0 0 0,-1 0 0 0 0,0 0 1 0 0,0 0-1 0 0,0 0 0 0 0,1 0 0 0 0,-1 0 0 0 0,0 0 0 0 0,0 0 0 0 0,1 0 1 0 0,-1-1-1 0 0,0 1 0 0 0,0 0 0 0 0,1 0 0 0 0,-1 0 0 0 0,0 0 0 0 0,0 0 1 0 0,1 1-1 0 0,-1-1 0 0 0,0 0 0 0 0,0 0 0 0 0,0 0 0 0 0,1 0 1 0 0,-1 0-1 0 0,0 0 0 0 0,0 0 0 0 0,0 0 0 0 0,1 0 0 0 0,-1 1 0 0 0,0-1 1 0 0,0 0-1 0 0,0 0 0 0 0,1 0 0 0 0,-1 0 0 0 0,0 1 0 0 0,0-1 1 0 0,0 0-1 0 0,0 0-1 0 0,7 11 306 0 0,-6-10-226 0 0,3 9 247 0 0,-1 0 0 0 0,0-1-1 0 0,0 1 1 0 0,1 10-327 0 0,1 6 298 0 0,-2-16-298 0 0,3 17-19 0 0,2 0 1 0 0,0-1 0 0 0,2 0-1 0 0,1-1 1 0 0,5 9 18 0 0,-14-31-94 0 0,0-1-1 0 0,-1 0 1 0 0,1 0-1 0 0,0 0 1 0 0,0 0-1 0 0,0 0 1 0 0,0 0-1 0 0,0 0 1 0 0,1-1-1 0 0,-1 1 1 0 0,0-1-1 0 0,1 0 1 0 0,0 0-1 0 0,-1 1 1 0 0,1-2-1 0 0,-1 1 1 0 0,1 0-1 0 0,0 0 1 0 0,0-1-1 0 0,-1 0 1 0 0,1 1-1 0 0,0-1 1 0 0,0 0-1 0 0,-1 0 1 0 0,1-1-1 0 0,0 1 1 0 0,0-1-1 0 0,-1 1 1 0 0,1-1-1 0 0,0 0 1 0 0,-1 0 0 0 0,1 0-1 0 0,-1 0 1 0 0,1 0-1 0 0,-1-1 1 0 0,1 1-1 0 0,-1-1 1 0 0,2-1 94 0 0,13-12-1942 0 0</inkml:trace>
  <inkml:trace contextRef="#ctx0" brushRef="#br0" timeOffset="19165.891">926 461 18431 0 0,'2'8'233'0'0,"-1"-6"-88"0"0,0 1 1 0 0,0 0 0 0 0,1 0-1 0 0,-1-1 1 0 0,0 1-1 0 0,1-1 1 0 0,0 1-1 0 0,0-1 1 0 0,-1 0-1 0 0,1 0 1 0 0,2 2-146 0 0,-1-1 158 0 0,-3-2-51 0 0,0 0 0 0 0,0-1 0 0 0,1 1-1 0 0,-1 0 1 0 0,0 0 0 0 0,0 0 0 0 0,0 0-1 0 0,0 0 1 0 0,0 0 0 0 0,0-1 0 0 0,0 1-1 0 0,-1 0 1 0 0,1 0 0 0 0,0 0 0 0 0,0 0-1 0 0,-1-1 1 0 0,1 1 0 0 0,0 0 0 0 0,-1 0-1 0 0,1 0 1 0 0,-1-1 0 0 0,1 1 0 0 0,-1 0-1 0 0,1-1 1 0 0,-1 1 0 0 0,1 0 0 0 0,-2 0-107 0 0,-20 23 3947 0 0,17-19-3609 0 0,-62 54 105 0 0,59-50-443 0 0,0 0-1 0 0,1 1 1 0 0,0 0 0 0 0,1 0 0 0 0,0 0 0 0 0,1 1 0 0 0,0 0-1 0 0,0 0 1 0 0,1 0 0 0 0,0 0 0 0 0,1 1 0 0 0,1 0 0 0 0,0-1-1 0 0,0 1 1 0 0,1 0 0 0 0,1-9 4 0 0,0-1-1 0 0,0 0 1 0 0,1 0 0 0 0,-1 0-1 0 0,0 0 1 0 0,1 0-1 0 0,-1 0 1 0 0,1 0-1 0 0,0 0 1 0 0,-1 0 0 0 0,1 0-1 0 0,0-1 1 0 0,0 1-1 0 0,0 0 1 0 0,1 0 0 0 0,-1-1-1 0 0,0 1 1 0 0,1-1-1 0 0,1 2-3 0 0,-1-1 8 0 0,1 0 0 0 0,-1-1 0 0 0,1 1 0 0 0,0-1 0 0 0,0 0 0 0 0,0 0-1 0 0,0 0 1 0 0,0 0 0 0 0,0 0 0 0 0,0-1 0 0 0,0 1 0 0 0,1-1-8 0 0,6 1 11 0 0,0-1 1 0 0,0-1-1 0 0,0 0 0 0 0,-1 0 1 0 0,1-1-1 0 0,0 0 1 0 0,7-3-12 0 0,11-5 58 0 0,22-10-58 0 0,-40 15-1 0 0,0 0 0 0 0,0-1 0 0 0,0-1 0 0 0,-1 0 0 0 0,9-7 1 0 0,15-12 0 0 0,-25 21 0 0 0,-1-1 0 0 0,1 0 0 0 0,-2 0 0 0 0,1 0 0 0 0,-1-1 0 0 0,5-6 0 0 0,3-3-4 0 0,-12 14-41 0 0,1 0 1 0 0,-1-1-1 0 0,0 1 0 0 0,0-1 0 0 0,0 1 1 0 0,-1-1-1 0 0,1 0 0 0 0,-1 0 1 0 0,1 0-1 0 0,-1 1 0 0 0,1-3 45 0 0,-2 4-3 0 0,0 1-1 0 0,-1 0 1 0 0,1 0 0 0 0,0 0-1 0 0,0 0 1 0 0,0-1-1 0 0,-1 1 1 0 0,1 0-1 0 0,0 0 1 0 0,0 0 0 0 0,0 0-1 0 0,-1 0 1 0 0,1 0-1 0 0,0-1 1 0 0,0 1 0 0 0,-1 0-1 0 0,1 0 1 0 0,0 0-1 0 0,0 0 1 0 0,-1 0 0 0 0,1 0-1 0 0,0 0 1 0 0,0 0-1 0 0,-1 0 1 0 0,1 0-1 0 0,0 0 1 0 0,-1 0 0 0 0,1 0-1 0 0,0 0 1 0 0,0 1-1 0 0,0-1 1 0 0,-1 0 0 0 0,1 0-1 0 0,0 0 1 0 0,0 0-1 0 0,-1 0 1 0 0,1 1 0 0 0,0-1-1 0 0,0 0 1 0 0,0 0-1 0 0,0 0 1 0 0,-1 1 3 0 0,1-1-9 0 0,-8 5 57 0 0,1 1-1 0 0,0 0 0 0 0,0 0 1 0 0,0 1-1 0 0,1 0 1 0 0,0 0-1 0 0,-5 8-47 0 0,4-7-12 0 0,2-1 12 0 0,0 1 0 0 0,1-1 0 0 0,0 1 0 0 0,0 0 0 0 0,0 0 0 0 0,1 0 0 0 0,0 0 0 0 0,1 1 0 0 0,0-1 0 0 0,0 1 0 0 0,1 0 0 0 0,0-1 0 0 0,0 1 0 0 0,1 0 0 0 0,0 0 0 0 0,1-1 0 0 0,0 1 0 0 0,2 6 0 0 0,-2-11 1 0 0,0-1 0 0 0,0 0 0 0 0,0 0 0 0 0,0 0 0 0 0,1 0 0 0 0,0 0 0 0 0,0-1 0 0 0,0 1 0 0 0,0 0 0 0 0,0-1 0 0 0,0 1 0 0 0,0-1 0 0 0,1 0-1 0 0,0 0 1 0 0,-1 0 0 0 0,1 0 0 0 0,0 0 0 0 0,0 0 0 0 0,0-1 0 0 0,0 0 0 0 0,1 1-1 0 0,0 0 15 0 0,0-1 0 0 0,0 0-1 0 0,0 0 1 0 0,0 0 0 0 0,0-1 0 0 0,0 1-1 0 0,0-1 1 0 0,0 0 0 0 0,0 0 0 0 0,0-1-1 0 0,0 1 1 0 0,1-1 0 0 0,-1 0 0 0 0,0 0-1 0 0,-1 0 1 0 0,5-2-15 0 0,2-2 36 0 0,0 0 0 0 0,-1-1-1 0 0,1 0 1 0 0,-1-1 0 0 0,0 0-1 0 0,-1-1 1 0 0,7-6-36 0 0,-3 0 52 0 0,0-1-1 0 0,-1 0 1 0 0,0 0-1 0 0,2-6-51 0 0,-11 16 2 0 0,0 0 0 0 0,0 0-1 0 0,0 0 1 0 0,0 0 0 0 0,-1-1-1 0 0,0 1 1 0 0,0-1 0 0 0,0 1-1 0 0,0 0 1 0 0,-1-1 0 0 0,0 0-1 0 0,-1 1 1 0 0,1-1 0 0 0,-1 1-1 0 0,0 0 1 0 0,0-1 0 0 0,-1 1-1 0 0,1 0 1 0 0,-3-5-2 0 0,0 2 3 0 0,0-1 0 0 0,0 1 0 0 0,-1 0 0 0 0,0 0 0 0 0,0 0 0 0 0,-1 0-1 0 0,0 1 1 0 0,0 0 0 0 0,-1 1 0 0 0,0-1 0 0 0,-1 1-3 0 0,-11-9-1027 0 0,-1 2 0 0 0,0 0 0 0 0,-8-2 1027 0 0,26 14-1281 0 0,-8 1-2882 0 0,8 0-3367 0 0</inkml:trace>
  <inkml:trace contextRef="#ctx0" brushRef="#br0" timeOffset="19506.522">1553 592 17503 0 0,'0'0'803'0'0,"0"0"-18"0"0,0 0-358 0 0,0 0 341 0 0,0 0 205 0 0,0 0 41 0 0,0 0-129 0 0,0 2-581 0 0,0 0-284 0 0,-1 0 0 0 0,1 1 0 0 0,-1-1-1 0 0,0 0 1 0 0,1 0 0 0 0,-1 1 0 0 0,0-1 0 0 0,0 0 0 0 0,0 0 0 0 0,-1 0 0 0 0,1 0-20 0 0,-1 2 128 0 0,0-1 0 0 0,0 0 0 0 0,0 1 0 0 0,1-1 0 0 0,0 1 0 0 0,-1 0-128 0 0,-1 10 488 0 0,-1 5-161 0 0,0 0-1 0 0,1 5-326 0 0,2-18-3 0 0,1 1-1 0 0,0-1 1 0 0,0 1-1 0 0,1 0 1 0 0,-1-1-1 0 0,2 0 0 0 0,-1 1 1 0 0,2 3 3 0 0,0-2 62 0 0,0 0 0 0 0,0 0 1 0 0,1 0-1 0 0,0-1 0 0 0,0 1 0 0 0,1-1 1 0 0,0 0-1 0 0,2 2-62 0 0,-4-6 59 0 0,0 0 0 0 0,0 0 1 0 0,0 0-1 0 0,0-1 0 0 0,1 1 1 0 0,-1-1-1 0 0,1 0 0 0 0,-1 0 0 0 0,1 0 1 0 0,0-1-1 0 0,0 1 0 0 0,-1-1 1 0 0,1 0-1 0 0,0 0 0 0 0,0 0 1 0 0,1-1-1 0 0,-1 1 0 0 0,3-1-59 0 0,1 0 66 0 0,0-1 0 0 0,0 1-1 0 0,-1-2 1 0 0,1 1-1 0 0,0-1 1 0 0,2-1-66 0 0,-7 2 19 0 0,0 0-1 0 0,0 0 0 0 0,0 0 1 0 0,0-1-1 0 0,0 0 0 0 0,0 1 1 0 0,0-1-1 0 0,-1 0 1 0 0,1 0-1 0 0,-1-1 0 0 0,1 1 1 0 0,-1 0-1 0 0,0-1 0 0 0,0 0 1 0 0,0 1-1 0 0,0-2-18 0 0,10-10 0 0 0,-10 12 0 0 0,-1 1 0 0 0,1-1 0 0 0,-1 0 0 0 0,1 0 0 0 0,-1 1 0 0 0,0-1 0 0 0,1 0 0 0 0,-1 0 0 0 0,0 0 0 0 0,-1 0 0 0 0,2-2 0 0 0,-1-1-42 0 0,0 0 1 0 0,-1 0-1 0 0,1 0 0 0 0,-1 0 0 0 0,0 0 0 0 0,-1 0 1 0 0,1-1-1 0 0,-1 1 0 0 0,0 0 0 0 0,0 0 1 0 0,0 0-1 0 0,-1 0 0 0 0,0 0 0 0 0,0 1 1 0 0,0-1-1 0 0,0 1 0 0 0,-1-1 0 0 0,0 1 0 0 0,0 0 1 0 0,0-1-1 0 0,0 2 0 0 0,-1-1 0 0 0,1 0 1 0 0,-4-2 41 0 0,-13-12-1222 0 0,-14-13-2155 0 0,26 20 1298 0 0</inkml:trace>
  <inkml:trace contextRef="#ctx0" brushRef="#br0" timeOffset="19854.094">1844 592 10592 0 0,'9'30'2050'0'0,"1"0"0"0"0,7 12-2050 0 0,5 12 7798 0 0,-19-43-7249 0 0,0 0 1 0 0,-1 1-1 0 0,0-1 1 0 0,0 1-1 0 0,-1 0-549 0 0,3 25 330 0 0,0-26-330 0 0,-4-10 5 0 0,0 0 0 0 0,1-1 0 0 0,-1 1 0 0 0,0 0 0 0 0,0-1 0 0 0,1 1 1 0 0,-1-1-1 0 0,0 1 0 0 0,1 0 0 0 0,-1-1 0 0 0,1 1 0 0 0,-1-1 0 0 0,1 1 0 0 0,-1-1 0 0 0,1 0 0 0 0,-1 1 0 0 0,1-1 0 0 0,-1 1 0 0 0,1-1 0 0 0,0 0 0 0 0,-1 1 0 0 0,1-1 0 0 0,0 0-5 0 0,4-2 100 0 0,-5 2-86 0 0,6-3 108 0 0,-1 0 0 0 0,0 0 1 0 0,0-1-1 0 0,-1 0 0 0 0,1 0 1 0 0,3-3-123 0 0,2-2 95 0 0,-5 3-76 0 0,0 1 0 0 0,0-1 0 0 0,0 0 0 0 0,2-4-19 0 0,16-20 17 0 0,-9 15-17 0 0,-1 0 0 0 0,2-5 0 0 0,-3 4 0 0 0,27-22-438 0 0,-38 37 408 0 0,0 0 0 0 0,-1 1 1 0 0,1-1-1 0 0,0 1 0 0 0,0-1 1 0 0,-1 1-1 0 0,1-1 0 0 0,0 1 1 0 0,0-1-1 0 0,0 1 0 0 0,0-1 1 0 0,-1 1-1 0 0,1 0 0 0 0,0 0 1 0 0,0-1-1 0 0,0 1 0 0 0,0 0 1 0 0,0 0-1 0 0,0 0 0 0 0,0 0 30 0 0,1 0-397 0 0,-2 0-391 0 0,0 0-167 0 0,2 1-34 0 0,18 10-1836 0 0,-12-4 891 0 0</inkml:trace>
  <inkml:trace contextRef="#ctx0" brushRef="#br0" timeOffset="20330.717">2441 588 13824 0 0,'29'47'1757'0'0,"-32"-39"860"0"0,3-6-2070 0 0,-3 9 1284 0 0,3-9-1612 0 0,0 0 1 0 0,-1 0 0 0 0,1 0-1 0 0,-1 1 1 0 0,0-1 0 0 0,0 0 0 0 0,0 0-1 0 0,0 0 1 0 0,0 0 0 0 0,0-1 0 0 0,-1 3-220 0 0,-41 56 612 0 0,37-53-584 0 0,0 0 0 0 0,1 0 0 0 0,-1 1 0 0 0,2-1 0 0 0,-1 1 1 0 0,1 0-1 0 0,0 1 0 0 0,0-1 0 0 0,1 1-28 0 0,-5 11 43 0 0,6-16-33 0 0,0 0-1 0 0,0 0 0 0 0,1 0 0 0 0,0 0 0 0 0,0 0 0 0 0,0 0 0 0 0,0 1-9 0 0,0 2 23 0 0,1 0 0 0 0,0 0 0 0 0,1 0 0 0 0,-1-1 0 0 0,1 1-1 0 0,2 7-22 0 0,-3-13 16 0 0,0 0-1 0 0,1 0 0 0 0,-1 0 0 0 0,0 1 0 0 0,1-1 0 0 0,-1 0 0 0 0,1 0 0 0 0,-1 0 0 0 0,1 0 0 0 0,0 0 0 0 0,-1 0 0 0 0,1 0 0 0 0,0 0 0 0 0,0 0 0 0 0,0 0 0 0 0,0 0 0 0 0,0 0 0 0 0,0 0 0 0 0,0-1 1 0 0,0 1-1 0 0,0 0 0 0 0,0-1 0 0 0,0 1 0 0 0,1-1 0 0 0,-1 1 0 0 0,0-1 0 0 0,0 0 0 0 0,0 0 0 0 0,1 1 0 0 0,-1-1 0 0 0,0 0 0 0 0,0 0 0 0 0,1 0 0 0 0,-1 0 0 0 0,0 0 0 0 0,0-1 0 0 0,1 1 0 0 0,-1 0 1 0 0,0 0-1 0 0,1-1-15 0 0,3 0 58 0 0,0-1 0 0 0,-1 1 0 0 0,1-1 0 0 0,0-1 0 0 0,-1 1 0 0 0,1 0 1 0 0,-1-1-1 0 0,0 0 0 0 0,0 0 0 0 0,0 0 0 0 0,0-1 0 0 0,-1 1 1 0 0,1-1-1 0 0,-1 0 0 0 0,0 0 0 0 0,0 0 0 0 0,0-1 0 0 0,1-2-58 0 0,0 1 91 0 0,1-1 0 0 0,0 1 0 0 0,0-1 0 0 0,6-4-91 0 0,15-20 251 0 0,-1-6-70 0 0,14-20 71 0 0,-27 40-172 0 0,-2-1 1 0 0,0-1-1 0 0,-1 0 0 0 0,0 0 0 0 0,-2-1 0 0 0,0 0 0 0 0,-2 0 0 0 0,1-7-80 0 0,1-3 51 0 0,-2-1 0 0 0,-1 0 0 0 0,-2 0 0 0 0,0-1 0 0 0,-3 1-1 0 0,0 0 1 0 0,-2-1 0 0 0,-2 1 0 0 0,-1-4-51 0 0,4 28 10 0 0,1 0-1 0 0,-1 0 1 0 0,-1 0 0 0 0,0 0-1 0 0,1 1 1 0 0,-2-1 0 0 0,1 1 0 0 0,-1 0-1 0 0,0 0 1 0 0,-4-4-10 0 0,8 10 8 0 0,-1 0 0 0 0,1 0 0 0 0,-1 0 0 0 0,0 0-1 0 0,1 0 1 0 0,-1 0 0 0 0,1 0 0 0 0,-1 0 0 0 0,1 0 0 0 0,-1 0 0 0 0,0 0 0 0 0,1 1-1 0 0,-1-1 1 0 0,1 0 0 0 0,-1 0 0 0 0,1 1 0 0 0,-1-1 0 0 0,1 0 0 0 0,-1 0 0 0 0,1 1-1 0 0,-1-1 1 0 0,1 1 0 0 0,-1-1-8 0 0,1 0 11 0 0,-2 2 6 0 0,1 0 0 0 0,-1 0 0 0 0,0 0 0 0 0,1 0 0 0 0,-1 0 0 0 0,1 0 1 0 0,0 0-1 0 0,0 0 0 0 0,-1 0 0 0 0,1 1 0 0 0,1-1 0 0 0,-1 1 0 0 0,0-1 0 0 0,0 1-17 0 0,-4 39 123 0 0,3-26-74 0 0,-1 23 17 0 0,2 1 1 0 0,2 0-1 0 0,1 0 0 0 0,2 0 1 0 0,3 10-67 0 0,12 46 122 0 0,20 54-122 0 0,28 66 11 0 0,-61-196 12 0 0,2-1-1 0 0,0-1 1 0 0,9 16-23 0 0,3 7-97 0 0,-19-38 36 0 0,1 1-1 0 0,0-1 1 0 0,0 0 0 0 0,1 0 0 0 0,-1 0 0 0 0,1-1-1 0 0,-1 1 1 0 0,1 0 0 0 0,2 1 61 0 0,-5-4-116 0 0,1 1 0 0 0,0-1 0 0 0,0 1 0 0 0,-1-1 0 0 0,1 1 0 0 0,0-1 0 0 0,0 1 0 0 0,0-1 0 0 0,-1 0-1 0 0,1 1 1 0 0,0-1 0 0 0,0 0 0 0 0,0 0 0 0 0,0 1 0 0 0,0-1 0 0 0,0 0 0 0 0,0 0 0 0 0,0 0 0 0 0,-1 0 0 0 0,1 0 0 0 0,0-1 0 0 0,0 1 0 0 0,0 0 0 0 0,0 0 0 0 0,0-1 0 0 0,0 1-1 0 0,0 0 1 0 0,-1-1 0 0 0,1 1 0 0 0,0-1 0 0 0,0 1 0 0 0,-1-1 0 0 0,1 1 0 0 0,0-1 0 0 0,0 1 0 0 0,-1-1 0 0 0,1 0 0 0 0,-1 1 0 0 0,1-1 0 0 0,-1 0 0 0 0,1 0 116 0 0,4-9-2030 0 0</inkml:trace>
  <inkml:trace contextRef="#ctx0" brushRef="#br0" timeOffset="20719.127">2912 711 14280 0 0,'38'84'1526'0'0,"-19"-39"-1171"0"0,-11-20 2476 0 0,-1 0 0 0 0,-1 1 1 0 0,0 10-2832 0 0,0 5-162 0 0,-1-18 222 0 0,1 3-334 0 0,-6-24-140 0 0,0-2-1205 0 0,0 0-516 0 0</inkml:trace>
  <inkml:trace contextRef="#ctx0" brushRef="#br0" timeOffset="21345.922">3240 599 14456 0 0,'2'1'47'0'0,"-1"-1"0"0"0,1 1 1 0 0,-1-1-1 0 0,0 1 1 0 0,1-1-1 0 0,-1 1 1 0 0,0 0-1 0 0,1-1 1 0 0,-1 1-1 0 0,0 0 0 0 0,0 0 1 0 0,0 0-1 0 0,1 0 1 0 0,-1 0-1 0 0,-1 1 1 0 0,1-1-1 0 0,0 0 0 0 0,0 0 1 0 0,0 0-1 0 0,0 1 1 0 0,-1-1-1 0 0,1 1 1 0 0,-1-1-1 0 0,1 0-47 0 0,6 12 311 0 0,-3-7-291 0 0,-1 0 1 0 0,1 0-1 0 0,-1 0 0 0 0,-1 1 1 0 0,1-1-1 0 0,-1 1 0 0 0,-1 0 1 0 0,2 4-21 0 0,3 11 250 0 0,-4-10 9 0 0,0 1 0 0 0,0-1 0 0 0,-1 1 0 0 0,0 10-259 0 0,2 27 733 0 0,-3-45-664 0 0,0-1 0 0 0,0 1 0 0 0,0 0 0 0 0,0 0 0 0 0,-1-1-1 0 0,0 1-68 0 0,-1 18 171 0 0,3-6 629 0 0,56-130-344 0 0,-40 71-42 0 0,-17 42-366 0 0,1-1-1 0 0,-1 0 1 0 0,0 0 0 0 0,1 0 0 0 0,-1 1 0 0 0,1-1 0 0 0,-1 0 0 0 0,1 0 0 0 0,-1 1-1 0 0,1-1 1 0 0,-1 0 0 0 0,1 1 0 0 0,0-1 0 0 0,-1 1 0 0 0,1-1 0 0 0,0 1-1 0 0,-1-1 1 0 0,1 1 0 0 0,0-1 0 0 0,0 1 0 0 0,-1 0 0 0 0,1-1 0 0 0,0 1 0 0 0,0 0-1 0 0,0 0 1 0 0,0 0 0 0 0,0 0 0 0 0,-1 0 0 0 0,1 0 0 0 0,0 0 0 0 0,0 0-1 0 0,0 0 1 0 0,0 0 0 0 0,0 0 0 0 0,-1 0 0 0 0,1 0 0 0 0,0 1 0 0 0,0-1 0 0 0,0 0-1 0 0,-1 1 1 0 0,2-1-48 0 0,2 3 61 0 0,-1-1 0 0 0,1 1-1 0 0,-1 0 1 0 0,1 0 0 0 0,-1 0-1 0 0,0 1 1 0 0,0-1 0 0 0,-1 1-1 0 0,1-1 1 0 0,-1 1 0 0 0,1 0-1 0 0,0 2-60 0 0,5 11 132 0 0,-1 0 0 0 0,2 9-132 0 0,-1-4 60 0 0,-7-19-59 0 0,9 23 41 0 0,1 1 0 0 0,4 4-42 0 0,-10-22 8 0 0,0-1 0 0 0,0 0-1 0 0,1-1 1 0 0,0 1 0 0 0,0-1 0 0 0,1 0 0 0 0,0-1 0 0 0,5 4-8 0 0,-11-9 8 0 0,1 0 1 0 0,-1 0-1 0 0,1 0 0 0 0,0 0 0 0 0,-1 0 0 0 0,1-1 0 0 0,0 1 1 0 0,-1-1-1 0 0,1 1 0 0 0,0-1 0 0 0,0 1 0 0 0,0-1 0 0 0,-1 0 0 0 0,1 0 1 0 0,0 0-1 0 0,0 0 0 0 0,0 0 0 0 0,0-1 0 0 0,-1 1 0 0 0,1-1 1 0 0,0 1-1 0 0,0-1 0 0 0,-1 1 0 0 0,1-1 0 0 0,0 0 0 0 0,-1 0 1 0 0,1 0-1 0 0,-1 0 0 0 0,1 0 0 0 0,-1 0 0 0 0,1 0 0 0 0,0-2-8 0 0,3-1 35 0 0,0-1 0 0 0,-1 0 0 0 0,1 0 0 0 0,-1-1 0 0 0,-1 0 0 0 0,1 1-1 0 0,-1-1 1 0 0,2-3-35 0 0,-1-1 23 0 0,0-1 0 0 0,0 0-1 0 0,-1 0 1 0 0,0 0 0 0 0,0-5-23 0 0,-2 10 1 0 0,0-1 0 0 0,-1 1 0 0 0,0-1 0 0 0,0 1 0 0 0,0 0 0 0 0,-1-1 0 0 0,0 1 0 0 0,-1-1 0 0 0,1 1 0 0 0,-1-1-1 0 0,-1 0-1 0 0,1 1 0 0 0,-1-1 0 0 0,0 1 0 0 0,-2-3 1 0 0,4 7 3 0 0,0 1 0 0 0,0-1 0 0 0,0 1 0 0 0,-1 0 0 0 0,1-1 0 0 0,0 1 0 0 0,-1 0 0 0 0,1 0 0 0 0,-1-1 0 0 0,1 1 0 0 0,-1 0 0 0 0,1 1 0 0 0,-1-1 0 0 0,0 0 0 0 0,1 0 0 0 0,-1 1 1 0 0,0-1-1 0 0,1 1 0 0 0,-2-1-3 0 0,-8-1-2 0 0,10 2-22 0 0,-1 0-1 0 0,0-1 0 0 0,1 1 1 0 0,-1 0-1 0 0,0 0 0 0 0,0 0 1 0 0,1 0-1 0 0,-1 0 0 0 0,0 0 1 0 0,1 0-1 0 0,-1 1 0 0 0,0-1 1 0 0,1 1-1 0 0,-1-1 0 0 0,0 1 1 0 0,1-1-1 0 0,-1 1 0 0 0,0 0 25 0 0,-2 1 20 0 0,1 0 0 0 0,-1 1-1 0 0,0-1 1 0 0,1 1 0 0 0,0-1-1 0 0,0 1 1 0 0,-1 0 0 0 0,2 0 0 0 0,-1 1-1 0 0,0-1 1 0 0,1 0 0 0 0,-1 1-1 0 0,1 0 1 0 0,0 0 0 0 0,0-1-1 0 0,0 1 1 0 0,1 0 0 0 0,0 0 0 0 0,-1 1-1 0 0,1-1 1 0 0,1 0 0 0 0,-1 3-20 0 0,0 1 60 0 0,1 1 1 0 0,0-1 0 0 0,1 0 0 0 0,0 1 0 0 0,0-1 0 0 0,0 0-1 0 0,1 0 1 0 0,1 0 0 0 0,-1 0 0 0 0,1 0 0 0 0,1 0-1 0 0,0-1 1 0 0,1 4-61 0 0,4 4-183 0 0,-7-11 178 0 0,0 0 1 0 0,0 0-1 0 0,1 0 0 0 0,-1 0 1 0 0,1-1-1 0 0,0 1 0 0 0,2 1 5 0 0,0 0-8 0 0,-2-3 20 0 0,0 1-1 0 0,0 0 1 0 0,0-1 0 0 0,1 0-1 0 0,-1 0 1 0 0,1 0 0 0 0,-1 0 0 0 0,3 1-12 0 0,5-2 53 0 0,-7-1-14 0 0,-1 0-1 0 0,1 0 1 0 0,0 0 0 0 0,-1 0-1 0 0,1-1 1 0 0,-1 1 0 0 0,1-1-1 0 0,-1 0 1 0 0,1 0 0 0 0,-1-1-1 0 0,0 1 1 0 0,1-1 0 0 0,-1 1-1 0 0,0-1 1 0 0,0 0 0 0 0,2-2-39 0 0,4-2-47 0 0,-1 0 1 0 0,0 0 0 0 0,-1-1 0 0 0,0 0-1 0 0,0-1 1 0 0,1-1 46 0 0,-5 5 15 0 0,-1 2 17 0 0,0-1-1 0 0,0 1 0 0 0,1 0 1 0 0,-1 0-1 0 0,1 0 0 0 0,0 0 1 0 0,-1 0-1 0 0,1 0 1 0 0,2 0-32 0 0,1 2 14 0 0,-2 2-25 0 0,-1 1 1 0 0,1-1-1 0 0,-1 1 0 0 0,0 0 0 0 0,0 0 0 0 0,0 0 1 0 0,0 0-1 0 0,-1 0 0 0 0,1 1 0 0 0,-1-1 0 0 0,0 1 1 0 0,0 0-1 0 0,0 0 0 0 0,-1 0 0 0 0,1 1 11 0 0,9 15 50 0 0,-9-15-34 0 0,0 0 0 0 0,0 0 0 0 0,0 0 0 0 0,0 4-16 0 0,1 3 0 0 0,1-8-16 0 0,-2-4-60 0 0,12-2 25 0 0,-10-2 29 0 0,-3 2 19 0 0,7-11 22 0 0,0 0 0 0 0,-1 0 0 0 0,-1-1 1 0 0,0 0-1 0 0,-1 0 0 0 0,0 0 0 0 0,1-8-19 0 0,10-28 34 0 0,8-27 141 0 0,-3-1 0 0 0,10-71-175 0 0,-20 68-47 0 0,0-79 47 0 0,-8 106 227 0 0,1-102-275 0 0,-4 155 272 0 0,0 10 173 0 0,6 225 228 0 0,0-119-1460 0 0,5 1 0 0 0,5-2 0 0 0,17 54 835 0 0,-30-154-993 0 0,2 1-1 0 0,0 0 1 0 0,0-1 0 0 0,7 12 993 0 0,0-9-1850 0 0</inkml:trace>
  <inkml:trace contextRef="#ctx0" brushRef="#br0" timeOffset="21786.985">4254 649 7832 0 0,'0'-6'138'0'0,"-1"-1"1"0"0,0 0 0 0 0,-1 1-1 0 0,0 0 1 0 0,0-1 0 0 0,-2-5-139 0 0,3 10 12 0 0,-3-7 1319 0 0,0 0 0 0 0,-1-1 0 0 0,0 2 0 0 0,0-1 0 0 0,-3-2-1331 0 0,6 9 300 0 0,1-1 0 0 0,-1 1 0 0 0,0 0 0 0 0,0 1 0 0 0,0-1 0 0 0,0 0 1 0 0,-1 1-1 0 0,1-1 0 0 0,0 1 0 0 0,-1 0 0 0 0,1-1 0 0 0,-1 1 0 0 0,1 0 0 0 0,-1 1 0 0 0,0-1 0 0 0,1 0 0 0 0,-1 1 0 0 0,0-1 0 0 0,1 1 1 0 0,-1 0-1 0 0,0 0 0 0 0,-2 0-300 0 0,-4 2 326 0 0,-1 0 1 0 0,0 0-1 0 0,1 0 1 0 0,-1 1-1 0 0,1 1 1 0 0,-9 4-327 0 0,-3 3 40 0 0,-1 1 1 0 0,-3 5-41 0 0,2-8-296 0 0,20-8 17 0 0,1 0-1 0 0,-1 0 0 0 0,0 0 1 0 0,1 0-1 0 0,-1 0 1 0 0,1 0-1 0 0,-1 1 0 0 0,1 0 1 0 0,-2 0 279 0 0,-3 5-1338 0 0,5-6-6 0 0</inkml:trace>
  <inkml:trace contextRef="#ctx0" brushRef="#br0" timeOffset="21787.985">4309 682 11976 0 0,'14'11'1064'0'0,"-7"-4"-848"0"0,-2 9-216 0 0,-2-2 0 0 0,2 2 1512 0 0,-5-1 263 0 0,0-1 49 0 0,0 5 16 0 0,0 4-1320 0 0,-5-4-264 0 0,5-1-48 0 0,0 4-16 0 0,-3-3-192 0 0,3-1-128 0 0,-5-2 24 0 0,5 0-8375 0 0</inkml:trace>
  <inkml:trace contextRef="#ctx0" brushRef="#br0" timeOffset="22201.397">4596 780 17503 0 0,'15'18'1759'0'0,"-14"-18"-1542"0"0,-2 9 658 0 0,-12 49 964 0 0,7-30-1083 0 0,-3 19-756 0 0,9-42 15 0 0,0 0 1 0 0,0 1-1 0 0,0-1 1 0 0,1 0-1 0 0,0 1-15 0 0,1 18 135 0 0,-2-21-126 0 0,0 0 1 0 0,1 1-1 0 0,0-1 1 0 0,-1 0-1 0 0,1 0 0 0 0,0 1 1 0 0,0-1-1 0 0,1 0 1 0 0,-1 0-1 0 0,1 0 1 0 0,-1-1-1 0 0,1 1 1 0 0,0 0-1 0 0,0-1 1 0 0,0 1-1 0 0,0-1 1 0 0,1 1-1 0 0,-1-1 1 0 0,1 0-1 0 0,-1 0 1 0 0,1 0-1 0 0,0 0 0 0 0,0-1 1 0 0,0 1-1 0 0,0-1 1 0 0,0 0-1 0 0,0 1 1 0 0,0-2-1 0 0,0 1 1 0 0,0 0-1 0 0,1 0 1 0 0,-1-1-1 0 0,0 0 1 0 0,1 0-1 0 0,-1 0 1 0 0,0 0-1 0 0,0 0 1 0 0,1-1-1 0 0,1 0-9 0 0,-1 0 2 0 0,0 0 1 0 0,0 0-1 0 0,0 0 1 0 0,0-1-1 0 0,0 0 1 0 0,0 0-1 0 0,0 0 1 0 0,-1 0-1 0 0,1-1 1 0 0,-1 1-1 0 0,0-1 1 0 0,1 0-1 0 0,-1 0 1 0 0,2-4-3 0 0,2-2 4 0 0,0-1 1 0 0,-1 0 0 0 0,0-1-1 0 0,3-8-4 0 0,-8 16-2 0 0,0-1-1 0 0,-1 1 1 0 0,1-1-1 0 0,-1 0 1 0 0,1 1 0 0 0,-1-1-1 0 0,0 0 1 0 0,0 0-1 0 0,-1 1 1 0 0,1-1-1 0 0,-1 0 1 0 0,0-1 2 0 0,-1-2-8 0 0,1 1 1 0 0,-1 0-1 0 0,0 0 1 0 0,-1 0-1 0 0,0 0 1 0 0,-2-4 7 0 0,1 5-81 0 0,0 0 0 0 0,0 0 1 0 0,0 1-1 0 0,-1-1 1 0 0,0 1-1 0 0,1 0 0 0 0,-2 0 1 0 0,1 1-1 0 0,0 0 1 0 0,-1 0 80 0 0,-18-13-1701 0 0,4 2 362 0 0</inkml:trace>
  <inkml:trace contextRef="#ctx0" brushRef="#br0" timeOffset="22668.446">4587 490 14280 0 0,'4'12'1161'0'0,"7"18"-141"0"0,-9-9 4329 0 0,3-10-33 0 0,-5-6-5134 0 0,0-1-2867 0 0,0-4 1189 0 0</inkml:trace>
  <inkml:trace contextRef="#ctx0" brushRef="#br0" timeOffset="23118.113">4826 570 13824 0 0,'9'10'325'0'0,"-1"1"1"0"0,-1 0-1 0 0,0 0 0 0 0,-1 1 1 0 0,0-1-1 0 0,-1 1 1 0 0,0 1-1 0 0,0-1 1 0 0,1 13-326 0 0,-1-1 1422 0 0,0 2 636 0 0,-1 1-1 0 0,0 7-2057 0 0,4 29 788 0 0,-5-42-528 0 0,0-1 0 0 0,-1 18-260 0 0,-1-17 126 0 0,1 0 0 0 0,2 15-126 0 0,-3-26 55 0 0,-1-10-51 0 0,1 1 1 0 0,-1-1-1 0 0,0 0 0 0 0,0 0 1 0 0,1 0-1 0 0,-1 0 1 0 0,0 0-1 0 0,1 1 1 0 0,-1-1-1 0 0,0 0 1 0 0,0 0-1 0 0,1 0 1 0 0,-1 0-1 0 0,0 0 0 0 0,1 0 1 0 0,-1 0-1 0 0,0 0 1 0 0,0 0-1 0 0,1 0 1 0 0,-1 0-1 0 0,0 0 1 0 0,1 0-1 0 0,-1 0 1 0 0,0 0-1 0 0,1 0 0 0 0,-1-1 1 0 0,0 1-1 0 0,0 0 1 0 0,1 0-1 0 0,-1 0-4 0 0,0 0 1 0 0,3-2 10 0 0,-1 1-1 0 0,1 0 0 0 0,-1-1 1 0 0,0 1-1 0 0,0-1 0 0 0,1 0 0 0 0,-1 0 1 0 0,0 0-1 0 0,0 0 0 0 0,-1 0 1 0 0,2-1-11 0 0,18-30 104 0 0,-11 17-98 0 0,3-1 68 0 0,0 1 0 0 0,2 0 0 0 0,-1 1 0 0 0,7-5-74 0 0,-19 19 29 0 0,-1 0 1 0 0,0 0-1 0 0,0 0 0 0 0,1 0 0 0 0,-1 0 0 0 0,1 0 1 0 0,-1 0-1 0 0,1 1 0 0 0,-1-1 0 0 0,1 0 0 0 0,0 1 1 0 0,-1-1-1 0 0,1 1 0 0 0,0 0 0 0 0,-1 0 0 0 0,1-1 1 0 0,0 1-1 0 0,-1 0 0 0 0,1 0 0 0 0,0 1 1 0 0,0-1-1 0 0,-1 0 0 0 0,1 1 0 0 0,0-1 0 0 0,-1 1 1 0 0,1-1-1 0 0,-1 1 0 0 0,1 0 0 0 0,-1-1 0 0 0,1 1 1 0 0,-1 0-1 0 0,1 0 0 0 0,-1 0 0 0 0,0 0 0 0 0,1 0 1 0 0,0 2-30 0 0,4 3 94 0 0,-1 0 0 0 0,1 1 0 0 0,-1 0 0 0 0,0 0 0 0 0,-1 0 0 0 0,4 8-94 0 0,5 10-114 0 0,-1 0-1 0 0,-2 1 0 0 0,1 5 115 0 0,-4-12-743 0 0,1-1-1 0 0,0 0 0 0 0,2 0 1 0 0,9 13 743 0 0,-15-25-752 0 0,4 4-1338 0 0</inkml:trace>
  <inkml:trace contextRef="#ctx0" brushRef="#br0" timeOffset="23532.751">5896 626 12896 0 0,'9'0'177'0'0,"-6"1"-61"0"0,0-1 0 0 0,0 0 1 0 0,0 0-1 0 0,0-1 0 0 0,0 1 0 0 0,0 0 0 0 0,0-1 1 0 0,0 0-1 0 0,0 0 0 0 0,0 0 0 0 0,0 0 0 0 0,-1 0 1 0 0,1-1-117 0 0,5-1 1492 0 0,-6 3 506 0 0,-2 0 97 0 0,-6-7 655 0 0,5 6-2683 0 0,-1 1 0 0 0,1-1 0 0 0,-1 1 1 0 0,1-1-1 0 0,-1 1 0 0 0,0 0 0 0 0,1 0 0 0 0,-1-1 0 0 0,1 1 0 0 0,-1 0 0 0 0,0 0 0 0 0,1 1 0 0 0,-2-1-67 0 0,-24 5 246 0 0,24-5-270 0 0,-8 3 58 0 0,0 0 0 0 0,0 1 0 0 0,1 0 0 0 0,-1 0 0 0 0,1 1 0 0 0,0 1 0 0 0,0 0 0 0 0,1 0 0 0 0,-4 3-34 0 0,10-6 47 0 0,0 0 0 0 0,0 0 0 0 0,0 0 0 0 0,1 0 0 0 0,-1 1 0 0 0,1-1 0 0 0,0 1 0 0 0,0-1 0 0 0,0 1 0 0 0,0 0 0 0 0,1 0 0 0 0,-1 0 0 0 0,0 4-47 0 0,0-1 134 0 0,1 0 0 0 0,0 1-1 0 0,0-1 1 0 0,0 0 0 0 0,1 1 0 0 0,0-1 0 0 0,1 5-134 0 0,0-6 102 0 0,1-1 0 0 0,-1 1 0 0 0,1-1 0 0 0,1 1 0 0 0,-1-1 0 0 0,1 0 0 0 0,0 0 0 0 0,0 0 0 0 0,1 1-102 0 0,1 1 105 0 0,-1 1 1 0 0,0 0 0 0 0,0 0-1 0 0,0 0-105 0 0,2 8 48 0 0,-1-1 0 0 0,0 1 0 0 0,-1 0 0 0 0,-1 0 0 0 0,-1 1 0 0 0,0-1 0 0 0,-1 1 0 0 0,-1 11-48 0 0,0-19 0 0 0,-1 0 0 0 0,0 0 0 0 0,0 1 0 0 0,-1-1 0 0 0,-1 0 0 0 0,0 0 0 0 0,2-6 0 0 0,0 0 0 0 0,-1-1 0 0 0,1 1 0 0 0,-1 0 0 0 0,1-1 0 0 0,-1 1 0 0 0,0-1 0 0 0,0 0 0 0 0,-1 1 0 0 0,1-1 0 0 0,0 0 0 0 0,-1 0 0 0 0,1-1 0 0 0,-1 1 0 0 0,1 0 0 0 0,-1-1 0 0 0,0 0 0 0 0,0 1 0 0 0,0-1 0 0 0,-1 0 0 0 0,2 0-8 0 0,-1-1-1 0 0,1 0 0 0 0,-1 1 1 0 0,1-1-1 0 0,-1 0 1 0 0,1 0-1 0 0,-1 0 0 0 0,1-1 1 0 0,0 1-1 0 0,-1-1 1 0 0,1 1-1 0 0,-1-1 0 0 0,1 0 1 0 0,0 0-1 0 0,0 0 1 0 0,-1 0-1 0 0,1 0 0 0 0,0 0 1 0 0,0 0-1 0 0,0-1 1 0 0,0 0-1 0 0,0 1 1 0 0,-1-2 8 0 0,0-1-60 0 0,-1 1 0 0 0,1-1 0 0 0,0 0 0 0 0,0 0 0 0 0,0 0 0 0 0,1-1 0 0 0,0 1 0 0 0,-1-1 0 0 0,1 1 0 0 0,1-1 0 0 0,-1-2 60 0 0,-3-8-878 0 0,-1-10-2329 0 0,5 9-1680 0 0,3-4-2779 0 0</inkml:trace>
  <inkml:trace contextRef="#ctx0" brushRef="#br0" timeOffset="23533.751">6173 825 20815 0 0,'5'8'238'0'0,"0"-1"-1"0"0,0 1 0 0 0,-1 1 1 0 0,-1-1-1 0 0,1 1 0 0 0,-1-1 1 0 0,-1 1-1 0 0,0 0 0 0 0,0 0 0 0 0,0 4-237 0 0,1 19 29 0 0,-1-1 0 0 0,-2 12-29 0 0,0-38 65 0 0,-8 89-795 0 0,14-98-1500 0 0,1-3 1078 0 0</inkml:trace>
  <inkml:trace contextRef="#ctx0" brushRef="#br0" timeOffset="23884.983">6582 1 21167 0 0,'21'19'1604'0'0,"-18"-14"-1506"0"0,0 0-1 0 0,0 1 0 0 0,0-1 0 0 0,0 1 1 0 0,-1 0-1 0 0,0 0 0 0 0,0 0 0 0 0,0 2-97 0 0,6 50-116 0 0,-7-44 170 0 0,2 43 140 0 0,-3 0 0 0 0,-2 0 0 0 0,-6 21-194 0 0,4-30 290 0 0,-1 12-26 0 0,-8 117-160 0 0,8-103-169 0 0,1-26-354 0 0,2 5 419 0 0,1 15-365 0 0,0 3-4195 0 0,3 10 4560 0 0,2-53-1535 0 0</inkml:trace>
  <inkml:trace contextRef="#ctx0" brushRef="#br0" timeOffset="23885.983">6713 693 15664 0 0,'2'-3'124'0'0,"-1"0"0"0"0,1 1 0 0 0,0-1 0 0 0,-1 0 0 0 0,0 0 1 0 0,0 0-1 0 0,0 0 0 0 0,0 0 0 0 0,0 0 0 0 0,0 0 0 0 0,-1-1 1 0 0,0 1-1 0 0,1 0 0 0 0,-1 0 0 0 0,-1 0 0 0 0,1-1 0 0 0,0 1 1 0 0,-1 0-1 0 0,1 0 0 0 0,-1 0 0 0 0,0 0 0 0 0,0 0 0 0 0,-1-3-124 0 0,1 4 172 0 0,0 0 0 0 0,0 0 0 0 0,0 0 0 0 0,0 0 0 0 0,-1 0 0 0 0,1 0 0 0 0,0 0 0 0 0,-1 0 0 0 0,1 0 0 0 0,-1 1 0 0 0,0-1 0 0 0,0 1 0 0 0,0-1 0 0 0,1 1 0 0 0,-1 0 0 0 0,-1-1 0 0 0,1 1 0 0 0,0 0-1 0 0,0 0 1 0 0,0 1 0 0 0,0-1 0 0 0,-1 0 0 0 0,1 1 0 0 0,0-1 0 0 0,-1 1 0 0 0,1 0 0 0 0,0 0 0 0 0,-3 0-172 0 0,-16 1 145 0 0,0 2-1 0 0,0 0 1 0 0,0 1-1 0 0,1 1 1 0 0,0 1-1 0 0,0 1 1 0 0,0 1 0 0 0,1 0-1 0 0,-1 2-144 0 0,14-7-289 0 0,0 1 0 0 0,0 0 0 0 0,0 0 1 0 0,1 0-1 0 0,-1 1 0 0 0,1-1 0 0 0,0 1 0 0 0,0 0 0 0 0,1 1 0 0 0,-4 4 289 0 0,7-7-338 0 0,0 0 1 0 0,0 1-1 0 0,0-1 0 0 0,0 0 1 0 0,0 1-1 0 0,1-1 0 0 0,-1 1 1 0 0,1 2 337 0 0,-1 5-1159 0 0,0 4-759 0 0</inkml:trace>
  <inkml:trace contextRef="#ctx0" brushRef="#br0" timeOffset="24215.67">6590 993 12640 0 0,'6'8'86'0'0,"-4"-4"11"0"0,1 0 0 0 0,0-1-1 0 0,0 1 1 0 0,0 0 0 0 0,1-1 0 0 0,-1 0 0 0 0,1 0 0 0 0,0 0-1 0 0,-1 0 1 0 0,2 0 0 0 0,-1-1 0 0 0,0 0 0 0 0,0 0-97 0 0,8 2 17 0 0,-1 0 0 0 0,1-1 0 0 0,7 0-17 0 0,-2-1 975 0 0,1 0 1 0 0,-1-2-1 0 0,1 0 0 0 0,-1-1 0 0 0,1-1 0 0 0,3-1-975 0 0,-12 1 259 0 0,1 0 0 0 0,-1-1 0 0 0,0 0 0 0 0,1-1 0 0 0,-2 0 0 0 0,1 0 0 0 0,0 0 0 0 0,-1-2 0 0 0,0 1 0 0 0,4-4-259 0 0,-5 4 109 0 0,-1 0 0 0 0,-1-1 1 0 0,1 1-1 0 0,-1-1 1 0 0,0 0-1 0 0,0-1 1 0 0,-1 1-1 0 0,0-1 1 0 0,0 0-1 0 0,0 0 0 0 0,-1 0 1 0 0,2-7-110 0 0,-3 8 28 0 0,1-5 56 0 0,0 0 0 0 0,0 0 1 0 0,-1-1-85 0 0,-2 9 10 0 0,0 0 0 0 0,0 1 0 0 0,1-1 0 0 0,-2 0 1 0 0,1 0-1 0 0,0 1 0 0 0,0-1 0 0 0,-1 0 0 0 0,0 1 0 0 0,1-1 1 0 0,-1 1-1 0 0,0-1 0 0 0,0 1 0 0 0,-1-1 0 0 0,1 0-10 0 0,0 2 0 0 0,-1 0 0 0 0,1 0 0 0 0,0-1 0 0 0,-1 1 0 0 0,1 0 0 0 0,0 0 0 0 0,-1 0 0 0 0,1 0 0 0 0,-1 0 0 0 0,0 1 0 0 0,1-1 0 0 0,-1 0 0 0 0,0 1 0 0 0,1-1 0 0 0,-1 1 0 0 0,0 0 0 0 0,0 0 0 0 0,1-1 0 0 0,-3 1 0 0 0,1 0 0 0 0,0 0 0 0 0,-1 0 0 0 0,1 1 0 0 0,0-1 0 0 0,0 1 0 0 0,0-1 0 0 0,0 1 0 0 0,0 0 0 0 0,0 0 0 0 0,0 1 0 0 0,-1-1 0 0 0,-2 3-1 0 0,1-1-1 0 0,0 1 1 0 0,0 0 0 0 0,0 0-1 0 0,1 0 1 0 0,-1 0-1 0 0,1 1 1 0 0,0 0-1 0 0,0 0 1 0 0,1 0 0 0 0,-1 1-1 0 0,-1 2 2 0 0,1 1-4 0 0,1 0-1 0 0,-1 0 1 0 0,2 0-1 0 0,-1 0 0 0 0,1 0 1 0 0,1 1-1 0 0,-1-1 1 0 0,2 1 4 0 0,-1 12-6 0 0,1 1-1 0 0,2 0 1 0 0,0-1 0 0 0,1 0 0 0 0,2 1 0 0 0,5 15 6 0 0,-6-28 7 0 0,0 1 1 0 0,1-1-1 0 0,0-1 1 0 0,1 1 0 0 0,0-1-1 0 0,1 0 1 0 0,0 0 0 0 0,0 0-1 0 0,7 4-7 0 0,-3 0 14 0 0,-7-9-8 0 0,0 0-1 0 0,0-1 0 0 0,1 0 0 0 0,-1 0 0 0 0,1 0 1 0 0,0 0-1 0 0,4 1-5 0 0,-5-2 2 0 0,0 0 1 0 0,0 0-1 0 0,0 0 1 0 0,0 1-1 0 0,-1 0 1 0 0,1 0-1 0 0,-1 0 1 0 0,1 0-1 0 0,-1 0 1 0 0,0 0-1 0 0,0 1-2 0 0,0 0-253 0 0,-1-1 0 0 0,1 1 0 0 0,0-1-1 0 0,0 0 1 0 0,0 0 0 0 0,1-1 0 0 0,-1 1-1 0 0,1 0 1 0 0,-1-1 0 0 0,1 0 0 0 0,0 0 0 0 0,0 0-1 0 0,0 0 254 0 0,4 2-7635 0 0</inkml:trace>
  <inkml:trace contextRef="#ctx0" brushRef="#br0" timeOffset="24717.586">7705 120 20271 0 0,'9'1'987'0'0,"-7"0"-928"0"0,-1-1 0 0 0,1 1-1 0 0,0 0 1 0 0,-1 0 0 0 0,1 0 0 0 0,-1 0 0 0 0,0 0-1 0 0,1 0 1 0 0,-1 0 0 0 0,0 0 0 0 0,1 0-1 0 0,-1 1 1 0 0,0-1 0 0 0,0 0 0 0 0,0 1 0 0 0,0-1-1 0 0,0 1 1 0 0,-1-1 0 0 0,1 1 0 0 0,0 0-1 0 0,-1-1 1 0 0,1 1 0 0 0,-1 1-59 0 0,2 5 120 0 0,0 1-1 0 0,-1-1 1 0 0,-1 1 0 0 0,1 3-120 0 0,0 6 788 0 0,0 19-268 0 0,-2 1 1 0 0,-1 0 0 0 0,-7 33-521 0 0,4-29 120 0 0,-17 114-135 0 0,-3 44-23 0 0,22-172-557 0 0,2 1 0 0 0,2 0 595 0 0,-1-18-1200 0 0,1 1 1 0 0,1 0 0 0 0,2 7 1199 0 0,4 2-7646 0 0</inkml:trace>
  <inkml:trace contextRef="#ctx0" brushRef="#br0" timeOffset="25150.208">7903 484 17135 0 0,'0'0'786'0'0,"0"0"-21"0"0,-3 1-490 0 0,-23 7 508 0 0,-1 2 1 0 0,1 0 0 0 0,-1 3-784 0 0,6-4 506 0 0,-20 6 387 0 0,29-11-702 0 0,0 0 1 0 0,0 1 0 0 0,-8 4-192 0 0,-14 9 9 0 0,23-14-705 0 0,1 1 0 0 0,0 1-1 0 0,1 0 1 0 0,-1 0 696 0 0,3-1-5120 0 0,6-4-1518 0 0</inkml:trace>
  <inkml:trace contextRef="#ctx0" brushRef="#br0" timeOffset="25668.342">7929 674 11520 0 0,'2'9'209'0'0,"-1"-7"-141"0"0,-1 0 0 0 0,1 0-1 0 0,-1 0 1 0 0,1 0 0 0 0,0 0 0 0 0,0 0 0 0 0,0 0 0 0 0,0 0-1 0 0,1-1 1 0 0,-1 1 0 0 0,0 0 0 0 0,1-1 0 0 0,-1 1-1 0 0,1-1 1 0 0,0 1-68 0 0,-2-2 62 0 0,1 1 0 0 0,0-1 0 0 0,-1 1 0 0 0,1-1 0 0 0,-1 1 0 0 0,1-1 0 0 0,0 1 0 0 0,-1 0 0 0 0,1-1 0 0 0,-1 1 0 0 0,0 0 0 0 0,1-1 0 0 0,-1 1 0 0 0,0 0-1 0 0,1 0 1 0 0,-1 0 0 0 0,0-1 0 0 0,0 1 0 0 0,1 0-62 0 0,0 4 3122 0 0,-5 5 792 0 0,3-7-3332 0 0,-16 29 1374 0 0,14-27-1756 0 0,0 0 0 0 0,0 0 0 0 0,1 0 0 0 0,-1 0 1 0 0,1 1-1 0 0,0-1 0 0 0,0 3-200 0 0,2-4 89 0 0,-2 2 2 0 0,1 1 0 0 0,1-1 0 0 0,0 1 0 0 0,0-1 0 0 0,0 1 0 0 0,0 0-91 0 0,1-5 4 0 0,-1-1-1 0 0,1 1 1 0 0,-1 0-1 0 0,1 0 1 0 0,0-1-1 0 0,-1 1 1 0 0,1 0-1 0 0,0-1 1 0 0,0 1-1 0 0,0-1 1 0 0,0 1-1 0 0,1-1 1 0 0,-1 1-1 0 0,0-1 1 0 0,0 0-1 0 0,1 0 1 0 0,-1 0-1 0 0,1 0 1 0 0,-1 0-1 0 0,1 0 1 0 0,0 0-1 0 0,-1 0 1 0 0,1 0-4 0 0,3 1 127 0 0,0-1 1 0 0,0 0-1 0 0,0 0 0 0 0,0 0 1 0 0,0 0-1 0 0,0-1 0 0 0,0 0 1 0 0,0 0-1 0 0,0 0 1 0 0,1 0-1 0 0,1-1-127 0 0,12-3 217 0 0,0 0 1 0 0,7-4-218 0 0,-21 7 20 0 0,3-3-3 0 0,0 1 0 0 0,0-2 0 0 0,0 1 0 0 0,0-1 0 0 0,-1 0 0 0 0,0-1 0 0 0,0 1 0 0 0,0-2 0 0 0,4-4-17 0 0,-10 10-11 0 0,0 0 0 0 0,-1 0 0 0 0,1 0 0 0 0,0 0 0 0 0,0-1 0 0 0,0 1 0 0 0,-1 0 0 0 0,1 0 0 0 0,-1-1 0 0 0,1 1 0 0 0,-1 0 0 0 0,0-1 0 0 0,1 1 0 0 0,-1-1 0 0 0,0 1 0 0 0,0 0 0 0 0,0-1 0 0 0,0 1 0 0 0,0-1 0 0 0,0 0 11 0 0,-1-1-51 0 0,0 1 0 0 0,1-1 1 0 0,-1 1-1 0 0,0-1 1 0 0,-1 1-1 0 0,1-1 1 0 0,0 1-1 0 0,-1 0 0 0 0,1 0 1 0 0,-1 0-1 0 0,0-1 51 0 0,-4-3-213 0 0,0 1 0 0 0,0-1 0 0 0,0 1 0 0 0,-1 0 0 0 0,0 1 0 0 0,0 0 0 0 0,-2-1 213 0 0,-2 0-1508 0 0,2-2-68 0 0</inkml:trace>
  <inkml:trace contextRef="#ctx0" brushRef="#br0" timeOffset="26152.049">8837 543 18831 0 0,'0'0'862'0'0,"0"0"-18"0"0,0 0-396 0 0,0 0 341 0 0,0 0 208 0 0,0 0 41 0 0,-1 2-84 0 0,-5 2-684 0 0,1 0 0 0 0,-1 0 0 0 0,0 0-1 0 0,0-1 1 0 0,0 0 0 0 0,-1 0-270 0 0,-22 13 480 0 0,21-11-417 0 0,0 0 0 0 0,0 0 1 0 0,0 1-1 0 0,1 0 0 0 0,0 1 0 0 0,0-1 1 0 0,1 1-1 0 0,0 1 0 0 0,-4 5-63 0 0,2 0 32 0 0,0 1-1 0 0,1 0 0 0 0,1 0 1 0 0,-3 9-32 0 0,6-15 15 0 0,1 0 1 0 0,0 0 0 0 0,0 0-1 0 0,0 0 1 0 0,1 0 0 0 0,1 0-1 0 0,-1 0 1 0 0,1 1 0 0 0,1 5-16 0 0,0-13 5 0 0,-1 1-1 0 0,0-1 1 0 0,0 1 0 0 0,1 0 0 0 0,-1-1 0 0 0,1 0 0 0 0,-1 1-1 0 0,1-1 1 0 0,0 1 0 0 0,-1-1 0 0 0,1 0 0 0 0,0 1 0 0 0,0-1-1 0 0,0 0 1 0 0,0 0 0 0 0,0 0 0 0 0,0 0 0 0 0,0 0 0 0 0,1 0-1 0 0,-1 0 1 0 0,0 0 0 0 0,0 0 0 0 0,1 0 0 0 0,-1-1 0 0 0,1 1-1 0 0,-1-1 1 0 0,1 1 0 0 0,-1-1 0 0 0,1 1 0 0 0,-1-1 0 0 0,1 0-1 0 0,-1 0 1 0 0,1 0 0 0 0,-1 0 0 0 0,1 0 0 0 0,-1 0 0 0 0,1 0-1 0 0,-1 0 1 0 0,1-1 0 0 0,-1 1 0 0 0,1 0 0 0 0,0-1-5 0 0,3 0-1 0 0,1-1 1 0 0,-1 0-1 0 0,1-1 1 0 0,-1 1 0 0 0,0-1-1 0 0,1 0 1 0 0,-1 0-1 0 0,-1 0 1 0 0,1-1-1 0 0,3-3 1 0 0,4-4-43 0 0,-5 4 7 0 0,1-1 1 0 0,-1 0-1 0 0,0 0 1 0 0,-1 0-1 0 0,3-6 36 0 0,2-3 56 0 0,-9 14-51 0 0,1 0 1 0 0,-1 0-1 0 0,0-1 0 0 0,0 0 0 0 0,0 1 1 0 0,-1-1-1 0 0,1 0 0 0 0,-1 0 0 0 0,0 0 0 0 0,0 0 1 0 0,0 1-1 0 0,0-2 0 0 0,-1 0-5 0 0,0 3-5 0 0,0 0 0 0 0,1 0 0 0 0,-1 0 0 0 0,0 0 0 0 0,1 0 0 0 0,-1 0 0 0 0,1 0 0 0 0,0 0 0 0 0,-1 0 0 0 0,1 0 0 0 0,1 0 6 0 0,-1-1-14 0 0,0-4 0 0 0,-1 7 13 0 0,0-1 0 0 0,0 1 0 0 0,0 0 0 0 0,0-1 0 0 0,0 1 0 0 0,-1 0 0 0 0,1 0 0 0 0,0-1 0 0 0,0 1 0 0 0,0 0 0 0 0,0 0 0 0 0,0-1 0 0 0,0 1 0 0 0,-1 0 0 0 0,1 0 0 0 0,0-1 0 0 0,0 1 0 0 0,0 0 0 0 0,-1 0 0 0 0,1 0 0 0 0,0-1 0 0 0,0 1 0 0 0,0 0 0 0 0,-1 0 0 0 0,1 0 0 0 0,0 0 0 0 0,0 0 0 0 0,-1 0 0 0 0,1 0 0 0 0,0-1 0 0 0,-1 1 0 0 0,1 0 0 0 0,0 0 0 0 0,0 0 0 0 0,-1 0 0 0 0,1 0 0 0 0,0 0 0 0 0,0 0 0 0 0,-1 0 0 0 0,1 0 0 0 0,0 0 0 0 0,-1 1 0 0 0,1-1 0 0 0,0 0 0 0 0,0 0 0 0 0,-1 0 0 0 0,1 0 0 0 0,0 0 0 0 0,0 0 0 0 0,-1 1 0 0 0,1-1 0 0 0,0 0 0 0 0,0 0 0 0 0,0 0 0 0 0,-1 0 0 0 0,1 1 0 0 0,0-1 0 0 0,0 0 0 0 0,-3 3 0 0 0,0-1 0 0 0,0 1 0 0 0,0 0 0 0 0,1 0 0 0 0,-1 0 0 0 0,1 1 0 0 0,0-1 0 0 0,0 0 0 0 0,0 1 0 0 0,0 0 0 0 0,0-1 0 0 0,1 1 0 0 0,-1 3 0 0 0,-1 4 0 0 0,0 0 0 0 0,0 0 0 0 0,2 0 0 0 0,-1 5 0 0 0,1-3 0 0 0,1 1 0 0 0,0 0 0 0 0,1-1 0 0 0,1 1 0 0 0,1 7 0 0 0,1 3-27 0 0,-3-19 9 0 0,-1 1 0 0 0,1-1 1 0 0,0 0-1 0 0,1 1 0 0 0,-1-1 0 0 0,1 0 1 0 0,0 0-1 0 0,1 0 0 0 0,-1 0 0 0 0,1-1 1 0 0,1 3 17 0 0,2 0-247 0 0,0 0 0 0 0,0 0 0 0 0,0 0 0 0 0,1 0 0 0 0,1-1 0 0 0,5 4 247 0 0,-6-6-1651 0 0,0 1 1 0 0,0-2-1 0 0,0 1 0 0 0,0-1 0 0 0,4 1 1651 0 0,13 3-7657 0 0</inkml:trace>
  <inkml:trace contextRef="#ctx0" brushRef="#br0" timeOffset="26621.22">9308 626 8752 0 0,'0'0'673'0'0,"1"-2"-437"0"0,0 1-11 0 0,0-1-1 0 0,0 0 0 0 0,0 0 1 0 0,-1 0-1 0 0,1 0 1 0 0,-1 0-1 0 0,1 0 1 0 0,-1 0-1 0 0,0 0 1 0 0,0 0-1 0 0,0 0 1 0 0,0 0-1 0 0,0 0 1 0 0,-1-2-225 0 0,1 3 242 0 0,0 0 1 0 0,0-1 0 0 0,-1 1 0 0 0,1 0-1 0 0,0 0 1 0 0,-1 0 0 0 0,0 0-1 0 0,1 0 1 0 0,-1 0 0 0 0,1 0-1 0 0,-1 0 1 0 0,0 0 0 0 0,0 0 0 0 0,1 1-1 0 0,-1-1 1 0 0,0 0 0 0 0,0 0-1 0 0,0 1 1 0 0,0-1 0 0 0,0 1-1 0 0,0-1 1 0 0,0 0 0 0 0,0 1 0 0 0,0 0-1 0 0,0-1 1 0 0,0 1 0 0 0,-1 0-1 0 0,1 0 1 0 0,0-1-243 0 0,-3 1 241 0 0,0 0 0 0 0,1 1 0 0 0,-1-1 0 0 0,0 1 0 0 0,1-1 0 0 0,-1 1 0 0 0,1 0 0 0 0,-1 1 0 0 0,1-1 0 0 0,0 1 0 0 0,-1-1 0 0 0,1 1 0 0 0,0 0 0 0 0,-1 1-241 0 0,-9 6 522 0 0,2 0 1 0 0,-11 9-523 0 0,11-6 129 0 0,1 0 1 0 0,0 1-1 0 0,0 0 1 0 0,1 0-1 0 0,1 1 1 0 0,1 0-1 0 0,-4 10-129 0 0,6-14 33 0 0,1 0-1 0 0,1 0 0 0 0,-1 0 1 0 0,2 0-1 0 0,0 1 1 0 0,0 0-1 0 0,1-1 1 0 0,0 1-1 0 0,0 0 0 0 0,2-1 1 0 0,-1 1-1 0 0,1 0 1 0 0,1 0-1 0 0,0-1 0 0 0,0 1 1 0 0,2 1-33 0 0,-2-6 27 0 0,0-1-1 0 0,1 1 1 0 0,-1-1 0 0 0,1 1 0 0 0,0-1-1 0 0,1 0 1 0 0,0 0 0 0 0,-1 0 0 0 0,3 1-27 0 0,-4-4 10 0 0,0-1-1 0 0,0 1 1 0 0,0-1 0 0 0,1 1 0 0 0,-1-1 0 0 0,0 0 0 0 0,1 0 0 0 0,-1 0 0 0 0,1 0 0 0 0,-1 0 0 0 0,1-1 0 0 0,-1 1 0 0 0,1-1 0 0 0,-1 0 0 0 0,1 1 0 0 0,0-1 0 0 0,-1 0 0 0 0,1-1-1 0 0,-1 1 1 0 0,1 0 0 0 0,-1-1 0 0 0,1 1 0 0 0,2-2-10 0 0,3-1-39 0 0,0 0-1 0 0,0-1 0 0 0,0 0 1 0 0,-1 0-1 0 0,1 0 0 0 0,-1-1 1 0 0,0-1-1 0 0,0 1 0 0 0,-1-1 1 0 0,3-3 39 0 0,13-14 258 0 0,-1-2 0 0 0,2-5-258 0 0,-20 27 46 0 0,3-5 27 0 0,24-31 218 0 0,9-18-291 0 0,-29 40 26 0 0,3-3 38 0 0,-1 0 0 0 0,0-1-1 0 0,-2-1 1 0 0,0-1-64 0 0,5-17 180 0 0,-6 19-43 0 0,-1 0 0 0 0,-2-1-1 0 0,5-21-136 0 0,7-94 35 0 0,-17 119-35 0 0,0 1 0 0 0,-2 0 0 0 0,0-1 0 0 0,-1 1 0 0 0,0 0 0 0 0,-2-2 0 0 0,3 16 10 0 0,1 0 0 0 0,-1 0-1 0 0,0 0 1 0 0,-1-1 0 0 0,1 1 0 0 0,0 0-1 0 0,-1 1 1 0 0,0-1 0 0 0,0 0 0 0 0,0 0-1 0 0,0 1 1 0 0,0-1 0 0 0,-1 0-10 0 0,2 2 4 0 0,0 1 0 0 0,0-1 0 0 0,0 0 0 0 0,0 0 0 0 0,0 1 0 0 0,0-1 0 0 0,-1 1 0 0 0,1-1 1 0 0,0 1-1 0 0,0 0 0 0 0,0-1 0 0 0,-1 1 0 0 0,1 0 0 0 0,0 0 0 0 0,-1 0 0 0 0,1 0 0 0 0,0 0 0 0 0,0 0 0 0 0,-1 0 0 0 0,1 0 0 0 0,0 1 0 0 0,0-1 1 0 0,0 0-1 0 0,-1 1 0 0 0,1-1 0 0 0,0 1 0 0 0,0-1 0 0 0,0 1 0 0 0,0 0 0 0 0,0-1 0 0 0,0 1 0 0 0,0 0 0 0 0,0 0 0 0 0,0 0 0 0 0,0 0-4 0 0,-5 5 23 0 0,0 0 0 0 0,1 0 0 0 0,0 1-1 0 0,0 0 1 0 0,0 0 0 0 0,1 0-1 0 0,0 0 1 0 0,1 1 0 0 0,0 0-1 0 0,-1 1-22 0 0,-6 21 87 0 0,2 1 1 0 0,0 2-88 0 0,5-18 20 0 0,-9 41-91 0 0,3 1 0 0 0,2 0 1 0 0,3 0-1 0 0,2 0 0 0 0,2 1 1 0 0,5 19 70 0 0,-1-50-368 0 0,2 0 0 0 0,8 26 368 0 0,-9-34-161 0 0,-1-5-143 0 0,1 0 0 0 0,1 0 1 0 0,0 0-1 0 0,1-1 0 0 0,0 0 1 0 0,8 12 303 0 0,-8-16-532 0 0,0 0 0 0 0,0-1 0 0 0,1 1 0 0 0,0-2-1 0 0,1 1 1 0 0,0-1 0 0 0,0 0 0 0 0,0-1 0 0 0,6 3 532 0 0,-8-5-458 0 0,0-1 0 0 0,1 0 1 0 0,-1-1-1 0 0,0 0 0 0 0,1 0 0 0 0,0 0 1 0 0,-1-1-1 0 0,1 0 0 0 0,0-1 0 0 0,0 0 0 0 0,-1 0 1 0 0,1 0-1 0 0,0-1 0 0 0,0-1 0 0 0,-1 1 1 0 0,1-1-1 0 0,-1 0 0 0 0,1-1 0 0 0,-1 0 0 0 0,0 0 1 0 0,0 0-1 0 0,0-1 0 0 0,-1 0 0 0 0,1 0 1 0 0,-1-1-1 0 0,5-4 458 0 0,4-7-512 0 0,0-1 0 0 0,0-1 1 0 0,-2 0-1 0 0,0-1 0 0 0,7-14 512 0 0,-6 6 1377 0 0,-2 0-1 0 0,3-9-1376 0 0,-11 26 802 0 0,-1 1-1 0 0,0-1 1 0 0,0 0-1 0 0,-1 0 1 0 0,-1-1-1 0 0,0 1 1 0 0,0 0 0 0 0,-1 0-1 0 0,0 0 1 0 0,-1-1-1 0 0,0 1 1 0 0,0 0-1 0 0,-3-9-801 0 0,3 18 71 0 0,1-1 0 0 0,0 1-1 0 0,-1 0 1 0 0,1 0 0 0 0,-1 0-1 0 0,1 0 1 0 0,-1-1 0 0 0,0 1 0 0 0,1 0-1 0 0,-1 0 1 0 0,0 0 0 0 0,0 0 0 0 0,0 0-1 0 0,0 1 1 0 0,0-1 0 0 0,0 0-1 0 0,0 0 1 0 0,0 0 0 0 0,0 1 0 0 0,0-1-1 0 0,0 1 1 0 0,0-1 0 0 0,0 1-1 0 0,-1-1 1 0 0,1 1 0 0 0,0 0 0 0 0,0-1-1 0 0,-1 1 1 0 0,1 0 0 0 0,0 0 0 0 0,-1 0-1 0 0,1 0 1 0 0,0 0 0 0 0,0 0-1 0 0,-1 1 1 0 0,1-1 0 0 0,0 0 0 0 0,0 1-1 0 0,-1-1 1 0 0,1 0 0 0 0,-1 2-71 0 0,-6 1 186 0 0,0 1 0 0 0,0 0 0 0 0,0 0 0 0 0,1 1 0 0 0,-5 3-186 0 0,9-6 57 0 0,-7 6 50 0 0,1 0 1 0 0,-1 1 0 0 0,1 0 0 0 0,1 0 0 0 0,0 0-1 0 0,0 1 1 0 0,1 1 0 0 0,0-1 0 0 0,1 1-1 0 0,0 1 1 0 0,1-1 0 0 0,0 1 0 0 0,1-1-1 0 0,0 1 1 0 0,1 1 0 0 0,0-1 0 0 0,1 0 0 0 0,0 1-1 0 0,1-1 1 0 0,0 1 0 0 0,1 0 0 0 0,1-1-1 0 0,0 1 1 0 0,1 0-108 0 0,-2-10 0 0 0,1 1 0 0 0,0-1 0 0 0,0 1 0 0 0,1-1 0 0 0,-1 0 0 0 0,1 0 0 0 0,0 1 0 0 0,-1-1 0 0 0,1 0 0 0 0,1 0 0 0 0,-1-1 0 0 0,3 4 0 0 0,-4-5 0 0 0,1 1 0 0 0,0-1 0 0 0,0 1 0 0 0,0-1 0 0 0,0 0 0 0 0,0 0 0 0 0,1 0 0 0 0,-1 0 0 0 0,0 0 0 0 0,0 0 0 0 0,1 0 0 0 0,-1-1 0 0 0,0 1 0 0 0,1-1 0 0 0,-1 0 0 0 0,1 0 0 0 0,-1 0 0 0 0,0 0 0 0 0,1 0 0 0 0,-1 0 0 0 0,2-1 0 0 0,3-1 23 0 0,0 0 1 0 0,-1 0-1 0 0,1-1 0 0 0,0 0 0 0 0,-1 0 0 0 0,0-1 0 0 0,0 0 1 0 0,0 0-1 0 0,0 0 0 0 0,-1-1 0 0 0,1 1 0 0 0,3-7-23 0 0,11-11 194 0 0,-1 0 0 0 0,8-17-194 0 0,-11 17 37 0 0,6-9-179 0 0,-3-1 1 0 0,0 0-1 0 0,-2-1 0 0 0,4-16 142 0 0,2-11 58 0 0,-3 0-1 0 0,0-12-57 0 0,-13 42 11 0 0,-2 1 0 0 0,-1-1 0 0 0,-2 1 0 0 0,-1-1 0 0 0,-1 0 0 0 0,-1 0 0 0 0,-4-17-11 0 0,4 38-7 0 0,-1-1 0 0 0,0 1 0 0 0,-1 0 0 0 0,0 0 0 0 0,0 0 7 0 0,1 5 76 0 0,1 0 0 0 0,-1 0 0 0 0,0 0 1 0 0,-1 0-1 0 0,1 1 0 0 0,-1-1 0 0 0,0 1 0 0 0,1-1 1 0 0,-1 1-1 0 0,-1 0 0 0 0,-2-2-76 0 0,5 4 4 0 0,0 0 0 0 0,-1 1 1 0 0,1-1-1 0 0,0 1 0 0 0,0-1 1 0 0,0 1-1 0 0,0-1 0 0 0,-1 1 0 0 0,1 0 1 0 0,0 0-1 0 0,0 0 0 0 0,-1 0 1 0 0,1 0-1 0 0,0 0 0 0 0,0 0 0 0 0,-1 0 1 0 0,1 0-1 0 0,0 0 0 0 0,0 1 0 0 0,-1-1 1 0 0,1 1-1 0 0,0-1 0 0 0,0 1 1 0 0,0-1-1 0 0,0 1 0 0 0,0-1 0 0 0,0 1 1 0 0,0 0-1 0 0,0 0 0 0 0,0 0 1 0 0,0-1-1 0 0,0 1 0 0 0,0 0 0 0 0,0 1-4 0 0,-2 1 16 0 0,1 0-1 0 0,-1 1 1 0 0,1-1-1 0 0,0 1 1 0 0,-1 0-1 0 0,2-1 1 0 0,-1 1-1 0 0,0 0 0 0 0,1 0 1 0 0,0 1-16 0 0,-4 21 50 0 0,2 0-1 0 0,1-1 1 0 0,0 11-50 0 0,1-3-4 0 0,0-1-112 0 0,2 1 1 0 0,1-1-1 0 0,2 1 0 0 0,1 0 116 0 0,6 20-553 0 0,2-1 0 0 0,3 4 553 0 0,-4-24-471 0 0,2 0 0 0 0,1-1 0 0 0,2-1 0 0 0,4 6 471 0 0,-10-20-2314 0 0,0 1 0 0 0,14 13 2314 0 0,-1-2-7158 0 0</inkml:trace>
  <inkml:trace contextRef="#ctx0" brushRef="#br0" timeOffset="27109.084">10820 69 17423 0 0,'14'3'795'0'0,"-11"-3"-16"0"0,-2 0-756 0 0,0 0 0 0 0,-1 1 0 0 0,1-1 0 0 0,0 0 0 0 0,0 1 0 0 0,0-1 0 0 0,-1 0 0 0 0,1 1 0 0 0,0-1 0 0 0,-1 1-1 0 0,1-1 1 0 0,0 1 0 0 0,-1-1 0 0 0,1 1 0 0 0,-1-1 0 0 0,1 1 0 0 0,-1 0 0 0 0,1-1 0 0 0,-1 1 0 0 0,1 0 0 0 0,-1-1 0 0 0,1 1 0 0 0,-1 0 0 0 0,0 0 0 0 0,0-1 0 0 0,1 1 0 0 0,-1 0 0 0 0,0 0 0 0 0,0 0-23 0 0,5 27 1418 0 0,-5-23-1030 0 0,5 58 990 0 0,-3 0 0 0 0,-2 1 0 0 0,-6 33-1378 0 0,-8 101 546 0 0,9-118-545 0 0,5 37-1 0 0,0-56-183 0 0,1-31-78 0 0,1-1-1 0 0,1 0 0 0 0,1 0 1 0 0,8 26 261 0 0,-7-29-2688 0 0,-2-18 1094 0 0</inkml:trace>
  <inkml:trace contextRef="#ctx0" brushRef="#br0" timeOffset="27110.084">11025 578 16727 0 0,'0'0'382'0'0,"5"-8"511"0"0,-4 7-825 0 0,0-1 0 0 0,0 1 1 0 0,-1-1-1 0 0,1 1 0 0 0,0 0 0 0 0,-1-1 0 0 0,1 1 1 0 0,-1-1-1 0 0,1 0 0 0 0,-1 1 0 0 0,0-1 0 0 0,0 1 0 0 0,0-1 1 0 0,0 1-1 0 0,0-1 0 0 0,0 0 0 0 0,0 1 0 0 0,0-1 0 0 0,0 1 1 0 0,-1-1-1 0 0,1 1 0 0 0,-1-1 0 0 0,1 1 0 0 0,-1-1 1 0 0,0 1-1 0 0,1-1 0 0 0,-1 1 0 0 0,0 0 0 0 0,0-1 0 0 0,0 1 1 0 0,0 0-1 0 0,0 0 0 0 0,0 0 0 0 0,0 0 0 0 0,-1 0 1 0 0,1 0-1 0 0,0 0-68 0 0,-2-1 179 0 0,1 1 1 0 0,-1 0 0 0 0,1 0 0 0 0,-1 1-1 0 0,1-1 1 0 0,-1 0 0 0 0,1 1-1 0 0,-1-1 1 0 0,0 1 0 0 0,1 0 0 0 0,-1 0-1 0 0,1 0 1 0 0,-1 0 0 0 0,-2 1-180 0 0,-40 8 886 0 0,34-6-655 0 0,-29 7 158 0 0,0 2-1 0 0,-37 16-388 0 0,7-1-550 0 0,67-26 232 0 0,0 1-228 0 0,0-1-1 0 0,0 1 1 0 0,0-1-1 0 0,0 0 1 0 0,-1 0-1 0 0,1 0 1 0 0,-1 0 546 0 0,4-1-2075 0 0</inkml:trace>
  <inkml:trace contextRef="#ctx0" brushRef="#br0" timeOffset="27537.62">11178 80 13360 0 0,'3'4'259'0'0,"1"1"0"0"0,-1 0 1 0 0,0 0-1 0 0,0 0 1 0 0,0 0-1 0 0,-1 0 0 0 0,1 1 1 0 0,-1-1-1 0 0,-1 1 0 0 0,1 0 1 0 0,-1-1-1 0 0,0 5-259 0 0,2 11 2361 0 0,-1 0 0 0 0,-1 19-2361 0 0,-3 76 1071 0 0,-5-1 0 0 0,-6 0 0 0 0,-6 13-1071 0 0,2-31 158 0 0,13-78-122 0 0,2-1 0 0 0,0 1 1 0 0,1 0-1 0 0,1 11-36 0 0,1-30 7 0 0,-1-1 1 0 0,1 0-1 0 0,-1 0 1 0 0,1 1-1 0 0,0-1 1 0 0,-1 0-1 0 0,1 1 1 0 0,0-1-1 0 0,0 1 1 0 0,0-1-1 0 0,-1 1 1 0 0,1-1-1 0 0,0 1 1 0 0,0-1-1 0 0,0 1 0 0 0,0 0 1 0 0,0 0-8 0 0,5-3 13 0 0,20-20 45 0 0,-19 16-60 0 0,0 0 1 0 0,1 1-1 0 0,3-2 2 0 0,4-2 2 0 0,4-2 24 0 0,1 0 0 0 0,12-4-26 0 0,-25 13 3 0 0,1 0-1 0 0,0 0 1 0 0,0 1-1 0 0,1 0 1 0 0,-1 0 0 0 0,0 1-1 0 0,1 0 1 0 0,5 1-3 0 0,9 1 16 0 0,0 1 1 0 0,-1 1-1 0 0,8 3-16 0 0,-19-4 4 0 0,-3-1-4 0 0,0-1 0 0 0,-1 1 0 0 0,1-2 0 0 0,3 1 0 0 0,11-1 0 0 0,-18 0 0 0 0,0 1 0 0 0,0-1 0 0 0,0 0 0 0 0,0 0 0 0 0,0 0 0 0 0,0-1 0 0 0,0 1 0 0 0,-1-1 0 0 0,1 0 0 0 0,2-2 0 0 0,2-1 0 0 0,1-1 0 0 0,-1 0 0 0 0,6-6 0 0 0,-8 5 0 0 0,0-1 0 0 0,0 0 0 0 0,-1 0 0 0 0,0 0 0 0 0,0 0 0 0 0,-1-1 0 0 0,0 0 0 0 0,-1 0 0 0 0,1-3 0 0 0,-3 10 8 0 0,0 1 0 0 0,-1-1 0 0 0,1 0-1 0 0,-1 1 1 0 0,0-1 0 0 0,1 0 0 0 0,-1 1-1 0 0,0-1 1 0 0,0 0 0 0 0,0 1 0 0 0,0-1-1 0 0,0 0 1 0 0,0 1 0 0 0,-1-1 0 0 0,1 0-1 0 0,-1 1 1 0 0,1-1 0 0 0,-1 1 0 0 0,1-1 0 0 0,-1 1-1 0 0,0-1 1 0 0,0 1 0 0 0,0-1 0 0 0,0 1-1 0 0,0 0 1 0 0,0-1 0 0 0,0 1 0 0 0,0 0-1 0 0,0 0 1 0 0,0 0 0 0 0,-1 0 0 0 0,1 0-1 0 0,-1 0 1 0 0,0 0-8 0 0,0 0 11 0 0,0 0-1 0 0,0 1 1 0 0,-1-1-1 0 0,1 1 1 0 0,0 0 0 0 0,-1-1-1 0 0,1 1 1 0 0,0 0-1 0 0,-1 0 1 0 0,1 1-1 0 0,0-1 1 0 0,-1 0 0 0 0,1 1-1 0 0,0 0 1 0 0,0-1-1 0 0,0 1 1 0 0,-1 0-1 0 0,1 0 1 0 0,0 0-1 0 0,0 0 1 0 0,0 1 0 0 0,0-1-1 0 0,0 1 1 0 0,1-1-1 0 0,-1 1-10 0 0,-7 7 0 0 0,0 1 0 0 0,0 1 0 0 0,-1 3 0 0 0,7-9 0 0 0,0 0 0 0 0,1 0 0 0 0,0 0 0 0 0,0 0 0 0 0,0 1 0 0 0,0-1 0 0 0,1 0 0 0 0,0 1 0 0 0,0-1 0 0 0,1 1 0 0 0,-1 1 0 0 0,1 13 0 0 0,0 0 0 0 0,2 9 0 0 0,1-6 0 0 0,1 0 0 0 0,1-1 0 0 0,5 10 0 0 0,-3-6 0 0 0,6 17-32 0 0,1-2 0 0 0,5 6 32 0 0,-14-38-362 0 0,0 0-1 0 0,0 0 0 0 0,1-1 1 0 0,0 1-1 0 0,3 1 363 0 0,-7-7-215 0 0,0 1-128 0 0,0-1-1118 0 0,-2-3-2292 0 0,0 0 1707 0 0</inkml:trace>
  <inkml:trace contextRef="#ctx0" brushRef="#br0" timeOffset="28035.073">9493 1363 19351 0 0,'0'0'439'0'0,"0"0"62"0"0,2 1 33 0 0,0 0-503 0 0,0 0 0 0 0,0 1 0 0 0,0-1 1 0 0,0 0-1 0 0,-1 1 0 0 0,1-1 0 0 0,0 1 1 0 0,-1 0-1 0 0,0-1 0 0 0,1 1 0 0 0,-1 0 1 0 0,0 0-1 0 0,0 0 0 0 0,0 0 0 0 0,0 0 1 0 0,0 0-1 0 0,0 0 0 0 0,-1 0 0 0 0,1 1 1 0 0,-1-1-1 0 0,1 0 0 0 0,-1 0 0 0 0,0 2-31 0 0,-1 28 644 0 0,0 1-1 0 0,-3-1 0 0 0,0 0 0 0 0,-3 0 0 0 0,-1 3-643 0 0,-18 78 694 0 0,6-19-442 0 0,7-35 706 0 0,-3 52-958 0 0,15-103 182 0 0,0 0 0 0 0,1-1 0 0 0,0 1 0 0 0,1 4-182 0 0,7-17 200 0 0,98-125-200 0 0,-98 120 0 0 0,2 1 0 0 0,-1 0 0 0 0,11-7 0 0 0,-15 12 0 0 0,0 1 0 0 0,0 0 0 0 0,0 0 0 0 0,0 0 0 0 0,0 1 0 0 0,1-1 0 0 0,-1 1 0 0 0,1 1 0 0 0,4-2 0 0 0,-6 3 0 0 0,-1 0 0 0 0,1 0 0 0 0,-1 0 0 0 0,1 1 0 0 0,-1-1 0 0 0,0 1 0 0 0,1 0 0 0 0,-1 0 0 0 0,0 0 0 0 0,1 0 0 0 0,-1 0 0 0 0,0 1 0 0 0,0 0 0 0 0,0-1 0 0 0,0 1 0 0 0,1 2 0 0 0,0-2 0 0 0,-1 1 0 0 0,0 0 0 0 0,1 0 0 0 0,-1 0 0 0 0,0 0 0 0 0,-1 1 0 0 0,1-1 0 0 0,-1 1 0 0 0,1 0 0 0 0,-1-1 0 0 0,0 1 0 0 0,0 2 0 0 0,2 5 0 0 0,-1-1 0 0 0,-1 1 0 0 0,1-1 0 0 0,-2 1 0 0 0,0 0 0 0 0,0 0 0 0 0,-1 6 0 0 0,0-11 0 0 0,-1-1 0 0 0,0 1 0 0 0,0-1 0 0 0,0 0 0 0 0,0 1 0 0 0,-1-1 0 0 0,0 0 0 0 0,0 0 0 0 0,0 0 0 0 0,-1 0 0 0 0,0-1 0 0 0,0 1 0 0 0,0-1 0 0 0,0 1 0 0 0,-1-1 0 0 0,0 0 0 0 0,-1 1 0 0 0,1-1 0 0 0,-1 1 0 0 0,-1-1 0 0 0,1 0 0 0 0,0-1 0 0 0,-1 1 0 0 0,0-1 0 0 0,-3 1 0 0 0,5-3 0 0 0,0 0 0 0 0,1 0 0 0 0,-1 0 0 0 0,0 0 0 0 0,0-1 0 0 0,0 1 0 0 0,0-1 0 0 0,0 0 0 0 0,0 0 0 0 0,0-1 0 0 0,0 1 0 0 0,1-1 0 0 0,-1 0 0 0 0,-4-1 0 0 0,2 0-53 0 0,0 0 0 0 0,0-1 0 0 0,1 1 1 0 0,-1-1-1 0 0,0-1 0 0 0,1 1 0 0 0,0-1 0 0 0,0 0 0 0 0,0 0 0 0 0,0 0 0 0 0,1-1 0 0 0,0 0 1 0 0,-1-1 52 0 0,0-1-120 0 0,0 0 1 0 0,1-1 0 0 0,0 0-1 0 0,0 0 1 0 0,0 0 0 0 0,1 0-1 0 0,1 0 1 0 0,0-1 0 0 0,-1-2 119 0 0,2 4-532 0 0,-1 1 0 0 0,2 0 0 0 0,-1-1 0 0 0,1 1 0 0 0,0-1 0 0 0,0 1 0 0 0,0 0 0 0 0,1-1 0 0 0,0 1 0 0 0,1 0 0 0 0,-1-1 0 0 0,2-1 532 0 0,9-16-1967 0 0</inkml:trace>
  <inkml:trace contextRef="#ctx0" brushRef="#br0" timeOffset="28446.033">9839 1887 17503 0 0,'6'10'342'0'0,"-2"-5"-212"0"0,0 0 0 0 0,0 1 1 0 0,-1-1-1 0 0,0 1 0 0 0,0-1 0 0 0,-1 1 0 0 0,0 0 1 0 0,0 0-1 0 0,0 0 0 0 0,-1 1 0 0 0,1-1 0 0 0,-1 1-130 0 0,-1 17 302 0 0,1-14 129 0 0,-1-1-1 0 0,0 0 1 0 0,0 1-1 0 0,-1-1 1 0 0,0 0 0 0 0,-1 0-1 0 0,0 2-430 0 0,-3 10 659 0 0,5-20-371 0 0,0-1-107 0 0,0 0-42 0 0,0 0-10 0 0,0 0 26 0 0,0 0 112 0 0,0-1 49 0 0,1-10-214 0 0,0 1 1 0 0,1 0 0 0 0,0 0 0 0 0,1 1 0 0 0,0-1 0 0 0,0 0 0 0 0,1 1 0 0 0,3-6-103 0 0,-3 6 157 0 0,4-8 173 0 0,0 0 0 0 0,1 1 1 0 0,1 0-1 0 0,9-11-330 0 0,-11 17 87 0 0,1 1-1 0 0,0 0 1 0 0,1 0-1 0 0,0 1 1 0 0,0 1-87 0 0,-6 4-47 0 0,0 1-1 0 0,0-1 1 0 0,0 1 0 0 0,1 0-1 0 0,-1 1 1 0 0,0-1-1 0 0,1 1 1 0 0,-1 0 0 0 0,1 0-1 0 0,0 0 1 0 0,-1 1-1 0 0,1 0 1 0 0,0 0-1 0 0,-1 0 1 0 0,1 0 0 0 0,0 1-1 0 0,-1-1 1 0 0,4 2 47 0 0,19 4-5317 0 0,-19-5 3965 0 0,-5-1-654 0 0</inkml:trace>
  <inkml:trace contextRef="#ctx0" brushRef="#br0" timeOffset="28919.089">10206 1856 17967 0 0,'3'4'67'0'0,"-2"-2"56"0"0,1 0 1 0 0,0 0-1 0 0,0 1 1 0 0,-1-1 0 0 0,0 1-1 0 0,1-1 1 0 0,-1 1-1 0 0,0 0 1 0 0,0-1-1 0 0,0 1 1 0 0,-1 0 0 0 0,1 0-1 0 0,-1-1 1 0 0,1 1-1 0 0,-1 1-123 0 0,2 19 18 0 0,-1-18 113 0 0,0 0 0 0 0,-1 0 0 0 0,0 0-1 0 0,0 0 1 0 0,0 0 0 0 0,0 1-131 0 0,-1 29 2228 0 0,1-29-1940 0 0,0 0 1 0 0,0 0-1 0 0,0 0 0 0 0,-1 0 0 0 0,0 4-288 0 0,0-9-36 0 0,1 1-1 0 0,0 0 0 0 0,0 0 1 0 0,-1-1-1 0 0,1 1 0 0 0,0 0 0 0 0,1-1 1 0 0,-1 1-1 0 0,0 0 0 0 0,0 0 1 0 0,1 1 36 0 0,0-2-501 0 0,-1 0 0 0 0,0 0 0 0 0,1-1-1 0 0,-1 1 1 0 0,1 0 0 0 0,-1 0 0 0 0,1 0 0 0 0,0-1 0 0 0,-1 1 0 0 0,1 0 0 0 0,0 0 0 0 0,0-1 0 0 0,-1 1 0 0 0,2 0 501 0 0,9 3-7293 0 0</inkml:trace>
  <inkml:trace contextRef="#ctx0" brushRef="#br0" timeOffset="29780.056">10655 1927 17503 0 0,'0'0'399'0'0,"0"0"60"0"0,4-8 442 0 0,-4 6-887 0 0,0 0 0 0 0,0 0 0 0 0,0 0 0 0 0,0 0 0 0 0,-1 0 0 0 0,1 0 0 0 0,0 0 1 0 0,-1 1-1 0 0,0-1 0 0 0,1 0 0 0 0,-1 0 0 0 0,0 0 0 0 0,0 1 0 0 0,0-1 0 0 0,0 0 0 0 0,0 1 0 0 0,-1-1 0 0 0,1 1 0 0 0,-1-2-14 0 0,-4-3 232 0 0,-1-1-1 0 0,1 1 0 0 0,-7-4-231 0 0,9 7 97 0 0,0 1-1 0 0,-1-1 0 0 0,1 1 0 0 0,-1 0 1 0 0,1 0-1 0 0,-1 0 0 0 0,0 0 0 0 0,1 1 1 0 0,-1 0-1 0 0,0 0 0 0 0,0 0 0 0 0,0 1 1 0 0,0 0-1 0 0,0 0 0 0 0,0 0 0 0 0,-3 1-96 0 0,6-1 64 0 0,-1 1-1 0 0,1-1 0 0 0,0 1 1 0 0,0 0-1 0 0,0 0 0 0 0,-1 0 1 0 0,1 0-1 0 0,0 1 0 0 0,0-1 1 0 0,1 0-1 0 0,-1 1 0 0 0,0 0 1 0 0,0-1-1 0 0,1 1 1 0 0,-1 0-1 0 0,0 1-63 0 0,-1 1 93 0 0,-1 1 0 0 0,1 0 0 0 0,0 0 0 0 0,1 0 0 0 0,-1 0 0 0 0,0 3-93 0 0,1-1 9 0 0,-1 0 0 0 0,1 1 0 0 0,1-1 0 0 0,-1 1 0 0 0,1-1-1 0 0,1 1 1 0 0,-1 0 0 0 0,1-1 0 0 0,1 1 0 0 0,-1 0 0 0 0,1-1-1 0 0,1 1 1 0 0,-1-1 0 0 0,1 1 0 0 0,1-1 0 0 0,-1 0 0 0 0,1 1-1 0 0,0-1 1 0 0,3 3-9 0 0,-4-7 0 0 0,0 0 0 0 0,1 0 0 0 0,-1-1 0 0 0,0 1 0 0 0,1-1 0 0 0,0 1 0 0 0,0-1 0 0 0,-1 0 0 0 0,1 0 0 0 0,0 0 0 0 0,1-1 0 0 0,-1 1 0 0 0,0-1 0 0 0,0 0 0 0 0,1 0 0 0 0,2 1 0 0 0,0 0 0 0 0,0-1 0 0 0,0 0 0 0 0,0-1 0 0 0,0 1 0 0 0,1-1 0 0 0,-1-1 0 0 0,0 1 0 0 0,0-1 0 0 0,1 0 0 0 0,3-2-2 0 0,0 0 0 0 0,0 0 0 0 0,-1-1 0 0 0,0 0 0 0 0,1-1 0 0 0,-1 0 0 0 0,-1-1 0 0 0,1 0 0 0 0,-1 0 2 0 0,13-11 46 0 0,-1-1 1 0 0,15-18-47 0 0,-23 22 246 0 0,0 0 0 0 0,-1-1 0 0 0,-1-1 0 0 0,-1 0 1 0 0,0 0-1 0 0,-1-1 0 0 0,1-4-246 0 0,3-9 236 0 0,-2-1 1 0 0,-1 0-1 0 0,2-24-236 0 0,-7 29 469 0 0,-2-1-1 0 0,-1 0 1 0 0,-1-2-469 0 0,1-32-18 0 0,0 52 11 0 0,0-1 0 0 0,-1 1 0 0 0,0 0 0 0 0,-1 0 1 0 0,0-1-1 0 0,0 1 0 0 0,-1 0 0 0 0,-2-5 7 0 0,4 13 9 0 0,0 0-1 0 0,-1 0 0 0 0,1 0 1 0 0,-1 0-1 0 0,1 0 1 0 0,-1 0-1 0 0,0 0 0 0 0,1 0 1 0 0,-1 0-1 0 0,0 0 1 0 0,1 1-1 0 0,-1-1 0 0 0,0 0 1 0 0,0 0-1 0 0,0 1 1 0 0,0-1-1 0 0,0 1 1 0 0,0-1-1 0 0,0 1 0 0 0,0-1 1 0 0,0 1-1 0 0,0-1 1 0 0,0 1-1 0 0,0 0 0 0 0,0 0 1 0 0,0 0-1 0 0,0-1 1 0 0,0 1-1 0 0,0 0 0 0 0,0 0 1 0 0,0 1-1 0 0,0-1 1 0 0,-1 0-9 0 0,-1 1-1 0 0,0-1 0 0 0,1 1 0 0 0,-1 0 0 0 0,1 0-1 0 0,-1 0 1 0 0,1 0 0 0 0,-1 1 0 0 0,1-1 0 0 0,0 1 0 0 0,0-1 0 0 0,0 1 0 0 0,-1 0 0 0 0,1 1 1 0 0,-4 4 0 0 0,0 0 0 0 0,1 0 0 0 0,0 1 0 0 0,0 0 0 0 0,0 0 0 0 0,1 0 0 0 0,1 1 0 0 0,-1-1 0 0 0,1 4 0 0 0,-5 17 0 0 0,1 1 0 0 0,1 6 0 0 0,2-11 0 0 0,1 3-34 0 0,0 0 0 0 0,3 0-1 0 0,0 8 35 0 0,1-3-44 0 0,-1-15 28 0 0,2 0 0 0 0,0 0-1 0 0,1-1 1 0 0,1 1 0 0 0,1-1-1 0 0,0 0 1 0 0,2 0-1 0 0,0-1 1 0 0,0 0 0 0 0,1 0-1 0 0,1-1 1 0 0,1 0 0 0 0,0 0-1 0 0,4 2 17 0 0,-3-3 46 0 0,0-1 1 0 0,1-1-1 0 0,1 0 0 0 0,0-1 1 0 0,0 0-1 0 0,7 3-46 0 0,-15-11-2 0 0,0 0 1 0 0,0 0 0 0 0,0-1-1 0 0,1 1 1 0 0,-1-1-1 0 0,1 0 1 0 0,0-1 0 0 0,-1 1-1 0 0,1-1 1 0 0,0 0-1 0 0,0-1 1 0 0,0 1-1 0 0,0-1 1 0 0,0 0 0 0 0,0-1-1 0 0,-1 1 1 0 0,1-1-1 0 0,0 0 1 0 0,0-1 0 0 0,3-1 1 0 0,-1 0-15 0 0,0-1 0 0 0,0 0 1 0 0,0 0-1 0 0,0-1 0 0 0,-1 0 1 0 0,0-1-1 0 0,0 0 0 0 0,0 0 1 0 0,-1 0-1 0 0,0-1 0 0 0,0 0 1 0 0,-1 0-1 0 0,1 0 0 0 0,-1-2 15 0 0,2-3-55 0 0,-1 0-1 0 0,0 0 1 0 0,0-1-1 0 0,-2 0 1 0 0,1 0-1 0 0,-2 0 1 0 0,0-1-1 0 0,1-12 56 0 0,-2 15-9 0 0,-1 0 0 0 0,-1-1 1 0 0,0 1-1 0 0,0-1 0 0 0,-1 1 0 0 0,-1-1 9 0 0,-6-7-11 0 0,4 13 11 0 0,-4 6 0 0 0,6 2 11 0 0,0 1 1 0 0,0 0-1 0 0,0-1 0 0 0,0 1 0 0 0,1 0 0 0 0,-1 0 1 0 0,1 0-1 0 0,-1 0 0 0 0,1 1 0 0 0,0-1 0 0 0,0 0 1 0 0,0 2-12 0 0,1-3 8 0 0,-1 0 8 0 0,1-1 1 0 0,0 1 0 0 0,0 0-1 0 0,0 0 1 0 0,1 0 0 0 0,-1 0-1 0 0,0-1 1 0 0,1 1 0 0 0,-1 0-1 0 0,1 0-16 0 0,0 3 35 0 0,3 10 48 0 0,1 7 74 0 0,-5-21-137 0 0,-1 2 3 0 0,1 0 0 0 0,1 0 0 0 0,-1 0-1 0 0,0 0 1 0 0,1 0 0 0 0,-1 0 0 0 0,1-1 0 0 0,0 1 0 0 0,0 0-1 0 0,0 0 1 0 0,0 0 0 0 0,1-1 0 0 0,-1 1 0 0 0,1-1 0 0 0,-1 1-1 0 0,1-1 1 0 0,0 1-23 0 0,0-1 64 0 0,-1 0 0 0 0,0 0 0 0 0,1 1 0 0 0,-1-1 0 0 0,0 1 0 0 0,0-1 0 0 0,0 1 0 0 0,0 1-64 0 0,4 10 223 0 0,-2-8-144 0 0,0-1 0 0 0,-1 1 0 0 0,1 0 0 0 0,-1 1 0 0 0,-1-1 0 0 0,1 0 0 0 0,0 7-79 0 0,2 4 82 0 0,-3-13-68 0 0,0 1-1 0 0,0 0 1 0 0,0 0 0 0 0,-1 0-1 0 0,0 0 1 0 0,0 0-1 0 0,0 0-13 0 0,-2 18 14 0 0,-2 15 34 0 0,-1 0 1 0 0,-1 0-1 0 0,-10 30-48 0 0,15-65 1 0 0,-2 7 28 0 0,-1 0 1 0 0,1-1 0 0 0,-2 1-1 0 0,1-1 1 0 0,-6 8-30 0 0,9-15 5 0 0,0 0-1 0 0,-1 0 1 0 0,1-1 0 0 0,-1 1 0 0 0,1 0 0 0 0,-1-1-1 0 0,0 1 1 0 0,1-1 0 0 0,-1 0 0 0 0,0 0 0 0 0,0 0-1 0 0,0 0 1 0 0,0 0 0 0 0,0 0 0 0 0,0 0 0 0 0,0 0-1 0 0,0-1 1 0 0,-1 1 0 0 0,1-1 0 0 0,0 0 0 0 0,0 0-1 0 0,0 1 1 0 0,-1-2 0 0 0,1 1 0 0 0,0 0 0 0 0,0 0-1 0 0,0-1 1 0 0,-1 1 0 0 0,0-1-5 0 0,2 1 0 0 0,-1-1 0 0 0,0 1 0 0 0,1-1 0 0 0,-1 0 0 0 0,1 1 0 0 0,-1-1 0 0 0,1 0 0 0 0,-1 0 0 0 0,1 0 0 0 0,0 0 0 0 0,0 0 0 0 0,-1 0 0 0 0,1 0 0 0 0,0 0 0 0 0,0-1 0 0 0,0 1 0 0 0,0 0 0 0 0,0-1 0 0 0,0 1 0 0 0,1-1 0 0 0,-1 1 0 0 0,0-1 0 0 0,1 1 0 0 0,-1-1 0 0 0,1 1 0 0 0,-1-1 0 0 0,1 0 0 0 0,0 1 0 0 0,0-1 0 0 0,0 0 0 0 0,0 0 0 0 0,-3-46 83 0 0,3 45-78 0 0,0 0 0 0 0,0 0 0 0 0,0 0 0 0 0,1-1 0 0 0,-1 1 0 0 0,1 0 0 0 0,0 0-1 0 0,0 1 1 0 0,0-1 0 0 0,0 0 0 0 0,0 0 0 0 0,1 0 0 0 0,0-1-5 0 0,7-9-27 0 0,-8 12 25 0 0,-1 0 0 0 0,1 0 1 0 0,0 0-1 0 0,-1 0 0 0 0,1 1 0 0 0,0-1 1 0 0,0 0-1 0 0,-1 0 0 0 0,1 0 1 0 0,0 0-1 0 0,0 1 0 0 0,0-1 0 0 0,0 0 1 0 0,0 1-1 0 0,0-1 0 0 0,0 1 0 0 0,0-1 1 0 0,0 1-1 0 0,0 0 0 0 0,0-1 1 0 0,0 1-1 0 0,1 0 0 0 0,0 0 2 0 0,18-5 172 0 0,-16 4-117 0 0,0 0 0 0 0,0 0 0 0 0,1 0 0 0 0,-1 0 0 0 0,0 1 0 0 0,1 0 0 0 0,-1 0 0 0 0,1 0-55 0 0,9 1-149 0 0,1-1 0 0 0,0-1 0 0 0,0 0 0 0 0,6-2 149 0 0,24-2-32 0 0,-23 3 32 0 0,-1-1 0 0 0,0-1 0 0 0,0-1 0 0 0,-1-1 0 0 0,1-1 0 0 0,-1-1 0 0 0,7-4 0 0 0,-12 5 0 0 0,-1-1 0 0 0,0-1 0 0 0,0 0 0 0 0,-1-1 0 0 0,0 0 0 0 0,0-1 0 0 0,-1 0 0 0 0,4-6 0 0 0,-2 0 0 0 0,0-1 0 0 0,0 0 0 0 0,-2-1 0 0 0,0 0 0 0 0,7-19 0 0 0,-16 30 0 0 0,0 1 0 0 0,-1 0 0 0 0,0 0 0 0 0,0-1 0 0 0,-1 1 0 0 0,0-1 0 0 0,0 0 0 0 0,-1 1 0 0 0,0-1 0 0 0,0 0 0 0 0,-1 1 0 0 0,0-1 0 0 0,0 0 0 0 0,-2-5 0 0 0,2 10 0 0 0,0 1 0 0 0,1 0 0 0 0,-1 0 0 0 0,0 0 0 0 0,0 0 0 0 0,0 0 0 0 0,-1 1 0 0 0,1-1 0 0 0,0 0 0 0 0,-1 0 0 0 0,1 1 0 0 0,-1-1 0 0 0,0 1 0 0 0,1-1 0 0 0,-1 1 0 0 0,0 0 0 0 0,0 0 0 0 0,0 0 0 0 0,0 0 0 0 0,0 0 0 0 0,0 0 0 0 0,0 0 0 0 0,0 1 0 0 0,0-1 0 0 0,-1 1 0 0 0,1-1 0 0 0,0 1 0 0 0,0 0 0 0 0,0 0 0 0 0,-1 0 0 0 0,1 0 0 0 0,0 1 0 0 0,0-1 0 0 0,0 0 0 0 0,-1 1 0 0 0,1-1 0 0 0,0 1 0 0 0,0 0 0 0 0,0 0 0 0 0,0 0 0 0 0,0 0 0 0 0,0 0 0 0 0,1 0 0 0 0,-2 1 0 0 0,0 0 0 0 0,0 1 0 0 0,0 0 0 0 0,-1 0 0 0 0,2 0 0 0 0,-1 0 0 0 0,0 1 0 0 0,1-1 0 0 0,-1 1 0 0 0,1 0 0 0 0,0 0 0 0 0,0-1 0 0 0,0 1 0 0 0,1 0 0 0 0,0 1 0 0 0,-1-1 0 0 0,1 0 0 0 0,0 3 0 0 0,-1 11 0 0 0,0 0 0 0 0,1 0 0 0 0,1 11 0 0 0,0-24 0 0 0,3 53 26 0 0,-1-40 15 0 0,0-5-49 0 0,1-1 1 0 0,0 0-1 0 0,1 0 1 0 0,1 0-1 0 0,-1-1 1 0 0,2 1-1 0 0,0-1 1 0 0,0 0-1 0 0,1-1 1 0 0,0 1-1 0 0,2 0 8 0 0,-5-6 7 0 0,0-1 0 0 0,0 1 0 0 0,0-1 0 0 0,1 0 0 0 0,-1-1 0 0 0,1 1-1 0 0,0-1 1 0 0,1 0 0 0 0,-1 0 0 0 0,0 0 0 0 0,1-1 0 0 0,0 1 0 0 0,-1-1 0 0 0,1-1 0 0 0,0 1 0 0 0,0-1-1 0 0,6 0-6 0 0,6 0 10 0 0,-14-1-9 0 0,1 1-1 0 0,0-1 0 0 0,0 0 0 0 0,-1 0 0 0 0,1-1 0 0 0,0 0 0 0 0,0 1 0 0 0,-1-2 0 0 0,1 1 0 0 0,-1 0 0 0 0,1-1 0 0 0,1-1 0 0 0,5-2 0 0 0,0-2 0 0 0,0 0 0 0 0,0 0 0 0 0,-1-1 0 0 0,0 0 0 0 0,0-1 0 0 0,-1 0 0 0 0,0 0 0 0 0,7-10 0 0 0,-11 11-3 0 0,-2 5-11 0 0,0-1 1 0 0,0 1-1 0 0,0-1 1 0 0,-1 0-1 0 0,0 0 1 0 0,0 0-1 0 0,0 0 1 0 0,0 0 0 0 0,0 0-1 0 0,-1-1 1 0 0,0 1-1 0 0,0-1 1 0 0,0 1-1 0 0,-1 0 1 0 0,1-3 13 0 0,-1 3-30 0 0,0 1-4789 0 0,0 3 3289 0 0</inkml:trace>
  <inkml:trace contextRef="#ctx0" brushRef="#br0" timeOffset="30222.058">11240 1666 18599 0 0,'14'0'824'0'0,"-14"0"168"0"0,0 0-792 0 0,0 0-200 0 0,3-5 0 0 0,6 2 0 0 0,-6-4 208 0 0,-3 7 0 0 0,0 0 0 0 0,0-4 0 0 0,0-3-1208 0 0,0-4-248 0 0,-3 0-40 0 0</inkml:trace>
  <inkml:trace contextRef="#ctx0" brushRef="#br0" timeOffset="30652.426">12456 1512 14280 0 0,'2'2'723'0'0,"3"0"-652"0"0,5-1 8377 0 0,-18 10-7508 0 0,-14 15-194 0 0,-14 18-287 0 0,33-39-456 0 0,-1 0 0 0 0,2 0-1 0 0,-1 0 1 0 0,0 1 0 0 0,1-1-1 0 0,0 1 1 0 0,1-1 0 0 0,-1 3-3 0 0,-3 13-33 0 0,3-13 129 0 0,0-1 0 0 0,1 1 0 0 0,0-1 0 0 0,0 1 0 0 0,1 0 1 0 0,0 7-97 0 0,1-9 10 0 0,0 0 1 0 0,0-1 0 0 0,0 1 0 0 0,1 0-1 0 0,0 0 1 0 0,1-1 0 0 0,-1 1 0 0 0,1-1-1 0 0,0 0 1 0 0,0 0 0 0 0,1 0 0 0 0,0 0-1 0 0,-1 0 1 0 0,1-1 0 0 0,1 0 0 0 0,-1 0-1 0 0,1 0 1 0 0,0 0 0 0 0,0-1 0 0 0,0 1-1 0 0,0-1 1 0 0,1 0-11 0 0,1 0 77 0 0,-1 0-1 0 0,1 0 1 0 0,0-1-1 0 0,0 0 1 0 0,0-1-1 0 0,0 1 1 0 0,0-1 0 0 0,0 0-1 0 0,0-1 1 0 0,1 0-1 0 0,-1 0 1 0 0,0-1-1 0 0,0 1 1 0 0,0-2-1 0 0,0 1 1 0 0,0-1 0 0 0,0 0-1 0 0,5-2-76 0 0,-1 0 4 0 0,-9 3-16 0 0,1 0 1 0 0,0 0-1 0 0,0 0 0 0 0,-1 0 1 0 0,1-1-1 0 0,-1 1 0 0 0,1-1 1 0 0,-1 0-1 0 0,1 1 0 0 0,-1-1 1 0 0,0 0-1 0 0,0 0 0 0 0,1-2 12 0 0,1 0 9 0 0,-1-1-1 0 0,0 0 1 0 0,0 0-1 0 0,0 0 0 0 0,0 0 1 0 0,-1 0-1 0 0,0-1 1 0 0,0 1-1 0 0,0-1 1 0 0,-1 1-1 0 0,1-1 1 0 0,-2 0-1 0 0,1 1 1 0 0,0-1-1 0 0,-1 0 1 0 0,0 0-1 0 0,-1 0 0 0 0,1 1 1 0 0,-1-1-1 0 0,0 0 1 0 0,0 1-1 0 0,-1-1 1 0 0,-1-3-9 0 0,-1-2-25 0 0,0 0 0 0 0,-1 1 0 0 0,0-1 0 0 0,-1 1 1 0 0,0 0-1 0 0,-1 1 0 0 0,0 0 0 0 0,-2-2 25 0 0,-6-5 36 0 0,11 10 9 0 0,-1 0-1 0 0,-1 1 1 0 0,1 0-1 0 0,-1 0 1 0 0,0 0-1 0 0,0 0 1 0 0,-1 1-1 0 0,-5-3-44 0 0,-11-4-26 0 0,15 6-471 0 0,-1 1 0 0 0,0 0 0 0 0,0 1 0 0 0,-1-1 1 0 0,-1 1 496 0 0,-1 3-1623 0 0,2 4-332 0 0</inkml:trace>
  <inkml:trace contextRef="#ctx0" brushRef="#br0" timeOffset="31011.147">12709 1486 5984 0 0,'5'3'43'0'0,"-1"0"0"0"0,-1 0 0 0 0,1 1 1 0 0,0 0-1 0 0,-1 0 0 0 0,0 0 0 0 0,0 0 0 0 0,0 0 1 0 0,0 0-1 0 0,-1 1 0 0 0,0-1 0 0 0,0 1 0 0 0,0 0 1 0 0,0 0-1 0 0,0 2-43 0 0,1 3 457 0 0,0 2 2155 0 0,0 0 0 0 0,-1 0 0 0 0,0 0 0 0 0,0 1 0 0 0,-1 2-2612 0 0,0 6 1420 0 0,0-1 0 0 0,4 13-1420 0 0,-2-17 491 0 0,-1 0-1 0 0,0 0 1 0 0,-1 1-1 0 0,-2 11-490 0 0,1-26 59 0 0,0 0 0 0 0,1 1 0 0 0,-1-1 0 0 0,1 0 0 0 0,-1 0 0 0 0,1 0 1 0 0,-1 0-1 0 0,1 0 0 0 0,0 0-59 0 0,0-1 3 0 0,-1 0 1 0 0,1 0 0 0 0,-1 0 0 0 0,1 0 0 0 0,-1 0 0 0 0,0 0 0 0 0,1 0-1 0 0,-1 0 1 0 0,0 0 0 0 0,0 0 0 0 0,1 0 0 0 0,-1 0 0 0 0,0 0-1 0 0,0 0 1 0 0,-1 0 0 0 0,1 0 0 0 0,0 0 0 0 0,0 0 0 0 0,0 0 0 0 0,-1 0-1 0 0,1 0 1 0 0,-1 1-4 0 0,-1 4 2 0 0,5-5 546 0 0,9-4 452 0 0,1-8-792 0 0,0-1 1 0 0,-1 1 0 0 0,-1-2-1 0 0,0 0 1 0 0,8-11-209 0 0,-4 5 298 0 0,0 0-1 0 0,6-3-297 0 0,10-13 25 0 0,-24 25-6 0 0,1 1 1 0 0,1 0 0 0 0,3-4-20 0 0,5-3 3 0 0,-12 11-136 0 0,0 0 0 0 0,0 1 0 0 0,0-1 0 0 0,1 1-1 0 0,3-2 134 0 0,-6 4-129 0 0,-1 1-143 0 0,0 0-1 0 0,1-1 0 0 0,-1 1 0 0 0,0 0 0 0 0,1 0 0 0 0,-1 1 0 0 0,3-2 273 0 0,-4 2-117 0 0,0 0 0 0 0,0 0 1 0 0,0 0-1 0 0,0 0 0 0 0,0 1 0 0 0,-1-1 1 0 0,1 0-1 0 0,0 0 0 0 0,0 1 0 0 0,0-1 0 0 0,-1 0 1 0 0,1 1-1 0 0,0-1 0 0 0,0 0 0 0 0,-1 1 1 0 0,1-1-1 0 0,0 1 0 0 0,-1 0 0 0 0,1-1 1 0 0,0 1-1 0 0,-1-1 0 0 0,1 1 0 0 0,-1 0 0 0 0,1-1 1 0 0,-1 1-1 0 0,0 0 0 0 0,1 0 0 0 0,-1 0 117 0 0,5 12-1541 0 0,0 5-10 0 0</inkml:trace>
  <inkml:trace contextRef="#ctx0" brushRef="#br0" timeOffset="31363.21">13188 1976 21191 0 0,'0'0'480'0'0,"0"0"67"0"0,-2 1 32 0 0,-3 3-261 0 0,-2 0-250 0 0,0 0-1 0 0,0 0 0 0 0,0-1 1 0 0,0 1-1 0 0,0-1 0 0 0,-7 1-67 0 0,-52 8 802 0 0,-2-2 0 0 0,1-4 0 0 0,-1-2 0 0 0,-16-4-802 0 0,-121 8-384 0 0,182-7-2433 0 0,-21 3 2817 0 0,14-1-8534 0 0</inkml:trace>
  <inkml:trace contextRef="#ctx0" brushRef="#br0" timeOffset="32023.107">10613 2661 5528 0 0,'0'0'422'0'0,"0"0"273"0"0,1 1 3332 0 0,2 6-1342 0 0,-1 3-9 0 0,0 0-1 0 0,-1 0 1 0 0,0 0 0 0 0,-1 7-2676 0 0,-1 13 2343 0 0,-5 29-2343 0 0,-2 16 622 0 0,1-9-430 0 0,1-23-106 0 0,-14 85 170 0 0,8-53-344 0 0,8-64 45 0 0,16-70 203 0 0,26-71-85 0 0,-37 126-72 0 0,0 1 0 0 0,0 0 0 0 0,0-1 0 0 0,1 1 0 0 0,0 0 0 0 0,0 0 0 0 0,0 0 0 0 0,0 0 0 0 0,0 0 0 0 0,0 0 0 0 0,1 1 0 0 0,-1-1 0 0 0,1 1 0 0 0,0 0 0 0 0,0-1 0 0 0,0 1 0 0 0,0 1-1 0 0,1-2-2 0 0,-1 2 26 0 0,-1 0 0 0 0,1 0-1 0 0,0 0 1 0 0,0 0 0 0 0,0 1-1 0 0,0-1 1 0 0,0 1-1 0 0,-1 0 1 0 0,1 0 0 0 0,0 0-1 0 0,0 0 1 0 0,0 0-1 0 0,0 1 1 0 0,0-1 0 0 0,0 1-1 0 0,0 0 1 0 0,-1 0 0 0 0,1 0-1 0 0,2 1-25 0 0,5 3 28 0 0,-1 1 0 0 0,0-1 0 0 0,0 2 1 0 0,0-1-1 0 0,-1 1 0 0 0,1 1 0 0 0,-2-1 0 0 0,1 1 0 0 0,-1 1 0 0 0,0-1 0 0 0,-1 1 0 0 0,5 10-28 0 0,-9-14 1 0 0,0 0 0 0 0,0 1 0 0 0,0-1 0 0 0,-1 1 0 0 0,0-1 0 0 0,0 1 0 0 0,0-1 0 0 0,-1 1 0 0 0,0 0 0 0 0,0-1 0 0 0,0 1-1 0 0,0-4 0 0 0,0 3-2 0 0,0 0-1 0 0,-1 0 1 0 0,0 0 0 0 0,1-1-1 0 0,-2 1 1 0 0,1 0 0 0 0,0 0-1 0 0,-1-1 1 0 0,0 1 0 0 0,0-1-1 0 0,0 1 1 0 0,-1-1-1 0 0,0 0 1 0 0,1 0 0 0 0,-1 0-1 0 0,-1 0 1 0 0,1-1 0 0 0,-1 1-1 0 0,1-1 1 0 0,-1 0 0 0 0,0 0-1 0 0,0 0 1 0 0,0 0-1 0 0,0-1 1 0 0,-1 0 0 0 0,1 0-1 0 0,-1 0 1 0 0,1 0 0 0 0,-1-1-1 0 0,0 1 1 0 0,0-1 0 0 0,0-1-1 0 0,1 1 1 0 0,-1-1-1 0 0,-2 1 3 0 0,-1-1-8 0 0,3 0 4 0 0,1 0 0 0 0,0 0 1 0 0,-1 0-1 0 0,1 0 0 0 0,0-1 0 0 0,-1 0 1 0 0,1 0-1 0 0,0 0 0 0 0,0 0 1 0 0,0 0-1 0 0,0-1 0 0 0,-4-2 4 0 0,5 2-2 0 0,-3-1-38 0 0,0-1 0 0 0,1 1 0 0 0,-1-1 1 0 0,1-1-1 0 0,0 1 0 0 0,0-1 0 0 0,0 0 1 0 0,1 0-1 0 0,0 0 0 0 0,0-1 40 0 0,-2-3-50 0 0,3 5-571 0 0,0-1 1 0 0,1 0-1 0 0,-1 0 0 0 0,1-1 1 0 0,-1-2 620 0 0,-2-10-1687 0 0</inkml:trace>
  <inkml:trace contextRef="#ctx0" brushRef="#br0" timeOffset="32815.786">10924 2960 12896 0 0,'9'11'997'0'0,"-4"1"-656"0"0,-3-5 270 0 0,-1 1 0 0 0,0 1-1 0 0,0-1 1 0 0,0 0 0 0 0,-1 0 0 0 0,0 0-1 0 0,-1 0 1 0 0,0 0 0 0 0,0 0 0 0 0,-1 0-1 0 0,0 0 1 0 0,0 0 0 0 0,-1 0 0 0 0,0-1-1 0 0,-2 4-610 0 0,4-8 12 0 0,-1 0-1 0 0,0 1 1 0 0,0-1 0 0 0,-1 0-1 0 0,1-1 1 0 0,-1 1-1 0 0,1 0 1 0 0,-1-1 0 0 0,0 1-1 0 0,-3 1-11 0 0,6-3-77 0 0,0-1-4 0 0,0-2 89 0 0,0 1 0 0 0,0 0-1 0 0,0-1 1 0 0,0 1 0 0 0,0 0 0 0 0,1 0 0 0 0,-1-1 0 0 0,0 1 0 0 0,1 0 0 0 0,-1 0 0 0 0,1 0 0 0 0,0 0 0 0 0,-1-1 0 0 0,1 1 0 0 0,0 0 0 0 0,0 0 0 0 0,-1 0 0 0 0,1 0-1 0 0,0 1 1 0 0,0-1 0 0 0,0 0 0 0 0,1-1-8 0 0,7-5 29 0 0,-2-1-1 0 0,1 0 0 0 0,3-6-28 0 0,0 0 77 0 0,3 0-45 0 0,-1 1 0 0 0,2 0 0 0 0,0 1 0 0 0,0 1 0 0 0,1 0 1 0 0,0 1-1 0 0,1 1 0 0 0,9-4-32 0 0,-23 12 34 0 0,0 0 1 0 0,1-1-1 0 0,-1 1 1 0 0,1 1-1 0 0,-1-1 1 0 0,1 0-1 0 0,-1 1 1 0 0,1 0-1 0 0,-1-1 1 0 0,1 2-1 0 0,-1-1 1 0 0,1 0 0 0 0,0 1-1 0 0,-1-1 1 0 0,3 2-35 0 0,5 2 26 0 0,1 0 0 0 0,-1 1 0 0 0,-1 0 0 0 0,2 2-26 0 0,-5-3 23 0 0,1 0-1 0 0,-1 0 1 0 0,0-1-1 0 0,1 0 1 0 0,-1 0 0 0 0,1-1-1 0 0,0 0 1 0 0,0 0-1 0 0,0-1 1 0 0,1 0-23 0 0,-8-1 2 0 0,0 0 0 0 0,1 0 0 0 0,-1 0 0 0 0,0 0 0 0 0,1-1 0 0 0,-1 1 0 0 0,0 0 0 0 0,0-1 0 0 0,1 1 0 0 0,-1 0-1 0 0,0-1 1 0 0,0 0 0 0 0,0 1 0 0 0,0-1 0 0 0,0 0 0 0 0,1 1 0 0 0,-1-1 0 0 0,0 0 0 0 0,-1 0 0 0 0,1 0 0 0 0,0 0 0 0 0,0 0 0 0 0,0 0 0 0 0,-1 0 0 0 0,1 0 0 0 0,0 0 0 0 0,-1-1 0 0 0,1 1 0 0 0,-1 0 0 0 0,1 0 0 0 0,-1-1 0 0 0,0 1 0 0 0,1 0 0 0 0,-1 0 0 0 0,0-1-2 0 0,0-3 1 0 0,1 0-1 0 0,-2 0 1 0 0,1 0 0 0 0,0 0 0 0 0,-1 0 0 0 0,0 1 0 0 0,0-1 0 0 0,0 0 0 0 0,-2-2-1 0 0,1 3 24 0 0,1 1 1 0 0,-1-1-1 0 0,0 1 0 0 0,-1 0 0 0 0,1 0 0 0 0,0 0 1 0 0,-1 0-1 0 0,0 1 0 0 0,0-1 0 0 0,0 1 0 0 0,0-1 0 0 0,0 1 1 0 0,0 0-1 0 0,0 0 0 0 0,-1 0 0 0 0,1 1 0 0 0,-1-1 0 0 0,1 1 1 0 0,-1 0-1 0 0,0 0 0 0 0,0 0 0 0 0,-3 0-24 0 0,5 1-17 0 0,0 0 1 0 0,0 0-1 0 0,-1 0 0 0 0,1 0 0 0 0,0 1 0 0 0,0-1 1 0 0,0 1-1 0 0,-1-1 0 0 0,1 1 0 0 0,0 0 0 0 0,0 0 1 0 0,0 0-1 0 0,0 0 0 0 0,0 0 0 0 0,0 0 0 0 0,1 1 1 0 0,-1-1-1 0 0,0 1 0 0 0,1-1 0 0 0,-1 1 0 0 0,1-1 1 0 0,-1 1-1 0 0,1 0 0 0 0,0 0 0 0 0,-1 0 0 0 0,1 0 1 0 0,0 0-1 0 0,0 0 0 0 0,1 0 0 0 0,-1 0 0 0 0,0 0 1 0 0,1 0-1 0 0,-1 1 0 0 0,1-1 0 0 0,0 2 17 0 0,-2 9 36 0 0,1 1 0 0 0,1-1 0 0 0,0 0 0 0 0,1 1 0 0 0,0-1 0 0 0,1 0-1 0 0,1 0 1 0 0,0 0 0 0 0,1 0 0 0 0,0 0 0 0 0,1-1 0 0 0,4 9-36 0 0,-3-11 53 0 0,1 0 0 0 0,0 0 0 0 0,1-1 1 0 0,0 0-1 0 0,1 1-53 0 0,1 0-90 0 0,-7-7 52 0 0,1 0 1 0 0,-1 0-1 0 0,1-1 0 0 0,0 1 1 0 0,0-1-1 0 0,0 0 1 0 0,0 0-1 0 0,1 0 0 0 0,-1-1 1 0 0,0 0-1 0 0,3 1 38 0 0,13 5-169 0 0,-7-3-198 0 0,0 0-1 0 0,0 0 0 0 0,0-1 0 0 0,1-1 1 0 0,-1-1-1 0 0,1 0 0 0 0,-1 0 1 0 0,1-1-1 0 0,6-1 368 0 0,-15 0-501 0 0,0 0 0 0 0,0-1 0 0 0,0 1 0 0 0,0-1-1 0 0,0 0 1 0 0,0 0 0 0 0,0 0 0 0 0,0-1 0 0 0,-1 1 0 0 0,1-1 0 0 0,-1 0 0 0 0,0-1 0 0 0,0 1-1 0 0,0-1 1 0 0,0 0 0 0 0,-1 0 0 0 0,0 0 0 0 0,1 0 0 0 0,-1 0 0 0 0,-1-1 0 0 0,1 0 0 0 0,-1 1-1 0 0,1-3 502 0 0,-1 3-200 0 0,-1-1 0 0 0,1 1-1 0 0,-1 0 1 0 0,0 0 0 0 0,-1-1 0 0 0,1 1-1 0 0,-1 0 1 0 0,0 0 0 0 0,0-1-1 0 0,0 1 1 0 0,-1-3 200 0 0,-11-23 232 0 0,11 29-96 0 0,1 0 1 0 0,0 0-1 0 0,0 0 0 0 0,-1 0 0 0 0,1 0 1 0 0,0 0-1 0 0,-1 1 0 0 0,1-1 1 0 0,-1 0-1 0 0,1 0 0 0 0,-1 0 0 0 0,0 0 1 0 0,1 0-1 0 0,-1 1 0 0 0,0-1 1 0 0,1 0-1 0 0,-1 1 0 0 0,0-1 0 0 0,0 0 1 0 0,0 1-1 0 0,0-1 0 0 0,0 1-136 0 0,-1-1 294 0 0,0 0 0 0 0,0 1 0 0 0,0-1 0 0 0,0 1 0 0 0,0 0-1 0 0,0-1 1 0 0,0 1 0 0 0,0 0 0 0 0,0 0 0 0 0,0 0 0 0 0,-1 1-294 0 0,-2-1 441 0 0,0 1 0 0 0,0 0 1 0 0,0 1-1 0 0,1-1 0 0 0,-1 1 1 0 0,0 0-1 0 0,1 0 0 0 0,-1 0 0 0 0,-1 2-441 0 0,-1 1 285 0 0,0 1 0 0 0,1-1 0 0 0,0 1-1 0 0,0 1 1 0 0,0-1 0 0 0,1 1 0 0 0,0 0-1 0 0,1 0 1 0 0,-1 0 0 0 0,1 1 0 0 0,0-1-1 0 0,1 1 1 0 0,0 0 0 0 0,0 0 0 0 0,1 1-1 0 0,-1 6-284 0 0,3-12 57 0 0,-1-1 1 0 0,1 1-1 0 0,0-1 0 0 0,0 0 0 0 0,1 1 0 0 0,-1-1 0 0 0,0 1 1 0 0,1-1-1 0 0,0 0 0 0 0,-1 1 0 0 0,1-1 0 0 0,0 0 0 0 0,0 1 1 0 0,0-1-1 0 0,1 0 0 0 0,-1 0 0 0 0,0 0 0 0 0,1 0 0 0 0,0 0 0 0 0,-1-1 1 0 0,1 1-1 0 0,0 0 0 0 0,2 1-57 0 0,-1-1 68 0 0,0 1 0 0 0,1-1 0 0 0,-1 0 0 0 0,1 0 0 0 0,-1 0 1 0 0,1-1-1 0 0,0 1 0 0 0,0-1 0 0 0,0 0 0 0 0,0 0 0 0 0,0 0 0 0 0,0 0 0 0 0,0-1 0 0 0,0 0-68 0 0,17 1 135 0 0,-10-1-69 0 0,0 0-1 0 0,-1 0 0 0 0,4-1-65 0 0,-11 0 12 0 0,-1 1 1 0 0,1-1 0 0 0,0 0-1 0 0,-1 0 1 0 0,1 0-1 0 0,-1 0 1 0 0,1-1-13 0 0,9-4 52 0 0,18-12-39 0 0,-19 10-13 0 0,-9 4 0 0 0,-1 1 0 0 0,1 2 0 0 0,-1 1-2 0 0,-1 0-1 0 0,1 0 1 0 0,-1 0 0 0 0,1-1 0 0 0,-1 1-1 0 0,1 0 1 0 0,-1 0 0 0 0,1-1 0 0 0,-1 1-1 0 0,0 0 1 0 0,1 0 0 0 0,-1-1 0 0 0,1 1-1 0 0,-1 0 1 0 0,0-1 0 0 0,1 1-1 0 0,-1-1 1 0 0,0 1 0 0 0,0 0 0 0 0,1-1-1 0 0,-1 1 1 0 0,0-1 0 0 0,0 1 0 0 0,0-1-1 0 0,0 1 1 0 0,1-1 0 0 0,-1 1 2 0 0,1 24-111 0 0,1 16 214 0 0,-2-28-176 0 0,0-1 1 0 0,1 0-1 0 0,0 0 0 0 0,2 6 73 0 0,1 7-312 0 0,-3-18 146 0 0,0 0 0 0 0,0 0 0 0 0,1 0 0 0 0,1 3 166 0 0,-3-8-53 0 0,1-1-1 0 0,-1 1 1 0 0,0 0 0 0 0,1-1-1 0 0,-1 1 1 0 0,1-1-1 0 0,-1 1 1 0 0,1-1 0 0 0,-1 1-1 0 0,1-1 1 0 0,-1 1-1 0 0,1-1 1 0 0,0 1 0 0 0,-1-1-1 0 0,1 0 1 0 0,0 1-1 0 0,-1-1 1 0 0,1 0 0 0 0,0 0-1 0 0,-1 1 1 0 0,1-1-1 0 0,0 0 1 0 0,0 0 0 0 0,-1 0-1 0 0,1 0 1 0 0,0 0-1 0 0,0 0 1 0 0,-1 0 0 0 0,1 0-1 0 0,0 0 1 0 0,-1 0-1 0 0,2-1 54 0 0,0 1-225 0 0,0-1-1 0 0,0 0 1 0 0,0 1-1 0 0,0-1 1 0 0,0 0-1 0 0,0 0 1 0 0,0 0-1 0 0,0 0 1 0 0,-1-1-1 0 0,2 0 226 0 0,3-5-667 0 0,-1 1-1 0 0,0-1 0 0 0,-1 0 0 0 0,0 0 1 0 0,0-1-1 0 0,-1 1 0 0 0,0-1 0 0 0,0 0 668 0 0,1-1-375 0 0,-1 1-54 0 0,0-1 0 0 0,-1 1 0 0 0,0 0 0 0 0,0-3 429 0 0,0-2-992 0 0,6-17-3426 0 0</inkml:trace>
  <inkml:trace contextRef="#ctx0" brushRef="#br0" timeOffset="33585.821">11839 2856 3680 0 0,'5'-24'308'0'0,"-3"7"-224"0"0,0 11 627 0 0,-1 0 1 0 0,0 0-1 0 0,-1 0 0 0 0,1-4-711 0 0,2-20 3916 0 0,-1 22-3823 0 0,-2-1 4330 0 0,0 7-11 0 0,2 8-2298 0 0,-1-5-2159 0 0,1 5 227 0 0,-1 0-1 0 0,0 1 1 0 0,0-1 0 0 0,0 0 0 0 0,-1 0-1 0 0,1 1 1 0 0,-2-1 0 0 0,1 0 0 0 0,-1 1-1 0 0,0-1 1 0 0,0 1-182 0 0,-1 14 194 0 0,-7 51 605 0 0,-6 15-799 0 0,4-24 343 0 0,-2 49-343 0 0,11-90 75 0 0,0-14-19 0 0,2 0 0 0 0,-1 0-1 0 0,1 0 1 0 0,1 5-56 0 0,-1 12 98 0 0,0-21-95 0 0,-1 0 0 0 0,1 0 0 0 0,0 0 0 0 0,0 0 0 0 0,1-1 0 0 0,-1 1-1 0 0,1 0 1 0 0,0 0 0 0 0,1 2-3 0 0,-2-5 13 0 0,1 0-1 0 0,-1 0 1 0 0,1 0-1 0 0,0 0 1 0 0,0-1-1 0 0,-1 1 1 0 0,1 0-1 0 0,0 0 1 0 0,0 0 0 0 0,0-1-1 0 0,0 1 1 0 0,0 0-1 0 0,0-1 1 0 0,0 1-1 0 0,0-1 1 0 0,0 1-1 0 0,0-1 1 0 0,0 0-1 0 0,0 1 1 0 0,1-1-1 0 0,-1 0 1 0 0,0 0-1 0 0,0 0 1 0 0,0 0 0 0 0,0 0-1 0 0,1 0 1 0 0,-1 0-1 0 0,0 0 1 0 0,0 0-1 0 0,0-1 1 0 0,1 1-13 0 0,4-2 29 0 0,0 0 1 0 0,0 0 0 0 0,-1 0 0 0 0,1-1-1 0 0,1-1-29 0 0,-6 4 11 0 0,18-11-8 0 0,-2 0 1 0 0,1-2-1 0 0,-2 1 0 0 0,0-2 0 0 0,14-15-3 0 0,5-8 0 0 0,-26 27 0 0 0,0 0 0 0 0,8-7 0 0 0,-17 17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0,1 0 0 0 0,-1 0 0 0 0,0 0 0 0 0,0 0 0 0 0,0 0 0 0 0,0 1 0 0 0,0-1 0 0 0,0 0 0 0 0,0 0 0 0 0,0 0 0 0 0,0 0 0 0 0,0 0 0 0 0,0 0 0 0 0,0 0 0 0 0,0 0 0 0 0,0 0 0 0 0,0 0 0 0 0,0 0 0 0 0,0 0 0 0 0,0 0 0 0 0,0 0 0 0 0,0 0 0 0 0,0 0 0 0 0,0 0 0 0 0,1 0 0 0 0,-1 0 0 0 0,0 0 0 0 0,0 0 0 0 0,0 0 0 0 0,0 0 0 0 0,0 0 0 0 0,0 0 0 0 0,0-1 0 0 0,0 1 0 0 0,0 0 0 0 0,-2 8 0 0 0,-4 9 0 0 0,-1-1-2 0 0,4-10 5 0 0,1-1-1 0 0,-1 1 1 0 0,1 0-1 0 0,0 0 1 0 0,0 4-3 0 0,-5 13 49 0 0,0 2-29 0 0,7-19 18 0 0,-1 0 0 0 0,1 0-1 0 0,0 1 1 0 0,1-1-1 0 0,0 0 1 0 0,0 0 0 0 0,0 0-1 0 0,1 0 1 0 0,-1 0 0 0 0,1 0-1 0 0,1 0 1 0 0,-1-1 0 0 0,3 5-38 0 0,-3-7 32 0 0,0 0 0 0 0,1 0-1 0 0,-1-1 1 0 0,1 1 0 0 0,-1 0 0 0 0,1-1 0 0 0,0 1 0 0 0,0-1 0 0 0,0 0 0 0 0,0 0 0 0 0,0 0 0 0 0,1-1 0 0 0,-1 1 0 0 0,0-1 0 0 0,1 1 0 0 0,-1-1 0 0 0,1 0 0 0 0,0-1-1 0 0,-1 1 1 0 0,1-1 0 0 0,0 1 0 0 0,-1-1 0 0 0,2 0-32 0 0,4 0 23 0 0,-5 0-10 0 0,0 0-1 0 0,-1 0 1 0 0,1 0-1 0 0,0 0 1 0 0,0-1-1 0 0,0 0 0 0 0,0 0 1 0 0,0 0-1 0 0,-1 0 1 0 0,1 0-1 0 0,1-1-12 0 0,-2 0 2 0 0,49-26 238 0 0,-46 24-220 0 0,0-1 0 0 0,0 1 0 0 0,0-1 0 0 0,-1 1 0 0 0,0-2 1 0 0,0 1-1 0 0,1-2-20 0 0,-4 3-51 0 0,-2 3 36 0 0,1 0 0 0 0,-1 0 0 0 0,1 0 0 0 0,0 0 0 0 0,0 0 0 0 0,-1 0 0 0 0,1 0-1 0 0,0 0 1 0 0,0 0 0 0 0,0 0 0 0 0,0 1 0 0 0,0-1 0 0 0,0 0 0 0 0,0 1 0 0 0,0-1 0 0 0,1 1 15 0 0,6-4-27 0 0,0 3 27 0 0,-6 1 0 0 0,-1 0 0 0 0,0 0 0 0 0,1 0 0 0 0,-1 0 0 0 0,0 0 0 0 0,0 0 0 0 0,1 1 0 0 0,-1-1 0 0 0,0 0 0 0 0,0 1 0 0 0,0-1 0 0 0,0 1 0 0 0,1 0 0 0 0,-1-1 0 0 0,0 1 0 0 0,0 0 0 0 0,0-1 0 0 0,0 1 0 0 0,0 0 0 0 0,-1 0 0 0 0,2 0 0 0 0,2 4 0 0 0,48 33 0 0 0,-15-9 0 0 0,-31-26 33 0 0,1 0-1 0 0,-1 0 1 0 0,0-1-1 0 0,1 0 1 0 0,-1 0-1 0 0,1-1 1 0 0,-1 0-1 0 0,1 0 1 0 0,0 0-1 0 0,0-1 0 0 0,5 0-32 0 0,-3-1 3 0 0,-1 1 0 0 0,0-1 0 0 0,0-1-1 0 0,0 0 1 0 0,0 0 0 0 0,-1-1 0 0 0,1 1-1 0 0,0-2 1 0 0,0 0-3 0 0,9-4 113 0 0,-1-2-1 0 0,0 0 1 0 0,5-5-113 0 0,-13 8-90 0 0,0 0 0 0 0,0-1-1 0 0,4-5 91 0 0,4-4-234 0 0,-13 14 258 0 0,-1 0 1 0 0,1 0 0 0 0,0 0-1 0 0,-1 0 1 0 0,0 0 0 0 0,0 0-1 0 0,0-1 1 0 0,0 0-1 0 0,-1 1 1 0 0,1-1 0 0 0,-1 0-1 0 0,0 1 1 0 0,0-1 0 0 0,0 0-1 0 0,0-1-24 0 0,2-11 154 0 0,-2 14-179 0 0,-1 1 0 0 0,1-1 0 0 0,-1 0 0 0 0,1 0 0 0 0,-1 1 1 0 0,0-1-1 0 0,0 0 0 0 0,0 1 0 0 0,0-1 0 0 0,0 0 0 0 0,0 0 0 0 0,-1 1 0 0 0,1-1 0 0 0,0 0 1 0 0,-1 1-1 0 0,1-1 0 0 0,-1 0 0 0 0,0 1 0 0 0,0-1 0 0 0,0 0 25 0 0,-4-8-1 0 0,4 7 45 0 0,0 1 0 0 0,0 0-1 0 0,0 0 1 0 0,-1 0 0 0 0,1-1 0 0 0,-1 1-1 0 0,0-1-43 0 0,1 3 11 0 0,0-1-1 0 0,1 1 1 0 0,-1-1-1 0 0,0 0 1 0 0,0 1-1 0 0,0 0 1 0 0,0-1-1 0 0,0 1 1 0 0,0-1-1 0 0,0 1 1 0 0,0 0-1 0 0,0 0 1 0 0,0 0-1 0 0,0-1 1 0 0,0 1-1 0 0,0 0 1 0 0,0 0-1 0 0,0 1 1 0 0,0-1-1 0 0,0 0 1 0 0,0 0-1 0 0,0 0-10 0 0,-2 1 3 0 0,0 0-1 0 0,0 0 1 0 0,0 1 0 0 0,0-1-1 0 0,1 1 1 0 0,-1-1 0 0 0,0 1-1 0 0,1 0 1 0 0,-1 0-1 0 0,1 0 1 0 0,-1 1-3 0 0,-23 25 47 0 0,19-19-36 0 0,0 1 0 0 0,1-1 0 0 0,0 1 1 0 0,1 0-1 0 0,0 0 0 0 0,0 2-11 0 0,-7 22-17 0 0,-2 9 17 0 0,10-29-1 0 0,-5 23-162 0 0,2-1-1 0 0,1 1 0 0 0,1 4 164 0 0,2-12-223 0 0,-9 82-1473 0 0,11-96 1053 0 0,2-13 463 0 0,-1 0 1 0 0,0 1-1 0 0,0-1 0 0 0,-1 0 0 0 0,1 0 1 0 0,0 0-1 0 0,-1 0 0 0 0,1 0 0 0 0,-1 0 1 0 0,0 0-1 0 0,0 1 180 0 0,0-2-1596 0 0,1-1-268 0 0,-3-4-51 0 0</inkml:trace>
  <inkml:trace contextRef="#ctx0" brushRef="#br0" timeOffset="33911.49">12428 3240 11256 0 0,'-6'-43'718'0'0,"-5"-40"-212"0"0,5 34 665 0 0,3 32 1275 0 0,1 0 0 0 0,0-13-2446 0 0,2-10 4566 0 0,0 39-4230 0 0,0 1-31 0 0,2 0-341 0 0,-1 1 1 0 0,0-1 0 0 0,0 1-1 0 0,0-1 1 0 0,0 1-1 0 0,0 0 1 0 0,0-1-1 0 0,0 1 1 0 0,0 0-1 0 0,0 0 1 0 0,0-1 0 0 0,0 1-1 0 0,0 0 36 0 0,5 5-583 0 0,3-2-204 0 0</inkml:trace>
  <inkml:trace contextRef="#ctx0" brushRef="#br0" timeOffset="34259.524">13188 2635 9216 0 0,'1'0'35'0'0,"0"0"-1"0"0,-1 0 1 0 0,1 0 0 0 0,-1 0 0 0 0,1 1 0 0 0,-1-1 0 0 0,1 0-1 0 0,-1 0 1 0 0,1 1 0 0 0,-1-1 0 0 0,1 0 0 0 0,-1 0 0 0 0,1 1-1 0 0,-1-1 1 0 0,0 0 0 0 0,1 1 0 0 0,-1-1 0 0 0,1 1 0 0 0,-1-1-1 0 0,0 1 1 0 0,0-1 0 0 0,1 1 0 0 0,-1-1 0 0 0,0 1 0 0 0,0-1-1 0 0,1 1 1 0 0,-1-1 0 0 0,0 1 0 0 0,0-1-35 0 0,4 21 675 0 0,-3-13 834 0 0,1 8 1762 0 0,-1 0-1 0 0,0 7-3270 0 0,-5 62 2550 0 0,0-2-2005 0 0,4-72-516 0 0,0 91-424 0 0,4 0 1 0 0,6 14 394 0 0,-2-63-3476 0 0,4 7 3476 0 0,-4-26-1690 0 0</inkml:trace>
  <inkml:trace contextRef="#ctx0" brushRef="#br0" timeOffset="34260.524">13378 3035 7368 0 0,'0'0'568'0'0,"-1"-2"-374"0"0,-4 0 863 0 0,0-1-1 0 0,0 1 0 0 0,0 0 1 0 0,0 1-1 0 0,0-1 0 0 0,0 1 0 0 0,0 0 1 0 0,-1 0-1 0 0,-4 1-1056 0 0,4-1 860 0 0,-9 0-328 0 0,0 1 0 0 0,0 0 0 0 0,0 2 0 0 0,1-1 1 0 0,-1 2-1 0 0,0 0 0 0 0,-8 3-532 0 0,-26 5 741 0 0,-6 5-1993 0 0,53-15 855 0 0,0 0 1 0 0,1-1-1 0 0,-1 1 0 0 0,0 0 0 0 0,1 0 0 0 0,-1 0 0 0 0,1 0 0 0 0,-1 0 0 0 0,1 0 0 0 0,-2 1 397 0 0,3-1-273 0 0,-3 1-1932 0 0</inkml:trace>
  <inkml:trace contextRef="#ctx0" brushRef="#br0" timeOffset="34726.017">13471 2680 15488 0 0,'17'0'712'0'0,"-13"0"-17"0"0,-3 1-449 0 0,2 0-148 0 0,-1 0 1 0 0,0 0-1 0 0,0 1 0 0 0,1-1 1 0 0,-1 1-1 0 0,0-1 0 0 0,0 1 1 0 0,-1 0-1 0 0,1 0 0 0 0,0 0 1 0 0,0 0-1 0 0,-1 0 0 0 0,0 0 1 0 0,1 1-1 0 0,-1-1 0 0 0,0 0 1 0 0,0 1-1 0 0,0-1 0 0 0,0 1 1 0 0,0-1-1 0 0,-1 1 0 0 0,1-1 1 0 0,-1 2-99 0 0,2 10 1012 0 0,0 1 0 0 0,-1 0 0 0 0,-1 12-1012 0 0,0-17-52 0 0,-1 26 430 0 0,-1 1-1 0 0,-2-1 0 0 0,-5 23-377 0 0,-12 61 0 0 0,14-83 0 0 0,3-14 0 0 0,-6 18 0 0 0,1-1-4 0 0,7-29 27 0 0,0 0 0 0 0,-1 0-1 0 0,-2 4-22 0 0,4-13 70 0 0,1-2-12 0 0,0 0-118 0 0,1-1 49 0 0,0 0 0 0 0,0 1 0 0 0,0-1 1 0 0,0 0-1 0 0,0 1 0 0 0,0-1 0 0 0,0 0 0 0 0,-1 0 0 0 0,1 0 0 0 0,0 0 0 0 0,-1 0 0 0 0,1 0 11 0 0,0-1-22 0 0,15-16-111 0 0,1 0 1 0 0,2 0 132 0 0,-12 12 41 0 0,0 0 0 0 0,0 1 0 0 0,1 0 0 0 0,-1 1-1 0 0,1-1 1 0 0,0 1 0 0 0,2 0-41 0 0,-8 4 0 0 0,0-1 0 0 0,0 1 0 0 0,0-1 0 0 0,0 1 0 0 0,0 0 0 0 0,0 0 0 0 0,0 0 0 0 0,0 0 0 0 0,0 0 0 0 0,0 0 0 0 0,0 1 0 0 0,0-1 0 0 0,0 1 0 0 0,0-1 0 0 0,0 1 0 0 0,0 0 0 0 0,0 0 0 0 0,0 0 0 0 0,0 0 0 0 0,-1 0 0 0 0,1 0 0 0 0,1 2 0 0 0,6 4 0 0 0,-1 0 0 0 0,0 1 0 0 0,-1 0 0 0 0,1 2 0 0 0,20 19 0 0 0,-23-25-56 0 0,0-1-1 0 0,1 1 1 0 0,0-1 0 0 0,-1 0-1 0 0,1 0 1 0 0,0-1-1 0 0,1 0 1 0 0,-1 0-1 0 0,3 1 57 0 0,-5-3 23 0 0,-1 1 0 0 0,1-1 0 0 0,-1 0-1 0 0,1 0 1 0 0,-1 0 0 0 0,1 0 0 0 0,-1-1-1 0 0,0 1 1 0 0,1-1 0 0 0,-1 0-1 0 0,1 0 1 0 0,-1 0 0 0 0,0-1 0 0 0,0 1-1 0 0,0-1 1 0 0,0 1 0 0 0,0-1 0 0 0,2-1-23 0 0,1-2-96 0 0,-1 1 0 0 0,1-1 1 0 0,-1 0-1 0 0,0 0 0 0 0,0-1 0 0 0,0 1 1 0 0,-1-1-1 0 0,0 0 0 0 0,1-2 96 0 0,1-3 0 0 0,-5 10 0 0 0,0-1 0 0 0,0 1 0 0 0,0 0 0 0 0,-1-1 0 0 0,1 1 0 0 0,0-1 0 0 0,-1 1 0 0 0,1 0 0 0 0,-1-1 0 0 0,1 0 0 0 0,-1 1 0 0 0,0-1 0 0 0,0 1 0 0 0,0-1 0 0 0,0 1 0 0 0,0-1 0 0 0,0 1 0 0 0,0-1 0 0 0,0 0 0 0 0,-1 1 0 0 0,1-2 0 0 0,-4-4 0 0 0,4 6 0 0 0,0 1 0 0 0,-1-1 0 0 0,1 1 0 0 0,0 0 0 0 0,0-1 0 0 0,-1 1 0 0 0,1-1 0 0 0,0 1 0 0 0,0-1 0 0 0,-1 1 0 0 0,1 0 0 0 0,0-1 0 0 0,-1 1 0 0 0,1 0 0 0 0,-1-1 0 0 0,1 1 0 0 0,-1 0 0 0 0,1-1 0 0 0,0 1 0 0 0,-1 0 0 0 0,1 0 0 0 0,-1 0 0 0 0,1-1 0 0 0,-1 1 0 0 0,1 0 0 0 0,-1 0 0 0 0,1 0 0 0 0,-1 0 0 0 0,1 0 0 0 0,-1 0 0 0 0,0 0 0 0 0,1 0 0 0 0,-1 0 0 0 0,1 0 0 0 0,-1 0 0 0 0,1 0 0 0 0,-1 1 0 0 0,0-1 0 0 0,-3 0 23 0 0,1 1-1 0 0,0 0 1 0 0,0-1-1 0 0,0 1 0 0 0,0 0 1 0 0,-1 1-1 0 0,1-1 1 0 0,0 0-1 0 0,1 1 1 0 0,-1 0-1 0 0,0-1 1 0 0,0 1-1 0 0,1 0 0 0 0,-1 1 1 0 0,1-1-1 0 0,0 0 1 0 0,0 1-1 0 0,-1-1 1 0 0,1 1-1 0 0,-1 2-22 0 0,-3 5 79 0 0,0 0 1 0 0,0 0-1 0 0,1 1 0 0 0,0 0 1 0 0,1 2-80 0 0,1-5-52 0 0,1 0 0 0 0,0 1-1 0 0,0-1 1 0 0,1 1 0 0 0,0 0 0 0 0,1-1 0 0 0,0 1 0 0 0,0 1 52 0 0,3 17-15 0 0,5 25 15 0 0,-6-37-11 0 0,1-4-288 0 0,0 1-1 0 0,0-1 1 0 0,1 0-1 0 0,1 0 1 0 0,0 0-1 0 0,0 0 1 0 0,2 0 299 0 0,2 4-1035 0 0</inkml:trace>
  <inkml:trace contextRef="#ctx0" brushRef="#br0" timeOffset="35309.477">11666 3708 9216 0 0,'3'8'949'0'0,"0"11"-726"0"0,-1-4 5313 0 0,-1 0-1 0 0,0 9-5535 0 0,-3 0 2274 0 0,0 29-119 0 0,2-33-1533 0 0,0-1 0 0 0,-3 5-622 0 0,0-5 266 0 0,-6 48 967 0 0,-16 52-1233 0 0,22-111 45 0 0,2-4 15 0 0,0 0-1 0 0,0 0 0 0 0,0 1 0 0 0,1-1 0 0 0,-1 3-59 0 0,1-7-3 0 0,0 0 0 0 0,0 0 0 0 0,-1 0 0 0 0,1 0 0 0 0,0-1-1 0 0,0 1 1 0 0,0 0 0 0 0,0 0 0 0 0,0 0 0 0 0,-1 0 0 0 0,1 0-1 0 0,0 0 1 0 0,0 0 0 0 0,0 0 0 0 0,0 0 0 0 0,-1-1-1 0 0,1 1 1 0 0,0 0 0 0 0,0 0 0 0 0,0 0 0 0 0,-1 0 0 0 0,1 0-1 0 0,0 0 1 0 0,0 0 0 0 0,0 0 0 0 0,-1 0 0 0 0,1 0-1 0 0,0 0 1 0 0,0 1 0 0 0,0-1 0 0 0,-1 0 0 0 0,1 0 0 0 0,0 0-1 0 0,0 0 1 0 0,0 0 0 0 0,0 0 0 0 0,-1 0 0 0 0,1 0 0 0 0,0 1-1 0 0,0-1 1 0 0,0 0 0 0 0,0 0 0 0 0,0 0 0 0 0,0 0-1 0 0,-1 0 1 0 0,1 1 0 0 0,0-1 3 0 0,1-10 0 0 0,1 0 0 0 0,0 1 0 0 0,0-1 0 0 0,1 1 0 0 0,0 0 0 0 0,1 0 0 0 0,0 0 0 0 0,1 0 0 0 0,2-3 0 0 0,-2 2 5 0 0,1 1-1 0 0,0 0 1 0 0,0 0-1 0 0,1 1 1 0 0,0-1 0 0 0,1 2-1 0 0,5-6-4 0 0,-10 11 1 0 0,-1 1 0 0 0,0-1 0 0 0,0 0 0 0 0,1 1 0 0 0,-1 0 0 0 0,1 0 0 0 0,0-1 0 0 0,-1 1 0 0 0,1 1 0 0 0,0-1 0 0 0,-1 0 1 0 0,1 1-1 0 0,0 0 0 0 0,0-1 0 0 0,0 1 0 0 0,-1 0 0 0 0,1 0 0 0 0,0 1 0 0 0,0-1 0 0 0,-1 0 0 0 0,1 1 0 0 0,0 0 0 0 0,0 0 0 0 0,-1 0 0 0 0,1 0 0 0 0,-1 0 0 0 0,1 0 0 0 0,-1 1 0 0 0,1-1 0 0 0,-1 1 0 0 0,2 1-1 0 0,0 0 0 0 0,0 1 0 0 0,0 0 0 0 0,0 0 0 0 0,-1 0 0 0 0,1 1 0 0 0,-1-1 0 0 0,0 1 0 0 0,-1-1 0 0 0,1 1 0 0 0,-1 0 0 0 0,1 2 0 0 0,3 9 0 0 0,-1 0 0 0 0,2 16 0 0 0,-5-24-6 0 0,-1 0 0 0 0,-1 0 0 0 0,0 0 0 0 0,0 0 0 0 0,0 0 0 0 0,-1-1 0 0 0,0 1 0 0 0,-1 0 0 0 0,1 0 0 0 0,-1-1 0 0 0,-1 1 0 0 0,-1 3 6 0 0,2-8-4 0 0,1-1 0 0 0,0 0-1 0 0,0 0 1 0 0,-1 0 0 0 0,1 0 0 0 0,-1 0-1 0 0,0 0 1 0 0,0 0 0 0 0,1 0 0 0 0,-1 0-1 0 0,0-1 1 0 0,-1 1 0 0 0,1-1 0 0 0,0 0-1 0 0,0 1 1 0 0,0-1 0 0 0,-1 0-1 0 0,1 0 1 0 0,-1-1 0 0 0,1 1 0 0 0,-1 0-1 0 0,1-1 1 0 0,-1 0 0 0 0,1 1 0 0 0,-1-1-1 0 0,1 0 1 0 0,-1 0 0 0 0,0 0 0 0 0,1-1-1 0 0,-1 1 1 0 0,-1-1 4 0 0,-6-3-13 0 0,0-1 0 0 0,1 0 1 0 0,0-1-1 0 0,0 1 0 0 0,1-1 0 0 0,0-1 0 0 0,0 0 0 0 0,0 0 0 0 0,1-1 1 0 0,0 0-1 0 0,0 0 0 0 0,1 0 0 0 0,0-1 0 0 0,-1-3 13 0 0,-6-7-780 0 0,10 16 451 0 0,1 0-1 0 0,0 0 0 0 0,0 0 1 0 0,0 0-1 0 0,0 0 1 0 0,1-1-1 0 0,-1 1 0 0 0,1-1 1 0 0,0 1-1 0 0,0-1 0 0 0,0 1 1 0 0,1-1-1 0 0,-1 1 1 0 0,1-3 329 0 0,0-6-1406 0 0</inkml:trace>
  <inkml:trace contextRef="#ctx0" brushRef="#br0" timeOffset="35673.53">11972 3993 17855 0 0,'4'5'219'0'0,"-1"0"0"0"0,0 0 0 0 0,-1 1 0 0 0,1-1 0 0 0,-1 1-1 0 0,0 0 1 0 0,-1 0 0 0 0,1 0 0 0 0,-1 0 0 0 0,-1 0 0 0 0,1 0-1 0 0,-1 0 1 0 0,0 0 0 0 0,0 0 0 0 0,0 0 0 0 0,-1 2-219 0 0,0 6 769 0 0,1-12-591 0 0,0 1 0 0 0,0-1 0 0 0,-1 1-1 0 0,1 0 1 0 0,0-1 0 0 0,-1 1 0 0 0,0-1 0 0 0,-1 3-178 0 0,0 2 317 0 0,-1 0 0 0 0,1-1 0 0 0,0 1 0 0 0,1 0 0 0 0,-1 6-317 0 0,1-12 161 0 0,-2 5-15 0 0,2-5-6 0 0,1-1 202 0 0,9-4 494 0 0,-7 3-773 0 0,-1 0 0 0 0,0 0 1 0 0,0 0-1 0 0,0 0 0 0 0,0-1 0 0 0,0 1 0 0 0,0 0 0 0 0,0-1 1 0 0,1 0-64 0 0,8-11 294 0 0,12-7-144 0 0,1 2 1 0 0,2 0-1 0 0,0 1 0 0 0,0 2 1 0 0,5-2-151 0 0,-27 16-56 0 0,0 0 1 0 0,0 1-1 0 0,0-1 1 0 0,0 0 0 0 0,0 1-1 0 0,0-1 1 0 0,0 1-1 0 0,0 0 1 0 0,1 0-1 0 0,-1 1 1 0 0,0-1 0 0 0,2 1 55 0 0,-4-1-6 0 0,15 3-361 0 0,-14-1 94 0 0,-1 0 28 0 0,0-2 119 0 0,-1 0 1 0 0,0 0-1 0 0,1 1 0 0 0,-1-1 1 0 0,1 1-1 0 0,-1-1 1 0 0,0 0-1 0 0,1 1 0 0 0,-1-1 1 0 0,0 1-1 0 0,0-1 1 0 0,1 1-1 0 0,-1-1 0 0 0,0 1 1 0 0,0-1-1 0 0,0 1 1 0 0,0 0 125 0 0,2 2-1361 0 0,5 5-7169 0 0</inkml:trace>
  <inkml:trace contextRef="#ctx0" brushRef="#br0" timeOffset="36011.343">12310 4101 9672 0 0,'9'23'1516'0'0,"1"6"6434"0"0,-7-18-5075 0 0,-2-8-2570 0 0,0 0 0 0 0,0 0 0 0 0,-1 0 0 0 0,1 1 0 0 0,-1-1 0 0 0,0 0 0 0 0,0 1 0 0 0,0-1 0 0 0,-1 3-305 0 0,1 22 1473 0 0,0-22-1127 0 0,1 0 0 0 0,-2 0 0 0 0,1 0 0 0 0,-1 5-346 0 0,-2-2-201 0 0,2-8-850 0 0,1-1-385 0 0,2-1-1409 0 0,5-8-5341 0 0</inkml:trace>
  <inkml:trace contextRef="#ctx0" brushRef="#br0" timeOffset="36012.343">12384 3974 6448 0 0,'0'0'288'0'0,"0"0"56"0"0,10 8-280 0 0,-2-1-64 0 0,-4 0 0 0 0,1 0 0 0 0,-5-7 2336 0 0,8 5 456 0 0,1 1 88 0 0,-1 2 23 0 0,-1 0-2191 0 0,3 0-432 0 0,-10-8-88 0 0,3 7-7871 0 0</inkml:trace>
  <inkml:trace contextRef="#ctx0" brushRef="#br0" timeOffset="36440.602">12697 4059 3680 0 0,'0'0'284'0'0,"0"0"192"0"0,0 0 1500 0 0,0 0 670 0 0,0 0 136 0 0,0 1 357 0 0,-5-2-2272 0 0,-1-1-262 0 0,1 0 0 0 0,-1-1 0 0 0,1 1 0 0 0,0-1 0 0 0,-5-3-605 0 0,7 3 272 0 0,-1 1 0 0 0,0-1 0 0 0,0 1 0 0 0,0 0 0 0 0,0 0 0 0 0,0 1 0 0 0,0-1 0 0 0,-1 1 0 0 0,1 0 0 0 0,0 0 0 0 0,-3 0-272 0 0,5 1 104 0 0,-1 1-1 0 0,0-1 0 0 0,0 1 0 0 0,1 0 1 0 0,-1 0-1 0 0,0 0 0 0 0,1 0 0 0 0,-1 0 1 0 0,1 0-1 0 0,-1 1 0 0 0,1-1 0 0 0,-1 1 1 0 0,1 0-1 0 0,0-1 0 0 0,0 1 0 0 0,-1 1-103 0 0,0 2 29 0 0,1 1 0 0 0,-1-1 0 0 0,1 0-1 0 0,0 1 1 0 0,1 0 0 0 0,-1-1 0 0 0,1 1-1 0 0,0 0 1 0 0,0 0 0 0 0,1-1 0 0 0,0 1-1 0 0,0 0 1 0 0,0 0 0 0 0,1 0 0 0 0,0 0-1 0 0,0 0-28 0 0,7 8 59 0 0,-5-11-70 0 0,0 1 0 0 0,1-1 0 0 0,0 0 0 0 0,-1 0 0 0 0,1 0-1 0 0,0 0 1 0 0,1 0 0 0 0,-1-1 0 0 0,0 0 0 0 0,1 0 0 0 0,-1 0 0 0 0,1-1 0 0 0,0 1 0 0 0,0-1 0 0 0,-1 0 0 0 0,3 0 11 0 0,-1-1-25 0 0,0 1 1 0 0,1-1-1 0 0,-1 0 1 0 0,0 0-1 0 0,0-1 1 0 0,1 1 0 0 0,-1-2-1 0 0,0 1 1 0 0,0-1-1 0 0,0 1 1 0 0,0-2-1 0 0,2 0 25 0 0,-3 0 51 0 0,0 0-1 0 0,0-1 0 0 0,-1 1 1 0 0,0-1-1 0 0,1 0 0 0 0,-1 0 1 0 0,-1 0-1 0 0,1-1 0 0 0,-1 1 1 0 0,0-1-1 0 0,0 0 0 0 0,0 0 0 0 0,0 0 1 0 0,-1 0-1 0 0,0 0 0 0 0,0-1 1 0 0,0-1-51 0 0,2-8 229 0 0,0 0 0 0 0,-2 0-1 0 0,0 0 1 0 0,0-1 0 0 0,-1-13-229 0 0,-5-5 0 0 0,3 29 0 0 0,0 0 0 0 0,0 0 0 0 0,1 0 0 0 0,0 0 0 0 0,0-1 0 0 0,0 1 0 0 0,1 0 0 0 0,0-3 0 0 0,0 0 61 0 0,1 0 0 0 0,-2 1 0 0 0,1-1 0 0 0,-1 0 0 0 0,0 0 0 0 0,-1 0 0 0 0,0 1 0 0 0,0-2-61 0 0,1 9 8 0 0,-1-1 0 0 0,1 0-1 0 0,0 0 1 0 0,0 0 0 0 0,0 1-1 0 0,0-1 1 0 0,0 0-1 0 0,0 0 1 0 0,0 0 0 0 0,1 0-1 0 0,-1 1 1 0 0,0-1 0 0 0,0 0-1 0 0,1 0 1 0 0,-1 1 0 0 0,0-1-1 0 0,1-1-7 0 0,0 1 65 0 0,-1 0-1 0 0,1-1 1 0 0,0 1-1 0 0,-1-1 1 0 0,1 1-1 0 0,-1-1 1 0 0,0 0-1 0 0,1 1 1 0 0,-1-1-1 0 0,0 1 1 0 0,0-1-1 0 0,0 0-64 0 0,4 27 174 0 0,-3-19-153 0 0,1 1-1 0 0,-1-1 1 0 0,0 0-1 0 0,-1 2-20 0 0,-3 93 186 0 0,0-40-81 0 0,5 43-105 0 0,0-88 17 0 0,1-1 1 0 0,1 1 0 0 0,0-1-1 0 0,1 0 1 0 0,0 0-1 0 0,5 6-17 0 0,2 10 12 0 0,-6-17-94 0 0,-1-1 0 0 0,2 0 0 0 0,0-1 0 0 0,6 9 82 0 0,-9-15-120 0 0,1 0 0 0 0,0 0 0 0 0,0-1 0 0 0,0 0 0 0 0,1 1 0 0 0,0-2 0 0 0,0 1 0 0 0,0-1 0 0 0,5 3 120 0 0,-9-6-416 0 0,-1 0 0 0 0,1 0 0 0 0,0-1 0 0 0,0 1 0 0 0,0-1 0 0 0,1 1-1 0 0,-1-1 1 0 0,0 1 0 0 0,0-1 0 0 0,0 0 0 0 0,2 0 416 0 0,12 0-8070 0 0</inkml:trace>
  <inkml:trace contextRef="#ctx0" brushRef="#br0" timeOffset="37220.911">13117 4067 13704 0 0,'0'0'629'0'0,"1"0"-13"0"0,9-5-197 0 0,-11 4 2908 0 0,1 1 1441 0 0,-7 7-4569 0 0,-1 1 0 0 0,1 0 0 0 0,0 0 0 0 0,1 1 0 0 0,0 0-1 0 0,1 0 1 0 0,-2 3-199 0 0,4-6 19 0 0,0 0 0 0 0,1 0 0 0 0,0 0 0 0 0,0 1 1 0 0,0-1-1 0 0,0 1 0 0 0,1-1 0 0 0,0 1 0 0 0,1 0 0 0 0,0 3-19 0 0,-1-6 12 0 0,1-1 0 0 0,1 0 0 0 0,-1 1 0 0 0,0-1 0 0 0,1 0 0 0 0,0 1 0 0 0,0-1 0 0 0,0 0 0 0 0,0 0 0 0 0,0 0 1 0 0,1 0-1 0 0,-1 0 0 0 0,1 0 0 0 0,0 0 0 0 0,0 0 0 0 0,0-1 0 0 0,0 1 0 0 0,0-1 0 0 0,0 1 0 0 0,1-1 0 0 0,0 0 0 0 0,0 0-12 0 0,-2-1 3 0 0,1 0 0 0 0,0 0-1 0 0,0 0 1 0 0,0-1 0 0 0,0 1-1 0 0,0-1 1 0 0,0 1 0 0 0,0-1 0 0 0,0 0-1 0 0,1 0 1 0 0,-1 0 0 0 0,0 0-1 0 0,0 0 1 0 0,0 0 0 0 0,0-1 0 0 0,0 1-1 0 0,0 0 1 0 0,0-1 0 0 0,0 0-1 0 0,0 0 1 0 0,0 1 0 0 0,0-1-1 0 0,0 0 1 0 0,1-1-3 0 0,4-3-79 0 0,0 0 0 0 0,0-1 0 0 0,0 1 0 0 0,0-2 0 0 0,0 0 79 0 0,3-4-21 0 0,-1-1 1 0 0,-1 0 0 0 0,1 0-1 0 0,-2-1 1 0 0,0 0 0 0 0,1-5 20 0 0,17-28 114 0 0,-25 46-60 0 0,0-1 0 0 0,0 1-1 0 0,0 0 1 0 0,0-1 0 0 0,0 1 0 0 0,1 0 0 0 0,-1-1 0 0 0,0 1 0 0 0,0 0 0 0 0,0 0 0 0 0,1-1 0 0 0,-1 1 0 0 0,0 0 0 0 0,0 0 0 0 0,1-1 0 0 0,-1 1 0 0 0,0 0 0 0 0,0 0 0 0 0,1 0 0 0 0,-1-1 0 0 0,0 1 0 0 0,1 0 0 0 0,-1 0 0 0 0,0 0 0 0 0,1 0 0 0 0,-1 0 0 0 0,0 0 0 0 0,1 0 0 0 0,-1 0 0 0 0,0 0-1 0 0,1 0 1 0 0,-1 0 0 0 0,0 0 0 0 0,1 0 0 0 0,-1 0 0 0 0,0 0 0 0 0,1 0-54 0 0,0 1 52 0 0,-1-1-1 0 0,1 1 0 0 0,0 0 1 0 0,-1 0-1 0 0,1 0 0 0 0,-1-1 1 0 0,1 1-1 0 0,-1 0 0 0 0,1 0 1 0 0,-1 0-1 0 0,0 0 0 0 0,1 0 0 0 0,-1 1-51 0 0,2 5 93 0 0,-1 0-1 0 0,0 0 0 0 0,0 0 1 0 0,-1 3-93 0 0,-2 27 188 0 0,0-27-123 0 0,2 1 1 0 0,-1 0 0 0 0,1-1-1 0 0,1 8-65 0 0,0 2 93 0 0,-1-1 0 0 0,0 1-1 0 0,-2-1 1 0 0,0 1-1 0 0,-2 1-92 0 0,2-6 48 0 0,-5 37 83 0 0,1-11-36 0 0,0 1-1 0 0,-12 35-94 0 0,-8-1 0 0 0,20-66 0 0 0,6-10 0 0 0,-1 0 0 0 0,1 0 0 0 0,-1 1 0 0 0,1-1 0 0 0,0 0 0 0 0,-1 0 0 0 0,1 0 0 0 0,-1 0 0 0 0,1 0 0 0 0,-1 0 0 0 0,1 0 0 0 0,-1 0 0 0 0,1 0 0 0 0,-1 0 0 0 0,1 0 0 0 0,-1 0 0 0 0,1 0 0 0 0,-1 0 0 0 0,1 0 0 0 0,-1 0 0 0 0,1-1 0 0 0,-2 1 0 0 0,1-1 0 0 0,0 0 0 0 0,-1 0 0 0 0,1 0 0 0 0,0 0 0 0 0,0 0 0 0 0,0 0 0 0 0,0-1 0 0 0,0 1 0 0 0,0 0 0 0 0,0 0 0 0 0,0-1 0 0 0,0 1 0 0 0,0-1 0 0 0,1 1 0 0 0,-1-1 0 0 0,1 1 0 0 0,-1-1 0 0 0,1 1 0 0 0,-1-1 0 0 0,1 1 0 0 0,0-1 0 0 0,0-1 0 0 0,-1-1 0 0 0,1-1 0 0 0,0 1 0 0 0,0-1 0 0 0,0 1 0 0 0,1-1 0 0 0,0 1 0 0 0,0-2 0 0 0,1-4 7 0 0,1 1 0 0 0,0 0 0 0 0,0 0 0 0 0,1 0 0 0 0,0 0 0 0 0,1 1-1 0 0,-1-1 1 0 0,2 1 0 0 0,-1 0 0 0 0,1 1 0 0 0,3-3-7 0 0,6-5 55 0 0,1 2-1 0 0,0 0 1 0 0,1 1-1 0 0,1 0 1 0 0,14-6-55 0 0,-27 15 11 0 0,20-10 0 0 0,0 1 0 0 0,7-1-11 0 0,29-14-107 0 0,-54 24 94 0 0,18-9-87 0 0,-1-1 1 0 0,0-1-1 0 0,-1-2 1 0 0,5-3 99 0 0,-28 18 0 0 0,13-9-29 0 0,0-2 1 0 0,6-6 28 0 0,-15 14-8 0 0,-1-1 1 0 0,1 1-1 0 0,-1-1 1 0 0,0 1-1 0 0,0-1 1 0 0,-1 0-1 0 0,1 0 1 0 0,-1 0 0 0 0,0-1-1 0 0,-1 1 8 0 0,1-1-18 0 0,-1 0 1 0 0,0 1-1 0 0,0-1 0 0 0,0 0 0 0 0,-1 0 1 0 0,0 0-1 0 0,0 1 0 0 0,-1-6 18 0 0,1 9-6 0 0,-1 1 0 0 0,1 0 1 0 0,0-1-1 0 0,-1 1 0 0 0,1 0 0 0 0,-1-1 0 0 0,0 1 0 0 0,1 0 0 0 0,-1 0 1 0 0,0 0-1 0 0,0 0 0 0 0,0 0 0 0 0,0 0 0 0 0,0 0 0 0 0,0 0 0 0 0,-1-1 6 0 0,1 1-7 0 0,-1 0 0 0 0,0 1-1 0 0,1-1 1 0 0,-1 0 0 0 0,0 1-1 0 0,1 0 1 0 0,-1-1 0 0 0,0 1-1 0 0,0 0 1 0 0,1 0-1 0 0,-1 0 1 0 0,0 0 0 0 0,0 0-1 0 0,1 0 1 0 0,-1 1 0 0 0,-1-1 7 0 0,-2 2-56 0 0,1-1 1 0 0,0 1-1 0 0,0 0 1 0 0,0 1-1 0 0,0-1 0 0 0,0 1 1 0 0,0 0-1 0 0,0 0 1 0 0,-1 2 55 0 0,-1 1 11 0 0,0 0 1 0 0,1 0 0 0 0,0 1 0 0 0,0 0-1 0 0,1 0 1 0 0,-1 0 0 0 0,2 1-1 0 0,-1 0 1 0 0,1-1 0 0 0,0 1-1 0 0,1 0 1 0 0,0 0 0 0 0,0 1-1 0 0,0 2-11 0 0,1-1 26 0 0,0 1-1 0 0,0-1 0 0 0,2 0 0 0 0,-1 1 1 0 0,1-1-1 0 0,0 1 0 0 0,1-1 0 0 0,1 0 1 0 0,-1 0-1 0 0,2 0 0 0 0,0 3-25 0 0,6 9-924 0 0,0-1 0 0 0,1 0 0 0 0,4 3 924 0 0,-11-16-743 0 0,2-1 1 0 0,-1 0-1 0 0,1 0 1 0 0,0 0 0 0 0,1-1-1 0 0,-1 0 1 0 0,1 0-1 0 0,0 0 1 0 0,7 3 742 0 0,12 3-8249 0 0</inkml:trace>
  <inkml:trace contextRef="#ctx0" brushRef="#br0" timeOffset="37650.426">13988 4405 19727 0 0,'0'0'872'0'0,"0"0"184"0"0,4 6-848 0 0,-4 6-208 0 0,0 2 0 0 0,0-3 0 0 0,0-11 368 0 0,0 0 32 0 0,0 0 8 0 0,-4 8 0 0 0,4-8-560 0 0,-8 8-104 0 0,0 0-32 0 0,-1-16 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16:39.9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137 215 10944 0 0,'0'0'497'0'0,"0"0"-8"0"0,-5 5-291 0 0,0 0-43 0 0,0 0 1 0 0,1 1 0 0 0,0 0-1 0 0,0 0 1 0 0,0 0 0 0 0,1 1-1 0 0,0-1 1 0 0,0 3-156 0 0,-12 19 379 0 0,-1 4-525 0 0,0 1 0 0 0,3 0 0 0 0,0 1 0 0 0,-1 12 146 0 0,11-34-8 0 0,1 0 1 0 0,0 0-1 0 0,1 0 1 0 0,0 0-1 0 0,0 1 1 0 0,2-1 0 0 0,0 4 7 0 0,-1-12 12 0 0,1 1 0 0 0,0-1 0 0 0,0 0 0 0 0,0 0 0 0 0,1 0 0 0 0,-1 0 0 0 0,1 0 0 0 0,0 0 1 0 0,2 2-13 0 0,7 16 67 0 0,-8-16 83 0 0,0 1 0 0 0,1-1 1 0 0,0 0-1 0 0,0 0 1 0 0,0-1-1 0 0,1 1 0 0 0,0-1 1 0 0,0 0-1 0 0,0 0 1 0 0,0 0-1 0 0,1-1 1 0 0,0 0-1 0 0,0 0 0 0 0,0 0 1 0 0,1-1-1 0 0,1 1-150 0 0,-4-3 165 0 0,0 1-1 0 0,1-1 0 0 0,-1 0 1 0 0,1 0-1 0 0,0 0 1 0 0,-1-1-1 0 0,1 0 1 0 0,-1 0-1 0 0,1 0 0 0 0,0 0 1 0 0,-1-1-1 0 0,1 0 1 0 0,0 0-1 0 0,1 0-164 0 0,-1-1 211 0 0,1-1 0 0 0,0 1 0 0 0,-1-1 1 0 0,1 0-1 0 0,-1-1 0 0 0,0 1 0 0 0,0-1 0 0 0,0 0 0 0 0,3-4-211 0 0,6-7 394 0 0,-1-1 0 0 0,-1-1-1 0 0,-1 0 1 0 0,0 0 0 0 0,7-18-394 0 0,-5 0 299 0 0,-7 18-132 0 0,-5 11-15 0 0,0 1 0 0 0,-1-1 0 0 0,1 1-1 0 0,-1-1 1 0 0,0-5-152 0 0,0 6 137 0 0,-3 0 66 0 0,3 4-215 0 0,0 1-59 0 0,-2 1 11 0 0,-1 1 72 0 0,1 0 0 0 0,-1 1 0 0 0,0-1 0 0 0,1 1 0 0 0,0 0 0 0 0,0-1 0 0 0,-1 1 0 0 0,1 0 0 0 0,1 0 0 0 0,-1 0 0 0 0,0 1 0 0 0,1-1 0 0 0,0 0 0 0 0,0 1 0 0 0,0 0-12 0 0,-3 9 8 0 0,1 1 0 0 0,0 0 0 0 0,1 3-8 0 0,2-6-43 0 0,0 1-1 0 0,1-1 0 0 0,1 0 0 0 0,0 0 1 0 0,0 0-1 0 0,1 0 0 0 0,0 0 1 0 0,1-1-1 0 0,2 4 44 0 0,-2-3-5 0 0,1-1-1 0 0,0 0 1 0 0,1-1-1 0 0,0 1 1 0 0,0-1-1 0 0,1 0 1 0 0,0-1 0 0 0,0 0-1 0 0,1 0 1 0 0,0 0-1 0 0,1-1 1 0 0,0 0 0 0 0,0-1-1 0 0,0 0 1 0 0,1 0-1 0 0,0-1 6 0 0,-8-4 11 0 0,1 0 0 0 0,-1 0-1 0 0,1-1 1 0 0,-1 1 0 0 0,1-1-1 0 0,-1 0 1 0 0,1 0 0 0 0,0 0-1 0 0,-1 0 1 0 0,1 0 0 0 0,-1 0-1 0 0,1-1 1 0 0,-1 1 0 0 0,1-1-1 0 0,-1 0 1 0 0,1 1 0 0 0,-1-1-1 0 0,0 0 1 0 0,1-1 0 0 0,-1 1-1 0 0,0 0 1 0 0,0-1 0 0 0,0 1-1 0 0,2-3-10 0 0,2-1 37 0 0,0-1-1 0 0,0 0 1 0 0,-1 0 0 0 0,0-1-1 0 0,0 1 1 0 0,-1-1-1 0 0,1-1-36 0 0,-2 0 0 0 0,0 0 0 0 0,-1 0 0 0 0,1 0 0 0 0,-1 0 0 0 0,-1 0 0 0 0,0 0 0 0 0,0 0 0 0 0,-1-1 0 0 0,0-4 0 0 0,0 7 1 0 0,0-1 0 0 0,-1 0 0 0 0,0 0 0 0 0,-1 0 0 0 0,1 0-1 0 0,-1 1 1 0 0,-1-1 0 0 0,1 1 0 0 0,-1-1 0 0 0,0 1 0 0 0,0 0 0 0 0,-1 0-1 0 0,0 0 1 0 0,0 1 0 0 0,0-1 0 0 0,-1 1 0 0 0,0 0 0 0 0,0 0 0 0 0,-1 0-1 0 0,-11-8-17 0 0,0 1 1 0 0,0 1 0 0 0,-1 0-1 0 0,0 2 1 0 0,-15-6 16 0 0,10 3-545 0 0,18 9-21 0 0,0 0 0 0 0,-1 0 0 0 0,1 0 0 0 0,-1 1 0 0 0,1 0-1 0 0,-1 0 1 0 0,0 1 0 0 0,0 0 0 0 0,-5-1 566 0 0,9 2-2070 0 0</inkml:trace>
  <inkml:trace contextRef="#ctx0" brushRef="#br0" timeOffset="363.31">639 311 13824 0 0,'0'0'629'0'0,"0"3"-12"0"0,2 3-554 0 0,1 0 0 0 0,-1 0 1 0 0,1 0-1 0 0,2 2-63 0 0,11 27 174 0 0,-4 6 1798 0 0,4 12 371 0 0,-2 0 0 0 0,3 31-2343 0 0,-11-51 386 0 0,2 0 0 0 0,9 26-386 0 0,-11-28 0 0 0,-3-23 22 0 0,0-8-7 0 0,0-4 8 0 0,3-8 20 0 0,0-1-1 0 0,-1-1 1 0 0,0 1-1 0 0,-1-1 1 0 0,-1 0-1 0 0,0 0 1 0 0,0-4-43 0 0,-1 6 75 0 0,0 0 1 0 0,1 1 0 0 0,0-1-1 0 0,1 1 1 0 0,0 0-76 0 0,11-33 127 0 0,-15 41-114 0 0,1-1 0 0 0,0 1 1 0 0,0 0-1 0 0,0 0 0 0 0,0 0 0 0 0,0 0 1 0 0,1 0-1 0 0,0 0 0 0 0,-1 0 0 0 0,1 1 1 0 0,0-1-1 0 0,0 0 0 0 0,1 1 0 0 0,-1 0-13 0 0,0 2 22 0 0,-1 0 1 0 0,1 0-1 0 0,-1 0 0 0 0,1 0 0 0 0,-1 1 0 0 0,1-1 1 0 0,-1 0-1 0 0,1 1 0 0 0,-1-1 0 0 0,1 1 0 0 0,-1 0 1 0 0,1 0-1 0 0,-1-1 0 0 0,1 2-22 0 0,1 0 20 0 0,-1 0 0 0 0,1 0 1 0 0,-1 1-1 0 0,0-1 0 0 0,0 1 0 0 0,0-1 1 0 0,0 1-1 0 0,0 0 0 0 0,1 2-20 0 0,13 31 28 0 0,-10-23 9 0 0,54 113-3096 0 0,-51-110 1104 0 0</inkml:trace>
  <inkml:trace contextRef="#ctx0" brushRef="#br0" timeOffset="728.516">1261 446 13448 0 0,'-11'-10'613'0'0,"9"8"-10"0"0,2 2-169 0 0,0 0 721 0 0,0 0 353 0 0,0 0 76 0 0,0 0-126 0 0,0 0-586 0 0,-1-5 1233 0 0,0 8-1252 0 0,-3 13-970 0 0,2-8 270 0 0,1-3-126 0 0,0 0 0 0 0,0 1 0 0 0,0-1-1 0 0,1 0 1 0 0,0 0 0 0 0,0 1 0 0 0,0-1 0 0 0,1 0 0 0 0,0 0 0 0 0,0 0 0 0 0,1 4-27 0 0,1 1 38 0 0,0 0 0 0 0,1 0-1 0 0,0 0 1 0 0,1-1 0 0 0,1 3-38 0 0,1-2 52 0 0,0 0 1 0 0,1-1-1 0 0,0 0 1 0 0,6 5-53 0 0,15 19 67 0 0,-18-20-55 0 0,-1 1 0 0 0,0 0 0 0 0,-1 1 0 0 0,-1 0 0 0 0,0 0 0 0 0,-2 1 0 0 0,1 0 0 0 0,-2 0 0 0 0,0 0 0 0 0,-1 1 0 0 0,-1 0 0 0 0,1 6-12 0 0,-4-17-4 0 0,0 1 0 0 0,0 0-1 0 0,-1-1 1 0 0,0 1 0 0 0,0-1 0 0 0,0 1-1 0 0,-1-1 1 0 0,0 2 4 0 0,1-5-8 0 0,0 0-1 0 0,0-1 1 0 0,-1 1 0 0 0,1 0-1 0 0,0 0 1 0 0,-1-1 0 0 0,0 1-1 0 0,1-1 1 0 0,-1 0 0 0 0,0 1-1 0 0,0-1 1 0 0,-1 0 0 0 0,1 0 0 0 0,0 0-1 0 0,-1-1 1 0 0,1 1 0 0 0,-1-1-1 0 0,-1 2 9 0 0,-1-1-38 0 0,0 0-1 0 0,1-1 1 0 0,-1 0-1 0 0,0 0 1 0 0,0 0 0 0 0,0 0-1 0 0,0-1 1 0 0,0 1-1 0 0,0-1 1 0 0,0-1-1 0 0,0 1 1 0 0,0-1-1 0 0,1 1 1 0 0,-1-2-1 0 0,0 1 1 0 0,0 0 0 0 0,0-1-1 0 0,1 0 1 0 0,-1 0-1 0 0,1 0 1 0 0,0-1-1 0 0,-1 1 1 0 0,1-1-1 0 0,0 0 1 0 0,-1-2 38 0 0,-1 0-559 0 0,0 0 1 0 0,1-1-1 0 0,0 1 0 0 0,0-1 1 0 0,0-1-1 0 0,1 1 0 0 0,-1-1 1 0 0,1 1-1 0 0,1-1 0 0 0,-3-6 559 0 0,1-7-6987 0 0</inkml:trace>
  <inkml:trace contextRef="#ctx0" brushRef="#br0" timeOffset="1074.369">1512 25 6448 0 0,'3'6'138'0'0,"0"1"0"0"0,0-1 0 0 0,0 1 0 0 0,-1-1 0 0 0,0 2-138 0 0,4 9 335 0 0,6 16 7748 0 0,6 30-8083 0 0,11 88 3998 0 0,-10-46-3165 0 0,5 36-361 0 0,-18-108-391 0 0,6 19-81 0 0,1 1 54 0 0,29 119-2097 0 0,-34-150 235 0 0</inkml:trace>
  <inkml:trace contextRef="#ctx0" brushRef="#br0" timeOffset="1433.945">1821 434 14856 0 0,'0'0'680'0'0,"0"0"-11"0"0,0 2-429 0 0,-2 1-98 0 0,0 0 1 0 0,0 0-1 0 0,0-1 1 0 0,0 1-1 0 0,-1 0 1 0 0,1-1-1 0 0,-1 0 1 0 0,1 0-1 0 0,-1 1 1 0 0,0-1-1 0 0,-2 0-142 0 0,-39 23 2125 0 0,29-18-1648 0 0,-6 5 424 0 0,9-5-679 0 0,0-1 1 0 0,-1 0-1 0 0,0-1 1 0 0,0 0-1 0 0,0-1-222 0 0,-2 1 168 0 0,9-3-81 0 0,0-1 1 0 0,0 1-1 0 0,0-1 1 0 0,0 0 0 0 0,1-1-1 0 0,-1 1 1 0 0,0-1-1 0 0,-4-1-87 0 0,8 1-129 0 0,-1 0 0 0 0,1 0 0 0 0,0-1-1 0 0,-1 1 1 0 0,1-1 0 0 0,0 0 0 0 0,0 0-1 0 0,-1 0 1 0 0,0 0 129 0 0,-8-4-1767 0 0,9 4 105 0 0</inkml:trace>
  <inkml:trace contextRef="#ctx0" brushRef="#br0" timeOffset="2814.632">100 325 456 0 0,'0'0'1413'0'0,"0"0"159"0"0,0 0 76 0 0,0 0-87 0 0,0 0-422 0 0,0 0-180 0 0,0 0-37 0 0,0 0-8 0 0,0 0-2 0 0,0 0 0 0 0,0 0 0 0 0,0 0-44 0 0,0 0-184 0 0,0 0-79 0 0,0 0-18 0 0,0 0-37 0 0,0 0-138 0 0,0 0-57 0 0,0 0-17 0 0,0 0 5 0 0,0 0 28 0 0,0 0 11 0 0,0 0 2 0 0,0 0-13 0 0,0 0-56 0 0,0 0-25 0 0,1-14 930 0 0,0 13-1194 0 0,0 1 0 0 0,0 0 0 0 0,0-1 0 0 0,-1 1 0 0 0,1 0 0 0 0,0-1-1 0 0,0 1 1 0 0,0 0 0 0 0,0 0 0 0 0,0 0 0 0 0,0 0 0 0 0,0 0 0 0 0,-1 0-1 0 0,1 0 1 0 0,0 0 0 0 0,0 0 0 0 0,0 1 0 0 0,0-1 0 0 0,0 0 0 0 0,0 1-1 0 0,-1-1 1 0 0,1 0 0 0 0,0 1 0 0 0,0-1 0 0 0,0 1 0 0 0,-1-1 0 0 0,1 1-1 0 0,0-1 1 0 0,-1 1 0 0 0,1 0 0 0 0,0-1 0 0 0,-1 1 0 0 0,1 0 0 0 0,-1 0-26 0 0,5 5 53 0 0,0 0 0 0 0,0 1 0 0 0,-1 0 1 0 0,0 1-54 0 0,4 6 87 0 0,-4-11-75 0 0,-3-2-7 0 0,0 0 0 0 0,0 0 0 0 0,0 0-1 0 0,0 0 1 0 0,-1 1 0 0 0,1-1 0 0 0,0 0 0 0 0,0 0-1 0 0,-1 1 1 0 0,1-1 0 0 0,0 0 0 0 0,-1 1-5 0 0,3 5-12 0 0,-2-5-115 0 0,-1-2 77 0 0,1 0 1 0 0,0-1-1 0 0,-1 1 0 0 0,1 0 1 0 0,-1 0-1 0 0,1-1 0 0 0,-1 1 1 0 0,1 0-1 0 0,-1 0 1 0 0,1-1-1 0 0,-1 1 0 0 0,1-1 1 0 0,-1 1-1 0 0,1 0 0 0 0,-1-1 1 0 0,1 1-1 0 0,-1-1 50 0 0,1-11-2735 0 0,-1 5 1127 0 0</inkml:trace>
  <inkml:trace contextRef="#ctx0" brushRef="#br0" timeOffset="4516.375">2067 469 10592 0 0,'0'0'138'0'0,"1"1"0"0"0,-1-1 1 0 0,0 0-1 0 0,0 0 0 0 0,1 0 0 0 0,-1 0 1 0 0,0 0-1 0 0,0 0 0 0 0,1 0 0 0 0,-1 0 1 0 0,0 0-1 0 0,0 0 0 0 0,0 1 1 0 0,1-1-1 0 0,-1 0 0 0 0,0 0 0 0 0,0 0 1 0 0,0 1-1 0 0,1-1 0 0 0,-1 0 1 0 0,0 0-1 0 0,0 0 0 0 0,0 1 0 0 0,0-1 1 0 0,0 0-1 0 0,1 0 0 0 0,-1 1 1 0 0,0-1-1 0 0,0 0 0 0 0,0 0 0 0 0,0 1 1 0 0,0-1-1 0 0,0 0 0 0 0,0 0 1 0 0,0 1-1 0 0,0-1 0 0 0,0 0 0 0 0,0 1 1 0 0,0-1-1 0 0,0 0 0 0 0,0 0 1 0 0,0 1-1 0 0,0-1 0 0 0,0 0 0 0 0,-1 0-138 0 0,-10 9 7488 0 0,4-5-9552 0 0,-31 15 2247 0 0,26-13-154 0 0,1 0 0 0 0,-11 7-29 0 0,0 1 41 0 0,14-9-28 0 0,0 1 0 0 0,0 0-1 0 0,0 0 1 0 0,1 0 0 0 0,0 1 0 0 0,-6 7-13 0 0,10-10 13 0 0,0 0 1 0 0,0 0-1 0 0,1 0 1 0 0,-1 0-1 0 0,1 0 0 0 0,0 1 1 0 0,0-1-1 0 0,1 1 1 0 0,-1-1-1 0 0,1 1 1 0 0,0 0-1 0 0,0 0 1 0 0,1 0-1 0 0,-1-1 1 0 0,1 1-1 0 0,0 0 1 0 0,0 0-1 0 0,1 0 1 0 0,0 0-1 0 0,0 3-13 0 0,-1-7 5 0 0,1-1 1 0 0,-1 1-1 0 0,0 0 0 0 0,0 0 1 0 0,1-1-1 0 0,-1 1 0 0 0,0 0 1 0 0,1-1-1 0 0,-1 1 0 0 0,0 0 0 0 0,1-1 1 0 0,-1 1-1 0 0,1-1 0 0 0,-1 1 1 0 0,1-1-1 0 0,0 1 0 0 0,-1-1 1 0 0,1 1-1 0 0,-1-1 0 0 0,1 0 1 0 0,0 1-1 0 0,-1-1 0 0 0,1 0 1 0 0,0 1-1 0 0,0-1 0 0 0,-1 0 1 0 0,1 0-1 0 0,0 0 0 0 0,-1 0 1 0 0,1 0-1 0 0,0 1 0 0 0,0-1 1 0 0,-1-1-1 0 0,1 1 0 0 0,0 0 0 0 0,0 0 1 0 0,-1 0-1 0 0,1 0 0 0 0,0 0 1 0 0,0-1-1 0 0,-1 1 0 0 0,1 0 1 0 0,0-1-1 0 0,-1 1 0 0 0,1 0 1 0 0,0-1-1 0 0,-1 1-5 0 0,6-4 27 0 0,-1 1 0 0 0,0-1 0 0 0,0 1 0 0 0,0-1-1 0 0,0-1-26 0 0,-4 4 3 0 0,3-4-2 0 0,-1 0 0 0 0,1 1 0 0 0,-1-1 0 0 0,0-1-1 0 0,0 1 1 0 0,0 0 0 0 0,-1-1 0 0 0,0 0 0 0 0,0 1 0 0 0,-1-1 0 0 0,1-5-1 0 0,3-2 25 0 0,-1 2 7 0 0,-3-24 51 0 0,-1 33-24 0 0,0 15 6 0 0,1 12-65 0 0,0 1 0 0 0,2-1 0 0 0,2 0 0 0 0,0 0 0 0 0,1-1 0 0 0,9 23 0 0 0,-12-42-25 0 0,0 1 0 0 0,0-1-1 0 0,0 1 1 0 0,1-1 0 0 0,-1 0-1 0 0,1-1 1 0 0,0 1 0 0 0,4 2 25 0 0,-8-7-55 0 0,0 0 0 0 0,0 0 0 0 0,0 0 0 0 0,1 0 0 0 0,-1 0 1 0 0,0 1-1 0 0,0-1 0 0 0,1 0 0 0 0,-1 0 0 0 0,0 0 0 0 0,0 0 0 0 0,1 0 1 0 0,-1 0-1 0 0,0 0 0 0 0,0 0 0 0 0,0 0 0 0 0,1-1 0 0 0,-1 1 0 0 0,0 0 1 0 0,0 0-1 0 0,1 0 0 0 0,-1 0 0 0 0,0 0 0 0 0,0 0 0 0 0,0 0 0 0 0,1 0 1 0 0,-1-1-1 0 0,0 1 0 0 0,0 0 0 0 0,0 0 0 0 0,0 0 0 0 0,0 0 1 0 0,1-1 54 0 0,4-2-3256 0 0,8-2-3563 0 0</inkml:trace>
  <inkml:trace contextRef="#ctx0" brushRef="#br0" timeOffset="5087.522">2109 377 12752 0 0,'1'2'586'0'0,"24"77"424"0"0,-11-39 1218 0 0,-2 1-1 0 0,4 24-2227 0 0,11 75 1530 0 0,-24-132-1500 0 0,-2-8-24 0 0,0 0 0 0 0,0 0 0 0 0,0 0 0 0 0,-1 0 0 0 0,1 0 0 0 0,0-1 0 0 0,0 1 0 0 0,-1 0 0 0 0,1 0-1 0 0,0-1 1 0 0,-1 1 0 0 0,1-1 0 0 0,0 1 0 0 0,-1 0 0 0 0,1-1 0 0 0,-1 1 0 0 0,1-1 0 0 0,0 0 0 0 0,-1 1-1 0 0,1-1 1 0 0,-1 1-6 0 0,8-14 0 0 0,0 1 0 0 0,-1-1 0 0 0,-1 0 0 0 0,0 0 0 0 0,1-6 0 0 0,-6 15 0 0 0,2-1 0 0 0,-1 1 0 0 0,1 0 0 0 0,0 0 0 0 0,0 0 0 0 0,0 0 0 0 0,1 1 0 0 0,-1-1 0 0 0,1 1 0 0 0,3-3 0 0 0,1 3 0 0 0,-2 5 0 0 0,-2 2 0 0 0,-1 0 0 0 0,1 1 0 0 0,0-1 0 0 0,-1 1 0 0 0,0 0 0 0 0,0 0 0 0 0,0 0 0 0 0,0 0 0 0 0,-1 1 0 0 0,0-1 0 0 0,0 1 0 0 0,0-1 0 0 0,0 2 0 0 0,7 14 0 0 0,9 26 0 0 0,-4-8 0 0 0,-7-18 0 0 0,-5-14 0 0 0,0 0 0 0 0,1 0 0 0 0,-1 0 0 0 0,1-1 0 0 0,2 4 0 0 0,3 2-7 0 0,-5-5 13 0 0,1-1 1 0 0,0 0-1 0 0,0 0 0 0 0,5 4-6 0 0,-7-8 3 0 0,-1 0 0 0 0,1 1 0 0 0,0-1 0 0 0,0 0 0 0 0,0 0 0 0 0,0 0 0 0 0,0 0-1 0 0,1 0 1 0 0,-1 0 0 0 0,0-1 0 0 0,0 1 0 0 0,0-1 0 0 0,1 1 0 0 0,-1-1 0 0 0,0 0-1 0 0,1 0-2 0 0,1 0 0 0 0,0 0 0 0 0,0 0 0 0 0,1 0 0 0 0,-1 0 0 0 0,0-1 0 0 0,0 0 0 0 0,0 0 0 0 0,0 0 0 0 0,0 0 0 0 0,0-1 0 0 0,0 0 0 0 0,0 1 0 0 0,-1-1 0 0 0,1 0 0 0 0,-1-1 0 0 0,1 1 0 0 0,-1-1 0 0 0,3-2 0 0 0,-2 2-5 0 0,0-1-1 0 0,0 1 0 0 0,-1-1 1 0 0,1 1-1 0 0,-1-1 1 0 0,0 0-1 0 0,0 0 0 0 0,-1-1 1 0 0,1 1-1 0 0,-1-1 0 0 0,0 1 1 0 0,0-1-1 0 0,1-4 6 0 0,10-28-33 0 0,-11 31 23 0 0,1 0 0 0 0,-1 0-1 0 0,0-1 1 0 0,0 1 0 0 0,-1-1-1 0 0,0-1 11 0 0,4-107-64 0 0,-2 75 64 0 0,-2 18 0 0 0,2 1 0 0 0,0-1 0 0 0,-1 7 38 0 0,-1 1 0 0 0,-1 0-1 0 0,1-1 1 0 0,-2 1 0 0 0,0-1-38 0 0,-1-29 207 0 0,1-14 917 0 0,-6-33-1124 0 0,7 73 336 0 0,1 16-68 0 0,-2 11-118 0 0,-4 84 310 0 0,5-79-440 0 0,0-1 0 0 0,1 1 0 0 0,1 5-20 0 0,2 22 22 0 0,-1-9-83 0 0,2 0 0 0 0,8 30 61 0 0,4 26-235 0 0,-10-43-387 0 0,2 0 0 0 0,10 26 622 0 0,-12-47-676 0 0,2-1 0 0 0,1 0-1 0 0,0 0 1 0 0,2-1 0 0 0,9 13 676 0 0,-8-15-1817 0 0</inkml:trace>
  <inkml:trace contextRef="#ctx0" brushRef="#br0" timeOffset="5470.23">2814 268 2304 0 0,'-7'0'200'0'0,"-19"4"1842"0"0,18-3-151 0 0,0 0 0 0 0,0 0 0 0 0,0 1 0 0 0,0 1 0 0 0,0-1 0 0 0,-1 1-1891 0 0,-15 12 2445 0 0,4 1-1666 0 0,0-1 0 0 0,0 0 1 0 0,-1-2-1 0 0,-12 5-779 0 0,5-4 97 0 0,10-4 39 0 0,0-1 1 0 0,-4 0-137 0 0,16-7-240 0 0,0 0 0 0 0,0 0 0 0 0,0-1 0 0 0,0 0 0 0 0,-1 0 0 0 0,1 0 0 0 0,0-1 1 0 0,0 0-1 0 0,-2 0 240 0 0,-10-3-1178 0 0</inkml:trace>
  <inkml:trace contextRef="#ctx0" brushRef="#br0" timeOffset="5865.876">3361 644 6912 0 0,'1'2'528'0'0,"5"3"37"0"0,-5-3 1423 0 0,-1-2 664 0 0,0 0 131 0 0,0 0-262 0 0,0 0-2364 0 0,0 1 0 0 0,-1 0 1 0 0,1-1-1 0 0,0 1 0 0 0,-1-1 0 0 0,1 1 1 0 0,-1-1-1 0 0,1 1 0 0 0,-1-1 1 0 0,1 1-1 0 0,-1-1 0 0 0,1 1 0 0 0,-1-1 1 0 0,1 0-1 0 0,-1 1 0 0 0,1-1 0 0 0,-1 0 1 0 0,1 0-1 0 0,-1 1 0 0 0,0-1-157 0 0,-13 6 243 0 0,12-6-138 0 0,-26 13 342 0 0,0 1-1 0 0,-11 8-446 0 0,34-19 66 0 0,0 1 0 0 0,0 0-1 0 0,0 1 1 0 0,0-1 0 0 0,1 1-1 0 0,-2 1-65 0 0,-5 7 20 0 0,4-5 7 0 0,1 1-1 0 0,0-1 1 0 0,0 1 0 0 0,1 1 0 0 0,0-1 0 0 0,0 1 0 0 0,2 0 0 0 0,-2 5-27 0 0,2-10 19 0 0,2 0-9 0 0,0 0 0 0 0,0 0 0 0 0,0 1 0 0 0,1-1 0 0 0,0 0 0 0 0,0 1 0 0 0,0-1 0 0 0,0 0 0 0 0,1 1 0 0 0,0-1 0 0 0,0 0 0 0 0,1 0 0 0 0,-1 0 0 0 0,1 0 0 0 0,0 0 0 0 0,3 5-10 0 0,-4-9 0 0 0,-1 1 0 0 0,1-1 0 0 0,0 1 1 0 0,0-1-1 0 0,0 0 0 0 0,0 1 0 0 0,0-1 0 0 0,0 0 0 0 0,0 0 0 0 0,1 0 0 0 0,-1 0 0 0 0,0 0 0 0 0,1 0 0 0 0,-1 0 0 0 0,0 0 0 0 0,1 0 0 0 0,0-1 0 0 0,0 1 0 0 0,1 0-7 0 0,0 0-1 0 0,1 0 1 0 0,-1-1 0 0 0,0 1-1 0 0,1-1 1 0 0,-1 0-1 0 0,0 0 1 0 0,1 0 0 0 0,1-1 7 0 0,0 0-7 0 0,0 1 0 0 0,0-1 0 0 0,-1-1 0 0 0,1 1 0 0 0,0-1 0 0 0,-1 0 0 0 0,1 0 0 0 0,-1 0 0 0 0,1-1 0 0 0,-1 1 0 0 0,0-1 0 0 0,0 0 0 0 0,0-1 7 0 0,9-11 1 0 0,0-1 0 0 0,-1 0 0 0 0,-1-1 0 0 0,-1 0 0 0 0,0-1 0 0 0,-2 0-1 0 0,1 0 1 0 0,-2-1 0 0 0,-1-1-1 0 0,4-14 91 0 0,-1 0-1 0 0,-2-2 0 0 0,-2 1 1 0 0,1-23-91 0 0,-6 38 26 0 0,-1 1 0 0 0,-1-1 0 0 0,0 1 0 0 0,-2-1 0 0 0,0 1 0 0 0,-6-16-26 0 0,1 1 14 0 0,2 9 464 0 0,-2 1-1 0 0,0 1 0 0 0,-2-2-477 0 0,9 22 63 0 0,1 0 0 0 0,-1 0-1 0 0,0 1 1 0 0,0-1 0 0 0,0 1-1 0 0,0-1 1 0 0,0 1 0 0 0,-1-1-63 0 0,-11-13-98 0 0,14 14-26 0 0,0 4 125 0 0,-1 0-1 0 0,1 0 1 0 0,0 0-1 0 0,-1 0 1 0 0,1 0-1 0 0,-1-1 0 0 0,1 1 1 0 0,-1 0-1 0 0,0 0 0 0 0,-2 8 59 0 0,3-6-35 0 0,-1 0 1 0 0,1 0-1 0 0,1 0 0 0 0,-1 0 0 0 0,0-1 1 0 0,2 3-25 0 0,-1 21 95 0 0,-2-3-44 0 0,0 0-1 0 0,2 0 1 0 0,0-1 0 0 0,2 6-51 0 0,19 96 46 0 0,-14-85-3 0 0,3 16-95 0 0,2 0 1 0 0,3-1-1 0 0,2-1 0 0 0,3-1 1 0 0,13 24 51 0 0,-31-71-98 0 0,1 1 0 0 0,0-1 1 0 0,1 0-1 0 0,0 0 0 0 0,0 0 1 0 0,0 0-1 0 0,2 1 98 0 0,-3-4-471 0 0,0 0 1 0 0,0 0-1 0 0,0 0 0 0 0,1 0 0 0 0,-1-1 1 0 0,1 0-1 0 0,0 0 471 0 0,4 0-5448 0 0,0-2-1526 0 0</inkml:trace>
  <inkml:trace contextRef="#ctx0" brushRef="#br0" timeOffset="6198.675">3579 564 14336 0 0,'2'2'661'0'0,"4"9"-523"0"0,0 1 0 0 0,0-1 0 0 0,-1 2 1 0 0,-1-1-1 0 0,0 0 0 0 0,0 1 0 0 0,-1 3-138 0 0,6 20 910 0 0,1 3 2257 0 0,0 22-3167 0 0,-2-18 608 0 0,0 15-127 0 0,-7-41-420 0 0,2 0 1 0 0,0 1 0 0 0,1-1 0 0 0,1 0 0 0 0,3 7-62 0 0,-3-8 0 0 0,-3-11 3 0 0,0 1 0 0 0,0-1 0 0 0,1 0 0 0 0,0 0 0 0 0,2 4-3 0 0,-5-9 7 0 0,1 0-1 0 0,-1 0 1 0 0,1 1-1 0 0,-1-1 1 0 0,1 0-1 0 0,0 0 1 0 0,-1 0-1 0 0,1 0 1 0 0,-1 0-1 0 0,1 0 1 0 0,0 1 0 0 0,-1-2-1 0 0,1 1 1 0 0,0 0-1 0 0,-1 0 1 0 0,1 0-1 0 0,-1 0 1 0 0,1 0-1 0 0,-1 0 1 0 0,1-1-1 0 0,0 1 1 0 0,0 0-7 0 0,-1 0 9 0 0,4-2-10 0 0,0 0-1 0 0,1 0 0 0 0,-2 0 1 0 0,1-1-1 0 0,0 1 0 0 0,0-1 1 0 0,-1 0-1 0 0,1 0 0 0 0,-1 0 1 0 0,0-1-1 0 0,0 1 0 0 0,2-4 2 0 0,-1 2-8 0 0,-1 0 0 0 0,0 0 0 0 0,0-1 0 0 0,0 1 0 0 0,0-1-1 0 0,-1 0 1 0 0,0 0 0 0 0,0 0 0 0 0,0-3 8 0 0,3-22-60 0 0,11-65-7 0 0,-11 65 55 0 0,-3 26 12 0 0,-1-1 0 0 0,0 0 0 0 0,0 0 0 0 0,-1 1 0 0 0,1-1 0 0 0,-1 0 0 0 0,-1 0 0 0 0,1-2 0 0 0,0 8 1 0 0,0 0 1 0 0,0 0-1 0 0,0 0 0 0 0,0 1 0 0 0,0-1 0 0 0,0 0 0 0 0,0 0 0 0 0,0 0 0 0 0,0 0 0 0 0,0 0 1 0 0,0 0-1 0 0,0 0 0 0 0,1 0 0 0 0,-1 0 0 0 0,0 0 0 0 0,0 0 0 0 0,0 0 0 0 0,0 0 0 0 0,0 0 0 0 0,0 0 1 0 0,0 0-1 0 0,0-1 0 0 0,0 1 0 0 0,0 0 0 0 0,0 0 0 0 0,1 0 0 0 0,-1 0 0 0 0,0 0 0 0 0,0 0 1 0 0,0 0-1 0 0,0 0 0 0 0,0 0 0 0 0,0 0 0 0 0,0 0 0 0 0,0 0 0 0 0,0 0 0 0 0,0 0 0 0 0,0 0 0 0 0,0 0 1 0 0,0 0-1 0 0,0-1-1 0 0,5 9 28 0 0,-3 0-13 0 0,0-1-1 0 0,0 1 1 0 0,-1-1 0 0 0,0 1 0 0 0,-1 4-15 0 0,1-1 8 0 0,0 0 0 0 0,1-1 0 0 0,1 3-8 0 0,5 22 47 0 0,-5-20-36 0 0,0 0 0 0 0,2 0 0 0 0,0 0 0 0 0,0 0 0 0 0,1-1 0 0 0,1 0 0 0 0,5 8-11 0 0,5 4-18 0 0,5 9-853 0 0,-2-16-2458 0 0,-11-13-3116 0 0</inkml:trace>
  <inkml:trace contextRef="#ctx0" brushRef="#br0" timeOffset="6536.606">3993 697 5984 0 0,'-15'25'273'0'0,"14"-23"-257"0"0,1-1 0 0 0,-1 0-1 0 0,1 0 1 0 0,0 0 0 0 0,0 0-1 0 0,-1 1 1 0 0,1-1 0 0 0,0 0-1 0 0,0 0 1 0 0,0 1 0 0 0,0-1-1 0 0,1 0 1 0 0,-1 0 0 0 0,0 0 0 0 0,0 1-1 0 0,1-1 1 0 0,-1 0 0 0 0,1 0-1 0 0,-1 0 1 0 0,1 0 0 0 0,-1 0-1 0 0,1 1-15 0 0,3 5 19 0 0,2 35-8 0 0,33 127 10791 0 0,-33-126-9826 0 0,-5-33-793 0 0,0-1 0 0 0,1 0 0 0 0,-1 0 0 0 0,2 0-183 0 0,-2-6 137 0 0,-1-2-23 0 0,0 0-114 0 0,0-1 1 0 0,1 0-1 0 0,-1 0 1 0 0,0 0-1 0 0,0 0 1 0 0,0 1-1 0 0,1-1 1 0 0,-1 0-1 0 0,0 0 1 0 0,0 0 0 0 0,0 0-1 0 0,1 0 1 0 0,-1 0-1 0 0,0 0 1 0 0,0 0-1 0 0,0 0 1 0 0,1 1-1 0 0,-1-1 1 0 0,0 0-1 0 0,0 0 1 0 0,1 0-1 0 0,-1 0 1 0 0,0 0-1 0 0,0 0 1 0 0,1 0-1 0 0,-1-1 1 0 0,0 1-1 0 0,0 0 1 0 0,0 0 0 0 0,1 0-1 0 0,-1 0 1 0 0,0 0-1 0 0,0 0 1 0 0,0 0-1 0 0,1 0 1 0 0,-1-1-1 0 0,0 1 1 0 0,0 0-1 0 0,0 0 1 0 0,1 0-1 0 0,-1 0 1 0 0,0-1-1 0 0,0 1 1 0 0,0 0-1 0 0,0 0 1 0 0,0 0-1 0 0,0-1 0 0 0,9-7-2 0 0,-2-4 166 0 0,0 1 1 0 0,-1-1-1 0 0,0 0 0 0 0,0 0 0 0 0,-1-2-164 0 0,6-14 325 0 0,-5 13-232 0 0,-1 0 1 0 0,-1-1 0 0 0,2-11-94 0 0,1-8 81 0 0,0 12-77 0 0,0 1 0 0 0,1 0 0 0 0,5-9-4 0 0,-2 4 0 0 0,-9 21-1 0 0,0-1 0 0 0,0 1 0 0 0,1 0 0 0 0,0 0 0 0 0,0 0 0 0 0,0 1 0 0 0,1-1 0 0 0,0 1-1 0 0,0 0 1 0 0,1 0 0 0 0,0-1 1 0 0,-4 5-65 0 0,-1 1-267 0 0,0 0-987 0 0,0 0-433 0 0,0 0-82 0 0,0 0-19 0 0</inkml:trace>
  <inkml:trace contextRef="#ctx0" brushRef="#br0" timeOffset="6877.59">4303 761 16759 0 0,'11'20'1007'0'0,"-7"-14"-872"0"0,-1 0 0 0 0,0 0 0 0 0,0 1 0 0 0,0-1 0 0 0,-1 1-1 0 0,1 1-134 0 0,6 36 204 0 0,0-2 3603 0 0,9 24-3807 0 0,-12-38 416 0 0,0-20-439 0 0,-4-7-293 0 0,-2-1-128 0 0,-3-7-427 0 0,1 0 0 0 0,0 0-1 0 0,0 0 1 0 0,1 0-1 0 0,0-1 1 0 0,0 1 0 0 0,1-7 871 0 0,-2-1-739 0 0,-2-24-1354 0 0</inkml:trace>
  <inkml:trace contextRef="#ctx0" brushRef="#br0" timeOffset="7215.745">4372 665 2760 0 0,'1'0'28'0'0,"1"0"1"0"0,-1 0-1 0 0,1 0 1 0 0,-1 1-1 0 0,1-1 0 0 0,-1 1 1 0 0,1-1-1 0 0,-1 1 1 0 0,1 0-1 0 0,-1-1 0 0 0,0 1 1 0 0,1 0-1 0 0,-1 0 1 0 0,0 0-1 0 0,1 0-28 0 0,6 5 897 0 0,-3-3-372 0 0,0-1 0 0 0,0 0 1 0 0,1 0-1 0 0,-1-1 1 0 0,0 1-1 0 0,1-1 0 0 0,-1 0 1 0 0,0-1-1 0 0,1 1 1 0 0,-1-1-1 0 0,1 0 1 0 0,-1 0-1 0 0,4-1-525 0 0,15-2 1087 0 0,55-8 1546 0 0,-38 7-1256 0 0,-32 3-994 0 0,0 1 1 0 0,0-2-1 0 0,0 1 0 0 0,6-3-383 0 0,4-1 668 0 0,-14 4-509 0 0,0 0 0 0 0,0-1 0 0 0,0 1 0 0 0,0-1 0 0 0,-1 0 1 0 0,1 0-1 0 0,-1 0 0 0 0,0-1 0 0 0,1 0 0 0 0,-1 0 0 0 0,0 0 0 0 0,0 0 0 0 0,-1-1-159 0 0,10-5 489 0 0,-6 4-228 0 0,-12 4 1112 0 0,3 2-1341 0 0,-1 0-1 0 0,1-1 1 0 0,0 1-1 0 0,0 0 1 0 0,0 0-1 0 0,0 0 1 0 0,0 0-1 0 0,0 1 1 0 0,0-1-1 0 0,1 0 1 0 0,-1 1 0 0 0,0 0-1 0 0,1-1 1 0 0,-1 1-1 0 0,1 0 1 0 0,0 0-1 0 0,-1-1 1 0 0,1 1-1 0 0,0 0 1 0 0,0 0-1 0 0,0 1 1 0 0,0-1 0 0 0,1 0-1 0 0,-1 0 1 0 0,0 1-32 0 0,-1 8-145 0 0,-1 0 1 0 0,2 1 0 0 0,-1 0-1 0 0,2 5 145 0 0,-2 0 170 0 0,1 15-66 0 0,0 0 0 0 0,2 0 0 0 0,2 0 0 0 0,1 4-104 0 0,26 126 339 0 0,-25-140-304 0 0,16 62 962 0 0,-10-39-352 0 0,-1 0-1 0 0,-2 2-644 0 0,-5-32 86 0 0,-2-11-53 0 0,0 0 0 0 0,-1 0 1 0 0,1 0-1 0 0,-1 0 1 0 0,0 4-34 0 0,0-7 5 0 0,-1 1 0 0 0,1-1 0 0 0,0 0 0 0 0,-1 0 1 0 0,1 1-1 0 0,-1-1 0 0 0,1 0 0 0 0,-1 0 0 0 0,1 0 1 0 0,-1 1-1 0 0,0-1 0 0 0,0 0 0 0 0,1 0 0 0 0,-1 0 0 0 0,0 0 1 0 0,0-1-1 0 0,0 1 0 0 0,0 0 0 0 0,0 0 0 0 0,-1 0-5 0 0,0 0-6 0 0,0 0-1 0 0,1 0 0 0 0,-1-1 0 0 0,0 1 1 0 0,0 0-1 0 0,0-1 0 0 0,0 1 1 0 0,1-1-1 0 0,-1 0 0 0 0,0 0 1 0 0,0 1-1 0 0,0-1 0 0 0,0 0 0 0 0,0-1 1 0 0,0 1-1 0 0,0 0 0 0 0,0-1 1 0 0,0 1-1 0 0,1-1 0 0 0,-1 1 1 0 0,0-1-1 0 0,0 0 0 0 0,-1 0 7 0 0,-4-4-96 0 0,0 1-1 0 0,-1-1 1 0 0,1-1 0 0 0,-5-4 96 0 0,-6-5 67 0 0,-5-3 37 0 0,0-1 0 0 0,1-2 0 0 0,-1-2-104 0 0,-6-6-242 0 0,-22-27-373 0 0,21 22-670 0 0,4 2-301 0 0,3-4-70 0 0</inkml:trace>
  <inkml:trace contextRef="#ctx0" brushRef="#br0" timeOffset="7616.605">5400 25 11056 0 0,'5'5'1144'0'0,"-5"-5"-959"0"0,1 1 1 0 0,-1 0 0 0 0,1 0-1 0 0,0 0 1 0 0,-1-1 0 0 0,1 1-1 0 0,0 0 1 0 0,0-1 0 0 0,-1 1 0 0 0,1-1-1 0 0,0 1 1 0 0,0-1 0 0 0,0 1-1 0 0,0-1 1 0 0,0 1 0 0 0,0-1-1 0 0,0 0 1 0 0,0 0 0 0 0,0 1-1 0 0,0-1 1 0 0,0 0-186 0 0,-1 0 90 0 0,1 0-1 0 0,-1 0 1 0 0,0 0 0 0 0,1 0-1 0 0,-1 0 1 0 0,0 0-1 0 0,1 0 1 0 0,-1 0 0 0 0,0 0-1 0 0,1 1 1 0 0,-1-1-1 0 0,0 0 1 0 0,1 0 0 0 0,-1 0-1 0 0,0 0 1 0 0,1 1-1 0 0,-1-1 1 0 0,0 0 0 0 0,0 0-1 0 0,1 1 1 0 0,-1-1 0 0 0,0 0-1 0 0,0 1 1 0 0,1-1-1 0 0,-1 0 1 0 0,0 1 0 0 0,0-1-1 0 0,0 0 1 0 0,0 1-1 0 0,1-1-89 0 0,1 5 135 0 0,0 1 0 0 0,-1-1 0 0 0,1 0 0 0 0,-1 1 0 0 0,0-1 0 0 0,0 1 0 0 0,0 5-135 0 0,-2 43 121 0 0,1-25 11 0 0,8 217 278 0 0,-6-139-588 0 0,5 0-1 0 0,11 48 179 0 0,-15-129-311 0 0,0 4-1231 0 0,2-11-2815 0 0,2-1-1599 0 0</inkml:trace>
  <inkml:trace contextRef="#ctx0" brushRef="#br0" timeOffset="7967.068">5487 421 12928 0 0,'-8'-17'594'0'0,"6"14"-16"0"0,1 4-218 0 0,0 1-109 0 0,0 0 0 0 0,0 1 1 0 0,0-1-1 0 0,1 0 1 0 0,-1 1-1 0 0,1-1 0 0 0,-1 2-251 0 0,1 0 371 0 0,-1-1 1 0 0,0 1-1 0 0,0-1 0 0 0,0 0 0 0 0,0 0 0 0 0,-1 1-371 0 0,0 1 124 0 0,-2 0-1 0 0,1 0 1 0 0,0 0-1 0 0,-1-1 1 0 0,0 0 0 0 0,0 0-1 0 0,0 0 1 0 0,-1 0-1 0 0,1 0 1 0 0,-5 2-124 0 0,-3 0 9 0 0,1 1 1 0 0,-1-1-1 0 0,0-1 0 0 0,-3 1-9 0 0,-30 3-26 0 0,44-9-17 0 0,0 1 0 0 0,0-1 0 0 0,-1 0 0 0 0,1 0 0 0 0,0 1 0 0 0,-1-1 0 0 0,1 0 0 0 0,-1 0 0 0 0,1 0 0 0 0,0 0 0 0 0,-1-1 0 0 0,1 1 0 0 0,0 0 0 0 0,-1-1 0 0 0,1 1 0 0 0,0-1 0 0 0,0 1 0 0 0,-1-1 0 0 0,1 1 0 0 0,0-1 0 0 0,0 0 0 0 0,0 0 0 0 0,0 1 43 0 0,-11-7-4922 0 0,2 2-1004 0 0</inkml:trace>
  <inkml:trace contextRef="#ctx0" brushRef="#br0" timeOffset="8380.504">5746 0 4144 0 0,'4'7'428'0'0,"6"52"1689"0"0,3 29 6280 0 0,-7-39-6963 0 0,-4-31-880 0 0,0 0 1 0 0,2 4-555 0 0,1 7 343 0 0,-1 1 0 0 0,-2 0 1 0 0,-2 26-344 0 0,1 4 47 0 0,5 172 665 0 0,-6-230-563 0 0,0-2 3 0 0,0 0 0 0 0,0 0-6 0 0,0 0-29 0 0,0 0-12 0 0,6-8 157 0 0,-3-20-174 0 0,-2 19-25 0 0,0 0-1 0 0,1 1 1 0 0,-1-1-1 0 0,3-5-62 0 0,4-11 93 0 0,-6 16-51 0 0,1 1-1 0 0,-1 0 1 0 0,2 0 0 0 0,-1 0 0 0 0,2-3-42 0 0,-4 11 4 0 0,-1-1 1 0 0,1 0-1 0 0,-1 1 1 0 0,1-1-1 0 0,-1 1 1 0 0,1-1-1 0 0,-1 1 1 0 0,1-1-1 0 0,-1 1 1 0 0,1-1-1 0 0,0 1 1 0 0,-1-1-1 0 0,1 1 1 0 0,0 0-1 0 0,-1-1 1 0 0,1 1-1 0 0,0 0 1 0 0,0 0-1 0 0,-1 0 1 0 0,1-1-1 0 0,0 1 1 0 0,0 0-1 0 0,0 0-4 0 0,1 0 12 0 0,0 0-1 0 0,0 1 1 0 0,0-1-1 0 0,-1 1 1 0 0,1-1-1 0 0,0 1 1 0 0,0-1-1 0 0,-1 1 1 0 0,1 0 0 0 0,0 0-12 0 0,3 2 17 0 0,-1 0 0 0 0,0 0 0 0 0,0 0 0 0 0,0 0 0 0 0,-1 0 0 0 0,1 1 0 0 0,1 2-17 0 0,7 8 0 0 0,0 0 0 0 0,1-2 0 0 0,1 1 0 0 0,0-2 0 0 0,1 0 0 0 0,0-1 0 0 0,0 0 0 0 0,2-1 0 0 0,-10-5 3 0 0,0 0-1 0 0,0 0 0 0 0,1-1 1 0 0,0 0-1 0 0,-1-1 0 0 0,8 2-2 0 0,-12-4 15 0 0,0 1 0 0 0,0-1 0 0 0,0 0 0 0 0,0 0 0 0 0,0 0 1 0 0,1 0-1 0 0,-1 0 0 0 0,0-1 0 0 0,0 1 0 0 0,0-1 0 0 0,0 0 0 0 0,0 0 0 0 0,-1 0 0 0 0,1 0 0 0 0,0-1 0 0 0,0 1 0 0 0,-1-1 0 0 0,1 0 0 0 0,2-1-15 0 0,8-8 107 0 0,-9 8-86 0 0,0 0 1 0 0,0 0-1 0 0,-1 0 1 0 0,1-1-1 0 0,-1 1 1 0 0,1-1-1 0 0,-1 0 1 0 0,0 0-1 0 0,0-2-21 0 0,-2 6 3 0 0,2-7 11 0 0,0 0 1 0 0,0-1-1 0 0,0 1 1 0 0,0-5-15 0 0,-3 11 0 0 0,1-1 0 0 0,-1 1 0 0 0,0-1 0 0 0,0 1 1 0 0,0-1-1 0 0,0 0 0 0 0,0 1 0 0 0,0-1 0 0 0,0 1 0 0 0,0-1 0 0 0,-1 1 1 0 0,1-1-1 0 0,-1 1 0 0 0,1-1 0 0 0,-1 1 0 0 0,1-1 0 0 0,-1 1 0 0 0,0 0 1 0 0,0-1-1 0 0,0 1 0 0 0,0 0 0 0 0,0 0 0 0 0,0-1 0 0 0,0 1 0 0 0,-7-3 0 0 0,6 3 0 0 0,1 1 0 0 0,0 0 0 0 0,0 0 0 0 0,0-1 0 0 0,0 1 0 0 0,1 0 0 0 0,-1 0 0 0 0,0 0 0 0 0,0 0 0 0 0,0 0 0 0 0,0 0 0 0 0,1 0 0 0 0,-1 1 0 0 0,0-1 0 0 0,0 0 0 0 0,0 0 0 0 0,0 1 0 0 0,1-1 0 0 0,-1 0 0 0 0,0 1 0 0 0,0-1 0 0 0,1 1 0 0 0,-1-1 0 0 0,0 1 0 0 0,1-1 0 0 0,-1 1 0 0 0,1-1 0 0 0,-1 1 0 0 0,0 0 0 0 0,1-1 0 0 0,0 1 0 0 0,-1 0 0 0 0,1 0 0 0 0,-3 2 0 0 0,-1 1 4 0 0,-1 1 1 0 0,1 0-1 0 0,0 1 0 0 0,0-1 0 0 0,1 1 0 0 0,-1 0 0 0 0,1 0 0 0 0,1 0-4 0 0,-6 12 16 0 0,1 1-1 0 0,1 0-15 0 0,3-9-15 0 0,2 0 0 0 0,-1 1-1 0 0,1-1 1 0 0,1 0 0 0 0,-1 0-1 0 0,2 8 16 0 0,-1 20-153 0 0,0-17-26 0 0,0 0 1 0 0,1 0-1 0 0,1-1 0 0 0,0 1 1 0 0,2 0-1 0 0,1-1 0 0 0,5 17 179 0 0,8 30-2888 0 0,-17-64-1562 0 0,-1-3-1315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16:49.1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1 138 8752 0 0,'0'11'354'0'0,"2"1"0"0"0,-1-1 0 0 0,2 1-354 0 0,0 7 1488 0 0,0 8 1897 0 0,-1 1 0 0 0,-2 1-3385 0 0,3 37 1731 0 0,-1-27-1219 0 0,-2 0 0 0 0,-3 21-512 0 0,0 23 204 0 0,-5-7 58 0 0,8-75-137 0 0,0-1 16 0 0,0 0 3 0 0,0-7 160 0 0,2-51 600 0 0,3 1 0 0 0,11-45-904 0 0,-1 33 1151 0 0,14-37-1151 0 0,-26 97 42 0 0,0 0 0 0 0,0 0 0 0 0,1 0 0 0 0,0 1 0 0 0,1-1 1 0 0,0 1-1 0 0,0 0 0 0 0,0 0 0 0 0,1 1 0 0 0,0 0 0 0 0,1 0 0 0 0,0 0 0 0 0,0 1 0 0 0,0 0 1 0 0,1 0-1 0 0,0 1 0 0 0,0 0 0 0 0,0 0 0 0 0,1 1 0 0 0,-1 0 0 0 0,1 1 0 0 0,0 0 0 0 0,0 0 1 0 0,1 0-43 0 0,36-7-530 0 0,33-14 530 0 0,-68 20-1758 0 0,-1-1-1 0 0,1-1 0 0 0,1-1 1759 0 0,-2 1-7507 0 0</inkml:trace>
  <inkml:trace contextRef="#ctx0" brushRef="#br0" timeOffset="336.624">665 69 13648 0 0,'1'26'1096'0'0,"-1"0"0"0"0,-2 0-1 0 0,-1-1 1 0 0,0 1 0 0 0,-8 23-1096 0 0,-34 109 3127 0 0,4-41-2131 0 0,35-101-871 0 0,-1 0-1 0 0,-7 12-124 0 0,5-11 28 0 0,8-13-22 0 0,0-2-9 0 0,1-1 0 0 0,-1 1 1 0 0,1-1-1 0 0,-1 1 1 0 0,0-1-1 0 0,1 0 1 0 0,-1 1-1 0 0,0-1 1 0 0,0 0-1 0 0,0 1 0 0 0,0-1 1 0 0,0 0-1 0 0,-1 0 3 0 0,0 2-149 0 0,2-3-66 0 0,0 0-10 0 0,0 0-286 0 0,2 0-1175 0 0,7 0-500 0 0</inkml:trace>
  <inkml:trace contextRef="#ctx0" brushRef="#br0" timeOffset="719.22">707 470 7368 0 0,'3'14'333'0'0,"-2"-11"0"0"0,-1-3 211 0 0,-10-10 7768 0 0,6 5-7138 0 0,0-1 1 0 0,1 1-1 0 0,-1-1 0 0 0,-2-5-1174 0 0,-9-15 706 0 0,-48-65 1046 0 0,21 29-304 0 0,-26-28-1448 0 0,57 75 67 0 0,0 0 1 0 0,1 0-1 0 0,-7-17-67 0 0,16 30-57 0 0,0 0 0 0 0,0 0-1 0 0,1 0 1 0 0,-1 0 0 0 0,1 0 0 0 0,-1-1-1 0 0,1 1 1 0 0,0 0 0 0 0,0 0 0 0 0,0 0-1 0 0,0-1 1 0 0,0 0 57 0 0,6-18-5506 0 0,-3 14-1756 0 0</inkml:trace>
  <inkml:trace contextRef="#ctx0" brushRef="#br0" timeOffset="1063.42">815 0 15752 0 0,'12'37'766'0'0,"-1"-1"1"0"0,-2 1 0 0 0,1 17-767 0 0,-1 15 1863 0 0,0 30-1863 0 0,-5 127 2870 0 0,-4-209-2712 0 0,2 3 124 0 0,-2-19-263 0 0,0 0 1 0 0,0 0-1 0 0,0-1 0 0 0,0 1 1 0 0,1 0-1 0 0,-1 0 0 0 0,0-1 1 0 0,0 1-1 0 0,1 0 1 0 0,-1 0-1 0 0,0-1 0 0 0,1 1 1 0 0,-1 0-1 0 0,0-1 0 0 0,1 1 1 0 0,-1-1-1 0 0,1 1 0 0 0,-1-1 1 0 0,1 1-1 0 0,0-1 0 0 0,-1 1-19 0 0,10-16 364 0 0,-6 9-322 0 0,1-1 0 0 0,-1 0 0 0 0,0 0 1 0 0,-1-1-1 0 0,0 1 0 0 0,0-1 0 0 0,-1 0 0 0 0,1 0 0 0 0,-2 0 0 0 0,1-2-42 0 0,9-30 103 0 0,-6 25-83 0 0,35-109 938 0 0,-38 120-954 0 0,-1 1-1 0 0,1-1 1 0 0,-1 1 0 0 0,1-1 0 0 0,0 1 0 0 0,0 0 0 0 0,1 0 0 0 0,-1 0 0 0 0,0 0 0 0 0,1 0 0 0 0,2-1-4 0 0,5-8-5 0 0,-9 12 20 0 0,-1-1 0 0 0,1 1 0 0 0,-1 0 0 0 0,1-1-1 0 0,-1 1 1 0 0,1-1 0 0 0,-1 1 0 0 0,1 0 0 0 0,0-1 0 0 0,-1 1-1 0 0,1 0 1 0 0,0-1 0 0 0,-1 1 0 0 0,1 0 0 0 0,0 0-1 0 0,-1 0 1 0 0,1 0 0 0 0,0 0 0 0 0,-1 0 0 0 0,1 0 0 0 0,0 0-1 0 0,-1 0 1 0 0,1 0 0 0 0,0 0 0 0 0,-1 0 0 0 0,1 0 0 0 0,0 1-1 0 0,-1-1 1 0 0,1 0 0 0 0,0 0 0 0 0,-1 1 0 0 0,1-1 0 0 0,-1 0-1 0 0,1 1 1 0 0,-1-1 0 0 0,1 1 0 0 0,-1-1 0 0 0,1 1 0 0 0,-1-1-1 0 0,1 1 1 0 0,-1-1-15 0 0,2 2 108 0 0,0 1 0 0 0,0-1 0 0 0,0 0 0 0 0,-1 0 0 0 0,1 1 0 0 0,-1-1 0 0 0,1 1 0 0 0,0 2-108 0 0,12 26 472 0 0,1 5-856 0 0,-7-6 249 0 0,-1-7 568 0 0,4 22-433 0 0,-4-9 162 0 0,13 33-162 0 0,-18-62-324 0 0,0 0 0 0 0,1-1-1 0 0,-1 1 1 0 0,1-1 0 0 0,1 0-1 0 0,-1 0 1 0 0,1 0 0 0 0,0 0 324 0 0,-4-6-62 0 0,1 0-151 0 0,-1 0 0 0 0,0 1 0 0 0,1-1 0 0 0,-1 1 0 0 0,1-1 0 0 0,-1 0 0 0 0,0 0 0 0 0,1 1 0 0 0,-1-1 0 0 0,1 0 0 0 0,-1 0-1 0 0,1 1 1 0 0,-1-1 0 0 0,1 0 0 0 0,-1 0 0 0 0,1 0 0 0 0,-1 0 0 0 0,1 0 0 0 0,-1 0 0 0 0,1 0 0 0 0,0 0 213 0 0,6 0-7633 0 0</inkml:trace>
  <inkml:trace contextRef="#ctx0" brushRef="#br0" timeOffset="1383.83">1298 418 10592 0 0,'28'108'3222'0'0,"-26"-100"-1924"0"0,1-1-1 0 0,-1 0 0 0 0,1 0 0 0 0,1-1 1 0 0,0 3-1298 0 0,0-3 1144 0 0,-1 2 0 0 0,1-1 1 0 0,-2 0-1 0 0,3 6-1144 0 0,0-25-1868 0 0,-5 4 753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16:51.6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88 183 10592 0 0,'0'0'488'0'0,"0"0"-12"0"0,1 1-307 0 0,13 29 4019 0 0,-4-9 1988 0 0,-8-4-5083 0 0,-1 30 783 0 0,0-14-1090 0 0,-1-1 1 0 0,-3 10-787 0 0,-10 42 177 0 0,-14 47-177 0 0,26-129-1 0 0,-16 54 1 0 0,16-51 0 0 0,0-2 0 0 0,0-1 0 0 0,1 0 0 0 0,-1 0 0 0 0,0 0 0 0 0,-1 0 0 0 0,1 0 0 0 0,0 0 0 0 0,0 0 0 0 0,-1 0 0 0 0,-1 1 0 0 0,3-2-1 0 0,0-1 0 0 0,0 0 0 0 0,0 0-1 0 0,0 1 1 0 0,-1-1 0 0 0,1 0 0 0 0,0 0 0 0 0,0 0-1 0 0,-1 1 1 0 0,1-1 0 0 0,0 0 0 0 0,0 0 0 0 0,-1 0 0 0 0,1 0-1 0 0,0 1 1 0 0,0-1 0 0 0,-1 0 0 0 0,1 0 0 0 0,0 0-1 0 0,0 0 1 0 0,-1 0 0 0 0,1 0 0 0 0,0 0 0 0 0,-1 0-1 0 0,1 0 1 0 0,0 0 0 0 0,-1 0 0 0 0,1 0 0 0 0,0 0-1 0 0,0 0 1 0 0,-1 0 0 0 0,1 0 0 0 0,0 0 0 0 0,-1 0-1 0 0,1-1 1 0 0,0 1 0 0 0,0 0 0 0 0,-1 0 0 0 0,1 0 0 0 0,0 0-1 0 0,0-1 1 0 0,0 1 0 0 0,-1 0 0 0 0,1 0 1 0 0,-1-1-1 0 0,1 0-1 0 0,-1 1 1 0 0,1-1 0 0 0,-1 0 0 0 0,1 1-1 0 0,-1-1 1 0 0,1 0 0 0 0,0 0 0 0 0,-1 0 0 0 0,1 1-1 0 0,0-1 1 0 0,0 0 0 0 0,0 0 0 0 0,-1 0-1 0 0,1 0 1 0 0,0 0 1 0 0,-1-33 0 0 0,0 23 0 0 0,0 1 0 0 0,1-1 0 0 0,0 0 0 0 0,1 0 0 0 0,1-3 0 0 0,7-62 0 0 0,1 22 21 0 0,29-134 254 0 0,-29 152-5 0 0,6-15-270 0 0,-12 39 91 0 0,1 1 0 0 0,0 0 0 0 0,0 0 0 0 0,1 1 0 0 0,1 0 0 0 0,3-4-91 0 0,-8 12 47 0 0,0 0 0 0 0,0 1 0 0 0,0-1 0 0 0,0 0 0 0 0,1 1 0 0 0,-1-1 0 0 0,0 1-1 0 0,1 0 1 0 0,-1 0 0 0 0,1 0 0 0 0,0 0 0 0 0,-1 0 0 0 0,1 0 0 0 0,0 1 0 0 0,-1-1 0 0 0,2 1-47 0 0,6 8 241 0 0,-7-6-219 0 0,1 1 0 0 0,-1-1 0 0 0,0 1 0 0 0,0-1 0 0 0,0 1 0 0 0,0 0 0 0 0,-1 0 0 0 0,1 1 0 0 0,-1-1 0 0 0,1 0 0 0 0,-1 1 0 0 0,0 1-22 0 0,17 26 83 0 0,-15-24-73 0 0,0 0 0 0 0,0-1 0 0 0,0 1 0 0 0,-1 0 0 0 0,0 2-10 0 0,11 26 13 0 0,-9-24-13 0 0,0 1-1 0 0,-1 0 1 0 0,0 1-1 0 0,0 4 1 0 0,3 34 0 0 0,-5-33 0 0 0,0 0 0 0 0,1 1 0 0 0,1-2 0 0 0,1 1 0 0 0,-3-13 1 0 0,4 15 106 0 0,2 0-1 0 0,0 0 0 0 0,8 13-106 0 0,2-3-135 0 0,-8-12 37 0 0,-6-10 99 0 0,0-1 20 0 0,-3-6 82 0 0,-1-1 4 0 0,0 2-26 0 0,4 7-77 0 0,-4-8-7 0 0,0-1 0 0 0,0 1 0 0 0,0-1 1 0 0,0 1-1 0 0,0-1 0 0 0,0 1 0 0 0,0 0 0 0 0,0-1 0 0 0,0 1 0 0 0,0-1 0 0 0,0 1 1 0 0,0-1-1 0 0,0 1 0 0 0,-1-1 0 0 0,1 1 0 0 0,0-1 0 0 0,0 1 0 0 0,0-1 0 0 0,-1 1 1 0 0,1 0 2 0 0,-2 1-3 0 0,2 1 3 0 0,-1 0 0 0 0,0 1 0 0 0,0-1 0 0 0,0 0 0 0 0,-1 0 0 0 0,1-1 0 0 0,-1 1 0 0 0,1 0 0 0 0,-1 0 0 0 0,-2 1 0 0 0,3-2 0 0 0,0-1 0 0 0,-1 0 0 0 0,1 1 0 0 0,-1-1 0 0 0,1 0 0 0 0,-1 0 0 0 0,1 0 0 0 0,-1 0 0 0 0,0-1 0 0 0,0 1 0 0 0,1 0 0 0 0,-1-1 0 0 0,0 1 0 0 0,0-1 0 0 0,0 1 0 0 0,0-1 0 0 0,0 0 0 0 0,0 0 0 0 0,0 0 0 0 0,-3 0 24 0 0,-1 1 0 0 0,1 0-1 0 0,-1 0 1 0 0,1 0 0 0 0,-2 1-24 0 0,-25 4 126 0 0,27-5-93 0 0,-1 0-1 0 0,1 1 0 0 0,0-1 1 0 0,-1 1-1 0 0,1 0 0 0 0,0 0 0 0 0,0 0 1 0 0,0 1-1 0 0,-1 1-32 0 0,1-1 36 0 0,-1 0 0 0 0,1-1 0 0 0,-1 0-1 0 0,0 0 1 0 0,-5 1-36 0 0,-14 5 101 0 0,0 1-40 0 0,15-6-36 0 0,0 0 0 0 0,1 1 0 0 0,-5 2-25 0 0,11-4 4 0 0,-1-1-1 0 0,1 1 1 0 0,-1-1-1 0 0,1 0 1 0 0,-1 0-1 0 0,0 0 1 0 0,0-1 0 0 0,1 1-1 0 0,-1-1 1 0 0,0 0-1 0 0,0 0 1 0 0,1 0-1 0 0,-1-1 1 0 0,0 1-1 0 0,0-1 1 0 0,1 0 0 0 0,-1 0-1 0 0,-2-1-3 0 0,5 2-13 0 0,1 0 1 0 0,-1-1-1 0 0,0 1 0 0 0,0 0 0 0 0,0 0 1 0 0,0 0-1 0 0,0-1 0 0 0,0 1 0 0 0,0 0 1 0 0,1 0-1 0 0,-1 0 0 0 0,0 0 0 0 0,0 1 1 0 0,0-1-1 0 0,0 0 0 0 0,0 0 13 0 0,0 1-63 0 0,0-1 0 0 0,1 0 0 0 0,-1 0 0 0 0,0 0 0 0 0,1 0 0 0 0,-1 0 0 0 0,0 0 0 0 0,1 0 0 0 0,-1 0 0 0 0,0 0 0 0 0,1 0 0 0 0,-1 0 0 0 0,0 0 0 0 0,1 0 1 0 0,-1 0-1 0 0,0 0 0 0 0,1-1 0 0 0,-1 1 0 0 0,1 0 0 0 0,-1-1 0 0 0,0 1 0 0 0,0-1 63 0 0,-7 3-2193 0 0,6-1-5443 0 0,2-1-649 0 0</inkml:trace>
  <inkml:trace contextRef="#ctx0" brushRef="#br0" timeOffset="1012.764">601 110 1840 0 0,'0'0'573'0'0,"0"0"1737"0"0,11 5 6936 0 0,1 16-4698 0 0,-9-17-4087 0 0,-1 0-1 0 0,1 0 1 0 0,-1 1 0 0 0,0-1-1 0 0,0 0 1 0 0,0 1-1 0 0,-1-1 1 0 0,0 1-461 0 0,5 37 1357 0 0,-3-1-1 0 0,-1 26-1356 0 0,1 26 427 0 0,0-10-115 0 0,2 14 47 0 0,-3-70-23 0 0,-2 27-336 0 0,-1-22 138 0 0,1-32-136 0 0,0-1 0 0 0,0 1-1 0 0,0 0 1 0 0,0 0 0 0 0,0 0 0 0 0,0 0-1 0 0,0 0 1 0 0,0 0 0 0 0,0 0 0 0 0,0 0-1 0 0,0 0 1 0 0,0 0 0 0 0,0 0 0 0 0,0 0-1 0 0,0 0 1 0 0,0 0 0 0 0,0 0 0 0 0,0 0-1 0 0,0 0 1 0 0,0 0 0 0 0,-1 0 0 0 0,1 0-1 0 0,0 0 1 0 0,0 0 0 0 0,0 0 0 0 0,0-1-1 0 0,0 1 1 0 0,0 0 0 0 0,0 0 0 0 0,0 0-1 0 0,0 0 1 0 0,0 0 0 0 0,0 0 0 0 0,0 0-1 0 0,0 0 1 0 0,0 0 0 0 0,0 0 0 0 0,0 0-1 0 0,-1 1 1 0 0,1-1 0 0 0,0 0 0 0 0,0 0-1 0 0,0 0 1 0 0,0 0 0 0 0,0 0 0 0 0,0 0-1 0 0,0 0 1 0 0,0 0 0 0 0,0 0-1 0 0,0 0 1 0 0,0 0 0 0 0,0 0 0 0 0,0 0-1 0 0,0 0 1 0 0,0 0 0 0 0,0 0 0 0 0,0 0-1 0 0,0 0 1 0 0,0 0 0 0 0,0 0-2 0 0,-3-7 29 0 0,2-11-23 0 0,-1 1 1 0 0,-2-10-7 0 0,-1-14-3 0 0,-8-115 3 0 0,8-8 0 0 0,5 139 4 0 0,-1-6 21 0 0,2 1 0 0 0,3-17-25 0 0,4 24 21 0 0,-7 21 32 0 0,8 15 65 0 0,0 2-100 0 0,-1 1 1 0 0,0 0 0 0 0,-1 0-1 0 0,1 6-18 0 0,14 47-176 0 0,30 62 176 0 0,-50-127 0 0 0,0 0 0 0 0,0-1 0 0 0,0 0 0 0 0,0 1 0 0 0,1-1 0 0 0,-1 0 0 0 0,1 0 0 0 0,0 0 0 0 0,10 11 2 0 0,-13-11-2 0 0,2-2-8 0 0,-1 0 4 0 0,0-1 1 0 0,-1 0 0 0 0,1 0 1 0 0,-1 1-1 0 0,1-1 1 0 0,-1 0-1 0 0,1 0 1 0 0,0 0-1 0 0,-1 0 1 0 0,1 0-1 0 0,-1 0 1 0 0,1 0-1 0 0,0 0 1 0 0,-1 0-1 0 0,1 0 1 0 0,-1-1-1 0 0,1 1 1 0 0,-1 0 2 0 0,4-3-7 0 0,-2 1 1 0 0,1-1 0 0 0,0 0-1 0 0,-1 0 1 0 0,1 0-1 0 0,-1 0 1 0 0,0-1-1 0 0,0 1 1 0 0,0 0 0 0 0,0-1-1 0 0,0-1 7 0 0,3-10-4 0 0,0-1 1 0 0,-1 0-1 0 0,1-10 4 0 0,0 1-1 0 0,6-24 20 0 0,9-42 26 0 0,-15 66 15 0 0,3-7 146 0 0,-7 31 0 0 0,-1 1 2 0 0,10 12-96 0 0,-8-7-130 0 0,1 0-1 0 0,-1 0 1 0 0,0 0-1 0 0,0 0 0 0 0,-1 0 1 0 0,1 0-1 0 0,-1 0 1 0 0,0 1-1 0 0,-1-1 1 0 0,1 2 18 0 0,5 29 15 0 0,15 33 51 0 0,-9-25 24 0 0,15 42-90 0 0,-6-23 47 0 0,-16-50-21 0 0,0-1 0 0 0,1 1 0 0 0,0-1-26 0 0,14 30 4 0 0,-18-36-33 0 0,-1-2-2 0 0,0-1 1 0 0,0 1 0 0 0,0-1-1 0 0,1 1 1 0 0,0-1 0 0 0,0 1-1 0 0,0-1 1 0 0,0 0 0 0 0,0 0-1 0 0,1 0 1 0 0,-1 0 0 0 0,1 0 30 0 0,-2-2-154 0 0,-1-1-156 0 0,1-1-6 0 0,1 0 1 0 0,-1-1 0 0 0,0 1-1 0 0,0 0 1 0 0,0 0 0 0 0,0 0-1 0 0,0-1 1 0 0,0 1 0 0 0,-1 0-1 0 0,1-1 1 0 0,0 1 0 0 0,-1-1-1 0 0,1 1 1 0 0,-1-2 315 0 0,3-10-5689 0 0,-2-6-1504 0 0</inkml:trace>
  <inkml:trace contextRef="#ctx0" brushRef="#br0" timeOffset="1410.38">1207 1 8288 0 0,'1'8'862'0'0,"10"15"401"0"0,-9-20-532 0 0,-1 1 0 0 0,1-1-1 0 0,-1 0 1 0 0,1 1 0 0 0,-1-1 0 0 0,0 1 0 0 0,0-1 0 0 0,0 3-731 0 0,5 30 3653 0 0,-4-27-3244 0 0,0 1-1 0 0,-1-1 1 0 0,0 1 0 0 0,-1-1 0 0 0,0 5-409 0 0,-5 67 1513 0 0,3-28-569 0 0,-9 41-944 0 0,9-81 53 0 0,-4 25 188 0 0,1 0 1 0 0,0 33-242 0 0,5-55 163 0 0,0-14-2 0 0,0-2 30 0 0,0 0 7 0 0,0 0-46 0 0,0 0-190 0 0,3 0-44 0 0,17 2 812 0 0,0-1-1 0 0,6-1-729 0 0,-20 0 101 0 0,-6 0-94 0 0,1 0-1 0 0,-1 0 1 0 0,1 1-1 0 0,-1-1 0 0 0,1 0 1 0 0,-1 0-1 0 0,1-1 1 0 0,-1 1-1 0 0,1 0 1 0 0,-1 0-1 0 0,0 0 1 0 0,1 0-1 0 0,-1 0 0 0 0,1 0 1 0 0,-1-1-1 0 0,1 1 1 0 0,-1 0-1 0 0,0 0 1 0 0,1 0-1 0 0,-1-1 1 0 0,1 1-7 0 0,15-10 92 0 0,-4 3-80 0 0,-4 3-83 0 0,-6 4-295 0 0,-2 0-126 0 0,1-2-20 0 0,9-9-454 0 0,-8 3-4009 0 0,-2 8-2498 0 0</inkml:trace>
  <inkml:trace contextRef="#ctx0" brushRef="#br0" timeOffset="2262.802">1730 304 920 0 0,'8'2'28'0'0,"17"4"24"0"0,-2-6 3351 0 0,-16 0 62 0 0,-6 0 367 0 0,1 0-315 0 0,3-3 4213 0 0,-18 4-6465 0 0,9 0-1364 0 0,0 0 0 0 0,0 0 0 0 0,0 0 0 0 0,0 0 0 0 0,0 0 0 0 0,0 1 0 0 0,-2 1 99 0 0,-37 25-69 0 0,31-21 84 0 0,1 0-1 0 0,0 1 0 0 0,-7 7-14 0 0,14-11 11 0 0,0 0 1 0 0,1 1 0 0 0,0 0 0 0 0,0 0-1 0 0,0-1 1 0 0,1 2-12 0 0,-9 13 58 0 0,9-17-53 0 0,-3 10 15 0 0,5-10-7 0 0,0-1 0 0 0,0 1 1 0 0,1 0-1 0 0,-1-1 0 0 0,0 1 1 0 0,1 0-1 0 0,0-1 0 0 0,-1 1 1 0 0,1 0-1 0 0,0-1 1 0 0,-1 1-1 0 0,1-1 0 0 0,1 1-13 0 0,-2-1-12 0 0,1 0-1 0 0,-1 0 0 0 0,1 0 1 0 0,0 0-1 0 0,-1 0 1 0 0,1 0-1 0 0,0 0 0 0 0,0 0 1 0 0,0 0-1 0 0,-1 0 0 0 0,1-1 1 0 0,0 1-1 0 0,0 0 1 0 0,0-1-1 0 0,1 1 13 0 0,23 1 172 0 0,-11-3-101 0 0,-8 0-216 0 0,-4-2 123 0 0,14 0-71 0 0,-9 2 122 0 0,1 1 0 0 0,0 0 0 0 0,0 0 0 0 0,-1 1 0 0 0,1 0 1 0 0,6 2-30 0 0,9 1-197 0 0,-12 0 177 0 0,9 7 24 0 0,-17-10 22 0 0,-1 1-1 0 0,1 0 0 0 0,-1 0 1 0 0,1 0-1 0 0,-1 0 0 0 0,0 0 1 0 0,0 1-1 0 0,0-1 0 0 0,0 1 1 0 0,0-1-1 0 0,-1 1 0 0 0,1 1-25 0 0,-1-4 4 0 0,-1 0 0 0 0,0 0 0 0 0,1 1-1 0 0,-1-1 1 0 0,0 0 0 0 0,0 1 0 0 0,1-1 0 0 0,-1 0-1 0 0,0 1 1 0 0,0-1 0 0 0,1 1 0 0 0,-1-1 0 0 0,0 0-1 0 0,0 1 1 0 0,0-1 0 0 0,0 1 0 0 0,0-1 0 0 0,0 0-1 0 0,0 1 1 0 0,0-1 0 0 0,0 1 0 0 0,0-1 0 0 0,0 1-1 0 0,0-1 1 0 0,0 0 0 0 0,0 1 0 0 0,0-1-1 0 0,0 1 1 0 0,0-1 0 0 0,0 1 0 0 0,-1-1 0 0 0,1 0-1 0 0,0 1-3 0 0,-1 0-1 0 0,1-1 0 0 0,0 1 0 0 0,-1 0 0 0 0,1-1 0 0 0,0 1 0 0 0,-1 0-1 0 0,1 0 1 0 0,0 0 0 0 0,0-1 0 0 0,0 1 0 0 0,-1 0 0 0 0,1 0 0 0 0,0 0-1 0 0,0-1 1 0 0,0 1 1 0 0,0 1-21 0 0,-1 0 1 0 0,0 0-1 0 0,-1 0 0 0 0,1 0 0 0 0,0 0 0 0 0,0 0 1 0 0,-1-1-1 0 0,1 1 0 0 0,-1 0 0 0 0,1-1 0 0 0,-1 0 1 0 0,0 1-1 0 0,0-1 0 0 0,0 0 21 0 0,2-1-1 0 0,-5 4-55 0 0,0-1 0 0 0,0 1-1 0 0,-1-2 1 0 0,1 1 0 0 0,-1 0 0 0 0,0-1-1 0 0,1 0 1 0 0,-1-1 0 0 0,0 1-1 0 0,0-1 1 0 0,-1 0 0 0 0,1 0 0 0 0,0-1-1 0 0,-6 0 57 0 0,-57 5-4273 0 0,46-5 2486 0 0</inkml:trace>
  <inkml:trace contextRef="#ctx0" brushRef="#br0" timeOffset="2760.877">1836 793 10592 0 0,'3'57'1354'0'0,"-3"-54"-1075"0"0,0 0 0 0 0,-1-1-1 0 0,1 1 1 0 0,-1 0 0 0 0,0-1 0 0 0,0 1-1 0 0,0-1 1 0 0,0 0 0 0 0,0 1-1 0 0,0-1 1 0 0,-1 0 0 0 0,1 0 0 0 0,-1 1-1 0 0,0-1 1 0 0,0 0 0 0 0,1-1-1 0 0,-1 1 1 0 0,0 0 0 0 0,-1-1 0 0 0,1 1-1 0 0,0-1 1 0 0,0 1 0 0 0,-1-1-1 0 0,1 0 1 0 0,-1 0 0 0 0,1 0 0 0 0,-1 0-279 0 0,-6 2 327 0 0,-1 0 1 0 0,1 0-1 0 0,-1-1 1 0 0,0 0-1 0 0,1-1 1 0 0,-8 0-328 0 0,-306 0 2098 0 0,155-3-1183 0 0,8-4 1497 0 0,-108-20-2412 0 0,197 18 781 0 0,-49 1-781 0 0,72 9 25 0 0,0 3 1 0 0,0 1-1 0 0,-4 4-25 0 0,-25 10 373 0 0,64-13-35 0 0,10-5-209 0 0,0-1 0 0 0,0 1 0 0 0,0-1 0 0 0,-1 1 0 0 0,1-1 0 0 0,0 0 0 0 0,-1 0 0 0 0,-1 0-129 0 0,1 1-772 0 0,12-4-364 0 0,9-8-1849 0 0,-8 5 1263 0 0</inkml:trace>
  <inkml:trace contextRef="#ctx0" brushRef="#br0" timeOffset="3118.567">569 1037 3680 0 0,'5'24'321'0'0,"-4"-22"-261"0"0,0 1 0 0 0,0-1 0 0 0,-1 0 0 0 0,1 1 0 0 0,-1-1-1 0 0,1 1 1 0 0,-1-1 0 0 0,0 1 0 0 0,0 0 0 0 0,0 0-60 0 0,-3 13 6100 0 0,1 0 0 0 0,1 14-6100 0 0,-1 6 3998 0 0,-4 1-3319 0 0,-5 8 341 0 0,3 0 0 0 0,-1 29-1020 0 0,5-41-2 0 0,0 16 450 0 0,9-7 870 0 0,-2-24-848 0 0,-3-15-395 0 0,1-1-1 0 0,-1 1 1 0 0,1-1-1 0 0,0 1 0 0 0,0-1 1 0 0,0 1-1 0 0,0-1 1 0 0,0 0-1 0 0,1 0 1 0 0,-1 1-1 0 0,1-1 1 0 0,0 1-75 0 0,0-1 25 0 0,-1-1 0 0 0,0 1 1 0 0,1 0-1 0 0,-1-1 0 0 0,1 0 1 0 0,-1 1-1 0 0,1-1 1 0 0,0 0-1 0 0,-1 0 0 0 0,1 0 1 0 0,0 0-1 0 0,0 0 0 0 0,0 0 1 0 0,0 0-1 0 0,0-1 1 0 0,0 1-1 0 0,0-1 0 0 0,0 1 1 0 0,0-1-1 0 0,0 0 0 0 0,0 0 1 0 0,0 0-1 0 0,0 0 1 0 0,0 0-1 0 0,0 0 0 0 0,0-1 1 0 0,0 1-1 0 0,0-1 0 0 0,0 0 1 0 0,0 1-1 0 0,1-1-25 0 0,13-4 0 0 0,-14 4 0 0 0,0 1 0 0 0,0 0 0 0 0,0-1 0 0 0,0 0 0 0 0,-1 1 0 0 0,1-1 0 0 0,0 0 0 0 0,0 0 0 0 0,-1 0 0 0 0,1 0 0 0 0,-1 0 0 0 0,1 0 0 0 0,0-1 0 0 0,-1 1-31 0 0,0-1 1 0 0,1 1-1 0 0,-1-1 0 0 0,0 1 0 0 0,1 0 1 0 0,-1 0-1 0 0,1 0 0 0 0,0 0 0 0 0,-1 0 1 0 0,1 0-1 0 0,0 0 0 0 0,0 1 0 0 0,0-1 1 0 0,-1 0-1 0 0,3 1 31 0 0,-3 0-52 0 0,-1 0 0 0 0,1-1 0 0 0,0 1 0 0 0,0 0 0 0 0,-1 0 0 0 0,1 0-1 0 0,0-1 1 0 0,-1 1 0 0 0,1 0 0 0 0,-1-1 0 0 0,1 1 0 0 0,0 0 0 0 0,-1-1 0 0 0,1 1 0 0 0,-1-1 0 0 0,1 1 0 0 0,-1-1 0 0 0,1 1 0 0 0,0-1 52 0 0,1-3-536 0 0,1 0 1 0 0,-1 0-1 0 0,0-1 1 0 0,0 1 0 0 0,0 0-1 0 0,-1 0 1 0 0,1-1-1 0 0,-1 1 1 0 0,0-3 535 0 0,0-1-1763 0 0</inkml:trace>
  <inkml:trace contextRef="#ctx0" brushRef="#br0" timeOffset="3466.034">615 1207 9672 0 0,'0'0'748'0'0,"-1"2"-492"0"0,0 0 45 0 0,0 1 1 0 0,0-1 0 0 0,0 0 0 0 0,-1 0-1 0 0,1 0 1 0 0,-1 0 0 0 0,1 0-1 0 0,-1 0 1 0 0,0 0 0 0 0,1 0 0 0 0,-1-1-1 0 0,0 1 1 0 0,0-1 0 0 0,-1 1 0 0 0,0-1-302 0 0,-39 21 5304 0 0,20-13-4513 0 0,14-5-473 0 0,0-1 1 0 0,-1 0-1 0 0,1 0 1 0 0,-1-1-1 0 0,0 0 1 0 0,1-1 0 0 0,-4 0-319 0 0,-17 1 245 0 0,-17-2-245 0 0,25 0-33 0 0,17 0-14 0 0,-1-1 0 0 0,0 1 0 0 0,0-1-1 0 0,1 0 1 0 0,-1 0 0 0 0,0-1 0 0 0,1 0 0 0 0,0 0-1 0 0,-1 0 1 0 0,1 0 0 0 0,-2-1 47 0 0,-7-4-897 0 0,1-1-4519 0 0,7-4-1843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16:55.8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233 150 16439 0 0,'-3'8'277'0'0,"3"-6"-176"0"0,0 0 0 0 0,-1-1 1 0 0,1 1-1 0 0,-1-1 0 0 0,0 1 0 0 0,1-1 0 0 0,-1 1 0 0 0,0-1 1 0 0,0 1-1 0 0,0-1 0 0 0,0 0 0 0 0,-1 1-101 0 0,1-1 445 0 0,1-1 523 0 0,0 0 286 0 0,0 0 52 0 0,0 2-128 0 0,-1 1-1072 0 0,-1-1 1 0 0,1 1 0 0 0,-1 0 0 0 0,0-1-1 0 0,1 1 1 0 0,-1-1 0 0 0,0 0 0 0 0,0 1-1 0 0,-1-1 1 0 0,1 0 0 0 0,0 0 0 0 0,-1-1 0 0 0,1 1-1 0 0,-1 0 1 0 0,0-1 0 0 0,1 1 0 0 0,-1-1-1 0 0,-2 0-106 0 0,-7 4 68 0 0,1-1-1 0 0,-2 0 0 0 0,1-1 0 0 0,-3 0-67 0 0,7-2-37 0 0,0 0 0 0 0,0-1-1 0 0,-1 0 1 0 0,1 0 0 0 0,0-1-1 0 0,0 0 1 0 0,0-1 0 0 0,0 1-1 0 0,-6-3 38 0 0,12 3-404 0 0,-11 0-6721 0 0,3-6-369 0 0</inkml:trace>
  <inkml:trace contextRef="#ctx0" brushRef="#br0" timeOffset="397.93">246 450 9216 0 0,'0'5'141'0'0,"-1"0"20"0"0,0 0 1 0 0,0 0 0 0 0,0 0-1 0 0,0 0 1 0 0,-1 2-162 0 0,1-2 321 0 0,1-3 43 0 0,-1-1-1 0 0,1 0 1 0 0,-1 0-1 0 0,1 0 1 0 0,-1 0-1 0 0,1 0 1 0 0,-1-1 0 0 0,0 1-1 0 0,1 0 1 0 0,-1 0-1 0 0,0 0 1 0 0,0 0-1 0 0,1-1 1 0 0,-1 1-1 0 0,0 0 1 0 0,0-1-1 0 0,0 1 1 0 0,-1 0-364 0 0,-2 1 1135 0 0,-18 17 441 0 0,0-2 0 0 0,-2 0 0 0 0,-21 10-1576 0 0,29-19 126 0 0,0-1 0 0 0,0-1 0 0 0,-6 2-126 0 0,5-4-348 0 0,13-4 158 0 0,-1-1-1229 0 0,5 1 304 0 0</inkml:trace>
  <inkml:trace contextRef="#ctx0" brushRef="#br0" timeOffset="728.086">729 1 11976 0 0,'0'0'546'0'0,"0"0"-10"0"0,2 1-344 0 0,9 17-176 0 0,-6-10 214 0 0,-5-7-102 0 0,0-1 1 0 0,0 1-1 0 0,0-1 1 0 0,0 1 0 0 0,0 0-1 0 0,0-1 1 0 0,0 1-1 0 0,0 0 1 0 0,0-1 0 0 0,-1 1-1 0 0,1-1 1 0 0,0 1-1 0 0,0 0 1 0 0,-1-1-1 0 0,1 1 1 0 0,0-1 0 0 0,-1 1-1 0 0,1-1-128 0 0,-1 1 391 0 0,-3 13 1008 0 0,-1 0 0 0 0,-1-1 0 0 0,0 0 0 0 0,0-1 1 0 0,-7 9-1400 0 0,-20 44 306 0 0,10-13-306 0 0,10-20 0 0 0,9-23 86 0 0,1 1 0 0 0,0 0 0 0 0,0 0 0 0 0,1 0 0 0 0,0 0 0 0 0,1 0 0 0 0,0 0 0 0 0,0 9-86 0 0,1-13 53 0 0,1 1-1 0 0,-1-1 1 0 0,1 1 0 0 0,0-1-1 0 0,1 0 1 0 0,-1 1-1 0 0,1-1 1 0 0,0 0-1 0 0,1 0 1 0 0,0 0 0 0 0,0-1-1 0 0,0 1 1 0 0,0-1-1 0 0,2 2-52 0 0,-3-5 6 0 0,1 0 0 0 0,0 1 0 0 0,0-1-1 0 0,0 0 1 0 0,0-1 0 0 0,0 1 0 0 0,0-1 0 0 0,0 1-1 0 0,0-1 1 0 0,1 0 0 0 0,-1 0 0 0 0,0 0 0 0 0,1-1 0 0 0,-1 1-1 0 0,1-1 1 0 0,-1 0 0 0 0,1 0 0 0 0,1 0-6 0 0,5 0 42 0 0,-1-1 1 0 0,1 0-1 0 0,0 0 1 0 0,-1-1 0 0 0,0 0-1 0 0,1-1-42 0 0,0-2 39 0 0,-1 1 0 0 0,0-1 0 0 0,0-1 0 0 0,0 0 0 0 0,0 0-1 0 0,-1 0 1 0 0,3-5-39 0 0,3-3 0 0 0,0-1 0 0 0,0-2 0 0 0,9-10 0 0 0,-17 21 52 0 0,-1-2 1 0 0,1 1-1 0 0,-1-1 0 0 0,0 0 0 0 0,-1 0 0 0 0,0 0 0 0 0,0 0 0 0 0,-1-1 1 0 0,0 0-1 0 0,-1 0 0 0 0,0 0 0 0 0,0 0 0 0 0,-1 0 0 0 0,0 0 0 0 0,0 0 1 0 0,-1 0-1 0 0,0 0 0 0 0,-1-3-52 0 0,0 9 58 0 0,1 1 1 0 0,-1 0-1 0 0,0-1 1 0 0,0 1-1 0 0,0 0 1 0 0,0 0-1 0 0,0 0 1 0 0,0 0-1 0 0,-1 0 1 0 0,1 0-1 0 0,-1 0 1 0 0,1 0-1 0 0,-1 0 0 0 0,0 0 1 0 0,1 1-1 0 0,-1-1 1 0 0,-1 0-59 0 0,-5-3 32 0 0,0 1 1 0 0,1 0-1 0 0,-2 0 1 0 0,0 0-33 0 0,-2-1-71 0 0,-35-13-481 0 0,0 2-1 0 0,-1 3 0 0 0,-19-3 553 0 0,-24-7-826 0 0,22 0-2895 0 0,36 11-4145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06:51.9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 0 2304 0 0,'0'0'101'0'0,"7"0"1825"0"0,-6 1 2595 0 0,0 0 4560 0 0,1 2-9006 0 0,-1-1-1 0 0,0 1 1 0 0,0 0 0 0 0,0 0 0 0 0,0 0-1 0 0,-1-1 1 0 0,1 1 0 0 0,-1 0 0 0 0,1 0 0 0 0,-1 0-1 0 0,0 0 1 0 0,0 1-75 0 0,-6 37 195 0 0,2-12-145 0 0,-8 54 51 0 0,6-43-63 0 0,1 1 1 0 0,1 22-39 0 0,4-23-16 0 0,-1 14 274 0 0,3 1 0 0 0,2-1 0 0 0,6 25-258 0 0,-5-53 223 0 0,2 0 0 0 0,1 0 0 0 0,1 0 0 0 0,10 17-223 0 0,-10-25 300 0 0,0 0 0 0 0,2-1-1 0 0,0 0 1 0 0,1-1 0 0 0,0 0 0 0 0,11 9-300 0 0,-15-18 88 0 0,-1 0-1 0 0,1 0 1 0 0,1-1-1 0 0,-1 0 1 0 0,1 0-1 0 0,0-1 1 0 0,1 0-1 0 0,-1-1 1 0 0,1 0-1 0 0,0-1 1 0 0,0 0-1 0 0,2 1-87 0 0,3-2-179 0 0,0 0-1 0 0,0-1 0 0 0,-1 0 0 0 0,1-1 0 0 0,0-1 1 0 0,0 0-1 0 0,0-1 0 0 0,4-2 180 0 0,53-11-3840 0 0,-32 8-3034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17:41.8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1 455 2760 0 0,'0'0'349'0'0,"1"2"426"0"0,27 31 2925 0 0,-25-31-2999 0 0,5 10 611 0 0,-1-4-1025 0 0,-2-3-28 0 0,-1 0 1 0 0,0 1-1 0 0,0-1 0 0 0,0 1 0 0 0,-1 0 0 0 0,1 0 0 0 0,-2 0 0 0 0,2 2-259 0 0,23 47 819 0 0,-23-35-315 0 0,-4-18-320 0 0,0-2 5 0 0,1 2 23 0 0,8 29 819 0 0,-9-30-1008 0 0,0 0 1 0 0,0 0 0 0 0,1 0 0 0 0,-1-1-1 0 0,0 1 1 0 0,0 0 0 0 0,0 0 0 0 0,0-1 0 0 0,1 1-1 0 0,-1 0 1 0 0,0-1 0 0 0,1 1 0 0 0,-1 0 0 0 0,1-1-1 0 0,0 2-23 0 0,-1-2 25 0 0,1 1 0 0 0,-1 0 0 0 0,0-1-1 0 0,1 1 1 0 0,-1 0 0 0 0,0-1 0 0 0,1 1-1 0 0,-1 0 1 0 0,0 0 0 0 0,0-1 0 0 0,0 1-1 0 0,1 0 1 0 0,-1 0 0 0 0,0-1 0 0 0,0 2-25 0 0,1 4 142 0 0,0 0 1 0 0,0 1 0 0 0,1-1 0 0 0,0 0 0 0 0,0 0-1 0 0,0-1 1 0 0,2 3-143 0 0,8 25 328 0 0,-4 3-195 0 0,-2-1 0 0 0,-1 3-133 0 0,1-2 60 0 0,-4-24-49 0 0,0 1 1 0 0,0-1-1 0 0,-1 4-11 0 0,-2 11 1 0 0,1-11-41 0 0,0 0-1 0 0,1 10 41 0 0,1-6-8 0 0,-1-1-1 0 0,-2 13 9 0 0,0-12-15 0 0,1-1-1 0 0,1 1 0 0 0,1 1 16 0 0,1 15 2 0 0,-3-24-20 0 0,1 1-1 0 0,1-1 1 0 0,1 8 18 0 0,0-6-6 0 0,0 0 1 0 0,-1 9 5 0 0,4 18 0 0 0,2-9 0 0 0,10 24 0 0 0,2 10 0 0 0,-17-56 0 0 0,1 0 0 0 0,0 0 0 0 0,0 0 0 0 0,0-1 0 0 0,2 1 0 0 0,-1-1 0 0 0,1 0 0 0 0,3 3 0 0 0,-5-5 1 0 0,-2 0 0 0 0,16 12-56 0 0,4 4 292 0 0,-19-22-238 0 0,1 0 2 0 0,6 10-74 0 0,9 14 58 0 0,-7-10-30 0 0,-8-10 38 0 0,0 0 0 0 0,0 0-1 0 0,-1 1 1 0 0,2 2 7 0 0,-4-7-7 0 0,0 1 0 0 0,0 0 0 0 0,1-1 0 0 0,-1 1 0 0 0,0-1 0 0 0,1 1 0 0 0,-1-1 0 0 0,2 1 7 0 0,-1-1 1 0 0,-1 1-1 0 0,0-1 0 0 0,1 0 0 0 0,-1 1 0 0 0,0-1 1 0 0,1 1-1 0 0,-1-1 0 0 0,0 1 0 0 0,0 0 0 0 0,0 0 0 0 0,17 36 0 0 0,-15-36 0 0 0,-1 0 0 0 0,1 0 0 0 0,0 1 0 0 0,-1-2 0 0 0,1 1 0 0 0,0 0 0 0 0,1 0 0 0 0,5 3 0 0 0,-1 0 0 0 0,0-1 0 0 0,-1 0 0 0 0,1 0 0 0 0,8 3 0 0 0,3 0 11 0 0,45 18 42 0 0,6 3-53 0 0,-46-21 1 0 0,0-2-1 0 0,8 0 0 0 0,25 6 63 0 0,-42-9-63 0 0,0 0 0 0 0,1 0 0 0 0,10-2 0 0 0,21 3 0 0 0,-13 1 1 0 0,-16-1 4 0 0,-1-1 0 0 0,14 0-5 0 0,-6-1 18 0 0,0 2 0 0 0,0 0 0 0 0,9 4-18 0 0,26 4-1 0 0,-23-5 1 0 0,15 6 0 0 0,31 6 0 0 0,-44-11 0 0 0,0 3 0 0 0,1 1 0 0 0,15 5 0 0 0,31-3 0 0 0,-59-9 0 0 0,0-1 0 0 0,0-1 0 0 0,1-2 0 0 0,-1-1 0 0 0,15-2 0 0 0,-26 2 0 0 0,0 0 0 0 0,0 2 0 0 0,-1-1 0 0 0,1 2 0 0 0,0 0 0 0 0,-1 1 0 0 0,1 1 0 0 0,-1 0 0 0 0,0 1 0 0 0,-1 1 0 0 0,11 4 0 0 0,-2 3-32 0 0,-1 1-1 0 0,12 10 33 0 0,-11-8-31 0 0,0-1-1 0 0,3 0 32 0 0,-14-7-2 0 0,0 0-1 0 0,0 1 0 0 0,0 0 1 0 0,4 6 2 0 0,-12-11-13 0 0,-1-1 0 0 0,1 1 0 0 0,-1 0 0 0 0,0 0-1 0 0,2 4 14 0 0,13 8-237 0 0,-15-14 166 0 0,6 1 7 0 0,-5-1 11 0 0,3 3 32 0 0,-6-5 15 0 0,0 0 0 0 0,0 0 0 0 0,0 0 0 0 0,0-1 0 0 0,0 1 0 0 0,1 0 0 0 0,-1 0 0 0 0,0-1 0 0 0,0 1 1 0 0,0 0-1 0 0,0-1 0 0 0,0 1 0 0 0,0-1 0 0 0,0 1 0 0 0,-1-1 0 0 0,1 0 0 0 0,0 1 0 0 0,0-1 6 0 0,3-5-21 0 0,1-1-34 0 0,-5 7 52 0 0,1-1 0 0 0,-1 1-1 0 0,0-1 1 0 0,1 1 0 0 0,-1-1 0 0 0,0 1 0 0 0,1-1 0 0 0,-1 1 0 0 0,0-1 0 0 0,0 1 0 0 0,0-1-1 0 0,1 0 1 0 0,-1 1 0 0 0,0-1 0 0 0,0 1 0 0 0,0-1 0 0 0,0 0 0 0 0,0 1 0 0 0,0-1 0 0 0,0 0 2 0 0,10-50 1 0 0,-2 1 0 0 0,-6 9 128 0 0,2 1-1 0 0,2-2-127 0 0,2-23 283 0 0,-2 19-20 0 0,2 1 1 0 0,2 1-1 0 0,2 0-263 0 0,8-9 110 0 0,-8 22-49 0 0,41-100-10 0 0,-34 86-49 0 0,22-35-2 0 0,-21 37 6 0 0,-2-1-1 0 0,-3-1 0 0 0,5-21-5 0 0,-11 10 216 0 0,-6 41-237 0 0,-2 1-1 0 0,1 0 0 0 0,-2 0 0 0 0,0-1 0 0 0,-1-5 22 0 0,0-1-37 0 0,2 0-1 0 0,0-4 38 0 0,4-50 2 0 0,-3-2-2 0 0,3-59 146 0 0,10-9 146 0 0,-13 132-248 0 0,0 1-1 0 0,1-1 0 0 0,2-3-43 0 0,-2 5 24 0 0,0 0 1 0 0,-1 0-1 0 0,1-11-24 0 0,-1 7 41 0 0,0 1-1 0 0,4-11-40 0 0,1-13 50 0 0,-6 35-42 0 0,-1 1-1 0 0,1-1 1 0 0,0 0 0 0 0,0 0 0 0 0,0 1 0 0 0,0-1 0 0 0,0 0-1 0 0,1 0-7 0 0,-1 2 7 0 0,0-1-1 0 0,0 0 1 0 0,0 0-1 0 0,0 0 1 0 0,-1-1-1 0 0,1 1 0 0 0,0 0 1 0 0,-1 0-1 0 0,0 0 1 0 0,1 0-1 0 0,-1-2-6 0 0,-2-8 9 0 0,2 9-4 0 0,0 0-1 0 0,-1 1 1 0 0,1-1 0 0 0,0 1 0 0 0,0-1 0 0 0,0 0-1 0 0,1 1 1 0 0,-1-1 0 0 0,1 1 0 0 0,-1-1-1 0 0,1 0 1 0 0,0 1 0 0 0,0 0 0 0 0,0-1 0 0 0,0 1-1 0 0,1-1-4 0 0,0-3 12 0 0,1 0-1 0 0,-1 0 0 0 0,-1-1 1 0 0,1 1-1 0 0,-1-1 0 0 0,0 1 0 0 0,-1-1 1 0 0,1 1-1 0 0,-1-1 0 0 0,-1 1 1 0 0,1-1-1 0 0,-1 1 0 0 0,0-1 1 0 0,-1 1-1 0 0,0-1 0 0 0,0 1 0 0 0,-2-6-11 0 0,-1-16 0 0 0,4 24 0 0 0,1 0 0 0 0,-1 0 0 0 0,1 0 0 0 0,-1 1 0 0 0,-1-1 0 0 0,1 0 0 0 0,-2-3 0 0 0,-1-2 0 0 0,2 5-2 0 0,0-1 0 0 0,-1 0 1 0 0,1 1-1 0 0,-1-1 0 0 0,0 1 1 0 0,-1 0 1 0 0,-1-2-7 0 0,-1 0 0 0 0,0 0 1 0 0,0 0-1 0 0,0 1 0 0 0,-1 0 1 0 0,0 0-1 0 0,0 1 0 0 0,-3-2 7 0 0,-1 1 0 0 0,-1-1 0 0 0,1 1 0 0 0,-1 1 0 0 0,-1 0 0 0 0,1 1 0 0 0,-12-2 0 0 0,-18-2-20 0 0,30 5 5 0 0,0 0 1 0 0,-1 0-1 0 0,-7 1 15 0 0,-10 0-28 0 0,4 1 10 0 0,-1 1 0 0 0,-14 2 18 0 0,10 0 0 0 0,-23-2 0 0 0,19 0 0 0 0,-12 2 0 0 0,-9 1 0 0 0,0-2 0 0 0,-28-5 0 0 0,31-1 1 0 0,-24-6-1 0 0,16 1 70 0 0,-9-1 23 0 0,11 2 169 0 0,0 2 0 0 0,-18 2-262 0 0,-50 7 289 0 0,54 1 0 0 0,-72-7-289 0 0,34 0 478 0 0,72 3-266 0 0,0-1 0 0 0,-31-6-212 0 0,38 3 187 0 0,0 2-1 0 0,0 1 0 0 0,-11 2-186 0 0,-6 0 308 0 0,42-1-307 0 0,0 1 0 0 0,0-1 0 0 0,0 2 0 0 0,0-1-1 0 0,0 1 1 0 0,0 0 0 0 0,0 0 0 0 0,1 1 0 0 0,-1 0 0 0 0,1 0 0 0 0,-1 0 0 0 0,1 1 0 0 0,0 0-1 0 0,1 0 1 0 0,-1 1 0 0 0,1 0 0 0 0,0 0 0 0 0,-3 2-1 0 0,-10 13 68 0 0,7-10-2 0 0,1 2-1 0 0,0-1 1 0 0,-1 4-66 0 0,10-14 9 0 0,0 0 0 0 0,0 0-1 0 0,0 0 1 0 0,0 0 0 0 0,0 0-1 0 0,0 0 1 0 0,0 0 0 0 0,0-1 0 0 0,-1 1-1 0 0,1 0 1 0 0,-1 0-9 0 0,-11 9 90 0 0,2-1-48 0 0,6-9-26 0 0,2 0-4 0 0,-13 4-9 0 0,14-2-8 0 0,-1-1 1 0 0,0-1-1 0 0,1 1 0 0 0,-1 0 1 0 0,0-1-1 0 0,0 1 1 0 0,1-1-1 0 0,-1 0 0 0 0,0 0 1 0 0,0 0-1 0 0,0 0 0 0 0,1 0 1 0 0,-1-1-1 0 0,0 1 1 0 0,-2-2 4 0 0,-37-17-2062 0 0,29 15 362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17:47.1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710 345 11976 0 0,'0'-2'546'0'0,"1"-6"-400"0"0,0 1 0 0 0,1-1 0 0 0,0 0 1 0 0,0 0-1 0 0,4-7-146 0 0,3-14 865 0 0,-7 21-420 0 0,0-1-1 0 0,-1 0 1 0 0,-1 1 0 0 0,1-1-1 0 0,-2 0 1 0 0,1 1-1 0 0,-1-1 1 0 0,0 0 0 0 0,-1-2-445 0 0,-2-6 482 0 0,-1 1-1 0 0,0 0 1 0 0,-1 0 0 0 0,-3-4-482 0 0,7 14 41 0 0,-1 0 0 0 0,0 1 0 0 0,-1 0 0 0 0,0 0 0 0 0,1 0 0 0 0,-1 0-1 0 0,-1 0 1 0 0,1 1 0 0 0,-1-1 0 0 0,0 1 0 0 0,0 1 0 0 0,0-1 0 0 0,0 1-1 0 0,-1 0 1 0 0,1 0 0 0 0,-1 0 0 0 0,0 1 0 0 0,0 0 0 0 0,0 0 0 0 0,0 0-1 0 0,0 1 1 0 0,0 0 0 0 0,0 0 0 0 0,0 0 0 0 0,-1 1 0 0 0,1 0 0 0 0,0 0-1 0 0,-1 1 1 0 0,1 0 0 0 0,0 0 0 0 0,-6 2-41 0 0,3-1 33 0 0,0 1 0 0 0,1 0 0 0 0,-1 1-1 0 0,1 0 1 0 0,-1 0 0 0 0,1 0 0 0 0,1 1 0 0 0,-3 2-33 0 0,3-2 34 0 0,0 0 0 0 0,0 1 0 0 0,1 0 0 0 0,-1 0 0 0 0,1 0 0 0 0,1 1 0 0 0,-1 0 0 0 0,1 0 0 0 0,0 1 0 0 0,1-1 0 0 0,0 1-34 0 0,-7 12 90 0 0,7-12-45 0 0,-1 0 0 0 0,1 0 0 0 0,1 1 0 0 0,0 0 0 0 0,0-1 0 0 0,-1 6-45 0 0,-1 14 128 0 0,-7 32 16 0 0,3-1 0 0 0,2 4-144 0 0,2-13 69 0 0,-7 28-69 0 0,3-24-5 0 0,0-8-205 0 0,-2 1 210 0 0,-1 2-204 0 0,9-40-308 0 0,0 1 0 0 0,-1-1 0 0 0,0 1 0 0 0,0-1 0 0 0,-1 0 0 0 0,0-1 0 0 0,-1 1 0 0 0,0-1 512 0 0,0-1-2353 0 0,-2-2-3623 0 0</inkml:trace>
  <inkml:trace contextRef="#ctx0" brushRef="#br0" timeOffset="363.339">355 474 8752 0 0,'0'0'673'0'0,"1"-1"-437"0"0,-1 0-192 0 0,1 0-1 0 0,-1 1 1 0 0,0-1 0 0 0,0 0-1 0 0,1 0 1 0 0,-1 1-1 0 0,0-1 1 0 0,0 0 0 0 0,0 0-1 0 0,0 0 1 0 0,0 1 0 0 0,0-1-1 0 0,0 0 1 0 0,0 0 0 0 0,-1 0-1 0 0,1 1 1 0 0,0-1-1 0 0,0 0-43 0 0,-2-11 3442 0 0,1 10-3173 0 0,0 1 0 0 0,-1 0 1 0 0,1 0-1 0 0,0 0 0 0 0,-1 0 1 0 0,1 0-1 0 0,-1 1 0 0 0,1-1 0 0 0,-1 0 1 0 0,0 1-1 0 0,0-1-269 0 0,-5 0 241 0 0,0 0-1 0 0,-1 1 1 0 0,1 0-1 0 0,0 0 1 0 0,0 0 0 0 0,-1 1-1 0 0,1 0 1 0 0,0 1-1 0 0,0 0-240 0 0,-18 4 214 0 0,0 2-1 0 0,-2 2-213 0 0,-29 17 13 0 0,-36 10-147 0 0,78-32-297 0 0,12-3 66 0 0,-1-1-1 0 0,1 0 1 0 0,-1 0-1 0 0,0 0 1 0 0,0-1-1 0 0,1 1 1 0 0,-1 0-1 0 0,0-1 366 0 0,1 0-1694 0 0</inkml:trace>
  <inkml:trace contextRef="#ctx0" brushRef="#br0" timeOffset="693.646">377 382 14136 0 0,'0'0'322'0'0,"0"0"45"0"0,1 1 18 0 0,3 4-93 0 0,-2-3-277 0 0,-1-1-1 0 0,0 0 0 0 0,1 1 0 0 0,-1 0 1 0 0,0-1-1 0 0,0 1 0 0 0,0-1 0 0 0,0 1 1 0 0,-1 0-1 0 0,1 0 0 0 0,0-1 0 0 0,-1 1 1 0 0,1 0-15 0 0,0 5 120 0 0,0 0 0 0 0,0 0 0 0 0,0 0 0 0 0,-1 0 0 0 0,0 0 0 0 0,0-1 0 0 0,-1 1 1 0 0,0 0-1 0 0,0 0 0 0 0,-1 0 0 0 0,0 1-120 0 0,-5 28 261 0 0,-11 90-57 0 0,12-100-201 0 0,5-22 14 0 0,-1-1 1 0 0,1 0 0 0 0,1 1-1 0 0,-1-1 1 0 0,0 1 0 0 0,1-1-1 0 0,0 1 1 0 0,-1-1 0 0 0,1 1-1 0 0,1-1 1 0 0,-1 1-1 0 0,1 0 1 0 0,-1-1 0 0 0,1 0-1 0 0,0 1 1 0 0,0-1 0 0 0,1 1-18 0 0,0 0 65 0 0,0 0 0 0 0,0 0 0 0 0,1 0 0 0 0,-1-1 0 0 0,1 1 0 0 0,0-1 0 0 0,0 1 0 0 0,0-1 0 0 0,1 0 0 0 0,-1 0 0 0 0,1 0 0 0 0,3 1-65 0 0,-4-3 73 0 0,0 1-1 0 0,0-1 0 0 0,0 0 0 0 0,0-1 0 0 0,0 1 0 0 0,0 0 0 0 0,0-1 0 0 0,0 0 0 0 0,1 0 1 0 0,-1 0-1 0 0,0 0 0 0 0,0 0 0 0 0,0 0 0 0 0,1-1 0 0 0,-1 0 0 0 0,0 0 0 0 0,0 0 0 0 0,2-1-72 0 0,1 0 102 0 0,0-1 0 0 0,0 0 0 0 0,-1 0-1 0 0,1-1 1 0 0,-1 1 0 0 0,0-1-1 0 0,0 0 1 0 0,2-3-102 0 0,4-4 155 0 0,-1-1-1 0 0,0 0 1 0 0,-1 0-155 0 0,-2-1 67 0 0,0 1 1 0 0,-2-1 0 0 0,1 0 0 0 0,-2-1-1 0 0,3-9-67 0 0,-5 15 26 0 0,0 1 1 0 0,0-1-1 0 0,-1 1 0 0 0,0-1 0 0 0,-1 0 0 0 0,0 0 0 0 0,0 1 0 0 0,0-1 0 0 0,-1 0 0 0 0,0 0 1 0 0,-1 1-1 0 0,0-1 0 0 0,-2-6-26 0 0,2 10 5 0 0,0-1 1 0 0,0 1-1 0 0,0 0 1 0 0,-1 0-1 0 0,1 0 1 0 0,-1 0-1 0 0,0 1 1 0 0,0-1-1 0 0,0 1 0 0 0,-1 0 1 0 0,1 0-1 0 0,-1 0 1 0 0,0 0-1 0 0,0 0 1 0 0,0 1-1 0 0,0 0 1 0 0,0 0-1 0 0,0 0 1 0 0,-1 0-1 0 0,1 1 1 0 0,-1-1-1 0 0,1 1 1 0 0,-2 0-6 0 0,-6-1 227 0 0,9 1-145 0 0,-1 0-1 0 0,0 0 1 0 0,0 1-1 0 0,0-1 1 0 0,0 1 0 0 0,0 0-1 0 0,0 0 1 0 0,0 1-1 0 0,0-1 1 0 0,1 1-1 0 0,-1 0 1 0 0,0 0 0 0 0,-2 0-82 0 0,-2 2-190 0 0,0 1 0 0 0,0 0-1 0 0,1 0 1 0 0,-1 0 0 0 0,1 1 0 0 0,0 0 0 0 0,-4 3 190 0 0,8-5-360 0 0,1-1 0 0 0,-1 1 0 0 0,0 0 0 0 0,1 0 0 0 0,0 0 0 0 0,0 0 0 0 0,0 1 0 0 0,0-1 0 0 0,0 0 0 0 0,0 1 0 0 0,1 0 0 0 0,0-1 0 0 0,0 1 0 0 0,0 0 0 0 0,0-1 0 0 0,0 1 0 0 0,1 0 0 0 0,0 2 360 0 0,0 10-5806 0 0</inkml:trace>
  <inkml:trace contextRef="#ctx0" brushRef="#br0" timeOffset="1048.424">611 543 4608 0 0,'0'0'353'0'0,"0"2"-231"0"0,11 39 10632 0 0,3 23-10754 0 0,-8-17 1360 0 0,2 6-267 0 0,1 10-152 0 0,-8-51-694 0 0,0 0-1 0 0,1-1 1 0 0,1 1-1 0 0,0 0 1 0 0,0-1-1 0 0,2 4-246 0 0,-4-13 284 0 0,-1-2 17 0 0,0 0 3 0 0,0 0-1 0 0,0 0-6 0 0,2-1-1 0 0,3-1-224 0 0,-1 0-1 0 0,1 0 0 0 0,-1-1 1 0 0,0 1-1 0 0,0-1 1 0 0,0 0-1 0 0,0 0 0 0 0,-1-1 1 0 0,1 1-1 0 0,-1-1 1 0 0,0 1-1 0 0,0-1 0 0 0,1-2-71 0 0,6-10 180 0 0,-1 0 0 0 0,-1 0 0 0 0,0 0 0 0 0,3-12-180 0 0,4-9-25 0 0,30-78-558 0 0,-12 28 1431 0 0,-15 59-1782 0 0,-17 26 782 0 0,-1 2 6 0 0,0 0-194 0 0,0 0-824 0 0,0 0-362 0 0,1 0-1064 0 0,3-3-3989 0 0</inkml:trace>
  <inkml:trace contextRef="#ctx0" brushRef="#br0" timeOffset="2069.017">934 584 8288 0 0,'21'181'4793'0'0,"-14"-115"-1758"0"0,-5-44-2424 0 0,2 0 1 0 0,1 0 0 0 0,5 11-612 0 0,-10-32 46 0 0,0 0 0 0 0,0 0 0 0 0,1 0 0 0 0,-1-1 0 0 0,0 1 0 0 0,1 0-1 0 0,-1 0 1 0 0,0-1 0 0 0,1 1 0 0 0,-1 0 0 0 0,1-1 0 0 0,-1 1 0 0 0,1 0-1 0 0,0-1 1 0 0,-1 1 0 0 0,1-1 0 0 0,-1 1 0 0 0,1-1 0 0 0,0 1 0 0 0,0-1-1 0 0,-1 0 1 0 0,1 1 0 0 0,0-1 0 0 0,0 0 0 0 0,-1 1 0 0 0,1-1 0 0 0,0 0-1 0 0,0 0 1 0 0,0 0-46 0 0,0 0 11 0 0,1 0 0 0 0,-1 0 0 0 0,0-1 0 0 0,0 1-1 0 0,0-1 1 0 0,0 1 0 0 0,0-1 0 0 0,0 1 0 0 0,0-1 0 0 0,0 0-1 0 0,0 1 1 0 0,-1-1 0 0 0,1 0 0 0 0,0 0 0 0 0,0 1-1 0 0,0-1 1 0 0,-1 0 0 0 0,1 0 0 0 0,-1 0 0 0 0,1 0 0 0 0,0 0-1 0 0,-1-1-10 0 0,26-44 0 0 0,-15 21 0 0 0,-8 19 0 0 0,0 0 0 0 0,-1 0 0 0 0,0 0 0 0 0,1-3 0 0 0,15-42 0 0 0,-12 37 0 0 0,-1-1 0 0 0,2-9 0 0 0,-6 19 0 0 0,0-1 0 0 0,1 0 0 0 0,-1 1 0 0 0,1 0 0 0 0,1-1 0 0 0,-1 1 0 0 0,1 0 0 0 0,0 0 0 0 0,0 1 0 0 0,4-5 0 0 0,-7 9 0 0 0,0-1 0 0 0,0 1 0 0 0,1 0 0 0 0,-1 0 0 0 0,0 0 0 0 0,1-1 0 0 0,-1 1 0 0 0,0 0 0 0 0,1 0 0 0 0,-1 0 0 0 0,0 0 0 0 0,0 0 0 0 0,1 0 0 0 0,-1 0 0 0 0,0 0 0 0 0,1 0 0 0 0,-1 0 0 0 0,0 0 0 0 0,1 0 0 0 0,-1 0 0 0 0,0 0 0 0 0,1 0 0 0 0,-1 0 0 0 0,0 0 0 0 0,1 0 0 0 0,-1 0 0 0 0,0 0 0 0 0,1 1 0 0 0,-1-1 0 0 0,0 0 0 0 0,0 0 0 0 0,1 0 0 0 0,-1 1 0 0 0,0-1 0 0 0,0 0 0 0 0,1 0 0 0 0,-1 1 0 0 0,0-1 0 0 0,0 0 0 0 0,0 0 0 0 0,1 1 0 0 0,-1-1 0 0 0,0 0 0 0 0,0 1 0 0 0,0-1 0 0 0,6 12 0 0 0,-3 0 0 0 0,0 0 0 0 0,-1 1 0 0 0,1 11 0 0 0,4 24 0 0 0,-7-46 0 0 0,0-2 0 0 0,0 1 0 0 0,0 0 0 0 0,0 0 0 0 0,1-1 0 0 0,-1 1 0 0 0,0 0 0 0 0,0-1 0 0 0,0 1 0 0 0,1 0 0 0 0,-1-1 0 0 0,0 1 0 0 0,1-1 0 0 0,-1 1 0 0 0,1 0 0 0 0,-1-1 0 0 0,1 1 0 0 0,-1-1 0 0 0,1 1 0 0 0,-1-1 0 0 0,1 1 0 0 0,-1-1 0 0 0,1 0 0 0 0,-1 1 0 0 0,1-1 0 0 0,0 0 0 0 0,0 2 15 0 0,1-1-1 0 0,0 0 0 0 0,-1-1 1 0 0,1 1-1 0 0,0 0 0 0 0,-1 0 1 0 0,1-1-1 0 0,0 1 0 0 0,0-1 0 0 0,0 1 1 0 0,1-1-15 0 0,-2-1 7 0 0,-1 1 0 0 0,1-1 1 0 0,0 1-1 0 0,0-1 0 0 0,0 1 0 0 0,0-1 1 0 0,0 0-1 0 0,0 1 0 0 0,-1-1 1 0 0,1 0-1 0 0,0 0 0 0 0,-1 0 0 0 0,1 0 1 0 0,0 1-1 0 0,-1-2-7 0 0,11-10-164 0 0,12-7 22 0 0,-19 15 143 0 0,0 1 0 0 0,1-1 1 0 0,-1 1-1 0 0,1-1 0 0 0,0 1 0 0 0,4-1-1 0 0,-7 2 0 0 0,10-4 0 0 0,-10 5 0 0 0,12 5 0 0 0,-12-3 0 0 0,11 5 31 0 0,-10-4 28 0 0,0-1 0 0 0,1 1 0 0 0,-1-1 0 0 0,1 0 0 0 0,-1 0-1 0 0,3 1-58 0 0,-6-2 3 0 0,0 0 0 0 0,0 0 0 0 0,0-1 0 0 0,0 2 0 0 0,0-1 0 0 0,1 0 0 0 0,-1 0 0 0 0,0 0 0 0 0,0 0 0 0 0,0 0 0 0 0,0 0 0 0 0,0 0-1 0 0,1 0 1 0 0,-1 0 0 0 0,0 0 0 0 0,0 0 0 0 0,0 0 0 0 0,0 0 0 0 0,0 0 0 0 0,0 0 0 0 0,0 0 0 0 0,1 1 0 0 0,-1-1 0 0 0,0 0 0 0 0,0 0 0 0 0,0 0 0 0 0,0 0-1 0 0,0 0 1 0 0,0 0 0 0 0,0 1 0 0 0,0-1 0 0 0,0 0 0 0 0,0 0 0 0 0,0 0 0 0 0,0 0 0 0 0,0 0 0 0 0,0 0 0 0 0,0 1 0 0 0,0-1 0 0 0,0 0 0 0 0,0 0-3 0 0,0 0-7 0 0,0 1 0 0 0,0-1 1 0 0,1 0-1 0 0,-1 0 1 0 0,0 1-1 0 0,0-1 1 0 0,0 0-1 0 0,0 0 1 0 0,0 0-1 0 0,0 1 1 0 0,0-1-1 0 0,0 0 1 0 0,1 0-1 0 0,-1 0 0 0 0,0 1 1 0 0,0-1-1 0 0,0 0 1 0 0,0 0-1 0 0,1 0 1 0 0,-1 0-1 0 0,0 1 1 0 0,0-1-1 0 0,0 0 1 0 0,1 0-1 0 0,-1 0 0 0 0,0 0 1 0 0,0 0-1 0 0,0 0 1 0 0,1 0-1 0 0,-1 0 1 0 0,0 1 6 0 0,1-1 11 0 0,-1 0-4 0 0,1 0 0 0 0,0 0 0 0 0,0 0 0 0 0,0 0 0 0 0,0 1 0 0 0,-1-1 0 0 0,1 0 0 0 0,0 1 0 0 0,0-1 0 0 0,-1 0-1 0 0,1 1 1 0 0,0-1 0 0 0,-1 1 0 0 0,1 0 0 0 0,0-1 0 0 0,-1 1 0 0 0,1-1 0 0 0,-1 1 0 0 0,1 0 0 0 0,-1-1 0 0 0,1 1-1 0 0,-1 0 1 0 0,1 0-7 0 0,11-5 63 0 0,-10 3-93 0 0,0 0 0 0 0,-1 0 0 0 0,1 0-1 0 0,0 0 1 0 0,-1-1 0 0 0,1 1 0 0 0,-1-1 0 0 0,0 1-1 0 0,1-1 1 0 0,-1 1 0 0 0,0-1 0 0 0,0 0 0 0 0,0 1 0 0 0,0-2 30 0 0,11-28 194 0 0,-7 8-121 0 0,-1-1 1 0 0,-1 0-1 0 0,-2 0 0 0 0,0 0 1 0 0,-2-7-74 0 0,1 24 14 0 0,0 5-14 0 0,0 0 0 0 0,0 0 0 0 0,0 0 0 0 0,0 0 0 0 0,-1 0 0 0 0,1 0 0 0 0,-1 0 0 0 0,0 0 0 0 0,0 0 0 0 0,1 2 1 0 0,0 0 0 0 0,0-1 0 0 0,0 1 0 0 0,0 0 0 0 0,0-1 0 0 0,0 1 0 0 0,-1 0 0 0 0,1-1-1 0 0,0 1 1 0 0,0 0 0 0 0,0 0 0 0 0,0-1 0 0 0,-1 1 0 0 0,1 0 0 0 0,0 0 0 0 0,0 0 0 0 0,-1-1 0 0 0,1 1-1 0 0,0 0 1 0 0,0 0 0 0 0,-1 0 0 0 0,1 0 0 0 0,0-1 0 0 0,-1 1 0 0 0,1 0 0 0 0,0 0 0 0 0,-1 0-1 0 0,1 0 1 0 0,0 0 0 0 0,-1 0 0 0 0,1 0 0 0 0,0 0 0 0 0,0 0 0 0 0,-1 0 0 0 0,1 0 0 0 0,0 0 0 0 0,-1 0-1 0 0,1 0 1 0 0,0 0 0 0 0,-1 0 0 0 0,1 0 0 0 0,0 1 0 0 0,-1-1 0 0 0,1 0 0 0 0,0 0 0 0 0,0 0 0 0 0,-1 0-1 0 0,1 1 1 0 0,0-1 0 0 0,0 0 0 0 0,-1 0 0 0 0,1 1 0 0 0,0-1 0 0 0,0 0 0 0 0,0 0-1 0 0,-10 14 1 0 0,9-13-9 0 0,-3 7-67 0 0,0 1 0 0 0,0 0 1 0 0,0 0-1 0 0,1 0 0 0 0,1 0 0 0 0,-1 1 0 0 0,2-1 1 0 0,-1 1-1 0 0,1 0 75 0 0,0 6-8 0 0,1 1-1 0 0,1-1 1 0 0,0 0 0 0 0,1 0-1 0 0,1 1 9 0 0,-2-15-20 0 0,3 21 164 0 0,1-1-1 0 0,3 10-143 0 0,-5-25 28 0 0,-1-1-1 0 0,1 1 1 0 0,0 0 0 0 0,1-1 0 0 0,-1 0-1 0 0,1 0 1 0 0,1 0 0 0 0,-1 0-1 0 0,4 3-27 0 0,-4-7-252 0 0,-1-1 242 0 0,0 0 0 0 0,0-1 0 0 0,1 1-1 0 0,-1-1 1 0 0,0 0 0 0 0,1 1 0 0 0,-1-1-1 0 0,0-1 1 0 0,1 1 0 0 0,-1 0 0 0 0,0-1 0 0 0,1 0-1 0 0,-1 0 1 0 0,0 0 0 0 0,0 0 0 0 0,0 0-1 0 0,0-1 1 0 0,0 1 0 0 0,0-1 0 0 0,0 0-1 0 0,0 0 1 0 0,-1 0 0 0 0,1 0 0 0 0,-1 0-1 0 0,2-1 11 0 0,4-5-329 0 0,0-1-1 0 0,-1 0 0 0 0,1 0 0 0 0,4-9 330 0 0,0 2-441 0 0,-7 7 171 0 0,1 0-1 0 0,-2-1 0 0 0,1 1 0 0 0,2-8 271 0 0,11-23-596 0 0,-12 30 535 0 0,-1 0 0 0 0,0 0 1 0 0,-1 0-1 0 0,0-1 1 0 0,-1 1-1 0 0,0-1 1 0 0,0-1 60 0 0,4-8 21 0 0,-24 68 3300 0 0,-29 89-3248 0 0,43-127-13 0 0,1 0-1 0 0,1-1 0 0 0,-1 2 0 0 0,2-1 0 0 0,-1 4-59 0 0,2-11 60 0 0,-1-3-59 0 0,0 0-1 0 0,0 1 0 0 0,0-1 1 0 0,0 0-1 0 0,0 1 0 0 0,1-1 0 0 0,-1 1 1 0 0,0-1-1 0 0,0 0 0 0 0,0 1 0 0 0,1-1 1 0 0,-1 0-1 0 0,0 0 0 0 0,0 1 1 0 0,1-1-1 0 0,-1 0 0 0 0,0 1 0 0 0,1-1 1 0 0,-1 0-1 0 0,0 0 0 0 0,1 0 0 0 0,-1 1 1 0 0,0-1-1 0 0,1 0 0 0 0,-1 0 1 0 0,0 0-1 0 0,1 0 0 0 0,-1 0 0 0 0,1 0 1 0 0,-1 0-1 0 0,0 0 0 0 0,1 0 0 0 0,-1 0 1 0 0,1 0-1 0 0,-1 0 0 0 0,0 0 1 0 0,1 0-1 0 0,-1 0 0 0 0,1 0 0 0 0,-1 0 0 0 0,1 0 1 0 0,2-1 9 0 0,-1 1 0 0 0,0 0 0 0 0,1 0-1 0 0,-1-1 1 0 0,1 1 0 0 0,-1-1 0 0 0,0 0-1 0 0,0 0 1 0 0,1 1 0 0 0,-1-2 0 0 0,0 1-1 0 0,0 0 1 0 0,0 0 0 0 0,0-1 0 0 0,0 1-1 0 0,0-1-9 0 0,4-4 106 0 0,-1 1 0 0 0,-1-1 0 0 0,1 0 0 0 0,2-4-106 0 0,6-8 112 0 0,-5 6-177 0 0,0 0 0 0 0,0 0 1 0 0,-1-1-1 0 0,-1 0 0 0 0,0-1 0 0 0,-1 1 0 0 0,0-4 65 0 0,8-29 455 0 0,3-26-455 0 0,-8 34 323 0 0,-3 14-225 0 0,-1 0-1 0 0,0-1 1 0 0,-2 1 0 0 0,-1-1-1 0 0,-1 0 1 0 0,-2-4-98 0 0,0 3 185 0 0,-1-1 1 0 0,-2 1 0 0 0,-3-11-186 0 0,4 19 82 0 0,-7-20 144 0 0,10 36-245 0 0,0-1 0 0 0,0 1-1 0 0,0 0 1 0 0,0-1 0 0 0,-1 1 0 0 0,1 0-1 0 0,-1 0 1 0 0,0 0 0 0 0,0 0-1 0 0,1 0 1 0 0,-1 1 0 0 0,0-1-1 0 0,-2 0 20 0 0,4 2 4 0 0,0-1-1 0 0,-1 1 1 0 0,1 0-1 0 0,-1 0 1 0 0,1-1-1 0 0,-1 1 1 0 0,0 0-1 0 0,1 0 1 0 0,-1 0 0 0 0,1 0-1 0 0,-1 0 1 0 0,1 0-1 0 0,-1 0 1 0 0,1 0-1 0 0,-1 0 1 0 0,1 0-1 0 0,-1 0 1 0 0,0 0-1 0 0,1 0 1 0 0,-1 0-1 0 0,1 0 1 0 0,-1 1-1 0 0,1-1 1 0 0,-1 0-1 0 0,1 0 1 0 0,-1 1-1 0 0,1-1-3 0 0,-2 1 38 0 0,1 0 0 0 0,0 1 0 0 0,-1-1 0 0 0,1 0 0 0 0,0 1 1 0 0,0-1-1 0 0,0 1 0 0 0,0-1 0 0 0,0 2-38 0 0,-2 3 117 0 0,0 1 0 0 0,0 0 1 0 0,1-1-1 0 0,-1 6-117 0 0,0 4 17 0 0,0 0 0 0 0,2 1 1 0 0,0-1-1 0 0,1 1 0 0 0,0-1 0 0 0,1 1 0 0 0,2 6-17 0 0,7 32 105 0 0,10 28-105 0 0,-14-56 4 0 0,4 12-17 0 0,27 100-179 0 0,-30-115 123 0 0,2-1 0 0 0,1 0 0 0 0,0-1 0 0 0,11 15 69 0 0,-16-30-1343 0 0,0 0-1 0 0,0-1 1 0 0,5 5 1343 0 0,-4-6-2363 0 0,5 9-4482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18:02.0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0 378 10136 0 0,'7'3'152'0'0,"-6"-2"-82"0"0,0-1-1 0 0,0 1 1 0 0,0 0 0 0 0,1-1-1 0 0,-1 0 1 0 0,0 1 0 0 0,1-1-1 0 0,-1 1 1 0 0,0-1 0 0 0,0 0-1 0 0,1 0-69 0 0,-2 3 160 0 0,5 33-163 0 0,-3-24 657 0 0,0-1-1 0 0,-1 12-653 0 0,-1 31 3083 0 0,1 66-1293 0 0,0-113-1750 0 0,0-1 0 0 0,0 1 0 0 0,1-1 0 0 0,2 7-40 0 0,4 21 515 0 0,-7-30-442 0 0,-1 0 0 0 0,1 0-1 0 0,0-1 1 0 0,0 1 0 0 0,0 0-1 0 0,1 0 1 0 0,-1 0 0 0 0,1-1-1 0 0,0 1 1 0 0,0-1 0 0 0,1 1 0 0 0,-1-1-1 0 0,3 3-72 0 0,-3-4 74 0 0,0-1-1 0 0,0 1 1 0 0,0 0-1 0 0,0-1 1 0 0,1 1-1 0 0,-1-1 1 0 0,1 0-1 0 0,-1 0 1 0 0,1 0-1 0 0,-1 0 0 0 0,1 0 1 0 0,-1 0-1 0 0,1-1 1 0 0,0 1-1 0 0,0-1 1 0 0,-1 0-1 0 0,1 0 1 0 0,0 0-1 0 0,-1 0 1 0 0,3-1-74 0 0,-3 1 97 0 0,1-1 0 0 0,-1 0 1 0 0,1 0-1 0 0,-1 0 0 0 0,0 0 1 0 0,1 0-1 0 0,-1 0 0 0 0,0 0 1 0 0,0-1-1 0 0,0 1 0 0 0,0-1 0 0 0,0 0 1 0 0,0 0-98 0 0,24-28 167 0 0,-16 18-97 0 0,2-4-136 0 0,-1-1-1 0 0,-1 0 1 0 0,0-1 0 0 0,-1 0-1 0 0,-1-1 1 0 0,4-11 66 0 0,17-37 246 0 0,-14 31-126 0 0,-7 22-120 0 0,-6 13-4 0 0,0 0-4 0 0,-2 1 6 0 0,0 0 0 0 0,1-1 0 0 0,-1 1 0 0 0,1 0 0 0 0,-1-1 0 0 0,0 1 0 0 0,1 0 0 0 0,-1-1 0 0 0,1 1 0 0 0,-1 0 0 0 0,1 0 0 0 0,-1-1 0 0 0,1 1 0 0 0,-1 0 0 0 0,1 0 0 0 0,-1 0 0 0 0,1 0 0 0 0,-1 0 0 0 0,1 0 0 0 0,0 0 0 0 0,-1 0-1 0 0,1 0 1 0 0,-1 0 0 0 0,1 0 0 0 0,-1 0 0 0 0,1 0 0 0 0,-1 1 0 0 0,1-1 0 0 0,-1 0 0 0 0,1 0 0 0 0,-1 0 0 0 0,1 1 0 0 0,-1-1 0 0 0,1 1 2 0 0,0 0 45 0 0,1 0-1 0 0,0 0 1 0 0,-1 0-1 0 0,1 0 1 0 0,-1 1 0 0 0,0-1-1 0 0,1 0 1 0 0,-1 1-1 0 0,1 0-44 0 0,3 8 77 0 0,0 1-1 0 0,-1 0 1 0 0,0 0-1 0 0,-1 0 1 0 0,0 0-1 0 0,0 8-76 0 0,5 14 67 0 0,1-1-70 0 0,-6-15 73 0 0,2 0-1 0 0,0-1 0 0 0,1 1 0 0 0,5 7-69 0 0,-9-20 44 0 0,1 0 0 0 0,-1 0-1 0 0,1-1 1 0 0,0 1-1 0 0,3 1-43 0 0,-3-2 53 0 0,0 0 0 0 0,0 1 0 0 0,0 0 0 0 0,0-1 0 0 0,-1 1 0 0 0,1 1-53 0 0,-1-1 39 0 0,12 14 131 0 0,-12-16-152 0 0,4 6-17 0 0,-2-1-75 0 0,-3-6-73 0 0,-1-1-20 0 0,0 0-1 0 0,0 0-108 0 0,0 0-453 0 0,0 0-198 0 0,0 0-803 0 0,0 0-3223 0 0,0 0-1375 0 0</inkml:trace>
  <inkml:trace contextRef="#ctx0" brushRef="#br0" timeOffset="1184.023">665 289 11520 0 0,'1'0'886'0'0,"0"1"-425"0"0,0-1 0 0 0,0 1 0 0 0,0-1 0 0 0,0 1 0 0 0,0 0-1 0 0,0-1 1 0 0,0 1 0 0 0,0 0 0 0 0,0 0 0 0 0,-1 0 0 0 0,1 0-1 0 0,0 0 1 0 0,-1 0 0 0 0,2 1-461 0 0,-7 1 4517 0 0,-3 0-4947 0 0,5-2-648 0 0,0 0 1098 0 0,-1 0 0 0 0,1 0 0 0 0,0 1 0 0 0,-1 0-1 0 0,1-1 1 0 0,0 1 0 0 0,0 0 0 0 0,0 1 0 0 0,0-1 0 0 0,1 0-1 0 0,-1 1 1 0 0,1 0 0 0 0,-1-1 0 0 0,1 1 0 0 0,0 0 0 0 0,0 0-1 0 0,0 0 1 0 0,0 1 0 0 0,1-1 0 0 0,0 0 0 0 0,-1 1 0 0 0,1-1-1 0 0,0 1 1 0 0,0 0-20 0 0,1 1 33 0 0,-1-1 0 0 0,1 1-1 0 0,0 0 1 0 0,1-1 0 0 0,-1 1-1 0 0,1 0 1 0 0,0-1 0 0 0,0 1-1 0 0,0-1 1 0 0,1 1 0 0 0,0 0-33 0 0,-1 1 16 0 0,5 9 11 0 0,1-1 1 0 0,0 1-1 0 0,0-1 0 0 0,8 9-27 0 0,-7-11 15 0 0,-1 0 0 0 0,0 1 1 0 0,-1 0-1 0 0,0 0 0 0 0,-1 0 0 0 0,2 7-15 0 0,-6-13 0 0 0,1-3 0 0 0,-1 0 0 0 0,0 0 0 0 0,-1 0 0 0 0,1-1 0 0 0,-1 1 0 0 0,1 0 0 0 0,-1 0 0 0 0,-1 0 0 0 0,1 0 0 0 0,0 0 0 0 0,-1 0 0 0 0,0 2 0 0 0,0-3-9 0 0,0 0 0 0 0,1-1 0 0 0,-1 1-1 0 0,0-1 1 0 0,-1 1 0 0 0,1-1 0 0 0,0 0-1 0 0,-1 1 1 0 0,1-1 0 0 0,-1 0-1 0 0,0 0 1 0 0,1 0 0 0 0,-1 0 0 0 0,0 0-1 0 0,0 0 1 0 0,0-1 0 0 0,-2 2 9 0 0,-3-2-52 0 0,1-1 0 0 0,-1 1 1 0 0,1-1-1 0 0,-1 0 0 0 0,1-1 0 0 0,-1 0 0 0 0,-1 0 52 0 0,-2-1-24 0 0,1-1-1 0 0,-1 0 1 0 0,1 0 0 0 0,-1-1-1 0 0,1 0 1 0 0,0-1-1 0 0,1 0 1 0 0,-1-1-1 0 0,-3-2 25 0 0,8 5-16 0 0,-14-15-28 0 0,17 17 45 0 0,0-2-3 0 0,5-8 14 0 0,-3 10-6 0 0,1 0 1 0 0,-1 0-1 0 0,0 1 1 0 0,0-1-1 0 0,1 0 1 0 0,-1 1-1 0 0,0-1 0 0 0,1 0 1 0 0,-1 1-1 0 0,0 0 1 0 0,1-1-1 0 0,-1 1 0 0 0,1 0 1 0 0,-1 0-1 0 0,1 0 1 0 0,-1 0-1 0 0,0 0 1 0 0,1 0-7 0 0,5-1 12 0 0,7-1 5 0 0,0 1 0 0 0,-1 1-1 0 0,1 0 1 0 0,0 0 0 0 0,0 1 0 0 0,-1 1-1 0 0,9 2-16 0 0,-16-3-33 0 0,0 0-1 0 0,0-1 0 0 0,0 1 0 0 0,0-2 1 0 0,0 1-1 0 0,1-1 0 0 0,-1 0 1 0 0,0 0-1 0 0,0 0 0 0 0,-1-1 0 0 0,1 0 1 0 0,0 0-1 0 0,0-1 0 0 0,4-2 34 0 0,0-1-58 0 0,1-1-1 0 0,-1-1 0 0 0,0 0 1 0 0,0 0-1 0 0,-1-1 0 0 0,5-6 59 0 0,0 0 32 0 0,-1-1-1 0 0,5-9-31 0 0,-14 19 31 0 0,0-1 0 0 0,0 1 0 0 0,-1-1 1 0 0,0 0-1 0 0,0 0 0 0 0,0 0 0 0 0,-1 0 0 0 0,0-3-31 0 0,3-4-124 0 0,-5 13 110 0 0,1 0 0 0 0,0 0 0 0 0,-1 0 1 0 0,1 0-1 0 0,-1-1 0 0 0,0 1 0 0 0,1 0 0 0 0,-1 0 0 0 0,0-1 0 0 0,0 1 0 0 0,0 0 0 0 0,0 0 1 0 0,0-1-1 0 0,0 0 14 0 0,0 1-4 0 0,0 1 0 0 0,0 0 1 0 0,-1-1-1 0 0,1 1 0 0 0,0-1 1 0 0,0 1-1 0 0,0-1 1 0 0,0 1-1 0 0,0 0 0 0 0,-1-1 1 0 0,1 1-1 0 0,0-1 0 0 0,0 1 1 0 0,-1 0-1 0 0,1-1 0 0 0,0 1 1 0 0,-1 0-1 0 0,1 0 1 0 0,0-1-1 0 0,-1 1 0 0 0,1 0 1 0 0,0-1-1 0 0,-1 1 0 0 0,1 0 1 0 0,-1 0-1 0 0,1 0 0 0 0,0 0 1 0 0,-1-1-1 0 0,1 1 1 0 0,-1 0 3 0 0,-3 2-61 0 0,1 0-83 0 0,0-1 1 0 0,0 1-1 0 0,0 0 0 0 0,1 0 0 0 0,-1 1 0 0 0,1-1 0 0 0,-1 0 0 0 0,1 1 0 0 0,0 0 1 0 0,0-1-1 0 0,-2 3 144 0 0,-18 34-626 0 0,19-31 481 0 0,0 0 0 0 0,0 1-1 0 0,1-1 1 0 0,1 1 0 0 0,-1-1-1 0 0,1 1 1 0 0,1 0 0 0 0,0 0-1 0 0,0-1 1 0 0,1 1 0 0 0,0 0-1 0 0,1 6 146 0 0,-1-5 24 0 0,-1-8-60 0 0,0-1 1 0 0,0 1-1 0 0,0-1 0 0 0,0 1 0 0 0,1-1 1 0 0,-1 1-1 0 0,0 0 0 0 0,1-1 0 0 0,-1 1 0 0 0,1-1 1 0 0,0 0-1 0 0,-1 1 0 0 0,2 0 36 0 0,0 2-29 0 0,-1-3-22 0 0,0 0 0 0 0,-1-1 0 0 0,1 1 0 0 0,-1 0 0 0 0,1 0 0 0 0,0 0-1 0 0,0 0 1 0 0,-1-1 0 0 0,1 1 0 0 0,0 0 0 0 0,0-1 0 0 0,0 1 0 0 0,0-1-1 0 0,0 1 1 0 0,0-1 0 0 0,0 1 0 0 0,0-1 0 0 0,0 0 0 0 0,0 1 0 0 0,0-1 0 0 0,1 0 51 0 0,4 0-70 0 0,0-1 1 0 0,-1 0 0 0 0,1 0 0 0 0,0 0 0 0 0,0-1 0 0 0,-1 1 0 0 0,1-1 0 0 0,-1-1 0 0 0,1 1 0 0 0,-1-1 0 0 0,0 0 0 0 0,0 0 0 0 0,0-1 0 0 0,-1 1 0 0 0,1-1 0 0 0,-1 0 0 0 0,0 0 0 0 0,0-1 0 0 0,2-2 69 0 0,22-17-33 0 0,-22 20 23 0 0,0-1 0 0 0,0 1 0 0 0,-1-1 1 0 0,4-5 9 0 0,-5 6 8 0 0,-1 0 0 0 0,1 1 0 0 0,1 0 0 0 0,-1-1 0 0 0,0 1 0 0 0,1 1 0 0 0,3-3-8 0 0,-2 2 16 0 0,-1 0 0 0 0,0-1 0 0 0,0 1 0 0 0,0-1 0 0 0,4-4-16 0 0,-5 4 32 0 0,0 0 0 0 0,0 0 0 0 0,0 1 0 0 0,0 0 0 0 0,0 0 0 0 0,1 0 0 0 0,2-2-32 0 0,6-2-255 0 0,-12 6 359 0 0,-1 1 0 0 0,1-1 0 0 0,-1 1 0 0 0,1 0 0 0 0,-1-1 0 0 0,1 1 0 0 0,-1 0 0 0 0,1-1 0 0 0,0 1 0 0 0,-1 0 0 0 0,1 0 0 0 0,0-1 0 0 0,-1 1 0 0 0,1 0 0 0 0,0 0 0 0 0,-1 0 0 0 0,1 0-104 0 0,-1 1 69 0 0,0 0 0 0 0,1 0 0 0 0,-1 0 0 0 0,0 0 0 0 0,0 0 0 0 0,0 0 0 0 0,0 0-1 0 0,0 0 1 0 0,-1 0 0 0 0,1 0 0 0 0,0 0 0 0 0,0 0 0 0 0,-1 0 0 0 0,1 0 0 0 0,0 0-1 0 0,-1 0-68 0 0,-3 8 11 0 0,1 0 0 0 0,-1 0 0 0 0,-1 0 0 0 0,-3 4-11 0 0,3-4 72 0 0,0 0 0 0 0,0 0 0 0 0,1 0 0 0 0,-2 7-72 0 0,1 0 243 0 0,1-3-124 0 0,0-1 0 0 0,1 1-1 0 0,1 0 1 0 0,0 0-1 0 0,0 4-118 0 0,2-14 13 0 0,0-1 0 0 0,0 0-1 0 0,1 1 1 0 0,-1-1-1 0 0,1 1 1 0 0,-1-1 0 0 0,1 0-1 0 0,0 0 1 0 0,0 1-1 0 0,0-1 1 0 0,0 0 0 0 0,0 0-1 0 0,1 0 1 0 0,-1 0 0 0 0,1 0-1 0 0,-1 0 1 0 0,1 0-1 0 0,0-1 1 0 0,-1 1 0 0 0,1-1-1 0 0,0 1 1 0 0,2 0-13 0 0,-3-1 6 0 0,0-1-1 0 0,0 0 1 0 0,0 1 0 0 0,0-1 0 0 0,1 0-1 0 0,-1 1 1 0 0,0-1 0 0 0,0 0 0 0 0,0 0-1 0 0,1 0 1 0 0,-1 0 0 0 0,0 0 0 0 0,0-1-1 0 0,0 1 1 0 0,0 0 0 0 0,1 0 0 0 0,-1-1-1 0 0,0 1 1 0 0,0-1 0 0 0,0 1-6 0 0,25-13 76 0 0,-21 10-54 0 0,2 0-11 0 0,-1-1-1 0 0,1 0 0 0 0,-1-1 1 0 0,0 0-1 0 0,-1 0 1 0 0,1 0-1 0 0,-1 0 1 0 0,1-2-11 0 0,3-5 30 0 0,0-1 0 0 0,-1 0-1 0 0,3-7-29 0 0,7-11 69 0 0,-9 17-42 0 0,-1-1 0 0 0,0 0 0 0 0,-1 0 1 0 0,-1 0-1 0 0,0-1 0 0 0,-1 0 0 0 0,0-5-27 0 0,4-35 149 0 0,-2 0 1 0 0,-3 0-1 0 0,-3-6-149 0 0,-2 47 109 0 0,0 0-1 0 0,-1 0 0 0 0,-3-8-108 0 0,4 20 23 0 0,0-1-1 0 0,-1 1 1 0 0,1 0-1 0 0,-1 1 1 0 0,0-1-1 0 0,0 0 1 0 0,0 0-1 0 0,-1 1-22 0 0,3 1 11 0 0,-1-1-1 0 0,0 1 0 0 0,0 0 1 0 0,0 0-1 0 0,0 0 1 0 0,0 0-1 0 0,0 1 0 0 0,0-1 1 0 0,0 0-1 0 0,0 0 1 0 0,0 1-1 0 0,-1-1 0 0 0,1 0 1 0 0,0 1-1 0 0,0-1 1 0 0,-1 1-1 0 0,1 0 0 0 0,0-1 1 0 0,-2 1-11 0 0,1 1 13 0 0,1 0 0 0 0,-1 0 0 0 0,0 0 1 0 0,0 0-1 0 0,1 0 0 0 0,-1 1 0 0 0,1-1 0 0 0,-1 0 1 0 0,1 1-1 0 0,-1-1 0 0 0,1 1 0 0 0,0 0 1 0 0,0 0-1 0 0,0-1 0 0 0,0 1 0 0 0,0 0 0 0 0,-1 1-13 0 0,-13 39 182 0 0,12-29-110 0 0,1-6-33 0 0,0 0 0 0 0,1 0-1 0 0,0 0 1 0 0,0 0 0 0 0,1 0-1 0 0,0 1 1 0 0,0 5-39 0 0,10 52 217 0 0,-5-37-133 0 0,7 38 38 0 0,2-2-1 0 0,4 0 0 0 0,6 9-121 0 0,-19-55-2 0 0,-4-14-1 0 0,0 0-1 0 0,0 0 1 0 0,0 0-1 0 0,1 0 1 0 0,-1 0-1 0 0,1 0 1 0 0,0-1-1 0 0,0 1 1 0 0,0 0-1 0 0,0-1 1 0 0,1 0-1 0 0,0 1 4 0 0,14 10-576 0 0,-16-14 282 0 0,-1 0-1 0 0,1 0 1 0 0,-1 1-1 0 0,1-1 1 0 0,0 0-1 0 0,-1 0 1 0 0,1 0-1 0 0,0 0 1 0 0,-1 0-1 0 0,1 0 1 0 0,0 0 0 0 0,-1 0-1 0 0,1 0 1 0 0,0 0-1 0 0,-1 0 1 0 0,1 0-1 0 0,0-1 295 0 0,1 1-1231 0 0,7-3-5343 0 0</inkml:trace>
  <inkml:trace contextRef="#ctx0" brushRef="#br0" timeOffset="1909.992">1634 208 13560 0 0,'0'-10'621'0'0,"0"8"-12"0"0,0 2-290 0 0,2-1 228 0 0,10-3 497 0 0,-9 3-816 0 0,0 1 0 0 0,-1-1 0 0 0,1 0 0 0 0,0 0-1 0 0,0-1 1 0 0,-1 1 0 0 0,1-1-228 0 0,13-8 841 0 0,-12 8-681 0 0,-1 0 0 0 0,0 0-1 0 0,0 0 1 0 0,0-1-1 0 0,0 1 1 0 0,0-1-160 0 0,0 0 209 0 0,1 0 0 0 0,1 0 0 0 0,-1 0 0 0 0,0 0 1 0 0,1 1-1 0 0,3-2-209 0 0,4-3 136 0 0,-7 4-89 0 0,1 1 0 0 0,-1-1 0 0 0,1 1 0 0 0,-1 0 0 0 0,1 1 1 0 0,0 0-1 0 0,0-1 0 0 0,0 2 0 0 0,-1-1 0 0 0,1 1 0 0 0,4 0-47 0 0,-6 0 58 0 0,0 0-1 0 0,0 0 0 0 0,0 1 1 0 0,1 0-1 0 0,-1 0 0 0 0,0 0 1 0 0,0 0-1 0 0,-1 1 0 0 0,1 0 1 0 0,0-1-1 0 0,0 1 0 0 0,-1 1 1 0 0,1-1-1 0 0,-1 0 0 0 0,0 1 1 0 0,0 0-1 0 0,1 0-57 0 0,-2-1 1 0 0,-1 0 1 0 0,0 0-1 0 0,0 0 1 0 0,0 0-1 0 0,0 0 0 0 0,0 0 1 0 0,0 1-1 0 0,0-1 1 0 0,-1 0-1 0 0,1 0 0 0 0,-1 1 1 0 0,0-1-1 0 0,1 0 1 0 0,-1 1-1 0 0,0-1 0 0 0,-1 0 1 0 0,1 0-2 0 0,-1 10-3 0 0,0-1 1 0 0,-1 0 0 0 0,-1 1 2 0 0,-1 3-6 0 0,1-1-24 0 0,-1-1 0 0 0,-1 0 0 0 0,0 0 0 0 0,-7 10 30 0 0,5-7-16 0 0,-7 11-24 0 0,0-1 0 0 0,-2 0 0 0 0,-2 1 40 0 0,7-13-20 0 0,1-1 1 0 0,-2-1 0 0 0,0 0-1 0 0,-3 2 20 0 0,1-5 0 0 0,14-9 0 0 0,0 0 0 0 0,-1 0 0 0 0,1 1 0 0 0,0-1 0 0 0,0 0 0 0 0,-1 0 0 0 0,1 0 0 0 0,0 0-1 0 0,-1 0 1 0 0,1 1 0 0 0,0-1 0 0 0,0 0 0 0 0,-1 0 0 0 0,1 0 0 0 0,0 0 0 0 0,-1 0 0 0 0,1 0 0 0 0,0 0-1 0 0,-1 0 1 0 0,1 0 0 0 0,0 0 0 0 0,0 0 0 0 0,-1 0 0 0 0,1-1 0 0 0,0 1 0 0 0,-1 0 0 0 0,1 0 0 0 0,0 0-1 0 0,0 0 1 0 0,-1 0 0 0 0,1-1 0 0 0,0 1 0 0 0,0 0 0 0 0,-1 0 0 0 0,1 0 0 0 0,0-1 0 0 0,0 1 0 0 0,-1 0 0 0 0,1-1 3 0 0,0 0 1 0 0,0 0-1 0 0,1 1 1 0 0,-1-1 0 0 0,0 0-1 0 0,0 0 1 0 0,0 1 0 0 0,0-1-1 0 0,1 0 1 0 0,-1 1 0 0 0,0-1-1 0 0,1 0 1 0 0,-1 1 0 0 0,1-1-1 0 0,-1 0 1 0 0,0 1 0 0 0,1-1-1 0 0,-1 0 1 0 0,1 1 0 0 0,0-1-4 0 0,1-1 18 0 0,-1 1 0 0 0,1-1 1 0 0,0 0-1 0 0,0 1 0 0 0,0-1 1 0 0,0 1-1 0 0,1 0 0 0 0,-1-1 1 0 0,0 1-1 0 0,0 0 0 0 0,1 1 1 0 0,-1-1-1 0 0,1 0 0 0 0,-1 1 1 0 0,2-1-19 0 0,1 1 20 0 0,0-1 1 0 0,-1 1 0 0 0,1 1-1 0 0,0-1 1 0 0,-1 1 0 0 0,1 0-1 0 0,-1 0 1 0 0,3 0-21 0 0,7 4 36 0 0,-1 1 0 0 0,0 0 1 0 0,0 0-1 0 0,0 2 0 0 0,0 0-36 0 0,-5-3 18 0 0,-1 1 0 0 0,0 0 0 0 0,0 0 0 0 0,2 3-18 0 0,10 10-243 0 0,-17-18 114 0 0,-2-1-176 0 0,0 0-719 0 0,0 0-316 0 0,0 0-1116 0 0,0 0-4225 0 0</inkml:trace>
  <inkml:trace contextRef="#ctx0" brushRef="#br0" timeOffset="2673.09">2058 110 4608 0 0,'0'0'353'0'0,"6"4"-218"0"0,-2-3 428 0 0,0 1 1 0 0,0-1-1 0 0,-1 1 1 0 0,1 0-1 0 0,-1 0 1 0 0,1 1-1 0 0,-1-1 1 0 0,0 1-1 0 0,0 0 0 0 0,0-1 1 0 0,0 1-1 0 0,0 1 1 0 0,-1-1-1 0 0,0 0 1 0 0,1 0-1 0 0,-1 1 1 0 0,0 0-1 0 0,0 0-563 0 0,7 18 761 0 0,-1-1-1 0 0,-2 1 0 0 0,3 10-760 0 0,-8-23 63 0 0,0 0-1 0 0,-1 1 1 0 0,0-1-1 0 0,0 8-62 0 0,-1 3 769 0 0,1-19-648 0 0,0-1-47 0 0,0 0 11 0 0,0-1-16 0 0,0-1-48 0 0,13-11 92 0 0,-8 7-90 0 0,-1 1-1 0 0,1 0 1 0 0,-1-1 0 0 0,-1 0 0 0 0,1 0-1 0 0,-1 0 1 0 0,0-1 0 0 0,1-2-23 0 0,-1 2 1 0 0,0 0-1 0 0,1 0 1 0 0,0 0-1 0 0,0 1 1 0 0,0 0 0 0 0,1 0-1 0 0,2-2 0 0 0,2 1 0 0 0,-7 7-8 0 0,-1-1 0 0 0,1 1 0 0 0,0 0-1 0 0,-1-1 1 0 0,1 1 0 0 0,0 0 0 0 0,-1 0-1 0 0,1 0 1 0 0,-1 0 0 0 0,1 1 0 0 0,0-1-1 0 0,-1 0 1 0 0,1 1 0 0 0,0-1-1 0 0,-1 1 1 0 0,1-1 0 0 0,-1 1 0 0 0,1 0-1 0 0,-1 0 1 0 0,0 0 0 0 0,1 0 0 0 0,-1 0-1 0 0,0 0 1 0 0,1 0 0 0 0,-1 0 0 0 0,0 0-1 0 0,0 1 1 0 0,0-1 0 0 0,0 0 0 0 0,0 1-1 0 0,0-1 1 0 0,0 1 8 0 0,2 5-24 0 0,0-1 0 0 0,0 0 0 0 0,0 1 0 0 0,-1-1 0 0 0,0 1 0 0 0,1 7 24 0 0,-3-12 1 0 0,0-1-1 0 0,0-1 1 0 0,0 1-1 0 0,0-1 1 0 0,0 1-1 0 0,0-1 0 0 0,0 1 1 0 0,0-1-1 0 0,0 1 1 0 0,0-1-1 0 0,1 1 1 0 0,-1-1-1 0 0,0 1 0 0 0,0-1 1 0 0,0 1-1 0 0,1-1 1 0 0,-1 1-1 0 0,0-1 1 0 0,1 1-1 0 0,-1-1 0 0 0,0 0 1 0 0,1 1-1 0 0,-1-1 1 0 0,1 0-1 0 0,-1 1 0 0 0,1-1 9 0 0,1 0 0 0 0,-1 0 0 0 0,1-1 0 0 0,-1 1 0 0 0,0 0 0 0 0,1-1 0 0 0,-1 1 0 0 0,0 0 0 0 0,0-1 0 0 0,1 0 0 0 0,-1 1 0 0 0,0-1-1 0 0,0 0 1 0 0,0 0-9 0 0,2 0-1 0 0,-1-1 0 0 0,0 0 1 0 0,0 0-1 0 0,0 0 0 0 0,0 0 0 0 0,0 0 0 0 0,0-2 1 0 0,20-22 78 0 0,-19 23-18 0 0,0-4-48 0 0,0-9-12 0 0,-3 16 0 0 0,0 0 0 0 0,-1 0 1 0 0,1 0-1 0 0,0 0 0 0 0,0 0 0 0 0,0 0 0 0 0,0 0 0 0 0,0 0 1 0 0,0 0-1 0 0,0 0 0 0 0,0 0 0 0 0,0 0 0 0 0,0 0 1 0 0,-1 0-1 0 0,1 0 0 0 0,0 0 0 0 0,0 0 0 0 0,0 0 0 0 0,0 0 1 0 0,0 0-1 0 0,0 0 0 0 0,0 0 0 0 0,0 0 0 0 0,0 0 0 0 0,0 0 1 0 0,0 0-1 0 0,0 0 0 0 0,-1 0 0 0 0,1 0 0 0 0,0 1 0 0 0,0-1 1 0 0,0 0-1 0 0,0 0 0 0 0,0 0 0 0 0,0 0 0 0 0,0 0 0 0 0,0 0 1 0 0,0 0-1 0 0,0 0 0 0 0,0 0 0 0 0,0 0 0 0 0,0 0 1 0 0,0 1-1 0 0,0-1 0 0 0,0 0 0 0 0,0 0 0 0 0,0 0 0 0 0,0 0 1 0 0,0 0-1 0 0,0 0 0 0 0,0 0 0 0 0,0 0 0 0 0,0 0 0 0 0,0 0 1 0 0,0 1-1 0 0,0-1 0 0 0,0 0 0 0 0,0 0 0 0 0,1 0 0 0 0,-1 0 1 0 0,0 0-1 0 0,0 0 0 0 0,0 0 0 0 0,0 0 0 0 0,-4 7 65 0 0,2 0-45 0 0,1 0-1 0 0,-1 1 0 0 0,2-1 0 0 0,-1 0 0 0 0,1 1 1 0 0,0-1-1 0 0,1 0 0 0 0,0 0 0 0 0,0 1 0 0 0,1 2-19 0 0,3 0 24 0 0,0 1 24 0 0,2 4-32 0 0,-4-14-4 0 0,-1-1 4 0 0,-1 0 20 0 0,1 1-1 0 0,-1-1 0 0 0,1 1 0 0 0,-1-1 0 0 0,1 0 0 0 0,-1 0 0 0 0,1 0 0 0 0,-1 0 0 0 0,1 0 0 0 0,-1 0 1 0 0,1 0-1 0 0,-1 0 0 0 0,1-1 0 0 0,-1 1 0 0 0,1-1 0 0 0,-1 1 0 0 0,1-1 0 0 0,-1 1 0 0 0,0-1 1 0 0,1 0-1 0 0,0 0-35 0 0,24-20 428 0 0,-26 21-418 0 0,6-7 82 0 0,0 0 0 0 0,0 0 1 0 0,-1-1-1 0 0,-1 0 0 0 0,1 0 0 0 0,2-8-92 0 0,1 1 55 0 0,-4 7-50 0 0,0 0-1 0 0,0-1 1 0 0,-1 1-1 0 0,-1-1 1 0 0,1 0-1 0 0,-1 0 1 0 0,-1 0-1 0 0,1 0 1 0 0,-1 0-1 0 0,-1 0 1 0 0,0 0-1 0 0,0 0 1 0 0,-1 0-1 0 0,0 0 1 0 0,-1 0-1 0 0,-2-8-4 0 0,-1-1 7 0 0,-6-22-22 0 0,10 38 21 0 0,0 1 0 0 0,0-1 0 0 0,1 0 0 0 0,-1 0-1 0 0,-1 1 1 0 0,1-1 0 0 0,0 0 0 0 0,0 1 0 0 0,0-1-1 0 0,-1 1 1 0 0,1 0 0 0 0,-1-1 0 0 0,1 1 0 0 0,-1 0-1 0 0,0 0 1 0 0,1 0 0 0 0,-2 0-6 0 0,-11 0 56 0 0,14 1-59 0 0,0 0 0 0 0,-1 1 0 0 0,1-1-1 0 0,0 0 1 0 0,-1 0 0 0 0,1 1 0 0 0,0-1 0 0 0,-1 0 0 0 0,1 1-1 0 0,0-1 1 0 0,0 0 0 0 0,-1 1 0 0 0,1-1 0 0 0,0 0 0 0 0,0 1-1 0 0,0-1 1 0 0,-1 0 0 0 0,1 1 0 0 0,0-1 0 0 0,0 1 3 0 0,-1 1-4 0 0,-3 4 32 0 0,0 0 0 0 0,1 1 0 0 0,0 0 0 0 0,0-1 0 0 0,1 1 0 0 0,-1 0 0 0 0,1 0 0 0 0,1 1-28 0 0,-2 6 87 0 0,2 1 0 0 0,0-1-1 0 0,0 11-86 0 0,1-9-5 0 0,0 12 6 0 0,1 1-1 0 0,1-1 0 0 0,4 21 0 0 0,-4-40-240 0 0,-1 0-1 0 0,0 0 0 0 0,0 0 0 0 0,-1 5 241 0 0,-5 20-6928 0 0,1-18 892 0 0</inkml:trace>
  <inkml:trace contextRef="#ctx0" brushRef="#br0" timeOffset="3229.695">879 931 17503 0 0,'5'20'2363'0'0,"-5"-20"-1875"0"0,0 0 21 0 0,-1 2-493 0 0,1-1 0 0 0,0 1 0 0 0,-1-1 0 0 0,1 1 0 0 0,-1-1 0 0 0,0 0 0 0 0,1 1 0 0 0,-1-1 0 0 0,0 0 0 0 0,0 0 0 0 0,0 0 0 0 0,0 1 0 0 0,0-1 0 0 0,0 0 0 0 0,0 0 0 0 0,0 0 0 0 0,0 0 0 0 0,-1-1 0 0 0,1 1 0 0 0,0 0 0 0 0,0 0 0 0 0,-1-1 0 0 0,1 1 0 0 0,-1-1 0 0 0,0 1-16 0 0,-14 8-32 0 0,-9 10 22 0 0,15-13 92 0 0,1 0 0 0 0,1 1 0 0 0,-2 1-82 0 0,8-7 7 0 0,0 1-2 0 0,0 14-5 0 0,2-13 0 0 0,2 5 0 0 0,15 5 0 0 0,1-3-1 0 0,-15-9 27 0 0,0 0 1 0 0,0 1-1 0 0,0 0 1 0 0,0-1-1 0 0,-1 1 0 0 0,1 0 1 0 0,-1 0-1 0 0,1 1 1 0 0,-1-1-1 0 0,2 2-26 0 0,5 8 445 0 0,1-1 1 0 0,1 0-1 0 0,8 7-445 0 0,-18-17 11 0 0,0 0 0 0 0,1 1 1 0 0,-1-1-1 0 0,0 1 0 0 0,0-1 0 0 0,0 1 0 0 0,0 0 1 0 0,0-1-1 0 0,-1 1 0 0 0,1 0 0 0 0,0 0 0 0 0,-1 0-11 0 0,2 3-103 0 0,0 2-10 0 0,0 0 0 0 0,-1 1 0 0 0,0-1 0 0 0,0 1 0 0 0,-1-1 0 0 0,0 1 0 0 0,0-1 0 0 0,-1 1 0 0 0,1-1 0 0 0,-2 1 0 0 0,1-1 0 0 0,-1 0 0 0 0,0 1 0 0 0,-1-1 113 0 0,2-5 2 0 0,0 0 0 0 0,0 1 1 0 0,0-1-1 0 0,0 0 0 0 0,0 0 0 0 0,-1-1 0 0 0,1 1 0 0 0,-1 0 0 0 0,1 0 0 0 0,-1-1 0 0 0,0 1 0 0 0,0-1 0 0 0,1 1 0 0 0,-1-1 0 0 0,0 0 0 0 0,0 0 1 0 0,-1 1-1 0 0,1-2 0 0 0,0 1 0 0 0,0 0 0 0 0,0 0 0 0 0,-1-1 0 0 0,1 1 0 0 0,-2-1-2 0 0,1 0-38 0 0,-1 1-1 0 0,1-2 0 0 0,0 1 1 0 0,-1 0-1 0 0,1-1 1 0 0,-1 0-1 0 0,1 0 1 0 0,0 0-1 0 0,0 0 1 0 0,0 0-1 0 0,-1 0 1 0 0,1-1-1 0 0,0 0 1 0 0,1 0-1 0 0,-1 1 1 0 0,0-2 38 0 0,-6-3-538 0 0,7 5-30 0 0,0 0 1 0 0,1 0-1 0 0,-1 0 1 0 0,1 0-1 0 0,-1 0 0 0 0,1 0 1 0 0,-1 0-1 0 0,1-1 1 0 0,0 1-1 0 0,0-1 1 0 0,-1 0 567 0 0,-4-14-6116 0 0</inkml:trace>
  <inkml:trace contextRef="#ctx0" brushRef="#br0" timeOffset="3593.816">980 795 5064 0 0,'1'0'389'0'0,"2"2"-77"0"0,-1-1-1 0 0,1 1 0 0 0,0 0 1 0 0,-1-1-1 0 0,1 1 0 0 0,-1 0 1 0 0,0 1-1 0 0,1-1 0 0 0,-1 0 1 0 0,0 1-1 0 0,-1-1 1 0 0,1 1-1 0 0,0-1 0 0 0,-1 1 1 0 0,1 0-1 0 0,-1 0 0 0 0,0 0 1 0 0,0-1-1 0 0,0 1 0 0 0,0 1-311 0 0,6 12 1998 0 0,-3-9-1774 0 0,0-1 0 0 0,0 1-1 0 0,-1 1 1 0 0,0-1 0 0 0,0 0-1 0 0,-1 1 1 0 0,0-1 0 0 0,0 1 0 0 0,0 6-224 0 0,12 75 537 0 0,-5-9-462 0 0,-1-20-154 0 0,7 50-2377 0 0,-12-98-2561 0 0</inkml:trace>
  <inkml:trace contextRef="#ctx0" brushRef="#br0" timeOffset="3961.554">1143 1017 11888 0 0,'0'0'546'0'0,"0"0"-10"0"0,-9-1-322 0 0,8 1-175 0 0,-1 0 0 0 0,1-1 1 0 0,0 1-1 0 0,-1 0 1 0 0,1 0-1 0 0,0 0 0 0 0,0 0 1 0 0,-1 0-1 0 0,1 1 1 0 0,0-1-1 0 0,-1 0 1 0 0,1 0-1 0 0,0 1 0 0 0,0-1 1 0 0,-1 1-1 0 0,1 0 1 0 0,0-1-1 0 0,0 1 0 0 0,-1 0-39 0 0,0 0 109 0 0,1 0 0 0 0,-1 0 0 0 0,-1 0 0 0 0,1 0 0 0 0,0-1 0 0 0,0 1 0 0 0,0 0 0 0 0,-1-1-109 0 0,-30 9 1706 0 0,27-7-1587 0 0,1-1 0 0 0,-1 1-1 0 0,1-1 1 0 0,-1 0 0 0 0,1 0-1 0 0,-3 0-118 0 0,1-1 137 0 0,1 1-1 0 0,-1 0 1 0 0,0 0-1 0 0,1 1 1 0 0,-1 0-1 0 0,-4 2-136 0 0,-16 5-1811 0 0,27-9-4043 0 0</inkml:trace>
  <inkml:trace contextRef="#ctx0" brushRef="#br0" timeOffset="4330.959">1370 1074 12264 0 0,'-10'-5'1073'0'0,"10"5"-994"0"0,0-1 0 0 0,0 1 1 0 0,0 0-1 0 0,0 0 1 0 0,0-1-1 0 0,0 1 0 0 0,0 0 1 0 0,1-1-1 0 0,-1 1 0 0 0,0 0 1 0 0,0-1-1 0 0,0 1 0 0 0,0 0 1 0 0,0 0-1 0 0,1-1 1 0 0,-1 1-1 0 0,0 0 0 0 0,0 0 1 0 0,1-1-1 0 0,-1 1 0 0 0,0 0 1 0 0,0 0-1 0 0,1 0 0 0 0,-1 0 1 0 0,0-1-1 0 0,0 1 1 0 0,1 0-80 0 0,0-1 636 0 0,-1 1-151 0 0,0 0-63 0 0,0 0-7 0 0,0 0-38 0 0,0 0-135 0 0,-10-11 268 0 0,6 10-452 0 0,0 0 0 0 0,0 1 0 0 0,0 0 0 0 0,0 0 0 0 0,0 0 0 0 0,0 0 0 0 0,-1 0-58 0 0,-7 1 188 0 0,10-1-154 0 0,1 0 0 0 0,-1 1 0 0 0,0-1 0 0 0,1 1 0 0 0,-1-1-1 0 0,1 1 1 0 0,-1 0 0 0 0,1 0 0 0 0,-1 0 0 0 0,1 0 0 0 0,-1 0 0 0 0,1 0 0 0 0,-1 0-34 0 0,-6 5 197 0 0,7-5-167 0 0,0-1-1 0 0,0 1 1 0 0,0 0-1 0 0,0 0 1 0 0,0 0-1 0 0,0 0 1 0 0,0 0-1 0 0,1 0 1 0 0,-1 0-1 0 0,0 0 1 0 0,1 0-1 0 0,-1 0 1 0 0,1 0-1 0 0,-1 1 1 0 0,1-1-1 0 0,0 0 0 0 0,-1 0 1 0 0,1 1-30 0 0,-2 19 165 0 0,1-11-140 0 0,2-1 0 0 0,0 1-1 0 0,0-1 1 0 0,1 1 0 0 0,0 1-25 0 0,-1-6-10 0 0,1-1-1 0 0,-1 0 1 0 0,1 0 0 0 0,0 0-1 0 0,0 0 1 0 0,0 0 0 0 0,1-1 0 0 0,-1 1-1 0 0,1-1 1 0 0,0 1 0 0 0,0-1-1 0 0,2 1 11 0 0,0 1-82 0 0,1-1 0 0 0,0 1 0 0 0,0-1 0 0 0,0-1 0 0 0,0 0 0 0 0,1 1 0 0 0,-1-2 0 0 0,1 1 0 0 0,0-1 0 0 0,0 0 0 0 0,0-1 0 0 0,2 1 82 0 0,-7-2 1 0 0,0 0 0 0 0,0 1-1 0 0,0-1 1 0 0,0 0-1 0 0,0-1 1 0 0,0 1 0 0 0,0 0-1 0 0,0-1 1 0 0,0 1 0 0 0,0-1-1 0 0,13-1-83 0 0,3-1-856 0 0,-4-6-4544 0 0,-5 1-130 0 0</inkml:trace>
  <inkml:trace contextRef="#ctx0" brushRef="#br0" timeOffset="4717.054">1530 985 3680 0 0,'8'16'-370'0'0,"9"8"3966"0"0,-2-4 1342 0 0,-4-4-2044 0 0,-5-9-2337 0 0,-2 1 0 0 0,1-1 0 0 0,-1 1 0 0 0,0 0 0 0 0,2 7-557 0 0,2 11 291 0 0,-2 0-1 0 0,-1 0 0 0 0,-1 0 0 0 0,-1 8-290 0 0,0 105-15 0 0,-3-110 97 0 0,0-24-80 0 0,0-2 11 0 0,0 0 0 0 0,0 0-1 0 0,0-1 1 0 0,-1 1 0 0 0,1 0 0 0 0,-1 0-1 0 0,0 0 1 0 0,1-1 0 0 0,-1 1-1 0 0,-1 0 1 0 0,1-1 0 0 0,0 1 0 0 0,-1-1-1 0 0,-1 3-12 0 0,-7-26 315 0 0,6 4-193 0 0,2 0 1 0 0,0 0-1 0 0,1 0 0 0 0,0 0 0 0 0,2-6-122 0 0,-1 5 78 0 0,1-22 216 0 0,1 1 0 0 0,2 0 0 0 0,8-28-294 0 0,-10 56 158 0 0,2 0-1 0 0,0 0 1 0 0,2-3-158 0 0,5-14 211 0 0,-10 26-194 0 0,-1-1 0 0 0,1 1 0 0 0,0 0 0 0 0,0 0 0 0 0,0 0 0 0 0,0 0 0 0 0,0 0 0 0 0,0 1 0 0 0,1-1 0 0 0,-1 0 0 0 0,0 0 0 0 0,1 1 0 0 0,0-1 0 0 0,-1 1 0 0 0,1-1 0 0 0,0 1 0 0 0,0 0 0 0 0,0 0 0 0 0,0 0 0 0 0,0 0 0 0 0,0 0 0 0 0,0 0 0 0 0,0 0 0 0 0,0 1 0 0 0,0-1 0 0 0,0 1 0 0 0,1 0 0 0 0,-1-1 0 0 0,0 1 0 0 0,0 0 0 0 0,0 0 0 0 0,1 1 0 0 0,-1-1 0 0 0,0 0 0 0 0,0 1 0 0 0,0-1 0 0 0,1 1 0 0 0,0 0-17 0 0,0 1 15 0 0,-1-1 1 0 0,1 1-1 0 0,-1-1 0 0 0,0 1 0 0 0,1 0 0 0 0,-1 0 0 0 0,0 0 1 0 0,0 1-1 0 0,0-1 0 0 0,-1 0 0 0 0,1 1 0 0 0,0-1 0 0 0,-1 1 0 0 0,0 0 1 0 0,1 0-16 0 0,1 3 21 0 0,0 0 0 0 0,-1 1 0 0 0,0 0 0 0 0,0-1 0 0 0,0 1 0 0 0,0 3-21 0 0,-2 1 11 0 0,0-1 0 0 0,-1 1 0 0 0,0 0 0 0 0,0 0 0 0 0,-1-1 0 0 0,-2 7-11 0 0,2-9-16 0 0,0 1 1 0 0,-1-1-1 0 0,0 0 0 0 0,-1 0 0 0 0,0 0 0 0 0,0 0 0 0 0,-1-1 0 0 0,0 0 1 0 0,0 0-1 0 0,-3 4 16 0 0,4-9-104 0 0,1 1 1 0 0,0-1 0 0 0,-1 0-1 0 0,1 0 1 0 0,-1 0 0 0 0,0-1-1 0 0,0 1 1 0 0,0-1 0 0 0,-1 0 103 0 0,-12 1-5505 0 0,0-5-1357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17:53.1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12 349 8288 0 0,'2'27'430'0'0,"0"-20"-312"0"0,-2 0 1 0 0,1 1-1 0 0,-1-1 1 0 0,-1 7-119 0 0,-14 140 2302 0 0,14-128-1803 0 0,2 0 1 0 0,0 0-1 0 0,1-1 1 0 0,2 1 0 0 0,0 0-500 0 0,9 13 1374 0 0,-13-38-1301 0 0,1-1 0 0 0,-1 1 0 0 0,1 0-1 0 0,-1-1 1 0 0,1 1 0 0 0,-1-1 0 0 0,1 1 0 0 0,-1-1 0 0 0,1 1-1 0 0,0-1 1 0 0,-1 1 0 0 0,1-1 0 0 0,0 0 0 0 0,-1 1 0 0 0,1-1-1 0 0,0 0 1 0 0,0 1 0 0 0,-1-1 0 0 0,1 0 0 0 0,0 0 0 0 0,0 0-1 0 0,0 0 1 0 0,-1 0-73 0 0,17 1 738 0 0,-13-2-562 0 0,0 0 0 0 0,0-1 0 0 0,0 1-1 0 0,0-1 1 0 0,0 0 0 0 0,-1 0 0 0 0,1 0-1 0 0,2-3-175 0 0,26-20 238 0 0,-27 20-184 0 0,1-1 0 0 0,-1 0 0 0 0,0 0-1 0 0,-1-1 1 0 0,1 1 0 0 0,-1-1-1 0 0,-1 0 1 0 0,1 0-54 0 0,6-17 1260 0 0,6-20-1260 0 0,8-19-1027 0 0,-15 40 1654 0 0,0-1 1 0 0,1-9-628 0 0,-10 33-12 0 0,0-1 0 0 0,0 1 0 0 0,0-1 0 0 0,0 1 0 0 0,1-1 0 0 0,-1 1 0 0 0,0-1 0 0 0,0 1 0 0 0,0-1 0 0 0,1 1 0 0 0,-1-1 0 0 0,0 1 0 0 0,0-1 0 0 0,1 1 0 0 0,-1-1 0 0 0,1 1 0 0 0,-1 0 0 0 0,0-1 0 0 0,1 1 0 0 0,-1 0 0 0 0,1-1 12 0 0,3 8 77 0 0,-1 20 180 0 0,-3 3-353 0 0,2 0 0 0 0,5 28 96 0 0,-2-19 0 0 0,-3-21 8 0 0,0 0 0 0 0,3 8-8 0 0,3 9 159 0 0,-4-23-83 0 0,1-11-84 0 0,-4 0 13 0 0,1-1-5 0 0,-1 1 0 0 0,1 0 0 0 0,0 0 0 0 0,0 0 0 0 0,0 0 0 0 0,0-1 0 0 0,0 1 0 0 0,0-1 0 0 0,0 1 0 0 0,2-1 0 0 0,-1-1 0 0 0,0 0 0 0 0,1 0 0 0 0,-1-1 0 0 0,0 1 0 0 0,0-1 0 0 0,0 0 0 0 0,0 0 0 0 0,0 0 0 0 0,-1 0 0 0 0,1-1-1 0 0,-1 1 1 0 0,1 0 0 0 0,-1-1 0 0 0,0 0 0 0 0,0 0 0 0 0,0 0 0 0 0,0 0 0 0 0,-1 0 0 0 0,1 0 0 0 0,-1 0 0 0 0,0 0-1 0 0,1-1 1 0 0,-1-1 0 0 0,1-1-423 0 0,0-1 0 0 0,-1 1-1 0 0,0 0 1 0 0,0-1 0 0 0,0 1-1 0 0,-1 0 1 0 0,0-1-1 0 0,0 1 1 0 0,-1-1 0 0 0,0 1-1 0 0,0 0 1 0 0,-1-4 423 0 0,-2-2-6085 0 0</inkml:trace>
  <inkml:trace contextRef="#ctx0" brushRef="#br0" timeOffset="1223.264">572 394 15664 0 0,'0'0'356'0'0,"0"0"49"0"0,0 0 21 0 0,0 0-42 0 0,0 0-180 0 0,0 0 176 0 0,0 0 107 0 0,0 0 22 0 0,0 0-63 0 0,-1 1-286 0 0,-61 41-78 0 0,52-37-82 0 0,8-5 0 0 0,-1 0 0 0 0,-3 7 0 0 0,7-4 0 0 0,-1 0 1 0 0,1-1-1 0 0,-1 1 0 0 0,1-1 0 0 0,0 0 0 0 0,0 1 0 0 0,0-1 0 0 0,0 1 0 0 0,1-1 0 0 0,0 1 0 0 0,3 6 38 0 0,-2-3 169 0 0,0 0 0 0 0,0 0 0 0 0,1 0 0 0 0,0-1 0 0 0,2 2-207 0 0,13 22 342 0 0,-12-17-313 0 0,-4-6-8 0 0,0-1 0 0 0,0 1-1 0 0,0-1 1 0 0,-1 1 0 0 0,1 0-1 0 0,-2 0 1 0 0,1 0-1 0 0,0 0 1 0 0,-1 0 0 0 0,-1 1-1 0 0,1 5-20 0 0,-1-9 0 0 0,0 2 0 0 0,0-1 0 0 0,0 1 0 0 0,0 0 0 0 0,-1 0 0 0 0,0 2 0 0 0,0-5 0 0 0,1-1 0 0 0,-1 1 0 0 0,0-1 0 0 0,1 0 0 0 0,-1 1 0 0 0,0-1 0 0 0,0 0 0 0 0,0 1 0 0 0,0-1 0 0 0,0 0 0 0 0,0 0 0 0 0,0 0 0 0 0,0 0 0 0 0,-1 0 0 0 0,1 0 0 0 0,0 0 0 0 0,-1-1 0 0 0,0 2 0 0 0,-9 4-5 0 0,7-4 0 0 0,0 0 0 0 0,1 0 1 0 0,-1 0-1 0 0,0 0 0 0 0,0-1 1 0 0,0 0-1 0 0,0 1 0 0 0,0-1 0 0 0,0-1 1 0 0,0 1-1 0 0,0-1 0 0 0,-1 1 1 0 0,-1-1 4 0 0,-5-1-27 0 0,9 1 44 0 0,0 0 0 0 0,0 0 0 0 0,0-1 1 0 0,0 1-1 0 0,0 0 0 0 0,0-1 1 0 0,1 1-1 0 0,-1-1 0 0 0,0 0 0 0 0,0 1 1 0 0,1-1-1 0 0,-1 0 0 0 0,0 0 0 0 0,1 0 1 0 0,-1 0-1 0 0,1 0-17 0 0,-7-6 80 0 0,7 5-141 0 0,1 2 63 0 0,0 0 0 0 0,-1 0 0 0 0,1 0 0 0 0,0 0 0 0 0,0 0 0 0 0,0 0 0 0 0,-1 0 0 0 0,1-1 0 0 0,0 1 0 0 0,0 0 0 0 0,0 0 0 0 0,0 0 0 0 0,-1 0 0 0 0,1 0 0 0 0,0 0 0 0 0,0-1 0 0 0,0 1 0 0 0,0 0 0 0 0,0 0 0 0 0,-1 0 0 0 0,1 0 0 0 0,0-1 0 0 0,0 1 0 0 0,0 0 0 0 0,0 0 0 0 0,0 0 0 0 0,0-1 0 0 0,0 1 0 0 0,0 0 0 0 0,0 0 0 0 0,0-1-2 0 0,1 1-12 0 0,-1-1-1 0 0,1 0 0 0 0,0 0 0 0 0,0 1 1 0 0,0-1-1 0 0,0 1 0 0 0,0-1 1 0 0,0 1-1 0 0,0-1 0 0 0,0 1 0 0 0,0 0 1 0 0,0-1-1 0 0,0 1 0 0 0,0 0 0 0 0,0 0 1 0 0,0 0-1 0 0,0-1 13 0 0,27 0-162 0 0,-5-1 164 0 0,-6-1 62 0 0,-9 2-62 0 0,0 0 0 0 0,0-1 0 0 0,0 1 0 0 0,0-2 0 0 0,-1 1 0 0 0,1-1 0 0 0,-1 0 0 0 0,0-1 0 0 0,1 0 0 0 0,-2 0 0 0 0,4-2-2 0 0,15-16 132 0 0,-13 11-45 0 0,0 1-1 0 0,11-7-86 0 0,-15 12-20 0 0,1-1-1 0 0,-1 0 1 0 0,1-1-1 0 0,-2 1 1 0 0,1-2-1 0 0,-1 1 1 0 0,0-1-1 0 0,-1 0 1 0 0,0-1-1 0 0,0 1 1 0 0,-1-1-1 0 0,0 0 1 0 0,0-1-1 0 0,-1 1 1 0 0,0-1-1 0 0,1-6 21 0 0,0 4-99 0 0,-4 9 95 0 0,0 0 0 0 0,0 1 1 0 0,0-1-1 0 0,0 0 0 0 0,0 0 1 0 0,0 1-1 0 0,-1-1 1 0 0,1 0-1 0 0,-1 0 0 0 0,0 0 1 0 0,0 0-1 0 0,0 0 0 0 0,0 0 4 0 0,-4-4-60 0 0,3 7 36 0 0,0 0-1 0 0,0 0 0 0 0,0 0 0 0 0,0 0 0 0 0,0 1 0 0 0,0-1 0 0 0,0 0 1 0 0,0 1-1 0 0,0-1 0 0 0,0 1 0 0 0,0-1 0 0 0,0 1 0 0 0,0-1 0 0 0,0 1 1 0 0,0 0 24 0 0,-1 0-69 0 0,-3 1-109 0 0,0 1 0 0 0,0 1-1 0 0,0-1 1 0 0,0 1 0 0 0,0 0 0 0 0,1 0 0 0 0,-1 0-1 0 0,1 0 1 0 0,0 1 0 0 0,-1 2 178 0 0,-2 4-274 0 0,0 0 0 0 0,0 0 0 0 0,1 0-1 0 0,-1 6 275 0 0,4-8-81 0 0,0 1 0 0 0,1-1 0 0 0,0 1 0 0 0,1 0 0 0 0,0-1 0 0 0,0 10 81 0 0,-1 13-94 0 0,1-24 91 0 0,1 0-1 0 0,-1 0 0 0 0,2-1 1 0 0,-1 1-1 0 0,1 0 0 0 0,2 6 4 0 0,-3-12 4 0 0,0 0 0 0 0,0-1-1 0 0,1 1 1 0 0,-1 0 0 0 0,1-1-1 0 0,0 1 1 0 0,-1 0 0 0 0,1-1-1 0 0,0 1 1 0 0,0-1-1 0 0,0 1 1 0 0,0-1 0 0 0,0 1-1 0 0,0-1 1 0 0,1 0 0 0 0,-1 1-1 0 0,0-1 1 0 0,1 0 0 0 0,-1 0-1 0 0,1 0 1 0 0,-1 0-1 0 0,1 0 1 0 0,-1-1 0 0 0,1 1-1 0 0,0 0 1 0 0,0-1 0 0 0,-1 1-1 0 0,1-1 1 0 0,0 1 0 0 0,0-1-1 0 0,0 0-3 0 0,10 0 110 0 0,1 0-1 0 0,-1-1 1 0 0,0 0 0 0 0,0-1-1 0 0,2-1-109 0 0,-7 1 49 0 0,-1 0-1 0 0,-1-1 1 0 0,1 0-1 0 0,0 1 1 0 0,0-2-1 0 0,-1 1 1 0 0,0-1-1 0 0,0 1 1 0 0,0-1-1 0 0,0-1 0 0 0,0 0-48 0 0,14-16 125 0 0,-13 14-44 0 0,0 0 1 0 0,0 0 0 0 0,7-5-82 0 0,-7 6 70 0 0,0 0 1 0 0,0 0-1 0 0,0-1 1 0 0,-1 0-1 0 0,0 0 1 0 0,2-5-71 0 0,8-11 159 0 0,-11 18-121 0 0,-1-1 0 0 0,0 0 0 0 0,0 0 0 0 0,0-3-38 0 0,-1 5 14 0 0,-1 0 0 0 0,1 0 0 0 0,0 0 0 0 0,0 1 0 0 0,0-1 0 0 0,1 0 0 0 0,-1 1 0 0 0,1-1 0 0 0,3-2-14 0 0,-2 3 21 0 0,-3 2 32 0 0,-2 2-45 0 0,0-1 0 0 0,0 1-1 0 0,0-1 1 0 0,0 1-1 0 0,0-1 1 0 0,0 1 0 0 0,0-1-1 0 0,0 1 1 0 0,0 0-1 0 0,1 0 1 0 0,-1-1-1 0 0,0 1 1 0 0,0 0 0 0 0,1 0-1 0 0,-1 0 1 0 0,1 0-1 0 0,-1 0 1 0 0,1 0 0 0 0,-1 0-1 0 0,1 0 1 0 0,-1 0-1 0 0,1 1-7 0 0,-7 25 59 0 0,6-24-39 0 0,-24 106 54 0 0,25-102-73 0 0,0-1-1 0 0,0 0 0 0 0,1 0 0 0 0,0 0 0 0 0,0 1 0 0 0,1 4 0 0 0,1 4 10 0 0,-2-14-6 0 0,-1 0 0 0 0,0 1 0 0 0,0-1 0 0 0,1 0 0 0 0,-1 0 1 0 0,1 0-1 0 0,-1 1 0 0 0,1-1 0 0 0,0 0 0 0 0,-1 0 0 0 0,1 0 0 0 0,0 1-4 0 0,9 13 15 0 0,9-9 144 0 0,-14-6-115 0 0,0 0-1 0 0,-1-1 1 0 0,1 1 0 0 0,0-1 0 0 0,-1 0 0 0 0,1 0 0 0 0,-1-1 0 0 0,1 1 0 0 0,-1-1-1 0 0,4-2-43 0 0,-2 1 27 0 0,-1 0-1 0 0,0 0 0 0 0,0 0 1 0 0,-1-1-1 0 0,1 0 1 0 0,-1 1-1 0 0,0-2 0 0 0,0 1 1 0 0,0 0-1 0 0,0-1 0 0 0,-1 0 1 0 0,0 0-1 0 0,0 0 0 0 0,1-1-26 0 0,5-14 29 0 0,0-1 0 0 0,-1 0 0 0 0,0-3-29 0 0,1-2 59 0 0,1-6-8 0 0,-2-1 1 0 0,-2 0-1 0 0,-1 0 1 0 0,-1-1-1 0 0,-2-6-51 0 0,-1 17 55 0 0,-1 0 0 0 0,0 0 0 0 0,-2 0 0 0 0,-4-15-55 0 0,5 26 0 0 0,0 7 0 0 0,-2 5 0 0 0,-2 5 0 0 0,5-5 0 0 0,-3 7 98 0 0,-1-1 0 0 0,1 1 0 0 0,1 0 0 0 0,-1 0 0 0 0,1 0 0 0 0,0 0 0 0 0,1 0 0 0 0,-1 0-1 0 0,1 1 1 0 0,1 3-98 0 0,-1 14 429 0 0,1 0 1 0 0,2 11-430 0 0,6 32-638 0 0,11 45 638 0 0,-17-106-7 0 0,23 112 34 0 0,-17-92-106 0 0,0 0-1 0 0,2-1 1 0 0,6 10 79 0 0,-13-30-90 0 0,16 29-960 0 0,-17-32 148 0 0,0 0-1 0 0,0-1 1 0 0,0 1-1 0 0,0-1 1 0 0,1 0-1 0 0,1 2 903 0 0,10 5-6842 0 0</inkml:trace>
  <inkml:trace contextRef="#ctx0" brushRef="#br0" timeOffset="2240.338">1005 401 13824 0 0,'0'0'314'0'0,"0"1"46"0"0,4 5-34 0 0,-3-4-292 0 0,0 0 0 0 0,0 0 1 0 0,0-1-1 0 0,0 1 0 0 0,0 0 0 0 0,1-1 1 0 0,-1 1-1 0 0,1 0 0 0 0,-1-1 0 0 0,1 0 1 0 0,0 1-1 0 0,-1-1 0 0 0,1 0 0 0 0,0 0 1 0 0,0 0-1 0 0,0 0 0 0 0,1 0-34 0 0,4 1 466 0 0,1 0 0 0 0,-1 0 0 0 0,1-1 0 0 0,0 0 0 0 0,0 0 0 0 0,-1-1 0 0 0,1 0 0 0 0,0 0 0 0 0,0-1 0 0 0,-1 0 0 0 0,1-1 0 0 0,0 1-466 0 0,-5 0 164 0 0,0-1 0 0 0,0 1-1 0 0,0-1 1 0 0,0 1 0 0 0,0-1 0 0 0,2-2-164 0 0,4-5-836 0 0,-5-1-4864 0 0,-4 10-937 0 0</inkml:trace>
  <inkml:trace contextRef="#ctx0" brushRef="#br0" timeOffset="2668.004">1615 74 14136 0 0,'12'20'1448'0'0,"-8"-14"-1325"0"0,0 0 0 0 0,-1-1 0 0 0,0 1-1 0 0,0 1 1 0 0,-1-1 0 0 0,1 0 0 0 0,-1 1-123 0 0,3 13 903 0 0,-2 0 1 0 0,0 0 0 0 0,-1 0 0 0 0,0 14-904 0 0,-2 315 1412 0 0,0-345-1560 0 0,0 1 0 0 0,0-1 0 0 0,0 0 0 0 0,1 1 0 0 0,-1-1 0 0 0,1 0 0 0 0,0 0 0 0 0,1 1 0 0 0,0 2 148 0 0,-1-6-1934 0 0,-1-1-4719 0 0</inkml:trace>
  <inkml:trace contextRef="#ctx0" brushRef="#br0" timeOffset="3051.412">1911 0 6448 0 0,'3'1'498'0'0,"0"0"-324"0"0,-3-1-399 0 0,18 13 2819 0 0,-8 0 5732 0 0,-2 8-6302 0 0,-7-19-2022 0 0,-1 0-1 0 0,1 1 1 0 0,-1-1-1 0 0,1 1 1 0 0,-1-1-1 0 0,0 0 1 0 0,0 1-1 0 0,0-1 1 0 0,0 1-1 0 0,0-1 1 0 0,-1 0-1 0 0,1 1 1 0 0,-1-1-1 0 0,0 0 1 0 0,1 1-1 0 0,-2 0-1 0 0,-30 58-364 0 0,26-50 344 0 0,4-3 20 0 0,2 1 0 0 0,0-9 0 0 0,0 1 0 0 0,0-1 0 0 0,0 0 0 0 0,0 1 0 0 0,0-1 0 0 0,0 1 0 0 0,-1-1 0 0 0,1 1 0 0 0,0-1 0 0 0,1 1 0 0 0,-1-1 0 0 0,0 1 0 0 0,0-1 0 0 0,0 1 0 0 0,0-1 0 0 0,0 1-1 0 0,0-1 1 0 0,1 1 0 0 0,-1-1 0 0 0,0 1 0 0 0,0-1 0 0 0,0 0 0 0 0,1 1 0 0 0,-1-1 0 0 0,0 1 0 0 0,1-1 0 0 0,-1 0 0 0 0,0 1 0 0 0,1-1 0 0 0,-1 0 0 0 0,1 1 0 0 0,4 3 105 0 0,0 5-73 0 0,1 1 0 0 0,-1 0 0 0 0,0 0 0 0 0,-1 0 0 0 0,-1 1 0 0 0,1-1 0 0 0,-2 1 0 0 0,1 0 0 0 0,-1 1-32 0 0,-2-6-6 0 0,0 1-1 0 0,0 0 0 0 0,-1 0 1 0 0,1 0-1 0 0,-2 0 0 0 0,1-1 1 0 0,-1 1-1 0 0,0 0 0 0 0,0-1 1 0 0,0 1-1 0 0,-4 3 7 0 0,4-5-14 0 0,-1 1 0 0 0,0-2 0 0 0,0 1 0 0 0,0 0 0 0 0,-1 0 0 0 0,1-1 0 0 0,-1 0 0 0 0,0 0 0 0 0,-1 0 0 0 0,1 0 0 0 0,-1-1 0 0 0,1 0 0 0 0,-1 0 0 0 0,-2 1 14 0 0,-9 2-2604 0 0,15-6-3578 0 0</inkml:trace>
  <inkml:trace contextRef="#ctx0" brushRef="#br0" timeOffset="3406.426">2066 34 456 0 0,'0'0'2273'0'0,"0"0"277"0"0,2-1 124 0 0,12-10 1321 0 0,-13 9-2881 0 0,-1 2-83 0 0,2 0-2 0 0,1 1-827 0 0,-1-1 1 0 0,0 1-1 0 0,0-1 0 0 0,0 1 0 0 0,0-1 0 0 0,0 1 0 0 0,0 0 1 0 0,0 0-1 0 0,0 0 0 0 0,0 0 0 0 0,0 1 0 0 0,0-1 0 0 0,-1 0 1 0 0,1 1-1 0 0,0-1 0 0 0,-1 1 0 0 0,0-1 0 0 0,1 1 0 0 0,-1 0 1 0 0,0 0-1 0 0,0 0 0 0 0,0 0 0 0 0,0 0 0 0 0,0 0 0 0 0,0 0-202 0 0,3 6 377 0 0,-2 0 0 0 0,1-1 0 0 0,-1 1 0 0 0,0 0 0 0 0,-1 0 0 0 0,1 6-377 0 0,6 46 675 0 0,-8-47-621 0 0,0 12 49 0 0,-1-1 0 0 0,-2 15-103 0 0,-1 20-15 0 0,4-42-230 0 0,0-15 29 0 0,0-2-430 0 0,0 0-186 0 0,0 0-37 0 0,2-2-114 0 0,0 1 605 0 0,0-1-1 0 0,1 0 1 0 0,-1 0-1 0 0,0 0 1 0 0,0 0-1 0 0,0 0 1 0 0,0 0-1 0 0,1-2 379 0 0,6-12-1643 0 0</inkml:trace>
  <inkml:trace contextRef="#ctx0" brushRef="#br0" timeOffset="3786.911">2243 190 456 0 0,'-2'2'3092'0'0,"-8"9"2032"0"0,-7 7 601 0 0,14-16-5466 0 0,1 0-1 0 0,0 0 1 0 0,-1 0 0 0 0,1-1-1 0 0,-1 1 1 0 0,1-1 0 0 0,-3 1-259 0 0,-16 6 751 0 0,9-3-550 0 0,-2 0 0 0 0,1 0 1 0 0,0-2-1 0 0,-1 1 0 0 0,0-2 0 0 0,0 0 0 0 0,-6 0-201 0 0,-13 0-600 0 0,10 0-3834 0 0,1-1-1283 0 0</inkml:trace>
  <inkml:trace contextRef="#ctx0" brushRef="#br0" timeOffset="5230.563">81 1178 8552 0 0,'0'0'389'0'0,"0"0"-6"0"0,0 2-243 0 0,8 113 3804 0 0,-11 7 271 0 0,3-122-4126 0 0,0 1 0 0 0,0 0 0 0 0,0-1 0 0 0,0 1-1 0 0,0 0 1 0 0,0-1 0 0 0,0 1 0 0 0,0 0 0 0 0,0 0-1 0 0,0-1 1 0 0,0 1 0 0 0,0-1 0 0 0,0 1 0 0 0,1 0-1 0 0,-1-1 1 0 0,0 1 0 0 0,1 0 0 0 0,-1-1 0 0 0,0 1-1 0 0,1-1 1 0 0,-1 1 0 0 0,1-1 0 0 0,-1 1 0 0 0,1-1-1 0 0,-1 1 1 0 0,1-1 0 0 0,-1 1-89 0 0,1-1 63 0 0,0 0 1 0 0,0 0-1 0 0,-1 0 1 0 0,1-1 0 0 0,0 1-1 0 0,0 0 1 0 0,-1 0-1 0 0,1 0 1 0 0,0-1-1 0 0,-1 1 1 0 0,1 0-1 0 0,0-1 1 0 0,-1 1-1 0 0,1-1 1 0 0,0 1-1 0 0,-1-1 1 0 0,1 1-1 0 0,-1-1 1 0 0,1 0-64 0 0,4-3 155 0 0,-1-1 1 0 0,1 0-1 0 0,-1 0 0 0 0,-1 0 1 0 0,1-1-156 0 0,30-46 641 0 0,-19 31-16 0 0,8-16-625 0 0,-6 8 751 0 0,2 2 0 0 0,1-1 0 0 0,5-2-751 0 0,-20 23 51 0 0,1-1-51 0 0,0-1 0 0 0,0 8 1 0 0,4 2-18 0 0,-8 0-4 0 0,0 0-1 0 0,0 0 0 0 0,0 0 1 0 0,0 0-1 0 0,0 0 1 0 0,0 0-1 0 0,-1 1 0 0 0,1-1 1 0 0,0 1-1 0 0,-1-1 1 0 0,2 2 21 0 0,2 2 5 0 0,-4-5-15 0 0,0 1-1 0 0,1 0 0 0 0,-1 0 1 0 0,0 0-1 0 0,0 0 0 0 0,0 0 1 0 0,0 0-1 0 0,0 0 1 0 0,0 0-1 0 0,0 0 0 0 0,0 0 1 0 0,-1 1-1 0 0,1-1 1 0 0,0 0-1 0 0,-1 0 0 0 0,1 1 1 0 0,0 0 10 0 0,0 1-68 0 0,4 7-174 0 0,2 0 2 0 0,-5-8 1 0 0,-2-2-8 0 0,0 1 220 0 0,1-1-1 0 0,-1 1 0 0 0,0 0 1 0 0,1-1-1 0 0,-1 1 1 0 0,1-1-1 0 0,-1 1 1 0 0,1 0-1 0 0,-1-1 0 0 0,1 1 1 0 0,-1-1-1 0 0,1 1 1 0 0,0-1-1 0 0,-1 0 0 0 0,1 1 1 0 0,0-1-1 0 0,-1 0 1 0 0,1 1-1 0 0,0-1 0 0 0,0 0 28 0 0,13 5-252 0 0,-12-5 243 0 0,1 0 0 0 0,-1 0 0 0 0,0-1 0 0 0,0 1 0 0 0,0 0 0 0 0,1-1 0 0 0,-1 0 0 0 0,0 0 0 0 0,0 1 0 0 0,0-1 0 0 0,0 0 0 0 0,0 0 0 0 0,0-1 0 0 0,-1 1 0 0 0,1 0 0 0 0,0-1 0 0 0,0 1 0 0 0,-1-1 0 0 0,1 1 0 0 0,-1-1 0 0 0,0 0-1 0 0,1 0 1 0 0,-1 0 0 0 0,0 0 0 0 0,1-1 9 0 0,1-5-1 0 0,1-1-1 0 0,-1 0 1 0 0,-1 1 0 0 0,0-1-1 0 0,1-6 2 0 0,1-4-3 0 0,-4 18 3 0 0,0-1 0 0 0,1 1 0 0 0,-1 0 0 0 0,0-1 0 0 0,-1 1 0 0 0,1 0 0 0 0,0 0 0 0 0,0-1 0 0 0,0 1 0 0 0,-1 0 0 0 0,1 0 0 0 0,-1-1 0 0 0,1 1 0 0 0,-1 0 0 0 0,0 0 0 0 0,1-1 0 0 0,-4-6 0 0 0,3 7 4 0 0,1 0-1 0 0,0 1 1 0 0,-1-1-1 0 0,1 0 1 0 0,0 1 0 0 0,-1-1-1 0 0,1 0 1 0 0,-1 1-1 0 0,0-1 1 0 0,1 1-1 0 0,-1-1 1 0 0,1 1-1 0 0,-1-1 1 0 0,0 1-1 0 0,1-1 1 0 0,-1 1 0 0 0,0 0-1 0 0,0-1 1 0 0,1 1-1 0 0,-1 0 1 0 0,0 0-1 0 0,0 0 1 0 0,1-1-1 0 0,-1 1 1 0 0,0 0-1 0 0,0 0 1 0 0,1 0-1 0 0,-1 0 1 0 0,0 0 0 0 0,0 0-1 0 0,0 1 1 0 0,1-1-1 0 0,-1 0 1 0 0,-1 0-4 0 0,-1 1 46 0 0,0 1 1 0 0,-1-1 0 0 0,1 0-1 0 0,0 1 1 0 0,0 0 0 0 0,0 0-47 0 0,2-2 10 0 0,-3 3-24 0 0,0 0 1 0 0,1 1-1 0 0,-1-1 1 0 0,1 0-1 0 0,0 1 0 0 0,-1 0 1 0 0,2 0-1 0 0,-1 0 1 0 0,0 0-1 0 0,1 0 0 0 0,0 0 1 0 0,0 1-1 0 0,0-1 0 0 0,1 1 1 0 0,-1 0-1 0 0,1-1 1 0 0,0 4 13 0 0,-2 6 52 0 0,2 0 0 0 0,0 0 0 0 0,0 1 0 0 0,1-1 0 0 0,1 6-52 0 0,1 5-10 0 0,-2-13-83 0 0,1 0 1 0 0,0 0-1 0 0,1 3 93 0 0,-1-11-28 0 0,0 0-1 0 0,1 0 1 0 0,-1 0 0 0 0,1 0-1 0 0,-1-1 1 0 0,1 1 0 0 0,0 0-1 0 0,1-1 1 0 0,-1 1 0 0 0,1-1-1 0 0,0 1 29 0 0,9 10-162 0 0,-11-12 46 0 0,0 0 0 0 0,0 0 0 0 0,1 0 0 0 0,-1-1 0 0 0,1 1 0 0 0,-1 0 0 0 0,1-1 0 0 0,0 1 0 0 0,0-1 0 0 0,0 1 0 0 0,0-1 0 0 0,0 0 0 0 0,0 0 0 0 0,0 0 0 0 0,0 0 0 0 0,0 0 0 0 0,0 0 0 0 0,1-1 0 0 0,-1 1 0 0 0,0-1 0 0 0,2 1 116 0 0,9 0-5036 0 0,-2 5-1545 0 0</inkml:trace>
  <inkml:trace contextRef="#ctx0" brushRef="#br0" timeOffset="5779.54">581 1106 920 0 0,'10'38'53'0'0,"-5"-20"523"0"0,-3-6 3275 0 0,0 1 1 0 0,0-1-1 0 0,0 8-3851 0 0,-2 37 5401 0 0,0-34-5524 0 0,-5 66 1040 0 0,4-83-901 0 0,1-5-12 0 0,-1 1 0 0 0,1-1 0 0 0,0 1 1 0 0,0-1-1 0 0,0 1 0 0 0,0-1 0 0 0,0 1 0 0 0,0-1 1 0 0,1 1-1 0 0,-1-1 0 0 0,0 1 0 0 0,1-1 1 0 0,-1 1-1 0 0,1 0-4 0 0,-1-2 24 0 0,0 1 0 0 0,0-1 0 0 0,0 1 1 0 0,0-1-1 0 0,0 1 0 0 0,1-1 0 0 0,-1 1 0 0 0,0-1 1 0 0,0 1-1 0 0,0-1 0 0 0,1 1 0 0 0,-1-1 0 0 0,0 1 1 0 0,1-1-1 0 0,-1 0 0 0 0,0 1 0 0 0,1-1 0 0 0,-1 1 1 0 0,0-1-1 0 0,1 0 0 0 0,-1 1 0 0 0,1-1 0 0 0,-1 0 1 0 0,1 0-1 0 0,-1 1 0 0 0,1-1 0 0 0,-1 0 0 0 0,1 0 1 0 0,-1 0-1 0 0,1 0-24 0 0,0 0 28 0 0,0 0 1 0 0,0 0 0 0 0,0 0-1 0 0,0 0 1 0 0,0-1-1 0 0,0 1 1 0 0,0 0-1 0 0,0-1 1 0 0,0 1 0 0 0,0-1-1 0 0,0 1 1 0 0,0-1-1 0 0,-1 0 1 0 0,2 0-29 0 0,1-1 50 0 0,0-1 0 0 0,-1 1 0 0 0,1-1 0 0 0,-1 0 0 0 0,1 0 1 0 0,-1 0-1 0 0,0 0 0 0 0,0-1 0 0 0,0 0-50 0 0,18-46 105 0 0,11-17-105 0 0,-25 53-92 0 0,-1 1 0 0 0,2-10 92 0 0,-4 12 55 0 0,1 0 0 0 0,0 1-1 0 0,0 0 1 0 0,1 0 0 0 0,3-5-55 0 0,-2 9 118 0 0,-6 5-119 0 0,1 1 1 0 0,0-1 0 0 0,-1 0-1 0 0,1 1 1 0 0,-1-1 0 0 0,1 1 0 0 0,-1-1-1 0 0,1 0 1 0 0,-1 0 0 0 0,0 1-1 0 0,1-1 1 0 0,-1 0 0 0 0,0 0-1 0 0,0 1 1 0 0,1-1 0 0 0,-1 0-1 0 0,0 0 1 0 0,0 0 0 0 0,0 0 0 0 0,2 2-84 0 0,-2-2 97 0 0,0 1 0 0 0,1 0 0 0 0,-1 0 0 0 0,0 0 1 0 0,1 0-1 0 0,-1 0 0 0 0,1 0 0 0 0,-1 0 0 0 0,0 0 0 0 0,1 0 0 0 0,-1 0 1 0 0,0 0-1 0 0,1 0 0 0 0,-1 1 0 0 0,0-1 0 0 0,1 0 0 0 0,-1 0 1 0 0,0 0-1 0 0,1 0 0 0 0,-1 1 0 0 0,0-1 0 0 0,1 0 0 0 0,-1 0-13 0 0,20 31 139 0 0,-15-24-119 0 0,-1 0 0 0 0,1 0 0 0 0,0 0 0 0 0,0-1 0 0 0,5 5-20 0 0,1 1 50 0 0,-10-10-44 0 0,1 0 0 0 0,0 0 0 0 0,0 0 0 0 0,0-1-1 0 0,0 1 1 0 0,0 0 0 0 0,0-1 0 0 0,0 0 0 0 0,0 1-1 0 0,1-1 1 0 0,-1 0 0 0 0,2 1-6 0 0,-1-1 34 0 0,1 0 0 0 0,-1 0-1 0 0,0 0 1 0 0,1 0 0 0 0,-1-1 0 0 0,1 1 0 0 0,-1-1-1 0 0,1 0 1 0 0,-1 0 0 0 0,1 0 0 0 0,-1 0 0 0 0,0-1 0 0 0,1 1-1 0 0,0-1-33 0 0,4-2 134 0 0,-1 0-1 0 0,1 0 0 0 0,-1 0 1 0 0,0-1-1 0 0,0 0 0 0 0,0 0 1 0 0,0-1-1 0 0,-1 0 0 0 0,2-2-133 0 0,-3 2-59 0 0,-1 0 1 0 0,0 0-1 0 0,0 0 0 0 0,-1-1 0 0 0,1 1 0 0 0,-1-1 1 0 0,-1 0-1 0 0,1 0 0 0 0,-1 0 0 0 0,0 0 59 0 0,-1-2-10 0 0,-1 8 6 0 0,0-1 1 0 0,0 1-1 0 0,0-1 1 0 0,1 1-1 0 0,-1-1 1 0 0,0 1-1 0 0,0 0 1 0 0,-1-1 0 0 0,1 1-1 0 0,0-1 1 0 0,0 1-1 0 0,0-1 1 0 0,0 1-1 0 0,0-1 1 0 0,0 1-1 0 0,-1 0 1 0 0,1-1-1 0 0,0 1 1 0 0,0-1-1 0 0,-1 1 1 0 0,1 0 0 0 0,0-1-1 0 0,0 1 1 0 0,-1 0-1 0 0,1-1 1 0 0,0 1-1 0 0,-1 0 1 0 0,1-1-1 0 0,-1 1 1 0 0,1 0-1 0 0,0 0 1 0 0,-1-1 0 0 0,1 1-1 0 0,-1 0 1 0 0,1 0-1 0 0,-1 0 1 0 0,1 0-1 0 0,-1 0 1 0 0,1 0-1 0 0,-1 0 4 0 0,-14 4-218 0 0,12-2 121 0 0,1-2 78 0 0,1 1 1 0 0,-1-1-1 0 0,1 1 0 0 0,-1 0 0 0 0,1 0 0 0 0,0-1 0 0 0,-1 1 1 0 0,1 0-1 0 0,0 0 0 0 0,0 0 0 0 0,0 0 0 0 0,0 1 0 0 0,0-1 1 0 0,0 0-1 0 0,0 0 0 0 0,0 1 0 0 0,0 0 19 0 0,-1 2-60 0 0,0 0 0 0 0,1 1 0 0 0,0-1 0 0 0,0 0 0 0 0,0 2 60 0 0,-5 19-116 0 0,4-21 87 0 0,1 1-1 0 0,-1-1 0 0 0,1 1 0 0 0,1-1 0 0 0,-1 1 1 0 0,1-1-1 0 0,-1 1 0 0 0,1-1 0 0 0,1 1 0 0 0,-1-1 0 0 0,1 1 1 0 0,0 2 29 0 0,3 8-72 0 0,0 0 1 0 0,1-1 0 0 0,1 2 71 0 0,2 5 7 0 0,-5-8-47 0 0,-2-11 16 0 0,-1 0 1 0 0,0-1-1 0 0,1 1 0 0 0,-1-1 1 0 0,1 1-1 0 0,-1-1 0 0 0,1 1 1 0 0,0-1-1 0 0,-1 0 0 0 0,1 1 1 0 0,0-1-1 0 0,0 0 1 0 0,0 1-1 0 0,0-1 0 0 0,0 0 1 0 0,1 0 23 0 0,2 3-181 0 0,1 0 1 0 0,-1-1 0 0 0,1 1-1 0 0,0-1 1 0 0,0 0 0 0 0,4 1 180 0 0,11 0-1597 0 0,-18-4 876 0 0,1 0 0 0 0,0-1 1 0 0,0 1-1 0 0,0-1 0 0 0,0 0 1 0 0,0 1-1 0 0,-1-1 721 0 0,9-3-5613 0 0</inkml:trace>
  <inkml:trace contextRef="#ctx0" brushRef="#br0" timeOffset="6508.804">1138 1122 920 0 0,'0'2'479'0'0,"9"23"5410"0"0,-6-18-4231 0 0,0 0 0 0 0,0 0 1 0 0,-1 1-1 0 0,0 3-1658 0 0,4 19 1925 0 0,-4-20-1291 0 0,0-1-1 0 0,-1 1 0 0 0,1 8-633 0 0,-2-6 618 0 0,2 0 0 0 0,1 11-618 0 0,2 19 1152 0 0,-5-38-1035 0 0,0-1 1 0 0,1 1-1 0 0,0-1 0 0 0,-1 0 1 0 0,1 1-1 0 0,0-1 0 0 0,1 0 1 0 0,0 1-118 0 0,-2-2 124 0 0,0-2-18 0 0,3 0-81 0 0,-1-1 0 0 0,0 1 0 0 0,0-1 0 0 0,0 1 0 0 0,1-1 0 0 0,-1 0 0 0 0,0 0 0 0 0,0 0 0 0 0,0 0 0 0 0,0-1 0 0 0,0 1 0 0 0,-1 0 0 0 0,1-1-1 0 0,0 0 1 0 0,-1 1 0 0 0,1-1 0 0 0,-1 0 0 0 0,1 0 0 0 0,-1 1 0 0 0,1-2-25 0 0,3-6 81 0 0,0 1 1 0 0,0-1-1 0 0,-1 1 0 0 0,1-4-81 0 0,4-8 0 0 0,1 0 0 0 0,1 1 0 0 0,1 1 0 0 0,10-13 0 0 0,-12 18-27 0 0,1 0-1 0 0,11-8 28 0 0,8-11-362 0 0,-26 29 381 0 0,0 0 1 0 0,1 0-1 0 0,-1 0 0 0 0,0 0 1 0 0,1 1-1 0 0,0-1 0 0 0,4-1-19 0 0,14-7 269 0 0,0 0-40 0 0,-22 10-135 0 0,15-2 1580 0 0,-17 7-1659 0 0,0 0-10 0 0,-13 23-9 0 0,13-24 2 0 0,0 0-1 0 0,0 1 0 0 0,0-1 0 0 0,1 0 1 0 0,0 1-1 0 0,-1-1 0 0 0,1 1 1 0 0,0-1-1 0 0,1 0 0 0 0,-1 1 1 0 0,1-1-1 0 0,-1 0 0 0 0,1 1 0 0 0,0-1 1 0 0,0 0-1 0 0,0 0 0 0 0,1 1 3 0 0,0 0 5 0 0,0 0 1 0 0,-1 0-1 0 0,2 0 0 0 0,-1 0 0 0 0,0 0 0 0 0,1 0 0 0 0,0-1 1 0 0,0 1-1 0 0,0-1 0 0 0,0 0 0 0 0,0 0 0 0 0,3 1-5 0 0,-5-3 15 0 0,0 0 0 0 0,-1 0 0 0 0,1 0 0 0 0,0 0 0 0 0,-1 0-1 0 0,1 0 1 0 0,-1 0 0 0 0,1 0 0 0 0,-1 0 0 0 0,1 0 0 0 0,-1 0 0 0 0,1 0-1 0 0,-1 0 1 0 0,0 1-15 0 0,2 4 8 0 0,1 1-50 0 0,-1 0 1 0 0,0 0-1 0 0,0 0 0 0 0,0 0 0 0 0,-1 0 0 0 0,0 0 0 0 0,-1 0 0 0 0,0 0 1 0 0,0 1-1 0 0,0-1 0 0 0,-1 0 0 0 0,0 0 0 0 0,-1 4 42 0 0,1-9 12 0 0,1 0-1 0 0,-1-1 0 0 0,0 1 0 0 0,0 0 0 0 0,0-1 1 0 0,0 1-1 0 0,0-1 0 0 0,0 1 0 0 0,-1-1 1 0 0,1 0-1 0 0,-1 1 0 0 0,1-1 0 0 0,0 0 0 0 0,-1 0 1 0 0,0 0-1 0 0,1 0 0 0 0,-1 0 0 0 0,0 0 1 0 0,1-1-1 0 0,-1 1 0 0 0,0 0 0 0 0,0-1 0 0 0,0 1 1 0 0,0-1-1 0 0,1 0 0 0 0,-2 0-11 0 0,0 1 2 0 0,-1-1 0 0 0,1 0-1 0 0,-1 0 1 0 0,0 0 0 0 0,1 0-1 0 0,-1-1 1 0 0,1 1 0 0 0,-1-1-1 0 0,1 0 1 0 0,0 0 0 0 0,-1 0 0 0 0,1-1-1 0 0,0 1 1 0 0,-1-1 0 0 0,1 0-2 0 0,2 2-59 0 0,2 0-32 0 0,70-1-122 0 0,-12-7 202 0 0,-48 6 9 0 0,0 0 0 0 0,-1 0-1 0 0,0-1 1 0 0,1 0 0 0 0,-1 0-1 0 0,0-1 1 0 0,-1-1 0 0 0,1 0 0 0 0,1-1 1 0 0,10-8-52 0 0,0 0-1 0 0,-1-1 1 0 0,7-8 53 0 0,-23 19-1 0 0,0 0 1 0 0,-1-1 0 0 0,0 1-1 0 0,0-1 1 0 0,0 0-1 0 0,0 0 1 0 0,-1 0-1 0 0,1 0 1 0 0,-1 0-1 0 0,-1 0 1 0 0,1-1-1 0 0,-1 1 1 0 0,0-1-1 0 0,0 1 1 0 0,0-1 0 0 0,-1 0-1 0 0,0 1 1 0 0,0-1-1 0 0,-1 0 1 0 0,1 1-1 0 0,-1-1 1 0 0,0 1-1 0 0,-2-4 1 0 0,-2 4 0 0 0,-3 2 11 0 0,0 1 0 0 0,0 0-1 0 0,1 0 1 0 0,-1 1 0 0 0,-5 0-11 0 0,6 4-43 0 0,5 0 36 0 0,0 0 0 0 0,0 1-1 0 0,0-1 1 0 0,1 0 0 0 0,-1 1 0 0 0,1-1-1 0 0,-1 0 1 0 0,1 1 0 0 0,0 0 0 0 0,0-1-1 0 0,1 1 1 0 0,-1 2 7 0 0,-2 48-196 0 0,4-50 159 0 0,-1 0 1 0 0,1 0-1 0 0,0 0 0 0 0,0 1 0 0 0,0-1 0 0 0,1-1 0 0 0,-1 1 1 0 0,1 0-1 0 0,0 0 0 0 0,0 0 0 0 0,0-1 0 0 0,1 0 0 0 0,0 2 37 0 0,-2-3-44 0 0,0-1 0 0 0,0 1 0 0 0,0-1-1 0 0,1 0 1 0 0,-1 0 0 0 0,0 1 0 0 0,1-1-1 0 0,-1 0 1 0 0,0 0 0 0 0,1 0 0 0 0,-1 0-1 0 0,1 0 1 0 0,0-1 0 0 0,-1 1 0 0 0,1 0-1 0 0,0-1 1 0 0,-1 1 0 0 0,1-1 0 0 0,0 0-1 0 0,0 0 1 0 0,-1 1 0 0 0,1-1 0 0 0,0 0-1 0 0,0 0 1 0 0,0-1 0 0 0,-1 1 0 0 0,1 0-1 0 0,0 0 1 0 0,-1-1 0 0 0,1 1 0 0 0,1-1 44 0 0,26-10-1130 0 0,-13 7-458 0 0,-3-1-284 0 0</inkml:trace>
  <inkml:trace contextRef="#ctx0" brushRef="#br0" timeOffset="6861.828">2144 932 9216 0 0,'22'12'461'0'0,"-17"-9"-355"0"0,0 0 0 0 0,1-1 0 0 0,-1 1 1 0 0,0-1-1 0 0,6 1-106 0 0,19 9 3642 0 0,-29-11-1618 0 0,-1-1-172 0 0,0 0-809 0 0,0 0-357 0 0,0 0-70 0 0,0 0-53 0 0,0 0-190 0 0,0 0-79 0 0,-18 12 332 0 0,4 3-539 0 0,12-13-48 0 0,0 0 1 0 0,1 0-1 0 0,-1 0 0 0 0,0 0 0 0 0,0 0 1 0 0,0 0-1 0 0,-1-1 0 0 0,1 1 0 0 0,-1 0-39 0 0,2-1 20 0 0,0 0 0 0 0,0 1-1 0 0,0-1 1 0 0,0 0 0 0 0,0 0-1 0 0,1 1 1 0 0,-1-1 0 0 0,0 0-1 0 0,1 1 1 0 0,0-1 0 0 0,-1 1-1 0 0,1-1 1 0 0,0 1 0 0 0,-1 0-20 0 0,1-2 12 0 0,-5 23 186 0 0,5-23-193 0 0,0 0-1 0 0,0 1 1 0 0,0-1 0 0 0,0 0 0 0 0,0 0 0 0 0,0 0 0 0 0,0 0 0 0 0,-1 1 0 0 0,1-1 0 0 0,0 0 0 0 0,0 0 0 0 0,0 0 0 0 0,0 0-1 0 0,0 1 1 0 0,0-1 0 0 0,0 0 0 0 0,0 0 0 0 0,0 0 0 0 0,0 0 0 0 0,0 1 0 0 0,0-1 0 0 0,1 0 0 0 0,-1 0 0 0 0,0 0 0 0 0,0 1 0 0 0,0-1-1 0 0,0 0 1 0 0,0 0 0 0 0,0 0 0 0 0,0 0 0 0 0,0 0 0 0 0,0 1 0 0 0,1-1 0 0 0,-1 0 0 0 0,0 0 0 0 0,0 0 0 0 0,0 0 0 0 0,0 0-5 0 0,3 7 191 0 0,-2 0-156 0 0,0-1 0 0 0,1 1-1 0 0,-1-1 1 0 0,1 1 0 0 0,1-1 0 0 0,-1 0-1 0 0,1 0 1 0 0,0 0 0 0 0,1 1-35 0 0,1 2 31 0 0,-1 1 0 0 0,0-1 0 0 0,2 9-31 0 0,12 32 10 0 0,-16-44-11 0 0,-1 1 0 0 0,0 0 0 0 0,-1 0 0 0 0,1 0 0 0 0,-1 0 0 0 0,-1 0 0 0 0,1 0 0 0 0,-1 0 0 0 0,0 0 0 0 0,-1 0 0 0 0,0 0 0 0 0,0 0 0 0 0,0-1 0 0 0,-1 1 0 0 0,0-1 0 0 0,-2 4 1 0 0,4-9-80 0 0,-1 1-14 0 0,1 0 33 0 0,1-1 24 0 0,-1 0 0 0 0,0 0-1 0 0,1 0 1 0 0,-1-1 0 0 0,1 1-1 0 0,-1 0 1 0 0,0 0 0 0 0,1-1 0 0 0,-1 1-1 0 0,0 0 1 0 0,0-1 0 0 0,0 1-1 0 0,0-1 1 0 0,1 1 0 0 0,-1-1-1 0 0,0 0 1 0 0,0 1 0 0 0,0-1-1 0 0,0 0 1 0 0,0 1 0 0 0,0-1-1 0 0,0 0 1 0 0,0 0 0 0 0,-1 0 37 0 0,1 0-106 0 0,1 0 0 0 0,-1 0 0 0 0,0 0 0 0 0,0 0 1 0 0,1 0-1 0 0,-1-1 0 0 0,0 1 0 0 0,0 0 1 0 0,1 0-1 0 0,-1-1 0 0 0,0 1 0 0 0,0-1 0 0 0,1 1 1 0 0,-1 0-1 0 0,0-1 0 0 0,1 1 0 0 0,-1-1 0 0 0,1 1 1 0 0,-1-1-1 0 0,1 0 0 0 0,-1 1 0 0 0,1-1 0 0 0,-1 0 106 0 0,-5-10-1716 0 0</inkml:trace>
  <inkml:trace contextRef="#ctx0" brushRef="#br0" timeOffset="7209.227">2443 769 11976 0 0,'15'-10'546'0'0,"-14"10"-523"0"0,-1 0 0 0 0,1 0 1 0 0,-1 0-1 0 0,0-1 0 0 0,1 1 0 0 0,-1 0 0 0 0,1 0 0 0 0,-1 0 0 0 0,1 0 0 0 0,-1 0 0 0 0,0 0 0 0 0,1 0 0 0 0,-1 0 0 0 0,1 0 0 0 0,-1 0 1 0 0,1 0-1 0 0,-1 1 0 0 0,0-1 0 0 0,1 0 0 0 0,-1 0 0 0 0,1 0 0 0 0,-1 0 0 0 0,0 1 0 0 0,1-1 0 0 0,-1 0 0 0 0,0 0 0 0 0,1 1 0 0 0,-1-1 1 0 0,1 1-24 0 0,-1-1 58 0 0,10 4-154 0 0,20 12 1396 0 0,-28-15-1109 0 0,-1 0 0 0 0,1 0 0 0 0,-1 1 1 0 0,1-1-1 0 0,-1 1 0 0 0,1-1 1 0 0,-1 1-1 0 0,0-1 0 0 0,0 1 0 0 0,0 0 1 0 0,0 0-1 0 0,0-1 0 0 0,0 1 0 0 0,0 2-191 0 0,6 20 1346 0 0,-1 1 0 0 0,-1-1 0 0 0,0 15-1346 0 0,-3 1 586 0 0,-1 0 0 0 0,-4 27-586 0 0,-13 79 1139 0 0,14-126-1116 0 0,1-14-57 0 0,1 1 0 0 0,1-1-1 0 0,-1 1 1 0 0,2 3 34 0 0,0 12-275 0 0,-2-20-219 0 0,0-2-33 0 0,5-13-1774 0 0,4-19-1636 0 0,-5 12 1921 0 0</inkml:trace>
  <inkml:trace contextRef="#ctx0" brushRef="#br0" timeOffset="7592.923">2616 979 3224 0 0,'0'-5'1755'0'0,"-1"2"6950"0"0,-2 1-8447 0 0,0 0-1 0 0,0 1 1 0 0,0-1 0 0 0,0 1 0 0 0,0-1 0 0 0,0 1 0 0 0,-1 0 0 0 0,1 0 0 0 0,0 0 0 0 0,-1 1 0 0 0,1-1 0 0 0,0 1-1 0 0,-1 0 1 0 0,1 0 0 0 0,-1 0 0 0 0,1 0 0 0 0,-1 1-258 0 0,-15 1 662 0 0,0 0 1 0 0,-9 4-663 0 0,24-5 98 0 0,-11 2-10 0 0,7-1-88 0 0,1 0 0 0 0,-1 0-1 0 0,0-1 1 0 0,0-1 0 0 0,0 1 0 0 0,0-1-1 0 0,0 0 1 0 0,0-1 0 0 0,0 0 0 0 0,0 0 0 0 0,3-1-64 0 0,3 2 50 0 0,0-1-1 0 0,1 1 1 0 0,-1-1 0 0 0,0 1-1 0 0,0 0 1 0 0,0-1 0 0 0,1 1 0 0 0,-1 0-1 0 0,0 0 1 0 0,0 0 0 0 0,0 1-1 0 0,1-1 1 0 0,-1 0 0 0 0,0 1-1 0 0,0-1 1 0 0,1 1 0 0 0,-1 0-1 0 0,0-1 15 0 0,1 1-1162 0 0,1-1-396 0 0</inkml:trace>
  <inkml:trace contextRef="#ctx0" brushRef="#br0" timeOffset="7593.923">2584 1057 14688 0 0,'2'1'332'0'0,"10"3"227"0"0,-9-3-441 0 0,1 1-1 0 0,-1-1 0 0 0,0 0 0 0 0,1 1 0 0 0,-1 0 0 0 0,2 1-117 0 0,-3-2 57 0 0,0 1 0 0 0,0-1-1 0 0,0 0 1 0 0,1 0 0 0 0,-1 0 0 0 0,0 0-1 0 0,1-1 1 0 0,-1 1 0 0 0,0-1-1 0 0,1 1 1 0 0,-1-1 0 0 0,1 0 0 0 0,-1 0-1 0 0,1 0 1 0 0,-1 0 0 0 0,1 0 0 0 0,-1-1-1 0 0,1 1 1 0 0,-1-1-57 0 0,3 0 315 0 0,0-1 0 0 0,-1 0 1 0 0,1 0-1 0 0,0 0 0 0 0,-1 0 0 0 0,0-1 1 0 0,1 0-1 0 0,-1 0 0 0 0,0 0 0 0 0,-1 0 0 0 0,3-3-315 0 0,-4 3 64 0 0,-2 2-63 0 0,0-1-1 0 0,0 1 0 0 0,0 0 1 0 0,-1-1-1 0 0,1 1 0 0 0,0 0 0 0 0,0-1 1 0 0,-1 1-1 0 0,1 0 0 0 0,-1 0 1 0 0,1-1-1 0 0,-1 1 0 0 0,1 0 0 0 0,-1 0 1 0 0,0 0-1 0 0,0 0 0 0 0,0 0 1 0 0,1 0-1 0 0,-1 0 0 0 0,0 0 0 0 0,0 0 1 0 0,0 0-1 0 0,0 0 0 0 0,-1 1 1 0 0,1-1-1 0 0,0 0 0 0 0,0 1 0 0 0,0-1 1 0 0,0 1-1 0 0,-1-1 0 0 0,1 1 1 0 0,0 0-1 0 0,-1-1 0 0 0,1 1 0 0 0,0 0 1 0 0,-1 0-1 0 0,1 0 0 0 0,0 0 1 0 0,-1 0-1 0 0,-1 0 1 0 0,0 0 1 0 0,0 0-1 0 0,0 1 1 0 0,0-1-1 0 0,0 1 1 0 0,1 0 0 0 0,-1-1-1 0 0,0 1 1 0 0,0 0-1 0 0,0 1 1 0 0,1-1 0 0 0,-1 1-1 0 0,0-1 1 0 0,-1 2-2 0 0,2 0-14 0 0,-1 0 0 0 0,1 0 0 0 0,0 0 0 0 0,0 1 0 0 0,0-1 0 0 0,0 1 0 0 0,1-1 0 0 0,0 1 1 0 0,-1-1-1 0 0,1 1 0 0 0,0 0 0 0 0,1 0 0 0 0,-1-1 0 0 0,1 1 0 0 0,0 0 0 0 0,0 0 0 0 0,0 0 0 0 0,0 0 1 0 0,0 0-1 0 0,1-1 0 0 0,0 1 0 0 0,0 0 0 0 0,0 0 0 0 0,0-1 0 0 0,1 1 0 0 0,-1-1 0 0 0,1 1 0 0 0,1 1 14 0 0,-3-5-105 0 0,1 1 0 0 0,-1 0 0 0 0,1-1 0 0 0,-1 1 0 0 0,1 0 0 0 0,-1-1 0 0 0,1 1 0 0 0,0-1 0 0 0,-1 1 0 0 0,1-1 0 0 0,0 1 0 0 0,0-1 0 0 0,-1 1 0 0 0,1-1 0 0 0,0 0-1 0 0,0 1 1 0 0,0-1 0 0 0,0 0 0 0 0,-1 0 0 0 0,1 0 0 0 0,0 0 105 0 0,18-3-1619 0 0,-11 1 110 0 0,5 1-4132 0 0</inkml:trace>
  <inkml:trace contextRef="#ctx0" brushRef="#br0" timeOffset="7940.04">2784 984 2304 0 0,'21'47'-24'0'0,"-16"-33"3117"0"0,-1 0 0 0 0,0-1 1 0 0,-1 2-1 0 0,0 8-3093 0 0,0 13 2630 0 0,-4-1-1837 0 0,-1 0 0 0 0,-5 23-793 0 0,6-35 112 0 0,1-21 10 0 0,0-2 6 0 0,0 0 0 0 0,0 0 3 0 0,0 0 12 0 0,0 0 7 0 0,0 0 2 0 0,0 0-10 0 0,1-3-46 0 0,7-23 39 0 0,-2 7-47 0 0,0 1 1 0 0,5-9-89 0 0,2-6 197 0 0,-10 25-67 0 0,1-1 0 0 0,-1 1 0 0 0,1 0 0 0 0,0 0 0 0 0,1 0 0 0 0,0 1-1 0 0,0 0 1 0 0,1 0 0 0 0,6-6-130 0 0,-10 11 37 0 0,1 0 0 0 0,0 0-1 0 0,0 1 1 0 0,0 0 0 0 0,0-1 0 0 0,0 1-1 0 0,0 1 1 0 0,0-1 0 0 0,1 0-1 0 0,-1 1 1 0 0,0-1 0 0 0,0 1 0 0 0,0 0-1 0 0,1 0 1 0 0,-1 0 0 0 0,2 1-37 0 0,4-1 88 0 0,-7 3-28 0 0,2 9-34 0 0,-1-3 10 0 0,0 1-1 0 0,-1-1 1 0 0,0 0 0 0 0,0 0-1 0 0,0 7-35 0 0,-2-13 0 0 0,0 7 0 0 0,0-1 0 0 0,0 1 0 0 0,-1-1 0 0 0,-1 1 0 0 0,1-1 0 0 0,-1 0 0 0 0,-3 7 0 0 0,2-8-4 0 0,0-1-1 0 0,0 0 0 0 0,0 0 1 0 0,-1 0-1 0 0,0 0 0 0 0,-5 4 5 0 0,8-10-3 0 0,1 0 1 0 0,-1 0-1 0 0,0 0 0 0 0,0 0 0 0 0,0 0 0 0 0,-1 0 0 0 0,1 0 0 0 0,0 0 1 0 0,0-1-1 0 0,0 1 0 0 0,-1 0 0 0 0,1-1 0 0 0,0 1 0 0 0,-1-1 0 0 0,1 1 0 0 0,0-1 1 0 0,-1 0-1 0 0,1 1 0 0 0,-1-1 0 0 0,1 0 0 0 0,-1 0 0 0 0,1 0 0 0 0,0 0 1 0 0,-1 0-1 0 0,1-1 0 0 0,-1 1 0 0 0,1 0 0 0 0,0-1 0 0 0,-1 1 0 0 0,1-1 1 0 0,0 1-1 0 0,-1-1 0 0 0,1 0 0 0 0,0 1 0 0 0,0-1 0 0 0,-1 0 0 0 0,1 0 1 0 0,0 0-1 0 0,0 0 0 0 0,0 0 0 0 0,0 0 3 0 0,0 0-30 0 0,-26-24 180 0 0,-5-7-150 0 0,5 0-1315 0 0,6-3-4410 0 0,10 11-1033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18:22.7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1 158 13504 0 0,'0'0'306'0'0,"0"0"46"0"0,0 0 22 0 0,0 0-49 0 0,1 2-94 0 0,2 1 127 0 0,0 0 0 0 0,0 1 0 0 0,0-1 0 0 0,-1 1 1 0 0,1 0-1 0 0,-1-1 0 0 0,0 1 0 0 0,0 0 1 0 0,0 0-1 0 0,-1 1 0 0 0,0-1 0 0 0,1 0 1 0 0,-1 0-1 0 0,-1 1 0 0 0,1-1 0 0 0,-1 1 1 0 0,0-1-1 0 0,0 0 0 0 0,0 4-358 0 0,1 74 2317 0 0,7 27-2317 0 0,6-13 704 0 0,-3-39-373 0 0,-4-28-230 0 0,5 2-106 0 0,-11-30-114 0 0,-1-1-73 0 0,0 0-28 0 0,0 0-160 0 0,0 0-656 0 0,0 0-290 0 0,5-8-5907 0 0,0-1 809 0 0</inkml:trace>
  <inkml:trace contextRef="#ctx0" brushRef="#br0" timeOffset="396.453">369 9 9216 0 0,'3'-1'421'0'0,"39"-6"498"0"0,-41 7-441 0 0,-1 0-1 0 0,1 0 1 0 0,-1 0 0 0 0,1 0 0 0 0,-1 0 0 0 0,1 0 0 0 0,-1 0 0 0 0,1 0 0 0 0,-1 0 0 0 0,1 0 0 0 0,-1 0-1 0 0,1 0 1 0 0,-1 0 0 0 0,1 0 0 0 0,-1 0 0 0 0,1 1 0 0 0,-1-1 0 0 0,1 0 0 0 0,-1 0 0 0 0,1 1-1 0 0,-1-1 1 0 0,1 0-478 0 0,-1 1 255 0 0,1 0-1 0 0,-1-1 0 0 0,1 1 1 0 0,-1 0-1 0 0,0-1 0 0 0,1 1 1 0 0,-1 0-1 0 0,0-1 0 0 0,0 1 0 0 0,1 0 1 0 0,-1 0-1 0 0,0-1 0 0 0,0 1 1 0 0,0 0-255 0 0,0 5-499 0 0,0-1 0 0 0,-1 1 0 0 0,1 0 0 0 0,-2 3 499 0 0,0 5 877 0 0,2-13-878 0 0,0 0-1 0 0,0 0 0 0 0,0-1 1 0 0,0 1-1 0 0,0 0 1 0 0,0-1-1 0 0,0 1 0 0 0,0 0 1 0 0,0 0-1 0 0,-1-1 0 0 0,1 1 1 0 0,0 0-1 0 0,0-1 1 0 0,-1 1-1 0 0,1 0 0 0 0,0-1 1 0 0,-1 1 1 0 0,-6 12 411 0 0,7-13-406 0 0,0 1 0 0 0,-1-1 0 0 0,1 0-1 0 0,0 1 1 0 0,0-1 0 0 0,0 0 0 0 0,0 0-1 0 0,0 1 1 0 0,0-1 0 0 0,0 0 0 0 0,0 1-1 0 0,0-1 1 0 0,0 0 0 0 0,0 1 0 0 0,0-1-1 0 0,0 0 1 0 0,0 0 0 0 0,1 1 0 0 0,-1-1 0 0 0,0 0-1 0 0,0 1 1 0 0,0-1 0 0 0,0 0 0 0 0,0 0-1 0 0,1 0 1 0 0,-1 1 0 0 0,0-1 0 0 0,0 0-5 0 0,4 10 48 0 0,17 53-542 0 0,-13-40 494 0 0,-8-22 0 0 0,1 0 0 0 0,-1 0 0 0 0,1 0 0 0 0,-1 0 0 0 0,0 0 0 0 0,1 0 0 0 0,-1 0 0 0 0,0-1 0 0 0,0 1 0 0 0,0 0 0 0 0,1 0 0 0 0,-1 0 0 0 0,0 0 0 0 0,0 0 0 0 0,0 0 0 0 0,-1 0 0 0 0,1 0 0 0 0,0 0 0 0 0,0 0 0 0 0,0 0 0 0 0,-1 0 0 0 0,1 0 0 0 0,0 0 0 0 0,-1 0 0 0 0,1 0 0 0 0,-1-1 0 0 0,1 1 0 0 0,-1 0 0 0 0,0 0 0 0 0,0 0 0 0 0,0 1 17 0 0,0-1 0 0 0,0 1 0 0 0,0-1 0 0 0,1 1 0 0 0,-1 0 0 0 0,0 0 1 0 0,1-1-1 0 0,-1 1 0 0 0,1 0 0 0 0,0 0 0 0 0,-1 0 0 0 0,1 1-17 0 0,0-1 19 0 0,0 0 1 0 0,0 0 0 0 0,-1 0-1 0 0,1 0 1 0 0,-1 0 0 0 0,1 0-1 0 0,-1 0 1 0 0,0-1 0 0 0,1 1 0 0 0,-1 0-1 0 0,0 0 1 0 0,0-1 0 0 0,0 1-1 0 0,-1 0-19 0 0,-20 20-140 0 0,20-21 66 0 0,0 1 0 0 0,1-1-1 0 0,-1 0 1 0 0,0 0 0 0 0,1 0-1 0 0,-1 0 1 0 0,0 0-1 0 0,0-1 1 0 0,0 1 0 0 0,0 0-1 0 0,0-1 1 0 0,0 0 0 0 0,-2 1 74 0 0,2-1-177 0 0,0-1 1 0 0,0 1 0 0 0,-1 0 0 0 0,1-1 0 0 0,0 0 0 0 0,0 1 0 0 0,0-1-1 0 0,-1-1 177 0 0,-2 0-1236 0 0,3 1-653 0 0,2 1-77 0 0</inkml:trace>
  <inkml:trace contextRef="#ctx0" brushRef="#br0" timeOffset="741.214">615 26 2304 0 0,'4'15'128'0'0,"0"1"0"0"0,-2-1 0 0 0,0 1 0 0 0,0 3-128 0 0,0 1 2865 0 0,1 1 0 0 0,1 2-2865 0 0,10 47 3875 0 0,-9-42-3311 0 0,-4-24-532 0 0,-1 0 0 0 0,1 0-1 0 0,0 0 1 0 0,0 0 0 0 0,0 0 0 0 0,0 0 0 0 0,1-1 0 0 0,-1 1 0 0 0,3 2-32 0 0,-4-4-78 0 0,0-2-3 0 0,0 0-140 0 0,0 0-622 0 0,0 0-270 0 0</inkml:trace>
  <inkml:trace contextRef="#ctx0" brushRef="#br0" timeOffset="1077.51">711 170 1376 0 0,'0'0'65'0'0,"0"2"526"0"0,0 3 1202 0 0,0 0-1 0 0,-1-1 1 0 0,1 1 0 0 0,-1-1-1 0 0,0 1 1 0 0,0 0 0 0 0,-1-1 0 0 0,0 3-1793 0 0,0-4 275 0 0,0 0 1 0 0,1 0 0 0 0,-1 1-1 0 0,-1-1 1 0 0,1-1 0 0 0,0 1-1 0 0,-1 0 1 0 0,1 0 0 0 0,-1-1-1 0 0,0 0 1 0 0,-1 1-276 0 0,0 0 60 0 0,0 0 0 0 0,0 0-1 0 0,0 0 1 0 0,0-1 0 0 0,-1 0 0 0 0,1 0 0 0 0,-1 0 0 0 0,0-1-1 0 0,1 1 1 0 0,-1-1 0 0 0,0 0 0 0 0,0-1 0 0 0,0 1-1 0 0,-3-1-59 0 0,6 0-224 0 0,-2-3-128 0 0,-3 0-785 0 0,4-3-3580 0 0,-4-15 2672 0 0</inkml:trace>
  <inkml:trace contextRef="#ctx0" brushRef="#br0" timeOffset="1545.967">642 86 4144 0 0,'0'0'319'0'0,"0"0"49"0"0,0 0 986 0 0,0 0 454 0 0,0 0 89 0 0,2 1-163 0 0,1 2-1512 0 0,0 0 0 0 0,0 0 1 0 0,0 0-1 0 0,0 0 0 0 0,0 0 0 0 0,-1 1 1 0 0,1-1-1 0 0,-1 1 0 0 0,0 0 1 0 0,0 0-1 0 0,0 0 0 0 0,-1 0 1 0 0,1 0-1 0 0,-1 0 0 0 0,0 0 1 0 0,0 0-1 0 0,0 1 0 0 0,-1-1-222 0 0,2 16 777 0 0,0 1-1 0 0,-2-1 1 0 0,-1 10-777 0 0,0 2 679 0 0,1 31 589 0 0,0-60-1083 0 0,3 2-19 0 0,-3-4-114 0 0,0-1-187 0 0,0 0-94 0 0,0 0-26 0 0,0 0-220 0 0,0 0-890 0 0,0 0-377 0 0</inkml:trace>
  <inkml:trace contextRef="#ctx0" brushRef="#br0" timeOffset="1890.595">783 158 7832 0 0,'0'0'356'0'0,"0"0"-7"0"0,0 0 72 0 0,0 2 1118 0 0,0 0-1158 0 0,0 0 0 0 0,0-1 1 0 0,0 1-1 0 0,0-1 0 0 0,-1 1 0 0 0,1-1 0 0 0,-1 1 1 0 0,1-1-1 0 0,-1 1 0 0 0,1-1 0 0 0,-1 0 0 0 0,0 1 0 0 0,0-1 1 0 0,1 0-1 0 0,-1 0 0 0 0,0 1-381 0 0,-1-1 241 0 0,0 1-1 0 0,0-1 1 0 0,1 1-1 0 0,-1-1 1 0 0,0 0-1 0 0,0 1 1 0 0,0-1 0 0 0,0 0-1 0 0,0-1 1 0 0,-2 2-241 0 0,-5 0-24 0 0,-2 0 0 0 0,1 0 0 0 0,0-1 0 0 0,-10 1 24 0 0,-6 0 579 0 0,6 1-560 0 0,8-2-691 0 0,1 1 0 0 0,-1 0-1 0 0,-1 2 673 0 0,11-4-1839 0 0</inkml:trace>
  <inkml:trace contextRef="#ctx0" brushRef="#br0" timeOffset="2262.647">1015 308 17103 0 0,'0'0'388'0'0,"0"0"52"0"0,1 2 30 0 0,3 7-56 0 0,0 4-245 0 0,-6-10-188 0 0,1-1 29 0 0,-1 3 89 0 0,0 0-1 0 0,-1 1 0 0 0,1-1 0 0 0,-1-1 1 0 0,0 1-1 0 0,-1 0 0 0 0,1-1 0 0 0,-1 1 0 0 0,0-1 1 0 0,0 0-1 0 0,0 0 0 0 0,-1-1 0 0 0,1 1 1 0 0,-1-1-1 0 0,0 0 0 0 0,0 0 0 0 0,0-1 0 0 0,-1 1-98 0 0,-1-2-1 0 0,6-1 7 0 0,0 0-1 0 0,0 0 1 0 0,0 0-1 0 0,0 1 1 0 0,0-1-1 0 0,-1 0 1 0 0,1 0-1 0 0,0 1 1 0 0,0-1-1 0 0,0 1 1 0 0,0-1-1 0 0,0 1 1 0 0,1-1-1 0 0,-2 1-5 0 0,1 0 71 0 0,1-1 53 0 0,0 0 5 0 0,1 1-1 0 0,1 3-108 0 0,1-1 0 0 0,-1 1-1 0 0,1-1 1 0 0,-1 0 0 0 0,1 0-1 0 0,0 0 1 0 0,0 0 0 0 0,0 0-1 0 0,0-1 1 0 0,4 2-20 0 0,10 9 445 0 0,-10-6-237 0 0,0 0 0 0 0,0 0 0 0 0,-1 0 1 0 0,1 1-1 0 0,1 4-208 0 0,-6-8-118 0 0,1 1-1 0 0,-1-1 1 0 0,0 1-1 0 0,-1-1 1 0 0,1 1-1 0 0,-1 0 1 0 0,0 0 0 0 0,0 0-1 0 0,-1-1 1 0 0,1 1-1 0 0,-1 4 119 0 0,1 11 159 0 0,-1-16-117 0 0,1 0-1 0 0,-1 0 0 0 0,0 0 0 0 0,0 0 1 0 0,-1 1-1 0 0,1-1 0 0 0,-1 0-41 0 0,-1 4 0 0 0,0-1-1 0 0,0 0 0 0 0,-1 0 0 0 0,1 0 1 0 0,-2 0-1 0 0,1 0 0 0 0,-4 4 1 0 0,4-8-41 0 0,0 1 0 0 0,0-1 0 0 0,0 1 0 0 0,-1-1-1 0 0,0 0 1 0 0,1 0 0 0 0,-1-1 0 0 0,0 1 0 0 0,-1-1 0 0 0,1 0 0 0 0,0 0-1 0 0,-1 0 1 0 0,1 0 41 0 0,1-1-86 0 0,0 0-1 0 0,-1 0 1 0 0,1-1 0 0 0,0 1-1 0 0,0 0 1 0 0,0-1-1 0 0,-1 0 1 0 0,1 0-1 0 0,0 0 1 0 0,0 0-1 0 0,0-1 1 0 0,-1 1-1 0 0,1-1 1 0 0,0 0-1 0 0,0 1 1 0 0,0-2 0 0 0,0 1-1 0 0,0 0 1 0 0,0 0-1 0 0,0-1 1 0 0,0 0-1 0 0,1 0 1 0 0,-1 1-1 0 0,1-1 1 0 0,-1-1-1 0 0,0 1 87 0 0,-5-11-1306 0 0,3 1-20 0 0</inkml:trace>
  <inkml:trace contextRef="#ctx0" brushRef="#br0" timeOffset="2593.717">1180 32 13824 0 0,'4'6'153'0'0,"0"0"14"0"0,0-1 1 0 0,0 1 0 0 0,-1 1 0 0 0,0-1 0 0 0,0 0 0 0 0,0 1 0 0 0,-1-1 0 0 0,0 2-168 0 0,15 82 2012 0 0,-3 0 1 0 0,-4 12-2013 0 0,-1-24 219 0 0,-4-36-324 0 0,-1 30 105 0 0,-4-62-227 0 0,0-1-1 0 0,0 1 0 0 0,1-1 0 0 0,1 0 1 0 0,-1 1-1 0 0,4 8 228 0 0,-1-11-606 0 0</inkml:trace>
  <inkml:trace contextRef="#ctx0" brushRef="#br0" timeOffset="2941.672">1357 264 9216 0 0,'0'0'706'0'0,"-4"7"981"0"0,0 1-395 0 0,3-5-905 0 0,-1 0 1 0 0,1 0-1 0 0,-1 0 1 0 0,0-1-1 0 0,0 1 1 0 0,0-1 0 0 0,0 1-1 0 0,0-1 1 0 0,-1 0-1 0 0,1 0 1 0 0,-1 0-1 0 0,-1 1-387 0 0,-14 10 614 0 0,12-8-478 0 0,0-1-1 0 0,0 0 1 0 0,-1 0 0 0 0,0 0-1 0 0,0-1 1 0 0,0 0 0 0 0,0 0-1 0 0,0-1 1 0 0,-2 1-136 0 0,-14 3 88 0 0,20-5-75 0 0,-1 0 0 0 0,1 0 0 0 0,-1 0 0 0 0,1 0 0 0 0,-1 0-1 0 0,-1-1-12 0 0,-8 1-42 0 0,10 1 219 0 0,1 0-6125 0 0,2-2 34 0 0</inkml:trace>
  <inkml:trace contextRef="#ctx0" brushRef="#br0" timeOffset="3312.729">1357 567 12960 0 0,'0'0'297'0'0,"0"0"39"0"0,2 1 16 0 0,3 0-236 0 0,0-1-1 0 0,0 1 1 0 0,0-1 0 0 0,-1 0 0 0 0,1-1-1 0 0,0 1 1 0 0,0-1 0 0 0,0 0-1 0 0,0 0 1 0 0,-1 0 0 0 0,1-1 0 0 0,0 1-1 0 0,-1-1 1 0 0,1-1 0 0 0,-1 1-1 0 0,0 0 1 0 0,0-1 0 0 0,0 0 0 0 0,0 0-1 0 0,0 0 1 0 0,-1-1 0 0 0,3-1-116 0 0,0-2 233 0 0,0 1 0 0 0,0-1 0 0 0,-1 0 0 0 0,0-1 0 0 0,0 1 0 0 0,-1-1 0 0 0,0 0 0 0 0,0 0 0 0 0,-1 0 0 0 0,0-1 0 0 0,0 1 0 0 0,0-4-233 0 0,-3 8 39 0 0,1 1-1 0 0,-1 0 0 0 0,0 0 0 0 0,0-1 1 0 0,0 1-1 0 0,0 0 0 0 0,0-1 0 0 0,-1 1 0 0 0,0 0 1 0 0,1 0-1 0 0,-1-1 0 0 0,0 1 0 0 0,-1 0-38 0 0,1 1 11 0 0,1 1-1 0 0,-1-1 1 0 0,0 1-1 0 0,0 0 0 0 0,0-1 1 0 0,0 1-1 0 0,0 0 1 0 0,0 0-1 0 0,-1 0 1 0 0,1 0-1 0 0,0 0 0 0 0,0 0 1 0 0,-1 0-1 0 0,1 0 1 0 0,-1 0-1 0 0,1 1 1 0 0,-1-1-1 0 0,1 0 0 0 0,-1 1 1 0 0,1-1-1 0 0,-1 1 1 0 0,0 0-1 0 0,1 0 1 0 0,-1-1-1 0 0,0 1 0 0 0,0 0-10 0 0,-1 0-1 0 0,0 0-1 0 0,0 1 0 0 0,0-1 1 0 0,0 1-1 0 0,0-1 0 0 0,0 1 1 0 0,1 0-1 0 0,-1 0 1 0 0,0 0-1 0 0,0 1 0 0 0,0-1 1 0 0,1 1-1 0 0,-1-1 0 0 0,1 1 1 0 0,-2 1 1 0 0,1 0-34 0 0,-1 1 1 0 0,1-1-1 0 0,0 1 1 0 0,1-1-1 0 0,-1 1 1 0 0,1 0-1 0 0,-1 0 1 0 0,1 0-1 0 0,-1 4 34 0 0,-1 3-62 0 0,1 1-1 0 0,0 0 1 0 0,0-1-1 0 0,1 1 1 0 0,1 0-1 0 0,0 0 0 0 0,1 6 63 0 0,0-14-35 0 0,0 18-285 0 0,1 0-1 0 0,1 1 321 0 0,-1-16-116 0 0,0 0 0 0 0,1 0 0 0 0,0 0 0 0 0,0 0 0 0 0,0 0 0 0 0,1 0 0 0 0,0-1 0 0 0,1 2 116 0 0,1 1-314 0 0,-3-4 79 0 0,1-1 1 0 0,-1 0 0 0 0,1-1 0 0 0,0 1-1 0 0,2 3 235 0 0,-3-6-219 0 0,-1 1 0 0 0,1-1 0 0 0,-1 0 0 0 0,1 0 0 0 0,-1 0 0 0 0,1 0 0 0 0,0-1 0 0 0,-1 1 0 0 0,1 0-1 0 0,0-1 1 0 0,0 1 0 0 0,0-1 0 0 0,-1 1 0 0 0,1-1 0 0 0,0 0 0 0 0,0 0 0 0 0,1 0 219 0 0,10 0-1037 0 0</inkml:trace>
  <inkml:trace contextRef="#ctx0" brushRef="#br0" timeOffset="3660.771">1621 478 3224 0 0,'1'2'240'0'0,"10"19"1833"0"0,-8-15-831 0 0,1 0 0 0 0,-1 0 0 0 0,-1 0 0 0 0,1 1-1 0 0,1 4-1241 0 0,10 58 2670 0 0,-11-54-2220 0 0,-1 0 1 0 0,0 1 0 0 0,-1 15-451 0 0,1 9 512 0 0,-2-25-302 0 0,0 1 1 0 0,-1 0-1 0 0,0-1 1 0 0,-3 6-211 0 0,0 16 372 0 0,4-34-342 0 0,0-1 0 0 0,-1 1 1 0 0,1-1-1 0 0,-1 1 0 0 0,1-1 0 0 0,-1 1 0 0 0,0-1 0 0 0,0 0 1 0 0,0 1-1 0 0,0-1 0 0 0,0 0 0 0 0,-1 0 0 0 0,1 0 0 0 0,0 0 1 0 0,-1 0-1 0 0,-1 2-30 0 0,2-4 118 0 0,1-1-76 0 0,0-1 0 0 0,-1 1 0 0 0,1-1 0 0 0,-1 1 0 0 0,1-1 0 0 0,-1 1 0 0 0,1 0 0 0 0,-1-1 0 0 0,1 1 0 0 0,-1 0 0 0 0,0-1-42 0 0,-6-14 356 0 0,6 0-73 0 0,0-1 1 0 0,1 1 0 0 0,1-4-284 0 0,-1-11 251 0 0,1 12-36 0 0,1-1-1 0 0,1 1 0 0 0,0-1 0 0 0,1 1 0 0 0,2 0 0 0 0,0 1 1 0 0,0-1-1 0 0,9-14-214 0 0,-12 27 99 0 0,1 0 0 0 0,-1 1 1 0 0,1-1-1 0 0,0 1 1 0 0,1 0-1 0 0,-1 0 0 0 0,1 0 1 0 0,0 1-1 0 0,5-4-99 0 0,-5 5 45 0 0,-1 0-1 0 0,0 0 1 0 0,1 1 0 0 0,-1-1-1 0 0,1 1 1 0 0,0 0 0 0 0,0 0 0 0 0,0 0-1 0 0,0 1 1 0 0,0 0 0 0 0,0 0-1 0 0,5 0-44 0 0,-6 1 12 0 0,0 1 0 0 0,0-1 0 0 0,-1 1 0 0 0,1 0 0 0 0,0 0 0 0 0,-1 1-1 0 0,1-1 1 0 0,0 1 0 0 0,-1-1 0 0 0,0 1 0 0 0,1 0 0 0 0,-1 1 0 0 0,0-1-1 0 0,0 0 1 0 0,0 1 0 0 0,-1 0 0 0 0,1 0 0 0 0,-1 0 0 0 0,1 0 0 0 0,-1 0 0 0 0,0 0-1 0 0,0 0 1 0 0,0 1 0 0 0,-1-1 0 0 0,1 1 0 0 0,-1-1 0 0 0,0 1 0 0 0,0 0 0 0 0,0 0-1 0 0,0-1 1 0 0,0 4-12 0 0,-1 1-258 0 0,-1 1-1 0 0,0-1 1 0 0,0 0-1 0 0,0 0 0 0 0,-1 0 1 0 0,-1 0-1 0 0,1 0 1 0 0,-1 0-1 0 0,0 0 0 0 0,-1-1 1 0 0,0 1-1 0 0,0-1 1 0 0,-1 0-1 0 0,1 0 1 0 0,-2-1-1 0 0,1 1 0 0 0,-2 0 259 0 0,-6 5-7067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18:49.1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737 1 456 0 0,'0'2'2141'0'0,"0"1"-1343"0"0,-1 28 6484 0 0,-6-10-5850 0 0,-1-5-846 0 0,0-1-1 0 0,-2 0 1 0 0,0-1 0 0 0,0 0 0 0 0,-2 0 0 0 0,-8 7-586 0 0,9-7 750 0 0,0 1 0 0 0,1-1 0 0 0,-7 15-750 0 0,-11 15 1237 0 0,17-28-511 0 0,1 1-1 0 0,-7 15-725 0 0,-23 37 1136 0 0,28-46-853 0 0,1-1-22 0 0,0-1-1 0 0,-2-1 1 0 0,0 1-261 0 0,-11 14 269 0 0,-7 18-269 0 0,27-45-6 0 0,-10 10 58 0 0,11-15-50 0 0,0 0 0 0 0,1 1 0 0 0,-1-1 0 0 0,1 0 0 0 0,0 1 0 0 0,0 1-2 0 0,-3 5-15 0 0,-1-1 0 0 0,1 1-1 0 0,-2-1 16 0 0,-2 6-427 0 0,6-11-74 0 0,2-3-8115 0 0,1-1 2788 0 0</inkml:trace>
  <inkml:trace contextRef="#ctx0" brushRef="#br0" timeOffset="463.653">778 263 1840 0 0,'1'-1'133'0'0,"16"-10"487"0"0,11-19 4719 0 0,-20 20-4026 0 0,8-10 661 0 0,-12 13 4510 0 0,-4 8-6441 0 0,0 6 206 0 0,0 0 0 0 0,0 0 0 0 0,-1 0 0 0 0,0 0 0 0 0,0 0 0 0 0,-1-1 0 0 0,1 1 0 0 0,-3 5-249 0 0,-23 45 1356 0 0,-2-2 0 0 0,-6 6-1356 0 0,-11 4 509 0 0,15-13 57 0 0,-11 10-566 0 0,-20 39 518 0 0,40-69-433 0 0,17-22-63 0 0,-1-2 0 0 0,0 1 1 0 0,-1-1-1 0 0,0 0 0 0 0,-5 5-22 0 0,-11 11-282 0 0,21-22 79 0 0,-1 0 0 0 0,0 0 0 0 0,0 0 0 0 0,1-1 0 0 0,-1 0 0 0 0,-2 1 203 0 0,-4 3-893 0 0,7-4 416 0 0,0 0-1 0 0,-1-1 0 0 0,1 1 1 0 0,0 0-1 0 0,0-1 1 0 0,0 1-1 0 0,-1-1 1 0 0,1 1-1 0 0,-1-1 478 0 0,-7 1-4731 0 0,0 0-822 0 0</inkml:trace>
  <inkml:trace contextRef="#ctx0" brushRef="#br0" timeOffset="1234.032">46 499 1376 0 0,'0'0'367'0'0,"0"0"1002"0"0,0 0 440 0 0,1-2 88 0 0,15-8 1190 0 0,-15 10-2014 0 0,-1 0-45 0 0,0 0-77 0 0,0 0-280 0 0,0 0-119 0 0,0 0-28 0 0,0 0-11 0 0,0 0-29 0 0,0 0-17 0 0,0 0-4 0 0,0 0-55 0 0,0 0-234 0 0,4 15-68 0 0,-3-14-51 0 0,0 1 1 0 0,-1 0 0 0 0,1-1-1 0 0,-1 1 1 0 0,1 0 0 0 0,-1 0-1 0 0,0-1 1 0 0,1 1-1 0 0,-1 0-55 0 0,-9 81 1519 0 0,9-75-1465 0 0,-1 0 0 0 0,0 0 0 0 0,-1 0 0 0 0,0 0 0 0 0,-1 3-54 0 0,-6 27 118 0 0,-6 44 102 0 0,-2-26 809 0 0,10-29-600 0 0,1-8-394 0 0,6-18-35 0 0,0 0 0 0 0,0 0 0 0 0,0 0 0 0 0,0 0 0 0 0,0 0 0 0 0,0 0 0 0 0,0 0 0 0 0,0 0 0 0 0,0 0 0 0 0,1 0 0 0 0,-1-1 0 0 0,0 1 0 0 0,1 0 0 0 0,-1 0 0 0 0,1 1 0 0 0,2 5 0 0 0,-6-2 0 0 0,2-5 136 0 0,-1 2-440 0 0,1 9 2387 0 0,15-15-1918 0 0,-2 2-165 0 0,20-6 16 0 0,10 8 406 0 0,-20 1-358 0 0,-19 0-51 0 0,-1-1 1 0 0,1 1 0 0 0,0-1 0 0 0,-1 0 0 0 0,1 1 0 0 0,-1-1 0 0 0,1-1-1 0 0,0 1 1 0 0,-1 0 0 0 0,1-1 0 0 0,-1 1 0 0 0,1-1 0 0 0,-1 0 0 0 0,1 0-14 0 0,5-1 48 0 0,56-16 680 0 0,-56 15-557 0 0,0 0-1 0 0,0 0 1 0 0,4-4-171 0 0,10-3 248 0 0,-17 8-204 0 0,14-6 205 0 0,0 1 0 0 0,1 0 0 0 0,17-2-249 0 0,-4 3 225 0 0,0 1 0 0 0,15 2-225 0 0,-33 2 34 0 0,0 1 0 0 0,0 1 0 0 0,0 1 0 0 0,-1 0 0 0 0,1 1 1 0 0,10 4-35 0 0,-17-4-36 0 0,0 0 0 0 0,-1 0 0 0 0,1 1 0 0 0,-1 0 0 0 0,0 1 0 0 0,0 0 0 0 0,-1 0 0 0 0,1 0 0 0 0,-1 1 0 0 0,0 0 0 0 0,4 5 36 0 0,-5-4-588 0 0,1 0 0 0 0,-1 0 0 0 0,-1 1 0 0 0,1 0 0 0 0,-1 0 0 0 0,2 7 588 0 0,-1 2-1730 0 0</inkml:trace>
  <inkml:trace contextRef="#ctx0" brushRef="#br0" timeOffset="2617.619">1580 657 7832 0 0,'0'0'356'0'0,"0"0"-7"0"0,1-3-221 0 0,13-18 168 0 0,-13 21-143 0 0,-1-1 1 0 0,1 1-1 0 0,-1-1 0 0 0,0 0 0 0 0,0 1 0 0 0,1-1 1 0 0,-1 0-1 0 0,0 1 0 0 0,0-1 0 0 0,0 0 1 0 0,0 1-1 0 0,0-1 0 0 0,0 0 0 0 0,0 1 0 0 0,0-1 1 0 0,0 0-1 0 0,0 1 0 0 0,0-1-153 0 0,0-4 667 0 0,0 2-446 0 0,1 1 0 0 0,0-1 0 0 0,-1 0-1 0 0,0 1 1 0 0,0-1 0 0 0,0 0 0 0 0,0 0-1 0 0,0 0 1 0 0,0 1 0 0 0,-1-1 0 0 0,1 0 0 0 0,-1 1-1 0 0,0-1 1 0 0,0 0 0 0 0,0 1 0 0 0,0-1-1 0 0,0 1 1 0 0,-1 0 0 0 0,1-1 0 0 0,-1 1-1 0 0,1 0 1 0 0,-1 0 0 0 0,0 0 0 0 0,-1-2-221 0 0,0 1 31 0 0,-1 0 0 0 0,1 1 0 0 0,-1-1 0 0 0,0 1 0 0 0,1-1 1 0 0,-1 1-1 0 0,0 0 0 0 0,0 1 0 0 0,0-1 0 0 0,-1 1 0 0 0,1 0 0 0 0,0 0 0 0 0,-1 0 1 0 0,1 0-1 0 0,0 1 0 0 0,-1-1 0 0 0,1 1 0 0 0,-1 0 0 0 0,1 1 0 0 0,0-1 1 0 0,-4 2-32 0 0,-1-1 43 0 0,-1 1 0 0 0,1 1 0 0 0,0 0 0 0 0,-1 0 1 0 0,1 1-1 0 0,0 0 0 0 0,1 1 0 0 0,-1 0 0 0 0,-2 2-43 0 0,-7 4 115 0 0,15-9-87 0 0,-1 0 1 0 0,1 0 0 0 0,0 0-1 0 0,0 0 1 0 0,0 1-1 0 0,0-1 1 0 0,0 1-1 0 0,0 0 1 0 0,1 0-1 0 0,-1 1-28 0 0,-11 17 153 0 0,2 1-1 0 0,0 0 1 0 0,1 1-1 0 0,-1 5-152 0 0,7-13 62 0 0,0 1-1 0 0,1-1 1 0 0,0 1-1 0 0,1 0 1 0 0,1 0-1 0 0,1 0 0 0 0,0 3-61 0 0,1-13 31 0 0,1 1 1 0 0,0-1-1 0 0,0 0 0 0 0,2 5-31 0 0,0 5 57 0 0,-2-14-53 0 0,-1-1 0 0 0,0 0 1 0 0,1 1-1 0 0,-1-1 1 0 0,1 0-1 0 0,0 1 0 0 0,-1-1 1 0 0,1 0-1 0 0,0 0 1 0 0,0 0-1 0 0,0 0 0 0 0,0 0 1 0 0,0 0-1 0 0,1 1-4 0 0,7 10 115 0 0,-9-10-25 0 0,3-2 6 0 0,2-1-66 0 0,1 1-1 0 0,-1-1 1 0 0,1-1-1 0 0,-1 1 1 0 0,0-1-1 0 0,0 0 1 0 0,1 0-1 0 0,-1 0 1 0 0,-1-1-1 0 0,1 0 1 0 0,0 0-1 0 0,-1 0 1 0 0,4-3-30 0 0,5-5 24 0 0,-2 0 0 0 0,1 0 0 0 0,-1-1 0 0 0,2-5-24 0 0,-7 9 0 0 0,-1-1 0 0 0,0 0 0 0 0,0 0 0 0 0,-1 0 0 0 0,0 0 0 0 0,1-7 0 0 0,3-4 0 0 0,5-18 318 0 0,5-24-318 0 0,-16 50 140 0 0,-4 14 86 0 0,-6 20-47 0 0,3 5 11 0 0,2 1-1 0 0,1 0 1 0 0,1 0-1 0 0,2 6-189 0 0,-1-10 347 0 0,1 0-286 0 0,2-1 0 0 0,0 0 1 0 0,6 21-62 0 0,-2-9-17 0 0,-5-25 62 0 0,1-1 0 0 0,0 0 0 0 0,0 0 0 0 0,4 8-45 0 0,-6-14-7 0 0,1 0 0 0 0,-1 0 0 0 0,1 0 0 0 0,0-1 0 0 0,0 1 1 0 0,0 0-1 0 0,0-1 0 0 0,0 1 0 0 0,1-1 0 0 0,-1 0 0 0 0,1 0 1 0 0,0 0-1 0 0,-1 0 0 0 0,4 2 7 0 0,-5-4-241 0 0,1 0 0 0 0,-1-1 0 0 0,0 1-1 0 0,1 0 1 0 0,-1 0 0 0 0,0-1 0 0 0,0 1 0 0 0,1 0 0 0 0,-1-1-1 0 0,0 1 1 0 0,0-1 0 0 0,0 0 0 0 0,0 1 0 0 0,0-1 0 0 0,1 0 241 0 0,6-7-7249 0 0</inkml:trace>
  <inkml:trace contextRef="#ctx0" brushRef="#br0" timeOffset="2980.841">1657 61 16184 0 0,'10'25'993'0'0,"-5"-14"-743"0"0,-1 0-1 0 0,0 0 1 0 0,-1 0 0 0 0,0 0 0 0 0,0 3-250 0 0,-2 17 542 0 0,-1 1 0 0 0,-1 0 0 0 0,-2-1 0 0 0,-3 17-542 0 0,-3 30 283 0 0,-3 46 83 0 0,0-3 830 0 0,4 44-1196 0 0,8-120 343 0 0,2-1-1 0 0,2 1 0 0 0,2-1 1 0 0,2-1-1 0 0,8 24-342 0 0,-8-47-101 0 0,-7-19-430 0 0,-1-1-202 0 0,0 0-47 0 0,0 0-137 0 0,0-1-534 0 0,0-6-228 0 0</inkml:trace>
  <inkml:trace contextRef="#ctx0" brushRef="#br0" timeOffset="3859.46">2007 907 7832 0 0,'5'3'103'0'0,"1"-1"1"0"0,-1 0 0 0 0,0-1 0 0 0,1 1-1 0 0,-1-1 1 0 0,6 1-104 0 0,-9-2 267 0 0,0 0 0 0 0,1 0-1 0 0,-1 0 1 0 0,0 0 0 0 0,0-1 0 0 0,1 1-1 0 0,-1 0 1 0 0,0-1 0 0 0,0 0 0 0 0,0 1-1 0 0,0-1 1 0 0,0 0 0 0 0,0 0 0 0 0,0 0-1 0 0,0 0 1 0 0,0-1 0 0 0,0 1-267 0 0,3-4 3751 0 0,0-3-2359 0 0,-1 3-890 0 0,-3 4-445 0 0,-1 0-1 0 0,1-1 1 0 0,-1 1-1 0 0,1 0 1 0 0,-1 0-1 0 0,0 0 1 0 0,0 0-1 0 0,1 0 1 0 0,-1 0-1 0 0,0 0 1 0 0,0-1-1 0 0,0 1 1 0 0,0 0 0 0 0,0 0-1 0 0,0 0 1 0 0,-1 0-1 0 0,1 0 1 0 0,0 0-1 0 0,-1 0 1 0 0,1-1-1 0 0,-1 1 1 0 0,1 0-1 0 0,-1 0 1 0 0,1 0-1 0 0,-1 0 1 0 0,1 1-1 0 0,-1-1 1 0 0,0 0-1 0 0,0-1-56 0 0,-1 0 95 0 0,0-1 0 0 0,-1 0 0 0 0,1 1 0 0 0,0-1 0 0 0,-1 1 0 0 0,1 0 0 0 0,-1 0-1 0 0,0 0 1 0 0,-2-1-95 0 0,-1 0-12 0 0,-1 1-1 0 0,1 0 0 0 0,-1 0 1 0 0,1 1-1 0 0,-1-1 0 0 0,0 1 1 0 0,0 1-1 0 0,0-1 0 0 0,0 1 1 0 0,-3 1 12 0 0,6-1-7 0 0,0 1 1 0 0,-1 0-1 0 0,1 0 0 0 0,0 0 1 0 0,-1 0-1 0 0,1 1 1 0 0,0-1-1 0 0,0 1 0 0 0,0 0 1 0 0,1 1-1 0 0,-1-1 1 0 0,0 1-1 0 0,1-1 1 0 0,-1 1-1 0 0,1 0 0 0 0,-2 3 7 0 0,0-1-42 0 0,1-1-1 0 0,0 2 0 0 0,1-1 1 0 0,-1 0-1 0 0,1 1 0 0 0,0-1 1 0 0,0 1-1 0 0,1 0 0 0 0,-1 0 1 0 0,2 0-1 0 0,-1 0 0 0 0,0 0 1 0 0,1 1-1 0 0,0-1 0 0 0,1 0 1 0 0,-1 1-1 0 0,2 3 43 0 0,-1-4-25 0 0,0 0 0 0 0,1 0 1 0 0,0 0-1 0 0,1 0 0 0 0,-1 0 0 0 0,1 0 0 0 0,0-1 0 0 0,1 1 0 0 0,-1-1 1 0 0,1 1-1 0 0,0-1 0 0 0,0 0 0 0 0,3 3 25 0 0,-1-1-15 0 0,1-1 0 0 0,0 1 0 0 0,0-1 0 0 0,1 0 0 0 0,0 0 0 0 0,0-1 0 0 0,0 0 0 0 0,8 4 15 0 0,-8-6-1 0 0,0-1 0 0 0,0 1 0 0 0,0-1 0 0 0,1 0-1 0 0,-1-1 1 0 0,1 0 0 0 0,0 0 0 0 0,-1 0 0 0 0,5-1 1 0 0,-8-1-5 0 0,1 0 1 0 0,0 0 0 0 0,0-1-1 0 0,-1 1 1 0 0,1-1-1 0 0,-1 0 1 0 0,1 0 0 0 0,-1 0-1 0 0,0-1 1 0 0,0 0-1 0 0,2-1 5 0 0,14-9 315 0 0,-18 13-188 0 0,-2 0 62 0 0,0 0 31 0 0,0 0 4 0 0,0 0-14 0 0,2 4-158 0 0,-1 0 0 0 0,1 1 0 0 0,-1-1 1 0 0,0 1-1 0 0,0 0 0 0 0,-1-1 0 0 0,1 1 1 0 0,-1 0-1 0 0,0-1 0 0 0,0 2-52 0 0,-7 49-18 0 0,5-46 32 0 0,-30 139 298 0 0,23-113-305 0 0,-1-1 0 0 0,-5 6-7 0 0,3-4-252 0 0,-6 24 252 0 0,-14 66-18 0 0,29-116 18 0 0,-1 0 0 0 0,0 0 0 0 0,-5 8 0 0 0,3-5 0 0 0,6-12 12 0 0,-1 0-1 0 0,1 0 0 0 0,-1 0 1 0 0,1-1-1 0 0,-1 1 0 0 0,1 0 0 0 0,-1 0 1 0 0,0 0-1 0 0,1-1 0 0 0,-1 1 1 0 0,0 0-1 0 0,0 0 0 0 0,1-1 1 0 0,-1 1-1 0 0,0-1 0 0 0,0 1 1 0 0,0-1-1 0 0,0 1 0 0 0,0-1 0 0 0,0 0 1 0 0,0 1-1 0 0,0-1 0 0 0,0 0 1 0 0,0 0-1 0 0,0 1 0 0 0,0-1 1 0 0,0 0-1 0 0,0 0 0 0 0,0 0 0 0 0,0-1 1 0 0,0 1-1 0 0,0 0 0 0 0,0 0 1 0 0,0 0-1 0 0,0-1 0 0 0,0 1 1 0 0,0 0-1 0 0,0-1-11 0 0,-1 0 11 0 0,0 0-1 0 0,1 0 1 0 0,-1 0-1 0 0,0 0 1 0 0,0-1 0 0 0,0 1-1 0 0,1-1 1 0 0,-1 1 0 0 0,1-1-1 0 0,-1 0 1 0 0,1 1 0 0 0,0-1-1 0 0,0 0 1 0 0,0 0 0 0 0,0 0-1 0 0,0 0 1 0 0,-1-2-11 0 0,-4-12 65 0 0,5 12-41 0 0,-1 1 1 0 0,1-1 0 0 0,0 1-1 0 0,0-1 1 0 0,0 0-1 0 0,0 1 1 0 0,1-1-1 0 0,-1-2-24 0 0,2-12 74 0 0,1 1-1 0 0,0 0 1 0 0,1 0-1 0 0,1 0 1 0 0,0 0-1 0 0,1 1 0 0 0,1-1 1 0 0,1 1-1 0 0,0 1 1 0 0,1-1-1 0 0,3-3-73 0 0,-5 10 15 0 0,1-4 75 0 0,1 0-1 0 0,8-9-89 0 0,-12 17 16 0 0,0 1 0 0 0,0 0 0 0 0,1 0-1 0 0,0 0 1 0 0,-1 0 0 0 0,1 1 0 0 0,0 0-1 0 0,5-2-15 0 0,32-14 117 0 0,1 3-1 0 0,0 1 1 0 0,6 2-117 0 0,-39 10 2 0 0,5-3-2 0 0,0 0 0 0 0,0-1 0 0 0,0-1 0 0 0,0 0 0 0 0,-1-1 0 0 0,-1 0 0 0 0,2-3 0 0 0,-8 6-9 0 0,0-1 0 0 0,-1 0 0 0 0,0-1 0 0 0,0 0 1 0 0,0 0-1 0 0,-1 0 0 0 0,2-6 9 0 0,-3 8-2 0 0,1-5-9 0 0,0 0 0 0 0,-1 0-1 0 0,0 0 1 0 0,-1-1 0 0 0,0 1-1 0 0,-1-1 1 0 0,-1 1 0 0 0,1-1-1 0 0,-2 0 1 0 0,0 0 0 0 0,0 0-1 0 0,-2-8 12 0 0,1 16-8 0 0,1 0 0 0 0,-1 0 0 0 0,-1 0 0 0 0,1 0 0 0 0,0 0 0 0 0,-1 1 0 0 0,0-1 0 0 0,0 0 0 0 0,0 1 0 0 0,0 0 0 0 0,-1-1 0 0 0,1 1 0 0 0,-3-2 8 0 0,3 3-5 0 0,0 0 0 0 0,0 0 0 0 0,0 0 0 0 0,0 0 1 0 0,0 1-1 0 0,-1-1 0 0 0,1 1 0 0 0,-1-1 0 0 0,1 1 0 0 0,-1 0 0 0 0,1 0 0 0 0,-1 0 0 0 0,0 0 0 0 0,1 1 0 0 0,-1-1 0 0 0,0 1 0 0 0,0-1 0 0 0,0 1 0 0 0,1 0 0 0 0,-1 0 0 0 0,0 1 5 0 0,1-1-3 0 0,0 1-1 0 0,0 0 0 0 0,0-1 0 0 0,0 1 1 0 0,0 0-1 0 0,0 1 0 0 0,0-1 0 0 0,1 0 1 0 0,-1 0-1 0 0,0 1 0 0 0,1-1 1 0 0,-1 1-1 0 0,1-1 0 0 0,0 1 0 0 0,-1 0 1 0 0,1 0-1 0 0,0-1 0 0 0,0 1 0 0 0,0 0 1 0 0,0 0-1 0 0,0 0 0 0 0,1 0 1 0 0,-2 2 3 0 0,0 3 1 0 0,0 1-1 0 0,1-1 1 0 0,-1 0 0 0 0,1 1 0 0 0,1-1 0 0 0,-1 4-1 0 0,3 17 0 0 0,2 19 0 0 0,0-12 0 0 0,-2-21 0 0 0,0-1 0 0 0,1 1 0 0 0,1-1 0 0 0,4 14 0 0 0,26 50 0 0 0,-29-65 0 0 0,-1-5-39 0 0,0 1 0 0 0,0-1-1 0 0,0 0 1 0 0,1 0 0 0 0,0-1 0 0 0,1 1-1 0 0,0-1 1 0 0,1 1 39 0 0,-5-5-148 0 0,0 0 0 0 0,0 0-1 0 0,1 0 1 0 0,-1-1 0 0 0,1 1 0 0 0,-1-1 0 0 0,1 1 0 0 0,0-1-1 0 0,0 0 1 0 0,-1 0 0 0 0,1 0 0 0 0,0 0 0 0 0,0 0 0 0 0,0-1-1 0 0,0 0 1 0 0,0 1 0 0 0,0-1 0 0 0,0 0 0 0 0,0 0-1 0 0,0-1 1 0 0,0 1 0 0 0,0 0 0 0 0,0-1 0 0 0,1 0 148 0 0,14-7-1490 0 0</inkml:trace>
  <inkml:trace contextRef="#ctx0" brushRef="#br0" timeOffset="4273.065">2704 159 11056 0 0,'0'0'852'0'0,"1"2"-560"0"0,6 13-245 0 0,-5-11 217 0 0,0 0-1 0 0,0 0 1 0 0,0 0-1 0 0,-1 0 1 0 0,1 0-1 0 0,-1 1 1 0 0,0-1-1 0 0,0 0 1 0 0,-1 1-1 0 0,0-1 1 0 0,1 0-1 0 0,-1 1 1 0 0,-1 0-264 0 0,1 83 2242 0 0,-2-41-1706 0 0,2 0-1 0 0,3 9-535 0 0,-2-2 253 0 0,-2 0 0 0 0,-2 0 0 0 0,-3 2-253 0 0,0-3 125 0 0,2-21 77 0 0,-6 24-202 0 0,-2 5 102 0 0,0 15 25 0 0,3-22 251 0 0,2 3-378 0 0,-5 15 532 0 0,13-55-210 0 0,-1-16-298 0 0,0 0-1 0 0,0 0 1 0 0,1 0-1 0 0,-1-1 0 0 0,0 1 1 0 0,0 0-1 0 0,0 0 1 0 0,0 0-1 0 0,0-1 0 0 0,0 1 1 0 0,-1 0-1 0 0,1 0 1 0 0,0 0-1 0 0,0-1 0 0 0,0 1 1 0 0,-1 0-1 0 0,1 0-23 0 0,-1 1 146 0 0,1-2-33 0 0,0 0-8 0 0,1-3-18 0 0,2-10-52 0 0,0 4-1 0 0,-1 0 1 0 0,1 0-1 0 0,1 0 0 0 0,2-5-34 0 0,-2 6 9 0 0,0-1 1 0 0,-1 0-1 0 0,0 0 1 0 0,0 0-1 0 0,-1 0 1 0 0,1-9-10 0 0,8-27 20 0 0,-7 33-7 0 0,0 0-1 0 0,1 1 0 0 0,1 0 0 0 0,0 0 0 0 0,0 1 1 0 0,1-1-1 0 0,1 2 0 0 0,-1-1 0 0 0,2 1 1 0 0,-1 0-1 0 0,1 0 0 0 0,3-1-12 0 0,-9 8 6 0 0,-1 0 0 0 0,1 0 1 0 0,0 0-1 0 0,0 0 0 0 0,-1 1 0 0 0,1 0 0 0 0,0-1 1 0 0,0 1-1 0 0,0 0 0 0 0,1 0 0 0 0,-1 1 0 0 0,0-1 1 0 0,0 0-1 0 0,0 1 0 0 0,1 0 0 0 0,-1 0 0 0 0,0 0 0 0 0,0 0 1 0 0,1 1-1 0 0,-1-1 0 0 0,0 1 0 0 0,0 0 0 0 0,0 0 1 0 0,0 0-1 0 0,1 0 0 0 0,-2 0 0 0 0,1 1 0 0 0,0-1 1 0 0,0 1-1 0 0,0 0 0 0 0,-1 0 0 0 0,1 0 0 0 0,-1 0 1 0 0,2 2-7 0 0,1 2 11 0 0,1 0 0 0 0,-1 1 0 0 0,0-1 1 0 0,0 1-1 0 0,-1 0 0 0 0,0 1 1 0 0,0-1-1 0 0,-1 1 0 0 0,0 0 0 0 0,0 0 1 0 0,-1 0-1 0 0,0 0 0 0 0,0 2-11 0 0,3 18-10 0 0,-1 1-1 0 0,-2 0 0 0 0,-1 1 11 0 0,-1-13-6 0 0,-1-1-1 0 0,-1 1 1 0 0,0 0 0 0 0,-2-1-1 0 0,-3 15 7 0 0,0-10-14 0 0,4-6-32 0 0,-2-1 1 0 0,-5 12 45 0 0,8-22-7 0 0,1-1 0 0 0,-2 1 0 0 0,1 0 1 0 0,0-1-1 0 0,-1 0 0 0 0,1 1 0 0 0,-1-1 1 0 0,0 0-1 0 0,0 0 0 0 0,0-1 0 0 0,-1 1 1 0 0,0 0 6 0 0,-1 0-11 0 0,0 0 0 0 0,-1 0 0 0 0,1 0 0 0 0,-1 0 0 0 0,0-1 0 0 0,0 0 0 0 0,0-1 1 0 0,0 1-1 0 0,0-1 0 0 0,0 0 0 0 0,0-1 0 0 0,-2 1 11 0 0,2-1-8 0 0,1-1 0 0 0,-1 0-1 0 0,1 0 1 0 0,-1 0 0 0 0,1 0 0 0 0,0-1 0 0 0,0 0-1 0 0,0 0 1 0 0,0-1 0 0 0,0 1 0 0 0,0-1 0 0 0,0 0 0 0 0,1 0-1 0 0,-1-1 9 0 0,-8-7-82 0 0,2-1-1 0 0,-1 0 0 0 0,2-1 0 0 0,-8-11 83 0 0,1 2-109 0 0,10 12-396 0 0,-1-2-1 0 0,2 1 1 0 0,0-1-1 0 0,0 0 0 0 0,1 0 1 0 0,-2-6 505 0 0,7 17-87 0 0,-6-15-1433 0 0</inkml:trace>
  <inkml:trace contextRef="#ctx0" brushRef="#br0" timeOffset="4987.297">3022 830 8752 0 0,'-2'9'249'0'0,"2"1"1"0"0,-1-1-1 0 0,1 1 0 0 0,1-1 1 0 0,-1 1-250 0 0,1 35 2658 0 0,-12 76 1692 0 0,-10 63-3467 0 0,13-117-350 0 0,3-24-185 0 0,5-42-126 0 0,0-1 8 0 0,0 0 9 0 0,2 0-181 0 0,0 0 1 0 0,-1-1-1 0 0,1 1 0 0 0,-1-1 0 0 0,1 1 0 0 0,-1-1 1 0 0,1 0-1 0 0,-1 1 0 0 0,1-1 0 0 0,-1 0 0 0 0,1 0 1 0 0,-1 0-1 0 0,0 0 0 0 0,0 0 0 0 0,1-1 1 0 0,-1 0-59 0 0,21-24 317 0 0,-13 14-214 0 0,33-44 182 0 0,-21 28-77 0 0,15-15-208 0 0,-21 26 3 0 0,-2 2 12 0 0,1 0-1 0 0,0 1 1 0 0,1 1 0 0 0,1 0-1 0 0,8-4-14 0 0,-3 3 23 0 0,1 1 0 0 0,0 1-1 0 0,1 1 1 0 0,1 1 0 0 0,-1 2-1 0 0,4-1-22 0 0,-19 5 0 0 0,-7 4 0 0 0,1-1 0 0 0,-1 0 0 0 0,1 1 0 0 0,0-1 0 0 0,-1 1 0 0 0,1-1 0 0 0,-1 1 0 0 0,1 0 0 0 0,0-1 0 0 0,0 1 0 0 0,-1 0 0 0 0,1 0 0 0 0,0 0 0 0 0,0 1 0 0 0,-2-1 2 0 0,0 0-1 0 0,1 0 1 0 0,-1 0-1 0 0,0 0 0 0 0,0 0 1 0 0,1 0-1 0 0,-1 0 1 0 0,0 0-1 0 0,0 0 1 0 0,1 0-1 0 0,-1 0 0 0 0,0 0 1 0 0,0 0-1 0 0,1 0 1 0 0,-1 0-1 0 0,0 1 1 0 0,0-1-1 0 0,0 0 0 0 0,1 0 1 0 0,-1 0-1 0 0,0 0 1 0 0,0 1-1 0 0,0-1 0 0 0,0 0 1 0 0,1 0-1 0 0,-1 0 1 0 0,0 1-1 0 0,0-1 1 0 0,0 0-1 0 0,0 0 0 0 0,0 0 1 0 0,0 1-1 0 0,0-1 1 0 0,0 0-1 0 0,0 0 1 0 0,1 1-1 0 0,-1-1 0 0 0,0 0 1 0 0,0 0-1 0 0,0 1 1 0 0,0-1-1 0 0,-1 0 0 0 0,1 0 1 0 0,0 1-1 0 0,0-1 1 0 0,0 0-1 0 0,0 0 1 0 0,0 1-1 0 0,0-1 0 0 0,0 0 1 0 0,0 0-1 0 0,0 0 1 0 0,-1 1-2 0 0,-5 10 60 0 0,-13 6-60 0 0,17-16 1 0 0,-1 1 0 0 0,0 1 0 0 0,1-1 0 0 0,-1 0 1 0 0,1 0-1 0 0,0 1 0 0 0,0 0 0 0 0,0-1 0 0 0,0 1 0 0 0,-1 3-1 0 0,-24 37 53 0 0,11-9 0 0 0,10-23-23 0 0,1 1 0 0 0,-4 9-30 0 0,8-17 9 0 0,0 0 0 0 0,0 1 0 0 0,0-1 1 0 0,0 0-1 0 0,1 0 0 0 0,-1 0 0 0 0,1 1 0 0 0,1-1 0 0 0,-1 0 0 0 0,1 2-9 0 0,0 4 10 0 0,0-6-9 0 0,-1 0-1 0 0,1 0 0 0 0,0 0 0 0 0,0-1 1 0 0,0 1-1 0 0,0 0 0 0 0,1 0 0 0 0,1 3 0 0 0,-3-7 0 0 0,1 1 0 0 0,-1-1 0 0 0,0 1 0 0 0,0-1 0 0 0,0 0 0 0 0,1 1 0 0 0,-1-1 0 0 0,0 1 0 0 0,1-1 0 0 0,-1 1 0 0 0,0-1 0 0 0,1 0 0 0 0,-1 1 0 0 0,0-1 0 0 0,1 0 0 0 0,-1 1 0 0 0,1-1 0 0 0,-1 0 0 0 0,1 0 0 0 0,-1 1 0 0 0,0-1 0 0 0,1 0 0 0 0,-1 0 0 0 0,1 0 0 0 0,-1 1 0 0 0,1-1 0 0 0,-1 0 0 0 0,1 0 0 0 0,0 0 0 0 0,-1 0 0 0 0,1 0 0 0 0,-1 0 0 0 0,1 0 0 0 0,-1 0 0 0 0,1-1 0 0 0,-1 1 0 0 0,1 0 0 0 0,-1 0 0 0 0,1 0 0 0 0,-1 0 0 0 0,1-1 0 0 0,2 0 0 0 0,0 1-1 0 0,0-1 0 0 0,0-1 0 0 0,0 1 0 0 0,0 0 0 0 0,-1-1 1 0 0,1 1-1 0 0,0-1 0 0 0,-1 0 0 0 0,1 0 0 0 0,-1 0 0 0 0,0 0 1 0 0,0 0-1 0 0,1-1 1 0 0,6-8-66 0 0,-1 0 1 0 0,6-9 65 0 0,2-3-114 0 0,-4 5 74 0 0,0 0 0 0 0,-1 0 0 0 0,-1-1 0 0 0,1-3 40 0 0,-2 7 0 0 0,-8 14 0 0 0,1-1 0 0 0,-1 0 0 0 0,0 0 0 0 0,1 0 0 0 0,-1 0 0 0 0,0 0 0 0 0,-1 0 0 0 0,1-1 0 0 0,0-1 0 0 0,2 1 0 0 0,0 7 0 0 0,1 7 0 0 0,1 62 199 0 0,0-35-2 0 0,1-1 1 0 0,7 23-198 0 0,-10-50 135 0 0,0 0 0 0 0,0 0 0 0 0,1 0 1 0 0,0-1-1 0 0,1 1 0 0 0,0-1 0 0 0,1 0 0 0 0,0-1 1 0 0,0 1-1 0 0,1-1 0 0 0,0 0 0 0 0,3 1-135 0 0,25 12 219 0 0,-34-21-229 0 0,0 1 0 0 0,-1 0 0 0 0,1-1 1 0 0,0 1-1 0 0,0-1 0 0 0,0 1 0 0 0,0-1 0 0 0,0 1 0 0 0,0-1 1 0 0,-1 0-1 0 0,1 1 0 0 0,0-1 0 0 0,0 0 0 0 0,0 0 0 0 0,0 0 1 0 0,0 0-1 0 0,0 0 0 0 0,0 0 0 0 0,0 0 0 0 0,0 0 0 0 0,0 0 1 0 0,0 0-1 0 0,0 0 0 0 0,0-1 0 0 0,0 1 0 0 0,0 0 0 0 0,0-1 0 0 0,0 1 1 0 0,0-1-1 0 0,0 1 0 0 0,-1-1 0 0 0,1 1 0 0 0,0-1 10 0 0,3-3-303 0 0,-1 1-1 0 0,0-1 0 0 0,0 0 1 0 0,0 0-1 0 0,0 0 0 0 0,1-4 304 0 0,5-11-1240 0 0</inkml:trace>
  <inkml:trace contextRef="#ctx0" brushRef="#br0" timeOffset="5978.368">2071 870 456 0 0,'7'16'915'0'0,"-4"-12"-21"0"0,-1 0 0 0 0,0 1 1 0 0,-1-1-1 0 0,1 0 0 0 0,-1 1 0 0 0,1 0 0 0 0,-2-1 1 0 0,1 1-1 0 0,0 0 0 0 0,-1 0-894 0 0,0 179 8861 0 0,-1-180-8798 0 0,1-2-137 0 0,0-1 0 0 0,0 0-1 0 0,0 0 1 0 0,0 0 0 0 0,0 1 0 0 0,1-1-1 0 0,-1 0 1 0 0,0 0 0 0 0,1 0 0 0 0,-1 1-1 0 0,0-1 1 0 0,1 0 0 0 0,-1 0 0 0 0,1 0-1 0 0,0 1 75 0 0,0 0-6459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19:06.5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1 122 7080 0 0,'1'-1'65'0'0,"0"0"0"0"0,0 0 0 0 0,0 0-1 0 0,0 0 1 0 0,0 0 0 0 0,0 0 0 0 0,0 1 0 0 0,1-1 0 0 0,-1 0 0 0 0,0 1 0 0 0,1-1 0 0 0,-1 1 0 0 0,0-1-1 0 0,1 1 1 0 0,-1-1 0 0 0,0 1 0 0 0,1 0 0 0 0,-1 0 0 0 0,1 0 0 0 0,-1 0 0 0 0,1 0 0 0 0,0 0-65 0 0,0 0 742 0 0,-2 0-711 0 0,0 0-1 0 0,0 1 1 0 0,0-1-1 0 0,1 0 1 0 0,-1 0-1 0 0,0 0 1 0 0,0 0-1 0 0,0 0 1 0 0,0 0 0 0 0,1 0-1 0 0,-1 0 1 0 0,0 0-1 0 0,0 0 1 0 0,0 0-1 0 0,0 0 1 0 0,1 0-1 0 0,-1 0 1 0 0,0 0-1 0 0,0 0 1 0 0,0 0-1 0 0,0 0 1 0 0,1 0-1 0 0,-1 0 1 0 0,0 0-1 0 0,0 0 1 0 0,0 0-1 0 0,0 0 1 0 0,0 0-1 0 0,1 0 1 0 0,-1 0-1 0 0,0 0 1 0 0,0-1-1 0 0,0 1 1 0 0,0 0-1 0 0,0 0 1 0 0,1 0-1 0 0,-1 0 1 0 0,0 0-1 0 0,0 0 1 0 0,0-1-31 0 0,0 1 17 0 0,0 0 1 0 0,0 0-1 0 0,0 0 0 0 0,0 0 1 0 0,1 0-1 0 0,-1 0 1 0 0,0-1-1 0 0,0 1 1 0 0,0 0-1 0 0,0 0 0 0 0,0 0 1 0 0,0 0-1 0 0,1 0 1 0 0,-1 0-1 0 0,0 0 0 0 0,0 0 1 0 0,0 0-1 0 0,0 0 1 0 0,1 0-1 0 0,-1 0 0 0 0,0 0 1 0 0,0 0-1 0 0,0 0 1 0 0,0 0-1 0 0,1 0 0 0 0,-1 0 1 0 0,0 0-1 0 0,0 0 1 0 0,0 0-1 0 0,0 0 1 0 0,0 0-1 0 0,1 0 0 0 0,-1 0 1 0 0,0 0-1 0 0,0 0 1 0 0,0 0-1 0 0,0 0 0 0 0,0 0 1 0 0,1 1-1 0 0,-1-1 1 0 0,0 0-1 0 0,0 0 0 0 0,0 0 1 0 0,0 0-1 0 0,0 0-17 0 0,25 24 706 0 0,-20-19-706 0 0,-3-3 0 0 0,0 0 0 0 0,0 1 0 0 0,0-1 0 0 0,0 1 0 0 0,-1-1 0 0 0,1 1 0 0 0,-1 0 0 0 0,1 1 0 0 0,3 4 102 0 0,-1 0 0 0 0,0 0 1 0 0,-1 1-1 0 0,0-1 0 0 0,0 1 1 0 0,-1 0-1 0 0,0-1 1 0 0,0 1-1 0 0,-1 4-102 0 0,8 49 1215 0 0,-8-30-240 0 0,5 21-975 0 0,-3-20 447 0 0,0 22-447 0 0,3 43 364 0 0,-2-50-330 0 0,14 153-222 0 0,-4-95 188 0 0,-13-92-1 0 0,1-1 1 0 0,3 9 0 0 0,-2-10 5 0 0,0 0 1 0 0,0 12-6 0 0,-1 6 59 0 0,2 0 0 0 0,1 0 1 0 0,7 22-60 0 0,-9-39 210 0 0,0 1 1 0 0,-2-1-1 0 0,1 1 1 0 0,-2 6-211 0 0,0-18 89 0 0,-2 0-14 0 0,-4 14 176 0 0,6-14-185 0 0,0-2 14 0 0,0 0 0 0 0,0 0 0 0 0,17 0 91 0 0,-10-2-122 0 0,-6 2-46 0 0,-1-1-1 0 0,1 1 1 0 0,0 0-1 0 0,-1 0 1 0 0,1-1-1 0 0,0 1 1 0 0,-1 0-1 0 0,1 0 1 0 0,0 0-1 0 0,-1 0 1 0 0,1 0-1 0 0,0 0 1 0 0,-1 0-1 0 0,1 0 1 0 0,0 0-1 0 0,0 0 1 0 0,-1 0-1 0 0,1 0 1 0 0,0 0-1 0 0,-1 1 1 0 0,1-1-1 0 0,0 0 1 0 0,-1 0-3 0 0,5 1 9 0 0,13 5-8 0 0,-15-5-1 0 0,27 13 1 0 0,-22-10-13 0 0,-1-1-1 0 0,1 1 0 0 0,0-1 0 0 0,0-1 1 0 0,1 1-1 0 0,-1-1 0 0 0,3 0 13 0 0,6-1 0 0 0,1 0 0 0 0,0-1 0 0 0,-1-1 0 0 0,1 0 0 0 0,-1-1 0 0 0,4-2 0 0 0,-1 1 0 0 0,-11 2 0 0 0,0 0 0 0 0,0 1 0 0 0,0 0 0 0 0,0 0 0 0 0,0 1 0 0 0,0 0 0 0 0,0 1 0 0 0,4 1 0 0 0,17 3 2 0 0,9 3-109 0 0,-24-3 33 0 0,29 10-714 0 0,1-2 788 0 0,-30-10-119 0 0,0-1 1 0 0,0 0-1 0 0,1-1 1 0 0,-1-1-1 0 0,3 0 120 0 0,13-1-79 0 0,6 1 10 0 0,0-2 0 0 0,15-4 68 0 0,49-3 272 0 0,-85 8-241 0 0,0 0 0 0 0,0 1 0 0 0,10 2-31 0 0,8 0 25 0 0,-18-1-15 0 0,0 1 1 0 0,-1 0 0 0 0,1 0 0 0 0,-1 2 0 0 0,0 0 0 0 0,0 1-11 0 0,35 16-235 0 0,4 5 235 0 0,-2-1-438 0 0,-23-13 214 0 0,-3 0-134 0 0,0 0 0 0 0,2-2 1 0 0,-1-2-1 0 0,25 6 358 0 0,-12-7-81 0 0,-1-1 1 0 0,1-2 0 0 0,19-2 80 0 0,-34-2 153 0 0,20 4-153 0 0,-20-2 231 0 0,21 0-231 0 0,-30-2 161 0 0,1 1 1 0 0,-1 0-1 0 0,11 3-161 0 0,-12-1 82 0 0,1-1 0 0 0,0-1 0 0 0,10-1-82 0 0,-8 0 40 0 0,1 1 1 0 0,7 1-41 0 0,-3 1-3 0 0,-1-2 3 0 0,8 2 0 0 0,1-1 0 0 0,0-1 0 0 0,26-3 5 0 0,0-2 0 0 0,24-5-5 0 0,-36 1 54 0 0,39-6-34 0 0,53 5 601 0 0,-121 7-455 0 0,0 2 1 0 0,15 1-167 0 0,15 0 151 0 0,-5 0-107 0 0,0 2 0 0 0,34 8-44 0 0,-24-4-5 0 0,29 1 5 0 0,26-4 32 0 0,1-4 0 0 0,16-6-32 0 0,296-22 562 0 0,-272 26-506 0 0,-61 1 212 0 0,4-4-268 0 0,-61 2 86 0 0,196-20 725 0 0,-107 9-259 0 0,-85 10-396 0 0,1 1 0 0 0,0 1-1 0 0,22 4-155 0 0,19 0 21 0 0,-43-2-21 0 0,0 2 0 0 0,5 2 0 0 0,36 3 0 0 0,-17-3 0 0 0,-29-2 0 0 0,22 0 0 0 0,53-1 0 0 0,-31 1 0 0 0,53-7 0 0 0,-74 2 296 0 0,4 1-296 0 0,28 0 502 0 0,-19 0-408 0 0,41 6-94 0 0,57 11 175 0 0,-64-3-116 0 0,-37-4-83 0 0,15-2 24 0 0,121 5-286 0 0,6 6 357 0 0,-59-4 300 0 0,39 6 387 0 0,-118-12-245 0 0,11 6-513 0 0,-15-4 102 0 0,26 10 10 0 0,-46-10-99 0 0,0-2-1 0 0,6-1-12 0 0,-21-4-6 0 0,24 2 76 0 0,25-1-70 0 0,-24-4 8 0 0,-15 1 31 0 0,-1-1-1 0 0,1-2 1 0 0,24-5-39 0 0,-43 5 32 0 0,0 1-1 0 0,0 0 0 0 0,12 2-31 0 0,35-2 122 0 0,6-1 44 0 0,-40 2 82 0 0,19-2-248 0 0,88-10 297 0 0,-123 11-284 0 0,0 1-1 0 0,0 0 1 0 0,1 1-1 0 0,7 2-12 0 0,-5-1 3 0 0,48 8-3 0 0,-44-5 0 0 0,0-2 0 0 0,1 0 0 0 0,10-1 0 0 0,69 3 64 0 0,-84-5-62 0 0,17 0 19 0 0,1-1-1 0 0,-1-1 1 0 0,11-4-21 0 0,7-3 15 0 0,-9 2 34 0 0,29-8-49 0 0,0 0-172 0 0,-32 8 268 0 0,28-2 81 0 0,-44 7-182 0 0,2 0 5 0 0,0 1 0 0 0,3 2 0 0 0,9 0 0 0 0,90 4 0 0 0,87-15 0 0 0,-159 3 0 0 0,-30 3 0 0 0,1 2 0 0 0,9-1 0 0 0,-9 2-2 0 0,25-4 2 0 0,3-1 56 0 0,139-14-46 0 0,-88 9-325 0 0,78-19 315 0 0,-117 19-45 0 0,15-4 209 0 0,0 4 0 0 0,75 0-164 0 0,131 3 0 0 0,-32 0-72 0 0,-171 4 17 0 0,65-11 55 0 0,-76 6-9 0 0,-7 3 9 0 0,3-1 0 0 0,9-4 0 0 0,-12 2 0 0 0,21 1 0 0 0,-54 5 0 0 0,109-5 0 0 0,-19 4 0 0 0,-74 3 0 0 0,18 4 0 0 0,-37-1 0 0 0,1-1 0 0 0,0-2 0 0 0,0 0 0 0 0,25-6 0 0 0,12-3 0 0 0,-17 3 0 0 0,11 0 0 0 0,0 3 0 0 0,59 3 0 0 0,-69 1 0 0 0,-46 1 0 0 0,0 0 0 0 0,0-1 0 0 0,0 2 0 0 0,4 0 0 0 0,15 4 0 0 0,-12-6 0 0 0,4 0 0 0 0,-4-3 0 0 0,-3-3-10 0 0,3-5-44 0 0,-12 7 56 0 0,0 0-4 0 0,3-1-1 0 0,-1 0-1 0 0,0 0 1 0 0,-1-1-1 0 0,1 0 1 0 0,-1 1-1 0 0,0-1 0 0 0,-1 0 1 0 0,1 0-1 0 0,-1-3 4 0 0,0-1-8 0 0,0-1 0 0 0,-1 0 0 0 0,0 0 0 0 0,-2-9 8 0 0,-2-33 0 0 0,3-38 0 0 0,-1-24 0 0 0,-1 77 0 0 0,-2-29 0 0 0,10-119 0 0 0,-5-68 0 0 0,1 231 12 0 0,-1-11 30 0 0,-2 18-33 0 0,1 3-8 0 0,-1 1-1 0 0,0 0 0 0 0,-2-3 0 0 0,4 12 0 0 0,-1 0 0 0 0,1 0 0 0 0,0 0 0 0 0,0 1 0 0 0,0-1 0 0 0,0 0 0 0 0,0 0 0 0 0,1 1 0 0 0,-1-1 0 0 0,1-2 0 0 0,0 3 0 0 0,0-1 0 0 0,-1 1 0 0 0,0-1 0 0 0,1 0 0 0 0,-1 1 0 0 0,0-1 0 0 0,0 1 0 0 0,0-1 0 0 0,-1 1 0 0 0,1-1 0 0 0,-1 0 0 0 0,1 1 0 0 0,-2-2 0 0 0,1-6 0 0 0,1 9 0 0 0,-1-1 0 0 0,1 0 0 0 0,0 1 0 0 0,-1-1 0 0 0,1 0 0 0 0,-1 1 0 0 0,1-1 0 0 0,-1 0 0 0 0,0 1 0 0 0,0-1 0 0 0,0 1 0 0 0,0-1 0 0 0,0 1 0 0 0,0 0 0 0 0,0-1 0 0 0,-1 0 0 0 0,-2-1-6 0 0,0 1 1 0 0,0-1-1 0 0,0 1 0 0 0,0-1 0 0 0,0 1 0 0 0,-1 1 1 0 0,1-1-1 0 0,-1 1 0 0 0,1-1 0 0 0,-1 1 0 0 0,-1 0 6 0 0,-11 0 0 0 0,13 3 0 0 0,1 0 0 0 0,-87 9 0 0 0,82-10 0 0 0,0-1 0 0 0,0 0 0 0 0,0-1 0 0 0,0 0 0 0 0,0 0 0 0 0,-4-2 0 0 0,3 1 0 0 0,-1 0 0 0 0,0 1 0 0 0,-6 0 0 0 0,2 0-18 0 0,0-1 0 0 0,-1 0 0 0 0,-9-4 18 0 0,5 2-10 0 0,-6-3 10 0 0,-4 0 0 0 0,-26-2 0 0 0,37 5 0 0 0,1 1 0 0 0,-1 1 0 0 0,-8 0 0 0 0,-4 1 0 0 0,-1-2 0 0 0,-20-4 0 0 0,-27-10 0 0 0,46 9 0 0 0,0 2 0 0 0,-22-1 0 0 0,34 5 0 0 0,1-2 0 0 0,0 0 0 0 0,-18-6 0 0 0,-24-5 0 0 0,35 10 0 0 0,-10-2 0 0 0,-19 0 0 0 0,-3-3 0 0 0,16 3 0 0 0,15 6 0 0 0,20 1 0 0 0,0-1 0 0 0,0 1 0 0 0,-1-1 0 0 0,-1-1 0 0 0,-23-7 0 0 0,16 4 0 0 0,-1 1 0 0 0,1 1 0 0 0,-8-1 0 0 0,6 2 0 0 0,-1-1 0 0 0,-16-6 0 0 0,20 5 0 0 0,0 1 0 0 0,0 0 0 0 0,-1 1 0 0 0,-10 0 0 0 0,-16 3 0 0 0,23 1 0 0 0,1-2 0 0 0,-1 0 0 0 0,-5-2 0 0 0,17 1 0 0 0,0 1 0 0 0,1 0 0 0 0,-1 1 0 0 0,1 0 0 0 0,-1 0 0 0 0,0 0 0 0 0,-28 3 0 0 0,17-4 0 0 0,0-2 0 0 0,-16-3 0 0 0,17 2 0 0 0,0 0 0 0 0,-15 1 0 0 0,-27-2 0 0 0,43 2 0 0 0,-1 1 0 0 0,0 0 0 0 0,-7 1 0 0 0,3 3 0 0 0,0 1 0 0 0,0 0 0 0 0,-12 5 0 0 0,6-1 0 0 0,-1-3 0 0 0,22-4 0 0 0,-1 0 0 0 0,0 1 0 0 0,1-1 0 0 0,-1 1 0 0 0,-1 2 0 0 0,-51 21 0 0 0,-58 23 0 0 0,98-41 0 0 0,7-2 0 0 0,0-1 0 0 0,-1 0 0 0 0,-5 0 0 0 0,-33 10 0 0 0,38-10 0 0 0,-1 0 0 0 0,0-1 0 0 0,-12 1 0 0 0,-61 12 0 0 0,-23 0 0 0 0,75-11 0 0 0,23-2 0 0 0,0-1 0 0 0,0-1 0 0 0,-2-1 0 0 0,-4 1 0 0 0,1 1 0 0 0,0 1 0 0 0,-8 2 0 0 0,-36 4 0 0 0,50-8 0 0 0,0 1 0 0 0,0 1 0 0 0,-4 1 0 0 0,-18 3 0 0 0,-22 6 0 0 0,13-2 0 0 0,12-2 0 0 0,-1-2 0 0 0,13-2 0 0 0,0-1 0 0 0,-7 0 0 0 0,-77 7 0 0 0,-78-2 0 0 0,138-9 0 0 0,-11-1 0 0 0,0 3 0 0 0,-31 5 0 0 0,-15 1 0 0 0,85-7 0 0 0,1-1 0 0 0,-1 0 0 0 0,-13-3 0 0 0,-14 1 0 0 0,-18-1 0 0 0,1-2 0 0 0,-57-13 0 0 0,83 12 0 0 0,5 3 0 0 0,0 1 0 0 0,0 1 0 0 0,-1 1 0 0 0,1 2 0 0 0,-16 2 0 0 0,18 1 0 0 0,17-3 0 0 0,0 0 0 0 0,-1-1 0 0 0,1 0 0 0 0,-3-1 0 0 0,-15 2 0 0 0,17-1 0 0 0,0-1 0 0 0,0 0 0 0 0,-1 0 0 0 0,-4-2 0 0 0,-67-9 0 0 0,35 3 0 0 0,29 6 0 0 0,1-1 0 0 0,-15-5 0 0 0,21 5 0 0 0,-1 1 0 0 0,0 0 0 0 0,-5 0 0 0 0,-27-5 0 0 0,30 5 0 0 0,0 0 0 0 0,0 0 0 0 0,-1 1 0 0 0,0 1 0 0 0,-25-2 0 0 0,-93-4 0 0 0,83 5 0 0 0,1-2 0 0 0,-1-1 0 0 0,-17-7 0 0 0,8-2 0 0 0,13 1 0 0 0,-7 2 0 0 0,1-1 0 0 0,30 6 0 0 0,-1 1 0 0 0,-7 0 0 0 0,-227-16 0 0 0,220 18 0 0 0,-31 2 0 0 0,20 1 0 0 0,-76 7 0 0 0,76-5 0 0 0,-1 1 0 0 0,-39 9 0 0 0,87-12 0 0 0,-81 10 0 0 0,31-5 0 0 0,1 2 0 0 0,-2 3 0 0 0,34-7 0 0 0,-1-1 0 0 0,1-2 0 0 0,-1 1 0 0 0,0-2 0 0 0,1 0 0 0 0,-1-1 0 0 0,-14-3 0 0 0,10 2 0 0 0,0 0 0 0 0,-14 3 0 0 0,11-1 0 0 0,-21-2 0 0 0,27 1 0 0 0,0 0 0 0 0,0 2 0 0 0,-11 1 0 0 0,8 0 0 0 0,-96-2 0 0 0,93 1 0 0 0,-20-3 0 0 0,-3 1 0 0 0,14-1 0 0 0,-30-5 0 0 0,30 3 0 0 0,-31 0 0 0 0,-53-5 0 0 0,107 9 2 0 0,-9 0 17 0 0,1 1 1 0 0,-1 0-1 0 0,-5 2-19 0 0,-71 9-61 0 0,23-5 43 0 0,38-4 21 0 0,-16 4-3 0 0,32-5 0 0 0,0 0 0 0 0,-18-1 0 0 0,-7 0 0 0 0,-9 1 0 0 0,-11-4 0 0 0,26 1 0 0 0,0 1 0 0 0,0 2 0 0 0,-8 2 0 0 0,-46 8 0 0 0,50-6 0 0 0,19-4 0 0 0,1 1 0 0 0,-8 4 0 0 0,7-3 0 0 0,-1 0 0 0 0,-13 0 0 0 0,-24 3 0 0 0,34-3 0 0 0,0-2 0 0 0,-1-1 0 0 0,-22-2 0 0 0,23 0 0 0 0,0 1 0 0 0,1 2 0 0 0,-23 3 0 0 0,-87 15 54 0 0,-38 21-108 0 0,142-36 54 0 0,-21 0 0 0 0,-7 1 0 0 0,50-5 0 0 0,0-1 0 0 0,0 0 0 0 0,1-1 0 0 0,-7-1 0 0 0,-20 0 0 0 0,-147-2 232 0 0,97-1-88 0 0,54 6-28 0 0,21 0-30 0 0,-1 0 0 0 0,1-1 1 0 0,0-1-1 0 0,-1 0 0 0 0,1 0 1 0 0,-7-2-87 0 0,1-2-197 0 0,1 2 0 0 0,-15-1 197 0 0,-5-2 0 0 0,11 2 18 0 0,-1 1 0 0 0,0 0 0 0 0,-2 2-18 0 0,-2 0 41 0 0,17 1 17 0 0,0-1-1 0 0,1 2 0 0 0,-1 0-57 0 0,-9 1 51 0 0,10-2-51 0 0,1 2 1 0 0,-1 0 0 0 0,-1 0-1 0 0,5 0 0 0 0,0-1 0 0 0,0-1 0 0 0,0 0 0 0 0,0 0 0 0 0,0 0 0 0 0,-1-1 0 0 0,-19 0 0 0 0,24 1 0 0 0,-29 0 0 0 0,-31-5 0 0 0,29 3 29 0 0,1 1 0 0 0,-21 2-29 0 0,-3 1 97 0 0,26-3-50 0 0,2 1 15 0 0,0 0 1 0 0,1 2 0 0 0,-28 5-63 0 0,39-4 3 0 0,1-1 0 0 0,0-1 1 0 0,-2-1-4 0 0,-22 2 11 0 0,-4 0 83 0 0,-17-3-94 0 0,13 0 23 0 0,21 1 5 0 0,-27 0 62 0 0,19 1-4 0 0,-34-3-86 0 0,5 0 106 0 0,-31-3 46 0 0,57 5-43 0 0,8 1-54 0 0,0-1 0 0 0,0-2 0 0 0,-20-5-55 0 0,-6 4 64 0 0,20 0-5 0 0,-33 2-59 0 0,48 1 5 0 0,-28 3-157 0 0,4 6 263 0 0,-45-6-160 0 0,-18 5 214 0 0,-83-8-48 0 0,69-3-42 0 0,-3-2 362 0 0,75-1-383 0 0,28 3-32 0 0,-2-2 39 0 0,19 3-48 0 0,0 1 0 0 0,0 0 0 0 0,0 0 1 0 0,-3 0-14 0 0,-1 0 19 0 0,0 0 0 0 0,0 0 1 0 0,-2-1-20 0 0,-11-2 16 0 0,9 2 44 0 0,0 1 1 0 0,0 1-1 0 0,-3 0-60 0 0,0 0 23 0 0,16 0 81 0 0,1 0 50 0 0,0 0-1 0 0,0 0-8 0 0,-15 3 1156 0 0,14-3-1300 0 0,0 0-1 0 0,1 0 1 0 0,-1 0-1 0 0,1 0 0 0 0,-1 0 1 0 0,0 0-1 0 0,1 0 1 0 0,-1 0-1 0 0,0 0 0 0 0,1 1 1 0 0,-1-1-1 0 0,1 0 0 0 0,-1 0 1 0 0,0 0-1 0 0,1 1 1 0 0,-1-1-1 0 0,1 0 0 0 0,-1 1 1 0 0,1-1-1 0 0,-1 1 0 0 0,1-1 1 0 0,-1 0-1 0 0,1 1 1 0 0,-1-1-1 0 0,1 1 0 0 0,-1-1 0 0 0,0 2 1 0 0,-7 4-1 0 0,2 2 0 0 0,-13 20-60 0 0,16-23-67 0 0,0-1 0 0 0,-1 1-1 0 0,0-1 1 0 0,0 0 0 0 0,0 0-1 0 0,0 0 1 0 0,0-1 0 0 0,-1 1-1 0 0,-4 1 128 0 0,4-2-438 0 0,1-1 0 0 0,-1 1 0 0 0,0-1-1 0 0,1-1 1 0 0,-1 1 0 0 0,0-1 0 0 0,0 0-1 0 0,0 0 1 0 0,0 0 0 0 0,0 0 0 0 0,-1-1 438 0 0,-8 0-1838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19:32.2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1 696 12440 0 0,'3'0'957'0'0,"29"5"-268"0"0,9 2 4088 0 0,-38-6-4690 0 0,-1 0-1 0 0,1 0 0 0 0,-1 0 1 0 0,1 0-1 0 0,-1 0 0 0 0,0 0 0 0 0,0 0 1 0 0,1 1-1 0 0,-1-1 0 0 0,0 1 1 0 0,0 0-1 0 0,-1-1 0 0 0,1 1 0 0 0,0 0 1 0 0,-1 0-1 0 0,1 0 0 0 0,-1 1 1 0 0,1-1-1 0 0,-1 0 0 0 0,0 0 0 0 0,0 1 1 0 0,0-1-1 0 0,0 1 0 0 0,0-1 0 0 0,-1 1 1 0 0,1-1-1 0 0,-1 1 0 0 0,0 0-86 0 0,1 6 215 0 0,0 0 0 0 0,-1-1 0 0 0,0 1 0 0 0,-1 0 0 0 0,0-1-1 0 0,-1 1 1 0 0,-1 6-215 0 0,-47 214-164 0 0,42-192 138 0 0,-12 65-312 0 0,3 20 338 0 0,4 17 3 0 0,4 76-3 0 0,13 17 1020 0 0,-8-63-563 0 0,4-162-453 0 0,4 23 64 0 0,-4-28-56 0 0,1 0-1 0 0,-1 0 1 0 0,0 0-1 0 0,1 0 1 0 0,-1-1-1 0 0,1 1 1 0 0,-1 0-1 0 0,1 0 1 0 0,0-1-1 0 0,0 1 1 0 0,0 0-1 0 0,0-1 0 0 0,0 1 1 0 0,0-1-1 0 0,0 1 1 0 0,0-1-1 0 0,1 0 1 0 0,-1 0-1 0 0,0 1 1 0 0,1-1-1 0 0,-1 0 1 0 0,1 0-1 0 0,0 0-11 0 0,13 12 94 0 0,-14-12-87 0 0,0 0 1 0 0,0 1-1 0 0,0-1 0 0 0,0 0 1 0 0,1 0-1 0 0,-1 0 1 0 0,0 0-1 0 0,1 0 0 0 0,-1 0 1 0 0,1 0-1 0 0,-1-1 0 0 0,1 1 1 0 0,-1 0-1 0 0,1-1 0 0 0,0 0 1 0 0,-1 1-1 0 0,1-1-7 0 0,36 10 76 0 0,-31-8-77 0 0,0 0 0 0 0,-1 0-1 0 0,1-1 1 0 0,0 0 0 0 0,0 0 0 0 0,2 0 1 0 0,38-1 62 0 0,0 2 0 0 0,8 4-62 0 0,-37-5 17 0 0,0 0 1 0 0,0-1-1 0 0,0-1 0 0 0,17-3-17 0 0,-8 1 130 0 0,17 1-130 0 0,45-1 212 0 0,-43 0-114 0 0,0 3 0 0 0,10 2-98 0 0,10 3 63 0 0,11 1 135 0 0,75 16-198 0 0,-46-5-2 0 0,1-4 0 0 0,60-3 2 0 0,-37-2-76 0 0,-48-5 126 0 0,0-3 0 0 0,39-7-50 0 0,164-26 28 0 0,-154 20-76 0 0,64 3 48 0 0,-128 9 99 0 0,67-3-6 0 0,-48 2-93 0 0,76 9 0 0 0,13 1 0 0 0,573-25-177 0 0,-280-27-478 0 0,-150 20 482 0 0,1 20 170 0 0,-255 3 3 0 0,-8 0 0 0 0,12 3 0 0 0,484 50-296 0 0,-91 5-556 0 0,-336-42 744 0 0,-5-6 70 0 0,-8-2 4 0 0,17 4 166 0 0,0-7-1 0 0,18-5-131 0 0,28-1 456 0 0,46 11-456 0 0,-172-8-128 0 0,1-2 1 0 0,19-4 127 0 0,9-1-184 0 0,-26 1 7 0 0,46-10 177 0 0,-39 5-127 0 0,24 0 127 0 0,-51 7 0 0 0,0-1 0 0 0,4-3 0 0 0,49-6 0 0 0,-50 11 11 0 0,-34 2-8 0 0,-1 0 0 0 0,1 0 1 0 0,-1 0-1 0 0,1 0 0 0 0,0 0 0 0 0,-1 0 1 0 0,1-1-1 0 0,-1 1 0 0 0,1 0 0 0 0,0 0 0 0 0,-1 0 1 0 0,1-1-1 0 0,-1 1 0 0 0,1 0 0 0 0,-1 0 1 0 0,1-1-1 0 0,-1 1 0 0 0,1-1-3 0 0,0 1 0 0 0,0-1 0 0 0,1 0-1 0 0,-1 1 1 0 0,0-1 0 0 0,0 1-1 0 0,1-1 1 0 0,-1 1 0 0 0,0-1 0 0 0,1 1-1 0 0,-1 0 1 0 0,0 0 0 0 0,1 0-1 0 0,-1 0 1 0 0,0 0 0 0 0,1 0 0 0 0,-1 0-1 0 0,1 0 1 0 0,3-1 0 0 0,-1 1 0 0 0,1-2 0 0 0,0 1 0 0 0,0 0 0 0 0,-1-1 0 0 0,1 0 0 0 0,-1 0 0 0 0,1-1 0 0 0,2-1 0 0 0,5-3 0 0 0,-10 6 2 0 0,-1-1 0 0 0,1 0 0 0 0,-1 0 0 0 0,0 1-1 0 0,0-1 1 0 0,0 0 0 0 0,0 0 0 0 0,0 0 0 0 0,-1 0-1 0 0,1-1 1 0 0,0 1-2 0 0,2-6 40 0 0,-1 0-13 0 0,-1 1 0 0 0,1-1 0 0 0,-1 0 0 0 0,-1 1-1 0 0,1-1 1 0 0,-1 0 0 0 0,-1 1 0 0 0,1-1 0 0 0,-2-4-27 0 0,-2-9 32 0 0,2 15-19 0 0,1 1 0 0 0,0-1 1 0 0,0 0-1 0 0,1-4-13 0 0,-1-11 57 0 0,-1-1-1 0 0,-2-10-56 0 0,1 9 45 0 0,1 1 0 0 0,1-1-45 0 0,-1-20 93 0 0,-5-33 29 0 0,-1-6 305 0 0,2-30-427 0 0,5 92 0 0 0,-1 0 0 0 0,0 1 0 0 0,-3-5 0 0 0,1-1 67 0 0,-1-18-67 0 0,0 0 109 0 0,-5-20-109 0 0,-3-17 78 0 0,9 54-25 0 0,-1 0 1 0 0,-9-23-54 0 0,5 20 18 0 0,2-1-1 0 0,0-5-17 0 0,-8-43 60 0 0,-10-21-60 0 0,24 97 0 0 0,-40-136 87 0 0,11 39 8 0 0,-8-10-10 0 0,35 99-67 0 0,-1 0 0 0 0,-1 1 0 0 0,-4-8-18 0 0,-9-17-1 0 0,16 29 1 0 0,-1 0 0 0 0,0 0 0 0 0,-1 1 0 0 0,1-1 0 0 0,-1 1 0 0 0,0 0 0 0 0,0 0 0 0 0,0 0 0 0 0,-16-17 0 0 0,10 9 0 0 0,0 2 0 0 0,-1-1 0 0 0,-4-2 0 0 0,3 3 0 0 0,1 0 0 0 0,0-1 0 0 0,-1-2 0 0 0,-13-12 0 0 0,20 20 0 0 0,-1 0 0 0 0,1 0 0 0 0,0-1 0 0 0,0 0 0 0 0,-2-3 0 0 0,2 2 0 0 0,-1 0 0 0 0,-1 0 0 0 0,1 0 0 0 0,-1 1 0 0 0,0-1 0 0 0,-24-23 0 0 0,30 29-3 0 0,-1-1 1 0 0,0 0-1 0 0,1 1 0 0 0,-1-1 0 0 0,0 1 0 0 0,0 0 0 0 0,0 0 0 0 0,0 0 1 0 0,0 0-1 0 0,-1 0 0 0 0,1 0 0 0 0,0 0 0 0 0,0 1 0 0 0,-1-1 0 0 0,1 1 1 0 0,0-1-1 0 0,-1 1 0 0 0,1 0 0 0 0,-1 0 3 0 0,-14-2-10 0 0,12 2 6 0 0,0 0-1 0 0,0 0 1 0 0,0 1-1 0 0,0 0 0 0 0,1 0 1 0 0,-1 0-1 0 0,0 0 1 0 0,0 1-1 0 0,1 0 0 0 0,-1 0 1 0 0,-3 2 4 0 0,-26 9-22 0 0,25-11 22 0 0,-11 3 0 0 0,1-1 0 0 0,-1 0 0 0 0,-1-2 0 0 0,1 0 0 0 0,0-1 0 0 0,-10-2 0 0 0,-7-3 24 0 0,1-3 0 0 0,0-1 0 0 0,-34-12-24 0 0,-152-41-88 0 0,179 52 88 0 0,-1 3 0 0 0,-33-1 0 0 0,27 2 0 0 0,13 1 0 0 0,-16 2 0 0 0,-66-7 64 0 0,-45 6-128 0 0,26-5 64 0 0,120 7 0 0 0,1 1 0 0 0,0 0 0 0 0,1 1 0 0 0,-16 3 0 0 0,-81 12 0 0 0,92-13 0 0 0,-15 4 0 0 0,-8 2 0 0 0,29-5 0 0 0,-1-2 0 0 0,0 0 0 0 0,-4-1 0 0 0,-22 3 0 0 0,10-1 0 0 0,0-2 0 0 0,-1-2 0 0 0,1 0 0 0 0,0-2 0 0 0,-8 0 0 0 0,-95-9 0 0 0,97 8 0 0 0,2 0 0 0 0,-22 1 0 0 0,-152 7 0 0 0,87 8 0 0 0,93-10 0 0 0,-2 2 0 0 0,0-3 0 0 0,0 0 0 0 0,0-2 0 0 0,-11-2 0 0 0,-224-38 128 0 0,252 39-128 0 0,-115-13 0 0 0,95 12 0 0 0,24 1 0 0 0,-1 1 0 0 0,1 0 0 0 0,-11 1 0 0 0,-112 8 0 0 0,106-5 57 0 0,-15 4-57 0 0,-26 4 7 0 0,20-6-7 0 0,19-2 0 0 0,-25 0 0 0 0,18-2 0 0 0,14 0 0 0 0,0-1 0 0 0,-5-1 0 0 0,-43-4-72 0 0,-45 5 72 0 0,57 0 46 0 0,11 3 31 0 0,1 1 0 0 0,0 2 1 0 0,-44 12-78 0 0,17 1 28 0 0,23-7 78 0 0,-48 7-106 0 0,15-6 9 0 0,-41 3 378 0 0,79-11-271 0 0,23-2-247 0 0,0-1 1 0 0,-2-1 130 0 0,-35-1 127 0 0,-71 1 203 0 0,58 7-175 0 0,-23 4-11 0 0,73-9-69 0 0,-19 5-75 0 0,-8 1 50 0 0,-8 0-52 0 0,31-3 27 0 0,-1-2 1 0 0,0-1 0 0 0,-4-2-26 0 0,-157-7 475 0 0,164 4-423 0 0,-3-1-2 0 0,0 1 0 0 0,-1 1 0 0 0,1 1 0 0 0,0 2 0 0 0,-18 3-50 0 0,26-2 155 0 0,0 0 0 0 0,-14-2-155 0 0,-28 4 198 0 0,-165 36-366 0 0,141-21 168 0 0,-34 4-2 0 0,58-11 16 0 0,10-1 134 0 0,-11 7-148 0 0,31-10 56 0 0,-2 2-6 0 0,13-4 74 0 0,-1-1 1 0 0,-18 3-125 0 0,-11 3 244 0 0,37-9-133 0 0,7 0-68 0 0,-1-2 0 0 0,0 1 1 0 0,1-1-1 0 0,-7 0-43 0 0,-28 7 146 0 0,38-7-131 0 0,0-1-1 0 0,0 1 0 0 0,1 0 0 0 0,-1 0 0 0 0,-4 1-14 0 0,-10 4 15 0 0,-47 11 102 0 0,25-7-117 0 0,-6 1 0 0 0,40-10 0 0 0,1 0 0 0 0,0 0 0 0 0,-1 1 0 0 0,1 0 0 0 0,-2 1 0 0 0,-18 6 0 0 0,11-5 0 0 0,1 1 0 0 0,-8 4 0 0 0,-17 6 0 0 0,31-13-142 0 0,1 1 0 0 0,-1 0 0 0 0,1 0 0 0 0,-3 3 142 0 0,4-3-219 0 0,0 0 0 0 0,-1 0 0 0 0,1 0 0 0 0,-1-1 1 0 0,0 0-1 0 0,-4 1 219 0 0,-17 6-2302 0 0,5-1-4715 0 0,8-5-822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19:47.2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7951 456 0 0,'2'1'34'0'0,"0"-1"0"0"0,0 1 0 0 0,0 0 0 0 0,-1 0 0 0 0,1 0 0 0 0,0 0 0 0 0,-1 0 1 0 0,1 1-1 0 0,-1-1-34 0 0,1 1 1588 0 0,-1-2 536 0 0,17 7 3016 0 0,5-4-3497 0 0,-21-3-1565 0 0,0 1 0 0 0,1-1-1 0 0,-1 0 1 0 0,0 0 0 0 0,1-1 0 0 0,-1 1 0 0 0,0 0 0 0 0,0-1-1 0 0,1 1 1 0 0,-1-1 0 0 0,0 0 0 0 0,0 0 0 0 0,0 0-1 0 0,0 0 1 0 0,0 0 0 0 0,0 0 0 0 0,0-1-78 0 0,-1 2 83 0 0,0 0-4 0 0,0 0 0 0 0,-1 0 0 0 0,1 0 0 0 0,0 0 0 0 0,-1 0 0 0 0,1 0 0 0 0,0 0 0 0 0,0 0 1 0 0,-1 0-1 0 0,1 0 0 0 0,0-1 0 0 0,-1 1 0 0 0,1 0 0 0 0,0 0 0 0 0,-1-1 0 0 0,1 1 0 0 0,0 0 1 0 0,-1-1-1 0 0,1 1 0 0 0,-1-1 0 0 0,1 1 0 0 0,-1-1 0 0 0,1 1 0 0 0,-1-1 0 0 0,1 1 0 0 0,-1-1 1 0 0,1 1-80 0 0,0-2 376 0 0,2 1 167 0 0,-3 1-543 0 0,0 0 1 0 0,0 0-1 0 0,0 0 1 0 0,0 0-1 0 0,0 0 1 0 0,0 0-1 0 0,0 0 1 0 0,0 0-1 0 0,0 0 1 0 0,0 0-1 0 0,1 0 1 0 0,-1 0-1 0 0,0 0 0 0 0,0 0 1 0 0,0 0-1 0 0,0 0 1 0 0,0 0-1 0 0,0 0 1 0 0,0 0-1 0 0,0 0 1 0 0,0 0-1 0 0,0 0 1 0 0,0 0-1 0 0,0 0 0 0 0,0 0 1 0 0,0 0-1 0 0,0 0 1 0 0,0 0-1 0 0,0 0 1 0 0,0 0-1 0 0,0 0 1 0 0,0 0-1 0 0,0 0 1 0 0,0 0-1 0 0,0-1 1 0 0,0 1-1 0 0,0 0 0 0 0,0 0 1 0 0,0 0-1 0 0,0 0 1 0 0,0 0-1 0 0,0 0 1 0 0,0 0-1 0 0,0 0 1 0 0,0 0-1 0 0,0 0 1 0 0,0 0-1 0 0,0 0 0 0 0,0 0 1 0 0,0 0-1 0 0,0 0 1 0 0,0 0-1 0 0,25-1 1835 0 0,-7 1-1662 0 0,-17 0-85 0 0,2 0 3 0 0,0 0-21 0 0,1 0 0 0 0,-1 0 0 0 0,0 1 0 0 0,1 0 0 0 0,-1-1 0 0 0,0 1 0 0 0,1 0 0 0 0,-1 1-1 0 0,1-1-69 0 0,3 3 96 0 0,-5-3 0 0 0,0 0 0 0 0,31 21 190 0 0,-31-20-205 0 0,3-2-50 0 0,1 1 1 0 0,-1 0-1 0 0,1 1 0 0 0,-1-1 1 0 0,0 1-1 0 0,0 0 0 0 0,0 0 1 0 0,0 0-1 0 0,0 1-31 0 0,13 5 82 0 0,-14-6-78 0 0,-1-1 1 0 0,0 1-1 0 0,0 0 0 0 0,0 0 0 0 0,0 0 0 0 0,2 2-4 0 0,-4-4 4 0 0,-1 1 0 0 0,1-1 0 0 0,-1 1 0 0 0,1-1 0 0 0,0 0 0 0 0,-1 1 0 0 0,1-1 0 0 0,-1 0-1 0 0,1 0 1 0 0,0 1 0 0 0,-1-1 0 0 0,1 0 0 0 0,0 0 0 0 0,-1 0 0 0 0,1 0 0 0 0,0 0-4 0 0,4 1 8 0 0,32 8 112 0 0,-26-7 38 0 0,0 0 1 0 0,0 1-1 0 0,3 2-158 0 0,36 10 18 0 0,-44-13-6 0 0,1 0-1 0 0,-1 0 0 0 0,1-1 0 0 0,-1 0 0 0 0,2 0-11 0 0,-1 0 25 0 0,0 0 0 0 0,0 0 0 0 0,0 1 0 0 0,1 1-25 0 0,39 9 170 0 0,-36-10-95 0 0,1 1 1 0 0,-1 0-1 0 0,10 4-75 0 0,58 22 192 0 0,-51-18 287 0 0,26 7-479 0 0,-19-7 431 0 0,3-1 124 0 0,0-1 1 0 0,11 1-556 0 0,-4-2 397 0 0,-23-5-265 0 0,0-1-1 0 0,1-1 1 0 0,-1-1 0 0 0,4-1-132 0 0,19 0 95 0 0,-13 2-120 0 0,16 3 25 0 0,-15 0-48 0 0,16-2 48 0 0,-20 0 11 0 0,0 0 1 0 0,13 5-12 0 0,32 2-27 0 0,-1-1 13 0 0,-31-3 313 0 0,34-1-299 0 0,-38-2 137 0 0,12 2-137 0 0,-11 0 91 0 0,11-2-91 0 0,5 0 78 0 0,0 3-78 0 0,5-1-2 0 0,31 7 2 0 0,-24-3 0 0 0,31 4 0 0 0,-39-3 0 0 0,17-2 0 0 0,-20-2 0 0 0,0 3 0 0 0,8 5 0 0 0,23 2 0 0 0,-21-2 0 0 0,13 7 0 0 0,18 3 0 0 0,-69-15 0 0 0,-1 0 0 0 0,22 11 0 0 0,-12-5 0 0 0,5 0 0 0 0,14 5 0 0 0,-29-9 0 0 0,0-1 0 0 0,17 2 0 0 0,101 18 0 0 0,61 0 0 0 0,-158-23 0 0 0,31 0 0 0 0,-70-6 0 0 0,66 8 0 0 0,-36-4 0 0 0,29 0 0 0 0,123 4 0 0 0,0 0 0 0 0,-173-8 0 0 0,32 0 0 0 0,-1-1 0 0 0,1-3 0 0 0,10-4 0 0 0,75-20 80 0 0,-103 20-53 0 0,1-2 0 0 0,-1-2-1 0 0,1-1-26 0 0,83-31 0 0 0,0-1 0 0 0,-48 18 31 0 0,-38 16 12 0 0,0-2 1 0 0,25-14-44 0 0,-30 13 32 0 0,26-16 101 0 0,11-10-58 0 0,-29 21-33 0 0,6-8-42 0 0,-21 14 0 0 0,172-120 0 0 0,-114 77 144 0 0,-29 23 82 0 0,-32 22-101 0 0,1-1 1 0 0,-2 0 0 0 0,1-2-126 0 0,2-2 69 0 0,28-25 185 0 0,19-25-254 0 0,-50 47 33 0 0,-12 15-23 0 0,1 1 1 0 0,-1-1-1 0 0,1 1 0 0 0,0-1 1 0 0,3-2-11 0 0,25-24 116 0 0,17-23-116 0 0,9-9 1 0 0,-47 50 15 0 0,1 0 1 0 0,-2-1-1 0 0,0 0 0 0 0,-1-1 0 0 0,0 0 0 0 0,0-2-16 0 0,21-35 101 0 0,-21 37-75 0 0,-1-1 0 0 0,0 1 1 0 0,-1-1-1 0 0,0 0 1 0 0,0-8-27 0 0,7-27 190 0 0,-3-2-190 0 0,8-12 155 0 0,-10 19-84 0 0,-1 7-55 0 0,-1 0-1 0 0,-2-1 0 0 0,-1-8-15 0 0,-2 26 0 0 0,1 0 0 0 0,2-7 0 0 0,-1 7 0 0 0,-1-1 0 0 0,-1-7 0 0 0,0-9 0 0 0,-1-15 0 0 0,-2 0 0 0 0,-6-42 0 0 0,-6-11 64 0 0,9 68-64 0 0,-4-23 0 0 0,-6-12 139 0 0,3 0-1 0 0,2-22-138 0 0,2 61 45 0 0,6 27-38 0 0,0-1 1 0 0,0 1 0 0 0,1 0-1 0 0,0-2-7 0 0,-10-76 35 0 0,2 17 5 0 0,-4-41 66 0 0,9 74-103 0 0,0 1 0 0 0,-2 0-1 0 0,-2 1 1 0 0,-2-2-3 0 0,2 6 0 0 0,-4-24 0 0 0,1 1 0 0 0,3 10 12 0 0,4 23 9 0 0,0 0-1 0 0,-4-9-20 0 0,2 8 6 0 0,1 0 0 0 0,0-3-6 0 0,-5-19-1 0 0,-12-56 1 0 0,-8-28 0 0 0,28 113 0 0 0,0 0 0 0 0,0 0-1 0 0,2 0 1 0 0,0-10 0 0 0,0 9 3 0 0,-1 1 0 0 0,1-1 0 0 0,-2 0 0 0 0,-2-10-3 0 0,-2 2 26 0 0,2-1 1 0 0,0-8-27 0 0,-5-10 0 0 0,1 6 0 0 0,1-6 32 0 0,-1 0 0 0 0,-4-7-32 0 0,10 37 0 0 0,0 1 0 0 0,0-1 0 0 0,1 0 0 0 0,1 1 0 0 0,0-3 0 0 0,-1-19 13 0 0,-1-16 94 0 0,4-29-107 0 0,0 2 40 0 0,-1 67-40 0 0,0 1 0 0 0,0 0 0 0 0,0 0 0 0 0,1 0 0 0 0,0 0 0 0 0,1-1 0 0 0,5-20 0 0 0,7-26 58 0 0,-10 37-25 0 0,0 1 0 0 0,-1-2 1 0 0,-1 1-1 0 0,0 0 0 0 0,-1-9-33 0 0,-1 15-17 0 0,0 1-1 0 0,1-1 1 0 0,0 1-1 0 0,1-1 1 0 0,0 1-1 0 0,1 0 1 0 0,0 0-1 0 0,1 0 18 0 0,10-27-23 0 0,7-26 42 0 0,15-24-19 0 0,-28 59 0 0 0,-8 23 0 0 0,0 0 0 0 0,1-1 0 0 0,-1 1 0 0 0,1 0 0 0 0,1-2 0 0 0,4-6 0 0 0,0 0 0 0 0,-2 0 0 0 0,4-11 0 0 0,23-57 0 0 0,-21 55 0 0 0,1 0 0 0 0,2 1 0 0 0,8-13 0 0 0,9-14 0 0 0,19-28 0 0 0,-46 73 0 0 0,0 0 0 0 0,1 1 0 0 0,0-1 0 0 0,4-3 0 0 0,13-20 0 0 0,-1 0 0 0 0,1 0 0 0 0,1 2 0 0 0,19-18 0 0 0,-18 20 0 0 0,-7 8 0 0 0,1 0 0 0 0,0 1 0 0 0,2 1 0 0 0,0 1 0 0 0,20-12 0 0 0,5-2-5 0 0,-31 19-12 0 0,0 0 1 0 0,1 1-1 0 0,1 1 0 0 0,4-2 17 0 0,0 1-20 0 0,-1-1 0 0 0,8-6 20 0 0,21-10-24 0 0,14-6 16 0 0,153-72-48 0 0,-186 91 56 0 0,2 2 0 0 0,-1 2 0 0 0,21-4 0 0 0,-4 0 0 0 0,-26 7 0 0 0,0 0 0 0 0,16-1 0 0 0,41-6-37 0 0,-17 3 10 0 0,30-9 23 0 0,-78 16-3 0 0,87-30-46 0 0,-53 19 53 0 0,29-15 0 0 0,24-8 0 0 0,-60 23 0 0 0,-21 7 0 0 0,0 1 0 0 0,7-2 0 0 0,10 0 0 0 0,0-3 0 0 0,26-11 0 0 0,9 0 0 0 0,-45 13-13 0 0,-20 8 5 0 0,0-1 0 0 0,0 0 0 0 0,0-1 0 0 0,0 0 0 0 0,3-1 8 0 0,24-15-11 0 0,37-14 11 0 0,-11 5 0 0 0,1-5 0 0 0,-37 21 0 0 0,1-1 0 0 0,8-7 0 0 0,-5 3 0 0 0,13-5 0 0 0,-20 10 0 0 0,0-1 0 0 0,-1-1 0 0 0,0-1 0 0 0,2-2 0 0 0,11-10 0 0 0,-9 8 0 0 0,15-17 0 0 0,-18 8 0 0 0,-10 15 0 0 0,-3 1-8 0 0,0-1 0 0 0,-1 0 0 0 0,0 0 0 0 0,0-1 0 0 0,-2 0 0 0 0,0 0 0 0 0,0 0 0 0 0,-1 0 8 0 0,2-14 28 0 0,0 0 0 0 0,-2-1-1 0 0,-1 1 1 0 0,-1-1 0 0 0,-3-25-28 0 0,1 45 11 0 0,1 1-3 0 0,-1 1 1 0 0,0 0-1 0 0,0 0 1 0 0,-1 0-1 0 0,-2-5-8 0 0,-9-28 0 0 0,9 25 0 0 0,-1 0 0 0 0,0 0 0 0 0,-1 1 0 0 0,-1 0 0 0 0,-2-2 0 0 0,-5-9 0 0 0,10 17 0 0 0,-1-1 0 0 0,0 1 0 0 0,-1 1 0 0 0,0-1 0 0 0,0 1 0 0 0,2 2 0 0 0,0 0 0 0 0,1 0 0 0 0,-1 0 0 0 0,-1-4 0 0 0,-13-18 0 0 0,6 12 0 0 0,1 0 0 0 0,1 0 0 0 0,-8-16 0 0 0,10 19 0 0 0,0 0 0 0 0,-1 0 0 0 0,0 1 0 0 0,-1 1 0 0 0,-1-1 0 0 0,1 2 0 0 0,-1-1 0 0 0,-1 2 0 0 0,-2-2 0 0 0,-5-5 0 0 0,-7-6 0 0 0,15 11 0 0 0,-1 1 0 0 0,1 1 0 0 0,-2-1 0 0 0,-5-1 0 0 0,-25-14 0 0 0,28 14 0 0 0,-1 2 0 0 0,0 0 0 0 0,-3 0 0 0 0,12 4 0 0 0,0 1 0 0 0,-1-1 0 0 0,2 0 0 0 0,-1-1 0 0 0,-2-1 0 0 0,-17-12 0 0 0,-25-13 0 0 0,-43-23 0 0 0,-6 6 0 0 0,57 28 0 0 0,0 1 0 0 0,-2 3 0 0 0,-37-9 0 0 0,77 23 0 0 0,-48-13 0 0 0,-5-2 0 0 0,-4-4 0 0 0,48 16 0 0 0,-1 1 0 0 0,-7 0 0 0 0,-13-5 0 0 0,-78-16 0 0 0,67 14 0 0 0,-9 1 0 0 0,12 5 30 0 0,1 2 0 0 0,-43 2-30 0 0,54 1 4 0 0,-82 6-4 0 0,35-3 0 0 0,57-2 0 0 0,1 1 0 0 0,-1 1 0 0 0,-3 2 0 0 0,-31 3 0 0 0,23-2 0 0 0,-1 0 0 0 0,-13 7 0 0 0,26-8 0 0 0,-9 4 0 0 0,0 1 0 0 0,0 1 0 0 0,2 2 0 0 0,-1 1 0 0 0,1 1 0 0 0,-41 30 0 0 0,39-26 0 0 0,24-15 0 0 0,0 0 0 0 0,0 0 0 0 0,-1-1 0 0 0,-4 3 0 0 0,-3 1 0 0 0,1 0 0 0 0,0 0 0 0 0,1 2 0 0 0,-8 5 0 0 0,8-5 0 0 0,-14 4 0 0 0,20-11 0 0 0,0 0 0 0 0,1 1 0 0 0,-1-1 0 0 0,1 1 0 0 0,-2 1 0 0 0,-8 7 0 0 0,-2 0 0 0 0,1-1 0 0 0,-1-1 0 0 0,-3 1 0 0 0,-28 16 0 0 0,42-24 0 0 0,0 1 0 0 0,0-1 0 0 0,0 0 0 0 0,0-1 0 0 0,-2 1 0 0 0,-17 7 0 0 0,3-2 26 0 0,0 0-1 0 0,0-1 1 0 0,0-2 0 0 0,0 0-1 0 0,-5 0-25 0 0,5-1 0 0 0,7-1 0 0 0,-1-1 0 0 0,-9 0 0 0 0,-25 0 11 0 0,34-3 14 0 0,3 1-13 0 0,-1 0 0 0 0,1-1 0 0 0,-1-1 0 0 0,1 0 0 0 0,0-1 0 0 0,0 0 0 0 0,-1-1-12 0 0,-33-15 0 0 0,-21-22 80 0 0,62 40-81 0 0,0-1 0 0 0,1 0 0 0 0,0-1 0 0 0,0 1 0 0 0,0-1 1 0 0,0 0-1 0 0,-2-2 1 0 0,2 1 14 0 0,-1 0 1 0 0,1 1 0 0 0,-1 0-1 0 0,0 0 1 0 0,0 0-15 0 0,3 3 8 0 0,0-1 0 0 0,0 1 0 0 0,1-1 0 0 0,-1 0 1 0 0,0 0-1 0 0,1 0 0 0 0,0 0 0 0 0,-1 0 0 0 0,1-1-8 0 0,-10-11 105 0 0,7 10-54 0 0,0-1-1 0 0,0 0 0 0 0,1 0 0 0 0,-1-1 1 0 0,1 1-1 0 0,1-1 0 0 0,-1 1 0 0 0,1-1 0 0 0,0 0 1 0 0,0 0-1 0 0,1 0 0 0 0,-1-5-50 0 0,1 7 16 0 0,-18-52 113 0 0,9 23-202 0 0,-5-28 944 0 0,-10-44-774 0 0,19 86-97 0 0,5 14 0 0 0,-1 1 0 0 0,1 0 0 0 0,0-1 0 0 0,0 1 0 0 0,1-1 0 0 0,-1-1 0 0 0,0-1 0 0 0,1 0 0 0 0,-2 0 0 0 0,1 0 0 0 0,-1 0 0 0 0,0 0 0 0 0,-4-16 0 0 0,-8-18 0 0 0,9 24 0 0 0,3 14 0 0 0,1 0 0 0 0,0 0 0 0 0,0 0 0 0 0,0 0 0 0 0,1 0 0 0 0,-1 0 0 0 0,1-3 0 0 0,-16-68 0 0 0,15 50-72 0 0,1 22 77 0 0,0-1-1 0 0,-1 0 1 0 0,1 1-1 0 0,-1-1 1 0 0,0 1-1 0 0,0-1 1 0 0,-1-1-5 0 0,1 2 4 0 0,0-1 1 0 0,0 1 0 0 0,0-1-1 0 0,1 0 1 0 0,-1 1-1 0 0,1-1 1 0 0,-1-2-5 0 0,-2-19 0 0 0,1 18 0 0 0,0 1 0 0 0,1-16 0 0 0,2-2 44 0 0,3 5 64 0 0,-3 11-103 0 0,-1 0 0 0 0,1 0 0 0 0,-2 1-1 0 0,1-4-4 0 0,-1-18-3 0 0,-4-4 3 0 0,5 30 0 0 0,-1 0 0 0 0,-3-6 0 0 0,4 0-12 0 0,-3-15-24 0 0,2 21 75 0 0,1 2-98 0 0,0-13 11 0 0,2 10 85 0 0,-3 2-36 0 0,1 1 0 0 0,0-1-1 0 0,0 0 1 0 0,0 0 0 0 0,-1 1-1 0 0,1-1 1 0 0,0 0 0 0 0,-1 1-1 0 0,1-1 1 0 0,0 1 0 0 0,-1-1-1 0 0,1 0 1 0 0,-1 1 0 0 0,1-1-1 0 0,-1 1 1 0 0,0-1-1 0 0,1 1-28 0 0,-1-3-48 0 0,2-13 59 0 0,-1 15 70 0 0,0 1 11 0 0,0 0 0 0 0,0-20-167 0 0,0 20 185 0 0,0 0-32 0 0,0-1-62 0 0,1 0-1 0 0,-1 0 0 0 0,0 0 0 0 0,0 0 1 0 0,0 0-1 0 0,0 0 0 0 0,0 0 0 0 0,0 0 1 0 0,0 0-1 0 0,0 0 0 0 0,-1 0 0 0 0,1 0 1 0 0,0 1-1 0 0,-1-2 13 0 0,-2-2 1 0 0,2 3 58 0 0,1 1-18 0 0,0 0-68 0 0,0 0 89 0 0,0 0-18 0 0,0 0-103 0 0,0 0-9 0 0,0 0 4 0 0,-1 2 11 0 0,0-1 52 0 0,1 0 0 0 0,-1 1 0 0 0,0-1 0 0 0,1 1 1 0 0,-1-1-1 0 0,1 1 0 0 0,-1-1 0 0 0,1 1 0 0 0,0-1 0 0 0,0 1 0 0 0,0-1 1 0 0,0 1-1 0 0,0 0 0 0 0,0-1 0 0 0,0 2 1 0 0,1 5 2 0 0,-3 4-2 0 0,-1 0 0 0 0,0 0 0 0 0,-2 4 0 0 0,-3 33-64 0 0,-2 24 75 0 0,6-5-22 0 0,0-37 19 0 0,1-16-7 0 0,1 1 1 0 0,1 12-2 0 0,-8 41 53 0 0,9-68-55 0 0,0-1 0 0 0,0 1-1 0 0,0 0 1 0 0,0 0 0 0 0,0 0 0 0 0,0-1 0 0 0,0 1 0 0 0,-1 0-1 0 0,1 0 1 0 0,0 0 0 0 0,0-1 0 0 0,-1 1 0 0 0,1 0-1 0 0,-1 0 3 0 0,-6 20-33 0 0,-2 3 33 0 0,4-4 53 0 0,2-12-95 0 0,-1-1 46 0 0,2-4 54 0 0,-1 1-58 0 0,2-1 39 0 0,-1 1 129 0 0,-4-10-64 0 0,2-1-104 0 0,3 6 0 0 0,1 0 0 0 0,-1 0 0 0 0,1 0 0 0 0,0 0 0 0 0,-1 0 0 0 0,1 0 0 0 0,0 0 0 0 0,0 0 0 0 0,0 0 0 0 0,0 0 0 0 0,0 0 0 0 0,0 0 0 0 0,0 0 0 0 0,0 0 0 0 0,0 0 0 0 0,1 0 0 0 0,-1 0 0 0 0,0 0 0 0 0,1 0 0 0 0,-1 0 0 0 0,0 0 0 0 0,1 0 0 0 0,0 0 0 0 0,1-3 0 0 0,-1 1 2 0 0,-1 0-1 0 0,0 1 1 0 0,0-1 0 0 0,1 0 0 0 0,-2 0-1 0 0,1 1 1 0 0,0-1 0 0 0,0 0-1 0 0,-1 1 1 0 0,0-1 0 0 0,1 0 0 0 0,-1 0-2 0 0,0 1 3 0 0,0-1 0 0 0,1 1 0 0 0,-1-1 1 0 0,1 1-1 0 0,-1-1 0 0 0,1 1 1 0 0,0-1-1 0 0,0 1 0 0 0,0-1 0 0 0,1-1-3 0 0,0-5 39 0 0,0-1 0 0 0,0 1-1 0 0,-1 0 1 0 0,0-1 0 0 0,-1-6-39 0 0,0-10 113 0 0,1 24-113 0 0,0-1 0 0 0,1 1 0 0 0,-1-1 0 0 0,1 1 0 0 0,0-1 0 0 0,-1 1 0 0 0,1-1 0 0 0,1-1 0 0 0,5-14 0 0 0,6-49 11 0 0,-3 26 48 0 0,-5 25-12 0 0,-1 3-43 0 0,1 1 0 0 0,1-1-1 0 0,2-2-3 0 0,-4 10 0 0 0,0-2 0 0 0,1 2 0 0 0,-4 4 6 0 0,0 0-1 0 0,1 0 1 0 0,-1 0-1 0 0,0 0 1 0 0,0 0-1 0 0,-1 0 1 0 0,1-1 0 0 0,0 1-1 0 0,0 0 1 0 0,-1-1-1 0 0,1 1 1 0 0,0-1-1 0 0,-1 1 1 0 0,0-1-1 0 0,1 1 1 0 0,-1-1-6 0 0,7-20 55 0 0,-6 20-55 0 0,5-20 0 0 0,-7 20-10 0 0,1-2-19 0 0,6-6-5 0 0,-4 8 26 0 0,-1 2 10 0 0,-1-1 0 0 0,1 1 0 0 0,-1-1 0 0 0,1 1 0 0 0,-1-1 0 0 0,1 1 0 0 0,-1-1 1 0 0,1 1-1 0 0,-1-1 0 0 0,0 0 0 0 0,1 1 0 0 0,-1-1 0 0 0,0 1 0 0 0,1-1 0 0 0,-1 0 1 0 0,0 1-1 0 0,0-1 0 0 0,0 0 0 0 0,0 1 0 0 0,0-1 0 0 0,0 0 0 0 0,0 0-2 0 0,1-6 0 0 0,1 6-42 0 0,-2 2 41 0 0,1-1 1 0 0,0 0-1 0 0,0 0 1 0 0,-1 1-1 0 0,1-1 0 0 0,0 0 1 0 0,0 1-1 0 0,-1-1 1 0 0,1 1-1 0 0,0-1 1 0 0,-1 1-1 0 0,1-1 1 0 0,-1 1-1 0 0,1-1 0 0 0,0 1 1 0 0,-1-1-1 0 0,0 1 1 0 0,1 0-1 0 0,-1-1 1 0 0,1 1-1 0 0,-1 0 1 0 0,1 0 0 0 0,0 3 1 0 0,2-2-1 0 0,-1 0 0 0 0,0 1 0 0 0,0-1 0 0 0,0 1 0 0 0,0 0 0 0 0,0 0 0 0 0,-1-1 0 0 0,1 2 0 0 0,3 5 0 0 0,5 4 0 0 0,-7-8 0 0 0,1 0 0 0 0,0-1 0 0 0,-1 1 0 0 0,2-1 0 0 0,-1 1 0 0 0,86 83 0 0 0,-60-60 0 0 0,22 17 0 0 0,-30-27 55 0 0,11 8 74 0 0,-11-10 66 0 0,-22-16-192 0 0,0 0 1 0 0,0 0 0 0 0,0 0-1 0 0,0 0 1 0 0,0 0-1 0 0,1 0 1 0 0,-1 0 0 0 0,0 0-1 0 0,0 0 1 0 0,0 0-1 0 0,0 0 1 0 0,0 0 0 0 0,1 0-1 0 0,-1 0 1 0 0,0 0-1 0 0,0 0 1 0 0,0 0 0 0 0,0 0-1 0 0,0 1 1 0 0,0-1-1 0 0,0 0 1 0 0,1 0 0 0 0,-1 0-1 0 0,0 0 1 0 0,0 0-1 0 0,0 0 1 0 0,0 0 0 0 0,0 1-1 0 0,0-1 1 0 0,0 0-1 0 0,0 0 1 0 0,0 0 0 0 0,0 0-1 0 0,0 0 1 0 0,0 1 0 0 0,0-1-1 0 0,0 0 1 0 0,0 0-1 0 0,0 0 1 0 0,0 0 0 0 0,0 0-1 0 0,0 1-3 0 0,0-1-10 0 0,0 1 0 0 0,0 0 0 0 0,0-1 0 0 0,0 1 1 0 0,0 0-1 0 0,1-1 0 0 0,-1 1 0 0 0,0 0 0 0 0,0-1 0 0 0,1 1 0 0 0,-1 0 0 0 0,0-1 0 0 0,1 1 0 0 0,-1-1 0 0 0,0 1 1 0 0,1-1-1 0 0,-1 1 0 0 0,1-1 0 0 0,-1 1 0 0 0,1-1 0 0 0,-1 1 0 0 0,1 0 10 0 0,6 6-16 0 0,17 19 400 0 0,-22-19-309 0 0,-1-3-80 0 0,9 6 24 0 0,-25-16-1987 0 0,-1-1 0 0 0,-11-7 1968 0 0,4-2-1409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20:08.5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19 364 2760 0 0,'2'0'207'0'0,"5"-4"-1052"0"0,13-5 12150 0 0,-17 7-10478 0 0,-3 14-953 0 0,3 29-308 0 0,1 0 0 0 0,2 0 0 0 0,6 18 434 0 0,-1-1-298 0 0,-1 9 298 0 0,17 107-16 0 0,-19-104 16 0 0,-1-13 0 0 0,-1 14 0 0 0,-5-40 0 0 0,1 26 0 0 0,-4 46 0 0 0,-3-37 0 0 0,-3 0 0 0 0,-3 0 0 0 0,-5 6 0 0 0,-16 70 0 0 0,4-29 0 0 0,27-107-1 0 0,-1 1 0 0 0,-1-1 1 0 0,1 1-1 0 0,-1 0 1 0 0,1-3 2 0 0,0 1 0 0 0,0 0 1 0 0,0-1-1 0 0,1 1 0 0 0,0 0 0 0 0,0 2-2 0 0,-1 5 14 0 0,0 1-1 0 0,0-1 0 0 0,-1 0 1 0 0,-2 2-14 0 0,3-6 0 0 0,1 1 0 0 0,-1 0 0 0 0,1 0 0 0 0,1 4 0 0 0,-2 10 0 0 0,1-14 14 0 0,1-1 1 0 0,0 1-1 0 0,1 0 1 0 0,-1-1 0 0 0,2 1-1 0 0,0 2-14 0 0,3 31 110 0 0,-5-41-98 0 0,0 0 0 0 0,1 1 0 0 0,-1-1 0 0 0,0 0 0 0 0,1 0 0 0 0,-1 0 0 0 0,1 1 0 0 0,-1-1-1 0 0,1 0 1 0 0,0 0 0 0 0,-1 0 0 0 0,1 0 0 0 0,0 0 0 0 0,0 0 0 0 0,0 0 0 0 0,0-1 0 0 0,0 2-12 0 0,10 12 157 0 0,-9-10-90 0 0,-1 1 0 0 0,2-1-1 0 0,-1 1 1 0 0,0-1 0 0 0,1 0 0 0 0,0 0 0 0 0,0 0 0 0 0,0 0 0 0 0,0-1-1 0 0,1 1 1 0 0,-1-1 0 0 0,1 0 0 0 0,0 0 0 0 0,0 0 0 0 0,2 0-67 0 0,17 14 402 0 0,7 2 2 0 0,8 0 51 0 0,-21-9-387 0 0,1-2-1 0 0,0 0 1 0 0,2 0-68 0 0,12-1 39 0 0,4 1-14 0 0,-19-2-25 0 0,1-2 0 0 0,-1 0 0 0 0,1-1 0 0 0,5 0 0 0 0,17 3 0 0 0,177 22 280 0 0,-186-27-305 0 0,0-1 0 0 0,-1-2 0 0 0,24-4 25 0 0,13 0 3 0 0,-2 1-4 0 0,134-5 170 0 0,-75 5-52 0 0,-110 5-114 0 0,61 0 1 0 0,-1-2 0 0 0,54-11-4 0 0,-74 6 0 0 0,-26 4 0 0 0,0-1 0 0 0,9-3 0 0 0,24-7 0 0 0,63-4 0 0 0,-63 11 0 0 0,-27 3 0 0 0,25 2 0 0 0,21-1 0 0 0,-38 1 0 0 0,1 2 0 0 0,-1 1 1 0 0,30 7-1 0 0,34 1-19 0 0,-34-3-216 0 0,38 11 235 0 0,-3-1-171 0 0,46-2 23 0 0,-114-11 152 0 0,15-1-39 0 0,1-3 0 0 0,38-6 35 0 0,-66 5 6 0 0,10-1-9 0 0,180-9 376 0 0,-132 9-473 0 0,-36 2-31 0 0,-1 1 0 0 0,26 4 131 0 0,23 6-46 0 0,-19-3-248 0 0,0 3 0 0 0,55 16 294 0 0,136 42-752 0 0,-29-19 141 0 0,-159-35 573 0 0,24 0 44 0 0,-45-8 88 0 0,65 6 103 0 0,1-6 1 0 0,0-5-1 0 0,12-7-197 0 0,-91 2 300 0 0,12-4-300 0 0,40-4 272 0 0,143-8 219 0 0,-170 12-491 0 0,-32 3 0 0 0,35 1 0 0 0,134-7-88 0 0,-73 1-3 0 0,-74 5-129 0 0,44-11 220 0 0,-46 6-33 0 0,-42 7 86 0 0,1-2 1 0 0,-1 0 0 0 0,-1-1 0 0 0,1 0 0 0 0,14-9-54 0 0,-27 13 13 0 0,0 0 1 0 0,1 0-1 0 0,-1 0 1 0 0,1 0-1 0 0,1 1-13 0 0,-1 0 23 0 0,-1-1 1 0 0,0 1-1 0 0,1-1 0 0 0,3-2-23 0 0,0 0 21 0 0,1 0 1 0 0,0 0-1 0 0,-1 1 0 0 0,11-2-21 0 0,-16 4 11 0 0,0 0 1 0 0,1-1-1 0 0,-1 1 0 0 0,0-1 0 0 0,-1 0 1 0 0,1 0-12 0 0,0 0 10 0 0,-1 0-1 0 0,0 1 1 0 0,0-1 0 0 0,1 1 0 0 0,-1 0 0 0 0,1 0 0 0 0,-1 0 0 0 0,2 0-10 0 0,-3 1 18 0 0,1-1 1 0 0,0 1-1 0 0,0-1 0 0 0,-1 0 1 0 0,1 1-1 0 0,-1-1 0 0 0,1 0 1 0 0,0-1-19 0 0,0 0 80 0 0,-3 2 0 0 0,1-1-14 0 0,6-2-42 0 0,-4 2 19 0 0,8-2-32 0 0,-10 3-11 0 0,0-1 0 0 0,-1 1 0 0 0,1 0 0 0 0,0 0 0 0 0,-1-1 0 0 0,1 1 0 0 0,0-1 0 0 0,-1 1 0 0 0,1-1 0 0 0,-1 1 0 0 0,1-1-1 0 0,0 1 1 0 0,-1-1 0 0 0,1 1 0 0 0,-1-1 0 0 0,0 0 0 0 0,1 1 0 0 0,-1-1 0 0 0,3-1 1 0 0,-1-2-1 0 0,0 1 0 0 0,-1-1 0 0 0,1 0 0 0 0,-1 1 0 0 0,1-1 0 0 0,-1 0 0 0 0,0 0 0 0 0,0 0 0 0 0,-1-1 0 0 0,2-8 0 0 0,-1-1 0 0 0,-1 1 0 0 0,-1-10 0 0 0,0-2-20 0 0,0 7-51 0 0,-1 0 1 0 0,0-1-1 0 0,-2 1 1 0 0,0 0 70 0 0,-1-2 25 0 0,1-1 1 0 0,0-17-26 0 0,0-4 256 0 0,-10-40-256 0 0,4 21 91 0 0,-57-275 143 0 0,24 133 202 0 0,33 140-282 0 0,-6-28 27 0 0,9 60-116 0 0,2 9-31 0 0,0 0 0 0 0,-1 1-1 0 0,-1 0 1 0 0,-10-19-34 0 0,7 17 5 0 0,1 0 1 0 0,-5-17-6 0 0,-8-20-1 0 0,8 23 1 0 0,9 23 0 0 0,0 0 0 0 0,-1 0 0 0 0,-1 1 0 0 0,-5-8 0 0 0,8 14 1 0 0,0 1-1 0 0,-1 0 0 0 0,0 0 1 0 0,-1-1-1 0 0,3 5-2 0 0,0 0 0 0 0,0-1 1 0 0,0 1-1 0 0,0 0 0 0 0,-1 1 1 0 0,1-1-1 0 0,-1 0 0 0 0,-2 0 2 0 0,-8-4-47 0 0,9 4 42 0 0,1 0 1 0 0,-1 1-1 0 0,1-1 0 0 0,-1 1 1 0 0,-4-1 4 0 0,-15-2-52 0 0,7 1 51 0 0,-1 1 0 0 0,-12 0 1 0 0,19 1 0 0 0,1 0 0 0 0,0 0 0 0 0,-1-1 0 0 0,1-1 0 0 0,-11-1 0 0 0,-112-25 0 0 0,104 25 6 0 0,-29-6-29 0 0,-1 3 0 0 0,1 2-1 0 0,-52 4 24 0 0,91 2 0 0 0,-48 3 0 0 0,0-3 0 0 0,-9-4 0 0 0,-25-3-9 0 0,15 1-18 0 0,0-3-1 0 0,-72-17 28 0 0,-34-20 0 0 0,163 39 0 0 0,-14-1 0 0 0,-6-1 0 0 0,-13-2 0 0 0,0 2 0 0 0,-13 3 0 0 0,-126 1 0 0 0,81-2 0 0 0,92 4 0 0 0,-18-4 0 0 0,-8-2 0 0 0,-32-4 0 0 0,44 5 0 0 0,-12 0 0 0 0,-25-2 0 0 0,-39-11 0 0 0,39 6 0 0 0,-40-1 0 0 0,-68-5 0 0 0,106 12 0 0 0,-24-1 0 0 0,-65 2 0 0 0,-92-1 147 0 0,184 5-88 0 0,-18 0 21 0 0,-5 2-75 0 0,0-5 0 0 0,-71-14-5 0 0,21 6 326 0 0,-40-6-253 0 0,55 1 122 0 0,-2 5 1 0 0,-88 5-196 0 0,97 14 161 0 0,58-1-98 0 0,7-4-33 0 0,1-2 0 0 0,-42-7-30 0 0,-122-27 269 0 0,26 4 372 0 0,160 27-415 0 0,0 1 0 0 0,0 2-1 0 0,0 1 1 0 0,-40 6-226 0 0,63 2 441 0 0,17-6-313 0 0,1-1 35 0 0,0 0 18 0 0,0 0 3 0 0,0 0 0 0 0,0 0 0 0 0,-2 1 0 0 0,-3 5 0 0 0,3-5-8 0 0,2-1-33 0 0,0 0-14 0 0,-1 1-1 0 0,-4 3-8 0 0,1-1-81 0 0,1-1-1 0 0,0 0 1 0 0,-1 0 0 0 0,1 0 0 0 0,-1 0-1 0 0,-1 0-38 0 0,-4 2 11 0 0,2-1 13 0 0,-6 4 7 0 0,-3 4-33 0 0,3 1 2 0 0,3 0 0 0 0,5-5 0 0 0,1 1 0 0 0,0-1 0 0 0,0 1 0 0 0,0 1 0 0 0,0 3 0 0 0,3-10 0 0 0,0 0 0 0 0,0 0 0 0 0,0 1 0 0 0,0-1 0 0 0,-1 0 0 0 0,1 0 0 0 0,-1 0 0 0 0,1 0 0 0 0,-1-1 0 0 0,0 1 0 0 0,-7 9 22 0 0,0 0 1 0 0,-1-1-1 0 0,-2 2-22 0 0,8-9-256 0 0,0 1 0 0 0,-1-1 1 0 0,1 0-1 0 0,-1 0 0 0 0,0-1 0 0 0,0 1 1 0 0,1-1-1 0 0,-2 0 0 0 0,1-1 1 0 0,0 1 255 0 0,-13 3-7397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06:52.4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1921 1023 10136 0 0,'0'-6'129'0'0,"-2"0"-1"0"0,1 0 1 0 0,-1 0 0 0 0,0 0 0 0 0,0 0 0 0 0,0 0 0 0 0,-1 1-1 0 0,0-1 1 0 0,0 1 0 0 0,0 0 0 0 0,-1 0 0 0 0,0 0-129 0 0,-3-6 562 0 0,-21-27 881 0 0,-2 2 1 0 0,-1 0 0 0 0,-25-20-1444 0 0,24 23 111 0 0,-76-66 177 0 0,8 7-241 0 0,44 38-22 0 0,-3 3 0 0 0,-1 2-1 0 0,-11-2-24 0 0,-79-62 0 0 0,25 20 0 0 0,101 75 3 0 0,-2 1 0 0 0,1 1-1 0 0,-2 2 1 0 0,0 0 0 0 0,-1 2-1 0 0,-2 1-2 0 0,20 8 18 0 0,-10-5 62 0 0,0 2-1 0 0,-1 0 1 0 0,1 2 0 0 0,-1 0 0 0 0,-1 1-1 0 0,-7 1-79 0 0,2 3 116 0 0,1 1 0 0 0,0 1 0 0 0,0 1 0 0 0,0 2 0 0 0,0 0 0 0 0,-7 5-116 0 0,17-5 38 0 0,1 1-1 0 0,0 1 1 0 0,0 1 0 0 0,-3 2-38 0 0,-21 12 47 0 0,-111 69 21 0 0,99-59-6 0 0,33-22-67 0 0,13-8 14 0 0,-1 0 0 0 0,1 0-1 0 0,0 1 1 0 0,0 0 0 0 0,0 0-1 0 0,0 0 1 0 0,1 1-1 0 0,-3 2-8 0 0,4-3 10 0 0,-1 0 0 0 0,0 0 0 0 0,0-1-1 0 0,0 1 1 0 0,-2 0-10 0 0,2-2 18 0 0,0 2 0 0 0,0-1 0 0 0,1 0 0 0 0,-1 1 0 0 0,0 1-18 0 0,3-4 53 0 0,1-1-18 0 0,0 0-114 0 0,0 0-11 0 0,0 0-138 0 0,0 0-616 0 0,-1-2-275 0 0,-1-7-53 0 0,1 0-10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20:15.0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71 701 7832 0 0,'0'0'356'0'0,"0"0"-7"0"0,12-4 3556 0 0,-11 4-3741 0 0,-1 0-1 0 0,1 0 1 0 0,-1 0 0 0 0,1 0-1 0 0,-1 0 1 0 0,1 0-1 0 0,-1 0 1 0 0,1 1 0 0 0,-1-1-1 0 0,1 0 1 0 0,-1 0-1 0 0,0 0 1 0 0,1 0 0 0 0,-1 0-1 0 0,1 1 1 0 0,-1-1-1 0 0,1 0 1 0 0,-1 0-1 0 0,0 1 1 0 0,1-1 0 0 0,-1 1-164 0 0,0-1 47 0 0,1 1 0 0 0,-1 0 0 0 0,0 0 0 0 0,0-1 1 0 0,0 1-1 0 0,0 0 0 0 0,1 0 0 0 0,-1-1 0 0 0,0 1 0 0 0,-1 0 1 0 0,1 0-1 0 0,0 0 0 0 0,0-1 0 0 0,0 2-47 0 0,-4 39 23 0 0,1 1 0 0 0,3 27-23 0 0,0-34-66 0 0,16 257 52 0 0,-6-143 13 0 0,16 181 1 0 0,-7-94 0 0 0,-11-93 0 0 0,12 121 22 0 0,11 68 422 0 0,-31-305-429 0 0,-2 22-15 0 0,-1 5-1 0 0,-5 118-305 0 0,0-4-131 0 0,7-143 260 0 0,-3 17 177 0 0,1-17-111 0 0,0 17 111 0 0,4-14 0 0 0,0-1 0 0 0,2 2 0 0 0,-3 11 10 0 0,0-38 48 0 0,0-2 27 0 0,0 0 11 0 0,0 0 7 0 0,0 0 0 0 0,0 0 33 0 0,0 0 135 0 0,0 0 60 0 0,3-1 11 0 0,10-3-2 0 0,-8 2-267 0 0,0 1 0 0 0,0-1-1 0 0,-1 0 1 0 0,1 0 0 0 0,0-1-1 0 0,2-1-72 0 0,59-33 722 0 0,-58 32-686 0 0,1 0 1 0 0,1 0-1 0 0,-1 1 0 0 0,4-1-36 0 0,13-6 59 0 0,7-2-71 0 0,0 1 0 0 0,2 1 0 0 0,23-3 12 0 0,19-5-162 0 0,-10 1 78 0 0,-7 2-64 0 0,46-19 148 0 0,132-43 0 0 0,-205 68 0 0 0,25-5 37 0 0,1 3 0 0 0,30-1-37 0 0,-11 4 122 0 0,69 3-122 0 0,80 9 71 0 0,-178-1-50 0 0,53 2 12 0 0,58 1 9 0 0,-97-5 12 0 0,189-5 180 0 0,-10-7 291 0 0,-50 1-501 0 0,233-9-31 0 0,-387 19 1 0 0,299 7-35 0 0,0 16-318 0 0,-278-17 188 0 0,98 8-56 0 0,77 5-148 0 0,-149-12 174 0 0,-19-1-32 0 0,-1-2-1 0 0,10-4 234 0 0,613-44-1258 0 0,-584 39 1049 0 0,264-8-229 0 0,103 26-12 0 0,-347-5 539 0 0,140 6-600 0 0,-98-11 98 0 0,-15 1-736 0 0,98-13 1149 0 0,-42-14-712 0 0,-81 8 435 0 0,254-44 285 0 0,-349 55 71 0 0,92-19 216 0 0,72-12 178 0 0,10 12-743 0 0,0 9 1 0 0,0 9 0 0 0,36 11 269 0 0,97 7-288 0 0,1 0 216 0 0,-51-7 39 0 0,-52-2-14 0 0,-69 0 24 0 0,-67-3 170 0 0,0 4 1 0 0,66 13-148 0 0,-67 2 442 0 0,-1 4 1 0 0,-1 4 0 0 0,32 17-443 0 0,-89-26-86 0 0,0 2 1 0 0,-1 1-1 0 0,-1 2 1 0 0,23 19 85 0 0,-52-36-74 0 0,8 6-23 0 0,-1 1 0 0 0,2 3 97 0 0,-7-5-48 0 0,1-1 1 0 0,1 0 0 0 0,5 3 47 0 0,-17-13-51 0 0,-1 0 114 0 0,0 0 78 0 0,0 0 19 0 0,0 0 12 0 0,0 0 24 0 0,0-1 11 0 0,0-7-58 0 0,-2-1 1 0 0,1 1 0 0 0,-1 0 0 0 0,-1-2-150 0 0,-2-11 145 0 0,-15-68 453 0 0,-11-61 346 0 0,14 66-596 0 0,-1-9-33 0 0,3-7-84 0 0,-16-116 324 0 0,-5-153 428 0 0,27 219-660 0 0,4 58-35 0 0,-23-328 817 0 0,24 354-977 0 0,-9-75 163 0 0,7 85-271 0 0,3 26-7 0 0,-1-1 0 0 0,-2 1 0 0 0,0 1 0 0 0,-6-14-13 0 0,-6-15 61 0 0,9 29-24 0 0,-7-17-37 0 0,-31-59 0 0 0,33 78 0 0 0,-1 1 0 0 0,-2 1 0 0 0,0 0 0 0 0,-1 1 0 0 0,-11-10 0 0 0,16 20 0 0 0,1 2 0 0 0,-1-1 0 0 0,-1 2 0 0 0,0 0 0 0 0,-1 0 0 0 0,0 1 0 0 0,-1 1 0 0 0,-8-3 0 0 0,12 7-24 0 0,-1 0 0 0 0,0 1-1 0 0,-1 1 1 0 0,1 0-1 0 0,-1 1 1 0 0,-1 0 24 0 0,-23-1-126 0 0,-21 2 126 0 0,49 1-12 0 0,-30-1-28 0 0,0-3 0 0 0,-7-3 40 0 0,-50-4-4 0 0,47 9 4 0 0,-100-9-12 0 0,44 3-49 0 0,43 4 62 0 0,21 3-1 0 0,20 1 0 0 0,1-1 0 0 0,-2-2 0 0 0,-47-7 0 0 0,-234-40 0 0 0,184 25 0 0 0,33 6 0 0 0,-76-6 0 0 0,25 16 0 0 0,-23-2 0 0 0,78 2 67 0 0,-56-15-67 0 0,-16-8 167 0 0,34 8-46 0 0,-14-4-48 0 0,84 18-43 0 0,-1 1 0 0 0,-8 2-30 0 0,-22-3 0 0 0,42 6-3 0 0,-1 1 1 0 0,0 3-1 0 0,-16 3 3 0 0,47-3-4 0 0,-54 5-53 0 0,19-1 70 0 0,-6-2-13 0 0,-30-1 117 0 0,12 1-99 0 0,-1-4-1 0 0,-8-3-17 0 0,-141-13 103 0 0,132 12-46 0 0,-248-14 462 0 0,141 15-317 0 0,0 9 0 0 0,-1 8-202 0 0,14 13 84 0 0,-3-1 45 0 0,87-17 72 0 0,0-5-1 0 0,0-4 1 0 0,-7-4-201 0 0,-74-8 339 0 0,78 7-208 0 0,-216-5 174 0 0,169 9-246 0 0,-127 4 28 0 0,103 1 4 0 0,28-1-23 0 0,-132-1 53 0 0,-208-2-101 0 0,251 3 61 0 0,-110 7 31 0 0,282-7-48 0 0,18-1-48 0 0,-18 4-16 0 0,-87 12 0 0 0,98-11 0 0 0,-40 11 0 0 0,31-5 0 0 0,-202 37 576 0 0,-53 25-576 0 0,230-53 240 0 0,-1-3 0 0 0,-18-1-240 0 0,16-8 358 0 0,-39-4-358 0 0,32-1 170 0 0,12-3-128 0 0,-32-5-42 0 0,55 1 19 0 0,0 2 0 0 0,1 3 0 0 0,-41 6-19 0 0,21 0 126 0 0,-1-2-1 0 0,-22-5-125 0 0,96 0 8 0 0,-16-1 34 0 0,-1-1 1 0 0,1-1 0 0 0,-1-1-43 0 0,-29-3 170 0 0,-4-5 206 0 0,38 7-236 0 0,15 4-125 0 0,0 1 0 0 0,0-1 0 0 0,-1 1 0 0 0,1-1 1 0 0,0 1-1 0 0,0 0 0 0 0,-1-1 0 0 0,1 1 0 0 0,0 0 0 0 0,-1 0 1 0 0,1 0-1 0 0,0 0 0 0 0,-1 0 0 0 0,0 0-15 0 0,0 1 25 0 0,0-1 0 0 0,1 0 0 0 0,-1 0 0 0 0,0 0 0 0 0,1 0 0 0 0,-1-1 0 0 0,0 1 0 0 0,1 0 0 0 0,-1-1-25 0 0,-8 0 279 0 0,9 1-202 0 0,-1 0-62 0 0,1 1-1 0 0,0-1 1 0 0,-1 1-1 0 0,1-1 1 0 0,0 1-1 0 0,-1-1 1 0 0,1 0-1 0 0,-1 0 1 0 0,1 1-1 0 0,-1-1 0 0 0,1 0 1 0 0,-1 0-1 0 0,1-1-14 0 0,-6 2 39 0 0,-5 3-39 0 0,11-2 0 0 0,-1-1 0 0 0,-8 2 0 0 0,-1 0 0 0 0,1 1 0 0 0,-1 0 0 0 0,1 1 0 0 0,1 0 0 0 0,-1 1 0 0 0,1 0 0 0 0,0 0 0 0 0,0 1 0 0 0,-1 2 0 0 0,2-2 0 0 0,0 0 0 0 0,-1 0 0 0 0,0-1 0 0 0,0 0 0 0 0,-7 3 0 0 0,3-2 0 0 0,0 1 0 0 0,-8 7 0 0 0,13-9 4 0 0,1 0 13 0 0,0-1 0 0 0,0 1 1 0 0,1 1-1 0 0,0-1 0 0 0,0 1 0 0 0,0 0 0 0 0,1 0 0 0 0,0 1-17 0 0,-17 24 162 0 0,20-30-148 0 0,1 1 1 0 0,0-1-1 0 0,0 1 1 0 0,0-1-1 0 0,0 1 1 0 0,1 0-1 0 0,-1-1 0 0 0,1 1 1 0 0,-1 1-15 0 0,-4 18 56 0 0,4-19-37 0 0,0 0-1 0 0,1 0 0 0 0,-1 0 0 0 0,1-1 0 0 0,0 1 0 0 0,-1 0 0 0 0,1 0 0 0 0,1 0 0 0 0,-1 0 1 0 0,0 0-1 0 0,1 1-18 0 0,1 17 110 0 0,0 2-4 0 0,-1-17-78 0 0,0-1 0 0 0,-1 1 0 0 0,1-1 0 0 0,-1 1 0 0 0,-1 4-28 0 0,1-2-10 0 0,0 1 1 0 0,1-1-1 0 0,0 1 0 0 0,0-1 0 0 0,1 1 0 0 0,0-1 0 0 0,0 0 0 0 0,3 7 10 0 0,-1-4-110 0 0,0-2 50 0 0,-2-5 54 0 0,-1-1 0 0 0,1 1-1 0 0,-1-1 1 0 0,0 1 0 0 0,0 0-1 0 0,0-1 1 0 0,0 3 6 0 0,3 13-3456 0 0,-7-26 1792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23:50.2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527 1481 7368 0 0,'103'97'5133'0'0,"-89"-86"-4186"0"0,-13-9-635 0 0,-1-2 0 0 0,1 1-28 0 0,-1-1-215 0 0,0 1 0 0 0,1-1 0 0 0,-1 0-1 0 0,0 0 1 0 0,0 1 0 0 0,0-1 0 0 0,0 0 0 0 0,1 0 0 0 0,-1 0 0 0 0,0 1 0 0 0,0-1 0 0 0,1 0 0 0 0,-1 0 0 0 0,0 0 0 0 0,0 0 0 0 0,1 0 0 0 0,-1 0 0 0 0,0 0 0 0 0,0 1 0 0 0,1-1 0 0 0,-1 0 0 0 0,0 0 0 0 0,0 0 0 0 0,1 0 0 0 0,-1 0 0 0 0,0 0 0 0 0,1 0 0 0 0,-1 0 0 0 0,0 0 0 0 0,0 0 0 0 0,1-1 0 0 0,-1 1 0 0 0,0 0 0 0 0,0 0 0 0 0,1 0 0 0 0,-1 0 0 0 0,0 0 0 0 0,1 0-69 0 0,3-13 626 0 0,-4 9-608 0 0,1-1 1 0 0,-1 0-1 0 0,-1 0 0 0 0,1 0 0 0 0,-1-3-18 0 0,-7-19 160 0 0,-1-1-1 0 0,-1 1 1 0 0,-7-13-160 0 0,-8-20-70 0 0,-1 1 110 0 0,-3 0 0 0 0,-2 2 0 0 0,-9-9-40 0 0,30 48 18 0 0,1-1-1 0 0,1 0 1 0 0,0 0-1 0 0,-1-10-17 0 0,-7-18 130 0 0,6 23-10 0 0,-2 1 0 0 0,-1-1-120 0 0,1 1 154 0 0,1 0-1 0 0,0-2-153 0 0,-47-116 329 0 0,45 106-298 0 0,-2-6 25 0 0,-13-22-56 0 0,25 56 11 0 0,1 0 0 0 0,0 1 0 0 0,0-1 0 0 0,0-1 0 0 0,1-1-11 0 0,-1 0-1 0 0,1 0 1 0 0,-2 1-1 0 0,-2-9 1 0 0,-5-6-3 0 0,-2-8 47 0 0,-2 0 0 0 0,-2 0-1 0 0,-8-11-43 0 0,6 15 140 0 0,17 25-34 0 0,1 2 54 0 0,0 0 1 0 0,0 0-8 0 0,0 0 7 0 0,0 0 35 0 0,0 0 18 0 0,0 0 3 0 0,0 0-16 0 0,0 0-68 0 0,0 0-32 0 0,0 0-4 0 0,0 0-4 0 0,0 0-17 0 0,1 1-59 0 0,-1-1 0 0 0,1 0 1 0 0,-1 1-1 0 0,0-1 0 0 0,1 1 0 0 0,-1-1 1 0 0,1 1-1 0 0,-1-1 0 0 0,0 1 0 0 0,1-1 1 0 0,-1 1-1 0 0,0 0 0 0 0,0-1 0 0 0,1 1 0 0 0,-1-1 1 0 0,0 1-1 0 0,0 0 0 0 0,0-1 0 0 0,0 1 1 0 0,0-1-1 0 0,0 1-16 0 0,3 6 297 0 0,1-14-158 0 0,-4 3-139 0 0,1 1 0 0 0,0-1 0 0 0,-1 0 0 0 0,0 0 0 0 0,0 0 0 0 0,0 0 0 0 0,-1 1 0 0 0,1-1 0 0 0,-1-1 0 0 0,-9-19 0 0 0,9 19 0 0 0,-1 0 0 0 0,0 0 0 0 0,-1 0 0 0 0,1 0 0 0 0,-1 1 0 0 0,-1-2 0 0 0,3 5 0 0 0,1 0 0 0 0,-1 0 0 0 0,0 0 0 0 0,0 0 0 0 0,1 0 0 0 0,-1 0 0 0 0,1-1 0 0 0,-1 1 0 0 0,1 0 0 0 0,-1-1 0 0 0,1 1 0 0 0,0 0 0 0 0,-1-1 0 0 0,0-4 0 0 0,-7-7 0 0 0,5 10 0 0 0,1 0 0 0 0,0-1 0 0 0,0 0 0 0 0,0 1 0 0 0,0-1 0 0 0,0-2 0 0 0,-2 0 0 0 0,-1 1 11 0 0,5 4 45 0 0,0 1 19 0 0,0 0-3 0 0,0 0 17 0 0,0 0-1 0 0,5 11-7 0 0,-1-1-81 0 0,1 6 0 0 0,-4-9 0 0 0,-1 1 0 0 0,0 3 0 0 0,0-1 0 0 0,0 1 0 0 0,-1-1 0 0 0,0 0 0 0 0,-2 7 0 0 0,2-9 0 0 0,1 0 0 0 0,-1-1 0 0 0,1 1 0 0 0,0-1 0 0 0,1 4 0 0 0,0 9 0 0 0,4 32 0 0 0,-4-16 47 0 0,6 28-47 0 0,-1-14 17 0 0,7 18-17 0 0,-12-61 9 0 0,1 0-1 0 0,-1 0 1 0 0,1 0 0 0 0,2 2-9 0 0,5 24 29 0 0,-6-22-29 0 0,-2-5 0 0 0,-5-20 0 0 0,-1-5 0 0 0,0 0 0 0 0,-6-14 0 0 0,-1-4 0 0 0,-4-10 0 0 0,9 28 0 0 0,1 0 0 0 0,-3-18 0 0 0,3 14 0 0 0,5 18 0 0 0,-1 0 0 0 0,1 0 0 0 0,0 0 0 0 0,0 0 0 0 0,1-4 0 0 0,-5-43 303 0 0,0 2 66 0 0,1 15-187 0 0,4 34-181 0 0,0-6 1 0 0,0 1 0 0 0,0-1 0 0 0,-1 0-1 0 0,0 1 1 0 0,-1-5-2 0 0,1 7 0 0 0,0 0 0 0 0,1 0 0 0 0,0 0 0 0 0,-1 0 0 0 0,1 0 0 0 0,1-1 0 0 0,-1 1 0 0 0,0 1 0 0 0,0-1 0 0 0,-1 0 0 0 0,1 1 0 0 0,-1-1 0 0 0,0-2 0 0 0,0 1 0 0 0,0 1 0 0 0,1-1 0 0 0,-1 1 0 0 0,1-1 0 0 0,0 1 0 0 0,0-1 0 0 0,1-3 0 0 0,0-8 11 0 0,-1 13 9 0 0,4-10 13 0 0,3-4 85 0 0,-7 16-117 0 0,1 0 1 0 0,-1 0 0 0 0,1 0-1 0 0,0 0 1 0 0,-1 0-1 0 0,1 0 1 0 0,0 1 0 0 0,0-1-1 0 0,0 0 1 0 0,-1 1 0 0 0,1-1-1 0 0,0 0 1 0 0,1 0-2 0 0,0 1 53 0 0,-2-1-29 0 0,1-2 60 0 0,11-5 86 0 0,-8 4-153 0 0,0 1 4 0 0,15-1 26 0 0,-17 3-40 0 0,0 1-2 0 0,-1 0 0 0 0,0 0 0 0 0,1 0 0 0 0,-1-1 0 0 0,1 1 0 0 0,-1 1 0 0 0,0-1 0 0 0,1 0 0 0 0,-1 0 0 0 0,1 1 0 0 0,-1-1 0 0 0,0 0 0 0 0,1 1 0 0 0,-1-1 0 0 0,0 1 0 0 0,0 0 0 0 0,1-1 0 0 0,-1 1 0 0 0,0 0 0 0 0,0 0 0 0 0,0 0 0 0 0,0 0-5 0 0,55 42 76 0 0,30 25 38 0 0,-35-27-18 0 0,-41-33-34 0 0,0 0 1 0 0,1-1 0 0 0,1 0-63 0 0,-3-2 61 0 0,-1 1-1 0 0,1 0 0 0 0,-1 0 1 0 0,0 1-1 0 0,1 2-60 0 0,-6-6 23 0 0,1 0 0 0 0,-1 0 0 0 0,0-1 0 0 0,1 1 0 0 0,0-1 0 0 0,0 1 0 0 0,1 0-23 0 0,14 7 55 0 0,-8-2-55 0 0,0-4-14 0 0,-9-4-65 0 0,-2 0-37 0 0,0 0-11 0 0,-5 0-444 0 0,1 0-1 0 0,-1 0 0 0 0,0-1 0 0 0,1 1 1 0 0,-4-2 571 0 0,-13-7-6368 0 0,1-2-613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24:26.1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8474 1737 3680 0 0,'0'0'284'0'0,"-2"0"-187"0"0,-60 0 2960 0 0,-40 0 206 0 0,-51 3-1323 0 0,67 2-1517 0 0,-82 15-423 0 0,12 15 68 0 0,93-19 5 0 0,-1-3-1 0 0,-31 1-72 0 0,22-6 296 0 0,11-1 219 0 0,-40-2-515 0 0,-154-11 262 0 0,-38-25 292 0 0,109 3-264 0 0,-99-12 124 0 0,187 32-283 0 0,-221-14 139 0 0,179 17-127 0 0,-76-1 54 0 0,-254-5 137 0 0,172 1-58 0 0,118-2-147 0 0,50 1-31 0 0,-177-9 31 0 0,86 2-52 0 0,-35-1 96 0 0,-77-1 229 0 0,-250 1 10 0 0,396 14-330 0 0,-428-46 345 0 0,396 28-89 0 0,-39-11 331 0 0,144 18-293 0 0,-15 3 6 0 0,24 3-68 0 0,9 0 150 0 0,-67 1-464 0 0,-85 5 248 0 0,105-1-248 0 0,104 1 32 0 0,0-1 0 0 0,-5-3-32 0 0,33 5 9 0 0,-1 0-1 0 0,1-1 0 0 0,0 0 1 0 0,1-1-1 0 0,-3-1-8 0 0,-17-8 38 0 0,16 8-3 0 0,-1-2 0 0 0,2 1-1 0 0,-1-2 1 0 0,1 0 0 0 0,0 0-1 0 0,-8-9-34 0 0,18 16 8 0 0,0-1-1 0 0,0 1 0 0 0,0-1 1 0 0,0 0-1 0 0,0 0 0 0 0,0 0-7 0 0,-12-17 164 0 0,7 12-76 0 0,0-1-1 0 0,1 0 1 0 0,0 0-1 0 0,0-1 0 0 0,1 1 1 0 0,-3-9-88 0 0,2 6 102 0 0,0 1 0 0 0,0 0 0 0 0,-1 0 1 0 0,-4-5-103 0 0,8 11 44 0 0,-1 0 1 0 0,1-1-1 0 0,0 0 1 0 0,0 0 0 0 0,0 0-1 0 0,1-1-44 0 0,-9-18 55 0 0,8 20-43 0 0,1-1-1 0 0,-1 0 0 0 0,2 1 0 0 0,-1-1 1 0 0,1 0-1 0 0,0 0 0 0 0,0 0 1 0 0,0-1-1 0 0,1 1 0 0 0,0 0 1 0 0,0 0-1 0 0,1 0 0 0 0,-1 0 0 0 0,2 0 1 0 0,-1 0-1 0 0,0 0 0 0 0,3-6-11 0 0,-2-4 26 0 0,-2 15-22 0 0,0-1 0 0 0,0 1 0 0 0,0-1 0 0 0,0 1-1 0 0,1-1 1 0 0,-1 1 0 0 0,0-1 0 0 0,1 1 0 0 0,-1-1 0 0 0,1 1-1 0 0,-1 0 1 0 0,1-2-4 0 0,7-5 15 0 0,-7 7-12 0 0,-1 0 0 0 0,1 0-1 0 0,0 1 1 0 0,0-1-1 0 0,0 0 1 0 0,-1 0-1 0 0,1 0 1 0 0,-1 0 0 0 0,1 0-1 0 0,-1 0 1 0 0,1 0-1 0 0,-1-1 1 0 0,1 1-1 0 0,-1 0 1 0 0,0 0 0 0 0,0 0-1 0 0,1 0 1 0 0,-1 0-1 0 0,0-1-2 0 0,0-1 24 0 0,0 1-1 0 0,1 0 0 0 0,-1 0 1 0 0,1 0-1 0 0,0 0 0 0 0,0 0 1 0 0,0 0-1 0 0,0 0 0 0 0,0 0 1 0 0,0 1-1 0 0,0-1 0 0 0,0 0 1 0 0,2-1-24 0 0,-1 1 30 0 0,0-1 1 0 0,0 1 0 0 0,-1 0 0 0 0,1-1-1 0 0,-1 0 1 0 0,0 1 0 0 0,0-1 0 0 0,0 0-1 0 0,1-1-30 0 0,-2 2-20 0 0,0-1 0 0 0,1 1 0 0 0,-1-1 0 0 0,1 1 0 0 0,0-1 0 0 0,0 1 0 0 0,0 0 0 0 0,0-1 0 0 0,0 1 0 0 0,1 0 0 0 0,-1 0 0 0 0,1 0 0 0 0,0 0 20 0 0,6-14-86 0 0,-8 14 83 0 0,1 1 0 0 0,-1 0 0 0 0,1-1 0 0 0,0 1 0 0 0,-1 0-1 0 0,1-1 1 0 0,0 1 0 0 0,0 0 0 0 0,0 0 0 0 0,0 0 0 0 0,1-1 3 0 0,31-28 0 0 0,-29 25 0 0 0,2 1 0 0 0,-1-1 0 0 0,0 1 0 0 0,1 0 0 0 0,0 1 0 0 0,-1-1 0 0 0,3 1 0 0 0,47-21 0 0 0,-33 16 0 0 0,8-3 47 0 0,-19 8-5 0 0,0-1 0 0 0,-1 0 1 0 0,1-1-1 0 0,1-1-42 0 0,-2 1 33 0 0,0 0-1 0 0,0 1 0 0 0,1 0 1 0 0,-1 1-1 0 0,1 0 0 0 0,9-2-32 0 0,-5 2-43 0 0,-1-1 0 0 0,1 0-1 0 0,5-4 44 0 0,-2 2-18 0 0,0 0-1 0 0,19-3 19 0 0,-15 3 148 0 0,21-7-148 0 0,-14 3 24 0 0,1 1 1 0 0,0 1-1 0 0,25-3-24 0 0,-28 6 0 0 0,-1-2 0 0 0,24-9 0 0 0,-3 0 11 0 0,262-60 42 0 0,-187 42-53 0 0,-58 16 0 0 0,3 1 0 0 0,63-15 0 0 0,45-8 0 0 0,-151 35 2 0 0,156-25 188 0 0,89-1-190 0 0,-153 21 0 0 0,45-3 0 0 0,-109 12 1 0 0,284-7 34 0 0,-1 16-7 0 0,-89 4-116 0 0,134 1-184 0 0,-123-6 120 0 0,-48-10 152 0 0,-117-1 0 0 0,-70 3 2 0 0,256-11 72 0 0,-90 6-208 0 0,-89 5 190 0 0,65 0 26 0 0,32 9-82 0 0,28 4-168 0 0,222 8 306 0 0,-363-21-239 0 0,0-4 0 0 0,10-5 101 0 0,-88 9 0 0 0,411-61 151 0 0,-242 32-99 0 0,-105 18-28 0 0,65-9 5 0 0,25 6-29 0 0,90 6 0 0 0,144-2-125 0 0,-201 9 130 0 0,153 20-5 0 0,-259-9 42 0 0,1 4 0 0 0,-2 3 0 0 0,0 4 0 0 0,-1 4 0 0 0,-2 4 0 0 0,0 3-42 0 0,-57-21-15 0 0,70 28-102 0 0,44 27 117 0 0,-54-20 9 0 0,88 48 36 0 0,-50-19-90 0 0,-3 5 0 0 0,35 35 45 0 0,-38-15-69 0 0,-20-16 132 0 0,-88-76-74 0 0,-1 1 1 0 0,0 1-1 0 0,0-1 1 0 0,0 2-1 0 0,-1-1 1 0 0,5 9 10 0 0,10 13-40 0 0,-13-19 27 0 0,-1-1 1 0 0,0 1-1 0 0,-1 0 0 0 0,1 3 13 0 0,-1 4-17 0 0,0 1-1 0 0,-2 0 0 0 0,0 0 0 0 0,-1 0 1 0 0,-1 0-1 0 0,-1 1 0 0 0,-1-1 0 0 0,0 1 1 0 0,-2-1-1 0 0,-1 10 18 0 0,-2-5-17 0 0,-1-1-1 0 0,-1 0 1 0 0,-1-1 0 0 0,-1 1-1 0 0,-1-1 1 0 0,-1-1 0 0 0,-1 0-1 0 0,-2 2 18 0 0,-8 14-26 0 0,-2-1-1 0 0,-1-1 0 0 0,-27 29 27 0 0,39-53-10 0 0,-1 0 0 0 0,-1-1 0 0 0,0 0 0 0 0,-1-1-1 0 0,1-1 1 0 0,-2 0 0 0 0,1-1 0 0 0,-1-1 0 0 0,-1-1-1 0 0,-2 1 11 0 0,-37 10-53 0 0,-1-2 0 0 0,-22 1 53 0 0,74-15 0 0 0,-240 38 0 0 0,79-13 0 0 0,80-11 0 0 0,-16 4 0 0 0,-1-5 0 0 0,-38-2 0 0 0,-120-9 123 0 0,1-11 0 0 0,-144-27-123 0 0,213 15 74 0 0,-81 0 35 0 0,185 15-58 0 0,-126 0 200 0 0,60 2-439 0 0,-194 12-2419 0 0,269-5 661 0 0,-10-1-5155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24:34.4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44 4144 0 0,'0'0'319'0'0,"0"0"-98"0"0,3-1 370 0 0,38-10 2498 0 0,22-9-1520 0 0,-47 17-920 0 0,0 0 0 0 0,1 0 0 0 0,-1 2 0 0 0,1 0 0 0 0,-1 1 0 0 0,1 1 0 0 0,6 1-649 0 0,3 2 478 0 0,-1 2 1 0 0,0 1 0 0 0,4 3-479 0 0,25 6 224 0 0,-41-12-167 0 0,0 1 0 0 0,-1 0 0 0 0,0 1 0 0 0,2 2-57 0 0,5 2 117 0 0,82 33 486 0 0,-29-14-190 0 0,-36-12-147 0 0,-9-4-216 0 0,1 0-1 0 0,1-3 0 0 0,0 0 1 0 0,21 4-50 0 0,73 2 2 0 0,-100-12 186 0 0,0-2 0 0 0,0-1 0 0 0,0 0 0 0 0,23-4-188 0 0,-13 1 224 0 0,0 2 0 0 0,1 1-224 0 0,24 7 23 0 0,-43-7 6 0 0,0 0 0 0 0,11 3-29 0 0,-12-1-2 0 0,0-2-1 0 0,11 1 3 0 0,95 6 0 0 0,-43-4 0 0 0,-71-4 1 0 0,-1 1 0 0 0,1 0 0 0 0,0 0-1 0 0,0 0 1 0 0,2 2-1 0 0,-3-2 16 0 0,1 1 0 0 0,0-1-1 0 0,-1 0 1 0 0,1 0 0 0 0,2-1-16 0 0,3 1 37 0 0,-1 0 0 0 0,0 1 0 0 0,0 0 0 0 0,-1 1 0 0 0,8 2-37 0 0,19 5 116 0 0,24 10 55 0 0,-22-6-88 0 0,-29-11-47 0 0,0 1 1 0 0,-1-1 0 0 0,1-1-1 0 0,5 1-36 0 0,-4-1 67 0 0,0 0-9 0 0,0-1 1 0 0,-1 1 0 0 0,1-2 0 0 0,0 0-1 0 0,0 0 1 0 0,-1 0 0 0 0,1-1-1 0 0,3-1-58 0 0,-10 1 32 0 0,0 1-1 0 0,0 0 0 0 0,0 0 0 0 0,0 0 1 0 0,0 1-1 0 0,0-1 0 0 0,0 1 0 0 0,0-1-31 0 0,20 3 318 0 0,54 0 736 0 0,-64-2-906 0 0,1 0 0 0 0,11 3-148 0 0,-12-1 117 0 0,0-2 0 0 0,12 1-117 0 0,31 3 0 0 0,10-10 131 0 0,-60 5-104 0 0,0 0 1 0 0,-1 0-1 0 0,1-1 1 0 0,-1 0-1 0 0,5-1-27 0 0,5-4 13 0 0,3 4-5 0 0,-16 2-6 0 0,2 0 41 0 0,3-2-33 0 0,1 1-10 0 0,-2 0 0 0 0,2-2 0 0 0,2 3 0 0 0,-1 3 0 0 0,0-1 11 0 0,0 0 32 0 0,1 2-22 0 0,-7-3-16 0 0,-1 1-1 0 0,1-1 1 0 0,0 1 0 0 0,-1-1 0 0 0,0 1-1 0 0,1 0 1 0 0,-1 0 0 0 0,0 0 0 0 0,0 0-1 0 0,0 1 1 0 0,1 0-5 0 0,-2-2 1 0 0,13 19-1 0 0,-12-15 0 0 0,0 2-10 0 0,-1-6-44 0 0,-1-1-10 0 0,-1 0-1 0 0,-9 0 54 0 0,6 0 6 0 0,0 1 0 0 0,0-1 1 0 0,-1 0-1 0 0,1 0 1 0 0,0-1-1 0 0,0 1 1 0 0,0-1-1 0 0,-1 0 1 0 0,1 0-1 0 0,0-1 0 0 0,0 1 1 0 0,0-1-1 0 0,-3-1 5 0 0,-13-9 0 0 0,11 7 0 0 0,-1-1 0 0 0,1 0 0 0 0,-2-2 0 0 0,-54-46 0 0 0,-17-22 0 0 0,77 71 0 0 0,-1 1 0 0 0,1 0 0 0 0,-1 0 0 0 0,-1-1 0 0 0,1 2 0 0 0,0-1 0 0 0,0 0 0 0 0,1-1 0 0 0,-2-1 0 0 0,-7-3 0 0 0,8 5 0 0 0,3-3 12 0 0,-5-1 36 0 0,7 7-38 0 0,0 0 0 0 0,-1 0 0 0 0,1-1 0 0 0,0 1 0 0 0,0 0 0 0 0,0-1-1 0 0,0 1 1 0 0,0-1 0 0 0,0 1 0 0 0,0-1 0 0 0,1 1 0 0 0,-1-1 0 0 0,0 0-1 0 0,1 0 1 0 0,-1-1-10 0 0,0-2 44 0 0,0-1 1 0 0,0 0-1 0 0,0 0 0 0 0,1 0 0 0 0,0-2-44 0 0,-3-28 237 0 0,2 33-244 0 0,1 2 14 0 0,0 0 1 0 0,0 0-1 0 0,0 0 1 0 0,0 0-1 0 0,-1 0 1 0 0,1 0 0 0 0,1 0-1 0 0,-1 0 1 0 0,0 0-1 0 0,0 0 1 0 0,0 0-1 0 0,0 0 1 0 0,1 0 0 0 0,-1 0-1 0 0,1 0 1 0 0,-1 0-1 0 0,0 0 1 0 0,1 0-8 0 0,2-2 43 0 0,6 0-22 0 0,-8 3-20 0 0,-1-1 1 0 0,1 1-1 0 0,-1 0 0 0 0,1-1 1 0 0,-1 1-1 0 0,1 0 1 0 0,-1 0-1 0 0,1 0 0 0 0,-1-1 1 0 0,1 1-1 0 0,0 0 1 0 0,-1 0-1 0 0,1 0 0 0 0,-1 0 1 0 0,1 0-1 0 0,0 0 1 0 0,-1 0-1 0 0,1 0 0 0 0,-1 0 1 0 0,1 1-1 0 0,-1-1 0 0 0,1 0 1 0 0,0 0-1 0 0,-1 0 1 0 0,1 1-1 0 0,-1-1 0 0 0,1 0 1 0 0,-1 1-1 0 0,1-1 1 0 0,-1 0-1 0 0,1 1 0 0 0,-1-1-1 0 0,17 11 9 0 0,-4-7-9 0 0,-7-3 0 0 0,1 4 0 0 0,8 9 0 0 0,9 10 0 0 0,-1 1 0 0 0,17 24 0 0 0,-35-41 46 0 0,0 1 0 0 0,0 0 1 0 0,0 0-1 0 0,0 3-46 0 0,1 0 47 0 0,8 22-368 0 0,2 9 321 0 0,13 30-255 0 0,-14-29 255 0 0,-7-18 0 0 0,-2-5 0 0 0,2 6 0 0 0,-4-18 0 0 0,-3 2 0 0 0,-1 8-13 0 0,-2-16-51 0 0,-1-1 54 0 0,0 1-1 0 0,-1-2 1 0 0,1 1 0 0 0,-1 0-1 0 0,1-1 1 0 0,-1 1 0 0 0,0-1-1 0 0,0 0 1 0 0,0 0 0 0 0,1-1 0 0 0,-1 1-1 0 0,0-1 1 0 0,0 0 0 0 0,0 0-1 0 0,0 0 1 0 0,0-1 0 0 0,0 1-1 0 0,-2-1 11 0 0,-1 0-25 0 0,-44-10 25 0 0,39 8 0 0 0,-1 0 0 0 0,1 0 0 0 0,-1 2 0 0 0,-9-1 0 0 0,-50-3 0 0 0,55 4 0 0 0,13 0 0 0 0,0 1 0 0 0,0 0 0 0 0,0 0 0 0 0,-1 0 0 0 0,1 0 0 0 0,0 1 0 0 0,-2 0 0 0 0,-52 12-66 0 0,12-1 143 0 0,6-4 46 0 0,30-4-70 0 0,0-1-1 0 0,0-1 1 0 0,0 0 0 0 0,0 0 0 0 0,0-1 0 0 0,-4 0-53 0 0,8-1 152 0 0,-3 1-214 0 0,1-1 0 0 0,0 0-1 0 0,0-1 1 0 0,0 0 0 0 0,-1-1-1 0 0,1 1 1 0 0,0-2 62 0 0,5 2-61 0 0,0-1 0 0 0,1 0 0 0 0,-1 1 1 0 0,1-1-1 0 0,-1-1 0 0 0,-1 0 61 0 0,-7-8-382 0 0,-9-9-2115 0 0,7 9 1030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24:37.9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1881 44 6648 0 0,'0'0'300'0'0,"0"0"0"0"0,0-7 152 0 0,0 4 4669 0 0,-2 1-5083 0 0,0 1-1 0 0,0-1 1 0 0,0 1-1 0 0,0-1 1 0 0,0 1-1 0 0,-1 0 1 0 0,1 0 0 0 0,0 0-1 0 0,0 0 1 0 0,-1 0-1 0 0,1 0 1 0 0,-1 1 0 0 0,1-1-1 0 0,-1 1 1 0 0,1-1-1 0 0,-1 1 1 0 0,0 0-38 0 0,-24-5 660 0 0,13 1-497 0 0,0 1 1 0 0,0 1-1 0 0,-1 1 1 0 0,1 0-1 0 0,0 1 0 0 0,-1 0 1 0 0,-2 1-164 0 0,-20 0 400 0 0,19 1-308 0 0,0 0 1 0 0,0 0-1 0 0,0 2 1 0 0,-15 5-93 0 0,-22 4 324 0 0,37-9-179 0 0,-9 2 124 0 0,0-2 0 0 0,-1 0 0 0 0,1-2 0 0 0,-1-1-1 0 0,-4-1-268 0 0,-22-5 309 0 0,19 1-212 0 0,-21 1-97 0 0,-27-2 401 0 0,47 6-191 0 0,0 2 1 0 0,0 2-1 0 0,0 1 0 0 0,-23 8-210 0 0,50-12 63 0 0,0 2 0 0 0,1-1 0 0 0,-1 1 0 0 0,0 1-63 0 0,1-1 89 0 0,0 0 1 0 0,0 0-1 0 0,0-1 1 0 0,-3 0-90 0 0,-47 17 1030 0 0,44-18-683 0 0,13-2-325 0 0,0 0-1 0 0,0 0 1 0 0,0 0-1 0 0,0 0 1 0 0,0 0-1 0 0,0 0 1 0 0,0 0-1 0 0,0 0 1 0 0,0 1-1 0 0,0-1 1 0 0,0 0-1 0 0,0 1 1 0 0,0-1-1 0 0,-1 1-21 0 0,-7 2 123 0 0,7-3-102 0 0,1 0 0 0 0,-1 0 0 0 0,1 1 0 0 0,0-1 0 0 0,-1 0 0 0 0,1 1 0 0 0,-1 0 0 0 0,1-1 0 0 0,0 1 0 0 0,0 0 0 0 0,-1 0-1 0 0,1-1 1 0 0,0 1 0 0 0,0 1-21 0 0,-13 6 109 0 0,4-3-114 0 0,-44 35 123 0 0,44-33-117 0 0,1 0 0 0 0,-1 0 0 0 0,0 0 0 0 0,-1-1 1 0 0,0-1-1 0 0,0 0 0 0 0,0 0 0 0 0,0-1 0 0 0,-2-1-1 0 0,5-1 0 0 0,-1 0 0 0 0,0-1 0 0 0,1 0 0 0 0,-1-1 0 0 0,0 0 0 0 0,0 0 0 0 0,1-1 0 0 0,-1 0 0 0 0,-22-4 0 0 0,-19-6 0 0 0,-4-2 0 0 0,10 1 39 0 0,10 1-14 0 0,9 5-4 0 0,1 2-1 0 0,-23-1-20 0 0,25 3-114 0 0,16 0 19 0 0,0 1 0 0 0,1-1 0 0 0,-1 0 0 0 0,-4-1 95 0 0,-20-7-1860 0 0,12 7-19 0 0</inkml:trace>
  <inkml:trace contextRef="#ctx0" brushRef="#br0" timeOffset="1888.982">4867 262 2760 0 0,'0'0'313'0'0,"0"0"277"0"0,0 0 124 0 0,-1 0 22 0 0,-14-7 227 0 0,7 4-708 0 0,1 0 1 0 0,0-1-1 0 0,-6-4-255 0 0,-37-27 1366 0 0,28 19-408 0 0,-2 1 0 0 0,-6-2-958 0 0,24 15 125 0 0,0-1 0 0 0,1 1 0 0 0,-1 0 0 0 0,0 1 0 0 0,-4-1-125 0 0,-11-3 404 0 0,18 4-332 0 0,-1 0 1 0 0,1 1-1 0 0,-1 0 1 0 0,1 0-1 0 0,-1 0 1 0 0,1 0-1 0 0,-1 0 1 0 0,1 1-1 0 0,-1-1 1 0 0,0 1-73 0 0,-33 11 714 0 0,30-9-571 0 0,-1 1 1 0 0,2-1-1 0 0,-1 2 1 0 0,0-1-1 0 0,-4 5-143 0 0,3-3 105 0 0,1-1 0 0 0,-1 0 0 0 0,-7 4-105 0 0,-25 13 278 0 0,27-14-125 0 0,0-1 0 0 0,0 0 0 0 0,-8 2-153 0 0,15-7 47 0 0,0 1 46 0 0,0 0 1 0 0,-1-1-1 0 0,1 0 1 0 0,0 0-1 0 0,-1-1 1 0 0,1 0 0 0 0,-1 0-1 0 0,1 0 1 0 0,-1-1-1 0 0,1 0 1 0 0,-1 0-1 0 0,0-1 1 0 0,-3 0-94 0 0,-64-21 664 0 0,53 15-561 0 0,-1 0-1 0 0,1 2 1 0 0,-1 0 0 0 0,0 1 0 0 0,0 2 0 0 0,0 0-103 0 0,-3 1 155 0 0,20 0-71 0 0,-1 1-1 0 0,1 0 1 0 0,-1 0 0 0 0,1 0 0 0 0,-1 0 0 0 0,1 1 0 0 0,-1 0-84 0 0,-6 2 175 0 0,9-3-157 0 0,1 1 1 0 0,-1 0-1 0 0,0 0 1 0 0,0 0-1 0 0,0 0 1 0 0,1 0-1 0 0,-3 2-18 0 0,3-2 2 0 0,0 0 0 0 0,0-1 0 0 0,0 1 0 0 0,-1 0 0 0 0,1-1 0 0 0,0 1 0 0 0,0-1 0 0 0,0 1 0 0 0,0-1-1 0 0,-2 0-1 0 0,-13 3 104 0 0,9-2-47 0 0,0 1 0 0 0,0-1-1 0 0,0 0 1 0 0,0-1 0 0 0,0 0-1 0 0,0 0 1 0 0,-6-1-57 0 0,-15-4 206 0 0,-14-3-206 0 0,27 4 29 0 0,-49-13 78 0 0,28 6-66 0 0,29 8-33 0 0,-1 0 1 0 0,0 0-1 0 0,0 1 0 0 0,-1 1-8 0 0,-6-2-142 0 0,1-1-1 0 0,-1 0 1 0 0,-7-4 142 0 0,-17-4-1499 0 0,6 3-129 0 0,-13-4 101 0 0,6-6-103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24:49.1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93 244 15200 0 0,'0'0'1172'0'0,"2"-1"-766"0"0,44-7 393 0 0,-34 16-163 0 0,-10-7-555 0 0,0 1-84 0 0,-1-1 0 0 0,0 0 1 0 0,1 0-1 0 0,-1 1 0 0 0,0-1 0 0 0,0 1 0 0 0,0-1 1 0 0,0 1-1 0 0,0-1 0 0 0,0 1 0 0 0,0 0 0 0 0,0-1 0 0 0,-1 1 1 0 0,1 0-1 0 0,-1 0 0 0 0,1-1 0 0 0,-1 2 3 0 0,1 5-67 0 0,0-1 0 0 0,-1 0-1 0 0,0 0 1 0 0,-1 1 67 0 0,0 11-108 0 0,1-13 61 0 0,-1 1 0 0 0,0-1 0 0 0,0 1-1 0 0,-1-1 1 0 0,0 0 0 0 0,-1 4 47 0 0,-3 8-83 0 0,-33 145-350 0 0,17-64 298 0 0,4-7 20 0 0,-2 46 115 0 0,4-24-55 0 0,0 15 32 0 0,4 19 23 0 0,1 131-54 0 0,9-228 43 0 0,4 393-120 0 0,1-169-16 0 0,4 37 3 0 0,-1 55 118 0 0,-1-118-27 0 0,1-35 42 0 0,-3-21-98 0 0,-3 130-129 0 0,-3-203-84 0 0,6 20 322 0 0,-2-25-108 0 0,-2-65 106 0 0,2 0 0 0 0,4 18 2 0 0,1-14 20 0 0,8 50 151 0 0,-11-85-99 0 0,2 1 0 0 0,0 0 1 0 0,8 18-73 0 0,0-10 110 0 0,-5-10 31 0 0,-1 1 0 0 0,1 2-141 0 0,3 13 208 0 0,3-1-1 0 0,0 0 1 0 0,9 13-208 0 0,-14-28 143 0 0,-2 0-1 0 0,6 20-142 0 0,-7-19 147 0 0,1 0 0 0 0,9 18-147 0 0,64 109 621 0 0,-50-90-369 0 0,2-2 0 0 0,23 29-252 0 0,4 5 105 0 0,6 8-47 0 0,-64-95-58 0 0,58 77 149 0 0,13 8-149 0 0,-51-63 56 0 0,1 0 0 0 0,1-2 0 0 0,0-1 0 0 0,2-1 0 0 0,22 13-56 0 0,20 7 688 0 0,37 16-688 0 0,72 32 279 0 0,-78-37-267 0 0,-16-9 42 0 0,127 63-1 0 0,15 10 5 0 0,20 10-44 0 0,-20-27-455 0 0,61 12 441 0 0,-155-67-182 0 0,2-6 0 0 0,1-5 0 0 0,3-6 182 0 0,331 51-52 0 0,-186-48 233 0 0,-138-18-129 0 0,302 23-52 0 0,-279-19 2 0 0,120 11-188 0 0,-115-14-29 0 0,-69-6 38 0 0,203 10-719 0 0,135-17 896 0 0,-108-4-135 0 0,-7-1-34 0 0,217-20 313 0 0,-70-16-28 0 0,-230 17-96 0 0,100-22-20 0 0,-107 19-16 0 0,46-19-338 0 0,45-22 354 0 0,-92 14-603 0 0,46-12 368 0 0,-182 46 235 0 0,3 4 0 0 0,-22 4 0 0 0,-13 5 33 0 0,49-1-33 0 0,32-3 91 0 0,-97 7-45 0 0,0 2 0 0 0,14 2-46 0 0,-10 0 0 0 0,4-3 0 0 0,12-1-110 0 0,113-13-868 0 0,-42 3-1247 0 0,-55 12-133 0 0,4 4 2358 0 0,-49 0 321 0 0,-16 1-97 0 0,14-2-57 0 0,-8 1 172 0 0,-26 0-222 0 0,-1 1-1 0 0,1-1 0 0 0,0-1 1 0 0,0 1-1 0 0,0-1 1 0 0,-1 1-1 0 0,1-1 0 0 0,3-2-116 0 0,1 0 190 0 0,-1 0 0 0 0,0-1 0 0 0,-1 0 0 0 0,7-5-190 0 0,-4 1 63 0 0,0 0 0 0 0,-1 0-1 0 0,8-9-62 0 0,-2 4 53 0 0,-12 11-53 0 0,-1 0 0 0 0,1 0 0 0 0,-1 0 0 0 0,1-1 0 0 0,-1 1 0 0 0,0 0 0 0 0,0-1 0 0 0,0 0 1 0 0,-1 1-1 0 0,2-4 0 0 0,5-14 4 0 0,1 1 10 0 0,-2 0 0 0 0,-1 0 0 0 0,0-1 0 0 0,-1-3-14 0 0,14-55 508 0 0,2-32 408 0 0,-10 57 37 0 0,2-34-953 0 0,10-103 609 0 0,10-58-216 0 0,3-34-57 0 0,-9 35-197 0 0,-14 143-86 0 0,-3 26-53 0 0,26-245 0 0 0,-28 257 0 0 0,1-8 0 0 0,11-42 0 0 0,35-199 0 0 0,-32 165 0 0 0,-2 36-1 0 0,7-39 56 0 0,26-178 73 0 0,-41 245-119 0 0,34-290 123 0 0,-29 155-42 0 0,9-80-33 0 0,-9 126-47 0 0,-7 47-10 0 0,-2 14 0 0 0,7-64-72 0 0,-3 52 72 0 0,7-60 0 0 0,-9 119 0 0 0,9-72 0 0 0,-7 40 56 0 0,5-70-48 0 0,-17 152-10 0 0,1-4-15 0 0,-2 1 0 0 0,0 0 0 0 0,-1-4 17 0 0,-4-23-5 0 0,-2 0-1 0 0,-10-36 6 0 0,10 60 0 0 0,-2 0 0 0 0,-1 1 0 0 0,0-1 0 0 0,-2 2 0 0 0,-3-4 0 0 0,6 11 0 0 0,0 1 0 0 0,-2-1 0 0 0,1 2 0 0 0,-1 0 0 0 0,-1 0 0 0 0,0 1 0 0 0,-1 0 0 0 0,0 1 0 0 0,-6-3 0 0 0,7 6 0 0 0,1 0 0 0 0,-1 1 0 0 0,0 0 0 0 0,-1 1 0 0 0,1 0 0 0 0,-1 1 0 0 0,0 1 0 0 0,0 0 0 0 0,0 0 0 0 0,-1 2 0 0 0,-12-1 0 0 0,-91-7 0 0 0,-103 2-10 0 0,66-6-44 0 0,118 10 54 0 0,-11-4 0 0 0,-34-2 0 0 0,-156-7 0 0 0,131 13 1 0 0,-228-11 5 0 0,1-18 111 0 0,-31-6-34 0 0,167 20-28 0 0,38 8-8 0 0,-65 7-47 0 0,170 3 41 0 0,-116 6 31 0 0,-1 0-78 0 0,-658-43 142 0 0,653 32-115 0 0,52 2 22 0 0,-60-3-43 0 0,-115 13 0 0 0,124 0 378 0 0,-24-9-378 0 0,42 1 396 0 0,-173-16-42 0 0,82 2-266 0 0,223 14-93 0 0,-102-2 204 0 0,-12 6-199 0 0,71 1 110 0 0,-288 21 290 0 0,228-15-208 0 0,-35-5-192 0 0,-11-11 72 0 0,1 1 16 0 0,-151-8-8 0 0,219 2-57 0 0,-57-3 456 0 0,142 13-471 0 0,-57-3 2 0 0,-74 6-10 0 0,100-1-16 0 0,-3-1 16 0 0,6-1-65 0 0,-47-2 38 0 0,73 2 71 0 0,0-1-1 0 0,-14-4-43 0 0,14 3 79 0 0,0 0-1 0 0,-14 1-78 0 0,-105-1 608 0 0,-10 6-349 0 0,106-1-144 0 0,-5 2-115 0 0,5 0 42 0 0,-6-2-42 0 0,-248-2 64 0 0,125-9-269 0 0,-172 3 410 0 0,226 5-218 0 0,-185 4 9 0 0,179-2 149 0 0,65-3-19 0 0,-19 5-126 0 0,-71 13 234 0 0,96-13-55 0 0,-57 5 346 0 0,91-7-180 0 0,-20 0-345 0 0,27-1 198 0 0,0 0 0 0 0,0 1-1 0 0,0 0 1 0 0,-13 4-198 0 0,9-2 273 0 0,1-1 1 0 0,-1 0-1 0 0,1-1 0 0 0,-16-2-273 0 0,10 1 351 0 0,11 3-169 0 0,10-2-159 0 0,-1 0 1 0 0,0 0-1 0 0,0-1 1 0 0,0 1 0 0 0,0 0-1 0 0,0-1 1 0 0,0 0-1 0 0,0 0 1 0 0,0 0 0 0 0,0 0-24 0 0,-9 0 10 0 0,-1 1-10 0 0,11 1 0 0 0,0 0 0 0 0,-4 0 0 0 0,1-1 0 0 0,0 0 0 0 0,-1 0 0 0 0,1 0 0 0 0,-1 0 0 0 0,-18 3 0 0 0,-9 0-2 0 0,28-4 13 0 0,0 0 0 0 0,0 1 0 0 0,0 0 0 0 0,0 0 0 0 0,-4 1-10 0 0,-22 5 12 0 0,26-6-14 0 0,0-1 1 0 0,0 2-1 0 0,0-1 1 0 0,0 0-1 0 0,-4 3 1 0 0,-24 12 0 0 0,23-11 0 0 0,-4 3 0 0 0,12-4 0 0 0,0 0 0 0 0,-16 7-22 0 0,12-8 5 0 0,1 1 1 0 0,-1-1-1 0 0,1 1 0 0 0,0 0 1 0 0,-3 3 16 0 0,3-1-69 0 0,0 0 0 0 0,-1-1 0 0 0,0 0 0 0 0,0 0 0 0 0,-3 1 69 0 0,7-4-51 0 0,0 0 1 0 0,-1 0-1 0 0,2 0 1 0 0,-1 0-1 0 0,0 0 1 0 0,-1 3 50 0 0,1-2-74 0 0,-1 0 0 0 0,1-1 1 0 0,0 1-1 0 0,-1 0 0 0 0,1-1 0 0 0,-1 1 74 0 0,-7 4-373 0 0,3-2-288 0 0,1 0-1 0 0,-1 0 0 0 0,1 1 1 0 0,0 0-1 0 0,-2 3 662 0 0,-6 4-5709 0 0,-8-1-1616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24:55.3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38 495 12440 0 0,'7'-2'188'0'0,"8"-1"749"0"0,-13 4-740 0 0,0 0-184 0 0,0 0-1 0 0,0 1 0 0 0,0-1 0 0 0,0 0 1 0 0,0 1-1 0 0,-1 0 0 0 0,1-1 0 0 0,0 1 1 0 0,-1 0-1 0 0,0 0 0 0 0,1 0 1 0 0,-1 0-1 0 0,0 0 0 0 0,0 0 0 0 0,0 0 1 0 0,0 1-1 0 0,0-1 0 0 0,-1 0 1 0 0,1 1-1 0 0,0 1-12 0 0,2 11-15 0 0,-1-1 0 0 0,-1 0 0 0 0,0 4 15 0 0,0-3-82 0 0,1 41-348 0 0,-2-34 148 0 0,1 1 1 0 0,2 9 281 0 0,57 481-590 0 0,-57-478 564 0 0,12 199 26 0 0,-11 59 0 0 0,-10 305-1244 0 0,-1 2-1431 0 0,4-397 2105 0 0,2 106 407 0 0,14 217 1804 0 0,-8-43 426 0 0,-6-365-1886 0 0,-4 91-92 0 0,0 56-87 0 0,11 22-2 0 0,-6-283 0 0 0,3 59 7 0 0,3-1 0 0 0,3 3-7 0 0,27 183 654 0 0,-31-212-386 0 0,-3-24-135 0 0,1 0 0 0 0,0 1 0 0 0,1-2 0 0 0,5 10-133 0 0,-3-6 186 0 0,-1 0 0 0 0,0-1 0 0 0,-1 2-186 0 0,0 1 179 0 0,1-1-1 0 0,1 0 1 0 0,6 11-179 0 0,-3-6 190 0 0,-8-18-154 0 0,1-1 1 0 0,-1 1 0 0 0,1-1-1 0 0,0 1 1 0 0,0-1 0 0 0,0 0-1 0 0,0 0 1 0 0,1 1-37 0 0,-1-2 42 0 0,0 1 1 0 0,-1 0-1 0 0,1 0 0 0 0,-1 0 1 0 0,1 0-1 0 0,-1 0 0 0 0,1 0 1 0 0,-1 1-43 0 0,0-2 149 0 0,0 1-100 0 0,0-1 0 0 0,0 1 0 0 0,0-1 0 0 0,0 1 0 0 0,1-1 0 0 0,-1 0 0 0 0,0 0 0 0 0,1 0 0 0 0,-1 1 0 0 0,1-1 0 0 0,1 0-49 0 0,-2 0 185 0 0,-1 0-146 0 0,1-1 0 0 0,-1 1 1 0 0,0-1-1 0 0,1 1 0 0 0,-1 0 0 0 0,1-1 0 0 0,-1 1 1 0 0,1-1-1 0 0,-1 1 0 0 0,1-1 0 0 0,-1 1 1 0 0,1-1-1 0 0,-1 1 0 0 0,1-1 0 0 0,-1 0 0 0 0,1 1 1 0 0,0-1-1 0 0,-1 0 0 0 0,1 0 0 0 0,0 1 1 0 0,-1-1-1 0 0,1 0 0 0 0,0 0 0 0 0,0 0 1 0 0,-1 0-1 0 0,1 0 0 0 0,0 0 0 0 0,0 0-39 0 0,24 2 1006 0 0,-23-2-965 0 0,118-4 834 0 0,-106 5-869 0 0,0 0-1 0 0,12 3-5 0 0,-13-1 0 0 0,0-2-1 0 0,12 1 1 0 0,-8-1 0 0 0,-1 0 0 0 0,9 3 0 0 0,-12-2 3 0 0,1 0-1 0 0,-1-1 1 0 0,0-1 0 0 0,4 0-3 0 0,70-10 474 0 0,73-19-474 0 0,-97 17 179 0 0,-2-1 8 0 0,48-8 21 0 0,-68 15-168 0 0,-4 0-27 0 0,7 2-13 0 0,52-2-176 0 0,0 5 0 0 0,71 8 176 0 0,123 35-527 0 0,-21-2 390 0 0,192 1 747 0 0,-442-40-550 0 0,434 26 664 0 0,-225-13-686 0 0,-91-5 2 0 0,167 12-312 0 0,-212-14 33 0 0,35 2-82 0 0,431 16-697 0 0,-328-13 970 0 0,-153-8 78 0 0,183 7 630 0 0,150 14 143 0 0,-76-4-643 0 0,-90-9-93 0 0,-111-7-56 0 0,79 1-12 0 0,34-17 1 0 0,-83 0 4 0 0,65-7-100 0 0,54-11-52 0 0,78 2 384 0 0,-3 22-16 0 0,-250 5-148 0 0,89 9-85 0 0,-117-6-166 0 0,-61 0 113 0 0,-12-1 48 0 0,0-1 0 0 0,1 0 0 0 0,-1 0 0 0 0,0 0 0 0 0,1-1 0 0 0,-1 0 0 0 0,2 0 18 0 0,-7 0-74 0 0,-1 0-1 0 0,0-1 63 0 0,0 0 1 0 0,0 0-1 0 0,-1 1 0 0 0,1-1 1 0 0,-1 0-1 0 0,1 1 1 0 0,0-1-1 0 0,-1 0 0 0 0,1 1 1 0 0,-1-1-1 0 0,1 0 0 0 0,-1 1 1 0 0,0-1-1 0 0,1 1 0 0 0,-1-1 1 0 0,0 1-1 0 0,0-1 12 0 0,-8-8-55 0 0,-8-24-26 0 0,-3-7 58 0 0,8 7 9 0 0,1-1 1 0 0,2 0 0 0 0,1-1-1 0 0,-1-20 14 0 0,1-33 11 0 0,3-1-1 0 0,5-30-10 0 0,16-180 204 0 0,0-8 103 0 0,-5 25-148 0 0,-7 56-89 0 0,-2 63-60 0 0,-1 18 41 0 0,4-79-38 0 0,5-82 69 0 0,-3 46 21 0 0,3-23 17 0 0,-7 108-61 0 0,2-26 2 0 0,11-198-48 0 0,0-12-14 0 0,6-256 1 0 0,-16 500 0 0 0,-1 72 0 0 0,-5-31 0 0 0,0 91 0 0 0,4-28 0 0 0,-2 28 0 0 0,-1-22 0 0 0,-4-1 0 0 0,-2 1 0 0 0,-13-51 0 0 0,12 76 2 0 0,3 11 15 0 0,-2 1 0 0 0,0 1 1 0 0,-3-7-18 0 0,-1 0 11 0 0,8 19-1 0 0,-1 0 1 0 0,-1 0 0 0 0,1 0-1 0 0,-1 0 1 0 0,-1-1-11 0 0,-2-2 8 0 0,1 1 1 0 0,0 0 0 0 0,-1 0 1 0 0,0 0-1 0 0,-1 1 0 0 0,1 0 1 0 0,-3-1-10 0 0,-6-4-1 0 0,0 1-1 0 0,0 0 1 0 0,-9-4 1 0 0,16 12-10 0 0,-1-1-1 0 0,0 1 1 0 0,1 0-1 0 0,-1 1 0 0 0,-1 0 1 0 0,1 1-1 0 0,-10-2 11 0 0,1 1-35 0 0,-1 1 0 0 0,1 1 0 0 0,-1 0 0 0 0,1 2-1 0 0,-18 1 36 0 0,-69 10 0 0 0,48-5 0 0 0,0-3 0 0 0,-1-2 0 0 0,-12-3 0 0 0,-50-6 0 0 0,-4-7 0 0 0,-86-2 0 0 0,-19-7 0 0 0,-25-2 0 0 0,111 8 0 0 0,-191-26 0 0 0,172 21 0 0 0,-84-13 0 0 0,-96-18 0 0 0,201 34-1 0 0,8 1 86 0 0,-45 3-85 0 0,2 15 264 0 0,-158 20-264 0 0,290-16 4 0 0,-294 24 4 0 0,-7-15-8 0 0,94-18 0 0 0,36-5 65 0 0,70 1 152 0 0,6 2 135 0 0,-233-2-31 0 0,146 22 100 0 0,-37 14-421 0 0,151-12 38 0 0,0 0 175 0 0,-67-1-213 0 0,96-10 69 0 0,-65 0 81 0 0,-307 0 106 0 0,295 1-420 0 0,19 0 366 0 0,0 7 0 0 0,-50 14-202 0 0,132-19 128 0 0,18-2 54 0 0,0 2 0 0 0,-18 6-182 0 0,18-4 376 0 0,-28 3-376 0 0,-17 3 366 0 0,41-5 553 0 0,-41 2-919 0 0,71-11 167 0 0,1 1-1 0 0,0 1 1 0 0,0 0 0 0 0,0 1-1 0 0,-8 3-166 0 0,19-5 43 0 0,0 0 4 0 0,-16 2-25 0 0,-13 2-317 0 0,30-5 217 0 0,0-1 0 0 0,0 1 0 0 0,0-1 1 0 0,-1 1-1 0 0,1-1 0 0 0,0 0 1 0 0,0 0-1 0 0,-1 0 0 0 0,1 0 1 0 0,0 0-1 0 0,0 0 0 0 0,-1-1 0 0 0,1 1 1 0 0,0-1-1 0 0,0 1 0 0 0,0-1 1 0 0,0 0-1 0 0,0 0 0 0 0,0 0 78 0 0,1 1-30 0 0,-12-7-2105 0 0,0-2-3321 0 0,0-3-1974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25:03.8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4744 49 1376 0 0,'0'0'65'0'0,"2"-2"-6"0"0,7-4-633 0 0,-5 3 2349 0 0,0 0-1 0 0,-1 0 1 0 0,1 0 0 0 0,-1 0 0 0 0,1 0-1 0 0,-1-2-1774 0 0,1-3 2444 0 0,-2 2-863 0 0,2 2 3562 0 0,-4 14-3887 0 0,-1 11-771 0 0,-1 0-1 0 0,-1 0 1 0 0,-1 0 0 0 0,-1 0-1 0 0,-5 16-484 0 0,-8 12 932 0 0,-17 37-932 0 0,26-70 49 0 0,1 1 0 0 0,-6 4-49 0 0,-1 4 60 0 0,0-3 296 0 0,-16 20-356 0 0,0-2 388 0 0,-24 34 95 0 0,-18 26-179 0 0,60-83-255 0 0,0 0 1 0 0,-4 1-50 0 0,3-2 21 0 0,1 0 0 0 0,-2 4-21 0 0,3-2 54 0 0,10-9-33 0 0,2-7-41 0 0,0-2-288 0 0,0 0-96 0 0,0 0-11 0 0,0 0 326 0 0,0 0-1 0 0,0-1 0 0 0,0 1 1 0 0,0-1-1 0 0,0 1 0 0 0,0 0 1 0 0,1-1-1 0 0,-1 1 0 0 0,0-1 1 0 0,0 1-1 0 0,0 0 0 0 0,0-1 1 0 0,0 1-1 0 0,1 0 0 0 0,-1-1 0 0 0,0 1 1 0 0,0 0-1 0 0,1-1 0 0 0,-1 1 1 0 0,0 0-1 0 0,0 0 0 0 0,1-1 1 0 0,-1 1-1 0 0,0 0 0 0 0,1 0 1 0 0,-1-1 89 0 0,14-8-2792 0 0,-6 3-2558 0 0,-3-2-1416 0 0</inkml:trace>
  <inkml:trace contextRef="#ctx0" brushRef="#br0" timeOffset="444.815">4261 374 13184 0 0,'0'0'298'0'0,"0"0"46"0"0,0 0 22 0 0,0 0-48 0 0,0 0-95 0 0,0 0 376 0 0,0 0 186 0 0,0 0 41 0 0,0 0-24 0 0,0 0-129 0 0,0 0-53 0 0,0 0-11 0 0,0 0-22 0 0,0 7 361 0 0,-3 6-541 0 0,-1 0 0 0 0,0-1 1 0 0,0 0-1 0 0,-4 5-407 0 0,2-3 268 0 0,0 1 0 0 0,1 0 0 0 0,0 4-268 0 0,-1 14 815 0 0,0 17-815 0 0,0 0 417 0 0,1 1 363 0 0,2 0-1 0 0,2 23-779 0 0,1-64 105 0 0,0-8-48 0 0,0-1 0 0 0,0 1-1 0 0,0 0 1 0 0,1 0 0 0 0,-1 0-1 0 0,1-1 1 0 0,-1 1 0 0 0,1 0-1 0 0,-1 0 1 0 0,1-1 0 0 0,0 1 0 0 0,0-1-1 0 0,0 1 1 0 0,0-1 0 0 0,0 1-1 0 0,0-1 1 0 0,0 1 0 0 0,1 0-57 0 0,0 0 56 0 0,1-1 0 0 0,0 1 0 0 0,-1 0 0 0 0,1-1 0 0 0,0 1 0 0 0,0-1 1 0 0,0 0-1 0 0,0 0 0 0 0,0 0 0 0 0,1 1-56 0 0,10 0 238 0 0,-1 0-1 0 0,1-1 1 0 0,0 0-1 0 0,10-2-237 0 0,-12 1 308 0 0,61-5-339 0 0,-60 5 60 0 0,1-2-1 0 0,-1 0 0 0 0,13-3-28 0 0,-17 3 21 0 0,1 0 0 0 0,0 0 1 0 0,-1 1-1 0 0,1 0 0 0 0,0 1 1 0 0,-1 0-1 0 0,1 0 0 0 0,2 1-21 0 0,-5 1-636 0 0,22 0-3425 0 0,-29-2 2406 0 0</inkml:trace>
  <inkml:trace contextRef="#ctx0" brushRef="#br0" timeOffset="7205.804">0 1417 1376 0 0,'6'-1'11'0'0,"0"2"0"0"0,-1-1 0 0 0,1 1 0 0 0,-1-1 1 0 0,1 2-12 0 0,15 7 1540 0 0,-11-4 32 0 0,-9-5-1270 0 0,1 1 1 0 0,-1-1-1 0 0,1 1 0 0 0,-1 0 1 0 0,1 0-1 0 0,-1 0 0 0 0,1 0 1 0 0,-1 0-1 0 0,0 0 0 0 0,0 0 1 0 0,1 0-1 0 0,-1 0 0 0 0,0 1-302 0 0,1 1 122 0 0,5 8 102 0 0,2 1-204 0 0,-7-9-9 0 0,0 0 0 0 0,0 0 1 0 0,-1 0-1 0 0,1 0 0 0 0,-1 0 1 0 0,0 1-1 0 0,0-1 0 0 0,0 0-11 0 0,4 14 160 0 0,-3-10-59 0 0,0 0 0 0 0,-1-1 0 0 0,0 1 0 0 0,0 0 0 0 0,0 0 0 0 0,-1 2-101 0 0,0 48 532 0 0,-2 0 0 0 0,-10 55-532 0 0,-9 45 221 0 0,2-15-34 0 0,-13 87-563 0 0,26-179-284 0 0,0 25 660 0 0,0 7-368 0 0,2-31 241 0 0,2-1 0 0 0,3 0 0 0 0,2 1 0 0 0,8 47 127 0 0,21 63 0 0 0,16 40 131 0 0,-16-73-49 0 0,-12-24 120 0 0,-2 20-202 0 0,-18-118 1 0 0,18 90 57 0 0,-14-75-52 0 0,-1-9-6 0 0,0 0 0 0 0,0-1 0 0 0,1 0 0 0 0,1 1 0 0 0,0-2 0 0 0,0 1 0 0 0,4 3 0 0 0,1 9 42 0 0,-9-19-30 0 0,0-1 0 0 0,0 0 1 0 0,0 0-1 0 0,1 0 0 0 0,-1 0 0 0 0,1 0 1 0 0,1 1-13 0 0,18 25 196 0 0,9 10-62 0 0,-27-35-118 0 0,0 0 0 0 0,0 0 1 0 0,-1 1-1 0 0,1-1 0 0 0,0 2-16 0 0,11 17 47 0 0,0 2-8 0 0,-4-6-24 0 0,5 6-9 0 0,18 25 39 0 0,-29-45-34 0 0,0 0-1 0 0,1 0 1 0 0,-1-1-1 0 0,1 0 1 0 0,0 0-1 0 0,0 0 1 0 0,0 0 0 0 0,1 0-11 0 0,0-1 155 0 0,1 1 0 0 0,-1-1 0 0 0,1-1 1 0 0,0 1-1 0 0,0-1 0 0 0,-1 0 0 0 0,2-1 0 0 0,-1 1 1 0 0,0-1-1 0 0,0-1 0 0 0,0 1 0 0 0,2-1-155 0 0,128-8 1442 0 0,-83 4-1166 0 0,-1 2 1 0 0,1 3 0 0 0,0 2 0 0 0,-1 2-1 0 0,1 3 1 0 0,-2 2 0 0 0,10 5-277 0 0,56 18-113 0 0,101 15 113 0 0,-153-37 99 0 0,4 1 271 0 0,1-3 0 0 0,59-1-370 0 0,-7-9 900 0 0,50-9-900 0 0,-121 4 89 0 0,209-17 210 0 0,-19 3-227 0 0,-194 17-66 0 0,45-2-236 0 0,12 4 230 0 0,-76 1-59 0 0,266 12-642 0 0,-1-7-476 0 0,-207-5 763 0 0,10-3 100 0 0,-1-4 1 0 0,4-4 313 0 0,189-37-136 0 0,-105 9 667 0 0,102-39-531 0 0,-214 58 233 0 0,0 3 0 0 0,76-7-233 0 0,-121 22-383 0 0,1 0 0 0 0,0 2 0 0 0,0 2 0 0 0,-1 0 0 0 0,1 2 0 0 0,19 4 383 0 0,41 21-2016 0 0,-12-1 880 0 0,-53-20 2160 0 0,-13-22-650 0 0,8-57 196 0 0,4-3-314 0 0,-10 33-139 0 0,-7 25-67 0 0,0 0 0 0 0,0-11-50 0 0,38-201 331 0 0,-32 155-180 0 0,9-71 118 0 0,7-127 355 0 0,0 12-32 0 0,0 21-322 0 0,-19 184-103 0 0,11-44-167 0 0,-3 23 51 0 0,3-10 0 0 0,12-25-51 0 0,-9 33 13 0 0,-2 14-21 0 0,-13 43 20 0 0,-1 0 0 0 0,0 0 0 0 0,-1-1 0 0 0,-1 1 0 0 0,-1-1 0 0 0,-1-11-12 0 0,-2 29-2 0 0,0-5 4 0 0,0-1-1 0 0,-1 1 0 0 0,-1-7-1 0 0,2 14-2 0 0,0-1 1 0 0,-1 0 0 0 0,1 0-1 0 0,-1 0 1 0 0,0 0-1 0 0,1 1 1 0 0,-1-1-1 0 0,0 0 1 0 0,0 1-1 0 0,0-1 1 0 0,0 1-1 0 0,0-1 1 0 0,-1 1 0 0 0,1-1-1 0 0,0 1 1 0 0,-1 0-1 0 0,1 0 1 0 0,-1 0-1 0 0,0-1 2 0 0,-7-2-176 0 0,-1-1-1 0 0,-1 2 1 0 0,1-1-1 0 0,0 1 1 0 0,-10-1 176 0 0,-10 0-708 0 0,-14-1 708 0 0,8 3-86 0 0,10 0-1 0 0,1 0 1 0 0,0-1-1 0 0,0-2 1 0 0,-3-2 86 0 0,-46-9 0 0 0,12 4 0 0 0,40 7-1 0 0,-96-24-78 0 0,-101-10 79 0 0,14 10 0 0 0,174 26 0 0 0,-171-14 0 0 0,132 13 0 0 0,23 2 0 0 0,-23 1 0 0 0,-60 3 0 0 0,1-5 0 0 0,-1-6 0 0 0,2-6 0 0 0,0-5 0 0 0,-59-20 0 0 0,50 0 0 0 0,15 3 0 0 0,39 14 4 0 0,-10-2 129 0 0,-45-5-133 0 0,83 20 135 0 0,0 4 1 0 0,-1 1-1 0 0,1 3 1 0 0,-1 2-1 0 0,-15 4-135 0 0,-2 6 28 0 0,-51 13-28 0 0,-70 26-6 0 0,64-15 63 0 0,-68 7-57 0 0,103-28 227 0 0,-66-2-227 0 0,97-9 147 0 0,-1-4-1 0 0,1-3 1 0 0,-1-2-147 0 0,52 5 20 0 0,-108-15 98 0 0,0-5 0 0 0,-10-9-118 0 0,-10-10-982 0 0,73 16-3924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25:20.0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514 36 2304 0 0,'3'-1'167'0'0,"12"-5"248"0"0,1 1 0 0 0,0 1 0 0 0,5 0-415 0 0,13-4 3110 0 0,-23 5-1883 0 0,0 2 0 0 0,1-1-1 0 0,-1 1 1 0 0,10 1-1227 0 0,-19 0 344 0 0,-2 0-168 0 0,0 0-31 0 0,2 0-30 0 0,9 4-92 0 0,-2 4-23 0 0,-8-5-1 0 0,0 0 0 0 0,-1-1 0 0 0,1 1 0 0 0,0 0 0 0 0,-1 0 0 0 0,1 0 0 0 0,-1-1 0 0 0,0 1 0 0 0,0 0 0 0 0,0 0 0 0 0,-1 0 0 0 0,1 0 1 0 0,-9 36 11 0 0,6-23 20 0 0,-6 12 174 0 0,-1 6 26 0 0,2 10 173 0 0,3-22-97 0 0,1 1-1 0 0,1-1 0 0 0,1 16-306 0 0,1-21 176 0 0,0 0-1 0 0,-4 10-175 0 0,-1 21 278 0 0,-12 99 589 0 0,3-3-538 0 0,-7-1 0 0 0,-19 61-329 0 0,24-148 1 0 0,2-10-1 0 0,2-5 35 0 0,-1-1 1 0 0,-4 5-36 0 0,12-32-8 0 0,0 5 8 0 0,1 1-1 0 0,-1 5 1 0 0,-3 11 16 0 0,0 2 251 0 0,1 0 0 0 0,-1 34-267 0 0,6-54 90 0 0,1 0-19 0 0,0-1-6 0 0,0 0 1 0 0,0 0 0 0 0,2 1-1 0 0,0-1 1 0 0,1 0-1 0 0,2 12-65 0 0,11 64 123 0 0,-6-37-98 0 0,2 3-25 0 0,-5-36 32 0 0,1 0 0 0 0,0 0 0 0 0,2-1 0 0 0,3 7-32 0 0,0 3 96 0 0,-9-24-65 0 0,0-1 0 0 0,0 1 0 0 0,0-1 0 0 0,1 0 0 0 0,3 5-31 0 0,3 7 134 0 0,3 2 54 0 0,2 0-22 0 0,-9-15-111 0 0,-6-4-44 0 0,1-1-11 0 0,0 0 0 0 0,-1 0 0 0 0,1 0 0 0 0,0 0 0 0 0,0 0 0 0 0,0 0 0 0 0,0 0 0 0 0,0 0 0 0 0,0 1 0 0 0,0-1 0 0 0,0 0-1 0 0,0 0 1 0 0,0 0 0 0 0,0 0 0 0 0,0 0 0 0 0,0 0 0 0 0,-1 0 0 0 0,1 0 0 0 0,0 0 0 0 0,0 0 0 0 0,0 1 0 0 0,0-1 0 0 0,0 0 0 0 0,0 0 0 0 0,0 0 0 0 0,0 0 0 0 0,0 0-1 0 0,0 0 1 0 0,0 0 0 0 0,0 0 0 0 0,0 0 0 0 0,0 1 0 0 0,0-1 0 0 0,0 0 0 0 0,0 0 0 0 0,0 0 0 0 0,1 0 0 0 0,-1 0 0 0 0,0 0 0 0 0,0 0 0 0 0,0 0 0 0 0,0 0 0 0 0,0 0-1 0 0,0 1 1 0 0,0-1 0 0 0,0 0 0 0 0,0 0 0 0 0,0 0 0 0 0,0 0 0 0 0,0 0 0 0 0,0 0 0 0 0,1 0 0 0 0,18 17 67 0 0,-18-16-5 0 0,1 1-1 0 0,-1-1 0 0 0,1 0 1 0 0,-1-1-1 0 0,1 1 0 0 0,0 0 0 0 0,-1 0 1 0 0,1-1-1 0 0,0 1 0 0 0,0-1 0 0 0,-1 1 1 0 0,1-1-1 0 0,0 0 0 0 0,0 0 0 0 0,0 0 1 0 0,-1 0-1 0 0,1 0 0 0 0,0 0 1 0 0,0 0-62 0 0,2-1 50 0 0,-1 0 1 0 0,0 0 0 0 0,0-1 0 0 0,0 1 0 0 0,0 0 0 0 0,0-1 0 0 0,-1 0 0 0 0,1 0-1 0 0,0 0 1 0 0,-1 0 0 0 0,1 0 0 0 0,1-2-51 0 0,14-20 273 0 0,-6 7-105 0 0,33-40 48 0 0,-13 25 24 0 0,-5 0 264 0 0,-20 23-504 0 0,-2 1 0 0 0,-4 1 11 0 0,-15-3 22 0 0,13 10-48 0 0,0-1-1 0 0,-1 0 0 0 0,1 0 1 0 0,-1 1-1 0 0,1-1 1 0 0,-1 1-1 0 0,1-1 0 0 0,-1 1 1 0 0,1 0-1 0 0,-1 0 0 0 0,0 0 1 0 0,1-1-1 0 0,-1 2 1 0 0,1-1-1 0 0,-1 0 0 0 0,0 0 1 0 0,1 0-1 0 0,-1 1 16 0 0,-28 8 180 0 0,0 1-77 0 0,21-8-140 0 0,0 1 0 0 0,0 0-1 0 0,0 1 1 0 0,0 0-1 0 0,1 0 1 0 0,0 1-1 0 0,-6 3 38 0 0,7-1-71 0 0,-3 1 57 0 0,1 0 0 0 0,0 1 0 0 0,0 0-1 0 0,-2 5 15 0 0,-9 11 0 0 0,11-15 0 0 0,0 1 0 0 0,1 0 0 0 0,0 1 0 0 0,1 0 0 0 0,-5 11 0 0 0,11-20 0 0 0,-1 1 0 0 0,0-1 0 0 0,1 0 0 0 0,-1 0 0 0 0,0 0 0 0 0,-1 0 0 0 0,0 1 0 0 0,-21 28 0 0 0,20-22 0 0 0,-2-1 0 0 0,-2-6 0 0 0,7-2 4 0 0,-4 0-9 0 0,-7-6 60 0 0,10 3-39 0 0,0 1 0 0 0,0-1 0 0 0,0 1 0 0 0,0-1-1 0 0,1 0 1 0 0,-1 1 0 0 0,1-1 0 0 0,-1 0 0 0 0,1 0 0 0 0,0 0 0 0 0,-1 0 0 0 0,1 0 0 0 0,0-2-16 0 0,-7-30 271 0 0,1 2-43 0 0,-2-1 31 0 0,0-1-54 0 0,-10-24-61 0 0,16 51-143 0 0,-1 0-1 0 0,0 0 0 0 0,-1 1 1 0 0,1-1-1 0 0,-1 1 1 0 0,0 0-1 0 0,-1 0 0 0 0,-5-4 0 0 0,-6-5-7 0 0,0 2-1 0 0,-11-7 8 0 0,23 17 2 0 0,-7-5-93 0 0,0 0 0 0 0,0 0 0 0 0,-1 1 0 0 0,0 1 0 0 0,-1 0-1 0 0,1 1 1 0 0,-1 0 91 0 0,-69-11-2734 0 0,56 11 1332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25:23.1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19 183 13504 0 0,'38'5'1440'0'0,"-37"-5"-1435"0"0,1 0 0 0 0,0 0 0 0 0,0 0 0 0 0,-1 1 0 0 0,1-1 0 0 0,0 1 1 0 0,-1-1-1 0 0,1 1 0 0 0,0-1 0 0 0,-1 1 0 0 0,1 0 0 0 0,-1 0 0 0 0,1-1 1 0 0,0 2-6 0 0,5 1 78 0 0,-5-2-54 0 0,0 0-1 0 0,0 0 1 0 0,0 0-1 0 0,0 0 1 0 0,0 0-1 0 0,0 0 1 0 0,0 0-1 0 0,-1 0 1 0 0,1 1-1 0 0,0-1 1 0 0,-1 1-1 0 0,1 0 1 0 0,-1-1-1 0 0,1 1 1 0 0,-1 0-1 0 0,1 1-23 0 0,7 18-84 0 0,-1-1 0 0 0,-1 2 0 0 0,-1-1 0 0 0,-1 1 0 0 0,-1 0 0 0 0,1 8 84 0 0,5 27-510 0 0,7 44-70 0 0,-11-60 440 0 0,12 117-29 0 0,-8-67 138 0 0,28 259-345 0 0,2-55-64 0 0,-23-149 382 0 0,6 36 116 0 0,19 109-272 0 0,-38-231 203 0 0,-1-19 12 0 0,4 23-1 0 0,15 102 0 0 0,-19-146-3 0 0,-1-2 93 0 0,1 0-1 0 0,1 0 0 0 0,0 0 0 0 0,1 0 1 0 0,2-1-1 0 0,5 14-89 0 0,-10-29 89 0 0,-1 0 0 0 0,1 0 1 0 0,-1 0-1 0 0,1 0 0 0 0,0-1 0 0 0,0 1 1 0 0,0 0-1 0 0,0-1 0 0 0,0 0 0 0 0,0 1 1 0 0,0-1-1 0 0,1 0 0 0 0,-1 0 0 0 0,0 0 1 0 0,1 0-1 0 0,-1 0 0 0 0,1-1 0 0 0,-1 1 0 0 0,1-1-89 0 0,9 2 322 0 0,-1-1 0 0 0,1 0 0 0 0,7-1-322 0 0,-13 0 88 0 0,6-1-57 0 0,1-1 0 0 0,-1 1 0 0 0,4-3-31 0 0,25-2 1 0 0,106 0-568 0 0,-111 6 445 0 0,-1 1-1 0 0,16 4 123 0 0,21 1-116 0 0,-40-4-37 0 0,22 6 153 0 0,-16-3-55 0 0,90 15-139 0 0,193 21-284 0 0,-254-32 417 0 0,19 3-9 0 0,44 0-215 0 0,21 11 285 0 0,-44-10-8 0 0,-41-6 113 0 0,267 22 615 0 0,-148-25-618 0 0,-24 0 35 0 0,-91-4 98 0 0,35-6-235 0 0,-66 4 45 0 0,31-2 2 0 0,104-7 323 0 0,69 10-370 0 0,189 16 379 0 0,-251-18-300 0 0,-39-1 126 0 0,33-4 86 0 0,125-22-291 0 0,-145 12-270 0 0,-43 5 0 0 0,209-19-661 0 0,-195 25-379 0 0,69 6 1310 0 0,178 2-1830 0 0,96-23 1830 0 0,-73-16 1630 0 0,-155 11-244 0 0,-27 9 182 0 0,38 8-1568 0 0,111 10-1318 0 0,-194-8-59 0 0,-149 8 1232 0 0,5 1 88 0 0,0-2 0 0 0,17-3 57 0 0,-29 1 129 0 0,8-2 401 0 0,-19 5-480 0 0,0 0 0 0 0,0 0 0 0 0,0 0 0 0 0,-1 0 1 0 0,1-1-1 0 0,0 1 0 0 0,0-1 0 0 0,0 1 0 0 0,0-1 0 0 0,0 0-50 0 0,-1 0 234 0 0,-1 1-2 0 0,0 0-28 0 0,1 0-123 0 0,0-1-81 0 0,0 0 0 0 0,0 1 0 0 0,0-1 0 0 0,-1 0 0 0 0,1 0 1 0 0,0 0-1 0 0,0 0 0 0 0,-1 0 0 0 0,1 0 0 0 0,-1 0 0 0 0,1 0 0 0 0,-1 0 0 0 0,1 0 0 0 0,-1 0 1 0 0,0 0-1 0 0,1 0 0 0 0,-1 0 0 0 0,0 0 0 0 0,0-1 0 0 0,0 1 0 0 0,0 0 0 0 0,0 0 0 0 0,0 0 0 0 0,0 0 1 0 0,0 0-1 0 0,0-1 0 0 0,-1 1 0 0 0,1 0 0 0 0,0 0 0 0 0,-1-1 0 0 0,0 0-4 0 0,0-12-54 0 0,1 12 56 0 0,0 1 1 0 0,0-1 0 0 0,0 0-1 0 0,-1 0 1 0 0,1 1-1 0 0,0-1 1 0 0,-1 0-1 0 0,1 1 1 0 0,-1-1 0 0 0,0 0 1 0 0,-9-23-14 0 0,2 0 1 0 0,0-1-1 0 0,1 0 1 0 0,1-9 13 0 0,-5-14-6 0 0,-17-89 6 0 0,-3-11 0 0 0,6 30 358 0 0,5-9-358 0 0,-12-63 290 0 0,-10-22-85 0 0,22 121-134 0 0,-64-252 53 0 0,72 289-124 0 0,9 39 0 0 0,-1-1 0 0 0,-1 1 0 0 0,0-1 0 0 0,-2-1 0 0 0,3 7 16 0 0,0 0 1 0 0,1 0 0 0 0,0 0-1 0 0,-1-7-16 0 0,3 11-2 0 0,-2-3 2 0 0,-1 1 0 0 0,0-1 0 0 0,0 1 0 0 0,-1 1 0 0 0,0-1 0 0 0,-5-6 0 0 0,-4-8 0 0 0,5 9-9 0 0,0 1 0 0 0,-1 0 0 0 0,-1 1 0 0 0,1 0 0 0 0,-2 0 0 0 0,0 1 0 0 0,0 1 0 0 0,-5-3 9 0 0,9 8-17 0 0,-2-1 0 0 0,1 1 0 0 0,0 1 0 0 0,-1 0 1 0 0,0 0-1 0 0,0 1 0 0 0,0 0 0 0 0,-1 0 0 0 0,1 1 1 0 0,-6 0 16 0 0,-18-2-218 0 0,11 1-21 0 0,1 1 0 0 0,-8 0 239 0 0,-13 0-164 0 0,0-3 0 0 0,0-1 0 0 0,1-3 0 0 0,-18-6 164 0 0,-54-15-118 0 0,-5-8 118 0 0,-19-3-12 0 0,67 21 14 0 0,-10-2-2 0 0,0 4 0 0 0,-2 4 0 0 0,0 3 0 0 0,-62 1 0 0 0,-56 5-11 0 0,116 2-42 0 0,-44-3 53 0 0,63 2 0 0 0,16 2 0 0 0,-10-4 0 0 0,-105-22 0 0 0,9 0 0 0 0,-58-14 0 0 0,46 10 0 0 0,76 16 129 0 0,-6 3-129 0 0,80 11 23 0 0,-45-4 58 0 0,-1 3 0 0 0,-26 3-81 0 0,-125 13 33 0 0,169-10-34 0 0,-113 11 20 0 0,-51 4 5 0 0,133-15-13 0 0,-56-5-11 0 0,24-7 0 0 0,-45-2 0 0 0,-363 9 380 0 0,268 3-224 0 0,192 1-2 0 0,-50 8-154 0 0,43-5 86 0 0,-9-2-86 0 0,-17 1 45 0 0,-122 2 180 0 0,-9 1 257 0 0,43-1-135 0 0,-8 0-180 0 0,154-3-160 0 0,-83 6 63 0 0,-85 20-70 0 0,-241 72 0 0 0,277-53 64 0 0,-76 24 0 0 0,154-51 352 0 0,51-11-113 0 0,19-6-159 0 0,0 1 0 0 0,-8 4-144 0 0,11-3 186 0 0,0 0-1 0 0,-1-2 1 0 0,1 0-1 0 0,-1 0 1 0 0,0-1-1 0 0,-6 0-185 0 0,11-2 148 0 0,0 1 0 0 0,0 0-1 0 0,-5 2-147 0 0,7-1 35 0 0,0-1-1 0 0,0-1 0 0 0,0 1 0 0 0,0-1 0 0 0,0 0 0 0 0,-2-1-34 0 0,-19 2-7 0 0,20-1-187 0 0,0-1 0 0 0,0 0 0 0 0,0 0 1 0 0,0 0-1 0 0,0-1 0 0 0,-2-1 194 0 0,-4-1-1310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06:52.8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 1 11520 0 0,'0'0'886'0'0,"1"1"-582"0"0,5 5-112 0 0,-5-5 59 0 0,0 1-1 0 0,0 0 0 0 0,0-1 1 0 0,0 1-1 0 0,0 0 0 0 0,0 0 1 0 0,0 0-1 0 0,-1 0 0 0 0,1-1 1 0 0,-1 1-1 0 0,1 0 0 0 0,-1 0 1 0 0,0 0-1 0 0,1 0 0 0 0,-1 1-250 0 0,-2 29 1319 0 0,2-29-1170 0 0,-11 56 1062 0 0,6-37-554 0 0,-1 19-657 0 0,-11 145 812 0 0,16-171-785 0 0,1 0 1 0 0,1 0 0 0 0,0 1-1 0 0,1-1 1 0 0,3 9-28 0 0,0 2 40 0 0,-3-14 69 0 0,2-1-1 0 0,-1 0 0 0 0,1-1 0 0 0,1 1 0 0 0,0-1 0 0 0,0 0 1 0 0,1 0-1 0 0,1 0 0 0 0,0-1 0 0 0,0 0 0 0 0,0 0 0 0 0,1-1 1 0 0,0 0-1 0 0,1 0 0 0 0,0-1 0 0 0,0 0 0 0 0,1-1 0 0 0,0 0 1 0 0,0 0-1 0 0,0-1 0 0 0,0 0 0 0 0,1-1 0 0 0,5 1-108 0 0,-1-1 170 0 0,17 5 397 0 0,1-2 0 0 0,28 2-567 0 0,-5-1 192 0 0,-29-4-101 0 0,-1-2 0 0 0,11 0-91 0 0,-24-2 10 0 0,-7 0-61 0 0,-1-1 1 0 0,1 1-1 0 0,-1 1 0 0 0,0-1 1 0 0,1 1-1 0 0,-1 0 1 0 0,1 0 50 0 0,-4 0-246 0 0,-2-1-179 0 0,0 0-747 0 0,-1 1 730 0 0,1 0-1 0 0,-1 0 1 0 0,0 0-1 0 0,0 0 1 0 0,1 0-1 0 0,-1 0 1 0 0,0 0-1 0 0,0 0 1 0 0,0 0-1 0 0,0 0 1 0 0,0 0 0 0 0,0 0-1 0 0,0-1 1 0 0,0 1-1 0 0,0-1 1 0 0,-1 1-1 0 0,0 0 443 0 0,0 0-1195 0 0,-19 10-4978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25:34.6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35 3224 0 0,'0'0'143'0'0,"0"0"166"0"0,0 0 595 0 0,0 0 257 0 0,0 0 50 0 0,0 0-99 0 0,0 0-438 0 0,0 0-192 0 0,0 0-40 0 0,0 0 9 0 0,0 0 70 0 0,0 0 30 0 0,2 2 8 0 0,-1-1-292 0 0,1 0 1 0 0,0 0-1 0 0,0 0 1 0 0,0 0 0 0 0,0 0-1 0 0,0 0 1 0 0,0-1-1 0 0,0 1 1 0 0,0-1 0 0 0,0 1-1 0 0,1-1 1 0 0,-1 0-1 0 0,1 0-267 0 0,33 1 3634 0 0,-27-1-3605 0 0,-3-1 106 0 0,0 1 0 0 0,1-1 0 0 0,-1-1 0 0 0,5-1-135 0 0,8-1 254 0 0,19 1-85 0 0,-27 3-212 0 0,0-1-1 0 0,0-1 1 0 0,0 0 0 0 0,0 0-1 0 0,1-1 44 0 0,-1 0-1 0 0,0 1-1 0 0,0 0 0 0 0,4 0 2 0 0,28-5 65 0 0,-28 4 1 0 0,0 2-1 0 0,0-1 1 0 0,-1 2 0 0 0,1 0-1 0 0,7 1-65 0 0,14 0 151 0 0,-17 0-32 0 0,1 1 0 0 0,0 1-1 0 0,8 2-118 0 0,37 5 241 0 0,-26-5-120 0 0,-13-2 39 0 0,0-1-1 0 0,1-1-159 0 0,30-3 552 0 0,44-7-552 0 0,-69 7 171 0 0,1 1-1 0 0,9 2-170 0 0,6 0 99 0 0,-22 1-18 0 0,0 1 0 0 0,-1 1 0 0 0,16 5-81 0 0,17 2 72 0 0,-28-6 4 0 0,-25-2-60 0 0,1 0-1 0 0,9 1 6 0 0,1-1 0 0 0,-1 0 1 0 0,9 0-22 0 0,-16-3 4 0 0,-1 1-1 0 0,1-1 1 0 0,0-1 0 0 0,-1 0 0 0 0,1 0 0 0 0,-1 0-1 0 0,0-1 1 0 0,6-2-4 0 0,11 0 58 0 0,-22 4-56 0 0,1-1 0 0 0,0 1 0 0 0,-1 0 0 0 0,1-1 0 0 0,-1 0 0 0 0,1 0 0 0 0,-1 1 0 0 0,1-1 0 0 0,-1-1-2 0 0,4 0 23 0 0,1-1-1 0 0,-1 1 1 0 0,0 0-1 0 0,1 0 1 0 0,-1 1-1 0 0,1 0 1 0 0,1 0-23 0 0,12-2 33 0 0,2 0 10 0 0,0 1 1 0 0,0 1-1 0 0,0 1 1 0 0,0 1-1 0 0,1 1-43 0 0,8 1 82 0 0,-1 3-1 0 0,0 0 1 0 0,0 2-82 0 0,9 1 51 0 0,2 6-79 0 0,-28-10 16 0 0,0 0 0 0 0,0-1 0 0 0,2 0 12 0 0,23 6-16 0 0,-37-9 8 0 0,0-1-1 0 0,0 0 0 0 0,0 1 1 0 0,0-1-1 0 0,0 0 0 0 0,0 0 1 0 0,-1 1-1 0 0,1-1 0 0 0,0 0 1 0 0,0 0-1 0 0,0 0 0 0 0,0 0 1 0 0,0 0-1 0 0,0 0 1 0 0,0 0-1 0 0,0-1 9 0 0,5 1-28 0 0,20-1 1 0 0,0 0 0 0 0,8-2 27 0 0,1-1 326 0 0,1 1 0 0 0,25 3-326 0 0,-61 0 0 0 0,36 2-36 0 0,-1 1 1 0 0,1 2-1 0 0,7 3 36 0 0,6 1-37 0 0,-28-5 61 0 0,0 1 0 0 0,-1 2 0 0 0,1 0 0 0 0,-1 1-24 0 0,79 37 174 0 0,-37-15-100 0 0,-49-25-76 0 0,-1 0 0 0 0,1-1 0 0 0,0 0 1 0 0,0-1-1 0 0,1 0 0 0 0,-1-1 0 0 0,1-1 0 0 0,-1 0 0 0 0,2-1 2 0 0,71-5-113 0 0,-56 3 128 0 0,0 0 0 0 0,0 2 0 0 0,3 1-15 0 0,-9 2 31 0 0,0 0 1 0 0,0 1 0 0 0,-1 1-1 0 0,1 1 1 0 0,-1 2-1 0 0,8 3-31 0 0,27 9 0 0 0,-45-13 0 0 0,1-2 0 0 0,0 0 0 0 0,0 0 0 0 0,6 0 0 0 0,17 5 0 0 0,-24-7 32 0 0,1-1 0 0 0,0-1 0 0 0,0 0-1 0 0,0-1 1 0 0,-1-1 0 0 0,2 0-32 0 0,18 0 41 0 0,1 0-31 0 0,-22 0 10 0 0,-1 0-1 0 0,1 1 1 0 0,0 1 0 0 0,0 0 0 0 0,0 1-1 0 0,7 2-19 0 0,-8-1 24 0 0,1-1-1 0 0,-1 1 1 0 0,12-1-24 0 0,-8 0-7 0 0,8 2 11 0 0,-17-3 1 0 0,1 0 0 0 0,-1 0 0 0 0,1 0 0 0 0,0-1 0 0 0,-1 0 0 0 0,1 0 0 0 0,0 0 0 0 0,-1-1 0 0 0,1 0 0 0 0,4-2-5 0 0,36-5 84 0 0,-41 6-67 0 0,0 1 1 0 0,-1 0 0 0 0,1 0-1 0 0,0 1 1 0 0,4 0-18 0 0,18-3 66 0 0,-15 0-40 0 0,1 1-1 0 0,-1 1 0 0 0,1 0 1 0 0,-1 0-1 0 0,1 1 0 0 0,-1 1 1 0 0,1 1-1 0 0,-1-1 0 0 0,7 4-25 0 0,8 1 24 0 0,9 3 27 0 0,-30-6-25 0 0,-2-1-13 0 0,0 0 1 0 0,0-1-1 0 0,0 0 1 0 0,1 0-1 0 0,-1 0 1 0 0,1-1-14 0 0,27 1 10 0 0,-23 0-26 0 0,-5-1 8 0 0,0 0 0 0 0,-1 0 0 0 0,1 0 0 0 0,-1 0 0 0 0,1-1 0 0 0,2 0 8 0 0,22-3 4 0 0,-13 1 55 0 0,0 1 0 0 0,0 1 1 0 0,7 0-60 0 0,-4 5 39 0 0,-5 0 7 0 0,-2-2-3 0 0,4 5-32 0 0,-10-5-13 0 0,14 3 3 0 0,-13-4 10 0 0,-4-1 21 0 0,0-1 0 0 0,0 0 0 0 0,0 0 1 0 0,0 0-1 0 0,0-1 0 0 0,-1 1 0 0 0,1 0 0 0 0,1-2-32 0 0,7-3 68 0 0,15-5 156 0 0,-25 11-212 0 0,0 0 1 0 0,0 0-1 0 0,0 0 0 0 0,0 0 0 0 0,0 0 1 0 0,0 0-1 0 0,0 1 0 0 0,0-1 0 0 0,0 0 0 0 0,0 1 1 0 0,0-1-1 0 0,0 0-12 0 0,2 0 10 0 0,10 6 60 0 0,10 7-62 0 0,0 2 67 0 0,4 5 15 0 0,-5 0-90 0 0,-13-12 0 0 0,-4 0 0 0 0,7 5-2 0 0,-10-11 6 0 0,1 6 5 0 0,-2-5 34 0 0,-2 7-33 0 0,-1 0-10 0 0,1 1 0 0 0,-4 1 0 0 0,0-3 0 0 0,1 2 0 0 0,-2 3 0 0 0,4-12 0 0 0,0-1 0 0 0,-4 11 0 0 0,-1 11 0 0 0,3-14 0 0 0,3 2 0 0 0,-2-1 0 0 0,-2 0 0 0 0,3-5 0 0 0,-3 4 0 0 0,-5 19 0 0 0,8-16 0 0 0,-2-3 0 0 0,1 2 0 0 0,1-2 0 0 0,-2 2 0 0 0,-1-3 0 0 0,0 0 0 0 0,-2 7 0 0 0,7-14 0 0 0,-1 0 0 0 0,1 0 0 0 0,-1 1 0 0 0,1-1 0 0 0,-1 0 0 0 0,1 0 0 0 0,-1 0 0 0 0,0 0 0 0 0,0 0 0 0 0,1-1 0 0 0,-1 1 0 0 0,0 0 0 0 0,0 0 0 0 0,0 0 0 0 0,0-1 0 0 0,0 1 0 0 0,0 0 0 0 0,0-1 0 0 0,-5 6 0 0 0,5-4 0 0 0,-6 6 0 0 0,-4 1 0 0 0,8-8 0 0 0,0-1 0 0 0,-12 12 0 0 0,9-5 0 0 0,-12 21 0 0 0,14-23 0 0 0,-4 8 0 0 0,7-12 0 0 0,0 1 0 0 0,0 0 0 0 0,-1-1 0 0 0,1 1 0 0 0,0-1 0 0 0,-1 1 0 0 0,1-1 0 0 0,-1 1 0 0 0,0-1 0 0 0,1 0 0 0 0,-1 0 0 0 0,-1 1 0 0 0,2-2 0 0 0,0 0 0 0 0,0 0 0 0 0,1 1 0 0 0,-1-1 0 0 0,0 0 0 0 0,1 1 0 0 0,-1-1 0 0 0,1 1 0 0 0,-1-1 0 0 0,1 0 0 0 0,-1 1 0 0 0,0-1-1 0 0,1 1 1 0 0,-1 0 0 0 0,1-1 0 0 0,0 1 0 0 0,-1-1 0 0 0,1 1 0 0 0,-1 0 0 0 0,-3 6 12 0 0,3-7 44 0 0,1 0 24 0 0,0 0 11 0 0,0 0-11 0 0,0 0-12 0 0,0 0 4 0 0,1-4-40 0 0,0 0 0 0 0,-1 0 1 0 0,1 0-1 0 0,1 0 0 0 0,-1 1 1 0 0,1-1-1 0 0,-1 0 0 0 0,1 1 1 0 0,0-1-1 0 0,0 1 0 0 0,1-1-32 0 0,0-1 24 0 0,4-9 82 0 0,2-2-49 0 0,14-19 153 0 0,-18 26-156 0 0,0 0 1 0 0,1 0 0 0 0,1 1-1 0 0,-1 0 1 0 0,5-4-55 0 0,2-1 87 0 0,-10 10-59 0 0,1-1-1 0 0,-1 1 1 0 0,1 0 0 0 0,0 0-1 0 0,0 0 1 0 0,0 0-1 0 0,0 1 1 0 0,3-2-28 0 0,38-21 289 0 0,-17 7-49 0 0,3 1 0 0 0,-18 7-152 0 0,-11 9-79 0 0,0-1 0 0 0,0 1 0 0 0,0 0 0 0 0,0-1 0 0 0,0 1 0 0 0,1 0 0 0 0,-1 0 0 0 0,0 0-9 0 0,16-6 11 0 0,-16 7-9 0 0,-1-1 1 0 0,0 1 0 0 0,0 0-1 0 0,0-1 1 0 0,0 1-1 0 0,0-1 1 0 0,0 1 0 0 0,0-1-1 0 0,0 0 1 0 0,0 1-1 0 0,0-1 1 0 0,0 0 0 0 0,0 0-1 0 0,-1 0 1 0 0,1 1-1 0 0,0-1 1 0 0,0-1-3 0 0,3-3 9 0 0,-1 5-9 0 0,-1 0 0 0 0,8-7 0 0 0,-6-1 0 0 0,2 3 0 0 0,0-2 0 0 0,-4-1 0 0 0,3 0 0 0 0,4 3 0 0 0,-5-2 0 0 0,0-2 0 0 0,-2-1 3 0 0,-3 8-7 0 0,0 2-7 0 0,1-1 9 0 0,0 1 0 0 0,0-1 0 0 0,0 1 0 0 0,0-1 0 0 0,0 1 0 0 0,0-1 0 0 0,-1 1 0 0 0,1-1 0 0 0,0 1 0 0 0,0-1 0 0 0,-1 1 0 0 0,1-1 0 0 0,0 1 0 0 0,0 0 0 0 0,-1-1 0 0 0,1 1 0 0 0,-1-1 0 0 0,1 1 0 0 0,0 0 0 0 0,-1 0 0 0 0,1-1 0 0 0,-1 1 1 0 0,1 0-1 0 0,-1 0 0 0 0,1-1 0 0 0,0 1 0 0 0,-1 0 0 0 0,1 0 0 0 0,-1 0 0 0 0,1 0 0 0 0,-1-1 2 0 0,-1 1-10 0 0,-9-12-43 0 0,7 9 53 0 0,-5-7 0 0 0,9 10 0 0 0,0-1 0 0 0,0 0 0 0 0,-1 0 0 0 0,1 0 0 0 0,-1 0 0 0 0,1 1 0 0 0,-1-1 0 0 0,1 0 0 0 0,-1 0 0 0 0,1 1 0 0 0,-1-1 0 0 0,0 1 0 0 0,1-1 0 0 0,-1 0 0 0 0,0 1 0 0 0,0-1 0 0 0,1 1 0 0 0,-1-1 0 0 0,0 1 0 0 0,0 0 0 0 0,0-1 0 0 0,-5-2 0 0 0,2 0 0 0 0,-8-7 0 0 0,1 0 0 0 0,0-1 0 0 0,0-1 0 0 0,1 0 0 0 0,-3-4 0 0 0,12 14 0 0 0,-1-1 0 0 0,0 1 0 0 0,0 0 0 0 0,0 0 0 0 0,0 0 0 0 0,0 0 0 0 0,-1 1 0 0 0,1-1 0 0 0,0 1 0 0 0,-1-1 0 0 0,1 1 0 0 0,-1 0 0 0 0,0 0 0 0 0,-20-13 0 0 0,-7-6 0 0 0,-49-45 0 0 0,66 54 0 0 0,7 6 0 0 0,1 0 0 0 0,-1-1 0 0 0,1 0 0 0 0,0 0 0 0 0,0 0 0 0 0,0-1 0 0 0,1 1 0 0 0,0 1 0 0 0,0 0 0 0 0,-1 0 0 0 0,0 0 0 0 0,0 1 0 0 0,0-1 0 0 0,0 1 0 0 0,-1-1 0 0 0,0 0 0 0 0,0 0 0 0 0,1-1 0 0 0,-4-4 0 0 0,2 1 0 0 0,-1 1 0 0 0,0-1 0 0 0,0 2 0 0 0,0-1 0 0 0,-4-1 0 0 0,4 2 0 0 0,-3 0 5 0 0,10 7 2 0 0,-1 0 53 0 0,2 0 11 0 0,-1-1-17 0 0,-2-2-43 0 0,-1-1-11 0 0,-1 3 0 0 0,0-3 0 0 0,1-2 0 0 0,-1 1 0 0 0,1 1 11 0 0,6 5-7 0 0,0 0 1 0 0,-1 0 0 0 0,1 0-1 0 0,0 0 1 0 0,0-1 0 0 0,-1 1-1 0 0,1 0 1 0 0,0-1 0 0 0,0 0-1 0 0,0 1 1 0 0,0-1 0 0 0,1 0-5 0 0,17 4-3 0 0,-10 1 3 0 0,2-1 0 0 0,0 2 0 0 0,-1 0 0 0 0,9 6 0 0 0,9 5 0 0 0,-20-13 0 0 0,-1 1 0 0 0,0 0 0 0 0,0 0 0 0 0,-1 1 0 0 0,1 0 0 0 0,12 10 0 0 0,-13-10 0 0 0,0-1 0 0 0,-1 1 0 0 0,1 0 0 0 0,1 4 0 0 0,17 17 0 0 0,-18-20 0 0 0,0 0 0 0 0,0 1 0 0 0,0 0 0 0 0,-1 1 0 0 0,-1-1 0 0 0,1 1 0 0 0,-1 1 0 0 0,1 2 0 0 0,5 11 1 0 0,-8-17-13 0 0,0 0-1 0 0,0 0 0 0 0,0 1 1 0 0,-1-1-1 0 0,1 1 0 0 0,-1 5 13 0 0,1 1-52 0 0,-4-9 52 0 0,0-1-1 0 0,2-1 1 0 0,-1 0 0 0 0,0-1 0 0 0,0 1 0 0 0,0 0 0 0 0,-1 0 0 0 0,1 0 0 0 0,0 0 0 0 0,-1 0 0 0 0,1-1 0 0 0,-1 1 0 0 0,0 1 0 0 0,-1 5 0 0 0,2-3-9 0 0,-4 18-46 0 0,2-20 55 0 0,0 0 0 0 0,-2 11 0 0 0,3-4 0 0 0,1 1 0 0 0,0-2 0 0 0,0 2 0 0 0,1-2 0 0 0,2 2 0 0 0,-2-2 0 0 0,-2 3 0 0 0,-1-3 0 0 0,0 0 0 0 0,0-6 0 0 0,2-1-2 0 0,-1 0-1 0 0,0 0 1 0 0,1 0 0 0 0,-1 0-1 0 0,0 0 1 0 0,0 0 0 0 0,0 0-1 0 0,-1 0 1 0 0,1 0 0 0 0,-2 1 2 0 0,0 1-30 0 0,-16 25 19 0 0,11-18 11 0 0,-8 7 0 0 0,10-10 0 0 0,1 1 0 0 0,-1 0 0 0 0,2 1 0 0 0,-1-1 0 0 0,0 3 0 0 0,-1 6 0 0 0,-6 8 0 0 0,10-22 0 0 0,-13 11 0 0 0,1-6-11 0 0,7-5-53 0 0,3-1-12 0 0,0-1 0 0 0,0 1 0 0 0,0-1 0 0 0,-1 0 0 0 0,1 0 0 0 0,-5 1 76 0 0,-28 8-978 0 0,7 3-326 0 0,-5 2-1456 0 0,14-8-9 0 0,2 3-4992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25:48.0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1517 0 920 0 0,'-4'31'34'0'0,"3"-20"377"0"0,-1 0 0 0 0,1 0 1 0 0,-2 0-1 0 0,0 0 0 0 0,0 0 0 0 0,-3 6-411 0 0,-2-3 594 0 0,-1 0 0 0 0,0-1 1 0 0,-1-1-1 0 0,0 1 0 0 0,-12 9-594 0 0,-125 128 648 0 0,134-135-229 0 0,0 1-1 0 0,1 0 1 0 0,1 1 0 0 0,1 0 0 0 0,0 0-1 0 0,1 1 1 0 0,1 1 0 0 0,-2 7-419 0 0,-6 24 1019 0 0,2 0 1 0 0,-4 34-1020 0 0,15-68 66 0 0,-5 30 156 0 0,-3-1 1 0 0,-12 33-223 0 0,23-77 1 0 0,-15 39 151 0 0,-6 8-152 0 0,14-33 99 0 0,-1-1 0 0 0,-1 0 1 0 0,0 0-1 0 0,-10 10-99 0 0,-95 102 2335 0 0,100-112-2220 0 0,7-8-93 0 0,0 1 0 0 0,1 0 0 0 0,-1 0 0 0 0,-1 4-22 0 0,-107 178 519 0 0,109-180-484 0 0,-1 0 0 0 0,0 0-1 0 0,-1-1 1 0 0,0 0-1 0 0,-1 1-34 0 0,6-6 41 0 0,-1 0 1 0 0,0 0-1 0 0,0 0 0 0 0,-1 0 1 0 0,1-1-1 0 0,-1 1 0 0 0,1-1 0 0 0,-1-1 1 0 0,0 1-1 0 0,1 0 0 0 0,-1-1 0 0 0,-3 0-41 0 0,-19 3 268 0 0,11-2 106 0 0,1 0 0 0 0,-8-1-374 0 0,20-1 16 0 0,0 0 56 0 0,1 0-1 0 0,-1 0 0 0 0,0 0 1 0 0,1 1-1 0 0,-1-1 1 0 0,0 0-1 0 0,1 1 0 0 0,-1 0 1 0 0,1 0-1 0 0,-1-1 1 0 0,1 2-1 0 0,-1-1 0 0 0,1 0-71 0 0,0 0 142 0 0,-7 27 371 0 0,9-22-462 0 0,0 0 0 0 0,0 0 0 0 0,0 0 0 0 0,1 0 0 0 0,0 0 0 0 0,1 0 0 0 0,-1 0 0 0 0,2 2-51 0 0,-2-2 31 0 0,7 40-12 0 0,-6-33-15 0 0,0-1-1 0 0,0 1 0 0 0,3 6-3 0 0,3 9 27 0 0,-1-1-1 0 0,0 12-26 0 0,-2-26 0 0 0,-3-11 5 0 0,-1 1 1 0 0,-1-1-1 0 0,1 0 0 0 0,0 0 1 0 0,0 1-1 0 0,-1-1 1 0 0,1 1-1 0 0,-1-1 0 0 0,0 0 1 0 0,0 1-1 0 0,0-1 0 0 0,0 2-5 0 0,-2 12-79 0 0,2-14 34 0 0,0-1-110 0 0,-1-1 1 0 0,1 1-1 0 0,0 0 0 0 0,0-1 0 0 0,0 1 0 0 0,-1-1 0 0 0,1 1 0 0 0,0 0 0 0 0,-1-1 0 0 0,1 1 0 0 0,0-1 0 0 0,-1 1 0 0 0,1-1 0 0 0,-1 1 0 0 0,1-1 0 0 0,-1 1 1 0 0,1-1-1 0 0,-1 0 0 0 0,1 1 0 0 0,-1-1 0 0 0,0 0 0 0 0,1 1 0 0 0,-1-1 0 0 0,0 0 155 0 0,-1 1-2160 0 0,-4 4-4037 0 0</inkml:trace>
  <inkml:trace contextRef="#ctx0" brushRef="#br0" timeOffset="338.094">1 1356 17071 0 0,'6'1'74'0'0,"-2"-1"101"0"0,1 1 1 0 0,-1-1-1 0 0,0 1 0 0 0,1 0 0 0 0,-1 0 0 0 0,0 0 0 0 0,0 1 0 0 0,0 0 1 0 0,0-1-1 0 0,4 3-175 0 0,-4-1-5 0 0,1 0 0 0 0,-1 0 0 0 0,0 0 0 0 0,1 0 0 0 0,-1 0 0 0 0,-1 1 0 0 0,1 0 0 0 0,0 0 0 0 0,-1 0 0 0 0,0 0-1 0 0,0 1 1 0 0,0-1 0 0 0,1 4 5 0 0,20 54-829 0 0,-3 2 0 0 0,11 61 829 0 0,9 80-238 0 0,-13-79 1256 0 0,8 107-1018 0 0,-33-206 209 0 0,5 39 1692 0 0,0 57-1901 0 0,-3-100 1044 0 0,13-39-134 0 0,54-50-57 0 0,-22 21-1940 0 0,19-13 1087 0 0,-61 52-512 0 0,0 1 0 0 0,0 0-1 0 0,1 1 1 0 0,3-2 512 0 0,11-5-1831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27:13.1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6 758 4608 0 0,'0'0'353'0'0,"0"0"206"0"0,0 0 1725 0 0,0 0 777 0 0,0 0 156 0 0,0 0-230 0 0,0 0-1083 0 0,0 0-472 0 0,0 0-96 0 0,0 2-54 0 0,-3 16-232 0 0,1 0 0 0 0,1 0 0 0 0,1 0 0 0 0,2 12-1050 0 0,-1 11 332 0 0,-1 760 1591 0 0,3-771-2153 0 0,-3-27 150 0 0,0-3-10 0 0,2-1-29 0 0,2-1-1 0 0,1 0 1 0 0,-2 0-1 0 0,1 0 0 0 0,0 0 0 0 0,0-1 1 0 0,-1 1-1 0 0,1-1 0 0 0,-1 0 1 0 0,0 0-1 0 0,1-2 120 0 0,6-6-1008 0 0,-2-1 1 0 0,5-8 1007 0 0,-4 6-961 0 0,10-16-585 0 0,-3 4-494 0 0,1 1 0 0 0,1 1 1 0 0,1 1-1 0 0,7-6 2040 0 0,8-6-1733 0 0,-14 15 589 0 0,1 0 0 0 0,4-2 1144 0 0,-17 15 138 0 0,0 1-1 0 0,1 1 1 0 0,0 0-1 0 0,0 0 0 0 0,0 0 1 0 0,1 1-1 0 0,9-2-137 0 0,42-10 3830 0 0,-53 14-958 0 0,-11 3 474 0 0,-11 3-2010 0 0,-12 11-609 0 0,1 1 1 0 0,1 1-1 0 0,-2 4-727 0 0,-17 12-21 0 0,30-24 8 0 0,1 1 0 0 0,0 0-1 0 0,1 1 1 0 0,0 1 0 0 0,0 0-1 0 0,-1 3 14 0 0,-8 9-18 0 0,15-19 36 0 0,1-1 0 0 0,0 1-1 0 0,1 0 1 0 0,-1 0 0 0 0,1 0 0 0 0,0 0-1 0 0,0 0 1 0 0,-2 6-18 0 0,4-8 118 0 0,0 0 0 0 0,0 1-1 0 0,1-1 1 0 0,-1 0 0 0 0,1 0-1 0 0,-1 0 1 0 0,1 1 0 0 0,0-1-1 0 0,0 1-117 0 0,1-2 50 0 0,-1 0 0 0 0,0-1-1 0 0,1 1 1 0 0,-1-1 0 0 0,1 1 0 0 0,0-1-1 0 0,0 1 1 0 0,-1-1 0 0 0,1 1 0 0 0,0-1-1 0 0,0 0 1 0 0,0 1 0 0 0,1-1-1 0 0,-1 0 1 0 0,0 0 0 0 0,0 0 0 0 0,1 0-1 0 0,-1 0 1 0 0,2 1-50 0 0,5 3 1 0 0,2 0 1 0 0,-1-1-1 0 0,0 1 0 0 0,1-2 0 0 0,0 0 0 0 0,0 0 1 0 0,0 0-1 0 0,0-2 0 0 0,0 1 0 0 0,11-1-1 0 0,12 2 88 0 0,-27-2-231 0 0,0 0 0 0 0,-1-1 0 0 0,1 1 0 0 0,0-1 0 0 0,0-1 0 0 0,0 1-1 0 0,0-1 1 0 0,0 0 0 0 0,1-1 143 0 0,-4 1-1364 0 0,-3 1-373 0 0,0 0-78 0 0,5 0-9 0 0</inkml:trace>
  <inkml:trace contextRef="#ctx0" brushRef="#br0" timeOffset="340.14">339 1562 920 0 0,'23'6'-301'0'0,"3"1"3365"0"0,-20-6-299 0 0,0 1 0 0 0,1-2 0 0 0,-1 1-1 0 0,0-1 1 0 0,5 0-2765 0 0,-10 0 96 0 0,12 0 1542 0 0,1 1 0 0 0,-1 0 0 0 0,2 1-1638 0 0,-8 0 102 0 0,0-1 0 0 0,1 1 0 0 0,-1 1-1 0 0,0-1 1 0 0,0 1 0 0 0,0 0 0 0 0,0 1 0 0 0,-1 0-1 0 0,0 0 1 0 0,1 0-102 0 0,-2 0 65 0 0,0-1 0 0 0,0 1 0 0 0,-1 0-1 0 0,1 0 1 0 0,-1 1 0 0 0,0-1 0 0 0,-1 1-1 0 0,1 0 1 0 0,-1 0 0 0 0,0 0 0 0 0,0 0-1 0 0,0 0 1 0 0,-1 1 0 0 0,1-1 0 0 0,-1 1-1 0 0,0 1-64 0 0,1 10 96 0 0,0 0-1 0 0,-2 0 1 0 0,1 0-1 0 0,-2 0 1 0 0,0 0 0 0 0,-2 1-96 0 0,0-2-39 0 0,0-1 1 0 0,-1 0 0 0 0,-1 0-1 0 0,-1-1 1 0 0,-5 14 38 0 0,6-20-26 0 0,1 0-1 0 0,-1-1 1 0 0,-1 1 0 0 0,1-1-1 0 0,-1 0 1 0 0,-1 0 0 0 0,1-1-1 0 0,-1 1 1 0 0,0-1 0 0 0,-1-1-1 0 0,-2 3 27 0 0,-3-1 11 0 0,6-18 148 0 0,5 8-107 0 0,0 1 1 0 0,0-1-1 0 0,0 0 1 0 0,0 0-1 0 0,1 0 1 0 0,-1 0-1 0 0,1 1 1 0 0,0-1 0 0 0,0 0-1 0 0,0 0 1 0 0,0 0-1 0 0,0 0-52 0 0,1-7 256 0 0,-1 8-220 0 0,1 1 0 0 0,-1 0 0 0 0,1-1 0 0 0,0 1 0 0 0,-1 0 0 0 0,1 0 0 0 0,0 0 0 0 0,0 0 0 0 0,0 0 0 0 0,0 0 0 0 0,0 0 0 0 0,0 0 0 0 0,0 0 0 0 0,0 0 0 0 0,0 0 0 0 0,0 1 1 0 0,0-1-1 0 0,1 0 0 0 0,-1 1 0 0 0,0-1 0 0 0,1 1-36 0 0,0-1 83 0 0,3-1-35 0 0,0 0 0 0 0,-1 0 0 0 0,1 1 0 0 0,0 0 0 0 0,0 0 0 0 0,0 0 0 0 0,0 1 0 0 0,0 0-1 0 0,0 0 1 0 0,0 0 0 0 0,0 0 0 0 0,0 1 0 0 0,-1 0 0 0 0,1 0 0 0 0,0 0 0 0 0,0 1 0 0 0,0-1 0 0 0,-1 1 0 0 0,1 1-48 0 0,15 6 45 0 0,-1 1 1 0 0,0 2 0 0 0,16 12-46 0 0,-1-1-60 0 0,-19-13-285 0 0,-1-1-314 0 0,1 0 0 0 0,-1-1 0 0 0,1-1-1 0 0,1 0 1 0 0,-1-1 659 0 0,4-1-1843 0 0</inkml:trace>
  <inkml:trace contextRef="#ctx0" brushRef="#br0" timeOffset="807.013">1054 977 15664 0 0,'10'8'321'0'0,"-1"0"1"0"0,0 1 0 0 0,-1 1 0 0 0,0-1 0 0 0,-1 2-1 0 0,1-1 1 0 0,-2 1 0 0 0,2 4-322 0 0,0 0 497 0 0,-1 0 0 0 0,-1 0 0 0 0,-1 1 0 0 0,0 0-1 0 0,-1 0 1 0 0,0 0 0 0 0,-1 1 0 0 0,-2-1 0 0 0,1 5-497 0 0,-2-13 117 0 0,0 54 663 0 0,-5 18-780 0 0,0-15 125 0 0,1-9-219 0 0,-3 3 94 0 0,-22 107-71 0 0,28-134 71 0 0,1-32 1 0 0,0 0-1 0 0,0 0 0 0 0,0 0 0 0 0,1-1 0 0 0,-1 1 1 0 0,0 0-1 0 0,0 0 0 0 0,0 0 0 0 0,1 0 1 0 0,-1 0-1 0 0,0-1 0 0 0,0 1 0 0 0,0 0 1 0 0,1 0-1 0 0,-1 0 0 0 0,0 0 0 0 0,0 0 0 0 0,0 0 1 0 0,1 0-1 0 0,-1 0 0 0 0,0 0 0 0 0,0 0 1 0 0,1 0-1 0 0,-1 0 0 0 0,0 0 0 0 0,0 0 1 0 0,1 0-1 0 0,-1 0 0 0 0,0 0 0 0 0,0 0 0 0 0,0 0 1 0 0,1 0-1 0 0,-1 0 0 0 0,0 1 0 0 0,0-1 1 0 0,1 0-1 0 0,-1 0 0 0 0,0 0 0 0 0,0 0 1 0 0,0 0-1 0 0,0 1 0 0 0,1-1 0 0 0,-1 0 0 0 0,0 0 1 0 0,0 0-1 0 0,0 0 0 0 0,0 1 0 0 0,0-1 1 0 0,0 0-1 0 0,1 0 0 0 0,-1 1 0 0 0,0-1 0 0 0,0 0 1 0 0,0 0-1 0 0,0 0 0 0 0,0 1 0 0 0,0-1 1 0 0,0 0-1 0 0,0 0 0 0 0,0 1 0 0 0,0-1 1 0 0,0 0-1 0 0,0 0 0 0 0,0 1 0 0 0,0-1 0 0 0,0 0 3 0 0,5-5 59 0 0,-1 0 0 0 0,1 0 0 0 0,-1 0 0 0 0,0-1 1 0 0,0 1-1 0 0,2-6-62 0 0,9-12 136 0 0,-2 4-118 0 0,-1-1 1 0 0,6-16-19 0 0,-11 21 17 0 0,1 0 1 0 0,0 0 0 0 0,1 1-1 0 0,1 0 1 0 0,0 0 0 0 0,2-1-18 0 0,-2 3 9 0 0,-1 1 19 0 0,-8 10 100 0 0,-1 1 5 0 0,0 0-5 0 0,0 0 4 0 0,2 13 168 0 0,-3 4-250 0 0,-1 0-1 0 0,-1 0 1 0 0,-1 0-1 0 0,0 0 1 0 0,-1 0-1 0 0,-6 12-49 0 0,-7 27 7 0 0,12-33-7 0 0,1 1-1 0 0,0 4 1 0 0,4-18 2 0 0,0-1 0 0 0,1 1 0 0 0,0 0 0 0 0,0 0 0 0 0,1 0 0 0 0,1 1-2 0 0,-2-10 2 0 0,0-1 0 0 0,0 1 1 0 0,0-1-1 0 0,1 0 0 0 0,-1 1 1 0 0,0-1-1 0 0,1 0 0 0 0,-1 1 1 0 0,0-1-1 0 0,0 0 0 0 0,1 1 0 0 0,-1-1 1 0 0,1 0-1 0 0,-1 0 0 0 0,0 1 1 0 0,1-1-1 0 0,-1 0 0 0 0,0 0 1 0 0,1 0-1 0 0,-1 1 0 0 0,1-1 0 0 0,-1 0 1 0 0,1 0-1 0 0,-1 0-2 0 0,2 0 9 0 0,2 3 0 0 0,-1-2 0 0 0,1 1 0 0 0,0 0 0 0 0,0-1 0 0 0,-1 0 0 0 0,1 1 0 0 0,0-2 0 0 0,0 1 0 0 0,0 0 0 0 0,2-1-9 0 0,40-1 131 0 0,-14-1-91 0 0,-2 2-280 0 0,0-2 0 0 0,-1-2 0 0 0,24-5 240 0 0,-49 8-318 0 0,-1 0 0 0 0,0 0 0 0 0,0 0 0 0 0,-1 0 0 0 0,1-1 0 0 0,0 1 0 0 0,0-1-1 0 0,-1 0 1 0 0,1 0 0 0 0,-1 0 0 0 0,1 0 0 0 0,-1 0 318 0 0,8-6-1943 0 0</inkml:trace>
  <inkml:trace contextRef="#ctx0" brushRef="#br0" timeOffset="1145.06">1628 1631 456 0 0,'1'4'5'0'0,"1"-1"-1"0"0,-1 1 1 0 0,1-1 0 0 0,0 0 0 0 0,0 1-1 0 0,0-1 1 0 0,0 0 0 0 0,1 1-5 0 0,14 20 3906 0 0,-3 2 231 0 0,-7-15-825 0 0,-1-1-1 0 0,-1 1 1 0 0,3 7-3312 0 0,-7-13 394 0 0,1 0 0 0 0,-1 0 0 0 0,0 0 0 0 0,0 0-1 0 0,-1 0 1 0 0,1 4-394 0 0,-1-4 144 0 0,0 1 0 0 0,1-1 0 0 0,0 0-1 0 0,1 1 1 0 0,-1 0-144 0 0,4 21 373 0 0,-4-1 358 0 0,3 23-731 0 0,1-17-2583 0 0,-3-13-1719 0 0,-1-2-2479 0 0</inkml:trace>
  <inkml:trace contextRef="#ctx0" brushRef="#br0" timeOffset="2203.061">2392 580 15200 0 0,'0'0'1172'0'0,"0"0"-547"0"0,0 0 549 0 0,0 0 325 0 0,0 0 62 0 0,0 0-121 0 0,0 0-538 0 0,-1 1-241 0 0,-1 2-510 0 0,1-1 0 0 0,-1 1 0 0 0,0-1 0 0 0,0 1 0 0 0,0-1 0 0 0,0 0 0 0 0,0 1 0 0 0,-1-1 0 0 0,1-1 0 0 0,-2 2-151 0 0,-29 18 246 0 0,32-20-222 0 0,-239 140 668 0 0,239-141-689 0 0,-12 7 24 0 0,2 1 0 0 0,-1-1 0 0 0,1 2 0 0 0,-2 2-27 0 0,10-9 19 0 0,0 1 0 0 0,1-1 0 0 0,-1 1 0 0 0,1 0 0 0 0,0 0 0 0 0,0 0 0 0 0,0 1 0 0 0,0-1 0 0 0,0 0 0 0 0,1 1 0 0 0,-1-1 0 0 0,1 1 0 0 0,0-1 0 0 0,0 1 0 0 0,1 0 0 0 0,-1-1 0 0 0,1 1 0 0 0,-1 1-19 0 0,-1 14 100 0 0,1-15-71 0 0,1 0-1 0 0,-1-1 1 0 0,1 1 0 0 0,0 0-1 0 0,0 0 1 0 0,0 3-29 0 0,5 25 141 0 0,0 10 193 0 0,2 1 1 0 0,2-1-1 0 0,5 8-334 0 0,-2-9 168 0 0,-3 0-1 0 0,-1 0-167 0 0,1 4 169 0 0,2 0-169 0 0,1-7 176 0 0,-2 1 0 0 0,-2 1 0 0 0,-2-1 0 0 0,-1 5-176 0 0,2 3 173 0 0,-1-13 6 0 0,-5-31-149 0 0,-1-1 1 0 0,1 1-1 0 0,0 0 0 0 0,-1-1 0 0 0,1 1 0 0 0,0 0 1 0 0,1-1-1 0 0,-1 1 0 0 0,1 1-30 0 0,-1-3 96 0 0,8 2 93 0 0,-5-3-152 0 0,0 0-1 0 0,1 0 0 0 0,-1 0 0 0 0,0-1 0 0 0,1 0 1 0 0,-1 1-1 0 0,0-2 0 0 0,0 1 0 0 0,3-1-36 0 0,7-3 9 0 0,-6 4 3 0 0,0-1 1 0 0,0 1-1 0 0,0 0 1 0 0,0 0-1 0 0,0 1 1 0 0,0 0-1 0 0,0 1 0 0 0,0 0 1 0 0,0 0-1 0 0,1 1-12 0 0,4 1 15 0 0,0 1-1 0 0,0 1 0 0 0,0 0 1 0 0,0 1-1 0 0,6 4-14 0 0,2 3-29 0 0,-10-7-327 0 0,0 0 0 0 0,0 0 0 0 0,0-1 0 0 0,1 0 0 0 0,0-1 0 0 0,0 0 0 0 0,0-1 356 0 0,-11-2-151 0 0,-1-1 0 0 0,1 0 0 0 0,0 0 0 0 0,-1 1 0 0 0,1-1 0 0 0,0 0 0 0 0,-1 0 0 0 0,1 0 0 0 0,0 0 0 0 0,-1 0 0 0 0,1 0 0 0 0,0 0 0 0 0,0 0 0 0 0,-1 0 0 0 0,1 0 1 0 0,0 0-1 0 0,-1-1 0 0 0,1 1 0 0 0,0 0 0 0 0,-1 0 0 0 0,1-1 0 0 0,-1 1 0 0 0,1 0 0 0 0,0-1 0 0 0,-1 1 0 0 0,1-1 0 0 0,-1 1 0 0 0,1 0 0 0 0,-1-1 0 0 0,1 0 0 0 0,-1 1 0 0 0,1-1 0 0 0,-1 1 0 0 0,0-1 0 0 0,1 1 0 0 0,-1-1 0 0 0,0 0 1 0 0,1 1-1 0 0,-1-1 0 0 0,0 0 0 0 0,0 1 151 0 0,5-9-8305 0 0</inkml:trace>
  <inkml:trace contextRef="#ctx0" brushRef="#br0" timeOffset="2745.807">2493 704 3224 0 0,'1'3'41'0'0,"1"0"0"0"0,0-1 0 0 0,0 1 0 0 0,0-1 1 0 0,0 1-1 0 0,1-1 0 0 0,0 1-41 0 0,-1-1 571 0 0,-1 0 1 0 0,1 1-1 0 0,-1-1 0 0 0,0 0 1 0 0,1 1-1 0 0,-1-1 0 0 0,0 1 1 0 0,0-1-1 0 0,-1 1 1 0 0,1 0-1 0 0,0 1-571 0 0,4 13 4333 0 0,1-1-2935 0 0,-1 1-1 0 0,0-1 1 0 0,-1 1-1 0 0,-1 0 1 0 0,0 9-1398 0 0,4 88 1077 0 0,-5-49-234 0 0,0 57-346 0 0,-2-51-31 0 0,3 3-466 0 0,-3-34 355 0 0,-1-33-240 0 0,0 0 1 0 0,1 0-1 0 0,0 0 0 0 0,1 0 1 0 0,0 0-1 0 0,0 0 1 0 0,0-1-1 0 0,2 6-115 0 0,-3-11 9 0 0,1-1 1 0 0,-1 0-1 0 0,1 0 0 0 0,-1 0 0 0 0,0 0 0 0 0,1 0 0 0 0,-1-1 0 0 0,1 1 1 0 0,-1 0-1 0 0,0 0 0 0 0,1 0 0 0 0,-1 0 0 0 0,0 0 0 0 0,1 0 0 0 0,-1-1 1 0 0,0 1-1 0 0,1 0 0 0 0,-1 0 0 0 0,0-1 0 0 0,1 1 0 0 0,-1 0 0 0 0,0 0 0 0 0,0-1 1 0 0,1 1-1 0 0,-1 0 0 0 0,0-1 0 0 0,0 1 0 0 0,0 0-9 0 0,6-8 0 0 0,-1 1 0 0 0,0-1 0 0 0,0 0 0 0 0,-1-1 0 0 0,0 1 0 0 0,-1-1 0 0 0,2-6 0 0 0,4-16 0 0 0,2-19 0 0 0,-9 39 0 0 0,4-23 0 0 0,-2 0 0 0 0,-1-1 0 0 0,-2-20 0 0 0,-1 55 0 0 0,0 0 0 0 0,0 0 0 0 0,0 0-1 0 0,0-1 1 0 0,0 1 0 0 0,0 0 0 0 0,0 0-1 0 0,0-1 1 0 0,0 1 0 0 0,0 0 0 0 0,0 0-1 0 0,0 0 1 0 0,0-1 0 0 0,0 1 0 0 0,0 0 0 0 0,0 0-1 0 0,0 0 1 0 0,1-1 0 0 0,-1 1 0 0 0,0 0-1 0 0,0 0 1 0 0,0 0 0 0 0,0 0 0 0 0,1 0-1 0 0,-1-1 1 0 0,0 1 0 0 0,0 0 0 0 0,0 0-1 0 0,0 0 1 0 0,1 0 0 0 0,-1 0 0 0 0,0 0 0 0 0,0 0-1 0 0,0 0 1 0 0,1 0 0 0 0,-1-1 0 0 0,0 1-1 0 0,0 0 1 0 0,1 0 0 0 0,-1 0 0 0 0,0 0-1 0 0,0 0 1 0 0,0 0 0 0 0,1 1 0 0 0,-1-1 0 0 0,0 0-1 0 0,0 0 1 0 0,0 0 0 0 0,1 0 0 0 0,-1 0-1 0 0,0 0 1 0 0,0 0 0 0 0,0 0 0 0 0,1 0-1 0 0,-1 1 1 0 0,0-1 0 0 0,0 0 0 0 0,0 0 0 0 0,0 0-1 0 0,1 0 1 0 0,-1 0 0 0 0,0 1 0 0 0,0-1-1 0 0,0 0 1 0 0,0 0 0 0 0,0 0 0 0 0,0 1-1 0 0,0-1 1 0 0,1 0 0 0 0,3 5-43 0 0,-1 0-1 0 0,1 0 0 0 0,0 0 1 0 0,-1 1-1 0 0,0-1 0 0 0,-1 1 1 0 0,1 1 43 0 0,7 13-120 0 0,13 23 353 0 0,-21-43-300 0 0,0 0 0 0 0,0 0 0 0 0,0 0 0 0 0,0-1 0 0 0,0 1-1 0 0,0-1 1 0 0,0 1 0 0 0,0-1 0 0 0,1 0 67 0 0,-3 1-33 0 0,2-1-22 0 0,1 0 1 0 0,-1 0-1 0 0,0 0 1 0 0,0 0-1 0 0,1 0 1 0 0,-1-1-1 0 0,0 1 1 0 0,0-1-1 0 0,-1 0 1 0 0,1 0-1 0 0,0 0 1 0 0,-1 1-1 0 0,1-1 1 0 0,-1-1-1 0 0,1 1 1 0 0,-1 0-1 0 0,0-1 55 0 0,4-7 191 0 0,0-1 0 0 0,-1 1 0 0 0,1-5-191 0 0,4-10-117 0 0,7-27-364 0 0,-6 19 557 0 0,-4 11 246 0 0,-5 17-245 0 0,0 1 1 0 0,0-1-1 0 0,0 1 1 0 0,1-1-1 0 0,-1 1 1 0 0,1 0 0 0 0,0 0-1 0 0,1 0 1 0 0,-1 0-1 0 0,3-2-77 0 0,-4 4 95 0 0,-1 2 17 0 0,3 1-34 0 0,0 1 1 0 0,-1-1-1 0 0,1 1 0 0 0,0-1 1 0 0,-1 1-1 0 0,1 0 0 0 0,-1 0 1 0 0,0 0-1 0 0,1 1-78 0 0,1 1 68 0 0,-1 0 1 0 0,0 1-1 0 0,0-1 0 0 0,0 1 0 0 0,-1 0 0 0 0,1-1 0 0 0,1 6-68 0 0,12 38 237 0 0,-10-29-149 0 0,5 24 110 0 0,6 36-198 0 0,-5-18 354 0 0,-1-5-37 0 0,-7-33-557 0 0,0-1 0 0 0,1 1 1 0 0,2-1-1 0 0,0 0 0 0 0,6 10 240 0 0,3-12-786 0 0,-14-19-373 0 0,11-6-3020 0 0,-3-5-3328 0 0</inkml:trace>
  <inkml:trace contextRef="#ctx0" brushRef="#br0" timeOffset="3094.593">3256 793 16847 0 0,'7'5'276'0'0,"-1"1"-1"0"0,0-1 0 0 0,0 1 0 0 0,-1 1 0 0 0,0-1 1 0 0,0 1-1 0 0,0-1 0 0 0,-1 1 0 0 0,0 1 0 0 0,0-1 0 0 0,-1 1 1 0 0,0-1-1 0 0,0 1 0 0 0,0 0 0 0 0,-1 0 0 0 0,-1 0 0 0 0,1 0 1 0 0,-1 5-276 0 0,2 26 1363 0 0,0-14-844 0 0,-2 0 0 0 0,0 0 0 0 0,-2 2-519 0 0,-16 188 1217 0 0,17-205-1074 0 0,-1-1 0 0 0,2 1-1 0 0,-1 0 1 0 0,2-1 0 0 0,-1 1 0 0 0,1-1 0 0 0,1 1 0 0 0,1 4-143 0 0,-1-10 262 0 0,6 1-60 0 0,-4-2-78 0 0,1 0 1 0 0,0 0-1 0 0,0 0 0 0 0,0 0 0 0 0,0-1 1 0 0,1 0-1 0 0,-1-1 0 0 0,4 1-124 0 0,-4-1-11 0 0,25 3-217 0 0,1-2 0 0 0,20-1 228 0 0,-51-1-726 0 0,-1 0-46 0 0,0 0-131 0 0,5-15-3818 0 0,-5 13 3034 0 0</inkml:trace>
  <inkml:trace contextRef="#ctx0" brushRef="#br0" timeOffset="3513.857">3917 1194 18863 0 0,'39'24'2166'0'0,"-37"-23"-1521"0"0,-2-1 203 0 0,0 0 31 0 0,0 0-94 0 0,0 0-424 0 0,-1 1-331 0 0,1 1 0 0 0,-1-1 0 0 0,1 1 0 0 0,-1-1-1 0 0,1 1 1 0 0,-1-1 0 0 0,0 1 0 0 0,0-1 0 0 0,0 0 0 0 0,0 1 0 0 0,0-1-1 0 0,0 0 1 0 0,0 0 0 0 0,0 0 0 0 0,-2 1-30 0 0,-20 15-12 0 0,-17 7 156 0 0,18-15 70 0 0,17-8-170 0 0,1 1-1 0 0,-1 0 1 0 0,0 0 0 0 0,1 0-1 0 0,-1 1-43 0 0,-22 11 0 0 0,10-4-14 0 0,16-9-57 0 0,1-1-4 0 0,5 5 178 0 0,-3-4-98 0 0,-1 1 1 0 0,0-1 0 0 0,1 1-1 0 0,-1-1 1 0 0,1 0-1 0 0,-1 0 1 0 0,1 1-1 0 0,0-1 1 0 0,-1 0-1 0 0,1-1 1 0 0,0 1 0 0 0,0 0-1 0 0,0 0-5 0 0,33 10 6 0 0,-29-10-7 0 0,1 1 0 0 0,0 0 1 0 0,-1 1-1 0 0,1-1 0 0 0,-1 1 0 0 0,6 4 1 0 0,3 1 0 0 0,-14-7 0 0 0,1 0 0 0 0,0 0 0 0 0,-1 0 0 0 0,1 0 0 0 0,-1 0 0 0 0,1 0 0 0 0,-1 0 0 0 0,1 1 0 0 0,-1-1 0 0 0,1 1 0 0 0,-1-1 0 0 0,7 9 0 0 0,0 0 0 0 0,-1 0 0 0 0,0 2 0 0 0,-4-9 0 0 0,-2 1 0 0 0,1 0 0 0 0,0 0 0 0 0,-1 0 0 0 0,1 1 0 0 0,-1-1 0 0 0,0 0 0 0 0,-1 0 0 0 0,1 1 0 0 0,-1-1 0 0 0,0 1 0 0 0,0 9 0 0 0,-1-1 0 0 0,0 1 0 0 0,-1 0 0 0 0,-1-1 0 0 0,-1 3 0 0 0,3-10 0 0 0,-1 0 0 0 0,0 0 0 0 0,-1 0 0 0 0,1 0 0 0 0,-1-1 0 0 0,0 1 0 0 0,-1-1 0 0 0,1 0 0 0 0,-1 0 0 0 0,0 0 0 0 0,-1 0 0 0 0,-2 2 0 0 0,1-1-2 0 0,0-1 0 0 0,-1 0 0 0 0,1 0 0 0 0,-1-1 1 0 0,0 0-1 0 0,0 0 0 0 0,-1-1 0 0 0,1 1 0 0 0,-1-2 0 0 0,0 1 0 0 0,-6 0 2 0 0,12-3-54 0 0,1 1 1 0 0,-1-1-1 0 0,0 0 0 0 0,1-1 1 0 0,-1 1-1 0 0,0 0 1 0 0,1 0-1 0 0,-1-1 0 0 0,0 1 1 0 0,1-1-1 0 0,-1 1 0 0 0,1-1 1 0 0,-1 0-1 0 0,0 0 1 0 0,1 0-1 0 0,0 0 0 0 0,-1 0 1 0 0,1 0-1 0 0,0 0 0 0 0,-1 0 1 0 0,1 0-1 0 0,0 0 1 0 0,0-1 53 0 0,-2-2-594 0 0,0 0 1 0 0,1 0 0 0 0,-1 0-1 0 0,1 0 1 0 0,0-1 0 0 0,1 1-1 0 0,-2-4 594 0 0,-2-8-1696 0 0</inkml:trace>
  <inkml:trace contextRef="#ctx0" brushRef="#br0" timeOffset="3865.123">4395 1040 15056 0 0,'0'7'123'0'0,"0"0"125"0"0,0 0 1 0 0,1 0-1 0 0,-1 0 0 0 0,2 0 1 0 0,0 4-249 0 0,-1-5 30 0 0,0 0-1 0 0,-1 0 1 0 0,0 0 0 0 0,0 0 0 0 0,0-1 0 0 0,-1 1 0 0 0,1 0-1 0 0,-1 0 1 0 0,-1-1 0 0 0,0 3-30 0 0,-4 13 94 0 0,-2-1 0 0 0,-2 3-94 0 0,5-11 116 0 0,-9 19 286 0 0,-2-1-1 0 0,-1 0 0 0 0,-2-2 1 0 0,-15 19-402 0 0,24-31-43 0 0,-1-1 0 0 0,2 1 0 0 0,-1 4 43 0 0,-3 9-5642 0 0,12-28 104 0 0</inkml:trace>
  <inkml:trace contextRef="#ctx0" brushRef="#br0" timeOffset="4302.982">4464 1380 5528 0 0,'0'0'422'0'0,"0"0"240"0"0,0 0 2032 0 0,-1-1 916 0 0,-1-3-2203 0 0,-1 1 0 0 0,1-1 0 0 0,-1 1 0 0 0,0 0 0 0 0,-3-2-1407 0 0,-20-15 2714 0 0,-34-13-3111 0 0,29 17 1184 0 0,-56-30 36 0 0,45 20-758 0 0,21 11-302 0 0,-20-17-1975 0 0,18 13-5538 0 0</inkml:trace>
  <inkml:trace contextRef="#ctx0" brushRef="#br0" timeOffset="5099.68">4377 620 8288 0 0,'1'0'381'0'0,"6"3"-235"0"0,-5-2-114 0 0,0 0-1 0 0,1 0 0 0 0,-1-1 1 0 0,1 1-1 0 0,-1-1 1 0 0,1 1-1 0 0,-1-1 0 0 0,1 0 1 0 0,-1 0-1 0 0,1 0 0 0 0,-1 0 1 0 0,3-1-32 0 0,-1 1 80 0 0,16-4 3819 0 0,0 0 0 0 0,0-2 0 0 0,11-4-3899 0 0,91-31 4242 0 0,-114 38-4187 0 0,-2 1 112 0 0,0-1 0 0 0,0 1-1 0 0,0 1 1 0 0,0-1 0 0 0,1 1-1 0 0,-1 0 1 0 0,1 0-1 0 0,-1 1 1 0 0,1 0 0 0 0,-1 0-1 0 0,1 1 1 0 0,-1-1 0 0 0,0 2-1 0 0,3-1-166 0 0,8 3 72 0 0,-11-4 112 0 0,-1 13 24 0 0,-3-10-210 0 0,0 0 0 0 0,0 1 0 0 0,-1 0 0 0 0,1-1 0 0 0,-1 1 0 0 0,0 0 0 0 0,0 0 0 0 0,0 0 0 0 0,-1-1 0 0 0,1 1 1 0 0,-1 2 1 0 0,0 9-30 0 0,-1 0 1 0 0,-1 8 29 0 0,1-11-13 0 0,0 1 0 0 0,0 1-1 0 0,2 7 14 0 0,8 52 24 0 0,4 0 0 0 0,2-1 0 0 0,4-1 0 0 0,3 0 0 0 0,18 37-24 0 0,-24-69-92 0 0,9 41 92 0 0,-19-59-11 0 0,-2 0 1 0 0,0 0-1 0 0,-2 0 0 0 0,0 19 11 0 0,-1-35-6 0 0,-1 1-1 0 0,-1-1 0 0 0,1 1 0 0 0,-1-1 0 0 0,0 1 0 0 0,0-1 0 0 0,0 0 0 0 0,-1 1 0 0 0,0-1 0 0 0,0 0 0 0 0,-1 0 0 0 0,1 0 0 0 0,-1 0 0 0 0,0-1 0 0 0,0 1 0 0 0,0-1 0 0 0,-1 1 1 0 0,0-1-1 0 0,0 0 0 0 0,0-1 0 0 0,0 1 0 0 0,0-1 0 0 0,-1 0 0 0 0,0 0 0 0 0,1 0 0 0 0,-1 0 0 0 0,0-1 0 0 0,0 0 0 0 0,-1 0 0 0 0,1 0 0 0 0,0-1 0 0 0,-1 0 0 0 0,1 0 0 0 0,-3 0 7 0 0,-17 3-30 0 0,-1-2-1 0 0,0-1 0 0 0,1 0 1 0 0,-22-4 30 0 0,29 3-824 0 0,-4-1-6783 0 0,7-4-628 0 0</inkml:trace>
  <inkml:trace contextRef="#ctx0" brushRef="#br0" timeOffset="5635.801">5484 514 20671 0 0,'0'0'46'0'0,"0"1"-1"0"0,0-1 0 0 0,0 1 1 0 0,0-1-1 0 0,0 0 0 0 0,1 1 1 0 0,-1-1-1 0 0,0 1 0 0 0,0-1 0 0 0,0 0 1 0 0,1 1-1 0 0,-1-1 0 0 0,0 0 1 0 0,1 1-1 0 0,-1-1 0 0 0,0 0 1 0 0,1 1-1 0 0,-1-1 0 0 0,0 0 1 0 0,1 0-1 0 0,-1 0 0 0 0,1 1 0 0 0,-1-1 1 0 0,0 0-1 0 0,1 0 0 0 0,-1 0 1 0 0,1 0-1 0 0,-1 0 0 0 0,1 0 1 0 0,-1 0-1 0 0,0 0 0 0 0,1 0 1 0 0,-1 0-1 0 0,1 0 0 0 0,-1 0-45 0 0,0 0-2 0 0,2 0 501 0 0,-2 0-238 0 0,0 0 227 0 0,0 0 138 0 0,0 0 22 0 0,0 2-612 0 0,-1 0 1 0 0,0 0 0 0 0,0 0-1 0 0,1 0 1 0 0,-1-1 0 0 0,0 1-1 0 0,0 0 1 0 0,-1-1 0 0 0,1 1-1 0 0,0-1 1 0 0,-1 1 0 0 0,1-1-1 0 0,0 1 1 0 0,-1-1 0 0 0,0 0-1 0 0,1 0 1 0 0,-1 0 0 0 0,0 0-1 0 0,1 0 1 0 0,-2 0-37 0 0,-6 5 49 0 0,-37 23-49 0 0,35-21 0 0 0,-1 0 0 0 0,-8 4 0 0 0,-6 4 0 0 0,-48 23 0 0 0,57-29 0 0 0,15-9 0 0 0,-1 0 0 0 0,0 0 0 0 0,1 1 0 0 0,-1-1 0 0 0,1 1 0 0 0,-1-1 0 0 0,1 1 0 0 0,0 0 0 0 0,0 0 0 0 0,0 0 0 0 0,0 1 0 0 0,0-1 0 0 0,0 0 0 0 0,1 1 0 0 0,-1-1 0 0 0,0 1 0 0 0,-3 11 222 0 0,1 0 0 0 0,0 0 1 0 0,1 0-1 0 0,1 0 0 0 0,-1 13-222 0 0,1 8 148 0 0,2 1 1 0 0,1-1-1 0 0,2 0 0 0 0,4 13-148 0 0,-3-19 168 0 0,-1-6-172 0 0,1 1-1 0 0,2-1 1 0 0,0-1 0 0 0,1 1-1 0 0,2-1 1 0 0,0 0 0 0 0,7 10 4 0 0,10 28 133 0 0,-8-22 172 0 0,-17-35-193 0 0,-1-3-3 0 0,0 0-11 0 0,0 0-9 0 0,1 0-66 0 0,-1 1 0 0 0,0-1-1 0 0,0 1 1 0 0,1-1 0 0 0,-1 0-1 0 0,0 1 1 0 0,0-1 0 0 0,1 1 0 0 0,-1-1-1 0 0,1 0 1 0 0,-1 1 0 0 0,0-1-1 0 0,1 0 1 0 0,-1 1 0 0 0,1-1-1 0 0,-1 0 1 0 0,1 1 0 0 0,-1-1 0 0 0,1 0-1 0 0,-1 0 1 0 0,1 0 0 0 0,-1 0-1 0 0,1 0 1 0 0,-1 1 0 0 0,1-1 0 0 0,-1 0-23 0 0,17 0 701 0 0,-12 0-677 0 0,6-2 0 0 0,-9 1-53 0 0,0 1 0 0 0,-1-1 0 0 0,1 1 0 0 0,0 0 0 0 0,-1 0 0 0 0,1-1 0 0 0,-1 1 0 0 0,1 0-1 0 0,0 1 1 0 0,1-1 29 0 0,3 1 21 0 0,0 1-1 0 0,1 0 0 0 0,-1 0 1 0 0,0 0-1 0 0,0 1 0 0 0,0 0 1 0 0,-1 0-1 0 0,1 0 0 0 0,-1 1 1 0 0,1 0-1 0 0,-1 0 0 0 0,0 0 1 0 0,-1 1-1 0 0,1 0 0 0 0,-1-1 1 0 0,0 2-1 0 0,0-1 0 0 0,-1 0 1 0 0,1 1-1 0 0,0 3-20 0 0,-3-8 0 0 0,4 9-6 0 0,0 0 1 0 0,0 1-1 0 0,-1-1 0 0 0,-1 1 1 0 0,0-1-1 0 0,0 1 0 0 0,-1 0 1 0 0,0 6 5 0 0,-2-15-196 0 0,0-2-551 0 0,0 0-213 0 0,0 0-37 0 0,-1-2-159 0 0,-2-5-628 0 0,-1-4-267 0 0</inkml:trace>
  <inkml:trace contextRef="#ctx0" brushRef="#br0" timeOffset="6028.227">5743 657 17503 0 0,'0'0'803'0'0,"0"0"-18"0"0,1 0-501 0 0,6 3-252 0 0,5 3 267 0 0,-10-3-78 0 0,-1 0-10 0 0,3 2 190 0 0,-1-2-107 0 0,0 1 1 0 0,-1-1-1 0 0,1 1 1 0 0,-1-1 0 0 0,0 1-1 0 0,0 0 1 0 0,0 0-1 0 0,-1 0 1 0 0,2 3-295 0 0,25 82 1760 0 0,-20-56-1511 0 0,20 91 743 0 0,-27-118-908 0 0,1 0 1 0 0,0 0-1 0 0,0 0 0 0 0,0-1 0 0 0,1 1 0 0 0,0 0 1 0 0,0-1-1 0 0,0 0 0 0 0,1 1 0 0 0,-1-1 1 0 0,2-1-1 0 0,-1 1-84 0 0,-2-3 37 0 0,-1 0 0 0 0,1-1 0 0 0,0 1 0 0 0,0-1 0 0 0,0 1 0 0 0,0-1 0 0 0,0 0 0 0 0,0 0 1 0 0,0 0-1 0 0,0 0 0 0 0,1 0 0 0 0,-1 0 0 0 0,0-1 0 0 0,0 1 0 0 0,1-1 0 0 0,-1 1 0 0 0,1-1 0 0 0,-1 0 0 0 0,0 0 0 0 0,1 0 1 0 0,-1 0-1 0 0,0 0 0 0 0,1-1 0 0 0,-1 1 0 0 0,0-1 0 0 0,1 0 0 0 0,-1 0 0 0 0,0 1 0 0 0,0-1 0 0 0,1-1 0 0 0,-1 1 0 0 0,1-1-37 0 0,6-3 80 0 0,-3 1-23 0 0,0 0 0 0 0,0 1 0 0 0,-1-2 0 0 0,1 1 0 0 0,-1-1 0 0 0,4-5-57 0 0,17-24 68 0 0,-2-1 0 0 0,-2-1 0 0 0,16-35-68 0 0,-33 60 129 0 0,0-1 0 0 0,-1 0 1 0 0,0-2-130 0 0,5-15 181 0 0,-6 19-348 0 0,0 1 0 0 0,0-1 0 0 0,-1 0 0 0 0,1-3 167 0 0,-3 8-423 0 0,0 1 0 0 0,1 0 0 0 0,-1 0 0 0 0,-1 0 0 0 0,1 0 0 0 0,-1 0 0 0 0,1 0 0 0 0,-1 0 0 0 0,0 0 0 0 0,-1 0 0 0 0,1 0 0 0 0,-1-1 423 0 0,-3-6-6053 0 0,1 2-1637 0 0</inkml:trace>
  <inkml:trace contextRef="#ctx0" brushRef="#br0" timeOffset="6393.423">5934 1121 11520 0 0,'11'26'1216'0'0,"4"19"-1216"0"0,0-1 368 0 0,17 59 8418 0 0,-22-70-6951 0 0,-2 1-1 0 0,5 32-1834 0 0,-8-20 0 0 0,-4-39-68 0 0,-1-5-289 0 0,7-28-7378 0 0,-6 6 240 0 0</inkml:trace>
  <inkml:trace contextRef="#ctx0" brushRef="#br0" timeOffset="6750.161">6135 514 6912 0 0,'1'0'528'0'0,"4"0"-469"0"0,-1-1 0 0 0,1 1-1 0 0,0-1 1 0 0,-1 0 0 0 0,3-1-59 0 0,38-16 5009 0 0,-33 12-3376 0 0,0 1 0 0 0,0 1 0 0 0,2-1-1633 0 0,48-16 3042 0 0,-38 13-2020 0 0,0 0-1 0 0,7 0-1021 0 0,3 0 579 0 0,-21 4-300 0 0,0 1 1 0 0,0 0-1 0 0,0 1 1 0 0,0 1-1 0 0,1 0 0 0 0,-1 1 1 0 0,3 0-280 0 0,-7 1 75 0 0,-1 0 1 0 0,1 0-1 0 0,-1 1 1 0 0,0 0-1 0 0,0 1 1 0 0,5 2-76 0 0,-10-4 18 0 0,0 1 1 0 0,0-1-1 0 0,0 1 0 0 0,-1 0 1 0 0,1 0-1 0 0,-1 0 1 0 0,0 0-1 0 0,1 0 1 0 0,-1 1-1 0 0,0-1 1 0 0,0 1-1 0 0,0-1 1 0 0,-1 1-1 0 0,1 0 1 0 0,-1 0-1 0 0,1 0 1 0 0,-1-1-1 0 0,0 1 1 0 0,0 1-19 0 0,8 19 402 0 0,1 2-287 0 0,17 143-115 0 0,-14-80 0 0 0,19 138 488 0 0,-15-141 37 0 0,7 14-525 0 0,-13-58 312 0 0,0 13-312 0 0,-11-52 12 0 0,1-1-1 0 0,-1 1 0 0 0,0 0 0 0 0,0-1 0 0 0,0 1 0 0 0,0 0 0 0 0,-1-1 0 0 0,1 1 0 0 0,0 0 0 0 0,-1 0 0 0 0,1-1 0 0 0,-1 1 0 0 0,1-1 0 0 0,-1 1 0 0 0,0-1 0 0 0,0 1 0 0 0,0-1 0 0 0,0 1 0 0 0,0-1 0 0 0,0 1 0 0 0,0-1 0 0 0,0 0 0 0 0,0 0 0 0 0,-1 0 0 0 0,1 0 0 0 0,0 0 0 0 0,-1 1-11 0 0,-2 0-53 0 0,0 0 0 0 0,0 0 1 0 0,0-1-1 0 0,0 1 0 0 0,-1-1 0 0 0,1 0 1 0 0,0 0-1 0 0,-1 0 0 0 0,-2 0 53 0 0,-32 1-1072 0 0,0-2-1 0 0,-19-2 1073 0 0,30-1-1155 0 0</inkml:trace>
  <inkml:trace contextRef="#ctx0" brushRef="#br0" timeOffset="8543.771">6818 1996 14944 0 0,'8'2'556'0'0,"-1"-1"-389"0"0,0 0 0 0 0,-1 0 0 0 0,1 0 0 0 0,0-1 0 0 0,2 0-167 0 0,-8 0 36 0 0,-1 0 1 0 0,1 0-1 0 0,0 0 1 0 0,-1 0-1 0 0,1 0 0 0 0,0 0 1 0 0,0 0-1 0 0,-1-1 1 0 0,1 1-1 0 0,0 0 0 0 0,-1 0 1 0 0,1-1-1 0 0,0 1 1 0 0,-1 0-1 0 0,1-1 0 0 0,-1 1 1 0 0,1-1-1 0 0,-1 1 1 0 0,1 0-1 0 0,-1-1 0 0 0,1 0 1 0 0,-1 1-1 0 0,1-1 1 0 0,-1 1-1 0 0,1-1 0 0 0,-1 1 1 0 0,0-1-1 0 0,1 0 1 0 0,-1 1-1 0 0,0-1 0 0 0,0 0 1 0 0,1 1-1 0 0,-1-1 1 0 0,0 0-1 0 0,0 0 0 0 0,0 1 1 0 0,0-1-1 0 0,0 0 1 0 0,0 1-1 0 0,0-1 0 0 0,0 0 1 0 0,0 0-1 0 0,0 1 1 0 0,-1-1-1 0 0,1 0 0 0 0,0 1 1 0 0,0-1-1 0 0,-1 0 1 0 0,1 1-1 0 0,0-1 0 0 0,-1 0-36 0 0,0 0 47 0 0,0 0 0 0 0,0-1-1 0 0,0 1 1 0 0,0 0 0 0 0,0 0-1 0 0,0 0 1 0 0,-1 0-1 0 0,1 0 1 0 0,0 0 0 0 0,-1 0-1 0 0,1 0 1 0 0,-1 0 0 0 0,1 0-1 0 0,-1 1 1 0 0,1-1 0 0 0,-1 1-1 0 0,0-1-46 0 0,-28-6-3 0 0,-2 3 328 0 0,-29 1-325 0 0,19 1 116 0 0,-206-10 480 0 0,197 13-333 0 0,-1 1 1 0 0,1 3-1 0 0,-9 4-263 0 0,1-2 223 0 0,-296 45 865 0 0,50-7-438 0 0,-136 30 96 0 0,385-64-733 0 0,-75 17-14 0 0,34-4 25 0 0,-1-4-1 0 0,-11-4-23 0 0,-43 1 1969 0 0,-152-5-1969 0 0,184-9 179 0 0,-14 6-179 0 0,6 6 411 0 0,64-6-331 0 0,-9 4 44 0 0,-21 7-124 0 0,-34 8 70 0 0,119-27-71 0 0,-30 6-114 0 0,-1-1 0 0 0,1-3 0 0 0,-3-1 115 0 0,-5-2 221 0 0,0-3 0 0 0,-27-5-221 0 0,-63-8 363 0 0,119 14-338 0 0,1 2-1 0 0,-1 0 1 0 0,1 1 0 0 0,-3 1-25 0 0,-35 1 78 0 0,40-2-62 0 0,0 0 0 0 0,0 1 0 0 0,0 1 0 0 0,1 1 0 0 0,-1 0 0 0 0,-4 3-16 0 0,-4 0 44 0 0,-20 4-44 0 0,33-9 40 0 0,-1 0 0 0 0,1-1 0 0 0,0 0-1 0 0,-1 0 1 0 0,1-1 0 0 0,-1-1 0 0 0,-8-1-40 0 0,4 0 78 0 0,12 2-71 0 0,0 0 0 0 0,0 0 0 0 0,0 0 0 0 0,0-1 0 0 0,1 0 0 0 0,-1 1 0 0 0,0-1 1 0 0,0 0-1 0 0,1 0 0 0 0,-1-1 0 0 0,0 1 0 0 0,1 0 0 0 0,-1-1 0 0 0,-1-1-7 0 0,3 2 33 0 0,-1 0 1 0 0,1 0-1 0 0,-1 0 0 0 0,0 1 1 0 0,1-1-1 0 0,-1 0 0 0 0,0 1 1 0 0,1 0-1 0 0,-1-1 0 0 0,-1 1-33 0 0,2 0-11 0 0,0 0-1 0 0,0-1 1 0 0,0 1-1 0 0,-1 0 1 0 0,1 0-1 0 0,0-1 1 0 0,0 1-1 0 0,0-1 1 0 0,0 1-1 0 0,0-1 1 0 0,0 1-1 0 0,0-1 1 0 0,0 1-1 0 0,0-1 1 0 0,0 0-1 0 0,1 0 1 0 0,-2 0 11 0 0,2 1-7 0 0,-1 0 0 0 0,0-1 1 0 0,1 1-1 0 0,-1 0 1 0 0,0 0-1 0 0,0 0 0 0 0,1 0 1 0 0,-1 0-1 0 0,0 0 1 0 0,0 0-1 0 0,1 0 0 0 0,-1 0 1 0 0,0 0-1 0 0,0 0 1 0 0,1 0-1 0 0,-1 0 7 0 0,-35-3 696 0 0,21-2-671 0 0,14 5-22 0 0,-1-1 0 0 0,1 0-1 0 0,0 1 1 0 0,-1-1 0 0 0,1 1 0 0 0,0 0 0 0 0,-1-1-1 0 0,1 1 1 0 0,-1 0 0 0 0,1 0 0 0 0,-1 0 0 0 0,1 0-1 0 0,-1 0 1 0 0,0 0-3 0 0,-20 1-2 0 0,20-1 3 0 0,-1 0 1 0 0,0 0-1 0 0,1 0 0 0 0,-1 0 1 0 0,0 1-1 0 0,0-1 1 0 0,1 1-1 0 0,-1-1 1 0 0,-1 2-2 0 0,-17 7 21 0 0,1 0 0 0 0,0 2 1 0 0,-10 7-22 0 0,27-16 5 0 0,0-1 0 0 0,0 1 0 0 0,0-1 0 0 0,0 1 0 0 0,0-1 0 0 0,0 0 0 0 0,0-1 0 0 0,-3 1-5 0 0,-14 5 13 0 0,-2-1-13 0 0,6-2 0 0 0,13-2 0 0 0,-1-1 0 0 0,0 0 0 0 0,1 1 0 0 0,-1-1 0 0 0,0-1 0 0 0,0 1 0 0 0,1 0 0 0 0,-1-1 0 0 0,-1 0 0 0 0,-18-2 0 0 0,-50 0 0 0 0,-4 6 0 0 0,54 0 0 0 0,20-2 0 0 0,-1 0 0 0 0,0-1 0 0 0,1 0 0 0 0,-1 1 0 0 0,1-1 0 0 0,-4-1 0 0 0,-12-1-102 0 0,-4-1-275 0 0,0 1 0 0 0,-4 1 377 0 0,21 0 113 0 0,-1 1 0 0 0,1 1 0 0 0,0-1 0 0 0,-1 1 0 0 0,1 0 0 0 0,0 0 0 0 0,0 1 0 0 0,-2 1-113 0 0,6-2 0 0 0,1-1 0 0 0,0 1 0 0 0,-1 0 0 0 0,1 0 0 0 0,-1-1 0 0 0,0 1 0 0 0,1-1 0 0 0,-1 1 0 0 0,1-1 0 0 0,-1 0 0 0 0,0 1 0 0 0,-3 0 11 0 0,-7 0 31 0 0,3 1-20 0 0,6-1 20 0 0,-4-1-20 0 0,0 3 32 0 0,7-3-49 0 0,-1 0-1 0 0,1 0 0 0 0,0 0 0 0 0,-1 0 0 0 0,1 0 1 0 0,0 1-1 0 0,-1-1 0 0 0,1 0 0 0 0,0 0 0 0 0,-1 0 1 0 0,1 0-1 0 0,0 0 0 0 0,-1 0 0 0 0,1 0 0 0 0,0 0 1 0 0,-1 0-1 0 0,1 0 0 0 0,0 0 0 0 0,0 0 0 0 0,-1 0 1 0 0,1-1-1 0 0,0 1 0 0 0,-1 0 0 0 0,1 0 0 0 0,-1 0-4 0 0,0-1 4 0 0,0 1-1 0 0,0-1 1 0 0,0 1-1 0 0,0 0 1 0 0,0-1-1 0 0,0 1 1 0 0,0 0-1 0 0,-1 0 1 0 0,1 0-1 0 0,0 0 1 0 0,0 0-1 0 0,-1 0-3 0 0,-5-1 60 0 0,4-1-63 0 0,-24 1 59 0 0,17 1-45 0 0,-5-4-11 0 0,12 5 0 0 0,0 1 0 0 0,-12-1 0 0 0,14-1 0 0 0,-11 1 0 0 0,0-2 0 0 0,1 0 0 0 0,-1 0 0 0 0,0-1 0 0 0,-16 1 0 0 0,23 2 0 0 0,1-1 0 0 0,-1 0 0 0 0,1 0 0 0 0,0-1 0 0 0,-1 1 0 0 0,1-1 0 0 0,0 0 0 0 0,-1 0 0 0 0,-9-4 0 0 0,9 4 0 0 0,0-1 0 0 0,0 1 0 0 0,0-1 0 0 0,0 0 0 0 0,1 0 0 0 0,-1-1 0 0 0,1 1 0 0 0,-3-3 0 0 0,0-1 0 0 0,-1 1 0 0 0,1 0 0 0 0,-1 1 0 0 0,-2-1 0 0 0,5 2 0 0 0,-3-1 0 0 0,0 1 0 0 0,-1-1 0 0 0,0 2 0 0 0,-4-2 0 0 0,-22-7 0 0 0,26 9 0 0 0,-1-1 0 0 0,1 1 0 0 0,-9-1 0 0 0,1 1 21 0 0,-5 0 223 0 0,18 2-222 0 0,1 0-1 0 0,0 0 1 0 0,0 0 0 0 0,0 0-1 0 0,0-1 1 0 0,0 0 0 0 0,0 1-1 0 0,0-1 1 0 0,0 0-1 0 0,-1-1-21 0 0,-1 0-61 0 0,-1 0-1 0 0,0 1 0 0 0,-1 0 0 0 0,1 0 0 0 0,0 0 0 0 0,0 1 0 0 0,-4 0 62 0 0,9 0 0 0 0,0 0 0 0 0,0 0 0 0 0,1 0 0 0 0,-1 0 0 0 0,0-1 0 0 0,0 1 0 0 0,1 0 0 0 0,-1 0 0 0 0,0 0 0 0 0,0-1 0 0 0,1 1 0 0 0,-1 0 0 0 0,0-1 0 0 0,1 1 0 0 0,-1 0 0 0 0,0-1 0 0 0,1 1 0 0 0,-1-1 0 0 0,1 1 0 0 0,-5-3 0 0 0,-6 1 0 0 0,-33-9 0 0 0,34 8 107 0 0,0 1 0 0 0,0 0 0 0 0,-1 0-1 0 0,-3 1-106 0 0,-23-5-228 0 0,17 4 182 0 0,1 0 0 0 0,-1 1 1 0 0,0 1-1 0 0,-1 1 46 0 0,-9-1 219 0 0,24 0-159 0 0,0 0 0 0 0,-1 0 1 0 0,1-1-1 0 0,0 0 0 0 0,-5-1-60 0 0,10 2-3 0 0,-1 0 0 0 0,0 0 0 0 0,1 0 0 0 0,-1 0 0 0 0,0 0 1 0 0,1 0-1 0 0,-1 0 0 0 0,1 1 0 0 0,-1-1 0 0 0,0 1 3 0 0,-11 1-66 0 0,11-2 35 0 0,-1 0-1 0 0,0 0 1 0 0,1 0-1 0 0,-1 0 1 0 0,0 0 0 0 0,1 1-1 0 0,-1-1 1 0 0,1 1-1 0 0,-1 0 1 0 0,1 0-1 0 0,-1 0 1 0 0,1 0-1 0 0,-3 1 32 0 0,4-1 2 0 0,0-1-1 0 0,0 1 1 0 0,-1-1-1 0 0,1 1 0 0 0,0-1 1 0 0,-1 0-1 0 0,1 0 1 0 0,0 0-1 0 0,-1 1 1 0 0,1-1-1 0 0,0-1 1 0 0,-1 1-1 0 0,1 0 1 0 0,-1 0-2 0 0,0 0 3 0 0,0-1 1 0 0,0 1 0 0 0,0 0-1 0 0,0 0 1 0 0,1 0 0 0 0,-1 1-1 0 0,0-1 1 0 0,0 0-1 0 0,-1 1-3 0 0,-12 4 3 0 0,-1-2-1 0 0,1 1 0 0 0,-4-1-2 0 0,4-1 21 0 0,-1 1 1 0 0,1 1-1 0 0,-1 0-21 0 0,10-2 3 0 0,0-1-1 0 0,0 1 1 0 0,0-2-1 0 0,0 1 1 0 0,-3-1-3 0 0,-12 2-16 0 0,17-2 2 0 0,0 0-1 0 0,0 0 1 0 0,-1 0-1 0 0,1 0 1 0 0,-3-2 14 0 0,-15 0 12 0 0,15 2-233 0 0,0-1-1 0 0,-1 0 0 0 0,1 0 0 0 0,0-1 1 0 0,0 0-1 0 0,0 0 0 0 0,0-1 0 0 0,0 0 1 0 0,-3-2 221 0 0,-17-4-1178 0 0</inkml:trace>
  <inkml:trace contextRef="#ctx0" brushRef="#br0" timeOffset="19184.105">6708 1 12896 0 0,'2'0'997'0'0,"-1"1"-888"0"0,1 0-1 0 0,-1 0 1 0 0,1 0 0 0 0,-1 0 0 0 0,1 0-1 0 0,-1 0 1 0 0,0 1 0 0 0,0-1-1 0 0,0 0 1 0 0,1 1 0 0 0,-1-1 0 0 0,0 0-1 0 0,-1 1 1 0 0,1 0 0 0 0,0-1-1 0 0,0 1 1 0 0,-1-1 0 0 0,1 1 0 0 0,-1 0-1 0 0,1-1 1 0 0,-1 1 0 0 0,0 0 0 0 0,0 0-1 0 0,1-1 1 0 0,-1 1 0 0 0,0 0-1 0 0,-1 0 1 0 0,1-1 0 0 0,0 1 0 0 0,0 0-1 0 0,-1 0 1 0 0,1-1 0 0 0,-1 2-109 0 0,-13 18 697 0 0,-1-1 1 0 0,0 0-1 0 0,-1-2 1 0 0,-18 17-698 0 0,13-14 303 0 0,-27 28-71 0 0,-3-2 1 0 0,-2-2-1 0 0,-8 2-232 0 0,-16 10 432 0 0,-32 33-432 0 0,86-70 64 0 0,-45 40-136 0 0,4 3 0 0 0,-17 23 72 0 0,-115 133 360 0 0,146-163-240 0 0,24-28-339 0 0,1 1 0 0 0,1 1 0 0 0,-15 27 219 0 0,-28 54-3565 0 0,51-77-3004 0 0</inkml:trace>
  <inkml:trace contextRef="#ctx0" brushRef="#br0" timeOffset="16083.098">3571 2777 7368 0 0,'-5'35'699'0'0,"3"-30"-289"0"0,1 0 1 0 0,0-1 0 0 0,1 1-1 0 0,-1 0 1 0 0,1 0-1 0 0,0-1 1 0 0,0 1 0 0 0,1 2-411 0 0,2 8 2536 0 0,-2-6-859 0 0,1 0 0 0 0,0-1-1 0 0,3 7-1676 0 0,-5-15 133 0 0,1 1 0 0 0,-1-1-1 0 0,0 1 1 0 0,1-1 0 0 0,-1 1 0 0 0,1-1-1 0 0,-1 1 1 0 0,1-1 0 0 0,-1 0 0 0 0,1 1-1 0 0,-1-1 1 0 0,1 0 0 0 0,-1 1 0 0 0,1-1-1 0 0,0 0 1 0 0,-1 0 0 0 0,1 1 0 0 0,0-1-1 0 0,-1 0 1 0 0,1 0 0 0 0,-1 0 0 0 0,1 0-1 0 0,0 0 1 0 0,0 0-133 0 0,13-1 1075 0 0,3-3-397 0 0,-11 2-507 0 0,0 1 0 0 0,0-1-1 0 0,0 0 1 0 0,0 0 0 0 0,2-2-171 0 0,-3 1 107 0 0,0 0 0 0 0,-1 0-1 0 0,1-1 1 0 0,-1 0-1 0 0,0 0 1 0 0,0 0 0 0 0,1-2-107 0 0,8-8 44 0 0,-12 12-67 0 0,1 0 0 0 0,-1 0 0 0 0,1 0 0 0 0,-1-1 0 0 0,0 1 0 0 0,0-1 0 0 0,0 1 0 0 0,0-1 0 0 0,0 1 0 0 0,0-1 0 0 0,-1 1 0 0 0,1-1 0 0 0,-1 0 0 0 0,0 1 23 0 0,5-18 19 0 0,-4 17-15 0 0,-1-1 0 0 0,1 1 0 0 0,0 0-1 0 0,-1-1 1 0 0,0 1 0 0 0,1-1 0 0 0,-2 1 0 0 0,1 0 0 0 0,0-1-1 0 0,-1 1 1 0 0,1-1 0 0 0,-1 1 0 0 0,0 0 0 0 0,0-1-1 0 0,0 1 1 0 0,0 0 0 0 0,-1 0 0 0 0,0 0 0 0 0,1 0-1 0 0,-1 0 1 0 0,0 0 0 0 0,0 1 0 0 0,-1-1 0 0 0,1 1-1 0 0,0-1 1 0 0,-1 1 0 0 0,0 0 0 0 0,-1-1-4 0 0,4 3 3 0 0,-1 0-1 0 0,1 0 1 0 0,0 0 0 0 0,-1 0 0 0 0,1 0 0 0 0,-1 0-1 0 0,1 0 1 0 0,-1 0 0 0 0,1 0 0 0 0,0 0 0 0 0,-1 0-1 0 0,1 0 1 0 0,-1 0 0 0 0,1 0 0 0 0,0 1 0 0 0,-1-1-1 0 0,1 0 1 0 0,0 0 0 0 0,-1 1 0 0 0,1-1-3 0 0,-3 1 9 0 0,-2 0 12 0 0,4-1-16 0 0,-1 1 0 0 0,1-1 0 0 0,0 0 1 0 0,0 0-1 0 0,-1 1 0 0 0,1-1 0 0 0,0 0 0 0 0,0 1 1 0 0,0 0-1 0 0,0-1 0 0 0,-1 1 0 0 0,1 0 0 0 0,0-1 0 0 0,0 1 1 0 0,0 0-1 0 0,0 0 0 0 0,1 0 0 0 0,-1 0 0 0 0,0 0 1 0 0,0 0-1 0 0,0 0 0 0 0,1 0 0 0 0,-1 1-5 0 0,-9 17 52 0 0,1 0 0 0 0,1 1 0 0 0,1 0 0 0 0,-5 18-52 0 0,9-20-12 0 0,1 0 0 0 0,1 1 0 0 0,0-1 0 0 0,1 1 0 0 0,1 0 12 0 0,0 20 51 0 0,1 26 281 0 0,4 3-332 0 0,-2-21 24 0 0,-1 1 0 0 0,-4 40-24 0 0,-1-41 50 0 0,2-31-49 0 0,0-1 0 0 0,-2 1-1 0 0,0 0 1 0 0,-2 8-1 0 0,1-9 0 0 0,0 1 0 0 0,-1 16 0 0 0,3-25-1 0 0,0 0-1 0 0,-1 0 1 0 0,1 0 0 0 0,-2-1-1 0 0,1 1 1 0 0,-1 0 0 0 0,-3 5 1 0 0,-1 4-44 0 0,7-15 43 0 0,-1 0 1 0 0,1-1-1 0 0,0 1 0 0 0,-1 0 1 0 0,1 0-1 0 0,0 0 0 0 0,-1-1 1 0 0,1 1-1 0 0,-1 0 1 0 0,1-1-1 0 0,-1 1 0 0 0,0 0 1 0 0,1-1-1 0 0,-1 1 0 0 0,1-1 1 0 0,-1 1-1 0 0,0-1 1 0 0,0 1-1 0 0,1-1 0 0 0,-1 0 1 0 0,0 1 0 0 0,-8-4 2 0 0,8 2-2 0 0,-1-1 6 0 0,-1 1 0 0 0,1-1 0 0 0,0 1 0 0 0,0-1-1 0 0,1 0 1 0 0,-1 0 0 0 0,0 0 0 0 0,1 0 0 0 0,-1 0 0 0 0,1 0 0 0 0,-1 0-1 0 0,1 0 1 0 0,0-1 0 0 0,0 1 0 0 0,0-1 0 0 0,0 1 0 0 0,1-1-1 0 0,-1 1 1 0 0,0-1 0 0 0,1 1 0 0 0,0-1 0 0 0,0 1 0 0 0,0-1 0 0 0,0 0-6 0 0,0-1 14 0 0,0 0 1 0 0,0 0-1 0 0,0 0 1 0 0,1 0-1 0 0,-1 0 1 0 0,1 0-1 0 0,0 0 1 0 0,0 1 0 0 0,1-1-1 0 0,-1 0 1 0 0,1 0-1 0 0,0 1 1 0 0,0-1-1 0 0,0 1 1 0 0,2-3-15 0 0,1 2 92 0 0,0-1-1 0 0,-1 1 1 0 0,2 1 0 0 0,-1-1-1 0 0,0 1 1 0 0,1-1 0 0 0,0 2-1 0 0,-1-1 1 0 0,7-1-92 0 0,-5 1 76 0 0,-4 1-48 0 0,0 1-1 0 0,-1-1 1 0 0,1 1 0 0 0,0 0 0 0 0,0 1-1 0 0,1-1 1 0 0,-1 0 0 0 0,0 1-1 0 0,0-1 1 0 0,0 1 0 0 0,0 0 0 0 0,0 0-1 0 0,1 1 1 0 0,1-1-28 0 0,8 2 58 0 0,-11-2-51 0 0,0 0-1 0 0,1 0 0 0 0,-1 0 1 0 0,0 0-1 0 0,0 1 1 0 0,0-1-1 0 0,0 1 0 0 0,0-1 1 0 0,0 1-1 0 0,0 0 1 0 0,0 0-1 0 0,0 0 0 0 0,0 0-6 0 0,2 3 12 0 0,2-1 0 0 0,-1 2 1 0 0,0-1 0 0 0,0 0-1 0 0,-1 1 1 0 0,2 1-13 0 0,-1 5 0 0 0,-5-7-7 0 0,1 1 0 0 0,-1-1 0 0 0,0 1 0 0 0,0-1 1 0 0,-1 1-1 0 0,1 0 0 0 0,-1-1 0 0 0,0 1 7 0 0,-2 13-53 0 0,-1-1 20 0 0,0 0-1 0 0,0 0 1 0 0,-2-1 0 0 0,0 0 0 0 0,-4 6 33 0 0,3-6-6 0 0,-20 39-74 0 0,27-54 81 0 0,-1-1 0 0 0,1 1 0 0 0,0-1 0 0 0,0 1 0 0 0,0-1 0 0 0,-1 1 0 0 0,1-1 0 0 0,0 1 0 0 0,0-1 0 0 0,0 1-1 0 0,0 0 1 0 0,0-1 0 0 0,0 1 0 0 0,0-1 0 0 0,0 1 0 0 0,0 0 0 0 0,0-1 0 0 0,0 1 0 0 0,1-1 0 0 0,-1 1 0 0 0,0-1 0 0 0,0 1 0 0 0,0-1-1 0 0,6 4 26 0 0,-6-4-23 0 0,5 2 59 0 0,0 1 1 0 0,0-1-1 0 0,1 0 1 0 0,-1 0 0 0 0,1-1-1 0 0,-1 1 1 0 0,1-1-1 0 0,3 0-62 0 0,23 6 329 0 0,4 6-73 0 0,15 8-320 0 0,-49-20-16 0 0,-2-1-141 0 0,0 0-593 0 0,0 0-253 0 0,0 0-1576 0 0,0 0-6091 0 0</inkml:trace>
  <inkml:trace contextRef="#ctx0" brushRef="#br0" timeOffset="16703.781">4035 3562 12440 0 0,'-1'11'228'0'0,"1"-9"-148"0"0,0 0 1 0 0,0 0-1 0 0,0 1 0 0 0,0-1 0 0 0,0 0 1 0 0,0 0-1 0 0,0 0 0 0 0,1 1 0 0 0,-1-1 1 0 0,1 0-1 0 0,0 0 0 0 0,0 0 1 0 0,-1 0-1 0 0,1 0 0 0 0,1 0 0 0 0,-1 0 1 0 0,0 0-1 0 0,0 0-80 0 0,15 2 5437 0 0,-14-4-4473 0 0,7 1 1 0 0,-1 0 0 0 0,1-1-1 0 0,-1 0 1 0 0,1-1 0 0 0,3 0-965 0 0,21-2 709 0 0,-19 3-509 0 0,-10-1-161 0 0,0 1 1 0 0,0 0-1 0 0,0 0 1 0 0,0 0-1 0 0,0 1 1 0 0,0-1 0 0 0,2 2-40 0 0,-4-2 1 0 0,-1 1 1 0 0,1 0 0 0 0,-1-1 0 0 0,0 1 0 0 0,1 0 0 0 0,-1 0 0 0 0,0 0 0 0 0,0 0 0 0 0,0 0 0 0 0,0 0-1 0 0,0 0 1 0 0,0 0 0 0 0,0 1 0 0 0,0-1 0 0 0,0 0 0 0 0,0 1 0 0 0,-1-1 0 0 0,1 0 0 0 0,-1 1 0 0 0,1-1-1 0 0,-1 1 1 0 0,1-1 0 0 0,-1 1-2 0 0,1 4-64 0 0,0 0-1 0 0,0 0 0 0 0,-1 0 1 0 0,0 1-1 0 0,0-1 1 0 0,-1 0-1 0 0,1 0 0 0 0,-1 0 1 0 0,-1 0 64 0 0,-3 16-145 0 0,-7 17 145 0 0,8-28 194 0 0,0 1-118 0 0,-1 0 1 0 0,-1 0-1 0 0,0 0 0 0 0,-2 3-76 0 0,4-9 24 0 0,0 0-1 0 0,0-1 0 0 0,0 0 1 0 0,-1 1-1 0 0,0-1 0 0 0,0-1 1 0 0,0 1-1 0 0,-6 3-23 0 0,-16 15-90 0 0,25-21 58 0 0,2-2 85 0 0,0 0 68 0 0,0 0 27 0 0,0 0 4 0 0,1 2-122 0 0,-1 0-1 0 0,1 0 1 0 0,0 0-1 0 0,0 1 1 0 0,0-1-1 0 0,0 0 0 0 0,0 0 1 0 0,1-1-1 0 0,-1 1 1 0 0,1 0-1 0 0,-1 0 1 0 0,1-1-1 0 0,0 1 1 0 0,-1-1-1 0 0,3 2-29 0 0,-1 0 37 0 0,0-1-1 0 0,0 0 1 0 0,1 0 0 0 0,-1-1-1 0 0,1 1 1 0 0,-1 0-1 0 0,1-1 1 0 0,-1 0 0 0 0,1 0-1 0 0,1 0-36 0 0,4 0-326 0 0,-1 0 1 0 0,0 0-1 0 0,1-1 0 0 0,-1-1 1 0 0,1 1-1 0 0,-1-1 0 0 0,5-1 326 0 0,-12 1-214 0 0,1 0-1 0 0,0 0 0 0 0,-1 1 1 0 0,1-1-1 0 0,0 0 0 0 0,-1 0 1 0 0,1-1-1 0 0,-1 1 0 0 0,1-1 215 0 0,4-3-876 0 0,7-4-1292 0 0</inkml:trace>
  <inkml:trace contextRef="#ctx0" brushRef="#br0" timeOffset="17375.948">4700 2930 19295 0 0,'0'0'439'0'0,"0"0"62"0"0,5-5 495 0 0,-5 5-987 0 0,1 0-1 0 0,0-1 0 0 0,-1 1 1 0 0,1-1-1 0 0,-1 0 0 0 0,1 1 0 0 0,-1-1 1 0 0,1 1-1 0 0,-1-1 0 0 0,1 0 1 0 0,-1 1-1 0 0,0-1 0 0 0,1 0 0 0 0,-1 0 1 0 0,0 1-1 0 0,0-1 0 0 0,0 0 1 0 0,1 1-1 0 0,-1-1 0 0 0,0 0 0 0 0,0 0 1 0 0,0 0-1 0 0,0 1 0 0 0,0-1-8 0 0,0-1 52 0 0,0 1 32 0 0,0 0 0 0 0,0 0 0 0 0,1 0-1 0 0,-1 0 1 0 0,0 0 0 0 0,0 0 0 0 0,0-1 0 0 0,0 1 0 0 0,0 0 0 0 0,0 0-1 0 0,0 0 1 0 0,0 0 0 0 0,-1 0 0 0 0,1 0 0 0 0,0 0 0 0 0,-1 0 0 0 0,1 0-1 0 0,0 0 1 0 0,-1 1 0 0 0,1-1 0 0 0,-1 0 0 0 0,0 0 0 0 0,1 0 0 0 0,-1 0-1 0 0,0 1 1 0 0,1-1 0 0 0,-1 0 0 0 0,0 0 0 0 0,0 1 0 0 0,0-1 0 0 0,0 1 0 0 0,1-1-1 0 0,-1 1 1 0 0,0-1 0 0 0,0 1 0 0 0,0 0 0 0 0,0-1 0 0 0,0 1 0 0 0,0 0-1 0 0,0 0 1 0 0,0 0 0 0 0,0-1 0 0 0,0 1 0 0 0,0 0 0 0 0,0 0 0 0 0,-1 1-1 0 0,1-1 1 0 0,0 0-84 0 0,-3 0 83 0 0,0 1-1 0 0,0 0 1 0 0,0 0-1 0 0,0 0 1 0 0,1 0 0 0 0,-1 1-1 0 0,0-1 1 0 0,1 1-1 0 0,-1 0 1 0 0,1 0-1 0 0,-1 0 1 0 0,0 1-83 0 0,-17 17 597 0 0,-17 21-597 0 0,28-27-4 0 0,0 1 0 0 0,1 0-1 0 0,1 0 1 0 0,0 1 0 0 0,-5 15 4 0 0,12-28 8 0 0,-4 13 59 0 0,1 0 0 0 0,1-1 0 0 0,0 2 0 0 0,1-1 0 0 0,1 0 0 0 0,0 0 0 0 0,1 1-67 0 0,1 18-4 0 0,1-1 0 0 0,5 31 4 0 0,2 12 67 0 0,-4-42-62 0 0,-2 0 0 0 0,-1 1 0 0 0,-3 31-5 0 0,0-19-2 0 0,6 20-51 0 0,-3-65 95 0 0,83 24 52 0 0,-75-23-30 0 0,-1 0 0 0 0,1 0 1 0 0,-1 1-1 0 0,0 0 0 0 0,0 1 1 0 0,-1 0-1 0 0,8 6-64 0 0,4 3 59 0 0,-19-14-59 0 0,0 0 1 0 0,1 0-1 0 0,-1 1 0 0 0,0-1 1 0 0,1 0-1 0 0,-1 1 0 0 0,0-1 1 0 0,0 0-1 0 0,0 1 0 0 0,18 21-15 0 0,-18-22-52 0 0,-1-1-39 0 0,0 0-13 0 0,0 0-1 0 0,1-1-80 0 0,-1 0 0 0 0,1 0 0 0 0,0 0 0 0 0,-1 0 0 0 0,1 0 0 0 0,-1-1 0 0 0,0 1 0 0 0,1 0 0 0 0,-1 0 0 0 0,0-1 0 0 0,0 1 0 0 0,0 0 0 0 0,0 0 0 0 0,0-1 0 0 0,0 1 0 0 0,0 0 200 0 0,0-4-1638 0 0,0 1-1 0 0,-1 0 0 0 0,0-1 1 0 0,0 1-1 0 0,-1-3 1639 0 0,-3-13-7102 0 0</inkml:trace>
  <inkml:trace contextRef="#ctx0" brushRef="#br0" timeOffset="17996.053">5023 3056 15664 0 0,'1'0'718'0'0,"1"1"-654"0"0,0 0 0 0 0,0 0 0 0 0,-1 0-1 0 0,1 0 1 0 0,0 0 0 0 0,-1 0 0 0 0,1 1 0 0 0,-1-1-1 0 0,0 0 1 0 0,1 1 0 0 0,-1-1 0 0 0,0 1 0 0 0,0-1-1 0 0,0 1 1 0 0,0 0 0 0 0,0 0-64 0 0,13 33 479 0 0,-7-16 1060 0 0,-2-8-974 0 0,0 0 0 0 0,0 0 0 0 0,1-1 0 0 0,1 1 0 0 0,0-2 0 0 0,0 1 0 0 0,1-1 0 0 0,0 0 0 0 0,1 0 0 0 0,5 4-565 0 0,6 3 430 0 0,-17-14-405 0 0,0 0 0 0 0,-1 0 0 0 0,1-1 0 0 0,1 1 0 0 0,-1-1 0 0 0,0 0 0 0 0,0 0 0 0 0,0 0 1 0 0,1 0-1 0 0,-1-1 0 0 0,0 1 0 0 0,1-1 0 0 0,-1 0 0 0 0,1 0 0 0 0,1 0-25 0 0,1-1 86 0 0,-1 0 1 0 0,0 0-1 0 0,0-1 0 0 0,0 0 1 0 0,0 0-1 0 0,0 0 0 0 0,-1 0 1 0 0,1-1-1 0 0,2-1-86 0 0,8-7 223 0 0,-1 0-1 0 0,-1-1 1 0 0,0-1-1 0 0,-1 0 1 0 0,7-9-223 0 0,-7 6-19 0 0,-1 0 1 0 0,-1-2-1 0 0,-1 1 0 0 0,0-1 1 0 0,-1-1-1 0 0,5-17 19 0 0,-7 20-171 0 0,-2 0 1 0 0,0-1-1 0 0,0 0 0 0 0,0-11 171 0 0,-4 20-590 0 0,0 1 0 0 0,0-1 0 0 0,0 1-1 0 0,-1-1 1 0 0,-1-3 590 0 0,1 7-763 0 0,0 0 0 0 0,0 0 0 0 0,0 0 0 0 0,-1 1 0 0 0,0-1 0 0 0,1 0 0 0 0,-1 1 0 0 0,-1-1 0 0 0,1 1 0 0 0,-1-1 763 0 0,-5-2-2463 0 0</inkml:trace>
  <inkml:trace contextRef="#ctx0" brushRef="#br0" timeOffset="18370.338">5251 3205 10136 0 0,'1'9'1049'0'0,"17"66"4664"0"0,-11-46-3159 0 0,3 13-933 0 0,4 50 795 0 0,-12-75-2153 0 0,-1-7-45 0 0,0 0 0 0 0,-1 1 0 0 0,-1 2-218 0 0,0 14 661 0 0,2 19-661 0 0,0-7 148 0 0,4 60 66 0 0,-3-93-3347 0 0,1-14-2770 0 0,1-7-1178 0 0</inkml:trace>
  <inkml:trace contextRef="#ctx0" brushRef="#br0" timeOffset="18707.769">5492 2800 15200 0 0,'2'0'696'0'0,"6"-1"-546"0"0,-1 0 1 0 0,0 0 0 0 0,0 0 0 0 0,0-1 0 0 0,0 0 0 0 0,0-1 0 0 0,1 0-151 0 0,49-24 1904 0 0,-57 27-1835 0 0,45-25 2255 0 0,-30 16-1784 0 0,-1 1-1 0 0,1 0 1 0 0,1 1-1 0 0,12-3-539 0 0,13-6 953 0 0,-33 12-753 0 0,0 1-1 0 0,1 0 0 0 0,-1 0 0 0 0,1 1 1 0 0,5-1-200 0 0,0-1 93 0 0,-12 3-88 0 0,0 1 0 0 0,0-1 1 0 0,-1 0-1 0 0,1 1 0 0 0,0-1 0 0 0,0 1 0 0 0,0 0 1 0 0,0 0-1 0 0,1 0 0 0 0,-1 0 0 0 0,0 0 1 0 0,0 0-1 0 0,0 0 0 0 0,0 0 0 0 0,0 1 0 0 0,0-1 1 0 0,-1 1-1 0 0,1 0 0 0 0,0 0 0 0 0,0-1 1 0 0,0 1-1 0 0,0 0 0 0 0,-1 1 0 0 0,1-1-5 0 0,0 0 0 0 0,-1 0 0 0 0,1 0 0 0 0,-1 1 0 0 0,0-1 0 0 0,0 0 0 0 0,0 1 0 0 0,0-1 0 0 0,0 0 0 0 0,0 1 0 0 0,0-1 0 0 0,0 1 0 0 0,0 0 0 0 0,-1-1 0 0 0,1 1 0 0 0,-1 0 0 0 0,1-1 0 0 0,-1 1 0 0 0,1 1 0 0 0,0 5 0 0 0,-1 0 0 0 0,0 0 0 0 0,0 6 0 0 0,-1 1 0 0 0,1 24 0 0 0,-2 1 0 0 0,-4 19 0 0 0,-6 54 0 0 0,3 55 0 0 0,0-88 134 0 0,1-2 196 0 0,2-27-94 0 0,4-38-162 0 0,0-1 0 0 0,1 1 0 0 0,0-1 0 0 0,1 1 0 0 0,0-1 0 0 0,1 1-74 0 0,3 10 112 0 0,-1-7-4 0 0,-1 1 0 0 0,-1-1 0 0 0,0 0 0 0 0,-1 1-108 0 0,-1 112 712 0 0,1-94-527 0 0,1-11-141 0 0,0-20-36 0 0,-1-1 0 0 0,0 1-1 0 0,1 0 1 0 0,-1 0 0 0 0,0 0-1 0 0,-1 0 1 0 0,1 0 0 0 0,-1-1-1 0 0,0 1 1 0 0,1 0 0 0 0,-2 0-1 0 0,1-1 1 0 0,0 1 0 0 0,-1-1-1 0 0,0 1 1 0 0,-1 2-8 0 0,-6 6 0 0 0,8-9 0 0 0,-1-1 0 0 0,0 1 0 0 0,0-1 0 0 0,0 1 0 0 0,0-1 0 0 0,0 0 0 0 0,0 0 0 0 0,-1 0 0 0 0,1 0 0 0 0,-1 0 0 0 0,1 0 0 0 0,-2 0 0 0 0,-25 10-243 0 0,-15 4 243 0 0,10-5-509 0 0,28-9 219 0 0,0-1 0 0 0,0 1 0 0 0,1-1 0 0 0,-1-1-1 0 0,-5 1 291 0 0,-17 2-1741 0 0,5 5 125 0 0</inkml:trace>
  <inkml:trace contextRef="#ctx0" brushRef="#br0" timeOffset="19593.683">5906 2566 13824 0 0,'15'7'629'0'0,"-12"-5"-12"0"0,-5-1-319 0 0,-24 17 1394 0 0,-9 9-1692 0 0,-15 11 483 0 0,-51 35 106 0 0,4 3-1 0 0,3 5 1 0 0,2 5-589 0 0,-166 152-528 0 0,-13 13 449 0 0,175-152-381 0 0,23-22-2620 0 0,-54 41 3080 0 0,84-81-1997 0 0,2-4-2960 0 0</inkml:trace>
  <inkml:trace contextRef="#ctx0" brushRef="#br0" timeOffset="19952.729">3917 2970 5528 0 0,'16'14'422'0'0,"-16"-14"-412"0"0,1 1-1 0 0,-1-1 1 0 0,0 1-1 0 0,1-1 1 0 0,-1 0-1 0 0,1 0 1 0 0,-1 1-1 0 0,1-1 1 0 0,-1 0-1 0 0,1 0 0 0 0,-1 1 1 0 0,1-1-1 0 0,0 0 1 0 0,-1 0-1 0 0,1 0 1 0 0,-1 0-1 0 0,1 0 1 0 0,-1 0-1 0 0,1 0 1 0 0,-1 0-1 0 0,1 0 0 0 0,0 0 1 0 0,-1 0-1 0 0,1 0-9 0 0,2-1 109 0 0,-2 2 145 0 0,0-1-1 0 0,0 0 1 0 0,0 0-1 0 0,1 1 1 0 0,-1-1-1 0 0,0 1 1 0 0,0-1-1 0 0,0 1 1 0 0,0 0-1 0 0,0-1 1 0 0,0 1-1 0 0,0 0 1 0 0,0 0-1 0 0,0 0 1 0 0,0 0-1 0 0,0 0 1 0 0,0 0-1 0 0,0 0 1 0 0,-1 0-1 0 0,1 0 1 0 0,0 0-1 0 0,-1 0 1 0 0,1 0-1 0 0,-1 1 1 0 0,0-1-1 0 0,1 0 1 0 0,-1 1-254 0 0,2 4 99 0 0,-2-1 1031 0 0,-1 2-878 0 0,-1 0 0 0 0,0 1 1 0 0,-1-2-1 0 0,0 1 0 0 0,0 0 1 0 0,0 0-1 0 0,-1-1 0 0 0,-1 2-252 0 0,-23 31 361 0 0,-2-2 1 0 0,-1 0-1 0 0,-1-3 0 0 0,-13 9-361 0 0,-9 4 176 0 0,-43 49-176 0 0,-150 169-2735 0 0,192-204 1711 0 0</inkml:trace>
  <inkml:trace contextRef="#ctx0" brushRef="#br0" timeOffset="20636.86">548 956 7368 0 0,'0'0'568'0'0,"0"0"-198"0"0,0 3 561 0 0,-1 3-510 0 0,0 0 0 0 0,0 0 0 0 0,0 0-1 0 0,-1 0 1 0 0,0 0 0 0 0,0 0 0 0 0,-1 0 0 0 0,0 0 0 0 0,0-1-1 0 0,-3 5-420 0 0,-10 15 1003 0 0,-14 15-1003 0 0,20-27 264 0 0,-51 65 352 0 0,-57 58-616 0 0,22-33-1262 0 0,-34 53 1262 0 0,93-107-1442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27:42.3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1267 10448 0 0,'0'0'480'0'0,"3"0"-11"0"0,22 2-282 0 0,25-4 1030 0 0,4-3-350 0 0,-31 2-831 0 0,-12 0-61 0 0,-1 0 0 0 0,0 0 0 0 0,0-1 0 0 0,-1 0 0 0 0,1 0 0 0 0,2-3 25 0 0,15-6 4 0 0,5-5 422 0 0,-25 13-249 0 0,0 1 1 0 0,0 0-1 0 0,0 1 1 0 0,1 0 0 0 0,2-1-178 0 0,50-21 724 0 0,131-36 386 0 0,-148 47-1060 0 0,14-4 7 0 0,-35 12-51 0 0,0-1 0 0 0,0-2-6 0 0,29-9 89 0 0,11-1 146 0 0,22-10-235 0 0,-32 10 114 0 0,0 2 0 0 0,2 3 0 0 0,0 1 0 0 0,0 4 0 0 0,17 0-114 0 0,-42 7 128 0 0,-1 1-1 0 0,0 2 0 0 0,0 0 0 0 0,18 5-127 0 0,30 7 203 0 0,4 5-203 0 0,-33-4 0 0 0,-31-8 0 0 0,0-2 0 0 0,0 0 0 0 0,7 1 0 0 0,-1-1-4 0 0,0 1-1 0 0,0 1 0 0 0,0 1 0 0 0,2 2 5 0 0,36 12-45 0 0,-24-11 45 0 0,-6-3 0 0 0,-1 2 0 0 0,-1 1 0 0 0,4 3 0 0 0,-17-5-16 0 0,0 0 0 0 0,0 1 0 0 0,-1 0 0 0 0,0 2 16 0 0,13 7 0 0 0,-21-15 0 0 0,0 1 0 0 0,0-1 0 0 0,-1 2 0 0 0,1-1 0 0 0,1 3 0 0 0,58 69 0 0 0,-45-53 6 0 0,-13-17-24 0 0,-1 1 1 0 0,0 0 0 0 0,-1 0-1 0 0,0 1 1 0 0,0-1 0 0 0,0 1-1 0 0,-1 0 1 0 0,2 5 17 0 0,-4-7 3 0 0,1-1-1 0 0,0 1 1 0 0,1 0 0 0 0,-1-1-1 0 0,2 1-2 0 0,10 17 40 0 0,6 14-78 0 0,-11-22 29 0 0,-1 2 1 0 0,-1-1-1 0 0,3 12 9 0 0,-8-22 28 0 0,-1 0 0 0 0,0 0-1 0 0,-1 1 1 0 0,0-1 0 0 0,0 0-1 0 0,0 1 1 0 0,-1-1 0 0 0,0 1-1 0 0,0 0 1 0 0,0-1-1 0 0,-2 3-27 0 0,-4 16 25 0 0,-2-1 0 0 0,-1 0 0 0 0,-12 21-25 0 0,19-37 8 0 0,-1-1-1 0 0,1 1 1 0 0,1 0-1 0 0,-1-1 1 0 0,1 1-1 0 0,1 0 1 0 0,-1 7-8 0 0,-1 19 0 0 0,0-25 0 0 0,2 0 0 0 0,0 0 0 0 0,0 0 0 0 0,0 1 0 0 0,2 3 0 0 0,3 69 54 0 0,0-36 15 0 0,-2 1 0 0 0,-2 29-69 0 0,-2-63 12 0 0,-1 0 0 0 0,-1 1-1 0 0,0-1 1 0 0,-1 0-1 0 0,0-1 1 0 0,-5 10-12 0 0,3-4-6 0 0,3-13 13 0 0,0 0 0 0 0,0 0 0 0 0,0 0-1 0 0,0 0 1 0 0,-1-1 0 0 0,0 1 0 0 0,0-1-1 0 0,0 0 1 0 0,0 0 0 0 0,0 0 0 0 0,-5 2-7 0 0,-7 7 43 0 0,8-6-42 0 0,1-1 0 0 0,-2 0 0 0 0,1-1 0 0 0,-1 1 0 0 0,0-2 0 0 0,0 1 0 0 0,0-1 0 0 0,0 0 0 0 0,-1-1 0 0 0,-4 1-1 0 0,-21 8 40 0 0,28-8-34 0 0,0-2 0 0 0,0 1 0 0 0,0-1 0 0 0,-8 2-6 0 0,-3 0 46 0 0,-1 1-1 0 0,1 1 0 0 0,-13 6-45 0 0,-14 5 78 0 0,-41 16 4 0 0,77-29-73 0 0,-1 0 0 0 0,1 0-1 0 0,0 1 1 0 0,1 0 0 0 0,-1 0-1 0 0,-4 5-8 0 0,-25 14 12 0 0,0 0-12 0 0,29-17 0 0 0,0-1 0 0 0,0 0 0 0 0,-7 2 0 0 0,0 0 76 0 0,0-1-1 0 0,-1-1 0 0 0,1 0 0 0 0,-1-1 1 0 0,0-1-1 0 0,-1-1 0 0 0,1 0 0 0 0,-1-2 1 0 0,-2 1-76 0 0,-12-2 80 0 0,14 1 37 0 0,1-1 1 0 0,-1 0 0 0 0,0-2 0 0 0,1 0 0 0 0,-1-1 0 0 0,1 0 0 0 0,-7-4-118 0 0,-33-11 529 0 0,26 8 167 0 0,-24-11-696 0 0,7-4 344 0 0,27 13 0 0 0,-18-7-344 0 0,25 12 65 0 0,0-1 0 0 0,1 0 0 0 0,0-1 0 0 0,1-1 0 0 0,0 0 0 0 0,-11-11-65 0 0,3 3 112 0 0,-18-12-112 0 0,-17-10 669 0 0,-31-30-669 0 0,63 52-103 0 0,15 12 58 0 0,0 0 0 0 0,1-1 0 0 0,-1 0 0 0 0,0-2 45 0 0,-4-8-8 0 0,8 12 29 0 0,1 1 0 0 0,-1-1 0 0 0,0 0 0 0 0,-3-2-21 0 0,-10-9 188 0 0,2 0 0 0 0,-9-12-188 0 0,16 19 102 0 0,3 3 13 0 0,0 0 0 0 0,0 0 1 0 0,1-1-1 0 0,-1 1 1 0 0,1-1-1 0 0,1 0 0 0 0,-1 0 1 0 0,1-1-1 0 0,1 1 1 0 0,-1-1-1 0 0,1 1 1 0 0,0-1-1 0 0,1 0 0 0 0,0 0 1 0 0,0 1-1 0 0,1-2-115 0 0,1-20 1028 0 0,5-23-1028 0 0,-3 24 553 0 0,0-25-553 0 0,-2 45 32 0 0,0-1 0 0 0,0 1 0 0 0,2-8-32 0 0,2-11 76 0 0,-4 20-55 0 0,0 1-1 0 0,1 0 1 0 0,0-1-1 0 0,0 1 0 0 0,1-1-20 0 0,-1 2 23 0 0,0 0 0 0 0,-1 0 0 0 0,1 0 0 0 0,-1 0 0 0 0,0 0 0 0 0,0 0 0 0 0,-1-1-23 0 0,1-2 20 0 0,-1 0 0 0 0,2 0 0 0 0,-1 0 0 0 0,1-2-20 0 0,1-1 0 0 0,-2 8 0 0 0,0 0 0 0 0,0 0 0 0 0,0 0 0 0 0,-1 0 0 0 0,1 0 0 0 0,-1-1 0 0 0,0 0 0 0 0,0-89-4160 0 0,0 73 2368 0 0</inkml:trace>
  <inkml:trace contextRef="#ctx0" brushRef="#br0" timeOffset="922.863">3278 15 12528 0 0,'0'0'572'0'0,"2"-1"-11"0"0,6-4-364 0 0,-1 0-109 0 0,-6 4 254 0 0,-1 1 100 0 0,0 0 20 0 0,0 0-42 0 0,0 0-184 0 0,0 0-79 0 0,0 0-18 0 0,-13-3 7 0 0,0 7 150 0 0,-1 0-1 0 0,-11 5-295 0 0,-19 6 1072 0 0,36-13-818 0 0,1 1 0 0 0,-1 0 1 0 0,1 1-1 0 0,0 0 0 0 0,-5 2-254 0 0,-22 12 663 0 0,11-7-268 0 0,1 1-1 0 0,0 1 0 0 0,-15 13-394 0 0,-9 5 272 0 0,-1 2 149 0 0,-13 12-421 0 0,-19 15 244 0 0,8-3-36 0 0,57-46-142 0 0,0 0 0 0 0,0 1 0 0 0,1 1 0 0 0,-10 12-66 0 0,-36 43 322 0 0,43-48-167 0 0,8-9-14 0 0,-1 0 0 0 0,-1 0-1 0 0,0-1 1 0 0,-2 1-141 0 0,-29 29 464 0 0,9-3 32 0 0,14-20-274 0 0,11-10-140 0 0,-1 1 0 0 0,0-2 0 0 0,0 1 0 0 0,-3 0-82 0 0,-1 5 77 0 0,12-12-74 0 0,-2 2 72 0 0,0-3-64 0 0,-12 8 67 0 0,13-7-150 0 0,1 0-10 0 0,0 0-56 0 0,0 0-248 0 0,0 0-107 0 0,0 0-19 0 0,-2 0 20 0 0,1 0 0 0 0,-1 0 0 0 0,0 0 0 0 0,1-1 0 0 0,-1 1-1 0 0,0 0 1 0 0,1-1 0 0 0,-1 1 0 0 0,1-1 0 0 0,-1 0 0 0 0,1 0 0 0 0,-1 1 0 0 0,0-2 492 0 0,-7-3-6481 0 0</inkml:trace>
  <inkml:trace contextRef="#ctx0" brushRef="#br0" timeOffset="1476.468">2045 457 10424 0 0,'7'5'256'0'0,"0"0"1"0"0,0 0-1 0 0,-1 0 1 0 0,0 1 0 0 0,0 0-1 0 0,6 7-256 0 0,4 4 2014 0 0,-6-6-281 0 0,-8-9-1547 0 0,0 1 0 0 0,0-1 0 0 0,1 0-1 0 0,-1 0 1 0 0,1 0 0 0 0,1 2-186 0 0,31 10 1740 0 0,-34-13-1491 0 0,-1-1-8 0 0,8 0 198 0 0,-5 2 4444 0 0,-1 8-4830 0 0,0 1 0 0 0,0-1 0 0 0,-1 1 0 0 0,0 0 1 0 0,-1-1-1 0 0,0 1 0 0 0,-1 0 0 0 0,0-1 0 0 0,-2 11-53 0 0,1-11 22 0 0,1 0 0 0 0,0 0 0 0 0,1 8-22 0 0,0-8 12 0 0,-1 0-1 0 0,1 0 1 0 0,-2 0-1 0 0,0 2-11 0 0,0-2 24 0 0,1 0 0 0 0,0 1 0 0 0,0 7-24 0 0,-3 26 78 0 0,-5 42 87 0 0,9-84-115 0 0,0 1 1 0 0,0-1-1 0 0,0 0 1 0 0,0 1-1 0 0,1-1 1 0 0,-1 1-1 0 0,1-1 1 0 0,0 2-51 0 0,1 7 240 0 0,-2-8-102 0 0,1-1 1 0 0,0 1-1 0 0,0-1 0 0 0,0 0 1 0 0,0 1-1 0 0,0-1 0 0 0,0 0 1 0 0,1 1-139 0 0,0-1 71 0 0,-1 0 1 0 0,1-1-1 0 0,0 1 1 0 0,-1 0-1 0 0,1-1 1 0 0,0 1 0 0 0,0-1-1 0 0,0 0 1 0 0,0 0-1 0 0,0 0 1 0 0,1 0-1 0 0,-1 0 1 0 0,0 0 0 0 0,0 0-1 0 0,1-1 1 0 0,-1 1-1 0 0,0-1 1 0 0,1 1-1 0 0,-1-1 1 0 0,1 0 0 0 0,-1 0-1 0 0,1 0-71 0 0,0-1 91 0 0,0 1-1 0 0,0 0 1 0 0,0 0 0 0 0,0 1-1 0 0,1-1 1 0 0,1 1-91 0 0,17 1 416 0 0,33 0 128 0 0,-49-2-524 0 0,-1-1 0 0 0,0 0 0 0 0,-1 0 0 0 0,1-1 0 0 0,0 1 0 0 0,0-1 0 0 0,-1 0 0 0 0,3-2-20 0 0,18-4-45 0 0,-23 8 27 0 0,1-1 0 0 0,-1 1 1 0 0,1-1-1 0 0,-1 0 1 0 0,1 0-1 0 0,-1 0 1 0 0,0 0-1 0 0,1 0 1 0 0,-1-1-1 0 0,0 1 0 0 0,0-1 18 0 0,6-5-318 0 0,-7 7 205 0 0,0-1 0 0 0,0 1 0 0 0,0-1 0 0 0,0 0 0 0 0,0 1 0 0 0,0-1 0 0 0,0 0 1 0 0,0 1-1 0 0,-1-1 0 0 0,1 0 0 0 0,0 0 0 0 0,-1 0 0 0 0,1 0 0 0 0,0 0 0 0 0,-1 0 0 0 0,1 0 0 0 0,-1 0 1 0 0,0 0-1 0 0,1 0 0 0 0,-1 0 0 0 0,0 0 0 0 0,0 0 0 0 0,1 0 0 0 0,-1 0 0 0 0,0 0 0 0 0,0-1 0 0 0,0 1 1 0 0,-1-1 112 0 0,-3-9-2968 0 0,-1 3-5761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27:47.7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1 539 3680 0 0,'25'12'285'0'0,"-23"-11"-27"0"0,0 1-1 0 0,1-1 0 0 0,0 1 1 0 0,-1-1-1 0 0,1 0 1 0 0,0 0-1 0 0,0 0 1 0 0,-1-1-1 0 0,1 1 1 0 0,0-1-1 0 0,2 1-257 0 0,0-1 1123 0 0,0 0 0 0 0,0-1 0 0 0,1 1-1 0 0,-1-1 1 0 0,0 0 0 0 0,0-1 0 0 0,0 1 0 0 0,0-1 0 0 0,1-1-1123 0 0,-2 1 344 0 0,0 0 1 0 0,-1 0 0 0 0,1-1-1 0 0,0 1 1 0 0,-1-1 0 0 0,0 0-1 0 0,2-2-344 0 0,8-9 476 0 0,-1-1 0 0 0,-1-1 0 0 0,0 0 0 0 0,-1 0-1 0 0,0-1 1 0 0,-2 0 0 0 0,0-1 0 0 0,-1 0 0 0 0,5-17-476 0 0,-4 3 151 0 0,-2 0 1 0 0,-1 0 0 0 0,-1 0 0 0 0,-2-1 0 0 0,-1-14-152 0 0,-1 36 47 0 0,0-3 65 0 0,0 0 0 0 0,-3-12-112 0 0,3 21 10 0 0,-1 1 1 0 0,-1-1 0 0 0,1 1 0 0 0,0 0-1 0 0,-1 0 1 0 0,0-1 0 0 0,0 1 0 0 0,0 1-1 0 0,-1-1 1 0 0,-1-3-11 0 0,-1 1-4 0 0,4 5-24 0 0,0 1-1 0 0,0-1 0 0 0,1 0 0 0 0,-1 0 1 0 0,0 0-1 0 0,1 0 0 0 0,-1 0 1 0 0,1 0-1 0 0,-1 0 0 0 0,1 0 1 0 0,-1 0-1 0 0,1 0 0 0 0,0 0 0 0 0,-1 0 1 0 0,1 0-1 0 0,0 0 0 0 0,0-1 29 0 0,0 1-308 0 0,0 1 84 0 0,0 0 370 0 0,-5 12 494 0 0,2-4-494 0 0,1 1 1 0 0,0 0 0 0 0,1 0 0 0 0,0 0-1 0 0,0 0 1 0 0,0 5-147 0 0,5 57 152 0 0,-1-38-232 0 0,2 126-275 0 0,-7 20 355 0 0,-4-101 218 0 0,-4 0 1 0 0,-9 31-219 0 0,10-57 28 0 0,-4 10-150 0 0,6-31-117 0 0,1 1-1 0 0,-1 28 240 0 0,6-48-37 0 0,0 0 0 0 0,0 1 0 0 0,-2-1 1 0 0,1 0-1 0 0,-2 0 0 0 0,1 0 0 0 0,-2-1 0 0 0,-1 5 37 0 0,6-16 0 0 0,0 0 0 0 0,0 0 0 0 0,-1 1 0 0 0,1-1 0 0 0,0 0 0 0 0,0 0 0 0 0,0 0 0 0 0,0 0 0 0 0,0 1 0 0 0,0-1 0 0 0,0 0 0 0 0,0 0 0 0 0,0 0 0 0 0,0 0 0 0 0,-1 0 0 0 0,1 1 0 0 0,0-1 0 0 0,0 0 0 0 0,0 0 0 0 0,0 0 0 0 0,0 0 0 0 0,-1 0 0 0 0,1 0 0 0 0,0 0 0 0 0,0 0 0 0 0,0 0 0 0 0,0 1 0 0 0,-1-1 0 0 0,1 0 0 0 0,0 0 0 0 0,0 0 0 0 0,0 0 0 0 0,0 0 0 0 0,-1 0 0 0 0,1 0 0 0 0,0 0 0 0 0,0 0 0 0 0,-1-2 5 0 0,1 1-1 0 0,-1 0 0 0 0,0 0 1 0 0,1 0-1 0 0,0-1 0 0 0,-1 1 1 0 0,1 0-1 0 0,0-1 0 0 0,0 1 1 0 0,-1 0-1 0 0,1 0 0 0 0,0-1 1 0 0,0 1-1 0 0,1 0 0 0 0,-1-1 1 0 0,0 0-5 0 0,0-2 32 0 0,0-18 126 0 0,1-1 1 0 0,1 1 0 0 0,1 0-1 0 0,4-10-158 0 0,-3 8 130 0 0,-1 13-37 0 0,-1 0 0 0 0,1 0-1 0 0,4-9-92 0 0,-3 10-6 0 0,1-1-1 0 0,1 1 1 0 0,-1 1 0 0 0,2-1-1 0 0,-1 1 1 0 0,1 0-1 0 0,1 0 1 0 0,0 1 0 0 0,0 0-1 0 0,1 0 7 0 0,7-7-53 0 0,-5 5 360 0 0,-1 1-1 0 0,2 1 0 0 0,2-3-306 0 0,2 1 356 0 0,-14 8-324 0 0,1-1-1 0 0,0 2 0 0 0,-1-1 1 0 0,1 0-1 0 0,0 0 0 0 0,0 1 1 0 0,0 0-1 0 0,1-1 0 0 0,-1 1 1 0 0,0 1-1 0 0,3-2-31 0 0,16-3 103 0 0,-19 5-37 0 0,-2 1-63 0 0,0-1 0 0 0,0 0 0 0 0,-1 1 0 0 0,1 0 0 0 0,0-1-1 0 0,-1 1 1 0 0,1-1 0 0 0,0 1 0 0 0,-1 0 0 0 0,1-1 0 0 0,-1 1 0 0 0,1 0 0 0 0,-1 0-1 0 0,0-1 1 0 0,1 1 0 0 0,-1 0 0 0 0,0 0 0 0 0,1 0 0 0 0,-1 0 0 0 0,0-1-1 0 0,0 1 1 0 0,0 0 0 0 0,0 0 0 0 0,1 0 0 0 0,-1 0 0 0 0,-1 0-3 0 0,1 2 5 0 0,1 5-5 0 0,0 0 0 0 0,-1 0 0 0 0,0 0 0 0 0,-1 0 0 0 0,0 1 0 0 0,0-1 0 0 0,-1-1 0 0 0,-1 4 0 0 0,-4 13 0 0 0,-2 0 0 0 0,-2 1 0 0 0,0 0 0 0 0,2 1 0 0 0,-5 17 0 0 0,13-32 0 0 0,2-1 0 0 0,4 5 0 0 0,-3-12 0 0 0,1-1 0 0 0,1 4 9 0 0,1-1-1 0 0,-1 0 1 0 0,1-1 0 0 0,0 1-1 0 0,1-1 1 0 0,-1 0 0 0 0,1 0-1 0 0,0-1 1 0 0,0 1 0 0 0,1-1-9 0 0,3 3 13 0 0,0 0 1 0 0,0 1 0 0 0,0 0-14 0 0,-10-7 0 0 0,1 1 0 0 0,-1-1 1 0 0,1 1-1 0 0,-1-1 0 0 0,1 0 0 0 0,-1 0 0 0 0,1 1 1 0 0,-1-1-1 0 0,1 0 0 0 0,0 0 0 0 0,-1 1 0 0 0,1-1 0 0 0,-1 0 1 0 0,1 0-1 0 0,0 0 0 0 0,-1 0 0 0 0,1 0 0 0 0,1 0-1 0 0,-1 0 0 0 0,1 1-1 0 0,-1-1 1 0 0,1 0 0 0 0,-1 1 0 0 0,1-1-1 0 0,-1 1 1 0 0,1-1 0 0 0,-1 1 0 0 0,1 0-1 0 0,-1 0 1 0 0,1 0 1 0 0,0 0-69 0 0,-1-1-549 0 0,5 0 1354 0 0,-3-1-6938 0 0,-3-6-1792 0 0</inkml:trace>
  <inkml:trace contextRef="#ctx0" brushRef="#br0" timeOffset="1037.377">511 766 6912 0 0,'0'2'528'0'0,"4"9"-93"0"0,0 1 0 0 0,-1-1 0 0 0,0 0 0 0 0,-1 1 0 0 0,0 3-435 0 0,3 63 5908 0 0,-4-61-4917 0 0,14 198 1648 0 0,-14-188-2417 0 0,-1-25-118 0 0,0-2 7 0 0,0 0 28 0 0,0 0 11 0 0,0 0 2 0 0,5-10 54 0 0,4-10-156 0 0,-5 11-36 0 0,-1 1 0 0 0,1-1 0 0 0,-1 0 0 0 0,1-7-14 0 0,28-121 0 0 0,-29 128 15 0 0,-1-1 0 0 0,2 1 0 0 0,-1 0 0 0 0,1 0-1 0 0,4-6-14 0 0,-2 3 2 0 0,-4 5 58 0 0,0 7-50 0 0,-1 0-1 0 0,1 1 0 0 0,0-1 1 0 0,0 1-1 0 0,0 0 0 0 0,-1-1 1 0 0,1 1-1 0 0,-1 0 0 0 0,2 1-9 0 0,1 2 5 0 0,-1 0-1 0 0,0 0 0 0 0,-1 0 0 0 0,1 0 1 0 0,-1 0-1 0 0,1 1 0 0 0,-1-1 0 0 0,-1 1 0 0 0,1-1 1 0 0,-1 1-1 0 0,1 0 0 0 0,-1 0 0 0 0,0 2-4 0 0,1 4 5 0 0,6 27-5 0 0,-5-23 0 0 0,0-1 0 0 0,1 1 0 0 0,0-1 0 0 0,6 12 0 0 0,-10-26 0 0 0,1 1 0 0 0,-1 0 0 0 0,0-1 0 0 0,0 1 0 0 0,1-1 0 0 0,-1 1 0 0 0,0-1 0 0 0,1 1 0 0 0,-1-1 0 0 0,0 0 0 0 0,1 1 0 0 0,-1-1 0 0 0,1 1 0 0 0,-1-1 0 0 0,1 0 0 0 0,-1 1 0 0 0,1-1 0 0 0,-1 0 0 0 0,1 0 0 0 0,-1 1 0 0 0,1-1 0 0 0,3-1 0 0 0,-3 1 0 0 0,0 0 0 0 0,0-1 0 0 0,0 1 0 0 0,0 0 0 0 0,0 0 0 0 0,0-1 0 0 0,-1 1 0 0 0,1 0 0 0 0,0-1 0 0 0,0 1 0 0 0,0-1 0 0 0,0 1 0 0 0,-1-1 0 0 0,1 0 0 0 0,0 1 0 0 0,-1-1 0 0 0,1 0 0 0 0,0 1 0 0 0,-1-1 0 0 0,1 0 0 0 0,-1 0 0 0 0,1 0 0 0 0,-1 1 0 0 0,1-1 0 0 0,8-25 0 0 0,-4 13 0 0 0,27-68 64 0 0,-32 79-62 0 0,1 1-1 0 0,0-1 1 0 0,0 0-1 0 0,0 1 0 0 0,0-1 1 0 0,0 1-1 0 0,1-1 1 0 0,-1 1-1 0 0,0 0 0 0 0,1 0 1 0 0,-1-1-1 0 0,1 1-1 0 0,5-5 37 0 0,-3 0-16 0 0,-3 6-18 0 0,-1 0 1 0 0,1 0-1 0 0,-1 0 0 0 0,1 0 1 0 0,-1 0-1 0 0,1 0 0 0 0,0 0 1 0 0,-1 0-1 0 0,1 0 0 0 0,-1 0 1 0 0,1 1-1 0 0,0-1 0 0 0,-1 0 1 0 0,1 0-1 0 0,-1 0 0 0 0,1 1 1 0 0,0-1-4 0 0,-1 1 7 0 0,23 9 101 0 0,-17-1-99 0 0,-4-4 3 0 0,20 31 137 0 0,-20-30-113 0 0,1 0 0 0 0,0 0 0 0 0,1 0 0 0 0,-1-1 0 0 0,1 0-1 0 0,1 0 1 0 0,-1 0 0 0 0,0 0 0 0 0,1 0 0 0 0,4 2-36 0 0,-8-6-1 0 0,0 0 0 0 0,1 0-1 0 0,-1-1 1 0 0,0 1-1 0 0,0-1 1 0 0,0 1-1 0 0,1-1 1 0 0,-1 1 0 0 0,0-1-1 0 0,1 0 1 0 0,-1 1-1 0 0,0-1 1 0 0,2 0 1 0 0,7-5 87 0 0,-6 2-44 0 0,-2 1-31 0 0,1 0-1 0 0,-1 0 0 0 0,1 0 1 0 0,-1 0-1 0 0,0-1 0 0 0,1 1 1 0 0,-1-1-1 0 0,-1 1 1 0 0,1-1-1 0 0,0 0 0 0 0,-1 0 1 0 0,1 0-1 0 0,-1 0 0 0 0,0 0 1 0 0,0 0-12 0 0,3-9 18 0 0,0 0-1 0 0,-2-1 1 0 0,1-5-18 0 0,-2 13-3 0 0,-1 0 0 0 0,0 0 0 0 0,0 0 0 0 0,-1-1 0 0 0,1 1 0 0 0,-1 0-1 0 0,0 0 1 0 0,-1 0 0 0 0,1 0 0 0 0,-1 0 0 0 0,0 0 0 0 0,0 1 0 0 0,0-1-1 0 0,-1 1 1 0 0,0-1 0 0 0,0 1 0 0 0,-1-2 3 0 0,3 5-2 0 0,-1 0 1 0 0,1-1-1 0 0,0 1 0 0 0,-1 0 1 0 0,1 0-1 0 0,-1 0 0 0 0,1 0 0 0 0,-1 0 1 0 0,0 0-1 0 0,1 0 0 0 0,-1 1 1 0 0,0-1-1 0 0,0 1 0 0 0,1-1 1 0 0,-1 1-1 0 0,0 0 0 0 0,0-1 0 0 0,0 1 1 0 0,0 0-1 0 0,1 0 0 0 0,-1 0 1 0 0,0 1-1 0 0,0-1 0 0 0,0 0 1 0 0,0 1-1 0 0,1-1 0 0 0,-1 1 0 0 0,0-1 1 0 0,1 1-1 0 0,-1 0 0 0 0,0 0 1 0 0,1 0-1 0 0,-1 0 0 0 0,0 0 2 0 0,-1 1-17 0 0,-1 1 0 0 0,1-1 0 0 0,0 0 0 0 0,0 1 0 0 0,0 0-1 0 0,0 0 1 0 0,0 0 0 0 0,1 0 0 0 0,-1 0 0 0 0,1 1 0 0 0,0-1 0 0 0,0 1 0 0 0,0 0-1 0 0,1-1 1 0 0,-1 2 17 0 0,-1 3 1 0 0,1 1 0 0 0,0-1 0 0 0,0 0 0 0 0,1 1-1 0 0,0-1 1 0 0,0 1 0 0 0,1-1 0 0 0,0 1 0 0 0,1-1-1 0 0,1 8 0 0 0,-2-15 0 0 0,2 11 0 0 0,1 0 0 0 0,1-1 0 0 0,-1 1 0 0 0,2-1 0 0 0,-1 0 0 0 0,6 9 0 0 0,-4-10-1 0 0,0-1 1 0 0,1 0-1 0 0,0 0 0 0 0,1 0 0 0 0,-1 0 0 0 0,3 0 1 0 0,-5-5 6 0 0,0 0 0 0 0,0 0 0 0 0,1 0 0 0 0,-1-1 0 0 0,1 0 0 0 0,0 0 0 0 0,0 0 0 0 0,0-1-1 0 0,0 0 1 0 0,0 0 0 0 0,5 0-6 0 0,-4-1 7 0 0,-1 0 0 0 0,1 0-1 0 0,0-1 1 0 0,0 0 0 0 0,0 0 0 0 0,0-1-1 0 0,-1 0 1 0 0,1 0 0 0 0,4-1-7 0 0,-6 0 0 0 0,-1 1 0 0 0,1-1 0 0 0,0 0 1 0 0,-1-1-1 0 0,0 1 0 0 0,1-1 1 0 0,-1 0-1 0 0,0 0 0 0 0,0 0 0 0 0,-1 0 1 0 0,1-1-1 0 0,-1 0 0 0 0,2-2 0 0 0,1-2-19 0 0,0 0 0 0 0,0-1 0 0 0,-1 0 0 0 0,-1 0 0 0 0,4-8 19 0 0,-6 13-3 0 0,-1-2-1 0 0,1 1 1 0 0,-1 0-1 0 0,0 0 0 0 0,0 0 1 0 0,0 0-1 0 0,-1-1 1 0 0,0 1-1 0 0,0 0 0 0 0,0-1 1 0 0,-1-3 3 0 0,-1-3-43 0 0,2 10 42 0 0,0 0 1 0 0,0 0-1 0 0,-1 0 0 0 0,1 0 1 0 0,-1 0-1 0 0,1 0 0 0 0,-1 0 1 0 0,0 0-1 0 0,1 0 0 0 0,-1 0 1 0 0,0 1-1 0 0,0-1 0 0 0,-1 0 1 0 0,1 1-1 0 0,0-1 0 0 0,-1 0 1 0 0,2 2 0 0 0,-1-1 0 0 0,1 0 0 0 0,-1 1 0 0 0,0-1 0 0 0,1 1 0 0 0,-1 0 0 0 0,0-1 0 0 0,0 1 0 0 0,1-1 0 0 0,-1 1 0 0 0,0 0 0 0 0,0 0 0 0 0,0-1 0 0 0,1 1 0 0 0,-1 0 0 0 0,0 0 0 0 0,0 0 0 0 0,0 0 0 0 0,0 0 0 0 0,1 0 0 0 0,-1 0 0 0 0,0 0 0 0 0,0 0 0 0 0,0 1 0 0 0,0-1 0 0 0,-2 0 0 0 0,1 1 0 0 0,0-1 0 0 0,-1 0-1 0 0,1 1 1 0 0,0-1 0 0 0,0 1-1 0 0,-1 0 1 0 0,1-1 0 0 0,0 1-1 0 0,0 0 1 0 0,0 1 0 0 0,0-1-1 0 0,0 0 1 0 0,0 0 0 0 0,0 1-1 0 0,0 0 1 0 0,1-1 0 0 0,-1 1-1 0 0,1 0 1 0 0,-1-1 0 0 0,1 1-1 0 0,-1 0 1 0 0,0 1 9 0 0,0 1-1 0 0,0-1 0 0 0,1 0 1 0 0,-1 1-1 0 0,1-1 0 0 0,-1 1 1 0 0,1 0-1 0 0,0-1 1 0 0,1 1-1 0 0,-1 0 0 0 0,1 0 1 0 0,-1 2-9 0 0,2 3 65 0 0,2-4 7 0 0,-2-3-47 0 0,1 0 0 0 0,-1-1 0 0 0,0 1 0 0 0,1-1 1 0 0,-1 1-1 0 0,1-1 0 0 0,-1 0 0 0 0,1 0 0 0 0,-1 1 0 0 0,1-1 0 0 0,0 0 0 0 0,0 0 1 0 0,0-1-1 0 0,-1 1 0 0 0,1 0 0 0 0,0-1 0 0 0,0 1 0 0 0,0-1 0 0 0,0 0 0 0 0,0 1 1 0 0,0-1-1 0 0,0 0 0 0 0,0 0 0 0 0,0 0 0 0 0,0-1 0 0 0,0 1 0 0 0,0 0 0 0 0,0-1 0 0 0,0 1 1 0 0,0-1-26 0 0,3-1 72 0 0,0 0 0 0 0,0-1 0 0 0,-1 1 0 0 0,1-1-1 0 0,-1 0 1 0 0,0 0 0 0 0,0-1 0 0 0,0 1 0 0 0,0-1 0 0 0,3-4-72 0 0,5-3 71 0 0,-11 10-6 0 0,4 13 53 0 0,-1 2-85 0 0,0 0 1 0 0,0 0 0 0 0,-2 1-34 0 0,0-9 9 0 0,-1-1 0 0 0,1 1 0 0 0,0 0 0 0 0,0 0 0 0 0,1-1 0 0 0,0 1-9 0 0,8 19-1 0 0,-9-20 0 0 0,0-1 0 0 0,0 1-1 0 0,0-1 1 0 0,0 0-1 0 0,1 0 1 0 0,0 0 0 0 0,0 0-1 0 0,2 2 2 0 0,-4-5-69 0 0,0 0-1 0 0,0 0 1 0 0,1 0-1 0 0,-1 0 0 0 0,0 0 1 0 0,1 0-1 0 0,-1 0 1 0 0,1 0-1 0 0,-1 0 1 0 0,1 0-1 0 0,-1-1 0 0 0,1 1 1 0 0,0-1-1 0 0,-1 1 1 0 0,1-1-1 0 0,0 0 0 0 0,-1 0 1 0 0,1 0-1 0 0,0 1 1 0 0,-1-2-1 0 0,1 1 0 0 0,0 0 1 0 0,0 0-1 0 0,-1 0 1 0 0,1-1 69 0 0,1 0-278 0 0,-1 0-1 0 0,1 0 1 0 0,-1 0 0 0 0,0 0 0 0 0,0-1 0 0 0,1 1 0 0 0,-1 0 0 0 0,0-1 0 0 0,0 0-1 0 0,0 0 1 0 0,-1 0 0 0 0,1 1 0 0 0,0-2 0 0 0,-1 1 0 0 0,1 0 278 0 0,11-13-2397 0 0</inkml:trace>
  <inkml:trace contextRef="#ctx0" brushRef="#br0" timeOffset="1410.474">1543 842 12872 0 0,'1'2'588'0'0,"17"25"216"0"0,-17-25-566 0 0,0 0 0 0 0,0-1 1 0 0,0 1-1 0 0,0 1 1 0 0,-1-1-1 0 0,1 0 0 0 0,-1 0 1 0 0,1 0-1 0 0,-1 0 1 0 0,0 0-1 0 0,0 0 0 0 0,0 1 1 0 0,0-1-1 0 0,0 0 1 0 0,0 0-1 0 0,-1 1-238 0 0,0 1 281 0 0,0 0 0 0 0,0 0 0 0 0,-1 0 0 0 0,0 0 0 0 0,1 0 0 0 0,-2 0 0 0 0,1-1 0 0 0,-1 1-281 0 0,-6 8 312 0 0,-4 6 17 0 0,12-16-296 0 0,0-1 0 0 0,-1 1 0 0 0,1 0 0 0 0,0 0-1 0 0,-1-1 1 0 0,0 1 0 0 0,1-1 0 0 0,-1 1-33 0 0,0-1 7 0 0,1 0 0 0 0,-1 1 1 0 0,1-1-1 0 0,0 0 0 0 0,-1 1 0 0 0,1-1 1 0 0,0 1-1 0 0,0 0 0 0 0,0 0-7 0 0,-1 1 75 0 0,-2 4-16 0 0,1 2-49 0 0,4 2-10 0 0,9 3 0 0 0,-9-13 0 0 0,0 1 0 0 0,1 0 0 0 0,-1-1 0 0 0,0 1 0 0 0,0 0 0 0 0,0 0 0 0 0,0 0 0 0 0,0-1 0 0 0,-1 1 0 0 0,1 1 0 0 0,1 3 255 0 0,0-1-1 0 0,1 0 0 0 0,-1 0 0 0 0,1 0 0 0 0,3 4-254 0 0,8 16 793 0 0,-12-19-789 0 0,1 0 0 0 0,1-1-1 0 0,-1 1 1 0 0,1-1 0 0 0,2 2-4 0 0,-3-3-6 0 0,0 0 1 0 0,0 0-1 0 0,0 0 1 0 0,-1 0 0 0 0,0 0-1 0 0,0 1 1 0 0,0-1 5 0 0,-1-1-39 0 0,-1-1-1 0 0,1 0 1 0 0,-1 0 0 0 0,0 0-1 0 0,0 0 1 0 0,0 0 0 0 0,0 1 0 0 0,0-1-1 0 0,0 0 1 0 0,-1 0 0 0 0,1 0-1 0 0,-1 0 1 0 0,1 0 0 0 0,-1 0 0 0 0,0 0-1 0 0,0 0 1 0 0,0 0 0 0 0,-1 1 39 0 0,2-2-6 0 0,-13 20-384 0 0,12-20 271 0 0,0 0-1 0 0,0 0 0 0 0,0 0 1 0 0,0 0-1 0 0,0 0 1 0 0,0 0-1 0 0,0 0 0 0 0,0 0 1 0 0,-1 0-1 0 0,1-1 0 0 0,0 1 1 0 0,-1 0-1 0 0,1-1 1 0 0,0 1-1 0 0,-1-1 0 0 0,1 1 120 0 0,-15 0-2181 0 0,2 3-4553 0 0</inkml:trace>
  <inkml:trace contextRef="#ctx0" brushRef="#br0" timeOffset="1857.24">1858 1061 11520 0 0,'1'1'886'0'0,"5"12"-134"0"0,-1 1 0 0 0,0 0 0 0 0,-1 0 0 0 0,0 0 0 0 0,-1 0 0 0 0,0 0 0 0 0,-1 6-752 0 0,0-9 241 0 0,1-1 1 0 0,0 0-1 0 0,4 9-241 0 0,3 9 152 0 0,-9-26-148 0 0,-1-1-1 0 0,0 1 1 0 0,1-1-1 0 0,-1 1 1 0 0,1-1-1 0 0,-1 0 1 0 0,1 1 0 0 0,0-1-1 0 0,0 0 1 0 0,-1 0-1 0 0,1 0 1 0 0,0 1-1 0 0,0-1 1 0 0,0 0-1 0 0,1 1-3 0 0,10 1 0 0 0,-10-3-1 0 0,1-1-1 0 0,0 1 1 0 0,0-1 0 0 0,0 0-1 0 0,-1 1 1 0 0,1-1-1 0 0,0 0 1 0 0,-1-1-1 0 0,1 1 1 0 0,-1 0-1 0 0,1-1 1 0 0,-1 0-1 0 0,0 1 1 0 0,1-1-1 0 0,-1 0 1 0 0,0 0-1 0 0,1-2 2 0 0,16-11-127 0 0,-15 11 109 0 0,1 1 0 0 0,-1-1 0 0 0,-1 0 0 0 0,1 0 0 0 0,0 0 0 0 0,-1-1 0 0 0,0 1 0 0 0,0-1 0 0 0,0 0 0 0 0,-1 0 0 0 0,1 0 0 0 0,-1 0 0 0 0,0-2 18 0 0,0 3-8 0 0,1 0 0 0 0,-1 0 1 0 0,1 0-1 0 0,0 1 0 0 0,-1-1 1 0 0,1 1-1 0 0,1-1 8 0 0,14-17 0 0 0,-18 19-23 0 0,1 1 0 0 0,-1 0 0 0 0,1-1-1 0 0,0 1 1 0 0,0 0 0 0 0,0 0-1 0 0,-1 0 1 0 0,1-1 0 0 0,0 1-1 0 0,1 0 1 0 0,-1 0 0 0 0,0 1-1 0 0,0-1 1 0 0,0 0 0 0 0,0 0 0 0 0,1 0-1 0 0,-1 1 1 0 0,0-1 0 0 0,1 1-1 0 0,-1-1 1 0 0,1 1 0 0 0,-1 0-1 0 0,1-1 24 0 0,-1 1-122 0 0,-1 0 223 0 0,12 7 320 0 0,-11-6-399 0 0,0 0 0 0 0,-1 0 0 0 0,1 0 0 0 0,0 0 0 0 0,-1-1 0 0 0,1 1 0 0 0,-1 0 0 0 0,1 0 0 0 0,-1 0 0 0 0,1 0 0 0 0,-1 1 0 0 0,0-1 0 0 0,1 0 0 0 0,-1 0 0 0 0,0 0 0 0 0,0 1-22 0 0,0-1 16 0 0,0 1 0 0 0,1-1 0 0 0,-1 1 0 0 0,0-1 0 0 0,1 0 0 0 0,-1 1 0 0 0,1-1 0 0 0,-1 0 0 0 0,1 1 0 0 0,0-1-16 0 0,9 15 126 0 0,-1-1 0 0 0,-1 2 0 0 0,0-1 0 0 0,2 8-126 0 0,-1-1 97 0 0,2-1-1 0 0,1 2-96 0 0,-8-17 13 0 0,0-1 0 0 0,1 1 0 0 0,0-1 0 0 0,0 0 0 0 0,0 0 0 0 0,1-1 0 0 0,-1 1-1 0 0,5 2-12 0 0,-9-8-71 0 0,0 1-1 0 0,0 0 0 0 0,0 0 0 0 0,-1-1 0 0 0,1 1 0 0 0,0-1 0 0 0,0 1 0 0 0,0-1 0 0 0,0 1 1 0 0,0-1-1 0 0,0 0 0 0 0,0 1 0 0 0,0-1 0 0 0,1 0 0 0 0,-1 0 0 0 0,0 0 0 0 0,0 1 1 0 0,0-1-1 0 0,0-1 0 0 0,0 1 0 0 0,0 0 0 0 0,0 0 0 0 0,0 0 0 0 0,0 0 0 0 0,0-1 1 0 0,0 1-1 0 0,0-1 0 0 0,0 1 0 0 0,0-1 0 0 0,0 1 0 0 0,0-1 0 0 0,0 1 0 0 0,0-1 0 0 0,0 0 72 0 0,0 0-6131 0 0</inkml:trace>
  <inkml:trace contextRef="#ctx0" brushRef="#br0" timeOffset="2743.893">2327 1073 5528 0 0,'1'2'422'0'0,"20"46"828"0"0,-12-28 3001 0 0,0 2-1 0 0,6 20-4250 0 0,-15-39 167 0 0,1 0 0 0 0,0-1 0 0 0,0 1 1 0 0,0 0-1 0 0,0 0 0 0 0,1-1 0 0 0,-1 1 1 0 0,1-1-1 0 0,0 1 0 0 0,-1-1 0 0 0,1 0 0 0 0,0 0 1 0 0,0 0-1 0 0,1 0 0 0 0,-1 0 0 0 0,0 0 0 0 0,2 0-167 0 0,-3-1 234 0 0,-1-1-29 0 0,0 0-12 0 0,0 0-1 0 0,0 0-183 0 0,0 0 0 0 0,0 1 0 0 0,1-1 0 0 0,-1 0 0 0 0,0 0 0 0 0,0 0 0 0 0,0 1 0 0 0,0-1 0 0 0,0 0 0 0 0,1 0 0 0 0,-1 0 0 0 0,0 1 0 0 0,0-1 0 0 0,0 0 0 0 0,0 0 0 0 0,1 0 0 0 0,-1 0 0 0 0,0 0 0 0 0,0 0 0 0 0,1 1 0 0 0,-1-1 0 0 0,0 0 0 0 0,0 0 0 0 0,0 0 0 0 0,1 0 0 0 0,-1 0 0 0 0,0 0 0 0 0,0 0 0 0 0,1 0 0 0 0,-1 0 0 0 0,0 0 0 0 0,0 0 0 0 0,1 0 0 0 0,-1 0 0 0 0,0 0 0 0 0,0 0 0 0 0,1 0 0 0 0,-1 0 0 0 0,0-1 0 0 0,0 1-9 0 0,11-3 192 0 0,-5 0-121 0 0,-4 3-45 0 0,0-1 0 0 0,-1 0 1 0 0,1 0-1 0 0,0 0 0 0 0,-1 0 1 0 0,1 0-1 0 0,-1 0 0 0 0,1 0 1 0 0,-1 0-1 0 0,1-1 0 0 0,0 0-26 0 0,1-2 22 0 0,0 0 0 0 0,0 0-1 0 0,1 1 1 0 0,-1 0 0 0 0,1 0-1 0 0,0 0 1 0 0,0 0 0 0 0,4-2-22 0 0,-1-1 92 0 0,-1 1-54 0 0,14 1 32 0 0,-17 3-49 0 0,0 1 0 0 0,0 1 0 0 0,1-1 0 0 0,-1 0 0 0 0,0 1 0 0 0,0 0 1 0 0,0-1-1 0 0,3 2-21 0 0,8 2 105 0 0,-11-3-66 0 0,1 0 0 0 0,-1 0-1 0 0,0 0 1 0 0,0 0 0 0 0,1 0-1 0 0,-1 1 1 0 0,1 0-39 0 0,-3-1 124 0 0,-1-1 17 0 0,2 1 3 0 0,3 0-116 0 0,-1 0 21 0 0,-1 0 0 0 0,1 0 1 0 0,0 0-1 0 0,0 0 0 0 0,0-1 0 0 0,0 0 0 0 0,0 0 0 0 0,-1 0 0 0 0,1 0 1 0 0,0 0-1 0 0,0-1 0 0 0,0 0 0 0 0,2 0-49 0 0,-5 1 2 0 0,-1 0 0 0 0,1 0-1 0 0,0-1 1 0 0,-1 1 0 0 0,1 0 0 0 0,0 0-1 0 0,-1 0 1 0 0,1-1 0 0 0,-1 1 0 0 0,1 0-1 0 0,0-1 1 0 0,-1 1 0 0 0,1 0 0 0 0,-1-1-1 0 0,1 1 1 0 0,-1-1 0 0 0,1 1 0 0 0,-1-1-1 0 0,0 1 1 0 0,1-1 0 0 0,-1 1 0 0 0,1-1-1 0 0,-1 1 1 0 0,0-1 0 0 0,0 0 0 0 0,1 1-1 0 0,-1-1 1 0 0,0 0 0 0 0,0 1-2 0 0,1-3 2 0 0,1 0-2 0 0,0 0 0 0 0,0 0 0 0 0,0-1 0 0 0,0 1 0 0 0,-1-1 0 0 0,1 1 0 0 0,-1-1 0 0 0,0 1 0 0 0,0-1 0 0 0,0 0 0 0 0,-1 1 0 0 0,1-1 0 0 0,-1 0 0 0 0,0 1 0 0 0,0-1 0 0 0,0 0 0 0 0,-1 0 0 0 0,1 1 0 0 0,-1-1 0 0 0,0 0 0 0 0,0 1 0 0 0,0-1 0 0 0,0 1 0 0 0,-2-3 0 0 0,1 1 10 0 0,2 3-13 0 0,0 1 0 0 0,-1-1 0 0 0,1 1-1 0 0,-1 0 1 0 0,1-1 0 0 0,-1 1 0 0 0,1 0 0 0 0,-1 0 0 0 0,0 0 0 0 0,0-1-1 0 0,0 1 1 0 0,0 0 0 0 0,0 0 0 0 0,0 0 0 0 0,0 0 0 0 0,0 0 0 0 0,0 1-1 0 0,0-1 1 0 0,-1 0 0 0 0,1 0 0 0 0,0 1 0 0 0,0-1 0 0 0,-1 1 0 0 0,1-1-1 0 0,-1 1 1 0 0,1-1 3 0 0,0 1-8 0 0,0 0 1 0 0,0-1-1 0 0,0 1 0 0 0,0 0 0 0 0,0-1 0 0 0,0 1 0 0 0,0 0 0 0 0,0 0 0 0 0,0 0 1 0 0,0 0-1 0 0,0 0 0 0 0,0 0 0 0 0,0 0 0 0 0,0 0 0 0 0,0 1 0 0 0,-1-1 0 0 0,1 0 1 0 0,0 1-1 0 0,1-1 0 0 0,-1 1 0 0 0,0-1 0 0 0,0 1 0 0 0,0-1 0 0 0,0 1 0 0 0,0-1 8 0 0,0 2-11 0 0,-1-1 0 0 0,1 1 0 0 0,0 0 0 0 0,0 0-1 0 0,-1-1 1 0 0,1 1 0 0 0,1 0 0 0 0,-1 0-1 0 0,0 0 1 0 0,0 0 0 0 0,1 0 0 0 0,-1 1 11 0 0,0 4-20 0 0,-1 0 0 0 0,2 0 0 0 0,-1-1 0 0 0,1 1-1 0 0,0 0 1 0 0,1 0 0 0 0,0 6 20 0 0,1-7 0 0 0,0 0 0 0 0,1 0 0 0 0,-1-1 0 0 0,3 4 0 0 0,-1-1 0 0 0,2 1 0 0 0,4 1 0 0 0,-7-9 0 0 0,0 0 0 0 0,1 0-3 0 0,-1 0-1 0 0,1 0 1 0 0,0 0-1 0 0,-1-1 1 0 0,1 1 0 0 0,0-1-1 0 0,0 0 1 0 0,0 0-1 0 0,-1 0 1 0 0,1 0-1 0 0,0-1 1 0 0,0 1-1 0 0,-1-1 1 0 0,1 0-1 0 0,0 0 1 0 0,-1-1-1 0 0,1 1 1 0 0,3-2 3 0 0,7-5-63 0 0,0 0 0 0 0,-1-1 1 0 0,11-9 62 0 0,-22 17-6 0 0,5-5 6 0 0,0 0 0 0 0,-1-1 0 0 0,0 0 0 0 0,0 0 0 0 0,-1 0 0 0 0,0-1 0 0 0,0 1 0 0 0,-1-1 0 0 0,0-1 0 0 0,0 1 0 0 0,-2 4 0 0 0,6-9 0 0 0,-3 6 0 0 0,-6 10 0 0 0,1 1 0 0 0,-1-1 0 0 0,1 1 0 0 0,0-1 0 0 0,0 1 0 0 0,1-1 0 0 0,0 4 0 0 0,0 22 0 0 0,-1 16 0 0 0,-1-30 0 0 0,2-12 0 0 0,1 0 0 0 0,-4 36-72 0 0,0-31 72 0 0,1-1 0 0 0,11-1 0 0 0,-7-5 0 0 0,0 0 0 0 0,1-1 0 0 0,-1 1 0 0 0,0-1 0 0 0,1 0 0 0 0,-1 1 0 0 0,1-1 0 0 0,-1-1 0 0 0,1 1 0 0 0,-1 0 0 0 0,0-1 0 0 0,1 0 0 0 0,-1 0 0 0 0,0 0 0 0 0,0 0 0 0 0,1 0 0 0 0,-1-1 0 0 0,0 0 0 0 0,2-1 0 0 0,-1 1 0 0 0,1-1 0 0 0,-1-1 0 0 0,0 1 0 0 0,0-1 0 0 0,0 0 0 0 0,0 1 0 0 0,-1-2 0 0 0,1 1 0 0 0,-1 0 0 0 0,0-1 0 0 0,0 1 0 0 0,0-3 0 0 0,8-14 0 0 0,-4 7 0 0 0,-1-1 0 0 0,5-12 0 0 0,-2-8 31 0 0,-1-1 0 0 0,-2 0-1 0 0,-2-1 1 0 0,-1 1 0 0 0,-2-1-1 0 0,-1 0-30 0 0,0 23 54 0 0,0 0 0 0 0,-2 1 0 0 0,0-1 0 0 0,0 0 0 0 0,-1 1-1 0 0,-1 0 1 0 0,0 0 0 0 0,-6-13-54 0 0,-3-11-215 0 0,12 31 194 0 0,-1 0 0 0 0,0 0-1 0 0,0 0 1 0 0,-1 0 0 0 0,1 0 0 0 0,-1 0 0 0 0,-1 1 0 0 0,1-1 0 0 0,-2-1 21 0 0,-39-41 405 0 0,44 48-410 0 0,-1 0 1 0 0,1 0-1 0 0,0 0 1 0 0,0-1-1 0 0,-1 1 1 0 0,1 0-1 0 0,0 0 1 0 0,0 0-1 0 0,-1 0 1 0 0,1-1-1 0 0,0 1 1 0 0,-1 0-1 0 0,1 0 0 0 0,0 0 1 0 0,-1 0-1 0 0,1 0 1 0 0,0 0-1 0 0,-1 0 1 0 0,1 0-1 0 0,0 0 1 0 0,-1 0-1 0 0,1 0 1 0 0,0 0-1 0 0,-1 0 0 0 0,1 0 1 0 0,0 0-1 0 0,0 0 1 0 0,-1 1-1 0 0,1-1 1 0 0,0 0-1 0 0,-1 0 1 0 0,1 0-1 0 0,0 0 1 0 0,0 1-1 0 0,-1-1 1 0 0,1 0-1 0 0,0 0 5 0 0,-8 11 437 0 0,6-9-371 0 0,0 1-13 0 0,0 0 1 0 0,0 0 0 0 0,1 1-1 0 0,-1-1 1 0 0,1 0 0 0 0,0 1-1 0 0,0-1 1 0 0,0 1 0 0 0,0 0 0 0 0,1-1-1 0 0,-1 1 1 0 0,1 0 0 0 0,0-1-1 0 0,0 1 1 0 0,0 0 0 0 0,1-1-1 0 0,-1 1 1 0 0,1 0-54 0 0,0 10-130 0 0,3 13 11 0 0,0 1 0 0 0,2-1 1 0 0,6 16 118 0 0,3 14 13 0 0,1 1 361 0 0,18 42-374 0 0,-8-26 215 0 0,-16-48-212 0 0,2 0 1 0 0,0 0-1 0 0,13 19-3 0 0,-19-36-103 0 0,0 1-1 0 0,1-1 1 0 0,0 0 0 0 0,0 0 103 0 0,11 6-6326 0 0,-5-8-872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28:18.2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736 121 6448 0 0,'0'0'297'0'0,"0"0"-9"0"0,11 3 1953 0 0,-9-3-1536 0 0,-1 0-1 0 0,0 0 1 0 0,1 0-1 0 0,-1 0 1 0 0,1-1-1 0 0,-1 1 1 0 0,0 0-1 0 0,1-1 1 0 0,-1 1-1 0 0,0-1 0 0 0,1 0 1 0 0,0 0-705 0 0,5-5 171 0 0,2-2 344 0 0,-8 8-473 0 0,-1-1 0 0 0,1 1 0 0 0,-1 0 1 0 0,1-1-1 0 0,0 1 0 0 0,-1-1 0 0 0,1 1 0 0 0,-1-1 0 0 0,1 1 0 0 0,-1-1 0 0 0,0 0 0 0 0,1 1 0 0 0,-1-1 0 0 0,0 1 0 0 0,1-1 0 0 0,-1 0 0 0 0,0 1 0 0 0,1-1 0 0 0,-1 0 0 0 0,0 0 0 0 0,0 1 0 0 0,0-1 0 0 0,0 0 0 0 0,0 1 0 0 0,0-2-42 0 0,1-9 741 0 0,0 9-637 0 0,-1 1 0 0 0,0 0 0 0 0,0 0 0 0 0,0-1 0 0 0,0 1 1 0 0,0 0-1 0 0,0-1 0 0 0,0 1 0 0 0,0 0 0 0 0,-1 0 0 0 0,1-2-104 0 0,-1 2 284 0 0,1 1-243 0 0,0-1 0 0 0,1 0-1 0 0,-1 1 1 0 0,0-1-1 0 0,0 1 1 0 0,0-1 0 0 0,0 1-1 0 0,0-1 1 0 0,-1 0-1 0 0,1 1 1 0 0,0-1 0 0 0,0 1-1 0 0,0-1 1 0 0,0 1-1 0 0,-1-1 1 0 0,1 1 0 0 0,0-1-1 0 0,0 1 1 0 0,-1-1-1 0 0,1 1 1 0 0,0-1 0 0 0,-1 1-1 0 0,1-1 1 0 0,-1 1-1 0 0,1 0 1 0 0,0-1 0 0 0,-1 1-1 0 0,1 0 1 0 0,-1-1-1 0 0,1 1 1 0 0,-1 0 0 0 0,1-1-1 0 0,-1 1-40 0 0,-1-1 256 0 0,2 1 18 0 0,0 0 72 0 0,0 0 36 0 0,0 0 8 0 0,0 0 2 0 0,0 0 0 0 0,0 0 0 0 0,0 0 0 0 0,0 0-13 0 0,-3 8 335 0 0,-7 11 446 0 0,10-17-1074 0 0,-1-1-28 0 0,-3 6-47 0 0,4-6-1 0 0,-1 0 0 0 0,1 0 0 0 0,0 0-1 0 0,0 0 1 0 0,-1-1 0 0 0,1 1 0 0 0,-1 0 0 0 0,1 0 0 0 0,0 0-1 0 0,-1-1 1 0 0,0 1 0 0 0,1 0 0 0 0,-1-1 0 0 0,1 1 0 0 0,-1 0-1 0 0,0-1 1 0 0,0 1 0 0 0,1-1 0 0 0,-1 1-10 0 0,-1 0 69 0 0,0 0 187 0 0,2-1 0 0 0,0 2-43 0 0,-1-2-207 0 0,1 1-14 0 0,0 0 0 0 0,0 0 0 0 0,-1 0 0 0 0,1 0-1 0 0,0 0 1 0 0,-1 0 0 0 0,1 0 0 0 0,-1-1 0 0 0,1 1 0 0 0,-1 0 0 0 0,1 0 0 0 0,-1-1 0 0 0,0 1-1 0 0,1 0 9 0 0,-1-1-210 0 0,1 0-22 0 0,0 2 33 0 0,0 6 175 0 0,0-6 99 0 0,-1 0-6 0 0,-2 7-2 0 0,2-7 7 0 0,1-2-7 0 0,0 0-3 0 0,0 0 0 0 0,0 2-11 0 0,0 3-42 0 0,0 4 0 0 0,0 0 31 0 0,0 0-20 0 0,0-7 32 0 0,0-2 18 0 0,0 0-20 0 0,0 9-105 0 0,-1-2 57 0 0,0 0 1 0 0,-1 0-1 0 0,0 1 1 0 0,0-1-1 0 0,0 0 0 0 0,-1-1 1 0 0,0 1-1 0 0,-2 3-4 0 0,-5 12 18 0 0,-16 34 56 0 0,16-36-92 0 0,1 1 1 0 0,1-1 0 0 0,-3 12 17 0 0,0 10 256 0 0,-3 36-256 0 0,12-63 66 0 0,1 1 1 0 0,0 0-1 0 0,1 0 0 0 0,1 0 0 0 0,0-1 0 0 0,3 11-66 0 0,-2-18 80 0 0,0 1-1 0 0,0-1 1 0 0,1 0-1 0 0,1 0 1 0 0,-1 0 0 0 0,1 0-1 0 0,1-1 1 0 0,0 2-80 0 0,-2-5 49 0 0,0 0 0 0 0,0 0 0 0 0,1 0 0 0 0,-1 0 1 0 0,1-1-1 0 0,0 1 0 0 0,0-1 0 0 0,1 0 0 0 0,-1 0 0 0 0,1-1 1 0 0,-1 1-1 0 0,1-1 0 0 0,4 2-49 0 0,10 1-49 0 0,-1-1 0 0 0,1-1 0 0 0,0 0 0 0 0,0-2 0 0 0,0 0 0 0 0,0-1-1 0 0,0-1 1 0 0,0 0 0 0 0,0-2 0 0 0,0 0 0 0 0,10-4 49 0 0,-12 3-35 0 0,0 0 0 0 0,-1-2 0 0 0,12-4 35 0 0,-25 9-42 0 0,0-1 0 0 0,0 1 0 0 0,0 0 0 0 0,0-1 1 0 0,-1 0-1 0 0,1 0 0 0 0,0 0 0 0 0,-1 0 0 0 0,0 0 0 0 0,1 0 0 0 0,-1-1 42 0 0,-2 2-63 0 0,1 0 0 0 0,0 0 0 0 0,-1 0 0 0 0,0-1 0 0 0,1 1 0 0 0,-1 0 0 0 0,0 0 0 0 0,1-1 0 0 0,-1 1 0 0 0,0 0 0 0 0,0 0 0 0 0,0-1 0 0 0,0 1 0 0 0,0 0 0 0 0,-1-1 0 0 0,1 1 0 0 0,0 0 0 0 0,0 0 0 0 0,-1-1 0 0 0,1 1 0 0 0,-1 0 0 0 0,1 0 0 0 0,-1 0 0 0 0,0 0 0 0 0,1 0 0 0 0,-1 0 0 0 0,0 0 0 0 0,0 0 0 0 0,0 0 0 0 0,0 0 63 0 0,-5-7-918 0 0,0 1-1 0 0,-1 0 1 0 0,-1 1 0 0 0,1 0-1 0 0,-1 0 1 0 0,-7-5 918 0 0,0 1-1535 0 0,-8-6-348 0 0</inkml:trace>
  <inkml:trace contextRef="#ctx0" brushRef="#br0" timeOffset="955.364">658 132 4608 0 0,'0'0'353'0'0,"3"0"-231"0"0,11-4 813 0 0,-10 3 785 0 0,1-1 0 0 0,0 1 0 0 0,-1-1 0 0 0,1-1 0 0 0,-1 1 0 0 0,1 0 0 0 0,1-2-1720 0 0,9-10 1745 0 0,30-40 2665 0 0,-45 54-4347 0 0,1 0 0 0 0,-1 0 1 0 0,0 0-1 0 0,1 0 0 0 0,-1 0 1 0 0,1 0-1 0 0,-1-1 1 0 0,0 1-1 0 0,1 0 0 0 0,-1 0 1 0 0,1 0-1 0 0,-1-1 0 0 0,0 1 1 0 0,1 0-1 0 0,-1-1 1 0 0,0 1-1 0 0,1 0 0 0 0,-1-1 1 0 0,0 1-1 0 0,0 0 0 0 0,1-1 1 0 0,-1 1-1 0 0,0 0 1 0 0,0-1-1 0 0,0 1 0 0 0,0-1 1 0 0,1 1-1 0 0,-1-1 0 0 0,0 1 1 0 0,0 0-1 0 0,0-1 1 0 0,0 1-1 0 0,0-1 0 0 0,0 1 1 0 0,0-1-1 0 0,0 1 0 0 0,0 0 1 0 0,0-1-1 0 0,0 1 1 0 0,0-1-1 0 0,-1 1 0 0 0,1-1 1 0 0,0 1-64 0 0,0-2 51 0 0,-1 1 1 0 0,1 0 0 0 0,0-1 0 0 0,-1 1 0 0 0,1 0-1 0 0,-1-1 1 0 0,1 1 0 0 0,-1 0 0 0 0,0 0 0 0 0,0-1-1 0 0,1 1 1 0 0,-1 0-52 0 0,-1-1 53 0 0,-2-4-29 0 0,4 5 43 0 0,0 1 13 0 0,0 0 0 0 0,0 0-32 0 0,-3-1-179 0 0,3 1 187 0 0,0 0 1 0 0,0 0 0 0 0,0-1-1 0 0,-1 1 1 0 0,1 0 0 0 0,0 0-1 0 0,0 0 1 0 0,0 0 0 0 0,-1 0-1 0 0,1 0 1 0 0,0-1 0 0 0,0 1 0 0 0,0 0-1 0 0,-1 0 1 0 0,1 0 0 0 0,0 0-1 0 0,0 0 1 0 0,-1 0 0 0 0,1 0-1 0 0,0 0 1 0 0,0 0 0 0 0,0 0-1 0 0,-1 0 1 0 0,1 0 0 0 0,0 0 0 0 0,0 0-1 0 0,-1 0 1 0 0,1 0 0 0 0,0 1-1 0 0,0-1 1 0 0,0 0 0 0 0,-1 0-1 0 0,1 0 1 0 0,0 0 0 0 0,0 0-1 0 0,0 0-56 0 0,-4 6 47 0 0,-3 4 68 0 0,7-9-114 0 0,0-1 0 0 0,0 0 1 0 0,0 0-1 0 0,0 0 0 0 0,0 0 0 0 0,0 0 0 0 0,0 0 0 0 0,0 1 1 0 0,0-1-1 0 0,0 0 0 0 0,0 0 0 0 0,-1 0 0 0 0,1 0 1 0 0,0 0-1 0 0,0 0 0 0 0,0 0 0 0 0,0 1 0 0 0,0-1 0 0 0,0 0 1 0 0,0 0-1 0 0,0 0 0 0 0,-1 0 0 0 0,1 0 0 0 0,0 0 1 0 0,0 0-1 0 0,0 0 0 0 0,0 0 0 0 0,0 0 0 0 0,0 0 0 0 0,-1 0 1 0 0,1 0-1 0 0,0 0 0 0 0,0 0 0 0 0,0 0 0 0 0,0 0 1 0 0,0 0-1 0 0,0 0 0 0 0,-1 0 0 0 0,1 0 0 0 0,0 0 0 0 0,0 0 1 0 0,0 0-1 0 0,0 0 0 0 0,0 0 0 0 0,0 0 0 0 0,-1 0 1 0 0,1 0-1 0 0,0 0 0 0 0,0-1 0 0 0,0 1 0 0 0,0 0 0 0 0,0 0 1 0 0,0 0-1 0 0,0 0 0 0 0,0 0-1 0 0,0 0 0 0 0,0-1 1 0 0,0 1-1 0 0,0 0 0 0 0,0-1 1 0 0,0 1-1 0 0,0 0 0 0 0,0 0 1 0 0,0-1-1 0 0,0 1 0 0 0,-1 0 0 0 0,1 0 1 0 0,0-1-1 0 0,0 1 0 0 0,0 0 1 0 0,0 0-1 0 0,0-1 0 0 0,0 1 1 0 0,-1 0-1 0 0,1 0 0 0 0,0-1 0 0 0,0 1 1 0 0,0 0-1 0 0,0 0 0 0 0,-1 0 1 0 0,1-1-1 0 0,0 1 0 0 0,0 0 1 0 0,-1 0-1 0 0,1 0 0 0 0,0 0 1 0 0,0 0-1 0 0,-1 0 0 0 0,1-1 0 0 0,0 1 1 0 0,0 0-1 0 0,-1 0 32 0 0,1 0-82 0 0,0 0-48 0 0,0 0-13 0 0,0 0 36 0 0,0 0 158 0 0,0 0 69 0 0,0 0 9 0 0,-1-5 445 0 0,-19 69-173 0 0,-141 456-545 0 0,146-474 119 0 0,4-10 69 0 0,-1 0 1 0 0,-8 12-77 0 0,-3 12 424 0 0,21-55-418 0 0,-7 13 18 0 0,9-16-17 0 0,5-11-4 0 0,-2 4-1 0 0,-1 0 1 0 0,0 0-1 0 0,0 0 0 0 0,-1 0 1 0 0,1-1-3 0 0,3-12-79 0 0,4-10-858 0 0,-2 0 0 0 0,-1 0-1 0 0,-2-1 1 0 0,0-1 937 0 0,4-29-2180 0 0,-5 31-3289 0 0,0-27 5469 0 0,-1 17-5996 0 0,-2 10-190 0 0</inkml:trace>
  <inkml:trace contextRef="#ctx0" brushRef="#br0" timeOffset="1336.431">530 233 11976 0 0,'0'0'546'0'0,"0"0"-10"0"0,0 0-189 0 0,0 0 473 0 0,0 0 240 0 0,0 0 48 0 0,0 0-28 0 0,0 0-162 0 0,0 0-71 0 0,0 0-14 0 0,2-1-30 0 0,52-53 3284 0 0,-12 10-2110 0 0,-31 32-1609 0 0,0 0-1 0 0,1 0 1 0 0,0 1-1 0 0,1 1 1 0 0,0 0-1 0 0,9-5-367 0 0,-12 10 120 0 0,1 0 1 0 0,-1 1-1 0 0,1 0 1 0 0,0 1-1 0 0,0 0 0 0 0,0 0 1 0 0,1 1-1 0 0,-1 1 0 0 0,1 0 1 0 0,-1 1-1 0 0,0 0 0 0 0,1 0 1 0 0,-1 1-1 0 0,1 1 1 0 0,1 0-121 0 0,1 2 27 0 0,0-1 0 0 0,-1 2 0 0 0,1 0 0 0 0,-1 1 0 0 0,0 0 0 0 0,-1 1 1 0 0,1 0-1 0 0,-1 1 0 0 0,-1 0 0 0 0,1 1 0 0 0,9 10-27 0 0,-8-5 16 0 0,-1 0 0 0 0,0 1 0 0 0,-1 0 1 0 0,-1 1-1 0 0,0 0 0 0 0,-1 1 0 0 0,-1 0 0 0 0,0 0 0 0 0,-1 1 0 0 0,-1 0 1 0 0,-1 0-1 0 0,-1 0 0 0 0,0 1 0 0 0,-1 0 0 0 0,-1-1 0 0 0,-1 1 0 0 0,-1 0 1 0 0,0 0-1 0 0,-2 7-16 0 0,-3 11 0 0 0,-1 0 1 0 0,-1 0-1 0 0,-2-1 1 0 0,-2 0 0 0 0,-1 0-1 0 0,-2-1 1 0 0,-9 17-1 0 0,13-36-19 0 0,0 1 0 0 0,0-1 0 0 0,-1-1 1 0 0,-1 0-1 0 0,-1 0 0 0 0,0-1 0 0 0,-1-1 0 0 0,-1 0 1 0 0,0-1-1 0 0,0-1 0 0 0,-1 0 0 0 0,-15 8 19 0 0,22-16-10 0 0,1 1 0 0 0,-1-1-1 0 0,0 0 1 0 0,0 0 0 0 0,0-1-1 0 0,0-1 1 0 0,0 0 0 0 0,0 0-1 0 0,0 0 1 0 0,0-1 0 0 0,-1 0 10 0 0,3-1-5 0 0,1 0 1 0 0,-1 0-1 0 0,1-1 1 0 0,-1 0-1 0 0,1 0 1 0 0,0 0-1 0 0,-1-1 1 0 0,1 0-1 0 0,0 0 1 0 0,1-1-1 0 0,-1 1 1 0 0,1-1-1 0 0,-1-1 1 0 0,1 1-1 0 0,-1-3 5 0 0,-2 0-1 0 0,2 0 0 0 0,-1-1-1 0 0,1 0 1 0 0,0 0 0 0 0,0 0 0 0 0,1-1 0 0 0,1 0-1 0 0,-1 0 1 0 0,1 0 0 0 0,1-1 1 0 0,1 4-29 0 0,0 2-10 0 0,1 0-1 0 0,-1 1 1 0 0,1-1-1 0 0,0 0 1 0 0,1 0-1 0 0,-1 0 1 0 0,1-2 39 0 0,0 4-224 0 0,4-4-147 0 0,-1 4-5417 0 0,8 3-460 0 0,3 3-1619 0 0</inkml:trace>
  <inkml:trace contextRef="#ctx0" brushRef="#br0" timeOffset="1669.417">1123 849 9672 0 0,'39'-9'2776'0'0,"7"-3"-2776"0"0,-32 7 1685 0 0,0 0 0 0 0,-1-1 0 0 0,1 0-1 0 0,10-8-1684 0 0,-13 8 716 0 0,-5 2 109 0 0,0 1 1 0 0,-1-1 0 0 0,1 0 0 0 0,-1-1-1 0 0,1 0-825 0 0,-6 9 3010 0 0,-3 10-2397 0 0,-7 16-719 0 0,0-8 130 0 0,5-11-11 0 0,0 0 0 0 0,1 0-1 0 0,0 0 1 0 0,0 3-13 0 0,1-2 8 0 0,2-9-3 0 0,0 0 0 0 0,1 0-1 0 0,-1 0 1 0 0,1 0 0 0 0,-1 1-1 0 0,1-1 1 0 0,0 0 0 0 0,0 0-1 0 0,1 0 1 0 0,-1 0 0 0 0,0 0-1 0 0,1 1-4 0 0,1 3 12 0 0,0 0 0 0 0,1 0 0 0 0,-1 0 1 0 0,1 0-1 0 0,0-1 0 0 0,4 6-12 0 0,-6-11 3 0 0,1 1 1 0 0,-1 0 0 0 0,1-1-1 0 0,-1 1 1 0 0,1-1-1 0 0,-1 1 1 0 0,1-1-1 0 0,0 0 1 0 0,0 0-1 0 0,0 0 1 0 0,0 0 0 0 0,0 0-1 0 0,0 0 1 0 0,0 0-1 0 0,0-1 1 0 0,0 1-1 0 0,0-1 1 0 0,0 1 0 0 0,0-1-1 0 0,0 0 1 0 0,0 0-1 0 0,0 0 1 0 0,1 0-1 0 0,-1 0 1 0 0,0-1-1 0 0,1 1-3 0 0,3-1 7 0 0,1-1-1 0 0,-1 1 0 0 0,0-1 0 0 0,1 0 0 0 0,-1-1 0 0 0,0 0 0 0 0,0 0 0 0 0,0 0 0 0 0,-1 0 1 0 0,1-1-1 0 0,-1 0 0 0 0,0 0 0 0 0,0-1 0 0 0,0 1 0 0 0,-1-1 0 0 0,1 0 0 0 0,-1-1 0 0 0,0 1 1 0 0,-1 0-1 0 0,1-1 0 0 0,-1 0 0 0 0,0 0 0 0 0,-1 0 0 0 0,1-1-6 0 0,0-4 0 0 0,0 0 0 0 0,0 0 0 0 0,-2-1 0 0 0,1-5 0 0 0,-2 12 0 0 0,0 0 0 0 0,0 0 0 0 0,0 0 0 0 0,-1-1 0 0 0,0 1 0 0 0,0 0 0 0 0,-1 0 0 0 0,0 0 0 0 0,1 0 0 0 0,-1 0 0 0 0,-1 0 0 0 0,-1-1-257 0 0,0-1 1 0 0,0 1-1 0 0,-1 0 0 0 0,0 0 1 0 0,0 1-1 0 0,0-1 0 0 0,-1 1 1 0 0,0 0-1 0 0,0 1 0 0 0,0-1 0 0 0,0 1 1 0 0,-1 0-1 0 0,1 1 0 0 0,-1 0 1 0 0,-2-1 256 0 0,-9 0-2006 0 0</inkml:trace>
  <inkml:trace contextRef="#ctx0" brushRef="#br0" timeOffset="2270.823">2129 703 13760 0 0,'0'0'629'0'0,"1"2"-12"0"0,6 8-398 0 0,-5-7-194 0 0,0 0 0 0 0,0 1 0 0 0,0-1 1 0 0,1 0-1 0 0,-1-1 0 0 0,1 1 0 0 0,0 0 0 0 0,2 1-25 0 0,0-1 420 0 0,0 0-1 0 0,1-1 1 0 0,-1 0 0 0 0,0 0-1 0 0,1 0 1 0 0,-1-1 0 0 0,1 0-1 0 0,-1 0 1 0 0,1 0 0 0 0,0-1-1 0 0,-1 1 1 0 0,1-1-1 0 0,1-1-419 0 0,8 0 825 0 0,0 0 0 0 0,-1-2 0 0 0,1 0 0 0 0,8-3-825 0 0,0-1 626 0 0,-1-1 1 0 0,0-2 0 0 0,0 0-1 0 0,2-3-626 0 0,-13 7 96 0 0,-1-2 0 0 0,1 1-1 0 0,-1-1 1 0 0,0-1 0 0 0,-1 0-1 0 0,5-6-95 0 0,-9 9 36 0 0,0 0 1 0 0,0-1-1 0 0,-1 0 0 0 0,0 0 0 0 0,0 0 0 0 0,0 0 1 0 0,-1-1-1 0 0,0 1 0 0 0,-1-1 0 0 0,2-5-36 0 0,-4 12 4 0 0,0-1-1 0 0,0 1 0 0 0,0 0 1 0 0,0-1-1 0 0,0 1 1 0 0,0-1-1 0 0,-1 1 0 0 0,1-1 1 0 0,0 1-1 0 0,-1 0 1 0 0,1-1-1 0 0,-1 1 0 0 0,1 0 1 0 0,-1-1-1 0 0,0 1 1 0 0,1 0-1 0 0,-1 0 1 0 0,0 0-1 0 0,0-1 0 0 0,0 1 1 0 0,0 0-1 0 0,0 0 1 0 0,0 0-1 0 0,0 1 0 0 0,-1-1 1 0 0,1 0-1 0 0,0 0 1 0 0,0 1-1 0 0,-1-1 0 0 0,1 0 1 0 0,0 1-1 0 0,-1-1 1 0 0,1 1-1 0 0,-1 0 0 0 0,0-1-3 0 0,-2 0 8 0 0,-1 0 0 0 0,1 0-1 0 0,-1 0 1 0 0,0 1-1 0 0,1 0 1 0 0,-1 0-1 0 0,0 0 1 0 0,1 0-1 0 0,-1 1 1 0 0,-3 0-8 0 0,1 1 6 0 0,-1 1 1 0 0,1 0-1 0 0,0 0 1 0 0,0 1-1 0 0,0-1 0 0 0,1 2 1 0 0,-1-1-1 0 0,1 1 1 0 0,0 0-1 0 0,0 0 1 0 0,1 0-1 0 0,-1 1 0 0 0,1 0 1 0 0,0 0-1 0 0,1 0 1 0 0,0 1-1 0 0,0 0 1 0 0,0 0-1 0 0,1 0 0 0 0,0 0 1 0 0,0 0-1 0 0,0 0 1 0 0,1 1-1 0 0,1 0 1 0 0,-1-1-1 0 0,1 1 0 0 0,0 0 1 0 0,1 2-7 0 0,0 14 72 0 0,1 1 0 0 0,2-1 0 0 0,0 0 0 0 0,1 0 1 0 0,2 0-1 0 0,0-1 0 0 0,2 1 0 0 0,2 3-72 0 0,-4-15-40 0 0,0-1 1 0 0,0 1-1 0 0,1-1 0 0 0,1-1 1 0 0,0 1-1 0 0,3 2 40 0 0,11 10-259 0 0,0-1 0 0 0,6 2 259 0 0,-22-18 99 0 0,1-1 0 0 0,0-1 1 0 0,0 1-1 0 0,0-1 0 0 0,1 0 0 0 0,3 1-99 0 0,-7-4-439 0 0,1 1 1 0 0,0-1-1 0 0,0 1 0 0 0,-1-2 0 0 0,5 2 439 0 0,-6-2-910 0 0,0 0 0 0 0,0 0 0 0 0,0 0 0 0 0,0-1 0 0 0,-1 1-1 0 0,1-1 1 0 0,0 1 0 0 0,0-1 0 0 0,2-1 910 0 0,10-5-7781 0 0</inkml:trace>
  <inkml:trace contextRef="#ctx0" brushRef="#br0" timeOffset="2620.458">2916 428 18575 0 0,'8'10'174'0'0,"-5"-7"66"0"0,0 0 1 0 0,0 0 0 0 0,-1 0 0 0 0,1 1 0 0 0,-1-1-1 0 0,0 1 1 0 0,0 0-241 0 0,4 8 177 0 0,-5-10-150 0 0,1 0 1 0 0,-1 0 0 0 0,0 1-1 0 0,0-1 1 0 0,0 0 0 0 0,-1 0-1 0 0,1 1 1 0 0,-1-1 0 0 0,1 0-1 0 0,-1 1 1 0 0,0-1 0 0 0,1 1-1 0 0,-1-1 1 0 0,-1 1 0 0 0,1-1-1 0 0,0 0 1 0 0,0 1 0 0 0,-1 0-28 0 0,-5 14 276 0 0,-1-1 0 0 0,0-1 1 0 0,-1 0-1 0 0,-1 0 1 0 0,0 0-1 0 0,-1-1 0 0 0,-2 1-276 0 0,-15 24 316 0 0,-43 58-670 0 0,58-82 90 0 0,-9 17-1710 0 0,10-11-2833 0 0,6 0-2065 0 0</inkml:trace>
  <inkml:trace contextRef="#ctx0" brushRef="#br0" timeOffset="2995.828">2931 849 20791 0 0,'0'0'472'0'0,"0"-6"640"0"0,0-1-985 0 0,-1-1 0 0 0,0 1 0 0 0,-1 0-1 0 0,1 0 1 0 0,-1 0 0 0 0,-1 0-1 0 0,-2-7-126 0 0,-3-2 801 0 0,0-1-1 0 0,-9-10-800 0 0,8 11 547 0 0,-1 1 1 0 0,-1 0-1 0 0,-1 0 0 0 0,0 1 0 0 0,-9-8-547 0 0,-1-1 22 0 0,19 20-49 0 0,0-1-1 0 0,0 1 1 0 0,0-1-1 0 0,-1 1 0 0 0,1 0 1 0 0,-1 0-1 0 0,0 1 1 0 0,-2-2 27 0 0,-1-2-414 0 0,5 3-3771 0 0,2 3-4177 0 0</inkml:trace>
  <inkml:trace contextRef="#ctx0" brushRef="#br0" timeOffset="3619.765">3180 602 8752 0 0,'2'1'673'0'0,"1"2"-719"0"0,-1-1 0 0 0,1 1 0 0 0,0 0 0 0 0,-1 0 1 0 0,0 0-1 0 0,1 2 46 0 0,1 2 857 0 0,0 0-1 0 0,-1 0 1 0 0,0 0 0 0 0,-1 1 0 0 0,1 1-857 0 0,3 17 3952 0 0,-1 0 0 0 0,-1 4-3952 0 0,-2-17 149 0 0,2 43 437 0 0,-1 1 0 0 0,-4 0 0 0 0,-5 40-586 0 0,5-70 169 0 0,-2 11-165 0 0,-4 21-4 0 0,5-49 7 0 0,0 0-1 0 0,-1 0 0 0 0,0 0 0 0 0,0 0 1 0 0,-1-1-1 0 0,0 1 0 0 0,-1-1 1 0 0,-1 2-7 0 0,6-11-3 0 0,0 1 1 0 0,-1-1 0 0 0,1 1 0 0 0,0-1 0 0 0,0 1-1 0 0,-1-1 1 0 0,1 1 0 0 0,0-1 0 0 0,-1 1 0 0 0,1-1-1 0 0,0 0 1 0 0,-1 1 0 0 0,1-1 0 0 0,0 1 0 0 0,-1-1-1 0 0,1 0 1 0 0,-1 0 0 0 0,1 1 0 0 0,-1-1 0 0 0,1 0-1 0 0,-1 0 1 0 0,1 1 0 0 0,-1-1 0 0 0,1 0-1 0 0,-1 0 1 0 0,1 0 0 0 0,-1 0 0 0 0,1 0 0 0 0,-1 0-1 0 0,0 0 1 0 0,1 0 0 0 0,-1 0 0 0 0,1 0 0 0 0,-1 0-1 0 0,1 0 1 0 0,-1 0 0 0 0,1-1 0 0 0,-1 1 0 0 0,1 0-1 0 0,-1 0 1 0 0,1 0 0 0 0,-1-1 0 0 0,1 1 0 0 0,-1 0-1 0 0,1-1 1 0 0,0 1 0 0 0,-1 0 0 0 0,1-1 0 0 0,-1 1-1 0 0,1-1 1 0 0,0 1 0 0 0,0-1 0 0 0,-1 1 2 0 0,0-2-14 0 0,-1-1 1 0 0,1 1 0 0 0,-1-1-1 0 0,1 1 1 0 0,0-1-1 0 0,0 0 1 0 0,1 1 0 0 0,-1-1-1 0 0,0-2 14 0 0,1-10 46 0 0,0 0-1 0 0,1 1 0 0 0,0-1 1 0 0,1 1-1 0 0,2-5-45 0 0,1-8 5 0 0,2-11 242 0 0,1 0 0 0 0,2 1-1 0 0,2 1 1 0 0,5-10-247 0 0,19-30 904 0 0,-12 27-448 0 0,-12 23-194 0 0,2 0 0 0 0,1 1 1 0 0,1 1-1 0 0,1 0 0 0 0,0 1 0 0 0,18-16-262 0 0,-20 25 69 0 0,1 1 1 0 0,-1 1-1 0 0,3 0-69 0 0,-16 10 4 0 0,0 1-1 0 0,-1 0 1 0 0,1 0-1 0 0,0 0 1 0 0,0 0-1 0 0,0 0 1 0 0,0 1 0 0 0,0-1-1 0 0,0 1 1 0 0,0-1-1 0 0,0 1 1 0 0,0 0-1 0 0,1 0 1 0 0,-1-1-1 0 0,0 1 1 0 0,0 1 0 0 0,0-1-1 0 0,0 0 1 0 0,0 1-1 0 0,0-1 1 0 0,0 1-1 0 0,0-1 1 0 0,0 1-1 0 0,0 0 1 0 0,0 0 0 0 0,0 0-1 0 0,0 0 1 0 0,0 0-1 0 0,-1 0 1 0 0,1 1-1 0 0,0-1 1 0 0,-1 1-1 0 0,1-1 1 0 0,-1 1 0 0 0,0-1-1 0 0,1 1 1 0 0,-1 0-1 0 0,0 0 1 0 0,0 0-1 0 0,0-1 1 0 0,0 1-1 0 0,0 2-3 0 0,1 3-3 0 0,-1-1 0 0 0,0 0-1 0 0,-1 1 1 0 0,1-1-1 0 0,-1 1 1 0 0,-1-1 0 0 0,1 1-1 0 0,-1-1 1 0 0,-1 6 3 0 0,-3 7-24 0 0,-1-1 1 0 0,-5 12 23 0 0,8-22-34 0 0,-1-1-1 0 0,0 1 0 0 0,0-1 1 0 0,-1 0-1 0 0,0 0 1 0 0,0-1-1 0 0,-1 1 1 0 0,0-1-1 0 0,0 0 0 0 0,0-1 1 0 0,-1 0-1 0 0,0 0 1 0 0,0 0-1 0 0,0-1 1 0 0,0 0-1 0 0,-1 0 0 0 0,0 0 1 0 0,-6 1 34 0 0,7-3-31 0 0,1 0 0 0 0,-1 0 1 0 0,1-1-1 0 0,-1 0 0 0 0,1 0 1 0 0,-1 0-1 0 0,0-1 0 0 0,1 0 1 0 0,-1-1-1 0 0,0 1 0 0 0,1-1 1 0 0,-1 0-1 0 0,1-1 0 0 0,-1 0 1 0 0,1 0-1 0 0,0 0 0 0 0,0-1 1 0 0,0 1-1 0 0,0-2 0 0 0,0 1 1 0 0,0-1-1 0 0,1 0 0 0 0,0 0 1 0 0,-1 0 30 0 0,2-1-42 0 0,-1-1 1 0 0,1 1 0 0 0,0-1 0 0 0,0 0 0 0 0,1 0 0 0 0,0 0 0 0 0,0 0 0 0 0,0-1 0 0 0,1 1 0 0 0,0-1 0 0 0,0 0 0 0 0,1 1-1 0 0,0-1 1 0 0,0 0 0 0 0,0 0 0 0 0,1-6 41 0 0,0 12 0 0 0,0 0 0 0 0,0 0 0 0 0,0 0 0 0 0,1 0 0 0 0,-1 0 0 0 0,0 0 0 0 0,0 0 0 0 0,1 0 0 0 0,-1 0 0 0 0,1 0 0 0 0,-1 0 0 0 0,1 0 0 0 0,-1 0 0 0 0,1 0 0 0 0,0 0 0 0 0,0 0 0 0 0,-1 1 0 0 0,2-2 0 0 0,-1 1 0 0 0,11-9 0 0 0,-7 10 0 0 0,-3 1 0 0 0,4-2 2 0 0,-1 1 1 0 0,0 0-1 0 0,1 0 0 0 0,-1 0 1 0 0,1 1-1 0 0,-1 0 0 0 0,0 0 0 0 0,1 1 1 0 0,0 0-3 0 0,47 20 113 0 0,-30-12-100 0 0,19 13-92 0 0,-12-6 5 0 0,8 3 66 0 0,-16-7 34 0 0,2-1 1 0 0,0-1 0 0 0,0-2-1 0 0,9 3-26 0 0,-15-7 7 0 0,1-1-1 0 0,0 0 1 0 0,0-1 0 0 0,13 0-7 0 0,-25-3 26 0 0,0 0 1 0 0,-1 0 0 0 0,1-1 0 0 0,-1 0-1 0 0,1-1 1 0 0,-1 1 0 0 0,1-1 0 0 0,-1 0 0 0 0,0-1-1 0 0,0 1 1 0 0,0-1 0 0 0,0 0 0 0 0,0-1-1 0 0,-1 1 1 0 0,2-2-27 0 0,-5 3 17 0 0,0 0 0 0 0,-1 0 0 0 0,1 0 0 0 0,0 0 0 0 0,-1 0 0 0 0,0 0 0 0 0,1 0-1 0 0,-1-1 1 0 0,0 1 0 0 0,0 0 0 0 0,0-2-17 0 0,6-10 22 0 0,-5 11-31 0 0,-1-1-1 0 0,1 0 1 0 0,-1 1 0 0 0,0-1-1 0 0,0 0 1 0 0,0 0 0 0 0,0 0-1 0 0,-1 0 1 0 0,1 0-1 0 0,-1 0 1 0 0,0 0 0 0 0,-1 0-1 0 0,1 0 1 0 0,0 0 0 0 0,-1 1-1 0 0,0-1 1 0 0,0 0 0 0 0,0 0-1 0 0,-1 0 1 0 0,1 1-1 0 0,-1-1 1 0 0,0 1 0 0 0,0-1-1 0 0,0 1 1 0 0,0 0 0 0 0,-2-2 9 0 0,1 1-18 0 0,-1-1 1 0 0,0 1 0 0 0,1 1 0 0 0,-1-1 0 0 0,0 0 0 0 0,-1 1 0 0 0,1 0-1 0 0,-1 0 1 0 0,1 0 0 0 0,-1 1 0 0 0,0 0 0 0 0,0-1 0 0 0,0 2 0 0 0,0-1-1 0 0,0 1 1 0 0,0-1 0 0 0,-1 1 0 0 0,1 1 0 0 0,-3-1 17 0 0,4 1-4 0 0,-1 0 1 0 0,1 0-1 0 0,0 1 1 0 0,0-1-1 0 0,-1 1 1 0 0,1 0-1 0 0,0 0 1 0 0,0 1-1 0 0,-2 0 4 0 0,4-1 4 0 0,0 0-1 0 0,0 1 1 0 0,0-1-1 0 0,0 1 1 0 0,0-1-1 0 0,1 1 1 0 0,-1-1-1 0 0,0 1 1 0 0,1 0-1 0 0,-1 0 1 0 0,1 0-1 0 0,0 0 1 0 0,0 0-1 0 0,-1 0 1 0 0,1 1-1 0 0,1-1 1 0 0,-1 1-4 0 0,-1 3-19 0 0,0-1 1 0 0,1 1 0 0 0,0-1-1 0 0,1 1 1 0 0,-1-1-1 0 0,1 1 1 0 0,0 0 0 0 0,0-1-1 0 0,1 1 1 0 0,0-1-1 0 0,0 1 1 0 0,0-1 0 0 0,0 1-1 0 0,1-1 1 0 0,0 0-1 0 0,2 4 19 0 0,-2-5-61 0 0,0-1-1 0 0,0 0 0 0 0,0 1 1 0 0,0-1-1 0 0,0 0 0 0 0,1 0 1 0 0,-1-1-1 0 0,1 1 0 0 0,0 0 1 0 0,0-1-1 0 0,0 0 0 0 0,0 1 1 0 0,0-1-1 0 0,0-1 1 0 0,1 1-1 0 0,-1 0 0 0 0,0-1 1 0 0,1 1-1 0 0,0-1 0 0 0,-1 0 1 0 0,1-1-1 0 0,0 1 0 0 0,0 0 1 0 0,-1-1-1 0 0,3 0 62 0 0,2 0-31 0 0,0-1 0 0 0,0 1 1 0 0,0-2-1 0 0,0 1 0 0 0,0-1 0 0 0,0 0 1 0 0,0-1-1 0 0,0 0 0 0 0,-1 0 0 0 0,1-1 1 0 0,-1 0-1 0 0,0 0 0 0 0,0-1 0 0 0,1-1 31 0 0,5-5 0 0 0,0 1 0 0 0,6-3 0 0 0,-5 3 0 0 0,-9 8 0 0 0,-1 0 0 0 0,1 0 0 0 0,-1 0 0 0 0,1 1 0 0 0,0 0 0 0 0,-1-1 0 0 0,1 2 0 0 0,0-1 0 0 0,0 1 0 0 0,4-1 0 0 0,0 3 0 0 0,-8 0 0 0 0,1-1 0 0 0,-1 1 0 0 0,1-1 0 0 0,-1 1 0 0 0,0 0 0 0 0,0 0 0 0 0,0-1 0 0 0,0 1 0 0 0,0 0 0 0 0,0 0 0 0 0,0 0 0 0 0,0 0 0 0 0,-1 0 0 0 0,1 0 0 0 0,-1 0 0 0 0,0 0 0 0 0,0 0 0 0 0,1 0 0 0 0,-1 1 0 0 0,0 7 0 0 0,0 0 0 0 0,-1 1 0 0 0,-1 3 0 0 0,2-12 0 0 0,-10 62 0 0 0,4-31 0 0 0,0 13 0 0 0,6-41 0 0 0,-1 0 0 0 0,0 0 0 0 0,0-1 0 0 0,0 1 0 0 0,-1-1 0 0 0,1 1 0 0 0,-3 3 0 0 0,-10 29 0 0 0,25-47 475 0 0,7-12 442 0 0,-10 12-713 0 0,1 1-1 0 0,0 0 0 0 0,7-4-203 0 0,2-2-2 0 0,-1 1 303 0 0,0 2 1 0 0,5-3-302 0 0,-6 4 237 0 0,-3 3-180 0 0,0 0 0 0 0,0 1 0 0 0,1 0 0 0 0,0 1 0 0 0,0 1 0 0 0,1 0 0 0 0,0 1 0 0 0,0 0 1 0 0,13-1-58 0 0,-21 3-114 0 0,-5 1 2 0 0,-2 1-221 0 0,0 0-931 0 0,0 0-411 0 0,0 0-77 0 0</inkml:trace>
  <inkml:trace contextRef="#ctx0" brushRef="#br0" timeOffset="4122.654">4337 699 16328 0 0,'7'12'544'0'0,"-5"-9"-445"0"0,-1-1 1 0 0,1 0-1 0 0,-1 0 1 0 0,0 1-1 0 0,0-1 1 0 0,0 0-1 0 0,0 1 1 0 0,-1-1-1 0 0,1 1 1 0 0,-1-1 0 0 0,1 1-1 0 0,-1 0-99 0 0,8 74 752 0 0,-3 33 2700 0 0,-5-80-2883 0 0,0-28-479 0 0,0-2 39 0 0,0 0 20 0 0,0 0 3 0 0,0 0-45 0 0,0 0-190 0 0,5-12-261 0 0,57-77-380 0 0,-49 66 657 0 0,1 2 0 0 0,1-1-1 0 0,0 2 1 0 0,11-10 67 0 0,-25 29-20 0 0,1 0 0 0 0,-1 0 0 0 0,0 1 0 0 0,1-1 0 0 0,-1 0 0 0 0,1 1 0 0 0,-1-1 0 0 0,1 1 0 0 0,-1 0 0 0 0,1 0 0 0 0,-1-1 0 0 0,1 1 0 0 0,-1 0 0 0 0,1 0 0 0 0,-1 0 0 0 0,1 0-1 0 0,-1 1 1 0 0,2-1 20 0 0,3 1 141 0 0,-5-1-120 0 0,0 1 1 0 0,-1-1-1 0 0,1 1 0 0 0,-1-1 1 0 0,0 1-1 0 0,1 0 0 0 0,-1-1 1 0 0,1 1-1 0 0,-1 0 1 0 0,0-1-1 0 0,0 1 0 0 0,1 0 1 0 0,-1-1-1 0 0,0 2-21 0 0,1-1 36 0 0,4 8-68 0 0,-1 0 0 0 0,0 1 0 0 0,0-1 1 0 0,-1 1-1 0 0,0 0 0 0 0,-1 0 0 0 0,0 2 32 0 0,11 36-395 0 0,-8-37 395 0 0,4-4 0 0 0,-9-6 13 0 0,1-1 0 0 0,0 0 0 0 0,0 0 0 0 0,-1 0 0 0 0,1 0 1 0 0,0 0-1 0 0,0 0 0 0 0,0 0 0 0 0,-1 0 0 0 0,1-1 0 0 0,0 1 0 0 0,-1 0 0 0 0,1 0 0 0 0,0-1 0 0 0,0 1 0 0 0,-1 0 0 0 0,1-1 0 0 0,0 1 0 0 0,-1-1 0 0 0,1 1 0 0 0,-1-1 0 0 0,1 1 0 0 0,-1-1 0 0 0,1 1 0 0 0,-1-1 0 0 0,1 1 0 0 0,-1-1 0 0 0,1 0-13 0 0,15-24 251 0 0,-10 15-340 0 0,18-25-316 0 0,-17 23 364 0 0,0 1 1 0 0,1 0-1 0 0,5-4 41 0 0,-10 11 28 0 0,-2 4 7 0 0,0-1 1 0 0,-1 1-1 0 0,1-1 0 0 0,0 0 1 0 0,0 0-1 0 0,-1 1 0 0 0,1-1 1 0 0,-1 0-1 0 0,1 0 1 0 0,-1 0-1 0 0,1 1 0 0 0,-1-1 1 0 0,1 0-1 0 0,-1 0 0 0 0,0 0 1 0 0,1-1-36 0 0,1 3 237 0 0,0 0-211 0 0,0 0-1 0 0,-1 0 1 0 0,1-1-1 0 0,0 1 1 0 0,-1 0 0 0 0,1 1-1 0 0,-1-1 1 0 0,0 0 0 0 0,1 0-1 0 0,-1 1 1 0 0,0-1-1 0 0,0 0 1 0 0,0 1 0 0 0,0-1-1 0 0,0 1 1 0 0,0 0 0 0 0,0-1-1 0 0,0 1 1 0 0,0 1-26 0 0,2 5 182 0 0,-1 0 1 0 0,0 1 0 0 0,1 8-183 0 0,0 0 70 0 0,15 71-70 0 0,-8-28 0 0 0,2-7 391 0 0,-11-51-672 0 0,-1 1 1090 0 0,2-4-5946 0 0,6-20 3315 0 0</inkml:trace>
  <inkml:trace contextRef="#ctx0" brushRef="#br0" timeOffset="4834.883">4928 671 6448 0 0,'0'76'1241'0'0,"0"98"12257"0"0,9-185-13419 0 0,3-10-26 0 0,4-7 7 0 0,-4 10-41 0 0,-10 14-10 0 0,1 0 1 0 0,-1 0 0 0 0,1 1-1 0 0,0-1 1 0 0,0 1-1 0 0,1-1-9 0 0,19-21 11 0 0,-22 24-8 0 0,0 0 3 0 0,1-1 0 0 0,-1 1 1 0 0,1 0-1 0 0,0 0 0 0 0,-1 0 1 0 0,1 0-1 0 0,0 0 0 0 0,2-1-6 0 0,-4 2 2 0 0,1-1 0 0 0,0 1 0 0 0,0-1 0 0 0,0 1 0 0 0,0 0 0 0 0,-1 0 0 0 0,1-1-1 0 0,0 1 1 0 0,0 0 0 0 0,0 0 0 0 0,0 0 0 0 0,0 0 0 0 0,0 0 0 0 0,0 0 0 0 0,0 0 0 0 0,0 0-1 0 0,0 1 1 0 0,-1-1 0 0 0,1 0 0 0 0,0 0 0 0 0,0 1 0 0 0,0-1 0 0 0,0 1 0 0 0,0-1 0 0 0,-1 0 0 0 0,1 1-1 0 0,0 0 1 0 0,0-1 0 0 0,-1 1 0 0 0,1 0-2 0 0,0-1 14 0 0,2 4 2 0 0,1 0 1 0 0,-1 0-1 0 0,0 1 0 0 0,3 3-16 0 0,2 4 0 0 0,3 10 3 0 0,-11-19-9 0 0,1 0 0 0 0,0-1 1 0 0,0 0-1 0 0,0 1 0 0 0,0-1 0 0 0,1 0 1 0 0,-1 1-1 0 0,1-1 0 0 0,-1 0 0 0 0,1 0 0 0 0,0 0 1 0 0,0 0 5 0 0,9 8-11 0 0,-10-8 4 0 0,2 0 23 0 0,5 2 8 0 0,-1-1 95 0 0,-5-2-22 0 0,0 0 0 0 0,0 0 0 0 0,1 0 1 0 0,-1 0-1 0 0,0 0 0 0 0,1-1 0 0 0,-1 1 0 0 0,0-1 0 0 0,1 0 0 0 0,-1 0 0 0 0,1 0 0 0 0,-1 0-97 0 0,5 0 62 0 0,-4 1-46 0 0,1-2 0 0 0,0 1-1 0 0,0 0 1 0 0,0-1 0 0 0,0 1 0 0 0,0-1 0 0 0,0 0 0 0 0,0-1-1 0 0,-1 1 1 0 0,2-1-16 0 0,-2 1 9 0 0,0 0 0 0 0,0 0-1 0 0,0 0 1 0 0,0 1 0 0 0,0-1 0 0 0,0 1-1 0 0,0 0 1 0 0,0 0 0 0 0,0 0-1 0 0,0 0 1 0 0,0 0 0 0 0,0 1 0 0 0,3 0-9 0 0,-3-1 10 0 0,1 1 0 0 0,-1-1 0 0 0,0 1 0 0 0,1 0 0 0 0,-1 0 0 0 0,0 0 0 0 0,1 0 0 0 0,-1 1 0 0 0,0-1 0 0 0,0 1 0 0 0,0 0 0 0 0,0 0 0 0 0,-1 0 0 0 0,2 1-10 0 0,7 5-2 0 0,-7-6 7 0 0,0 0-1 0 0,1 0 1 0 0,-1-1 0 0 0,1 1-1 0 0,-1-1 1 0 0,1 0-1 0 0,0 0 1 0 0,-1 0-1 0 0,1-1 1 0 0,0 0 0 0 0,0 0-1 0 0,-1 0 1 0 0,1 0-1 0 0,0-1 1 0 0,0 0-1 0 0,-1 0 1 0 0,1 0 0 0 0,-1-1-1 0 0,1 1 1 0 0,-1-1-1 0 0,1 0 1 0 0,-1 0-1 0 0,0-1 1 0 0,0 1 0 0 0,0-1-1 0 0,0 0 1 0 0,-1 0-1 0 0,1 0-4 0 0,4-6 0 0 0,0 0 0 0 0,-1 0 0 0 0,2-4 0 0 0,13-16 0 0 0,-18 25 48 0 0,0-2-1 0 0,-1 1 1 0 0,0 0 0 0 0,0-1-1 0 0,-1 1 1 0 0,2-5-48 0 0,5-9 186 0 0,1-3-216 0 0,0-2 0 0 0,-2 0-1 0 0,0 0 1 0 0,1-12 30 0 0,8-59-198 0 0,-6 29 157 0 0,-7 38 47 0 0,-1-1 0 0 0,-2-1-1 0 0,-1-12-5 0 0,0 34 9 0 0,-2-12 345 0 0,1 18-110 0 0,1 2-62 0 0,0 0-280 0 0,0 0-118 0 0,-5 13-198 0 0,-1 3 674 0 0,0 0 1 0 0,1 1-1 0 0,1 0 1 0 0,1 0-1 0 0,0 4-260 0 0,-3 19 113 0 0,3 1 0 0 0,1 0 0 0 0,2 0-1 0 0,2 0 1 0 0,6 38-113 0 0,0-29 14 0 0,12 63-227 0 0,-15-93-325 0 0,1 0 0 0 0,1-1 0 0 0,1 0 1 0 0,6 11 537 0 0,-12-25-204 0 0,-1-2 6 0 0,0-1 1 0 0,1 1-1 0 0,-1-1 1 0 0,1 0-1 0 0,-1 1 1 0 0,1-1 0 0 0,0 0-1 0 0,0 0 1 0 0,0 0-1 0 0,0 0 1 0 0,0-1-1 0 0,1 2 198 0 0,14 6-1428 0 0</inkml:trace>
  <inkml:trace contextRef="#ctx0" brushRef="#br0" timeOffset="5188.405">5835 553 10712 0 0,'-11'-13'293'0'0,"8"9"-214"0"0,0 0 0 0 0,0 1 0 0 0,0-1-1 0 0,0 1 1 0 0,0 0 0 0 0,-1 0 0 0 0,1 0-1 0 0,-1 0 1 0 0,0 1 0 0 0,0-1 0 0 0,-3 0-79 0 0,-3-1 547 0 0,0 1 1 0 0,-1 0 0 0 0,1 1 0 0 0,-1 0 0 0 0,0 1 0 0 0,1 0 0 0 0,-1 1-1 0 0,0 0 1 0 0,0 1 0 0 0,-6 1-548 0 0,-18 4 1346 0 0,1 3 0 0 0,-1 0 0 0 0,-3 4-1346 0 0,21-7 141 0 0,-36 8-231 0 0,-1-2 0 0 0,-36 3 90 0 0,63-11-859 0 0,-10 1-6447 0 0</inkml:trace>
  <inkml:trace contextRef="#ctx0" brushRef="#br0" timeOffset="5729.758">549 1678 14280 0 0,'1'5'138'0'0,"1"-1"1"0"0,-1 1 0 0 0,0-1 0 0 0,0 1 0 0 0,-1-1 0 0 0,1 1 0 0 0,-1 0 0 0 0,0-1 0 0 0,-1 1 0 0 0,1-1 0 0 0,-1 3-139 0 0,-3 20 2160 0 0,-1 22-2160 0 0,2-22 3577 0 0,-4 24-3577 0 0,-37 183 2049 0 0,43-195-2033 0 0,2-38 4 0 0,-1-1 1 0 0,1 0 0 0 0,-1 1-1 0 0,1-1 1 0 0,-1 0-1 0 0,1 0 1 0 0,0 0-1 0 0,-1 0 1 0 0,1 1-1 0 0,-1-1 1 0 0,1 0-1 0 0,0 0 1 0 0,-1 0-1 0 0,1 0 1 0 0,-1 0-1 0 0,1 0 1 0 0,0 0-1 0 0,-1-1 1 0 0,1 1-1 0 0,-1 0 1 0 0,1 0-21 0 0,0 0 17 0 0,2-1 27 0 0,0 0-1 0 0,0 0 1 0 0,0 0 0 0 0,0-1-1 0 0,0 1 1 0 0,0-1 0 0 0,0 1-1 0 0,0-1 1 0 0,0 0 0 0 0,-1 0-1 0 0,1 0 1 0 0,-1-1 0 0 0,1 1-1 0 0,-1-1 1 0 0,1 0-44 0 0,4-7-7 0 0,0 0-1 0 0,-1-1 1 0 0,3-6 7 0 0,7-11 72 0 0,0 4-69 0 0,-2-1-1 0 0,0 0 0 0 0,-2-1 1 0 0,-1 0-1 0 0,4-15-2 0 0,-4 6 0 0 0,15-54 0 0 0,-20 60 0 0 0,2 1 0 0 0,10-21 0 0 0,-19 52 11 0 0,1 0 0 0 0,0 0 0 0 0,0 0 0 0 0,0 0 0 0 0,0 0 0 0 0,0 0-1 0 0,0 0-10 0 0,1 23 55 0 0,-9 90 38 0 0,7-95-93 0 0,1-1 0 0 0,2 1 0 0 0,1 9 0 0 0,1 4 0 0 0,-4-33 1 0 0,7 57 27 0 0,-5-51-65 0 0,-1 0 1 0 0,1-1 0 0 0,0 1 0 0 0,0-1 0 0 0,1 0 0 0 0,0 0 0 0 0,2 3 36 0 0,-4-8-178 0 0,-1 1 0 0 0,1-1 0 0 0,0 1 0 0 0,0-1 0 0 0,0 0 0 0 0,0 1 0 0 0,0-1 0 0 0,0 0 0 0 0,0 0 0 0 0,1 0 0 0 0,-1 0 0 0 0,0 0 0 0 0,1 0 0 0 0,-1 0 0 0 0,1 0 0 0 0,-1 0 0 0 0,1-1 0 0 0,-1 1 0 0 0,1-1 0 0 0,-1 1 0 0 0,1-1 0 0 0,-1 0 0 0 0,1 1 0 0 0,0-1 0 0 0,-1 0 0 0 0,1 0 178 0 0,9-3-7427 0 0</inkml:trace>
  <inkml:trace contextRef="#ctx0" brushRef="#br0" timeOffset="6070.673">827 1727 17191 0 0,'5'28'655'0'0,"-1"0"-1"0"0,-2 0 0 0 0,0 0 1 0 0,-2 1-655 0 0,0-11 616 0 0,0 23 2098 0 0,4 31-2714 0 0,1 4 623 0 0,-5-76-605 0 0,0 1 1 0 0,0-1 0 0 0,0 1-1 0 0,0 0 1 0 0,1-1-1 0 0,-1 1 1 0 0,0-1-1 0 0,0 1 1 0 0,0 0-1 0 0,1-1 1 0 0,-1 1 0 0 0,0-1-1 0 0,1 1 1 0 0,-1-1-1 0 0,0 1 1 0 0,1-1-1 0 0,-1 1 1 0 0,1-1-1 0 0,-1 1 1 0 0,1-1-19 0 0,0 0 26 0 0,-1 0-1 0 0,1 0 0 0 0,0 0 1 0 0,0 0-1 0 0,-1 0 1 0 0,1 0-1 0 0,0 0 1 0 0,-1 0-1 0 0,1 0 1 0 0,0 0-1 0 0,-1-1 1 0 0,1 1-1 0 0,0 0 1 0 0,-1-1-1 0 0,1 1 0 0 0,0 0 1 0 0,0-1-26 0 0,2-2 18 0 0,1 0 1 0 0,0 0 0 0 0,-1-1-1 0 0,0 1 1 0 0,0-1-1 0 0,0 0 1 0 0,0 0-1 0 0,-1 0 1 0 0,2-4-19 0 0,5-6 10 0 0,8-13-10 0 0,11-17 0 0 0,-7 15 13 0 0,5-12-13 0 0,-14 22 10 0 0,1-1 1 0 0,1 1-1 0 0,0 1 0 0 0,4-1-10 0 0,-16 17 57 0 0,0 0 0 0 0,1 0 0 0 0,-1 0 0 0 0,1 1 0 0 0,0-1 0 0 0,0 1 0 0 0,-1 0 0 0 0,1 0 0 0 0,0 0 0 0 0,1 0-57 0 0,-4 1 8 0 0,1 0 0 0 0,0 0 0 0 0,-1 0 0 0 0,1 1 0 0 0,0-1 0 0 0,-1 0 0 0 0,1 1-1 0 0,-1-1 1 0 0,1 1 0 0 0,-1-1 0 0 0,1 1 0 0 0,-1-1 0 0 0,1 1 0 0 0,-1-1 0 0 0,1 1 0 0 0,-1-1 0 0 0,0 1 0 0 0,1-1-1 0 0,-1 1 1 0 0,0 0 0 0 0,1-1 0 0 0,-1 2-8 0 0,0-2 10 0 0,5 10-10 0 0,-1 0 0 0 0,0 1 0 0 0,0 0 0 0 0,-2-1 0 0 0,1 1 0 0 0,0 6 0 0 0,0 0 0 0 0,0 0 5 0 0,-1 1 1 0 0,-1 15-6 0 0,0-18-47 0 0,-1 0 0 0 0,2 1 0 0 0,3 10 47 0 0,-4-20-803 0 0,0 1 1 0 0,0-1-1 0 0,0 1 1 0 0,0 0 0 0 0,-1 6 802 0 0,0 0-7849 0 0</inkml:trace>
  <inkml:trace contextRef="#ctx0" brushRef="#br0" timeOffset="6833.629">1378 1670 14888 0 0,'0'0'680'0'0,"0"0"-11"0"0,0 0-319 0 0,-1 1 248 0 0,-4 4-80 0 0,0 1 0 0 0,1-1 0 0 0,0 1 0 0 0,0 0 0 0 0,-2 5-518 0 0,-10 15 710 0 0,-15 20-125 0 0,2 2 0 0 0,-6 18-585 0 0,31-58 71 0 0,0-1-1 0 0,0 1 1 0 0,1-1-1 0 0,1 1 1 0 0,-1 0-1 0 0,1 0 1 0 0,1 0-1 0 0,-1 0 1 0 0,1 1-1 0 0,1-1 0 0 0,-1 0 1 0 0,2 1-1 0 0,-1-1 1 0 0,1 0-1 0 0,0 0 1 0 0,1 1-1 0 0,0-1 1 0 0,0 0-1 0 0,1 0 1 0 0,2 5-71 0 0,-4-11 26 0 0,0 0 0 0 0,0 0 0 0 0,1-1 1 0 0,-1 1-1 0 0,0 0 0 0 0,1-1 0 0 0,-1 1 0 0 0,1-1 1 0 0,0 0-1 0 0,-1 1 0 0 0,1-1 0 0 0,0 0 1 0 0,0 0-1 0 0,0 0 0 0 0,0 0 0 0 0,0-1 0 0 0,0 1 1 0 0,0 0-1 0 0,0-1 0 0 0,0 1 0 0 0,0-1 1 0 0,0 0-1 0 0,0 0 0 0 0,2 0-26 0 0,3 0 156 0 0,-1 0-1 0 0,1-1 1 0 0,-1 1-1 0 0,0-2 1 0 0,1 1 0 0 0,-1-1-1 0 0,4-1-155 0 0,-2 1 95 0 0,0-1 0 0 0,0-1 0 0 0,0 1 0 0 0,0-1 0 0 0,0 0 0 0 0,-1-1 0 0 0,0 0 0 0 0,3-3-95 0 0,24-21 156 0 0,-1-2-1 0 0,-2-1 0 0 0,-1-2 1 0 0,20-29-156 0 0,-25 25 64 0 0,-2 0 1 0 0,-2-2-65 0 0,-11 20 4 0 0,-1-1 0 0 0,-1-1 1 0 0,-1 0-1 0 0,4-19-4 0 0,-10 39 0 0 0,2-11 8 0 0,0-1 0 0 0,-1 1 0 0 0,0-1 0 0 0,-1 1 0 0 0,0-1 0 0 0,-1 0 0 0 0,-1 0 0 0 0,-2-12-8 0 0,2 21 2 0 0,0 0 0 0 0,0 0 0 0 0,-1 0 0 0 0,0 0 0 0 0,0 0-1 0 0,0 1 1 0 0,0-1 0 0 0,-1 1 0 0 0,0-1 0 0 0,0 1-2 0 0,2 2 1 0 0,-1 1 1 0 0,1 0-1 0 0,-1-1 0 0 0,0 1 1 0 0,1 0-1 0 0,-1 0 0 0 0,0 0 1 0 0,1 0-1 0 0,-1 0 0 0 0,0 0 1 0 0,0 0-1 0 0,0 1 0 0 0,0-1 1 0 0,0 1-1 0 0,0-1 0 0 0,0 1 1 0 0,0 0-1 0 0,0 0 0 0 0,0 0 1 0 0,0 0-1 0 0,0 0 0 0 0,0 0 1 0 0,0 1-1 0 0,0-1 0 0 0,0 1 1 0 0,-1 0-2 0 0,-2 0 2 0 0,1 1 1 0 0,-1-1 0 0 0,1 1 0 0 0,0 0 0 0 0,-1 1 0 0 0,1-1 0 0 0,0 1 0 0 0,0 0 0 0 0,1 0 0 0 0,-1 0-1 0 0,-3 4-2 0 0,2-1 9 0 0,0 0-1 0 0,0 1 0 0 0,0 0 0 0 0,1 0 1 0 0,0 0-1 0 0,-2 7-8 0 0,-1 6 13 0 0,0-1 0 0 0,2 1 0 0 0,0 0 0 0 0,1 0 0 0 0,1 8-13 0 0,0 5-23 0 0,3 1 0 0 0,0-1 0 0 0,3 8 23 0 0,-3-35-4 0 0,4 36-188 0 0,2 0 1 0 0,1-1-1 0 0,2 1 0 0 0,6 12 192 0 0,-11-42-72 0 0,0-1 1 0 0,1 0-1 0 0,1-1 0 0 0,-1 1 0 0 0,2-1 0 0 0,-1 0 0 0 0,1-1 1 0 0,4 5 71 0 0,-6-9-51 0 0,1 0 0 0 0,-1 0 1 0 0,1 0-1 0 0,0-1 1 0 0,0 0-1 0 0,1 0 0 0 0,-1-1 1 0 0,1 0-1 0 0,0 0 1 0 0,0 0-1 0 0,0-1 0 0 0,0 0 1 0 0,0 0-1 0 0,0-1 1 0 0,0 0-1 0 0,5 0 51 0 0,-7 0-34 0 0,1-1 0 0 0,-1 0-1 0 0,1-1 1 0 0,-1 1 0 0 0,0-1 0 0 0,1 0 0 0 0,-1 0 0 0 0,0-1-1 0 0,1 0 1 0 0,-1 0 0 0 0,0 0 0 0 0,0 0 0 0 0,0-1 0 0 0,-1 0-1 0 0,1 0 1 0 0,-1 0 0 0 0,1-1 0 0 0,-1 1 0 0 0,0-1 0 0 0,-1 0-1 0 0,1 0 1 0 0,1-2 34 0 0,9-16 0 0 0,0-1 0 0 0,-2 0 0 0 0,0-2 0 0 0,-2 1 0 0 0,5-19 0 0 0,-8 25 0 0 0,-2 1 0 0 0,1 1 0 0 0,1-1 0 0 0,0 1 0 0 0,7-9 0 0 0,-6 17 11 0 0,-7 9 6 0 0,-1-1 0 0 0,1 1 0 0 0,0 0 0 0 0,0 0 0 0 0,0 0 0 0 0,-1-1 0 0 0,1 1 0 0 0,0 0 0 0 0,-1 0 0 0 0,1 0 0 0 0,-1 0 0 0 0,1 0 0 0 0,-1 0 0 0 0,0 0 0 0 0,1 0 0 0 0,-1 0-17 0 0,0 0 21 0 0,3 7-51 0 0,0 0 1 0 0,0 1-1 0 0,-1-1 0 0 0,0 0 0 0 0,-1 1 0 0 0,0 0 1 0 0,0-1-1 0 0,-1 1 0 0 0,0 0 0 0 0,-1-1 0 0 0,0 4 30 0 0,-2 54 139 0 0,3-45-33 0 0,-1 1 0 0 0,0 0-1 0 0,-3 5-105 0 0,2-11 17 0 0,0-1-1 0 0,1 7-16 0 0,1-10-95 0 0,0-1 1 0 0,-1 1-1 0 0,-1-1 1 0 0,0 0-1 0 0,-2 6 95 0 0,0-9 0 0 0,3-7 4 0 0,0 0 0 0 0,1 0 0 0 0,-1 0 0 0 0,1 0 0 0 0,-1 0 0 0 0,1 1 0 0 0,-1-1-1 0 0,1 0 1 0 0,0 0 0 0 0,-1 0 0 0 0,1 1 0 0 0,0-1 0 0 0,0 0 0 0 0,0 0 0 0 0,0 1 0 0 0,0 0-4 0 0,0-1 331 0 0,0-1 137 0 0,2-2-331 0 0,-1 1 0 0 0,0-1 1 0 0,0 0-1 0 0,0 1 1 0 0,0-1-1 0 0,0 0 0 0 0,-1 0 1 0 0,1-1-138 0 0,1-1 101 0 0,6-10 85 0 0,0 1 0 0 0,1 0 1 0 0,0 1-1 0 0,1 0 1 0 0,0 0-1 0 0,1 1 1 0 0,0 1-1 0 0,1-1 1 0 0,0 2-1 0 0,1 0 1 0 0,0 0-1 0 0,0 1 1 0 0,1 1-1 0 0,1 0-186 0 0,5-1 51 0 0,-14 7-116 0 0,-1-1 0 0 0,0 0 0 0 0,0-1 0 0 0,4-1 65 0 0,31-15-282 0 0,-16 9 197 0 0,-11 4-1028 0 0,-1 0 0 0 0,1-1 0 0 0,-1-1 0 0 0,-1 0 0 0 0,6-5 1113 0 0,-1 0-8202 0 0</inkml:trace>
  <inkml:trace contextRef="#ctx0" brushRef="#br0" timeOffset="7170.88">2931 1488 6448 0 0,'-1'7'88'0'0,"0"0"1"0"0,1 1-1 0 0,0-1 1 0 0,0 0-1 0 0,1 3-88 0 0,0-1 85 0 0,-1 0-1 0 0,0 1 1 0 0,-1 6-85 0 0,-2 25 3366 0 0,2-25 677 0 0,0-1-1 0 0,-4 14-4042 0 0,-9 43 5240 0 0,-4 36-4397 0 0,9-58-344 0 0,-17 66-190 0 0,16-68-306 0 0,4-23-287 0 0,1 0 1 0 0,2 1-1 0 0,-1 24 284 0 0,4-41-244 0 0,0-7 136 0 0,-1 1-1 0 0,1-1 1 0 0,0 1 0 0 0,1-1-1 0 0,-1 0 1 0 0,0 1-1 0 0,1-1 1 0 0,0 2 108 0 0,-1-3-139 0 0,1 0 0 0 0,-1 0-1 0 0,1 0 1 0 0,0-1 0 0 0,-1 1 0 0 0,1 0-1 0 0,0 0 1 0 0,0 0 0 0 0,-1-1-1 0 0,1 1 1 0 0,0 0 0 0 0,0-1 0 0 0,0 1-1 0 0,0-1 1 0 0,0 1 0 0 0,0-1 0 0 0,0 1-1 0 0,0-1 1 0 0,0 0 0 0 0,0 1 0 0 0,0-1-1 0 0,1 0 140 0 0,0 1-248 0 0,1-1 0 0 0,0 0 0 0 0,0 1 0 0 0,0-1-1 0 0,0 0 1 0 0,0 0 0 0 0,1-1 248 0 0,24-8-1751 0 0</inkml:trace>
  <inkml:trace contextRef="#ctx0" brushRef="#br0" timeOffset="7535.902">3230 1937 14280 0 0,'3'7'172'0'0,"-1"-1"0"0"0,0 0 0 0 0,0 0 0 0 0,0 1 0 0 0,-1-1 0 0 0,0 1 1 0 0,-1-1-1 0 0,1 1 0 0 0,-1 0 0 0 0,-1-1 0 0 0,0 5-172 0 0,1 1 886 0 0,0-1-1 0 0,1 1 1 0 0,0 5-886 0 0,1-9 615 0 0,0 2-173 0 0,0 0 1 0 0,-1 0-1 0 0,0-1 1 0 0,-1 1-1 0 0,0 0 1 0 0,0 0-1 0 0,-1 0 1 0 0,-1 4-443 0 0,-11 82 502 0 0,13-94-634 0 0,0 0 0 0 0,0 0 0 0 0,-1 0 0 0 0,1-1 0 0 0,0 1 0 0 0,1 0 0 0 0,-1 0 0 0 0,0 0 0 0 0,0 0 0 0 0,1-1 0 0 0,-1 1 0 0 0,1 0 0 0 0,0 0 0 0 0,0 0 132 0 0,0-1-1064 0 0</inkml:trace>
  <inkml:trace contextRef="#ctx0" brushRef="#br0" timeOffset="7902.963">3417 1929 1376 0 0,'6'9'142'0'0,"-3"-4"-46"0"0,0 0 0 0 0,0 0 0 0 0,-1 0 0 0 0,1 0-1 0 0,-1 1 1 0 0,-1-1-96 0 0,6 13 4028 0 0,-5-14-2778 0 0,-1-1 0 0 0,0 0 0 0 0,0 1 0 0 0,0-1 0 0 0,0 0 0 0 0,0 4-1250 0 0,1 21 4823 0 0,3 24-2528 0 0,-5-45-2112 0 0,0 1-1 0 0,0-1 0 0 0,0 0 1 0 0,-1 1-1 0 0,-2 5-182 0 0,-1 26 308 0 0,4-36-281 0 0,0 13-119 0 0,0-1 0 0 0,-1 1 0 0 0,-2 4 92 0 0,2 11 273 0 0,14-40-118 0 0,-7 3-224 0 0,-1 0-1 0 0,0 0 1 0 0,0-1 0 0 0,0 1-1 0 0,-1-1 1 0 0,0 0 0 0 0,0 0-1 0 0,-1-1 70 0 0,15-24-40 0 0,4-7 71 0 0,-14 23 69 0 0,1 1-1 0 0,1 0 1 0 0,2-1-100 0 0,-12 16 0 0 0,0-1 1 0 0,1 0-1 0 0,-1 1 1 0 0,1-1 0 0 0,-1 1-1 0 0,1-1 1 0 0,-1 0-1 0 0,1 1 1 0 0,-1 0 0 0 0,1-1-1 0 0,-1 1 1 0 0,1-1-1 0 0,0 1 1 0 0,-1 0-1 0 0,1-1 1 0 0,0 1 0 0 0,-1 0-1 0 0,1 0 1 0 0,0-1-1 0 0,0 1 1 0 0,-1 0 0 0 0,1 0-1 0 0,0 0 1 0 0,-1 0-1 0 0,1 0 1 0 0,0 0-1 0 0,0 0 1 0 0,-1 0-1 0 0,2 1 14 0 0,-1-1 0 0 0,0 1 0 0 0,0 0 0 0 0,0 0-1 0 0,0-1 1 0 0,-1 1 0 0 0,1 0 0 0 0,0 0 0 0 0,0 0 0 0 0,0 0 0 0 0,-1 0 0 0 0,1 0 0 0 0,0 0-1 0 0,-1 0 1 0 0,1 1-14 0 0,2 5 50 0 0,0 0-1 0 0,-1 0 0 0 0,0 0 0 0 0,0 1 0 0 0,0 3-49 0 0,-1 4-144 0 0,-1 0 0 0 0,0-1 0 0 0,0 1 0 0 0,-2 0 0 0 0,-1 4 144 0 0,3-16 30 0 0,0 0-1 0 0,0-1 1 0 0,1 1 0 0 0,-1 0-1 0 0,0-1 1 0 0,1 1-1 0 0,0 1-29 0 0,0-2 60 0 0,0 0-1 0 0,-1 0 1 0 0,1 0 0 0 0,-1-1-1 0 0,0 1 1 0 0,0 0-1 0 0,0 0 1 0 0,0 0 0 0 0,0 0-1 0 0,0 0 1 0 0,0 0-1 0 0,0 0 1 0 0,-1 0 0 0 0,0 1-60 0 0,4-7 50 0 0,-1 0 1 0 0,1 0 0 0 0,0 1 0 0 0,0-1-1 0 0,0 1 1 0 0,1-1-51 0 0,0 1 3 0 0,-1-1 1 0 0,0 1-1 0 0,0-1 1 0 0,0 0-1 0 0,1-1-3 0 0,1-4 19 0 0,2 0 0 0 0,-1 0 0 0 0,2-1-19 0 0,15-22 50 0 0,-17 23-16 0 0,0 0 1 0 0,1 0 0 0 0,-1 1 0 0 0,2-1-35 0 0,-5 6 24 0 0,0 0 0 0 0,-1 0 0 0 0,1 1 0 0 0,0 0 0 0 0,0-1 0 0 0,1 1 0 0 0,-1 0 0 0 0,0 1-1 0 0,1-1 1 0 0,-1 0 0 0 0,1 1 0 0 0,2-1-24 0 0,-5 2 9 0 0,-1 0-1 0 0,1 0 1 0 0,-1-1-1 0 0,1 1 1 0 0,-1 0-1 0 0,1 0 1 0 0,0 0-1 0 0,-1 0 1 0 0,1 0-1 0 0,-1 0 1 0 0,1 0-1 0 0,-1 0 1 0 0,1 1-1 0 0,0-1 1 0 0,-1 0-1 0 0,1 0 1 0 0,-1 0-1 0 0,1 0 1 0 0,-1 1-1 0 0,1-1 1 0 0,-1 0-1 0 0,1 1 0 0 0,-1-1 1 0 0,1 0-1 0 0,-1 1 1 0 0,0-1-1 0 0,1 1 1 0 0,-1-1-1 0 0,1 0 1 0 0,-1 1-1 0 0,0-1 1 0 0,1 1-1 0 0,-1-1 1 0 0,0 1-1 0 0,0 0 1 0 0,1-1-1 0 0,-1 1 1 0 0,0-1-1 0 0,0 1 1 0 0,0-1-1 0 0,0 1 1 0 0,0-1-1 0 0,0 1 1 0 0,0 0-1 0 0,0-1-8 0 0,1 3 26 0 0,2 12 100 0 0,-1 1-1 0 0,-1-1 0 0 0,0 0 1 0 0,-1 1-1 0 0,-2 12-125 0 0,1-5 32 0 0,1 0 0 0 0,1 8-32 0 0,1-22 11 0 0,-2 0-1 0 0,1 1 1 0 0,-2-1 0 0 0,1 0-1 0 0,-2 5-10 0 0,2-10-16 0 0,0-1 0 0 0,0 0 1 0 0,0 1-1 0 0,1-1 0 0 0,-1 0 0 0 0,1 1 0 0 0,0-1 0 0 0,0 0 0 0 0,0 0 0 0 0,0 0 1 0 0,2 3 15 0 0,-2-4-912 0 0,-1-2-336 0 0,0 0-68 0 0,0 0-18 0 0</inkml:trace>
  <inkml:trace contextRef="#ctx0" brushRef="#br0" timeOffset="8280.446">3977 2156 16783 0 0,'14'29'744'0'0,"-9"-17"152"0"0,-2-4-712 0 0,2 4-184 0 0,0 5 0 0 0,0-6 0 0 0,4 1 848 0 0,-4 0 136 0 0,-5-4 24 0 0,3 4 8 0 0,-3-12-656 0 0,0 0-128 0 0,0 0-24 0 0,0 0-8 0 0,0 0-1544 0 0,0 0-304 0 0,10-20-64 0 0,-5-4-16 0 0</inkml:trace>
  <inkml:trace contextRef="#ctx0" brushRef="#br0" timeOffset="8281.446">4279 1601 5064 0 0,'2'1'232'0'0,"2"2"63"0"0,5 2-188 0 0,0 1 0 0 0,-1 1 0 0 0,2 1-107 0 0,-7-6 1270 0 0,0 1 1 0 0,-1 0-1 0 0,1 0 0 0 0,-1 0 1 0 0,0 0-1 0 0,2 4-1270 0 0,-1-3 1795 0 0,-1 1-1 0 0,0 0 0 0 0,0 0 1 0 0,-1 1-1 0 0,2 3-1794 0 0,-2 2 749 0 0,0 0 1 0 0,0 0-1 0 0,-1 8-749 0 0,0-13 192 0 0,-2 29-42 0 0,-2-1 0 0 0,-1 0 0 0 0,-2 0 1 0 0,-5 14-151 0 0,-5 26 20 0 0,0 14 174 0 0,3 14-194 0 0,11-67-377 0 0,1 1 0 0 0,2 0 1 0 0,1-1-1 0 0,3 14 377 0 0,2 10-2211 0 0,2-38 423 0 0</inkml:trace>
  <inkml:trace contextRef="#ctx0" brushRef="#br0" timeOffset="8636.067">4496 2022 15344 0 0,'0'0'348'0'0,"-1"-9"845"0"0,1 8-1137 0 0,-1 0 0 0 0,1 0 0 0 0,-1 0 1 0 0,1 0-1 0 0,-1 0 0 0 0,0 1 0 0 0,1-1 0 0 0,-1 0 1 0 0,0 0-1 0 0,1 0 0 0 0,-1 1 0 0 0,0-1 1 0 0,0 0-1 0 0,0 0 0 0 0,0 1 0 0 0,0-1 0 0 0,0 1 1 0 0,0-1-1 0 0,0 1 0 0 0,0 0 0 0 0,0-1 0 0 0,-1 1-56 0 0,-1-1 314 0 0,0 1-1 0 0,0 0 1 0 0,0 0-1 0 0,0 0 1 0 0,-1 0-1 0 0,-1 1-313 0 0,-7 0 729 0 0,-7 0-181 0 0,0 1 0 0 0,1 1 0 0 0,-1 1-1 0 0,-5 2-547 0 0,0 0 159 0 0,-1-1-1 0 0,-7-1-158 0 0,25-2 16 0 0,-1-1-1 0 0,1 1 1 0 0,0 0-1 0 0,-2 1-15 0 0,-16 4-1675 0 0,14-6-120 0 0</inkml:trace>
  <inkml:trace contextRef="#ctx0" brushRef="#br0" timeOffset="9006.076">4524 2217 9216 0 0,'21'18'785'0'0,"9"9"339"0"0,-16-8 2921 0 0,-7-10-3286 0 0,1 1 0 0 0,-1-1 0 0 0,1-1 0 0 0,1 0 0 0 0,-1 0 0 0 0,9 5-759 0 0,-4-2-121 0 0,-7-6 280 0 0,1-1 1 0 0,-1 0-1 0 0,1-1 0 0 0,0 0 0 0 0,0 0 0 0 0,0 0 0 0 0,0-1 0 0 0,6 2-159 0 0,-3-2 110 0 0,-4-1 24 0 0,0 0 1 0 0,0-1-1 0 0,0 0 1 0 0,0 0-1 0 0,0-1 0 0 0,0 0 1 0 0,0 0-1 0 0,0 0 1 0 0,0 0-1 0 0,5-3-134 0 0,25-13 1257 0 0,-30 15-1097 0 0,-1 0-1 0 0,1-1 1 0 0,-1 0-1 0 0,0 0 0 0 0,0 0 1 0 0,0-1-1 0 0,0 1 1 0 0,-1-1-1 0 0,1 0 1 0 0,-1-1-1 0 0,0 1 1 0 0,2-4-160 0 0,-3 4-86 0 0,0 0 1355 0 0,-1 10-286 0 0,-1-1-1208 0 0,-1 0 254 0 0,1 1-1 0 0,-1 0 1 0 0,0-1 0 0 0,-1 1-1 0 0,1 0 1 0 0,-2 1-29 0 0,-1 22 1 0 0,2 7-1 0 0,-2 0 0 0 0,-3 7 0 0 0,0-8 0 0 0,3 1 0 0 0,1 7 0 0 0,-4 10 41 0 0,2-5-246 0 0,4-45-48 0 0,0 0-1 0 0,-1 0 1 0 0,1 0-1 0 0,0 0 1 0 0,-1 0-1 0 0,0 0 1 0 0,0 0-1 0 0,0 0 254 0 0,0-1-1240 0 0,1-2-8 0 0</inkml:trace>
  <inkml:trace contextRef="#ctx0" brushRef="#br0" timeOffset="9007.076">4696 1796 17503 0 0,'-17'12'776'0'0,"17"-12"160"0"0,0 0-744 0 0,0 0-192 0 0,-5 12 0 0 0,0-1 0 0 0,1-2 856 0 0,-6 3 136 0 0,10 1 24 0 0,-8-6 8 0 0,-2 1-1368 0 0,1 1-264 0 0,-1-9-64 0 0,-3 0 0 0 0</inkml:trace>
  <inkml:trace contextRef="#ctx0" brushRef="#br0" timeOffset="9523.787">3225 1512 21191 0 0,'11'13'464'0'0,"-6"-1"96"0"0,-2 3 16 0 0,2 2 32 0 0,3 0-488 0 0,-3-2-120 0 0,4 2 0 0 0,-4-5 0 0 0,-5 4 432 0 0,0-4 64 0 0,5-3 16 0 0,-5-9-7104 0 0,-5 11-1407 0 0</inkml:trace>
  <inkml:trace contextRef="#ctx0" brushRef="#br0" timeOffset="9854.714">3950 1537 21191 0 0,'0'0'464'0'0,"4"12"96"0"0,1 0 16 0 0,3-4 32 0 0,-3 0-488 0 0,-5 1-120 0 0,0-9 0 0 0,0 12 0 0 0,0-12 0 0 0,0 0 0 0 0,-8 8 0 0 0,-2 0-9439 0 0</inkml:trace>
  <inkml:trace contextRef="#ctx0" brushRef="#br0" timeOffset="11108.182">239 2868 20183 0 0,'0'0'463'0'0,"0"0"61"0"0,0 0 28 0 0,0 0-63 0 0,0 0-278 0 0,0 0 18 0 0,0-1-198 0 0,1 1 0 0 0,-1-1 0 0 0,0 1 0 0 0,0-1-1 0 0,0 1 1 0 0,-1-1 0 0 0,1 1 0 0 0,0 0 0 0 0,0-1-1 0 0,0 1 1 0 0,0-1 0 0 0,0 1 0 0 0,0-1 0 0 0,-1 1 0 0 0,1 0-1 0 0,0-1 1 0 0,0 1 0 0 0,-1-1 0 0 0,1 1 0 0 0,0 0-1 0 0,-1-1 1 0 0,1 1 0 0 0,0 0 0 0 0,-1-1 0 0 0,1 1-1 0 0,0 0 1 0 0,-1 0-31 0 0,-3-1 89 0 0,0 1 0 0 0,1-1 0 0 0,-1 1 0 0 0,0 1 0 0 0,0-1 0 0 0,0 0 0 0 0,0 1 0 0 0,1 0 0 0 0,-1 0-1 0 0,0 0 1 0 0,1 0 0 0 0,-1 1-89 0 0,-3 1 131 0 0,0 1 0 0 0,0-1 0 0 0,0 2 1 0 0,1-1-1 0 0,-7 6-131 0 0,1 1 48 0 0,0 1 0 0 0,1 0 1 0 0,0 1-1 0 0,0 0 0 0 0,-3 7-48 0 0,6-7-32 0 0,1 0-1 0 0,0 0 0 0 0,1 1 1 0 0,1 0-1 0 0,0 0 0 0 0,0 2 33 0 0,-4 22 66 0 0,-2 25-66 0 0,9-52 16 0 0,1-1 0 0 0,0 0 0 0 0,1 0 0 0 0,1 1 0 0 0,-1-1 0 0 0,2 0 0 0 0,-1 0 0 0 0,3 8-16 0 0,-2-13-2 0 0,-1-1 1 0 0,1 0-1 0 0,0 0 1 0 0,0-1-1 0 0,0 1 1 0 0,0 0-1 0 0,1-1 1 0 0,0 1-1 0 0,-1-1 1 0 0,1 0-1 0 0,0 0 1 0 0,1 0 0 0 0,-1 0-1 0 0,0 0 1 0 0,2 0 1 0 0,0 0 37 0 0,0-1 0 0 0,1 0 0 0 0,-1 0 0 0 0,0 0 0 0 0,1 0 0 0 0,-1-1 0 0 0,1 0 1 0 0,-1 0-1 0 0,1 0 0 0 0,4-1-37 0 0,5 0 141 0 0,0-1 0 0 0,0-1-1 0 0,0 0 1 0 0,0-1 0 0 0,0-1 0 0 0,-1 0 0 0 0,1-1 0 0 0,1-1-141 0 0,-4 1 45 0 0,0 0 1 0 0,0 0 0 0 0,0-1 0 0 0,-1-1 0 0 0,1 0 0 0 0,-2 0 0 0 0,1-1 0 0 0,-1-1 0 0 0,0 0-1 0 0,-1 0 1 0 0,0-1 0 0 0,3-3-46 0 0,-4 1-52 0 0,0 1 1 0 0,0-1-1 0 0,-1 0 0 0 0,0-3 52 0 0,-5 12 15 0 0,-1-1 0 0 0,1 1 0 0 0,-1-1 0 0 0,0 0 0 0 0,1 1-1 0 0,-2-1 1 0 0,1 0 0 0 0,0 0 0 0 0,-1 1 0 0 0,0-1 0 0 0,0 0-1 0 0,0 0 1 0 0,0 0 0 0 0,-1 0 0 0 0,1 1 0 0 0,-1-1-1 0 0,0 0-14 0 0,0 3-71 0 0,0 1 0 0 0,0 0-1 0 0,1 0 1 0 0,-1-1-1 0 0,0 1 1 0 0,0 0 0 0 0,0 0-1 0 0,0 0 1 0 0,1 0-1 0 0,-1 0 1 0 0,0 0 0 0 0,0 0-1 0 0,0 0 1 0 0,0 1-1 0 0,1-1 1 0 0,-1 0 0 0 0,0 0-1 0 0,0 1 72 0 0,-5 1 51 0 0,1 1 1 0 0,0 0-1 0 0,1 0 0 0 0,-1 0 1 0 0,0 0-1 0 0,1 1 0 0 0,0 0 0 0 0,0 0 1 0 0,0 0-1 0 0,0 0 0 0 0,-2 4-51 0 0,-4 6 274 0 0,1 0-1 0 0,0 0 0 0 0,-1 7-273 0 0,7-15 0 0 0,0 0 0 0 0,1 0 0 0 0,0 0 0 0 0,1 0 0 0 0,-1 1 0 0 0,1-1 0 0 0,0 5 0 0 0,1-8 0 0 0,0 0 0 0 0,0 0 0 0 0,0 0 0 0 0,0 0 0 0 0,0 0 0 0 0,1 0 0 0 0,-1 0 0 0 0,1 0 0 0 0,0 0 0 0 0,0 0 0 0 0,0 0 0 0 0,0 0 0 0 0,0-1 0 0 0,1 1 0 0 0,0 0 0 0 0,-1-1 0 0 0,2 1 0 0 0,1 2-1 0 0,-2-2-3 0 0,1 0 0 0 0,-1 0-1 0 0,1 0 1 0 0,0 0 0 0 0,0 0 0 0 0,0-1 0 0 0,0 0 0 0 0,0 1-1 0 0,1-1 1 0 0,-1 0 0 0 0,1-1 0 0 0,-1 1 0 0 0,1-1 0 0 0,-1 1-1 0 0,1-1 1 0 0,0 0 0 0 0,2 0 4 0 0,2-1 27 0 0,-1-1-1 0 0,1 1 0 0 0,-1-1 0 0 0,0-1 1 0 0,1 1-1 0 0,-1-1 0 0 0,0-1 1 0 0,0 1-1 0 0,0-1 0 0 0,0-1 1 0 0,-1 1-1 0 0,1-1 0 0 0,-1 0 1 0 0,0 0-1 0 0,0-1 0 0 0,4-4-26 0 0,-6 5 2 0 0,0 0 0 0 0,-1 0-1 0 0,0 0 1 0 0,0-1-1 0 0,0 1 1 0 0,-1-1-1 0 0,1 0 1 0 0,-1 1-1 0 0,0-1 1 0 0,0-3-2 0 0,-1 5 5 0 0,0-1 1 0 0,0 1-1 0 0,-1-1 1 0 0,1 1 0 0 0,-1-1-1 0 0,0 1 1 0 0,0-1-1 0 0,0 1 1 0 0,-1-1-1 0 0,1 1 1 0 0,-1-1-1 0 0,0 1 1 0 0,0-1 0 0 0,0 1-1 0 0,-1-2-5 0 0,-3-5-20 0 0,0 1-1 0 0,0-1 1 0 0,-1 1-1 0 0,0 0 1 0 0,0 1-1 0 0,-2-2 21 0 0,-8-9-103 0 0,12 12-10 0 0,-1 1 0 0 0,0 0 0 0 0,-1 1 0 0 0,0-1 113 0 0,-11-9-1536 0 0,3 2-498 0 0</inkml:trace>
  <inkml:trace contextRef="#ctx0" brushRef="#br0" timeOffset="11480.788">599 3043 17503 0 0,'2'2'803'0'0,"2"3"-574"0"0,1-1 1 0 0,0 1-1 0 0,0-1 0 0 0,0 1 0 0 0,1-1-229 0 0,-1-1 333 0 0,-1 0-1 0 0,0 0 1 0 0,0 1-1 0 0,-1-1 1 0 0,1 1-1 0 0,0 0 0 0 0,-1 0 1 0 0,0 0-1 0 0,0 0 1 0 0,0 2-333 0 0,-3-6 53 0 0,0 0 1 0 0,1 0-1 0 0,-1 0 1 0 0,0 1 0 0 0,0-1-1 0 0,0 0 1 0 0,0 0-1 0 0,0 0 1 0 0,1 0 0 0 0,-1 1-1 0 0,0-1 1 0 0,0 0-1 0 0,0 0 1 0 0,1 0 0 0 0,-1 0-1 0 0,0 0 1 0 0,0 0-1 0 0,1 0 1 0 0,-1 1 0 0 0,0-1-1 0 0,0 0 1 0 0,1 0-1 0 0,-1 0 1 0 0,0 0-1 0 0,0 0 1 0 0,1 0 0 0 0,-1 0-54 0 0,0 0 44 0 0,0 0 0 0 0,0 0 1 0 0,1-1-1 0 0,-1 1 1 0 0,0 0-1 0 0,0 0 0 0 0,0 0 1 0 0,0 0-1 0 0,1 1 0 0 0,-1-1 1 0 0,0 0-1 0 0,0 0 0 0 0,0 0 1 0 0,0 0-1 0 0,1 0 1 0 0,-1 0-1 0 0,0 0 0 0 0,0 0 1 0 0,0 0-1 0 0,0 0 0 0 0,0 0 1 0 0,1 0-1 0 0,-1 1 1 0 0,0-1-1 0 0,0 0 0 0 0,0 0 1 0 0,0 0-1 0 0,0 0 0 0 0,0 0 1 0 0,0 1-1 0 0,0-1 0 0 0,1 0 1 0 0,-1 0-1 0 0,0 0 1 0 0,0 0-1 0 0,0 0 0 0 0,0 1 1 0 0,0-1-1 0 0,0 0 0 0 0,0 0 1 0 0,0 0-1 0 0,0 1-44 0 0,0 2 23 0 0,0-2-13 0 0,-1-1 0 0 0,1 0 1 0 0,0 1-1 0 0,0-1 0 0 0,0 1 0 0 0,0-1 0 0 0,0 1 0 0 0,0-1 0 0 0,0 1 0 0 0,0-1 0 0 0,0 0 0 0 0,0 1 0 0 0,0-1 0 0 0,0 1 0 0 0,0-1 0 0 0,0 1 0 0 0,0-1 0 0 0,0 1 0 0 0,0-1 0 0 0,1 0 0 0 0,-1 1 0 0 0,0-1 0 0 0,0 1 1 0 0,1-1-1 0 0,-1 0 0 0 0,0 1 0 0 0,0-1 0 0 0,1 0 0 0 0,-1 1 0 0 0,0-1 0 0 0,1 0 0 0 0,-1 0 0 0 0,0 1 0 0 0,1-1 0 0 0,-1 0 0 0 0,1 0 0 0 0,-1 1 0 0 0,0-1 0 0 0,1 0 0 0 0,-1 0 0 0 0,1 0 0 0 0,-1 0 0 0 0,1 0 1 0 0,-1 0-1 0 0,1 0 0 0 0,-1 0 0 0 0,0 0 0 0 0,1 0 0 0 0,-1 0 0 0 0,1 0 0 0 0,-1 0 0 0 0,1 0 0 0 0,-1 0 0 0 0,1 0 0 0 0,-1-1 0 0 0,0 1 0 0 0,1 0-10 0 0,1-1 10 0 0,1 1-1 0 0,-1-1 1 0 0,1 1-1 0 0,0 0 0 0 0,-1 0 1 0 0,1 0-1 0 0,0 0 1 0 0,-1 0-1 0 0,1 0 1 0 0,-1 1-1 0 0,1-1 1 0 0,-1 1-1 0 0,1 0 0 0 0,-1 0 1 0 0,1 0-1 0 0,-1 0 1 0 0,1 0-10 0 0,0 1 17 0 0,0 0 0 0 0,0 1 0 0 0,0-1 0 0 0,-1 1 0 0 0,1-1 0 0 0,0 1 0 0 0,-1 0 0 0 0,0 0 0 0 0,0 0 0 0 0,0 1 0 0 0,0-1-17 0 0,5 12 87 0 0,0 0 0 0 0,-2 0 0 0 0,0 0-1 0 0,0 1 1 0 0,-1 4-87 0 0,-1-7 75 0 0,2 8-38 0 0,5 18 25 0 0,-7-32-167 0 0,-2-5-451 0 0,-1-2-229 0 0,5-5-7137 0 0,0-2 43 0 0</inkml:trace>
  <inkml:trace contextRef="#ctx0" brushRef="#br0" timeOffset="11907.336">1160 3049 12896 0 0,'0'2'997'0'0,"23"36"903"0"0,-18-30-574 0 0,0 1 4132 0 0,-7 1-4688 0 0,1-8-758 0 0,-1 1 1 0 0,0-1-1 0 0,1 1 0 0 0,-1-1 0 0 0,-1 1 0 0 0,1-1 1 0 0,0 0-1 0 0,0 0 0 0 0,-1 0 0 0 0,1 0 0 0 0,-1-1 1 0 0,0 1-1 0 0,0 0-12 0 0,-22 16 456 0 0,13-5-39 0 0,0 0 0 0 0,0 1 0 0 0,1 0 0 0 0,-6 13-417 0 0,13-21-30 0 0,1 0-1 0 0,0 0 0 0 0,0 1 1 0 0,1 0-1 0 0,0-1 0 0 0,-1 4 31 0 0,3-6-13 0 0,-1-1-1 0 0,1 1 1 0 0,-1-1-1 0 0,1 1 1 0 0,0-1-1 0 0,1 1 1 0 0,-1-1-1 0 0,0 1 1 0 0,1-1 0 0 0,0 1-1 0 0,0-1 1 0 0,1 3 13 0 0,-1-3 17 0 0,1-1 1 0 0,-1 1-1 0 0,1-1 1 0 0,-1 0-1 0 0,1 1 1 0 0,0-1 0 0 0,0 0-1 0 0,0 0 1 0 0,0 0-1 0 0,0 0 1 0 0,1-1-1 0 0,-1 1 1 0 0,0-1 0 0 0,1 1-1 0 0,-1-1 1 0 0,1 0-1 0 0,0 0 1 0 0,-1 0-1 0 0,1 0 1 0 0,0 0 0 0 0,0-1-1 0 0,0 1 1 0 0,-1-1-1 0 0,1 0 1 0 0,0 0 0 0 0,0 0-1 0 0,0 0 1 0 0,0 0-1 0 0,-1 0 1 0 0,2-1-18 0 0,2 0 126 0 0,0 0 0 0 0,1-1 0 0 0,-1 1 0 0 0,0-1 0 0 0,0 0 0 0 0,0-1 0 0 0,-1 1 0 0 0,1-1 0 0 0,-1-1 0 0 0,1 1 0 0 0,-1-1 0 0 0,0 0 0 0 0,1-1-126 0 0,6-8 32 0 0,1-1-1 0 0,-2 0 1 0 0,0-1 0 0 0,-1-1-1 0 0,0 1 1 0 0,6-17-32 0 0,-6 8-36 0 0,-1 0 0 0 0,0 0-1 0 0,-2-1 1 0 0,2-18 36 0 0,-6 30-50 0 0,1-6-84 0 0,-1 0 0 0 0,-1 0 0 0 0,0-11 134 0 0,-1 0-12 0 0,-1 0 2 0 0,0 0 0 0 0,-3-5 10 0 0,2 27 15 0 0,0-1 1 0 0,-1 1 0 0 0,0 0 0 0 0,0-1 0 0 0,-1 1 0 0 0,0 0 0 0 0,-1 0 0 0 0,0 1 0 0 0,-3-6-16 0 0,5 15 57 0 0,-3 5-7 0 0,1 1 1 0 0,0 0-1 0 0,1 0 0 0 0,0 0 1 0 0,0 0-1 0 0,1 1 0 0 0,-1 2-50 0 0,-3 27 43 0 0,2 1-1 0 0,2 0 1 0 0,1-1 0 0 0,2 1-1 0 0,2 11-42 0 0,2 11-42 0 0,-3-35 195 0 0,0 1 0 0 0,2-1-1 0 0,2 5-152 0 0,6 22 187 0 0,22 82-251 0 0,-33-130 45 0 0,1 1-1 0 0,0-1 0 0 0,1-1 1 0 0,-1 1-1 0 0,1 0 1 0 0,0 0-1 0 0,0-1 0 0 0,2 2 20 0 0,-4-4-197 0 0,0-1-1 0 0,1 1 0 0 0,-1-1 1 0 0,1 0-1 0 0,-1 0 0 0 0,1 0 1 0 0,-1 0-1 0 0,1 0 0 0 0,0 0 0 0 0,0 0 1 0 0,0 0 197 0 0,0-1-507 0 0,-1 1 1 0 0,0-1-1 0 0,1 0 1 0 0,-1 0-1 0 0,1 0 1 0 0,-1 0-1 0 0,0 0 1 0 0,1 0-1 0 0,-1 0 1 0 0,1 0-1 0 0,-1-1 1 0 0,0 1-1 0 0,1 0 0 0 0,-1-1 1 0 0,0 1-1 0 0,2-2 507 0 0,11-4-7711 0 0</inkml:trace>
  <inkml:trace contextRef="#ctx0" brushRef="#br0" timeOffset="12242.159">1552 3135 7368 0 0,'5'42'593'0'0,"-2"-19"74"0"0,0 22-667 0 0,-3-41 216 0 0,0 17 3277 0 0,0 0 0 0 0,2 0 0 0 0,0 0 1 0 0,4 15-3494 0 0,-3-23 1205 0 0,-1 0-1 0 0,0 12-1204 0 0,-2-16 299 0 0,1 0 0 0 0,0 0 0 0 0,1 0 0 0 0,-1 0-1 0 0,2 0 1 0 0,0 2-299 0 0,-2-9-12 0 0,0-4-546 0 0,7-18-2637 0 0,1 1-5283 0 0</inkml:trace>
  <inkml:trace contextRef="#ctx0" brushRef="#br0" timeOffset="12585.592">1864 2775 19031 0 0,'1'4'121'0'0,"-1"-1"-1"0"0,1 0 1 0 0,-1 1-1 0 0,1-1 1 0 0,0 0-1 0 0,0 1 0 0 0,0-1 1 0 0,1 0-1 0 0,-1 0 1 0 0,2 1-121 0 0,20 31 1005 0 0,-11-18-1127 0 0,-2-6 430 0 0,-9-9-97 0 0,1-1-1 0 0,-1 1 0 0 0,1 0 0 0 0,-1 0 0 0 0,1 0 0 0 0,-1 0 0 0 0,0 0 1 0 0,0 1-211 0 0,3 6 580 0 0,-1 1 0 0 0,-1 0 0 0 0,0 0 1 0 0,0 0-1 0 0,-1 1 0 0 0,0-1 0 0 0,-1 9-580 0 0,-2 16 14 0 0,-4 23-14 0 0,4-42-111 0 0,-7 56-123 0 0,-11 105 332 0 0,19-148-337 0 0,1 1 1 0 0,1-1 0 0 0,1 1-1 0 0,7 26 239 0 0,-7-47-1031 0 0,1 0-1 0 0,0 0 1 0 0,2 4 1031 0 0,-5-13-206 0 0,0 0 1 0 0,0 0-1 0 0,0 1 1 0 0,1-1-1 0 0,-1 0 1 0 0,0 0-1 0 0,1 0 1 0 0,-1 0-1 0 0,0 1 1 0 0,0-1-1 0 0,1 0 1 0 0,-1 0-1 0 0,0 0 1 0 0,1 0-1 0 0,-1 0 1 0 0,0 0-1 0 0,0 0 1 0 0,1 0-1 0 0,-1 0 1 0 0,0 0-1 0 0,1 0 1 0 0,-1 0-1 0 0,0 0 1 0 0,1 0-1 0 0,-1 0 1 0 0,0 0-1 0 0,0 0 1 0 0,1-1-1 0 0,-1 1 1 0 0,0 0-1 0 0,1 0 1 0 0,-1 0-1 0 0,0 0 206 0 0,1-1-790 0 0,11-6-5847 0 0</inkml:trace>
  <inkml:trace contextRef="#ctx0" brushRef="#br0" timeOffset="12586.592">2065 3213 14888 0 0,'0'-3'332'0'0,"1"-12"281"0"0,0 11-544 0 0,-1 1 0 0 0,1 0-1 0 0,-1 0 1 0 0,0-1-1 0 0,0 1 1 0 0,0 0 0 0 0,-1 0-1 0 0,1 0 1 0 0,-1-1 0 0 0,1 1-69 0 0,-5-12 1437 0 0,5 15-1385 0 0,0-1 0 0 0,0 1-1 0 0,0 0 1 0 0,0-1 0 0 0,0 1-1 0 0,0 0 1 0 0,0-1 0 0 0,0 1-1 0 0,0 0 1 0 0,0-1 0 0 0,-1 1-1 0 0,1 0 1 0 0,0-1 0 0 0,0 1-1 0 0,0 0 1 0 0,-1 0 0 0 0,1-1-1 0 0,0 1 1 0 0,0 0 0 0 0,-1 0-1 0 0,1-1 1 0 0,0 1 0 0 0,0 0-1 0 0,-1 0 1 0 0,1 0 0 0 0,0 0-1 0 0,-1 0 1 0 0,1-1 0 0 0,0 1-1 0 0,-1 0 1 0 0,1 0 0 0 0,0 0-1 0 0,-1 0 1 0 0,1 0 0 0 0,0 0-52 0 0,-3-1 187 0 0,-1 0-35 0 0,0 0 0 0 0,0 0 1 0 0,0 0-1 0 0,0 1 0 0 0,0-1 1 0 0,-1 1-1 0 0,1 0 0 0 0,0 1 1 0 0,0-1-1 0 0,-2 1-152 0 0,-41 11 1648 0 0,19-5-1245 0 0,2-6-1249 0 0,17-1 35 0 0,8 0-1086 0 0,1 0-998 0 0,0 0-3599 0 0</inkml:trace>
  <inkml:trace contextRef="#ctx0" brushRef="#br0" timeOffset="12960.547">2187 3110 6912 0 0,'14'48'970'0'0,"-10"-24"3622"0"0,-1 1 0 0 0,-1 0 0 0 0,-1 17-4592 0 0,-9 78 2205 0 0,2-70-2174 0 0,3-27-2342 0 0,2 1-4215 0 0,1-11 21 0 0</inkml:trace>
  <inkml:trace contextRef="#ctx0" brushRef="#br0" timeOffset="13346.342">2406 3297 19351 0 0,'0'2'439'0'0,"0"1"-272"0"0,1-1 1 0 0,0 1-1 0 0,-1 0 0 0 0,1 0 0 0 0,0 0 1 0 0,0-1-1 0 0,1 2-167 0 0,-1-2 80 0 0,0-1 0 0 0,-1 1 0 0 0,1 0 0 0 0,0 0 0 0 0,0-1 0 0 0,-1 1 1 0 0,1 0-1 0 0,-1 0 0 0 0,0 0 0 0 0,0 0 0 0 0,1 0 0 0 0,-1 0 0 0 0,0 0 0 0 0,-1 0 0 0 0,1 0 1 0 0,0 0-1 0 0,0-1 0 0 0,-1 1 0 0 0,0 0 0 0 0,1 0 0 0 0,-1 0 0 0 0,0 0-80 0 0,-1 2 223 0 0,0-2-56 0 0,1 0-1 0 0,0 0 1 0 0,-1 0-1 0 0,1 1 1 0 0,0-1-1 0 0,1 0 1 0 0,-1 1-1 0 0,0-1 1 0 0,1 0-1 0 0,-1 2-166 0 0,-5 9 251 0 0,5-10-182 0 0,-1 0-1 0 0,1 0 1 0 0,0 0 0 0 0,0 0-1 0 0,0 1 1 0 0,0-1 0 0 0,1 0-1 0 0,-1 1-68 0 0,1-2 19 0 0,0 0-1 0 0,0-1 0 0 0,0 1 0 0 0,1 0 0 0 0,-1 0 1 0 0,1-1-1 0 0,-1 1 0 0 0,1 0 0 0 0,-1-1 0 0 0,1 1 1 0 0,0 0-1 0 0,0-1 0 0 0,0 1 0 0 0,0-1 0 0 0,0 1 0 0 0,0-1 1 0 0,0 0-1 0 0,0 1 0 0 0,1-1 0 0 0,0 1-18 0 0,1-1-8 0 0,-1 1 1 0 0,1-1-1 0 0,-1 0 0 0 0,1 0 0 0 0,0 0 1 0 0,-1 0-1 0 0,1-1 0 0 0,0 1 0 0 0,0-1 0 0 0,0 0 1 0 0,-1 0-1 0 0,1 1 0 0 0,0-2 0 0 0,0 1 1 0 0,1 0 7 0 0,3-1-8 0 0,1 0 1 0 0,-1 0 0 0 0,1-1 0 0 0,-1 0 0 0 0,1 0 7 0 0,-3-1 0 0 0,-1 1 0 0 0,1-1 0 0 0,-1 0 0 0 0,1 0 0 0 0,-1 0 0 0 0,0-1 0 0 0,0 1 0 0 0,-1-1 0 0 0,4-4 0 0 0,13-12 0 0 0,-18 19 7 0 0,0-1 0 0 0,-1 0 1 0 0,1 1-1 0 0,-1-1 0 0 0,1 0 0 0 0,-1 0 0 0 0,0 0 0 0 0,0 0 0 0 0,0 0 1 0 0,0 0-1 0 0,0 0 0 0 0,0-1 0 0 0,-1 1 0 0 0,1 0 0 0 0,-1 0 0 0 0,1-1 0 0 0,-1 1 1 0 0,0 0-1 0 0,0 0 0 0 0,0-1 0 0 0,0 1 0 0 0,0 0 0 0 0,0-1 0 0 0,-1 1 1 0 0,1 0-1 0 0,-1 0 0 0 0,0-1 0 0 0,0 1 0 0 0,0 0-7 0 0,-1-3-9 0 0,0-1 1 0 0,-1 1-1 0 0,0 0 1 0 0,0 1-1 0 0,-1-1 0 0 0,1 0 1 0 0,-1 1-1 0 0,0 0 0 0 0,0 0 1 0 0,-1 0-1 0 0,-1-1 9 0 0,-16-13-175 0 0,0-1-1 0 0,-2-4 176 0 0,-18-21-5427 0 0,29 31 3381 0 0</inkml:trace>
  <inkml:trace contextRef="#ctx0" brushRef="#br0" timeOffset="13347.342">2753 3095 15664 0 0,'0'0'718'0'0,"1"2"-19"0"0,1 1-661 0 0,0 1 0 0 0,0-1 1 0 0,0 1-1 0 0,-1 0 0 0 0,1 0 0 0 0,-1 0 1 0 0,0-1-1 0 0,0 1 0 0 0,0 0 0 0 0,-1 0 1 0 0,1 3-39 0 0,-1 8 866 0 0,0 1 1 0 0,-2 7-867 0 0,0 14 1943 0 0,1-18-1110 0 0,-1 0 0 0 0,-1 2-833 0 0,0 5 486 0 0,-3 3-437 0 0,5-22-105 0 0,-1 1 1 0 0,1-1-1 0 0,0 1 1 0 0,0 1 55 0 0,1 2 11 0 0,0 1 243 0 0,2-12-155 0 0,4-6-101 0 0,42-62-8 0 0,-41 56-1 0 0,1 0 0 0 0,0 1 1 0 0,0 0-1 0 0,1 0 0 0 0,7-5 11 0 0,-8 9 11 0 0,-6 5 50 0 0,-2 2 43 0 0,5-1 62 0 0,-5 1-160 0 0,1 0 0 0 0,-1 0 0 0 0,0-1 1 0 0,1 1-1 0 0,-1 0 0 0 0,1 0 0 0 0,-1 0 0 0 0,0 0 0 0 0,1 0 0 0 0,-1-1 0 0 0,1 1 1 0 0,-1 0-1 0 0,1 0 0 0 0,-1 0 0 0 0,0 0 0 0 0,1 0 0 0 0,-1 0 0 0 0,1 0 0 0 0,-1 1 1 0 0,1-1-1 0 0,-1 0 0 0 0,0 0 0 0 0,1 0-6 0 0,3 4-31 0 0,-1-1 0 0 0,0 1 1 0 0,1 0-1 0 0,-1 0 0 0 0,-1 0 0 0 0,1 0 0 0 0,-1 1 0 0 0,1-1 1 0 0,-1 2 30 0 0,19 49-227 0 0,-13-31-265 0 0,5 8-2271 0 0,-5-16-4592 0 0</inkml:trace>
  <inkml:trace contextRef="#ctx0" brushRef="#br0" timeOffset="13678.102">3241 3184 15464 0 0,'22'19'1671'0'0,"-16"-15"-1496"0"0,-5-4 13 0 0,0 1 0 0 0,0 0 0 0 0,-1-1 0 0 0,1 1-1 0 0,-1-1 1 0 0,1 1 0 0 0,-1 0 0 0 0,1-1 0 0 0,-1 1 0 0 0,1 0 0 0 0,-1 0 0 0 0,1-1-1 0 0,-1 1 1 0 0,0 0 0 0 0,1 0 0 0 0,-1 0 0 0 0,0-1 0 0 0,0 1 0 0 0,0 0-1 0 0,0 0 1 0 0,0 0 0 0 0,0 0 0 0 0,0 0 0 0 0,0-1 0 0 0,0 1 0 0 0,0 0 0 0 0,0 0-1 0 0,0 0 1 0 0,-1 0 0 0 0,1-1 0 0 0,0 1-188 0 0,-1 1 285 0 0,0 2-177 0 0,-4 12-108 0 0,5-15 0 0 0,0 0 0 0 0,-1 0 0 0 0,1 0 0 0 0,-1 0 0 0 0,1 0 0 0 0,-1 0 0 0 0,1 0 0 0 0,-1 0 0 0 0,0 0 0 0 0,1 0 0 0 0,-2 0 0 0 0,2 0 0 0 0,0-1 0 0 0,-1 1 0 0 0,1-1 0 0 0,-1 1 0 0 0,1-1 0 0 0,0 1 0 0 0,-1-1 0 0 0,1 1 0 0 0,0 0 0 0 0,0-1 0 0 0,-1 1 0 0 0,1-1 0 0 0,0 1 0 0 0,0 0 0 0 0,0-1 0 0 0,0 1 0 0 0,0-1 0 0 0,0 1 0 0 0,0 0 0 0 0,0-1 0 0 0,0 1 0 0 0,0 0 0 0 0,0-1 0 0 0,0 1 0 0 0,0-1 0 0 0,1 1 0 0 0,-1-1 0 0 0,0 1 0 0 0,0 0 0 0 0,1-1 0 0 0,-1 1 0 0 0,0-1 0 0 0,1 1 0 0 0,-1-1 0 0 0,1 3 0 0 0,0-1 0 0 0,0 1 0 0 0,0 0 0 0 0,-1-1 0 0 0,0 1 0 0 0,1 0 0 0 0,-1 0 0 0 0,0 1 0 0 0,0-1 0 0 0,1 0 0 0 0,-1 0 0 0 0,1 0 0 0 0,0 0 0 0 0,0 0 0 0 0,0 1 0 0 0,2 3 0 0 0,0 1 0 0 0,0 0 0 0 0,-1 0 0 0 0,0 0 0 0 0,-1 0 0 0 0,0 0 0 0 0,0 0 0 0 0,0 2 0 0 0,1 8 0 0 0,-1-11 0 0 0,-1-1 0 0 0,1 1 0 0 0,-1-1 0 0 0,0 1 0 0 0,0 0 0 0 0,-1-1 0 0 0,-1 7 0 0 0,-3 6 154 0 0,3-10 121 0 0,0 0 0 0 0,-1-1 0 0 0,0 1 0 0 0,0 0-275 0 0,1-6 59 0 0,1 0 1 0 0,-1 0-1 0 0,0-1 0 0 0,0 1 0 0 0,0 0 1 0 0,0-1-1 0 0,0 0 0 0 0,-1 1 0 0 0,1-1 1 0 0,-1 0-1 0 0,1 0 0 0 0,-1 0 0 0 0,-1 0-59 0 0,-4 2-23 0 0,0 0-1 0 0,0-1 1 0 0,0 0-1 0 0,-1 0 1 0 0,0-1-1 0 0,1 0 1 0 0,-1 0-1 0 0,0-1 1 0 0,0 0 0 0 0,0-1-1 0 0,0 0 1 0 0,0 0-1 0 0,0-1 1 0 0,0 0-1 0 0,1-1 1 0 0,-1 0-1 0 0,-8-3 24 0 0,6 1-155 0 0,-1 0 0 0 0,1-1 0 0 0,0 0 0 0 0,1-1 0 0 0,-1 0 0 0 0,1-1 0 0 0,0 0 0 0 0,1-1 0 0 0,0 0-1 0 0,0 0 1 0 0,1-1 0 0 0,-8-9 155 0 0,3 2-2176 0 0,0-4-5523 0 0</inkml:trace>
  <inkml:trace contextRef="#ctx0" brushRef="#br0" timeOffset="14012.757">3855 3164 17047 0 0,'0'0'388'0'0,"0"0"52"0"0,0 0 30 0 0,-14 3 104 0 0,9-3-437 0 0,1 1-1 0 0,-1 0 1 0 0,1 0-1 0 0,0 0 0 0 0,-1 0 1 0 0,1 0-1 0 0,0 1 1 0 0,0 0-1 0 0,-1 0-136 0 0,-36 22 2022 0 0,38-22-1953 0 0,-4 3 25 0 0,0 0 0 0 0,1 0-1 0 0,0 1 1 0 0,0 0 0 0 0,1 0 0 0 0,-1 1 0 0 0,1-1 0 0 0,1 1-1 0 0,-1 0 1 0 0,1 0 0 0 0,0 1 0 0 0,1 0 0 0 0,0-1 0 0 0,0 1-1 0 0,1 0 1 0 0,-2 5-94 0 0,3 1-26 0 0,0-12 18 0 0,0 1 1 0 0,1-1-1 0 0,-1 1 0 0 0,1-1 1 0 0,0 1-1 0 0,0-1 1 0 0,0 1-1 0 0,0-1 0 0 0,0 1 1 0 0,1 0-1 0 0,-1-1 0 0 0,1 0 1 0 0,0 1-1 0 0,0-1 0 0 0,0 1 1 0 0,0-1-1 0 0,0 0 0 0 0,0 1 8 0 0,1-1 0 0 0,-1 0 0 0 0,1 0 0 0 0,0 0 0 0 0,0-1 0 0 0,0 1 0 0 0,-1-1 0 0 0,1 1 0 0 0,1-1 0 0 0,-1 0 0 0 0,0 0 0 0 0,0 0 0 0 0,0 0 0 0 0,1 0 0 0 0,-1 0 0 0 0,0-1 0 0 0,1 1 0 0 0,-1-1 0 0 0,0 0 0 0 0,1 1 0 0 0,-1-1 0 0 0,1 0 0 0 0,-1 0 0 0 0,0-1 0 0 0,1 1 0 0 0,-1 0 0 0 0,1-1 0 0 0,10-2 0 0 0,0 0 0 0 0,-1-1 0 0 0,1-1 0 0 0,5-2 0 0 0,-14 5 0 0 0,2-1 1 0 0,0 0-1 0 0,0 0 0 0 0,0 0 1 0 0,0-1-1 0 0,-1 0 1 0 0,0 0-1 0 0,0-1 0 0 0,0 0 1 0 0,0 0-1 0 0,2-2 0 0 0,-5 4 0 0 0,0 0 1 0 0,0 0-1 0 0,0 0 0 0 0,0-1 0 0 0,0 1 1 0 0,0 0-1 0 0,-1-1 0 0 0,0 1 0 0 0,0-1 0 0 0,0 1 1 0 0,0-1-1 0 0,0 0 0 0 0,-1 0 0 0 0,0 1 0 0 0,1-1 1 0 0,-1 0-1 0 0,-1 1 0 0 0,1-1 0 0 0,-1-2 0 0 0,-2-5-124 0 0,0 0 0 0 0,-1 0-1 0 0,0 1 1 0 0,-1-1 0 0 0,0 1 0 0 0,0 0-1 0 0,-1 1 1 0 0,-1-1 0 0 0,0 1 0 0 0,-7-7 124 0 0,-29-43-5088 0 0,31 38 3187 0 0</inkml:trace>
  <inkml:trace contextRef="#ctx0" brushRef="#br0" timeOffset="14385.208">4314 2868 11976 0 0,'38'-29'964'0'0,"-29"24"-790"0"0,-1-1 0 0 0,0 0 0 0 0,0-1 0 0 0,0 0 0 0 0,-1 0 0 0 0,0 0 0 0 0,0-1 0 0 0,-1 0 0 0 0,2-3-174 0 0,-4 4 621 0 0,0-1 483 0 0,0 0 1 0 0,0 0-1 0 0,3-8-1104 0 0,-7 14 158 0 0,1-1 0 0 0,0 1 0 0 0,-1 0-1 0 0,0-1 1 0 0,1 1 0 0 0,-1-1 0 0 0,0 1 0 0 0,0-1 0 0 0,0 1 0 0 0,-1 0 0 0 0,1-1 0 0 0,0 1-1 0 0,-1-1 1 0 0,0 1 0 0 0,0 0 0 0 0,0-2-158 0 0,0 2 53 0 0,0 1 0 0 0,1 0-1 0 0,-1 0 1 0 0,0 0 0 0 0,0 0 0 0 0,0 0-1 0 0,0 0 1 0 0,0 0 0 0 0,0 0 0 0 0,0 1-1 0 0,0-1 1 0 0,0 0 0 0 0,0 1 0 0 0,0-1-1 0 0,-1 0 1 0 0,1 1 0 0 0,0-1 0 0 0,0 1-1 0 0,-1 0 1 0 0,1-1 0 0 0,0 1 0 0 0,-1 0-1 0 0,1 0 1 0 0,0 0 0 0 0,-1 0 0 0 0,1 0-1 0 0,0 0 1 0 0,-1 0 0 0 0,1 1-53 0 0,-3-1 61 0 0,1 1 0 0 0,-1 0 1 0 0,1 0-1 0 0,-1 0 0 0 0,1 1 1 0 0,0-1-1 0 0,-1 1 0 0 0,1 0 0 0 0,0 0 1 0 0,0 0-62 0 0,-4 3 99 0 0,0 1 1 0 0,0 0 0 0 0,0 0-1 0 0,1 0 1 0 0,0 1 0 0 0,0 0 0 0 0,1 0-1 0 0,0 0 1 0 0,-2 6-100 0 0,-11 20 264 0 0,3 1 1 0 0,0 1-1 0 0,-1 11-264 0 0,2 6 147 0 0,2 0 0 0 0,-3 37-147 0 0,5-2-355 0 0,4 1 0 0 0,3 34 355 0 0,3-115-467 0 0,0 0-1 0 0,1 1 1 0 0,0-1 0 0 0,0 0-1 0 0,1 0 1 0 0,-1 0-1 0 0,3 3 468 0 0,0 0-1640 0 0</inkml:trace>
  <inkml:trace contextRef="#ctx0" brushRef="#br0" timeOffset="14757.804">4337 3066 4144 0 0,'0'0'191'0'0,"0"0"541"0"0,0 0 3332 0 0,-5 4-1375 0 0,-19 12 4659 0 0,1 1-4171 0 0,6-4-2269 0 0,-2-1 1 0 0,-12 7-909 0 0,23-14 114 0 0,-9 4 20 0 0,0 0 0 0 0,-1-1 0 0 0,0-1 0 0 0,0-1-1 0 0,-1 0 1 0 0,-8 0-134 0 0,6-3 103 0 0,0-1 0 0 0,0-1 0 0 0,-1-1 0 0 0,-4-1-103 0 0,-42-5-1313 0 0,24 0-3018 0 0,32 5 2535 0 0,-33-7-5959 0 0</inkml:trace>
  <inkml:trace contextRef="#ctx0" brushRef="#br0" timeOffset="15627.15">244 4134 5984 0 0,'0'0'464'0'0,"0"0"-144"0"0,0 0 533 0 0,0 0 267 0 0,0 2 52 0 0,0 20 2075 0 0,0 14 8466 0 0,0-35-10988 0 0,0-1-76 0 0,0 0-10 0 0,0 0-43 0 0,0 0-159 0 0,0 0-70 0 0,0 0-14 0 0,6 9 1044 0 0,-2-7-1375 0 0,14-4 30 0 0,-14 1-51 0 0,14-10-1 0 0,-17 11 0 0 0,0 0 0 0 0,0 0 0 0 0,0-1 0 0 0,-1 1 0 0 0,1 0 0 0 0,0 0 0 0 0,0-1 0 0 0,0 1 0 0 0,0-1 0 0 0,0 1 0 0 0,-1-1 0 0 0,1 1 0 0 0,0-1 0 0 0,0 0 0 0 0,-1 1 0 0 0,1-1 0 0 0,0 0 0 0 0,-1 0 0 0 0,1 1 0 0 0,-1-1 0 0 0,1 0 0 0 0,-1 0 0 0 0,1 0 0 0 0,-1 0 0 0 0,1-1 0 0 0,2-4 0 0 0,0 0 0 0 0,0 0 0 0 0,0 0 0 0 0,-1 0 0 0 0,0 0 0 0 0,0-1 0 0 0,-1 1 0 0 0,1-2 0 0 0,-2 3 0 0 0,1 0 0 0 0,-1 0 0 0 0,-1 1 0 0 0,1-1 0 0 0,-1 0 0 0 0,0 0 0 0 0,0 0 0 0 0,0 0 0 0 0,0 1 0 0 0,-2-2 0 0 0,-2-14 0 0 0,4 17 0 0 0,0 0 0 0 0,0 0 0 0 0,-1 0 0 0 0,1 0 0 0 0,-1 0 0 0 0,0 0 0 0 0,0 1 0 0 0,0-1 0 0 0,0 1 0 0 0,0-1 0 0 0,-1 1 0 0 0,-1-2 0 0 0,-10-11 0 0 0,11 12 0 0 0,1 1 0 0 0,-1-1 0 0 0,0 1 0 0 0,0 0 0 0 0,0 0 0 0 0,0 0 0 0 0,0 0 0 0 0,-1 1 0 0 0,1-1 0 0 0,-1 1 0 0 0,1 0 0 0 0,-1 0 0 0 0,1 0 0 0 0,-1 0 0 0 0,0 0 0 0 0,1 1 0 0 0,-4 0 0 0 0,-5 2 0 0 0,2 4 0 0 0,6-2 5 0 0,0 0 1 0 0,0 0-1 0 0,1 0 0 0 0,0 1 1 0 0,-1-1-1 0 0,1 1 1 0 0,1 0-1 0 0,-1 0 0 0 0,1 0 1 0 0,0 0-1 0 0,0 0 0 0 0,-1 5-5 0 0,-2 8 42 0 0,1 0 0 0 0,1 0-1 0 0,0 7-41 0 0,2-2 33 0 0,0 0-1 0 0,1 0 0 0 0,2 0 0 0 0,0 0 1 0 0,3 8-33 0 0,3 5-332 0 0,1 0 0 0 0,13 33 332 0 0,-4-21 489 0 0,-14-38-321 0 0,1-1-296 0 0,-4-7-477 0 0,-1-2-162 0 0,0 0-29 0 0,0 0-160 0 0,1-10-3530 0 0,1 0 3495 0 0,-2-7-984 0 0</inkml:trace>
  <inkml:trace contextRef="#ctx0" brushRef="#br0" timeOffset="15962.909">330 4126 13824 0 0,'0'0'629'0'0,"0"0"-12"0"0,0 2-393 0 0,0 2 4 0 0,0 0 0 0 0,0 0 0 0 0,0 1 0 0 0,-1-1-1 0 0,1 0 1 0 0,-1 0 0 0 0,-1 0-228 0 0,1-2 250 0 0,0 1 1 0 0,0-1-1 0 0,0 0 0 0 0,0 0 0 0 0,-1 0 0 0 0,1-1 1 0 0,-1 1-1 0 0,0 0 0 0 0,1 0 0 0 0,-1-1 1 0 0,0 1-1 0 0,0-1 0 0 0,-1 1-250 0 0,-12 9 660 0 0,0-2 0 0 0,-1 1 0 0 0,-1-2 0 0 0,1 0 0 0 0,-10 3-660 0 0,16-7 23 0 0,7-3-159 0 0,0 0 1 0 0,0 1-1 0 0,0-1 0 0 0,0 0 1 0 0,0-1-1 0 0,-1 1 0 0 0,0 0 136 0 0,3-1-1464 0 0,1 0-3750 0 0,0 0-1607 0 0</inkml:trace>
  <inkml:trace contextRef="#ctx0" brushRef="#br0" timeOffset="16334.949">709 4163 17567 0 0,'7'18'694'0'0,"-4"-12"-542"0"0,-1 1-1 0 0,0-1 0 0 0,0 0 0 0 0,0 1 1 0 0,-1-1-1 0 0,0 1 0 0 0,0-1 0 0 0,0 2-151 0 0,-2 1 423 0 0,1 0 0 0 0,-1 0 0 0 0,-1 0 0 0 0,0 0 0 0 0,0 0 0 0 0,0 0 0 0 0,-1 0 0 0 0,-3 4-423 0 0,-5 10 689 0 0,-1-2 1 0 0,-7 10-690 0 0,-2 3-293 0 0,14-23 202 0 0,0-1 0 0 0,-1-1 1 0 0,-2 3 90 0 0,-16 19 362 0 0,19-23-609 0 0,-3 6 98 0 0,3-3-7852 0 0,7-11 1255 0 0</inkml:trace>
  <inkml:trace contextRef="#ctx0" brushRef="#br0" timeOffset="16691.776">773 4434 15488 0 0,'0'0'712'0'0,"0"0"-17"0"0,0 0-271 0 0,0 0 526 0 0,-1-2 275 0 0,-30-44 2970 0 0,24 36-3834 0 0,-1 0 1 0 0,0 1-1 0 0,-1 0 1 0 0,0 0 0 0 0,-9-6-362 0 0,-3-1 25 0 0,1 0 0 0 0,1-2 1 0 0,-8-9-26 0 0,20 12-381 0 0,4 9-884 0 0,-1 0-3895 0 0,4 6 3432 0 0</inkml:trace>
  <inkml:trace contextRef="#ctx0" brushRef="#br0" timeOffset="17613.369">1133 4267 13360 0 0,'0'0'1026'0'0,"0"0"-439"0"0,0 0 638 0 0,0 0 352 0 0,0 0 73 0 0,-6 6 584 0 0,4-4-2141 0 0,-1-1 0 0 0,1 0 0 0 0,-1 1 0 0 0,1-1 0 0 0,-1 0 0 0 0,1 0 0 0 0,-1-1 0 0 0,0 1 0 0 0,1 0 0 0 0,-1-1 0 0 0,0 1 0 0 0,1-1 0 0 0,-1 0 0 0 0,0 0 0 0 0,-2-1-93 0 0,1 1 87 0 0,0 0 0 0 0,-1 1 0 0 0,1-1-1 0 0,0 1 1 0 0,0 0 0 0 0,-3 0-87 0 0,-40 20 168 0 0,41-19-111 0 0,0 1-1 0 0,1 0 0 0 0,-1 1 1 0 0,1-1-1 0 0,0 1 1 0 0,0 0-1 0 0,0 0 0 0 0,0 1 1 0 0,1-1-1 0 0,0 1 1 0 0,0 0-1 0 0,0 1 0 0 0,1-1 1 0 0,-2 3-57 0 0,2-4 32 0 0,1 0 0 0 0,0 0 0 0 0,0 0 0 0 0,1 1 0 0 0,-1-1 0 0 0,1 1 1 0 0,0-1-1 0 0,0 1 0 0 0,0-1 0 0 0,1 1 0 0 0,-1-1 0 0 0,1 1 0 0 0,0-1 0 0 0,1 1 1 0 0,-1 0-1 0 0,1-1 0 0 0,0 1 0 0 0,0-1 0 0 0,0 0 0 0 0,2 5-32 0 0,-2-7 8 0 0,1 3 3 0 0,0 0 1 0 0,1 0 0 0 0,-1 0 0 0 0,1 0-1 0 0,0 0 1 0 0,0 0 0 0 0,1-1 0 0 0,-1 0-1 0 0,1 0 1 0 0,0 0 0 0 0,0 0 0 0 0,0 0-1 0 0,1-1 1 0 0,3 2-12 0 0,0 0 6 0 0,0 0-7 0 0,0 0 0 0 0,0-1 1 0 0,0 0-1 0 0,0-1 1 0 0,1 0-1 0 0,-1 0 1 0 0,8 0 0 0 0,-4 0 22 0 0,1-1 1 0 0,-1 0 0 0 0,1-1-1 0 0,0 0 1 0 0,-1-1 0 0 0,1-1-1 0 0,0 0 1 0 0,-1-1 0 0 0,1 0-1 0 0,2-1-22 0 0,6-3-1 0 0,-13 4-2 0 0,0 0 0 0 0,0 0 0 0 0,0-1 0 0 0,-1 0 0 0 0,0 0 0 0 0,1-1 0 0 0,4-3 3 0 0,7-6-135 0 0,-14 10 102 0 0,1-1 0 0 0,-2 1-1 0 0,1-1 1 0 0,0 0 0 0 0,-1 0 0 0 0,0 0 0 0 0,4-5 33 0 0,-2 0-31 0 0,0 0 0 0 0,0 0 0 0 0,-1 0 1 0 0,0 0-1 0 0,-1-1 0 0 0,4-10 31 0 0,-7 17-7 0 0,0 0 0 0 0,-1-1-1 0 0,1 0 1 0 0,0 1 0 0 0,-1-1 0 0 0,0 1 0 0 0,0-1-1 0 0,0 0 1 0 0,0 1 0 0 0,-1-1 0 0 0,1 1 0 0 0,-1-1-1 0 0,0 1 1 0 0,0-1 0 0 0,0 1 0 0 0,-1 0 0 0 0,1-1-1 0 0,-1 1 1 0 0,1 0 0 0 0,-1 0 0 0 0,-2-3 7 0 0,3 6 21 0 0,0-1 0 0 0,0 0 0 0 0,0 0 1 0 0,0 1-1 0 0,0-1 0 0 0,0 1 0 0 0,-1-1 0 0 0,1 1 0 0 0,0-1 1 0 0,0 1-1 0 0,0 0 0 0 0,0-1 0 0 0,-1 1 0 0 0,1 0 0 0 0,0 0 1 0 0,0 0-1 0 0,-1 0 0 0 0,1 0 0 0 0,0 0 0 0 0,0 0 0 0 0,-1 1 1 0 0,1-1-1 0 0,0 0 0 0 0,0 1 0 0 0,-1-1-21 0 0,-1 1-21 0 0,0 0-1 0 0,1 0 1 0 0,-1 1 0 0 0,0-1-1 0 0,1 0 1 0 0,-1 1 0 0 0,1 0 0 0 0,-1-1-1 0 0,1 1 1 0 0,-1 1 21 0 0,-5 6-123 0 0,1 1 1 0 0,0 0 0 0 0,0 0-1 0 0,1 1 1 0 0,0-1-1 0 0,1 2 1 0 0,0-1 0 0 0,1 0-1 0 0,0 1 1 0 0,1 0-1 0 0,0 0 1 0 0,1 0 0 0 0,0 0 122 0 0,0 7-140 0 0,1-1 0 0 0,1 0 0 0 0,1 0 0 0 0,0 0 0 0 0,1 1 0 0 0,1-2 0 0 0,1 1 0 0 0,3 9 140 0 0,-6-22-50 0 0,1-1 0 0 0,0 0 0 0 0,0 0-1 0 0,0 1 1 0 0,0-1 0 0 0,0-1 0 0 0,1 1 0 0 0,0 0-1 0 0,0-1 1 0 0,0 1 0 0 0,0-1 0 0 0,0 0 0 0 0,1 0-1 0 0,-1 0 1 0 0,1 0 0 0 0,2 0 50 0 0,-3-1-5 0 0,0-1 0 0 0,0 1 0 0 0,0-1 0 0 0,0 0 0 0 0,1 0 0 0 0,-1 0 1 0 0,0 0-1 0 0,1-1 0 0 0,-1 1 0 0 0,1-1 0 0 0,-1 0 0 0 0,0 0 0 0 0,1 0 0 0 0,-1-1 0 0 0,1 1 0 0 0,-1-1 0 0 0,0 0 0 0 0,1 1 1 0 0,-1-2-1 0 0,0 1 0 0 0,2-1 5 0 0,8-5-2 0 0,0-1 0 0 0,-1 0-1 0 0,0-1 1 0 0,0 0 0 0 0,-1-1 0 0 0,0 0 0 0 0,-1-1 0 0 0,0 0 0 0 0,3-6 2 0 0,17-24 247 0 0,-2-1 0 0 0,0-6-247 0 0,-22 37 159 0 0,5-8 66 0 0,-5 9-185 0 0,0-1 0 0 0,0 2 1 0 0,1-1-1 0 0,0 0 0 0 0,4-2-40 0 0,-3 3 72 0 0,-7 7-57 0 0,0 1-1 0 0,0-1 1 0 0,0 1-1 0 0,0 0 1 0 0,0-1 0 0 0,0 1-1 0 0,0 0 1 0 0,1 0-1 0 0,-1 0 1 0 0,0 0-1 0 0,1 0 1 0 0,-1 0-1 0 0,0 0 1 0 0,1 1 0 0 0,-1-1-1 0 0,1 1 1 0 0,1-1-15 0 0,-2 1 121 0 0,12 0 164 0 0,-11 1-280 0 0,0-1 0 0 0,0 1 0 0 0,0 0-1 0 0,0 0 1 0 0,0 0 0 0 0,0 0-1 0 0,-1 0 1 0 0,1 0 0 0 0,0 0 0 0 0,0 1-1 0 0,-1-1 1 0 0,1 1 0 0 0,-1-1 0 0 0,1 1-1 0 0,-1 0 1 0 0,0 0 0 0 0,0-1 0 0 0,1 1-1 0 0,-1 0 1 0 0,-1 0 0 0 0,1 0 0 0 0,0 1-5 0 0,3 7 13 0 0,0 1 0 0 0,-1-1 0 0 0,1 10-13 0 0,-3-15 0 0 0,4 21 22 0 0,-1 0 0 0 0,-1 0 1 0 0,-2 1-1 0 0,-1 20-22 0 0,0-31 16 0 0,-2-1 1 0 0,0 1 0 0 0,-1 0 0 0 0,-1-1 0 0 0,0 1-1 0 0,-1-1 1 0 0,-1 0 0 0 0,-3 8-17 0 0,5-18 5 0 0,1 0 0 0 0,-1 0 1 0 0,0 0-1 0 0,0 0 0 0 0,0 0 0 0 0,0-1 0 0 0,-1 0 0 0 0,0 0 1 0 0,0 0-1 0 0,0 0 0 0 0,0-1 0 0 0,-1 0 0 0 0,1 0 1 0 0,-1 0-1 0 0,0-1 0 0 0,0 0 0 0 0,-3 1-5 0 0,6-2-5 0 0,-1 0-1 0 0,1 0 0 0 0,-1-1 1 0 0,1 1-1 0 0,-1-1 0 0 0,1 0 1 0 0,-1 0-1 0 0,0 0 0 0 0,1 0 1 0 0,-1 0-1 0 0,1-1 0 0 0,-1 0 1 0 0,1 0-1 0 0,-1 0 0 0 0,1 0 1 0 0,0 0-1 0 0,-1-1 0 0 0,1 1 1 0 0,0-1-1 0 0,0 0 0 0 0,0 0 1 0 0,0 0-1 0 0,1-1 1 0 0,-1 1-1 0 0,0 0 0 0 0,1-1 1 0 0,0 0-1 0 0,-1 0 0 0 0,1 0 1 0 0,-1-2 5 0 0,-5-8 9 0 0,5 10-14 0 0,1 0 0 0 0,1 0 1 0 0,-1 0-1 0 0,0 0 0 0 0,1 0 0 0 0,-1-1 1 0 0,1 1-1 0 0,0 0 0 0 0,0-1 1 0 0,1 1-1 0 0,-1-2 5 0 0,0-2 20 0 0,0 0 0 0 0,0 0 0 0 0,1 0 1 0 0,0 0-1 0 0,1 0 0 0 0,0 0 0 0 0,0 0 0 0 0,1-4-20 0 0,-2 11 4 0 0,1-1 0 0 0,-1 0-1 0 0,1 1 1 0 0,-1-1 0 0 0,1 0 0 0 0,-1 1-1 0 0,1-1 1 0 0,0 1 0 0 0,-1-1 0 0 0,1 1-1 0 0,-1-1 1 0 0,1 1 0 0 0,0 0-1 0 0,0-1 1 0 0,-1 1 0 0 0,1 0 0 0 0,0-1-1 0 0,0 1 1 0 0,-1 0 0 0 0,1 0-1 0 0,0 0 1 0 0,0 0 0 0 0,0 0-4 0 0,19-1 571 0 0,-15 2-545 0 0,1-1 0 0 0,-1 1 0 0 0,1 0 0 0 0,-1 1 1 0 0,1 0-1 0 0,-1 0 0 0 0,0 0 0 0 0,0 0 0 0 0,0 1 0 0 0,0-1 1 0 0,2 3-27 0 0,21 10 31 0 0,-20-11-22 0 0,1-1-1 0 0,-1 0 1 0 0,1 0 0 0 0,-1-1-1 0 0,1 0 1 0 0,0-1-1 0 0,8 1-8 0 0,-12-2 20 0 0,0 0 0 0 0,-1 0 0 0 0,1-1 0 0 0,0 0 0 0 0,0 1 0 0 0,0-2 0 0 0,-1 1 0 0 0,1 0 0 0 0,0-1-1 0 0,-1 0 1 0 0,0 0 0 0 0,1-1 0 0 0,-1 1 0 0 0,0-1 0 0 0,0 0 0 0 0,0 0 0 0 0,0 0-20 0 0,28-30 66 0 0,-3 0 1 0 0,0-2-1 0 0,-2-1 0 0 0,3-9-66 0 0,-22 35-119 0 0,0 1 0 0 0,1 0 0 0 0,0 0-1 0 0,1 0 1 0 0,8-5 119 0 0,-15 12 21 0 0,0 0 0 0 0,1 0 1 0 0,-1 0-1 0 0,1 0 0 0 0,-1 1 0 0 0,1 0 0 0 0,-1 0 0 0 0,1 0 0 0 0,-1 0 0 0 0,1 0 0 0 0,0 1 0 0 0,0-1 1 0 0,-1 1-1 0 0,1 0 0 0 0,0 0 0 0 0,0 1 0 0 0,-1-1 0 0 0,1 1 0 0 0,0 0 0 0 0,-1 0 0 0 0,1 0 0 0 0,0 0 1 0 0,0 1-22 0 0,-3-1-19 0 0,1 0 1 0 0,-1 1-1 0 0,1-1 1 0 0,-1 1-1 0 0,0 0 1 0 0,0-1-1 0 0,1 1 1 0 0,-1 0-1 0 0,0 0 1 0 0,-1 0-1 0 0,1-1 1 0 0,0 1 0 0 0,0 0-1 0 0,0 2 19 0 0,0-1 15 0 0,3 11-59 0 0,0 0 1 0 0,-1 0-1 0 0,-1 0 1 0 0,0 1 0 0 0,0-1-1 0 0,-2 1 1 0 0,0 0-1 0 0,0-1 1 0 0,-3 9 43 0 0,1-9-107 0 0,-1 0 1 0 0,-4 13 106 0 0,1-5-54 0 0,3-14 13 0 0,0 0 0 0 0,0 0 0 0 0,-1-1-1 0 0,0 1 1 0 0,0-1 0 0 0,-1 0 0 0 0,0 0-1 0 0,0 0 1 0 0,-1-1 0 0 0,1 1 0 0 0,-1-1-1 0 0,-1-1 1 0 0,1 1 0 0 0,-1-1 0 0 0,0 0-1 0 0,-4 1 42 0 0,6-4-6 0 0,0 0 0 0 0,0-1-1 0 0,0 1 1 0 0,0-1 0 0 0,0 0 0 0 0,0-1-1 0 0,0 1 1 0 0,-1-1 0 0 0,1 0-1 0 0,0-1 1 0 0,0 1 0 0 0,0-1 0 0 0,0 0-1 0 0,0 0 1 0 0,0 0 0 0 0,0-1-1 0 0,0 0 1 0 0,0 0 0 0 0,0 0 0 0 0,1-1-1 0 0,-5-2 7 0 0,-27-18 402 0 0,36 21-281 0 0,-1 0 0 0 0,1 0 0 0 0,0 0 0 0 0,0 0 0 0 0,0 1 0 0 0,0-1 0 0 0,0 0 1 0 0,0 0-1 0 0,0 0 0 0 0,1 0 0 0 0,-1 0 0 0 0,1 1 0 0 0,-1-1-121 0 0,2 0 17 0 0,-1-1 1 0 0,1 1-1 0 0,-1 1 0 0 0,1-1 1 0 0,0 0-1 0 0,0 0 0 0 0,0 1 0 0 0,0-1 1 0 0,0 1-1 0 0,0-1 0 0 0,1 1 0 0 0,-1 0 1 0 0,0 0-1 0 0,1 0 0 0 0,1-1-17 0 0,6 0 161 0 0,-1 0 0 0 0,1 0 0 0 0,6 0-161 0 0,5 0-255 0 0,-10 1 153 0 0,0 1 1 0 0,-1 0 0 0 0,1 1-1 0 0,9 1 102 0 0,-1 0 15 0 0,5 2-230 0 0,15 0-1122 0 0,-4-5-940 0 0,-20-3 394 0 0</inkml:trace>
  <inkml:trace contextRef="#ctx0" brushRef="#br0" timeOffset="18277.304">2854 4180 10592 0 0,'34'0'1509'0'0,"-33"0"-970"0"0,5 0 5942 0 0,-8-1 472 0 0,-4 0-4089 0 0,-1-2-4611 0 0,3 2 1765 0 0,0 0 0 0 0,0 0 0 0 0,0 1 0 0 0,-1-1 0 0 0,1 1 0 0 0,0 0 1 0 0,0 0-1 0 0,0 0 0 0 0,0 1 0 0 0,0-1 0 0 0,0 1 0 0 0,0 0 0 0 0,-1 1-18 0 0,-12 3 81 0 0,1 1 0 0 0,-9 4-81 0 0,19-7 3 0 0,-1 1-3 0 0,0 0 0 0 0,0 1 0 0 0,1-1 0 0 0,0 1 0 0 0,0 1 0 0 0,0-1 0 0 0,1 1 0 0 0,-1 0 0 0 0,1 0 0 0 0,1 1 0 0 0,-1-1 0 0 0,1 1 0 0 0,0 0 0 0 0,1 0 0 0 0,0 0 0 0 0,0 1 0 0 0,0-1 0 0 0,1 2 0 0 0,-16 48 0 0 0,9-31 0 0 0,1 0 0 0 0,-2 16 0 0 0,2 0 0 0 0,-16 110 0 0 0,17-104 0 0 0,-1 16 0 0 0,6-41 0 0 0,-2 0 0 0 0,-2 11 0 0 0,-4 24 0 0 0,9-54 4 0 0,0 0 0 0 0,0 0 0 0 0,0 0 0 0 0,-1 0 0 0 0,1-1 0 0 0,-2 2-4 0 0,2-2 8 0 0,0-1 0 0 0,0 1 1 0 0,0 0-1 0 0,0 0 1 0 0,0 0-1 0 0,0 0 0 0 0,1 0 1 0 0,-1 2-9 0 0,1-3 69 0 0,0-2-5 0 0,-7 1-205 0 0,10-5 204 0 0,0 0 0 0 0,0 1 0 0 0,0-1 0 0 0,0 1 0 0 0,1-1 0 0 0,0 1 1 0 0,-1 0-1 0 0,1 0 0 0 0,0 1 0 0 0,1-1 0 0 0,-1 1 0 0 0,0 0 0 0 0,1 0 0 0 0,-1 0 0 0 0,1 1 1 0 0,-1-1-1 0 0,1 1 0 0 0,0 0 0 0 0,0 1 0 0 0,0-1 0 0 0,-1 1-63 0 0,15-1 141 0 0,-14 0-118 0 0,0 1 0 0 0,1 0 1 0 0,-1 0-1 0 0,0 1 0 0 0,1-1-23 0 0,3 1 16 0 0,-8-1-12 0 0,0 0 0 0 0,0 0 0 0 0,0 0 0 0 0,0 1 0 0 0,0-1 0 0 0,0 0 1 0 0,1 0-1 0 0,-1 1 0 0 0,0-1 0 0 0,0 0 0 0 0,0 1 0 0 0,0-1 0 0 0,0 1 0 0 0,0-1 0 0 0,-1 1 0 0 0,1 0 0 0 0,0-1 0 0 0,0 1 1 0 0,0 0-1 0 0,0 0 0 0 0,-1 0 0 0 0,1-1-4 0 0,-1 1 3 0 0,1-1-1 0 0,-1 1 1 0 0,1-1 0 0 0,-1 1 0 0 0,1-1 0 0 0,0 0-1 0 0,-1 1 1 0 0,1-1 0 0 0,-1 0 0 0 0,1 0 0 0 0,-1 1-1 0 0,1-1 1 0 0,0 0 0 0 0,-1 0 0 0 0,1 0 0 0 0,0 0-1 0 0,-1 0 1 0 0,1 0-3 0 0,1 0 3 0 0,29 5-30 0 0,-29-5-151 0 0,0 0-1 0 0,0-1 0 0 0,0 0 0 0 0,0 1 0 0 0,0-1 0 0 0,0 0 1 0 0,-1 0-1 0 0,1 0 0 0 0,0 0 0 0 0,0 0 0 0 0,-1 0 0 0 0,1-1 0 0 0,0 1 1 0 0,-1 0-1 0 0,0-1 0 0 0,1 1 0 0 0,-1-1 0 0 0,0 0 0 0 0,0 1 1 0 0,1-1-1 0 0,-1 0 0 0 0,0-1 179 0 0,5-9-1751 0 0</inkml:trace>
  <inkml:trace contextRef="#ctx0" brushRef="#br0" timeOffset="18642.865">3303 4264 15408 0 0,'0'9'1393'0'0,"0"-3"-1335"0"0,-1 0 0 0 0,0 0-1 0 0,0 1 1 0 0,0-1 0 0 0,-1 0 0 0 0,0-1 0 0 0,0 1 0 0 0,0 0-1 0 0,-1 1-57 0 0,-7 11 682 0 0,-1 0-1 0 0,-2 2-681 0 0,-15 27 1023 0 0,27-45-999 0 0,-34 65 802 0 0,-15 19-826 0 0,28-53-1 0 0,4-8-999 0 0,2 1 1 0 0,-9 20 999 0 0,20-26-6693 0 0</inkml:trace>
  <inkml:trace contextRef="#ctx0" brushRef="#br0" timeOffset="18981.003">3321 4612 16871 0 0,'0'0'771'0'0,"0"0"-14"0"0,2-1-483 0 0,-1 0-154 0 0,0 0 1 0 0,0 0-1 0 0,0 0 1 0 0,0-1-1 0 0,0 1 0 0 0,0 0 1 0 0,-1 0-1 0 0,1-1 1 0 0,0 1-1 0 0,-1 0 1 0 0,1-1-1 0 0,-1 1 1 0 0,1 0-1 0 0,-1-1 1 0 0,0 1-1 0 0,0-1 0 0 0,0 1 1 0 0,1-1-1 0 0,-1 1 1 0 0,-1-1-1 0 0,1 1 1 0 0,0-1-1 0 0,0 1 1 0 0,0 0-1 0 0,-1-1 1 0 0,1 1-1 0 0,-1-1 0 0 0,1 1 1 0 0,-1 0-1 0 0,0-1 1 0 0,1 1-1 0 0,-1 0 1 0 0,0 0-1 0 0,0-1 1 0 0,0 1-121 0 0,-8-11 184 0 0,0 1 1 0 0,0-1 0 0 0,-1 2-1 0 0,-1 0 1 0 0,-5-5-185 0 0,-20-13 1336 0 0,-5-1-1336 0 0,17 13 315 0 0,1-1 0 0 0,1-1-1 0 0,1-1 1 0 0,-5-6-315 0 0,21 19-380 0 0,1 0 1 0 0,0 0-1 0 0,0 0 0 0 0,0 0 1 0 0,1-1-1 0 0,0 0 0 0 0,-1-2 380 0 0,4 9-6 0 0,-8-16-1506 0 0</inkml:trace>
  <inkml:trace contextRef="#ctx0" brushRef="#br0" timeOffset="19345.565">3508 3907 8288 0 0,'2'0'638'0'0,"15"-1"775"0"0,0 0 0 0 0,-1-2-1 0 0,2 0-1412 0 0,17-3 5374 0 0,-32 5-5225 0 0,-1 1 1 0 0,1 0-1 0 0,-1 0 0 0 0,1 0 1 0 0,-1 0-1 0 0,0 1 0 0 0,1-1 1 0 0,-1 1-1 0 0,1-1 0 0 0,-1 1 0 0 0,0 0 1 0 0,0 0-1 0 0,1 0 0 0 0,-1 0 1 0 0,0 0-1 0 0,0 0 0 0 0,0 1 1 0 0,0-1-1 0 0,0 1 0 0 0,0-1 0 0 0,-1 1 1 0 0,1 0-1 0 0,0 0 0 0 0,-1 0 1 0 0,1 0-1 0 0,-1 0 0 0 0,0 0 1 0 0,1 1-150 0 0,1 4 62 0 0,0-1 0 0 0,-1 0 0 0 0,0 1 0 0 0,0-1 0 0 0,-1 1 0 0 0,1 0 0 0 0,-1-1 0 0 0,-1 1 0 0 0,1 0 0 0 0,-1 0-62 0 0,5 91-636 0 0,-3-59 644 0 0,6 35-8 0 0,-7-62 7 0 0,2 6 61 0 0,1-1 0 0 0,3 7-68 0 0,4 17 115 0 0,-2-3 240 0 0,2-1 1 0 0,12 28-356 0 0,-11-31 71 0 0,8 13-76 0 0,-12-30 120 0 0,-1 1-1 0 0,4 13-114 0 0,6 42 1746 0 0,-17-71-1720 0 0,0-1 0 0 0,1 1 0 0 0,-1 0 0 0 0,0-1 0 0 0,0 1 0 0 0,0-1 0 0 0,0 1 0 0 0,-1-1 0 0 0,1 1 1 0 0,0-1-1 0 0,-1 1 0 0 0,1-1 0 0 0,-1 1 0 0 0,1-1 0 0 0,-1 1 0 0 0,0-1 0 0 0,1 0 0 0 0,-1 1 0 0 0,0-1 1 0 0,0 1-27 0 0,-1-1-17 0 0,0 1 1 0 0,0 0 0 0 0,0-1 0 0 0,0 0 0 0 0,0 1 0 0 0,0-1 0 0 0,0 0 0 0 0,-1 0-1 0 0,1 0 1 0 0,0 0 0 0 0,-1 0 0 0 0,1-1 16 0 0,-9 3-47 0 0,-1-2 0 0 0,1 1-1 0 0,0-2 1 0 0,-1 1 0 0 0,-1-2 47 0 0,5 1 196 0 0,-14-1-88 0 0,0-1 0 0 0,0-2 0 0 0,0 0 0 0 0,-20-7-108 0 0,14 4-670 0 0,-31-5 670 0 0,40 8 352 0 0,17 3-473 0 0,-1 1 1 0 0,1-1-1 0 0,0 1 1 0 0,-1-1-1 0 0,1 1 0 0 0,-1 0 1 0 0,1 0-1 0 0,-1 0 121 0 0,2 0-291 0 0,0 1 0 0 0,0-1-1 0 0,0 0 1 0 0,0 1 0 0 0,-1-1-1 0 0,1 1 1 0 0,0-1-1 0 0,0 1 1 0 0,0-1 0 0 0,0 1-1 0 0,0 0 1 0 0,0 0 291 0 0,0 0-7974 0 0</inkml:trace>
  <inkml:trace contextRef="#ctx0" brushRef="#br0" timeOffset="20123.342">4314 4402 12440 0 0,'0'0'565'0'0,"2"1"-5"0"0,6 6-363 0 0,-1-1 154 0 0,-6-5 1356 0 0,-1-1 582 0 0,0 0 116 0 0,0 0-268 0 0,0 0-1222 0 0,0 0-534 0 0,-1-1-315 0 0,0 0 0 0 0,-1-1 0 0 0,1 1 0 0 0,-1 0 0 0 0,1 0 0 0 0,-1 0 0 0 0,1 0-1 0 0,-1 0 1 0 0,0 1 0 0 0,0-1-66 0 0,1 1 40 0 0,-2-2-16 0 0,0 1 1 0 0,0 0-1 0 0,-1 1 1 0 0,1-1-1 0 0,0 0 1 0 0,-1 1-1 0 0,1 0 0 0 0,0 0 1 0 0,-1 0-1 0 0,1 0 1 0 0,0 0-1 0 0,-1 1 1 0 0,1 0-1 0 0,0-1 0 0 0,-1 1 1 0 0,1 0-1 0 0,0 1 1 0 0,0-1-1 0 0,0 0 1 0 0,0 1-1 0 0,0 0 1 0 0,-1 1-25 0 0,1-1 22 0 0,0 0 1 0 0,0 0 0 0 0,0 0 0 0 0,1 1-1 0 0,-1-1 1 0 0,1 1 0 0 0,0 0 0 0 0,0 0 0 0 0,0 0-1 0 0,0 0 1 0 0,0 0 0 0 0,1 0 0 0 0,-1 0 0 0 0,1 1-1 0 0,0-1 1 0 0,0 0 0 0 0,0 1 0 0 0,0-1-1 0 0,1 1 1 0 0,-1 2-23 0 0,1 4 12 0 0,1 0-1 0 0,-1 1 0 0 0,2-1 1 0 0,-1 0-1 0 0,2 0 1 0 0,-1 0-1 0 0,2 0-11 0 0,-3-6 4 0 0,0-1 0 0 0,1 1 0 0 0,-1-1 0 0 0,1 1 0 0 0,0-1 0 0 0,0 0 0 0 0,1 0 0 0 0,-1 0 0 0 0,0 0 0 0 0,1-1 0 0 0,0 1 0 0 0,0-1 0 0 0,0 1 0 0 0,0-1 0 0 0,0 0 0 0 0,0 0 0 0 0,0 0 0 0 0,1-1 0 0 0,-1 1 0 0 0,2 0-4 0 0,-2-1 0 0 0,0 0 0 0 0,0 0 0 0 0,0 0 0 0 0,0 0 0 0 0,0-1 0 0 0,1 1 0 0 0,-1-1 0 0 0,0 0 0 0 0,0 0 0 0 0,0 0 0 0 0,0 0 0 0 0,0-1 0 0 0,0 1 0 0 0,1-1 0 0 0,-1 0 0 0 0,0 0 0 0 0,0 0 0 0 0,-1 0 0 0 0,1 0 0 0 0,0-1 0 0 0,0 1 0 0 0,-1-1 0 0 0,1 0 0 0 0,0 1 0 0 0,-1-1 0 0 0,0-1 0 0 0,1 1 0 0 0,-1 0 0 0 0,0 0 0 0 0,0-1 0 0 0,-1 1 0 0 0,2-2 0 0 0,1-3-13 0 0,0 0 0 0 0,0 0 0 0 0,-1-1 0 0 0,0 1 0 0 0,0-1 0 0 0,-1 0 0 0 0,0 0-1 0 0,-1 0 1 0 0,1 0 0 0 0,-1 0 0 0 0,-1-7 13 0 0,1 7-8 0 0,0-5 8 0 0,-1 0 0 0 0,-1 0 0 0 0,0 1 0 0 0,-1-1 0 0 0,-2-9 0 0 0,-3 0-126 0 0,0 1 0 0 0,-1 1-1 0 0,-1 0 1 0 0,-1 0 0 0 0,-2-2 126 0 0,6 9-250 0 0,-4-2-1239 0 0,1 1-461 0 0</inkml:trace>
  <inkml:trace contextRef="#ctx0" brushRef="#br0" timeOffset="20487.289">4556 4235 19351 0 0,'1'2'439'0'0,"4"15"472"0"0,-3-10-783 0 0,1 1 1 0 0,-2 0-1 0 0,1 0 0 0 0,-1 0 1 0 0,0 0-1 0 0,0 4-128 0 0,-2 7 218 0 0,-1 0 0 0 0,-2 14-218 0 0,-3 21 1004 0 0,1-9-95 0 0,3-28-118 0 0,1-1 0 0 0,0 15-791 0 0,-3 29 608 0 0,5-60-120 0 0,0 0 21 0 0,0 0 3 0 0,0 0 0 0 0,0 0 0 0 0,3-1-374 0 0,-1 0 0 0 0,1-1 0 0 0,-1 1 0 0 0,1-1 0 0 0,-1 0 0 0 0,0 0 0 0 0,1 0 0 0 0,0-1-138 0 0,12-12 17 0 0,-13 12-18 0 0,1-1 1 0 0,1 1 0 0 0,-1 0 0 0 0,0 0 0 0 0,1 0 0 0 0,-1 1 0 0 0,1-1 0 0 0,0 1 0 0 0,2-1 0 0 0,7-3 0 0 0,-1-1 0 0 0,0 0 0 0 0,10-8 0 0 0,-11 7 0 0 0,0 1 0 0 0,0 1 0 0 0,0 0 0 0 0,10-4 0 0 0,-9 6-7 0 0,3-2-19 0 0,1 1 1 0 0,0 1-1 0 0,4-1 26 0 0,-18 5-440 0 0,-2 0-168 0 0,0 0-1181 0 0,0 0-4815 0 0,0 0-2062 0 0</inkml:trace>
  <inkml:trace contextRef="#ctx0" brushRef="#br0" timeOffset="21689.765">376 5761 17503 0 0,'6'4'214'0'0,"1"-1"-1"0"0,0-1 0 0 0,0 1 1 0 0,1-1-1 0 0,-1 0 0 0 0,0 0 1 0 0,1-1-1 0 0,-1 0 0 0 0,4-1-213 0 0,-6 0 149 0 0,1-1 0 0 0,-1 0-1 0 0,1 0 1 0 0,-1 0-1 0 0,1-1 1 0 0,-1 0-1 0 0,0 0 1 0 0,1 0-1 0 0,-1-1 1 0 0,0 0 0 0 0,-1 0-1 0 0,1 0 1 0 0,0-1-1 0 0,-1 1 1 0 0,0-1-1 0 0,0 0-148 0 0,3-3 192 0 0,-1 1 0 0 0,0-1 0 0 0,0 0 0 0 0,-1-1 0 0 0,0 1 0 0 0,-1-1 0 0 0,1 0-1 0 0,-1 0 1 0 0,2-8-192 0 0,-4 7 189 0 0,0-1-1 0 0,-1 0 1 0 0,0 0-1 0 0,-1 0 1 0 0,1 0-1 0 0,-2 0 1 0 0,0 0-1 0 0,0-1-188 0 0,1 9 29 0 0,-1-1 0 0 0,1 1-1 0 0,-1 0 1 0 0,1-1 0 0 0,-1 1-1 0 0,0 0 1 0 0,0 0 0 0 0,1-1 0 0 0,-2 1-1 0 0,1 0 1 0 0,0 0 0 0 0,0 0-1 0 0,-1 0 1 0 0,1 0 0 0 0,-1 0-1 0 0,0 1 1 0 0,-1-2-29 0 0,1 2 2 0 0,1 0-1 0 0,-1 0 0 0 0,0 0 1 0 0,0 0-1 0 0,0 0 1 0 0,0 1-1 0 0,0-1 0 0 0,0 1 1 0 0,0-1-1 0 0,0 1 1 0 0,0 0-1 0 0,0 0 0 0 0,0 0 1 0 0,-1 0-1 0 0,1 0 1 0 0,0 0-1 0 0,0 1 0 0 0,0-1 1 0 0,0 1-1 0 0,-1 0-1 0 0,-3 1 0 0 0,1 0 0 0 0,0 1 0 0 0,-1-1 0 0 0,1 1 0 0 0,0 1 0 0 0,1-1 0 0 0,-1 1 0 0 0,0-1 0 0 0,1 1 0 0 0,0 1 0 0 0,0-1 0 0 0,0 0 0 0 0,1 1 0 0 0,-4 5 0 0 0,-3 7 0 0 0,0 1 0 0 0,1 0 0 0 0,-4 14 0 0 0,4-9 0 0 0,1 0 0 0 0,2 1 0 0 0,0 0 0 0 0,1 0 0 0 0,2 0 0 0 0,0 0 0 0 0,2 1 0 0 0,1 1 0 0 0,1 16 80 0 0,2-1-1 0 0,4 10-79 0 0,-6-45 56 0 0,1 1 1 0 0,0 0-1 0 0,0-1 0 0 0,1 1 1 0 0,0-1-1 0 0,0 0 0 0 0,1 0 0 0 0,1 2-56 0 0,5 10 7 0 0,-3-8-36 0 0,-5-8-128 0 0,-2-2-75 0 0,0 0-22 0 0,2 0-184 0 0,0-1 219 0 0,-1 1 1 0 0,0-1-1 0 0,1 1 0 0 0,-1-1 1 0 0,0 0-1 0 0,0 0 1 0 0,0 1-1 0 0,1-1 1 0 0,-1 0-1 0 0,0 0 1 0 0,0 0-1 0 0,0 0 1 0 0,0 0-1 0 0,-1 0 1 0 0,1 0-1 0 0,0-1 1 0 0,0 1-1 0 0,-1 0 1 0 0,1 0-1 0 0,0-1 219 0 0,7-10-1631 0 0</inkml:trace>
  <inkml:trace contextRef="#ctx0" brushRef="#br0" timeOffset="22155.893">954 5790 8288 0 0,'2'2'396'0'0,"-2"-2"-354"0"0,1 1-1 0 0,-1-1 1 0 0,1 1-1 0 0,-1-1 1 0 0,0 0-1 0 0,1 1 0 0 0,-1-1 1 0 0,1 1-1 0 0,-1-1 1 0 0,1 0-1 0 0,-1 1 1 0 0,1-1-1 0 0,-1 0 0 0 0,1 0 1 0 0,-1 0-1 0 0,1 1 1 0 0,-1-1-1 0 0,1 0 1 0 0,-1 0-1 0 0,1 0 0 0 0,0 0-41 0 0,0 0 1963 0 0,-1 0 672 0 0,0 0 134 0 0,0 0 224 0 0,3 0-2478 0 0,-3 0 5491 0 0,-4 1-5913 0 0,0-1 0 0 0,0 1-1 0 0,0 0 1 0 0,0 0 0 0 0,0 0-1 0 0,0 0 1 0 0,0 1 0 0 0,1 0 0 0 0,-1-1-1 0 0,1 1 1 0 0,-1 1 0 0 0,1-1-1 0 0,0 0 1 0 0,-2 2-93 0 0,-8 8 211 0 0,0 1 1 0 0,-9 11-212 0 0,11-12 98 0 0,7-6-56 0 0,-1 1 0 0 0,1-1 0 0 0,0 1-1 0 0,-1 1-41 0 0,-10 17 106 0 0,3-7-68 0 0,0 0 0 0 0,1 1 0 0 0,1 0 0 0 0,-3 9-38 0 0,9-19-11 0 0,1-3-20 0 0,1-1 1 0 0,-1 1 0 0 0,2-1-1 0 0,-1 1 1 0 0,0 0 0 0 0,1 0-1 0 0,0 4 31 0 0,1-9-265 0 0,0-1-644 0 0,0 0-283 0 0,0 0-980 0 0,1 0-3883 0 0,6-3-1663 0 0</inkml:trace>
  <inkml:trace contextRef="#ctx0" brushRef="#br0" timeOffset="22530.677">932 5908 9216 0 0,'0'0'706'0'0,"0"0"-95"0"0,0 0 1325 0 0,0 0 631 0 0,0-2 120 0 0,-43-62 3323 0 0,8 12-4488 0 0,-15-14-338 0 0,44 58-1088 0 0,-15-27 96 0 0,7 14-111 0 0,12 18-97 0 0,0 0 1 0 0,1 1 0 0 0,-1-1-1 0 0,0 0 1 0 0,1 0 0 0 0,-1 0-1 0 0,1 0 1 0 0,0 0 0 0 0,0 0-1 0 0,0-1 1 0 0,1 1 0 0 0,-1 0 0 0 0,1-3 15 0 0,0-14-2466 0 0,0 16 962 0 0</inkml:trace>
  <inkml:trace contextRef="#ctx0" brushRef="#br0" timeOffset="23520.587">1410 5701 11520 0 0,'0'0'528'0'0,"2"0"-16"0"0,7 3-2142 0 0,-9-3 1783 0 0,1 0 0 0 0,-1 0 0 0 0,0 0 0 0 0,0 0 0 0 0,1 0 0 0 0,-1 0 0 0 0,0 0 0 0 0,0 0 0 0 0,1-1 0 0 0,-1 1 0 0 0,0 0 1 0 0,0 0-1 0 0,1 0 0 0 0,-1 0 0 0 0,0 0 0 0 0,0 0 0 0 0,0 0 0 0 0,1 0 0 0 0,-1-1 0 0 0,0 1 0 0 0,0 0 0 0 0,0 0 0 0 0,1 0 1 0 0,-1-1-1 0 0,0 1 0 0 0,0 0 0 0 0,0 0 0 0 0,0 0 0 0 0,0-1-153 0 0,-1-5 6038 0 0,-3 4-4826 0 0,1 1-1165 0 0,0 0 0 0 0,0 1 0 0 0,0 0 0 0 0,-1 0 0 0 0,1 0 0 0 0,0 0 0 0 0,0 0 0 0 0,0 0 0 0 0,0 1 0 0 0,0-1 0 0 0,0 1-1 0 0,-1 0 1 0 0,2 0 0 0 0,-1 0 0 0 0,-1 1-47 0 0,-9 5 121 0 0,0-1 0 0 0,-10 9-121 0 0,15-10 45 0 0,4-2-52 0 0,-1 0-1 0 0,1 0 1 0 0,0 1 0 0 0,0 0 0 0 0,0 0 0 0 0,0 0-1 0 0,1 0 1 0 0,0 1 0 0 0,0-1 0 0 0,0 1-1 0 0,0 0 1 0 0,1 0 0 0 0,-1 0 7 0 0,0 3 34 0 0,1-1 1 0 0,0 1 0 0 0,0-1-1 0 0,1 1 1 0 0,0 0-1 0 0,0 0 1 0 0,0-1-1 0 0,1 9-34 0 0,1-6-1 0 0,0 0 0 0 0,0 0 0 0 0,1 0-1 0 0,1-1 1 0 0,-1 1 0 0 0,1 0 0 0 0,1-1 0 0 0,0 0-1 0 0,0 0 1 0 0,1 0 0 0 0,0 0 0 0 0,0-1-1 0 0,1 0 1 0 0,4 5 1 0 0,-4-9 6 0 0,-1 1-1 0 0,1 0 0 0 0,-1-1 0 0 0,1 0 1 0 0,1-1-1 0 0,-1 0 0 0 0,0 1 0 0 0,1-2 1 0 0,0 1-1 0 0,-1-1 0 0 0,1 0 0 0 0,0-1 1 0 0,0 1-1 0 0,0-1 0 0 0,0-1 0 0 0,1 1 1 0 0,-1-1-1 0 0,0 0 0 0 0,0-1 0 0 0,5-1-5 0 0,-1 1-12 0 0,0-1-1 0 0,0-1 0 0 0,-1 0 0 0 0,1 0 0 0 0,-1-1 0 0 0,1-1 0 0 0,-1 1 0 0 0,-1-2 0 0 0,1 1 0 0 0,-1-1 0 0 0,0-1 1 0 0,0 0-1 0 0,0-1 13 0 0,9-9 101 0 0,-1 0 0 0 0,-1-2 1 0 0,8-11-102 0 0,-19 23-39 0 0,0-1 0 0 0,0 0 1 0 0,-1 0-1 0 0,0 0 0 0 0,-1 0 1 0 0,1-1-1 0 0,-2 0 0 0 0,1 1 1 0 0,-1-1-1 0 0,-1 0 0 0 0,1-2 39 0 0,-1 0-3 0 0,0 1 0 0 0,-1 0 0 0 0,0 0 0 0 0,-1-1-1 0 0,0 1 1 0 0,-2-7 3 0 0,2 14 20 0 0,0 0 1 0 0,0 0-1 0 0,0 0 0 0 0,0 0 1 0 0,-1 1-1 0 0,1-1 0 0 0,-1 0 0 0 0,1 1 1 0 0,-1-1-1 0 0,0 1 0 0 0,0 0 1 0 0,0 0-1 0 0,0 0 0 0 0,0 0 0 0 0,-1 0 1 0 0,1 0-1 0 0,-1 0 0 0 0,1 1 1 0 0,-1-1-1 0 0,0 1 0 0 0,1 0 0 0 0,-1-1 1 0 0,0 1-1 0 0,0 1 0 0 0,0-1-20 0 0,-1 0-4 0 0,1 1-1 0 0,-1-1 1 0 0,1 1-1 0 0,-1 0 0 0 0,1 0 1 0 0,-1 0-1 0 0,1 0 1 0 0,-1 1-1 0 0,1 0 1 0 0,-1-1-1 0 0,1 1 0 0 0,0 1 1 0 0,-1-1-1 0 0,1 0 1 0 0,0 1-1 0 0,0-1 1 0 0,0 1-1 0 0,0 0 0 0 0,0 0 1 0 0,0 1-1 0 0,1-1 1 0 0,-1 0-1 0 0,1 1 1 0 0,-1-1-1 0 0,1 1 5 0 0,-3 4 9 0 0,0 0 0 0 0,0 0 0 0 0,1 0-1 0 0,0 0 1 0 0,0 1 0 0 0,0-1 0 0 0,1 1 0 0 0,0 0 0 0 0,-1 8-9 0 0,2-4-58 0 0,0 1 0 0 0,0-1 1 0 0,2 1-1 0 0,-1-1 1 0 0,2 1-1 0 0,0-1 0 0 0,0 1 1 0 0,1-1-1 0 0,0 0 0 0 0,3 7 58 0 0,-3-12-7 0 0,0 0 0 0 0,1-1 0 0 0,0 1-1 0 0,0 0 1 0 0,0-1 0 0 0,0 0 0 0 0,1 0-1 0 0,0 0 1 0 0,1 0 0 0 0,-1-1 0 0 0,1 0-1 0 0,0 1 1 0 0,1-2 0 0 0,-1 1 0 0 0,1-1-1 0 0,0 0 1 0 0,0 0 0 0 0,5 2 7 0 0,-2-2-20 0 0,1 0 0 0 0,-1-1 0 0 0,1-1 0 0 0,-1 0 0 0 0,1 0 0 0 0,0-1 0 0 0,0 0 0 0 0,8 0 20 0 0,-10-1-6 0 0,-1-1 0 0 0,0 0 0 0 0,1 0 0 0 0,-1 0 0 0 0,0-1-1 0 0,0 0 1 0 0,0 0 0 0 0,0-1 0 0 0,0 0 0 0 0,-1 0 0 0 0,1-1 0 0 0,0-1 6 0 0,8-5 162 0 0,-2 2-148 0 0,0-1 0 0 0,0 0 0 0 0,-1-1 0 0 0,0-1 0 0 0,-1 0 0 0 0,4-5-14 0 0,5-8-37 0 0,-11 14 29 0 0,-1-1-1 0 0,0 1 0 0 0,0-1 0 0 0,4-9 9 0 0,-4 6 45 0 0,1-1 0 0 0,7-7-45 0 0,-9 13 27 0 0,0-1-1 0 0,-1 1 0 0 0,0-2 1 0 0,-1 1-1 0 0,0 0 0 0 0,2-8-26 0 0,-6 16 0 0 0,0 0 0 0 0,0 0 0 0 0,0 0 0 0 0,0 1 0 0 0,0-1 0 0 0,0 0 0 0 0,0 1 0 0 0,1-1 0 0 0,-1 0 0 0 0,0 1 0 0 0,1 0 0 0 0,-1-1 0 0 0,3 0 0 0 0,0-1 0 0 0,-4 2 0 0 0,0 1 0 0 0,0 0 0 0 0,0 0 0 0 0,1 0 0 0 0,-1 0-1 0 0,0 0 1 0 0,0-1 0 0 0,0 1 0 0 0,1 0 0 0 0,-1 0 0 0 0,0 0-1 0 0,0 0 1 0 0,1 0 0 0 0,-1 0 0 0 0,0 0 0 0 0,0 0 0 0 0,0 0 0 0 0,1 0-1 0 0,-1 0 1 0 0,0 0 0 0 0,0 0 0 0 0,1 0 0 0 0,-1 0 0 0 0,0 0-1 0 0,0 0 1 0 0,1 0 0 0 0,-1 0 0 0 0,0 0 0 0 0,0 0 0 0 0,0 1-1 0 0,1-1 1 0 0,-1 0 0 0 0,0 0 0 0 0,0 0 0 0 0,0 0 0 0 0,1 0 0 0 0,-1 1-1 0 0,0-1 1 0 0,0 0 0 0 0,0 0 0 0 0,0 1 0 0 0,5 8 16 0 0,-4-7 1 0 0,1 1 25 0 0,-1 0 0 0 0,0 1 0 0 0,0-1 0 0 0,-1 1 0 0 0,1-1 0 0 0,0 1 0 0 0,-1-1 0 0 0,0 1 0 0 0,0-1 0 0 0,0 1-1 0 0,-1 0 1 0 0,1 0-42 0 0,-12 47 35 0 0,4-19-352 0 0,5-18 288 0 0,-1-1 0 0 0,-1 0 0 0 0,0 0 0 0 0,0-1 0 0 0,-2 1 0 0 0,-2 3 29 0 0,-7 13-10 0 0,15-26 11 0 0,-1 0-1 0 0,0 0 1 0 0,-1-1-1 0 0,1 1 1 0 0,0-1-1 0 0,-1 1 0 0 0,1-1 1 0 0,-1 0-1 0 0,0 0 1 0 0,0 0-1 0 0,0-1 1 0 0,1 1-1 0 0,-2-1 0 0 0,1 1 1 0 0,0-1-1 0 0,0 0 1 0 0,0 0-1 0 0,-1 0 1 0 0,1-1-1 0 0,0 1 1 0 0,-1-1-1 0 0,1 0 0 0 0,0 0 1 0 0,-2 0-1 0 0,5 0 7 0 0,-1 0 0 0 0,1 0 0 0 0,-1 0 0 0 0,1-1 0 0 0,-1 1 0 0 0,1 0 0 0 0,-1 0 0 0 0,1-1 0 0 0,-1 1 0 0 0,1 0 0 0 0,0-1 0 0 0,-1 1 0 0 0,1 0 0 0 0,-1-1 0 0 0,1 1 0 0 0,0-1 0 0 0,-1 1 1 0 0,1-1-9 0 0,-2-1 35 0 0,1 1-20 0 0,-1 0 1 0 0,0 0 0 0 0,1-1-1 0 0,-1 1 1 0 0,1-1-1 0 0,0 1 1 0 0,0-1-1 0 0,-1 1 1 0 0,1-1-1 0 0,0 0 1 0 0,0 0-1 0 0,1 1 1 0 0,-1-1-1 0 0,0 0 1 0 0,1 0-1 0 0,-1 0 1 0 0,1 0-1 0 0,-1 0 1 0 0,1 0-1 0 0,0 0 1 0 0,0 0-1 0 0,0 0 1 0 0,0 0-1 0 0,0 0 1 0 0,0 0-1 0 0,1 0 1 0 0,-1 0-1 0 0,1 0-14 0 0,-1-1 57 0 0,1 1-1 0 0,0-1 1 0 0,0 1-1 0 0,0 0 0 0 0,0 0 1 0 0,0 0-1 0 0,0-1 1 0 0,1 1-1 0 0,-1 0 0 0 0,1 1 1 0 0,-1-1-1 0 0,1 0 1 0 0,0 0-1 0 0,0 1 0 0 0,0-1 1 0 0,0 1-1 0 0,0-1 1 0 0,0 1-1 0 0,0 0 0 0 0,0 0 1 0 0,1 0-1 0 0,-1 0 0 0 0,0 0 1 0 0,1 0-57 0 0,1 0 1 0 0,1 0-1 0 0,-1 0 1 0 0,1 0 0 0 0,-1 0 0 0 0,0 1 0 0 0,1-1-1 0 0,-1 1 1 0 0,1 0 0 0 0,-1 1 0 0 0,1-1 0 0 0,-1 1-1 0 0,1 0 1 0 0,-1 0 0 0 0,0 0 0 0 0,1 1-1 0 0,-1-1 1 0 0,2 2-1 0 0,-2 0 0 0 0,0-1 0 0 0,0 0 0 0 0,-1 1 0 0 0,1 0 0 0 0,0 0 0 0 0,-1 1 0 0 0,22 17 0 0 0,-22-17 0 0 0,-1 0 0 0 0,10 6 0 0 0,-2-6 0 0 0,-8-5 0 0 0,-1 0 0 0 0,1 0 0 0 0,-1 0 0 0 0,1 0 0 0 0,-1 0 0 0 0,1 0 0 0 0,-1 0 0 0 0,0 0 0 0 0,0-1 0 0 0,1 1 0 0 0,-1 0 0 0 0,0-1 0 0 0,0 1 0 0 0,0-1 0 0 0,0 0 0 0 0,13-25 0 0 0,29-69 0 0 0,-37 84 0 0 0,0 0 0 0 0,1 1 0 0 0,2-3 0 0 0,-5 10 0 0 0,-1 0 0 0 0,0-1 0 0 0,1 1 0 0 0,0 1 0 0 0,0-1 0 0 0,0 0 0 0 0,1 1 0 0 0,3-3 0 0 0,1 1 0 0 0,0 0 0 0 0,0 1 0 0 0,1-1 0 0 0,-1 2 0 0 0,1-1 0 0 0,0 1 0 0 0,0 1 0 0 0,0 0 0 0 0,1 0 0 0 0,-1 1 0 0 0,2 1 0 0 0,-4 0 0 0 0,-2 5 0 0 0,-6-4-2 0 0,1 1 1 0 0,-1-1-1 0 0,1 1 0 0 0,-1 0 0 0 0,0-1 0 0 0,0 1 1 0 0,0 0-1 0 0,0-1 0 0 0,0 1 0 0 0,0 0 0 0 0,0-1 1 0 0,-1 1-1 0 0,1-1 0 0 0,0 1 0 0 0,-1 0 0 0 0,1-1 0 0 0,-1 1 1 0 0,0 0 1 0 0,-16 31-44 0 0,13-25 40 0 0,-4 4 15 0 0,0 0 0 0 0,-1 0 1 0 0,0-1-1 0 0,-1 0 0 0 0,0 0 0 0 0,-7 3-11 0 0,-17 20-67 0 0,17-19 87 0 0,0-1 0 0 0,-1 0-1 0 0,0-1 1 0 0,-10 4-20 0 0,21-13 1 0 0,6-2 26 0 0,0-1-11 0 0,1-1 0 0 0,-1 1 0 0 0,1-1 0 0 0,-1 1 1 0 0,1-1-1 0 0,-1 1 0 0 0,1-1 0 0 0,-1 0 0 0 0,1 1 1 0 0,-1-1-1 0 0,1 0 0 0 0,-1 0 0 0 0,0 1 0 0 0,1-1 1 0 0,-1 0-1 0 0,0 0 0 0 0,1 0 0 0 0,-1 0 1 0 0,0 0-1 0 0,1 0 0 0 0,-1 0 0 0 0,0 0 0 0 0,1 0 1 0 0,-1 0-1 0 0,0 0 0 0 0,1 0 0 0 0,-1 0-16 0 0,0 0 277 0 0,1 0-259 0 0,0 0 0 0 0,0 0 0 0 0,0 0 0 0 0,-1 0 0 0 0,1 0 0 0 0,0 0 0 0 0,0 0 0 0 0,0 0 0 0 0,0 0 0 0 0,0 0-1 0 0,0 0 1 0 0,0 0 0 0 0,-1 0 0 0 0,1 0 0 0 0,0 0 0 0 0,0 0 0 0 0,0 0 0 0 0,0 0 0 0 0,0 0 0 0 0,0 0 0 0 0,-1 0 0 0 0,1 0 0 0 0,0 0 0 0 0,0 0 0 0 0,0 0 0 0 0,0 0 0 0 0,0 0 0 0 0,0 0 0 0 0,0 0 0 0 0,0 0 0 0 0,-1 0 0 0 0,1 0 0 0 0,0-1 0 0 0,0 1 0 0 0,0 0 0 0 0,0 0 0 0 0,0 0 0 0 0,0 0 0 0 0,0 0 0 0 0,0 0 0 0 0,0 0 0 0 0,0-1 0 0 0,0 1 0 0 0,0 0 0 0 0,0 0 0 0 0,0 0 0 0 0,0 0 0 0 0,0 0 0 0 0,0 0 0 0 0,0 0 0 0 0,0-1 0 0 0,0 1-1 0 0,0 0 1 0 0,0 0 0 0 0,0 0 0 0 0,0 0 0 0 0,0 0 0 0 0,0 0 0 0 0,0-1-18 0 0,0-2 56 0 0,2 1 110 0 0,0 1-164 0 0,0 0 1 0 0,0 1-1 0 0,1-1 1 0 0,-1 0-1 0 0,0-1 1 0 0,0 1 0 0 0,0 0-1 0 0,0 0 1 0 0,0-1-1 0 0,0 0 1 0 0,0 0-3 0 0,8-5-67 0 0,-7 6 43 0 0,2-1-9 0 0,10 0-26 0 0,-9 1 96 0 0,-1 1 0 0 0,1-1 0 0 0,0 2 0 0 0,-1-1 0 0 0,5 1-37 0 0,-6 0-20 0 0,1-1 0 0 0,0 0 0 0 0,-1 1 0 0 0,1-2 0 0 0,0 1 0 0 0,-1 0 0 0 0,4-2 20 0 0,0 0-415 0 0,0 0-1 0 0,0 0 0 0 0,-1-1 0 0 0,1 0 0 0 0,-1-1 0 0 0,0 1 1 0 0,0-1-1 0 0,0-1 0 0 0,4-3 416 0 0,61-49-5444 0 0,-40 29-1378 0 0</inkml:trace>
  <inkml:trace contextRef="#ctx0" brushRef="#br0" timeOffset="24070.88">3163 5389 11520 0 0,'0'0'528'0'0,"0"0"-16"0"0,0 0-27 0 0,0 0 1084 0 0,0 0 508 0 0,0 0 106 0 0,-6-5 709 0 0,1 1-2714 0 0,-1 0 1 0 0,1 0-1 0 0,-1 1 1 0 0,0-1-1 0 0,0 2 1 0 0,-1-1-1 0 0,1 1 1 0 0,0 0-1 0 0,-1 0 1 0 0,-1 0-179 0 0,-8-1 304 0 0,1 1 1 0 0,0 0-1 0 0,0 1 1 0 0,-1 1-305 0 0,9 0 92 0 0,0 0 0 0 0,-1 1 0 0 0,1 0 0 0 0,0 0 0 0 0,0 1 0 0 0,1 0 1 0 0,-7 2-93 0 0,9-3-4 0 0,0 1 0 0 0,0 0 1 0 0,1 1-1 0 0,-1-1 1 0 0,0 0-1 0 0,1 1 1 0 0,0 0-1 0 0,-1 0 0 0 0,1 0 1 0 0,0 0-1 0 0,0 1 1 0 0,1-1-1 0 0,-1 2 4 0 0,-4 6 36 0 0,2 0-1 0 0,0 1 0 0 0,0 0 1 0 0,1 0-1 0 0,0 0 0 0 0,1 1 1 0 0,0-1-1 0 0,1 1 0 0 0,1 0 1 0 0,0 2-36 0 0,-4 65 151 0 0,4 35-151 0 0,-2 34 447 0 0,2-42-694 0 0,2-59 1659 0 0,11-48-1041 0 0,11 1 1 0 0,0 1 1 0 0,0 1-1 0 0,1 2-372 0 0,42 4 366 0 0,-53-7-308 0 0,1 1-1 0 0,-1 0 1 0 0,0 1 0 0 0,1 0 0 0 0,4 4-58 0 0,17 4 24 0 0,-10-2 31 0 0,-15-6-59 0 0,1 0 0 0 0,11 3 4 0 0,-21-7-41 0 0,0 0 0 0 0,0 0 1 0 0,0 0-1 0 0,0 0 0 0 0,-1 0 0 0 0,1 0 1 0 0,0 0-1 0 0,0 0 0 0 0,0 0 1 0 0,0-1-1 0 0,0 1 0 0 0,-1 0 0 0 0,1-1 1 0 0,0 1-1 0 0,0 0 0 0 0,0-1 0 0 0,-1 1 1 0 0,1-1-1 0 0,0 1 0 0 0,0-1 1 0 0,-1 0-1 0 0,1 1 0 0 0,-1-1 0 0 0,1 0 1 0 0,-1 1-1 0 0,1-1 0 0 0,-1 0 0 0 0,1 0 1 0 0,-1 1-1 0 0,1-1 0 0 0,-1 0 1 0 0,0 0-1 0 0,1 0 0 0 0,-1 0 0 0 0,0 1 1 0 0,0-1-1 0 0,0-1 41 0 0,2-6-848 0 0,0 0 1 0 0,-1-1-1 0 0,-1 1 0 0 0,1-2 848 0 0,-1 2-823 0 0,1-14-2965 0 0,-1-19 3788 0 0,-1 37-231 0 0,-1-35-1816 0 0</inkml:trace>
  <inkml:trace contextRef="#ctx0" brushRef="#br0" timeOffset="24434.305">3422 5438 17423 0 0,'1'2'396'0'0,"7"34"791"0"0,-1 1 0 0 0,-1 3-1187 0 0,4 26 2538 0 0,-8-44-2164 0 0,-1-18-325 0 0,-1 1 0 0 0,1-1 0 0 0,-1 1-1 0 0,1 0 1 0 0,1-1 0 0 0,0 5-49 0 0,-1-8-2 0 0,2 8 330 0 0,1 0 0 0 0,1 0 0 0 0,-1-1-1 0 0,1 1 1 0 0,4 3-328 0 0,-8-10 97 0 0,1 0-1 0 0,-1 0 1 0 0,1 0-1 0 0,0-1 1 0 0,0 1 0 0 0,0-1-1 0 0,0 1 1 0 0,0-1-1 0 0,0 0 1 0 0,0 1 0 0 0,0-1-1 0 0,0 0 1 0 0,1 0-1 0 0,-1-1 1 0 0,0 1-1 0 0,1 0 1 0 0,-1-1 0 0 0,0 0-1 0 0,1 1 1 0 0,-1-1-1 0 0,1 0 1 0 0,-1 0 0 0 0,1 0-1 0 0,-1-1 1 0 0,1 1-97 0 0,7-2 16 0 0,0-1 0 0 0,-1-1-1 0 0,1 1 1 0 0,-1-2 0 0 0,1 1 0 0 0,-1-1 0 0 0,-1 0 0 0 0,1-1 0 0 0,-1 0-1 0 0,3-3-15 0 0,11-10 4 0 0,-1-1-1 0 0,18-23-3 0 0,-27 29-33 0 0,-1 0 0 0 0,0-1 0 0 0,3-8 33 0 0,-10 16-40 0 0,0 0 0 0 0,0-1 0 0 0,-1 0 0 0 0,0 1 0 0 0,0-1-1 0 0,-1 0 1 0 0,0-1 0 0 0,0-4 40 0 0,2-9-680 0 0,-4 19 507 0 0,1-1 1 0 0,0 0 0 0 0,-1 0 0 0 0,1 1 0 0 0,-1-1 0 0 0,0 0-1 0 0,-1 0 173 0 0,1 2-458 0 0,0-1-1 0 0,-1 1 0 0 0,0 0 0 0 0,0-1 1 0 0,0 1-1 0 0,0 0 0 0 0,0 0 0 0 0,-1-2 459 0 0,1 1-431 0 0,-4 0-4403 0 0,-6 6 2972 0 0</inkml:trace>
  <inkml:trace contextRef="#ctx0" brushRef="#br0" timeOffset="24798.661">3564 5701 1840 0 0,'0'2'133'0'0,"0"16"200"0"0,1 12 5223 0 0,1 3 1141 0 0,-2-11-5207 0 0,5 82 2727 0 0,-5-93-3831 0 0,0 50 3519 0 0,-4 13-3905 0 0,2-46 1257 0 0,3 14-1257 0 0,-1-17 329 0 0,0-23-151 0 0,1 12-60 0 0,0-15-148 0 0,0 1-1 0 0,0 0 1 0 0,0 0-1 0 0,1-1 1 0 0,-1 1-1 0 0,0-1 0 0 0,0 1 1 0 0,0-1-1 0 0,0 1 1 0 0,0-1-1 0 0,0 0 1 0 0,0 0-1 0 0,0 1 1 0 0,0-1-1 0 0,-1 0 1 0 0,1 0-1 0 0,0 0 1 0 0,0 0-1 0 0,-1 0 1 0 0,1 0 30 0 0,15-26-1727 0 0,-7 10-910 0 0,5-3-5268 0 0</inkml:trace>
  <inkml:trace contextRef="#ctx0" brushRef="#br0" timeOffset="25135.368">3945 5235 6912 0 0,'3'0'528'0'0,"4"-1"-307"0"0,0 0 0 0 0,0 0 0 0 0,0-1 1 0 0,0 0-1 0 0,-1 0 0 0 0,7-3-221 0 0,17-6 3919 0 0,71-24 4373 0 0,-66 21-7443 0 0,1 2 0 0 0,0 1 0 0 0,17-1-849 0 0,-13 5 1046 0 0,0 2 1 0 0,32 1-1047 0 0,-71 4 83 0 0,0 1 0 0 0,0-1 0 0 0,1 0 0 0 0,-1 0 1 0 0,0 1-1 0 0,1-1 0 0 0,-1 1 0 0 0,0 0 0 0 0,0-1 0 0 0,0 1 0 0 0,0 0 0 0 0,0-1 1 0 0,1 1-1 0 0,-1 0 0 0 0,-1 0 0 0 0,1 0 0 0 0,0 0 0 0 0,0 0 0 0 0,0 1-83 0 0,1 0 34 0 0,-1 0-1 0 0,0 0 1 0 0,1 0-1 0 0,-1 0 1 0 0,0 0 0 0 0,0 0-1 0 0,-1 0 1 0 0,1 1-1 0 0,0 0-33 0 0,-1 3-47 0 0,0 1 0 0 0,0-1-1 0 0,-1 1 1 0 0,0-1 0 0 0,0 1 0 0 0,0-1 0 0 0,-3 6 47 0 0,-2 16-34 0 0,-18 109 70 0 0,9-65 46 0 0,5 0 0 0 0,-1 36-82 0 0,9-68 11 0 0,0 5 194 0 0,2 32-205 0 0,2-20 69 0 0,-2-30-44 0 0,2 0-1 0 0,0 0 1 0 0,2 0-25 0 0,-2-15 325 0 0,0-1 1 0 0,-1 1-1 0 0,0 0 1 0 0,-1 0 0 0 0,0-1-1 0 0,-2 11-325 0 0,1-19 0 0 0,0 0 0 0 0,0-1 0 0 0,0 1-1 0 0,0-1 1 0 0,-1 1 0 0 0,1-1 0 0 0,-1 1 0 0 0,0-1-1 0 0,1 0 1 0 0,-1 1 0 0 0,0-1 0 0 0,-1 0 0 0 0,-2 2-46 0 0,1 0 0 0 0,-1 0 1 0 0,0 0-1 0 0,-6 2 46 0 0,-2 1-3 0 0,-1 0 1 0 0,0-1 0 0 0,0-1 0 0 0,0 0-1 0 0,-1-1 1 0 0,0 0 0 0 0,1-2-1 0 0,-1 1 1 0 0,0-2 0 0 0,-1 0-1 0 0,-4-1 3 0 0,3 0-118 0 0,-56 0-3371 0 0,-54 8 3489 0 0,109-8-2523 0 0,0 0-6007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28:43.9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 0 14712 0 0,'-18'26'672'0'0,"17"-24"-611"0"0,0 0 0 0 0,1-1 1 0 0,-1 1-1 0 0,1 0 1 0 0,-1 0-1 0 0,1 0 0 0 0,0 0 1 0 0,0 0-1 0 0,0 0 1 0 0,0 0-1 0 0,0-1 1 0 0,0 1-1 0 0,0 0 0 0 0,1 0 1 0 0,0 1-62 0 0,0 10 7 0 0,1 7 698 0 0,0 1 1 0 0,1 0 0 0 0,6 19-706 0 0,2 19 2145 0 0,-8-35-1596 0 0,10 49 1054 0 0,5 28-818 0 0,-16-87-833 0 0,-1 1 0 0 0,0 0 0 0 0,-2 9 48 0 0,1-7-678 0 0,0-16-274 0 0,0-2-59 0 0,-3-3-12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28:47.3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1608 99 20471 0 0,'15'10'936'0'0,"-10"-5"-17"0"0,0 6-515 0 0,-3-8 1 0 0,-2-3 67 0 0,0 0 10 0 0,-1 1-451 0 0,0 0 0 0 0,1 0 0 0 0,-1 0 0 0 0,0 0 1 0 0,0-1-1 0 0,0 1 0 0 0,0 0 0 0 0,0-1 0 0 0,0 1 1 0 0,0 0-1 0 0,0-1 0 0 0,0 1 0 0 0,0-1 0 0 0,0 0 1 0 0,0 1-1 0 0,-1-1 0 0 0,1 0 0 0 0,0 1-31 0 0,-3 0 21 0 0,-9 2-21 0 0,0 1 0 0 0,0-2 0 0 0,-11 1 0 0 0,-13 3 0 0 0,-158 27 0 0 0,-15 3 0 0 0,-3 3 404 0 0,84-16-313 0 0,-16-5-580 0 0,49-7 659 0 0,93-11-28 0 0,-21 4-109 0 0,17-2 458 0 0,11 0 1031 0 0,22-1-1148 0 0,0-1-1 0 0,0-1 0 0 0,-1-1 1 0 0,6-2-374 0 0,-6 1 46 0 0,57-5 22 0 0,165-24-64 0 0,-54 3-60 0 0,-51 9-65 0 0,-75 9 73 0 0,167-30-68 0 0,-91 16 54 0 0,42 2 62 0 0,-100 13 6 0 0,334-19 246 0 0,-340 25-270 0 0,540-18 29 0 0,-387 5-24 0 0,-15 1-343 0 0,-16 3 230 0 0,103-3-79 0 0,-190 15 105 0 0,78 10 100 0 0,129 29 0 0 0,40 22 0 0 0,-237-36 0 0 0,15 4 0 0 0,73 1 0 0 0,10-4 0 0 0,-58-1 0 0 0,-40-4 0 0 0,-100-15 0 0 0,0 2 0 0 0,0 0 0 0 0,-1 1 0 0 0,8 4 0 0 0,25 9 0 0 0,212 85 0 0 0,-188-70 0 0 0,-76-33 0 0 0,0-1 0 0 0,0 1 0 0 0,-1 0 0 0 0,1 0 0 0 0,-1 0 0 0 0,0 0 0 0 0,0 0 0 0 0,0 1 0 0 0,0 0 0 0 0,-1-1 0 0 0,0 1 0 0 0,2 2 0 0 0,2 7 0 0 0,0 0 0 0 0,-1 0 0 0 0,2 5 0 0 0,-3 2-67 0 0,0 1-1 0 0,-1-1 1 0 0,-1 1-1 0 0,0 20 68 0 0,-1-6-187 0 0,2 209-1452 0 0,-5-128 1663 0 0,7 278-24 0 0,-4-204-177 0 0,-11 671-1694 0 0,-49-124 1871 0 0,32-525 0 0 0,-47 177 0 0 0,-3-115 16 0 0,39-148 124 0 0,-109 343 24 0 0,83-289-484 0 0,-24 80-66 0 0,34-62 684 0 0,-2 57-298 0 0,-3 64 0 0 0,12-54 472 0 0,-23 41-472 0 0,63-276 30 0 0,-11 39 13 0 0,-2-1 1 0 0,-4-1-1 0 0,-3 2-43 0 0,12-37 0 0 0,3-4 0 0 0,-1-1 0 0 0,-1 0 0 0 0,-1-1 0 0 0,-8 8 0 0 0,2-6 0 0 0,-13 25 0 0 0,20-33 0 0 0,-1 0 0 0 0,0 0 0 0 0,-2-2 0 0 0,-14 14 0 0 0,-8 8 0 0 0,10-12 0 0 0,-1-1 0 0 0,-2-1 0 0 0,0-2 0 0 0,-23 12 0 0 0,41-26 0 0 0,3-2 0 0 0,-1-1 0 0 0,-9 5 0 0 0,13-8 0 0 0,-41 19 0 0 0,-36 12 0 0 0,36-17 0 0 0,-21 7 0 0 0,-74 23 0 0 0,1-3 0 0 0,-106 32 0 0 0,198-64 0 0 0,-49 6 0 0 0,-68 10 0 0 0,4-3 0 0 0,116-19 0 0 0,-19-1 0 0 0,17-2 0 0 0,-177 9 0 0 0,186-9 0 0 0,-25 2 0 0 0,0-3 0 0 0,-46-4 0 0 0,64-1 0 0 0,-18 3 0 0 0,-26 0 0 0 0,17-3 0 0 0,-60-4 0 0 0,-33-2 0 0 0,62 3-3 0 0,21 2 20 0 0,-229-13 225 0 0,254 13-226 0 0,38 2-16 0 0,-4 0 0 0 0,1 0 0 0 0,-14-4 0 0 0,-59-12 0 0 0,49 8 10 0 0,26 6 6 0 0,0-1 1 0 0,0-1-1 0 0,1-2 0 0 0,-19-7-16 0 0,0-1 120 0 0,0 1 0 0 0,-1 3 0 0 0,-35-6-120 0 0,-36-9 141 0 0,81 18-141 0 0,23 7 0 0 0,-1-2 0 0 0,1 1 0 0 0,0-1 0 0 0,0 0 0 0 0,0-1 0 0 0,-1-1 0 0 0,-16-6 0 0 0,19 8 0 0 0,1 1 0 0 0,-1-1 0 0 0,1 0 0 0 0,-5-4 0 0 0,9 6 1 0 0,-6-5 28 0 0,0 0 0 0 0,0 0 0 0 0,0-1 1 0 0,1 1-1 0 0,0-2 0 0 0,-4-4-29 0 0,-13-19 28 0 0,-1 2 0 0 0,-26-26-28 0 0,48 53 0 0 0,-12-7 0 0 0,6 6 0 0 0,0-1 0 0 0,-1 0 0 0 0,0 1 0 0 0,-6 0 0 0 0,2-1 0 0 0,11 4 0 0 0,0-1 0 0 0,1 0 0 0 0,-1 0 0 0 0,0-1 0 0 0,0 1 0 0 0,1-1 0 0 0,-1 1 0 0 0,1-1 0 0 0,-3-1 0 0 0,-7-6 0 0 0,3 4 0 0 0,1 0 0 0 0,-1-1 0 0 0,-1-2 0 0 0,-13-9 0 0 0,-3-3 0 0 0,-4-1 0 0 0,14 10 0 0 0,0 1 0 0 0,-1 0 0 0 0,-6-2 0 0 0,19 10 3 0 0,-1-1-1 0 0,1 0 1 0 0,0 1-1 0 0,0-2 1 0 0,0 1-1 0 0,0 0 1 0 0,1-1-1 0 0,-1 0 1 0 0,1 0-1 0 0,-2-3-2 0 0,-7-10 18 0 0,2 0 0 0 0,-1-3-18 0 0,1 3 3 0 0,-17-23-3 0 0,10 11 0 0 0,14 24 0 0 0,1 0 0 0 0,-1 0 0 0 0,0 0 0 0 0,0 1 0 0 0,-4-5 0 0 0,-4-6 0 0 0,-10-11-43 0 0,16 21 24 0 0,0 0 1 0 0,1-1-1 0 0,0 0 1 0 0,-2-3 18 0 0,-46-68 53 0 0,33 43-53 0 0,1 0 0 0 0,1-4 0 0 0,0-7 0 0 0,3-1 0 0 0,-7-33 0 0 0,14 47 0 0 0,-16-48 0 0 0,15 52 0 0 0,-1-1 0 0 0,-9-15 0 0 0,-2-8 0 0 0,15 39 0 0 0,-1 1 0 0 0,-4-8 0 0 0,4 9 0 0 0,0 0 0 0 0,1 0 0 0 0,-2-9 0 0 0,-15-41 0 0 0,14 37 0 0 0,6 19 0 0 0,0-1 0 0 0,0 1 0 0 0,1-1 0 0 0,-1 0 0 0 0,1-2 0 0 0,-17-130 124 0 0,11 98-96 0 0,4 22-4 0 0,1 1 0 0 0,-1-17-24 0 0,3 19 0 0 0,-2 1 0 0 0,-2-14 0 0 0,-2-17 0 0 0,0 4 0 0 0,-1 1 0 0 0,-5-15 0 0 0,9 42 0 0 0,-4-48 0 0 0,-1 23 0 0 0,1-1 0 0 0,1-13 0 0 0,2-35 0 0 0,-3 37 0 0 0,-13-84 0 0 0,6 53 0 0 0,9 45 0 0 0,-2 0 0 0 0,-9-30 0 0 0,1 11 20 0 0,2-1 0 0 0,-2-34-20 0 0,13 73 27 0 0,-4-19 12 0 0,2 0-1 0 0,0-21-38 0 0,3 21 0 0 0,1-22 147 0 0,3-11 342 0 0,-3-10-489 0 0,-1 25-6 0 0,2 0 0 0 0,6-30 6 0 0,-3 44 0 0 0,-2-6 0 0 0,1 4 0 0 0,1-5 0 0 0,28-132 50 0 0,-27 153-4 0 0,5-15 32 0 0,-6 29-57 0 0,-1-1-1 0 0,0 0 1 0 0,0-6-21 0 0,2-20 13 0 0,4-9-13 0 0,-3 20-244 0 0,-1-1-1 0 0,-2 0 1 0 0,0-11 244 0 0,2-73-36 0 0,-4 88 36 0 0,2-19 0 0 0,-3 38-1 0 0,0 0 0 0 0,0-1 0 0 0,0 1 0 0 0,-1 1 0 0 0,0-1 0 0 0,-1-3 1 0 0,-3-24 68 0 0,4 5 468 0 0,-2-1 1 0 0,-1 0 0 0 0,-2-3-537 0 0,-1-8 296 0 0,0 10-309 0 0,5 23-5 0 0,0 0 1 0 0,1-1-1 0 0,0 1 0 0 0,0 0 1 0 0,1-3 17 0 0,-1 2-61 0 0,0 1 1 0 0,0 0 0 0 0,0-1-1 0 0,-1 1 1 0 0,-1-5 60 0 0,-6-25-14 0 0,-4-34 391 0 0,7 39-345 0 0,-2-26-32 0 0,5 29 0 0 0,0 0 0 0 0,2 0 0 0 0,0 1 0 0 0,4-24 0 0 0,1 2-32 0 0,-3 31 40 0 0,1 1 0 0 0,0-1 0 0 0,5-16-8 0 0,-5 25 0 0 0,0-2 0 0 0,0 1 0 0 0,-1 0 0 0 0,-1-9 0 0 0,2-18 0 0 0,4-5 0 0 0,1 0 0 0 0,12-39 0 0 0,8-21 128 0 0,-11 42 99 0 0,2-10-22 0 0,9-13-127 0 0,19-56 105 0 0,-24 64-80 0 0,-4 23 59 0 0,2-20-162 0 0,-8 28 26 0 0,-6 19 2 0 0,2-17-28 0 0,-5 21 18 0 0,1 0 0 0 0,6-17-18 0 0,-1 8 41 0 0,2-18-41 0 0,1-3 23 0 0,-4 14 23 0 0,0-8-46 0 0,-1 3 18 0 0,-4 32-1 0 0,0 1 0 0 0,1 0 1 0 0,0 1-1 0 0,1-2-17 0 0,7-20 48 0 0,64-167 515 0 0,-61 161-247 0 0,21-33-316 0 0,-27 54 60 0 0,0 2 0 0 0,1-1 0 0 0,1 1 0 0 0,0 1 0 0 0,10-9-60 0 0,36-31 219 0 0,-48 42-197 0 0,-8 8-1 0 0,0 0-11 0 0,0 2-35 0 0,0 0-1 0 0,0 0 1 0 0,0 0 0 0 0,0 0-1 0 0,-1 0 1 0 0,1 0 0 0 0,0 0-1 0 0,-1 0 1 0 0,1 0 0 0 0,-1-1-1 0 0,1 1 1 0 0,-1 0 0 0 0,1 0-1 0 0,-1 0 1 0 0,0-1 0 0 0,0 1-1 0 0,1 0 1 0 0,-1 0 0 0 0,0-1-1 0 0,0 1 1 0 0,0 0 0 0 0,-1-1-1 0 0,1 1 1 0 0,0 0 0 0 0,0 0 0 0 0,-1 0-1 0 0,1-1 1 0 0,-1 1 0 0 0,1 0-1 0 0,-1 0 1 0 0,1 0 0 0 0,-1 0-1 0 0,0 0 1 0 0,1 0 0 0 0,-1 0-1 0 0,0 0 1 0 0,0 0 0 0 0,0 0-1 0 0,-1-1 26 0 0,-1-2-309 0 0,-21-30-3848 0 0,11 13-5044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29:15.8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1340 1587 15000 0 0,'0'9'1357'0'0,"8"55"353"0"0,-3 0 1 0 0,-3 1 0 0 0,-3-1-1 0 0,-4 14-1710 0 0,0 139 1408 0 0,4-92-755 0 0,1-71-482 0 0,1-14-26 0 0,0-22-22 0 0,0 1-1 0 0,-2-1 0 0 0,0 0-122 0 0,0 20 319 0 0,1-37-239 0 0,0-3 16 0 0,0-7 53 0 0,0-358 151 0 0,-3 252-300 0 0,1 83 0 0 0,1 25 0 0 0,1 0 0 0 0,-1 0 0 0 0,1-1 0 0 0,1 1 0 0 0,0 0 0 0 0,0-1 0 0 0,0-3 11 0 0,-1 9 57 0 0,0 2 71 0 0,1 2 21 0 0,7 12 61 0 0,-3-5-360 0 0,0 0 1 0 0,0-1 0 0 0,6 7 138 0 0,2-4-215 0 0,-9-10 234 0 0,-2-2-31 0 0,1 1 12 0 0,0 0 0 0 0,0 0 0 0 0,0 0 0 0 0,0 0 0 0 0,-1-1 0 0 0,1 0 0 0 0,0 1 0 0 0,0-1 0 0 0,-1 0 0 0 0,1 0 0 0 0,0-1 0 0 0,-1 1 0 0 0,0 0 0 0 0,1-1 0 0 0,-1 0 0 0 0,0 1 0 0 0,1-1 0 0 0,-1 0 0 0 0,0 0 0 0 0,0 0 0 0 0,-1-1 0 0 0,1 1 0 0 0,0-1 0 0 0,6-8 0 0 0,0-1 0 0 0,-1 0 0 0 0,0 0 0 0 0,0-3 0 0 0,19-44 0 0 0,-2-6 0 0 0,-11 32 0 0 0,-7 18 1 0 0,11-28 52 0 0,-16 43-52 0 0,-1-1 1 0 0,0 0 0 0 0,1 1-1 0 0,-1-1 1 0 0,1 0 0 0 0,-1 1-1 0 0,1-1 1 0 0,-1 1 0 0 0,1-1-1 0 0,0 1 1 0 0,-1-1 0 0 0,1 1-1 0 0,-1-1 1 0 0,1 1 0 0 0,0 0-1 0 0,0-1-1 0 0,0 1 5 0 0,-1 0 0 0 0,1 0 0 0 0,0 0 0 0 0,0 0 0 0 0,-1 0-1 0 0,1 0 1 0 0,0 1 0 0 0,0-1 0 0 0,-1 0 0 0 0,1 0 0 0 0,0 1 0 0 0,-1-1 0 0 0,1 0-1 0 0,0 1 1 0 0,-1-1 0 0 0,1 1 0 0 0,-1-1 0 0 0,1 0 0 0 0,0 1 0 0 0,-1 0-1 0 0,1-1 1 0 0,-1 1 0 0 0,1-1 0 0 0,-1 1 0 0 0,1 0-5 0 0,12 20 94 0 0,-8-12-62 0 0,5 10 10 0 0,0 1 0 0 0,-1 1 0 0 0,-2 0 0 0 0,6 19-42 0 0,2 7 59 0 0,12 28-45 0 0,3 0-14 0 0,-17-48 0 0 0,0 0 0 0 0,2-2-1 0 0,1 0 1 0 0,7 9 0 0 0,-19-29-23 0 0,0 0 1 0 0,0-1-1 0 0,0 1 1 0 0,0-1-1 0 0,1 0 0 0 0,0 0 1 0 0,0 0-1 0 0,0 0 0 0 0,0-1 1 0 0,1 0-1 0 0,1 0 23 0 0,-6-2-114 0 0,0-1 0 0 0,1 0 0 0 0,-1 0 0 0 0,0 1 0 0 0,1-1-1 0 0,-1 0 1 0 0,0-1 0 0 0,1 1 0 0 0,-1 0 0 0 0,0 0 0 0 0,1 0 0 0 0,-1-1 0 0 0,0 1 0 0 0,0-1 0 0 0,1 0 114 0 0,-1 1-165 0 0,0 0-1574 0 0,-1 0-1254 0 0,0 0-4717 0 0</inkml:trace>
  <inkml:trace contextRef="#ctx0" brushRef="#br0" timeOffset="577.628">897 2013 7832 0 0,'0'0'602'0'0,"6"4"-372"0"0,-5-3-100 0 0,1 1 0 0 0,0-1 0 0 0,-1 1 0 0 0,0 0 0 0 0,1-1 0 0 0,-1 1 0 0 0,0 0 0 0 0,0 0 0 0 0,0 0 0 0 0,0-1 0 0 0,0 1 0 0 0,0 0 1 0 0,0 1-1 0 0,-1 0-130 0 0,1-1 386 0 0,-1 0 1 0 0,0 0 0 0 0,0 1 0 0 0,-1-1 0 0 0,1 0 0 0 0,0 0-1 0 0,-1 0 1 0 0,1 1 0 0 0,-1-1 0 0 0,0 0 0 0 0,1 0 0 0 0,-1 0-1 0 0,0 0 1 0 0,0 0 0 0 0,-1 0 0 0 0,1 0 0 0 0,0 0-1 0 0,-1 0-386 0 0,-4 5 1130 0 0,0-1 0 0 0,-1 0 0 0 0,1 0 0 0 0,-1-1 0 0 0,-1 1 0 0 0,1-1 0 0 0,-1-1 0 0 0,-1 1-1130 0 0,-5 2 260 0 0,1 1 174 0 0,-2-1 0 0 0,-8 3-434 0 0,-35 13 0 0 0,45-19 0 0 0,1 0 0 0 0,2 0-64 0 0,8-3-273 0 0,-10 2-691 0 0,10-3-1639 0 0,2 0 243 0 0</inkml:trace>
  <inkml:trace contextRef="#ctx0" brushRef="#br0" timeOffset="921.523">1498 2534 2760 0 0,'7'11'169'0'0,"1"0"86"0"0,0 2 0 0 0,-1-1 1 0 0,5 14-256 0 0,15 27 12958 0 0,0 27-6408 0 0,0 0-4636 0 0,28 83-1425 0 0,-48-147-432 0 0,0 0 0 0 0,1-1 0 0 0,2 2-57 0 0,-1-1 1 0 0,-9-16-26 0 0,0 1 1 0 0,0-1 0 0 0,1 1-1 0 0,-1-1 1 0 0,0 1-1 0 0,0-1 1 0 0,1 1-1 0 0,-1-1 1 0 0,0 0 0 0 0,1 1-1 0 0,-1-1 1 0 0,0 0-1 0 0,1 1 1 0 0,-1-1-1 0 0,1 0 1 0 0,-1 1-1 0 0,0-1 1 0 0,1 0 0 0 0,-1 0-1 0 0,1 1 1 0 0,-1-1-1 0 0,1 0 1 0 0,-1 0-1 0 0,1 0 1 0 0,-1 0-1 0 0,1 0 1 0 0,-1 0 0 0 0,1 0 24 0 0,0 0-53 0 0,-1 0 0 0 0,1 0 0 0 0,0-1 1 0 0,-1 1-1 0 0,1-1 0 0 0,0 1 0 0 0,-1-1 0 0 0,1 1 1 0 0,-1-1-1 0 0,1 1 0 0 0,-1-1 0 0 0,1 1 1 0 0,-1-1-1 0 0,1 0 0 0 0,-1 1 0 0 0,0-1 0 0 0,1 0 53 0 0,1-3-472 0 0,0-1-1 0 0,0 0 1 0 0,0 0 0 0 0,-1 0-1 0 0,1-1 473 0 0,3-14-1947 0 0</inkml:trace>
  <inkml:trace contextRef="#ctx0" brushRef="#br0" timeOffset="1268.28">1394 1437 2760 0 0,'1'-7'47'0'0,"7"-17"178"0"0,0 8 8367 0 0,2-7-429 0 0,-1-18-2197 0 0,2-15-5966 0 0,0-43 2112 0 0,-6-101-1753 0 0,-5 191-512 0 0,-1 0 0 0 0,0 1-1 0 0,-1-1 1 0 0,-1-5 153 0 0,-7-15-5581 0 0,9 27-2609 0 0</inkml:trace>
  <inkml:trace contextRef="#ctx0" brushRef="#br0" timeOffset="1752.629">2009 1887 6448 0 0,'8'7'675'0'0,"-2"-2"-642"0"0,-1 0-1 0 0,1 0 1 0 0,0-1-1 0 0,1 0 1 0 0,0 1-33 0 0,12 1 3095 0 0,12 1 5520 0 0,-6-1-4039 0 0,-1-3-3455 0 0,8 0 133 0 0,-26-2-1043 0 0,0 0-1 0 0,0 0 0 0 0,0-1 1 0 0,0 0-1 0 0,2 0-210 0 0,4-1 333 0 0,0 0-264 0 0,0 0 0 0 0,0-1-1 0 0,0 0 1 0 0,0-1-69 0 0,25-7 1 0 0,11-4-23 0 0,-47 13-78 0 0,-1 1 6 0 0,0 0-160 0 0,0 0-726 0 0,0 0-315 0 0,0 0-911 0 0,-1-1-3565 0 0,-6-3-1523 0 0</inkml:trace>
  <inkml:trace contextRef="#ctx0" brushRef="#br0" timeOffset="3480.723">1116 2380 7832 0 0,'0'0'356'0'0,"2"2"-7"0"0,2 5-126 0 0,1 1 0 0 0,-2 0 1 0 0,1 0-1 0 0,-1 0 0 0 0,0 1 0 0 0,0-1 0 0 0,1 9-223 0 0,-2-5 2624 0 0,0-1-1 0 0,-1 1 1 0 0,0 7-2624 0 0,-1-9 1060 0 0,-1-1 0 0 0,0 0 0 0 0,0 1-1 0 0,-1-1 1 0 0,-2 7-1060 0 0,1-7 143 0 0,0-1 0 0 0,-1 0 0 0 0,1 0 0 0 0,-2 0 0 0 0,1 0 0 0 0,-1-1 1 0 0,0 0-1 0 0,-1 0 0 0 0,-2 2-143 0 0,-25 28 451 0 0,-3-2 0 0 0,-1-1 0 0 0,-34 23-451 0 0,50-40 331 0 0,0 0 0 0 0,1 2 0 0 0,-13 16-331 0 0,5 2 319 0 0,13-12-142 0 0,8-13-97 0 0,5-10 0 0 0,0 11 49 0 0,0-8-111 0 0,-1 32-5 0 0,2-30 70 0 0,1 0 0 0 0,0 0 0 0 0,1 0 0 0 0,0 0 0 0 0,0 0 0 0 0,0 0 0 0 0,1-1 0 0 0,0 1 0 0 0,3 5-83 0 0,0 7 400 0 0,-3-12-284 0 0,0-1 0 0 0,0 1 0 0 0,1-1 0 0 0,0 0 1 0 0,0 0-1 0 0,0 0 0 0 0,2 1-116 0 0,4 9 0 0 0,1-4-11 0 0,14 11 81 0 0,-20-19-8 0 0,0 0 0 0 0,1-1-1 0 0,-1 0 1 0 0,1 0 0 0 0,3 1-62 0 0,-1 0 72 0 0,-4-2-34 0 0,1-1 0 0 0,1 1-1 0 0,-1-1 1 0 0,0 0 0 0 0,0 0 0 0 0,0 0 0 0 0,1-1-1 0 0,-1 1 1 0 0,0-1 0 0 0,1 0 0 0 0,1 0-38 0 0,-5 0 0 0 0,29-6 83 0 0,-28 5-77 0 0,0 1 0 0 0,0-1 1 0 0,0 0-1 0 0,-1 0 1 0 0,1-1-1 0 0,0 1 0 0 0,0 0 1 0 0,-1 0-1 0 0,1-1 0 0 0,-1 1 1 0 0,0-1-1 0 0,2-1-6 0 0,17-25 59 0 0,-3 4 0 0 0,-13 20-35 0 0,-1-1 0 0 0,0 0 0 0 0,0 0 0 0 0,0 0 0 0 0,0-1 0 0 0,-1 1-1 0 0,0-1-23 0 0,11-20 76 0 0,-7 13-4 0 0,0-1-1 0 0,0 0 1 0 0,-1-1-1 0 0,-1 1 1 0 0,0-5-72 0 0,0 4 64 0 0,0 0 1 0 0,1 1-1 0 0,0-1 1 0 0,1 1-1 0 0,2-2-64 0 0,1-1 105 0 0,-6 10-80 0 0,1 1 0 0 0,0-1-1 0 0,0 1 1 0 0,4-4-25 0 0,-8 9 3 0 0,0 1-1 0 0,1-1 1 0 0,-1 1-1 0 0,0-1 1 0 0,1 1-1 0 0,-1-1 1 0 0,0 1-1 0 0,0-1 1 0 0,1 1-1 0 0,-1-1 1 0 0,0 1-1 0 0,0-1 1 0 0,0 1-1 0 0,0-1 1 0 0,0 1 0 0 0,0-1-1 0 0,0 1 1 0 0,0-1-1 0 0,0 1 1 0 0,0-1-1 0 0,0 1 1 0 0,0-1-3 0 0,0 0 4 0 0,0 1-1 0 0,-1-1 1 0 0,1 1 0 0 0,0-1 0 0 0,0 1 0 0 0,0-1 0 0 0,0 1 0 0 0,0-1 0 0 0,1 1-1 0 0,-1-1 1 0 0,0 1 0 0 0,0-1 0 0 0,0 1 0 0 0,0-1 0 0 0,0 1 0 0 0,1 0 0 0 0,-1-1-1 0 0,0 1 1 0 0,1-1-4 0 0,-1-1 5 0 0,0 1-1 0 0,0 0 1 0 0,0-1-1 0 0,0 1 1 0 0,0-1-1 0 0,0 1 0 0 0,0-1 1 0 0,0 1-1 0 0,0-1 1 0 0,-1 1-1 0 0,1 0 1 0 0,0-1-1 0 0,-1 1-4 0 0,-2-14 70 0 0,-1 7-59 0 0,4 8-11 0 0,1 0 0 0 0,-1-1 0 0 0,0 1 0 0 0,0 0 0 0 0,1-1 0 0 0,-1 1 0 0 0,0 0 0 0 0,1-1 0 0 0,-1 1 0 0 0,0 0 0 0 0,1 0 0 0 0,-1 0 0 0 0,0-1 0 0 0,1 1 0 0 0,-1 0 0 0 0,1 0 0 0 0,-1 0 0 0 0,0 0 0 0 0,1 0 0 0 0,-1-1 0 0 0,1 1 0 0 0,-1 0 0 0 0,1 0 0 0 0,0 0 0 0 0,-2-3 0 0 0,-2-1 0 0 0,3 4 0 0 0,-1 0 0 0 0,1-1 0 0 0,0 1 0 0 0,0 0 0 0 0,0 0 0 0 0,0 0 0 0 0,0 0 0 0 0,0 0 0 0 0,0 0 0 0 0,0 0 0 0 0,0 0 0 0 0,0 0 0 0 0,0 0 0 0 0,0 0 0 0 0,0 0 0 0 0,-1 0 0 0 0,1-1 0 0 0,0 1 0 0 0,0 0 0 0 0,0 0 0 0 0,0 0 0 0 0,0 0 0 0 0,0 0 0 0 0,0 0 0 0 0,0 0 0 0 0,0 0 0 0 0,0-1 0 0 0,0 1 0 0 0,0 0 0 0 0,0 0 0 0 0,0 0 0 0 0,0 0 0 0 0,0 0 0 0 0,0 0 0 0 0,0 0 0 0 0,1 0 0 0 0,-1 0 0 0 0,0-1 0 0 0,0 1 0 0 0,0 0 0 0 0,0 0 0 0 0,0 0 0 0 0,0 0 0 0 0,0 0 0 0 0,0 0 0 0 0,0 0 0 0 0,0 0 0 0 0,0 0 0 0 0,0 0 0 0 0,4-4 0 0 0,-4 3-22 0 0,0 0 0 0 0,1-1-1 0 0,-1 1 1 0 0,0 0 0 0 0,1 0-1 0 0,-1-1 1 0 0,0 1 0 0 0,0 0 0 0 0,0-1-1 0 0,0 1 1 0 0,0 0 0 0 0,-1-1 0 0 0,1 1 22 0 0,0-12-414 0 0,5-3-1369 0 0,2-6-58 0 0,-4 17 1155 0 0,-1-1-1 0 0,0 1 1 0 0,0-1-1 0 0,1-3 687 0 0,-1 0-1827 0 0,3-8-6704 0 0</inkml:trace>
  <inkml:trace contextRef="#ctx0" brushRef="#br0" timeOffset="3821.409">1863 1567 6912 0 0,'0'0'528'0'0,"2"1"-342"0"0,5 4 79 0 0,-3-2 1141 0 0,0 1 0 0 0,0-1 0 0 0,0 1-1 0 0,-1 0 1 0 0,1 0 0 0 0,-1 0-1 0 0,2 3-1405 0 0,-5-6 1119 0 0,0-1-60 0 0,2 1-780 0 0,0 0 0 0 0,0-1-1 0 0,0 1 1 0 0,-1-1 0 0 0,1 0 0 0 0,0 1 0 0 0,0-1 0 0 0,0 0 0 0 0,0 0 0 0 0,0 0 0 0 0,1-1-279 0 0,-1 1-139 0 0,0-1 0 0 0,0 0 0 0 0,-1 1 0 0 0,1-1 0 0 0,0 0 0 0 0,0 0 1 0 0,-1 0-1 0 0,1-1 0 0 0,0 1 0 0 0,-1 0 0 0 0,1 0 0 0 0,-1-1 0 0 0,0 1 0 0 0,1-1 1 0 0,-1 0-1 0 0,0 1 0 0 0,0-1 0 0 0,0 0 0 0 0,0 1 0 0 0,0-1 139 0 0,3-7-1639 0 0,0 0 0 0 0,0-1 0 0 0,0-2 1639 0 0,-3 8-164 0 0,5-21-2434 0 0</inkml:trace>
  <inkml:trace contextRef="#ctx0" brushRef="#br0" timeOffset="4192.68">2018 1264 6912 0 0,'0'0'314'0'0,"1"1"-6"0"0,2 1-300 0 0,0 0-1 0 0,0 0 0 0 0,0 0 0 0 0,-1 0 0 0 0,1 1 0 0 0,0-1 0 0 0,-1 1 0 0 0,0 0 0 0 0,0 0 0 0 0,1 0-7 0 0,-1 1 1036 0 0,1-1-1 0 0,-1 0 1 0 0,1 0-1 0 0,0 0 1 0 0,0 0-1 0 0,3 1-1035 0 0,-5-3 3440 0 0,-1-1-361 0 0,0 0-1638 0 0,3-1-716 0 0,1 0-515 0 0,0 0 0 0 0,0-1 1 0 0,-1 0-1 0 0,1 0 0 0 0,-1 0 0 0 0,1-1 0 0 0,0 1-210 0 0,4-6 116 0 0,-5 6-103 0 0,0 0 0 0 0,-1 0 0 0 0,1-1 0 0 0,-1 1 0 0 0,0-1 0 0 0,0 0 0 0 0,0 0 0 0 0,0 0 0 0 0,2-3-13 0 0,18-37-657 0 0,-14 21-245 0 0,-4 12-117 0 0,0-1 0 0 0,-1 0 0 0 0,0 0 1019 0 0,2-9-2256 0 0</inkml:trace>
  <inkml:trace contextRef="#ctx0" brushRef="#br0" timeOffset="5205.379">19 1668 920 0 0,'2'0'67'0'0,"1"1"1299"0"0,0 0 0 0 0,-1 0 0 0 0,1 0 1 0 0,-1 0-1 0 0,1 0 0 0 0,-1 0 0 0 0,0 1 1 0 0,0-1-1 0 0,1 1 0 0 0,0 1-1366 0 0,-1-2 712 0 0,-1 1-1 0 0,1-1 1 0 0,-1 1-1 0 0,0 0 1 0 0,1 0 0 0 0,-1 0-1 0 0,0 0 1 0 0,0 0 0 0 0,-1 0-1 0 0,2 2-711 0 0,-1 2 477 0 0,0 0 0 0 0,0 0-1 0 0,-1 0 1 0 0,1 0 0 0 0,-1 1-1 0 0,-1-1 1 0 0,0 2-477 0 0,1 11 364 0 0,-1 4 134 0 0,0 0 0 0 0,-1 1 1 0 0,-3 10-499 0 0,-9 47 202 0 0,-13 76-190 0 0,22-126 42 0 0,0 0-1 0 0,2 1 0 0 0,2 18-53 0 0,1-48 45 0 0,0 0 0 0 0,0 1 1 0 0,1-1-1 0 0,0 0 0 0 0,-1 0 0 0 0,1 0 0 0 0,0 1 0 0 0,0-1 0 0 0,1 1-45 0 0,0 1 138 0 0,-1-2-83 0 0,0 0 0 0 0,1 0 0 0 0,-1-1 0 0 0,0 1 0 0 0,1 0 0 0 0,-1-1 1 0 0,1 1-1 0 0,0-1 0 0 0,0 0 0 0 0,-1 0 0 0 0,1 0 0 0 0,0 1 0 0 0,0-2 0 0 0,0 1 0 0 0,0 0 0 0 0,0 0 0 0 0,0-1-55 0 0,5 2 24 0 0,-1-1 0 0 0,1 0 0 0 0,-1-1 0 0 0,0 1 0 0 0,1-2 0 0 0,-1 1 0 0 0,1 0 0 0 0,-1-1 0 0 0,1 0 0 0 0,-1-1 0 0 0,0 0 0 0 0,1 0-24 0 0,-3 1-846 0 0,1-1 0 0 0,0 1 0 0 0,-1-1 0 0 0,1 1 0 0 0,0 1 0 0 0,3-1 846 0 0,-8 1-2044 0 0</inkml:trace>
  <inkml:trace contextRef="#ctx0" brushRef="#br0" timeOffset="5601.942">142 2788 2304 0 0,'1'2'167'0'0,"0"-1"87"0"0,-1 1 0 0 0,1 0 1 0 0,-1 0-1 0 0,1 0 1 0 0,-1-1-1 0 0,1 1 1 0 0,-1 0-1 0 0,0 0 0 0 0,0 0 1 0 0,0 0-1 0 0,0 0 1 0 0,-1 1-255 0 0,-4 27 8721 0 0,2-14-5484 0 0,-3 25-544 0 0,-1 12 1 0 0,-8 25-2694 0 0,-11 58 1345 0 0,19-97-224 0 0,0 39-1121 0 0,6-64 250 0 0,1-1 0 0 0,1 1 1 0 0,0 0-1 0 0,0 0 0 0 0,1-1 0 0 0,3 9-250 0 0,-3-16 123 0 0,-1 0 1 0 0,1-1-1 0 0,1 1 1 0 0,-1-1-1 0 0,1 1 1 0 0,0-1-1 0 0,0 0 1 0 0,1 0-1 0 0,-1 0 0 0 0,1-1 1 0 0,0 1-1 0 0,0-1 1 0 0,1 0-1 0 0,-1 0 1 0 0,1 0-1 0 0,2 1-123 0 0,-3-3 48 0 0,-1 1-15 0 0,0-1 1 0 0,0-1-1 0 0,0 1 1 0 0,1 0-1 0 0,-1-1 1 0 0,0 0-1 0 0,1 1 1 0 0,-1-1-1 0 0,1-1 0 0 0,-1 1 1 0 0,1 0-1 0 0,2-1-33 0 0,-1 0 4 0 0,14 1-34 0 0,-1-2 0 0 0,1 0-1 0 0,-1-1 1 0 0,12-3 30 0 0,-28 4-228 0 0,0 0-1 0 0,1 0 1 0 0,-1 0 0 0 0,0-1-1 0 0,0 1 1 0 0,0-1 0 0 0,0 1-1 0 0,0-1 1 0 0,0 0 0 0 0,0 1 0 0 0,-1-1-1 0 0,1 0 1 0 0,0 0 0 0 0,-1 0-1 0 0,0-1 1 0 0,1 1 0 0 0,-1 0-1 0 0,0 0 1 0 0,0-1 0 0 0,0 0 228 0 0,0-8-1842 0 0</inkml:trace>
  <inkml:trace contextRef="#ctx0" brushRef="#br0" timeOffset="6989.262">1039 1 4608 0 0,'1'1'342'0'0,"0"0"-1"0"0,1 0 1 0 0,-1 1 0 0 0,0-1-1 0 0,1 0 1 0 0,-1 1 0 0 0,0-1 0 0 0,0 1-1 0 0,0 0 1 0 0,0-1 0 0 0,-1 1-1 0 0,1 0 1 0 0,0-1 0 0 0,-1 1 0 0 0,1 0-1 0 0,-1 0 1 0 0,1 1-342 0 0,0 33 5160 0 0,0-13-4076 0 0,3 21 47 0 0,-2 0 0 0 0,-2 9-1131 0 0,0-40 180 0 0,1 31 1592 0 0,4 35-1772 0 0,-4-47 627 0 0,-1-23-355 0 0,0 0 0 0 0,1 1 0 0 0,0-1 0 0 0,1 1-272 0 0,2 6 458 0 0,-3-11-315 0 0,0-1-1 0 0,0 0 0 0 0,0 0 0 0 0,1 0 0 0 0,1 4-142 0 0,-1-6 126 0 0,-1 0 0 0 0,0 1 0 0 0,0 0 0 0 0,0-1 0 0 0,0 1 0 0 0,0 0 0 0 0,0 0 0 0 0,-1 2-126 0 0,10 2 540 0 0,-6-5-376 0 0,0 1-1 0 0,-1-1 0 0 0,1 0 1 0 0,0 0-1 0 0,0 0 0 0 0,4 1-163 0 0,-7-3 134 0 0,-1 0-13 0 0,0 0-8 0 0,3 1-1 0 0,16 2 40 0 0,-1-1 0 0 0,0 0 0 0 0,6-1-152 0 0,12 6 171 0 0,-25-6-97 0 0,-9-1-68 0 0,0 1-1 0 0,-1-1 1 0 0,1 1-1 0 0,-1-1 0 0 0,1 1 1 0 0,0 0-1 0 0,-1-1 1 0 0,0 1-1 0 0,1 0 0 0 0,-1 0 1 0 0,0 0-1 0 0,1 0 1 0 0,-1 0-1 0 0,0 0 0 0 0,0 1 1 0 0,1 0-6 0 0,2 2-35 0 0,5 3-95 0 0,-7-6-13 0 0,-2-1-99 0 0,0 0-414 0 0,0 0-178 0 0,0 0-1003 0 0,-1 2-4076 0 0,-3 9-1748 0 0</inkml:trace>
  <inkml:trace contextRef="#ctx0" brushRef="#br0" timeOffset="7618.509">1388 3481 14192 0 0,'1'2'653'0'0,"1"1"-562"0"0,0 0 0 0 0,0 1 0 0 0,0 0 1 0 0,-1-1-1 0 0,1 1 0 0 0,-1 0 0 0 0,0 0 0 0 0,0 0 1 0 0,-1 0-1 0 0,1 3-91 0 0,1 47 813 0 0,-2-18 962 0 0,1-31-1475 0 0,1 12 297 0 0,-1 1-1 0 0,-1 0 1 0 0,0-1-1 0 0,-2 8-596 0 0,2-24 81 0 0,-1 1 0 0 0,1-1 0 0 0,0 1 0 0 0,0 0 0 0 0,0-1 0 0 0,0 1 0 0 0,1 0 0 0 0,-1-1 0 0 0,0 1 0 0 0,1-1 0 0 0,0 2-81 0 0,-1-2 38 0 0,0 0 1 0 0,1 0-1 0 0,-1 0 1 0 0,0 1-1 0 0,1-1 1 0 0,-1 0-1 0 0,0 0 1 0 0,0 0-1 0 0,0 0 1 0 0,0 0-1 0 0,0 1 1 0 0,-1-1-1 0 0,1 0-38 0 0,-3 16 565 0 0,1 1 1 0 0,0 17-566 0 0,2-33 372 0 0,0-2 96 0 0,0 0 10 0 0,0 0-18 0 0,0 0-82 0 0,0 0-33 0 0,0 0-8 0 0,23 5 655 0 0,-8-7-703 0 0,0 1 0 0 0,1-2-1 0 0,11-3-288 0 0,-23 5 38 0 0,-1 1-13 0 0,0 0 0 0 0,0-1 0 0 0,0 2 0 0 0,0-1 1 0 0,0 0-1 0 0,0 1 0 0 0,0-1 0 0 0,-1 1 0 0 0,1 0 0 0 0,0 0 0 0 0,0 0 0 0 0,0 0 0 0 0,-1 1 0 0 0,1-1 0 0 0,-1 1 1 0 0,2 0-26 0 0,19 9 129 0 0,-17-10-111 0 0,-4 0-16 0 0,0-1 0 0 0,0 1-1 0 0,-1-1 1 0 0,1 1 0 0 0,0 0-1 0 0,-1 0 1 0 0,1 0 0 0 0,0 0-1 0 0,-1 0 1 0 0,1 0-1 0 0,-1 0 1 0 0,0 0 0 0 0,2 1-2 0 0,-3-2-64 0 0,1 0 0 0 0,-1 0 0 0 0,1 0 0 0 0,-1 0-1 0 0,1 0 1 0 0,-1 0 0 0 0,1 0 0 0 0,-1-1 0 0 0,1 1 0 0 0,-1 0 0 0 0,1 0 0 0 0,-1-1 0 0 0,1 1 0 0 0,-1 0 0 0 0,1 0 0 0 0,-1-1 0 0 0,0 1 0 0 0,1-1 0 0 0,-1 1 0 0 0,0 0 0 0 0,1-1 0 0 0,-1 1 63 0 0,6-9-1470 0 0,3-2-67 0 0</inkml:trace>
  <inkml:trace contextRef="#ctx0" brushRef="#br0" timeOffset="8226.449">2159 398 1376 0 0,'1'-8'284'0'0,"0"-2"-339"0"0,5-4 9795 0 0,4 22-6943 0 0,-8-6-2580 0 0,0 1-1 0 0,-1-1 1 0 0,1 1-1 0 0,-1 0 1 0 0,1 0-1 0 0,-1 0 1 0 0,0 0-1 0 0,0 0 0 0 0,0 0 1 0 0,-1 0-1 0 0,1 0 1 0 0,-1 2-217 0 0,2 40 1158 0 0,-2-36-897 0 0,0 23 436 0 0,0 28 1064 0 0,4 25-1761 0 0,-1-31 884 0 0,-3-42-508 0 0,0 0 0 0 0,1 0 1 0 0,0 0-1 0 0,1 0 0 0 0,0 0 0 0 0,1 0 0 0 0,0-1 0 0 0,2 3-376 0 0,-4-11 143 0 0,1 0 0 0 0,-1 0 0 0 0,1 0-1 0 0,0 0 1 0 0,0 0 0 0 0,0 0 0 0 0,0 0 0 0 0,0 0 0 0 0,1-1 0 0 0,-1 1-143 0 0,0-2 76 0 0,1 1 1 0 0,-1-1-1 0 0,0 0 1 0 0,0 0-1 0 0,0 0 0 0 0,1 0 1 0 0,-1 0-1 0 0,1 0 1 0 0,-1-1-1 0 0,1 1 1 0 0,-1-1-1 0 0,1 0 1 0 0,-1 0-1 0 0,1 0 1 0 0,0 0-77 0 0,4 0 81 0 0,0 0 1 0 0,1-1-1 0 0,-1 0 0 0 0,1 0 1 0 0,-1-1-1 0 0,0 0 0 0 0,5-2-81 0 0,47-13 49 0 0,-55 15-152 0 0,1 1 0 0 0,0 0-1 0 0,0 0 1 0 0,0 0 0 0 0,0 0 0 0 0,1 1 103 0 0,-4 0-1015 0 0,-2 0-312 0 0,0 0-1411 0 0,0 0-5395 0 0</inkml:trace>
  <inkml:trace contextRef="#ctx0" brushRef="#br0" timeOffset="8655.875">2923 1414 14080 0 0,'1'0'645'0'0,"2"0"-533"0"0,-1 0 0 0 0,0 0 0 0 0,1 0 0 0 0,-1 0 0 0 0,0 0 0 0 0,0 1 0 0 0,1-1 0 0 0,-1 1 0 0 0,0-1 0 0 0,0 1 0 0 0,0 0 0 0 0,0 0 0 0 0,0 0 0 0 0,0 0 0 0 0,0 0 0 0 0,0 1 0 0 0,0-1 0 0 0,0 1 0 0 0,0-1 0 0 0,-1 1 0 0 0,1 0 0 0 0,-1-1 0 0 0,1 1 0 0 0,-1 0 0 0 0,0 0 0 0 0,0 0 0 0 0,0 0 0 0 0,1 1-112 0 0,1 3 364 0 0,-1 0 1 0 0,0 0 0 0 0,0 0-1 0 0,0 1 1 0 0,-1-1 0 0 0,1 1-1 0 0,-1-1 1 0 0,-1 1 0 0 0,0 0-1 0 0,0-1 1 0 0,0 4-365 0 0,-2 15 474 0 0,-1-1 1 0 0,-4 13-475 0 0,-1-2 162 0 0,-1 1 1 0 0,-2-1 0 0 0,-10 21-163 0 0,-5 16 64 0 0,-7 9-1147 0 0,29-69-381 0 0,3-2-3738 0 0,1-8-1534 0 0</inkml:trace>
  <inkml:trace contextRef="#ctx0" brushRef="#br0" timeOffset="9004.994">3051 1951 11520 0 0,'0'0'886'0'0,"0"0"-352"0"0,8 0 1638 0 0,-7-2 3951 0 0,-11-9-5371 0 0,-1 0 0 0 0,0 1 0 0 0,-1 0 0 0 0,0 0 0 0 0,-7-4-752 0 0,-25-19 332 0 0,21 15-209 0 0,14 11-96 0 0,1 0-1 0 0,0 0 1 0 0,-2-2-27 0 0,-14-16 87 0 0,-9-5-87 0 0,10 8-147 0 0,-11-12 147 0 0,-26-32-4088 0 0,42 45-3758 0 0</inkml:trace>
  <inkml:trace contextRef="#ctx0" brushRef="#br0" timeOffset="10212.311">2786 1821 11888 0 0,'0'0'546'0'0,"0"0"-10"0"0,0 2-344 0 0,0 8 528 0 0,-1 0-1 0 0,0 0 1 0 0,0 0-1 0 0,-1 0 1 0 0,-1-1-1 0 0,0 1 1 0 0,0-1-1 0 0,-1 1-719 0 0,-12 24 2356 0 0,15-32-2112 0 0,1-2-20 0 0,-4 7 107 0 0,3-5-7904 0 0,1-2 1329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8T18:29:51.5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19807 0 0,'19'20'1760'0'0,"3"9"-1408"0"0,1 3-280 0 0,4 5-72 0 0,-5 8 704 0 0,6 2 128 0 0,4-2 32 0 0,-10 4 0 0 0,2 0-448 0 0,-2-5-80 0 0,1-4-16 0 0,-4-3-8 0 0,-6-5-544 0 0,1-3-112 0 0,-1-9-16 0 0,-4-5-6544 0 0,-4-1-1303 0 0</inkml:trace>
  <inkml:trace contextRef="#ctx0" brushRef="#br0" timeOffset="346.619">318 21 23815 0 0,'42'40'1056'0'0,"-25"-14"216"0"0,2-3-1016 0 0,4 9-256 0 0,-1 5 0 0 0,1 3 0 0 0,-1 6 192 0 0,-3-6-16 0 0,-1 1 0 0 0,4-1 0 0 0,-7-5-48 0 0,2-1-16 0 0,2-10 0 0 0,-1 1 0 0 0,6-2-1616 0 0,-7-2-328 0 0</inkml:trace>
  <inkml:trace contextRef="#ctx0" brushRef="#br0" timeOffset="735.906">4497 463 9216 0 0,'28'21'816'0'0,"-6"2"-656"0"0,-3 6-160 0 0,-1 3 0 0 0,1 0 2864 0 0,-2 1 535 0 0,-7-1 113 0 0,-2 0 16 0 0,6 0-2856 0 0,-4-3-576 0 0,-2-4-96 0 0,-3-5 0 0 0,0 0-904 0 0,-1-4-120 0 0,6-8-32 0 0,-10-8-7559 0 0</inkml:trace>
  <inkml:trace contextRef="#ctx0" brushRef="#br0" timeOffset="1067.567">4948 544 19807 0 0,'18'20'1760'0'0,"-4"12"-1408"0"0,-1 5-280 0 0,1 4-72 0 0,-4-1 928 0 0,-5 9 176 0 0,-2-2 32 0 0,-6 2 8 0 0,-2 0-880 0 0,-5-1-168 0 0,-4 1-96 0 0,-4 0-7072 0 0,-4 0-1471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1CD75-33CD-4C68-A756-62E2570DA0B8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766B2-6E5D-4093-BC58-A2B1AD29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7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fld id="{E37D7D96-F3FE-4B36-80A0-471D9BA12938}" type="slidenum">
              <a:rPr lang="en-US" sz="1200" smtClean="0"/>
              <a:pPr eaLnBrk="1" hangingPunct="1"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63626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fld id="{B11AD8A7-13FD-4142-8DE4-9875E3E186AA}" type="slidenum">
              <a:rPr lang="en-US" sz="1200" smtClean="0"/>
              <a:pPr eaLnBrk="1" hangingPunct="1"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51800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fld id="{B11AD8A7-13FD-4142-8DE4-9875E3E186AA}" type="slidenum">
              <a:rPr lang="en-US" sz="1200" smtClean="0"/>
              <a:pPr eaLnBrk="1" hangingPunct="1"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94023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fld id="{95ABB01C-C833-4018-8D42-4E08DAEC984C}" type="slidenum">
              <a:rPr lang="en-US" sz="1200" smtClean="0"/>
              <a:pPr eaLnBrk="1" hangingPunct="1"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39103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fld id="{C6866E8C-C175-483C-B606-8C7736C20DC5}" type="slidenum">
              <a:rPr lang="en-US" sz="1200" smtClean="0"/>
              <a:pPr eaLnBrk="1" hangingPunct="1"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72417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59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07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84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74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26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9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fld id="{E37D7D96-F3FE-4B36-80A0-471D9BA12938}" type="slidenum">
              <a:rPr lang="en-US" sz="1200" smtClean="0"/>
              <a:pPr eaLnBrk="1" hangingPunct="1"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108597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92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047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34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500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686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147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403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281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136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43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fld id="{E37D7D96-F3FE-4B36-80A0-471D9BA12938}" type="slidenum">
              <a:rPr lang="en-US" sz="1200" smtClean="0"/>
              <a:pPr eaLnBrk="1" hangingPunct="1"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006993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091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107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545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600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785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972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492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591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fld id="{07D71482-895F-453C-8FFF-230C2C0BBBB8}" type="slidenum">
              <a:rPr lang="en-US" sz="1200" smtClean="0"/>
              <a:pPr eaLnBrk="1" hangingPunct="1"/>
              <a:t>47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86567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17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fld id="{FC3F317F-B22B-4CE4-9D60-0AF7FA9224D1}" type="slidenum">
              <a:rPr lang="en-US" sz="1200" smtClean="0"/>
              <a:pPr eaLnBrk="1" hangingPunct="1"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06135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fld id="{75BAB3B4-381A-4BEE-AB92-499AEE62CEB4}" type="slidenum">
              <a:rPr lang="en-US" sz="1200" smtClean="0"/>
              <a:pPr eaLnBrk="1" hangingPunct="1"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9612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fld id="{D604FDD4-2DFC-4732-8E9C-FBD4B0A5CEE0}" type="slidenum">
              <a:rPr lang="en-US" sz="1200" smtClean="0"/>
              <a:pPr eaLnBrk="1" hangingPunct="1"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12182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fld id="{A996685E-6CF7-444E-987D-C09BF0DB0E45}" type="slidenum">
              <a:rPr lang="en-US" sz="1200" smtClean="0"/>
              <a:pPr eaLnBrk="1" hangingPunct="1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51218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fld id="{5FCE4405-E612-4BEE-9718-CB7B4D4A883B}" type="slidenum">
              <a:rPr lang="en-US" sz="1200" smtClean="0"/>
              <a:pPr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03265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fld id="{2F89EA87-D4B1-42F0-8CA0-D6337C86334B}" type="slidenum">
              <a:rPr lang="en-US" sz="1200" smtClean="0"/>
              <a:pPr eaLnBrk="1" hangingPunct="1"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7441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192-2769-404A-A6DE-3821461790B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1142-5F15-4821-B8AD-BF14A7FF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2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192-2769-404A-A6DE-3821461790B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1142-5F15-4821-B8AD-BF14A7FF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42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192-2769-404A-A6DE-3821461790B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1142-5F15-4821-B8AD-BF14A7FF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65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192-2769-404A-A6DE-3821461790B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1142-5F15-4821-B8AD-BF14A7FF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21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192-2769-404A-A6DE-3821461790B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1142-5F15-4821-B8AD-BF14A7FF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42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192-2769-404A-A6DE-3821461790B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1142-5F15-4821-B8AD-BF14A7FF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58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192-2769-404A-A6DE-3821461790B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1142-5F15-4821-B8AD-BF14A7FF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2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192-2769-404A-A6DE-3821461790B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1142-5F15-4821-B8AD-BF14A7FF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4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192-2769-404A-A6DE-3821461790B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1142-5F15-4821-B8AD-BF14A7FF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9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192-2769-404A-A6DE-3821461790B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1142-5F15-4821-B8AD-BF14A7FF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7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192-2769-404A-A6DE-3821461790B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1142-5F15-4821-B8AD-BF14A7FF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4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1F192-2769-404A-A6DE-3821461790B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61142-5F15-4821-B8AD-BF14A7FF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6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ustomXml" Target="../ink/ink2.xml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customXml" Target="../ink/ink4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4.xml"/><Relationship Id="rId18" Type="http://schemas.openxmlformats.org/officeDocument/2006/relationships/image" Target="../media/image50.png"/><Relationship Id="rId26" Type="http://schemas.openxmlformats.org/officeDocument/2006/relationships/image" Target="../media/image54.png"/><Relationship Id="rId39" Type="http://schemas.openxmlformats.org/officeDocument/2006/relationships/customXml" Target="../ink/ink57.xml"/><Relationship Id="rId21" Type="http://schemas.openxmlformats.org/officeDocument/2006/relationships/customXml" Target="../ink/ink48.xml"/><Relationship Id="rId34" Type="http://schemas.openxmlformats.org/officeDocument/2006/relationships/image" Target="../media/image58.png"/><Relationship Id="rId42" Type="http://schemas.openxmlformats.org/officeDocument/2006/relationships/image" Target="../media/image62.png"/><Relationship Id="rId47" Type="http://schemas.openxmlformats.org/officeDocument/2006/relationships/customXml" Target="../ink/ink61.xml"/><Relationship Id="rId50" Type="http://schemas.openxmlformats.org/officeDocument/2006/relationships/image" Target="../media/image66.png"/><Relationship Id="rId55" Type="http://schemas.openxmlformats.org/officeDocument/2006/relationships/customXml" Target="../ink/ink65.xml"/><Relationship Id="rId63" Type="http://schemas.openxmlformats.org/officeDocument/2006/relationships/customXml" Target="../ink/ink69.xml"/><Relationship Id="rId68" Type="http://schemas.openxmlformats.org/officeDocument/2006/relationships/image" Target="../media/image75.png"/><Relationship Id="rId76" Type="http://schemas.openxmlformats.org/officeDocument/2006/relationships/image" Target="../media/image79.png"/><Relationship Id="rId84" Type="http://schemas.openxmlformats.org/officeDocument/2006/relationships/image" Target="../media/image83.png"/><Relationship Id="rId7" Type="http://schemas.openxmlformats.org/officeDocument/2006/relationships/customXml" Target="../ink/ink41.xml"/><Relationship Id="rId71" Type="http://schemas.openxmlformats.org/officeDocument/2006/relationships/customXml" Target="../ink/ink73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9.png"/><Relationship Id="rId29" Type="http://schemas.openxmlformats.org/officeDocument/2006/relationships/customXml" Target="../ink/ink52.xml"/><Relationship Id="rId11" Type="http://schemas.openxmlformats.org/officeDocument/2006/relationships/customXml" Target="../ink/ink43.xml"/><Relationship Id="rId24" Type="http://schemas.openxmlformats.org/officeDocument/2006/relationships/image" Target="../media/image53.png"/><Relationship Id="rId32" Type="http://schemas.openxmlformats.org/officeDocument/2006/relationships/image" Target="../media/image57.png"/><Relationship Id="rId37" Type="http://schemas.openxmlformats.org/officeDocument/2006/relationships/customXml" Target="../ink/ink56.xml"/><Relationship Id="rId40" Type="http://schemas.openxmlformats.org/officeDocument/2006/relationships/image" Target="../media/image61.png"/><Relationship Id="rId45" Type="http://schemas.openxmlformats.org/officeDocument/2006/relationships/customXml" Target="../ink/ink60.xml"/><Relationship Id="rId53" Type="http://schemas.openxmlformats.org/officeDocument/2006/relationships/customXml" Target="../ink/ink64.xml"/><Relationship Id="rId58" Type="http://schemas.openxmlformats.org/officeDocument/2006/relationships/image" Target="../media/image70.png"/><Relationship Id="rId66" Type="http://schemas.openxmlformats.org/officeDocument/2006/relationships/image" Target="../media/image74.png"/><Relationship Id="rId74" Type="http://schemas.openxmlformats.org/officeDocument/2006/relationships/image" Target="../media/image78.png"/><Relationship Id="rId79" Type="http://schemas.openxmlformats.org/officeDocument/2006/relationships/customXml" Target="../ink/ink77.xml"/><Relationship Id="rId87" Type="http://schemas.openxmlformats.org/officeDocument/2006/relationships/customXml" Target="../ink/ink81.xml"/><Relationship Id="rId5" Type="http://schemas.openxmlformats.org/officeDocument/2006/relationships/image" Target="../media/image47.png"/><Relationship Id="rId61" Type="http://schemas.openxmlformats.org/officeDocument/2006/relationships/customXml" Target="../ink/ink68.xml"/><Relationship Id="rId82" Type="http://schemas.openxmlformats.org/officeDocument/2006/relationships/image" Target="../media/image82.png"/><Relationship Id="rId19" Type="http://schemas.openxmlformats.org/officeDocument/2006/relationships/customXml" Target="../ink/ink47.xml"/><Relationship Id="rId4" Type="http://schemas.openxmlformats.org/officeDocument/2006/relationships/image" Target="../media/image46.png"/><Relationship Id="rId9" Type="http://schemas.openxmlformats.org/officeDocument/2006/relationships/customXml" Target="../ink/ink42.xml"/><Relationship Id="rId14" Type="http://schemas.openxmlformats.org/officeDocument/2006/relationships/image" Target="../media/image480.png"/><Relationship Id="rId22" Type="http://schemas.openxmlformats.org/officeDocument/2006/relationships/image" Target="../media/image52.png"/><Relationship Id="rId27" Type="http://schemas.openxmlformats.org/officeDocument/2006/relationships/customXml" Target="../ink/ink51.xml"/><Relationship Id="rId30" Type="http://schemas.openxmlformats.org/officeDocument/2006/relationships/image" Target="../media/image56.png"/><Relationship Id="rId35" Type="http://schemas.openxmlformats.org/officeDocument/2006/relationships/customXml" Target="../ink/ink55.xml"/><Relationship Id="rId43" Type="http://schemas.openxmlformats.org/officeDocument/2006/relationships/customXml" Target="../ink/ink59.xml"/><Relationship Id="rId48" Type="http://schemas.openxmlformats.org/officeDocument/2006/relationships/image" Target="../media/image65.png"/><Relationship Id="rId56" Type="http://schemas.openxmlformats.org/officeDocument/2006/relationships/image" Target="../media/image69.png"/><Relationship Id="rId64" Type="http://schemas.openxmlformats.org/officeDocument/2006/relationships/image" Target="../media/image73.png"/><Relationship Id="rId69" Type="http://schemas.openxmlformats.org/officeDocument/2006/relationships/customXml" Target="../ink/ink72.xml"/><Relationship Id="rId77" Type="http://schemas.openxmlformats.org/officeDocument/2006/relationships/customXml" Target="../ink/ink76.xml"/><Relationship Id="rId8" Type="http://schemas.openxmlformats.org/officeDocument/2006/relationships/image" Target="../media/image450.png"/><Relationship Id="rId51" Type="http://schemas.openxmlformats.org/officeDocument/2006/relationships/customXml" Target="../ink/ink63.xml"/><Relationship Id="rId72" Type="http://schemas.openxmlformats.org/officeDocument/2006/relationships/image" Target="../media/image77.png"/><Relationship Id="rId80" Type="http://schemas.openxmlformats.org/officeDocument/2006/relationships/image" Target="../media/image81.png"/><Relationship Id="rId85" Type="http://schemas.openxmlformats.org/officeDocument/2006/relationships/customXml" Target="../ink/ink80.xml"/><Relationship Id="rId3" Type="http://schemas.openxmlformats.org/officeDocument/2006/relationships/image" Target="../media/image45.png"/><Relationship Id="rId12" Type="http://schemas.openxmlformats.org/officeDocument/2006/relationships/image" Target="../media/image470.png"/><Relationship Id="rId17" Type="http://schemas.openxmlformats.org/officeDocument/2006/relationships/customXml" Target="../ink/ink46.xml"/><Relationship Id="rId25" Type="http://schemas.openxmlformats.org/officeDocument/2006/relationships/customXml" Target="../ink/ink50.xml"/><Relationship Id="rId33" Type="http://schemas.openxmlformats.org/officeDocument/2006/relationships/customXml" Target="../ink/ink54.xml"/><Relationship Id="rId38" Type="http://schemas.openxmlformats.org/officeDocument/2006/relationships/image" Target="../media/image60.png"/><Relationship Id="rId46" Type="http://schemas.openxmlformats.org/officeDocument/2006/relationships/image" Target="../media/image64.png"/><Relationship Id="rId59" Type="http://schemas.openxmlformats.org/officeDocument/2006/relationships/customXml" Target="../ink/ink67.xml"/><Relationship Id="rId67" Type="http://schemas.openxmlformats.org/officeDocument/2006/relationships/customXml" Target="../ink/ink71.xml"/><Relationship Id="rId20" Type="http://schemas.openxmlformats.org/officeDocument/2006/relationships/image" Target="../media/image51.png"/><Relationship Id="rId41" Type="http://schemas.openxmlformats.org/officeDocument/2006/relationships/customXml" Target="../ink/ink58.xml"/><Relationship Id="rId54" Type="http://schemas.openxmlformats.org/officeDocument/2006/relationships/image" Target="../media/image68.png"/><Relationship Id="rId62" Type="http://schemas.openxmlformats.org/officeDocument/2006/relationships/image" Target="../media/image72.png"/><Relationship Id="rId70" Type="http://schemas.openxmlformats.org/officeDocument/2006/relationships/image" Target="../media/image76.png"/><Relationship Id="rId75" Type="http://schemas.openxmlformats.org/officeDocument/2006/relationships/customXml" Target="../ink/ink75.xml"/><Relationship Id="rId83" Type="http://schemas.openxmlformats.org/officeDocument/2006/relationships/customXml" Target="../ink/ink79.xml"/><Relationship Id="rId88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5" Type="http://schemas.openxmlformats.org/officeDocument/2006/relationships/customXml" Target="../ink/ink45.xml"/><Relationship Id="rId23" Type="http://schemas.openxmlformats.org/officeDocument/2006/relationships/customXml" Target="../ink/ink49.xml"/><Relationship Id="rId28" Type="http://schemas.openxmlformats.org/officeDocument/2006/relationships/image" Target="../media/image55.png"/><Relationship Id="rId36" Type="http://schemas.openxmlformats.org/officeDocument/2006/relationships/image" Target="../media/image59.png"/><Relationship Id="rId49" Type="http://schemas.openxmlformats.org/officeDocument/2006/relationships/customXml" Target="../ink/ink62.xml"/><Relationship Id="rId57" Type="http://schemas.openxmlformats.org/officeDocument/2006/relationships/customXml" Target="../ink/ink66.xml"/><Relationship Id="rId10" Type="http://schemas.openxmlformats.org/officeDocument/2006/relationships/image" Target="../media/image460.png"/><Relationship Id="rId31" Type="http://schemas.openxmlformats.org/officeDocument/2006/relationships/customXml" Target="../ink/ink53.xml"/><Relationship Id="rId44" Type="http://schemas.openxmlformats.org/officeDocument/2006/relationships/image" Target="../media/image63.png"/><Relationship Id="rId52" Type="http://schemas.openxmlformats.org/officeDocument/2006/relationships/image" Target="../media/image67.png"/><Relationship Id="rId60" Type="http://schemas.openxmlformats.org/officeDocument/2006/relationships/image" Target="../media/image71.png"/><Relationship Id="rId65" Type="http://schemas.openxmlformats.org/officeDocument/2006/relationships/customXml" Target="../ink/ink70.xml"/><Relationship Id="rId73" Type="http://schemas.openxmlformats.org/officeDocument/2006/relationships/customXml" Target="../ink/ink74.xml"/><Relationship Id="rId78" Type="http://schemas.openxmlformats.org/officeDocument/2006/relationships/image" Target="../media/image80.png"/><Relationship Id="rId81" Type="http://schemas.openxmlformats.org/officeDocument/2006/relationships/customXml" Target="../ink/ink78.xml"/><Relationship Id="rId86" Type="http://schemas.openxmlformats.org/officeDocument/2006/relationships/image" Target="../media/image8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customXml" Target="../ink/ink86.xml"/><Relationship Id="rId18" Type="http://schemas.openxmlformats.org/officeDocument/2006/relationships/image" Target="../media/image93.png"/><Relationship Id="rId26" Type="http://schemas.openxmlformats.org/officeDocument/2006/relationships/image" Target="../media/image97.png"/><Relationship Id="rId3" Type="http://schemas.openxmlformats.org/officeDocument/2006/relationships/image" Target="../media/image48.png"/><Relationship Id="rId21" Type="http://schemas.openxmlformats.org/officeDocument/2006/relationships/customXml" Target="../ink/ink90.xml"/><Relationship Id="rId34" Type="http://schemas.openxmlformats.org/officeDocument/2006/relationships/image" Target="../media/image101.png"/><Relationship Id="rId7" Type="http://schemas.openxmlformats.org/officeDocument/2006/relationships/customXml" Target="../ink/ink83.xml"/><Relationship Id="rId12" Type="http://schemas.openxmlformats.org/officeDocument/2006/relationships/image" Target="../media/image90.png"/><Relationship Id="rId17" Type="http://schemas.openxmlformats.org/officeDocument/2006/relationships/customXml" Target="../ink/ink88.xml"/><Relationship Id="rId25" Type="http://schemas.openxmlformats.org/officeDocument/2006/relationships/customXml" Target="../ink/ink92.xml"/><Relationship Id="rId33" Type="http://schemas.openxmlformats.org/officeDocument/2006/relationships/customXml" Target="../ink/ink96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92.png"/><Relationship Id="rId20" Type="http://schemas.openxmlformats.org/officeDocument/2006/relationships/image" Target="../media/image94.png"/><Relationship Id="rId29" Type="http://schemas.openxmlformats.org/officeDocument/2006/relationships/customXml" Target="../ink/ink9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customXml" Target="../ink/ink85.xml"/><Relationship Id="rId24" Type="http://schemas.openxmlformats.org/officeDocument/2006/relationships/image" Target="../media/image96.png"/><Relationship Id="rId32" Type="http://schemas.openxmlformats.org/officeDocument/2006/relationships/image" Target="../media/image100.png"/><Relationship Id="rId5" Type="http://schemas.openxmlformats.org/officeDocument/2006/relationships/customXml" Target="../ink/ink82.xml"/><Relationship Id="rId15" Type="http://schemas.openxmlformats.org/officeDocument/2006/relationships/customXml" Target="../ink/ink87.xml"/><Relationship Id="rId23" Type="http://schemas.openxmlformats.org/officeDocument/2006/relationships/customXml" Target="../ink/ink91.xml"/><Relationship Id="rId28" Type="http://schemas.openxmlformats.org/officeDocument/2006/relationships/image" Target="../media/image98.png"/><Relationship Id="rId36" Type="http://schemas.openxmlformats.org/officeDocument/2006/relationships/image" Target="../media/image102.png"/><Relationship Id="rId10" Type="http://schemas.openxmlformats.org/officeDocument/2006/relationships/image" Target="../media/image89.png"/><Relationship Id="rId19" Type="http://schemas.openxmlformats.org/officeDocument/2006/relationships/customXml" Target="../ink/ink89.xml"/><Relationship Id="rId31" Type="http://schemas.openxmlformats.org/officeDocument/2006/relationships/customXml" Target="../ink/ink95.xml"/><Relationship Id="rId4" Type="http://schemas.openxmlformats.org/officeDocument/2006/relationships/image" Target="../media/image86.png"/><Relationship Id="rId9" Type="http://schemas.openxmlformats.org/officeDocument/2006/relationships/customXml" Target="../ink/ink84.xml"/><Relationship Id="rId14" Type="http://schemas.openxmlformats.org/officeDocument/2006/relationships/image" Target="../media/image91.png"/><Relationship Id="rId22" Type="http://schemas.openxmlformats.org/officeDocument/2006/relationships/image" Target="../media/image95.png"/><Relationship Id="rId27" Type="http://schemas.openxmlformats.org/officeDocument/2006/relationships/customXml" Target="../ink/ink93.xml"/><Relationship Id="rId30" Type="http://schemas.openxmlformats.org/officeDocument/2006/relationships/image" Target="../media/image99.png"/><Relationship Id="rId35" Type="http://schemas.openxmlformats.org/officeDocument/2006/relationships/customXml" Target="../ink/ink9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0.xml"/><Relationship Id="rId13" Type="http://schemas.openxmlformats.org/officeDocument/2006/relationships/image" Target="../media/image108.png"/><Relationship Id="rId18" Type="http://schemas.openxmlformats.org/officeDocument/2006/relationships/customXml" Target="../ink/ink105.xml"/><Relationship Id="rId26" Type="http://schemas.openxmlformats.org/officeDocument/2006/relationships/customXml" Target="../ink/ink109.xml"/><Relationship Id="rId39" Type="http://schemas.openxmlformats.org/officeDocument/2006/relationships/image" Target="../media/image121.png"/><Relationship Id="rId3" Type="http://schemas.openxmlformats.org/officeDocument/2006/relationships/image" Target="../media/image87.wmf"/><Relationship Id="rId21" Type="http://schemas.openxmlformats.org/officeDocument/2006/relationships/image" Target="../media/image112.png"/><Relationship Id="rId34" Type="http://schemas.openxmlformats.org/officeDocument/2006/relationships/customXml" Target="../ink/ink113.xml"/><Relationship Id="rId42" Type="http://schemas.openxmlformats.org/officeDocument/2006/relationships/customXml" Target="../ink/ink117.xml"/><Relationship Id="rId47" Type="http://schemas.openxmlformats.org/officeDocument/2006/relationships/image" Target="../media/image103.png"/><Relationship Id="rId7" Type="http://schemas.openxmlformats.org/officeDocument/2006/relationships/image" Target="../media/image105.png"/><Relationship Id="rId12" Type="http://schemas.openxmlformats.org/officeDocument/2006/relationships/customXml" Target="../ink/ink102.xml"/><Relationship Id="rId17" Type="http://schemas.openxmlformats.org/officeDocument/2006/relationships/image" Target="../media/image110.png"/><Relationship Id="rId25" Type="http://schemas.openxmlformats.org/officeDocument/2006/relationships/image" Target="../media/image114.png"/><Relationship Id="rId33" Type="http://schemas.openxmlformats.org/officeDocument/2006/relationships/image" Target="../media/image118.png"/><Relationship Id="rId38" Type="http://schemas.openxmlformats.org/officeDocument/2006/relationships/customXml" Target="../ink/ink115.xml"/><Relationship Id="rId46" Type="http://schemas.openxmlformats.org/officeDocument/2006/relationships/customXml" Target="../ink/ink119.xml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104.xml"/><Relationship Id="rId20" Type="http://schemas.openxmlformats.org/officeDocument/2006/relationships/customXml" Target="../ink/ink106.xml"/><Relationship Id="rId29" Type="http://schemas.openxmlformats.org/officeDocument/2006/relationships/image" Target="../media/image116.png"/><Relationship Id="rId41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9.xml"/><Relationship Id="rId11" Type="http://schemas.openxmlformats.org/officeDocument/2006/relationships/image" Target="../media/image107.png"/><Relationship Id="rId24" Type="http://schemas.openxmlformats.org/officeDocument/2006/relationships/customXml" Target="../ink/ink108.xml"/><Relationship Id="rId32" Type="http://schemas.openxmlformats.org/officeDocument/2006/relationships/customXml" Target="../ink/ink112.xml"/><Relationship Id="rId37" Type="http://schemas.openxmlformats.org/officeDocument/2006/relationships/image" Target="../media/image120.png"/><Relationship Id="rId40" Type="http://schemas.openxmlformats.org/officeDocument/2006/relationships/customXml" Target="../ink/ink116.xml"/><Relationship Id="rId45" Type="http://schemas.openxmlformats.org/officeDocument/2006/relationships/image" Target="../media/image124.png"/><Relationship Id="rId5" Type="http://schemas.openxmlformats.org/officeDocument/2006/relationships/image" Target="../media/image104.png"/><Relationship Id="rId15" Type="http://schemas.openxmlformats.org/officeDocument/2006/relationships/image" Target="../media/image109.png"/><Relationship Id="rId23" Type="http://schemas.openxmlformats.org/officeDocument/2006/relationships/image" Target="../media/image113.png"/><Relationship Id="rId28" Type="http://schemas.openxmlformats.org/officeDocument/2006/relationships/customXml" Target="../ink/ink110.xml"/><Relationship Id="rId36" Type="http://schemas.openxmlformats.org/officeDocument/2006/relationships/customXml" Target="../ink/ink114.xml"/><Relationship Id="rId10" Type="http://schemas.openxmlformats.org/officeDocument/2006/relationships/customXml" Target="../ink/ink101.xml"/><Relationship Id="rId19" Type="http://schemas.openxmlformats.org/officeDocument/2006/relationships/image" Target="../media/image111.png"/><Relationship Id="rId31" Type="http://schemas.openxmlformats.org/officeDocument/2006/relationships/image" Target="../media/image117.png"/><Relationship Id="rId44" Type="http://schemas.openxmlformats.org/officeDocument/2006/relationships/customXml" Target="../ink/ink118.xml"/><Relationship Id="rId4" Type="http://schemas.openxmlformats.org/officeDocument/2006/relationships/customXml" Target="../ink/ink98.xml"/><Relationship Id="rId9" Type="http://schemas.openxmlformats.org/officeDocument/2006/relationships/image" Target="../media/image106.png"/><Relationship Id="rId14" Type="http://schemas.openxmlformats.org/officeDocument/2006/relationships/customXml" Target="../ink/ink103.xml"/><Relationship Id="rId22" Type="http://schemas.openxmlformats.org/officeDocument/2006/relationships/customXml" Target="../ink/ink107.xml"/><Relationship Id="rId27" Type="http://schemas.openxmlformats.org/officeDocument/2006/relationships/image" Target="../media/image115.png"/><Relationship Id="rId30" Type="http://schemas.openxmlformats.org/officeDocument/2006/relationships/customXml" Target="../ink/ink111.xml"/><Relationship Id="rId35" Type="http://schemas.openxmlformats.org/officeDocument/2006/relationships/image" Target="../media/image119.png"/><Relationship Id="rId43" Type="http://schemas.openxmlformats.org/officeDocument/2006/relationships/image" Target="../media/image1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customXml" Target="../ink/ink120.xml"/><Relationship Id="rId4" Type="http://schemas.openxmlformats.org/officeDocument/2006/relationships/image" Target="../media/image126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3.png"/><Relationship Id="rId18" Type="http://schemas.openxmlformats.org/officeDocument/2006/relationships/customXml" Target="../ink/ink129.xml"/><Relationship Id="rId26" Type="http://schemas.openxmlformats.org/officeDocument/2006/relationships/customXml" Target="../ink/ink133.xml"/><Relationship Id="rId39" Type="http://schemas.openxmlformats.org/officeDocument/2006/relationships/image" Target="../media/image146.png"/><Relationship Id="rId3" Type="http://schemas.openxmlformats.org/officeDocument/2006/relationships/image" Target="../media/image128.png"/><Relationship Id="rId21" Type="http://schemas.openxmlformats.org/officeDocument/2006/relationships/image" Target="../media/image137.png"/><Relationship Id="rId34" Type="http://schemas.openxmlformats.org/officeDocument/2006/relationships/customXml" Target="../ink/ink137.xml"/><Relationship Id="rId42" Type="http://schemas.openxmlformats.org/officeDocument/2006/relationships/customXml" Target="../ink/ink141.xml"/><Relationship Id="rId47" Type="http://schemas.openxmlformats.org/officeDocument/2006/relationships/image" Target="../media/image150.png"/><Relationship Id="rId50" Type="http://schemas.openxmlformats.org/officeDocument/2006/relationships/customXml" Target="../ink/ink145.xml"/><Relationship Id="rId7" Type="http://schemas.openxmlformats.org/officeDocument/2006/relationships/image" Target="../media/image130.png"/><Relationship Id="rId12" Type="http://schemas.openxmlformats.org/officeDocument/2006/relationships/customXml" Target="../ink/ink126.xml"/><Relationship Id="rId17" Type="http://schemas.openxmlformats.org/officeDocument/2006/relationships/image" Target="../media/image135.png"/><Relationship Id="rId25" Type="http://schemas.openxmlformats.org/officeDocument/2006/relationships/image" Target="../media/image139.png"/><Relationship Id="rId33" Type="http://schemas.openxmlformats.org/officeDocument/2006/relationships/image" Target="../media/image143.png"/><Relationship Id="rId38" Type="http://schemas.openxmlformats.org/officeDocument/2006/relationships/customXml" Target="../ink/ink139.xml"/><Relationship Id="rId46" Type="http://schemas.openxmlformats.org/officeDocument/2006/relationships/customXml" Target="../ink/ink143.xml"/><Relationship Id="rId2" Type="http://schemas.openxmlformats.org/officeDocument/2006/relationships/customXml" Target="../ink/ink121.xml"/><Relationship Id="rId16" Type="http://schemas.openxmlformats.org/officeDocument/2006/relationships/customXml" Target="../ink/ink128.xml"/><Relationship Id="rId20" Type="http://schemas.openxmlformats.org/officeDocument/2006/relationships/customXml" Target="../ink/ink130.xml"/><Relationship Id="rId29" Type="http://schemas.openxmlformats.org/officeDocument/2006/relationships/image" Target="../media/image141.png"/><Relationship Id="rId41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3.xml"/><Relationship Id="rId11" Type="http://schemas.openxmlformats.org/officeDocument/2006/relationships/image" Target="../media/image132.png"/><Relationship Id="rId24" Type="http://schemas.openxmlformats.org/officeDocument/2006/relationships/customXml" Target="../ink/ink132.xml"/><Relationship Id="rId32" Type="http://schemas.openxmlformats.org/officeDocument/2006/relationships/customXml" Target="../ink/ink136.xml"/><Relationship Id="rId37" Type="http://schemas.openxmlformats.org/officeDocument/2006/relationships/image" Target="../media/image145.png"/><Relationship Id="rId40" Type="http://schemas.openxmlformats.org/officeDocument/2006/relationships/customXml" Target="../ink/ink140.xml"/><Relationship Id="rId45" Type="http://schemas.openxmlformats.org/officeDocument/2006/relationships/image" Target="../media/image149.png"/><Relationship Id="rId5" Type="http://schemas.openxmlformats.org/officeDocument/2006/relationships/image" Target="../media/image129.png"/><Relationship Id="rId15" Type="http://schemas.openxmlformats.org/officeDocument/2006/relationships/image" Target="../media/image134.png"/><Relationship Id="rId23" Type="http://schemas.openxmlformats.org/officeDocument/2006/relationships/image" Target="../media/image138.png"/><Relationship Id="rId28" Type="http://schemas.openxmlformats.org/officeDocument/2006/relationships/customXml" Target="../ink/ink134.xml"/><Relationship Id="rId36" Type="http://schemas.openxmlformats.org/officeDocument/2006/relationships/customXml" Target="../ink/ink138.xml"/><Relationship Id="rId49" Type="http://schemas.openxmlformats.org/officeDocument/2006/relationships/image" Target="../media/image151.png"/><Relationship Id="rId10" Type="http://schemas.openxmlformats.org/officeDocument/2006/relationships/customXml" Target="../ink/ink125.xml"/><Relationship Id="rId19" Type="http://schemas.openxmlformats.org/officeDocument/2006/relationships/image" Target="../media/image136.png"/><Relationship Id="rId31" Type="http://schemas.openxmlformats.org/officeDocument/2006/relationships/image" Target="../media/image142.png"/><Relationship Id="rId44" Type="http://schemas.openxmlformats.org/officeDocument/2006/relationships/customXml" Target="../ink/ink142.xml"/><Relationship Id="rId4" Type="http://schemas.openxmlformats.org/officeDocument/2006/relationships/customXml" Target="../ink/ink122.xml"/><Relationship Id="rId9" Type="http://schemas.openxmlformats.org/officeDocument/2006/relationships/image" Target="../media/image131.png"/><Relationship Id="rId14" Type="http://schemas.openxmlformats.org/officeDocument/2006/relationships/customXml" Target="../ink/ink127.xml"/><Relationship Id="rId22" Type="http://schemas.openxmlformats.org/officeDocument/2006/relationships/customXml" Target="../ink/ink131.xml"/><Relationship Id="rId27" Type="http://schemas.openxmlformats.org/officeDocument/2006/relationships/image" Target="../media/image140.png"/><Relationship Id="rId30" Type="http://schemas.openxmlformats.org/officeDocument/2006/relationships/customXml" Target="../ink/ink135.xml"/><Relationship Id="rId35" Type="http://schemas.openxmlformats.org/officeDocument/2006/relationships/image" Target="../media/image144.png"/><Relationship Id="rId43" Type="http://schemas.openxmlformats.org/officeDocument/2006/relationships/image" Target="../media/image148.png"/><Relationship Id="rId48" Type="http://schemas.openxmlformats.org/officeDocument/2006/relationships/customXml" Target="../ink/ink144.xml"/><Relationship Id="rId8" Type="http://schemas.openxmlformats.org/officeDocument/2006/relationships/customXml" Target="../ink/ink124.xml"/><Relationship Id="rId51" Type="http://schemas.openxmlformats.org/officeDocument/2006/relationships/image" Target="../media/image1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7" Type="http://schemas.openxmlformats.org/officeDocument/2006/relationships/image" Target="../media/image155.png"/><Relationship Id="rId2" Type="http://schemas.openxmlformats.org/officeDocument/2006/relationships/customXml" Target="../ink/ink14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8.xml"/><Relationship Id="rId5" Type="http://schemas.openxmlformats.org/officeDocument/2006/relationships/image" Target="../media/image154.png"/><Relationship Id="rId4" Type="http://schemas.openxmlformats.org/officeDocument/2006/relationships/customXml" Target="../ink/ink147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1.png"/><Relationship Id="rId18" Type="http://schemas.openxmlformats.org/officeDocument/2006/relationships/customXml" Target="../ink/ink157.xml"/><Relationship Id="rId26" Type="http://schemas.openxmlformats.org/officeDocument/2006/relationships/customXml" Target="../ink/ink161.xml"/><Relationship Id="rId39" Type="http://schemas.openxmlformats.org/officeDocument/2006/relationships/image" Target="../media/image174.png"/><Relationship Id="rId21" Type="http://schemas.openxmlformats.org/officeDocument/2006/relationships/image" Target="../media/image165.png"/><Relationship Id="rId34" Type="http://schemas.openxmlformats.org/officeDocument/2006/relationships/customXml" Target="../ink/ink165.xml"/><Relationship Id="rId42" Type="http://schemas.openxmlformats.org/officeDocument/2006/relationships/customXml" Target="../ink/ink169.xml"/><Relationship Id="rId47" Type="http://schemas.openxmlformats.org/officeDocument/2006/relationships/image" Target="../media/image178.png"/><Relationship Id="rId50" Type="http://schemas.openxmlformats.org/officeDocument/2006/relationships/customXml" Target="../ink/ink173.xml"/><Relationship Id="rId55" Type="http://schemas.openxmlformats.org/officeDocument/2006/relationships/image" Target="../media/image182.png"/><Relationship Id="rId63" Type="http://schemas.openxmlformats.org/officeDocument/2006/relationships/image" Target="../media/image186.png"/><Relationship Id="rId68" Type="http://schemas.openxmlformats.org/officeDocument/2006/relationships/customXml" Target="../ink/ink182.xml"/><Relationship Id="rId76" Type="http://schemas.openxmlformats.org/officeDocument/2006/relationships/customXml" Target="../ink/ink186.xml"/><Relationship Id="rId7" Type="http://schemas.openxmlformats.org/officeDocument/2006/relationships/image" Target="../media/image158.png"/><Relationship Id="rId71" Type="http://schemas.openxmlformats.org/officeDocument/2006/relationships/image" Target="../media/image190.png"/><Relationship Id="rId2" Type="http://schemas.openxmlformats.org/officeDocument/2006/relationships/customXml" Target="../ink/ink149.xml"/><Relationship Id="rId16" Type="http://schemas.openxmlformats.org/officeDocument/2006/relationships/customXml" Target="../ink/ink156.xml"/><Relationship Id="rId29" Type="http://schemas.openxmlformats.org/officeDocument/2006/relationships/image" Target="../media/image169.png"/><Relationship Id="rId11" Type="http://schemas.openxmlformats.org/officeDocument/2006/relationships/image" Target="../media/image160.png"/><Relationship Id="rId24" Type="http://schemas.openxmlformats.org/officeDocument/2006/relationships/customXml" Target="../ink/ink160.xml"/><Relationship Id="rId32" Type="http://schemas.openxmlformats.org/officeDocument/2006/relationships/customXml" Target="../ink/ink164.xml"/><Relationship Id="rId37" Type="http://schemas.openxmlformats.org/officeDocument/2006/relationships/image" Target="../media/image173.png"/><Relationship Id="rId40" Type="http://schemas.openxmlformats.org/officeDocument/2006/relationships/customXml" Target="../ink/ink168.xml"/><Relationship Id="rId45" Type="http://schemas.openxmlformats.org/officeDocument/2006/relationships/image" Target="../media/image177.png"/><Relationship Id="rId53" Type="http://schemas.openxmlformats.org/officeDocument/2006/relationships/image" Target="../media/image181.png"/><Relationship Id="rId58" Type="http://schemas.openxmlformats.org/officeDocument/2006/relationships/customXml" Target="../ink/ink177.xml"/><Relationship Id="rId66" Type="http://schemas.openxmlformats.org/officeDocument/2006/relationships/customXml" Target="../ink/ink181.xml"/><Relationship Id="rId74" Type="http://schemas.openxmlformats.org/officeDocument/2006/relationships/customXml" Target="../ink/ink185.xml"/><Relationship Id="rId79" Type="http://schemas.openxmlformats.org/officeDocument/2006/relationships/image" Target="../media/image194.png"/><Relationship Id="rId5" Type="http://schemas.openxmlformats.org/officeDocument/2006/relationships/image" Target="../media/image157.png"/><Relationship Id="rId61" Type="http://schemas.openxmlformats.org/officeDocument/2006/relationships/image" Target="../media/image185.png"/><Relationship Id="rId10" Type="http://schemas.openxmlformats.org/officeDocument/2006/relationships/customXml" Target="../ink/ink153.xml"/><Relationship Id="rId19" Type="http://schemas.openxmlformats.org/officeDocument/2006/relationships/image" Target="../media/image164.png"/><Relationship Id="rId31" Type="http://schemas.openxmlformats.org/officeDocument/2006/relationships/image" Target="../media/image170.png"/><Relationship Id="rId44" Type="http://schemas.openxmlformats.org/officeDocument/2006/relationships/customXml" Target="../ink/ink170.xml"/><Relationship Id="rId52" Type="http://schemas.openxmlformats.org/officeDocument/2006/relationships/customXml" Target="../ink/ink174.xml"/><Relationship Id="rId60" Type="http://schemas.openxmlformats.org/officeDocument/2006/relationships/customXml" Target="../ink/ink178.xml"/><Relationship Id="rId65" Type="http://schemas.openxmlformats.org/officeDocument/2006/relationships/image" Target="../media/image187.png"/><Relationship Id="rId73" Type="http://schemas.openxmlformats.org/officeDocument/2006/relationships/image" Target="../media/image191.png"/><Relationship Id="rId78" Type="http://schemas.openxmlformats.org/officeDocument/2006/relationships/customXml" Target="../ink/ink187.xml"/><Relationship Id="rId81" Type="http://schemas.openxmlformats.org/officeDocument/2006/relationships/image" Target="../media/image195.png"/><Relationship Id="rId4" Type="http://schemas.openxmlformats.org/officeDocument/2006/relationships/customXml" Target="../ink/ink150.xml"/><Relationship Id="rId9" Type="http://schemas.openxmlformats.org/officeDocument/2006/relationships/image" Target="../media/image159.png"/><Relationship Id="rId14" Type="http://schemas.openxmlformats.org/officeDocument/2006/relationships/customXml" Target="../ink/ink155.xml"/><Relationship Id="rId22" Type="http://schemas.openxmlformats.org/officeDocument/2006/relationships/customXml" Target="../ink/ink159.xml"/><Relationship Id="rId27" Type="http://schemas.openxmlformats.org/officeDocument/2006/relationships/image" Target="../media/image168.png"/><Relationship Id="rId30" Type="http://schemas.openxmlformats.org/officeDocument/2006/relationships/customXml" Target="../ink/ink163.xml"/><Relationship Id="rId35" Type="http://schemas.openxmlformats.org/officeDocument/2006/relationships/image" Target="../media/image172.png"/><Relationship Id="rId43" Type="http://schemas.openxmlformats.org/officeDocument/2006/relationships/image" Target="../media/image176.png"/><Relationship Id="rId48" Type="http://schemas.openxmlformats.org/officeDocument/2006/relationships/customXml" Target="../ink/ink172.xml"/><Relationship Id="rId56" Type="http://schemas.openxmlformats.org/officeDocument/2006/relationships/customXml" Target="../ink/ink176.xml"/><Relationship Id="rId64" Type="http://schemas.openxmlformats.org/officeDocument/2006/relationships/customXml" Target="../ink/ink180.xml"/><Relationship Id="rId69" Type="http://schemas.openxmlformats.org/officeDocument/2006/relationships/image" Target="../media/image189.png"/><Relationship Id="rId77" Type="http://schemas.openxmlformats.org/officeDocument/2006/relationships/image" Target="../media/image193.png"/><Relationship Id="rId8" Type="http://schemas.openxmlformats.org/officeDocument/2006/relationships/customXml" Target="../ink/ink152.xml"/><Relationship Id="rId51" Type="http://schemas.openxmlformats.org/officeDocument/2006/relationships/image" Target="../media/image180.png"/><Relationship Id="rId72" Type="http://schemas.openxmlformats.org/officeDocument/2006/relationships/customXml" Target="../ink/ink184.xml"/><Relationship Id="rId80" Type="http://schemas.openxmlformats.org/officeDocument/2006/relationships/customXml" Target="../ink/ink188.xml"/><Relationship Id="rId3" Type="http://schemas.openxmlformats.org/officeDocument/2006/relationships/image" Target="../media/image156.png"/><Relationship Id="rId12" Type="http://schemas.openxmlformats.org/officeDocument/2006/relationships/customXml" Target="../ink/ink154.xml"/><Relationship Id="rId17" Type="http://schemas.openxmlformats.org/officeDocument/2006/relationships/image" Target="../media/image163.png"/><Relationship Id="rId25" Type="http://schemas.openxmlformats.org/officeDocument/2006/relationships/image" Target="../media/image167.png"/><Relationship Id="rId33" Type="http://schemas.openxmlformats.org/officeDocument/2006/relationships/image" Target="../media/image171.png"/><Relationship Id="rId38" Type="http://schemas.openxmlformats.org/officeDocument/2006/relationships/customXml" Target="../ink/ink167.xml"/><Relationship Id="rId46" Type="http://schemas.openxmlformats.org/officeDocument/2006/relationships/customXml" Target="../ink/ink171.xml"/><Relationship Id="rId59" Type="http://schemas.openxmlformats.org/officeDocument/2006/relationships/image" Target="../media/image184.png"/><Relationship Id="rId67" Type="http://schemas.openxmlformats.org/officeDocument/2006/relationships/image" Target="../media/image188.png"/><Relationship Id="rId20" Type="http://schemas.openxmlformats.org/officeDocument/2006/relationships/customXml" Target="../ink/ink158.xml"/><Relationship Id="rId41" Type="http://schemas.openxmlformats.org/officeDocument/2006/relationships/image" Target="../media/image175.png"/><Relationship Id="rId54" Type="http://schemas.openxmlformats.org/officeDocument/2006/relationships/customXml" Target="../ink/ink175.xml"/><Relationship Id="rId62" Type="http://schemas.openxmlformats.org/officeDocument/2006/relationships/customXml" Target="../ink/ink179.xml"/><Relationship Id="rId70" Type="http://schemas.openxmlformats.org/officeDocument/2006/relationships/customXml" Target="../ink/ink183.xml"/><Relationship Id="rId75" Type="http://schemas.openxmlformats.org/officeDocument/2006/relationships/image" Target="../media/image19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1.xml"/><Relationship Id="rId15" Type="http://schemas.openxmlformats.org/officeDocument/2006/relationships/image" Target="../media/image162.png"/><Relationship Id="rId23" Type="http://schemas.openxmlformats.org/officeDocument/2006/relationships/image" Target="../media/image166.png"/><Relationship Id="rId28" Type="http://schemas.openxmlformats.org/officeDocument/2006/relationships/customXml" Target="../ink/ink162.xml"/><Relationship Id="rId36" Type="http://schemas.openxmlformats.org/officeDocument/2006/relationships/customXml" Target="../ink/ink166.xml"/><Relationship Id="rId49" Type="http://schemas.openxmlformats.org/officeDocument/2006/relationships/image" Target="../media/image179.png"/><Relationship Id="rId57" Type="http://schemas.openxmlformats.org/officeDocument/2006/relationships/image" Target="../media/image18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0.png"/><Relationship Id="rId13" Type="http://schemas.openxmlformats.org/officeDocument/2006/relationships/customXml" Target="../ink/ink193.xml"/><Relationship Id="rId18" Type="http://schemas.openxmlformats.org/officeDocument/2006/relationships/image" Target="../media/image1360.png"/><Relationship Id="rId26" Type="http://schemas.openxmlformats.org/officeDocument/2006/relationships/image" Target="../media/image1400.png"/><Relationship Id="rId3" Type="http://schemas.openxmlformats.org/officeDocument/2006/relationships/image" Target="../media/image196.png"/><Relationship Id="rId21" Type="http://schemas.openxmlformats.org/officeDocument/2006/relationships/customXml" Target="../ink/ink197.xml"/><Relationship Id="rId34" Type="http://schemas.openxmlformats.org/officeDocument/2006/relationships/image" Target="../media/image1440.png"/><Relationship Id="rId7" Type="http://schemas.openxmlformats.org/officeDocument/2006/relationships/customXml" Target="../ink/ink190.xml"/><Relationship Id="rId12" Type="http://schemas.openxmlformats.org/officeDocument/2006/relationships/image" Target="../media/image1330.png"/><Relationship Id="rId17" Type="http://schemas.openxmlformats.org/officeDocument/2006/relationships/customXml" Target="../ink/ink195.xml"/><Relationship Id="rId25" Type="http://schemas.openxmlformats.org/officeDocument/2006/relationships/customXml" Target="../ink/ink199.xml"/><Relationship Id="rId33" Type="http://schemas.openxmlformats.org/officeDocument/2006/relationships/customXml" Target="../ink/ink203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350.png"/><Relationship Id="rId20" Type="http://schemas.openxmlformats.org/officeDocument/2006/relationships/image" Target="../media/image1370.png"/><Relationship Id="rId29" Type="http://schemas.openxmlformats.org/officeDocument/2006/relationships/customXml" Target="../ink/ink20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0.png"/><Relationship Id="rId11" Type="http://schemas.openxmlformats.org/officeDocument/2006/relationships/customXml" Target="../ink/ink192.xml"/><Relationship Id="rId24" Type="http://schemas.openxmlformats.org/officeDocument/2006/relationships/image" Target="../media/image1390.png"/><Relationship Id="rId32" Type="http://schemas.openxmlformats.org/officeDocument/2006/relationships/image" Target="../media/image1430.png"/><Relationship Id="rId5" Type="http://schemas.openxmlformats.org/officeDocument/2006/relationships/customXml" Target="../ink/ink189.xml"/><Relationship Id="rId15" Type="http://schemas.openxmlformats.org/officeDocument/2006/relationships/customXml" Target="../ink/ink194.xml"/><Relationship Id="rId23" Type="http://schemas.openxmlformats.org/officeDocument/2006/relationships/customXml" Target="../ink/ink198.xml"/><Relationship Id="rId28" Type="http://schemas.openxmlformats.org/officeDocument/2006/relationships/image" Target="../media/image1410.png"/><Relationship Id="rId10" Type="http://schemas.openxmlformats.org/officeDocument/2006/relationships/image" Target="../media/image1320.png"/><Relationship Id="rId19" Type="http://schemas.openxmlformats.org/officeDocument/2006/relationships/customXml" Target="../ink/ink196.xml"/><Relationship Id="rId31" Type="http://schemas.openxmlformats.org/officeDocument/2006/relationships/customXml" Target="../ink/ink202.xml"/><Relationship Id="rId4" Type="http://schemas.openxmlformats.org/officeDocument/2006/relationships/image" Target="../media/image197.png"/><Relationship Id="rId9" Type="http://schemas.openxmlformats.org/officeDocument/2006/relationships/customXml" Target="../ink/ink191.xml"/><Relationship Id="rId14" Type="http://schemas.openxmlformats.org/officeDocument/2006/relationships/image" Target="../media/image1340.png"/><Relationship Id="rId22" Type="http://schemas.openxmlformats.org/officeDocument/2006/relationships/image" Target="../media/image1380.png"/><Relationship Id="rId27" Type="http://schemas.openxmlformats.org/officeDocument/2006/relationships/customXml" Target="../ink/ink200.xml"/><Relationship Id="rId30" Type="http://schemas.openxmlformats.org/officeDocument/2006/relationships/image" Target="../media/image14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0.png"/><Relationship Id="rId13" Type="http://schemas.openxmlformats.org/officeDocument/2006/relationships/customXml" Target="../ink/ink209.xml"/><Relationship Id="rId18" Type="http://schemas.openxmlformats.org/officeDocument/2006/relationships/image" Target="../media/image1520.png"/><Relationship Id="rId26" Type="http://schemas.openxmlformats.org/officeDocument/2006/relationships/image" Target="../media/image1560.png"/><Relationship Id="rId39" Type="http://schemas.openxmlformats.org/officeDocument/2006/relationships/customXml" Target="../ink/ink222.xml"/><Relationship Id="rId3" Type="http://schemas.openxmlformats.org/officeDocument/2006/relationships/customXml" Target="../ink/ink204.xml"/><Relationship Id="rId21" Type="http://schemas.openxmlformats.org/officeDocument/2006/relationships/customXml" Target="../ink/ink213.xml"/><Relationship Id="rId34" Type="http://schemas.openxmlformats.org/officeDocument/2006/relationships/image" Target="../media/image1600.png"/><Relationship Id="rId42" Type="http://schemas.openxmlformats.org/officeDocument/2006/relationships/image" Target="../media/image1640.png"/><Relationship Id="rId7" Type="http://schemas.openxmlformats.org/officeDocument/2006/relationships/customXml" Target="../ink/ink206.xml"/><Relationship Id="rId12" Type="http://schemas.openxmlformats.org/officeDocument/2006/relationships/image" Target="../media/image1490.png"/><Relationship Id="rId17" Type="http://schemas.openxmlformats.org/officeDocument/2006/relationships/customXml" Target="../ink/ink211.xml"/><Relationship Id="rId25" Type="http://schemas.openxmlformats.org/officeDocument/2006/relationships/customXml" Target="../ink/ink215.xml"/><Relationship Id="rId33" Type="http://schemas.openxmlformats.org/officeDocument/2006/relationships/customXml" Target="../ink/ink219.xml"/><Relationship Id="rId38" Type="http://schemas.openxmlformats.org/officeDocument/2006/relationships/image" Target="../media/image162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510.png"/><Relationship Id="rId20" Type="http://schemas.openxmlformats.org/officeDocument/2006/relationships/image" Target="../media/image1530.png"/><Relationship Id="rId29" Type="http://schemas.openxmlformats.org/officeDocument/2006/relationships/customXml" Target="../ink/ink217.xml"/><Relationship Id="rId41" Type="http://schemas.openxmlformats.org/officeDocument/2006/relationships/customXml" Target="../ink/ink2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0.png"/><Relationship Id="rId11" Type="http://schemas.openxmlformats.org/officeDocument/2006/relationships/customXml" Target="../ink/ink208.xml"/><Relationship Id="rId24" Type="http://schemas.openxmlformats.org/officeDocument/2006/relationships/image" Target="../media/image1550.png"/><Relationship Id="rId32" Type="http://schemas.openxmlformats.org/officeDocument/2006/relationships/image" Target="../media/image1590.png"/><Relationship Id="rId37" Type="http://schemas.openxmlformats.org/officeDocument/2006/relationships/customXml" Target="../ink/ink221.xml"/><Relationship Id="rId40" Type="http://schemas.openxmlformats.org/officeDocument/2006/relationships/image" Target="../media/image1630.png"/><Relationship Id="rId5" Type="http://schemas.openxmlformats.org/officeDocument/2006/relationships/customXml" Target="../ink/ink205.xml"/><Relationship Id="rId15" Type="http://schemas.openxmlformats.org/officeDocument/2006/relationships/customXml" Target="../ink/ink210.xml"/><Relationship Id="rId23" Type="http://schemas.openxmlformats.org/officeDocument/2006/relationships/customXml" Target="../ink/ink214.xml"/><Relationship Id="rId28" Type="http://schemas.openxmlformats.org/officeDocument/2006/relationships/image" Target="../media/image1570.png"/><Relationship Id="rId36" Type="http://schemas.openxmlformats.org/officeDocument/2006/relationships/image" Target="../media/image1610.png"/><Relationship Id="rId10" Type="http://schemas.openxmlformats.org/officeDocument/2006/relationships/image" Target="../media/image1480.png"/><Relationship Id="rId19" Type="http://schemas.openxmlformats.org/officeDocument/2006/relationships/customXml" Target="../ink/ink212.xml"/><Relationship Id="rId31" Type="http://schemas.openxmlformats.org/officeDocument/2006/relationships/customXml" Target="../ink/ink218.xml"/><Relationship Id="rId4" Type="http://schemas.openxmlformats.org/officeDocument/2006/relationships/image" Target="../media/image1450.png"/><Relationship Id="rId9" Type="http://schemas.openxmlformats.org/officeDocument/2006/relationships/customXml" Target="../ink/ink207.xml"/><Relationship Id="rId14" Type="http://schemas.openxmlformats.org/officeDocument/2006/relationships/image" Target="../media/image1500.png"/><Relationship Id="rId22" Type="http://schemas.openxmlformats.org/officeDocument/2006/relationships/image" Target="../media/image1540.png"/><Relationship Id="rId27" Type="http://schemas.openxmlformats.org/officeDocument/2006/relationships/customXml" Target="../ink/ink216.xml"/><Relationship Id="rId30" Type="http://schemas.openxmlformats.org/officeDocument/2006/relationships/image" Target="../media/image1580.png"/><Relationship Id="rId35" Type="http://schemas.openxmlformats.org/officeDocument/2006/relationships/customXml" Target="../ink/ink2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6.xml"/><Relationship Id="rId13" Type="http://schemas.openxmlformats.org/officeDocument/2006/relationships/image" Target="../media/image1700.png"/><Relationship Id="rId18" Type="http://schemas.openxmlformats.org/officeDocument/2006/relationships/customXml" Target="../ink/ink231.xml"/><Relationship Id="rId3" Type="http://schemas.openxmlformats.org/officeDocument/2006/relationships/image" Target="../media/image198.png"/><Relationship Id="rId21" Type="http://schemas.openxmlformats.org/officeDocument/2006/relationships/image" Target="../media/image1740.png"/><Relationship Id="rId7" Type="http://schemas.openxmlformats.org/officeDocument/2006/relationships/image" Target="../media/image1670.png"/><Relationship Id="rId12" Type="http://schemas.openxmlformats.org/officeDocument/2006/relationships/customXml" Target="../ink/ink228.xml"/><Relationship Id="rId17" Type="http://schemas.openxmlformats.org/officeDocument/2006/relationships/image" Target="../media/image1720.png"/><Relationship Id="rId2" Type="http://schemas.openxmlformats.org/officeDocument/2006/relationships/notesSlide" Target="../notesSlides/notesSlide16.xml"/><Relationship Id="rId16" Type="http://schemas.openxmlformats.org/officeDocument/2006/relationships/customXml" Target="../ink/ink230.xml"/><Relationship Id="rId20" Type="http://schemas.openxmlformats.org/officeDocument/2006/relationships/customXml" Target="../ink/ink2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5.xml"/><Relationship Id="rId11" Type="http://schemas.openxmlformats.org/officeDocument/2006/relationships/image" Target="../media/image1690.png"/><Relationship Id="rId5" Type="http://schemas.openxmlformats.org/officeDocument/2006/relationships/image" Target="../media/image1660.png"/><Relationship Id="rId15" Type="http://schemas.openxmlformats.org/officeDocument/2006/relationships/image" Target="../media/image1710.png"/><Relationship Id="rId23" Type="http://schemas.openxmlformats.org/officeDocument/2006/relationships/image" Target="../media/image1750.png"/><Relationship Id="rId10" Type="http://schemas.openxmlformats.org/officeDocument/2006/relationships/customXml" Target="../ink/ink227.xml"/><Relationship Id="rId19" Type="http://schemas.openxmlformats.org/officeDocument/2006/relationships/image" Target="../media/image1730.png"/><Relationship Id="rId4" Type="http://schemas.openxmlformats.org/officeDocument/2006/relationships/customXml" Target="../ink/ink224.xml"/><Relationship Id="rId9" Type="http://schemas.openxmlformats.org/officeDocument/2006/relationships/image" Target="../media/image1680.png"/><Relationship Id="rId14" Type="http://schemas.openxmlformats.org/officeDocument/2006/relationships/customXml" Target="../ink/ink229.xml"/><Relationship Id="rId22" Type="http://schemas.openxmlformats.org/officeDocument/2006/relationships/customXml" Target="../ink/ink23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openxmlformats.org/officeDocument/2006/relationships/customXml" Target="../ink/ink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1" Type="http://schemas.openxmlformats.org/officeDocument/2006/relationships/image" Target="../media/image8.png"/><Relationship Id="rId5" Type="http://schemas.openxmlformats.org/officeDocument/2006/relationships/image" Target="../media/image510.png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6.xml"/><Relationship Id="rId13" Type="http://schemas.openxmlformats.org/officeDocument/2006/relationships/image" Target="../media/image1810.png"/><Relationship Id="rId18" Type="http://schemas.openxmlformats.org/officeDocument/2006/relationships/customXml" Target="../ink/ink241.xml"/><Relationship Id="rId3" Type="http://schemas.openxmlformats.org/officeDocument/2006/relationships/image" Target="../media/image199.png"/><Relationship Id="rId21" Type="http://schemas.openxmlformats.org/officeDocument/2006/relationships/image" Target="../media/image1850.png"/><Relationship Id="rId7" Type="http://schemas.openxmlformats.org/officeDocument/2006/relationships/image" Target="../media/image1780.png"/><Relationship Id="rId12" Type="http://schemas.openxmlformats.org/officeDocument/2006/relationships/customXml" Target="../ink/ink238.xml"/><Relationship Id="rId17" Type="http://schemas.openxmlformats.org/officeDocument/2006/relationships/image" Target="../media/image1830.png"/><Relationship Id="rId2" Type="http://schemas.openxmlformats.org/officeDocument/2006/relationships/notesSlide" Target="../notesSlides/notesSlide17.xml"/><Relationship Id="rId16" Type="http://schemas.openxmlformats.org/officeDocument/2006/relationships/customXml" Target="../ink/ink240.xml"/><Relationship Id="rId20" Type="http://schemas.openxmlformats.org/officeDocument/2006/relationships/customXml" Target="../ink/ink24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5.xml"/><Relationship Id="rId11" Type="http://schemas.openxmlformats.org/officeDocument/2006/relationships/image" Target="../media/image1800.png"/><Relationship Id="rId5" Type="http://schemas.openxmlformats.org/officeDocument/2006/relationships/image" Target="../media/image1770.png"/><Relationship Id="rId15" Type="http://schemas.openxmlformats.org/officeDocument/2006/relationships/image" Target="../media/image1820.png"/><Relationship Id="rId23" Type="http://schemas.openxmlformats.org/officeDocument/2006/relationships/image" Target="../media/image1860.png"/><Relationship Id="rId10" Type="http://schemas.openxmlformats.org/officeDocument/2006/relationships/customXml" Target="../ink/ink237.xml"/><Relationship Id="rId19" Type="http://schemas.openxmlformats.org/officeDocument/2006/relationships/image" Target="../media/image1840.png"/><Relationship Id="rId4" Type="http://schemas.openxmlformats.org/officeDocument/2006/relationships/customXml" Target="../ink/ink234.xml"/><Relationship Id="rId9" Type="http://schemas.openxmlformats.org/officeDocument/2006/relationships/image" Target="../media/image1790.png"/><Relationship Id="rId14" Type="http://schemas.openxmlformats.org/officeDocument/2006/relationships/customXml" Target="../ink/ink239.xml"/><Relationship Id="rId22" Type="http://schemas.openxmlformats.org/officeDocument/2006/relationships/customXml" Target="../ink/ink24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6.xml"/><Relationship Id="rId13" Type="http://schemas.openxmlformats.org/officeDocument/2006/relationships/image" Target="../media/image1920.png"/><Relationship Id="rId18" Type="http://schemas.openxmlformats.org/officeDocument/2006/relationships/customXml" Target="../ink/ink251.xml"/><Relationship Id="rId26" Type="http://schemas.openxmlformats.org/officeDocument/2006/relationships/customXml" Target="../ink/ink255.xml"/><Relationship Id="rId3" Type="http://schemas.openxmlformats.org/officeDocument/2006/relationships/image" Target="../media/image200.png"/><Relationship Id="rId21" Type="http://schemas.openxmlformats.org/officeDocument/2006/relationships/image" Target="../media/image1960.png"/><Relationship Id="rId7" Type="http://schemas.openxmlformats.org/officeDocument/2006/relationships/image" Target="../media/image1890.png"/><Relationship Id="rId12" Type="http://schemas.openxmlformats.org/officeDocument/2006/relationships/customXml" Target="../ink/ink248.xml"/><Relationship Id="rId17" Type="http://schemas.openxmlformats.org/officeDocument/2006/relationships/image" Target="../media/image1940.png"/><Relationship Id="rId25" Type="http://schemas.openxmlformats.org/officeDocument/2006/relationships/image" Target="../media/image1980.png"/><Relationship Id="rId2" Type="http://schemas.openxmlformats.org/officeDocument/2006/relationships/notesSlide" Target="../notesSlides/notesSlide18.xml"/><Relationship Id="rId16" Type="http://schemas.openxmlformats.org/officeDocument/2006/relationships/customXml" Target="../ink/ink250.xml"/><Relationship Id="rId20" Type="http://schemas.openxmlformats.org/officeDocument/2006/relationships/customXml" Target="../ink/ink25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5.xml"/><Relationship Id="rId11" Type="http://schemas.openxmlformats.org/officeDocument/2006/relationships/image" Target="../media/image1910.png"/><Relationship Id="rId24" Type="http://schemas.openxmlformats.org/officeDocument/2006/relationships/customXml" Target="../ink/ink254.xml"/><Relationship Id="rId5" Type="http://schemas.openxmlformats.org/officeDocument/2006/relationships/image" Target="../media/image1880.png"/><Relationship Id="rId15" Type="http://schemas.openxmlformats.org/officeDocument/2006/relationships/image" Target="../media/image1930.png"/><Relationship Id="rId23" Type="http://schemas.openxmlformats.org/officeDocument/2006/relationships/image" Target="../media/image1970.png"/><Relationship Id="rId10" Type="http://schemas.openxmlformats.org/officeDocument/2006/relationships/customXml" Target="../ink/ink247.xml"/><Relationship Id="rId19" Type="http://schemas.openxmlformats.org/officeDocument/2006/relationships/image" Target="../media/image1950.png"/><Relationship Id="rId4" Type="http://schemas.openxmlformats.org/officeDocument/2006/relationships/customXml" Target="../ink/ink244.xml"/><Relationship Id="rId9" Type="http://schemas.openxmlformats.org/officeDocument/2006/relationships/image" Target="../media/image1900.png"/><Relationship Id="rId14" Type="http://schemas.openxmlformats.org/officeDocument/2006/relationships/customXml" Target="../ink/ink249.xml"/><Relationship Id="rId22" Type="http://schemas.openxmlformats.org/officeDocument/2006/relationships/customXml" Target="../ink/ink253.xml"/><Relationship Id="rId27" Type="http://schemas.openxmlformats.org/officeDocument/2006/relationships/image" Target="../media/image199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8.xml"/><Relationship Id="rId13" Type="http://schemas.openxmlformats.org/officeDocument/2006/relationships/image" Target="../media/image205.png"/><Relationship Id="rId3" Type="http://schemas.openxmlformats.org/officeDocument/2006/relationships/image" Target="../media/image201.png"/><Relationship Id="rId7" Type="http://schemas.openxmlformats.org/officeDocument/2006/relationships/image" Target="../media/image202.png"/><Relationship Id="rId12" Type="http://schemas.openxmlformats.org/officeDocument/2006/relationships/customXml" Target="../ink/ink26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57.xml"/><Relationship Id="rId11" Type="http://schemas.openxmlformats.org/officeDocument/2006/relationships/image" Target="../media/image204.png"/><Relationship Id="rId5" Type="http://schemas.openxmlformats.org/officeDocument/2006/relationships/image" Target="../media/image2010.png"/><Relationship Id="rId10" Type="http://schemas.openxmlformats.org/officeDocument/2006/relationships/customXml" Target="../ink/ink259.xml"/><Relationship Id="rId4" Type="http://schemas.openxmlformats.org/officeDocument/2006/relationships/customXml" Target="../ink/ink256.xml"/><Relationship Id="rId9" Type="http://schemas.openxmlformats.org/officeDocument/2006/relationships/image" Target="../media/image20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0.png"/><Relationship Id="rId18" Type="http://schemas.openxmlformats.org/officeDocument/2006/relationships/customXml" Target="../ink/ink268.xml"/><Relationship Id="rId26" Type="http://schemas.openxmlformats.org/officeDocument/2006/relationships/customXml" Target="../ink/ink272.xml"/><Relationship Id="rId39" Type="http://schemas.openxmlformats.org/officeDocument/2006/relationships/image" Target="../media/image223.png"/><Relationship Id="rId21" Type="http://schemas.openxmlformats.org/officeDocument/2006/relationships/image" Target="../media/image214.png"/><Relationship Id="rId34" Type="http://schemas.openxmlformats.org/officeDocument/2006/relationships/customXml" Target="../ink/ink276.xml"/><Relationship Id="rId42" Type="http://schemas.openxmlformats.org/officeDocument/2006/relationships/customXml" Target="../ink/ink280.xml"/><Relationship Id="rId47" Type="http://schemas.openxmlformats.org/officeDocument/2006/relationships/image" Target="../media/image227.png"/><Relationship Id="rId50" Type="http://schemas.openxmlformats.org/officeDocument/2006/relationships/customXml" Target="../ink/ink284.xml"/><Relationship Id="rId55" Type="http://schemas.openxmlformats.org/officeDocument/2006/relationships/image" Target="../media/image231.png"/><Relationship Id="rId63" Type="http://schemas.openxmlformats.org/officeDocument/2006/relationships/image" Target="../media/image235.png"/><Relationship Id="rId68" Type="http://schemas.openxmlformats.org/officeDocument/2006/relationships/customXml" Target="../ink/ink293.xml"/><Relationship Id="rId76" Type="http://schemas.openxmlformats.org/officeDocument/2006/relationships/customXml" Target="../ink/ink297.xml"/><Relationship Id="rId7" Type="http://schemas.openxmlformats.org/officeDocument/2006/relationships/image" Target="../media/image207.png"/><Relationship Id="rId71" Type="http://schemas.openxmlformats.org/officeDocument/2006/relationships/image" Target="../media/image239.png"/><Relationship Id="rId2" Type="http://schemas.openxmlformats.org/officeDocument/2006/relationships/notesSlide" Target="../notesSlides/notesSlide21.xml"/><Relationship Id="rId16" Type="http://schemas.openxmlformats.org/officeDocument/2006/relationships/customXml" Target="../ink/ink267.xml"/><Relationship Id="rId29" Type="http://schemas.openxmlformats.org/officeDocument/2006/relationships/image" Target="../media/image218.png"/><Relationship Id="rId11" Type="http://schemas.openxmlformats.org/officeDocument/2006/relationships/image" Target="../media/image209.png"/><Relationship Id="rId24" Type="http://schemas.openxmlformats.org/officeDocument/2006/relationships/customXml" Target="../ink/ink271.xml"/><Relationship Id="rId32" Type="http://schemas.openxmlformats.org/officeDocument/2006/relationships/customXml" Target="../ink/ink275.xml"/><Relationship Id="rId37" Type="http://schemas.openxmlformats.org/officeDocument/2006/relationships/image" Target="../media/image222.png"/><Relationship Id="rId40" Type="http://schemas.openxmlformats.org/officeDocument/2006/relationships/customXml" Target="../ink/ink279.xml"/><Relationship Id="rId45" Type="http://schemas.openxmlformats.org/officeDocument/2006/relationships/image" Target="../media/image226.png"/><Relationship Id="rId53" Type="http://schemas.openxmlformats.org/officeDocument/2006/relationships/image" Target="../media/image230.png"/><Relationship Id="rId58" Type="http://schemas.openxmlformats.org/officeDocument/2006/relationships/customXml" Target="../ink/ink288.xml"/><Relationship Id="rId66" Type="http://schemas.openxmlformats.org/officeDocument/2006/relationships/customXml" Target="../ink/ink292.xml"/><Relationship Id="rId74" Type="http://schemas.openxmlformats.org/officeDocument/2006/relationships/customXml" Target="../ink/ink296.xml"/><Relationship Id="rId79" Type="http://schemas.openxmlformats.org/officeDocument/2006/relationships/image" Target="../media/image243.png"/><Relationship Id="rId5" Type="http://schemas.openxmlformats.org/officeDocument/2006/relationships/image" Target="../media/image2060.png"/><Relationship Id="rId61" Type="http://schemas.openxmlformats.org/officeDocument/2006/relationships/image" Target="../media/image234.png"/><Relationship Id="rId82" Type="http://schemas.openxmlformats.org/officeDocument/2006/relationships/customXml" Target="../ink/ink300.xml"/><Relationship Id="rId10" Type="http://schemas.openxmlformats.org/officeDocument/2006/relationships/customXml" Target="../ink/ink264.xml"/><Relationship Id="rId19" Type="http://schemas.openxmlformats.org/officeDocument/2006/relationships/image" Target="../media/image213.png"/><Relationship Id="rId31" Type="http://schemas.openxmlformats.org/officeDocument/2006/relationships/image" Target="../media/image219.png"/><Relationship Id="rId44" Type="http://schemas.openxmlformats.org/officeDocument/2006/relationships/customXml" Target="../ink/ink281.xml"/><Relationship Id="rId52" Type="http://schemas.openxmlformats.org/officeDocument/2006/relationships/customXml" Target="../ink/ink285.xml"/><Relationship Id="rId60" Type="http://schemas.openxmlformats.org/officeDocument/2006/relationships/customXml" Target="../ink/ink289.xml"/><Relationship Id="rId65" Type="http://schemas.openxmlformats.org/officeDocument/2006/relationships/image" Target="../media/image236.png"/><Relationship Id="rId73" Type="http://schemas.openxmlformats.org/officeDocument/2006/relationships/image" Target="../media/image240.png"/><Relationship Id="rId78" Type="http://schemas.openxmlformats.org/officeDocument/2006/relationships/customXml" Target="../ink/ink298.xml"/><Relationship Id="rId81" Type="http://schemas.openxmlformats.org/officeDocument/2006/relationships/image" Target="../media/image244.png"/><Relationship Id="rId4" Type="http://schemas.openxmlformats.org/officeDocument/2006/relationships/customXml" Target="../ink/ink261.xml"/><Relationship Id="rId9" Type="http://schemas.openxmlformats.org/officeDocument/2006/relationships/image" Target="../media/image208.png"/><Relationship Id="rId14" Type="http://schemas.openxmlformats.org/officeDocument/2006/relationships/customXml" Target="../ink/ink266.xml"/><Relationship Id="rId22" Type="http://schemas.openxmlformats.org/officeDocument/2006/relationships/customXml" Target="../ink/ink270.xml"/><Relationship Id="rId27" Type="http://schemas.openxmlformats.org/officeDocument/2006/relationships/image" Target="../media/image217.png"/><Relationship Id="rId30" Type="http://schemas.openxmlformats.org/officeDocument/2006/relationships/customXml" Target="../ink/ink274.xml"/><Relationship Id="rId35" Type="http://schemas.openxmlformats.org/officeDocument/2006/relationships/image" Target="../media/image221.png"/><Relationship Id="rId43" Type="http://schemas.openxmlformats.org/officeDocument/2006/relationships/image" Target="../media/image225.png"/><Relationship Id="rId48" Type="http://schemas.openxmlformats.org/officeDocument/2006/relationships/customXml" Target="../ink/ink283.xml"/><Relationship Id="rId56" Type="http://schemas.openxmlformats.org/officeDocument/2006/relationships/customXml" Target="../ink/ink287.xml"/><Relationship Id="rId64" Type="http://schemas.openxmlformats.org/officeDocument/2006/relationships/customXml" Target="../ink/ink291.xml"/><Relationship Id="rId69" Type="http://schemas.openxmlformats.org/officeDocument/2006/relationships/image" Target="../media/image238.png"/><Relationship Id="rId77" Type="http://schemas.openxmlformats.org/officeDocument/2006/relationships/image" Target="../media/image242.png"/><Relationship Id="rId8" Type="http://schemas.openxmlformats.org/officeDocument/2006/relationships/customXml" Target="../ink/ink263.xml"/><Relationship Id="rId51" Type="http://schemas.openxmlformats.org/officeDocument/2006/relationships/image" Target="../media/image229.png"/><Relationship Id="rId72" Type="http://schemas.openxmlformats.org/officeDocument/2006/relationships/customXml" Target="../ink/ink295.xml"/><Relationship Id="rId80" Type="http://schemas.openxmlformats.org/officeDocument/2006/relationships/customXml" Target="../ink/ink299.xml"/><Relationship Id="rId3" Type="http://schemas.openxmlformats.org/officeDocument/2006/relationships/image" Target="../media/image206.png"/><Relationship Id="rId12" Type="http://schemas.openxmlformats.org/officeDocument/2006/relationships/customXml" Target="../ink/ink265.xml"/><Relationship Id="rId17" Type="http://schemas.openxmlformats.org/officeDocument/2006/relationships/image" Target="../media/image212.png"/><Relationship Id="rId25" Type="http://schemas.openxmlformats.org/officeDocument/2006/relationships/image" Target="../media/image216.png"/><Relationship Id="rId33" Type="http://schemas.openxmlformats.org/officeDocument/2006/relationships/image" Target="../media/image220.png"/><Relationship Id="rId38" Type="http://schemas.openxmlformats.org/officeDocument/2006/relationships/customXml" Target="../ink/ink278.xml"/><Relationship Id="rId46" Type="http://schemas.openxmlformats.org/officeDocument/2006/relationships/customXml" Target="../ink/ink282.xml"/><Relationship Id="rId59" Type="http://schemas.openxmlformats.org/officeDocument/2006/relationships/image" Target="../media/image233.png"/><Relationship Id="rId67" Type="http://schemas.openxmlformats.org/officeDocument/2006/relationships/image" Target="../media/image237.png"/><Relationship Id="rId20" Type="http://schemas.openxmlformats.org/officeDocument/2006/relationships/customXml" Target="../ink/ink269.xml"/><Relationship Id="rId41" Type="http://schemas.openxmlformats.org/officeDocument/2006/relationships/image" Target="../media/image224.png"/><Relationship Id="rId54" Type="http://schemas.openxmlformats.org/officeDocument/2006/relationships/customXml" Target="../ink/ink286.xml"/><Relationship Id="rId62" Type="http://schemas.openxmlformats.org/officeDocument/2006/relationships/customXml" Target="../ink/ink290.xml"/><Relationship Id="rId70" Type="http://schemas.openxmlformats.org/officeDocument/2006/relationships/customXml" Target="../ink/ink294.xml"/><Relationship Id="rId75" Type="http://schemas.openxmlformats.org/officeDocument/2006/relationships/image" Target="../media/image241.png"/><Relationship Id="rId83" Type="http://schemas.openxmlformats.org/officeDocument/2006/relationships/image" Target="../media/image24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62.xml"/><Relationship Id="rId15" Type="http://schemas.openxmlformats.org/officeDocument/2006/relationships/image" Target="../media/image211.png"/><Relationship Id="rId23" Type="http://schemas.openxmlformats.org/officeDocument/2006/relationships/image" Target="../media/image215.png"/><Relationship Id="rId28" Type="http://schemas.openxmlformats.org/officeDocument/2006/relationships/customXml" Target="../ink/ink273.xml"/><Relationship Id="rId36" Type="http://schemas.openxmlformats.org/officeDocument/2006/relationships/customXml" Target="../ink/ink277.xml"/><Relationship Id="rId49" Type="http://schemas.openxmlformats.org/officeDocument/2006/relationships/image" Target="../media/image228.png"/><Relationship Id="rId57" Type="http://schemas.openxmlformats.org/officeDocument/2006/relationships/image" Target="../media/image2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3.xml"/><Relationship Id="rId13" Type="http://schemas.openxmlformats.org/officeDocument/2006/relationships/image" Target="../media/image251.png"/><Relationship Id="rId18" Type="http://schemas.openxmlformats.org/officeDocument/2006/relationships/customXml" Target="../ink/ink308.xml"/><Relationship Id="rId3" Type="http://schemas.openxmlformats.org/officeDocument/2006/relationships/image" Target="../media/image246.png"/><Relationship Id="rId7" Type="http://schemas.openxmlformats.org/officeDocument/2006/relationships/image" Target="../media/image248.png"/><Relationship Id="rId12" Type="http://schemas.openxmlformats.org/officeDocument/2006/relationships/customXml" Target="../ink/ink305.xml"/><Relationship Id="rId17" Type="http://schemas.openxmlformats.org/officeDocument/2006/relationships/image" Target="../media/image253.png"/><Relationship Id="rId2" Type="http://schemas.openxmlformats.org/officeDocument/2006/relationships/notesSlide" Target="../notesSlides/notesSlide22.xml"/><Relationship Id="rId16" Type="http://schemas.openxmlformats.org/officeDocument/2006/relationships/customXml" Target="../ink/ink30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02.xml"/><Relationship Id="rId11" Type="http://schemas.openxmlformats.org/officeDocument/2006/relationships/image" Target="../media/image250.png"/><Relationship Id="rId5" Type="http://schemas.openxmlformats.org/officeDocument/2006/relationships/image" Target="../media/image247.png"/><Relationship Id="rId15" Type="http://schemas.openxmlformats.org/officeDocument/2006/relationships/image" Target="../media/image252.png"/><Relationship Id="rId10" Type="http://schemas.openxmlformats.org/officeDocument/2006/relationships/customXml" Target="../ink/ink304.xml"/><Relationship Id="rId19" Type="http://schemas.openxmlformats.org/officeDocument/2006/relationships/image" Target="../media/image254.png"/><Relationship Id="rId4" Type="http://schemas.openxmlformats.org/officeDocument/2006/relationships/customXml" Target="../ink/ink301.xml"/><Relationship Id="rId9" Type="http://schemas.openxmlformats.org/officeDocument/2006/relationships/image" Target="../media/image249.png"/><Relationship Id="rId14" Type="http://schemas.openxmlformats.org/officeDocument/2006/relationships/customXml" Target="../ink/ink30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1.xml"/><Relationship Id="rId13" Type="http://schemas.openxmlformats.org/officeDocument/2006/relationships/image" Target="../media/image260.png"/><Relationship Id="rId18" Type="http://schemas.openxmlformats.org/officeDocument/2006/relationships/customXml" Target="../ink/ink316.xml"/><Relationship Id="rId26" Type="http://schemas.openxmlformats.org/officeDocument/2006/relationships/customXml" Target="../ink/ink320.xml"/><Relationship Id="rId39" Type="http://schemas.openxmlformats.org/officeDocument/2006/relationships/image" Target="../media/image273.png"/><Relationship Id="rId3" Type="http://schemas.openxmlformats.org/officeDocument/2006/relationships/image" Target="../media/image255.png"/><Relationship Id="rId21" Type="http://schemas.openxmlformats.org/officeDocument/2006/relationships/image" Target="../media/image264.png"/><Relationship Id="rId34" Type="http://schemas.openxmlformats.org/officeDocument/2006/relationships/customXml" Target="../ink/ink324.xml"/><Relationship Id="rId42" Type="http://schemas.openxmlformats.org/officeDocument/2006/relationships/customXml" Target="../ink/ink328.xml"/><Relationship Id="rId7" Type="http://schemas.openxmlformats.org/officeDocument/2006/relationships/image" Target="../media/image257.png"/><Relationship Id="rId12" Type="http://schemas.openxmlformats.org/officeDocument/2006/relationships/customXml" Target="../ink/ink313.xml"/><Relationship Id="rId17" Type="http://schemas.openxmlformats.org/officeDocument/2006/relationships/image" Target="../media/image262.png"/><Relationship Id="rId25" Type="http://schemas.openxmlformats.org/officeDocument/2006/relationships/image" Target="../media/image266.png"/><Relationship Id="rId33" Type="http://schemas.openxmlformats.org/officeDocument/2006/relationships/image" Target="../media/image270.png"/><Relationship Id="rId38" Type="http://schemas.openxmlformats.org/officeDocument/2006/relationships/customXml" Target="../ink/ink326.xml"/><Relationship Id="rId2" Type="http://schemas.openxmlformats.org/officeDocument/2006/relationships/notesSlide" Target="../notesSlides/notesSlide23.xml"/><Relationship Id="rId16" Type="http://schemas.openxmlformats.org/officeDocument/2006/relationships/customXml" Target="../ink/ink315.xml"/><Relationship Id="rId20" Type="http://schemas.openxmlformats.org/officeDocument/2006/relationships/customXml" Target="../ink/ink317.xml"/><Relationship Id="rId29" Type="http://schemas.openxmlformats.org/officeDocument/2006/relationships/image" Target="../media/image268.png"/><Relationship Id="rId41" Type="http://schemas.openxmlformats.org/officeDocument/2006/relationships/image" Target="../media/image27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10.xml"/><Relationship Id="rId11" Type="http://schemas.openxmlformats.org/officeDocument/2006/relationships/image" Target="../media/image259.png"/><Relationship Id="rId24" Type="http://schemas.openxmlformats.org/officeDocument/2006/relationships/customXml" Target="../ink/ink319.xml"/><Relationship Id="rId32" Type="http://schemas.openxmlformats.org/officeDocument/2006/relationships/customXml" Target="../ink/ink323.xml"/><Relationship Id="rId37" Type="http://schemas.openxmlformats.org/officeDocument/2006/relationships/image" Target="../media/image272.png"/><Relationship Id="rId40" Type="http://schemas.openxmlformats.org/officeDocument/2006/relationships/customXml" Target="../ink/ink327.xml"/><Relationship Id="rId5" Type="http://schemas.openxmlformats.org/officeDocument/2006/relationships/image" Target="../media/image256.png"/><Relationship Id="rId15" Type="http://schemas.openxmlformats.org/officeDocument/2006/relationships/image" Target="../media/image261.png"/><Relationship Id="rId23" Type="http://schemas.openxmlformats.org/officeDocument/2006/relationships/image" Target="../media/image265.png"/><Relationship Id="rId28" Type="http://schemas.openxmlformats.org/officeDocument/2006/relationships/customXml" Target="../ink/ink321.xml"/><Relationship Id="rId36" Type="http://schemas.openxmlformats.org/officeDocument/2006/relationships/customXml" Target="../ink/ink325.xml"/><Relationship Id="rId10" Type="http://schemas.openxmlformats.org/officeDocument/2006/relationships/customXml" Target="../ink/ink312.xml"/><Relationship Id="rId19" Type="http://schemas.openxmlformats.org/officeDocument/2006/relationships/image" Target="../media/image263.png"/><Relationship Id="rId31" Type="http://schemas.openxmlformats.org/officeDocument/2006/relationships/image" Target="../media/image269.png"/><Relationship Id="rId4" Type="http://schemas.openxmlformats.org/officeDocument/2006/relationships/customXml" Target="../ink/ink309.xml"/><Relationship Id="rId9" Type="http://schemas.openxmlformats.org/officeDocument/2006/relationships/image" Target="../media/image258.png"/><Relationship Id="rId14" Type="http://schemas.openxmlformats.org/officeDocument/2006/relationships/customXml" Target="../ink/ink314.xml"/><Relationship Id="rId22" Type="http://schemas.openxmlformats.org/officeDocument/2006/relationships/customXml" Target="../ink/ink318.xml"/><Relationship Id="rId27" Type="http://schemas.openxmlformats.org/officeDocument/2006/relationships/image" Target="../media/image267.png"/><Relationship Id="rId30" Type="http://schemas.openxmlformats.org/officeDocument/2006/relationships/customXml" Target="../ink/ink322.xml"/><Relationship Id="rId35" Type="http://schemas.openxmlformats.org/officeDocument/2006/relationships/image" Target="../media/image271.png"/><Relationship Id="rId43" Type="http://schemas.openxmlformats.org/officeDocument/2006/relationships/image" Target="../media/image27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2.xml"/><Relationship Id="rId13" Type="http://schemas.openxmlformats.org/officeDocument/2006/relationships/image" Target="../media/image281.png"/><Relationship Id="rId18" Type="http://schemas.openxmlformats.org/officeDocument/2006/relationships/customXml" Target="../ink/ink337.xml"/><Relationship Id="rId26" Type="http://schemas.openxmlformats.org/officeDocument/2006/relationships/customXml" Target="../ink/ink341.xml"/><Relationship Id="rId3" Type="http://schemas.openxmlformats.org/officeDocument/2006/relationships/image" Target="../media/image276.png"/><Relationship Id="rId21" Type="http://schemas.openxmlformats.org/officeDocument/2006/relationships/image" Target="../media/image285.png"/><Relationship Id="rId7" Type="http://schemas.openxmlformats.org/officeDocument/2006/relationships/image" Target="../media/image278.png"/><Relationship Id="rId12" Type="http://schemas.openxmlformats.org/officeDocument/2006/relationships/customXml" Target="../ink/ink334.xml"/><Relationship Id="rId17" Type="http://schemas.openxmlformats.org/officeDocument/2006/relationships/image" Target="../media/image283.png"/><Relationship Id="rId25" Type="http://schemas.openxmlformats.org/officeDocument/2006/relationships/image" Target="../media/image287.png"/><Relationship Id="rId2" Type="http://schemas.openxmlformats.org/officeDocument/2006/relationships/customXml" Target="../ink/ink329.xml"/><Relationship Id="rId16" Type="http://schemas.openxmlformats.org/officeDocument/2006/relationships/customXml" Target="../ink/ink336.xml"/><Relationship Id="rId20" Type="http://schemas.openxmlformats.org/officeDocument/2006/relationships/customXml" Target="../ink/ink338.xml"/><Relationship Id="rId29" Type="http://schemas.openxmlformats.org/officeDocument/2006/relationships/image" Target="../media/image28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31.xml"/><Relationship Id="rId11" Type="http://schemas.openxmlformats.org/officeDocument/2006/relationships/image" Target="../media/image280.png"/><Relationship Id="rId24" Type="http://schemas.openxmlformats.org/officeDocument/2006/relationships/customXml" Target="../ink/ink340.xml"/><Relationship Id="rId5" Type="http://schemas.openxmlformats.org/officeDocument/2006/relationships/image" Target="../media/image277.png"/><Relationship Id="rId15" Type="http://schemas.openxmlformats.org/officeDocument/2006/relationships/image" Target="../media/image282.png"/><Relationship Id="rId23" Type="http://schemas.openxmlformats.org/officeDocument/2006/relationships/image" Target="../media/image286.png"/><Relationship Id="rId28" Type="http://schemas.openxmlformats.org/officeDocument/2006/relationships/customXml" Target="../ink/ink342.xml"/><Relationship Id="rId10" Type="http://schemas.openxmlformats.org/officeDocument/2006/relationships/customXml" Target="../ink/ink333.xml"/><Relationship Id="rId19" Type="http://schemas.openxmlformats.org/officeDocument/2006/relationships/image" Target="../media/image284.png"/><Relationship Id="rId31" Type="http://schemas.openxmlformats.org/officeDocument/2006/relationships/image" Target="../media/image290.png"/><Relationship Id="rId4" Type="http://schemas.openxmlformats.org/officeDocument/2006/relationships/customXml" Target="../ink/ink330.xml"/><Relationship Id="rId9" Type="http://schemas.openxmlformats.org/officeDocument/2006/relationships/image" Target="../media/image279.png"/><Relationship Id="rId14" Type="http://schemas.openxmlformats.org/officeDocument/2006/relationships/customXml" Target="../ink/ink335.xml"/><Relationship Id="rId22" Type="http://schemas.openxmlformats.org/officeDocument/2006/relationships/customXml" Target="../ink/ink339.xml"/><Relationship Id="rId27" Type="http://schemas.openxmlformats.org/officeDocument/2006/relationships/image" Target="../media/image288.png"/><Relationship Id="rId30" Type="http://schemas.openxmlformats.org/officeDocument/2006/relationships/customXml" Target="../ink/ink343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6.png"/><Relationship Id="rId18" Type="http://schemas.openxmlformats.org/officeDocument/2006/relationships/customXml" Target="../ink/ink352.xml"/><Relationship Id="rId26" Type="http://schemas.openxmlformats.org/officeDocument/2006/relationships/customXml" Target="../ink/ink356.xml"/><Relationship Id="rId39" Type="http://schemas.openxmlformats.org/officeDocument/2006/relationships/image" Target="../media/image309.png"/><Relationship Id="rId21" Type="http://schemas.openxmlformats.org/officeDocument/2006/relationships/image" Target="../media/image300.png"/><Relationship Id="rId34" Type="http://schemas.openxmlformats.org/officeDocument/2006/relationships/customXml" Target="../ink/ink360.xml"/><Relationship Id="rId42" Type="http://schemas.openxmlformats.org/officeDocument/2006/relationships/customXml" Target="../ink/ink364.xml"/><Relationship Id="rId47" Type="http://schemas.openxmlformats.org/officeDocument/2006/relationships/image" Target="../media/image313.png"/><Relationship Id="rId50" Type="http://schemas.openxmlformats.org/officeDocument/2006/relationships/customXml" Target="../ink/ink368.xml"/><Relationship Id="rId55" Type="http://schemas.openxmlformats.org/officeDocument/2006/relationships/image" Target="../media/image317.png"/><Relationship Id="rId7" Type="http://schemas.openxmlformats.org/officeDocument/2006/relationships/image" Target="../media/image293.png"/><Relationship Id="rId12" Type="http://schemas.openxmlformats.org/officeDocument/2006/relationships/customXml" Target="../ink/ink349.xml"/><Relationship Id="rId17" Type="http://schemas.openxmlformats.org/officeDocument/2006/relationships/image" Target="../media/image298.png"/><Relationship Id="rId25" Type="http://schemas.openxmlformats.org/officeDocument/2006/relationships/image" Target="../media/image302.png"/><Relationship Id="rId33" Type="http://schemas.openxmlformats.org/officeDocument/2006/relationships/image" Target="../media/image306.png"/><Relationship Id="rId38" Type="http://schemas.openxmlformats.org/officeDocument/2006/relationships/customXml" Target="../ink/ink362.xml"/><Relationship Id="rId46" Type="http://schemas.openxmlformats.org/officeDocument/2006/relationships/customXml" Target="../ink/ink366.xml"/><Relationship Id="rId2" Type="http://schemas.openxmlformats.org/officeDocument/2006/relationships/customXml" Target="../ink/ink344.xml"/><Relationship Id="rId16" Type="http://schemas.openxmlformats.org/officeDocument/2006/relationships/customXml" Target="../ink/ink351.xml"/><Relationship Id="rId20" Type="http://schemas.openxmlformats.org/officeDocument/2006/relationships/customXml" Target="../ink/ink353.xml"/><Relationship Id="rId29" Type="http://schemas.openxmlformats.org/officeDocument/2006/relationships/image" Target="../media/image304.png"/><Relationship Id="rId41" Type="http://schemas.openxmlformats.org/officeDocument/2006/relationships/image" Target="../media/image310.png"/><Relationship Id="rId54" Type="http://schemas.openxmlformats.org/officeDocument/2006/relationships/customXml" Target="../ink/ink37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46.xml"/><Relationship Id="rId11" Type="http://schemas.openxmlformats.org/officeDocument/2006/relationships/image" Target="../media/image295.png"/><Relationship Id="rId24" Type="http://schemas.openxmlformats.org/officeDocument/2006/relationships/customXml" Target="../ink/ink355.xml"/><Relationship Id="rId32" Type="http://schemas.openxmlformats.org/officeDocument/2006/relationships/customXml" Target="../ink/ink359.xml"/><Relationship Id="rId37" Type="http://schemas.openxmlformats.org/officeDocument/2006/relationships/image" Target="../media/image308.png"/><Relationship Id="rId40" Type="http://schemas.openxmlformats.org/officeDocument/2006/relationships/customXml" Target="../ink/ink363.xml"/><Relationship Id="rId45" Type="http://schemas.openxmlformats.org/officeDocument/2006/relationships/image" Target="../media/image312.png"/><Relationship Id="rId53" Type="http://schemas.openxmlformats.org/officeDocument/2006/relationships/image" Target="../media/image316.png"/><Relationship Id="rId5" Type="http://schemas.openxmlformats.org/officeDocument/2006/relationships/image" Target="../media/image292.png"/><Relationship Id="rId15" Type="http://schemas.openxmlformats.org/officeDocument/2006/relationships/image" Target="../media/image297.png"/><Relationship Id="rId23" Type="http://schemas.openxmlformats.org/officeDocument/2006/relationships/image" Target="../media/image301.png"/><Relationship Id="rId28" Type="http://schemas.openxmlformats.org/officeDocument/2006/relationships/customXml" Target="../ink/ink357.xml"/><Relationship Id="rId36" Type="http://schemas.openxmlformats.org/officeDocument/2006/relationships/customXml" Target="../ink/ink361.xml"/><Relationship Id="rId49" Type="http://schemas.openxmlformats.org/officeDocument/2006/relationships/image" Target="../media/image314.png"/><Relationship Id="rId10" Type="http://schemas.openxmlformats.org/officeDocument/2006/relationships/customXml" Target="../ink/ink348.xml"/><Relationship Id="rId19" Type="http://schemas.openxmlformats.org/officeDocument/2006/relationships/image" Target="../media/image299.png"/><Relationship Id="rId31" Type="http://schemas.openxmlformats.org/officeDocument/2006/relationships/image" Target="../media/image305.png"/><Relationship Id="rId44" Type="http://schemas.openxmlformats.org/officeDocument/2006/relationships/customXml" Target="../ink/ink365.xml"/><Relationship Id="rId52" Type="http://schemas.openxmlformats.org/officeDocument/2006/relationships/customXml" Target="../ink/ink369.xml"/><Relationship Id="rId4" Type="http://schemas.openxmlformats.org/officeDocument/2006/relationships/customXml" Target="../ink/ink345.xml"/><Relationship Id="rId9" Type="http://schemas.openxmlformats.org/officeDocument/2006/relationships/image" Target="../media/image294.png"/><Relationship Id="rId14" Type="http://schemas.openxmlformats.org/officeDocument/2006/relationships/customXml" Target="../ink/ink350.xml"/><Relationship Id="rId22" Type="http://schemas.openxmlformats.org/officeDocument/2006/relationships/customXml" Target="../ink/ink354.xml"/><Relationship Id="rId27" Type="http://schemas.openxmlformats.org/officeDocument/2006/relationships/image" Target="../media/image303.png"/><Relationship Id="rId30" Type="http://schemas.openxmlformats.org/officeDocument/2006/relationships/customXml" Target="../ink/ink358.xml"/><Relationship Id="rId35" Type="http://schemas.openxmlformats.org/officeDocument/2006/relationships/image" Target="../media/image307.png"/><Relationship Id="rId43" Type="http://schemas.openxmlformats.org/officeDocument/2006/relationships/image" Target="../media/image311.png"/><Relationship Id="rId48" Type="http://schemas.openxmlformats.org/officeDocument/2006/relationships/customXml" Target="../ink/ink367.xml"/><Relationship Id="rId8" Type="http://schemas.openxmlformats.org/officeDocument/2006/relationships/customXml" Target="../ink/ink347.xml"/><Relationship Id="rId51" Type="http://schemas.openxmlformats.org/officeDocument/2006/relationships/image" Target="../media/image315.png"/><Relationship Id="rId3" Type="http://schemas.openxmlformats.org/officeDocument/2006/relationships/image" Target="../media/image29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4.xml"/><Relationship Id="rId13" Type="http://schemas.openxmlformats.org/officeDocument/2006/relationships/image" Target="../media/image323.png"/><Relationship Id="rId18" Type="http://schemas.openxmlformats.org/officeDocument/2006/relationships/customXml" Target="../ink/ink379.xml"/><Relationship Id="rId26" Type="http://schemas.openxmlformats.org/officeDocument/2006/relationships/customXml" Target="../ink/ink383.xml"/><Relationship Id="rId3" Type="http://schemas.openxmlformats.org/officeDocument/2006/relationships/image" Target="../media/image318.png"/><Relationship Id="rId21" Type="http://schemas.openxmlformats.org/officeDocument/2006/relationships/image" Target="../media/image327.png"/><Relationship Id="rId34" Type="http://schemas.openxmlformats.org/officeDocument/2006/relationships/customXml" Target="../ink/ink387.xml"/><Relationship Id="rId7" Type="http://schemas.openxmlformats.org/officeDocument/2006/relationships/image" Target="../media/image320.png"/><Relationship Id="rId12" Type="http://schemas.openxmlformats.org/officeDocument/2006/relationships/customXml" Target="../ink/ink376.xml"/><Relationship Id="rId17" Type="http://schemas.openxmlformats.org/officeDocument/2006/relationships/image" Target="../media/image325.png"/><Relationship Id="rId25" Type="http://schemas.openxmlformats.org/officeDocument/2006/relationships/image" Target="../media/image329.png"/><Relationship Id="rId33" Type="http://schemas.openxmlformats.org/officeDocument/2006/relationships/image" Target="../media/image333.png"/><Relationship Id="rId2" Type="http://schemas.openxmlformats.org/officeDocument/2006/relationships/customXml" Target="../ink/ink371.xml"/><Relationship Id="rId16" Type="http://schemas.openxmlformats.org/officeDocument/2006/relationships/customXml" Target="../ink/ink378.xml"/><Relationship Id="rId20" Type="http://schemas.openxmlformats.org/officeDocument/2006/relationships/customXml" Target="../ink/ink380.xml"/><Relationship Id="rId29" Type="http://schemas.openxmlformats.org/officeDocument/2006/relationships/image" Target="../media/image33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73.xml"/><Relationship Id="rId11" Type="http://schemas.openxmlformats.org/officeDocument/2006/relationships/image" Target="../media/image322.png"/><Relationship Id="rId24" Type="http://schemas.openxmlformats.org/officeDocument/2006/relationships/customXml" Target="../ink/ink382.xml"/><Relationship Id="rId32" Type="http://schemas.openxmlformats.org/officeDocument/2006/relationships/customXml" Target="../ink/ink386.xml"/><Relationship Id="rId5" Type="http://schemas.openxmlformats.org/officeDocument/2006/relationships/image" Target="../media/image319.png"/><Relationship Id="rId15" Type="http://schemas.openxmlformats.org/officeDocument/2006/relationships/image" Target="../media/image324.png"/><Relationship Id="rId23" Type="http://schemas.openxmlformats.org/officeDocument/2006/relationships/image" Target="../media/image328.png"/><Relationship Id="rId28" Type="http://schemas.openxmlformats.org/officeDocument/2006/relationships/customXml" Target="../ink/ink384.xml"/><Relationship Id="rId10" Type="http://schemas.openxmlformats.org/officeDocument/2006/relationships/customXml" Target="../ink/ink375.xml"/><Relationship Id="rId19" Type="http://schemas.openxmlformats.org/officeDocument/2006/relationships/image" Target="../media/image326.png"/><Relationship Id="rId31" Type="http://schemas.openxmlformats.org/officeDocument/2006/relationships/image" Target="../media/image332.png"/><Relationship Id="rId4" Type="http://schemas.openxmlformats.org/officeDocument/2006/relationships/customXml" Target="../ink/ink372.xml"/><Relationship Id="rId9" Type="http://schemas.openxmlformats.org/officeDocument/2006/relationships/image" Target="../media/image321.png"/><Relationship Id="rId14" Type="http://schemas.openxmlformats.org/officeDocument/2006/relationships/customXml" Target="../ink/ink377.xml"/><Relationship Id="rId22" Type="http://schemas.openxmlformats.org/officeDocument/2006/relationships/customXml" Target="../ink/ink381.xml"/><Relationship Id="rId27" Type="http://schemas.openxmlformats.org/officeDocument/2006/relationships/image" Target="../media/image330.png"/><Relationship Id="rId30" Type="http://schemas.openxmlformats.org/officeDocument/2006/relationships/customXml" Target="../ink/ink385.xml"/><Relationship Id="rId35" Type="http://schemas.openxmlformats.org/officeDocument/2006/relationships/image" Target="../media/image3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6.png"/><Relationship Id="rId4" Type="http://schemas.openxmlformats.org/officeDocument/2006/relationships/customXml" Target="../ink/ink38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9.png"/><Relationship Id="rId13" Type="http://schemas.openxmlformats.org/officeDocument/2006/relationships/customXml" Target="../ink/ink394.xml"/><Relationship Id="rId3" Type="http://schemas.openxmlformats.org/officeDocument/2006/relationships/customXml" Target="../ink/ink389.xml"/><Relationship Id="rId7" Type="http://schemas.openxmlformats.org/officeDocument/2006/relationships/customXml" Target="../ink/ink391.xml"/><Relationship Id="rId12" Type="http://schemas.openxmlformats.org/officeDocument/2006/relationships/image" Target="../media/image341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3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8.png"/><Relationship Id="rId11" Type="http://schemas.openxmlformats.org/officeDocument/2006/relationships/customXml" Target="../ink/ink393.xml"/><Relationship Id="rId5" Type="http://schemas.openxmlformats.org/officeDocument/2006/relationships/customXml" Target="../ink/ink390.xml"/><Relationship Id="rId15" Type="http://schemas.openxmlformats.org/officeDocument/2006/relationships/customXml" Target="../ink/ink395.xml"/><Relationship Id="rId10" Type="http://schemas.openxmlformats.org/officeDocument/2006/relationships/image" Target="../media/image340.png"/><Relationship Id="rId4" Type="http://schemas.openxmlformats.org/officeDocument/2006/relationships/image" Target="../media/image337.png"/><Relationship Id="rId9" Type="http://schemas.openxmlformats.org/officeDocument/2006/relationships/customXml" Target="../ink/ink392.xml"/><Relationship Id="rId14" Type="http://schemas.openxmlformats.org/officeDocument/2006/relationships/image" Target="../media/image34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7.png"/><Relationship Id="rId13" Type="http://schemas.openxmlformats.org/officeDocument/2006/relationships/customXml" Target="../ink/ink400.xml"/><Relationship Id="rId18" Type="http://schemas.openxmlformats.org/officeDocument/2006/relationships/image" Target="../media/image352.png"/><Relationship Id="rId26" Type="http://schemas.openxmlformats.org/officeDocument/2006/relationships/image" Target="../media/image356.png"/><Relationship Id="rId3" Type="http://schemas.openxmlformats.org/officeDocument/2006/relationships/image" Target="../media/image344.png"/><Relationship Id="rId21" Type="http://schemas.openxmlformats.org/officeDocument/2006/relationships/customXml" Target="../ink/ink404.xml"/><Relationship Id="rId34" Type="http://schemas.openxmlformats.org/officeDocument/2006/relationships/image" Target="../media/image360.png"/><Relationship Id="rId7" Type="http://schemas.openxmlformats.org/officeDocument/2006/relationships/customXml" Target="../ink/ink397.xml"/><Relationship Id="rId12" Type="http://schemas.openxmlformats.org/officeDocument/2006/relationships/image" Target="../media/image349.png"/><Relationship Id="rId17" Type="http://schemas.openxmlformats.org/officeDocument/2006/relationships/customXml" Target="../ink/ink402.xml"/><Relationship Id="rId25" Type="http://schemas.openxmlformats.org/officeDocument/2006/relationships/customXml" Target="../ink/ink406.xml"/><Relationship Id="rId33" Type="http://schemas.openxmlformats.org/officeDocument/2006/relationships/customXml" Target="../ink/ink410.xml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351.png"/><Relationship Id="rId20" Type="http://schemas.openxmlformats.org/officeDocument/2006/relationships/image" Target="../media/image353.png"/><Relationship Id="rId29" Type="http://schemas.openxmlformats.org/officeDocument/2006/relationships/customXml" Target="../ink/ink40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6.png"/><Relationship Id="rId11" Type="http://schemas.openxmlformats.org/officeDocument/2006/relationships/customXml" Target="../ink/ink399.xml"/><Relationship Id="rId24" Type="http://schemas.openxmlformats.org/officeDocument/2006/relationships/image" Target="../media/image355.png"/><Relationship Id="rId32" Type="http://schemas.openxmlformats.org/officeDocument/2006/relationships/image" Target="../media/image359.png"/><Relationship Id="rId5" Type="http://schemas.openxmlformats.org/officeDocument/2006/relationships/customXml" Target="../ink/ink396.xml"/><Relationship Id="rId15" Type="http://schemas.openxmlformats.org/officeDocument/2006/relationships/customXml" Target="../ink/ink401.xml"/><Relationship Id="rId23" Type="http://schemas.openxmlformats.org/officeDocument/2006/relationships/customXml" Target="../ink/ink405.xml"/><Relationship Id="rId28" Type="http://schemas.openxmlformats.org/officeDocument/2006/relationships/image" Target="../media/image357.png"/><Relationship Id="rId10" Type="http://schemas.openxmlformats.org/officeDocument/2006/relationships/image" Target="../media/image348.png"/><Relationship Id="rId19" Type="http://schemas.openxmlformats.org/officeDocument/2006/relationships/customXml" Target="../ink/ink403.xml"/><Relationship Id="rId31" Type="http://schemas.openxmlformats.org/officeDocument/2006/relationships/customXml" Target="../ink/ink409.xml"/><Relationship Id="rId4" Type="http://schemas.openxmlformats.org/officeDocument/2006/relationships/image" Target="../media/image345.png"/><Relationship Id="rId9" Type="http://schemas.openxmlformats.org/officeDocument/2006/relationships/customXml" Target="../ink/ink398.xml"/><Relationship Id="rId14" Type="http://schemas.openxmlformats.org/officeDocument/2006/relationships/image" Target="../media/image350.png"/><Relationship Id="rId22" Type="http://schemas.openxmlformats.org/officeDocument/2006/relationships/image" Target="../media/image354.png"/><Relationship Id="rId27" Type="http://schemas.openxmlformats.org/officeDocument/2006/relationships/customXml" Target="../ink/ink407.xml"/><Relationship Id="rId30" Type="http://schemas.openxmlformats.org/officeDocument/2006/relationships/image" Target="../media/image35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3.png"/><Relationship Id="rId13" Type="http://schemas.openxmlformats.org/officeDocument/2006/relationships/customXml" Target="../ink/ink416.xml"/><Relationship Id="rId18" Type="http://schemas.openxmlformats.org/officeDocument/2006/relationships/image" Target="../media/image368.png"/><Relationship Id="rId26" Type="http://schemas.openxmlformats.org/officeDocument/2006/relationships/image" Target="../media/image372.png"/><Relationship Id="rId3" Type="http://schemas.openxmlformats.org/officeDocument/2006/relationships/customXml" Target="../ink/ink411.xml"/><Relationship Id="rId21" Type="http://schemas.openxmlformats.org/officeDocument/2006/relationships/customXml" Target="../ink/ink420.xml"/><Relationship Id="rId7" Type="http://schemas.openxmlformats.org/officeDocument/2006/relationships/customXml" Target="../ink/ink413.xml"/><Relationship Id="rId12" Type="http://schemas.openxmlformats.org/officeDocument/2006/relationships/image" Target="../media/image365.png"/><Relationship Id="rId17" Type="http://schemas.openxmlformats.org/officeDocument/2006/relationships/customXml" Target="../ink/ink418.xml"/><Relationship Id="rId25" Type="http://schemas.openxmlformats.org/officeDocument/2006/relationships/customXml" Target="../ink/ink422.xml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367.png"/><Relationship Id="rId20" Type="http://schemas.openxmlformats.org/officeDocument/2006/relationships/image" Target="../media/image369.png"/><Relationship Id="rId29" Type="http://schemas.openxmlformats.org/officeDocument/2006/relationships/customXml" Target="../ink/ink4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2.png"/><Relationship Id="rId11" Type="http://schemas.openxmlformats.org/officeDocument/2006/relationships/customXml" Target="../ink/ink415.xml"/><Relationship Id="rId24" Type="http://schemas.openxmlformats.org/officeDocument/2006/relationships/image" Target="../media/image371.png"/><Relationship Id="rId32" Type="http://schemas.openxmlformats.org/officeDocument/2006/relationships/image" Target="../media/image375.png"/><Relationship Id="rId5" Type="http://schemas.openxmlformats.org/officeDocument/2006/relationships/customXml" Target="../ink/ink412.xml"/><Relationship Id="rId15" Type="http://schemas.openxmlformats.org/officeDocument/2006/relationships/customXml" Target="../ink/ink417.xml"/><Relationship Id="rId23" Type="http://schemas.openxmlformats.org/officeDocument/2006/relationships/customXml" Target="../ink/ink421.xml"/><Relationship Id="rId28" Type="http://schemas.openxmlformats.org/officeDocument/2006/relationships/image" Target="../media/image373.png"/><Relationship Id="rId10" Type="http://schemas.openxmlformats.org/officeDocument/2006/relationships/image" Target="../media/image364.png"/><Relationship Id="rId19" Type="http://schemas.openxmlformats.org/officeDocument/2006/relationships/customXml" Target="../ink/ink419.xml"/><Relationship Id="rId31" Type="http://schemas.openxmlformats.org/officeDocument/2006/relationships/customXml" Target="../ink/ink425.xml"/><Relationship Id="rId4" Type="http://schemas.openxmlformats.org/officeDocument/2006/relationships/image" Target="../media/image361.png"/><Relationship Id="rId9" Type="http://schemas.openxmlformats.org/officeDocument/2006/relationships/customXml" Target="../ink/ink414.xml"/><Relationship Id="rId14" Type="http://schemas.openxmlformats.org/officeDocument/2006/relationships/image" Target="../media/image366.png"/><Relationship Id="rId22" Type="http://schemas.openxmlformats.org/officeDocument/2006/relationships/image" Target="../media/image370.png"/><Relationship Id="rId27" Type="http://schemas.openxmlformats.org/officeDocument/2006/relationships/customXml" Target="../ink/ink423.xml"/><Relationship Id="rId30" Type="http://schemas.openxmlformats.org/officeDocument/2006/relationships/image" Target="../media/image37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8.xml"/><Relationship Id="rId13" Type="http://schemas.openxmlformats.org/officeDocument/2006/relationships/image" Target="../media/image381.png"/><Relationship Id="rId18" Type="http://schemas.openxmlformats.org/officeDocument/2006/relationships/customXml" Target="../ink/ink433.xml"/><Relationship Id="rId3" Type="http://schemas.openxmlformats.org/officeDocument/2006/relationships/image" Target="../media/image376.png"/><Relationship Id="rId21" Type="http://schemas.openxmlformats.org/officeDocument/2006/relationships/image" Target="../media/image385.png"/><Relationship Id="rId7" Type="http://schemas.openxmlformats.org/officeDocument/2006/relationships/image" Target="../media/image378.png"/><Relationship Id="rId12" Type="http://schemas.openxmlformats.org/officeDocument/2006/relationships/customXml" Target="../ink/ink430.xml"/><Relationship Id="rId17" Type="http://schemas.openxmlformats.org/officeDocument/2006/relationships/image" Target="../media/image383.png"/><Relationship Id="rId2" Type="http://schemas.openxmlformats.org/officeDocument/2006/relationships/notesSlide" Target="../notesSlides/notesSlide28.xml"/><Relationship Id="rId16" Type="http://schemas.openxmlformats.org/officeDocument/2006/relationships/customXml" Target="../ink/ink432.xml"/><Relationship Id="rId20" Type="http://schemas.openxmlformats.org/officeDocument/2006/relationships/customXml" Target="../ink/ink43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27.xml"/><Relationship Id="rId11" Type="http://schemas.openxmlformats.org/officeDocument/2006/relationships/image" Target="../media/image380.png"/><Relationship Id="rId5" Type="http://schemas.openxmlformats.org/officeDocument/2006/relationships/image" Target="../media/image377.png"/><Relationship Id="rId15" Type="http://schemas.openxmlformats.org/officeDocument/2006/relationships/image" Target="../media/image382.png"/><Relationship Id="rId23" Type="http://schemas.openxmlformats.org/officeDocument/2006/relationships/image" Target="../media/image386.png"/><Relationship Id="rId10" Type="http://schemas.openxmlformats.org/officeDocument/2006/relationships/customXml" Target="../ink/ink429.xml"/><Relationship Id="rId19" Type="http://schemas.openxmlformats.org/officeDocument/2006/relationships/image" Target="../media/image384.png"/><Relationship Id="rId4" Type="http://schemas.openxmlformats.org/officeDocument/2006/relationships/customXml" Target="../ink/ink426.xml"/><Relationship Id="rId9" Type="http://schemas.openxmlformats.org/officeDocument/2006/relationships/image" Target="../media/image379.png"/><Relationship Id="rId14" Type="http://schemas.openxmlformats.org/officeDocument/2006/relationships/customXml" Target="../ink/ink431.xml"/><Relationship Id="rId22" Type="http://schemas.openxmlformats.org/officeDocument/2006/relationships/customXml" Target="../ink/ink43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8.xml"/><Relationship Id="rId13" Type="http://schemas.openxmlformats.org/officeDocument/2006/relationships/image" Target="../media/image391.png"/><Relationship Id="rId18" Type="http://schemas.openxmlformats.org/officeDocument/2006/relationships/customXml" Target="../ink/ink443.xml"/><Relationship Id="rId26" Type="http://schemas.openxmlformats.org/officeDocument/2006/relationships/customXml" Target="../ink/ink447.xml"/><Relationship Id="rId39" Type="http://schemas.openxmlformats.org/officeDocument/2006/relationships/image" Target="../media/image404.png"/><Relationship Id="rId3" Type="http://schemas.openxmlformats.org/officeDocument/2006/relationships/image" Target="../media/image376.png"/><Relationship Id="rId21" Type="http://schemas.openxmlformats.org/officeDocument/2006/relationships/image" Target="../media/image395.png"/><Relationship Id="rId34" Type="http://schemas.openxmlformats.org/officeDocument/2006/relationships/customXml" Target="../ink/ink451.xml"/><Relationship Id="rId7" Type="http://schemas.openxmlformats.org/officeDocument/2006/relationships/image" Target="../media/image388.png"/><Relationship Id="rId12" Type="http://schemas.openxmlformats.org/officeDocument/2006/relationships/customXml" Target="../ink/ink440.xml"/><Relationship Id="rId17" Type="http://schemas.openxmlformats.org/officeDocument/2006/relationships/image" Target="../media/image393.png"/><Relationship Id="rId25" Type="http://schemas.openxmlformats.org/officeDocument/2006/relationships/image" Target="../media/image397.png"/><Relationship Id="rId33" Type="http://schemas.openxmlformats.org/officeDocument/2006/relationships/image" Target="../media/image401.png"/><Relationship Id="rId38" Type="http://schemas.openxmlformats.org/officeDocument/2006/relationships/customXml" Target="../ink/ink453.xml"/><Relationship Id="rId2" Type="http://schemas.openxmlformats.org/officeDocument/2006/relationships/notesSlide" Target="../notesSlides/notesSlide29.xml"/><Relationship Id="rId16" Type="http://schemas.openxmlformats.org/officeDocument/2006/relationships/customXml" Target="../ink/ink442.xml"/><Relationship Id="rId20" Type="http://schemas.openxmlformats.org/officeDocument/2006/relationships/customXml" Target="../ink/ink444.xml"/><Relationship Id="rId29" Type="http://schemas.openxmlformats.org/officeDocument/2006/relationships/image" Target="../media/image39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37.xml"/><Relationship Id="rId11" Type="http://schemas.openxmlformats.org/officeDocument/2006/relationships/image" Target="../media/image390.png"/><Relationship Id="rId24" Type="http://schemas.openxmlformats.org/officeDocument/2006/relationships/customXml" Target="../ink/ink446.xml"/><Relationship Id="rId32" Type="http://schemas.openxmlformats.org/officeDocument/2006/relationships/customXml" Target="../ink/ink450.xml"/><Relationship Id="rId37" Type="http://schemas.openxmlformats.org/officeDocument/2006/relationships/image" Target="../media/image403.png"/><Relationship Id="rId5" Type="http://schemas.openxmlformats.org/officeDocument/2006/relationships/image" Target="../media/image387.png"/><Relationship Id="rId15" Type="http://schemas.openxmlformats.org/officeDocument/2006/relationships/image" Target="../media/image392.png"/><Relationship Id="rId23" Type="http://schemas.openxmlformats.org/officeDocument/2006/relationships/image" Target="../media/image396.png"/><Relationship Id="rId28" Type="http://schemas.openxmlformats.org/officeDocument/2006/relationships/customXml" Target="../ink/ink448.xml"/><Relationship Id="rId36" Type="http://schemas.openxmlformats.org/officeDocument/2006/relationships/customXml" Target="../ink/ink452.xml"/><Relationship Id="rId10" Type="http://schemas.openxmlformats.org/officeDocument/2006/relationships/customXml" Target="../ink/ink439.xml"/><Relationship Id="rId19" Type="http://schemas.openxmlformats.org/officeDocument/2006/relationships/image" Target="../media/image394.png"/><Relationship Id="rId31" Type="http://schemas.openxmlformats.org/officeDocument/2006/relationships/image" Target="../media/image400.png"/><Relationship Id="rId4" Type="http://schemas.openxmlformats.org/officeDocument/2006/relationships/customXml" Target="../ink/ink436.xml"/><Relationship Id="rId9" Type="http://schemas.openxmlformats.org/officeDocument/2006/relationships/image" Target="../media/image389.png"/><Relationship Id="rId14" Type="http://schemas.openxmlformats.org/officeDocument/2006/relationships/customXml" Target="../ink/ink441.xml"/><Relationship Id="rId22" Type="http://schemas.openxmlformats.org/officeDocument/2006/relationships/customXml" Target="../ink/ink445.xml"/><Relationship Id="rId27" Type="http://schemas.openxmlformats.org/officeDocument/2006/relationships/image" Target="../media/image398.png"/><Relationship Id="rId30" Type="http://schemas.openxmlformats.org/officeDocument/2006/relationships/customXml" Target="../ink/ink449.xml"/><Relationship Id="rId35" Type="http://schemas.openxmlformats.org/officeDocument/2006/relationships/image" Target="../media/image40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7.png"/><Relationship Id="rId13" Type="http://schemas.openxmlformats.org/officeDocument/2006/relationships/customXml" Target="../ink/ink458.xml"/><Relationship Id="rId18" Type="http://schemas.openxmlformats.org/officeDocument/2006/relationships/image" Target="../media/image412.png"/><Relationship Id="rId26" Type="http://schemas.openxmlformats.org/officeDocument/2006/relationships/image" Target="../media/image416.png"/><Relationship Id="rId39" Type="http://schemas.openxmlformats.org/officeDocument/2006/relationships/customXml" Target="../ink/ink471.xml"/><Relationship Id="rId3" Type="http://schemas.openxmlformats.org/officeDocument/2006/relationships/image" Target="../media/image405.png"/><Relationship Id="rId21" Type="http://schemas.openxmlformats.org/officeDocument/2006/relationships/customXml" Target="../ink/ink462.xml"/><Relationship Id="rId34" Type="http://schemas.openxmlformats.org/officeDocument/2006/relationships/image" Target="../media/image420.png"/><Relationship Id="rId42" Type="http://schemas.openxmlformats.org/officeDocument/2006/relationships/image" Target="../media/image424.png"/><Relationship Id="rId7" Type="http://schemas.openxmlformats.org/officeDocument/2006/relationships/customXml" Target="../ink/ink455.xml"/><Relationship Id="rId12" Type="http://schemas.openxmlformats.org/officeDocument/2006/relationships/image" Target="../media/image409.png"/><Relationship Id="rId17" Type="http://schemas.openxmlformats.org/officeDocument/2006/relationships/customXml" Target="../ink/ink460.xml"/><Relationship Id="rId25" Type="http://schemas.openxmlformats.org/officeDocument/2006/relationships/customXml" Target="../ink/ink464.xml"/><Relationship Id="rId33" Type="http://schemas.openxmlformats.org/officeDocument/2006/relationships/customXml" Target="../ink/ink468.xml"/><Relationship Id="rId38" Type="http://schemas.openxmlformats.org/officeDocument/2006/relationships/image" Target="../media/image422.png"/><Relationship Id="rId46" Type="http://schemas.openxmlformats.org/officeDocument/2006/relationships/image" Target="../media/image426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411.png"/><Relationship Id="rId20" Type="http://schemas.openxmlformats.org/officeDocument/2006/relationships/image" Target="../media/image413.png"/><Relationship Id="rId29" Type="http://schemas.openxmlformats.org/officeDocument/2006/relationships/customXml" Target="../ink/ink466.xml"/><Relationship Id="rId41" Type="http://schemas.openxmlformats.org/officeDocument/2006/relationships/customXml" Target="../ink/ink47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6.png"/><Relationship Id="rId11" Type="http://schemas.openxmlformats.org/officeDocument/2006/relationships/customXml" Target="../ink/ink457.xml"/><Relationship Id="rId24" Type="http://schemas.openxmlformats.org/officeDocument/2006/relationships/image" Target="../media/image415.png"/><Relationship Id="rId32" Type="http://schemas.openxmlformats.org/officeDocument/2006/relationships/image" Target="../media/image419.png"/><Relationship Id="rId37" Type="http://schemas.openxmlformats.org/officeDocument/2006/relationships/customXml" Target="../ink/ink470.xml"/><Relationship Id="rId40" Type="http://schemas.openxmlformats.org/officeDocument/2006/relationships/image" Target="../media/image423.png"/><Relationship Id="rId45" Type="http://schemas.openxmlformats.org/officeDocument/2006/relationships/customXml" Target="../ink/ink474.xml"/><Relationship Id="rId5" Type="http://schemas.openxmlformats.org/officeDocument/2006/relationships/customXml" Target="../ink/ink454.xml"/><Relationship Id="rId15" Type="http://schemas.openxmlformats.org/officeDocument/2006/relationships/customXml" Target="../ink/ink459.xml"/><Relationship Id="rId23" Type="http://schemas.openxmlformats.org/officeDocument/2006/relationships/customXml" Target="../ink/ink463.xml"/><Relationship Id="rId28" Type="http://schemas.openxmlformats.org/officeDocument/2006/relationships/image" Target="../media/image417.png"/><Relationship Id="rId36" Type="http://schemas.openxmlformats.org/officeDocument/2006/relationships/image" Target="../media/image421.png"/><Relationship Id="rId10" Type="http://schemas.openxmlformats.org/officeDocument/2006/relationships/image" Target="../media/image408.png"/><Relationship Id="rId19" Type="http://schemas.openxmlformats.org/officeDocument/2006/relationships/customXml" Target="../ink/ink461.xml"/><Relationship Id="rId31" Type="http://schemas.openxmlformats.org/officeDocument/2006/relationships/customXml" Target="../ink/ink467.xml"/><Relationship Id="rId44" Type="http://schemas.openxmlformats.org/officeDocument/2006/relationships/image" Target="../media/image425.png"/><Relationship Id="rId4" Type="http://schemas.openxmlformats.org/officeDocument/2006/relationships/image" Target="../media/image376.png"/><Relationship Id="rId9" Type="http://schemas.openxmlformats.org/officeDocument/2006/relationships/customXml" Target="../ink/ink456.xml"/><Relationship Id="rId14" Type="http://schemas.openxmlformats.org/officeDocument/2006/relationships/image" Target="../media/image410.png"/><Relationship Id="rId22" Type="http://schemas.openxmlformats.org/officeDocument/2006/relationships/image" Target="../media/image414.png"/><Relationship Id="rId27" Type="http://schemas.openxmlformats.org/officeDocument/2006/relationships/customXml" Target="../ink/ink465.xml"/><Relationship Id="rId30" Type="http://schemas.openxmlformats.org/officeDocument/2006/relationships/image" Target="../media/image418.png"/><Relationship Id="rId35" Type="http://schemas.openxmlformats.org/officeDocument/2006/relationships/customXml" Target="../ink/ink469.xml"/><Relationship Id="rId43" Type="http://schemas.openxmlformats.org/officeDocument/2006/relationships/customXml" Target="../ink/ink47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9.png"/><Relationship Id="rId3" Type="http://schemas.openxmlformats.org/officeDocument/2006/relationships/image" Target="../media/image427.png"/><Relationship Id="rId7" Type="http://schemas.openxmlformats.org/officeDocument/2006/relationships/customXml" Target="../ink/ink47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8.png"/><Relationship Id="rId5" Type="http://schemas.openxmlformats.org/officeDocument/2006/relationships/customXml" Target="../ink/ink475.xml"/><Relationship Id="rId10" Type="http://schemas.openxmlformats.org/officeDocument/2006/relationships/image" Target="../media/image430.png"/><Relationship Id="rId4" Type="http://schemas.openxmlformats.org/officeDocument/2006/relationships/image" Target="../media/image376.png"/><Relationship Id="rId9" Type="http://schemas.openxmlformats.org/officeDocument/2006/relationships/customXml" Target="../ink/ink47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4.png"/><Relationship Id="rId13" Type="http://schemas.openxmlformats.org/officeDocument/2006/relationships/customXml" Target="../ink/ink483.xml"/><Relationship Id="rId18" Type="http://schemas.openxmlformats.org/officeDocument/2006/relationships/image" Target="../media/image439.png"/><Relationship Id="rId26" Type="http://schemas.openxmlformats.org/officeDocument/2006/relationships/image" Target="../media/image443.png"/><Relationship Id="rId3" Type="http://schemas.openxmlformats.org/officeDocument/2006/relationships/customXml" Target="../ink/ink478.xml"/><Relationship Id="rId21" Type="http://schemas.openxmlformats.org/officeDocument/2006/relationships/customXml" Target="../ink/ink487.xml"/><Relationship Id="rId34" Type="http://schemas.openxmlformats.org/officeDocument/2006/relationships/image" Target="../media/image447.png"/><Relationship Id="rId7" Type="http://schemas.openxmlformats.org/officeDocument/2006/relationships/customXml" Target="../ink/ink480.xml"/><Relationship Id="rId12" Type="http://schemas.openxmlformats.org/officeDocument/2006/relationships/image" Target="../media/image436.png"/><Relationship Id="rId17" Type="http://schemas.openxmlformats.org/officeDocument/2006/relationships/customXml" Target="../ink/ink485.xml"/><Relationship Id="rId25" Type="http://schemas.openxmlformats.org/officeDocument/2006/relationships/customXml" Target="../ink/ink489.xml"/><Relationship Id="rId33" Type="http://schemas.openxmlformats.org/officeDocument/2006/relationships/customXml" Target="../ink/ink493.xml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438.png"/><Relationship Id="rId20" Type="http://schemas.openxmlformats.org/officeDocument/2006/relationships/image" Target="../media/image440.png"/><Relationship Id="rId29" Type="http://schemas.openxmlformats.org/officeDocument/2006/relationships/customXml" Target="../ink/ink49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3.png"/><Relationship Id="rId11" Type="http://schemas.openxmlformats.org/officeDocument/2006/relationships/customXml" Target="../ink/ink482.xml"/><Relationship Id="rId24" Type="http://schemas.openxmlformats.org/officeDocument/2006/relationships/image" Target="../media/image442.png"/><Relationship Id="rId32" Type="http://schemas.openxmlformats.org/officeDocument/2006/relationships/image" Target="../media/image446.png"/><Relationship Id="rId5" Type="http://schemas.openxmlformats.org/officeDocument/2006/relationships/customXml" Target="../ink/ink479.xml"/><Relationship Id="rId15" Type="http://schemas.openxmlformats.org/officeDocument/2006/relationships/customXml" Target="../ink/ink484.xml"/><Relationship Id="rId23" Type="http://schemas.openxmlformats.org/officeDocument/2006/relationships/customXml" Target="../ink/ink488.xml"/><Relationship Id="rId28" Type="http://schemas.openxmlformats.org/officeDocument/2006/relationships/image" Target="../media/image444.png"/><Relationship Id="rId36" Type="http://schemas.openxmlformats.org/officeDocument/2006/relationships/image" Target="../media/image448.png"/><Relationship Id="rId10" Type="http://schemas.openxmlformats.org/officeDocument/2006/relationships/image" Target="../media/image435.png"/><Relationship Id="rId19" Type="http://schemas.openxmlformats.org/officeDocument/2006/relationships/customXml" Target="../ink/ink486.xml"/><Relationship Id="rId31" Type="http://schemas.openxmlformats.org/officeDocument/2006/relationships/customXml" Target="../ink/ink492.xml"/><Relationship Id="rId4" Type="http://schemas.openxmlformats.org/officeDocument/2006/relationships/image" Target="../media/image432.png"/><Relationship Id="rId9" Type="http://schemas.openxmlformats.org/officeDocument/2006/relationships/customXml" Target="../ink/ink481.xml"/><Relationship Id="rId14" Type="http://schemas.openxmlformats.org/officeDocument/2006/relationships/image" Target="../media/image437.png"/><Relationship Id="rId22" Type="http://schemas.openxmlformats.org/officeDocument/2006/relationships/image" Target="../media/image441.png"/><Relationship Id="rId27" Type="http://schemas.openxmlformats.org/officeDocument/2006/relationships/customXml" Target="../ink/ink490.xml"/><Relationship Id="rId30" Type="http://schemas.openxmlformats.org/officeDocument/2006/relationships/image" Target="../media/image445.png"/><Relationship Id="rId35" Type="http://schemas.openxmlformats.org/officeDocument/2006/relationships/customXml" Target="../ink/ink49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97.xml"/><Relationship Id="rId13" Type="http://schemas.openxmlformats.org/officeDocument/2006/relationships/image" Target="../media/image455.png"/><Relationship Id="rId18" Type="http://schemas.openxmlformats.org/officeDocument/2006/relationships/customXml" Target="../ink/ink502.xml"/><Relationship Id="rId3" Type="http://schemas.openxmlformats.org/officeDocument/2006/relationships/image" Target="../media/image449.png"/><Relationship Id="rId21" Type="http://schemas.openxmlformats.org/officeDocument/2006/relationships/image" Target="../media/image459.png"/><Relationship Id="rId7" Type="http://schemas.openxmlformats.org/officeDocument/2006/relationships/image" Target="../media/image452.png"/><Relationship Id="rId12" Type="http://schemas.openxmlformats.org/officeDocument/2006/relationships/customXml" Target="../ink/ink499.xml"/><Relationship Id="rId17" Type="http://schemas.openxmlformats.org/officeDocument/2006/relationships/image" Target="../media/image457.png"/><Relationship Id="rId2" Type="http://schemas.openxmlformats.org/officeDocument/2006/relationships/notesSlide" Target="../notesSlides/notesSlide34.xml"/><Relationship Id="rId16" Type="http://schemas.openxmlformats.org/officeDocument/2006/relationships/customXml" Target="../ink/ink501.xml"/><Relationship Id="rId20" Type="http://schemas.openxmlformats.org/officeDocument/2006/relationships/customXml" Target="../ink/ink503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496.xml"/><Relationship Id="rId11" Type="http://schemas.openxmlformats.org/officeDocument/2006/relationships/image" Target="../media/image454.png"/><Relationship Id="rId5" Type="http://schemas.openxmlformats.org/officeDocument/2006/relationships/image" Target="../media/image451.png"/><Relationship Id="rId15" Type="http://schemas.openxmlformats.org/officeDocument/2006/relationships/image" Target="../media/image456.png"/><Relationship Id="rId10" Type="http://schemas.openxmlformats.org/officeDocument/2006/relationships/customXml" Target="../ink/ink498.xml"/><Relationship Id="rId19" Type="http://schemas.openxmlformats.org/officeDocument/2006/relationships/image" Target="../media/image458.png"/><Relationship Id="rId4" Type="http://schemas.openxmlformats.org/officeDocument/2006/relationships/customXml" Target="../ink/ink495.xml"/><Relationship Id="rId9" Type="http://schemas.openxmlformats.org/officeDocument/2006/relationships/image" Target="../media/image453.png"/><Relationship Id="rId14" Type="http://schemas.openxmlformats.org/officeDocument/2006/relationships/customXml" Target="../ink/ink500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6.png"/><Relationship Id="rId18" Type="http://schemas.openxmlformats.org/officeDocument/2006/relationships/customXml" Target="../ink/ink512.xml"/><Relationship Id="rId26" Type="http://schemas.openxmlformats.org/officeDocument/2006/relationships/customXml" Target="../ink/ink516.xml"/><Relationship Id="rId39" Type="http://schemas.openxmlformats.org/officeDocument/2006/relationships/image" Target="../media/image481.png"/><Relationship Id="rId21" Type="http://schemas.openxmlformats.org/officeDocument/2006/relationships/image" Target="../media/image471.png"/><Relationship Id="rId34" Type="http://schemas.openxmlformats.org/officeDocument/2006/relationships/customXml" Target="../ink/ink520.xml"/><Relationship Id="rId42" Type="http://schemas.openxmlformats.org/officeDocument/2006/relationships/customXml" Target="../ink/ink524.xml"/><Relationship Id="rId47" Type="http://schemas.openxmlformats.org/officeDocument/2006/relationships/image" Target="../media/image485.png"/><Relationship Id="rId50" Type="http://schemas.openxmlformats.org/officeDocument/2006/relationships/customXml" Target="../ink/ink528.xml"/><Relationship Id="rId55" Type="http://schemas.openxmlformats.org/officeDocument/2006/relationships/image" Target="../media/image489.png"/><Relationship Id="rId7" Type="http://schemas.openxmlformats.org/officeDocument/2006/relationships/image" Target="../media/image463.png"/><Relationship Id="rId12" Type="http://schemas.openxmlformats.org/officeDocument/2006/relationships/customXml" Target="../ink/ink509.xml"/><Relationship Id="rId17" Type="http://schemas.openxmlformats.org/officeDocument/2006/relationships/image" Target="../media/image468.png"/><Relationship Id="rId25" Type="http://schemas.openxmlformats.org/officeDocument/2006/relationships/image" Target="../media/image473.png"/><Relationship Id="rId33" Type="http://schemas.openxmlformats.org/officeDocument/2006/relationships/image" Target="../media/image477.png"/><Relationship Id="rId38" Type="http://schemas.openxmlformats.org/officeDocument/2006/relationships/customXml" Target="../ink/ink522.xml"/><Relationship Id="rId46" Type="http://schemas.openxmlformats.org/officeDocument/2006/relationships/customXml" Target="../ink/ink526.xml"/><Relationship Id="rId59" Type="http://schemas.openxmlformats.org/officeDocument/2006/relationships/image" Target="../media/image491.png"/><Relationship Id="rId2" Type="http://schemas.openxmlformats.org/officeDocument/2006/relationships/customXml" Target="../ink/ink504.xml"/><Relationship Id="rId16" Type="http://schemas.openxmlformats.org/officeDocument/2006/relationships/customXml" Target="../ink/ink511.xml"/><Relationship Id="rId20" Type="http://schemas.openxmlformats.org/officeDocument/2006/relationships/customXml" Target="../ink/ink513.xml"/><Relationship Id="rId29" Type="http://schemas.openxmlformats.org/officeDocument/2006/relationships/image" Target="../media/image475.png"/><Relationship Id="rId41" Type="http://schemas.openxmlformats.org/officeDocument/2006/relationships/image" Target="../media/image482.png"/><Relationship Id="rId54" Type="http://schemas.openxmlformats.org/officeDocument/2006/relationships/customXml" Target="../ink/ink53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06.xml"/><Relationship Id="rId11" Type="http://schemas.openxmlformats.org/officeDocument/2006/relationships/image" Target="../media/image465.png"/><Relationship Id="rId24" Type="http://schemas.openxmlformats.org/officeDocument/2006/relationships/customXml" Target="../ink/ink515.xml"/><Relationship Id="rId32" Type="http://schemas.openxmlformats.org/officeDocument/2006/relationships/customXml" Target="../ink/ink519.xml"/><Relationship Id="rId37" Type="http://schemas.openxmlformats.org/officeDocument/2006/relationships/image" Target="../media/image479.png"/><Relationship Id="rId40" Type="http://schemas.openxmlformats.org/officeDocument/2006/relationships/customXml" Target="../ink/ink523.xml"/><Relationship Id="rId45" Type="http://schemas.openxmlformats.org/officeDocument/2006/relationships/image" Target="../media/image484.png"/><Relationship Id="rId53" Type="http://schemas.openxmlformats.org/officeDocument/2006/relationships/image" Target="../media/image488.png"/><Relationship Id="rId58" Type="http://schemas.openxmlformats.org/officeDocument/2006/relationships/customXml" Target="../ink/ink532.xml"/><Relationship Id="rId5" Type="http://schemas.openxmlformats.org/officeDocument/2006/relationships/image" Target="../media/image462.png"/><Relationship Id="rId15" Type="http://schemas.openxmlformats.org/officeDocument/2006/relationships/image" Target="../media/image467.png"/><Relationship Id="rId23" Type="http://schemas.openxmlformats.org/officeDocument/2006/relationships/image" Target="../media/image472.png"/><Relationship Id="rId28" Type="http://schemas.openxmlformats.org/officeDocument/2006/relationships/customXml" Target="../ink/ink517.xml"/><Relationship Id="rId36" Type="http://schemas.openxmlformats.org/officeDocument/2006/relationships/customXml" Target="../ink/ink521.xml"/><Relationship Id="rId49" Type="http://schemas.openxmlformats.org/officeDocument/2006/relationships/image" Target="../media/image486.png"/><Relationship Id="rId57" Type="http://schemas.openxmlformats.org/officeDocument/2006/relationships/image" Target="../media/image490.png"/><Relationship Id="rId10" Type="http://schemas.openxmlformats.org/officeDocument/2006/relationships/customXml" Target="../ink/ink508.xml"/><Relationship Id="rId19" Type="http://schemas.openxmlformats.org/officeDocument/2006/relationships/image" Target="../media/image469.png"/><Relationship Id="rId31" Type="http://schemas.openxmlformats.org/officeDocument/2006/relationships/image" Target="../media/image476.png"/><Relationship Id="rId44" Type="http://schemas.openxmlformats.org/officeDocument/2006/relationships/customXml" Target="../ink/ink525.xml"/><Relationship Id="rId52" Type="http://schemas.openxmlformats.org/officeDocument/2006/relationships/customXml" Target="../ink/ink529.xml"/><Relationship Id="rId4" Type="http://schemas.openxmlformats.org/officeDocument/2006/relationships/customXml" Target="../ink/ink505.xml"/><Relationship Id="rId9" Type="http://schemas.openxmlformats.org/officeDocument/2006/relationships/image" Target="../media/image464.png"/><Relationship Id="rId14" Type="http://schemas.openxmlformats.org/officeDocument/2006/relationships/customXml" Target="../ink/ink510.xml"/><Relationship Id="rId22" Type="http://schemas.openxmlformats.org/officeDocument/2006/relationships/customXml" Target="../ink/ink514.xml"/><Relationship Id="rId27" Type="http://schemas.openxmlformats.org/officeDocument/2006/relationships/image" Target="../media/image474.png"/><Relationship Id="rId30" Type="http://schemas.openxmlformats.org/officeDocument/2006/relationships/customXml" Target="../ink/ink518.xml"/><Relationship Id="rId35" Type="http://schemas.openxmlformats.org/officeDocument/2006/relationships/image" Target="../media/image478.png"/><Relationship Id="rId43" Type="http://schemas.openxmlformats.org/officeDocument/2006/relationships/image" Target="../media/image483.png"/><Relationship Id="rId48" Type="http://schemas.openxmlformats.org/officeDocument/2006/relationships/customXml" Target="../ink/ink527.xml"/><Relationship Id="rId56" Type="http://schemas.openxmlformats.org/officeDocument/2006/relationships/customXml" Target="../ink/ink531.xml"/><Relationship Id="rId8" Type="http://schemas.openxmlformats.org/officeDocument/2006/relationships/customXml" Target="../ink/ink507.xml"/><Relationship Id="rId51" Type="http://schemas.openxmlformats.org/officeDocument/2006/relationships/image" Target="../media/image487.png"/><Relationship Id="rId3" Type="http://schemas.openxmlformats.org/officeDocument/2006/relationships/image" Target="../media/image46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6.xml"/><Relationship Id="rId13" Type="http://schemas.openxmlformats.org/officeDocument/2006/relationships/image" Target="../media/image497.png"/><Relationship Id="rId18" Type="http://schemas.openxmlformats.org/officeDocument/2006/relationships/customXml" Target="../ink/ink541.xml"/><Relationship Id="rId26" Type="http://schemas.openxmlformats.org/officeDocument/2006/relationships/customXml" Target="../ink/ink545.xml"/><Relationship Id="rId3" Type="http://schemas.openxmlformats.org/officeDocument/2006/relationships/image" Target="../media/image492.png"/><Relationship Id="rId21" Type="http://schemas.openxmlformats.org/officeDocument/2006/relationships/image" Target="../media/image501.png"/><Relationship Id="rId7" Type="http://schemas.openxmlformats.org/officeDocument/2006/relationships/image" Target="../media/image494.png"/><Relationship Id="rId12" Type="http://schemas.openxmlformats.org/officeDocument/2006/relationships/customXml" Target="../ink/ink538.xml"/><Relationship Id="rId17" Type="http://schemas.openxmlformats.org/officeDocument/2006/relationships/image" Target="../media/image499.png"/><Relationship Id="rId25" Type="http://schemas.openxmlformats.org/officeDocument/2006/relationships/image" Target="../media/image503.png"/><Relationship Id="rId33" Type="http://schemas.openxmlformats.org/officeDocument/2006/relationships/image" Target="../media/image507.png"/><Relationship Id="rId2" Type="http://schemas.openxmlformats.org/officeDocument/2006/relationships/customXml" Target="../ink/ink533.xml"/><Relationship Id="rId16" Type="http://schemas.openxmlformats.org/officeDocument/2006/relationships/customXml" Target="../ink/ink540.xml"/><Relationship Id="rId20" Type="http://schemas.openxmlformats.org/officeDocument/2006/relationships/customXml" Target="../ink/ink542.xml"/><Relationship Id="rId29" Type="http://schemas.openxmlformats.org/officeDocument/2006/relationships/image" Target="../media/image50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35.xml"/><Relationship Id="rId11" Type="http://schemas.openxmlformats.org/officeDocument/2006/relationships/image" Target="../media/image496.png"/><Relationship Id="rId24" Type="http://schemas.openxmlformats.org/officeDocument/2006/relationships/customXml" Target="../ink/ink544.xml"/><Relationship Id="rId32" Type="http://schemas.openxmlformats.org/officeDocument/2006/relationships/customXml" Target="../ink/ink548.xml"/><Relationship Id="rId5" Type="http://schemas.openxmlformats.org/officeDocument/2006/relationships/image" Target="../media/image493.png"/><Relationship Id="rId15" Type="http://schemas.openxmlformats.org/officeDocument/2006/relationships/image" Target="../media/image498.png"/><Relationship Id="rId23" Type="http://schemas.openxmlformats.org/officeDocument/2006/relationships/image" Target="../media/image502.png"/><Relationship Id="rId28" Type="http://schemas.openxmlformats.org/officeDocument/2006/relationships/customXml" Target="../ink/ink546.xml"/><Relationship Id="rId10" Type="http://schemas.openxmlformats.org/officeDocument/2006/relationships/customXml" Target="../ink/ink537.xml"/><Relationship Id="rId19" Type="http://schemas.openxmlformats.org/officeDocument/2006/relationships/image" Target="../media/image500.png"/><Relationship Id="rId31" Type="http://schemas.openxmlformats.org/officeDocument/2006/relationships/image" Target="../media/image506.png"/><Relationship Id="rId4" Type="http://schemas.openxmlformats.org/officeDocument/2006/relationships/customXml" Target="../ink/ink534.xml"/><Relationship Id="rId9" Type="http://schemas.openxmlformats.org/officeDocument/2006/relationships/image" Target="../media/image495.png"/><Relationship Id="rId14" Type="http://schemas.openxmlformats.org/officeDocument/2006/relationships/customXml" Target="../ink/ink539.xml"/><Relationship Id="rId22" Type="http://schemas.openxmlformats.org/officeDocument/2006/relationships/customXml" Target="../ink/ink543.xml"/><Relationship Id="rId27" Type="http://schemas.openxmlformats.org/officeDocument/2006/relationships/image" Target="../media/image504.png"/><Relationship Id="rId30" Type="http://schemas.openxmlformats.org/officeDocument/2006/relationships/customXml" Target="../ink/ink547.xm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54.xml"/><Relationship Id="rId18" Type="http://schemas.openxmlformats.org/officeDocument/2006/relationships/image" Target="../media/image516.png"/><Relationship Id="rId26" Type="http://schemas.openxmlformats.org/officeDocument/2006/relationships/image" Target="../media/image520.png"/><Relationship Id="rId39" Type="http://schemas.openxmlformats.org/officeDocument/2006/relationships/customXml" Target="../ink/ink566.xml"/><Relationship Id="rId21" Type="http://schemas.openxmlformats.org/officeDocument/2006/relationships/customXml" Target="../ink/ink558.xml"/><Relationship Id="rId34" Type="http://schemas.openxmlformats.org/officeDocument/2006/relationships/image" Target="../media/image524.png"/><Relationship Id="rId42" Type="http://schemas.openxmlformats.org/officeDocument/2006/relationships/image" Target="../media/image528.png"/><Relationship Id="rId47" Type="http://schemas.openxmlformats.org/officeDocument/2006/relationships/customXml" Target="../ink/ink570.xml"/><Relationship Id="rId50" Type="http://schemas.openxmlformats.org/officeDocument/2006/relationships/image" Target="../media/image532.png"/><Relationship Id="rId55" Type="http://schemas.openxmlformats.org/officeDocument/2006/relationships/customXml" Target="../ink/ink574.xml"/><Relationship Id="rId63" Type="http://schemas.openxmlformats.org/officeDocument/2006/relationships/customXml" Target="../ink/ink578.xml"/><Relationship Id="rId76" Type="http://schemas.openxmlformats.org/officeDocument/2006/relationships/image" Target="../media/image525.png"/><Relationship Id="rId84" Type="http://schemas.openxmlformats.org/officeDocument/2006/relationships/image" Target="../media/image546.png"/><Relationship Id="rId89" Type="http://schemas.openxmlformats.org/officeDocument/2006/relationships/customXml" Target="../ink/ink589.xml"/><Relationship Id="rId7" Type="http://schemas.openxmlformats.org/officeDocument/2006/relationships/customXml" Target="../ink/ink551.xml"/><Relationship Id="rId71" Type="http://schemas.openxmlformats.org/officeDocument/2006/relationships/customXml" Target="../ink/ink581.xml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515.png"/><Relationship Id="rId29" Type="http://schemas.openxmlformats.org/officeDocument/2006/relationships/customXml" Target="../ink/ink562.xml"/><Relationship Id="rId11" Type="http://schemas.openxmlformats.org/officeDocument/2006/relationships/customXml" Target="../ink/ink553.xml"/><Relationship Id="rId24" Type="http://schemas.openxmlformats.org/officeDocument/2006/relationships/image" Target="../media/image519.png"/><Relationship Id="rId32" Type="http://schemas.openxmlformats.org/officeDocument/2006/relationships/image" Target="../media/image523.png"/><Relationship Id="rId40" Type="http://schemas.openxmlformats.org/officeDocument/2006/relationships/image" Target="../media/image527.png"/><Relationship Id="rId45" Type="http://schemas.openxmlformats.org/officeDocument/2006/relationships/customXml" Target="../ink/ink569.xml"/><Relationship Id="rId53" Type="http://schemas.openxmlformats.org/officeDocument/2006/relationships/customXml" Target="../ink/ink573.xml"/><Relationship Id="rId58" Type="http://schemas.openxmlformats.org/officeDocument/2006/relationships/image" Target="../media/image536.png"/><Relationship Id="rId66" Type="http://schemas.openxmlformats.org/officeDocument/2006/relationships/image" Target="../media/image540.png"/><Relationship Id="rId74" Type="http://schemas.openxmlformats.org/officeDocument/2006/relationships/image" Target="../media/image544.png"/><Relationship Id="rId79" Type="http://schemas.openxmlformats.org/officeDocument/2006/relationships/customXml" Target="../ink/ink584.xml"/><Relationship Id="rId87" Type="http://schemas.openxmlformats.org/officeDocument/2006/relationships/customXml" Target="../ink/ink588.xml"/><Relationship Id="rId5" Type="http://schemas.openxmlformats.org/officeDocument/2006/relationships/customXml" Target="../ink/ink550.xml"/><Relationship Id="rId61" Type="http://schemas.openxmlformats.org/officeDocument/2006/relationships/customXml" Target="../ink/ink577.xml"/><Relationship Id="rId82" Type="http://schemas.openxmlformats.org/officeDocument/2006/relationships/image" Target="../media/image545.png"/><Relationship Id="rId90" Type="http://schemas.openxmlformats.org/officeDocument/2006/relationships/image" Target="../media/image549.png"/><Relationship Id="rId10" Type="http://schemas.openxmlformats.org/officeDocument/2006/relationships/image" Target="../media/image512.png"/><Relationship Id="rId19" Type="http://schemas.openxmlformats.org/officeDocument/2006/relationships/customXml" Target="../ink/ink557.xml"/><Relationship Id="rId31" Type="http://schemas.openxmlformats.org/officeDocument/2006/relationships/customXml" Target="../ink/ink563.xml"/><Relationship Id="rId44" Type="http://schemas.openxmlformats.org/officeDocument/2006/relationships/image" Target="../media/image529.png"/><Relationship Id="rId52" Type="http://schemas.openxmlformats.org/officeDocument/2006/relationships/image" Target="../media/image533.png"/><Relationship Id="rId60" Type="http://schemas.openxmlformats.org/officeDocument/2006/relationships/image" Target="../media/image537.png"/><Relationship Id="rId65" Type="http://schemas.openxmlformats.org/officeDocument/2006/relationships/customXml" Target="../ink/ink579.xml"/><Relationship Id="rId78" Type="http://schemas.openxmlformats.org/officeDocument/2006/relationships/image" Target="../media/image541.png"/><Relationship Id="rId81" Type="http://schemas.openxmlformats.org/officeDocument/2006/relationships/customXml" Target="../ink/ink585.xml"/><Relationship Id="rId86" Type="http://schemas.openxmlformats.org/officeDocument/2006/relationships/image" Target="../media/image547.png"/><Relationship Id="rId4" Type="http://schemas.openxmlformats.org/officeDocument/2006/relationships/image" Target="../media/image508.png"/><Relationship Id="rId9" Type="http://schemas.openxmlformats.org/officeDocument/2006/relationships/customXml" Target="../ink/ink552.xml"/><Relationship Id="rId14" Type="http://schemas.openxmlformats.org/officeDocument/2006/relationships/image" Target="../media/image514.png"/><Relationship Id="rId22" Type="http://schemas.openxmlformats.org/officeDocument/2006/relationships/image" Target="../media/image518.png"/><Relationship Id="rId27" Type="http://schemas.openxmlformats.org/officeDocument/2006/relationships/customXml" Target="../ink/ink561.xml"/><Relationship Id="rId30" Type="http://schemas.openxmlformats.org/officeDocument/2006/relationships/image" Target="../media/image522.png"/><Relationship Id="rId35" Type="http://schemas.openxmlformats.org/officeDocument/2006/relationships/customXml" Target="../ink/ink565.xml"/><Relationship Id="rId43" Type="http://schemas.openxmlformats.org/officeDocument/2006/relationships/customXml" Target="../ink/ink568.xml"/><Relationship Id="rId48" Type="http://schemas.openxmlformats.org/officeDocument/2006/relationships/image" Target="../media/image531.png"/><Relationship Id="rId56" Type="http://schemas.openxmlformats.org/officeDocument/2006/relationships/image" Target="../media/image535.png"/><Relationship Id="rId64" Type="http://schemas.openxmlformats.org/officeDocument/2006/relationships/image" Target="../media/image539.png"/><Relationship Id="rId77" Type="http://schemas.openxmlformats.org/officeDocument/2006/relationships/customXml" Target="../ink/ink583.xml"/><Relationship Id="rId8" Type="http://schemas.openxmlformats.org/officeDocument/2006/relationships/image" Target="../media/image511.png"/><Relationship Id="rId51" Type="http://schemas.openxmlformats.org/officeDocument/2006/relationships/customXml" Target="../ink/ink572.xml"/><Relationship Id="rId80" Type="http://schemas.openxmlformats.org/officeDocument/2006/relationships/image" Target="../media/image543.png"/><Relationship Id="rId85" Type="http://schemas.openxmlformats.org/officeDocument/2006/relationships/customXml" Target="../ink/ink587.xml"/><Relationship Id="rId3" Type="http://schemas.openxmlformats.org/officeDocument/2006/relationships/customXml" Target="../ink/ink549.xml"/><Relationship Id="rId12" Type="http://schemas.openxmlformats.org/officeDocument/2006/relationships/image" Target="../media/image513.png"/><Relationship Id="rId17" Type="http://schemas.openxmlformats.org/officeDocument/2006/relationships/customXml" Target="../ink/ink556.xml"/><Relationship Id="rId25" Type="http://schemas.openxmlformats.org/officeDocument/2006/relationships/customXml" Target="../ink/ink560.xml"/><Relationship Id="rId33" Type="http://schemas.openxmlformats.org/officeDocument/2006/relationships/customXml" Target="../ink/ink564.xml"/><Relationship Id="rId38" Type="http://schemas.openxmlformats.org/officeDocument/2006/relationships/image" Target="../media/image526.png"/><Relationship Id="rId46" Type="http://schemas.openxmlformats.org/officeDocument/2006/relationships/image" Target="../media/image530.png"/><Relationship Id="rId59" Type="http://schemas.openxmlformats.org/officeDocument/2006/relationships/customXml" Target="../ink/ink576.xml"/><Relationship Id="rId67" Type="http://schemas.openxmlformats.org/officeDocument/2006/relationships/customXml" Target="../ink/ink580.xml"/><Relationship Id="rId20" Type="http://schemas.openxmlformats.org/officeDocument/2006/relationships/image" Target="../media/image517.png"/><Relationship Id="rId41" Type="http://schemas.openxmlformats.org/officeDocument/2006/relationships/customXml" Target="../ink/ink567.xml"/><Relationship Id="rId54" Type="http://schemas.openxmlformats.org/officeDocument/2006/relationships/image" Target="../media/image534.png"/><Relationship Id="rId62" Type="http://schemas.openxmlformats.org/officeDocument/2006/relationships/image" Target="../media/image538.png"/><Relationship Id="rId70" Type="http://schemas.openxmlformats.org/officeDocument/2006/relationships/image" Target="../media/image542.png"/><Relationship Id="rId75" Type="http://schemas.openxmlformats.org/officeDocument/2006/relationships/customXml" Target="../ink/ink582.xml"/><Relationship Id="rId83" Type="http://schemas.openxmlformats.org/officeDocument/2006/relationships/customXml" Target="../ink/ink586.xml"/><Relationship Id="rId88" Type="http://schemas.openxmlformats.org/officeDocument/2006/relationships/image" Target="../media/image5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9.png"/><Relationship Id="rId15" Type="http://schemas.openxmlformats.org/officeDocument/2006/relationships/customXml" Target="../ink/ink555.xml"/><Relationship Id="rId23" Type="http://schemas.openxmlformats.org/officeDocument/2006/relationships/customXml" Target="../ink/ink559.xml"/><Relationship Id="rId28" Type="http://schemas.openxmlformats.org/officeDocument/2006/relationships/image" Target="../media/image521.png"/><Relationship Id="rId49" Type="http://schemas.openxmlformats.org/officeDocument/2006/relationships/customXml" Target="../ink/ink571.xml"/><Relationship Id="rId57" Type="http://schemas.openxmlformats.org/officeDocument/2006/relationships/customXml" Target="../ink/ink57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70.png"/><Relationship Id="rId13" Type="http://schemas.openxmlformats.org/officeDocument/2006/relationships/customXml" Target="../ink/ink595.xml"/><Relationship Id="rId18" Type="http://schemas.openxmlformats.org/officeDocument/2006/relationships/image" Target="../media/image552.png"/><Relationship Id="rId26" Type="http://schemas.openxmlformats.org/officeDocument/2006/relationships/image" Target="../media/image556.png"/><Relationship Id="rId3" Type="http://schemas.openxmlformats.org/officeDocument/2006/relationships/customXml" Target="../ink/ink590.xml"/><Relationship Id="rId21" Type="http://schemas.openxmlformats.org/officeDocument/2006/relationships/customXml" Target="../ink/ink599.xml"/><Relationship Id="rId7" Type="http://schemas.openxmlformats.org/officeDocument/2006/relationships/customXml" Target="../ink/ink592.xml"/><Relationship Id="rId12" Type="http://schemas.openxmlformats.org/officeDocument/2006/relationships/image" Target="../media/image5490.png"/><Relationship Id="rId17" Type="http://schemas.openxmlformats.org/officeDocument/2006/relationships/customXml" Target="../ink/ink597.xml"/><Relationship Id="rId25" Type="http://schemas.openxmlformats.org/officeDocument/2006/relationships/customXml" Target="../ink/ink601.xml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551.png"/><Relationship Id="rId20" Type="http://schemas.openxmlformats.org/officeDocument/2006/relationships/image" Target="../media/image553.png"/><Relationship Id="rId29" Type="http://schemas.openxmlformats.org/officeDocument/2006/relationships/customXml" Target="../ink/ink60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60.png"/><Relationship Id="rId11" Type="http://schemas.openxmlformats.org/officeDocument/2006/relationships/customXml" Target="../ink/ink594.xml"/><Relationship Id="rId24" Type="http://schemas.openxmlformats.org/officeDocument/2006/relationships/image" Target="../media/image555.png"/><Relationship Id="rId32" Type="http://schemas.openxmlformats.org/officeDocument/2006/relationships/image" Target="../media/image559.png"/><Relationship Id="rId5" Type="http://schemas.openxmlformats.org/officeDocument/2006/relationships/customXml" Target="../ink/ink591.xml"/><Relationship Id="rId15" Type="http://schemas.openxmlformats.org/officeDocument/2006/relationships/customXml" Target="../ink/ink596.xml"/><Relationship Id="rId23" Type="http://schemas.openxmlformats.org/officeDocument/2006/relationships/customXml" Target="../ink/ink600.xml"/><Relationship Id="rId28" Type="http://schemas.openxmlformats.org/officeDocument/2006/relationships/image" Target="../media/image557.png"/><Relationship Id="rId10" Type="http://schemas.openxmlformats.org/officeDocument/2006/relationships/image" Target="../media/image5480.png"/><Relationship Id="rId19" Type="http://schemas.openxmlformats.org/officeDocument/2006/relationships/customXml" Target="../ink/ink598.xml"/><Relationship Id="rId31" Type="http://schemas.openxmlformats.org/officeDocument/2006/relationships/customXml" Target="../ink/ink604.xml"/><Relationship Id="rId4" Type="http://schemas.openxmlformats.org/officeDocument/2006/relationships/image" Target="../media/image5450.png"/><Relationship Id="rId9" Type="http://schemas.openxmlformats.org/officeDocument/2006/relationships/customXml" Target="../ink/ink593.xml"/><Relationship Id="rId14" Type="http://schemas.openxmlformats.org/officeDocument/2006/relationships/image" Target="../media/image550.png"/><Relationship Id="rId22" Type="http://schemas.openxmlformats.org/officeDocument/2006/relationships/image" Target="../media/image554.png"/><Relationship Id="rId27" Type="http://schemas.openxmlformats.org/officeDocument/2006/relationships/customXml" Target="../ink/ink602.xml"/><Relationship Id="rId30" Type="http://schemas.openxmlformats.org/officeDocument/2006/relationships/image" Target="../media/image55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08.xml"/><Relationship Id="rId13" Type="http://schemas.openxmlformats.org/officeDocument/2006/relationships/image" Target="../media/image565.png"/><Relationship Id="rId18" Type="http://schemas.openxmlformats.org/officeDocument/2006/relationships/customXml" Target="../ink/ink613.xml"/><Relationship Id="rId26" Type="http://schemas.openxmlformats.org/officeDocument/2006/relationships/customXml" Target="../ink/ink617.xml"/><Relationship Id="rId39" Type="http://schemas.openxmlformats.org/officeDocument/2006/relationships/image" Target="../media/image578.png"/><Relationship Id="rId3" Type="http://schemas.openxmlformats.org/officeDocument/2006/relationships/image" Target="../media/image560.png"/><Relationship Id="rId21" Type="http://schemas.openxmlformats.org/officeDocument/2006/relationships/image" Target="../media/image569.png"/><Relationship Id="rId34" Type="http://schemas.openxmlformats.org/officeDocument/2006/relationships/customXml" Target="../ink/ink621.xml"/><Relationship Id="rId42" Type="http://schemas.openxmlformats.org/officeDocument/2006/relationships/customXml" Target="../ink/ink625.xml"/><Relationship Id="rId47" Type="http://schemas.openxmlformats.org/officeDocument/2006/relationships/image" Target="../media/image582.png"/><Relationship Id="rId7" Type="http://schemas.openxmlformats.org/officeDocument/2006/relationships/image" Target="../media/image562.png"/><Relationship Id="rId12" Type="http://schemas.openxmlformats.org/officeDocument/2006/relationships/customXml" Target="../ink/ink610.xml"/><Relationship Id="rId17" Type="http://schemas.openxmlformats.org/officeDocument/2006/relationships/image" Target="../media/image567.png"/><Relationship Id="rId25" Type="http://schemas.openxmlformats.org/officeDocument/2006/relationships/image" Target="../media/image571.png"/><Relationship Id="rId33" Type="http://schemas.openxmlformats.org/officeDocument/2006/relationships/image" Target="../media/image575.png"/><Relationship Id="rId38" Type="http://schemas.openxmlformats.org/officeDocument/2006/relationships/customXml" Target="../ink/ink623.xml"/><Relationship Id="rId46" Type="http://schemas.openxmlformats.org/officeDocument/2006/relationships/customXml" Target="../ink/ink627.xml"/><Relationship Id="rId2" Type="http://schemas.openxmlformats.org/officeDocument/2006/relationships/customXml" Target="../ink/ink605.xml"/><Relationship Id="rId16" Type="http://schemas.openxmlformats.org/officeDocument/2006/relationships/customXml" Target="../ink/ink612.xml"/><Relationship Id="rId20" Type="http://schemas.openxmlformats.org/officeDocument/2006/relationships/customXml" Target="../ink/ink614.xml"/><Relationship Id="rId29" Type="http://schemas.openxmlformats.org/officeDocument/2006/relationships/image" Target="../media/image573.png"/><Relationship Id="rId41" Type="http://schemas.openxmlformats.org/officeDocument/2006/relationships/image" Target="../media/image57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07.xml"/><Relationship Id="rId11" Type="http://schemas.openxmlformats.org/officeDocument/2006/relationships/image" Target="../media/image564.png"/><Relationship Id="rId24" Type="http://schemas.openxmlformats.org/officeDocument/2006/relationships/customXml" Target="../ink/ink616.xml"/><Relationship Id="rId32" Type="http://schemas.openxmlformats.org/officeDocument/2006/relationships/customXml" Target="../ink/ink620.xml"/><Relationship Id="rId37" Type="http://schemas.openxmlformats.org/officeDocument/2006/relationships/image" Target="../media/image577.png"/><Relationship Id="rId40" Type="http://schemas.openxmlformats.org/officeDocument/2006/relationships/customXml" Target="../ink/ink624.xml"/><Relationship Id="rId45" Type="http://schemas.openxmlformats.org/officeDocument/2006/relationships/image" Target="../media/image581.png"/><Relationship Id="rId5" Type="http://schemas.openxmlformats.org/officeDocument/2006/relationships/image" Target="../media/image561.png"/><Relationship Id="rId15" Type="http://schemas.openxmlformats.org/officeDocument/2006/relationships/image" Target="../media/image566.png"/><Relationship Id="rId23" Type="http://schemas.openxmlformats.org/officeDocument/2006/relationships/image" Target="../media/image570.png"/><Relationship Id="rId28" Type="http://schemas.openxmlformats.org/officeDocument/2006/relationships/customXml" Target="../ink/ink618.xml"/><Relationship Id="rId36" Type="http://schemas.openxmlformats.org/officeDocument/2006/relationships/customXml" Target="../ink/ink622.xml"/><Relationship Id="rId10" Type="http://schemas.openxmlformats.org/officeDocument/2006/relationships/customXml" Target="../ink/ink609.xml"/><Relationship Id="rId19" Type="http://schemas.openxmlformats.org/officeDocument/2006/relationships/image" Target="../media/image568.png"/><Relationship Id="rId31" Type="http://schemas.openxmlformats.org/officeDocument/2006/relationships/image" Target="../media/image574.png"/><Relationship Id="rId44" Type="http://schemas.openxmlformats.org/officeDocument/2006/relationships/customXml" Target="../ink/ink626.xml"/><Relationship Id="rId4" Type="http://schemas.openxmlformats.org/officeDocument/2006/relationships/customXml" Target="../ink/ink606.xml"/><Relationship Id="rId9" Type="http://schemas.openxmlformats.org/officeDocument/2006/relationships/image" Target="../media/image563.png"/><Relationship Id="rId14" Type="http://schemas.openxmlformats.org/officeDocument/2006/relationships/customXml" Target="../ink/ink611.xml"/><Relationship Id="rId22" Type="http://schemas.openxmlformats.org/officeDocument/2006/relationships/customXml" Target="../ink/ink615.xml"/><Relationship Id="rId27" Type="http://schemas.openxmlformats.org/officeDocument/2006/relationships/image" Target="../media/image572.png"/><Relationship Id="rId30" Type="http://schemas.openxmlformats.org/officeDocument/2006/relationships/customXml" Target="../ink/ink619.xml"/><Relationship Id="rId35" Type="http://schemas.openxmlformats.org/officeDocument/2006/relationships/image" Target="../media/image576.png"/><Relationship Id="rId43" Type="http://schemas.openxmlformats.org/officeDocument/2006/relationships/image" Target="../media/image58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5.png"/><Relationship Id="rId13" Type="http://schemas.openxmlformats.org/officeDocument/2006/relationships/customXml" Target="../ink/ink633.xml"/><Relationship Id="rId18" Type="http://schemas.openxmlformats.org/officeDocument/2006/relationships/image" Target="../media/image590.png"/><Relationship Id="rId26" Type="http://schemas.openxmlformats.org/officeDocument/2006/relationships/image" Target="../media/image594.png"/><Relationship Id="rId39" Type="http://schemas.openxmlformats.org/officeDocument/2006/relationships/customXml" Target="../ink/ink646.xml"/><Relationship Id="rId3" Type="http://schemas.openxmlformats.org/officeDocument/2006/relationships/customXml" Target="../ink/ink628.xml"/><Relationship Id="rId21" Type="http://schemas.openxmlformats.org/officeDocument/2006/relationships/customXml" Target="../ink/ink637.xml"/><Relationship Id="rId34" Type="http://schemas.openxmlformats.org/officeDocument/2006/relationships/image" Target="../media/image598.png"/><Relationship Id="rId42" Type="http://schemas.openxmlformats.org/officeDocument/2006/relationships/image" Target="../media/image602.png"/><Relationship Id="rId7" Type="http://schemas.openxmlformats.org/officeDocument/2006/relationships/customXml" Target="../ink/ink630.xml"/><Relationship Id="rId12" Type="http://schemas.openxmlformats.org/officeDocument/2006/relationships/image" Target="../media/image587.png"/><Relationship Id="rId17" Type="http://schemas.openxmlformats.org/officeDocument/2006/relationships/customXml" Target="../ink/ink635.xml"/><Relationship Id="rId25" Type="http://schemas.openxmlformats.org/officeDocument/2006/relationships/customXml" Target="../ink/ink639.xml"/><Relationship Id="rId33" Type="http://schemas.openxmlformats.org/officeDocument/2006/relationships/customXml" Target="../ink/ink643.xml"/><Relationship Id="rId38" Type="http://schemas.openxmlformats.org/officeDocument/2006/relationships/image" Target="../media/image600.png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589.png"/><Relationship Id="rId20" Type="http://schemas.openxmlformats.org/officeDocument/2006/relationships/image" Target="../media/image591.png"/><Relationship Id="rId29" Type="http://schemas.openxmlformats.org/officeDocument/2006/relationships/customXml" Target="../ink/ink641.xml"/><Relationship Id="rId41" Type="http://schemas.openxmlformats.org/officeDocument/2006/relationships/customXml" Target="../ink/ink6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4.png"/><Relationship Id="rId11" Type="http://schemas.openxmlformats.org/officeDocument/2006/relationships/customXml" Target="../ink/ink632.xml"/><Relationship Id="rId24" Type="http://schemas.openxmlformats.org/officeDocument/2006/relationships/image" Target="../media/image593.png"/><Relationship Id="rId32" Type="http://schemas.openxmlformats.org/officeDocument/2006/relationships/image" Target="../media/image597.png"/><Relationship Id="rId37" Type="http://schemas.openxmlformats.org/officeDocument/2006/relationships/customXml" Target="../ink/ink645.xml"/><Relationship Id="rId40" Type="http://schemas.openxmlformats.org/officeDocument/2006/relationships/image" Target="../media/image601.png"/><Relationship Id="rId5" Type="http://schemas.openxmlformats.org/officeDocument/2006/relationships/customXml" Target="../ink/ink629.xml"/><Relationship Id="rId15" Type="http://schemas.openxmlformats.org/officeDocument/2006/relationships/customXml" Target="../ink/ink634.xml"/><Relationship Id="rId23" Type="http://schemas.openxmlformats.org/officeDocument/2006/relationships/customXml" Target="../ink/ink638.xml"/><Relationship Id="rId28" Type="http://schemas.openxmlformats.org/officeDocument/2006/relationships/image" Target="../media/image595.png"/><Relationship Id="rId36" Type="http://schemas.openxmlformats.org/officeDocument/2006/relationships/image" Target="../media/image599.png"/><Relationship Id="rId10" Type="http://schemas.openxmlformats.org/officeDocument/2006/relationships/image" Target="../media/image586.png"/><Relationship Id="rId19" Type="http://schemas.openxmlformats.org/officeDocument/2006/relationships/customXml" Target="../ink/ink636.xml"/><Relationship Id="rId31" Type="http://schemas.openxmlformats.org/officeDocument/2006/relationships/customXml" Target="../ink/ink642.xml"/><Relationship Id="rId44" Type="http://schemas.openxmlformats.org/officeDocument/2006/relationships/image" Target="../media/image603.png"/><Relationship Id="rId4" Type="http://schemas.openxmlformats.org/officeDocument/2006/relationships/image" Target="../media/image583.png"/><Relationship Id="rId9" Type="http://schemas.openxmlformats.org/officeDocument/2006/relationships/customXml" Target="../ink/ink631.xml"/><Relationship Id="rId14" Type="http://schemas.openxmlformats.org/officeDocument/2006/relationships/image" Target="../media/image588.png"/><Relationship Id="rId22" Type="http://schemas.openxmlformats.org/officeDocument/2006/relationships/image" Target="../media/image592.png"/><Relationship Id="rId27" Type="http://schemas.openxmlformats.org/officeDocument/2006/relationships/customXml" Target="../ink/ink640.xml"/><Relationship Id="rId30" Type="http://schemas.openxmlformats.org/officeDocument/2006/relationships/image" Target="../media/image596.png"/><Relationship Id="rId35" Type="http://schemas.openxmlformats.org/officeDocument/2006/relationships/customXml" Target="../ink/ink644.xml"/><Relationship Id="rId43" Type="http://schemas.openxmlformats.org/officeDocument/2006/relationships/customXml" Target="../ink/ink64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6.png"/><Relationship Id="rId3" Type="http://schemas.openxmlformats.org/officeDocument/2006/relationships/customXml" Target="../ink/ink649.xml"/><Relationship Id="rId7" Type="http://schemas.openxmlformats.org/officeDocument/2006/relationships/customXml" Target="../ink/ink65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5.png"/><Relationship Id="rId5" Type="http://schemas.openxmlformats.org/officeDocument/2006/relationships/customXml" Target="../ink/ink650.xml"/><Relationship Id="rId4" Type="http://schemas.openxmlformats.org/officeDocument/2006/relationships/image" Target="../media/image60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ustomXml" Target="../ink/ink11.xml"/><Relationship Id="rId7" Type="http://schemas.openxmlformats.org/officeDocument/2006/relationships/customXml" Target="../ink/ink13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customXml" Target="../ink/ink15.xml"/><Relationship Id="rId5" Type="http://schemas.openxmlformats.org/officeDocument/2006/relationships/customXml" Target="../ink/ink12.xm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customXml" Target="../ink/ink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customXml" Target="../ink/ink1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customXml" Target="../ink/ink1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customXml" Target="../ink/ink23.xml"/><Relationship Id="rId18" Type="http://schemas.openxmlformats.org/officeDocument/2006/relationships/image" Target="../media/image29.png"/><Relationship Id="rId26" Type="http://schemas.openxmlformats.org/officeDocument/2006/relationships/image" Target="../media/image33.png"/><Relationship Id="rId39" Type="http://schemas.openxmlformats.org/officeDocument/2006/relationships/customXml" Target="../ink/ink36.xml"/><Relationship Id="rId3" Type="http://schemas.openxmlformats.org/officeDocument/2006/relationships/customXml" Target="../ink/ink18.xml"/><Relationship Id="rId21" Type="http://schemas.openxmlformats.org/officeDocument/2006/relationships/customXml" Target="../ink/ink27.xml"/><Relationship Id="rId34" Type="http://schemas.openxmlformats.org/officeDocument/2006/relationships/image" Target="../media/image37.png"/><Relationship Id="rId42" Type="http://schemas.openxmlformats.org/officeDocument/2006/relationships/image" Target="../media/image41.png"/><Relationship Id="rId47" Type="http://schemas.openxmlformats.org/officeDocument/2006/relationships/customXml" Target="../ink/ink40.xml"/><Relationship Id="rId7" Type="http://schemas.openxmlformats.org/officeDocument/2006/relationships/customXml" Target="../ink/ink20.xml"/><Relationship Id="rId12" Type="http://schemas.openxmlformats.org/officeDocument/2006/relationships/image" Target="../media/image26.png"/><Relationship Id="rId17" Type="http://schemas.openxmlformats.org/officeDocument/2006/relationships/customXml" Target="../ink/ink25.xml"/><Relationship Id="rId25" Type="http://schemas.openxmlformats.org/officeDocument/2006/relationships/customXml" Target="../ink/ink29.xml"/><Relationship Id="rId33" Type="http://schemas.openxmlformats.org/officeDocument/2006/relationships/customXml" Target="../ink/ink33.xml"/><Relationship Id="rId38" Type="http://schemas.openxmlformats.org/officeDocument/2006/relationships/image" Target="../media/image39.png"/><Relationship Id="rId46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29" Type="http://schemas.openxmlformats.org/officeDocument/2006/relationships/customXml" Target="../ink/ink31.xml"/><Relationship Id="rId41" Type="http://schemas.openxmlformats.org/officeDocument/2006/relationships/customXml" Target="../ink/ink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customXml" Target="../ink/ink22.xml"/><Relationship Id="rId24" Type="http://schemas.openxmlformats.org/officeDocument/2006/relationships/image" Target="../media/image32.png"/><Relationship Id="rId32" Type="http://schemas.openxmlformats.org/officeDocument/2006/relationships/image" Target="../media/image36.png"/><Relationship Id="rId37" Type="http://schemas.openxmlformats.org/officeDocument/2006/relationships/customXml" Target="../ink/ink35.xml"/><Relationship Id="rId40" Type="http://schemas.openxmlformats.org/officeDocument/2006/relationships/image" Target="../media/image40.png"/><Relationship Id="rId45" Type="http://schemas.openxmlformats.org/officeDocument/2006/relationships/customXml" Target="../ink/ink39.xml"/><Relationship Id="rId5" Type="http://schemas.openxmlformats.org/officeDocument/2006/relationships/customXml" Target="../ink/ink19.xml"/><Relationship Id="rId15" Type="http://schemas.openxmlformats.org/officeDocument/2006/relationships/customXml" Target="../ink/ink24.xml"/><Relationship Id="rId23" Type="http://schemas.openxmlformats.org/officeDocument/2006/relationships/customXml" Target="../ink/ink28.xml"/><Relationship Id="rId28" Type="http://schemas.openxmlformats.org/officeDocument/2006/relationships/image" Target="../media/image34.png"/><Relationship Id="rId36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customXml" Target="../ink/ink26.xml"/><Relationship Id="rId31" Type="http://schemas.openxmlformats.org/officeDocument/2006/relationships/customXml" Target="../ink/ink32.xml"/><Relationship Id="rId44" Type="http://schemas.openxmlformats.org/officeDocument/2006/relationships/image" Target="../media/image42.png"/><Relationship Id="rId4" Type="http://schemas.openxmlformats.org/officeDocument/2006/relationships/image" Target="../media/image22.png"/><Relationship Id="rId9" Type="http://schemas.openxmlformats.org/officeDocument/2006/relationships/customXml" Target="../ink/ink21.xml"/><Relationship Id="rId14" Type="http://schemas.openxmlformats.org/officeDocument/2006/relationships/image" Target="../media/image27.png"/><Relationship Id="rId22" Type="http://schemas.openxmlformats.org/officeDocument/2006/relationships/image" Target="../media/image31.png"/><Relationship Id="rId27" Type="http://schemas.openxmlformats.org/officeDocument/2006/relationships/customXml" Target="../ink/ink30.xml"/><Relationship Id="rId30" Type="http://schemas.openxmlformats.org/officeDocument/2006/relationships/image" Target="../media/image35.png"/><Relationship Id="rId35" Type="http://schemas.openxmlformats.org/officeDocument/2006/relationships/customXml" Target="../ink/ink34.xml"/><Relationship Id="rId43" Type="http://schemas.openxmlformats.org/officeDocument/2006/relationships/customXml" Target="../ink/ink38.xml"/><Relationship Id="rId48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1728312" y="187167"/>
            <a:ext cx="8423910" cy="1097280"/>
          </a:xfrm>
        </p:spPr>
        <p:txBody>
          <a:bodyPr vert="horz" lIns="91440" tIns="45720" rIns="70555" bIns="45720" rtlCol="0" anchor="ctr">
            <a:normAutofit fontScale="90000"/>
          </a:bodyPr>
          <a:lstStyle/>
          <a:p>
            <a:r>
              <a:rPr lang="en-US" b="0" dirty="0">
                <a:latin typeface="Calibri" panose="020F0502020204030204" pitchFamily="34" charset="0"/>
              </a:rPr>
              <a:t>Chapter 12: Coordination Compound Reactions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12620" y="1645920"/>
            <a:ext cx="8663940" cy="4574858"/>
          </a:xfrm>
        </p:spPr>
        <p:txBody>
          <a:bodyPr vert="horz" lIns="91440" tIns="45720" rIns="229163" bIns="45720" rtlCol="0">
            <a:normAutofit/>
          </a:bodyPr>
          <a:lstStyle/>
          <a:p>
            <a:pPr marL="34290" indent="0">
              <a:lnSpc>
                <a:spcPct val="120000"/>
              </a:lnSpc>
              <a:buNone/>
            </a:pPr>
            <a:r>
              <a:rPr lang="en-US" dirty="0"/>
              <a:t>Goal is to understand reaction mechanisms</a:t>
            </a:r>
          </a:p>
          <a:p>
            <a:pPr marL="34290" indent="0">
              <a:lnSpc>
                <a:spcPct val="120000"/>
              </a:lnSpc>
              <a:buNone/>
            </a:pPr>
            <a:br>
              <a:rPr lang="en-US" dirty="0"/>
            </a:br>
            <a:br>
              <a:rPr lang="en-US" dirty="0"/>
            </a:br>
            <a:r>
              <a:rPr lang="en-US" sz="2610" dirty="0"/>
              <a:t>Three types of reactions: </a:t>
            </a:r>
          </a:p>
          <a:p>
            <a:pPr marL="382905" lvl="1" indent="0">
              <a:lnSpc>
                <a:spcPct val="120000"/>
              </a:lnSpc>
              <a:buNone/>
            </a:pPr>
            <a:r>
              <a:rPr lang="en-US" sz="2250" dirty="0"/>
              <a:t>Substitution</a:t>
            </a:r>
          </a:p>
          <a:p>
            <a:pPr marL="382905" lvl="1" indent="0">
              <a:lnSpc>
                <a:spcPct val="120000"/>
              </a:lnSpc>
              <a:buNone/>
            </a:pPr>
            <a:r>
              <a:rPr lang="en-US" sz="2250" dirty="0"/>
              <a:t>Redox</a:t>
            </a:r>
          </a:p>
          <a:p>
            <a:pPr marL="382905" lvl="1" indent="0">
              <a:lnSpc>
                <a:spcPct val="120000"/>
              </a:lnSpc>
              <a:buNone/>
            </a:pPr>
            <a:r>
              <a:rPr lang="en-US" sz="2250" dirty="0"/>
              <a:t>Ligand-Based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E05EFF2-99A1-48C7-8A17-D92A819B555B}"/>
                  </a:ext>
                </a:extLst>
              </p14:cNvPr>
              <p14:cNvContentPartPr/>
              <p14:nvPr/>
            </p14:nvContentPartPr>
            <p14:xfrm>
              <a:off x="1419976" y="4084825"/>
              <a:ext cx="783000" cy="183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E05EFF2-99A1-48C7-8A17-D92A819B55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0976" y="4076185"/>
                <a:ext cx="8006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9EE61D3-D541-47A2-AFA1-F50E74C4051A}"/>
                  </a:ext>
                </a:extLst>
              </p14:cNvPr>
              <p14:cNvContentPartPr/>
              <p14:nvPr/>
            </p14:nvContentPartPr>
            <p14:xfrm>
              <a:off x="981856" y="3703585"/>
              <a:ext cx="3146400" cy="2145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9EE61D3-D541-47A2-AFA1-F50E74C4051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3216" y="3694945"/>
                <a:ext cx="3164040" cy="21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5BA9827-949B-453C-BFA4-4115C37118CC}"/>
                  </a:ext>
                </a:extLst>
              </p14:cNvPr>
              <p14:cNvContentPartPr/>
              <p14:nvPr/>
            </p14:nvContentPartPr>
            <p14:xfrm>
              <a:off x="2001376" y="4045585"/>
              <a:ext cx="233640" cy="264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5BA9827-949B-453C-BFA4-4115C37118C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92376" y="4036945"/>
                <a:ext cx="2512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7CB41AF-985A-4378-B984-F8A3BE12EAD1}"/>
                  </a:ext>
                </a:extLst>
              </p14:cNvPr>
              <p14:cNvContentPartPr/>
              <p14:nvPr/>
            </p14:nvContentPartPr>
            <p14:xfrm>
              <a:off x="1280296" y="3632665"/>
              <a:ext cx="2999520" cy="779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7CB41AF-985A-4378-B984-F8A3BE12EAD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71656" y="3623665"/>
                <a:ext cx="3017160" cy="797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4287"/>
            <a:ext cx="7770972" cy="1097280"/>
          </a:xfrm>
        </p:spPr>
        <p:txBody>
          <a:bodyPr vert="horz" lIns="91440" tIns="45720" rIns="70555" bIns="45720" rtlCol="0" anchor="ctr">
            <a:normAutofit/>
          </a:bodyPr>
          <a:lstStyle/>
          <a:p>
            <a:r>
              <a:rPr lang="en-US" sz="3240" dirty="0">
                <a:solidFill>
                  <a:srgbClr val="3333CC"/>
                </a:solidFill>
                <a:latin typeface="Calibri" panose="020F0502020204030204" pitchFamily="34" charset="0"/>
              </a:rPr>
              <a:t>Dissociation (D) Mechanism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1890" y="960120"/>
            <a:ext cx="8606790" cy="5806440"/>
          </a:xfrm>
        </p:spPr>
        <p:txBody>
          <a:bodyPr vert="horz" lIns="91440" tIns="45720" rIns="229163" bIns="45720" rtlCol="0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ML</a:t>
            </a:r>
            <a:r>
              <a:rPr lang="en-US" baseline="-25000" dirty="0"/>
              <a:t>5</a:t>
            </a:r>
            <a:r>
              <a:rPr lang="en-US" dirty="0"/>
              <a:t>X </a:t>
            </a:r>
            <a:r>
              <a:rPr lang="en-US" dirty="0">
                <a:latin typeface="Wingdings 3" pitchFamily="18" charset="2"/>
                <a:sym typeface="Wingdings 3" pitchFamily="18" charset="2"/>
              </a:rPr>
              <a:t></a:t>
            </a:r>
            <a:r>
              <a:rPr lang="en-US" dirty="0"/>
              <a:t> ML</a:t>
            </a:r>
            <a:r>
              <a:rPr lang="en-US" baseline="-25000" dirty="0"/>
              <a:t>5</a:t>
            </a:r>
            <a:r>
              <a:rPr lang="en-US" dirty="0"/>
              <a:t> + X  		</a:t>
            </a:r>
            <a:r>
              <a:rPr lang="en-US" i="1" dirty="0"/>
              <a:t>k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k</a:t>
            </a:r>
            <a:r>
              <a:rPr lang="en-US" baseline="-25000" dirty="0"/>
              <a:t>-1</a:t>
            </a:r>
            <a:br>
              <a:rPr lang="en-US" dirty="0"/>
            </a:br>
            <a:r>
              <a:rPr lang="en-US" dirty="0"/>
              <a:t>ML</a:t>
            </a:r>
            <a:r>
              <a:rPr lang="en-US" baseline="-25000" dirty="0"/>
              <a:t>5</a:t>
            </a:r>
            <a:r>
              <a:rPr lang="en-US" dirty="0"/>
              <a:t> + Y </a:t>
            </a:r>
            <a:r>
              <a:rPr lang="en-US" dirty="0">
                <a:latin typeface="Wingdings 3" pitchFamily="18" charset="2"/>
                <a:sym typeface="Wingdings 3" pitchFamily="18" charset="2"/>
              </a:rPr>
              <a:t></a:t>
            </a:r>
            <a:r>
              <a:rPr lang="en-US" dirty="0"/>
              <a:t> ML</a:t>
            </a:r>
            <a:r>
              <a:rPr lang="en-US" baseline="-25000" dirty="0"/>
              <a:t>5</a:t>
            </a:r>
            <a:r>
              <a:rPr lang="en-US" dirty="0"/>
              <a:t>Y 		 </a:t>
            </a:r>
            <a:r>
              <a:rPr lang="en-US" i="1" dirty="0"/>
              <a:t>k</a:t>
            </a:r>
            <a:r>
              <a:rPr lang="en-US" baseline="-25000" dirty="0"/>
              <a:t>2</a:t>
            </a:r>
          </a:p>
          <a:p>
            <a:pPr eaLnBrk="1" hangingPunct="1">
              <a:lnSpc>
                <a:spcPct val="90000"/>
              </a:lnSpc>
            </a:pPr>
            <a:r>
              <a:rPr lang="en-US" sz="3780" baseline="-19000" dirty="0"/>
              <a:t>1</a:t>
            </a:r>
            <a:r>
              <a:rPr lang="en-US" baseline="13000" dirty="0"/>
              <a:t>st</a:t>
            </a:r>
            <a:r>
              <a:rPr lang="en-US" sz="3780" baseline="-19000" dirty="0"/>
              <a:t> step is ligand dissociation.  Steady-state hypothesis assumes small [ML</a:t>
            </a:r>
            <a:r>
              <a:rPr lang="en-US" baseline="-25000" dirty="0"/>
              <a:t>5</a:t>
            </a:r>
            <a:r>
              <a:rPr lang="en-US" sz="3780" baseline="-19000" dirty="0"/>
              <a:t>], intermediate is consumed as fast as it is formed</a:t>
            </a:r>
            <a:br>
              <a:rPr lang="en-US" sz="3780" baseline="-19000" dirty="0"/>
            </a:br>
            <a:br>
              <a:rPr lang="en-US" sz="3780" baseline="-19000" dirty="0"/>
            </a:br>
            <a:br>
              <a:rPr lang="en-US" baseline="-25000" dirty="0"/>
            </a:br>
            <a:br>
              <a:rPr lang="en-US" baseline="-25000" dirty="0"/>
            </a:br>
            <a:endParaRPr lang="en-US" baseline="-25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000" y="3103286"/>
            <a:ext cx="5520000" cy="6514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240" y="3863340"/>
            <a:ext cx="2511428" cy="6428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9020" y="973267"/>
            <a:ext cx="2408571" cy="668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1500" y="4933069"/>
            <a:ext cx="3320204" cy="7457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690BD83-5A2B-4B62-BD2A-39A012911291}"/>
                  </a:ext>
                </a:extLst>
              </p14:cNvPr>
              <p14:cNvContentPartPr/>
              <p14:nvPr/>
            </p14:nvContentPartPr>
            <p14:xfrm>
              <a:off x="2173096" y="740425"/>
              <a:ext cx="4910760" cy="205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690BD83-5A2B-4B62-BD2A-39A01291129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64456" y="731785"/>
                <a:ext cx="49284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76BD224-472A-4373-B064-0F1218F481FF}"/>
                  </a:ext>
                </a:extLst>
              </p14:cNvPr>
              <p14:cNvContentPartPr/>
              <p14:nvPr/>
            </p14:nvContentPartPr>
            <p14:xfrm>
              <a:off x="8564896" y="69385"/>
              <a:ext cx="2144160" cy="983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76BD224-472A-4373-B064-0F1218F481F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56256" y="60388"/>
                <a:ext cx="2161800" cy="1001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244" name="Ink 10243">
                <a:extLst>
                  <a:ext uri="{FF2B5EF4-FFF2-40B4-BE49-F238E27FC236}">
                    <a16:creationId xmlns:a16="http://schemas.microsoft.com/office/drawing/2014/main" id="{D3125DAF-2863-47BF-9835-EDE73609BFA8}"/>
                  </a:ext>
                </a:extLst>
              </p14:cNvPr>
              <p14:cNvContentPartPr/>
              <p14:nvPr/>
            </p14:nvContentPartPr>
            <p14:xfrm>
              <a:off x="3317176" y="1362865"/>
              <a:ext cx="1223280" cy="84600"/>
            </p14:xfrm>
          </p:contentPart>
        </mc:Choice>
        <mc:Fallback xmlns="">
          <p:pic>
            <p:nvPicPr>
              <p:cNvPr id="10244" name="Ink 10243">
                <a:extLst>
                  <a:ext uri="{FF2B5EF4-FFF2-40B4-BE49-F238E27FC236}">
                    <a16:creationId xmlns:a16="http://schemas.microsoft.com/office/drawing/2014/main" id="{D3125DAF-2863-47BF-9835-EDE73609BFA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08536" y="1353865"/>
                <a:ext cx="12409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252" name="Ink 10251">
                <a:extLst>
                  <a:ext uri="{FF2B5EF4-FFF2-40B4-BE49-F238E27FC236}">
                    <a16:creationId xmlns:a16="http://schemas.microsoft.com/office/drawing/2014/main" id="{309211C7-B068-4DEC-B75B-EE06087CECEF}"/>
                  </a:ext>
                </a:extLst>
              </p14:cNvPr>
              <p14:cNvContentPartPr/>
              <p14:nvPr/>
            </p14:nvContentPartPr>
            <p14:xfrm>
              <a:off x="3007936" y="1247665"/>
              <a:ext cx="222120" cy="173520"/>
            </p14:xfrm>
          </p:contentPart>
        </mc:Choice>
        <mc:Fallback xmlns="">
          <p:pic>
            <p:nvPicPr>
              <p:cNvPr id="10252" name="Ink 10251">
                <a:extLst>
                  <a:ext uri="{FF2B5EF4-FFF2-40B4-BE49-F238E27FC236}">
                    <a16:creationId xmlns:a16="http://schemas.microsoft.com/office/drawing/2014/main" id="{309211C7-B068-4DEC-B75B-EE06087CECE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98951" y="1239025"/>
                <a:ext cx="239731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253" name="Ink 10252">
                <a:extLst>
                  <a:ext uri="{FF2B5EF4-FFF2-40B4-BE49-F238E27FC236}">
                    <a16:creationId xmlns:a16="http://schemas.microsoft.com/office/drawing/2014/main" id="{99D5764C-5181-4DF9-ADAB-AFCBFF742AED}"/>
                  </a:ext>
                </a:extLst>
              </p14:cNvPr>
              <p14:cNvContentPartPr/>
              <p14:nvPr/>
            </p14:nvContentPartPr>
            <p14:xfrm>
              <a:off x="3087496" y="852745"/>
              <a:ext cx="113760" cy="136080"/>
            </p14:xfrm>
          </p:contentPart>
        </mc:Choice>
        <mc:Fallback xmlns="">
          <p:pic>
            <p:nvPicPr>
              <p:cNvPr id="10253" name="Ink 10252">
                <a:extLst>
                  <a:ext uri="{FF2B5EF4-FFF2-40B4-BE49-F238E27FC236}">
                    <a16:creationId xmlns:a16="http://schemas.microsoft.com/office/drawing/2014/main" id="{99D5764C-5181-4DF9-ADAB-AFCBFF742AE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78496" y="844105"/>
                <a:ext cx="1314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254" name="Ink 10253">
                <a:extLst>
                  <a:ext uri="{FF2B5EF4-FFF2-40B4-BE49-F238E27FC236}">
                    <a16:creationId xmlns:a16="http://schemas.microsoft.com/office/drawing/2014/main" id="{98C29A64-808A-4510-A853-81458A50A148}"/>
                  </a:ext>
                </a:extLst>
              </p14:cNvPr>
              <p14:cNvContentPartPr/>
              <p14:nvPr/>
            </p14:nvContentPartPr>
            <p14:xfrm>
              <a:off x="2147176" y="1768945"/>
              <a:ext cx="501840" cy="108360"/>
            </p14:xfrm>
          </p:contentPart>
        </mc:Choice>
        <mc:Fallback xmlns="">
          <p:pic>
            <p:nvPicPr>
              <p:cNvPr id="10254" name="Ink 10253">
                <a:extLst>
                  <a:ext uri="{FF2B5EF4-FFF2-40B4-BE49-F238E27FC236}">
                    <a16:creationId xmlns:a16="http://schemas.microsoft.com/office/drawing/2014/main" id="{98C29A64-808A-4510-A853-81458A50A14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38536" y="1760305"/>
                <a:ext cx="5194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255" name="Ink 10254">
                <a:extLst>
                  <a:ext uri="{FF2B5EF4-FFF2-40B4-BE49-F238E27FC236}">
                    <a16:creationId xmlns:a16="http://schemas.microsoft.com/office/drawing/2014/main" id="{512FE63F-19FA-471E-B4B1-0996A56B0313}"/>
                  </a:ext>
                </a:extLst>
              </p14:cNvPr>
              <p14:cNvContentPartPr/>
              <p14:nvPr/>
            </p14:nvContentPartPr>
            <p14:xfrm>
              <a:off x="3059056" y="1708105"/>
              <a:ext cx="169200" cy="65160"/>
            </p14:xfrm>
          </p:contentPart>
        </mc:Choice>
        <mc:Fallback xmlns="">
          <p:pic>
            <p:nvPicPr>
              <p:cNvPr id="10255" name="Ink 10254">
                <a:extLst>
                  <a:ext uri="{FF2B5EF4-FFF2-40B4-BE49-F238E27FC236}">
                    <a16:creationId xmlns:a16="http://schemas.microsoft.com/office/drawing/2014/main" id="{512FE63F-19FA-471E-B4B1-0996A56B031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50416" y="1699465"/>
                <a:ext cx="1868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258" name="Ink 10257">
                <a:extLst>
                  <a:ext uri="{FF2B5EF4-FFF2-40B4-BE49-F238E27FC236}">
                    <a16:creationId xmlns:a16="http://schemas.microsoft.com/office/drawing/2014/main" id="{A77DAFCE-1FBE-469C-97B4-33D509BC5A9C}"/>
                  </a:ext>
                </a:extLst>
              </p14:cNvPr>
              <p14:cNvContentPartPr/>
              <p14:nvPr/>
            </p14:nvContentPartPr>
            <p14:xfrm>
              <a:off x="3352816" y="1579585"/>
              <a:ext cx="212760" cy="252720"/>
            </p14:xfrm>
          </p:contentPart>
        </mc:Choice>
        <mc:Fallback xmlns="">
          <p:pic>
            <p:nvPicPr>
              <p:cNvPr id="10258" name="Ink 10257">
                <a:extLst>
                  <a:ext uri="{FF2B5EF4-FFF2-40B4-BE49-F238E27FC236}">
                    <a16:creationId xmlns:a16="http://schemas.microsoft.com/office/drawing/2014/main" id="{A77DAFCE-1FBE-469C-97B4-33D509BC5A9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344161" y="1570957"/>
                <a:ext cx="230430" cy="270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262" name="Ink 10261">
                <a:extLst>
                  <a:ext uri="{FF2B5EF4-FFF2-40B4-BE49-F238E27FC236}">
                    <a16:creationId xmlns:a16="http://schemas.microsoft.com/office/drawing/2014/main" id="{2396BAA3-4EE4-4C03-BC3A-F206079C160F}"/>
                  </a:ext>
                </a:extLst>
              </p14:cNvPr>
              <p14:cNvContentPartPr/>
              <p14:nvPr/>
            </p14:nvContentPartPr>
            <p14:xfrm>
              <a:off x="1476856" y="741865"/>
              <a:ext cx="473760" cy="257400"/>
            </p14:xfrm>
          </p:contentPart>
        </mc:Choice>
        <mc:Fallback xmlns="">
          <p:pic>
            <p:nvPicPr>
              <p:cNvPr id="10262" name="Ink 10261">
                <a:extLst>
                  <a:ext uri="{FF2B5EF4-FFF2-40B4-BE49-F238E27FC236}">
                    <a16:creationId xmlns:a16="http://schemas.microsoft.com/office/drawing/2014/main" id="{2396BAA3-4EE4-4C03-BC3A-F206079C160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467863" y="733213"/>
                <a:ext cx="491387" cy="275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263" name="Ink 10262">
                <a:extLst>
                  <a:ext uri="{FF2B5EF4-FFF2-40B4-BE49-F238E27FC236}">
                    <a16:creationId xmlns:a16="http://schemas.microsoft.com/office/drawing/2014/main" id="{E3DB5782-5381-417D-A0AE-40B2A6AEF980}"/>
                  </a:ext>
                </a:extLst>
              </p14:cNvPr>
              <p14:cNvContentPartPr/>
              <p14:nvPr/>
            </p14:nvContentPartPr>
            <p14:xfrm>
              <a:off x="2327536" y="2191225"/>
              <a:ext cx="36000" cy="19080"/>
            </p14:xfrm>
          </p:contentPart>
        </mc:Choice>
        <mc:Fallback xmlns="">
          <p:pic>
            <p:nvPicPr>
              <p:cNvPr id="10263" name="Ink 10262">
                <a:extLst>
                  <a:ext uri="{FF2B5EF4-FFF2-40B4-BE49-F238E27FC236}">
                    <a16:creationId xmlns:a16="http://schemas.microsoft.com/office/drawing/2014/main" id="{E3DB5782-5381-417D-A0AE-40B2A6AEF98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318896" y="2182585"/>
                <a:ext cx="536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264" name="Ink 10263">
                <a:extLst>
                  <a:ext uri="{FF2B5EF4-FFF2-40B4-BE49-F238E27FC236}">
                    <a16:creationId xmlns:a16="http://schemas.microsoft.com/office/drawing/2014/main" id="{50D66A7F-66BD-4A8F-84B6-2A9C8FCE1F1B}"/>
                  </a:ext>
                </a:extLst>
              </p14:cNvPr>
              <p14:cNvContentPartPr/>
              <p14:nvPr/>
            </p14:nvContentPartPr>
            <p14:xfrm>
              <a:off x="1859176" y="715585"/>
              <a:ext cx="2703240" cy="771840"/>
            </p14:xfrm>
          </p:contentPart>
        </mc:Choice>
        <mc:Fallback xmlns="">
          <p:pic>
            <p:nvPicPr>
              <p:cNvPr id="10264" name="Ink 10263">
                <a:extLst>
                  <a:ext uri="{FF2B5EF4-FFF2-40B4-BE49-F238E27FC236}">
                    <a16:creationId xmlns:a16="http://schemas.microsoft.com/office/drawing/2014/main" id="{50D66A7F-66BD-4A8F-84B6-2A9C8FCE1F1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50176" y="706945"/>
                <a:ext cx="2720880" cy="78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265" name="Ink 10264">
                <a:extLst>
                  <a:ext uri="{FF2B5EF4-FFF2-40B4-BE49-F238E27FC236}">
                    <a16:creationId xmlns:a16="http://schemas.microsoft.com/office/drawing/2014/main" id="{2C574C9E-5428-401A-A2CB-33AA31FD855F}"/>
                  </a:ext>
                </a:extLst>
              </p14:cNvPr>
              <p14:cNvContentPartPr/>
              <p14:nvPr/>
            </p14:nvContentPartPr>
            <p14:xfrm>
              <a:off x="1835776" y="321385"/>
              <a:ext cx="1100160" cy="728280"/>
            </p14:xfrm>
          </p:contentPart>
        </mc:Choice>
        <mc:Fallback xmlns="">
          <p:pic>
            <p:nvPicPr>
              <p:cNvPr id="10265" name="Ink 10264">
                <a:extLst>
                  <a:ext uri="{FF2B5EF4-FFF2-40B4-BE49-F238E27FC236}">
                    <a16:creationId xmlns:a16="http://schemas.microsoft.com/office/drawing/2014/main" id="{2C574C9E-5428-401A-A2CB-33AA31FD855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27136" y="312385"/>
                <a:ext cx="1117800" cy="74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266" name="Ink 10265">
                <a:extLst>
                  <a:ext uri="{FF2B5EF4-FFF2-40B4-BE49-F238E27FC236}">
                    <a16:creationId xmlns:a16="http://schemas.microsoft.com/office/drawing/2014/main" id="{68617EB9-5033-4F2C-B19E-25CFA4EB707D}"/>
                  </a:ext>
                </a:extLst>
              </p14:cNvPr>
              <p14:cNvContentPartPr/>
              <p14:nvPr/>
            </p14:nvContentPartPr>
            <p14:xfrm>
              <a:off x="3658096" y="1800985"/>
              <a:ext cx="778680" cy="153360"/>
            </p14:xfrm>
          </p:contentPart>
        </mc:Choice>
        <mc:Fallback xmlns="">
          <p:pic>
            <p:nvPicPr>
              <p:cNvPr id="10266" name="Ink 10265">
                <a:extLst>
                  <a:ext uri="{FF2B5EF4-FFF2-40B4-BE49-F238E27FC236}">
                    <a16:creationId xmlns:a16="http://schemas.microsoft.com/office/drawing/2014/main" id="{68617EB9-5033-4F2C-B19E-25CFA4EB707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49456" y="1791985"/>
                <a:ext cx="79632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267" name="Ink 10266">
                <a:extLst>
                  <a:ext uri="{FF2B5EF4-FFF2-40B4-BE49-F238E27FC236}">
                    <a16:creationId xmlns:a16="http://schemas.microsoft.com/office/drawing/2014/main" id="{F60C3CA8-C0C6-4979-9ABD-69B86058559C}"/>
                  </a:ext>
                </a:extLst>
              </p14:cNvPr>
              <p14:cNvContentPartPr/>
              <p14:nvPr/>
            </p14:nvContentPartPr>
            <p14:xfrm>
              <a:off x="1006696" y="1506865"/>
              <a:ext cx="800640" cy="194400"/>
            </p14:xfrm>
          </p:contentPart>
        </mc:Choice>
        <mc:Fallback xmlns="">
          <p:pic>
            <p:nvPicPr>
              <p:cNvPr id="10267" name="Ink 10266">
                <a:extLst>
                  <a:ext uri="{FF2B5EF4-FFF2-40B4-BE49-F238E27FC236}">
                    <a16:creationId xmlns:a16="http://schemas.microsoft.com/office/drawing/2014/main" id="{F60C3CA8-C0C6-4979-9ABD-69B86058559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98056" y="1498225"/>
                <a:ext cx="81828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275" name="Ink 10274">
                <a:extLst>
                  <a:ext uri="{FF2B5EF4-FFF2-40B4-BE49-F238E27FC236}">
                    <a16:creationId xmlns:a16="http://schemas.microsoft.com/office/drawing/2014/main" id="{5E84B26A-2C15-4B22-BFB2-88770FB5A3E0}"/>
                  </a:ext>
                </a:extLst>
              </p14:cNvPr>
              <p14:cNvContentPartPr/>
              <p14:nvPr/>
            </p14:nvContentPartPr>
            <p14:xfrm>
              <a:off x="810136" y="1647985"/>
              <a:ext cx="1249920" cy="592200"/>
            </p14:xfrm>
          </p:contentPart>
        </mc:Choice>
        <mc:Fallback xmlns="">
          <p:pic>
            <p:nvPicPr>
              <p:cNvPr id="10275" name="Ink 10274">
                <a:extLst>
                  <a:ext uri="{FF2B5EF4-FFF2-40B4-BE49-F238E27FC236}">
                    <a16:creationId xmlns:a16="http://schemas.microsoft.com/office/drawing/2014/main" id="{5E84B26A-2C15-4B22-BFB2-88770FB5A3E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01136" y="1639345"/>
                <a:ext cx="1267560" cy="60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283" name="Ink 10282">
                <a:extLst>
                  <a:ext uri="{FF2B5EF4-FFF2-40B4-BE49-F238E27FC236}">
                    <a16:creationId xmlns:a16="http://schemas.microsoft.com/office/drawing/2014/main" id="{E817C1EB-607D-43B0-AD16-496407C03A49}"/>
                  </a:ext>
                </a:extLst>
              </p14:cNvPr>
              <p14:cNvContentPartPr/>
              <p14:nvPr/>
            </p14:nvContentPartPr>
            <p14:xfrm>
              <a:off x="9904096" y="2683705"/>
              <a:ext cx="955080" cy="464760"/>
            </p14:xfrm>
          </p:contentPart>
        </mc:Choice>
        <mc:Fallback xmlns="">
          <p:pic>
            <p:nvPicPr>
              <p:cNvPr id="10283" name="Ink 10282">
                <a:extLst>
                  <a:ext uri="{FF2B5EF4-FFF2-40B4-BE49-F238E27FC236}">
                    <a16:creationId xmlns:a16="http://schemas.microsoft.com/office/drawing/2014/main" id="{E817C1EB-607D-43B0-AD16-496407C03A4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895453" y="2674705"/>
                <a:ext cx="972727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288" name="Ink 10287">
                <a:extLst>
                  <a:ext uri="{FF2B5EF4-FFF2-40B4-BE49-F238E27FC236}">
                    <a16:creationId xmlns:a16="http://schemas.microsoft.com/office/drawing/2014/main" id="{8CC91574-EE09-4605-ACBC-8D7BD8D670A1}"/>
                  </a:ext>
                </a:extLst>
              </p14:cNvPr>
              <p14:cNvContentPartPr/>
              <p14:nvPr/>
            </p14:nvContentPartPr>
            <p14:xfrm>
              <a:off x="10711576" y="3308665"/>
              <a:ext cx="140040" cy="293040"/>
            </p14:xfrm>
          </p:contentPart>
        </mc:Choice>
        <mc:Fallback xmlns="">
          <p:pic>
            <p:nvPicPr>
              <p:cNvPr id="10288" name="Ink 10287">
                <a:extLst>
                  <a:ext uri="{FF2B5EF4-FFF2-40B4-BE49-F238E27FC236}">
                    <a16:creationId xmlns:a16="http://schemas.microsoft.com/office/drawing/2014/main" id="{8CC91574-EE09-4605-ACBC-8D7BD8D670A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702576" y="3299665"/>
                <a:ext cx="15768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289" name="Ink 10288">
                <a:extLst>
                  <a:ext uri="{FF2B5EF4-FFF2-40B4-BE49-F238E27FC236}">
                    <a16:creationId xmlns:a16="http://schemas.microsoft.com/office/drawing/2014/main" id="{A8F899C7-A109-47CE-8829-7B69B435DD92}"/>
                  </a:ext>
                </a:extLst>
              </p14:cNvPr>
              <p14:cNvContentPartPr/>
              <p14:nvPr/>
            </p14:nvContentPartPr>
            <p14:xfrm>
              <a:off x="11108656" y="2758225"/>
              <a:ext cx="599760" cy="314640"/>
            </p14:xfrm>
          </p:contentPart>
        </mc:Choice>
        <mc:Fallback xmlns="">
          <p:pic>
            <p:nvPicPr>
              <p:cNvPr id="10289" name="Ink 10288">
                <a:extLst>
                  <a:ext uri="{FF2B5EF4-FFF2-40B4-BE49-F238E27FC236}">
                    <a16:creationId xmlns:a16="http://schemas.microsoft.com/office/drawing/2014/main" id="{A8F899C7-A109-47CE-8829-7B69B435DD9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099656" y="2749225"/>
                <a:ext cx="61740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307" name="Ink 10306">
                <a:extLst>
                  <a:ext uri="{FF2B5EF4-FFF2-40B4-BE49-F238E27FC236}">
                    <a16:creationId xmlns:a16="http://schemas.microsoft.com/office/drawing/2014/main" id="{81450CFC-CE3D-436F-9272-1665C4DC47A3}"/>
                  </a:ext>
                </a:extLst>
              </p14:cNvPr>
              <p14:cNvContentPartPr/>
              <p14:nvPr/>
            </p14:nvContentPartPr>
            <p14:xfrm>
              <a:off x="10468936" y="3767665"/>
              <a:ext cx="1343160" cy="874080"/>
            </p14:xfrm>
          </p:contentPart>
        </mc:Choice>
        <mc:Fallback xmlns="">
          <p:pic>
            <p:nvPicPr>
              <p:cNvPr id="10307" name="Ink 10306">
                <a:extLst>
                  <a:ext uri="{FF2B5EF4-FFF2-40B4-BE49-F238E27FC236}">
                    <a16:creationId xmlns:a16="http://schemas.microsoft.com/office/drawing/2014/main" id="{81450CFC-CE3D-436F-9272-1665C4DC47A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460296" y="3759025"/>
                <a:ext cx="1360800" cy="89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308" name="Ink 10307">
                <a:extLst>
                  <a:ext uri="{FF2B5EF4-FFF2-40B4-BE49-F238E27FC236}">
                    <a16:creationId xmlns:a16="http://schemas.microsoft.com/office/drawing/2014/main" id="{8C2676BC-7E6F-412F-8A45-D55804A81DEE}"/>
                  </a:ext>
                </a:extLst>
              </p14:cNvPr>
              <p14:cNvContentPartPr/>
              <p14:nvPr/>
            </p14:nvContentPartPr>
            <p14:xfrm>
              <a:off x="10171216" y="3782065"/>
              <a:ext cx="225000" cy="278280"/>
            </p14:xfrm>
          </p:contentPart>
        </mc:Choice>
        <mc:Fallback xmlns="">
          <p:pic>
            <p:nvPicPr>
              <p:cNvPr id="10308" name="Ink 10307">
                <a:extLst>
                  <a:ext uri="{FF2B5EF4-FFF2-40B4-BE49-F238E27FC236}">
                    <a16:creationId xmlns:a16="http://schemas.microsoft.com/office/drawing/2014/main" id="{8C2676BC-7E6F-412F-8A45-D55804A81DE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162216" y="3773425"/>
                <a:ext cx="24264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364" name="Ink 10363">
                <a:extLst>
                  <a:ext uri="{FF2B5EF4-FFF2-40B4-BE49-F238E27FC236}">
                    <a16:creationId xmlns:a16="http://schemas.microsoft.com/office/drawing/2014/main" id="{577DEC3E-565A-47FF-A645-1242603C64ED}"/>
                  </a:ext>
                </a:extLst>
              </p14:cNvPr>
              <p14:cNvContentPartPr/>
              <p14:nvPr/>
            </p14:nvContentPartPr>
            <p14:xfrm>
              <a:off x="9127216" y="5734345"/>
              <a:ext cx="1559880" cy="712080"/>
            </p14:xfrm>
          </p:contentPart>
        </mc:Choice>
        <mc:Fallback xmlns="">
          <p:pic>
            <p:nvPicPr>
              <p:cNvPr id="10364" name="Ink 10363">
                <a:extLst>
                  <a:ext uri="{FF2B5EF4-FFF2-40B4-BE49-F238E27FC236}">
                    <a16:creationId xmlns:a16="http://schemas.microsoft.com/office/drawing/2014/main" id="{577DEC3E-565A-47FF-A645-1242603C64E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118576" y="5725350"/>
                <a:ext cx="1577520" cy="7297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365" name="Ink 10364">
                <a:extLst>
                  <a:ext uri="{FF2B5EF4-FFF2-40B4-BE49-F238E27FC236}">
                    <a16:creationId xmlns:a16="http://schemas.microsoft.com/office/drawing/2014/main" id="{9704E943-E397-4EF3-8B02-7C95AFEBCCDE}"/>
                  </a:ext>
                </a:extLst>
              </p14:cNvPr>
              <p14:cNvContentPartPr/>
              <p14:nvPr/>
            </p14:nvContentPartPr>
            <p14:xfrm>
              <a:off x="9231616" y="4672345"/>
              <a:ext cx="2670120" cy="989280"/>
            </p14:xfrm>
          </p:contentPart>
        </mc:Choice>
        <mc:Fallback xmlns="">
          <p:pic>
            <p:nvPicPr>
              <p:cNvPr id="10365" name="Ink 10364">
                <a:extLst>
                  <a:ext uri="{FF2B5EF4-FFF2-40B4-BE49-F238E27FC236}">
                    <a16:creationId xmlns:a16="http://schemas.microsoft.com/office/drawing/2014/main" id="{9704E943-E397-4EF3-8B02-7C95AFEBCCD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222976" y="4663705"/>
                <a:ext cx="2687760" cy="10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375" name="Ink 10374">
                <a:extLst>
                  <a:ext uri="{FF2B5EF4-FFF2-40B4-BE49-F238E27FC236}">
                    <a16:creationId xmlns:a16="http://schemas.microsoft.com/office/drawing/2014/main" id="{715CAF35-0CEA-49DD-9FA2-DB2EB2BF5247}"/>
                  </a:ext>
                </a:extLst>
              </p14:cNvPr>
              <p14:cNvContentPartPr/>
              <p14:nvPr/>
            </p14:nvContentPartPr>
            <p14:xfrm>
              <a:off x="10634176" y="6089665"/>
              <a:ext cx="1131840" cy="472680"/>
            </p14:xfrm>
          </p:contentPart>
        </mc:Choice>
        <mc:Fallback xmlns="">
          <p:pic>
            <p:nvPicPr>
              <p:cNvPr id="10375" name="Ink 10374">
                <a:extLst>
                  <a:ext uri="{FF2B5EF4-FFF2-40B4-BE49-F238E27FC236}">
                    <a16:creationId xmlns:a16="http://schemas.microsoft.com/office/drawing/2014/main" id="{715CAF35-0CEA-49DD-9FA2-DB2EB2BF524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625536" y="6080665"/>
                <a:ext cx="1149480" cy="49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402" name="Ink 10401">
                <a:extLst>
                  <a:ext uri="{FF2B5EF4-FFF2-40B4-BE49-F238E27FC236}">
                    <a16:creationId xmlns:a16="http://schemas.microsoft.com/office/drawing/2014/main" id="{1870984C-856A-455B-BBD1-ECE38AE08ABD}"/>
                  </a:ext>
                </a:extLst>
              </p14:cNvPr>
              <p14:cNvContentPartPr/>
              <p14:nvPr/>
            </p14:nvContentPartPr>
            <p14:xfrm>
              <a:off x="210016" y="3449425"/>
              <a:ext cx="2180520" cy="1316160"/>
            </p14:xfrm>
          </p:contentPart>
        </mc:Choice>
        <mc:Fallback xmlns="">
          <p:pic>
            <p:nvPicPr>
              <p:cNvPr id="10402" name="Ink 10401">
                <a:extLst>
                  <a:ext uri="{FF2B5EF4-FFF2-40B4-BE49-F238E27FC236}">
                    <a16:creationId xmlns:a16="http://schemas.microsoft.com/office/drawing/2014/main" id="{1870984C-856A-455B-BBD1-ECE38AE08AB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01016" y="3440785"/>
                <a:ext cx="2198160" cy="13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429" name="Ink 10428">
                <a:extLst>
                  <a:ext uri="{FF2B5EF4-FFF2-40B4-BE49-F238E27FC236}">
                    <a16:creationId xmlns:a16="http://schemas.microsoft.com/office/drawing/2014/main" id="{CC49024A-ACC5-4881-9653-3E0941F1D648}"/>
                  </a:ext>
                </a:extLst>
              </p14:cNvPr>
              <p14:cNvContentPartPr/>
              <p14:nvPr/>
            </p14:nvContentPartPr>
            <p14:xfrm>
              <a:off x="754336" y="4373185"/>
              <a:ext cx="2217240" cy="543600"/>
            </p14:xfrm>
          </p:contentPart>
        </mc:Choice>
        <mc:Fallback xmlns="">
          <p:pic>
            <p:nvPicPr>
              <p:cNvPr id="10429" name="Ink 10428">
                <a:extLst>
                  <a:ext uri="{FF2B5EF4-FFF2-40B4-BE49-F238E27FC236}">
                    <a16:creationId xmlns:a16="http://schemas.microsoft.com/office/drawing/2014/main" id="{CC49024A-ACC5-4881-9653-3E0941F1D64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45337" y="4364545"/>
                <a:ext cx="2234877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443" name="Ink 10442">
                <a:extLst>
                  <a:ext uri="{FF2B5EF4-FFF2-40B4-BE49-F238E27FC236}">
                    <a16:creationId xmlns:a16="http://schemas.microsoft.com/office/drawing/2014/main" id="{CE62C13C-7AD9-4F72-87E4-9EEECF973650}"/>
                  </a:ext>
                </a:extLst>
              </p14:cNvPr>
              <p14:cNvContentPartPr/>
              <p14:nvPr/>
            </p14:nvContentPartPr>
            <p14:xfrm>
              <a:off x="693496" y="5037745"/>
              <a:ext cx="2243520" cy="496440"/>
            </p14:xfrm>
          </p:contentPart>
        </mc:Choice>
        <mc:Fallback xmlns="">
          <p:pic>
            <p:nvPicPr>
              <p:cNvPr id="10443" name="Ink 10442">
                <a:extLst>
                  <a:ext uri="{FF2B5EF4-FFF2-40B4-BE49-F238E27FC236}">
                    <a16:creationId xmlns:a16="http://schemas.microsoft.com/office/drawing/2014/main" id="{CE62C13C-7AD9-4F72-87E4-9EEECF97365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84496" y="5028745"/>
                <a:ext cx="226116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450" name="Ink 10449">
                <a:extLst>
                  <a:ext uri="{FF2B5EF4-FFF2-40B4-BE49-F238E27FC236}">
                    <a16:creationId xmlns:a16="http://schemas.microsoft.com/office/drawing/2014/main" id="{AA629C2B-585E-4E11-ADDD-C165FA054095}"/>
                  </a:ext>
                </a:extLst>
              </p14:cNvPr>
              <p14:cNvContentPartPr/>
              <p14:nvPr/>
            </p14:nvContentPartPr>
            <p14:xfrm>
              <a:off x="1026136" y="5669905"/>
              <a:ext cx="492120" cy="234720"/>
            </p14:xfrm>
          </p:contentPart>
        </mc:Choice>
        <mc:Fallback xmlns="">
          <p:pic>
            <p:nvPicPr>
              <p:cNvPr id="10450" name="Ink 10449">
                <a:extLst>
                  <a:ext uri="{FF2B5EF4-FFF2-40B4-BE49-F238E27FC236}">
                    <a16:creationId xmlns:a16="http://schemas.microsoft.com/office/drawing/2014/main" id="{AA629C2B-585E-4E11-ADDD-C165FA05409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17496" y="5660905"/>
                <a:ext cx="5097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457" name="Ink 10456">
                <a:extLst>
                  <a:ext uri="{FF2B5EF4-FFF2-40B4-BE49-F238E27FC236}">
                    <a16:creationId xmlns:a16="http://schemas.microsoft.com/office/drawing/2014/main" id="{B372913E-8C47-4029-8D25-5C0E5CCF327C}"/>
                  </a:ext>
                </a:extLst>
              </p14:cNvPr>
              <p14:cNvContentPartPr/>
              <p14:nvPr/>
            </p14:nvContentPartPr>
            <p14:xfrm>
              <a:off x="1761976" y="5729665"/>
              <a:ext cx="666000" cy="570240"/>
            </p14:xfrm>
          </p:contentPart>
        </mc:Choice>
        <mc:Fallback xmlns="">
          <p:pic>
            <p:nvPicPr>
              <p:cNvPr id="10457" name="Ink 10456">
                <a:extLst>
                  <a:ext uri="{FF2B5EF4-FFF2-40B4-BE49-F238E27FC236}">
                    <a16:creationId xmlns:a16="http://schemas.microsoft.com/office/drawing/2014/main" id="{B372913E-8C47-4029-8D25-5C0E5CCF327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753336" y="5721020"/>
                <a:ext cx="683640" cy="587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0461" name="Ink 10460">
                <a:extLst>
                  <a:ext uri="{FF2B5EF4-FFF2-40B4-BE49-F238E27FC236}">
                    <a16:creationId xmlns:a16="http://schemas.microsoft.com/office/drawing/2014/main" id="{719C2828-7A7E-498D-B096-DC12C39D2E11}"/>
                  </a:ext>
                </a:extLst>
              </p14:cNvPr>
              <p14:cNvContentPartPr/>
              <p14:nvPr/>
            </p14:nvContentPartPr>
            <p14:xfrm>
              <a:off x="2602576" y="5888425"/>
              <a:ext cx="348120" cy="225000"/>
            </p14:xfrm>
          </p:contentPart>
        </mc:Choice>
        <mc:Fallback xmlns="">
          <p:pic>
            <p:nvPicPr>
              <p:cNvPr id="10461" name="Ink 10460">
                <a:extLst>
                  <a:ext uri="{FF2B5EF4-FFF2-40B4-BE49-F238E27FC236}">
                    <a16:creationId xmlns:a16="http://schemas.microsoft.com/office/drawing/2014/main" id="{719C2828-7A7E-498D-B096-DC12C39D2E11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593927" y="5879785"/>
                <a:ext cx="365778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0462" name="Ink 10461">
                <a:extLst>
                  <a:ext uri="{FF2B5EF4-FFF2-40B4-BE49-F238E27FC236}">
                    <a16:creationId xmlns:a16="http://schemas.microsoft.com/office/drawing/2014/main" id="{0C605837-359D-4456-8A2F-FEE4CBA535D0}"/>
                  </a:ext>
                </a:extLst>
              </p14:cNvPr>
              <p14:cNvContentPartPr/>
              <p14:nvPr/>
            </p14:nvContentPartPr>
            <p14:xfrm>
              <a:off x="3153736" y="2990425"/>
              <a:ext cx="989640" cy="851040"/>
            </p14:xfrm>
          </p:contentPart>
        </mc:Choice>
        <mc:Fallback xmlns="">
          <p:pic>
            <p:nvPicPr>
              <p:cNvPr id="10462" name="Ink 10461">
                <a:extLst>
                  <a:ext uri="{FF2B5EF4-FFF2-40B4-BE49-F238E27FC236}">
                    <a16:creationId xmlns:a16="http://schemas.microsoft.com/office/drawing/2014/main" id="{0C605837-359D-4456-8A2F-FEE4CBA535D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145096" y="2981785"/>
                <a:ext cx="1007280" cy="86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0468" name="Ink 10467">
                <a:extLst>
                  <a:ext uri="{FF2B5EF4-FFF2-40B4-BE49-F238E27FC236}">
                    <a16:creationId xmlns:a16="http://schemas.microsoft.com/office/drawing/2014/main" id="{4439A5CA-A63D-467D-8434-65CEB0525C54}"/>
                  </a:ext>
                </a:extLst>
              </p14:cNvPr>
              <p14:cNvContentPartPr/>
              <p14:nvPr/>
            </p14:nvContentPartPr>
            <p14:xfrm>
              <a:off x="4456576" y="2890345"/>
              <a:ext cx="675360" cy="340920"/>
            </p14:xfrm>
          </p:contentPart>
        </mc:Choice>
        <mc:Fallback xmlns="">
          <p:pic>
            <p:nvPicPr>
              <p:cNvPr id="10468" name="Ink 10467">
                <a:extLst>
                  <a:ext uri="{FF2B5EF4-FFF2-40B4-BE49-F238E27FC236}">
                    <a16:creationId xmlns:a16="http://schemas.microsoft.com/office/drawing/2014/main" id="{4439A5CA-A63D-467D-8434-65CEB0525C5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447581" y="2881345"/>
                <a:ext cx="692991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0494" name="Ink 10493">
                <a:extLst>
                  <a:ext uri="{FF2B5EF4-FFF2-40B4-BE49-F238E27FC236}">
                    <a16:creationId xmlns:a16="http://schemas.microsoft.com/office/drawing/2014/main" id="{EA2C817E-EEEA-4A12-91E7-3135D68F5EFC}"/>
                  </a:ext>
                </a:extLst>
              </p14:cNvPr>
              <p14:cNvContentPartPr/>
              <p14:nvPr/>
            </p14:nvContentPartPr>
            <p14:xfrm>
              <a:off x="7417936" y="2668945"/>
              <a:ext cx="910800" cy="528480"/>
            </p14:xfrm>
          </p:contentPart>
        </mc:Choice>
        <mc:Fallback xmlns="">
          <p:pic>
            <p:nvPicPr>
              <p:cNvPr id="10494" name="Ink 10493">
                <a:extLst>
                  <a:ext uri="{FF2B5EF4-FFF2-40B4-BE49-F238E27FC236}">
                    <a16:creationId xmlns:a16="http://schemas.microsoft.com/office/drawing/2014/main" id="{EA2C817E-EEEA-4A12-91E7-3135D68F5EF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408940" y="2660305"/>
                <a:ext cx="928433" cy="5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0495" name="Ink 10494">
                <a:extLst>
                  <a:ext uri="{FF2B5EF4-FFF2-40B4-BE49-F238E27FC236}">
                    <a16:creationId xmlns:a16="http://schemas.microsoft.com/office/drawing/2014/main" id="{132116D2-718D-4AAC-A5D9-BA7D7DCC27CC}"/>
                  </a:ext>
                </a:extLst>
              </p14:cNvPr>
              <p14:cNvContentPartPr/>
              <p14:nvPr/>
            </p14:nvContentPartPr>
            <p14:xfrm>
              <a:off x="5782816" y="2658865"/>
              <a:ext cx="1078560" cy="516600"/>
            </p14:xfrm>
          </p:contentPart>
        </mc:Choice>
        <mc:Fallback xmlns="">
          <p:pic>
            <p:nvPicPr>
              <p:cNvPr id="10495" name="Ink 10494">
                <a:extLst>
                  <a:ext uri="{FF2B5EF4-FFF2-40B4-BE49-F238E27FC236}">
                    <a16:creationId xmlns:a16="http://schemas.microsoft.com/office/drawing/2014/main" id="{132116D2-718D-4AAC-A5D9-BA7D7DCC27C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773816" y="2649859"/>
                <a:ext cx="1096200" cy="534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507" name="Ink 10506">
                <a:extLst>
                  <a:ext uri="{FF2B5EF4-FFF2-40B4-BE49-F238E27FC236}">
                    <a16:creationId xmlns:a16="http://schemas.microsoft.com/office/drawing/2014/main" id="{2C8EC349-31F5-42C6-BEC9-067038E074C5}"/>
                  </a:ext>
                </a:extLst>
              </p14:cNvPr>
              <p14:cNvContentPartPr/>
              <p14:nvPr/>
            </p14:nvContentPartPr>
            <p14:xfrm>
              <a:off x="4746376" y="2622505"/>
              <a:ext cx="675720" cy="320760"/>
            </p14:xfrm>
          </p:contentPart>
        </mc:Choice>
        <mc:Fallback xmlns="">
          <p:pic>
            <p:nvPicPr>
              <p:cNvPr id="10507" name="Ink 10506">
                <a:extLst>
                  <a:ext uri="{FF2B5EF4-FFF2-40B4-BE49-F238E27FC236}">
                    <a16:creationId xmlns:a16="http://schemas.microsoft.com/office/drawing/2014/main" id="{2C8EC349-31F5-42C6-BEC9-067038E074C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737736" y="2613865"/>
                <a:ext cx="69336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519" name="Ink 10518">
                <a:extLst>
                  <a:ext uri="{FF2B5EF4-FFF2-40B4-BE49-F238E27FC236}">
                    <a16:creationId xmlns:a16="http://schemas.microsoft.com/office/drawing/2014/main" id="{E14F134E-3D05-41CC-9874-24D953F44DCF}"/>
                  </a:ext>
                </a:extLst>
              </p14:cNvPr>
              <p14:cNvContentPartPr/>
              <p14:nvPr/>
            </p14:nvContentPartPr>
            <p14:xfrm>
              <a:off x="7440976" y="3656785"/>
              <a:ext cx="1340640" cy="630720"/>
            </p14:xfrm>
          </p:contentPart>
        </mc:Choice>
        <mc:Fallback xmlns="">
          <p:pic>
            <p:nvPicPr>
              <p:cNvPr id="10519" name="Ink 10518">
                <a:extLst>
                  <a:ext uri="{FF2B5EF4-FFF2-40B4-BE49-F238E27FC236}">
                    <a16:creationId xmlns:a16="http://schemas.microsoft.com/office/drawing/2014/main" id="{E14F134E-3D05-41CC-9874-24D953F44DC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431976" y="3648145"/>
                <a:ext cx="1358280" cy="64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520" name="Ink 10519">
                <a:extLst>
                  <a:ext uri="{FF2B5EF4-FFF2-40B4-BE49-F238E27FC236}">
                    <a16:creationId xmlns:a16="http://schemas.microsoft.com/office/drawing/2014/main" id="{09544E9B-F246-4BAC-AD0E-9B072A30C386}"/>
                  </a:ext>
                </a:extLst>
              </p14:cNvPr>
              <p14:cNvContentPartPr/>
              <p14:nvPr/>
            </p14:nvContentPartPr>
            <p14:xfrm>
              <a:off x="4231576" y="3120745"/>
              <a:ext cx="4685400" cy="642960"/>
            </p14:xfrm>
          </p:contentPart>
        </mc:Choice>
        <mc:Fallback xmlns="">
          <p:pic>
            <p:nvPicPr>
              <p:cNvPr id="10520" name="Ink 10519">
                <a:extLst>
                  <a:ext uri="{FF2B5EF4-FFF2-40B4-BE49-F238E27FC236}">
                    <a16:creationId xmlns:a16="http://schemas.microsoft.com/office/drawing/2014/main" id="{09544E9B-F246-4BAC-AD0E-9B072A30C38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222936" y="3112105"/>
                <a:ext cx="4703040" cy="6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521" name="Ink 10520">
                <a:extLst>
                  <a:ext uri="{FF2B5EF4-FFF2-40B4-BE49-F238E27FC236}">
                    <a16:creationId xmlns:a16="http://schemas.microsoft.com/office/drawing/2014/main" id="{54B426B9-C81D-4773-9E5F-3050FFFC77F9}"/>
                  </a:ext>
                </a:extLst>
              </p14:cNvPr>
              <p14:cNvContentPartPr/>
              <p14:nvPr/>
            </p14:nvContentPartPr>
            <p14:xfrm>
              <a:off x="4330216" y="3815905"/>
              <a:ext cx="2928240" cy="829440"/>
            </p14:xfrm>
          </p:contentPart>
        </mc:Choice>
        <mc:Fallback xmlns="">
          <p:pic>
            <p:nvPicPr>
              <p:cNvPr id="10521" name="Ink 10520">
                <a:extLst>
                  <a:ext uri="{FF2B5EF4-FFF2-40B4-BE49-F238E27FC236}">
                    <a16:creationId xmlns:a16="http://schemas.microsoft.com/office/drawing/2014/main" id="{54B426B9-C81D-4773-9E5F-3050FFFC77F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321576" y="3806905"/>
                <a:ext cx="2945880" cy="84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522" name="Ink 10521">
                <a:extLst>
                  <a:ext uri="{FF2B5EF4-FFF2-40B4-BE49-F238E27FC236}">
                    <a16:creationId xmlns:a16="http://schemas.microsoft.com/office/drawing/2014/main" id="{DA85AFB1-8ACA-427E-9643-0BE8E9C4636D}"/>
                  </a:ext>
                </a:extLst>
              </p14:cNvPr>
              <p14:cNvContentPartPr/>
              <p14:nvPr/>
            </p14:nvContentPartPr>
            <p14:xfrm>
              <a:off x="7203016" y="1463305"/>
              <a:ext cx="3266280" cy="3114720"/>
            </p14:xfrm>
          </p:contentPart>
        </mc:Choice>
        <mc:Fallback xmlns="">
          <p:pic>
            <p:nvPicPr>
              <p:cNvPr id="10522" name="Ink 10521">
                <a:extLst>
                  <a:ext uri="{FF2B5EF4-FFF2-40B4-BE49-F238E27FC236}">
                    <a16:creationId xmlns:a16="http://schemas.microsoft.com/office/drawing/2014/main" id="{DA85AFB1-8ACA-427E-9643-0BE8E9C4636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194016" y="1454665"/>
                <a:ext cx="3283920" cy="31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0523" name="Ink 10522">
                <a:extLst>
                  <a:ext uri="{FF2B5EF4-FFF2-40B4-BE49-F238E27FC236}">
                    <a16:creationId xmlns:a16="http://schemas.microsoft.com/office/drawing/2014/main" id="{263019D7-90E4-4A9C-BEEA-0F9B90A2063F}"/>
                  </a:ext>
                </a:extLst>
              </p14:cNvPr>
              <p14:cNvContentPartPr/>
              <p14:nvPr/>
            </p14:nvContentPartPr>
            <p14:xfrm>
              <a:off x="7422616" y="852745"/>
              <a:ext cx="2482200" cy="889560"/>
            </p14:xfrm>
          </p:contentPart>
        </mc:Choice>
        <mc:Fallback xmlns="">
          <p:pic>
            <p:nvPicPr>
              <p:cNvPr id="10523" name="Ink 10522">
                <a:extLst>
                  <a:ext uri="{FF2B5EF4-FFF2-40B4-BE49-F238E27FC236}">
                    <a16:creationId xmlns:a16="http://schemas.microsoft.com/office/drawing/2014/main" id="{263019D7-90E4-4A9C-BEEA-0F9B90A2063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413976" y="843745"/>
                <a:ext cx="2499840" cy="90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0524" name="Ink 10523">
                <a:extLst>
                  <a:ext uri="{FF2B5EF4-FFF2-40B4-BE49-F238E27FC236}">
                    <a16:creationId xmlns:a16="http://schemas.microsoft.com/office/drawing/2014/main" id="{CEF5DF33-CF3E-4314-BED0-536B6682C9CF}"/>
                  </a:ext>
                </a:extLst>
              </p14:cNvPr>
              <p14:cNvContentPartPr/>
              <p14:nvPr/>
            </p14:nvContentPartPr>
            <p14:xfrm>
              <a:off x="4053736" y="4759465"/>
              <a:ext cx="4216680" cy="1215360"/>
            </p14:xfrm>
          </p:contentPart>
        </mc:Choice>
        <mc:Fallback xmlns="">
          <p:pic>
            <p:nvPicPr>
              <p:cNvPr id="10524" name="Ink 10523">
                <a:extLst>
                  <a:ext uri="{FF2B5EF4-FFF2-40B4-BE49-F238E27FC236}">
                    <a16:creationId xmlns:a16="http://schemas.microsoft.com/office/drawing/2014/main" id="{CEF5DF33-CF3E-4314-BED0-536B6682C9C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044736" y="4750465"/>
                <a:ext cx="4234320" cy="12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0525" name="Ink 10524">
                <a:extLst>
                  <a:ext uri="{FF2B5EF4-FFF2-40B4-BE49-F238E27FC236}">
                    <a16:creationId xmlns:a16="http://schemas.microsoft.com/office/drawing/2014/main" id="{71FA28B7-E397-4132-BFDD-1488732EBF17}"/>
                  </a:ext>
                </a:extLst>
              </p14:cNvPr>
              <p14:cNvContentPartPr/>
              <p14:nvPr/>
            </p14:nvContentPartPr>
            <p14:xfrm>
              <a:off x="6499216" y="5643625"/>
              <a:ext cx="238320" cy="574560"/>
            </p14:xfrm>
          </p:contentPart>
        </mc:Choice>
        <mc:Fallback xmlns="">
          <p:pic>
            <p:nvPicPr>
              <p:cNvPr id="10525" name="Ink 10524">
                <a:extLst>
                  <a:ext uri="{FF2B5EF4-FFF2-40B4-BE49-F238E27FC236}">
                    <a16:creationId xmlns:a16="http://schemas.microsoft.com/office/drawing/2014/main" id="{71FA28B7-E397-4132-BFDD-1488732EBF17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490216" y="5634625"/>
                <a:ext cx="255960" cy="592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4287"/>
            <a:ext cx="7770972" cy="1097280"/>
          </a:xfrm>
        </p:spPr>
        <p:txBody>
          <a:bodyPr vert="horz" lIns="91440" tIns="45720" rIns="70555" bIns="45720" rtlCol="0" anchor="ctr">
            <a:normAutofit/>
          </a:bodyPr>
          <a:lstStyle/>
          <a:p>
            <a:r>
              <a:rPr lang="en-US" sz="3240" dirty="0">
                <a:solidFill>
                  <a:srgbClr val="3333CC"/>
                </a:solidFill>
                <a:latin typeface="Calibri" panose="020F0502020204030204" pitchFamily="34" charset="0"/>
              </a:rPr>
              <a:t>Dissociation (D) Mechanism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1890" y="960120"/>
            <a:ext cx="8606790" cy="5806440"/>
          </a:xfrm>
        </p:spPr>
        <p:txBody>
          <a:bodyPr vert="horz" lIns="91440" tIns="45720" rIns="229163" bIns="45720" rtlCol="0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ML</a:t>
            </a:r>
            <a:r>
              <a:rPr lang="en-US" baseline="-25000" dirty="0"/>
              <a:t>5</a:t>
            </a:r>
            <a:r>
              <a:rPr lang="en-US" dirty="0"/>
              <a:t>X </a:t>
            </a:r>
            <a:r>
              <a:rPr lang="en-US" dirty="0">
                <a:latin typeface="Wingdings 3" pitchFamily="18" charset="2"/>
                <a:sym typeface="Wingdings 3" pitchFamily="18" charset="2"/>
              </a:rPr>
              <a:t></a:t>
            </a:r>
            <a:r>
              <a:rPr lang="en-US" dirty="0"/>
              <a:t> ML</a:t>
            </a:r>
            <a:r>
              <a:rPr lang="en-US" baseline="-25000" dirty="0"/>
              <a:t>5</a:t>
            </a:r>
            <a:r>
              <a:rPr lang="en-US" dirty="0"/>
              <a:t> + X  		</a:t>
            </a:r>
            <a:r>
              <a:rPr lang="en-US" i="1" dirty="0"/>
              <a:t>k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k</a:t>
            </a:r>
            <a:r>
              <a:rPr lang="en-US" baseline="-25000" dirty="0"/>
              <a:t>-1</a:t>
            </a:r>
            <a:br>
              <a:rPr lang="en-US" dirty="0"/>
            </a:br>
            <a:r>
              <a:rPr lang="en-US" dirty="0"/>
              <a:t>ML</a:t>
            </a:r>
            <a:r>
              <a:rPr lang="en-US" baseline="-25000" dirty="0"/>
              <a:t>5</a:t>
            </a:r>
            <a:r>
              <a:rPr lang="en-US" dirty="0"/>
              <a:t> + Y </a:t>
            </a:r>
            <a:r>
              <a:rPr lang="en-US" dirty="0">
                <a:latin typeface="Wingdings 3" pitchFamily="18" charset="2"/>
                <a:sym typeface="Wingdings 3" pitchFamily="18" charset="2"/>
              </a:rPr>
              <a:t></a:t>
            </a:r>
            <a:r>
              <a:rPr lang="en-US" dirty="0"/>
              <a:t> ML</a:t>
            </a:r>
            <a:r>
              <a:rPr lang="en-US" baseline="-25000" dirty="0"/>
              <a:t>5</a:t>
            </a:r>
            <a:r>
              <a:rPr lang="en-US" dirty="0"/>
              <a:t>Y 		 </a:t>
            </a:r>
            <a:r>
              <a:rPr lang="en-US" i="1" dirty="0"/>
              <a:t>k</a:t>
            </a:r>
            <a:r>
              <a:rPr lang="en-US" baseline="-25000" dirty="0"/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41" y="2194560"/>
            <a:ext cx="4579829" cy="1028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1" y="3566160"/>
            <a:ext cx="313085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0" dirty="0"/>
              <a:t>How is rate affected by [X] and [Y]?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580" y="4454487"/>
            <a:ext cx="6713663" cy="19286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32B50D-BE49-4CE4-B8F7-EB372D69DF04}"/>
                  </a:ext>
                </a:extLst>
              </p14:cNvPr>
              <p14:cNvContentPartPr/>
              <p14:nvPr/>
            </p14:nvContentPartPr>
            <p14:xfrm>
              <a:off x="1715536" y="3405865"/>
              <a:ext cx="3717000" cy="690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32B50D-BE49-4CE4-B8F7-EB372D69DF0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06896" y="3396865"/>
                <a:ext cx="3734640" cy="70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8BD3380-04DD-48F7-83F5-BC5AA9140487}"/>
                  </a:ext>
                </a:extLst>
              </p14:cNvPr>
              <p14:cNvContentPartPr/>
              <p14:nvPr/>
            </p14:nvContentPartPr>
            <p14:xfrm>
              <a:off x="2594656" y="5272825"/>
              <a:ext cx="922680" cy="218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8BD3380-04DD-48F7-83F5-BC5AA914048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86016" y="5264185"/>
                <a:ext cx="94032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7AA3914-7473-4F51-A615-9952C3628E58}"/>
                  </a:ext>
                </a:extLst>
              </p14:cNvPr>
              <p14:cNvContentPartPr/>
              <p14:nvPr/>
            </p14:nvContentPartPr>
            <p14:xfrm>
              <a:off x="3479536" y="6213865"/>
              <a:ext cx="1752480" cy="98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7AA3914-7473-4F51-A615-9952C3628E5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70896" y="6205225"/>
                <a:ext cx="17701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5EA5704-6565-4074-87AD-ED60F6D75D2D}"/>
                  </a:ext>
                </a:extLst>
              </p14:cNvPr>
              <p14:cNvContentPartPr/>
              <p14:nvPr/>
            </p14:nvContentPartPr>
            <p14:xfrm>
              <a:off x="1999576" y="4201465"/>
              <a:ext cx="4334400" cy="2577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5EA5704-6565-4074-87AD-ED60F6D75D2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90576" y="4192825"/>
                <a:ext cx="4352040" cy="259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B58AF37-D556-4505-9E2A-4F857A2E5261}"/>
                  </a:ext>
                </a:extLst>
              </p14:cNvPr>
              <p14:cNvContentPartPr/>
              <p14:nvPr/>
            </p14:nvContentPartPr>
            <p14:xfrm>
              <a:off x="6496696" y="4192825"/>
              <a:ext cx="3131640" cy="2317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B58AF37-D556-4505-9E2A-4F857A2E526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88056" y="4184185"/>
                <a:ext cx="3149280" cy="23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E80C299-C1A8-46DA-A00B-003AECFC1A83}"/>
                  </a:ext>
                </a:extLst>
              </p14:cNvPr>
              <p14:cNvContentPartPr/>
              <p14:nvPr/>
            </p14:nvContentPartPr>
            <p14:xfrm>
              <a:off x="4046536" y="3844705"/>
              <a:ext cx="2068560" cy="1533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E80C299-C1A8-46DA-A00B-003AECFC1A8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37536" y="3835707"/>
                <a:ext cx="2086200" cy="1551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EFD51F3-D7DA-47AB-99C8-EF0BC5CA51C7}"/>
                  </a:ext>
                </a:extLst>
              </p14:cNvPr>
              <p14:cNvContentPartPr/>
              <p14:nvPr/>
            </p14:nvContentPartPr>
            <p14:xfrm>
              <a:off x="7909696" y="3770545"/>
              <a:ext cx="281880" cy="814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EFD51F3-D7DA-47AB-99C8-EF0BC5CA51C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900696" y="3761905"/>
                <a:ext cx="299520" cy="83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0D9D873-C96D-479A-A125-9B32225C59B2}"/>
                  </a:ext>
                </a:extLst>
              </p14:cNvPr>
              <p14:cNvContentPartPr/>
              <p14:nvPr/>
            </p14:nvContentPartPr>
            <p14:xfrm>
              <a:off x="6516136" y="4300465"/>
              <a:ext cx="3007440" cy="1005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0D9D873-C96D-479A-A125-9B32225C59B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07496" y="4291825"/>
                <a:ext cx="3025080" cy="10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B5B11B9-3D3D-4904-80AC-77751DA2D119}"/>
                  </a:ext>
                </a:extLst>
              </p14:cNvPr>
              <p14:cNvContentPartPr/>
              <p14:nvPr/>
            </p14:nvContentPartPr>
            <p14:xfrm>
              <a:off x="1396936" y="5520505"/>
              <a:ext cx="1716480" cy="3290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B5B11B9-3D3D-4904-80AC-77751DA2D11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387936" y="5511865"/>
                <a:ext cx="173412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DA87322-E46E-4CCD-8400-104205A0A204}"/>
                  </a:ext>
                </a:extLst>
              </p14:cNvPr>
              <p14:cNvContentPartPr/>
              <p14:nvPr/>
            </p14:nvContentPartPr>
            <p14:xfrm>
              <a:off x="5331376" y="3519985"/>
              <a:ext cx="546120" cy="893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DA87322-E46E-4CCD-8400-104205A0A20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22736" y="3510985"/>
                <a:ext cx="563760" cy="9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281" name="Ink 10280">
                <a:extLst>
                  <a:ext uri="{FF2B5EF4-FFF2-40B4-BE49-F238E27FC236}">
                    <a16:creationId xmlns:a16="http://schemas.microsoft.com/office/drawing/2014/main" id="{2AB83460-44DB-4DE2-A3DD-173D6AB5DA30}"/>
                  </a:ext>
                </a:extLst>
              </p14:cNvPr>
              <p14:cNvContentPartPr/>
              <p14:nvPr/>
            </p14:nvContentPartPr>
            <p14:xfrm>
              <a:off x="9046216" y="2057305"/>
              <a:ext cx="2479680" cy="1427760"/>
            </p14:xfrm>
          </p:contentPart>
        </mc:Choice>
        <mc:Fallback xmlns="">
          <p:pic>
            <p:nvPicPr>
              <p:cNvPr id="10281" name="Ink 10280">
                <a:extLst>
                  <a:ext uri="{FF2B5EF4-FFF2-40B4-BE49-F238E27FC236}">
                    <a16:creationId xmlns:a16="http://schemas.microsoft.com/office/drawing/2014/main" id="{2AB83460-44DB-4DE2-A3DD-173D6AB5DA3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037216" y="2048665"/>
                <a:ext cx="2497320" cy="14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285" name="Ink 10284">
                <a:extLst>
                  <a:ext uri="{FF2B5EF4-FFF2-40B4-BE49-F238E27FC236}">
                    <a16:creationId xmlns:a16="http://schemas.microsoft.com/office/drawing/2014/main" id="{A3E185B4-4CF5-4FAB-AC94-A8A1D31C19C6}"/>
                  </a:ext>
                </a:extLst>
              </p14:cNvPr>
              <p14:cNvContentPartPr/>
              <p14:nvPr/>
            </p14:nvContentPartPr>
            <p14:xfrm>
              <a:off x="5120056" y="1773625"/>
              <a:ext cx="1186920" cy="937080"/>
            </p14:xfrm>
          </p:contentPart>
        </mc:Choice>
        <mc:Fallback xmlns="">
          <p:pic>
            <p:nvPicPr>
              <p:cNvPr id="10285" name="Ink 10284">
                <a:extLst>
                  <a:ext uri="{FF2B5EF4-FFF2-40B4-BE49-F238E27FC236}">
                    <a16:creationId xmlns:a16="http://schemas.microsoft.com/office/drawing/2014/main" id="{A3E185B4-4CF5-4FAB-AC94-A8A1D31C19C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11416" y="1764625"/>
                <a:ext cx="1204560" cy="9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291" name="Ink 10290">
                <a:extLst>
                  <a:ext uri="{FF2B5EF4-FFF2-40B4-BE49-F238E27FC236}">
                    <a16:creationId xmlns:a16="http://schemas.microsoft.com/office/drawing/2014/main" id="{C382A7ED-70F2-4D03-A9D2-8871B28BE4E4}"/>
                  </a:ext>
                </a:extLst>
              </p14:cNvPr>
              <p14:cNvContentPartPr/>
              <p14:nvPr/>
            </p14:nvContentPartPr>
            <p14:xfrm>
              <a:off x="6345856" y="1532785"/>
              <a:ext cx="1137960" cy="492480"/>
            </p14:xfrm>
          </p:contentPart>
        </mc:Choice>
        <mc:Fallback xmlns="">
          <p:pic>
            <p:nvPicPr>
              <p:cNvPr id="10291" name="Ink 10290">
                <a:extLst>
                  <a:ext uri="{FF2B5EF4-FFF2-40B4-BE49-F238E27FC236}">
                    <a16:creationId xmlns:a16="http://schemas.microsoft.com/office/drawing/2014/main" id="{C382A7ED-70F2-4D03-A9D2-8871B28BE4E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37213" y="1524145"/>
                <a:ext cx="1155606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346" name="Ink 10345">
                <a:extLst>
                  <a:ext uri="{FF2B5EF4-FFF2-40B4-BE49-F238E27FC236}">
                    <a16:creationId xmlns:a16="http://schemas.microsoft.com/office/drawing/2014/main" id="{589BEDFC-16F1-4219-A71E-821204187CC2}"/>
                  </a:ext>
                </a:extLst>
              </p14:cNvPr>
              <p14:cNvContentPartPr/>
              <p14:nvPr/>
            </p14:nvContentPartPr>
            <p14:xfrm>
              <a:off x="9748936" y="4145305"/>
              <a:ext cx="2100600" cy="2220120"/>
            </p14:xfrm>
          </p:contentPart>
        </mc:Choice>
        <mc:Fallback xmlns="">
          <p:pic>
            <p:nvPicPr>
              <p:cNvPr id="10346" name="Ink 10345">
                <a:extLst>
                  <a:ext uri="{FF2B5EF4-FFF2-40B4-BE49-F238E27FC236}">
                    <a16:creationId xmlns:a16="http://schemas.microsoft.com/office/drawing/2014/main" id="{589BEDFC-16F1-4219-A71E-821204187CC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739936" y="4136306"/>
                <a:ext cx="2118240" cy="2237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347" name="Ink 10346">
                <a:extLst>
                  <a:ext uri="{FF2B5EF4-FFF2-40B4-BE49-F238E27FC236}">
                    <a16:creationId xmlns:a16="http://schemas.microsoft.com/office/drawing/2014/main" id="{69B01CF9-BA0A-4738-AE37-32257DE2974C}"/>
                  </a:ext>
                </a:extLst>
              </p14:cNvPr>
              <p14:cNvContentPartPr/>
              <p14:nvPr/>
            </p14:nvContentPartPr>
            <p14:xfrm>
              <a:off x="11409976" y="5687545"/>
              <a:ext cx="24840" cy="185760"/>
            </p14:xfrm>
          </p:contentPart>
        </mc:Choice>
        <mc:Fallback xmlns="">
          <p:pic>
            <p:nvPicPr>
              <p:cNvPr id="10347" name="Ink 10346">
                <a:extLst>
                  <a:ext uri="{FF2B5EF4-FFF2-40B4-BE49-F238E27FC236}">
                    <a16:creationId xmlns:a16="http://schemas.microsoft.com/office/drawing/2014/main" id="{69B01CF9-BA0A-4738-AE37-32257DE2974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401336" y="5678545"/>
                <a:ext cx="4248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348" name="Ink 10347">
                <a:extLst>
                  <a:ext uri="{FF2B5EF4-FFF2-40B4-BE49-F238E27FC236}">
                    <a16:creationId xmlns:a16="http://schemas.microsoft.com/office/drawing/2014/main" id="{182EA243-B1F0-406F-8C2B-BAC8509B759A}"/>
                  </a:ext>
                </a:extLst>
              </p14:cNvPr>
              <p14:cNvContentPartPr/>
              <p14:nvPr/>
            </p14:nvContentPartPr>
            <p14:xfrm>
              <a:off x="9648136" y="3848305"/>
              <a:ext cx="2409840" cy="2809800"/>
            </p14:xfrm>
          </p:contentPart>
        </mc:Choice>
        <mc:Fallback xmlns="">
          <p:pic>
            <p:nvPicPr>
              <p:cNvPr id="10348" name="Ink 10347">
                <a:extLst>
                  <a:ext uri="{FF2B5EF4-FFF2-40B4-BE49-F238E27FC236}">
                    <a16:creationId xmlns:a16="http://schemas.microsoft.com/office/drawing/2014/main" id="{182EA243-B1F0-406F-8C2B-BAC8509B759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639136" y="3839665"/>
                <a:ext cx="2427480" cy="28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4200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70555" bIns="45720" rtlCol="0" anchor="ctr">
            <a:normAutofit/>
          </a:bodyPr>
          <a:lstStyle/>
          <a:p>
            <a:r>
              <a:rPr lang="en-US">
                <a:solidFill>
                  <a:srgbClr val="009900"/>
                </a:solidFill>
              </a:rPr>
              <a:t>Interchange Mechanism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1440" tIns="45720" rIns="229163" bIns="45720" rtlCol="0">
            <a:normAutofit lnSpcReduction="10000"/>
          </a:bodyPr>
          <a:lstStyle/>
          <a:p>
            <a:pPr eaLnBrk="1" hangingPunct="1"/>
            <a:r>
              <a:rPr lang="en-US"/>
              <a:t>ML</a:t>
            </a:r>
            <a:r>
              <a:rPr lang="en-US" baseline="-6000"/>
              <a:t>5</a:t>
            </a:r>
            <a:r>
              <a:rPr lang="en-US"/>
              <a:t>X + Y </a:t>
            </a:r>
            <a:r>
              <a:rPr lang="en-US">
                <a:latin typeface="Wingdings 3" pitchFamily="18" charset="2"/>
                <a:sym typeface="Wingdings 3" pitchFamily="18" charset="2"/>
              </a:rPr>
              <a:t></a:t>
            </a:r>
            <a:r>
              <a:rPr lang="en-US"/>
              <a:t> ML</a:t>
            </a:r>
            <a:r>
              <a:rPr lang="en-US" baseline="-6000"/>
              <a:t>5</a:t>
            </a:r>
            <a:r>
              <a:rPr lang="en-US"/>
              <a:t>X</a:t>
            </a:r>
            <a:r>
              <a:rPr lang="en-US" baseline="30000"/>
              <a:t>.</a:t>
            </a:r>
            <a:r>
              <a:rPr lang="en-US"/>
              <a:t>Y			k</a:t>
            </a:r>
            <a:r>
              <a:rPr lang="en-US" baseline="-6000"/>
              <a:t>1</a:t>
            </a:r>
            <a:r>
              <a:rPr lang="en-US"/>
              <a:t>, k</a:t>
            </a:r>
            <a:r>
              <a:rPr lang="en-US" baseline="-6000"/>
              <a:t>–1</a:t>
            </a:r>
            <a:br>
              <a:rPr lang="en-US" baseline="-6000"/>
            </a:br>
            <a:br>
              <a:rPr lang="en-US"/>
            </a:br>
            <a:r>
              <a:rPr lang="en-US"/>
              <a:t> ML</a:t>
            </a:r>
            <a:r>
              <a:rPr lang="en-US" baseline="-6000"/>
              <a:t>5</a:t>
            </a:r>
            <a:r>
              <a:rPr lang="en-US"/>
              <a:t>X</a:t>
            </a:r>
            <a:r>
              <a:rPr lang="en-US" baseline="30000"/>
              <a:t>.</a:t>
            </a:r>
            <a:r>
              <a:rPr lang="en-US"/>
              <a:t>Y </a:t>
            </a:r>
            <a:r>
              <a:rPr lang="en-US">
                <a:latin typeface="Wingdings 3" pitchFamily="18" charset="2"/>
                <a:sym typeface="Wingdings 3" pitchFamily="18" charset="2"/>
              </a:rPr>
              <a:t></a:t>
            </a:r>
            <a:r>
              <a:rPr lang="en-US"/>
              <a:t> ML</a:t>
            </a:r>
            <a:r>
              <a:rPr lang="en-US" baseline="-6000"/>
              <a:t>5</a:t>
            </a:r>
            <a:r>
              <a:rPr lang="en-US"/>
              <a:t>Y + X		k</a:t>
            </a:r>
            <a:r>
              <a:rPr lang="en-US" baseline="-6000"/>
              <a:t>2</a:t>
            </a:r>
            <a:r>
              <a:rPr lang="en-US"/>
              <a:t>        RDS</a:t>
            </a:r>
            <a:br>
              <a:rPr lang="en-US"/>
            </a:br>
            <a:endParaRPr lang="en-US"/>
          </a:p>
          <a:p>
            <a:pPr eaLnBrk="1" hangingPunct="1"/>
            <a:r>
              <a:rPr lang="en-US"/>
              <a:t>1</a:t>
            </a:r>
            <a:r>
              <a:rPr lang="en-US" baseline="32000"/>
              <a:t>st</a:t>
            </a:r>
            <a:r>
              <a:rPr lang="en-US"/>
              <a:t> reaction is a rapid equilibrium between ligand and complex to form ion pair or loosely bonded complex (not a high coordination number).  The second step is slow.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 sz="2160"/>
              <a:t>Reactions typically run under conditions where [Y] &gt;&gt; [ML</a:t>
            </a:r>
            <a:r>
              <a:rPr lang="en-US" sz="2160" baseline="-6000"/>
              <a:t>5</a:t>
            </a:r>
            <a:r>
              <a:rPr lang="en-US" sz="2160"/>
              <a:t>X]</a:t>
            </a:r>
            <a:br>
              <a:rPr lang="en-US" sz="2160"/>
            </a:br>
            <a:endParaRPr lang="en-US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190" y="4640580"/>
            <a:ext cx="5837873" cy="84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D180FE7-6F64-42A7-9A77-122F9175DA51}"/>
                  </a:ext>
                </a:extLst>
              </p14:cNvPr>
              <p14:cNvContentPartPr/>
              <p14:nvPr/>
            </p14:nvContentPartPr>
            <p14:xfrm>
              <a:off x="7488136" y="307705"/>
              <a:ext cx="1101600" cy="1388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D180FE7-6F64-42A7-9A77-122F9175DA5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79496" y="299065"/>
                <a:ext cx="1119240" cy="14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293" name="Ink 11292">
                <a:extLst>
                  <a:ext uri="{FF2B5EF4-FFF2-40B4-BE49-F238E27FC236}">
                    <a16:creationId xmlns:a16="http://schemas.microsoft.com/office/drawing/2014/main" id="{C789D1C9-2633-4980-9267-0278F06822F0}"/>
                  </a:ext>
                </a:extLst>
              </p14:cNvPr>
              <p14:cNvContentPartPr/>
              <p14:nvPr/>
            </p14:nvContentPartPr>
            <p14:xfrm>
              <a:off x="9787816" y="319225"/>
              <a:ext cx="1809000" cy="397440"/>
            </p14:xfrm>
          </p:contentPart>
        </mc:Choice>
        <mc:Fallback xmlns="">
          <p:pic>
            <p:nvPicPr>
              <p:cNvPr id="11293" name="Ink 11292">
                <a:extLst>
                  <a:ext uri="{FF2B5EF4-FFF2-40B4-BE49-F238E27FC236}">
                    <a16:creationId xmlns:a16="http://schemas.microsoft.com/office/drawing/2014/main" id="{C789D1C9-2633-4980-9267-0278F06822F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78818" y="310577"/>
                <a:ext cx="1826636" cy="415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300" name="Ink 11299">
                <a:extLst>
                  <a:ext uri="{FF2B5EF4-FFF2-40B4-BE49-F238E27FC236}">
                    <a16:creationId xmlns:a16="http://schemas.microsoft.com/office/drawing/2014/main" id="{2A7E64CC-E18A-4E14-B8CA-1D1AEE87C54A}"/>
                  </a:ext>
                </a:extLst>
              </p14:cNvPr>
              <p14:cNvContentPartPr/>
              <p14:nvPr/>
            </p14:nvContentPartPr>
            <p14:xfrm>
              <a:off x="8838856" y="372145"/>
              <a:ext cx="2568240" cy="1708200"/>
            </p14:xfrm>
          </p:contentPart>
        </mc:Choice>
        <mc:Fallback xmlns="">
          <p:pic>
            <p:nvPicPr>
              <p:cNvPr id="11300" name="Ink 11299">
                <a:extLst>
                  <a:ext uri="{FF2B5EF4-FFF2-40B4-BE49-F238E27FC236}">
                    <a16:creationId xmlns:a16="http://schemas.microsoft.com/office/drawing/2014/main" id="{2A7E64CC-E18A-4E14-B8CA-1D1AEE87C54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29856" y="363145"/>
                <a:ext cx="2585880" cy="172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301" name="Ink 11300">
                <a:extLst>
                  <a:ext uri="{FF2B5EF4-FFF2-40B4-BE49-F238E27FC236}">
                    <a16:creationId xmlns:a16="http://schemas.microsoft.com/office/drawing/2014/main" id="{B0701BD4-3633-4525-B24F-D5BECB92C182}"/>
                  </a:ext>
                </a:extLst>
              </p14:cNvPr>
              <p14:cNvContentPartPr/>
              <p14:nvPr/>
            </p14:nvContentPartPr>
            <p14:xfrm>
              <a:off x="11132416" y="1273585"/>
              <a:ext cx="587880" cy="464760"/>
            </p14:xfrm>
          </p:contentPart>
        </mc:Choice>
        <mc:Fallback xmlns="">
          <p:pic>
            <p:nvPicPr>
              <p:cNvPr id="11301" name="Ink 11300">
                <a:extLst>
                  <a:ext uri="{FF2B5EF4-FFF2-40B4-BE49-F238E27FC236}">
                    <a16:creationId xmlns:a16="http://schemas.microsoft.com/office/drawing/2014/main" id="{B0701BD4-3633-4525-B24F-D5BECB92C18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123416" y="1264945"/>
                <a:ext cx="60552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306" name="Ink 11305">
                <a:extLst>
                  <a:ext uri="{FF2B5EF4-FFF2-40B4-BE49-F238E27FC236}">
                    <a16:creationId xmlns:a16="http://schemas.microsoft.com/office/drawing/2014/main" id="{F631B6E9-8A2E-428D-B063-0E2028DBBF98}"/>
                  </a:ext>
                </a:extLst>
              </p14:cNvPr>
              <p14:cNvContentPartPr/>
              <p14:nvPr/>
            </p14:nvContentPartPr>
            <p14:xfrm>
              <a:off x="11311336" y="1899985"/>
              <a:ext cx="756720" cy="395280"/>
            </p14:xfrm>
          </p:contentPart>
        </mc:Choice>
        <mc:Fallback xmlns="">
          <p:pic>
            <p:nvPicPr>
              <p:cNvPr id="11306" name="Ink 11305">
                <a:extLst>
                  <a:ext uri="{FF2B5EF4-FFF2-40B4-BE49-F238E27FC236}">
                    <a16:creationId xmlns:a16="http://schemas.microsoft.com/office/drawing/2014/main" id="{F631B6E9-8A2E-428D-B063-0E2028DBBF9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302696" y="1890985"/>
                <a:ext cx="77436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307" name="Ink 11306">
                <a:extLst>
                  <a:ext uri="{FF2B5EF4-FFF2-40B4-BE49-F238E27FC236}">
                    <a16:creationId xmlns:a16="http://schemas.microsoft.com/office/drawing/2014/main" id="{D6B595F8-2FB0-4A5C-808E-EC69E179E466}"/>
                  </a:ext>
                </a:extLst>
              </p14:cNvPr>
              <p14:cNvContentPartPr/>
              <p14:nvPr/>
            </p14:nvContentPartPr>
            <p14:xfrm>
              <a:off x="1450576" y="2157745"/>
              <a:ext cx="2010960" cy="163440"/>
            </p14:xfrm>
          </p:contentPart>
        </mc:Choice>
        <mc:Fallback xmlns="">
          <p:pic>
            <p:nvPicPr>
              <p:cNvPr id="11307" name="Ink 11306">
                <a:extLst>
                  <a:ext uri="{FF2B5EF4-FFF2-40B4-BE49-F238E27FC236}">
                    <a16:creationId xmlns:a16="http://schemas.microsoft.com/office/drawing/2014/main" id="{D6B595F8-2FB0-4A5C-808E-EC69E179E46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41936" y="2149105"/>
                <a:ext cx="202860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322" name="Ink 11321">
                <a:extLst>
                  <a:ext uri="{FF2B5EF4-FFF2-40B4-BE49-F238E27FC236}">
                    <a16:creationId xmlns:a16="http://schemas.microsoft.com/office/drawing/2014/main" id="{EC45231D-BCA6-4129-A784-D85CA42F2B1E}"/>
                  </a:ext>
                </a:extLst>
              </p14:cNvPr>
              <p14:cNvContentPartPr/>
              <p14:nvPr/>
            </p14:nvContentPartPr>
            <p14:xfrm>
              <a:off x="2299816" y="2389225"/>
              <a:ext cx="341280" cy="208440"/>
            </p14:xfrm>
          </p:contentPart>
        </mc:Choice>
        <mc:Fallback xmlns="">
          <p:pic>
            <p:nvPicPr>
              <p:cNvPr id="11322" name="Ink 11321">
                <a:extLst>
                  <a:ext uri="{FF2B5EF4-FFF2-40B4-BE49-F238E27FC236}">
                    <a16:creationId xmlns:a16="http://schemas.microsoft.com/office/drawing/2014/main" id="{EC45231D-BCA6-4129-A784-D85CA42F2B1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91176" y="2380600"/>
                <a:ext cx="358920" cy="226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323" name="Ink 11322">
                <a:extLst>
                  <a:ext uri="{FF2B5EF4-FFF2-40B4-BE49-F238E27FC236}">
                    <a16:creationId xmlns:a16="http://schemas.microsoft.com/office/drawing/2014/main" id="{07A8229F-C087-4D2C-B944-4BB1C861406F}"/>
                  </a:ext>
                </a:extLst>
              </p14:cNvPr>
              <p14:cNvContentPartPr/>
              <p14:nvPr/>
            </p14:nvContentPartPr>
            <p14:xfrm>
              <a:off x="2883016" y="3656785"/>
              <a:ext cx="6985080" cy="122760"/>
            </p14:xfrm>
          </p:contentPart>
        </mc:Choice>
        <mc:Fallback xmlns="">
          <p:pic>
            <p:nvPicPr>
              <p:cNvPr id="11323" name="Ink 11322">
                <a:extLst>
                  <a:ext uri="{FF2B5EF4-FFF2-40B4-BE49-F238E27FC236}">
                    <a16:creationId xmlns:a16="http://schemas.microsoft.com/office/drawing/2014/main" id="{07A8229F-C087-4D2C-B944-4BB1C861406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74376" y="3648145"/>
                <a:ext cx="70027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324" name="Ink 11323">
                <a:extLst>
                  <a:ext uri="{FF2B5EF4-FFF2-40B4-BE49-F238E27FC236}">
                    <a16:creationId xmlns:a16="http://schemas.microsoft.com/office/drawing/2014/main" id="{189AF4FF-83C8-4F39-B3D3-202A9F75CC5E}"/>
                  </a:ext>
                </a:extLst>
              </p14:cNvPr>
              <p14:cNvContentPartPr/>
              <p14:nvPr/>
            </p14:nvContentPartPr>
            <p14:xfrm>
              <a:off x="2910736" y="4317025"/>
              <a:ext cx="2700360" cy="176760"/>
            </p14:xfrm>
          </p:contentPart>
        </mc:Choice>
        <mc:Fallback xmlns="">
          <p:pic>
            <p:nvPicPr>
              <p:cNvPr id="11324" name="Ink 11323">
                <a:extLst>
                  <a:ext uri="{FF2B5EF4-FFF2-40B4-BE49-F238E27FC236}">
                    <a16:creationId xmlns:a16="http://schemas.microsoft.com/office/drawing/2014/main" id="{189AF4FF-83C8-4F39-B3D3-202A9F75CC5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02096" y="4308025"/>
                <a:ext cx="271800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325" name="Ink 11324">
                <a:extLst>
                  <a:ext uri="{FF2B5EF4-FFF2-40B4-BE49-F238E27FC236}">
                    <a16:creationId xmlns:a16="http://schemas.microsoft.com/office/drawing/2014/main" id="{8DCB6BEB-BF76-433A-AB36-307113BBD70F}"/>
                  </a:ext>
                </a:extLst>
              </p14:cNvPr>
              <p14:cNvContentPartPr/>
              <p14:nvPr/>
            </p14:nvContentPartPr>
            <p14:xfrm>
              <a:off x="2801296" y="2952985"/>
              <a:ext cx="804600" cy="86040"/>
            </p14:xfrm>
          </p:contentPart>
        </mc:Choice>
        <mc:Fallback xmlns="">
          <p:pic>
            <p:nvPicPr>
              <p:cNvPr id="11325" name="Ink 11324">
                <a:extLst>
                  <a:ext uri="{FF2B5EF4-FFF2-40B4-BE49-F238E27FC236}">
                    <a16:creationId xmlns:a16="http://schemas.microsoft.com/office/drawing/2014/main" id="{8DCB6BEB-BF76-433A-AB36-307113BBD70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92296" y="2944345"/>
                <a:ext cx="8222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329" name="Ink 11328">
                <a:extLst>
                  <a:ext uri="{FF2B5EF4-FFF2-40B4-BE49-F238E27FC236}">
                    <a16:creationId xmlns:a16="http://schemas.microsoft.com/office/drawing/2014/main" id="{6A1A254D-D199-4DA2-8B8D-DB5150281F04}"/>
                  </a:ext>
                </a:extLst>
              </p14:cNvPr>
              <p14:cNvContentPartPr/>
              <p14:nvPr/>
            </p14:nvContentPartPr>
            <p14:xfrm>
              <a:off x="6468616" y="5227105"/>
              <a:ext cx="161280" cy="208800"/>
            </p14:xfrm>
          </p:contentPart>
        </mc:Choice>
        <mc:Fallback xmlns="">
          <p:pic>
            <p:nvPicPr>
              <p:cNvPr id="11329" name="Ink 11328">
                <a:extLst>
                  <a:ext uri="{FF2B5EF4-FFF2-40B4-BE49-F238E27FC236}">
                    <a16:creationId xmlns:a16="http://schemas.microsoft.com/office/drawing/2014/main" id="{6A1A254D-D199-4DA2-8B8D-DB5150281F0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59616" y="5218465"/>
                <a:ext cx="17892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330" name="Ink 11329">
                <a:extLst>
                  <a:ext uri="{FF2B5EF4-FFF2-40B4-BE49-F238E27FC236}">
                    <a16:creationId xmlns:a16="http://schemas.microsoft.com/office/drawing/2014/main" id="{0957FFE8-8734-4DF6-8166-FF2DDD2F4A28}"/>
                  </a:ext>
                </a:extLst>
              </p14:cNvPr>
              <p14:cNvContentPartPr/>
              <p14:nvPr/>
            </p14:nvContentPartPr>
            <p14:xfrm>
              <a:off x="2047456" y="4727425"/>
              <a:ext cx="766080" cy="421920"/>
            </p14:xfrm>
          </p:contentPart>
        </mc:Choice>
        <mc:Fallback xmlns="">
          <p:pic>
            <p:nvPicPr>
              <p:cNvPr id="11330" name="Ink 11329">
                <a:extLst>
                  <a:ext uri="{FF2B5EF4-FFF2-40B4-BE49-F238E27FC236}">
                    <a16:creationId xmlns:a16="http://schemas.microsoft.com/office/drawing/2014/main" id="{0957FFE8-8734-4DF6-8166-FF2DDD2F4A2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038456" y="4718785"/>
                <a:ext cx="78372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357" name="Ink 11356">
                <a:extLst>
                  <a:ext uri="{FF2B5EF4-FFF2-40B4-BE49-F238E27FC236}">
                    <a16:creationId xmlns:a16="http://schemas.microsoft.com/office/drawing/2014/main" id="{E88BBB4A-B86E-4664-9CDB-1ADF5F481A4F}"/>
                  </a:ext>
                </a:extLst>
              </p14:cNvPr>
              <p14:cNvContentPartPr/>
              <p14:nvPr/>
            </p14:nvContentPartPr>
            <p14:xfrm>
              <a:off x="8207776" y="4144945"/>
              <a:ext cx="1209600" cy="282600"/>
            </p14:xfrm>
          </p:contentPart>
        </mc:Choice>
        <mc:Fallback xmlns="">
          <p:pic>
            <p:nvPicPr>
              <p:cNvPr id="11357" name="Ink 11356">
                <a:extLst>
                  <a:ext uri="{FF2B5EF4-FFF2-40B4-BE49-F238E27FC236}">
                    <a16:creationId xmlns:a16="http://schemas.microsoft.com/office/drawing/2014/main" id="{E88BBB4A-B86E-4664-9CDB-1ADF5F481A4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198779" y="4136305"/>
                <a:ext cx="1227235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358" name="Ink 11357">
                <a:extLst>
                  <a:ext uri="{FF2B5EF4-FFF2-40B4-BE49-F238E27FC236}">
                    <a16:creationId xmlns:a16="http://schemas.microsoft.com/office/drawing/2014/main" id="{46A7F06A-4440-4F2B-9EB5-DDD2EE20DA9B}"/>
                  </a:ext>
                </a:extLst>
              </p14:cNvPr>
              <p14:cNvContentPartPr/>
              <p14:nvPr/>
            </p14:nvContentPartPr>
            <p14:xfrm>
              <a:off x="5783896" y="4159345"/>
              <a:ext cx="2243520" cy="524880"/>
            </p14:xfrm>
          </p:contentPart>
        </mc:Choice>
        <mc:Fallback xmlns="">
          <p:pic>
            <p:nvPicPr>
              <p:cNvPr id="11358" name="Ink 11357">
                <a:extLst>
                  <a:ext uri="{FF2B5EF4-FFF2-40B4-BE49-F238E27FC236}">
                    <a16:creationId xmlns:a16="http://schemas.microsoft.com/office/drawing/2014/main" id="{46A7F06A-4440-4F2B-9EB5-DDD2EE20DA9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75256" y="4150705"/>
                <a:ext cx="226116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374" name="Ink 11373">
                <a:extLst>
                  <a:ext uri="{FF2B5EF4-FFF2-40B4-BE49-F238E27FC236}">
                    <a16:creationId xmlns:a16="http://schemas.microsoft.com/office/drawing/2014/main" id="{FB23A107-0C20-4896-9FD1-425529BAE827}"/>
                  </a:ext>
                </a:extLst>
              </p14:cNvPr>
              <p14:cNvContentPartPr/>
              <p14:nvPr/>
            </p14:nvContentPartPr>
            <p14:xfrm>
              <a:off x="9929656" y="4379665"/>
              <a:ext cx="1039680" cy="820080"/>
            </p14:xfrm>
          </p:contentPart>
        </mc:Choice>
        <mc:Fallback xmlns="">
          <p:pic>
            <p:nvPicPr>
              <p:cNvPr id="11374" name="Ink 11373">
                <a:extLst>
                  <a:ext uri="{FF2B5EF4-FFF2-40B4-BE49-F238E27FC236}">
                    <a16:creationId xmlns:a16="http://schemas.microsoft.com/office/drawing/2014/main" id="{FB23A107-0C20-4896-9FD1-425529BAE82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920656" y="4370665"/>
                <a:ext cx="1057320" cy="83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377" name="Ink 11376">
                <a:extLst>
                  <a:ext uri="{FF2B5EF4-FFF2-40B4-BE49-F238E27FC236}">
                    <a16:creationId xmlns:a16="http://schemas.microsoft.com/office/drawing/2014/main" id="{0D53337B-571C-4A7E-BDED-320F24CC97DE}"/>
                  </a:ext>
                </a:extLst>
              </p14:cNvPr>
              <p14:cNvContentPartPr/>
              <p14:nvPr/>
            </p14:nvContentPartPr>
            <p14:xfrm>
              <a:off x="1029736" y="1112665"/>
              <a:ext cx="2988720" cy="1560960"/>
            </p14:xfrm>
          </p:contentPart>
        </mc:Choice>
        <mc:Fallback xmlns="">
          <p:pic>
            <p:nvPicPr>
              <p:cNvPr id="11377" name="Ink 11376">
                <a:extLst>
                  <a:ext uri="{FF2B5EF4-FFF2-40B4-BE49-F238E27FC236}">
                    <a16:creationId xmlns:a16="http://schemas.microsoft.com/office/drawing/2014/main" id="{0D53337B-571C-4A7E-BDED-320F24CC97D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20736" y="1103665"/>
                <a:ext cx="3006360" cy="157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378" name="Ink 11377">
                <a:extLst>
                  <a:ext uri="{FF2B5EF4-FFF2-40B4-BE49-F238E27FC236}">
                    <a16:creationId xmlns:a16="http://schemas.microsoft.com/office/drawing/2014/main" id="{C567B8A1-9D5A-4FC4-A2F8-D284969E679C}"/>
                  </a:ext>
                </a:extLst>
              </p14:cNvPr>
              <p14:cNvContentPartPr/>
              <p14:nvPr/>
            </p14:nvContentPartPr>
            <p14:xfrm>
              <a:off x="1461376" y="3014185"/>
              <a:ext cx="637560" cy="150120"/>
            </p14:xfrm>
          </p:contentPart>
        </mc:Choice>
        <mc:Fallback xmlns="">
          <p:pic>
            <p:nvPicPr>
              <p:cNvPr id="11378" name="Ink 11377">
                <a:extLst>
                  <a:ext uri="{FF2B5EF4-FFF2-40B4-BE49-F238E27FC236}">
                    <a16:creationId xmlns:a16="http://schemas.microsoft.com/office/drawing/2014/main" id="{C567B8A1-9D5A-4FC4-A2F8-D284969E679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452736" y="3005185"/>
                <a:ext cx="65520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379" name="Ink 11378">
                <a:extLst>
                  <a:ext uri="{FF2B5EF4-FFF2-40B4-BE49-F238E27FC236}">
                    <a16:creationId xmlns:a16="http://schemas.microsoft.com/office/drawing/2014/main" id="{8E53206A-CF04-4547-884F-42A5A0F0095E}"/>
                  </a:ext>
                </a:extLst>
              </p14:cNvPr>
              <p14:cNvContentPartPr/>
              <p14:nvPr/>
            </p14:nvContentPartPr>
            <p14:xfrm>
              <a:off x="1060696" y="4811665"/>
              <a:ext cx="981360" cy="344520"/>
            </p14:xfrm>
          </p:contentPart>
        </mc:Choice>
        <mc:Fallback xmlns="">
          <p:pic>
            <p:nvPicPr>
              <p:cNvPr id="11379" name="Ink 11378">
                <a:extLst>
                  <a:ext uri="{FF2B5EF4-FFF2-40B4-BE49-F238E27FC236}">
                    <a16:creationId xmlns:a16="http://schemas.microsoft.com/office/drawing/2014/main" id="{8E53206A-CF04-4547-884F-42A5A0F0095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52056" y="4803025"/>
                <a:ext cx="99900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380" name="Ink 11379">
                <a:extLst>
                  <a:ext uri="{FF2B5EF4-FFF2-40B4-BE49-F238E27FC236}">
                    <a16:creationId xmlns:a16="http://schemas.microsoft.com/office/drawing/2014/main" id="{ECD47816-E1A1-47B4-98AC-7955869A87D9}"/>
                  </a:ext>
                </a:extLst>
              </p14:cNvPr>
              <p14:cNvContentPartPr/>
              <p14:nvPr/>
            </p14:nvContentPartPr>
            <p14:xfrm>
              <a:off x="6252616" y="5799505"/>
              <a:ext cx="539280" cy="168120"/>
            </p14:xfrm>
          </p:contentPart>
        </mc:Choice>
        <mc:Fallback xmlns="">
          <p:pic>
            <p:nvPicPr>
              <p:cNvPr id="11380" name="Ink 11379">
                <a:extLst>
                  <a:ext uri="{FF2B5EF4-FFF2-40B4-BE49-F238E27FC236}">
                    <a16:creationId xmlns:a16="http://schemas.microsoft.com/office/drawing/2014/main" id="{ECD47816-E1A1-47B4-98AC-7955869A87D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243976" y="5790505"/>
                <a:ext cx="5569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381" name="Ink 11380">
                <a:extLst>
                  <a:ext uri="{FF2B5EF4-FFF2-40B4-BE49-F238E27FC236}">
                    <a16:creationId xmlns:a16="http://schemas.microsoft.com/office/drawing/2014/main" id="{2361922B-9735-4015-B7DC-3ECAEAF36E31}"/>
                  </a:ext>
                </a:extLst>
              </p14:cNvPr>
              <p14:cNvContentPartPr/>
              <p14:nvPr/>
            </p14:nvContentPartPr>
            <p14:xfrm>
              <a:off x="7212016" y="5700865"/>
              <a:ext cx="667800" cy="113040"/>
            </p14:xfrm>
          </p:contentPart>
        </mc:Choice>
        <mc:Fallback xmlns="">
          <p:pic>
            <p:nvPicPr>
              <p:cNvPr id="11381" name="Ink 11380">
                <a:extLst>
                  <a:ext uri="{FF2B5EF4-FFF2-40B4-BE49-F238E27FC236}">
                    <a16:creationId xmlns:a16="http://schemas.microsoft.com/office/drawing/2014/main" id="{2361922B-9735-4015-B7DC-3ECAEAF36E3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03016" y="5691865"/>
                <a:ext cx="6854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384" name="Ink 11383">
                <a:extLst>
                  <a:ext uri="{FF2B5EF4-FFF2-40B4-BE49-F238E27FC236}">
                    <a16:creationId xmlns:a16="http://schemas.microsoft.com/office/drawing/2014/main" id="{62928742-3E3E-48C9-9FE3-A0298113F875}"/>
                  </a:ext>
                </a:extLst>
              </p14:cNvPr>
              <p14:cNvContentPartPr/>
              <p14:nvPr/>
            </p14:nvContentPartPr>
            <p14:xfrm>
              <a:off x="482536" y="2499025"/>
              <a:ext cx="342360" cy="263880"/>
            </p14:xfrm>
          </p:contentPart>
        </mc:Choice>
        <mc:Fallback xmlns="">
          <p:pic>
            <p:nvPicPr>
              <p:cNvPr id="11384" name="Ink 11383">
                <a:extLst>
                  <a:ext uri="{FF2B5EF4-FFF2-40B4-BE49-F238E27FC236}">
                    <a16:creationId xmlns:a16="http://schemas.microsoft.com/office/drawing/2014/main" id="{62928742-3E3E-48C9-9FE3-A0298113F87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3536" y="2490025"/>
                <a:ext cx="36000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075FBDF-FB6A-4D5A-9325-E73E5F483271}"/>
                  </a:ext>
                </a:extLst>
              </p14:cNvPr>
              <p14:cNvContentPartPr/>
              <p14:nvPr/>
            </p14:nvContentPartPr>
            <p14:xfrm>
              <a:off x="2918118" y="1043196"/>
              <a:ext cx="73080" cy="294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075FBDF-FB6A-4D5A-9325-E73E5F48327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909118" y="1034556"/>
                <a:ext cx="90720" cy="311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70555" bIns="45720" rtlCol="0" anchor="ctr">
            <a:normAutofit/>
          </a:bodyPr>
          <a:lstStyle/>
          <a:p>
            <a:r>
              <a:rPr lang="en-US" sz="3240" dirty="0">
                <a:solidFill>
                  <a:srgbClr val="009900"/>
                </a:solidFill>
                <a:latin typeface="Calibri" panose="020F0502020204030204" pitchFamily="34" charset="0"/>
              </a:rPr>
              <a:t>Interchange Mechanism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1440" tIns="45720" rIns="229163" bIns="45720" rtlCol="0">
            <a:normAutofit/>
          </a:bodyPr>
          <a:lstStyle/>
          <a:p>
            <a:pPr marL="34290" indent="0">
              <a:buNone/>
            </a:pPr>
            <a:r>
              <a:rPr lang="en-US" dirty="0"/>
              <a:t>Between D and A: transition state instead of intermediate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790" y="2373559"/>
            <a:ext cx="4715819" cy="792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920" y="3251122"/>
            <a:ext cx="3540794" cy="7671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86940" y="4732020"/>
            <a:ext cx="483196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0" dirty="0" err="1">
                <a:latin typeface="Calibri" panose="020F0502020204030204" pitchFamily="34" charset="0"/>
              </a:rPr>
              <a:t>I</a:t>
            </a:r>
            <a:r>
              <a:rPr lang="en-US" sz="1620" baseline="-25000" dirty="0" err="1">
                <a:latin typeface="Calibri" panose="020F0502020204030204" pitchFamily="34" charset="0"/>
              </a:rPr>
              <a:t>a</a:t>
            </a:r>
            <a:r>
              <a:rPr lang="en-US" sz="1620" dirty="0">
                <a:latin typeface="Calibri" panose="020F0502020204030204" pitchFamily="34" charset="0"/>
              </a:rPr>
              <a:t> vs. I</a:t>
            </a:r>
            <a:r>
              <a:rPr lang="en-US" sz="1620" baseline="-25000" dirty="0">
                <a:latin typeface="Calibri" panose="020F0502020204030204" pitchFamily="34" charset="0"/>
              </a:rPr>
              <a:t>d</a:t>
            </a:r>
            <a:r>
              <a:rPr lang="en-US" sz="1620" dirty="0">
                <a:latin typeface="Calibri" panose="020F0502020204030204" pitchFamily="34" charset="0"/>
              </a:rPr>
              <a:t> depending on relative strengths of M-X and M-Y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B9389DA-8444-492D-99B8-6D4E2FB10A12}"/>
                  </a:ext>
                </a:extLst>
              </p14:cNvPr>
              <p14:cNvContentPartPr/>
              <p14:nvPr/>
            </p14:nvContentPartPr>
            <p14:xfrm>
              <a:off x="2114416" y="3014185"/>
              <a:ext cx="6203160" cy="1249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B9389DA-8444-492D-99B8-6D4E2FB10A1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05776" y="3005185"/>
                <a:ext cx="6220800" cy="1267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50FD048-2EF5-42EF-BF36-5D2E2091D705}"/>
                  </a:ext>
                </a:extLst>
              </p14:cNvPr>
              <p14:cNvContentPartPr/>
              <p14:nvPr/>
            </p14:nvContentPartPr>
            <p14:xfrm>
              <a:off x="4282518" y="665556"/>
              <a:ext cx="415800" cy="421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50FD048-2EF5-42EF-BF36-5D2E2091D7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73878" y="656556"/>
                <a:ext cx="43344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7FF5274-E0AF-4BE2-B125-9BCAE2769040}"/>
                  </a:ext>
                </a:extLst>
              </p14:cNvPr>
              <p14:cNvContentPartPr/>
              <p14:nvPr/>
            </p14:nvContentPartPr>
            <p14:xfrm>
              <a:off x="5573118" y="440556"/>
              <a:ext cx="2611440" cy="5979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7FF5274-E0AF-4BE2-B125-9BCAE27690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64118" y="431921"/>
                <a:ext cx="2629080" cy="615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274F0CC-1283-4234-A6E3-1EBA70099224}"/>
                  </a:ext>
                </a:extLst>
              </p14:cNvPr>
              <p14:cNvContentPartPr/>
              <p14:nvPr/>
            </p14:nvContentPartPr>
            <p14:xfrm>
              <a:off x="4277838" y="1435236"/>
              <a:ext cx="196200" cy="4014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274F0CC-1283-4234-A6E3-1EBA700992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68838" y="1426236"/>
                <a:ext cx="21384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2CE4AF7-28A6-43D2-A4C3-0E73253792E0}"/>
                  </a:ext>
                </a:extLst>
              </p14:cNvPr>
              <p14:cNvContentPartPr/>
              <p14:nvPr/>
            </p14:nvContentPartPr>
            <p14:xfrm>
              <a:off x="6785958" y="1248396"/>
              <a:ext cx="2032920" cy="5014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2CE4AF7-28A6-43D2-A4C3-0E73253792E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76958" y="1239750"/>
                <a:ext cx="2050560" cy="519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EAC2410-7CE7-42AD-9215-00903D8B329B}"/>
                  </a:ext>
                </a:extLst>
              </p14:cNvPr>
              <p14:cNvContentPartPr/>
              <p14:nvPr/>
            </p14:nvContentPartPr>
            <p14:xfrm>
              <a:off x="3310158" y="1961196"/>
              <a:ext cx="2234880" cy="1054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EAC2410-7CE7-42AD-9215-00903D8B329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01518" y="1952196"/>
                <a:ext cx="22525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01E8E5C1-1657-45FA-A898-396DA96CFC5D}"/>
                  </a:ext>
                </a:extLst>
              </p14:cNvPr>
              <p14:cNvContentPartPr/>
              <p14:nvPr/>
            </p14:nvContentPartPr>
            <p14:xfrm>
              <a:off x="4232838" y="2268996"/>
              <a:ext cx="987120" cy="5918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01E8E5C1-1657-45FA-A898-396DA96CFC5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24198" y="2260351"/>
                <a:ext cx="1004760" cy="609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A1274BD-06F1-4257-B667-F1B2364FC219}"/>
                  </a:ext>
                </a:extLst>
              </p14:cNvPr>
              <p14:cNvContentPartPr/>
              <p14:nvPr/>
            </p14:nvContentPartPr>
            <p14:xfrm>
              <a:off x="9060798" y="2227956"/>
              <a:ext cx="201960" cy="3657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A1274BD-06F1-4257-B667-F1B2364FC21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052158" y="2218956"/>
                <a:ext cx="21960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47CB2453-A0D3-4E24-9180-95DEA909C68D}"/>
                  </a:ext>
                </a:extLst>
              </p14:cNvPr>
              <p14:cNvContentPartPr/>
              <p14:nvPr/>
            </p14:nvContentPartPr>
            <p14:xfrm>
              <a:off x="7696038" y="557196"/>
              <a:ext cx="174240" cy="2581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47CB2453-A0D3-4E24-9180-95DEA909C68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87416" y="548568"/>
                <a:ext cx="191844" cy="275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942B94A5-0F12-42E9-9A9F-62CAAE758582}"/>
                  </a:ext>
                </a:extLst>
              </p14:cNvPr>
              <p14:cNvContentPartPr/>
              <p14:nvPr/>
            </p14:nvContentPartPr>
            <p14:xfrm>
              <a:off x="5456838" y="1324716"/>
              <a:ext cx="3920760" cy="71136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942B94A5-0F12-42E9-9A9F-62CAAE75858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47839" y="1315721"/>
                <a:ext cx="3938398" cy="728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E04C455C-9FFB-45F2-8633-526FBEB6D8BD}"/>
                  </a:ext>
                </a:extLst>
              </p14:cNvPr>
              <p14:cNvContentPartPr/>
              <p14:nvPr/>
            </p14:nvContentPartPr>
            <p14:xfrm>
              <a:off x="2696718" y="2226516"/>
              <a:ext cx="7422840" cy="184140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E04C455C-9FFB-45F2-8633-526FBEB6D8B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87718" y="2217874"/>
                <a:ext cx="7440480" cy="1859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DA03E4E7-E82E-423E-89A5-46B54F4338F2}"/>
                  </a:ext>
                </a:extLst>
              </p14:cNvPr>
              <p14:cNvContentPartPr/>
              <p14:nvPr/>
            </p14:nvContentPartPr>
            <p14:xfrm>
              <a:off x="8200398" y="4194996"/>
              <a:ext cx="1346040" cy="30096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DA03E4E7-E82E-423E-89A5-46B54F4338F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191756" y="4185996"/>
                <a:ext cx="1363685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CA95E4F2-A64A-4DE4-9D3B-219A6CE6C6C4}"/>
                  </a:ext>
                </a:extLst>
              </p14:cNvPr>
              <p14:cNvContentPartPr/>
              <p14:nvPr/>
            </p14:nvContentPartPr>
            <p14:xfrm>
              <a:off x="3237438" y="4411356"/>
              <a:ext cx="6917760" cy="35568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CA95E4F2-A64A-4DE4-9D3B-219A6CE6C6C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28798" y="4402716"/>
                <a:ext cx="693540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B24B88D9-6E32-49C9-91B4-30576F96FD9B}"/>
                  </a:ext>
                </a:extLst>
              </p14:cNvPr>
              <p14:cNvContentPartPr/>
              <p14:nvPr/>
            </p14:nvContentPartPr>
            <p14:xfrm>
              <a:off x="4288998" y="4805556"/>
              <a:ext cx="1380240" cy="32832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B24B88D9-6E32-49C9-91B4-30576F96FD9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279998" y="4796916"/>
                <a:ext cx="139788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0D4AF64B-F0C3-4FEA-BFF5-A878D7D3BD2E}"/>
                  </a:ext>
                </a:extLst>
              </p14:cNvPr>
              <p14:cNvContentPartPr/>
              <p14:nvPr/>
            </p14:nvContentPartPr>
            <p14:xfrm>
              <a:off x="7512438" y="4908156"/>
              <a:ext cx="167040" cy="22068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0D4AF64B-F0C3-4FEA-BFF5-A878D7D3BD2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503438" y="4899156"/>
                <a:ext cx="18468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A022BB04-45D8-4AEB-8919-499AB0F5300C}"/>
                  </a:ext>
                </a:extLst>
              </p14:cNvPr>
              <p14:cNvContentPartPr/>
              <p14:nvPr/>
            </p14:nvContentPartPr>
            <p14:xfrm>
              <a:off x="5913678" y="4822476"/>
              <a:ext cx="1306800" cy="37476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A022BB04-45D8-4AEB-8919-499AB0F5300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904678" y="4813836"/>
                <a:ext cx="132444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40EA9E5A-D425-49F8-9E24-58596D9139B5}"/>
                  </a:ext>
                </a:extLst>
              </p14:cNvPr>
              <p14:cNvContentPartPr/>
              <p14:nvPr/>
            </p14:nvContentPartPr>
            <p14:xfrm>
              <a:off x="8266998" y="5160516"/>
              <a:ext cx="811800" cy="33156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40EA9E5A-D425-49F8-9E24-58596D9139B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258354" y="5151876"/>
                <a:ext cx="829448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6B50F9F3-1D71-4D89-AC3A-E2AF59D07ADF}"/>
                  </a:ext>
                </a:extLst>
              </p14:cNvPr>
              <p14:cNvContentPartPr/>
              <p14:nvPr/>
            </p14:nvContentPartPr>
            <p14:xfrm>
              <a:off x="9065478" y="4772796"/>
              <a:ext cx="152280" cy="18540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6B50F9F3-1D71-4D89-AC3A-E2AF59D07AD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056478" y="4763796"/>
                <a:ext cx="16992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F66BF386-D4B2-4BBF-96B9-9C2F487625F6}"/>
                  </a:ext>
                </a:extLst>
              </p14:cNvPr>
              <p14:cNvContentPartPr/>
              <p14:nvPr/>
            </p14:nvContentPartPr>
            <p14:xfrm>
              <a:off x="7872798" y="4759116"/>
              <a:ext cx="985320" cy="32688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F66BF386-D4B2-4BBF-96B9-9C2F487625F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64155" y="4750476"/>
                <a:ext cx="1002966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8A11E9DE-7EC8-4E72-A9F8-1DB96F97D1A7}"/>
                  </a:ext>
                </a:extLst>
              </p14:cNvPr>
              <p14:cNvContentPartPr/>
              <p14:nvPr/>
            </p14:nvContentPartPr>
            <p14:xfrm>
              <a:off x="3422118" y="5323596"/>
              <a:ext cx="6299640" cy="33012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8A11E9DE-7EC8-4E72-A9F8-1DB96F97D1A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413478" y="5314596"/>
                <a:ext cx="63172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C15D6AA2-4D0D-480F-9D3C-0C75B689C57B}"/>
                  </a:ext>
                </a:extLst>
              </p14:cNvPr>
              <p14:cNvContentPartPr/>
              <p14:nvPr/>
            </p14:nvContentPartPr>
            <p14:xfrm>
              <a:off x="7537998" y="5750196"/>
              <a:ext cx="371880" cy="208080"/>
            </p14:xfrm>
          </p:contentPart>
        </mc:Choice>
        <mc:Fallback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C15D6AA2-4D0D-480F-9D3C-0C75B689C57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529350" y="5741196"/>
                <a:ext cx="389537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011CD040-F892-407D-9820-3A0893D4BABF}"/>
                  </a:ext>
                </a:extLst>
              </p14:cNvPr>
              <p14:cNvContentPartPr/>
              <p14:nvPr/>
            </p14:nvContentPartPr>
            <p14:xfrm>
              <a:off x="3962838" y="5579556"/>
              <a:ext cx="2869560" cy="373320"/>
            </p14:xfrm>
          </p:contentPart>
        </mc:Choice>
        <mc:Fallback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011CD040-F892-407D-9820-3A0893D4BAB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54198" y="5570556"/>
                <a:ext cx="288720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B8D212C8-3561-4ACC-BC5E-54421EFE96B1}"/>
                  </a:ext>
                </a:extLst>
              </p14:cNvPr>
              <p14:cNvContentPartPr/>
              <p14:nvPr/>
            </p14:nvContentPartPr>
            <p14:xfrm>
              <a:off x="5003598" y="6027756"/>
              <a:ext cx="798840" cy="339480"/>
            </p14:xfrm>
          </p:contentPart>
        </mc:Choice>
        <mc:Fallback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B8D212C8-3561-4ACC-BC5E-54421EFE96B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94958" y="6019116"/>
                <a:ext cx="81648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69C33E4B-75D1-4A04-A02D-2FF3F80A0DB1}"/>
                  </a:ext>
                </a:extLst>
              </p14:cNvPr>
              <p14:cNvContentPartPr/>
              <p14:nvPr/>
            </p14:nvContentPartPr>
            <p14:xfrm>
              <a:off x="7001238" y="5712756"/>
              <a:ext cx="358200" cy="329040"/>
            </p14:xfrm>
          </p:contentPart>
        </mc:Choice>
        <mc:Fallback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69C33E4B-75D1-4A04-A02D-2FF3F80A0DB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92598" y="5703756"/>
                <a:ext cx="3758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393EB402-5AE6-49B8-A0AD-CEC48B959FAE}"/>
                  </a:ext>
                </a:extLst>
              </p14:cNvPr>
              <p14:cNvContentPartPr/>
              <p14:nvPr/>
            </p14:nvContentPartPr>
            <p14:xfrm>
              <a:off x="4453878" y="6028836"/>
              <a:ext cx="2270520" cy="409680"/>
            </p14:xfrm>
          </p:contentPart>
        </mc:Choice>
        <mc:Fallback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393EB402-5AE6-49B8-A0AD-CEC48B959FA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444879" y="6020196"/>
                <a:ext cx="2288157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0F083948-F641-45B1-A3A6-DF8C0D4D4E2F}"/>
                  </a:ext>
                </a:extLst>
              </p14:cNvPr>
              <p14:cNvContentPartPr/>
              <p14:nvPr/>
            </p14:nvContentPartPr>
            <p14:xfrm>
              <a:off x="2572158" y="1070916"/>
              <a:ext cx="1155960" cy="380520"/>
            </p14:xfrm>
          </p:contentPart>
        </mc:Choice>
        <mc:Fallback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0F083948-F641-45B1-A3A6-DF8C0D4D4E2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563518" y="1062276"/>
                <a:ext cx="1173600" cy="39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7212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6D8393D-A4B2-4716-962D-1375E407F899}"/>
                  </a:ext>
                </a:extLst>
              </p14:cNvPr>
              <p14:cNvContentPartPr/>
              <p14:nvPr/>
            </p14:nvContentPartPr>
            <p14:xfrm>
              <a:off x="4162638" y="1051836"/>
              <a:ext cx="2089800" cy="7466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6D8393D-A4B2-4716-962D-1375E407F8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53640" y="1043196"/>
                <a:ext cx="2107437" cy="76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1712DE5-88C1-4477-96BC-FC8FDC348BC6}"/>
                  </a:ext>
                </a:extLst>
              </p14:cNvPr>
              <p14:cNvContentPartPr/>
              <p14:nvPr/>
            </p14:nvContentPartPr>
            <p14:xfrm>
              <a:off x="4807758" y="2654196"/>
              <a:ext cx="2638440" cy="20959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1712DE5-88C1-4477-96BC-FC8FDC348B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8758" y="2645556"/>
                <a:ext cx="2656080" cy="21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97EA8C5-C703-4469-8F06-F2B2B08FD8E8}"/>
                  </a:ext>
                </a:extLst>
              </p14:cNvPr>
              <p14:cNvContentPartPr/>
              <p14:nvPr/>
            </p14:nvContentPartPr>
            <p14:xfrm>
              <a:off x="2596278" y="2545476"/>
              <a:ext cx="1921320" cy="19036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97EA8C5-C703-4469-8F06-F2B2B08FD8E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87638" y="2536476"/>
                <a:ext cx="1938960" cy="192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159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360E999-9D6A-4312-9ADE-5CD97DAA8FEF}"/>
                  </a:ext>
                </a:extLst>
              </p14:cNvPr>
              <p14:cNvContentPartPr/>
              <p14:nvPr/>
            </p14:nvContentPartPr>
            <p14:xfrm>
              <a:off x="2708598" y="1554036"/>
              <a:ext cx="9000" cy="121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360E999-9D6A-4312-9ADE-5CD97DAA8FE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99958" y="1545396"/>
                <a:ext cx="266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B6097A2-6366-47FC-B72D-FC079C95FD8B}"/>
                  </a:ext>
                </a:extLst>
              </p14:cNvPr>
              <p14:cNvContentPartPr/>
              <p14:nvPr/>
            </p14:nvContentPartPr>
            <p14:xfrm>
              <a:off x="2682318" y="781476"/>
              <a:ext cx="86760" cy="126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B6097A2-6366-47FC-B72D-FC079C95FD8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73678" y="772836"/>
                <a:ext cx="1044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74543F0-7B7C-4DFC-837F-00F3AB0C4B02}"/>
                  </a:ext>
                </a:extLst>
              </p14:cNvPr>
              <p14:cNvContentPartPr/>
              <p14:nvPr/>
            </p14:nvContentPartPr>
            <p14:xfrm>
              <a:off x="2640198" y="1836996"/>
              <a:ext cx="104760" cy="889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74543F0-7B7C-4DFC-837F-00F3AB0C4B0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31558" y="1827996"/>
                <a:ext cx="1224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5F8DB47-60FA-4A8D-94F6-28735AA0AE48}"/>
                  </a:ext>
                </a:extLst>
              </p14:cNvPr>
              <p14:cNvContentPartPr/>
              <p14:nvPr/>
            </p14:nvContentPartPr>
            <p14:xfrm>
              <a:off x="2217558" y="1021236"/>
              <a:ext cx="1003320" cy="437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5F8DB47-60FA-4A8D-94F6-28735AA0AE4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08918" y="1012236"/>
                <a:ext cx="102096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6B961F5-F677-49A6-8FF9-2B89B5D65D43}"/>
                  </a:ext>
                </a:extLst>
              </p14:cNvPr>
              <p14:cNvContentPartPr/>
              <p14:nvPr/>
            </p14:nvContentPartPr>
            <p14:xfrm>
              <a:off x="4377918" y="1789836"/>
              <a:ext cx="121680" cy="1170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6B961F5-F677-49A6-8FF9-2B89B5D65D4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68918" y="1781196"/>
                <a:ext cx="1393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F06F5C7-8219-4C4B-9485-D33F69F7591C}"/>
                  </a:ext>
                </a:extLst>
              </p14:cNvPr>
              <p14:cNvContentPartPr/>
              <p14:nvPr/>
            </p14:nvContentPartPr>
            <p14:xfrm>
              <a:off x="3965718" y="709836"/>
              <a:ext cx="946080" cy="9795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F06F5C7-8219-4C4B-9485-D33F69F7591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57078" y="701196"/>
                <a:ext cx="963720" cy="9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AFD0BFD-1794-406F-A82E-913FFA4DAB97}"/>
                  </a:ext>
                </a:extLst>
              </p14:cNvPr>
              <p14:cNvContentPartPr/>
              <p14:nvPr/>
            </p14:nvContentPartPr>
            <p14:xfrm>
              <a:off x="3123678" y="603636"/>
              <a:ext cx="824400" cy="3859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AFD0BFD-1794-406F-A82E-913FFA4DAB9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15038" y="594636"/>
                <a:ext cx="84204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080E67C-07C5-4C87-A5E4-E3D680E10D7D}"/>
                  </a:ext>
                </a:extLst>
              </p14:cNvPr>
              <p14:cNvContentPartPr/>
              <p14:nvPr/>
            </p14:nvContentPartPr>
            <p14:xfrm>
              <a:off x="428718" y="781476"/>
              <a:ext cx="865440" cy="5810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080E67C-07C5-4C87-A5E4-E3D680E10D7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0074" y="772836"/>
                <a:ext cx="883087" cy="5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DF03075-26C0-4798-A1AF-293E77193008}"/>
                  </a:ext>
                </a:extLst>
              </p14:cNvPr>
              <p14:cNvContentPartPr/>
              <p14:nvPr/>
            </p14:nvContentPartPr>
            <p14:xfrm>
              <a:off x="5277918" y="1057596"/>
              <a:ext cx="636840" cy="1771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DF03075-26C0-4798-A1AF-293E7719300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69278" y="1048956"/>
                <a:ext cx="65448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3C7FA1D-C18C-41BA-BC43-E898D74F114F}"/>
                  </a:ext>
                </a:extLst>
              </p14:cNvPr>
              <p14:cNvContentPartPr/>
              <p14:nvPr/>
            </p14:nvContentPartPr>
            <p14:xfrm>
              <a:off x="6655278" y="915036"/>
              <a:ext cx="390960" cy="3877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3C7FA1D-C18C-41BA-BC43-E898D74F114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46638" y="906036"/>
                <a:ext cx="40860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328236E-480B-4FA5-81A1-CECDF059E369}"/>
                  </a:ext>
                </a:extLst>
              </p14:cNvPr>
              <p14:cNvContentPartPr/>
              <p14:nvPr/>
            </p14:nvContentPartPr>
            <p14:xfrm>
              <a:off x="8363838" y="331476"/>
              <a:ext cx="118440" cy="2073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328236E-480B-4FA5-81A1-CECDF059E36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354838" y="322836"/>
                <a:ext cx="13608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227AC2E-76C5-40D7-890F-04C423689F0B}"/>
                  </a:ext>
                </a:extLst>
              </p14:cNvPr>
              <p14:cNvContentPartPr/>
              <p14:nvPr/>
            </p14:nvContentPartPr>
            <p14:xfrm>
              <a:off x="7828878" y="672396"/>
              <a:ext cx="1183680" cy="11530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227AC2E-76C5-40D7-890F-04C423689F0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819878" y="663756"/>
                <a:ext cx="1201320" cy="11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81372C6-AFFD-44C2-AF16-B9EA2CB1841E}"/>
                  </a:ext>
                </a:extLst>
              </p14:cNvPr>
              <p14:cNvContentPartPr/>
              <p14:nvPr/>
            </p14:nvContentPartPr>
            <p14:xfrm>
              <a:off x="6133278" y="747636"/>
              <a:ext cx="1176840" cy="9885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81372C6-AFFD-44C2-AF16-B9EA2CB1841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24638" y="738639"/>
                <a:ext cx="1194480" cy="10061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6489E18-9F6F-4436-B981-62EAB1844411}"/>
                  </a:ext>
                </a:extLst>
              </p14:cNvPr>
              <p14:cNvContentPartPr/>
              <p14:nvPr/>
            </p14:nvContentPartPr>
            <p14:xfrm>
              <a:off x="6625038" y="355596"/>
              <a:ext cx="134640" cy="1904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6489E18-9F6F-4436-B981-62EAB184441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616398" y="346596"/>
                <a:ext cx="15228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164188D-C2D5-475D-A34D-CA1FCB7567E1}"/>
                  </a:ext>
                </a:extLst>
              </p14:cNvPr>
              <p14:cNvContentPartPr/>
              <p14:nvPr/>
            </p14:nvContentPartPr>
            <p14:xfrm>
              <a:off x="3883998" y="2122476"/>
              <a:ext cx="1021320" cy="3690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164188D-C2D5-475D-A34D-CA1FCB7567E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75001" y="2113485"/>
                <a:ext cx="1038954" cy="386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43B458A-1FBD-426F-9C7F-C48FF5A2275F}"/>
                  </a:ext>
                </a:extLst>
              </p14:cNvPr>
              <p14:cNvContentPartPr/>
              <p14:nvPr/>
            </p14:nvContentPartPr>
            <p14:xfrm>
              <a:off x="5167398" y="1964076"/>
              <a:ext cx="1077120" cy="3981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43B458A-1FBD-426F-9C7F-C48FF5A2275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158401" y="1955436"/>
                <a:ext cx="1094754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27892164-B75E-4CE4-8711-F60B7049901C}"/>
                  </a:ext>
                </a:extLst>
              </p14:cNvPr>
              <p14:cNvContentPartPr/>
              <p14:nvPr/>
            </p14:nvContentPartPr>
            <p14:xfrm>
              <a:off x="2630118" y="3158196"/>
              <a:ext cx="103320" cy="15768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27892164-B75E-4CE4-8711-F60B7049901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21118" y="3149196"/>
                <a:ext cx="12096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4C3208BA-9EE7-4509-9371-7798EF5AED14}"/>
                  </a:ext>
                </a:extLst>
              </p14:cNvPr>
              <p14:cNvContentPartPr/>
              <p14:nvPr/>
            </p14:nvContentPartPr>
            <p14:xfrm>
              <a:off x="2099118" y="3464916"/>
              <a:ext cx="1144080" cy="101376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4C3208BA-9EE7-4509-9371-7798EF5AED1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090478" y="3455916"/>
                <a:ext cx="1161720" cy="10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C80EC8F2-C542-4219-98A0-818711DB8705}"/>
                  </a:ext>
                </a:extLst>
              </p14:cNvPr>
              <p14:cNvContentPartPr/>
              <p14:nvPr/>
            </p14:nvContentPartPr>
            <p14:xfrm>
              <a:off x="4286118" y="3105996"/>
              <a:ext cx="134640" cy="17280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C80EC8F2-C542-4219-98A0-818711DB870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77478" y="3096996"/>
                <a:ext cx="15228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657165F6-21C3-4C9D-8DD0-009BC08209C2}"/>
                  </a:ext>
                </a:extLst>
              </p14:cNvPr>
              <p14:cNvContentPartPr/>
              <p14:nvPr/>
            </p14:nvContentPartPr>
            <p14:xfrm>
              <a:off x="5068758" y="3597036"/>
              <a:ext cx="528120" cy="15156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657165F6-21C3-4C9D-8DD0-009BC08209C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059758" y="3588036"/>
                <a:ext cx="54576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787A8F32-173F-473C-BDD1-559D898CA175}"/>
                  </a:ext>
                </a:extLst>
              </p14:cNvPr>
              <p14:cNvContentPartPr/>
              <p14:nvPr/>
            </p14:nvContentPartPr>
            <p14:xfrm>
              <a:off x="6145878" y="3640236"/>
              <a:ext cx="121680" cy="28872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787A8F32-173F-473C-BDD1-559D898CA17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37238" y="3631236"/>
                <a:ext cx="13932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91B59B61-D96B-4860-A6B4-27B79C5FE479}"/>
                  </a:ext>
                </a:extLst>
              </p14:cNvPr>
              <p14:cNvContentPartPr/>
              <p14:nvPr/>
            </p14:nvContentPartPr>
            <p14:xfrm>
              <a:off x="6497598" y="2846796"/>
              <a:ext cx="2330280" cy="158796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91B59B61-D96B-4860-A6B4-27B79C5FE47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488598" y="2838154"/>
                <a:ext cx="2347920" cy="16056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B9AB7916-F781-4F93-882F-EC986896360F}"/>
                  </a:ext>
                </a:extLst>
              </p14:cNvPr>
              <p14:cNvContentPartPr/>
              <p14:nvPr/>
            </p14:nvContentPartPr>
            <p14:xfrm>
              <a:off x="7379238" y="3353676"/>
              <a:ext cx="699840" cy="12132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B9AB7916-F781-4F93-882F-EC986896360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370238" y="3344676"/>
                <a:ext cx="7174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92555248-47C7-48A5-A848-CE6FE6A2202F}"/>
                  </a:ext>
                </a:extLst>
              </p14:cNvPr>
              <p14:cNvContentPartPr/>
              <p14:nvPr/>
            </p14:nvContentPartPr>
            <p14:xfrm>
              <a:off x="5535678" y="4583076"/>
              <a:ext cx="708840" cy="54036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92555248-47C7-48A5-A848-CE6FE6A2202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526683" y="4574076"/>
                <a:ext cx="726471" cy="5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ECE1BF81-04F0-440F-8CB1-F50A921945A9}"/>
                  </a:ext>
                </a:extLst>
              </p14:cNvPr>
              <p14:cNvContentPartPr/>
              <p14:nvPr/>
            </p14:nvContentPartPr>
            <p14:xfrm>
              <a:off x="2944758" y="5376156"/>
              <a:ext cx="120240" cy="21132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ECE1BF81-04F0-440F-8CB1-F50A921945A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35758" y="5367516"/>
                <a:ext cx="13788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9B40848D-6317-4710-9399-93D52A2D5E60}"/>
                  </a:ext>
                </a:extLst>
              </p14:cNvPr>
              <p14:cNvContentPartPr/>
              <p14:nvPr/>
            </p14:nvContentPartPr>
            <p14:xfrm>
              <a:off x="2126478" y="5583156"/>
              <a:ext cx="638280" cy="28584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9B40848D-6317-4710-9399-93D52A2D5E6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117833" y="5574516"/>
                <a:ext cx="65593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43B5D7D2-7E53-48A1-B2D5-BC797609B149}"/>
                  </a:ext>
                </a:extLst>
              </p14:cNvPr>
              <p14:cNvContentPartPr/>
              <p14:nvPr/>
            </p14:nvContentPartPr>
            <p14:xfrm>
              <a:off x="3270558" y="4580196"/>
              <a:ext cx="2583000" cy="169488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43B5D7D2-7E53-48A1-B2D5-BC797609B14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61559" y="4571198"/>
                <a:ext cx="2600638" cy="1712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90150FED-E853-484D-ADBD-45BC422B1E54}"/>
                  </a:ext>
                </a:extLst>
              </p14:cNvPr>
              <p14:cNvContentPartPr/>
              <p14:nvPr/>
            </p14:nvContentPartPr>
            <p14:xfrm>
              <a:off x="832998" y="5213436"/>
              <a:ext cx="38520" cy="21996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90150FED-E853-484D-ADBD-45BC422B1E5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23998" y="5204436"/>
                <a:ext cx="561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0101B475-22E9-47BD-80D8-516B240DAE57}"/>
                  </a:ext>
                </a:extLst>
              </p14:cNvPr>
              <p14:cNvContentPartPr/>
              <p14:nvPr/>
            </p14:nvContentPartPr>
            <p14:xfrm>
              <a:off x="802758" y="6004716"/>
              <a:ext cx="14400" cy="12420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0101B475-22E9-47BD-80D8-516B240DAE5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93758" y="5996076"/>
                <a:ext cx="3204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1B243828-693D-4897-A79C-2447A6163E7F}"/>
                  </a:ext>
                </a:extLst>
              </p14:cNvPr>
              <p14:cNvContentPartPr/>
              <p14:nvPr/>
            </p14:nvContentPartPr>
            <p14:xfrm>
              <a:off x="440598" y="5692596"/>
              <a:ext cx="77760" cy="5436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1B243828-693D-4897-A79C-2447A6163E7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31598" y="5683596"/>
                <a:ext cx="954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8BD0DCA5-34B2-4137-B47F-8B87CF98A9AC}"/>
                  </a:ext>
                </a:extLst>
              </p14:cNvPr>
              <p14:cNvContentPartPr/>
              <p14:nvPr/>
            </p14:nvContentPartPr>
            <p14:xfrm>
              <a:off x="697998" y="5549316"/>
              <a:ext cx="591480" cy="299880"/>
            </p14:xfrm>
          </p:contentPart>
        </mc:Choice>
        <mc:Fallback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8BD0DCA5-34B2-4137-B47F-8B87CF98A9A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88998" y="5540666"/>
                <a:ext cx="609120" cy="317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07320593-8C0B-4D68-AC8B-DC0EF3B845D4}"/>
                  </a:ext>
                </a:extLst>
              </p14:cNvPr>
              <p14:cNvContentPartPr/>
              <p14:nvPr/>
            </p14:nvContentPartPr>
            <p14:xfrm>
              <a:off x="1219278" y="6121716"/>
              <a:ext cx="786960" cy="562320"/>
            </p14:xfrm>
          </p:contentPart>
        </mc:Choice>
        <mc:Fallback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07320593-8C0B-4D68-AC8B-DC0EF3B845D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210278" y="6113070"/>
                <a:ext cx="804600" cy="579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AB5464AF-F48A-4A0C-B6D6-157EB419BEF9}"/>
                  </a:ext>
                </a:extLst>
              </p14:cNvPr>
              <p14:cNvContentPartPr/>
              <p14:nvPr/>
            </p14:nvContentPartPr>
            <p14:xfrm>
              <a:off x="325758" y="3589116"/>
              <a:ext cx="821160" cy="282960"/>
            </p14:xfrm>
          </p:contentPart>
        </mc:Choice>
        <mc:Fallback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AB5464AF-F48A-4A0C-B6D6-157EB419BEF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16758" y="3580476"/>
                <a:ext cx="83880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A62F9C22-7E1D-4A7B-8399-D20B8A0E6EEA}"/>
                  </a:ext>
                </a:extLst>
              </p14:cNvPr>
              <p14:cNvContentPartPr/>
              <p14:nvPr/>
            </p14:nvContentPartPr>
            <p14:xfrm>
              <a:off x="469398" y="2751756"/>
              <a:ext cx="10919520" cy="34452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A62F9C22-7E1D-4A7B-8399-D20B8A0E6EE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60758" y="2742756"/>
                <a:ext cx="1093716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9C735F79-D349-4966-8BF3-E7AB0B5B6D91}"/>
                  </a:ext>
                </a:extLst>
              </p14:cNvPr>
              <p14:cNvContentPartPr/>
              <p14:nvPr/>
            </p14:nvContentPartPr>
            <p14:xfrm>
              <a:off x="362118" y="4052796"/>
              <a:ext cx="855720" cy="18720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9C735F79-D349-4966-8BF3-E7AB0B5B6D9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53118" y="4044156"/>
                <a:ext cx="87336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41595388-25B0-4A01-BBBA-A4EBD1B52111}"/>
                  </a:ext>
                </a:extLst>
              </p14:cNvPr>
              <p14:cNvContentPartPr/>
              <p14:nvPr/>
            </p14:nvContentPartPr>
            <p14:xfrm>
              <a:off x="9450678" y="3279516"/>
              <a:ext cx="1961640" cy="771480"/>
            </p14:xfrm>
          </p:contentPart>
        </mc:Choice>
        <mc:Fallback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41595388-25B0-4A01-BBBA-A4EBD1B5211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441678" y="3270512"/>
                <a:ext cx="1979280" cy="789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A50B4071-1365-4B3C-B44E-8407D792F99B}"/>
                  </a:ext>
                </a:extLst>
              </p14:cNvPr>
              <p14:cNvContentPartPr/>
              <p14:nvPr/>
            </p14:nvContentPartPr>
            <p14:xfrm>
              <a:off x="7476078" y="4023996"/>
              <a:ext cx="240480" cy="686520"/>
            </p14:xfrm>
          </p:contentPart>
        </mc:Choice>
        <mc:Fallback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A50B4071-1365-4B3C-B44E-8407D792F99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467078" y="4014996"/>
                <a:ext cx="258120" cy="70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59BF6292-EEFD-4EAC-9650-1F7F9C70DCDE}"/>
                  </a:ext>
                </a:extLst>
              </p14:cNvPr>
              <p14:cNvContentPartPr/>
              <p14:nvPr/>
            </p14:nvContentPartPr>
            <p14:xfrm>
              <a:off x="3259398" y="3373476"/>
              <a:ext cx="1576800" cy="1020960"/>
            </p14:xfrm>
          </p:contentPart>
        </mc:Choice>
        <mc:Fallback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59BF6292-EEFD-4EAC-9650-1F7F9C70DCD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250398" y="3364833"/>
                <a:ext cx="1594440" cy="1038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63260AB8-ADE3-4FBB-B91E-4D7F7D316A4E}"/>
                  </a:ext>
                </a:extLst>
              </p14:cNvPr>
              <p14:cNvContentPartPr/>
              <p14:nvPr/>
            </p14:nvContentPartPr>
            <p14:xfrm>
              <a:off x="9372918" y="88116"/>
              <a:ext cx="268200" cy="426960"/>
            </p14:xfrm>
          </p:contentPart>
        </mc:Choice>
        <mc:Fallback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63260AB8-ADE3-4FBB-B91E-4D7F7D316A4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363930" y="79116"/>
                <a:ext cx="285816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CADA154F-6CF0-434D-8704-EBFDB4DFA46D}"/>
                  </a:ext>
                </a:extLst>
              </p14:cNvPr>
              <p14:cNvContentPartPr/>
              <p14:nvPr/>
            </p14:nvContentPartPr>
            <p14:xfrm>
              <a:off x="9871518" y="224196"/>
              <a:ext cx="2095560" cy="890280"/>
            </p14:xfrm>
          </p:contentPart>
        </mc:Choice>
        <mc:Fallback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CADA154F-6CF0-434D-8704-EBFDB4DFA46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862877" y="215196"/>
                <a:ext cx="2113203" cy="90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1433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175737"/>
            <a:ext cx="7770972" cy="784383"/>
          </a:xfrm>
        </p:spPr>
        <p:txBody>
          <a:bodyPr vert="horz" lIns="91440" tIns="45720" rIns="70555" bIns="45720" rtlCol="0" anchor="ctr">
            <a:normAutofit/>
          </a:bodyPr>
          <a:lstStyle/>
          <a:p>
            <a:r>
              <a:rPr lang="en-US" sz="3240" dirty="0">
                <a:solidFill>
                  <a:srgbClr val="3333CC"/>
                </a:solidFill>
                <a:latin typeface="Calibri" panose="020F0502020204030204" pitchFamily="34" charset="0"/>
              </a:rPr>
              <a:t>Association (A) Mechanism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1440" tIns="45720" rIns="229163" bIns="45720" rtlCol="0">
            <a:normAutofit lnSpcReduction="10000"/>
          </a:bodyPr>
          <a:lstStyle/>
          <a:p>
            <a:pPr marL="34290" indent="0">
              <a:buNone/>
              <a:defRPr/>
            </a:pPr>
            <a:endParaRPr lang="en-US" baseline="-25000" dirty="0">
              <a:sym typeface="Optima" charset="0"/>
            </a:endParaRPr>
          </a:p>
          <a:p>
            <a:pPr marL="34290" indent="0">
              <a:buNone/>
              <a:defRPr/>
            </a:pPr>
            <a:endParaRPr lang="en-US" baseline="-25000" dirty="0">
              <a:sym typeface="Optima" charset="0"/>
            </a:endParaRPr>
          </a:p>
          <a:p>
            <a:pPr marL="34290" indent="0">
              <a:buNone/>
              <a:defRPr/>
            </a:pPr>
            <a:br>
              <a:rPr lang="en-US" baseline="-25000" dirty="0">
                <a:sym typeface="Optima" charset="0"/>
              </a:rPr>
            </a:br>
            <a:endParaRPr lang="en-US" baseline="-25000" dirty="0">
              <a:sym typeface="Optima" charset="0"/>
            </a:endParaRPr>
          </a:p>
          <a:p>
            <a:pPr eaLnBrk="1" hangingPunct="1">
              <a:buFont typeface="Times New Roman" charset="0"/>
              <a:buChar char="•"/>
              <a:defRPr/>
            </a:pPr>
            <a:r>
              <a:rPr lang="en-US" dirty="0">
                <a:sym typeface="Optima" charset="0"/>
              </a:rPr>
              <a:t>1</a:t>
            </a:r>
            <a:r>
              <a:rPr lang="en-US" baseline="32000" dirty="0">
                <a:sym typeface="Optima" charset="0"/>
              </a:rPr>
              <a:t>st</a:t>
            </a:r>
            <a:r>
              <a:rPr lang="en-US" dirty="0">
                <a:sym typeface="Optima" charset="0"/>
              </a:rPr>
              <a:t> reaction results in an increased coordination number. 2nd reaction is faster; use steady state </a:t>
            </a:r>
            <a:r>
              <a:rPr lang="en-US" dirty="0" err="1">
                <a:sym typeface="Optima" charset="0"/>
              </a:rPr>
              <a:t>apprx</a:t>
            </a:r>
            <a:r>
              <a:rPr lang="en-US" dirty="0">
                <a:sym typeface="Optima" charset="0"/>
              </a:rPr>
              <a:t>:</a:t>
            </a:r>
            <a:br>
              <a:rPr lang="en-US" dirty="0">
                <a:sym typeface="Optima" charset="0"/>
              </a:rPr>
            </a:br>
            <a:br>
              <a:rPr lang="en-US" dirty="0">
                <a:sym typeface="Optima" charset="0"/>
              </a:rPr>
            </a:br>
            <a:br>
              <a:rPr lang="en-US" dirty="0">
                <a:sym typeface="Optima" charset="0"/>
              </a:rPr>
            </a:br>
            <a:endParaRPr lang="en-US" dirty="0">
              <a:sym typeface="Optima" charset="0"/>
            </a:endParaRPr>
          </a:p>
          <a:p>
            <a:pPr eaLnBrk="1" hangingPunct="1">
              <a:buFont typeface="Times New Roman" charset="0"/>
              <a:buChar char="•"/>
              <a:defRPr/>
            </a:pPr>
            <a:r>
              <a:rPr lang="en-US" dirty="0">
                <a:sym typeface="Optima" charset="0"/>
              </a:rPr>
              <a:t>Rate law is always 2nd order, regardless of [Y]</a:t>
            </a:r>
          </a:p>
          <a:p>
            <a:pPr eaLnBrk="1" hangingPunct="1">
              <a:buFont typeface="Times New Roman" charset="0"/>
              <a:buChar char="•"/>
              <a:defRPr/>
            </a:pPr>
            <a:r>
              <a:rPr lang="en-US" dirty="0">
                <a:sym typeface="Optima" charset="0"/>
              </a:rPr>
              <a:t>Very few examples known with detectable intermediate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180" y="1078023"/>
            <a:ext cx="3261981" cy="12100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5035" y="4001294"/>
            <a:ext cx="5422380" cy="8946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65BA990-7A61-40D2-ADF5-51B3576BA14B}"/>
                  </a:ext>
                </a:extLst>
              </p14:cNvPr>
              <p14:cNvContentPartPr/>
              <p14:nvPr/>
            </p14:nvContentPartPr>
            <p14:xfrm>
              <a:off x="7536016" y="957505"/>
              <a:ext cx="2169360" cy="498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65BA990-7A61-40D2-ADF5-51B3576BA14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27017" y="948859"/>
                <a:ext cx="2186997" cy="516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C6BC170-0177-4CBA-B50F-DF4D33C2691E}"/>
                  </a:ext>
                </a:extLst>
              </p14:cNvPr>
              <p14:cNvContentPartPr/>
              <p14:nvPr/>
            </p14:nvContentPartPr>
            <p14:xfrm>
              <a:off x="7636456" y="2040025"/>
              <a:ext cx="268200" cy="299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C6BC170-0177-4CBA-B50F-DF4D33C2691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27456" y="2031025"/>
                <a:ext cx="28584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339" name="Ink 14338">
                <a:extLst>
                  <a:ext uri="{FF2B5EF4-FFF2-40B4-BE49-F238E27FC236}">
                    <a16:creationId xmlns:a16="http://schemas.microsoft.com/office/drawing/2014/main" id="{EACE04F2-CEF5-468E-86C1-85EC3B65148F}"/>
                  </a:ext>
                </a:extLst>
              </p14:cNvPr>
              <p14:cNvContentPartPr/>
              <p14:nvPr/>
            </p14:nvContentPartPr>
            <p14:xfrm>
              <a:off x="8173576" y="1925905"/>
              <a:ext cx="393840" cy="262800"/>
            </p14:xfrm>
          </p:contentPart>
        </mc:Choice>
        <mc:Fallback xmlns="">
          <p:pic>
            <p:nvPicPr>
              <p:cNvPr id="14339" name="Ink 14338">
                <a:extLst>
                  <a:ext uri="{FF2B5EF4-FFF2-40B4-BE49-F238E27FC236}">
                    <a16:creationId xmlns:a16="http://schemas.microsoft.com/office/drawing/2014/main" id="{EACE04F2-CEF5-468E-86C1-85EC3B65148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64928" y="1917265"/>
                <a:ext cx="411496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342" name="Ink 14341">
                <a:extLst>
                  <a:ext uri="{FF2B5EF4-FFF2-40B4-BE49-F238E27FC236}">
                    <a16:creationId xmlns:a16="http://schemas.microsoft.com/office/drawing/2014/main" id="{8A0CBF11-7A8E-4545-9C36-155E21FC0385}"/>
                  </a:ext>
                </a:extLst>
              </p14:cNvPr>
              <p14:cNvContentPartPr/>
              <p14:nvPr/>
            </p14:nvContentPartPr>
            <p14:xfrm>
              <a:off x="8780536" y="1853185"/>
              <a:ext cx="537120" cy="264240"/>
            </p14:xfrm>
          </p:contentPart>
        </mc:Choice>
        <mc:Fallback xmlns="">
          <p:pic>
            <p:nvPicPr>
              <p:cNvPr id="14342" name="Ink 14341">
                <a:extLst>
                  <a:ext uri="{FF2B5EF4-FFF2-40B4-BE49-F238E27FC236}">
                    <a16:creationId xmlns:a16="http://schemas.microsoft.com/office/drawing/2014/main" id="{8A0CBF11-7A8E-4545-9C36-155E21FC038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71890" y="1844545"/>
                <a:ext cx="554772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343" name="Ink 14342">
                <a:extLst>
                  <a:ext uri="{FF2B5EF4-FFF2-40B4-BE49-F238E27FC236}">
                    <a16:creationId xmlns:a16="http://schemas.microsoft.com/office/drawing/2014/main" id="{5B435396-D30A-4B1F-BDF1-6C220654419B}"/>
                  </a:ext>
                </a:extLst>
              </p14:cNvPr>
              <p14:cNvContentPartPr/>
              <p14:nvPr/>
            </p14:nvContentPartPr>
            <p14:xfrm>
              <a:off x="3920536" y="3410185"/>
              <a:ext cx="5377680" cy="136800"/>
            </p14:xfrm>
          </p:contentPart>
        </mc:Choice>
        <mc:Fallback xmlns="">
          <p:pic>
            <p:nvPicPr>
              <p:cNvPr id="14343" name="Ink 14342">
                <a:extLst>
                  <a:ext uri="{FF2B5EF4-FFF2-40B4-BE49-F238E27FC236}">
                    <a16:creationId xmlns:a16="http://schemas.microsoft.com/office/drawing/2014/main" id="{5B435396-D30A-4B1F-BDF1-6C220654419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11536" y="3401545"/>
                <a:ext cx="53953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344" name="Ink 14343">
                <a:extLst>
                  <a:ext uri="{FF2B5EF4-FFF2-40B4-BE49-F238E27FC236}">
                    <a16:creationId xmlns:a16="http://schemas.microsoft.com/office/drawing/2014/main" id="{F46E7312-2BE9-4955-8D1F-799B022B283E}"/>
                  </a:ext>
                </a:extLst>
              </p14:cNvPr>
              <p14:cNvContentPartPr/>
              <p14:nvPr/>
            </p14:nvContentPartPr>
            <p14:xfrm>
              <a:off x="1430776" y="3837145"/>
              <a:ext cx="1469160" cy="116280"/>
            </p14:xfrm>
          </p:contentPart>
        </mc:Choice>
        <mc:Fallback xmlns="">
          <p:pic>
            <p:nvPicPr>
              <p:cNvPr id="14344" name="Ink 14343">
                <a:extLst>
                  <a:ext uri="{FF2B5EF4-FFF2-40B4-BE49-F238E27FC236}">
                    <a16:creationId xmlns:a16="http://schemas.microsoft.com/office/drawing/2014/main" id="{F46E7312-2BE9-4955-8D1F-799B022B283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21776" y="3828505"/>
                <a:ext cx="14868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345" name="Ink 14344">
                <a:extLst>
                  <a:ext uri="{FF2B5EF4-FFF2-40B4-BE49-F238E27FC236}">
                    <a16:creationId xmlns:a16="http://schemas.microsoft.com/office/drawing/2014/main" id="{411BA408-5789-4EE1-9BC5-B45A3DD2C291}"/>
                  </a:ext>
                </a:extLst>
              </p14:cNvPr>
              <p14:cNvContentPartPr/>
              <p14:nvPr/>
            </p14:nvContentPartPr>
            <p14:xfrm>
              <a:off x="7160536" y="4691785"/>
              <a:ext cx="1431000" cy="65880"/>
            </p14:xfrm>
          </p:contentPart>
        </mc:Choice>
        <mc:Fallback xmlns="">
          <p:pic>
            <p:nvPicPr>
              <p:cNvPr id="14345" name="Ink 14344">
                <a:extLst>
                  <a:ext uri="{FF2B5EF4-FFF2-40B4-BE49-F238E27FC236}">
                    <a16:creationId xmlns:a16="http://schemas.microsoft.com/office/drawing/2014/main" id="{411BA408-5789-4EE1-9BC5-B45A3DD2C29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151536" y="4683145"/>
                <a:ext cx="14486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346" name="Ink 14345">
                <a:extLst>
                  <a:ext uri="{FF2B5EF4-FFF2-40B4-BE49-F238E27FC236}">
                    <a16:creationId xmlns:a16="http://schemas.microsoft.com/office/drawing/2014/main" id="{F9627BA7-2204-470A-8D50-56D627FAEB47}"/>
                  </a:ext>
                </a:extLst>
              </p14:cNvPr>
              <p14:cNvContentPartPr/>
              <p14:nvPr/>
            </p14:nvContentPartPr>
            <p14:xfrm>
              <a:off x="4422016" y="1597225"/>
              <a:ext cx="427320" cy="33840"/>
            </p14:xfrm>
          </p:contentPart>
        </mc:Choice>
        <mc:Fallback xmlns="">
          <p:pic>
            <p:nvPicPr>
              <p:cNvPr id="14346" name="Ink 14345">
                <a:extLst>
                  <a:ext uri="{FF2B5EF4-FFF2-40B4-BE49-F238E27FC236}">
                    <a16:creationId xmlns:a16="http://schemas.microsoft.com/office/drawing/2014/main" id="{F9627BA7-2204-470A-8D50-56D627FAEB4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13016" y="1588225"/>
                <a:ext cx="4449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347" name="Ink 14346">
                <a:extLst>
                  <a:ext uri="{FF2B5EF4-FFF2-40B4-BE49-F238E27FC236}">
                    <a16:creationId xmlns:a16="http://schemas.microsoft.com/office/drawing/2014/main" id="{1610CE23-A78F-401F-BEAF-1BF697CCCEB2}"/>
                  </a:ext>
                </a:extLst>
              </p14:cNvPr>
              <p14:cNvContentPartPr/>
              <p14:nvPr/>
            </p14:nvContentPartPr>
            <p14:xfrm>
              <a:off x="5310496" y="1600105"/>
              <a:ext cx="261000" cy="15120"/>
            </p14:xfrm>
          </p:contentPart>
        </mc:Choice>
        <mc:Fallback xmlns="">
          <p:pic>
            <p:nvPicPr>
              <p:cNvPr id="14347" name="Ink 14346">
                <a:extLst>
                  <a:ext uri="{FF2B5EF4-FFF2-40B4-BE49-F238E27FC236}">
                    <a16:creationId xmlns:a16="http://schemas.microsoft.com/office/drawing/2014/main" id="{1610CE23-A78F-401F-BEAF-1BF697CCCEB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301496" y="1591465"/>
                <a:ext cx="2786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348" name="Ink 14347">
                <a:extLst>
                  <a:ext uri="{FF2B5EF4-FFF2-40B4-BE49-F238E27FC236}">
                    <a16:creationId xmlns:a16="http://schemas.microsoft.com/office/drawing/2014/main" id="{38EAD797-1434-48D1-88D8-12B6EFD76FAD}"/>
                  </a:ext>
                </a:extLst>
              </p14:cNvPr>
              <p14:cNvContentPartPr/>
              <p14:nvPr/>
            </p14:nvContentPartPr>
            <p14:xfrm>
              <a:off x="1060696" y="5341585"/>
              <a:ext cx="3755160" cy="93600"/>
            </p14:xfrm>
          </p:contentPart>
        </mc:Choice>
        <mc:Fallback xmlns="">
          <p:pic>
            <p:nvPicPr>
              <p:cNvPr id="14348" name="Ink 14347">
                <a:extLst>
                  <a:ext uri="{FF2B5EF4-FFF2-40B4-BE49-F238E27FC236}">
                    <a16:creationId xmlns:a16="http://schemas.microsoft.com/office/drawing/2014/main" id="{38EAD797-1434-48D1-88D8-12B6EFD76FA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52056" y="5332945"/>
                <a:ext cx="37728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349" name="Ink 14348">
                <a:extLst>
                  <a:ext uri="{FF2B5EF4-FFF2-40B4-BE49-F238E27FC236}">
                    <a16:creationId xmlns:a16="http://schemas.microsoft.com/office/drawing/2014/main" id="{18E40633-1EA2-4C04-8A3E-030931A8CC5C}"/>
                  </a:ext>
                </a:extLst>
              </p14:cNvPr>
              <p14:cNvContentPartPr/>
              <p14:nvPr/>
            </p14:nvContentPartPr>
            <p14:xfrm>
              <a:off x="6570496" y="5331865"/>
              <a:ext cx="1100160" cy="77760"/>
            </p14:xfrm>
          </p:contentPart>
        </mc:Choice>
        <mc:Fallback xmlns="">
          <p:pic>
            <p:nvPicPr>
              <p:cNvPr id="14349" name="Ink 14348">
                <a:extLst>
                  <a:ext uri="{FF2B5EF4-FFF2-40B4-BE49-F238E27FC236}">
                    <a16:creationId xmlns:a16="http://schemas.microsoft.com/office/drawing/2014/main" id="{18E40633-1EA2-4C04-8A3E-030931A8CC5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561856" y="5323225"/>
                <a:ext cx="11178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352" name="Ink 14351">
                <a:extLst>
                  <a:ext uri="{FF2B5EF4-FFF2-40B4-BE49-F238E27FC236}">
                    <a16:creationId xmlns:a16="http://schemas.microsoft.com/office/drawing/2014/main" id="{509843EF-D5C0-4266-8540-777C5B5B5009}"/>
                  </a:ext>
                </a:extLst>
              </p14:cNvPr>
              <p14:cNvContentPartPr/>
              <p14:nvPr/>
            </p14:nvContentPartPr>
            <p14:xfrm>
              <a:off x="6488056" y="1548625"/>
              <a:ext cx="982440" cy="145440"/>
            </p14:xfrm>
          </p:contentPart>
        </mc:Choice>
        <mc:Fallback xmlns="">
          <p:pic>
            <p:nvPicPr>
              <p:cNvPr id="14352" name="Ink 14351">
                <a:extLst>
                  <a:ext uri="{FF2B5EF4-FFF2-40B4-BE49-F238E27FC236}">
                    <a16:creationId xmlns:a16="http://schemas.microsoft.com/office/drawing/2014/main" id="{509843EF-D5C0-4266-8540-777C5B5B500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479416" y="1539985"/>
                <a:ext cx="10000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4353" name="Ink 14352">
                <a:extLst>
                  <a:ext uri="{FF2B5EF4-FFF2-40B4-BE49-F238E27FC236}">
                    <a16:creationId xmlns:a16="http://schemas.microsoft.com/office/drawing/2014/main" id="{EBB2623D-403A-496F-BC72-5B475AF636FB}"/>
                  </a:ext>
                </a:extLst>
              </p14:cNvPr>
              <p14:cNvContentPartPr/>
              <p14:nvPr/>
            </p14:nvContentPartPr>
            <p14:xfrm>
              <a:off x="5346136" y="1541425"/>
              <a:ext cx="258840" cy="87120"/>
            </p14:xfrm>
          </p:contentPart>
        </mc:Choice>
        <mc:Fallback xmlns="">
          <p:pic>
            <p:nvPicPr>
              <p:cNvPr id="14353" name="Ink 14352">
                <a:extLst>
                  <a:ext uri="{FF2B5EF4-FFF2-40B4-BE49-F238E27FC236}">
                    <a16:creationId xmlns:a16="http://schemas.microsoft.com/office/drawing/2014/main" id="{EBB2623D-403A-496F-BC72-5B475AF636F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37136" y="1532785"/>
                <a:ext cx="27648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354" name="Ink 14353">
                <a:extLst>
                  <a:ext uri="{FF2B5EF4-FFF2-40B4-BE49-F238E27FC236}">
                    <a16:creationId xmlns:a16="http://schemas.microsoft.com/office/drawing/2014/main" id="{80A406DB-64C1-4110-BB88-150C9E131009}"/>
                  </a:ext>
                </a:extLst>
              </p14:cNvPr>
              <p14:cNvContentPartPr/>
              <p14:nvPr/>
            </p14:nvContentPartPr>
            <p14:xfrm>
              <a:off x="4386016" y="1537105"/>
              <a:ext cx="464400" cy="92160"/>
            </p14:xfrm>
          </p:contentPart>
        </mc:Choice>
        <mc:Fallback xmlns="">
          <p:pic>
            <p:nvPicPr>
              <p:cNvPr id="14354" name="Ink 14353">
                <a:extLst>
                  <a:ext uri="{FF2B5EF4-FFF2-40B4-BE49-F238E27FC236}">
                    <a16:creationId xmlns:a16="http://schemas.microsoft.com/office/drawing/2014/main" id="{80A406DB-64C1-4110-BB88-150C9E13100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7376" y="1528465"/>
                <a:ext cx="48204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4358" name="Ink 14357">
                <a:extLst>
                  <a:ext uri="{FF2B5EF4-FFF2-40B4-BE49-F238E27FC236}">
                    <a16:creationId xmlns:a16="http://schemas.microsoft.com/office/drawing/2014/main" id="{6FE5CD73-17FB-4761-8CFF-064578052B97}"/>
                  </a:ext>
                </a:extLst>
              </p14:cNvPr>
              <p14:cNvContentPartPr/>
              <p14:nvPr/>
            </p14:nvContentPartPr>
            <p14:xfrm>
              <a:off x="3066616" y="1213825"/>
              <a:ext cx="531360" cy="380520"/>
            </p14:xfrm>
          </p:contentPart>
        </mc:Choice>
        <mc:Fallback xmlns="">
          <p:pic>
            <p:nvPicPr>
              <p:cNvPr id="14358" name="Ink 14357">
                <a:extLst>
                  <a:ext uri="{FF2B5EF4-FFF2-40B4-BE49-F238E27FC236}">
                    <a16:creationId xmlns:a16="http://schemas.microsoft.com/office/drawing/2014/main" id="{6FE5CD73-17FB-4761-8CFF-064578052B9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057622" y="1205185"/>
                <a:ext cx="548988" cy="398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382378"/>
            <a:ext cx="10515600" cy="1325563"/>
          </a:xfrm>
        </p:spPr>
        <p:txBody>
          <a:bodyPr vert="horz" lIns="91440" tIns="45720" rIns="70555" bIns="45720" rtlCol="0" anchor="ctr">
            <a:norm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Calibri" panose="020F0502020204030204" pitchFamily="34" charset="0"/>
              </a:rPr>
              <a:t>Factors affecting rate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1440" tIns="45720" rIns="229163" bIns="45720" rtlCol="0">
            <a:normAutofit fontScale="92500" lnSpcReduction="20000"/>
          </a:bodyPr>
          <a:lstStyle/>
          <a:p>
            <a:pPr eaLnBrk="1" hangingPunct="1"/>
            <a:r>
              <a:rPr lang="en-US"/>
              <a:t>Most octahedral reactions have dissociative character, square pyramid intermediate</a:t>
            </a:r>
            <a:br>
              <a:rPr lang="en-US"/>
            </a:br>
            <a:endParaRPr lang="en-US"/>
          </a:p>
          <a:p>
            <a:pPr eaLnBrk="1" hangingPunct="1"/>
            <a:r>
              <a:rPr lang="en-US"/>
              <a:t>Oxidation state of the metal:  High oxidation state results in slow ligand exchange</a:t>
            </a:r>
            <a:br>
              <a:rPr lang="en-US"/>
            </a:br>
            <a:r>
              <a:rPr lang="en-US"/>
              <a:t>[Na(H</a:t>
            </a:r>
            <a:r>
              <a:rPr lang="en-US" baseline="-6000"/>
              <a:t>2</a:t>
            </a:r>
            <a:r>
              <a:rPr lang="en-US"/>
              <a:t>O)</a:t>
            </a:r>
            <a:r>
              <a:rPr lang="en-US" baseline="-6000"/>
              <a:t>6</a:t>
            </a:r>
            <a:r>
              <a:rPr lang="en-US"/>
              <a:t>]</a:t>
            </a:r>
            <a:r>
              <a:rPr lang="en-US" baseline="32000"/>
              <a:t>+</a:t>
            </a:r>
            <a:r>
              <a:rPr lang="en-US"/>
              <a:t> &gt; [Mg(H</a:t>
            </a:r>
            <a:r>
              <a:rPr lang="en-US" baseline="-6000"/>
              <a:t>2</a:t>
            </a:r>
            <a:r>
              <a:rPr lang="en-US"/>
              <a:t>O)</a:t>
            </a:r>
            <a:r>
              <a:rPr lang="en-US" baseline="-6000"/>
              <a:t>6</a:t>
            </a:r>
            <a:r>
              <a:rPr lang="en-US"/>
              <a:t>]</a:t>
            </a:r>
            <a:r>
              <a:rPr lang="en-US" baseline="32000"/>
              <a:t>2+</a:t>
            </a:r>
            <a:r>
              <a:rPr lang="en-US"/>
              <a:t> &gt; [Al(H</a:t>
            </a:r>
            <a:r>
              <a:rPr lang="en-US" baseline="-6000"/>
              <a:t>2</a:t>
            </a:r>
            <a:r>
              <a:rPr lang="en-US"/>
              <a:t>O)</a:t>
            </a:r>
            <a:r>
              <a:rPr lang="en-US" baseline="-6000"/>
              <a:t>6</a:t>
            </a:r>
            <a:r>
              <a:rPr lang="en-US"/>
              <a:t>]</a:t>
            </a:r>
            <a:r>
              <a:rPr lang="en-US" sz="2610" baseline="32000"/>
              <a:t>3</a:t>
            </a:r>
            <a:r>
              <a:rPr lang="en-US" baseline="32000"/>
              <a:t>+</a:t>
            </a:r>
            <a:br>
              <a:rPr lang="en-US" baseline="32000"/>
            </a:br>
            <a:endParaRPr lang="en-US" baseline="32000"/>
          </a:p>
          <a:p>
            <a:pPr eaLnBrk="1" hangingPunct="1"/>
            <a:r>
              <a:rPr lang="en-US"/>
              <a:t>Metal Ionic radius:  Small ionic radius results in slow ligand exchange (for hard metal ions)</a:t>
            </a:r>
            <a:br>
              <a:rPr lang="en-US"/>
            </a:br>
            <a:r>
              <a:rPr lang="en-US"/>
              <a:t>[Sr(H</a:t>
            </a:r>
            <a:r>
              <a:rPr lang="en-US" baseline="-6000"/>
              <a:t>2</a:t>
            </a:r>
            <a:r>
              <a:rPr lang="en-US"/>
              <a:t>O)</a:t>
            </a:r>
            <a:r>
              <a:rPr lang="en-US" baseline="-6000"/>
              <a:t>6</a:t>
            </a:r>
            <a:r>
              <a:rPr lang="en-US"/>
              <a:t>]</a:t>
            </a:r>
            <a:r>
              <a:rPr lang="en-US" baseline="32000"/>
              <a:t>2+</a:t>
            </a:r>
            <a:r>
              <a:rPr lang="en-US"/>
              <a:t> &gt; [Ca(H</a:t>
            </a:r>
            <a:r>
              <a:rPr lang="en-US" baseline="-6000"/>
              <a:t>2</a:t>
            </a:r>
            <a:r>
              <a:rPr lang="en-US"/>
              <a:t>O)</a:t>
            </a:r>
            <a:r>
              <a:rPr lang="en-US" baseline="-6000"/>
              <a:t>6</a:t>
            </a:r>
            <a:r>
              <a:rPr lang="en-US"/>
              <a:t>]</a:t>
            </a:r>
            <a:r>
              <a:rPr lang="en-US" baseline="32000"/>
              <a:t>2+</a:t>
            </a:r>
            <a:r>
              <a:rPr lang="en-US"/>
              <a:t> &gt; [Mg(H</a:t>
            </a:r>
            <a:r>
              <a:rPr lang="en-US" baseline="-6000"/>
              <a:t>2</a:t>
            </a:r>
            <a:r>
              <a:rPr lang="en-US"/>
              <a:t>O)</a:t>
            </a:r>
            <a:r>
              <a:rPr lang="en-US" baseline="-6000"/>
              <a:t>6</a:t>
            </a:r>
            <a:r>
              <a:rPr lang="en-US"/>
              <a:t>]</a:t>
            </a:r>
            <a:r>
              <a:rPr lang="en-US" sz="2610" baseline="32000"/>
              <a:t>2</a:t>
            </a:r>
            <a:r>
              <a:rPr lang="en-US" baseline="32000"/>
              <a:t>+</a:t>
            </a:r>
            <a:br>
              <a:rPr lang="en-US" baseline="32000"/>
            </a:br>
            <a:endParaRPr lang="en-US" baseline="32000"/>
          </a:p>
          <a:p>
            <a:pPr eaLnBrk="1" hangingPunct="1"/>
            <a:r>
              <a:rPr lang="en-US"/>
              <a:t>For transition metals, Rates decrease down a group</a:t>
            </a:r>
            <a:br>
              <a:rPr lang="en-US"/>
            </a:br>
            <a:r>
              <a:rPr lang="en-US"/>
              <a:t>       Fe</a:t>
            </a:r>
            <a:r>
              <a:rPr lang="en-US" baseline="30000"/>
              <a:t>2+</a:t>
            </a:r>
            <a:r>
              <a:rPr lang="en-US"/>
              <a:t> &gt; Ru</a:t>
            </a:r>
            <a:r>
              <a:rPr lang="en-US" baseline="30000"/>
              <a:t>2+</a:t>
            </a:r>
            <a:r>
              <a:rPr lang="en-US"/>
              <a:t> &gt; Os</a:t>
            </a:r>
            <a:r>
              <a:rPr lang="en-US" baseline="30000"/>
              <a:t>2+</a:t>
            </a:r>
            <a:r>
              <a:rPr lang="en-US"/>
              <a:t>  due to stronger M-L bonding</a:t>
            </a:r>
            <a:endParaRPr lang="en-US" baseline="300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90DB6FD-3C94-4ADA-9179-68662536E7BE}"/>
                  </a:ext>
                </a:extLst>
              </p14:cNvPr>
              <p14:cNvContentPartPr/>
              <p14:nvPr/>
            </p14:nvContentPartPr>
            <p14:xfrm>
              <a:off x="765856" y="1191145"/>
              <a:ext cx="3431880" cy="240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90DB6FD-3C94-4ADA-9179-68662536E7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6856" y="1182505"/>
                <a:ext cx="344952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1DF0319-D6CF-43CD-890E-28CBFCC0A2AD}"/>
                  </a:ext>
                </a:extLst>
              </p14:cNvPr>
              <p14:cNvContentPartPr/>
              <p14:nvPr/>
            </p14:nvContentPartPr>
            <p14:xfrm>
              <a:off x="5408416" y="2133265"/>
              <a:ext cx="2647080" cy="144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1DF0319-D6CF-43CD-890E-28CBFCC0A2A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99776" y="2124265"/>
                <a:ext cx="26647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04D9CF1-7E15-4CA2-959D-C259C90BE4E4}"/>
                  </a:ext>
                </a:extLst>
              </p14:cNvPr>
              <p14:cNvContentPartPr/>
              <p14:nvPr/>
            </p14:nvContentPartPr>
            <p14:xfrm>
              <a:off x="5667616" y="2060905"/>
              <a:ext cx="2413800" cy="203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04D9CF1-7E15-4CA2-959D-C259C90BE4E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58976" y="2052265"/>
                <a:ext cx="24314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93A44E9-E5FE-4770-86DE-A334C0FD6EDF}"/>
                  </a:ext>
                </a:extLst>
              </p14:cNvPr>
              <p14:cNvContentPartPr/>
              <p14:nvPr/>
            </p14:nvContentPartPr>
            <p14:xfrm>
              <a:off x="5659336" y="414985"/>
              <a:ext cx="2381760" cy="735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93A44E9-E5FE-4770-86DE-A334C0FD6ED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50336" y="405985"/>
                <a:ext cx="2399400" cy="75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4E8BAA5-AB2A-4500-BB6C-F9BE71C73562}"/>
                  </a:ext>
                </a:extLst>
              </p14:cNvPr>
              <p14:cNvContentPartPr/>
              <p14:nvPr/>
            </p14:nvContentPartPr>
            <p14:xfrm>
              <a:off x="5900176" y="1241905"/>
              <a:ext cx="186120" cy="1994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4E8BAA5-AB2A-4500-BB6C-F9BE71C7356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91536" y="1232905"/>
                <a:ext cx="2037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07474FA-C407-40B0-8412-8388AED874D6}"/>
                  </a:ext>
                </a:extLst>
              </p14:cNvPr>
              <p14:cNvContentPartPr/>
              <p14:nvPr/>
            </p14:nvContentPartPr>
            <p14:xfrm>
              <a:off x="8512336" y="676705"/>
              <a:ext cx="700920" cy="309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07474FA-C407-40B0-8412-8388AED874D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503331" y="667705"/>
                <a:ext cx="718569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370" name="Ink 15369">
                <a:extLst>
                  <a:ext uri="{FF2B5EF4-FFF2-40B4-BE49-F238E27FC236}">
                    <a16:creationId xmlns:a16="http://schemas.microsoft.com/office/drawing/2014/main" id="{0C6CFA31-613E-445B-8800-AA73104D9B3D}"/>
                  </a:ext>
                </a:extLst>
              </p14:cNvPr>
              <p14:cNvContentPartPr/>
              <p14:nvPr/>
            </p14:nvContentPartPr>
            <p14:xfrm>
              <a:off x="3068416" y="2173585"/>
              <a:ext cx="2288880" cy="479520"/>
            </p14:xfrm>
          </p:contentPart>
        </mc:Choice>
        <mc:Fallback xmlns="">
          <p:pic>
            <p:nvPicPr>
              <p:cNvPr id="15370" name="Ink 15369">
                <a:extLst>
                  <a:ext uri="{FF2B5EF4-FFF2-40B4-BE49-F238E27FC236}">
                    <a16:creationId xmlns:a16="http://schemas.microsoft.com/office/drawing/2014/main" id="{0C6CFA31-613E-445B-8800-AA73104D9B3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59417" y="2164945"/>
                <a:ext cx="2306517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371" name="Ink 15370">
                <a:extLst>
                  <a:ext uri="{FF2B5EF4-FFF2-40B4-BE49-F238E27FC236}">
                    <a16:creationId xmlns:a16="http://schemas.microsoft.com/office/drawing/2014/main" id="{82336B17-69E5-45FE-958A-1BFE9404AD99}"/>
                  </a:ext>
                </a:extLst>
              </p14:cNvPr>
              <p14:cNvContentPartPr/>
              <p14:nvPr/>
            </p14:nvContentPartPr>
            <p14:xfrm>
              <a:off x="1186696" y="3091945"/>
              <a:ext cx="8912520" cy="133920"/>
            </p14:xfrm>
          </p:contentPart>
        </mc:Choice>
        <mc:Fallback xmlns="">
          <p:pic>
            <p:nvPicPr>
              <p:cNvPr id="15371" name="Ink 15370">
                <a:extLst>
                  <a:ext uri="{FF2B5EF4-FFF2-40B4-BE49-F238E27FC236}">
                    <a16:creationId xmlns:a16="http://schemas.microsoft.com/office/drawing/2014/main" id="{82336B17-69E5-45FE-958A-1BFE9404AD9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78056" y="3083305"/>
                <a:ext cx="89301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405" name="Ink 15404">
                <a:extLst>
                  <a:ext uri="{FF2B5EF4-FFF2-40B4-BE49-F238E27FC236}">
                    <a16:creationId xmlns:a16="http://schemas.microsoft.com/office/drawing/2014/main" id="{C3CB3488-DCC7-4201-A036-E2C42C70407F}"/>
                  </a:ext>
                </a:extLst>
              </p14:cNvPr>
              <p14:cNvContentPartPr/>
              <p14:nvPr/>
            </p14:nvContentPartPr>
            <p14:xfrm>
              <a:off x="7726096" y="3183385"/>
              <a:ext cx="3904560" cy="906480"/>
            </p14:xfrm>
          </p:contentPart>
        </mc:Choice>
        <mc:Fallback xmlns="">
          <p:pic>
            <p:nvPicPr>
              <p:cNvPr id="15405" name="Ink 15404">
                <a:extLst>
                  <a:ext uri="{FF2B5EF4-FFF2-40B4-BE49-F238E27FC236}">
                    <a16:creationId xmlns:a16="http://schemas.microsoft.com/office/drawing/2014/main" id="{C3CB3488-DCC7-4201-A036-E2C42C70407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717456" y="3174385"/>
                <a:ext cx="3922200" cy="9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415" name="Ink 15414">
                <a:extLst>
                  <a:ext uri="{FF2B5EF4-FFF2-40B4-BE49-F238E27FC236}">
                    <a16:creationId xmlns:a16="http://schemas.microsoft.com/office/drawing/2014/main" id="{FC72C0B1-4539-4E99-BFAC-BA41FD4796A7}"/>
                  </a:ext>
                </a:extLst>
              </p14:cNvPr>
              <p14:cNvContentPartPr/>
              <p14:nvPr/>
            </p14:nvContentPartPr>
            <p14:xfrm>
              <a:off x="11028016" y="4211545"/>
              <a:ext cx="795960" cy="699840"/>
            </p14:xfrm>
          </p:contentPart>
        </mc:Choice>
        <mc:Fallback xmlns="">
          <p:pic>
            <p:nvPicPr>
              <p:cNvPr id="15415" name="Ink 15414">
                <a:extLst>
                  <a:ext uri="{FF2B5EF4-FFF2-40B4-BE49-F238E27FC236}">
                    <a16:creationId xmlns:a16="http://schemas.microsoft.com/office/drawing/2014/main" id="{FC72C0B1-4539-4E99-BFAC-BA41FD4796A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019016" y="4202905"/>
                <a:ext cx="813600" cy="71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416" name="Ink 15415">
                <a:extLst>
                  <a:ext uri="{FF2B5EF4-FFF2-40B4-BE49-F238E27FC236}">
                    <a16:creationId xmlns:a16="http://schemas.microsoft.com/office/drawing/2014/main" id="{22892829-5D7E-4500-969D-54BDA227656D}"/>
                  </a:ext>
                </a:extLst>
              </p14:cNvPr>
              <p14:cNvContentPartPr/>
              <p14:nvPr/>
            </p14:nvContentPartPr>
            <p14:xfrm>
              <a:off x="3932776" y="4163665"/>
              <a:ext cx="2079360" cy="201600"/>
            </p14:xfrm>
          </p:contentPart>
        </mc:Choice>
        <mc:Fallback xmlns="">
          <p:pic>
            <p:nvPicPr>
              <p:cNvPr id="15416" name="Ink 15415">
                <a:extLst>
                  <a:ext uri="{FF2B5EF4-FFF2-40B4-BE49-F238E27FC236}">
                    <a16:creationId xmlns:a16="http://schemas.microsoft.com/office/drawing/2014/main" id="{22892829-5D7E-4500-969D-54BDA227656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24136" y="4155025"/>
                <a:ext cx="209700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441" name="Ink 15440">
                <a:extLst>
                  <a:ext uri="{FF2B5EF4-FFF2-40B4-BE49-F238E27FC236}">
                    <a16:creationId xmlns:a16="http://schemas.microsoft.com/office/drawing/2014/main" id="{5E388B49-9909-4320-B3FB-306F29A3CDCA}"/>
                  </a:ext>
                </a:extLst>
              </p14:cNvPr>
              <p14:cNvContentPartPr/>
              <p14:nvPr/>
            </p14:nvContentPartPr>
            <p14:xfrm>
              <a:off x="6657616" y="4283185"/>
              <a:ext cx="3309480" cy="889560"/>
            </p14:xfrm>
          </p:contentPart>
        </mc:Choice>
        <mc:Fallback xmlns="">
          <p:pic>
            <p:nvPicPr>
              <p:cNvPr id="15441" name="Ink 15440">
                <a:extLst>
                  <a:ext uri="{FF2B5EF4-FFF2-40B4-BE49-F238E27FC236}">
                    <a16:creationId xmlns:a16="http://schemas.microsoft.com/office/drawing/2014/main" id="{5E388B49-9909-4320-B3FB-306F29A3CDC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648616" y="4274185"/>
                <a:ext cx="3327120" cy="90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442" name="Ink 15441">
                <a:extLst>
                  <a:ext uri="{FF2B5EF4-FFF2-40B4-BE49-F238E27FC236}">
                    <a16:creationId xmlns:a16="http://schemas.microsoft.com/office/drawing/2014/main" id="{D65C3B82-FAB1-4107-B6EC-CB3B2207A1AF}"/>
                  </a:ext>
                </a:extLst>
              </p14:cNvPr>
              <p14:cNvContentPartPr/>
              <p14:nvPr/>
            </p14:nvContentPartPr>
            <p14:xfrm>
              <a:off x="6624496" y="4290385"/>
              <a:ext cx="42840" cy="154080"/>
            </p14:xfrm>
          </p:contentPart>
        </mc:Choice>
        <mc:Fallback xmlns="">
          <p:pic>
            <p:nvPicPr>
              <p:cNvPr id="15442" name="Ink 15441">
                <a:extLst>
                  <a:ext uri="{FF2B5EF4-FFF2-40B4-BE49-F238E27FC236}">
                    <a16:creationId xmlns:a16="http://schemas.microsoft.com/office/drawing/2014/main" id="{D65C3B82-FAB1-4107-B6EC-CB3B2207A1A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615856" y="4281385"/>
                <a:ext cx="604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462" name="Ink 15461">
                <a:extLst>
                  <a:ext uri="{FF2B5EF4-FFF2-40B4-BE49-F238E27FC236}">
                    <a16:creationId xmlns:a16="http://schemas.microsoft.com/office/drawing/2014/main" id="{228175FC-5B99-4891-8006-45602FD985D6}"/>
                  </a:ext>
                </a:extLst>
              </p14:cNvPr>
              <p14:cNvContentPartPr/>
              <p14:nvPr/>
            </p14:nvContentPartPr>
            <p14:xfrm>
              <a:off x="61336" y="4346545"/>
              <a:ext cx="1043640" cy="880920"/>
            </p14:xfrm>
          </p:contentPart>
        </mc:Choice>
        <mc:Fallback xmlns="">
          <p:pic>
            <p:nvPicPr>
              <p:cNvPr id="15462" name="Ink 15461">
                <a:extLst>
                  <a:ext uri="{FF2B5EF4-FFF2-40B4-BE49-F238E27FC236}">
                    <a16:creationId xmlns:a16="http://schemas.microsoft.com/office/drawing/2014/main" id="{228175FC-5B99-4891-8006-45602FD985D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336" y="4337549"/>
                <a:ext cx="1061280" cy="898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5470" name="Ink 15469">
                <a:extLst>
                  <a:ext uri="{FF2B5EF4-FFF2-40B4-BE49-F238E27FC236}">
                    <a16:creationId xmlns:a16="http://schemas.microsoft.com/office/drawing/2014/main" id="{7E90539E-9AAE-4C55-A89B-D5D5A3E119DB}"/>
                  </a:ext>
                </a:extLst>
              </p14:cNvPr>
              <p14:cNvContentPartPr/>
              <p14:nvPr/>
            </p14:nvContentPartPr>
            <p14:xfrm>
              <a:off x="9120376" y="5435545"/>
              <a:ext cx="61200" cy="30600"/>
            </p14:xfrm>
          </p:contentPart>
        </mc:Choice>
        <mc:Fallback xmlns="">
          <p:pic>
            <p:nvPicPr>
              <p:cNvPr id="15470" name="Ink 15469">
                <a:extLst>
                  <a:ext uri="{FF2B5EF4-FFF2-40B4-BE49-F238E27FC236}">
                    <a16:creationId xmlns:a16="http://schemas.microsoft.com/office/drawing/2014/main" id="{7E90539E-9AAE-4C55-A89B-D5D5A3E119D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111376" y="5426545"/>
                <a:ext cx="788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5505" name="Ink 15504">
                <a:extLst>
                  <a:ext uri="{FF2B5EF4-FFF2-40B4-BE49-F238E27FC236}">
                    <a16:creationId xmlns:a16="http://schemas.microsoft.com/office/drawing/2014/main" id="{E3FD945F-EF8E-43D0-9EE0-5C9EA6DF940B}"/>
                  </a:ext>
                </a:extLst>
              </p14:cNvPr>
              <p14:cNvContentPartPr/>
              <p14:nvPr/>
            </p14:nvContentPartPr>
            <p14:xfrm>
              <a:off x="10723456" y="5294425"/>
              <a:ext cx="1234800" cy="730080"/>
            </p14:xfrm>
          </p:contentPart>
        </mc:Choice>
        <mc:Fallback xmlns="">
          <p:pic>
            <p:nvPicPr>
              <p:cNvPr id="15505" name="Ink 15504">
                <a:extLst>
                  <a:ext uri="{FF2B5EF4-FFF2-40B4-BE49-F238E27FC236}">
                    <a16:creationId xmlns:a16="http://schemas.microsoft.com/office/drawing/2014/main" id="{E3FD945F-EF8E-43D0-9EE0-5C9EA6DF940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714453" y="5285425"/>
                <a:ext cx="1252445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5506" name="Ink 15505">
                <a:extLst>
                  <a:ext uri="{FF2B5EF4-FFF2-40B4-BE49-F238E27FC236}">
                    <a16:creationId xmlns:a16="http://schemas.microsoft.com/office/drawing/2014/main" id="{C8457444-1272-49D7-93AA-8A511EC4629C}"/>
                  </a:ext>
                </a:extLst>
              </p14:cNvPr>
              <p14:cNvContentPartPr/>
              <p14:nvPr/>
            </p14:nvContentPartPr>
            <p14:xfrm>
              <a:off x="8267176" y="5273185"/>
              <a:ext cx="3416040" cy="1321920"/>
            </p14:xfrm>
          </p:contentPart>
        </mc:Choice>
        <mc:Fallback xmlns="">
          <p:pic>
            <p:nvPicPr>
              <p:cNvPr id="15506" name="Ink 15505">
                <a:extLst>
                  <a:ext uri="{FF2B5EF4-FFF2-40B4-BE49-F238E27FC236}">
                    <a16:creationId xmlns:a16="http://schemas.microsoft.com/office/drawing/2014/main" id="{C8457444-1272-49D7-93AA-8A511EC4629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258176" y="5264547"/>
                <a:ext cx="3433680" cy="1339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5507" name="Ink 15506">
                <a:extLst>
                  <a:ext uri="{FF2B5EF4-FFF2-40B4-BE49-F238E27FC236}">
                    <a16:creationId xmlns:a16="http://schemas.microsoft.com/office/drawing/2014/main" id="{5A3C8AAD-A4C9-4979-ACB5-DD187FF6DD07}"/>
                  </a:ext>
                </a:extLst>
              </p14:cNvPr>
              <p14:cNvContentPartPr/>
              <p14:nvPr/>
            </p14:nvContentPartPr>
            <p14:xfrm>
              <a:off x="998416" y="4853065"/>
              <a:ext cx="3070080" cy="192960"/>
            </p14:xfrm>
          </p:contentPart>
        </mc:Choice>
        <mc:Fallback xmlns="">
          <p:pic>
            <p:nvPicPr>
              <p:cNvPr id="15507" name="Ink 15506">
                <a:extLst>
                  <a:ext uri="{FF2B5EF4-FFF2-40B4-BE49-F238E27FC236}">
                    <a16:creationId xmlns:a16="http://schemas.microsoft.com/office/drawing/2014/main" id="{5A3C8AAD-A4C9-4979-ACB5-DD187FF6DD0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89416" y="4844065"/>
                <a:ext cx="308772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5529" name="Ink 15528">
                <a:extLst>
                  <a:ext uri="{FF2B5EF4-FFF2-40B4-BE49-F238E27FC236}">
                    <a16:creationId xmlns:a16="http://schemas.microsoft.com/office/drawing/2014/main" id="{9656CDBF-46E7-4B68-A6BE-FE4E5D51AB97}"/>
                  </a:ext>
                </a:extLst>
              </p14:cNvPr>
              <p14:cNvContentPartPr/>
              <p14:nvPr/>
            </p14:nvContentPartPr>
            <p14:xfrm>
              <a:off x="192376" y="3053785"/>
              <a:ext cx="10732320" cy="1863720"/>
            </p14:xfrm>
          </p:contentPart>
        </mc:Choice>
        <mc:Fallback xmlns="">
          <p:pic>
            <p:nvPicPr>
              <p:cNvPr id="15529" name="Ink 15528">
                <a:extLst>
                  <a:ext uri="{FF2B5EF4-FFF2-40B4-BE49-F238E27FC236}">
                    <a16:creationId xmlns:a16="http://schemas.microsoft.com/office/drawing/2014/main" id="{9656CDBF-46E7-4B68-A6BE-FE4E5D51AB9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83376" y="3044787"/>
                <a:ext cx="10749959" cy="18813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5530" name="Ink 15529">
                <a:extLst>
                  <a:ext uri="{FF2B5EF4-FFF2-40B4-BE49-F238E27FC236}">
                    <a16:creationId xmlns:a16="http://schemas.microsoft.com/office/drawing/2014/main" id="{6854021C-CA5D-48C6-A419-A75AF08C28F2}"/>
                  </a:ext>
                </a:extLst>
              </p14:cNvPr>
              <p14:cNvContentPartPr/>
              <p14:nvPr/>
            </p14:nvContentPartPr>
            <p14:xfrm>
              <a:off x="510256" y="1504345"/>
              <a:ext cx="10831320" cy="1274400"/>
            </p14:xfrm>
          </p:contentPart>
        </mc:Choice>
        <mc:Fallback xmlns="">
          <p:pic>
            <p:nvPicPr>
              <p:cNvPr id="15530" name="Ink 15529">
                <a:extLst>
                  <a:ext uri="{FF2B5EF4-FFF2-40B4-BE49-F238E27FC236}">
                    <a16:creationId xmlns:a16="http://schemas.microsoft.com/office/drawing/2014/main" id="{6854021C-CA5D-48C6-A419-A75AF08C28F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01256" y="1495345"/>
                <a:ext cx="10848960" cy="1292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4287"/>
            <a:ext cx="7770972" cy="1097280"/>
          </a:xfrm>
        </p:spPr>
        <p:txBody>
          <a:bodyPr vert="horz" lIns="91440" tIns="45720" rIns="70555" bIns="45720" rtlCol="0" anchor="ctr">
            <a:normAutofit/>
          </a:bodyPr>
          <a:lstStyle/>
          <a:p>
            <a:r>
              <a:rPr lang="en-US" dirty="0">
                <a:solidFill>
                  <a:srgbClr val="3333CC"/>
                </a:solidFill>
                <a:latin typeface="Calibri" panose="020F0502020204030204" pitchFamily="34" charset="0"/>
              </a:rPr>
              <a:t>Dissociation Mechanism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330" y="1277303"/>
            <a:ext cx="8511064" cy="455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7CE949D-DA01-4AA6-914B-18729D3ADBB8}"/>
                  </a:ext>
                </a:extLst>
              </p14:cNvPr>
              <p14:cNvContentPartPr/>
              <p14:nvPr/>
            </p14:nvContentPartPr>
            <p14:xfrm>
              <a:off x="10328536" y="524785"/>
              <a:ext cx="978480" cy="753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7CE949D-DA01-4AA6-914B-18729D3ADB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19536" y="515789"/>
                <a:ext cx="996120" cy="771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56A1FFE-3251-4D87-A5B1-1B623209A966}"/>
                  </a:ext>
                </a:extLst>
              </p14:cNvPr>
              <p14:cNvContentPartPr/>
              <p14:nvPr/>
            </p14:nvContentPartPr>
            <p14:xfrm>
              <a:off x="8663176" y="381865"/>
              <a:ext cx="1306440" cy="626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56A1FFE-3251-4D87-A5B1-1B623209A96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54178" y="372865"/>
                <a:ext cx="1324075" cy="6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B0CC8B7-A597-4197-A651-85699AA6CB91}"/>
                  </a:ext>
                </a:extLst>
              </p14:cNvPr>
              <p14:cNvContentPartPr/>
              <p14:nvPr/>
            </p14:nvContentPartPr>
            <p14:xfrm>
              <a:off x="10721656" y="2055505"/>
              <a:ext cx="1295280" cy="946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B0CC8B7-A597-4197-A651-85699AA6CB9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12656" y="2046865"/>
                <a:ext cx="1312920" cy="9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387" name="Ink 16386">
                <a:extLst>
                  <a:ext uri="{FF2B5EF4-FFF2-40B4-BE49-F238E27FC236}">
                    <a16:creationId xmlns:a16="http://schemas.microsoft.com/office/drawing/2014/main" id="{21EACCAE-B253-46AD-84E6-47A4D022191B}"/>
                  </a:ext>
                </a:extLst>
              </p14:cNvPr>
              <p14:cNvContentPartPr/>
              <p14:nvPr/>
            </p14:nvContentPartPr>
            <p14:xfrm>
              <a:off x="10813456" y="2797465"/>
              <a:ext cx="1096560" cy="309240"/>
            </p14:xfrm>
          </p:contentPart>
        </mc:Choice>
        <mc:Fallback xmlns="">
          <p:pic>
            <p:nvPicPr>
              <p:cNvPr id="16387" name="Ink 16386">
                <a:extLst>
                  <a:ext uri="{FF2B5EF4-FFF2-40B4-BE49-F238E27FC236}">
                    <a16:creationId xmlns:a16="http://schemas.microsoft.com/office/drawing/2014/main" id="{21EACCAE-B253-46AD-84E6-47A4D022191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804816" y="2788825"/>
                <a:ext cx="111420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388" name="Ink 16387">
                <a:extLst>
                  <a:ext uri="{FF2B5EF4-FFF2-40B4-BE49-F238E27FC236}">
                    <a16:creationId xmlns:a16="http://schemas.microsoft.com/office/drawing/2014/main" id="{0F0354AE-A1D4-4DF6-B58B-8853F70D43E4}"/>
                  </a:ext>
                </a:extLst>
              </p14:cNvPr>
              <p14:cNvContentPartPr/>
              <p14:nvPr/>
            </p14:nvContentPartPr>
            <p14:xfrm>
              <a:off x="5875336" y="1914025"/>
              <a:ext cx="718560" cy="409680"/>
            </p14:xfrm>
          </p:contentPart>
        </mc:Choice>
        <mc:Fallback xmlns="">
          <p:pic>
            <p:nvPicPr>
              <p:cNvPr id="16388" name="Ink 16387">
                <a:extLst>
                  <a:ext uri="{FF2B5EF4-FFF2-40B4-BE49-F238E27FC236}">
                    <a16:creationId xmlns:a16="http://schemas.microsoft.com/office/drawing/2014/main" id="{0F0354AE-A1D4-4DF6-B58B-8853F70D43E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66696" y="1905025"/>
                <a:ext cx="73620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389" name="Ink 16388">
                <a:extLst>
                  <a:ext uri="{FF2B5EF4-FFF2-40B4-BE49-F238E27FC236}">
                    <a16:creationId xmlns:a16="http://schemas.microsoft.com/office/drawing/2014/main" id="{590D4842-6A1D-4075-BB2E-314D48159E03}"/>
                  </a:ext>
                </a:extLst>
              </p14:cNvPr>
              <p14:cNvContentPartPr/>
              <p14:nvPr/>
            </p14:nvContentPartPr>
            <p14:xfrm>
              <a:off x="4890376" y="5792305"/>
              <a:ext cx="395640" cy="160560"/>
            </p14:xfrm>
          </p:contentPart>
        </mc:Choice>
        <mc:Fallback xmlns="">
          <p:pic>
            <p:nvPicPr>
              <p:cNvPr id="16389" name="Ink 16388">
                <a:extLst>
                  <a:ext uri="{FF2B5EF4-FFF2-40B4-BE49-F238E27FC236}">
                    <a16:creationId xmlns:a16="http://schemas.microsoft.com/office/drawing/2014/main" id="{590D4842-6A1D-4075-BB2E-314D48159E0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81376" y="5783305"/>
                <a:ext cx="41328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390" name="Ink 16389">
                <a:extLst>
                  <a:ext uri="{FF2B5EF4-FFF2-40B4-BE49-F238E27FC236}">
                    <a16:creationId xmlns:a16="http://schemas.microsoft.com/office/drawing/2014/main" id="{5050AAE5-B733-49F3-AE99-55835904EF9A}"/>
                  </a:ext>
                </a:extLst>
              </p14:cNvPr>
              <p14:cNvContentPartPr/>
              <p14:nvPr/>
            </p14:nvContentPartPr>
            <p14:xfrm>
              <a:off x="3187936" y="2248105"/>
              <a:ext cx="415440" cy="319680"/>
            </p14:xfrm>
          </p:contentPart>
        </mc:Choice>
        <mc:Fallback xmlns="">
          <p:pic>
            <p:nvPicPr>
              <p:cNvPr id="16390" name="Ink 16389">
                <a:extLst>
                  <a:ext uri="{FF2B5EF4-FFF2-40B4-BE49-F238E27FC236}">
                    <a16:creationId xmlns:a16="http://schemas.microsoft.com/office/drawing/2014/main" id="{5050AAE5-B733-49F3-AE99-55835904EF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78936" y="2239105"/>
                <a:ext cx="43308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391" name="Ink 16390">
                <a:extLst>
                  <a:ext uri="{FF2B5EF4-FFF2-40B4-BE49-F238E27FC236}">
                    <a16:creationId xmlns:a16="http://schemas.microsoft.com/office/drawing/2014/main" id="{09A05114-4476-4DB8-8309-0ABDD3A45D93}"/>
                  </a:ext>
                </a:extLst>
              </p14:cNvPr>
              <p14:cNvContentPartPr/>
              <p14:nvPr/>
            </p14:nvContentPartPr>
            <p14:xfrm>
              <a:off x="4716856" y="2219305"/>
              <a:ext cx="534240" cy="270360"/>
            </p14:xfrm>
          </p:contentPart>
        </mc:Choice>
        <mc:Fallback xmlns="">
          <p:pic>
            <p:nvPicPr>
              <p:cNvPr id="16391" name="Ink 16390">
                <a:extLst>
                  <a:ext uri="{FF2B5EF4-FFF2-40B4-BE49-F238E27FC236}">
                    <a16:creationId xmlns:a16="http://schemas.microsoft.com/office/drawing/2014/main" id="{09A05114-4476-4DB8-8309-0ABDD3A45D9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07856" y="2210305"/>
                <a:ext cx="55188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392" name="Ink 16391">
                <a:extLst>
                  <a:ext uri="{FF2B5EF4-FFF2-40B4-BE49-F238E27FC236}">
                    <a16:creationId xmlns:a16="http://schemas.microsoft.com/office/drawing/2014/main" id="{C5785FF1-599C-49CC-B4CB-5F7CC886F9D1}"/>
                  </a:ext>
                </a:extLst>
              </p14:cNvPr>
              <p14:cNvContentPartPr/>
              <p14:nvPr/>
            </p14:nvContentPartPr>
            <p14:xfrm>
              <a:off x="5895496" y="2293465"/>
              <a:ext cx="225000" cy="3177360"/>
            </p14:xfrm>
          </p:contentPart>
        </mc:Choice>
        <mc:Fallback xmlns="">
          <p:pic>
            <p:nvPicPr>
              <p:cNvPr id="16392" name="Ink 16391">
                <a:extLst>
                  <a:ext uri="{FF2B5EF4-FFF2-40B4-BE49-F238E27FC236}">
                    <a16:creationId xmlns:a16="http://schemas.microsoft.com/office/drawing/2014/main" id="{C5785FF1-599C-49CC-B4CB-5F7CC886F9D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86496" y="2284825"/>
                <a:ext cx="242640" cy="31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393" name="Ink 16392">
                <a:extLst>
                  <a:ext uri="{FF2B5EF4-FFF2-40B4-BE49-F238E27FC236}">
                    <a16:creationId xmlns:a16="http://schemas.microsoft.com/office/drawing/2014/main" id="{07AB0B57-F072-4C7D-8020-41BB9B86D1FD}"/>
                  </a:ext>
                </a:extLst>
              </p14:cNvPr>
              <p14:cNvContentPartPr/>
              <p14:nvPr/>
            </p14:nvContentPartPr>
            <p14:xfrm>
              <a:off x="9588016" y="2333065"/>
              <a:ext cx="253080" cy="2736720"/>
            </p14:xfrm>
          </p:contentPart>
        </mc:Choice>
        <mc:Fallback xmlns="">
          <p:pic>
            <p:nvPicPr>
              <p:cNvPr id="16393" name="Ink 16392">
                <a:extLst>
                  <a:ext uri="{FF2B5EF4-FFF2-40B4-BE49-F238E27FC236}">
                    <a16:creationId xmlns:a16="http://schemas.microsoft.com/office/drawing/2014/main" id="{07AB0B57-F072-4C7D-8020-41BB9B86D1F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579016" y="2324065"/>
                <a:ext cx="270720" cy="275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7470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12620" y="68580"/>
            <a:ext cx="8663940" cy="4574858"/>
          </a:xfrm>
        </p:spPr>
        <p:txBody>
          <a:bodyPr vert="horz" lIns="91440" tIns="45720" rIns="229163" bIns="45720" rtlCol="0">
            <a:normAutofit/>
          </a:bodyPr>
          <a:lstStyle/>
          <a:p>
            <a:pPr marL="34290" indent="0">
              <a:lnSpc>
                <a:spcPct val="120000"/>
              </a:lnSpc>
              <a:buNone/>
            </a:pPr>
            <a:r>
              <a:rPr lang="en-US" dirty="0"/>
              <a:t>Primarily substitution reactions:</a:t>
            </a:r>
            <a:br>
              <a:rPr lang="en-US" dirty="0"/>
            </a:br>
            <a:br>
              <a:rPr lang="en-US" dirty="0"/>
            </a:br>
            <a:endParaRPr lang="en-US" sz="261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840" y="1234440"/>
            <a:ext cx="6995160" cy="46634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3235BDD-589C-4AD7-9A6D-A6476FFED9F7}"/>
                  </a:ext>
                </a:extLst>
              </p14:cNvPr>
              <p14:cNvContentPartPr/>
              <p14:nvPr/>
            </p14:nvContentPartPr>
            <p14:xfrm>
              <a:off x="1117216" y="970465"/>
              <a:ext cx="734040" cy="5390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3235BDD-589C-4AD7-9A6D-A6476FFED9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8576" y="961465"/>
                <a:ext cx="751680" cy="540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BB17754-5A45-46AD-96AD-6E8F8816C373}"/>
                  </a:ext>
                </a:extLst>
              </p14:cNvPr>
              <p14:cNvContentPartPr/>
              <p14:nvPr/>
            </p14:nvContentPartPr>
            <p14:xfrm>
              <a:off x="2932336" y="2830945"/>
              <a:ext cx="813960" cy="412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BB17754-5A45-46AD-96AD-6E8F8816C37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23696" y="2821945"/>
                <a:ext cx="83160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E70D9F5-75D3-4ACA-9F26-01AEF65BE3B2}"/>
                  </a:ext>
                </a:extLst>
              </p14:cNvPr>
              <p14:cNvContentPartPr/>
              <p14:nvPr/>
            </p14:nvContentPartPr>
            <p14:xfrm>
              <a:off x="2905696" y="2704225"/>
              <a:ext cx="187200" cy="348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E70D9F5-75D3-4ACA-9F26-01AEF65BE3B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96696" y="2695225"/>
                <a:ext cx="20484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640DE2A-9029-4D99-B6BD-F67CAB4022E3}"/>
                  </a:ext>
                </a:extLst>
              </p14:cNvPr>
              <p14:cNvContentPartPr/>
              <p14:nvPr/>
            </p14:nvContentPartPr>
            <p14:xfrm>
              <a:off x="4179736" y="3005905"/>
              <a:ext cx="691920" cy="368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640DE2A-9029-4D99-B6BD-F67CAB4022E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70736" y="2996905"/>
                <a:ext cx="70956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956BD39-8024-4087-9054-602F921B6295}"/>
                  </a:ext>
                </a:extLst>
              </p14:cNvPr>
              <p14:cNvContentPartPr/>
              <p14:nvPr/>
            </p14:nvContentPartPr>
            <p14:xfrm>
              <a:off x="4104136" y="2966305"/>
              <a:ext cx="195120" cy="281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956BD39-8024-4087-9054-602F921B629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95136" y="2957665"/>
                <a:ext cx="212760" cy="29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3095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4287"/>
            <a:ext cx="7770972" cy="1097280"/>
          </a:xfrm>
        </p:spPr>
        <p:txBody>
          <a:bodyPr vert="horz" lIns="91440" tIns="45720" rIns="70555" bIns="45720" rtlCol="0" anchor="ctr">
            <a:normAutofit/>
          </a:bodyPr>
          <a:lstStyle/>
          <a:p>
            <a:r>
              <a:rPr lang="en-US" dirty="0">
                <a:solidFill>
                  <a:srgbClr val="3333CC"/>
                </a:solidFill>
                <a:latin typeface="Calibri" panose="020F0502020204030204" pitchFamily="34" charset="0"/>
              </a:rPr>
              <a:t>Dissociation Mechanism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920240"/>
            <a:ext cx="7891843" cy="33645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AD646AE-2BB1-4681-BCAC-40147A4E2D4B}"/>
                  </a:ext>
                </a:extLst>
              </p14:cNvPr>
              <p14:cNvContentPartPr/>
              <p14:nvPr/>
            </p14:nvContentPartPr>
            <p14:xfrm>
              <a:off x="2881216" y="4795825"/>
              <a:ext cx="195480" cy="43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AD646AE-2BB1-4681-BCAC-40147A4E2D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72576" y="4787185"/>
                <a:ext cx="2131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B73A8E2-4923-4B21-AA34-8F7F6656C9CB}"/>
                  </a:ext>
                </a:extLst>
              </p14:cNvPr>
              <p14:cNvContentPartPr/>
              <p14:nvPr/>
            </p14:nvContentPartPr>
            <p14:xfrm>
              <a:off x="3165256" y="3132265"/>
              <a:ext cx="196560" cy="55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B73A8E2-4923-4B21-AA34-8F7F6656C9C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56616" y="3123625"/>
                <a:ext cx="2142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E169B43-A235-486F-B52A-7CD75FDCAAD6}"/>
                  </a:ext>
                </a:extLst>
              </p14:cNvPr>
              <p14:cNvContentPartPr/>
              <p14:nvPr/>
            </p14:nvContentPartPr>
            <p14:xfrm>
              <a:off x="4208896" y="5490625"/>
              <a:ext cx="517320" cy="613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E169B43-A235-486F-B52A-7CD75FDCAAD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00256" y="5481625"/>
                <a:ext cx="534960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08AD469-ADE5-4340-A9BC-E96F4808F7A1}"/>
                  </a:ext>
                </a:extLst>
              </p14:cNvPr>
              <p14:cNvContentPartPr/>
              <p14:nvPr/>
            </p14:nvContentPartPr>
            <p14:xfrm>
              <a:off x="8049016" y="5420785"/>
              <a:ext cx="606600" cy="608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08AD469-ADE5-4340-A9BC-E96F4808F7A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40016" y="5412140"/>
                <a:ext cx="624240" cy="625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6A24F66-F3D5-4404-BBD0-379678643C82}"/>
                  </a:ext>
                </a:extLst>
              </p14:cNvPr>
              <p14:cNvContentPartPr/>
              <p14:nvPr/>
            </p14:nvContentPartPr>
            <p14:xfrm>
              <a:off x="8096176" y="6092905"/>
              <a:ext cx="1074240" cy="289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6A24F66-F3D5-4404-BBD0-379678643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087536" y="6083905"/>
                <a:ext cx="109188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62C0241-B2D6-4FF2-B7FB-D3D77B3E3FAB}"/>
                  </a:ext>
                </a:extLst>
              </p14:cNvPr>
              <p14:cNvContentPartPr/>
              <p14:nvPr/>
            </p14:nvContentPartPr>
            <p14:xfrm>
              <a:off x="3938536" y="6265345"/>
              <a:ext cx="1041120" cy="285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62C0241-B2D6-4FF2-B7FB-D3D77B3E3FA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29893" y="6256345"/>
                <a:ext cx="1058766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387" name="Ink 16386">
                <a:extLst>
                  <a:ext uri="{FF2B5EF4-FFF2-40B4-BE49-F238E27FC236}">
                    <a16:creationId xmlns:a16="http://schemas.microsoft.com/office/drawing/2014/main" id="{6F6D334D-8A45-4914-9884-94AAEE2486F6}"/>
                  </a:ext>
                </a:extLst>
              </p14:cNvPr>
              <p14:cNvContentPartPr/>
              <p14:nvPr/>
            </p14:nvContentPartPr>
            <p14:xfrm>
              <a:off x="10145656" y="2188345"/>
              <a:ext cx="1051920" cy="509760"/>
            </p14:xfrm>
          </p:contentPart>
        </mc:Choice>
        <mc:Fallback xmlns="">
          <p:pic>
            <p:nvPicPr>
              <p:cNvPr id="16387" name="Ink 16386">
                <a:extLst>
                  <a:ext uri="{FF2B5EF4-FFF2-40B4-BE49-F238E27FC236}">
                    <a16:creationId xmlns:a16="http://schemas.microsoft.com/office/drawing/2014/main" id="{6F6D334D-8A45-4914-9884-94AAEE2486F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136653" y="2179345"/>
                <a:ext cx="1069566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393" name="Ink 16392">
                <a:extLst>
                  <a:ext uri="{FF2B5EF4-FFF2-40B4-BE49-F238E27FC236}">
                    <a16:creationId xmlns:a16="http://schemas.microsoft.com/office/drawing/2014/main" id="{EE6F1081-3C10-456F-B51A-38A05C4C9E9D}"/>
                  </a:ext>
                </a:extLst>
              </p14:cNvPr>
              <p14:cNvContentPartPr/>
              <p14:nvPr/>
            </p14:nvContentPartPr>
            <p14:xfrm>
              <a:off x="10310176" y="4074025"/>
              <a:ext cx="275400" cy="566280"/>
            </p14:xfrm>
          </p:contentPart>
        </mc:Choice>
        <mc:Fallback xmlns="">
          <p:pic>
            <p:nvPicPr>
              <p:cNvPr id="16393" name="Ink 16392">
                <a:extLst>
                  <a:ext uri="{FF2B5EF4-FFF2-40B4-BE49-F238E27FC236}">
                    <a16:creationId xmlns:a16="http://schemas.microsoft.com/office/drawing/2014/main" id="{EE6F1081-3C10-456F-B51A-38A05C4C9E9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301536" y="4065385"/>
                <a:ext cx="293040" cy="5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398" name="Ink 16397">
                <a:extLst>
                  <a:ext uri="{FF2B5EF4-FFF2-40B4-BE49-F238E27FC236}">
                    <a16:creationId xmlns:a16="http://schemas.microsoft.com/office/drawing/2014/main" id="{36EDAB06-C1FC-47E9-928B-63211374F7F7}"/>
                  </a:ext>
                </a:extLst>
              </p14:cNvPr>
              <p14:cNvContentPartPr/>
              <p14:nvPr/>
            </p14:nvContentPartPr>
            <p14:xfrm>
              <a:off x="10263016" y="3470305"/>
              <a:ext cx="899640" cy="443160"/>
            </p14:xfrm>
          </p:contentPart>
        </mc:Choice>
        <mc:Fallback xmlns="">
          <p:pic>
            <p:nvPicPr>
              <p:cNvPr id="16398" name="Ink 16397">
                <a:extLst>
                  <a:ext uri="{FF2B5EF4-FFF2-40B4-BE49-F238E27FC236}">
                    <a16:creationId xmlns:a16="http://schemas.microsoft.com/office/drawing/2014/main" id="{36EDAB06-C1FC-47E9-928B-63211374F7F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254376" y="3461298"/>
                <a:ext cx="917280" cy="460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402" name="Ink 16401">
                <a:extLst>
                  <a:ext uri="{FF2B5EF4-FFF2-40B4-BE49-F238E27FC236}">
                    <a16:creationId xmlns:a16="http://schemas.microsoft.com/office/drawing/2014/main" id="{FAF0C0C0-5F19-4CFA-89E2-0B3B78EC53FF}"/>
                  </a:ext>
                </a:extLst>
              </p14:cNvPr>
              <p14:cNvContentPartPr/>
              <p14:nvPr/>
            </p14:nvContentPartPr>
            <p14:xfrm>
              <a:off x="10814536" y="4351945"/>
              <a:ext cx="666000" cy="260640"/>
            </p14:xfrm>
          </p:contentPart>
        </mc:Choice>
        <mc:Fallback xmlns="">
          <p:pic>
            <p:nvPicPr>
              <p:cNvPr id="16402" name="Ink 16401">
                <a:extLst>
                  <a:ext uri="{FF2B5EF4-FFF2-40B4-BE49-F238E27FC236}">
                    <a16:creationId xmlns:a16="http://schemas.microsoft.com/office/drawing/2014/main" id="{FAF0C0C0-5F19-4CFA-89E2-0B3B78EC53F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805541" y="4343317"/>
                <a:ext cx="683630" cy="27825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7058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4287"/>
            <a:ext cx="7770972" cy="1097280"/>
          </a:xfrm>
        </p:spPr>
        <p:txBody>
          <a:bodyPr vert="horz" lIns="91440" tIns="45720" rIns="70555" bIns="45720" rtlCol="0" anchor="ctr">
            <a:normAutofit/>
          </a:bodyPr>
          <a:lstStyle/>
          <a:p>
            <a:r>
              <a:rPr lang="en-US" dirty="0">
                <a:solidFill>
                  <a:srgbClr val="3333CC"/>
                </a:solidFill>
                <a:latin typeface="Calibri" panose="020F0502020204030204" pitchFamily="34" charset="0"/>
              </a:rPr>
              <a:t>Dissociation Mechanism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642" y="1440180"/>
            <a:ext cx="8833286" cy="37967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3BA8F55-69F7-44E5-9F4C-6BA12FF4E554}"/>
                  </a:ext>
                </a:extLst>
              </p14:cNvPr>
              <p14:cNvContentPartPr/>
              <p14:nvPr/>
            </p14:nvContentPartPr>
            <p14:xfrm>
              <a:off x="2937016" y="5346625"/>
              <a:ext cx="230040" cy="361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3BA8F55-69F7-44E5-9F4C-6BA12FF4E5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28016" y="5337625"/>
                <a:ext cx="24768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54412BD-2473-4E8A-9AB1-2EFD8A46D344}"/>
                  </a:ext>
                </a:extLst>
              </p14:cNvPr>
              <p14:cNvContentPartPr/>
              <p14:nvPr/>
            </p14:nvContentPartPr>
            <p14:xfrm>
              <a:off x="4630096" y="5498545"/>
              <a:ext cx="146520" cy="380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54412BD-2473-4E8A-9AB1-2EFD8A46D3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21096" y="5489545"/>
                <a:ext cx="16416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0C0A69E-0ABA-4856-B163-1EE8C8EB632C}"/>
                  </a:ext>
                </a:extLst>
              </p14:cNvPr>
              <p14:cNvContentPartPr/>
              <p14:nvPr/>
            </p14:nvContentPartPr>
            <p14:xfrm>
              <a:off x="5709736" y="2996545"/>
              <a:ext cx="849600" cy="1956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0C0A69E-0ABA-4856-B163-1EE8C8EB632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00736" y="2987905"/>
                <a:ext cx="867240" cy="19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BF16043-E0B2-456F-902E-A95D21A1AFEF}"/>
                  </a:ext>
                </a:extLst>
              </p14:cNvPr>
              <p14:cNvContentPartPr/>
              <p14:nvPr/>
            </p14:nvContentPartPr>
            <p14:xfrm>
              <a:off x="3125656" y="1252345"/>
              <a:ext cx="2397960" cy="549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BF16043-E0B2-456F-902E-A95D21A1AFE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17016" y="1243345"/>
                <a:ext cx="2415600" cy="5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DE40627-4494-42C2-99B9-1B861B43BDA6}"/>
                  </a:ext>
                </a:extLst>
              </p14:cNvPr>
              <p14:cNvContentPartPr/>
              <p14:nvPr/>
            </p14:nvContentPartPr>
            <p14:xfrm>
              <a:off x="3830176" y="817825"/>
              <a:ext cx="380520" cy="307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DE40627-4494-42C2-99B9-1B861B43BDA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21176" y="808825"/>
                <a:ext cx="39816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86B42C5-9125-4818-AC87-36B29E7C0646}"/>
                  </a:ext>
                </a:extLst>
              </p14:cNvPr>
              <p14:cNvContentPartPr/>
              <p14:nvPr/>
            </p14:nvContentPartPr>
            <p14:xfrm>
              <a:off x="8070256" y="936985"/>
              <a:ext cx="334440" cy="301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86B42C5-9125-4818-AC87-36B29E7C064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61266" y="928335"/>
                <a:ext cx="352061" cy="318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DC9018F-0E08-45EB-BEB2-D3B66DC52610}"/>
                  </a:ext>
                </a:extLst>
              </p14:cNvPr>
              <p14:cNvContentPartPr/>
              <p14:nvPr/>
            </p14:nvContentPartPr>
            <p14:xfrm>
              <a:off x="1162576" y="2117065"/>
              <a:ext cx="409680" cy="2765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DC9018F-0E08-45EB-BEB2-D3B66DC5261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53576" y="2108424"/>
                <a:ext cx="427320" cy="2783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8816AC3-F047-4A0E-95D3-337DAB69F6DA}"/>
                  </a:ext>
                </a:extLst>
              </p14:cNvPr>
              <p14:cNvContentPartPr/>
              <p14:nvPr/>
            </p14:nvContentPartPr>
            <p14:xfrm>
              <a:off x="5010616" y="1393105"/>
              <a:ext cx="1559880" cy="4004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8816AC3-F047-4A0E-95D3-337DAB69F6D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01616" y="1384105"/>
                <a:ext cx="1577520" cy="40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11993F1-AA63-4E83-841C-EBC7D4A215A5}"/>
                  </a:ext>
                </a:extLst>
              </p14:cNvPr>
              <p14:cNvContentPartPr/>
              <p14:nvPr/>
            </p14:nvContentPartPr>
            <p14:xfrm>
              <a:off x="5932936" y="5557225"/>
              <a:ext cx="250920" cy="650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11993F1-AA63-4E83-841C-EBC7D4A215A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923936" y="5548585"/>
                <a:ext cx="268560" cy="66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A4899AE-8D54-4D79-87DD-F357102F91F3}"/>
                  </a:ext>
                </a:extLst>
              </p14:cNvPr>
              <p14:cNvContentPartPr/>
              <p14:nvPr/>
            </p14:nvContentPartPr>
            <p14:xfrm>
              <a:off x="10002016" y="5489545"/>
              <a:ext cx="222120" cy="821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A4899AE-8D54-4D79-87DD-F357102F91F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993376" y="5480545"/>
                <a:ext cx="239760" cy="83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F262E5-8157-4D8F-B45F-78E8869FC939}"/>
                  </a:ext>
                </a:extLst>
              </p14:cNvPr>
              <p14:cNvContentPartPr/>
              <p14:nvPr/>
            </p14:nvContentPartPr>
            <p14:xfrm>
              <a:off x="5624776" y="2844625"/>
              <a:ext cx="849600" cy="1267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F262E5-8157-4D8F-B45F-78E8869FC93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15776" y="2835625"/>
                <a:ext cx="867240" cy="12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68D2C8C-BCF9-4B12-A711-BC5AD9EA3A90}"/>
                  </a:ext>
                </a:extLst>
              </p14:cNvPr>
              <p14:cNvContentPartPr/>
              <p14:nvPr/>
            </p14:nvContentPartPr>
            <p14:xfrm>
              <a:off x="5610016" y="3930745"/>
              <a:ext cx="860040" cy="1437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68D2C8C-BCF9-4B12-A711-BC5AD9EA3A9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01376" y="3921745"/>
                <a:ext cx="877680" cy="145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1742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40" y="1440180"/>
            <a:ext cx="717375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480060"/>
            <a:ext cx="4921604" cy="341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20" dirty="0">
                <a:ea typeface="ヒラギノ明朝 ProN W3" charset="0"/>
                <a:cs typeface="ヒラギノ明朝 ProN W3" charset="0"/>
                <a:sym typeface="Times" charset="0"/>
              </a:rPr>
              <a:t>Evidence: Stabilization Energy and rate of H</a:t>
            </a:r>
            <a:r>
              <a:rPr lang="en-US" sz="1620" baseline="-25000" dirty="0">
                <a:ea typeface="ヒラギノ明朝 ProN W3" charset="0"/>
                <a:cs typeface="ヒラギノ明朝 ProN W3" charset="0"/>
                <a:sym typeface="Times" charset="0"/>
              </a:rPr>
              <a:t>2</a:t>
            </a:r>
            <a:r>
              <a:rPr lang="en-US" sz="1620" dirty="0">
                <a:ea typeface="ヒラギノ明朝 ProN W3" charset="0"/>
                <a:cs typeface="ヒラギノ明朝 ProN W3" charset="0"/>
                <a:sym typeface="Times" charset="0"/>
              </a:rPr>
              <a:t>O exchange.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304675C-DCEE-4995-9C05-F45B4AB8BD62}"/>
                  </a:ext>
                </a:extLst>
              </p14:cNvPr>
              <p14:cNvContentPartPr/>
              <p14:nvPr/>
            </p14:nvContentPartPr>
            <p14:xfrm>
              <a:off x="2948536" y="2328025"/>
              <a:ext cx="105120" cy="2658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304675C-DCEE-4995-9C05-F45B4AB8BD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39536" y="2319385"/>
                <a:ext cx="122760" cy="267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B59DAA5-D159-46EF-85F1-8749C25B00C1}"/>
                  </a:ext>
                </a:extLst>
              </p14:cNvPr>
              <p14:cNvContentPartPr/>
              <p14:nvPr/>
            </p14:nvContentPartPr>
            <p14:xfrm>
              <a:off x="9708976" y="3413425"/>
              <a:ext cx="41760" cy="833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B59DAA5-D159-46EF-85F1-8749C25B00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99976" y="3404425"/>
                <a:ext cx="59400" cy="8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3186F2C-EF11-4161-B098-0C7C8B8AB081}"/>
                  </a:ext>
                </a:extLst>
              </p14:cNvPr>
              <p14:cNvContentPartPr/>
              <p14:nvPr/>
            </p14:nvContentPartPr>
            <p14:xfrm>
              <a:off x="10197496" y="1160905"/>
              <a:ext cx="1294920" cy="3432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3186F2C-EF11-4161-B098-0C7C8B8AB08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88496" y="1152265"/>
                <a:ext cx="1312560" cy="345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81E7668-7FCA-486F-8A47-49D33BFBCF3A}"/>
                  </a:ext>
                </a:extLst>
              </p14:cNvPr>
              <p14:cNvContentPartPr/>
              <p14:nvPr/>
            </p14:nvContentPartPr>
            <p14:xfrm>
              <a:off x="5287456" y="2876305"/>
              <a:ext cx="1441440" cy="967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81E7668-7FCA-486F-8A47-49D33BFBCF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78456" y="2867665"/>
                <a:ext cx="1459080" cy="9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488EDFA-0DC7-4043-A6BA-4A2A4A9AA2AC}"/>
                  </a:ext>
                </a:extLst>
              </p14:cNvPr>
              <p14:cNvContentPartPr/>
              <p14:nvPr/>
            </p14:nvContentPartPr>
            <p14:xfrm>
              <a:off x="6984136" y="1610185"/>
              <a:ext cx="1081440" cy="1582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488EDFA-0DC7-4043-A6BA-4A2A4A9AA2A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75496" y="1601185"/>
                <a:ext cx="1099080" cy="1600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9780" y="1508760"/>
            <a:ext cx="2054601" cy="341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20" dirty="0" err="1">
                <a:ea typeface="ヒラギノ明朝 ProN W3" charset="0"/>
                <a:cs typeface="ヒラギノ明朝 ProN W3" charset="0"/>
                <a:sym typeface="Times" charset="0"/>
              </a:rPr>
              <a:t>Psuedo</a:t>
            </a:r>
            <a:r>
              <a:rPr lang="en-US" sz="1620" dirty="0">
                <a:ea typeface="ヒラギノ明朝 ProN W3" charset="0"/>
                <a:cs typeface="ヒラギノ明朝 ProN W3" charset="0"/>
                <a:sym typeface="Times" charset="0"/>
              </a:rPr>
              <a:t>-Order Kinetics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9780" y="464345"/>
            <a:ext cx="4181401" cy="5909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40" dirty="0">
                <a:latin typeface="+mj-lt"/>
                <a:ea typeface="ヒラギノ明朝 ProN W3" charset="0"/>
                <a:cs typeface="ヒラギノ明朝 ProN W3" charset="0"/>
                <a:sym typeface="Times" charset="0"/>
              </a:rPr>
              <a:t>Experimental Technique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8420" y="5486400"/>
            <a:ext cx="4300986" cy="341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20" b="1" dirty="0">
                <a:ea typeface="ヒラギノ明朝 ProN W3" charset="0"/>
                <a:cs typeface="ヒラギノ明朝 ProN W3" charset="0"/>
                <a:sym typeface="Times" charset="0"/>
              </a:rPr>
              <a:t>Small</a:t>
            </a:r>
            <a:r>
              <a:rPr lang="en-US" sz="1620" dirty="0">
                <a:ea typeface="ヒラギノ明朝 ProN W3" charset="0"/>
                <a:cs typeface="ヒラギノ明朝 ProN W3" charset="0"/>
                <a:sym typeface="Times" charset="0"/>
              </a:rPr>
              <a:t> incoming ligand effect = D or I</a:t>
            </a:r>
            <a:r>
              <a:rPr lang="en-US" sz="1620" baseline="-25000" dirty="0">
                <a:ea typeface="ヒラギノ明朝 ProN W3" charset="0"/>
                <a:cs typeface="ヒラギノ明朝 ProN W3" charset="0"/>
                <a:sym typeface="Times" charset="0"/>
              </a:rPr>
              <a:t>d</a:t>
            </a:r>
            <a:r>
              <a:rPr lang="en-US" sz="1620" dirty="0">
                <a:ea typeface="ヒラギノ明朝 ProN W3" charset="0"/>
                <a:cs typeface="ヒラギノ明朝 ProN W3" charset="0"/>
                <a:sym typeface="Times" charset="0"/>
              </a:rPr>
              <a:t> mechanism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9781" y="464345"/>
            <a:ext cx="3914277" cy="5909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40" dirty="0">
                <a:latin typeface="+mj-lt"/>
                <a:ea typeface="ヒラギノ明朝 ProN W3" charset="0"/>
                <a:cs typeface="ヒラギノ明朝 ProN W3" charset="0"/>
                <a:sym typeface="Times" charset="0"/>
              </a:rPr>
              <a:t>Entering Group Effects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368" y="2073221"/>
            <a:ext cx="8074285" cy="23571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1461760-76EE-43D2-B362-6C203AB8EA82}"/>
                  </a:ext>
                </a:extLst>
              </p14:cNvPr>
              <p14:cNvContentPartPr/>
              <p14:nvPr/>
            </p14:nvContentPartPr>
            <p14:xfrm>
              <a:off x="2104696" y="945625"/>
              <a:ext cx="3439800" cy="401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1461760-76EE-43D2-B362-6C203AB8EA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6055" y="936625"/>
                <a:ext cx="3457442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8CC95DF-C4AA-456E-800B-23AA29EA0D4A}"/>
                  </a:ext>
                </a:extLst>
              </p14:cNvPr>
              <p14:cNvContentPartPr/>
              <p14:nvPr/>
            </p14:nvContentPartPr>
            <p14:xfrm>
              <a:off x="7532416" y="623785"/>
              <a:ext cx="345600" cy="166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8CC95DF-C4AA-456E-800B-23AA29EA0D4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23416" y="615145"/>
                <a:ext cx="36324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EA2ADFF-2E3E-4337-9124-11AB4C1B60BE}"/>
                  </a:ext>
                </a:extLst>
              </p14:cNvPr>
              <p14:cNvContentPartPr/>
              <p14:nvPr/>
            </p14:nvContentPartPr>
            <p14:xfrm>
              <a:off x="9426376" y="511825"/>
              <a:ext cx="104400" cy="221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EA2ADFF-2E3E-4337-9124-11AB4C1B60B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17736" y="503185"/>
                <a:ext cx="12204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1308E63-B7EA-415A-B841-1447ADE34236}"/>
                  </a:ext>
                </a:extLst>
              </p14:cNvPr>
              <p14:cNvContentPartPr/>
              <p14:nvPr/>
            </p14:nvContentPartPr>
            <p14:xfrm>
              <a:off x="9130456" y="577345"/>
              <a:ext cx="83880" cy="177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1308E63-B7EA-415A-B841-1447ADE3423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21816" y="568345"/>
                <a:ext cx="1015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C6F68A4-D140-418F-B82C-9E667EB9EB7A}"/>
                  </a:ext>
                </a:extLst>
              </p14:cNvPr>
              <p14:cNvContentPartPr/>
              <p14:nvPr/>
            </p14:nvContentPartPr>
            <p14:xfrm>
              <a:off x="8263216" y="556465"/>
              <a:ext cx="661320" cy="321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C6F68A4-D140-418F-B82C-9E667EB9EB7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54571" y="547465"/>
                <a:ext cx="67897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B6FB20A-F2E0-472C-A719-F4A152E1ECD2}"/>
                  </a:ext>
                </a:extLst>
              </p14:cNvPr>
              <p14:cNvContentPartPr/>
              <p14:nvPr/>
            </p14:nvContentPartPr>
            <p14:xfrm>
              <a:off x="9671536" y="389425"/>
              <a:ext cx="275040" cy="946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B6FB20A-F2E0-472C-A719-F4A152E1ECD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662536" y="380785"/>
                <a:ext cx="292680" cy="9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2984237-7EE2-4F20-B14A-2056C8CD17AE}"/>
                  </a:ext>
                </a:extLst>
              </p14:cNvPr>
              <p14:cNvContentPartPr/>
              <p14:nvPr/>
            </p14:nvContentPartPr>
            <p14:xfrm>
              <a:off x="10115416" y="608305"/>
              <a:ext cx="146160" cy="2955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2984237-7EE2-4F20-B14A-2056C8CD17A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106416" y="599305"/>
                <a:ext cx="16380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C90729A-FD18-4682-9B36-E3898C9760D0}"/>
                  </a:ext>
                </a:extLst>
              </p14:cNvPr>
              <p14:cNvContentPartPr/>
              <p14:nvPr/>
            </p14:nvContentPartPr>
            <p14:xfrm>
              <a:off x="8278336" y="1068385"/>
              <a:ext cx="722880" cy="4546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C90729A-FD18-4682-9B36-E3898C9760D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269340" y="1059745"/>
                <a:ext cx="740511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F5566C3-A591-479C-A080-5136C59B9E34}"/>
                  </a:ext>
                </a:extLst>
              </p14:cNvPr>
              <p14:cNvContentPartPr/>
              <p14:nvPr/>
            </p14:nvContentPartPr>
            <p14:xfrm>
              <a:off x="10529056" y="4943425"/>
              <a:ext cx="213840" cy="4374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F5566C3-A591-479C-A080-5136C59B9E3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520416" y="4934785"/>
                <a:ext cx="23148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0E3BA45-15CE-493C-BA30-6B9442CC3E09}"/>
                  </a:ext>
                </a:extLst>
              </p14:cNvPr>
              <p14:cNvContentPartPr/>
              <p14:nvPr/>
            </p14:nvContentPartPr>
            <p14:xfrm>
              <a:off x="7268896" y="5503945"/>
              <a:ext cx="997560" cy="3092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0E3BA45-15CE-493C-BA30-6B9442CC3E0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59896" y="5494945"/>
                <a:ext cx="101520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8553F9B-E624-481C-B2B2-6BCDB8CFF4EA}"/>
                  </a:ext>
                </a:extLst>
              </p14:cNvPr>
              <p14:cNvContentPartPr/>
              <p14:nvPr/>
            </p14:nvContentPartPr>
            <p14:xfrm>
              <a:off x="8476696" y="5372545"/>
              <a:ext cx="1224360" cy="3722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8553F9B-E624-481C-B2B2-6BCDB8CFF4E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467696" y="5363545"/>
                <a:ext cx="124200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3D5FF16-0EF6-498F-829F-D98BCB70FC72}"/>
                  </a:ext>
                </a:extLst>
              </p14:cNvPr>
              <p14:cNvContentPartPr/>
              <p14:nvPr/>
            </p14:nvContentPartPr>
            <p14:xfrm>
              <a:off x="7275376" y="4877545"/>
              <a:ext cx="199080" cy="306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3D5FF16-0EF6-498F-829F-D98BCB70FC7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66736" y="4868545"/>
                <a:ext cx="2167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8A51E1F-3AA9-4F09-986E-B0BC3EE31979}"/>
                  </a:ext>
                </a:extLst>
              </p14:cNvPr>
              <p14:cNvContentPartPr/>
              <p14:nvPr/>
            </p14:nvContentPartPr>
            <p14:xfrm>
              <a:off x="7332616" y="1448185"/>
              <a:ext cx="250920" cy="1328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8A51E1F-3AA9-4F09-986E-B0BC3EE3197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23616" y="1439185"/>
                <a:ext cx="2685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41769AF-1E7C-47F0-92D3-89C096130E8E}"/>
                  </a:ext>
                </a:extLst>
              </p14:cNvPr>
              <p14:cNvContentPartPr/>
              <p14:nvPr/>
            </p14:nvContentPartPr>
            <p14:xfrm>
              <a:off x="7345936" y="262345"/>
              <a:ext cx="373680" cy="10638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41769AF-1E7C-47F0-92D3-89C096130E8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36945" y="253705"/>
                <a:ext cx="391303" cy="10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19D89658-9345-42D6-90F4-085BF9E9697A}"/>
                  </a:ext>
                </a:extLst>
              </p14:cNvPr>
              <p14:cNvContentPartPr/>
              <p14:nvPr/>
            </p14:nvContentPartPr>
            <p14:xfrm>
              <a:off x="6619816" y="531625"/>
              <a:ext cx="1290600" cy="7430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19D89658-9345-42D6-90F4-085BF9E9697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10816" y="522985"/>
                <a:ext cx="1308240" cy="76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BEA12AD-4268-4E09-9B2E-C6D20F5B7150}"/>
                  </a:ext>
                </a:extLst>
              </p14:cNvPr>
              <p14:cNvContentPartPr/>
              <p14:nvPr/>
            </p14:nvContentPartPr>
            <p14:xfrm>
              <a:off x="7279696" y="1545025"/>
              <a:ext cx="233640" cy="608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BEA12AD-4268-4E09-9B2E-C6D20F5B715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71056" y="1536385"/>
                <a:ext cx="2512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06C281A8-5CD8-4BA6-AB6D-4EE3796FC046}"/>
                  </a:ext>
                </a:extLst>
              </p14:cNvPr>
              <p14:cNvContentPartPr/>
              <p14:nvPr/>
            </p14:nvContentPartPr>
            <p14:xfrm>
              <a:off x="10703296" y="5069785"/>
              <a:ext cx="43920" cy="2908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06C281A8-5CD8-4BA6-AB6D-4EE3796FC04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694656" y="5060785"/>
                <a:ext cx="6156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4040316F-BC75-4156-A022-AFC8A3C4F5D6}"/>
                  </a:ext>
                </a:extLst>
              </p14:cNvPr>
              <p14:cNvContentPartPr/>
              <p14:nvPr/>
            </p14:nvContentPartPr>
            <p14:xfrm>
              <a:off x="8686216" y="5206585"/>
              <a:ext cx="624600" cy="954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4040316F-BC75-4156-A022-AFC8A3C4F5D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677216" y="5197585"/>
                <a:ext cx="6422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ED1ED20-4109-4036-8657-D3781A1B0CED}"/>
                  </a:ext>
                </a:extLst>
              </p14:cNvPr>
              <p14:cNvContentPartPr/>
              <p14:nvPr/>
            </p14:nvContentPartPr>
            <p14:xfrm>
              <a:off x="7299856" y="4793305"/>
              <a:ext cx="2047320" cy="4428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ED1ED20-4109-4036-8657-D3781A1B0CE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91214" y="4784305"/>
                <a:ext cx="2064963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37E89ED-B92A-4EEA-95FC-5843351E08DD}"/>
                  </a:ext>
                </a:extLst>
              </p14:cNvPr>
              <p14:cNvContentPartPr/>
              <p14:nvPr/>
            </p14:nvContentPartPr>
            <p14:xfrm>
              <a:off x="4031776" y="1850665"/>
              <a:ext cx="1151280" cy="720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37E89ED-B92A-4EEA-95FC-5843351E08D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023136" y="1841665"/>
                <a:ext cx="1168920" cy="73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94C23C2-78B9-4089-8EC1-2776F6DED6C9}"/>
                  </a:ext>
                </a:extLst>
              </p14:cNvPr>
              <p14:cNvContentPartPr/>
              <p14:nvPr/>
            </p14:nvContentPartPr>
            <p14:xfrm>
              <a:off x="5016736" y="2317945"/>
              <a:ext cx="581760" cy="4834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94C23C2-78B9-4089-8EC1-2776F6DED6C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007736" y="2308945"/>
                <a:ext cx="59940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4074527-8790-4394-985A-79B2D1A762E6}"/>
                  </a:ext>
                </a:extLst>
              </p14:cNvPr>
              <p14:cNvContentPartPr/>
              <p14:nvPr/>
            </p14:nvContentPartPr>
            <p14:xfrm>
              <a:off x="3086416" y="4137745"/>
              <a:ext cx="1006200" cy="16740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4074527-8790-4394-985A-79B2D1A762E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77776" y="4128745"/>
                <a:ext cx="10238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C8EAA9D-9377-401E-84AE-6D25BEE09818}"/>
                  </a:ext>
                </a:extLst>
              </p14:cNvPr>
              <p14:cNvContentPartPr/>
              <p14:nvPr/>
            </p14:nvContentPartPr>
            <p14:xfrm>
              <a:off x="3045376" y="3869545"/>
              <a:ext cx="944280" cy="1663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C8EAA9D-9377-401E-84AE-6D25BEE0981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036376" y="3860545"/>
                <a:ext cx="96192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95DF28DF-56FD-490E-AF9C-5EF3ED7A6978}"/>
                  </a:ext>
                </a:extLst>
              </p14:cNvPr>
              <p14:cNvContentPartPr/>
              <p14:nvPr/>
            </p14:nvContentPartPr>
            <p14:xfrm>
              <a:off x="3138616" y="3522865"/>
              <a:ext cx="836280" cy="1195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95DF28DF-56FD-490E-AF9C-5EF3ED7A697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129616" y="3514225"/>
                <a:ext cx="8539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FCF78081-DA20-4406-BE3F-6FC70842C185}"/>
                  </a:ext>
                </a:extLst>
              </p14:cNvPr>
              <p14:cNvContentPartPr/>
              <p14:nvPr/>
            </p14:nvContentPartPr>
            <p14:xfrm>
              <a:off x="3145096" y="3152785"/>
              <a:ext cx="780480" cy="1724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FCF78081-DA20-4406-BE3F-6FC70842C18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136456" y="3144145"/>
                <a:ext cx="7981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8AF762F0-1256-4D0C-BD16-818094AB97DB}"/>
                  </a:ext>
                </a:extLst>
              </p14:cNvPr>
              <p14:cNvContentPartPr/>
              <p14:nvPr/>
            </p14:nvContentPartPr>
            <p14:xfrm>
              <a:off x="4798576" y="3148825"/>
              <a:ext cx="158040" cy="12308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8AF762F0-1256-4D0C-BD16-818094AB97D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789576" y="3139825"/>
                <a:ext cx="175680" cy="12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785E6F39-8DD7-47D3-998A-E6F52E2ECD23}"/>
                  </a:ext>
                </a:extLst>
              </p14:cNvPr>
              <p14:cNvContentPartPr/>
              <p14:nvPr/>
            </p14:nvContentPartPr>
            <p14:xfrm>
              <a:off x="5104936" y="3214705"/>
              <a:ext cx="905040" cy="9860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785E6F39-8DD7-47D3-998A-E6F52E2ECD2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096296" y="3206065"/>
                <a:ext cx="922680" cy="10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873B4212-AEE7-436B-835F-CE73E26D1BBD}"/>
                  </a:ext>
                </a:extLst>
              </p14:cNvPr>
              <p14:cNvContentPartPr/>
              <p14:nvPr/>
            </p14:nvContentPartPr>
            <p14:xfrm>
              <a:off x="2584936" y="5866825"/>
              <a:ext cx="2158200" cy="1062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873B4212-AEE7-436B-835F-CE73E26D1BB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576296" y="5857825"/>
                <a:ext cx="21758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3006CA0E-18A8-4DB3-B985-B5F8881BA244}"/>
                  </a:ext>
                </a:extLst>
              </p14:cNvPr>
              <p14:cNvContentPartPr/>
              <p14:nvPr/>
            </p14:nvContentPartPr>
            <p14:xfrm>
              <a:off x="5272696" y="5837665"/>
              <a:ext cx="1255320" cy="1630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3006CA0E-18A8-4DB3-B985-B5F8881BA24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264056" y="5828665"/>
                <a:ext cx="12729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34B5C566-8453-48BF-A3CF-B60D18B753A3}"/>
                  </a:ext>
                </a:extLst>
              </p14:cNvPr>
              <p14:cNvContentPartPr/>
              <p14:nvPr/>
            </p14:nvContentPartPr>
            <p14:xfrm>
              <a:off x="1404856" y="4737865"/>
              <a:ext cx="637920" cy="6303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34B5C566-8453-48BF-A3CF-B60D18B753A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395856" y="4728865"/>
                <a:ext cx="655560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552D4BF1-E6BD-479E-8721-2118B68C648C}"/>
                  </a:ext>
                </a:extLst>
              </p14:cNvPr>
              <p14:cNvContentPartPr/>
              <p14:nvPr/>
            </p14:nvContentPartPr>
            <p14:xfrm>
              <a:off x="6188896" y="269185"/>
              <a:ext cx="382320" cy="134100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552D4BF1-E6BD-479E-8721-2118B68C648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179896" y="260545"/>
                <a:ext cx="399960" cy="13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D7EDE36E-DBDF-40E3-BE43-C7614611264B}"/>
                  </a:ext>
                </a:extLst>
              </p14:cNvPr>
              <p14:cNvContentPartPr/>
              <p14:nvPr/>
            </p14:nvContentPartPr>
            <p14:xfrm>
              <a:off x="3004336" y="4309825"/>
              <a:ext cx="1515960" cy="81612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D7EDE36E-DBDF-40E3-BE43-C7614611264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995338" y="4300825"/>
                <a:ext cx="1533596" cy="83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2F57F511-70E9-41A8-8025-6810EAFA7908}"/>
                  </a:ext>
                </a:extLst>
              </p14:cNvPr>
              <p14:cNvContentPartPr/>
              <p14:nvPr/>
            </p14:nvContentPartPr>
            <p14:xfrm>
              <a:off x="3106216" y="4723825"/>
              <a:ext cx="1574280" cy="5040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2F57F511-70E9-41A8-8025-6810EAFA790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097216" y="4714825"/>
                <a:ext cx="1591920" cy="52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BBB46251-7374-49EC-B9A2-F4CECFE4D9FA}"/>
                  </a:ext>
                </a:extLst>
              </p14:cNvPr>
              <p14:cNvContentPartPr/>
              <p14:nvPr/>
            </p14:nvContentPartPr>
            <p14:xfrm>
              <a:off x="3353536" y="5104705"/>
              <a:ext cx="252360" cy="2757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BBB46251-7374-49EC-B9A2-F4CECFE4D9F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344896" y="5096065"/>
                <a:ext cx="27000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36EF4A78-A71A-4DFB-BE8D-C4368327CC34}"/>
                  </a:ext>
                </a:extLst>
              </p14:cNvPr>
              <p14:cNvContentPartPr/>
              <p14:nvPr/>
            </p14:nvContentPartPr>
            <p14:xfrm>
              <a:off x="1659736" y="3063505"/>
              <a:ext cx="297720" cy="134820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36EF4A78-A71A-4DFB-BE8D-C4368327CC3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650736" y="3054505"/>
                <a:ext cx="315360" cy="13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FDC5F2CA-BF8F-439D-84ED-E1A31E990A1E}"/>
                  </a:ext>
                </a:extLst>
              </p14:cNvPr>
              <p14:cNvContentPartPr/>
              <p14:nvPr/>
            </p14:nvContentPartPr>
            <p14:xfrm>
              <a:off x="6498856" y="3042625"/>
              <a:ext cx="1037520" cy="15163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FDC5F2CA-BF8F-439D-84ED-E1A31E990A1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489856" y="3033985"/>
                <a:ext cx="1055160" cy="153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5401B4BE-6F11-4ABB-85A3-86F0009ADD04}"/>
                  </a:ext>
                </a:extLst>
              </p14:cNvPr>
              <p14:cNvContentPartPr/>
              <p14:nvPr/>
            </p14:nvContentPartPr>
            <p14:xfrm>
              <a:off x="7550416" y="3126145"/>
              <a:ext cx="493200" cy="20664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5401B4BE-6F11-4ABB-85A3-86F0009ADD0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541423" y="3117145"/>
                <a:ext cx="510827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0A248B16-819A-4653-8E7F-0B7AD2BBAA08}"/>
                  </a:ext>
                </a:extLst>
              </p14:cNvPr>
              <p14:cNvContentPartPr/>
              <p14:nvPr/>
            </p14:nvContentPartPr>
            <p14:xfrm>
              <a:off x="6275656" y="3175825"/>
              <a:ext cx="524160" cy="10317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0A248B16-819A-4653-8E7F-0B7AD2BBAA0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267016" y="3167185"/>
                <a:ext cx="541800" cy="10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F612909E-B156-4825-9625-03F8055E68CC}"/>
                  </a:ext>
                </a:extLst>
              </p14:cNvPr>
              <p14:cNvContentPartPr/>
              <p14:nvPr/>
            </p14:nvContentPartPr>
            <p14:xfrm>
              <a:off x="4078216" y="3075745"/>
              <a:ext cx="380880" cy="25524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F612909E-B156-4825-9625-03F8055E68C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069576" y="3066745"/>
                <a:ext cx="39852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9AC0BF87-7276-4BEF-9612-9932C8E5F0B3}"/>
                  </a:ext>
                </a:extLst>
              </p14:cNvPr>
              <p14:cNvContentPartPr/>
              <p14:nvPr/>
            </p14:nvContentPartPr>
            <p14:xfrm>
              <a:off x="549496" y="409585"/>
              <a:ext cx="51480" cy="3402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9AC0BF87-7276-4BEF-9612-9932C8E5F0B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40856" y="400585"/>
                <a:ext cx="69120" cy="35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8992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781" y="464345"/>
            <a:ext cx="3914277" cy="5909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40" dirty="0">
                <a:latin typeface="+mj-lt"/>
                <a:ea typeface="ヒラギノ明朝 ProN W3" charset="0"/>
                <a:cs typeface="ヒラギノ明朝 ProN W3" charset="0"/>
                <a:sym typeface="Times" charset="0"/>
              </a:rPr>
              <a:t>Entering Group Effects</a:t>
            </a:r>
          </a:p>
        </p:txBody>
      </p:sp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7573328" y="5486400"/>
            <a:ext cx="2722220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r>
              <a:rPr lang="en-US" sz="1620" dirty="0">
                <a:latin typeface="Optima"/>
              </a:rPr>
              <a:t>not close = </a:t>
            </a:r>
            <a:r>
              <a:rPr lang="en-US" sz="1620" dirty="0" err="1">
                <a:latin typeface="Optima"/>
              </a:rPr>
              <a:t>I</a:t>
            </a:r>
            <a:r>
              <a:rPr lang="en-US" sz="1620" baseline="-25000" dirty="0" err="1">
                <a:latin typeface="Optima"/>
              </a:rPr>
              <a:t>a</a:t>
            </a:r>
            <a:r>
              <a:rPr lang="en-US" sz="1620" dirty="0">
                <a:latin typeface="Optima"/>
              </a:rPr>
              <a:t>  or A mechanism</a:t>
            </a: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4381500" y="5486400"/>
            <a:ext cx="263565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r>
              <a:rPr lang="en-US" sz="1620" dirty="0">
                <a:latin typeface="Optima"/>
              </a:rPr>
              <a:t>      close = D or I</a:t>
            </a:r>
            <a:r>
              <a:rPr lang="en-US" sz="1620" baseline="-25000" dirty="0">
                <a:latin typeface="Optima"/>
              </a:rPr>
              <a:t>d</a:t>
            </a:r>
            <a:r>
              <a:rPr lang="en-US" sz="1620" dirty="0">
                <a:latin typeface="Optima"/>
              </a:rPr>
              <a:t> mechanism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143" y="1796143"/>
            <a:ext cx="8125714" cy="32657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80C0D73-E614-468B-8F25-5893FFF6D290}"/>
                  </a:ext>
                </a:extLst>
              </p14:cNvPr>
              <p14:cNvContentPartPr/>
              <p14:nvPr/>
            </p14:nvContentPartPr>
            <p14:xfrm>
              <a:off x="4953016" y="2334865"/>
              <a:ext cx="2008080" cy="2847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80C0D73-E614-468B-8F25-5893FFF6D2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44376" y="2325865"/>
                <a:ext cx="2025720" cy="28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A45DA97-FA87-4098-8D5F-A5B1FC3ACED3}"/>
                  </a:ext>
                </a:extLst>
              </p14:cNvPr>
              <p14:cNvContentPartPr/>
              <p14:nvPr/>
            </p14:nvContentPartPr>
            <p14:xfrm>
              <a:off x="5298616" y="3180505"/>
              <a:ext cx="502920" cy="1789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A45DA97-FA87-4098-8D5F-A5B1FC3ACED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89622" y="3171505"/>
                <a:ext cx="520547" cy="180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A1562E8-250B-4184-B33D-FB061F3DB185}"/>
                  </a:ext>
                </a:extLst>
              </p14:cNvPr>
              <p14:cNvContentPartPr/>
              <p14:nvPr/>
            </p14:nvContentPartPr>
            <p14:xfrm>
              <a:off x="1494856" y="2526745"/>
              <a:ext cx="678600" cy="2470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A1562E8-250B-4184-B33D-FB061F3DB18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86216" y="2517745"/>
                <a:ext cx="696240" cy="248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9C3DC44-7FED-4276-A73C-29B8474CA5D8}"/>
                  </a:ext>
                </a:extLst>
              </p14:cNvPr>
              <p14:cNvContentPartPr/>
              <p14:nvPr/>
            </p14:nvContentPartPr>
            <p14:xfrm>
              <a:off x="4280896" y="3806905"/>
              <a:ext cx="429840" cy="346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9C3DC44-7FED-4276-A73C-29B8474CA5D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71896" y="3798265"/>
                <a:ext cx="44748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E46FA89-8A89-4B8A-AFCD-7825441058A5}"/>
                  </a:ext>
                </a:extLst>
              </p14:cNvPr>
              <p14:cNvContentPartPr/>
              <p14:nvPr/>
            </p14:nvContentPartPr>
            <p14:xfrm>
              <a:off x="9092296" y="3212185"/>
              <a:ext cx="548280" cy="1403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E46FA89-8A89-4B8A-AFCD-7825441058A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083656" y="3203545"/>
                <a:ext cx="565920" cy="14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00738A9-6841-4C8B-AD06-191810408534}"/>
                  </a:ext>
                </a:extLst>
              </p14:cNvPr>
              <p14:cNvContentPartPr/>
              <p14:nvPr/>
            </p14:nvContentPartPr>
            <p14:xfrm>
              <a:off x="9575416" y="3702865"/>
              <a:ext cx="887760" cy="337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00738A9-6841-4C8B-AD06-19181040853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566420" y="3693875"/>
                <a:ext cx="905393" cy="354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375ED13-4C9F-49B8-BE12-E4C9CA73FB5E}"/>
                  </a:ext>
                </a:extLst>
              </p14:cNvPr>
              <p14:cNvContentPartPr/>
              <p14:nvPr/>
            </p14:nvContentPartPr>
            <p14:xfrm>
              <a:off x="5205736" y="5762425"/>
              <a:ext cx="1755360" cy="1504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375ED13-4C9F-49B8-BE12-E4C9CA73FB5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96736" y="5753425"/>
                <a:ext cx="177300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A0F4812-C7E6-416C-96E3-4D12B12E47A7}"/>
                  </a:ext>
                </a:extLst>
              </p14:cNvPr>
              <p14:cNvContentPartPr/>
              <p14:nvPr/>
            </p14:nvContentPartPr>
            <p14:xfrm>
              <a:off x="8790976" y="5783665"/>
              <a:ext cx="1405800" cy="122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A0F4812-C7E6-416C-96E3-4D12B12E47A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781976" y="5775025"/>
                <a:ext cx="1423440" cy="140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9780" y="464345"/>
            <a:ext cx="3837974" cy="5909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40" dirty="0">
                <a:latin typeface="+mj-lt"/>
                <a:ea typeface="ヒラギノ明朝 ProN W3" charset="0"/>
                <a:cs typeface="ヒラギノ明朝 ProN W3" charset="0"/>
                <a:sym typeface="Times" charset="0"/>
              </a:rPr>
              <a:t>Activation Parameters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533" y="1645921"/>
            <a:ext cx="7937143" cy="29228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097CC7B-85CE-4B76-8C19-4D7AA4D888FF}"/>
                  </a:ext>
                </a:extLst>
              </p14:cNvPr>
              <p14:cNvContentPartPr/>
              <p14:nvPr/>
            </p14:nvContentPartPr>
            <p14:xfrm>
              <a:off x="1822456" y="196465"/>
              <a:ext cx="4335120" cy="1164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097CC7B-85CE-4B76-8C19-4D7AA4D888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3816" y="187825"/>
                <a:ext cx="4352760" cy="11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82C73E0-4C0E-4E08-9C31-3285C49802F6}"/>
                  </a:ext>
                </a:extLst>
              </p14:cNvPr>
              <p14:cNvContentPartPr/>
              <p14:nvPr/>
            </p14:nvContentPartPr>
            <p14:xfrm>
              <a:off x="8383096" y="336865"/>
              <a:ext cx="2428920" cy="1642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82C73E0-4C0E-4E08-9C31-3285C49802F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74456" y="328227"/>
                <a:ext cx="2446560" cy="1659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7B68EFA-D9A3-4135-98D1-C1459A080BDC}"/>
                  </a:ext>
                </a:extLst>
              </p14:cNvPr>
              <p14:cNvContentPartPr/>
              <p14:nvPr/>
            </p14:nvContentPartPr>
            <p14:xfrm>
              <a:off x="8373016" y="807385"/>
              <a:ext cx="157680" cy="92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7B68EFA-D9A3-4135-98D1-C1459A080B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64016" y="798745"/>
                <a:ext cx="1753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480EA5C-1400-4725-AABC-C07EB1EF6A3D}"/>
                  </a:ext>
                </a:extLst>
              </p14:cNvPr>
              <p14:cNvContentPartPr/>
              <p14:nvPr/>
            </p14:nvContentPartPr>
            <p14:xfrm>
              <a:off x="10679176" y="121225"/>
              <a:ext cx="698400" cy="7376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480EA5C-1400-4725-AABC-C07EB1EF6A3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670181" y="112225"/>
                <a:ext cx="716031" cy="75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C643236-2FB9-4F84-9356-38DBA8ABEECA}"/>
                  </a:ext>
                </a:extLst>
              </p14:cNvPr>
              <p14:cNvContentPartPr/>
              <p14:nvPr/>
            </p14:nvContentPartPr>
            <p14:xfrm>
              <a:off x="10531216" y="2240545"/>
              <a:ext cx="1483560" cy="16858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C643236-2FB9-4F84-9356-38DBA8ABEEC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522576" y="2231543"/>
                <a:ext cx="1501200" cy="1703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F4456FC-9FFA-4231-8874-BDA17A6A5224}"/>
                  </a:ext>
                </a:extLst>
              </p14:cNvPr>
              <p14:cNvContentPartPr/>
              <p14:nvPr/>
            </p14:nvContentPartPr>
            <p14:xfrm>
              <a:off x="10011736" y="3993385"/>
              <a:ext cx="836640" cy="11019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F4456FC-9FFA-4231-8874-BDA17A6A522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096" y="3984745"/>
                <a:ext cx="854280" cy="11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ED0D85DA-A0E9-45F6-A3A7-6B2C18982853}"/>
                  </a:ext>
                </a:extLst>
              </p14:cNvPr>
              <p14:cNvContentPartPr/>
              <p14:nvPr/>
            </p14:nvContentPartPr>
            <p14:xfrm>
              <a:off x="10178776" y="4849825"/>
              <a:ext cx="902160" cy="4212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ED0D85DA-A0E9-45F6-A3A7-6B2C1898285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170136" y="4841185"/>
                <a:ext cx="91980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676A7AE2-7B5F-43FB-9EE7-2E641E9D42AA}"/>
                  </a:ext>
                </a:extLst>
              </p14:cNvPr>
              <p14:cNvContentPartPr/>
              <p14:nvPr/>
            </p14:nvContentPartPr>
            <p14:xfrm>
              <a:off x="11095336" y="4332865"/>
              <a:ext cx="974160" cy="19436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676A7AE2-7B5F-43FB-9EE7-2E641E9D42A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086336" y="4323865"/>
                <a:ext cx="991800" cy="19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813284AD-A180-4849-92A0-6EA83E03A47D}"/>
                  </a:ext>
                </a:extLst>
              </p14:cNvPr>
              <p14:cNvContentPartPr/>
              <p14:nvPr/>
            </p14:nvContentPartPr>
            <p14:xfrm>
              <a:off x="1844056" y="2243785"/>
              <a:ext cx="261000" cy="20293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813284AD-A180-4849-92A0-6EA83E03A47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35416" y="2235145"/>
                <a:ext cx="278640" cy="20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3FF96275-EE58-4F2F-9975-EC43A53B5EB5}"/>
                  </a:ext>
                </a:extLst>
              </p14:cNvPr>
              <p14:cNvContentPartPr/>
              <p14:nvPr/>
            </p14:nvContentPartPr>
            <p14:xfrm>
              <a:off x="1285336" y="2744905"/>
              <a:ext cx="306720" cy="5248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3FF96275-EE58-4F2F-9975-EC43A53B5EB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76696" y="2735905"/>
                <a:ext cx="32436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B91B0B1A-54F5-4A23-87EB-3140539B68CA}"/>
                  </a:ext>
                </a:extLst>
              </p14:cNvPr>
              <p14:cNvContentPartPr/>
              <p14:nvPr/>
            </p14:nvContentPartPr>
            <p14:xfrm>
              <a:off x="3939976" y="2454025"/>
              <a:ext cx="358560" cy="17992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B91B0B1A-54F5-4A23-87EB-3140539B68C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30976" y="2445385"/>
                <a:ext cx="376200" cy="18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B5B17CC9-2AE2-4265-A3B2-8F731E5E05BD}"/>
                  </a:ext>
                </a:extLst>
              </p14:cNvPr>
              <p14:cNvContentPartPr/>
              <p14:nvPr/>
            </p14:nvContentPartPr>
            <p14:xfrm>
              <a:off x="3446776" y="3733825"/>
              <a:ext cx="508320" cy="79704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B5B17CC9-2AE2-4265-A3B2-8F731E5E05B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38136" y="3725185"/>
                <a:ext cx="525960" cy="81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3F0E667D-C5F6-4CCF-A056-B4F05A945B60}"/>
                  </a:ext>
                </a:extLst>
              </p14:cNvPr>
              <p14:cNvContentPartPr/>
              <p14:nvPr/>
            </p14:nvContentPartPr>
            <p14:xfrm>
              <a:off x="6362056" y="2188345"/>
              <a:ext cx="1522080" cy="216360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3F0E667D-C5F6-4CCF-A056-B4F05A945B6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53056" y="2179345"/>
                <a:ext cx="1539720" cy="21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D3632E8A-C18F-4A2E-A719-18CD4F95AD13}"/>
                  </a:ext>
                </a:extLst>
              </p14:cNvPr>
              <p14:cNvContentPartPr/>
              <p14:nvPr/>
            </p14:nvContentPartPr>
            <p14:xfrm>
              <a:off x="6550696" y="4395505"/>
              <a:ext cx="1467360" cy="74628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D3632E8A-C18F-4A2E-A719-18CD4F95AD1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41694" y="4386505"/>
                <a:ext cx="1485004" cy="76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5C1D085A-0108-4E49-A6E0-1079C12CB8C9}"/>
                  </a:ext>
                </a:extLst>
              </p14:cNvPr>
              <p14:cNvContentPartPr/>
              <p14:nvPr/>
            </p14:nvContentPartPr>
            <p14:xfrm>
              <a:off x="5577616" y="5287225"/>
              <a:ext cx="2709360" cy="89712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5C1D085A-0108-4E49-A6E0-1079C12CB8C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568617" y="5278225"/>
                <a:ext cx="2726998" cy="9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E2C63737-B2A6-48CD-B553-7CBB69D64FB2}"/>
                  </a:ext>
                </a:extLst>
              </p14:cNvPr>
              <p14:cNvContentPartPr/>
              <p14:nvPr/>
            </p14:nvContentPartPr>
            <p14:xfrm>
              <a:off x="8522416" y="2257465"/>
              <a:ext cx="1275480" cy="20793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E2C63737-B2A6-48CD-B553-7CBB69D64FB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513776" y="2248825"/>
                <a:ext cx="1293120" cy="20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2D86C37A-9A3A-486C-AF9A-C7D7DD75EC3A}"/>
                  </a:ext>
                </a:extLst>
              </p14:cNvPr>
              <p14:cNvContentPartPr/>
              <p14:nvPr/>
            </p14:nvContentPartPr>
            <p14:xfrm>
              <a:off x="8918416" y="4325665"/>
              <a:ext cx="241920" cy="55260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2D86C37A-9A3A-486C-AF9A-C7D7DD75EC3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909776" y="4316665"/>
                <a:ext cx="259560" cy="57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3ACD6F0D-7150-4B27-AE31-8EC976E7CF55}"/>
                  </a:ext>
                </a:extLst>
              </p14:cNvPr>
              <p14:cNvContentPartPr/>
              <p14:nvPr/>
            </p14:nvContentPartPr>
            <p14:xfrm>
              <a:off x="8361496" y="3383185"/>
              <a:ext cx="236520" cy="44604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3ACD6F0D-7150-4B27-AE31-8EC976E7CF5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352496" y="3374185"/>
                <a:ext cx="25416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0A6D8A93-4867-4E02-9DA3-37FB5BEF3099}"/>
                  </a:ext>
                </a:extLst>
              </p14:cNvPr>
              <p14:cNvContentPartPr/>
              <p14:nvPr/>
            </p14:nvContentPartPr>
            <p14:xfrm>
              <a:off x="8545456" y="4931545"/>
              <a:ext cx="1751400" cy="187668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0A6D8A93-4867-4E02-9DA3-37FB5BEF309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536814" y="4922905"/>
                <a:ext cx="1769044" cy="18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B9AC40DA-D800-4286-A817-FEE86B01C945}"/>
                  </a:ext>
                </a:extLst>
              </p14:cNvPr>
              <p14:cNvContentPartPr/>
              <p14:nvPr/>
            </p14:nvContentPartPr>
            <p14:xfrm>
              <a:off x="1540936" y="4750825"/>
              <a:ext cx="6985080" cy="191700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B9AC40DA-D800-4286-A817-FEE86B01C94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32296" y="4742185"/>
                <a:ext cx="7002720" cy="1934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45D251C-C52D-43DD-8FD7-0DDA209ED785}"/>
                  </a:ext>
                </a:extLst>
              </p14:cNvPr>
              <p14:cNvContentPartPr/>
              <p14:nvPr/>
            </p14:nvContentPartPr>
            <p14:xfrm>
              <a:off x="2602576" y="2008705"/>
              <a:ext cx="4520520" cy="2140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45D251C-C52D-43DD-8FD7-0DDA209ED78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3936" y="2000065"/>
                <a:ext cx="4538160" cy="21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A89A16-0B78-48C9-BE18-55726C586919}"/>
                  </a:ext>
                </a:extLst>
              </p14:cNvPr>
              <p14:cNvContentPartPr/>
              <p14:nvPr/>
            </p14:nvContentPartPr>
            <p14:xfrm>
              <a:off x="6512896" y="2756425"/>
              <a:ext cx="915120" cy="6156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A89A16-0B78-48C9-BE18-55726C5869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03896" y="2747425"/>
                <a:ext cx="932760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347EDA9-01ED-43D9-870F-42172B61A48E}"/>
                  </a:ext>
                </a:extLst>
              </p14:cNvPr>
              <p14:cNvContentPartPr/>
              <p14:nvPr/>
            </p14:nvContentPartPr>
            <p14:xfrm>
              <a:off x="2604376" y="1281145"/>
              <a:ext cx="4420800" cy="2945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347EDA9-01ED-43D9-870F-42172B61A48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95736" y="1272146"/>
                <a:ext cx="4438440" cy="2963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12C3999-9566-4313-92E3-06DB2B97524B}"/>
                  </a:ext>
                </a:extLst>
              </p14:cNvPr>
              <p14:cNvContentPartPr/>
              <p14:nvPr/>
            </p14:nvContentPartPr>
            <p14:xfrm>
              <a:off x="2607616" y="2010865"/>
              <a:ext cx="4543920" cy="2169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12C3999-9566-4313-92E3-06DB2B97524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98616" y="2001865"/>
                <a:ext cx="4561560" cy="21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162678C-71E7-4C4B-89D0-989F0B294B6C}"/>
                  </a:ext>
                </a:extLst>
              </p14:cNvPr>
              <p14:cNvContentPartPr/>
              <p14:nvPr/>
            </p14:nvContentPartPr>
            <p14:xfrm>
              <a:off x="1029376" y="247945"/>
              <a:ext cx="6410520" cy="51789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162678C-71E7-4C4B-89D0-989F0B294B6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0376" y="238945"/>
                <a:ext cx="6428160" cy="519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D933E3E0-F794-4988-A60D-14EFF9E920FA}"/>
                  </a:ext>
                </a:extLst>
              </p14:cNvPr>
              <p14:cNvContentPartPr/>
              <p14:nvPr/>
            </p14:nvContentPartPr>
            <p14:xfrm>
              <a:off x="5346136" y="2154865"/>
              <a:ext cx="51840" cy="817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D933E3E0-F794-4988-A60D-14EFF9E920F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37496" y="2146225"/>
                <a:ext cx="6948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2923ADE5-5D27-4681-98BE-539F31C8A498}"/>
                  </a:ext>
                </a:extLst>
              </p14:cNvPr>
              <p14:cNvContentPartPr/>
              <p14:nvPr/>
            </p14:nvContentPartPr>
            <p14:xfrm>
              <a:off x="3917296" y="2893225"/>
              <a:ext cx="495360" cy="1864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923ADE5-5D27-4681-98BE-539F31C8A49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08296" y="2884585"/>
                <a:ext cx="51300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730F6281-EC31-45D0-A04A-287EE4940B52}"/>
                  </a:ext>
                </a:extLst>
              </p14:cNvPr>
              <p14:cNvContentPartPr/>
              <p14:nvPr/>
            </p14:nvContentPartPr>
            <p14:xfrm>
              <a:off x="4111696" y="2823745"/>
              <a:ext cx="60120" cy="745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30F6281-EC31-45D0-A04A-287EE4940B5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02696" y="2815105"/>
                <a:ext cx="777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FF408FA1-3D71-4257-A6DB-B3C8C29E974C}"/>
                  </a:ext>
                </a:extLst>
              </p14:cNvPr>
              <p14:cNvContentPartPr/>
              <p14:nvPr/>
            </p14:nvContentPartPr>
            <p14:xfrm>
              <a:off x="3263536" y="1761745"/>
              <a:ext cx="1825920" cy="10051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FF408FA1-3D71-4257-A6DB-B3C8C29E974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54536" y="1753105"/>
                <a:ext cx="1843560" cy="10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B5F596D-9801-4BAE-ACB6-6D9C9F86296E}"/>
                  </a:ext>
                </a:extLst>
              </p14:cNvPr>
              <p14:cNvContentPartPr/>
              <p14:nvPr/>
            </p14:nvContentPartPr>
            <p14:xfrm>
              <a:off x="2930896" y="318145"/>
              <a:ext cx="19800" cy="1576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B5F596D-9801-4BAE-ACB6-6D9C9F86296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21896" y="309145"/>
                <a:ext cx="374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2ED60DD-9A0F-4D7A-9521-24C07820FCB8}"/>
                  </a:ext>
                </a:extLst>
              </p14:cNvPr>
              <p14:cNvContentPartPr/>
              <p14:nvPr/>
            </p14:nvContentPartPr>
            <p14:xfrm>
              <a:off x="2624536" y="2891425"/>
              <a:ext cx="1165680" cy="12902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2ED60DD-9A0F-4D7A-9521-24C07820FCB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15536" y="2882425"/>
                <a:ext cx="1183320" cy="13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CFDF8510-CEBE-4FE2-94CC-EA610A3A6EFC}"/>
                  </a:ext>
                </a:extLst>
              </p14:cNvPr>
              <p14:cNvContentPartPr/>
              <p14:nvPr/>
            </p14:nvContentPartPr>
            <p14:xfrm>
              <a:off x="3713896" y="2185825"/>
              <a:ext cx="3054960" cy="17492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CFDF8510-CEBE-4FE2-94CC-EA610A3A6EF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05256" y="2176825"/>
                <a:ext cx="3072600" cy="176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7E29BF2B-AF1D-4CE4-8066-9860F5673FEA}"/>
                  </a:ext>
                </a:extLst>
              </p14:cNvPr>
              <p14:cNvContentPartPr/>
              <p14:nvPr/>
            </p14:nvContentPartPr>
            <p14:xfrm>
              <a:off x="2601496" y="2399665"/>
              <a:ext cx="4100400" cy="17546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7E29BF2B-AF1D-4CE4-8066-9860F5673FE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92496" y="2390665"/>
                <a:ext cx="4118040" cy="177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36299FF4-8C16-4861-A0DF-279816EFCCB9}"/>
                  </a:ext>
                </a:extLst>
              </p14:cNvPr>
              <p14:cNvContentPartPr/>
              <p14:nvPr/>
            </p14:nvContentPartPr>
            <p14:xfrm>
              <a:off x="8043616" y="473665"/>
              <a:ext cx="4101120" cy="445212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36299FF4-8C16-4861-A0DF-279816EFCCB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034616" y="465025"/>
                <a:ext cx="4118760" cy="446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0F9CB808-3801-461E-90A1-D6800C8276C2}"/>
                  </a:ext>
                </a:extLst>
              </p14:cNvPr>
              <p14:cNvContentPartPr/>
              <p14:nvPr/>
            </p14:nvContentPartPr>
            <p14:xfrm>
              <a:off x="2681416" y="1830865"/>
              <a:ext cx="3917520" cy="236556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0F9CB808-3801-461E-90A1-D6800C8276C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672416" y="1821865"/>
                <a:ext cx="3935160" cy="238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5366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205A5E1-22C4-4184-96FC-7173DB247FF8}"/>
                  </a:ext>
                </a:extLst>
              </p14:cNvPr>
              <p14:cNvContentPartPr/>
              <p14:nvPr/>
            </p14:nvContentPartPr>
            <p14:xfrm>
              <a:off x="4490776" y="4885105"/>
              <a:ext cx="382320" cy="513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205A5E1-22C4-4184-96FC-7173DB247F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2128" y="4876105"/>
                <a:ext cx="399977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EBD5923-429F-4DC0-B638-14085807F0A6}"/>
                  </a:ext>
                </a:extLst>
              </p14:cNvPr>
              <p14:cNvContentPartPr/>
              <p14:nvPr/>
            </p14:nvContentPartPr>
            <p14:xfrm>
              <a:off x="1698616" y="1375465"/>
              <a:ext cx="5673960" cy="3010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EBD5923-429F-4DC0-B638-14085807F0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89616" y="1366825"/>
                <a:ext cx="5691600" cy="30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D50EC1D-2A46-495A-9D0D-B5F711207491}"/>
                  </a:ext>
                </a:extLst>
              </p14:cNvPr>
              <p14:cNvContentPartPr/>
              <p14:nvPr/>
            </p14:nvContentPartPr>
            <p14:xfrm>
              <a:off x="2674576" y="2406865"/>
              <a:ext cx="207000" cy="1230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D50EC1D-2A46-495A-9D0D-B5F71120749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65936" y="2398225"/>
                <a:ext cx="224640" cy="12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00B3521-ED4C-4C7D-B768-7C1DC5A1A2C1}"/>
                  </a:ext>
                </a:extLst>
              </p14:cNvPr>
              <p14:cNvContentPartPr/>
              <p14:nvPr/>
            </p14:nvContentPartPr>
            <p14:xfrm>
              <a:off x="3950056" y="2334145"/>
              <a:ext cx="134640" cy="2836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00B3521-ED4C-4C7D-B768-7C1DC5A1A2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41416" y="2325505"/>
                <a:ext cx="15228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2AF61D5-07E5-44A5-B36B-3F5367CAA40D}"/>
                  </a:ext>
                </a:extLst>
              </p14:cNvPr>
              <p14:cNvContentPartPr/>
              <p14:nvPr/>
            </p14:nvContentPartPr>
            <p14:xfrm>
              <a:off x="3805356" y="1961736"/>
              <a:ext cx="279720" cy="270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2AF61D5-07E5-44A5-B36B-3F5367CAA40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96356" y="1952736"/>
                <a:ext cx="2973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746DFDE-0678-45B5-8945-D2876336774C}"/>
                  </a:ext>
                </a:extLst>
              </p14:cNvPr>
              <p14:cNvContentPartPr/>
              <p14:nvPr/>
            </p14:nvContentPartPr>
            <p14:xfrm>
              <a:off x="7133196" y="692016"/>
              <a:ext cx="258480" cy="3002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746DFDE-0678-45B5-8945-D2876336774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24196" y="683376"/>
                <a:ext cx="27612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E8E5FB9-0771-49A0-9610-DBB0CE5B24F8}"/>
                  </a:ext>
                </a:extLst>
              </p14:cNvPr>
              <p14:cNvContentPartPr/>
              <p14:nvPr/>
            </p14:nvContentPartPr>
            <p14:xfrm>
              <a:off x="7728636" y="748896"/>
              <a:ext cx="1024200" cy="3708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E8E5FB9-0771-49A0-9610-DBB0CE5B24F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19993" y="740256"/>
                <a:ext cx="1041846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4CEA61D-8EA7-4F0D-A5E6-1EEFB5E67333}"/>
                  </a:ext>
                </a:extLst>
              </p14:cNvPr>
              <p14:cNvContentPartPr/>
              <p14:nvPr/>
            </p14:nvContentPartPr>
            <p14:xfrm>
              <a:off x="9217236" y="724056"/>
              <a:ext cx="683280" cy="6699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4CEA61D-8EA7-4F0D-A5E6-1EEFB5E6733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208596" y="715056"/>
                <a:ext cx="70092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74584B0-B949-4B90-B75D-79EA891552CA}"/>
                  </a:ext>
                </a:extLst>
              </p14:cNvPr>
              <p14:cNvContentPartPr/>
              <p14:nvPr/>
            </p14:nvContentPartPr>
            <p14:xfrm>
              <a:off x="10254036" y="659616"/>
              <a:ext cx="509040" cy="3657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74584B0-B949-4B90-B75D-79EA891552C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245036" y="650625"/>
                <a:ext cx="526680" cy="3833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A483A24-BDF7-4AA2-8FCF-5FD8CDA3254E}"/>
                  </a:ext>
                </a:extLst>
              </p14:cNvPr>
              <p14:cNvContentPartPr/>
              <p14:nvPr/>
            </p14:nvContentPartPr>
            <p14:xfrm>
              <a:off x="9726996" y="1621176"/>
              <a:ext cx="134280" cy="1886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A483A24-BDF7-4AA2-8FCF-5FD8CDA3254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718020" y="1612536"/>
                <a:ext cx="151873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E245A8F-186C-4EC5-B45A-1FA47D0C6125}"/>
                  </a:ext>
                </a:extLst>
              </p14:cNvPr>
              <p14:cNvContentPartPr/>
              <p14:nvPr/>
            </p14:nvContentPartPr>
            <p14:xfrm>
              <a:off x="9110316" y="1574736"/>
              <a:ext cx="408240" cy="4564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E245A8F-186C-4EC5-B45A-1FA47D0C612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101668" y="1565736"/>
                <a:ext cx="425896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FE7AF98-8CA1-4DC5-A66B-4CBCC0267BD2}"/>
                  </a:ext>
                </a:extLst>
              </p14:cNvPr>
              <p14:cNvContentPartPr/>
              <p14:nvPr/>
            </p14:nvContentPartPr>
            <p14:xfrm>
              <a:off x="10592796" y="1369896"/>
              <a:ext cx="118800" cy="214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FE7AF98-8CA1-4DC5-A66B-4CBCC0267BD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584156" y="1361256"/>
                <a:ext cx="1364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162D84C-CB59-416F-8206-CD30A9BB2C0F}"/>
                  </a:ext>
                </a:extLst>
              </p14:cNvPr>
              <p14:cNvContentPartPr/>
              <p14:nvPr/>
            </p14:nvContentPartPr>
            <p14:xfrm>
              <a:off x="10196436" y="1407336"/>
              <a:ext cx="219600" cy="223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162D84C-CB59-416F-8206-CD30A9BB2C0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187421" y="1398696"/>
                <a:ext cx="237269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07451EB8-179B-4501-8535-162F8D1A4A43}"/>
                  </a:ext>
                </a:extLst>
              </p14:cNvPr>
              <p14:cNvContentPartPr/>
              <p14:nvPr/>
            </p14:nvContentPartPr>
            <p14:xfrm>
              <a:off x="8214276" y="2231376"/>
              <a:ext cx="1049760" cy="8326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07451EB8-179B-4501-8535-162F8D1A4A4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205636" y="2222732"/>
                <a:ext cx="1067400" cy="850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BBB20CE5-FEC0-4908-93F7-402C433BDF92}"/>
                  </a:ext>
                </a:extLst>
              </p14:cNvPr>
              <p14:cNvContentPartPr/>
              <p14:nvPr/>
            </p14:nvContentPartPr>
            <p14:xfrm>
              <a:off x="10707636" y="2387976"/>
              <a:ext cx="1238400" cy="3664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BBB20CE5-FEC0-4908-93F7-402C433BDF9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698636" y="2378976"/>
                <a:ext cx="125604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C4F3FE0B-BA37-4719-819C-09499D16077D}"/>
                  </a:ext>
                </a:extLst>
              </p14:cNvPr>
              <p14:cNvContentPartPr/>
              <p14:nvPr/>
            </p14:nvContentPartPr>
            <p14:xfrm>
              <a:off x="9512076" y="2442336"/>
              <a:ext cx="990720" cy="4590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C4F3FE0B-BA37-4719-819C-09499D16077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503436" y="2433696"/>
                <a:ext cx="100836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88EBD37-D347-4887-9E69-DB402B60F986}"/>
                  </a:ext>
                </a:extLst>
              </p14:cNvPr>
              <p14:cNvContentPartPr/>
              <p14:nvPr/>
            </p14:nvContentPartPr>
            <p14:xfrm>
              <a:off x="10486956" y="2914656"/>
              <a:ext cx="360" cy="36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88EBD37-D347-4887-9E69-DB402B60F98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477956" y="2906016"/>
                <a:ext cx="180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7C37676-97B9-4E9B-A89D-2C0133E838C9}"/>
                  </a:ext>
                </a:extLst>
              </p14:cNvPr>
              <p14:cNvContentPartPr/>
              <p14:nvPr/>
            </p14:nvContentPartPr>
            <p14:xfrm>
              <a:off x="9841476" y="2810976"/>
              <a:ext cx="1371240" cy="3632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7C37676-97B9-4E9B-A89D-2C0133E838C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832836" y="2802336"/>
                <a:ext cx="138888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7C2EFC7B-4904-41DE-A3F9-072FAD26C275}"/>
                  </a:ext>
                </a:extLst>
              </p14:cNvPr>
              <p14:cNvContentPartPr/>
              <p14:nvPr/>
            </p14:nvContentPartPr>
            <p14:xfrm>
              <a:off x="9811596" y="4154136"/>
              <a:ext cx="126720" cy="1569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7C2EFC7B-4904-41DE-A3F9-072FAD26C27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802596" y="4145476"/>
                <a:ext cx="144360" cy="174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2D0B1656-802F-4CFF-B69A-9DCCCBAA7D9D}"/>
                  </a:ext>
                </a:extLst>
              </p14:cNvPr>
              <p14:cNvContentPartPr/>
              <p14:nvPr/>
            </p14:nvContentPartPr>
            <p14:xfrm>
              <a:off x="7994316" y="3590376"/>
              <a:ext cx="1623600" cy="10407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2D0B1656-802F-4CFF-B69A-9DCCCBAA7D9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985316" y="3581733"/>
                <a:ext cx="1641240" cy="1058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01047C17-C5D9-45FD-8E98-76E161392D2F}"/>
                  </a:ext>
                </a:extLst>
              </p14:cNvPr>
              <p14:cNvContentPartPr/>
              <p14:nvPr/>
            </p14:nvContentPartPr>
            <p14:xfrm>
              <a:off x="10156836" y="4562736"/>
              <a:ext cx="592560" cy="37404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01047C17-C5D9-45FD-8E98-76E161392D2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148196" y="4553736"/>
                <a:ext cx="61020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A61B71A0-7EAE-49DF-84C9-F1AEA6F85165}"/>
                  </a:ext>
                </a:extLst>
              </p14:cNvPr>
              <p14:cNvContentPartPr/>
              <p14:nvPr/>
            </p14:nvContentPartPr>
            <p14:xfrm>
              <a:off x="9736716" y="4736976"/>
              <a:ext cx="111600" cy="1609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A61B71A0-7EAE-49DF-84C9-F1AEA6F8516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728076" y="4727976"/>
                <a:ext cx="12924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B9C276E7-064B-4CED-AF0C-CEE19620AE37}"/>
                  </a:ext>
                </a:extLst>
              </p14:cNvPr>
              <p14:cNvContentPartPr/>
              <p14:nvPr/>
            </p14:nvContentPartPr>
            <p14:xfrm>
              <a:off x="9139476" y="4814016"/>
              <a:ext cx="342000" cy="32148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B9C276E7-064B-4CED-AF0C-CEE19620AE3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130476" y="4805366"/>
                <a:ext cx="359640" cy="3391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744BEF7E-302E-41D2-A1DF-AA3518F89393}"/>
                  </a:ext>
                </a:extLst>
              </p14:cNvPr>
              <p14:cNvContentPartPr/>
              <p14:nvPr/>
            </p14:nvContentPartPr>
            <p14:xfrm>
              <a:off x="10168716" y="3989616"/>
              <a:ext cx="637560" cy="3344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744BEF7E-302E-41D2-A1DF-AA3518F8939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159716" y="3980976"/>
                <a:ext cx="65520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CEEDCBB1-FB16-4652-99D0-B6F8C924ADA9}"/>
                  </a:ext>
                </a:extLst>
              </p14:cNvPr>
              <p14:cNvContentPartPr/>
              <p14:nvPr/>
            </p14:nvContentPartPr>
            <p14:xfrm>
              <a:off x="8485356" y="5300736"/>
              <a:ext cx="3593520" cy="68184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CEEDCBB1-FB16-4652-99D0-B6F8C924ADA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476715" y="5291741"/>
                <a:ext cx="3611162" cy="6994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9A68B6E6-C497-4D0C-A1EB-93B403DF749A}"/>
                  </a:ext>
                </a:extLst>
              </p14:cNvPr>
              <p14:cNvContentPartPr/>
              <p14:nvPr/>
            </p14:nvContentPartPr>
            <p14:xfrm>
              <a:off x="9130116" y="5843976"/>
              <a:ext cx="1958400" cy="7527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9A68B6E6-C497-4D0C-A1EB-93B403DF749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121474" y="5834980"/>
                <a:ext cx="1976043" cy="770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5C8FCA56-B389-467C-A8B2-6C2E03BA2015}"/>
                  </a:ext>
                </a:extLst>
              </p14:cNvPr>
              <p14:cNvContentPartPr/>
              <p14:nvPr/>
            </p14:nvContentPartPr>
            <p14:xfrm>
              <a:off x="8086836" y="5071776"/>
              <a:ext cx="3422880" cy="162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5C8FCA56-B389-467C-A8B2-6C2E03BA201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078196" y="5062776"/>
                <a:ext cx="3440520" cy="18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7931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AEAEA2A-F25F-4728-9389-3084E99D09D2}"/>
                  </a:ext>
                </a:extLst>
              </p14:cNvPr>
              <p14:cNvContentPartPr/>
              <p14:nvPr/>
            </p14:nvContentPartPr>
            <p14:xfrm>
              <a:off x="728436" y="3040296"/>
              <a:ext cx="1056600" cy="656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AEAEA2A-F25F-4728-9389-3084E99D09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439" y="3031296"/>
                <a:ext cx="1074234" cy="67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661DB8E-9B24-4D9A-8C23-52714653BF0C}"/>
                  </a:ext>
                </a:extLst>
              </p14:cNvPr>
              <p14:cNvContentPartPr/>
              <p14:nvPr/>
            </p14:nvContentPartPr>
            <p14:xfrm>
              <a:off x="6209796" y="2861736"/>
              <a:ext cx="907920" cy="883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661DB8E-9B24-4D9A-8C23-52714653BF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00796" y="2852736"/>
                <a:ext cx="925560" cy="90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6FA03A9-67E2-4C28-84D9-36B294FC2EFE}"/>
                  </a:ext>
                </a:extLst>
              </p14:cNvPr>
              <p14:cNvContentPartPr/>
              <p14:nvPr/>
            </p14:nvContentPartPr>
            <p14:xfrm>
              <a:off x="1642476" y="3264216"/>
              <a:ext cx="1632960" cy="259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6FA03A9-67E2-4C28-84D9-36B294FC2EF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33836" y="3255576"/>
                <a:ext cx="165060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5362EA9-EC3C-49D7-8B76-61F37CB189A7}"/>
                  </a:ext>
                </a:extLst>
              </p14:cNvPr>
              <p14:cNvContentPartPr/>
              <p14:nvPr/>
            </p14:nvContentPartPr>
            <p14:xfrm>
              <a:off x="698196" y="3014016"/>
              <a:ext cx="414360" cy="635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5362EA9-EC3C-49D7-8B76-61F37CB189A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9196" y="3005016"/>
                <a:ext cx="432000" cy="65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1FBB219-0D06-4AA7-9F44-5C57CFC9817B}"/>
                  </a:ext>
                </a:extLst>
              </p14:cNvPr>
              <p14:cNvContentPartPr/>
              <p14:nvPr/>
            </p14:nvContentPartPr>
            <p14:xfrm>
              <a:off x="810876" y="3078456"/>
              <a:ext cx="309960" cy="510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1FBB219-0D06-4AA7-9F44-5C57CFC9817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1876" y="3069816"/>
                <a:ext cx="327600" cy="5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B39C13E-645D-452F-81B5-6366DD08922C}"/>
                  </a:ext>
                </a:extLst>
              </p14:cNvPr>
              <p14:cNvContentPartPr/>
              <p14:nvPr/>
            </p14:nvContentPartPr>
            <p14:xfrm>
              <a:off x="6127356" y="1030776"/>
              <a:ext cx="1118880" cy="1025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B39C13E-645D-452F-81B5-6366DD08922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18716" y="1021776"/>
                <a:ext cx="1136520" cy="10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1A0B15E-B2E9-4BF2-8ACF-081225B3D1D2}"/>
                  </a:ext>
                </a:extLst>
              </p14:cNvPr>
              <p14:cNvContentPartPr/>
              <p14:nvPr/>
            </p14:nvContentPartPr>
            <p14:xfrm>
              <a:off x="6511836" y="685176"/>
              <a:ext cx="310680" cy="162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1A0B15E-B2E9-4BF2-8ACF-081225B3D1D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02836" y="676176"/>
                <a:ext cx="3283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79A1A7A-48F7-4601-8485-0268D3FAE159}"/>
                  </a:ext>
                </a:extLst>
              </p14:cNvPr>
              <p14:cNvContentPartPr/>
              <p14:nvPr/>
            </p14:nvContentPartPr>
            <p14:xfrm>
              <a:off x="6238236" y="4563816"/>
              <a:ext cx="1118880" cy="1075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79A1A7A-48F7-4601-8485-0268D3FAE15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29596" y="4555176"/>
                <a:ext cx="1136520" cy="10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7D0E03B0-38C0-4B25-99AC-4A493C0C8620}"/>
                  </a:ext>
                </a:extLst>
              </p14:cNvPr>
              <p14:cNvContentPartPr/>
              <p14:nvPr/>
            </p14:nvContentPartPr>
            <p14:xfrm>
              <a:off x="8433156" y="2214456"/>
              <a:ext cx="2018880" cy="15735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7D0E03B0-38C0-4B25-99AC-4A493C0C862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24516" y="2205456"/>
                <a:ext cx="2036520" cy="159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8052D148-7F36-446C-89CC-3BBEE8DEF247}"/>
                  </a:ext>
                </a:extLst>
              </p14:cNvPr>
              <p14:cNvContentPartPr/>
              <p14:nvPr/>
            </p14:nvContentPartPr>
            <p14:xfrm>
              <a:off x="6589596" y="2891616"/>
              <a:ext cx="422280" cy="8226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8052D148-7F36-446C-89CC-3BBEE8DEF24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80956" y="2882616"/>
                <a:ext cx="439920" cy="84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6CD4308C-E16A-4E38-A30F-875C851DC034}"/>
                  </a:ext>
                </a:extLst>
              </p14:cNvPr>
              <p14:cNvContentPartPr/>
              <p14:nvPr/>
            </p14:nvContentPartPr>
            <p14:xfrm>
              <a:off x="6052476" y="2692176"/>
              <a:ext cx="245880" cy="597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6CD4308C-E16A-4E38-A30F-875C851DC03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43476" y="2683176"/>
                <a:ext cx="263520" cy="61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C79FEAAF-2BA6-4DD8-93CF-090F7E106082}"/>
                  </a:ext>
                </a:extLst>
              </p14:cNvPr>
              <p14:cNvContentPartPr/>
              <p14:nvPr/>
            </p14:nvContentPartPr>
            <p14:xfrm>
              <a:off x="4856556" y="1070376"/>
              <a:ext cx="2360880" cy="36489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C79FEAAF-2BA6-4DD8-93CF-090F7E10608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47916" y="1061736"/>
                <a:ext cx="2378520" cy="36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8DC6AC58-D018-4B7D-BF87-7BEDFE838512}"/>
                  </a:ext>
                </a:extLst>
              </p14:cNvPr>
              <p14:cNvContentPartPr/>
              <p14:nvPr/>
            </p14:nvContentPartPr>
            <p14:xfrm>
              <a:off x="6513636" y="2671296"/>
              <a:ext cx="345240" cy="1303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8DC6AC58-D018-4B7D-BF87-7BEDFE83851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04996" y="2662656"/>
                <a:ext cx="3628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38EBE3FC-DD34-4BEA-865B-8BC1B7D84E19}"/>
                  </a:ext>
                </a:extLst>
              </p14:cNvPr>
              <p14:cNvContentPartPr/>
              <p14:nvPr/>
            </p14:nvContentPartPr>
            <p14:xfrm>
              <a:off x="4689876" y="3476976"/>
              <a:ext cx="1319400" cy="16365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38EBE3FC-DD34-4BEA-865B-8BC1B7D84E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680876" y="3468336"/>
                <a:ext cx="1337040" cy="165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FE2FB655-29F7-4B45-9626-6842847914D8}"/>
                  </a:ext>
                </a:extLst>
              </p14:cNvPr>
              <p14:cNvContentPartPr/>
              <p14:nvPr/>
            </p14:nvContentPartPr>
            <p14:xfrm>
              <a:off x="5206476" y="3408576"/>
              <a:ext cx="1105560" cy="4136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FE2FB655-29F7-4B45-9626-6842847914D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197836" y="3399576"/>
                <a:ext cx="112320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C268862C-7857-464F-8051-3A07769602E3}"/>
                  </a:ext>
                </a:extLst>
              </p14:cNvPr>
              <p14:cNvContentPartPr/>
              <p14:nvPr/>
            </p14:nvContentPartPr>
            <p14:xfrm>
              <a:off x="6440196" y="3558696"/>
              <a:ext cx="973080" cy="6602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C268862C-7857-464F-8051-3A07769602E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31556" y="3550056"/>
                <a:ext cx="99072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CA3DC621-88A1-4118-B907-98990E93E00B}"/>
                  </a:ext>
                </a:extLst>
              </p14:cNvPr>
              <p14:cNvContentPartPr/>
              <p14:nvPr/>
            </p14:nvContentPartPr>
            <p14:xfrm>
              <a:off x="4898676" y="2846616"/>
              <a:ext cx="677160" cy="7380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CA3DC621-88A1-4118-B907-98990E93E00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90036" y="2837616"/>
                <a:ext cx="694800" cy="75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584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44040" y="411480"/>
            <a:ext cx="8663940" cy="4574858"/>
          </a:xfrm>
        </p:spPr>
        <p:txBody>
          <a:bodyPr vert="horz" lIns="91440" tIns="45720" rIns="229163" bIns="45720" rtlCol="0">
            <a:normAutofit/>
          </a:bodyPr>
          <a:lstStyle/>
          <a:p>
            <a:pPr marL="34290" indent="0">
              <a:lnSpc>
                <a:spcPct val="120000"/>
              </a:lnSpc>
              <a:buNone/>
            </a:pPr>
            <a:r>
              <a:rPr lang="en-US" dirty="0"/>
              <a:t>Most substitution reactions are rapid </a:t>
            </a:r>
            <a:r>
              <a:rPr lang="en-US" sz="2610" dirty="0"/>
              <a:t>but some are slow</a:t>
            </a:r>
            <a:br>
              <a:rPr lang="en-US" sz="2610" dirty="0"/>
            </a:br>
            <a:br>
              <a:rPr lang="en-US" sz="2610" dirty="0"/>
            </a:br>
            <a:endParaRPr lang="en-US" sz="261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0" y="1303020"/>
            <a:ext cx="7594286" cy="43971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2F2257-78F3-4904-A62B-585E539A0E47}"/>
                  </a:ext>
                </a:extLst>
              </p14:cNvPr>
              <p14:cNvContentPartPr/>
              <p14:nvPr/>
            </p14:nvContentPartPr>
            <p14:xfrm>
              <a:off x="1458496" y="1228225"/>
              <a:ext cx="8811360" cy="4747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2F2257-78F3-4904-A62B-585E539A0E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49856" y="1219585"/>
                <a:ext cx="8829000" cy="476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6166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9780" y="137160"/>
            <a:ext cx="4109266" cy="5909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40" dirty="0" err="1">
                <a:latin typeface="+mj-lt"/>
                <a:ea typeface="ヒラギノ明朝 ProN W3" charset="0"/>
                <a:cs typeface="ヒラギノ明朝 ProN W3" charset="0"/>
                <a:sym typeface="Times" charset="0"/>
              </a:rPr>
              <a:t>Ru</a:t>
            </a:r>
            <a:r>
              <a:rPr lang="en-US" sz="3240" baseline="30000" dirty="0" err="1">
                <a:latin typeface="+mj-lt"/>
                <a:ea typeface="ヒラギノ明朝 ProN W3" charset="0"/>
                <a:cs typeface="ヒラギノ明朝 ProN W3" charset="0"/>
                <a:sym typeface="Times" charset="0"/>
              </a:rPr>
              <a:t>II</a:t>
            </a:r>
            <a:r>
              <a:rPr lang="en-US" sz="3240" dirty="0">
                <a:latin typeface="+mj-lt"/>
                <a:ea typeface="ヒラギノ明朝 ProN W3" charset="0"/>
                <a:cs typeface="ヒラギノ明朝 ProN W3" charset="0"/>
                <a:sym typeface="Times" charset="0"/>
              </a:rPr>
              <a:t> vs. </a:t>
            </a:r>
            <a:r>
              <a:rPr lang="en-US" sz="3240" dirty="0" err="1">
                <a:latin typeface="+mj-lt"/>
                <a:ea typeface="ヒラギノ明朝 ProN W3" charset="0"/>
                <a:cs typeface="ヒラギノ明朝 ProN W3" charset="0"/>
                <a:sym typeface="Times" charset="0"/>
              </a:rPr>
              <a:t>Ru</a:t>
            </a:r>
            <a:r>
              <a:rPr lang="en-US" sz="3240" baseline="30000" dirty="0" err="1">
                <a:latin typeface="+mj-lt"/>
                <a:ea typeface="ヒラギノ明朝 ProN W3" charset="0"/>
                <a:cs typeface="ヒラギノ明朝 ProN W3" charset="0"/>
                <a:sym typeface="Times" charset="0"/>
              </a:rPr>
              <a:t>III</a:t>
            </a:r>
            <a:r>
              <a:rPr lang="en-US" sz="3240" dirty="0">
                <a:latin typeface="+mj-lt"/>
                <a:ea typeface="ヒラギノ明朝 ProN W3" charset="0"/>
                <a:cs typeface="ヒラギノ明朝 ProN W3" charset="0"/>
                <a:sym typeface="Times" charset="0"/>
              </a:rPr>
              <a:t> substitution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780" y="1089326"/>
            <a:ext cx="8194286" cy="4945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89960" y="6103620"/>
            <a:ext cx="326493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0" dirty="0">
                <a:latin typeface="Calibri" panose="020F0502020204030204" pitchFamily="34" charset="0"/>
              </a:rPr>
              <a:t>Supports </a:t>
            </a:r>
            <a:r>
              <a:rPr lang="en-US" sz="1620" dirty="0" err="1">
                <a:latin typeface="Calibri" panose="020F0502020204030204" pitchFamily="34" charset="0"/>
              </a:rPr>
              <a:t>I</a:t>
            </a:r>
            <a:r>
              <a:rPr lang="en-US" sz="1620" baseline="-25000" dirty="0" err="1">
                <a:latin typeface="Calibri" panose="020F0502020204030204" pitchFamily="34" charset="0"/>
              </a:rPr>
              <a:t>a</a:t>
            </a:r>
            <a:r>
              <a:rPr lang="en-US" sz="1620" dirty="0">
                <a:latin typeface="Calibri" panose="020F0502020204030204" pitchFamily="34" charset="0"/>
              </a:rPr>
              <a:t> for Ru(III) and I</a:t>
            </a:r>
            <a:r>
              <a:rPr lang="en-US" sz="1620" baseline="-25000" dirty="0">
                <a:latin typeface="Calibri" panose="020F0502020204030204" pitchFamily="34" charset="0"/>
              </a:rPr>
              <a:t>d</a:t>
            </a:r>
            <a:r>
              <a:rPr lang="en-US" sz="1620" dirty="0">
                <a:latin typeface="Calibri" panose="020F0502020204030204" pitchFamily="34" charset="0"/>
              </a:rPr>
              <a:t> for Ru(II)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CF1E9E4-CBF5-4FD3-B042-A5682915838B}"/>
                  </a:ext>
                </a:extLst>
              </p14:cNvPr>
              <p14:cNvContentPartPr/>
              <p14:nvPr/>
            </p14:nvContentPartPr>
            <p14:xfrm>
              <a:off x="2019036" y="500136"/>
              <a:ext cx="6005160" cy="5704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CF1E9E4-CBF5-4FD3-B042-A5682915838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10395" y="491496"/>
                <a:ext cx="6022801" cy="5722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1706880" y="822960"/>
            <a:ext cx="798648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r>
              <a:rPr lang="en-US" sz="2160">
                <a:latin typeface="Optima"/>
              </a:rPr>
              <a:t>Conjugate base mechanism:  complexes with NH</a:t>
            </a:r>
            <a:r>
              <a:rPr lang="en-US" sz="2160" baseline="-6000">
                <a:latin typeface="Optima"/>
              </a:rPr>
              <a:t>3</a:t>
            </a:r>
            <a:r>
              <a:rPr lang="en-US" sz="2160">
                <a:latin typeface="Optima"/>
              </a:rPr>
              <a:t>-like or H</a:t>
            </a:r>
            <a:r>
              <a:rPr lang="en-US" sz="2160" baseline="-6000">
                <a:latin typeface="Optima"/>
              </a:rPr>
              <a:t>2</a:t>
            </a:r>
            <a:r>
              <a:rPr lang="en-US" sz="2160">
                <a:latin typeface="Optima"/>
              </a:rPr>
              <a:t>O ligands, </a:t>
            </a:r>
            <a:br>
              <a:rPr lang="en-US" sz="2160">
                <a:latin typeface="Optima"/>
              </a:rPr>
            </a:br>
            <a:r>
              <a:rPr lang="en-US" sz="2160">
                <a:latin typeface="Optima"/>
              </a:rPr>
              <a:t>lose H</a:t>
            </a:r>
            <a:r>
              <a:rPr lang="en-US" sz="2160" baseline="32000">
                <a:latin typeface="Optima"/>
              </a:rPr>
              <a:t>+</a:t>
            </a:r>
            <a:r>
              <a:rPr lang="en-US" sz="2160">
                <a:latin typeface="Optima"/>
              </a:rPr>
              <a:t>, ligand trans to deprotonated ligand is more likely to be </a:t>
            </a:r>
            <a:br>
              <a:rPr lang="en-US" sz="2160">
                <a:latin typeface="Optima"/>
              </a:rPr>
            </a:br>
            <a:r>
              <a:rPr lang="en-US" sz="2160">
                <a:latin typeface="Optima"/>
              </a:rPr>
              <a:t>lost.</a:t>
            </a:r>
          </a:p>
          <a:p>
            <a:pPr eaLnBrk="1" hangingPunct="1"/>
            <a:endParaRPr lang="en-US" sz="2520"/>
          </a:p>
        </p:txBody>
      </p:sp>
      <p:sp>
        <p:nvSpPr>
          <p:cNvPr id="3" name="TextBox 2"/>
          <p:cNvSpPr txBox="1"/>
          <p:nvPr/>
        </p:nvSpPr>
        <p:spPr>
          <a:xfrm>
            <a:off x="1775461" y="205740"/>
            <a:ext cx="4783489" cy="5909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40" dirty="0">
                <a:latin typeface="+mj-lt"/>
                <a:ea typeface="ヒラギノ明朝 ProN W3" charset="0"/>
                <a:cs typeface="ヒラギノ明朝 ProN W3" charset="0"/>
                <a:sym typeface="Times" charset="0"/>
              </a:rPr>
              <a:t>Conjugate Base Mechanism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1649731" y="2537460"/>
            <a:ext cx="7611379" cy="228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r>
              <a:rPr lang="en-US" sz="2520">
                <a:latin typeface="Optima"/>
              </a:rPr>
              <a:t>[Co(NH</a:t>
            </a:r>
            <a:r>
              <a:rPr lang="en-US" sz="2520" baseline="-25000">
                <a:latin typeface="Optima"/>
              </a:rPr>
              <a:t>3</a:t>
            </a:r>
            <a:r>
              <a:rPr lang="en-US" sz="2520">
                <a:latin typeface="Optima"/>
              </a:rPr>
              <a:t>)</a:t>
            </a:r>
            <a:r>
              <a:rPr lang="en-US" sz="2520" baseline="-25000">
                <a:latin typeface="Optima"/>
              </a:rPr>
              <a:t>5</a:t>
            </a:r>
            <a:r>
              <a:rPr lang="en-US" sz="2520">
                <a:latin typeface="Optima"/>
              </a:rPr>
              <a:t>X]</a:t>
            </a:r>
            <a:r>
              <a:rPr lang="en-US" sz="2520" baseline="30000">
                <a:latin typeface="Optima"/>
              </a:rPr>
              <a:t>2+</a:t>
            </a:r>
            <a:r>
              <a:rPr lang="en-US" sz="2520">
                <a:latin typeface="Optima"/>
              </a:rPr>
              <a:t> + OH</a:t>
            </a:r>
            <a:r>
              <a:rPr lang="en-US" sz="2520" baseline="30000">
                <a:latin typeface="Optima"/>
              </a:rPr>
              <a:t>-</a:t>
            </a:r>
            <a:r>
              <a:rPr lang="en-US" sz="2520">
                <a:latin typeface="Optima"/>
              </a:rPr>
              <a:t>  ↔ [Co(NH</a:t>
            </a:r>
            <a:r>
              <a:rPr lang="en-US" sz="2520" baseline="-25000">
                <a:latin typeface="Optima"/>
              </a:rPr>
              <a:t>3</a:t>
            </a:r>
            <a:r>
              <a:rPr lang="en-US" sz="2520">
                <a:latin typeface="Optima"/>
              </a:rPr>
              <a:t>)</a:t>
            </a:r>
            <a:r>
              <a:rPr lang="en-US" sz="2520" baseline="-25000">
                <a:latin typeface="Optima"/>
              </a:rPr>
              <a:t>4</a:t>
            </a:r>
            <a:r>
              <a:rPr lang="en-US" sz="2520">
                <a:latin typeface="Optima"/>
              </a:rPr>
              <a:t>(NH</a:t>
            </a:r>
            <a:r>
              <a:rPr lang="en-US" sz="2520" baseline="-25000">
                <a:latin typeface="Optima"/>
              </a:rPr>
              <a:t>2</a:t>
            </a:r>
            <a:r>
              <a:rPr lang="en-US" sz="2520">
                <a:latin typeface="Optima"/>
              </a:rPr>
              <a:t>)X]</a:t>
            </a:r>
            <a:r>
              <a:rPr lang="en-US" sz="2520" baseline="30000">
                <a:latin typeface="Optima"/>
              </a:rPr>
              <a:t>+</a:t>
            </a:r>
            <a:r>
              <a:rPr lang="en-US" sz="2520">
                <a:latin typeface="Optima"/>
              </a:rPr>
              <a:t> + H</a:t>
            </a:r>
            <a:r>
              <a:rPr lang="en-US" sz="2520" baseline="-25000">
                <a:latin typeface="Optima"/>
              </a:rPr>
              <a:t>2</a:t>
            </a:r>
            <a:r>
              <a:rPr lang="en-US" sz="2520">
                <a:latin typeface="Optima"/>
              </a:rPr>
              <a:t>O   (equil)</a:t>
            </a:r>
          </a:p>
          <a:p>
            <a:pPr eaLnBrk="1" hangingPunct="1"/>
            <a:endParaRPr lang="en-US" sz="2520">
              <a:latin typeface="Optima"/>
            </a:endParaRPr>
          </a:p>
          <a:p>
            <a:pPr eaLnBrk="1" hangingPunct="1"/>
            <a:r>
              <a:rPr lang="en-US" sz="2520">
                <a:latin typeface="Optima"/>
              </a:rPr>
              <a:t>[Co(NH</a:t>
            </a:r>
            <a:r>
              <a:rPr lang="en-US" sz="2520" baseline="-25000">
                <a:latin typeface="Optima"/>
              </a:rPr>
              <a:t>3</a:t>
            </a:r>
            <a:r>
              <a:rPr lang="en-US" sz="2520">
                <a:latin typeface="Optima"/>
              </a:rPr>
              <a:t>)</a:t>
            </a:r>
            <a:r>
              <a:rPr lang="en-US" sz="2520" baseline="-25000">
                <a:latin typeface="Optima"/>
              </a:rPr>
              <a:t>4</a:t>
            </a:r>
            <a:r>
              <a:rPr lang="en-US" sz="2520">
                <a:latin typeface="Optima"/>
              </a:rPr>
              <a:t>(NH</a:t>
            </a:r>
            <a:r>
              <a:rPr lang="en-US" sz="2520" baseline="-25000">
                <a:latin typeface="Optima"/>
              </a:rPr>
              <a:t>2</a:t>
            </a:r>
            <a:r>
              <a:rPr lang="en-US" sz="2520">
                <a:latin typeface="Optima"/>
              </a:rPr>
              <a:t>)X]</a:t>
            </a:r>
            <a:r>
              <a:rPr lang="en-US" sz="2520" baseline="30000">
                <a:latin typeface="Optima"/>
              </a:rPr>
              <a:t>+</a:t>
            </a:r>
            <a:r>
              <a:rPr lang="en-US" sz="2520">
                <a:latin typeface="Optima"/>
              </a:rPr>
              <a:t> </a:t>
            </a:r>
            <a:r>
              <a:rPr lang="en-US" sz="2520">
                <a:latin typeface="Optima"/>
                <a:sym typeface="Wingdings" pitchFamily="2" charset="2"/>
              </a:rPr>
              <a:t> </a:t>
            </a:r>
            <a:r>
              <a:rPr lang="en-US" sz="2520">
                <a:latin typeface="Optima"/>
              </a:rPr>
              <a:t>[Co(NH</a:t>
            </a:r>
            <a:r>
              <a:rPr lang="en-US" sz="2520" baseline="-25000">
                <a:latin typeface="Optima"/>
              </a:rPr>
              <a:t>3</a:t>
            </a:r>
            <a:r>
              <a:rPr lang="en-US" sz="2520">
                <a:latin typeface="Optima"/>
              </a:rPr>
              <a:t>)</a:t>
            </a:r>
            <a:r>
              <a:rPr lang="en-US" sz="2520" baseline="-25000">
                <a:latin typeface="Optima"/>
              </a:rPr>
              <a:t>4</a:t>
            </a:r>
            <a:r>
              <a:rPr lang="en-US" sz="2520">
                <a:latin typeface="Optima"/>
              </a:rPr>
              <a:t>(NH</a:t>
            </a:r>
            <a:r>
              <a:rPr lang="en-US" sz="2520" baseline="-25000">
                <a:latin typeface="Optima"/>
              </a:rPr>
              <a:t>2</a:t>
            </a:r>
            <a:r>
              <a:rPr lang="en-US" sz="2520">
                <a:latin typeface="Optima"/>
              </a:rPr>
              <a:t>)]</a:t>
            </a:r>
            <a:r>
              <a:rPr lang="en-US" sz="2520" baseline="30000">
                <a:latin typeface="Optima"/>
              </a:rPr>
              <a:t>2+</a:t>
            </a:r>
            <a:r>
              <a:rPr lang="en-US" sz="2520">
                <a:latin typeface="Optima"/>
              </a:rPr>
              <a:t> + X</a:t>
            </a:r>
            <a:r>
              <a:rPr lang="en-US" sz="2520" baseline="30000">
                <a:latin typeface="Optima"/>
              </a:rPr>
              <a:t>-</a:t>
            </a:r>
            <a:r>
              <a:rPr lang="en-US" sz="2520">
                <a:latin typeface="Optima"/>
              </a:rPr>
              <a:t>  (slow)</a:t>
            </a:r>
          </a:p>
          <a:p>
            <a:pPr eaLnBrk="1" hangingPunct="1"/>
            <a:endParaRPr lang="en-US" sz="2520">
              <a:latin typeface="Optima"/>
            </a:endParaRPr>
          </a:p>
          <a:p>
            <a:pPr eaLnBrk="1" hangingPunct="1"/>
            <a:r>
              <a:rPr lang="en-US" sz="2520">
                <a:latin typeface="Optima"/>
              </a:rPr>
              <a:t>[Co(NH</a:t>
            </a:r>
            <a:r>
              <a:rPr lang="en-US" sz="2520" baseline="-25000">
                <a:latin typeface="Optima"/>
              </a:rPr>
              <a:t>3</a:t>
            </a:r>
            <a:r>
              <a:rPr lang="en-US" sz="2520">
                <a:latin typeface="Optima"/>
              </a:rPr>
              <a:t>)</a:t>
            </a:r>
            <a:r>
              <a:rPr lang="en-US" sz="2520" baseline="-25000">
                <a:latin typeface="Optima"/>
              </a:rPr>
              <a:t>4</a:t>
            </a:r>
            <a:r>
              <a:rPr lang="en-US" sz="2520">
                <a:latin typeface="Optima"/>
              </a:rPr>
              <a:t>(NH</a:t>
            </a:r>
            <a:r>
              <a:rPr lang="en-US" sz="2520" baseline="-25000">
                <a:latin typeface="Optima"/>
              </a:rPr>
              <a:t>2</a:t>
            </a:r>
            <a:r>
              <a:rPr lang="en-US" sz="2520">
                <a:latin typeface="Optima"/>
              </a:rPr>
              <a:t>)]</a:t>
            </a:r>
            <a:r>
              <a:rPr lang="en-US" sz="2520" baseline="30000">
                <a:latin typeface="Optima"/>
              </a:rPr>
              <a:t>2+</a:t>
            </a:r>
            <a:r>
              <a:rPr lang="en-US" sz="2520">
                <a:latin typeface="Optima"/>
              </a:rPr>
              <a:t> + H</a:t>
            </a:r>
            <a:r>
              <a:rPr lang="en-US" sz="2520" baseline="-25000">
                <a:latin typeface="Optima"/>
              </a:rPr>
              <a:t>2</a:t>
            </a:r>
            <a:r>
              <a:rPr lang="en-US" sz="2520">
                <a:latin typeface="Optima"/>
              </a:rPr>
              <a:t>O </a:t>
            </a:r>
            <a:r>
              <a:rPr lang="en-US" sz="2520">
                <a:latin typeface="Optima"/>
                <a:sym typeface="Wingdings" pitchFamily="2" charset="2"/>
              </a:rPr>
              <a:t> </a:t>
            </a:r>
            <a:r>
              <a:rPr lang="en-US" sz="2520">
                <a:latin typeface="Optima"/>
              </a:rPr>
              <a:t>[Co(NH</a:t>
            </a:r>
            <a:r>
              <a:rPr lang="en-US" sz="2520" baseline="-25000">
                <a:latin typeface="Optima"/>
              </a:rPr>
              <a:t>3</a:t>
            </a:r>
            <a:r>
              <a:rPr lang="en-US" sz="2520">
                <a:latin typeface="Optima"/>
              </a:rPr>
              <a:t>)</a:t>
            </a:r>
            <a:r>
              <a:rPr lang="en-US" sz="2520" baseline="-25000">
                <a:latin typeface="Optima"/>
              </a:rPr>
              <a:t>5</a:t>
            </a:r>
            <a:r>
              <a:rPr lang="en-US" sz="2520">
                <a:latin typeface="Optima"/>
              </a:rPr>
              <a:t>H</a:t>
            </a:r>
            <a:r>
              <a:rPr lang="en-US" sz="2520" baseline="-25000">
                <a:latin typeface="Optima"/>
              </a:rPr>
              <a:t>2</a:t>
            </a:r>
            <a:r>
              <a:rPr lang="en-US" sz="2520">
                <a:latin typeface="Optima"/>
              </a:rPr>
              <a:t>O]</a:t>
            </a:r>
            <a:r>
              <a:rPr lang="en-US" sz="2520" baseline="30000">
                <a:latin typeface="Optima"/>
              </a:rPr>
              <a:t>2+</a:t>
            </a:r>
            <a:r>
              <a:rPr lang="en-US" sz="2520">
                <a:latin typeface="Optima"/>
              </a:rPr>
              <a:t> (fast)</a:t>
            </a:r>
          </a:p>
          <a:p>
            <a:pPr eaLnBrk="1" hangingPunct="1"/>
            <a:endParaRPr lang="en-US" sz="2520" baseline="300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0AA4B93-57CF-415E-80D9-85ED3CA5979B}"/>
                  </a:ext>
                </a:extLst>
              </p14:cNvPr>
              <p14:cNvContentPartPr/>
              <p14:nvPr/>
            </p14:nvContentPartPr>
            <p14:xfrm>
              <a:off x="1846236" y="724056"/>
              <a:ext cx="4371120" cy="165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0AA4B93-57CF-415E-80D9-85ED3CA597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37236" y="715056"/>
                <a:ext cx="438876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73441FC-6568-44D7-A2F1-308552FA9433}"/>
                  </a:ext>
                </a:extLst>
              </p14:cNvPr>
              <p14:cNvContentPartPr/>
              <p14:nvPr/>
            </p14:nvContentPartPr>
            <p14:xfrm>
              <a:off x="7804596" y="427776"/>
              <a:ext cx="179640" cy="334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73441FC-6568-44D7-A2F1-308552FA94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95956" y="418776"/>
                <a:ext cx="19728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1C9E0B7-720D-4233-A2FE-BEE7D1545E25}"/>
                  </a:ext>
                </a:extLst>
              </p14:cNvPr>
              <p14:cNvContentPartPr/>
              <p14:nvPr/>
            </p14:nvContentPartPr>
            <p14:xfrm>
              <a:off x="7184676" y="536856"/>
              <a:ext cx="275040" cy="252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1C9E0B7-720D-4233-A2FE-BEE7D1545E2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76036" y="527843"/>
                <a:ext cx="292680" cy="270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A0DADB2-6498-421C-B5F8-A5E4DA698710}"/>
                  </a:ext>
                </a:extLst>
              </p14:cNvPr>
              <p14:cNvContentPartPr/>
              <p14:nvPr/>
            </p14:nvContentPartPr>
            <p14:xfrm>
              <a:off x="2231436" y="1530456"/>
              <a:ext cx="374040" cy="61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A0DADB2-6498-421C-B5F8-A5E4DA69871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22436" y="1521456"/>
                <a:ext cx="39168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8A188AB-1819-47E2-8A8A-EC57D906EE68}"/>
                  </a:ext>
                </a:extLst>
              </p14:cNvPr>
              <p14:cNvContentPartPr/>
              <p14:nvPr/>
            </p14:nvContentPartPr>
            <p14:xfrm>
              <a:off x="3444636" y="1490856"/>
              <a:ext cx="4881960" cy="154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8A188AB-1819-47E2-8A8A-EC57D906EE6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35636" y="1482216"/>
                <a:ext cx="48996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E1A8E62-B4B5-4289-A2B6-E279A984065F}"/>
                  </a:ext>
                </a:extLst>
              </p14:cNvPr>
              <p14:cNvContentPartPr/>
              <p14:nvPr/>
            </p14:nvContentPartPr>
            <p14:xfrm>
              <a:off x="1801236" y="1856256"/>
              <a:ext cx="616320" cy="120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E1A8E62-B4B5-4289-A2B6-E279A984065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92596" y="1847256"/>
                <a:ext cx="63396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BBA591C-CF5C-4807-B630-4046BA11C1C9}"/>
                  </a:ext>
                </a:extLst>
              </p14:cNvPr>
              <p14:cNvContentPartPr/>
              <p14:nvPr/>
            </p14:nvContentPartPr>
            <p14:xfrm>
              <a:off x="1064676" y="2271336"/>
              <a:ext cx="539640" cy="2142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BBA591C-CF5C-4807-B630-4046BA11C1C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55676" y="2262336"/>
                <a:ext cx="557280" cy="2160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706880" y="822961"/>
            <a:ext cx="8815234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r>
              <a:rPr lang="en-US" sz="2520"/>
              <a:t>Conjugate base mechanism:  complexes with NR</a:t>
            </a:r>
            <a:r>
              <a:rPr lang="en-US" sz="2520" baseline="-6000"/>
              <a:t>3</a:t>
            </a:r>
            <a:r>
              <a:rPr lang="en-US" sz="2520"/>
              <a:t> or H</a:t>
            </a:r>
            <a:r>
              <a:rPr lang="en-US" sz="2520" baseline="-6000"/>
              <a:t>2</a:t>
            </a:r>
            <a:r>
              <a:rPr lang="en-US" sz="2520"/>
              <a:t>O ligands, </a:t>
            </a:r>
            <a:br>
              <a:rPr lang="en-US" sz="2520"/>
            </a:br>
            <a:r>
              <a:rPr lang="en-US" sz="2520"/>
              <a:t>lose H</a:t>
            </a:r>
            <a:r>
              <a:rPr lang="en-US" sz="2520" baseline="32000"/>
              <a:t>+</a:t>
            </a:r>
            <a:r>
              <a:rPr lang="en-US" sz="2520"/>
              <a:t>, ligand trans to deprotonated ligand is more likely to be </a:t>
            </a:r>
            <a:br>
              <a:rPr lang="en-US" sz="2520"/>
            </a:br>
            <a:r>
              <a:rPr lang="en-US" sz="2520"/>
              <a:t>lost.</a:t>
            </a:r>
          </a:p>
          <a:p>
            <a:pPr eaLnBrk="1" hangingPunct="1"/>
            <a:endParaRPr lang="en-US" sz="2520"/>
          </a:p>
        </p:txBody>
      </p:sp>
      <p:sp>
        <p:nvSpPr>
          <p:cNvPr id="3" name="TextBox 2"/>
          <p:cNvSpPr txBox="1"/>
          <p:nvPr/>
        </p:nvSpPr>
        <p:spPr>
          <a:xfrm>
            <a:off x="1775461" y="205740"/>
            <a:ext cx="4783489" cy="5909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40" dirty="0">
                <a:latin typeface="+mj-lt"/>
                <a:ea typeface="ヒラギノ明朝 ProN W3" charset="0"/>
                <a:cs typeface="ヒラギノ明朝 ProN W3" charset="0"/>
                <a:sym typeface="Times" charset="0"/>
              </a:rPr>
              <a:t>Conjugate Base Mechanism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224" y="2098089"/>
            <a:ext cx="8039576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209" y="3812589"/>
            <a:ext cx="8091011" cy="294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6EAD097-3A2A-4740-B93C-D771458EA053}"/>
                  </a:ext>
                </a:extLst>
              </p14:cNvPr>
              <p14:cNvContentPartPr/>
              <p14:nvPr/>
            </p14:nvContentPartPr>
            <p14:xfrm>
              <a:off x="2374356" y="2383296"/>
              <a:ext cx="1023120" cy="709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6EAD097-3A2A-4740-B93C-D771458EA0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65716" y="2374296"/>
                <a:ext cx="1040760" cy="72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5A1EE5F-B0C0-4097-B655-6A9F8AF54CA9}"/>
                  </a:ext>
                </a:extLst>
              </p14:cNvPr>
              <p14:cNvContentPartPr/>
              <p14:nvPr/>
            </p14:nvContentPartPr>
            <p14:xfrm>
              <a:off x="732036" y="2600736"/>
              <a:ext cx="566640" cy="344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5A1EE5F-B0C0-4097-B655-6A9F8AF54CA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3396" y="2591745"/>
                <a:ext cx="584280" cy="362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E7E947B-7A48-4CD4-8194-70054D98D0E1}"/>
                  </a:ext>
                </a:extLst>
              </p14:cNvPr>
              <p14:cNvContentPartPr/>
              <p14:nvPr/>
            </p14:nvContentPartPr>
            <p14:xfrm>
              <a:off x="2095356" y="2383656"/>
              <a:ext cx="389880" cy="267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E7E947B-7A48-4CD4-8194-70054D98D0E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86356" y="2374656"/>
                <a:ext cx="40752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3E996B7-58E4-4830-ABAF-D0C548083BD5}"/>
                  </a:ext>
                </a:extLst>
              </p14:cNvPr>
              <p14:cNvContentPartPr/>
              <p14:nvPr/>
            </p14:nvContentPartPr>
            <p14:xfrm>
              <a:off x="4501956" y="2598936"/>
              <a:ext cx="178560" cy="58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3E996B7-58E4-4830-ABAF-D0C548083BD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92956" y="2590296"/>
                <a:ext cx="1962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CA16D77-D8F9-4E47-8489-A279E2CDBFD3}"/>
                  </a:ext>
                </a:extLst>
              </p14:cNvPr>
              <p14:cNvContentPartPr/>
              <p14:nvPr/>
            </p14:nvContentPartPr>
            <p14:xfrm>
              <a:off x="4753956" y="2550336"/>
              <a:ext cx="230040" cy="188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CA16D77-D8F9-4E47-8489-A279E2CDBFD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45316" y="2541696"/>
                <a:ext cx="2476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417E688-7752-4724-AD36-08F83590499D}"/>
                  </a:ext>
                </a:extLst>
              </p14:cNvPr>
              <p14:cNvContentPartPr/>
              <p14:nvPr/>
            </p14:nvContentPartPr>
            <p14:xfrm>
              <a:off x="5017836" y="2664096"/>
              <a:ext cx="589680" cy="493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417E688-7752-4724-AD36-08F83590499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09196" y="2655456"/>
                <a:ext cx="60732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564" name="Ink 23563">
                <a:extLst>
                  <a:ext uri="{FF2B5EF4-FFF2-40B4-BE49-F238E27FC236}">
                    <a16:creationId xmlns:a16="http://schemas.microsoft.com/office/drawing/2014/main" id="{3EF50703-9419-49B9-A4EE-7C883C2F1C65}"/>
                  </a:ext>
                </a:extLst>
              </p14:cNvPr>
              <p14:cNvContentPartPr/>
              <p14:nvPr/>
            </p14:nvContentPartPr>
            <p14:xfrm>
              <a:off x="4108836" y="1564656"/>
              <a:ext cx="2222280" cy="872280"/>
            </p14:xfrm>
          </p:contentPart>
        </mc:Choice>
        <mc:Fallback xmlns="">
          <p:pic>
            <p:nvPicPr>
              <p:cNvPr id="23564" name="Ink 23563">
                <a:extLst>
                  <a:ext uri="{FF2B5EF4-FFF2-40B4-BE49-F238E27FC236}">
                    <a16:creationId xmlns:a16="http://schemas.microsoft.com/office/drawing/2014/main" id="{3EF50703-9419-49B9-A4EE-7C883C2F1C6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99837" y="1556016"/>
                <a:ext cx="2239917" cy="88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575" name="Ink 23574">
                <a:extLst>
                  <a:ext uri="{FF2B5EF4-FFF2-40B4-BE49-F238E27FC236}">
                    <a16:creationId xmlns:a16="http://schemas.microsoft.com/office/drawing/2014/main" id="{6EACE73E-09C9-4F8F-8BB2-9AB88E5F36CF}"/>
                  </a:ext>
                </a:extLst>
              </p14:cNvPr>
              <p14:cNvContentPartPr/>
              <p14:nvPr/>
            </p14:nvContentPartPr>
            <p14:xfrm>
              <a:off x="5348316" y="3107616"/>
              <a:ext cx="2010240" cy="617760"/>
            </p14:xfrm>
          </p:contentPart>
        </mc:Choice>
        <mc:Fallback xmlns="">
          <p:pic>
            <p:nvPicPr>
              <p:cNvPr id="23575" name="Ink 23574">
                <a:extLst>
                  <a:ext uri="{FF2B5EF4-FFF2-40B4-BE49-F238E27FC236}">
                    <a16:creationId xmlns:a16="http://schemas.microsoft.com/office/drawing/2014/main" id="{6EACE73E-09C9-4F8F-8BB2-9AB88E5F36C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39316" y="3098616"/>
                <a:ext cx="2027880" cy="63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576" name="Ink 23575">
                <a:extLst>
                  <a:ext uri="{FF2B5EF4-FFF2-40B4-BE49-F238E27FC236}">
                    <a16:creationId xmlns:a16="http://schemas.microsoft.com/office/drawing/2014/main" id="{D6287C23-C8A0-46BC-A349-A11A2EF14478}"/>
                  </a:ext>
                </a:extLst>
              </p14:cNvPr>
              <p14:cNvContentPartPr/>
              <p14:nvPr/>
            </p14:nvContentPartPr>
            <p14:xfrm>
              <a:off x="812676" y="3428736"/>
              <a:ext cx="9746280" cy="507240"/>
            </p14:xfrm>
          </p:contentPart>
        </mc:Choice>
        <mc:Fallback xmlns="">
          <p:pic>
            <p:nvPicPr>
              <p:cNvPr id="23576" name="Ink 23575">
                <a:extLst>
                  <a:ext uri="{FF2B5EF4-FFF2-40B4-BE49-F238E27FC236}">
                    <a16:creationId xmlns:a16="http://schemas.microsoft.com/office/drawing/2014/main" id="{D6287C23-C8A0-46BC-A349-A11A2EF1447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04036" y="3420096"/>
                <a:ext cx="9763920" cy="5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577" name="Ink 23576">
                <a:extLst>
                  <a:ext uri="{FF2B5EF4-FFF2-40B4-BE49-F238E27FC236}">
                    <a16:creationId xmlns:a16="http://schemas.microsoft.com/office/drawing/2014/main" id="{9409F270-BF86-460C-8627-EA78E4627C0D}"/>
                  </a:ext>
                </a:extLst>
              </p14:cNvPr>
              <p14:cNvContentPartPr/>
              <p14:nvPr/>
            </p14:nvContentPartPr>
            <p14:xfrm>
              <a:off x="2048196" y="4051176"/>
              <a:ext cx="656280" cy="413640"/>
            </p14:xfrm>
          </p:contentPart>
        </mc:Choice>
        <mc:Fallback xmlns="">
          <p:pic>
            <p:nvPicPr>
              <p:cNvPr id="23577" name="Ink 23576">
                <a:extLst>
                  <a:ext uri="{FF2B5EF4-FFF2-40B4-BE49-F238E27FC236}">
                    <a16:creationId xmlns:a16="http://schemas.microsoft.com/office/drawing/2014/main" id="{9409F270-BF86-460C-8627-EA78E4627C0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039196" y="4042536"/>
                <a:ext cx="67392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578" name="Ink 23577">
                <a:extLst>
                  <a:ext uri="{FF2B5EF4-FFF2-40B4-BE49-F238E27FC236}">
                    <a16:creationId xmlns:a16="http://schemas.microsoft.com/office/drawing/2014/main" id="{AD9F152F-7241-4E67-BC39-BDD57FF3A27E}"/>
                  </a:ext>
                </a:extLst>
              </p14:cNvPr>
              <p14:cNvContentPartPr/>
              <p14:nvPr/>
            </p14:nvContentPartPr>
            <p14:xfrm>
              <a:off x="1671996" y="1731696"/>
              <a:ext cx="415440" cy="702720"/>
            </p14:xfrm>
          </p:contentPart>
        </mc:Choice>
        <mc:Fallback xmlns="">
          <p:pic>
            <p:nvPicPr>
              <p:cNvPr id="23578" name="Ink 23577">
                <a:extLst>
                  <a:ext uri="{FF2B5EF4-FFF2-40B4-BE49-F238E27FC236}">
                    <a16:creationId xmlns:a16="http://schemas.microsoft.com/office/drawing/2014/main" id="{AD9F152F-7241-4E67-BC39-BDD57FF3A27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662996" y="1722696"/>
                <a:ext cx="433080" cy="72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581" name="Ink 23580">
                <a:extLst>
                  <a:ext uri="{FF2B5EF4-FFF2-40B4-BE49-F238E27FC236}">
                    <a16:creationId xmlns:a16="http://schemas.microsoft.com/office/drawing/2014/main" id="{B287955F-3914-4C26-B397-22AC602E949B}"/>
                  </a:ext>
                </a:extLst>
              </p14:cNvPr>
              <p14:cNvContentPartPr/>
              <p14:nvPr/>
            </p14:nvContentPartPr>
            <p14:xfrm>
              <a:off x="1253676" y="4288056"/>
              <a:ext cx="574920" cy="602640"/>
            </p14:xfrm>
          </p:contentPart>
        </mc:Choice>
        <mc:Fallback xmlns="">
          <p:pic>
            <p:nvPicPr>
              <p:cNvPr id="23581" name="Ink 23580">
                <a:extLst>
                  <a:ext uri="{FF2B5EF4-FFF2-40B4-BE49-F238E27FC236}">
                    <a16:creationId xmlns:a16="http://schemas.microsoft.com/office/drawing/2014/main" id="{B287955F-3914-4C26-B397-22AC602E949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245036" y="4279056"/>
                <a:ext cx="592560" cy="62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582" name="Ink 23581">
                <a:extLst>
                  <a:ext uri="{FF2B5EF4-FFF2-40B4-BE49-F238E27FC236}">
                    <a16:creationId xmlns:a16="http://schemas.microsoft.com/office/drawing/2014/main" id="{D39C0191-1007-4F5C-AC1B-711E8ADCA62E}"/>
                  </a:ext>
                </a:extLst>
              </p14:cNvPr>
              <p14:cNvContentPartPr/>
              <p14:nvPr/>
            </p14:nvContentPartPr>
            <p14:xfrm>
              <a:off x="415956" y="4404336"/>
              <a:ext cx="672120" cy="254160"/>
            </p14:xfrm>
          </p:contentPart>
        </mc:Choice>
        <mc:Fallback xmlns="">
          <p:pic>
            <p:nvPicPr>
              <p:cNvPr id="23582" name="Ink 23581">
                <a:extLst>
                  <a:ext uri="{FF2B5EF4-FFF2-40B4-BE49-F238E27FC236}">
                    <a16:creationId xmlns:a16="http://schemas.microsoft.com/office/drawing/2014/main" id="{D39C0191-1007-4F5C-AC1B-711E8ADCA62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06956" y="4395696"/>
                <a:ext cx="6897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583" name="Ink 23582">
                <a:extLst>
                  <a:ext uri="{FF2B5EF4-FFF2-40B4-BE49-F238E27FC236}">
                    <a16:creationId xmlns:a16="http://schemas.microsoft.com/office/drawing/2014/main" id="{6B6FC5CD-8065-4A20-B24C-BCDE2648D2D8}"/>
                  </a:ext>
                </a:extLst>
              </p14:cNvPr>
              <p14:cNvContentPartPr/>
              <p14:nvPr/>
            </p14:nvContentPartPr>
            <p14:xfrm>
              <a:off x="456996" y="4366176"/>
              <a:ext cx="813240" cy="416160"/>
            </p14:xfrm>
          </p:contentPart>
        </mc:Choice>
        <mc:Fallback xmlns="">
          <p:pic>
            <p:nvPicPr>
              <p:cNvPr id="23583" name="Ink 23582">
                <a:extLst>
                  <a:ext uri="{FF2B5EF4-FFF2-40B4-BE49-F238E27FC236}">
                    <a16:creationId xmlns:a16="http://schemas.microsoft.com/office/drawing/2014/main" id="{6B6FC5CD-8065-4A20-B24C-BCDE2648D2D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47996" y="4357536"/>
                <a:ext cx="83088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584" name="Ink 23583">
                <a:extLst>
                  <a:ext uri="{FF2B5EF4-FFF2-40B4-BE49-F238E27FC236}">
                    <a16:creationId xmlns:a16="http://schemas.microsoft.com/office/drawing/2014/main" id="{215DD500-D3A2-4279-903E-FFE8009D44CE}"/>
                  </a:ext>
                </a:extLst>
              </p14:cNvPr>
              <p14:cNvContentPartPr/>
              <p14:nvPr/>
            </p14:nvContentPartPr>
            <p14:xfrm>
              <a:off x="318036" y="3648336"/>
              <a:ext cx="574200" cy="1541520"/>
            </p14:xfrm>
          </p:contentPart>
        </mc:Choice>
        <mc:Fallback xmlns="">
          <p:pic>
            <p:nvPicPr>
              <p:cNvPr id="23584" name="Ink 23583">
                <a:extLst>
                  <a:ext uri="{FF2B5EF4-FFF2-40B4-BE49-F238E27FC236}">
                    <a16:creationId xmlns:a16="http://schemas.microsoft.com/office/drawing/2014/main" id="{215DD500-D3A2-4279-903E-FFE8009D44C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09396" y="3639336"/>
                <a:ext cx="591840" cy="1559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209800" y="342900"/>
            <a:ext cx="7770972" cy="1097280"/>
          </a:xfrm>
        </p:spPr>
        <p:txBody>
          <a:bodyPr>
            <a:normAutofit fontScale="90000"/>
          </a:bodyPr>
          <a:lstStyle/>
          <a:p>
            <a:r>
              <a:rPr lang="en-US" b="0"/>
              <a:t>Reaction Modeling using </a:t>
            </a:r>
            <a:br>
              <a:rPr lang="en-US" b="0"/>
            </a:br>
            <a:r>
              <a:rPr lang="en-US" b="0"/>
              <a:t>Excel Programming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F1EF90B-46C9-45EA-97C2-A7A1F724625D}"/>
                  </a:ext>
                </a:extLst>
              </p14:cNvPr>
              <p14:cNvContentPartPr/>
              <p14:nvPr/>
            </p14:nvContentPartPr>
            <p14:xfrm>
              <a:off x="2384076" y="420546"/>
              <a:ext cx="4647240" cy="838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F1EF90B-46C9-45EA-97C2-A7A1F72462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5436" y="411906"/>
                <a:ext cx="4664880" cy="85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966A0A2-9D30-4763-A33E-5690BE95ED0E}"/>
                  </a:ext>
                </a:extLst>
              </p14:cNvPr>
              <p14:cNvContentPartPr/>
              <p14:nvPr/>
            </p14:nvContentPartPr>
            <p14:xfrm>
              <a:off x="3479556" y="2967186"/>
              <a:ext cx="636480" cy="587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966A0A2-9D30-4763-A33E-5690BE95ED0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70556" y="2958180"/>
                <a:ext cx="654120" cy="605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35C5F57-46F1-43D1-ADA0-B456837705B9}"/>
                  </a:ext>
                </a:extLst>
              </p14:cNvPr>
              <p14:cNvContentPartPr/>
              <p14:nvPr/>
            </p14:nvContentPartPr>
            <p14:xfrm>
              <a:off x="3030246" y="2643756"/>
              <a:ext cx="1522440" cy="1080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35C5F57-46F1-43D1-ADA0-B456837705B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21606" y="2634759"/>
                <a:ext cx="1540080" cy="1097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99BEA88-ECD5-4C2D-8B45-B83E9E88C93F}"/>
                  </a:ext>
                </a:extLst>
              </p14:cNvPr>
              <p14:cNvContentPartPr/>
              <p14:nvPr/>
            </p14:nvContentPartPr>
            <p14:xfrm>
              <a:off x="2657286" y="2247756"/>
              <a:ext cx="2159640" cy="1638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99BEA88-ECD5-4C2D-8B45-B83E9E88C93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48286" y="2239116"/>
                <a:ext cx="2177280" cy="16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62F6633-0577-4ED8-A117-2D109648816F}"/>
                  </a:ext>
                </a:extLst>
              </p14:cNvPr>
              <p14:cNvContentPartPr/>
              <p14:nvPr/>
            </p14:nvContentPartPr>
            <p14:xfrm>
              <a:off x="1436526" y="2610276"/>
              <a:ext cx="567000" cy="5734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62F6633-0577-4ED8-A117-2D109648816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27886" y="2601636"/>
                <a:ext cx="584640" cy="5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FE7FC22-121D-46A0-8AF9-28ED80A10722}"/>
                  </a:ext>
                </a:extLst>
              </p14:cNvPr>
              <p14:cNvContentPartPr/>
              <p14:nvPr/>
            </p14:nvContentPartPr>
            <p14:xfrm>
              <a:off x="5451246" y="3279156"/>
              <a:ext cx="977760" cy="181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FE7FC22-121D-46A0-8AF9-28ED80A1072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42606" y="3270156"/>
                <a:ext cx="99540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584" name="Ink 24583">
                <a:extLst>
                  <a:ext uri="{FF2B5EF4-FFF2-40B4-BE49-F238E27FC236}">
                    <a16:creationId xmlns:a16="http://schemas.microsoft.com/office/drawing/2014/main" id="{8DAA1866-2FA4-455D-A4F5-E7E5099D921E}"/>
                  </a:ext>
                </a:extLst>
              </p14:cNvPr>
              <p14:cNvContentPartPr/>
              <p14:nvPr/>
            </p14:nvContentPartPr>
            <p14:xfrm>
              <a:off x="6734286" y="2359356"/>
              <a:ext cx="2045160" cy="1823760"/>
            </p14:xfrm>
          </p:contentPart>
        </mc:Choice>
        <mc:Fallback xmlns="">
          <p:pic>
            <p:nvPicPr>
              <p:cNvPr id="24584" name="Ink 24583">
                <a:extLst>
                  <a:ext uri="{FF2B5EF4-FFF2-40B4-BE49-F238E27FC236}">
                    <a16:creationId xmlns:a16="http://schemas.microsoft.com/office/drawing/2014/main" id="{8DAA1866-2FA4-455D-A4F5-E7E5099D921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725286" y="2350356"/>
                <a:ext cx="2062800" cy="18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596" name="Ink 24595">
                <a:extLst>
                  <a:ext uri="{FF2B5EF4-FFF2-40B4-BE49-F238E27FC236}">
                    <a16:creationId xmlns:a16="http://schemas.microsoft.com/office/drawing/2014/main" id="{164242AB-8EFD-4FDD-A50E-3737FF631742}"/>
                  </a:ext>
                </a:extLst>
              </p14:cNvPr>
              <p14:cNvContentPartPr/>
              <p14:nvPr/>
            </p14:nvContentPartPr>
            <p14:xfrm>
              <a:off x="4554486" y="4460316"/>
              <a:ext cx="2864880" cy="560880"/>
            </p14:xfrm>
          </p:contentPart>
        </mc:Choice>
        <mc:Fallback xmlns="">
          <p:pic>
            <p:nvPicPr>
              <p:cNvPr id="24596" name="Ink 24595">
                <a:extLst>
                  <a:ext uri="{FF2B5EF4-FFF2-40B4-BE49-F238E27FC236}">
                    <a16:creationId xmlns:a16="http://schemas.microsoft.com/office/drawing/2014/main" id="{164242AB-8EFD-4FDD-A50E-3737FF63174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545846" y="4451316"/>
                <a:ext cx="288252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607" name="Ink 24606">
                <a:extLst>
                  <a:ext uri="{FF2B5EF4-FFF2-40B4-BE49-F238E27FC236}">
                    <a16:creationId xmlns:a16="http://schemas.microsoft.com/office/drawing/2014/main" id="{654FA3DF-D1D6-488A-A64B-0DFEAE7FB34D}"/>
                  </a:ext>
                </a:extLst>
              </p14:cNvPr>
              <p14:cNvContentPartPr/>
              <p14:nvPr/>
            </p14:nvContentPartPr>
            <p14:xfrm>
              <a:off x="7828326" y="4717356"/>
              <a:ext cx="1820160" cy="443520"/>
            </p14:xfrm>
          </p:contentPart>
        </mc:Choice>
        <mc:Fallback xmlns="">
          <p:pic>
            <p:nvPicPr>
              <p:cNvPr id="24607" name="Ink 24606">
                <a:extLst>
                  <a:ext uri="{FF2B5EF4-FFF2-40B4-BE49-F238E27FC236}">
                    <a16:creationId xmlns:a16="http://schemas.microsoft.com/office/drawing/2014/main" id="{654FA3DF-D1D6-488A-A64B-0DFEAE7FB34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819684" y="4708363"/>
                <a:ext cx="1837803" cy="461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4608" name="Ink 24607">
                <a:extLst>
                  <a:ext uri="{FF2B5EF4-FFF2-40B4-BE49-F238E27FC236}">
                    <a16:creationId xmlns:a16="http://schemas.microsoft.com/office/drawing/2014/main" id="{53DFB69A-0A3C-4CAE-99B8-F686A72FA5B3}"/>
                  </a:ext>
                </a:extLst>
              </p14:cNvPr>
              <p14:cNvContentPartPr/>
              <p14:nvPr/>
            </p14:nvContentPartPr>
            <p14:xfrm>
              <a:off x="4045446" y="2005476"/>
              <a:ext cx="902160" cy="513360"/>
            </p14:xfrm>
          </p:contentPart>
        </mc:Choice>
        <mc:Fallback xmlns="">
          <p:pic>
            <p:nvPicPr>
              <p:cNvPr id="24608" name="Ink 24607">
                <a:extLst>
                  <a:ext uri="{FF2B5EF4-FFF2-40B4-BE49-F238E27FC236}">
                    <a16:creationId xmlns:a16="http://schemas.microsoft.com/office/drawing/2014/main" id="{53DFB69A-0A3C-4CAE-99B8-F686A72FA5B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036806" y="1996476"/>
                <a:ext cx="919800" cy="5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617" name="Ink 24616">
                <a:extLst>
                  <a:ext uri="{FF2B5EF4-FFF2-40B4-BE49-F238E27FC236}">
                    <a16:creationId xmlns:a16="http://schemas.microsoft.com/office/drawing/2014/main" id="{A6F491B8-2A18-41D9-AA3A-FDD3427CA69F}"/>
                  </a:ext>
                </a:extLst>
              </p14:cNvPr>
              <p14:cNvContentPartPr/>
              <p14:nvPr/>
            </p14:nvContentPartPr>
            <p14:xfrm>
              <a:off x="5313726" y="1833036"/>
              <a:ext cx="807480" cy="560880"/>
            </p14:xfrm>
          </p:contentPart>
        </mc:Choice>
        <mc:Fallback xmlns="">
          <p:pic>
            <p:nvPicPr>
              <p:cNvPr id="24617" name="Ink 24616">
                <a:extLst>
                  <a:ext uri="{FF2B5EF4-FFF2-40B4-BE49-F238E27FC236}">
                    <a16:creationId xmlns:a16="http://schemas.microsoft.com/office/drawing/2014/main" id="{A6F491B8-2A18-41D9-AA3A-FDD3427CA69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04726" y="1824036"/>
                <a:ext cx="82512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629" name="Ink 24628">
                <a:extLst>
                  <a:ext uri="{FF2B5EF4-FFF2-40B4-BE49-F238E27FC236}">
                    <a16:creationId xmlns:a16="http://schemas.microsoft.com/office/drawing/2014/main" id="{F9B244E7-D201-4F74-A715-652C3FBB9CB7}"/>
                  </a:ext>
                </a:extLst>
              </p14:cNvPr>
              <p14:cNvContentPartPr/>
              <p14:nvPr/>
            </p14:nvContentPartPr>
            <p14:xfrm>
              <a:off x="5063526" y="1358196"/>
              <a:ext cx="1248120" cy="1078560"/>
            </p14:xfrm>
          </p:contentPart>
        </mc:Choice>
        <mc:Fallback xmlns="">
          <p:pic>
            <p:nvPicPr>
              <p:cNvPr id="24629" name="Ink 24628">
                <a:extLst>
                  <a:ext uri="{FF2B5EF4-FFF2-40B4-BE49-F238E27FC236}">
                    <a16:creationId xmlns:a16="http://schemas.microsoft.com/office/drawing/2014/main" id="{F9B244E7-D201-4F74-A715-652C3FBB9CB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054529" y="1349196"/>
                <a:ext cx="1265755" cy="10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4630" name="Ink 24629">
                <a:extLst>
                  <a:ext uri="{FF2B5EF4-FFF2-40B4-BE49-F238E27FC236}">
                    <a16:creationId xmlns:a16="http://schemas.microsoft.com/office/drawing/2014/main" id="{0323EA3C-40BB-43FF-B7A5-8BF18677BFD9}"/>
                  </a:ext>
                </a:extLst>
              </p14:cNvPr>
              <p14:cNvContentPartPr/>
              <p14:nvPr/>
            </p14:nvContentPartPr>
            <p14:xfrm>
              <a:off x="6499926" y="2095476"/>
              <a:ext cx="710280" cy="586080"/>
            </p14:xfrm>
          </p:contentPart>
        </mc:Choice>
        <mc:Fallback xmlns="">
          <p:pic>
            <p:nvPicPr>
              <p:cNvPr id="24630" name="Ink 24629">
                <a:extLst>
                  <a:ext uri="{FF2B5EF4-FFF2-40B4-BE49-F238E27FC236}">
                    <a16:creationId xmlns:a16="http://schemas.microsoft.com/office/drawing/2014/main" id="{0323EA3C-40BB-43FF-B7A5-8BF18677BFD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491286" y="2086836"/>
                <a:ext cx="727920" cy="60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631" name="Ink 24630">
                <a:extLst>
                  <a:ext uri="{FF2B5EF4-FFF2-40B4-BE49-F238E27FC236}">
                    <a16:creationId xmlns:a16="http://schemas.microsoft.com/office/drawing/2014/main" id="{CE5AF57E-F354-4CFB-8FB5-A5C5A1FA0559}"/>
                  </a:ext>
                </a:extLst>
              </p14:cNvPr>
              <p14:cNvContentPartPr/>
              <p14:nvPr/>
            </p14:nvContentPartPr>
            <p14:xfrm>
              <a:off x="3080286" y="4046316"/>
              <a:ext cx="1074600" cy="129960"/>
            </p14:xfrm>
          </p:contentPart>
        </mc:Choice>
        <mc:Fallback xmlns="">
          <p:pic>
            <p:nvPicPr>
              <p:cNvPr id="24631" name="Ink 24630">
                <a:extLst>
                  <a:ext uri="{FF2B5EF4-FFF2-40B4-BE49-F238E27FC236}">
                    <a16:creationId xmlns:a16="http://schemas.microsoft.com/office/drawing/2014/main" id="{CE5AF57E-F354-4CFB-8FB5-A5C5A1FA055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071646" y="4037316"/>
                <a:ext cx="109224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632" name="Ink 24631">
                <a:extLst>
                  <a:ext uri="{FF2B5EF4-FFF2-40B4-BE49-F238E27FC236}">
                    <a16:creationId xmlns:a16="http://schemas.microsoft.com/office/drawing/2014/main" id="{33C66C9A-510E-4111-8DFD-D857A10DBAFB}"/>
                  </a:ext>
                </a:extLst>
              </p14:cNvPr>
              <p14:cNvContentPartPr/>
              <p14:nvPr/>
            </p14:nvContentPartPr>
            <p14:xfrm>
              <a:off x="1100286" y="3649596"/>
              <a:ext cx="628920" cy="81360"/>
            </p14:xfrm>
          </p:contentPart>
        </mc:Choice>
        <mc:Fallback xmlns="">
          <p:pic>
            <p:nvPicPr>
              <p:cNvPr id="24632" name="Ink 24631">
                <a:extLst>
                  <a:ext uri="{FF2B5EF4-FFF2-40B4-BE49-F238E27FC236}">
                    <a16:creationId xmlns:a16="http://schemas.microsoft.com/office/drawing/2014/main" id="{33C66C9A-510E-4111-8DFD-D857A10DBAF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91646" y="3640956"/>
                <a:ext cx="646560" cy="99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1706880" y="2125980"/>
            <a:ext cx="748980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2160" dirty="0">
                <a:latin typeface="Optima"/>
              </a:rPr>
              <a:t>Associative or </a:t>
            </a:r>
            <a:r>
              <a:rPr lang="en-US" sz="2160" dirty="0" err="1">
                <a:latin typeface="Optima"/>
              </a:rPr>
              <a:t>I</a:t>
            </a:r>
            <a:r>
              <a:rPr lang="en-US" sz="2160" baseline="-6000" dirty="0" err="1">
                <a:latin typeface="Optima"/>
              </a:rPr>
              <a:t>a</a:t>
            </a:r>
            <a:r>
              <a:rPr lang="en-US" sz="2160" dirty="0">
                <a:latin typeface="Optima"/>
              </a:rPr>
              <a:t> mechanisms, square pyramid intermediate</a:t>
            </a:r>
            <a:br>
              <a:rPr lang="en-US" sz="2160" dirty="0">
                <a:latin typeface="Optima"/>
              </a:rPr>
            </a:br>
            <a:endParaRPr lang="en-US" sz="2160" dirty="0">
              <a:latin typeface="Optima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160" dirty="0">
                <a:latin typeface="Optima"/>
              </a:rPr>
              <a:t>Pt</a:t>
            </a:r>
            <a:r>
              <a:rPr lang="en-US" sz="2160" baseline="32000" dirty="0">
                <a:latin typeface="Optima"/>
              </a:rPr>
              <a:t>2+</a:t>
            </a:r>
            <a:r>
              <a:rPr lang="en-US" sz="2160" dirty="0">
                <a:latin typeface="Optima"/>
              </a:rPr>
              <a:t> is a soft acid.  For the substitution reaction </a:t>
            </a:r>
            <a:br>
              <a:rPr lang="en-US" sz="2160" dirty="0">
                <a:latin typeface="Optima"/>
              </a:rPr>
            </a:br>
            <a:br>
              <a:rPr lang="en-US" sz="2160" dirty="0">
                <a:latin typeface="Optima"/>
              </a:rPr>
            </a:br>
            <a:r>
              <a:rPr lang="en-US" sz="2160" i="1" dirty="0">
                <a:latin typeface="Optima"/>
              </a:rPr>
              <a:t>trans</a:t>
            </a:r>
            <a:r>
              <a:rPr lang="en-US" sz="2160" dirty="0">
                <a:latin typeface="Optima"/>
              </a:rPr>
              <a:t>-PtL</a:t>
            </a:r>
            <a:r>
              <a:rPr lang="en-US" sz="2160" baseline="-6000" dirty="0">
                <a:latin typeface="Optima"/>
              </a:rPr>
              <a:t>2</a:t>
            </a:r>
            <a:r>
              <a:rPr lang="en-US" sz="2160" dirty="0">
                <a:latin typeface="Optima"/>
              </a:rPr>
              <a:t>Cl</a:t>
            </a:r>
            <a:r>
              <a:rPr lang="en-US" sz="2160" baseline="-6000" dirty="0">
                <a:latin typeface="Optima"/>
              </a:rPr>
              <a:t>2</a:t>
            </a:r>
            <a:r>
              <a:rPr lang="en-US" sz="2160" dirty="0">
                <a:latin typeface="Optima"/>
              </a:rPr>
              <a:t> + Y </a:t>
            </a:r>
            <a:r>
              <a:rPr lang="en-US" sz="1800" dirty="0">
                <a:latin typeface="Optima"/>
                <a:sym typeface="Symbol" pitchFamily="18" charset="2"/>
              </a:rPr>
              <a:t>→</a:t>
            </a:r>
            <a:r>
              <a:rPr lang="en-US" sz="2160" dirty="0">
                <a:latin typeface="Optima"/>
              </a:rPr>
              <a:t> </a:t>
            </a:r>
            <a:r>
              <a:rPr lang="en-US" sz="2160" i="1" dirty="0">
                <a:latin typeface="Optima"/>
              </a:rPr>
              <a:t>trans</a:t>
            </a:r>
            <a:r>
              <a:rPr lang="en-US" sz="2160" dirty="0">
                <a:latin typeface="Optima"/>
              </a:rPr>
              <a:t>-PtL</a:t>
            </a:r>
            <a:r>
              <a:rPr lang="en-US" sz="2160" baseline="-6000" dirty="0">
                <a:latin typeface="Optima"/>
              </a:rPr>
              <a:t>2</a:t>
            </a:r>
            <a:r>
              <a:rPr lang="en-US" sz="2160" dirty="0">
                <a:latin typeface="Optima"/>
              </a:rPr>
              <a:t>ClY + Cl</a:t>
            </a:r>
            <a:r>
              <a:rPr lang="en-US" sz="2160" baseline="32000" dirty="0">
                <a:latin typeface="Optima"/>
              </a:rPr>
              <a:t>–</a:t>
            </a:r>
            <a:r>
              <a:rPr lang="en-US" sz="2160" dirty="0">
                <a:latin typeface="Optima"/>
              </a:rPr>
              <a:t> in CH</a:t>
            </a:r>
            <a:r>
              <a:rPr lang="en-US" sz="2160" baseline="-6000" dirty="0">
                <a:latin typeface="Optima"/>
              </a:rPr>
              <a:t>3</a:t>
            </a:r>
            <a:r>
              <a:rPr lang="en-US" sz="2160" dirty="0">
                <a:latin typeface="Optima"/>
              </a:rPr>
              <a:t>OH</a:t>
            </a:r>
            <a:br>
              <a:rPr lang="en-US" sz="2160" dirty="0">
                <a:latin typeface="Optima"/>
              </a:rPr>
            </a:br>
            <a:r>
              <a:rPr lang="en-US" sz="2160" dirty="0">
                <a:latin typeface="Optima"/>
              </a:rPr>
              <a:t>ligand will affect reaction rate:</a:t>
            </a:r>
            <a:br>
              <a:rPr lang="en-US" sz="2160" dirty="0">
                <a:latin typeface="Optima"/>
              </a:rPr>
            </a:br>
            <a:br>
              <a:rPr lang="en-US" sz="2520" dirty="0">
                <a:latin typeface="Optima"/>
              </a:rPr>
            </a:br>
            <a:br>
              <a:rPr lang="en-US" sz="2160" dirty="0">
                <a:latin typeface="Optima"/>
              </a:rPr>
            </a:br>
            <a:endParaRPr lang="en-US" sz="2160" dirty="0">
              <a:latin typeface="Optima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160" dirty="0">
                <a:latin typeface="Optima"/>
              </a:rPr>
              <a:t>Leaving group (X) also has effect on rate: hard ligands are </a:t>
            </a:r>
            <a:br>
              <a:rPr lang="en-US" sz="2160" dirty="0">
                <a:latin typeface="Optima"/>
              </a:rPr>
            </a:br>
            <a:r>
              <a:rPr lang="en-US" sz="2160" dirty="0">
                <a:latin typeface="Optima"/>
              </a:rPr>
              <a:t>lost easily (NO</a:t>
            </a:r>
            <a:r>
              <a:rPr lang="en-US" sz="2160" baseline="-6000" dirty="0">
                <a:latin typeface="Optima"/>
              </a:rPr>
              <a:t>3</a:t>
            </a:r>
            <a:r>
              <a:rPr lang="en-US" sz="2160" baseline="32000" dirty="0">
                <a:latin typeface="Optima"/>
              </a:rPr>
              <a:t>–</a:t>
            </a:r>
            <a:r>
              <a:rPr lang="en-US" sz="2160" dirty="0">
                <a:latin typeface="Optima"/>
              </a:rPr>
              <a:t>, Cl</a:t>
            </a:r>
            <a:r>
              <a:rPr lang="en-US" sz="2160" baseline="32000" dirty="0">
                <a:latin typeface="Optima"/>
              </a:rPr>
              <a:t>–</a:t>
            </a:r>
            <a:r>
              <a:rPr lang="en-US" sz="2160" dirty="0">
                <a:latin typeface="Optima"/>
              </a:rPr>
              <a:t>) soft ligands with </a:t>
            </a:r>
            <a:r>
              <a:rPr lang="en-US" sz="1800" dirty="0">
                <a:latin typeface="Optima"/>
                <a:sym typeface="Symbol" pitchFamily="18" charset="2"/>
              </a:rPr>
              <a:t></a:t>
            </a:r>
            <a:r>
              <a:rPr lang="en-US" sz="2160" dirty="0">
                <a:latin typeface="Optima"/>
              </a:rPr>
              <a:t> electron density </a:t>
            </a:r>
            <a:br>
              <a:rPr lang="en-US" sz="2160" dirty="0">
                <a:latin typeface="Optima"/>
              </a:rPr>
            </a:br>
            <a:r>
              <a:rPr lang="en-US" sz="2160" dirty="0">
                <a:latin typeface="Optima"/>
              </a:rPr>
              <a:t>are not (CN</a:t>
            </a:r>
            <a:r>
              <a:rPr lang="en-US" sz="2160" baseline="32000" dirty="0">
                <a:latin typeface="Optima"/>
              </a:rPr>
              <a:t>–</a:t>
            </a:r>
            <a:r>
              <a:rPr lang="en-US" sz="2160" dirty="0">
                <a:latin typeface="Optima"/>
              </a:rPr>
              <a:t>, NO</a:t>
            </a:r>
            <a:r>
              <a:rPr lang="en-US" sz="2160" baseline="-6000" dirty="0">
                <a:latin typeface="Optima"/>
              </a:rPr>
              <a:t>2</a:t>
            </a:r>
            <a:r>
              <a:rPr lang="en-US" sz="2160" baseline="32000" dirty="0">
                <a:latin typeface="Optima"/>
              </a:rPr>
              <a:t>–</a:t>
            </a:r>
            <a:r>
              <a:rPr lang="en-US" sz="2160" dirty="0">
                <a:latin typeface="Optima"/>
              </a:rPr>
              <a:t>)</a:t>
            </a:r>
          </a:p>
          <a:p>
            <a:pPr eaLnBrk="1" hangingPunct="1"/>
            <a:endParaRPr lang="en-US" sz="2520" dirty="0">
              <a:latin typeface="Optima"/>
            </a:endParaRP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3421380" y="754381"/>
            <a:ext cx="5062091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r>
              <a:rPr lang="en-US" sz="3960">
                <a:solidFill>
                  <a:srgbClr val="009999"/>
                </a:solidFill>
                <a:latin typeface="Optima"/>
              </a:rPr>
              <a:t>Square planar reactions</a:t>
            </a:r>
          </a:p>
          <a:p>
            <a:pPr eaLnBrk="1" hangingPunct="1"/>
            <a:endParaRPr lang="en-US" sz="252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ACE725-33C6-4FA5-8879-629E88E78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71" y="4225460"/>
            <a:ext cx="9511849" cy="7425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33CB573-71E7-4970-AC24-4F6D3CE44C7D}"/>
                  </a:ext>
                </a:extLst>
              </p14:cNvPr>
              <p14:cNvContentPartPr/>
              <p14:nvPr/>
            </p14:nvContentPartPr>
            <p14:xfrm>
              <a:off x="2218086" y="2571396"/>
              <a:ext cx="4023000" cy="123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33CB573-71E7-4970-AC24-4F6D3CE44C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09446" y="2562756"/>
                <a:ext cx="40406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FC26593-3F97-4332-BE7B-0E9692F39C16}"/>
                  </a:ext>
                </a:extLst>
              </p14:cNvPr>
              <p14:cNvContentPartPr/>
              <p14:nvPr/>
            </p14:nvContentPartPr>
            <p14:xfrm>
              <a:off x="6011766" y="2647716"/>
              <a:ext cx="1324800" cy="52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FC26593-3F97-4332-BE7B-0E9692F39C1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2766" y="2638716"/>
                <a:ext cx="134244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39531B9-4E53-4998-A6BE-F545A3C14C58}"/>
                  </a:ext>
                </a:extLst>
              </p14:cNvPr>
              <p14:cNvContentPartPr/>
              <p14:nvPr/>
            </p14:nvContentPartPr>
            <p14:xfrm>
              <a:off x="1869966" y="3127956"/>
              <a:ext cx="2083680" cy="54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39531B9-4E53-4998-A6BE-F545A3C14C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61326" y="3119316"/>
                <a:ext cx="21013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DD6F9F4-C39F-4C50-9F9A-DD20914E7185}"/>
                  </a:ext>
                </a:extLst>
              </p14:cNvPr>
              <p14:cNvContentPartPr/>
              <p14:nvPr/>
            </p14:nvContentPartPr>
            <p14:xfrm>
              <a:off x="1850526" y="3478236"/>
              <a:ext cx="208080" cy="677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DD6F9F4-C39F-4C50-9F9A-DD20914E718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41526" y="3469236"/>
                <a:ext cx="225720" cy="69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3F402DD-81B1-4317-BD53-B417B2190DC0}"/>
                  </a:ext>
                </a:extLst>
              </p14:cNvPr>
              <p14:cNvContentPartPr/>
              <p14:nvPr/>
            </p14:nvContentPartPr>
            <p14:xfrm>
              <a:off x="790326" y="3357276"/>
              <a:ext cx="10011600" cy="1594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3F402DD-81B1-4317-BD53-B417B2190DC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81326" y="3348636"/>
                <a:ext cx="10029240" cy="161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3965986-5E58-474E-83DE-793C11E5B2AC}"/>
                  </a:ext>
                </a:extLst>
              </p14:cNvPr>
              <p14:cNvContentPartPr/>
              <p14:nvPr/>
            </p14:nvContentPartPr>
            <p14:xfrm>
              <a:off x="1687086" y="2654916"/>
              <a:ext cx="2613600" cy="619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3965986-5E58-474E-83DE-793C11E5B2A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78086" y="2646276"/>
                <a:ext cx="2631240" cy="63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116D980-2ED8-4D29-AC93-1AC4162F7AC2}"/>
                  </a:ext>
                </a:extLst>
              </p14:cNvPr>
              <p14:cNvContentPartPr/>
              <p14:nvPr/>
            </p14:nvContentPartPr>
            <p14:xfrm>
              <a:off x="3336966" y="5461836"/>
              <a:ext cx="1215720" cy="443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116D980-2ED8-4D29-AC93-1AC4162F7AC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28323" y="5452829"/>
                <a:ext cx="1233365" cy="461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5FD5ED-ACF9-4157-A4AF-C2008B163355}"/>
                  </a:ext>
                </a:extLst>
              </p14:cNvPr>
              <p14:cNvContentPartPr/>
              <p14:nvPr/>
            </p14:nvContentPartPr>
            <p14:xfrm>
              <a:off x="3136446" y="6187956"/>
              <a:ext cx="1050840" cy="132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5FD5ED-ACF9-4157-A4AF-C2008B16335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27443" y="6178956"/>
                <a:ext cx="1068486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BD2EE8D-D4AB-4D7F-A9AE-5B64881685B3}"/>
                  </a:ext>
                </a:extLst>
              </p14:cNvPr>
              <p14:cNvContentPartPr/>
              <p14:nvPr/>
            </p14:nvContentPartPr>
            <p14:xfrm>
              <a:off x="3148326" y="6227556"/>
              <a:ext cx="311400" cy="76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BD2EE8D-D4AB-4D7F-A9AE-5B64881685B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39686" y="6218916"/>
                <a:ext cx="32904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5F380B0-74FB-4CE2-819B-F4FD1EF26713}"/>
                  </a:ext>
                </a:extLst>
              </p14:cNvPr>
              <p14:cNvContentPartPr/>
              <p14:nvPr/>
            </p14:nvContentPartPr>
            <p14:xfrm>
              <a:off x="3698406" y="6203076"/>
              <a:ext cx="480600" cy="101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5F380B0-74FB-4CE2-819B-F4FD1EF2671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89766" y="6194076"/>
                <a:ext cx="498240" cy="118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 txBox="1">
            <a:spLocks noChangeArrowheads="1"/>
          </p:cNvSpPr>
          <p:nvPr/>
        </p:nvSpPr>
        <p:spPr bwMode="auto">
          <a:xfrm>
            <a:off x="2209800" y="175737"/>
            <a:ext cx="7770972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70555"/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algn="ctr" eaLnBrk="1" hangingPunct="1"/>
            <a:r>
              <a:rPr lang="en-US" sz="3960" b="1">
                <a:solidFill>
                  <a:srgbClr val="3333CC"/>
                </a:solidFill>
                <a:latin typeface="Optima"/>
                <a:ea typeface="ヒラギノ角ゴ ProN W6"/>
                <a:cs typeface="ヒラギノ角ゴ ProN W6"/>
                <a:sym typeface="Optima"/>
              </a:rPr>
              <a:t>Trans effect</a:t>
            </a:r>
          </a:p>
        </p:txBody>
      </p:sp>
      <p:sp>
        <p:nvSpPr>
          <p:cNvPr id="26627" name="Rectangle 2"/>
          <p:cNvSpPr txBox="1">
            <a:spLocks noChangeArrowheads="1"/>
          </p:cNvSpPr>
          <p:nvPr/>
        </p:nvSpPr>
        <p:spPr bwMode="auto">
          <a:xfrm>
            <a:off x="1842612" y="1243013"/>
            <a:ext cx="858393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29163"/>
          <a:lstStyle>
            <a:lvl1pPr marL="388938" indent="-350838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>
              <a:spcBef>
                <a:spcPts val="720"/>
              </a:spcBef>
              <a:buSzPct val="100000"/>
              <a:buFont typeface="Times New Roman" pitchFamily="18" charset="0"/>
              <a:buChar char="•"/>
            </a:pPr>
            <a:r>
              <a:rPr lang="en-US" sz="2520" dirty="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In square planar Pt(II) compounds, ligands </a:t>
            </a:r>
            <a:r>
              <a:rPr lang="en-US" sz="2520" i="1" dirty="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trans</a:t>
            </a:r>
            <a:r>
              <a:rPr lang="en-US" sz="2520" dirty="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 to Cl are more easily replaced than others such as ammonia</a:t>
            </a:r>
          </a:p>
          <a:p>
            <a:pPr eaLnBrk="1" hangingPunct="1">
              <a:spcBef>
                <a:spcPts val="720"/>
              </a:spcBef>
              <a:buSzPct val="100000"/>
              <a:buFont typeface="Times New Roman" pitchFamily="18" charset="0"/>
              <a:buChar char="•"/>
            </a:pPr>
            <a:r>
              <a:rPr lang="en-US" sz="2520" dirty="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Cl has a stronger </a:t>
            </a:r>
            <a:r>
              <a:rPr lang="en-US" sz="2520" b="1" dirty="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trans effect</a:t>
            </a:r>
            <a:r>
              <a:rPr lang="en-US" sz="2520" dirty="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 than ammonia (but Cl</a:t>
            </a:r>
            <a:r>
              <a:rPr lang="en-US" sz="2520" baseline="32000" dirty="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–</a:t>
            </a:r>
            <a:r>
              <a:rPr lang="en-US" sz="2520" dirty="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 is a more labile ligand than NH</a:t>
            </a:r>
            <a:r>
              <a:rPr lang="en-US" sz="2520" baseline="-6000" dirty="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3</a:t>
            </a:r>
            <a:r>
              <a:rPr lang="en-US" sz="2520" dirty="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)</a:t>
            </a:r>
            <a:br>
              <a:rPr lang="en-US" sz="2520" dirty="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</a:br>
            <a:endParaRPr lang="en-US" sz="2520" dirty="0">
              <a:solidFill>
                <a:schemeClr val="tx1"/>
              </a:solidFill>
              <a:latin typeface="Optima"/>
              <a:ea typeface="ヒラギノ角ゴ ProN W3"/>
              <a:cs typeface="ヒラギノ角ゴ ProN W3"/>
              <a:sym typeface="Optima"/>
            </a:endParaRPr>
          </a:p>
          <a:p>
            <a:pPr eaLnBrk="1" hangingPunct="1">
              <a:spcBef>
                <a:spcPts val="720"/>
              </a:spcBef>
              <a:buSzPct val="100000"/>
              <a:buFont typeface="Times New Roman" pitchFamily="18" charset="0"/>
              <a:buChar char="•"/>
            </a:pPr>
            <a:endParaRPr lang="en-US" sz="2520" dirty="0">
              <a:solidFill>
                <a:schemeClr val="tx1"/>
              </a:solidFill>
              <a:latin typeface="Optima"/>
              <a:ea typeface="ヒラギノ角ゴ ProN W3"/>
              <a:cs typeface="ヒラギノ角ゴ ProN W3"/>
              <a:sym typeface="Optima"/>
            </a:endParaRPr>
          </a:p>
          <a:p>
            <a:pPr eaLnBrk="1" hangingPunct="1">
              <a:spcBef>
                <a:spcPts val="720"/>
              </a:spcBef>
              <a:buSzPct val="100000"/>
              <a:buFont typeface="Times New Roman" pitchFamily="18" charset="0"/>
              <a:buChar char="•"/>
            </a:pPr>
            <a:r>
              <a:rPr lang="en-US" sz="2520" dirty="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Pt(NH</a:t>
            </a:r>
            <a:r>
              <a:rPr lang="en-US" sz="2340" baseline="-6000" dirty="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3</a:t>
            </a:r>
            <a:r>
              <a:rPr lang="en-US" sz="2520" dirty="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)</a:t>
            </a:r>
            <a:r>
              <a:rPr lang="en-US" sz="2340" baseline="-6000" dirty="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4</a:t>
            </a:r>
            <a:r>
              <a:rPr lang="en-US" sz="2520" baseline="30000" dirty="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2+</a:t>
            </a:r>
            <a:r>
              <a:rPr lang="en-US" sz="2520" dirty="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 + 2 Cl</a:t>
            </a:r>
            <a:r>
              <a:rPr lang="en-US" sz="2520" baseline="30000" dirty="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–</a:t>
            </a:r>
            <a:r>
              <a:rPr lang="en-US" sz="2520" dirty="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  </a:t>
            </a:r>
            <a:r>
              <a:rPr lang="en-US" sz="2520" dirty="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Wingdings" pitchFamily="2" charset="2"/>
              </a:rPr>
              <a:t> </a:t>
            </a:r>
            <a:r>
              <a:rPr lang="en-US" sz="2520" dirty="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PtCl</a:t>
            </a:r>
            <a:r>
              <a:rPr lang="en-US" sz="2340" baseline="-6000" dirty="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4</a:t>
            </a:r>
            <a:r>
              <a:rPr lang="en-US" sz="2520" baseline="30000" dirty="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2–</a:t>
            </a:r>
            <a:r>
              <a:rPr lang="en-US" sz="2520" dirty="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 + 2 NH</a:t>
            </a:r>
            <a:r>
              <a:rPr lang="en-US" sz="2340" baseline="-6000" dirty="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3</a:t>
            </a:r>
          </a:p>
          <a:p>
            <a:pPr eaLnBrk="1" hangingPunct="1">
              <a:spcBef>
                <a:spcPts val="720"/>
              </a:spcBef>
              <a:buSzPct val="100000"/>
              <a:buFont typeface="Times New Roman" pitchFamily="18" charset="0"/>
              <a:buChar char="•"/>
            </a:pPr>
            <a:r>
              <a:rPr lang="en-US" sz="2520" dirty="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Sigma bonding - if Pt-T is strong, Pt-X is weaker (ligands share metal d-orbitals in sigma bonds)</a:t>
            </a:r>
          </a:p>
          <a:p>
            <a:pPr eaLnBrk="1" hangingPunct="1">
              <a:spcBef>
                <a:spcPts val="720"/>
              </a:spcBef>
              <a:buSzPct val="100000"/>
              <a:buFont typeface="Times New Roman" pitchFamily="18" charset="0"/>
              <a:buChar char="•"/>
            </a:pPr>
            <a:r>
              <a:rPr lang="en-US" sz="2520" dirty="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Pi bonding - strong pi-acceptor ligands weaken P-X bond</a:t>
            </a:r>
          </a:p>
          <a:p>
            <a:pPr eaLnBrk="1" hangingPunct="1">
              <a:spcBef>
                <a:spcPts val="720"/>
              </a:spcBef>
              <a:buSzPct val="100000"/>
              <a:buFont typeface="Times New Roman" pitchFamily="18" charset="0"/>
              <a:buChar char="•"/>
            </a:pPr>
            <a:r>
              <a:rPr lang="en-US" sz="2520" dirty="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Predictions not exact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6C0A48-7314-4D17-AC9E-21D1996F2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39" y="3057707"/>
            <a:ext cx="9511849" cy="7425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AD1BFA2-D34C-49FB-B8DC-D591685AFA86}"/>
                  </a:ext>
                </a:extLst>
              </p14:cNvPr>
              <p14:cNvContentPartPr/>
              <p14:nvPr/>
            </p14:nvContentPartPr>
            <p14:xfrm>
              <a:off x="9505566" y="631716"/>
              <a:ext cx="1897560" cy="1388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AD1BFA2-D34C-49FB-B8DC-D591685AFA8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96926" y="623076"/>
                <a:ext cx="1915200" cy="14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9A53299-2940-4791-BDF9-2E9D11C25F85}"/>
                  </a:ext>
                </a:extLst>
              </p14:cNvPr>
              <p14:cNvContentPartPr/>
              <p14:nvPr/>
            </p14:nvContentPartPr>
            <p14:xfrm>
              <a:off x="9344646" y="401316"/>
              <a:ext cx="546120" cy="599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9A53299-2940-4791-BDF9-2E9D11C25F8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35646" y="392676"/>
                <a:ext cx="563760" cy="61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D08B87E-972B-4875-B929-E36037CFC327}"/>
                  </a:ext>
                </a:extLst>
              </p14:cNvPr>
              <p14:cNvContentPartPr/>
              <p14:nvPr/>
            </p14:nvContentPartPr>
            <p14:xfrm>
              <a:off x="10925046" y="1941756"/>
              <a:ext cx="185400" cy="587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D08B87E-972B-4875-B929-E36037CFC32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916046" y="1932756"/>
                <a:ext cx="20304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648" name="Ink 26647">
                <a:extLst>
                  <a:ext uri="{FF2B5EF4-FFF2-40B4-BE49-F238E27FC236}">
                    <a16:creationId xmlns:a16="http://schemas.microsoft.com/office/drawing/2014/main" id="{79104BAC-E345-47C2-A002-8FC1D708E761}"/>
                  </a:ext>
                </a:extLst>
              </p14:cNvPr>
              <p14:cNvContentPartPr/>
              <p14:nvPr/>
            </p14:nvContentPartPr>
            <p14:xfrm>
              <a:off x="10990206" y="4034796"/>
              <a:ext cx="655200" cy="334800"/>
            </p14:xfrm>
          </p:contentPart>
        </mc:Choice>
        <mc:Fallback xmlns="">
          <p:pic>
            <p:nvPicPr>
              <p:cNvPr id="26648" name="Ink 26647">
                <a:extLst>
                  <a:ext uri="{FF2B5EF4-FFF2-40B4-BE49-F238E27FC236}">
                    <a16:creationId xmlns:a16="http://schemas.microsoft.com/office/drawing/2014/main" id="{79104BAC-E345-47C2-A002-8FC1D708E76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981206" y="4026156"/>
                <a:ext cx="67284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659" name="Ink 26658">
                <a:extLst>
                  <a:ext uri="{FF2B5EF4-FFF2-40B4-BE49-F238E27FC236}">
                    <a16:creationId xmlns:a16="http://schemas.microsoft.com/office/drawing/2014/main" id="{E0F5FF17-A79A-43BB-A1D4-028708DC8305}"/>
                  </a:ext>
                </a:extLst>
              </p14:cNvPr>
              <p14:cNvContentPartPr/>
              <p14:nvPr/>
            </p14:nvContentPartPr>
            <p14:xfrm>
              <a:off x="10497726" y="2708556"/>
              <a:ext cx="1441800" cy="1168920"/>
            </p14:xfrm>
          </p:contentPart>
        </mc:Choice>
        <mc:Fallback xmlns="">
          <p:pic>
            <p:nvPicPr>
              <p:cNvPr id="26659" name="Ink 26658">
                <a:extLst>
                  <a:ext uri="{FF2B5EF4-FFF2-40B4-BE49-F238E27FC236}">
                    <a16:creationId xmlns:a16="http://schemas.microsoft.com/office/drawing/2014/main" id="{E0F5FF17-A79A-43BB-A1D4-028708DC830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489086" y="2699916"/>
                <a:ext cx="1459440" cy="11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660" name="Ink 26659">
                <a:extLst>
                  <a:ext uri="{FF2B5EF4-FFF2-40B4-BE49-F238E27FC236}">
                    <a16:creationId xmlns:a16="http://schemas.microsoft.com/office/drawing/2014/main" id="{802374AC-B3D8-4007-A5C8-975428D173C7}"/>
                  </a:ext>
                </a:extLst>
              </p14:cNvPr>
              <p14:cNvContentPartPr/>
              <p14:nvPr/>
            </p14:nvContentPartPr>
            <p14:xfrm>
              <a:off x="964206" y="1962276"/>
              <a:ext cx="479160" cy="1020240"/>
            </p14:xfrm>
          </p:contentPart>
        </mc:Choice>
        <mc:Fallback xmlns="">
          <p:pic>
            <p:nvPicPr>
              <p:cNvPr id="26660" name="Ink 26659">
                <a:extLst>
                  <a:ext uri="{FF2B5EF4-FFF2-40B4-BE49-F238E27FC236}">
                    <a16:creationId xmlns:a16="http://schemas.microsoft.com/office/drawing/2014/main" id="{802374AC-B3D8-4007-A5C8-975428D173C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55206" y="1953636"/>
                <a:ext cx="496800" cy="10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661" name="Ink 26660">
                <a:extLst>
                  <a:ext uri="{FF2B5EF4-FFF2-40B4-BE49-F238E27FC236}">
                    <a16:creationId xmlns:a16="http://schemas.microsoft.com/office/drawing/2014/main" id="{E91D77F1-5956-4387-B659-DD24690FCF49}"/>
                  </a:ext>
                </a:extLst>
              </p14:cNvPr>
              <p14:cNvContentPartPr/>
              <p14:nvPr/>
            </p14:nvContentPartPr>
            <p14:xfrm>
              <a:off x="1039806" y="3555276"/>
              <a:ext cx="297000" cy="65160"/>
            </p14:xfrm>
          </p:contentPart>
        </mc:Choice>
        <mc:Fallback xmlns="">
          <p:pic>
            <p:nvPicPr>
              <p:cNvPr id="26661" name="Ink 26660">
                <a:extLst>
                  <a:ext uri="{FF2B5EF4-FFF2-40B4-BE49-F238E27FC236}">
                    <a16:creationId xmlns:a16="http://schemas.microsoft.com/office/drawing/2014/main" id="{E91D77F1-5956-4387-B659-DD24690FCF4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31166" y="3546276"/>
                <a:ext cx="3146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678" name="Ink 26677">
                <a:extLst>
                  <a:ext uri="{FF2B5EF4-FFF2-40B4-BE49-F238E27FC236}">
                    <a16:creationId xmlns:a16="http://schemas.microsoft.com/office/drawing/2014/main" id="{159CF6FC-18AB-45CE-850F-2FDD60259350}"/>
                  </a:ext>
                </a:extLst>
              </p14:cNvPr>
              <p14:cNvContentPartPr/>
              <p14:nvPr/>
            </p14:nvContentPartPr>
            <p14:xfrm>
              <a:off x="9955206" y="4954596"/>
              <a:ext cx="1521000" cy="1072080"/>
            </p14:xfrm>
          </p:contentPart>
        </mc:Choice>
        <mc:Fallback xmlns="">
          <p:pic>
            <p:nvPicPr>
              <p:cNvPr id="26678" name="Ink 26677">
                <a:extLst>
                  <a:ext uri="{FF2B5EF4-FFF2-40B4-BE49-F238E27FC236}">
                    <a16:creationId xmlns:a16="http://schemas.microsoft.com/office/drawing/2014/main" id="{159CF6FC-18AB-45CE-850F-2FDD6025935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946566" y="4945953"/>
                <a:ext cx="1538640" cy="10897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682" name="Ink 26681">
                <a:extLst>
                  <a:ext uri="{FF2B5EF4-FFF2-40B4-BE49-F238E27FC236}">
                    <a16:creationId xmlns:a16="http://schemas.microsoft.com/office/drawing/2014/main" id="{99958FCC-858F-4AA2-A854-4064ADB80EC0}"/>
                  </a:ext>
                </a:extLst>
              </p14:cNvPr>
              <p14:cNvContentPartPr/>
              <p14:nvPr/>
            </p14:nvContentPartPr>
            <p14:xfrm>
              <a:off x="10212966" y="6019476"/>
              <a:ext cx="174960" cy="203040"/>
            </p14:xfrm>
          </p:contentPart>
        </mc:Choice>
        <mc:Fallback xmlns="">
          <p:pic>
            <p:nvPicPr>
              <p:cNvPr id="26682" name="Ink 26681">
                <a:extLst>
                  <a:ext uri="{FF2B5EF4-FFF2-40B4-BE49-F238E27FC236}">
                    <a16:creationId xmlns:a16="http://schemas.microsoft.com/office/drawing/2014/main" id="{99958FCC-858F-4AA2-A854-4064ADB80EC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203966" y="6010476"/>
                <a:ext cx="19260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683" name="Ink 26682">
                <a:extLst>
                  <a:ext uri="{FF2B5EF4-FFF2-40B4-BE49-F238E27FC236}">
                    <a16:creationId xmlns:a16="http://schemas.microsoft.com/office/drawing/2014/main" id="{2BEB451E-A964-4037-BC42-E95BF3C8662A}"/>
                  </a:ext>
                </a:extLst>
              </p14:cNvPr>
              <p14:cNvContentPartPr/>
              <p14:nvPr/>
            </p14:nvContentPartPr>
            <p14:xfrm>
              <a:off x="10222326" y="6181116"/>
              <a:ext cx="83160" cy="29880"/>
            </p14:xfrm>
          </p:contentPart>
        </mc:Choice>
        <mc:Fallback xmlns="">
          <p:pic>
            <p:nvPicPr>
              <p:cNvPr id="26683" name="Ink 26682">
                <a:extLst>
                  <a:ext uri="{FF2B5EF4-FFF2-40B4-BE49-F238E27FC236}">
                    <a16:creationId xmlns:a16="http://schemas.microsoft.com/office/drawing/2014/main" id="{2BEB451E-A964-4037-BC42-E95BF3C8662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213686" y="6172476"/>
                <a:ext cx="1008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694" name="Ink 26693">
                <a:extLst>
                  <a:ext uri="{FF2B5EF4-FFF2-40B4-BE49-F238E27FC236}">
                    <a16:creationId xmlns:a16="http://schemas.microsoft.com/office/drawing/2014/main" id="{6DAEF66B-CF7B-4C90-9F69-9C90911FE080}"/>
                  </a:ext>
                </a:extLst>
              </p14:cNvPr>
              <p14:cNvContentPartPr/>
              <p14:nvPr/>
            </p14:nvContentPartPr>
            <p14:xfrm>
              <a:off x="7655166" y="5762436"/>
              <a:ext cx="2104560" cy="705600"/>
            </p14:xfrm>
          </p:contentPart>
        </mc:Choice>
        <mc:Fallback xmlns="">
          <p:pic>
            <p:nvPicPr>
              <p:cNvPr id="26694" name="Ink 26693">
                <a:extLst>
                  <a:ext uri="{FF2B5EF4-FFF2-40B4-BE49-F238E27FC236}">
                    <a16:creationId xmlns:a16="http://schemas.microsoft.com/office/drawing/2014/main" id="{6DAEF66B-CF7B-4C90-9F69-9C90911FE08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646168" y="5753796"/>
                <a:ext cx="2122197" cy="72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697" name="Ink 26696">
                <a:extLst>
                  <a:ext uri="{FF2B5EF4-FFF2-40B4-BE49-F238E27FC236}">
                    <a16:creationId xmlns:a16="http://schemas.microsoft.com/office/drawing/2014/main" id="{81B0D50F-8BF0-44CB-8222-2C0A4F5ED7A5}"/>
                  </a:ext>
                </a:extLst>
              </p14:cNvPr>
              <p14:cNvContentPartPr/>
              <p14:nvPr/>
            </p14:nvContentPartPr>
            <p14:xfrm>
              <a:off x="780246" y="3071076"/>
              <a:ext cx="8505000" cy="892440"/>
            </p14:xfrm>
          </p:contentPart>
        </mc:Choice>
        <mc:Fallback xmlns="">
          <p:pic>
            <p:nvPicPr>
              <p:cNvPr id="26697" name="Ink 26696">
                <a:extLst>
                  <a:ext uri="{FF2B5EF4-FFF2-40B4-BE49-F238E27FC236}">
                    <a16:creationId xmlns:a16="http://schemas.microsoft.com/office/drawing/2014/main" id="{81B0D50F-8BF0-44CB-8222-2C0A4F5ED7A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1606" y="3062076"/>
                <a:ext cx="8522641" cy="9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710" name="Ink 26709">
                <a:extLst>
                  <a:ext uri="{FF2B5EF4-FFF2-40B4-BE49-F238E27FC236}">
                    <a16:creationId xmlns:a16="http://schemas.microsoft.com/office/drawing/2014/main" id="{73656673-43F0-4F23-89B7-5273527F1574}"/>
                  </a:ext>
                </a:extLst>
              </p14:cNvPr>
              <p14:cNvContentPartPr/>
              <p14:nvPr/>
            </p14:nvContentPartPr>
            <p14:xfrm>
              <a:off x="10852326" y="5649396"/>
              <a:ext cx="1158120" cy="955080"/>
            </p14:xfrm>
          </p:contentPart>
        </mc:Choice>
        <mc:Fallback xmlns="">
          <p:pic>
            <p:nvPicPr>
              <p:cNvPr id="26710" name="Ink 26709">
                <a:extLst>
                  <a:ext uri="{FF2B5EF4-FFF2-40B4-BE49-F238E27FC236}">
                    <a16:creationId xmlns:a16="http://schemas.microsoft.com/office/drawing/2014/main" id="{73656673-43F0-4F23-89B7-5273527F157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843326" y="5640753"/>
                <a:ext cx="1175760" cy="972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711" name="Ink 26710">
                <a:extLst>
                  <a:ext uri="{FF2B5EF4-FFF2-40B4-BE49-F238E27FC236}">
                    <a16:creationId xmlns:a16="http://schemas.microsoft.com/office/drawing/2014/main" id="{F26AF2E0-615C-4007-BF81-A6C2112A1C2E}"/>
                  </a:ext>
                </a:extLst>
              </p14:cNvPr>
              <p14:cNvContentPartPr/>
              <p14:nvPr/>
            </p14:nvContentPartPr>
            <p14:xfrm>
              <a:off x="4635126" y="4722036"/>
              <a:ext cx="672840" cy="80640"/>
            </p14:xfrm>
          </p:contentPart>
        </mc:Choice>
        <mc:Fallback xmlns="">
          <p:pic>
            <p:nvPicPr>
              <p:cNvPr id="26711" name="Ink 26710">
                <a:extLst>
                  <a:ext uri="{FF2B5EF4-FFF2-40B4-BE49-F238E27FC236}">
                    <a16:creationId xmlns:a16="http://schemas.microsoft.com/office/drawing/2014/main" id="{F26AF2E0-615C-4007-BF81-A6C2112A1C2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26126" y="4713036"/>
                <a:ext cx="6904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6712" name="Ink 26711">
                <a:extLst>
                  <a:ext uri="{FF2B5EF4-FFF2-40B4-BE49-F238E27FC236}">
                    <a16:creationId xmlns:a16="http://schemas.microsoft.com/office/drawing/2014/main" id="{1207A267-3D7D-4FB1-8E85-077ABF81D439}"/>
                  </a:ext>
                </a:extLst>
              </p14:cNvPr>
              <p14:cNvContentPartPr/>
              <p14:nvPr/>
            </p14:nvContentPartPr>
            <p14:xfrm>
              <a:off x="10273806" y="5240076"/>
              <a:ext cx="19800" cy="8280"/>
            </p14:xfrm>
          </p:contentPart>
        </mc:Choice>
        <mc:Fallback xmlns="">
          <p:pic>
            <p:nvPicPr>
              <p:cNvPr id="26712" name="Ink 26711">
                <a:extLst>
                  <a:ext uri="{FF2B5EF4-FFF2-40B4-BE49-F238E27FC236}">
                    <a16:creationId xmlns:a16="http://schemas.microsoft.com/office/drawing/2014/main" id="{1207A267-3D7D-4FB1-8E85-077ABF81D43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265166" y="5231436"/>
                <a:ext cx="374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717" name="Ink 26716">
                <a:extLst>
                  <a:ext uri="{FF2B5EF4-FFF2-40B4-BE49-F238E27FC236}">
                    <a16:creationId xmlns:a16="http://schemas.microsoft.com/office/drawing/2014/main" id="{3F203ACF-E7CB-492E-9776-266E61400006}"/>
                  </a:ext>
                </a:extLst>
              </p14:cNvPr>
              <p14:cNvContentPartPr/>
              <p14:nvPr/>
            </p14:nvContentPartPr>
            <p14:xfrm>
              <a:off x="1630566" y="4351236"/>
              <a:ext cx="286920" cy="379800"/>
            </p14:xfrm>
          </p:contentPart>
        </mc:Choice>
        <mc:Fallback xmlns="">
          <p:pic>
            <p:nvPicPr>
              <p:cNvPr id="26717" name="Ink 26716">
                <a:extLst>
                  <a:ext uri="{FF2B5EF4-FFF2-40B4-BE49-F238E27FC236}">
                    <a16:creationId xmlns:a16="http://schemas.microsoft.com/office/drawing/2014/main" id="{3F203ACF-E7CB-492E-9776-266E6140000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621566" y="4342236"/>
                <a:ext cx="30456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718" name="Ink 26717">
                <a:extLst>
                  <a:ext uri="{FF2B5EF4-FFF2-40B4-BE49-F238E27FC236}">
                    <a16:creationId xmlns:a16="http://schemas.microsoft.com/office/drawing/2014/main" id="{4A1803B5-1C96-4281-BF93-789856CF2957}"/>
                  </a:ext>
                </a:extLst>
              </p14:cNvPr>
              <p14:cNvContentPartPr/>
              <p14:nvPr/>
            </p14:nvContentPartPr>
            <p14:xfrm>
              <a:off x="1571526" y="5164476"/>
              <a:ext cx="304200" cy="329040"/>
            </p14:xfrm>
          </p:contentPart>
        </mc:Choice>
        <mc:Fallback xmlns="">
          <p:pic>
            <p:nvPicPr>
              <p:cNvPr id="26718" name="Ink 26717">
                <a:extLst>
                  <a:ext uri="{FF2B5EF4-FFF2-40B4-BE49-F238E27FC236}">
                    <a16:creationId xmlns:a16="http://schemas.microsoft.com/office/drawing/2014/main" id="{4A1803B5-1C96-4281-BF93-789856CF295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562886" y="5155836"/>
                <a:ext cx="3218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722" name="Ink 26721">
                <a:extLst>
                  <a:ext uri="{FF2B5EF4-FFF2-40B4-BE49-F238E27FC236}">
                    <a16:creationId xmlns:a16="http://schemas.microsoft.com/office/drawing/2014/main" id="{7F3EDE0F-946D-4686-A6D3-00E3FA688977}"/>
                  </a:ext>
                </a:extLst>
              </p14:cNvPr>
              <p14:cNvContentPartPr/>
              <p14:nvPr/>
            </p14:nvContentPartPr>
            <p14:xfrm>
              <a:off x="10072206" y="4875036"/>
              <a:ext cx="1225800" cy="1011600"/>
            </p14:xfrm>
          </p:contentPart>
        </mc:Choice>
        <mc:Fallback xmlns="">
          <p:pic>
            <p:nvPicPr>
              <p:cNvPr id="26722" name="Ink 26721">
                <a:extLst>
                  <a:ext uri="{FF2B5EF4-FFF2-40B4-BE49-F238E27FC236}">
                    <a16:creationId xmlns:a16="http://schemas.microsoft.com/office/drawing/2014/main" id="{7F3EDE0F-946D-4686-A6D3-00E3FA68897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063563" y="4866396"/>
                <a:ext cx="1243445" cy="1029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2186940" y="480060"/>
            <a:ext cx="185865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r>
              <a:rPr lang="en-US" sz="2520"/>
              <a:t>Trans Effect:</a:t>
            </a:r>
          </a:p>
          <a:p>
            <a:pPr eaLnBrk="1" hangingPunct="1"/>
            <a:endParaRPr lang="en-US" sz="252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680" y="1577340"/>
            <a:ext cx="7408069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F315FA-CD6B-4BFE-BF78-755A4934A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634" y="5058321"/>
            <a:ext cx="9511849" cy="7425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0F40F05-3E94-409B-B4EA-75D517E9E240}"/>
                  </a:ext>
                </a:extLst>
              </p14:cNvPr>
              <p14:cNvContentPartPr/>
              <p14:nvPr/>
            </p14:nvContentPartPr>
            <p14:xfrm>
              <a:off x="2883006" y="2024196"/>
              <a:ext cx="568440" cy="508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0F40F05-3E94-409B-B4EA-75D517E9E24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74366" y="2015556"/>
                <a:ext cx="58608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142555A-2864-49F0-B0C2-6B280C0F8441}"/>
                  </a:ext>
                </a:extLst>
              </p14:cNvPr>
              <p14:cNvContentPartPr/>
              <p14:nvPr/>
            </p14:nvContentPartPr>
            <p14:xfrm>
              <a:off x="7020126" y="5622396"/>
              <a:ext cx="414000" cy="86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142555A-2864-49F0-B0C2-6B280C0F844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11486" y="5613756"/>
                <a:ext cx="4316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C4E5658-FD40-480D-A8C9-BA44C9F59BBC}"/>
                  </a:ext>
                </a:extLst>
              </p14:cNvPr>
              <p14:cNvContentPartPr/>
              <p14:nvPr/>
            </p14:nvContentPartPr>
            <p14:xfrm>
              <a:off x="7728246" y="5649036"/>
              <a:ext cx="573480" cy="77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C4E5658-FD40-480D-A8C9-BA44C9F59BB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19246" y="5640036"/>
                <a:ext cx="5911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7652" name="Ink 27651">
                <a:extLst>
                  <a:ext uri="{FF2B5EF4-FFF2-40B4-BE49-F238E27FC236}">
                    <a16:creationId xmlns:a16="http://schemas.microsoft.com/office/drawing/2014/main" id="{BE0E968D-CCBF-48C3-8A09-17411708B66D}"/>
                  </a:ext>
                </a:extLst>
              </p14:cNvPr>
              <p14:cNvContentPartPr/>
              <p14:nvPr/>
            </p14:nvContentPartPr>
            <p14:xfrm>
              <a:off x="5893326" y="790476"/>
              <a:ext cx="2256840" cy="2373480"/>
            </p14:xfrm>
          </p:contentPart>
        </mc:Choice>
        <mc:Fallback xmlns="">
          <p:pic>
            <p:nvPicPr>
              <p:cNvPr id="27652" name="Ink 27651">
                <a:extLst>
                  <a:ext uri="{FF2B5EF4-FFF2-40B4-BE49-F238E27FC236}">
                    <a16:creationId xmlns:a16="http://schemas.microsoft.com/office/drawing/2014/main" id="{BE0E968D-CCBF-48C3-8A09-17411708B66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84686" y="781836"/>
                <a:ext cx="2274480" cy="23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7653" name="Ink 27652">
                <a:extLst>
                  <a:ext uri="{FF2B5EF4-FFF2-40B4-BE49-F238E27FC236}">
                    <a16:creationId xmlns:a16="http://schemas.microsoft.com/office/drawing/2014/main" id="{CF1DA611-6FD1-4217-920C-A02A67206C49}"/>
                  </a:ext>
                </a:extLst>
              </p14:cNvPr>
              <p14:cNvContentPartPr/>
              <p14:nvPr/>
            </p14:nvContentPartPr>
            <p14:xfrm>
              <a:off x="8270766" y="2847516"/>
              <a:ext cx="1003680" cy="106200"/>
            </p14:xfrm>
          </p:contentPart>
        </mc:Choice>
        <mc:Fallback xmlns="">
          <p:pic>
            <p:nvPicPr>
              <p:cNvPr id="27653" name="Ink 27652">
                <a:extLst>
                  <a:ext uri="{FF2B5EF4-FFF2-40B4-BE49-F238E27FC236}">
                    <a16:creationId xmlns:a16="http://schemas.microsoft.com/office/drawing/2014/main" id="{CF1DA611-6FD1-4217-920C-A02A67206C4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261766" y="2838516"/>
                <a:ext cx="10213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663" name="Ink 27662">
                <a:extLst>
                  <a:ext uri="{FF2B5EF4-FFF2-40B4-BE49-F238E27FC236}">
                    <a16:creationId xmlns:a16="http://schemas.microsoft.com/office/drawing/2014/main" id="{9690AC68-5495-43F0-BA5E-0BA99AD64F83}"/>
                  </a:ext>
                </a:extLst>
              </p14:cNvPr>
              <p14:cNvContentPartPr/>
              <p14:nvPr/>
            </p14:nvContentPartPr>
            <p14:xfrm>
              <a:off x="10414206" y="1744116"/>
              <a:ext cx="786600" cy="598680"/>
            </p14:xfrm>
          </p:contentPart>
        </mc:Choice>
        <mc:Fallback xmlns="">
          <p:pic>
            <p:nvPicPr>
              <p:cNvPr id="27663" name="Ink 27662">
                <a:extLst>
                  <a:ext uri="{FF2B5EF4-FFF2-40B4-BE49-F238E27FC236}">
                    <a16:creationId xmlns:a16="http://schemas.microsoft.com/office/drawing/2014/main" id="{9690AC68-5495-43F0-BA5E-0BA99AD64F8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405566" y="1735116"/>
                <a:ext cx="804240" cy="6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666" name="Ink 27665">
                <a:extLst>
                  <a:ext uri="{FF2B5EF4-FFF2-40B4-BE49-F238E27FC236}">
                    <a16:creationId xmlns:a16="http://schemas.microsoft.com/office/drawing/2014/main" id="{008DCD6A-AF7D-4E5B-9388-531A377B178E}"/>
                  </a:ext>
                </a:extLst>
              </p14:cNvPr>
              <p14:cNvContentPartPr/>
              <p14:nvPr/>
            </p14:nvContentPartPr>
            <p14:xfrm>
              <a:off x="5892966" y="3033276"/>
              <a:ext cx="833040" cy="744120"/>
            </p14:xfrm>
          </p:contentPart>
        </mc:Choice>
        <mc:Fallback xmlns="">
          <p:pic>
            <p:nvPicPr>
              <p:cNvPr id="27666" name="Ink 27665">
                <a:extLst>
                  <a:ext uri="{FF2B5EF4-FFF2-40B4-BE49-F238E27FC236}">
                    <a16:creationId xmlns:a16="http://schemas.microsoft.com/office/drawing/2014/main" id="{008DCD6A-AF7D-4E5B-9388-531A377B178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84326" y="3024636"/>
                <a:ext cx="850680" cy="76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7676" name="Ink 27675">
                <a:extLst>
                  <a:ext uri="{FF2B5EF4-FFF2-40B4-BE49-F238E27FC236}">
                    <a16:creationId xmlns:a16="http://schemas.microsoft.com/office/drawing/2014/main" id="{8584528D-9CD8-45D5-8B45-B8A654C737AF}"/>
                  </a:ext>
                </a:extLst>
              </p14:cNvPr>
              <p14:cNvContentPartPr/>
              <p14:nvPr/>
            </p14:nvContentPartPr>
            <p14:xfrm>
              <a:off x="6666246" y="3841836"/>
              <a:ext cx="971640" cy="648360"/>
            </p14:xfrm>
          </p:contentPart>
        </mc:Choice>
        <mc:Fallback xmlns="">
          <p:pic>
            <p:nvPicPr>
              <p:cNvPr id="27676" name="Ink 27675">
                <a:extLst>
                  <a:ext uri="{FF2B5EF4-FFF2-40B4-BE49-F238E27FC236}">
                    <a16:creationId xmlns:a16="http://schemas.microsoft.com/office/drawing/2014/main" id="{8584528D-9CD8-45D5-8B45-B8A654C737A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657606" y="3832841"/>
                <a:ext cx="989280" cy="665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689" name="Ink 27688">
                <a:extLst>
                  <a:ext uri="{FF2B5EF4-FFF2-40B4-BE49-F238E27FC236}">
                    <a16:creationId xmlns:a16="http://schemas.microsoft.com/office/drawing/2014/main" id="{D281D398-EE02-47FC-AC58-F3F6C4101509}"/>
                  </a:ext>
                </a:extLst>
              </p14:cNvPr>
              <p14:cNvContentPartPr/>
              <p14:nvPr/>
            </p14:nvContentPartPr>
            <p14:xfrm>
              <a:off x="5146686" y="2750316"/>
              <a:ext cx="560880" cy="591120"/>
            </p14:xfrm>
          </p:contentPart>
        </mc:Choice>
        <mc:Fallback xmlns="">
          <p:pic>
            <p:nvPicPr>
              <p:cNvPr id="27689" name="Ink 27688">
                <a:extLst>
                  <a:ext uri="{FF2B5EF4-FFF2-40B4-BE49-F238E27FC236}">
                    <a16:creationId xmlns:a16="http://schemas.microsoft.com/office/drawing/2014/main" id="{D281D398-EE02-47FC-AC58-F3F6C410150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38046" y="2741316"/>
                <a:ext cx="57852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690" name="Ink 27689">
                <a:extLst>
                  <a:ext uri="{FF2B5EF4-FFF2-40B4-BE49-F238E27FC236}">
                    <a16:creationId xmlns:a16="http://schemas.microsoft.com/office/drawing/2014/main" id="{3F890098-2775-4B40-AA81-7589E4386416}"/>
                  </a:ext>
                </a:extLst>
              </p14:cNvPr>
              <p14:cNvContentPartPr/>
              <p14:nvPr/>
            </p14:nvContentPartPr>
            <p14:xfrm>
              <a:off x="6904566" y="5575596"/>
              <a:ext cx="506160" cy="187200"/>
            </p14:xfrm>
          </p:contentPart>
        </mc:Choice>
        <mc:Fallback xmlns="">
          <p:pic>
            <p:nvPicPr>
              <p:cNvPr id="27690" name="Ink 27689">
                <a:extLst>
                  <a:ext uri="{FF2B5EF4-FFF2-40B4-BE49-F238E27FC236}">
                    <a16:creationId xmlns:a16="http://schemas.microsoft.com/office/drawing/2014/main" id="{3F890098-2775-4B40-AA81-7589E438641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95566" y="5566596"/>
                <a:ext cx="52380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691" name="Ink 27690">
                <a:extLst>
                  <a:ext uri="{FF2B5EF4-FFF2-40B4-BE49-F238E27FC236}">
                    <a16:creationId xmlns:a16="http://schemas.microsoft.com/office/drawing/2014/main" id="{7AC3BF93-B827-428A-A36F-34FE7EC32EE3}"/>
                  </a:ext>
                </a:extLst>
              </p14:cNvPr>
              <p14:cNvContentPartPr/>
              <p14:nvPr/>
            </p14:nvContentPartPr>
            <p14:xfrm>
              <a:off x="7799526" y="5528076"/>
              <a:ext cx="414000" cy="59040"/>
            </p14:xfrm>
          </p:contentPart>
        </mc:Choice>
        <mc:Fallback xmlns="">
          <p:pic>
            <p:nvPicPr>
              <p:cNvPr id="27691" name="Ink 27690">
                <a:extLst>
                  <a:ext uri="{FF2B5EF4-FFF2-40B4-BE49-F238E27FC236}">
                    <a16:creationId xmlns:a16="http://schemas.microsoft.com/office/drawing/2014/main" id="{7AC3BF93-B827-428A-A36F-34FE7EC32EE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790526" y="5519076"/>
                <a:ext cx="4316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692" name="Ink 27691">
                <a:extLst>
                  <a:ext uri="{FF2B5EF4-FFF2-40B4-BE49-F238E27FC236}">
                    <a16:creationId xmlns:a16="http://schemas.microsoft.com/office/drawing/2014/main" id="{54B2BD79-ABE3-420F-8BE9-FCD5A941F277}"/>
                  </a:ext>
                </a:extLst>
              </p14:cNvPr>
              <p14:cNvContentPartPr/>
              <p14:nvPr/>
            </p14:nvContentPartPr>
            <p14:xfrm>
              <a:off x="6502806" y="3850836"/>
              <a:ext cx="238680" cy="542520"/>
            </p14:xfrm>
          </p:contentPart>
        </mc:Choice>
        <mc:Fallback xmlns="">
          <p:pic>
            <p:nvPicPr>
              <p:cNvPr id="27692" name="Ink 27691">
                <a:extLst>
                  <a:ext uri="{FF2B5EF4-FFF2-40B4-BE49-F238E27FC236}">
                    <a16:creationId xmlns:a16="http://schemas.microsoft.com/office/drawing/2014/main" id="{54B2BD79-ABE3-420F-8BE9-FCD5A941F27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493806" y="3842196"/>
                <a:ext cx="25632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7700" name="Ink 27699">
                <a:extLst>
                  <a:ext uri="{FF2B5EF4-FFF2-40B4-BE49-F238E27FC236}">
                    <a16:creationId xmlns:a16="http://schemas.microsoft.com/office/drawing/2014/main" id="{F0E6BB58-6B01-4FA4-B0AD-9C6FC7ED9D87}"/>
                  </a:ext>
                </a:extLst>
              </p14:cNvPr>
              <p14:cNvContentPartPr/>
              <p14:nvPr/>
            </p14:nvContentPartPr>
            <p14:xfrm>
              <a:off x="8517366" y="3451596"/>
              <a:ext cx="626400" cy="713880"/>
            </p14:xfrm>
          </p:contentPart>
        </mc:Choice>
        <mc:Fallback xmlns="">
          <p:pic>
            <p:nvPicPr>
              <p:cNvPr id="27700" name="Ink 27699">
                <a:extLst>
                  <a:ext uri="{FF2B5EF4-FFF2-40B4-BE49-F238E27FC236}">
                    <a16:creationId xmlns:a16="http://schemas.microsoft.com/office/drawing/2014/main" id="{F0E6BB58-6B01-4FA4-B0AD-9C6FC7ED9D8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508726" y="3442601"/>
                <a:ext cx="644040" cy="731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715" name="Ink 27714">
                <a:extLst>
                  <a:ext uri="{FF2B5EF4-FFF2-40B4-BE49-F238E27FC236}">
                    <a16:creationId xmlns:a16="http://schemas.microsoft.com/office/drawing/2014/main" id="{23FE2588-0063-4B21-A531-232023373779}"/>
                  </a:ext>
                </a:extLst>
              </p14:cNvPr>
              <p14:cNvContentPartPr/>
              <p14:nvPr/>
            </p14:nvContentPartPr>
            <p14:xfrm>
              <a:off x="7862166" y="3655356"/>
              <a:ext cx="505800" cy="218160"/>
            </p14:xfrm>
          </p:contentPart>
        </mc:Choice>
        <mc:Fallback xmlns="">
          <p:pic>
            <p:nvPicPr>
              <p:cNvPr id="27715" name="Ink 27714">
                <a:extLst>
                  <a:ext uri="{FF2B5EF4-FFF2-40B4-BE49-F238E27FC236}">
                    <a16:creationId xmlns:a16="http://schemas.microsoft.com/office/drawing/2014/main" id="{23FE2588-0063-4B21-A531-23202337377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853520" y="3646356"/>
                <a:ext cx="523453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717" name="Ink 27716">
                <a:extLst>
                  <a:ext uri="{FF2B5EF4-FFF2-40B4-BE49-F238E27FC236}">
                    <a16:creationId xmlns:a16="http://schemas.microsoft.com/office/drawing/2014/main" id="{A58E0598-680E-465E-AB65-811EFEE49A5B}"/>
                  </a:ext>
                </a:extLst>
              </p14:cNvPr>
              <p14:cNvContentPartPr/>
              <p14:nvPr/>
            </p14:nvContentPartPr>
            <p14:xfrm>
              <a:off x="9298926" y="3560676"/>
              <a:ext cx="333000" cy="299520"/>
            </p14:xfrm>
          </p:contentPart>
        </mc:Choice>
        <mc:Fallback xmlns="">
          <p:pic>
            <p:nvPicPr>
              <p:cNvPr id="27717" name="Ink 27716">
                <a:extLst>
                  <a:ext uri="{FF2B5EF4-FFF2-40B4-BE49-F238E27FC236}">
                    <a16:creationId xmlns:a16="http://schemas.microsoft.com/office/drawing/2014/main" id="{A58E0598-680E-465E-AB65-811EFEE49A5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290286" y="3551676"/>
                <a:ext cx="35064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7718" name="Ink 27717">
                <a:extLst>
                  <a:ext uri="{FF2B5EF4-FFF2-40B4-BE49-F238E27FC236}">
                    <a16:creationId xmlns:a16="http://schemas.microsoft.com/office/drawing/2014/main" id="{75A3B8B7-EEA2-4B4E-9090-4A07ACEC2486}"/>
                  </a:ext>
                </a:extLst>
              </p14:cNvPr>
              <p14:cNvContentPartPr/>
              <p14:nvPr/>
            </p14:nvContentPartPr>
            <p14:xfrm>
              <a:off x="8619606" y="4250436"/>
              <a:ext cx="412560" cy="280080"/>
            </p14:xfrm>
          </p:contentPart>
        </mc:Choice>
        <mc:Fallback xmlns="">
          <p:pic>
            <p:nvPicPr>
              <p:cNvPr id="27718" name="Ink 27717">
                <a:extLst>
                  <a:ext uri="{FF2B5EF4-FFF2-40B4-BE49-F238E27FC236}">
                    <a16:creationId xmlns:a16="http://schemas.microsoft.com/office/drawing/2014/main" id="{75A3B8B7-EEA2-4B4E-9090-4A07ACEC248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610614" y="4241448"/>
                <a:ext cx="430185" cy="297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7723" name="Ink 27722">
                <a:extLst>
                  <a:ext uri="{FF2B5EF4-FFF2-40B4-BE49-F238E27FC236}">
                    <a16:creationId xmlns:a16="http://schemas.microsoft.com/office/drawing/2014/main" id="{95D1CA38-6238-428A-ABF7-A870E820E5F2}"/>
                  </a:ext>
                </a:extLst>
              </p14:cNvPr>
              <p14:cNvContentPartPr/>
              <p14:nvPr/>
            </p14:nvContentPartPr>
            <p14:xfrm>
              <a:off x="7782966" y="2748516"/>
              <a:ext cx="1966680" cy="709920"/>
            </p14:xfrm>
          </p:contentPart>
        </mc:Choice>
        <mc:Fallback xmlns="">
          <p:pic>
            <p:nvPicPr>
              <p:cNvPr id="27723" name="Ink 27722">
                <a:extLst>
                  <a:ext uri="{FF2B5EF4-FFF2-40B4-BE49-F238E27FC236}">
                    <a16:creationId xmlns:a16="http://schemas.microsoft.com/office/drawing/2014/main" id="{95D1CA38-6238-428A-ABF7-A870E820E5F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774326" y="2739521"/>
                <a:ext cx="1984320" cy="727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7729" name="Ink 27728">
                <a:extLst>
                  <a:ext uri="{FF2B5EF4-FFF2-40B4-BE49-F238E27FC236}">
                    <a16:creationId xmlns:a16="http://schemas.microsoft.com/office/drawing/2014/main" id="{08AE5E0E-AE97-430E-A52A-4EBA8F137A8E}"/>
                  </a:ext>
                </a:extLst>
              </p14:cNvPr>
              <p14:cNvContentPartPr/>
              <p14:nvPr/>
            </p14:nvContentPartPr>
            <p14:xfrm>
              <a:off x="9655686" y="2015916"/>
              <a:ext cx="529200" cy="329040"/>
            </p14:xfrm>
          </p:contentPart>
        </mc:Choice>
        <mc:Fallback xmlns="">
          <p:pic>
            <p:nvPicPr>
              <p:cNvPr id="27729" name="Ink 27728">
                <a:extLst>
                  <a:ext uri="{FF2B5EF4-FFF2-40B4-BE49-F238E27FC236}">
                    <a16:creationId xmlns:a16="http://schemas.microsoft.com/office/drawing/2014/main" id="{08AE5E0E-AE97-430E-A52A-4EBA8F137A8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647040" y="2007276"/>
                <a:ext cx="546852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7739" name="Ink 27738">
                <a:extLst>
                  <a:ext uri="{FF2B5EF4-FFF2-40B4-BE49-F238E27FC236}">
                    <a16:creationId xmlns:a16="http://schemas.microsoft.com/office/drawing/2014/main" id="{3F217264-ACE1-44E0-B1D7-7FA6B397E2D3}"/>
                  </a:ext>
                </a:extLst>
              </p14:cNvPr>
              <p14:cNvContentPartPr/>
              <p14:nvPr/>
            </p14:nvContentPartPr>
            <p14:xfrm>
              <a:off x="9579726" y="2239836"/>
              <a:ext cx="1771200" cy="367560"/>
            </p14:xfrm>
          </p:contentPart>
        </mc:Choice>
        <mc:Fallback xmlns="">
          <p:pic>
            <p:nvPicPr>
              <p:cNvPr id="27739" name="Ink 27738">
                <a:extLst>
                  <a:ext uri="{FF2B5EF4-FFF2-40B4-BE49-F238E27FC236}">
                    <a16:creationId xmlns:a16="http://schemas.microsoft.com/office/drawing/2014/main" id="{3F217264-ACE1-44E0-B1D7-7FA6B397E2D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570726" y="2231196"/>
                <a:ext cx="178884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7740" name="Ink 27739">
                <a:extLst>
                  <a:ext uri="{FF2B5EF4-FFF2-40B4-BE49-F238E27FC236}">
                    <a16:creationId xmlns:a16="http://schemas.microsoft.com/office/drawing/2014/main" id="{2DBA7CFB-D5F0-405C-90CC-5973039C3E53}"/>
                  </a:ext>
                </a:extLst>
              </p14:cNvPr>
              <p14:cNvContentPartPr/>
              <p14:nvPr/>
            </p14:nvContentPartPr>
            <p14:xfrm>
              <a:off x="9986886" y="3354756"/>
              <a:ext cx="1373400" cy="443880"/>
            </p14:xfrm>
          </p:contentPart>
        </mc:Choice>
        <mc:Fallback xmlns="">
          <p:pic>
            <p:nvPicPr>
              <p:cNvPr id="27740" name="Ink 27739">
                <a:extLst>
                  <a:ext uri="{FF2B5EF4-FFF2-40B4-BE49-F238E27FC236}">
                    <a16:creationId xmlns:a16="http://schemas.microsoft.com/office/drawing/2014/main" id="{2DBA7CFB-D5F0-405C-90CC-5973039C3E5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978246" y="3345756"/>
                <a:ext cx="139104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7744" name="Ink 27743">
                <a:extLst>
                  <a:ext uri="{FF2B5EF4-FFF2-40B4-BE49-F238E27FC236}">
                    <a16:creationId xmlns:a16="http://schemas.microsoft.com/office/drawing/2014/main" id="{DB1B515E-4E4C-4E94-92EF-B66894BE0C0D}"/>
                  </a:ext>
                </a:extLst>
              </p14:cNvPr>
              <p14:cNvContentPartPr/>
              <p14:nvPr/>
            </p14:nvContentPartPr>
            <p14:xfrm>
              <a:off x="2022078" y="1303836"/>
              <a:ext cx="61200" cy="241560"/>
            </p14:xfrm>
          </p:contentPart>
        </mc:Choice>
        <mc:Fallback xmlns="">
          <p:pic>
            <p:nvPicPr>
              <p:cNvPr id="27744" name="Ink 27743">
                <a:extLst>
                  <a:ext uri="{FF2B5EF4-FFF2-40B4-BE49-F238E27FC236}">
                    <a16:creationId xmlns:a16="http://schemas.microsoft.com/office/drawing/2014/main" id="{DB1B515E-4E4C-4E94-92EF-B66894BE0C0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013131" y="1295183"/>
                <a:ext cx="78737" cy="25922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628434" y="795704"/>
            <a:ext cx="666285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r>
              <a:rPr lang="en-US" sz="2520" dirty="0"/>
              <a:t>Trans Effect: First steps random loss of </a:t>
            </a:r>
            <a:r>
              <a:rPr lang="en-US" sz="2520" dirty="0" err="1"/>
              <a:t>py</a:t>
            </a:r>
            <a:r>
              <a:rPr lang="en-US" sz="2520" dirty="0"/>
              <a:t> or NH</a:t>
            </a:r>
            <a:r>
              <a:rPr lang="en-US" sz="2520" baseline="-25000" dirty="0"/>
              <a:t>3</a:t>
            </a:r>
          </a:p>
          <a:p>
            <a:pPr eaLnBrk="1" hangingPunct="1"/>
            <a:endParaRPr lang="en-US" sz="2520" dirty="0"/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580" y="1234440"/>
            <a:ext cx="6720840" cy="531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4D5ED5-3ABF-4012-A523-DA6536A35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38" y="88427"/>
            <a:ext cx="9511849" cy="74258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DC99160-F130-4C82-B756-49C8FE91BA70}"/>
              </a:ext>
            </a:extLst>
          </p:cNvPr>
          <p:cNvCxnSpPr/>
          <p:nvPr/>
        </p:nvCxnSpPr>
        <p:spPr>
          <a:xfrm>
            <a:off x="564948" y="495057"/>
            <a:ext cx="9178945" cy="5649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CDD4637-FAC2-4293-9BCE-E57A6604E411}"/>
              </a:ext>
            </a:extLst>
          </p:cNvPr>
          <p:cNvCxnSpPr/>
          <p:nvPr/>
        </p:nvCxnSpPr>
        <p:spPr>
          <a:xfrm flipH="1">
            <a:off x="495057" y="795704"/>
            <a:ext cx="10081697" cy="5552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FA52B23-37BA-4714-ACDF-385B1D6F81B0}"/>
                  </a:ext>
                </a:extLst>
              </p14:cNvPr>
              <p14:cNvContentPartPr/>
              <p14:nvPr/>
            </p14:nvContentPartPr>
            <p14:xfrm>
              <a:off x="1485126" y="4481556"/>
              <a:ext cx="129240" cy="245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FA52B23-37BA-4714-ACDF-385B1D6F81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76486" y="4472916"/>
                <a:ext cx="14688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E277D8-95F5-4229-9C2B-794375629370}"/>
                  </a:ext>
                </a:extLst>
              </p14:cNvPr>
              <p14:cNvContentPartPr/>
              <p14:nvPr/>
            </p14:nvContentPartPr>
            <p14:xfrm>
              <a:off x="1629126" y="4413156"/>
              <a:ext cx="45720" cy="157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E277D8-95F5-4229-9C2B-79437562937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20486" y="4404516"/>
                <a:ext cx="6336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A30A12D-1571-4D7C-896C-62AD5CDF16C3}"/>
                  </a:ext>
                </a:extLst>
              </p14:cNvPr>
              <p14:cNvContentPartPr/>
              <p14:nvPr/>
            </p14:nvContentPartPr>
            <p14:xfrm>
              <a:off x="1670166" y="4390476"/>
              <a:ext cx="89640" cy="199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A30A12D-1571-4D7C-896C-62AD5CDF16C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61166" y="4381476"/>
                <a:ext cx="107280" cy="217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2186940" y="480060"/>
            <a:ext cx="185865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r>
              <a:rPr lang="en-US" sz="2520"/>
              <a:t>Trans Effect: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96014"/>
            <a:ext cx="6602254" cy="254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7998E1-9727-401A-B9AC-73E72541D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182" y="1482260"/>
            <a:ext cx="9511849" cy="74258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232680-F53E-42E5-9784-792D1EFE9751}"/>
              </a:ext>
            </a:extLst>
          </p:cNvPr>
          <p:cNvCxnSpPr/>
          <p:nvPr/>
        </p:nvCxnSpPr>
        <p:spPr>
          <a:xfrm>
            <a:off x="564948" y="495057"/>
            <a:ext cx="9178945" cy="5649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F4E247-CC56-40C0-A1F7-694A31311C4F}"/>
              </a:ext>
            </a:extLst>
          </p:cNvPr>
          <p:cNvCxnSpPr/>
          <p:nvPr/>
        </p:nvCxnSpPr>
        <p:spPr>
          <a:xfrm flipH="1">
            <a:off x="495057" y="795704"/>
            <a:ext cx="10081697" cy="5552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40"/>
              <a:t>Electron Transfer Reactions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2186941" y="1440180"/>
            <a:ext cx="5433347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r>
              <a:rPr lang="en-US" sz="2520" dirty="0"/>
              <a:t>Inner vs. Outer Sphere Electron Transfer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68514B2-CFB6-4142-B8E6-0F14D1118889}"/>
                  </a:ext>
                </a:extLst>
              </p14:cNvPr>
              <p14:cNvContentPartPr/>
              <p14:nvPr/>
            </p14:nvContentPartPr>
            <p14:xfrm>
              <a:off x="9346086" y="697596"/>
              <a:ext cx="1308240" cy="355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68514B2-CFB6-4142-B8E6-0F14D11188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37446" y="688605"/>
                <a:ext cx="1325880" cy="373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3AE22E2-B86B-47BF-8D31-0DC92655A53C}"/>
                  </a:ext>
                </a:extLst>
              </p14:cNvPr>
              <p14:cNvContentPartPr/>
              <p14:nvPr/>
            </p14:nvContentPartPr>
            <p14:xfrm>
              <a:off x="8233326" y="683196"/>
              <a:ext cx="915120" cy="2790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3AE22E2-B86B-47BF-8D31-0DC92655A5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24326" y="674196"/>
                <a:ext cx="93276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3A7F64D-A550-496D-A122-F80DF9504886}"/>
                  </a:ext>
                </a:extLst>
              </p14:cNvPr>
              <p14:cNvContentPartPr/>
              <p14:nvPr/>
            </p14:nvContentPartPr>
            <p14:xfrm>
              <a:off x="7451046" y="693636"/>
              <a:ext cx="583560" cy="339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3A7F64D-A550-496D-A122-F80DF950488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42406" y="684996"/>
                <a:ext cx="60120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B882D00-2C95-481C-8652-AE6479F2641A}"/>
                  </a:ext>
                </a:extLst>
              </p14:cNvPr>
              <p14:cNvContentPartPr/>
              <p14:nvPr/>
            </p14:nvContentPartPr>
            <p14:xfrm>
              <a:off x="6173046" y="516516"/>
              <a:ext cx="1025280" cy="3135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B882D00-2C95-481C-8652-AE6479F264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64406" y="507516"/>
                <a:ext cx="104292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3D69C5A-25E9-4033-81AF-6A431B941162}"/>
                  </a:ext>
                </a:extLst>
              </p14:cNvPr>
              <p14:cNvContentPartPr/>
              <p14:nvPr/>
            </p14:nvContentPartPr>
            <p14:xfrm>
              <a:off x="6577326" y="612996"/>
              <a:ext cx="79200" cy="414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3D69C5A-25E9-4033-81AF-6A431B94116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68326" y="604356"/>
                <a:ext cx="968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728" name="Ink 30727">
                <a:extLst>
                  <a:ext uri="{FF2B5EF4-FFF2-40B4-BE49-F238E27FC236}">
                    <a16:creationId xmlns:a16="http://schemas.microsoft.com/office/drawing/2014/main" id="{D552AE02-7FBB-4007-B02B-B2BD8D24204E}"/>
                  </a:ext>
                </a:extLst>
              </p14:cNvPr>
              <p14:cNvContentPartPr/>
              <p14:nvPr/>
            </p14:nvContentPartPr>
            <p14:xfrm>
              <a:off x="2933406" y="2520636"/>
              <a:ext cx="1536840" cy="625680"/>
            </p14:xfrm>
          </p:contentPart>
        </mc:Choice>
        <mc:Fallback xmlns="">
          <p:pic>
            <p:nvPicPr>
              <p:cNvPr id="30728" name="Ink 30727">
                <a:extLst>
                  <a:ext uri="{FF2B5EF4-FFF2-40B4-BE49-F238E27FC236}">
                    <a16:creationId xmlns:a16="http://schemas.microsoft.com/office/drawing/2014/main" id="{D552AE02-7FBB-4007-B02B-B2BD8D24204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24766" y="2511996"/>
                <a:ext cx="1554480" cy="6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736" name="Ink 30735">
                <a:extLst>
                  <a:ext uri="{FF2B5EF4-FFF2-40B4-BE49-F238E27FC236}">
                    <a16:creationId xmlns:a16="http://schemas.microsoft.com/office/drawing/2014/main" id="{ED80E8DC-5B1B-4EC7-BDA1-64BA37E2E273}"/>
                  </a:ext>
                </a:extLst>
              </p14:cNvPr>
              <p14:cNvContentPartPr/>
              <p14:nvPr/>
            </p14:nvContentPartPr>
            <p14:xfrm>
              <a:off x="4690566" y="2511636"/>
              <a:ext cx="896040" cy="757080"/>
            </p14:xfrm>
          </p:contentPart>
        </mc:Choice>
        <mc:Fallback xmlns="">
          <p:pic>
            <p:nvPicPr>
              <p:cNvPr id="30736" name="Ink 30735">
                <a:extLst>
                  <a:ext uri="{FF2B5EF4-FFF2-40B4-BE49-F238E27FC236}">
                    <a16:creationId xmlns:a16="http://schemas.microsoft.com/office/drawing/2014/main" id="{ED80E8DC-5B1B-4EC7-BDA1-64BA37E2E27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81926" y="2502636"/>
                <a:ext cx="913680" cy="77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771" name="Ink 30770">
                <a:extLst>
                  <a:ext uri="{FF2B5EF4-FFF2-40B4-BE49-F238E27FC236}">
                    <a16:creationId xmlns:a16="http://schemas.microsoft.com/office/drawing/2014/main" id="{A71A019A-9A8E-4111-8512-BC917EFA3B2A}"/>
                  </a:ext>
                </a:extLst>
              </p14:cNvPr>
              <p14:cNvContentPartPr/>
              <p14:nvPr/>
            </p14:nvContentPartPr>
            <p14:xfrm>
              <a:off x="3289806" y="3886476"/>
              <a:ext cx="1998360" cy="1325520"/>
            </p14:xfrm>
          </p:contentPart>
        </mc:Choice>
        <mc:Fallback xmlns="">
          <p:pic>
            <p:nvPicPr>
              <p:cNvPr id="30771" name="Ink 30770">
                <a:extLst>
                  <a:ext uri="{FF2B5EF4-FFF2-40B4-BE49-F238E27FC236}">
                    <a16:creationId xmlns:a16="http://schemas.microsoft.com/office/drawing/2014/main" id="{A71A019A-9A8E-4111-8512-BC917EFA3B2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80806" y="3877476"/>
                <a:ext cx="2016000" cy="13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0775" name="Ink 30774">
                <a:extLst>
                  <a:ext uri="{FF2B5EF4-FFF2-40B4-BE49-F238E27FC236}">
                    <a16:creationId xmlns:a16="http://schemas.microsoft.com/office/drawing/2014/main" id="{AB561952-0AB7-4617-AAC2-C2D3E6EE3A98}"/>
                  </a:ext>
                </a:extLst>
              </p14:cNvPr>
              <p14:cNvContentPartPr/>
              <p14:nvPr/>
            </p14:nvContentPartPr>
            <p14:xfrm>
              <a:off x="6355926" y="3952356"/>
              <a:ext cx="77760" cy="12600"/>
            </p14:xfrm>
          </p:contentPart>
        </mc:Choice>
        <mc:Fallback xmlns="">
          <p:pic>
            <p:nvPicPr>
              <p:cNvPr id="30775" name="Ink 30774">
                <a:extLst>
                  <a:ext uri="{FF2B5EF4-FFF2-40B4-BE49-F238E27FC236}">
                    <a16:creationId xmlns:a16="http://schemas.microsoft.com/office/drawing/2014/main" id="{AB561952-0AB7-4617-AAC2-C2D3E6EE3A9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47286" y="3943716"/>
                <a:ext cx="954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800" name="Ink 30799">
                <a:extLst>
                  <a:ext uri="{FF2B5EF4-FFF2-40B4-BE49-F238E27FC236}">
                    <a16:creationId xmlns:a16="http://schemas.microsoft.com/office/drawing/2014/main" id="{158BA36E-F6B3-4401-8455-A6D399209795}"/>
                  </a:ext>
                </a:extLst>
              </p14:cNvPr>
              <p14:cNvContentPartPr/>
              <p14:nvPr/>
            </p14:nvContentPartPr>
            <p14:xfrm>
              <a:off x="1515726" y="4151796"/>
              <a:ext cx="1044720" cy="907560"/>
            </p14:xfrm>
          </p:contentPart>
        </mc:Choice>
        <mc:Fallback xmlns="">
          <p:pic>
            <p:nvPicPr>
              <p:cNvPr id="30800" name="Ink 30799">
                <a:extLst>
                  <a:ext uri="{FF2B5EF4-FFF2-40B4-BE49-F238E27FC236}">
                    <a16:creationId xmlns:a16="http://schemas.microsoft.com/office/drawing/2014/main" id="{158BA36E-F6B3-4401-8455-A6D39920979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506726" y="4143156"/>
                <a:ext cx="1062360" cy="9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801" name="Ink 30800">
                <a:extLst>
                  <a:ext uri="{FF2B5EF4-FFF2-40B4-BE49-F238E27FC236}">
                    <a16:creationId xmlns:a16="http://schemas.microsoft.com/office/drawing/2014/main" id="{34F28C6A-5920-4817-BE23-6745CCEB73C0}"/>
                  </a:ext>
                </a:extLst>
              </p14:cNvPr>
              <p14:cNvContentPartPr/>
              <p14:nvPr/>
            </p14:nvContentPartPr>
            <p14:xfrm>
              <a:off x="5560326" y="4929036"/>
              <a:ext cx="462600" cy="432000"/>
            </p14:xfrm>
          </p:contentPart>
        </mc:Choice>
        <mc:Fallback xmlns="">
          <p:pic>
            <p:nvPicPr>
              <p:cNvPr id="30801" name="Ink 30800">
                <a:extLst>
                  <a:ext uri="{FF2B5EF4-FFF2-40B4-BE49-F238E27FC236}">
                    <a16:creationId xmlns:a16="http://schemas.microsoft.com/office/drawing/2014/main" id="{34F28C6A-5920-4817-BE23-6745CCEB73C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551326" y="4920043"/>
                <a:ext cx="480240" cy="449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802" name="Ink 30801">
                <a:extLst>
                  <a:ext uri="{FF2B5EF4-FFF2-40B4-BE49-F238E27FC236}">
                    <a16:creationId xmlns:a16="http://schemas.microsoft.com/office/drawing/2014/main" id="{1BBF6CE1-F689-4F14-A226-5E9A5E55D679}"/>
                  </a:ext>
                </a:extLst>
              </p14:cNvPr>
              <p14:cNvContentPartPr/>
              <p14:nvPr/>
            </p14:nvContentPartPr>
            <p14:xfrm>
              <a:off x="5903766" y="4072236"/>
              <a:ext cx="424440" cy="302760"/>
            </p14:xfrm>
          </p:contentPart>
        </mc:Choice>
        <mc:Fallback xmlns="">
          <p:pic>
            <p:nvPicPr>
              <p:cNvPr id="30802" name="Ink 30801">
                <a:extLst>
                  <a:ext uri="{FF2B5EF4-FFF2-40B4-BE49-F238E27FC236}">
                    <a16:creationId xmlns:a16="http://schemas.microsoft.com/office/drawing/2014/main" id="{1BBF6CE1-F689-4F14-A226-5E9A5E55D67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895119" y="4063596"/>
                <a:ext cx="442095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804" name="Ink 30803">
                <a:extLst>
                  <a:ext uri="{FF2B5EF4-FFF2-40B4-BE49-F238E27FC236}">
                    <a16:creationId xmlns:a16="http://schemas.microsoft.com/office/drawing/2014/main" id="{7A3B07E5-B1DF-4202-84ED-53065DC8669F}"/>
                  </a:ext>
                </a:extLst>
              </p14:cNvPr>
              <p14:cNvContentPartPr/>
              <p14:nvPr/>
            </p14:nvContentPartPr>
            <p14:xfrm>
              <a:off x="1594566" y="5204796"/>
              <a:ext cx="1060560" cy="693000"/>
            </p14:xfrm>
          </p:contentPart>
        </mc:Choice>
        <mc:Fallback xmlns="">
          <p:pic>
            <p:nvPicPr>
              <p:cNvPr id="30804" name="Ink 30803">
                <a:extLst>
                  <a:ext uri="{FF2B5EF4-FFF2-40B4-BE49-F238E27FC236}">
                    <a16:creationId xmlns:a16="http://schemas.microsoft.com/office/drawing/2014/main" id="{7A3B07E5-B1DF-4202-84ED-53065DC8669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85926" y="5196156"/>
                <a:ext cx="1078200" cy="71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807" name="Ink 30806">
                <a:extLst>
                  <a:ext uri="{FF2B5EF4-FFF2-40B4-BE49-F238E27FC236}">
                    <a16:creationId xmlns:a16="http://schemas.microsoft.com/office/drawing/2014/main" id="{5377E0D1-3B3B-4350-987A-1018EA0893F3}"/>
                  </a:ext>
                </a:extLst>
              </p14:cNvPr>
              <p14:cNvContentPartPr/>
              <p14:nvPr/>
            </p14:nvContentPartPr>
            <p14:xfrm>
              <a:off x="6842646" y="4043436"/>
              <a:ext cx="397800" cy="238320"/>
            </p14:xfrm>
          </p:contentPart>
        </mc:Choice>
        <mc:Fallback xmlns="">
          <p:pic>
            <p:nvPicPr>
              <p:cNvPr id="30807" name="Ink 30806">
                <a:extLst>
                  <a:ext uri="{FF2B5EF4-FFF2-40B4-BE49-F238E27FC236}">
                    <a16:creationId xmlns:a16="http://schemas.microsoft.com/office/drawing/2014/main" id="{5377E0D1-3B3B-4350-987A-1018EA0893F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833654" y="4034436"/>
                <a:ext cx="415424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822" name="Ink 30821">
                <a:extLst>
                  <a:ext uri="{FF2B5EF4-FFF2-40B4-BE49-F238E27FC236}">
                    <a16:creationId xmlns:a16="http://schemas.microsoft.com/office/drawing/2014/main" id="{AA6BF356-9399-4855-8E40-59E636D55B62}"/>
                  </a:ext>
                </a:extLst>
              </p14:cNvPr>
              <p14:cNvContentPartPr/>
              <p14:nvPr/>
            </p14:nvContentPartPr>
            <p14:xfrm>
              <a:off x="7472286" y="3687036"/>
              <a:ext cx="1629000" cy="835920"/>
            </p14:xfrm>
          </p:contentPart>
        </mc:Choice>
        <mc:Fallback xmlns="">
          <p:pic>
            <p:nvPicPr>
              <p:cNvPr id="30822" name="Ink 30821">
                <a:extLst>
                  <a:ext uri="{FF2B5EF4-FFF2-40B4-BE49-F238E27FC236}">
                    <a16:creationId xmlns:a16="http://schemas.microsoft.com/office/drawing/2014/main" id="{AA6BF356-9399-4855-8E40-59E636D55B6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463646" y="3678392"/>
                <a:ext cx="1646640" cy="8535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823" name="Ink 30822">
                <a:extLst>
                  <a:ext uri="{FF2B5EF4-FFF2-40B4-BE49-F238E27FC236}">
                    <a16:creationId xmlns:a16="http://schemas.microsoft.com/office/drawing/2014/main" id="{BC5D6940-C6B8-4D7D-9512-5C09C7C2220F}"/>
                  </a:ext>
                </a:extLst>
              </p14:cNvPr>
              <p14:cNvContentPartPr/>
              <p14:nvPr/>
            </p14:nvContentPartPr>
            <p14:xfrm>
              <a:off x="2080566" y="1968036"/>
              <a:ext cx="862560" cy="88920"/>
            </p14:xfrm>
          </p:contentPart>
        </mc:Choice>
        <mc:Fallback xmlns="">
          <p:pic>
            <p:nvPicPr>
              <p:cNvPr id="30823" name="Ink 30822">
                <a:extLst>
                  <a:ext uri="{FF2B5EF4-FFF2-40B4-BE49-F238E27FC236}">
                    <a16:creationId xmlns:a16="http://schemas.microsoft.com/office/drawing/2014/main" id="{BC5D6940-C6B8-4D7D-9512-5C09C7C2220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071566" y="1959036"/>
                <a:ext cx="8802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0824" name="Ink 30823">
                <a:extLst>
                  <a:ext uri="{FF2B5EF4-FFF2-40B4-BE49-F238E27FC236}">
                    <a16:creationId xmlns:a16="http://schemas.microsoft.com/office/drawing/2014/main" id="{3BC926E9-033F-4CEB-8CE1-3503FB765205}"/>
                  </a:ext>
                </a:extLst>
              </p14:cNvPr>
              <p14:cNvContentPartPr/>
              <p14:nvPr/>
            </p14:nvContentPartPr>
            <p14:xfrm>
              <a:off x="3841326" y="1971996"/>
              <a:ext cx="1183320" cy="38880"/>
            </p14:xfrm>
          </p:contentPart>
        </mc:Choice>
        <mc:Fallback xmlns="">
          <p:pic>
            <p:nvPicPr>
              <p:cNvPr id="30824" name="Ink 30823">
                <a:extLst>
                  <a:ext uri="{FF2B5EF4-FFF2-40B4-BE49-F238E27FC236}">
                    <a16:creationId xmlns:a16="http://schemas.microsoft.com/office/drawing/2014/main" id="{3BC926E9-033F-4CEB-8CE1-3503FB76520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832326" y="1962996"/>
                <a:ext cx="1200960" cy="56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1728312" y="187167"/>
            <a:ext cx="8423910" cy="1097280"/>
          </a:xfrm>
        </p:spPr>
        <p:txBody>
          <a:bodyPr vert="horz" lIns="91440" tIns="45720" rIns="70555" bIns="45720" rtlCol="0" anchor="ctr">
            <a:normAutofit/>
          </a:bodyPr>
          <a:lstStyle/>
          <a:p>
            <a:r>
              <a:rPr lang="en-US" dirty="0">
                <a:solidFill>
                  <a:srgbClr val="3333CC"/>
                </a:solidFill>
                <a:latin typeface="Calibri" panose="020F0502020204030204" pitchFamily="34" charset="0"/>
              </a:rPr>
              <a:t>Substitution Reactions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86890" y="1508760"/>
            <a:ext cx="8663940" cy="5486400"/>
          </a:xfrm>
        </p:spPr>
        <p:txBody>
          <a:bodyPr vert="horz" lIns="91440" tIns="45720" rIns="229163" bIns="45720" rtlCol="0">
            <a:normAutofit/>
          </a:bodyPr>
          <a:lstStyle/>
          <a:p>
            <a:pPr eaLnBrk="1" hangingPunct="1"/>
            <a:r>
              <a:rPr lang="en-US" dirty="0">
                <a:latin typeface="Calibri" panose="020F0502020204030204" pitchFamily="34" charset="0"/>
              </a:rPr>
              <a:t>Labile compounds - rapid ligand exchange (reaction half-life of 1 min or less)</a:t>
            </a:r>
          </a:p>
          <a:p>
            <a:pPr eaLnBrk="1" hangingPunct="1"/>
            <a:r>
              <a:rPr lang="en-US" dirty="0">
                <a:latin typeface="Calibri" panose="020F0502020204030204" pitchFamily="34" charset="0"/>
              </a:rPr>
              <a:t>Inert compounds - slower reactions</a:t>
            </a:r>
          </a:p>
          <a:p>
            <a:pPr eaLnBrk="1" hangingPunct="1"/>
            <a:r>
              <a:rPr lang="en-US" dirty="0">
                <a:latin typeface="Calibri" panose="020F0502020204030204" pitchFamily="34" charset="0"/>
              </a:rPr>
              <a:t>Labile/inert labels do not imply stability/instability 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(inert compounds can be thermodynamically unstable) - these are kinetic effects</a:t>
            </a:r>
          </a:p>
          <a:p>
            <a:pPr eaLnBrk="1" hangingPunct="1"/>
            <a:r>
              <a:rPr lang="en-US" dirty="0">
                <a:latin typeface="Calibri" panose="020F0502020204030204" pitchFamily="34" charset="0"/>
              </a:rPr>
              <a:t>In general:</a:t>
            </a:r>
          </a:p>
          <a:p>
            <a:pPr marL="744379" lvl="1"/>
            <a:r>
              <a:rPr lang="en-US" dirty="0">
                <a:latin typeface="Calibri" panose="020F0502020204030204" pitchFamily="34" charset="0"/>
              </a:rPr>
              <a:t>Inert: octahedral d</a:t>
            </a:r>
            <a:r>
              <a:rPr lang="en-US" baseline="30000" dirty="0">
                <a:latin typeface="Calibri" panose="020F0502020204030204" pitchFamily="34" charset="0"/>
              </a:rPr>
              <a:t>3</a:t>
            </a:r>
            <a:r>
              <a:rPr lang="en-US" dirty="0">
                <a:latin typeface="Calibri" panose="020F0502020204030204" pitchFamily="34" charset="0"/>
              </a:rPr>
              <a:t>, low spin d</a:t>
            </a:r>
            <a:r>
              <a:rPr lang="en-US" baseline="30000" dirty="0">
                <a:latin typeface="Calibri" panose="020F0502020204030204" pitchFamily="34" charset="0"/>
              </a:rPr>
              <a:t>4</a:t>
            </a:r>
            <a:r>
              <a:rPr lang="en-US" dirty="0">
                <a:latin typeface="Calibri" panose="020F0502020204030204" pitchFamily="34" charset="0"/>
              </a:rPr>
              <a:t> - d</a:t>
            </a:r>
            <a:r>
              <a:rPr lang="en-US" baseline="30000" dirty="0">
                <a:latin typeface="Calibri" panose="020F0502020204030204" pitchFamily="34" charset="0"/>
              </a:rPr>
              <a:t>6</a:t>
            </a:r>
            <a:r>
              <a:rPr lang="en-US" sz="3240" baseline="-2000" dirty="0">
                <a:latin typeface="Calibri" panose="020F0502020204030204" pitchFamily="34" charset="0"/>
              </a:rPr>
              <a:t>, strong field d</a:t>
            </a:r>
            <a:r>
              <a:rPr lang="en-US" baseline="30000" dirty="0">
                <a:latin typeface="Calibri" panose="020F0502020204030204" pitchFamily="34" charset="0"/>
              </a:rPr>
              <a:t>8</a:t>
            </a:r>
            <a:r>
              <a:rPr lang="en-US" sz="3240" baseline="-2000" dirty="0">
                <a:latin typeface="Calibri" panose="020F0502020204030204" pitchFamily="34" charset="0"/>
              </a:rPr>
              <a:t> square planar</a:t>
            </a:r>
          </a:p>
          <a:p>
            <a:pPr marL="744379" lvl="1"/>
            <a:r>
              <a:rPr lang="en-US" dirty="0">
                <a:latin typeface="Calibri" panose="020F0502020204030204" pitchFamily="34" charset="0"/>
              </a:rPr>
              <a:t>Intermediate: weak field d</a:t>
            </a:r>
            <a:r>
              <a:rPr lang="en-US" baseline="30000" dirty="0">
                <a:latin typeface="Calibri" panose="020F0502020204030204" pitchFamily="34" charset="0"/>
              </a:rPr>
              <a:t>8</a:t>
            </a:r>
          </a:p>
          <a:p>
            <a:pPr marL="744379" lvl="1"/>
            <a:r>
              <a:rPr lang="en-US" dirty="0">
                <a:latin typeface="Calibri" panose="020F0502020204030204" pitchFamily="34" charset="0"/>
              </a:rPr>
              <a:t>Labile: d</a:t>
            </a:r>
            <a:r>
              <a:rPr lang="en-US" baseline="32000" dirty="0">
                <a:latin typeface="Calibri" panose="020F0502020204030204" pitchFamily="34" charset="0"/>
              </a:rPr>
              <a:t>1</a:t>
            </a:r>
            <a:r>
              <a:rPr lang="en-US" dirty="0">
                <a:latin typeface="Calibri" panose="020F0502020204030204" pitchFamily="34" charset="0"/>
              </a:rPr>
              <a:t>, d</a:t>
            </a:r>
            <a:r>
              <a:rPr lang="en-US" baseline="32000" dirty="0">
                <a:latin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</a:rPr>
              <a:t>, high spin d</a:t>
            </a:r>
            <a:r>
              <a:rPr lang="en-US" baseline="30000" dirty="0">
                <a:latin typeface="Calibri" panose="020F0502020204030204" pitchFamily="34" charset="0"/>
              </a:rPr>
              <a:t>4</a:t>
            </a:r>
            <a:r>
              <a:rPr lang="en-US" dirty="0">
                <a:latin typeface="Calibri" panose="020F0502020204030204" pitchFamily="34" charset="0"/>
              </a:rPr>
              <a:t> - d</a:t>
            </a:r>
            <a:r>
              <a:rPr lang="en-US" baseline="30000" dirty="0">
                <a:latin typeface="Calibri" panose="020F0502020204030204" pitchFamily="34" charset="0"/>
              </a:rPr>
              <a:t>6</a:t>
            </a:r>
            <a:r>
              <a:rPr lang="en-US" sz="3240" baseline="-2000" dirty="0">
                <a:latin typeface="Calibri" panose="020F0502020204030204" pitchFamily="34" charset="0"/>
              </a:rPr>
              <a:t>, d</a:t>
            </a:r>
            <a:r>
              <a:rPr lang="en-US" baseline="30000" dirty="0">
                <a:latin typeface="Calibri" panose="020F0502020204030204" pitchFamily="34" charset="0"/>
              </a:rPr>
              <a:t>7</a:t>
            </a:r>
            <a:r>
              <a:rPr lang="en-US" sz="3240" baseline="-2000" dirty="0">
                <a:latin typeface="Calibri" panose="020F0502020204030204" pitchFamily="34" charset="0"/>
              </a:rPr>
              <a:t>, d</a:t>
            </a:r>
            <a:r>
              <a:rPr lang="en-US" baseline="30000" dirty="0">
                <a:latin typeface="Calibri" panose="020F0502020204030204" pitchFamily="34" charset="0"/>
              </a:rPr>
              <a:t>9</a:t>
            </a:r>
            <a:r>
              <a:rPr lang="en-US" sz="3240" baseline="-2000" dirty="0">
                <a:latin typeface="Calibri" panose="020F0502020204030204" pitchFamily="34" charset="0"/>
              </a:rPr>
              <a:t>, d</a:t>
            </a:r>
            <a:r>
              <a:rPr lang="en-US" baseline="30000" dirty="0">
                <a:latin typeface="Calibri" panose="020F0502020204030204" pitchFamily="34" charset="0"/>
              </a:rPr>
              <a:t>10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40" dirty="0"/>
              <a:t>Outer Sphere Electron Transfer Reactions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420" y="1988820"/>
            <a:ext cx="6789420" cy="433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3215640" y="1097280"/>
            <a:ext cx="6080511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r>
              <a:rPr lang="en-US" sz="2520"/>
              <a:t>Rates Vary Greatly Despite Same Mechanism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AD14541-0244-4E96-A2EC-123A26026BEC}"/>
                  </a:ext>
                </a:extLst>
              </p14:cNvPr>
              <p14:cNvContentPartPr/>
              <p14:nvPr/>
            </p14:nvContentPartPr>
            <p14:xfrm>
              <a:off x="5616486" y="2964156"/>
              <a:ext cx="732240" cy="30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AD14541-0244-4E96-A2EC-123A26026B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07846" y="2955516"/>
                <a:ext cx="7498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E63A2A-3825-46B2-B2FE-6F81D47EB61C}"/>
                  </a:ext>
                </a:extLst>
              </p14:cNvPr>
              <p14:cNvContentPartPr/>
              <p14:nvPr/>
            </p14:nvContentPartPr>
            <p14:xfrm>
              <a:off x="2124846" y="3270156"/>
              <a:ext cx="155880" cy="2092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E63A2A-3825-46B2-B2FE-6F81D47EB61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15846" y="3261156"/>
                <a:ext cx="173520" cy="21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9437D9A-E09E-4CF1-A7EC-D915182EB0B6}"/>
                  </a:ext>
                </a:extLst>
              </p14:cNvPr>
              <p14:cNvContentPartPr/>
              <p14:nvPr/>
            </p14:nvContentPartPr>
            <p14:xfrm>
              <a:off x="5811966" y="2058036"/>
              <a:ext cx="30600" cy="431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9437D9A-E09E-4CF1-A7EC-D915182EB0B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02966" y="2049396"/>
                <a:ext cx="4824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829DC67-F849-4F0C-89C7-0C09C12FEB1A}"/>
                  </a:ext>
                </a:extLst>
              </p14:cNvPr>
              <p14:cNvContentPartPr/>
              <p14:nvPr/>
            </p14:nvContentPartPr>
            <p14:xfrm>
              <a:off x="5793606" y="1564476"/>
              <a:ext cx="1326600" cy="368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829DC67-F849-4F0C-89C7-0C09C12FEB1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84606" y="1555476"/>
                <a:ext cx="134424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0A342BC-26FE-4594-ACAE-783737B2EB31}"/>
                  </a:ext>
                </a:extLst>
              </p14:cNvPr>
              <p14:cNvContentPartPr/>
              <p14:nvPr/>
            </p14:nvContentPartPr>
            <p14:xfrm>
              <a:off x="2538486" y="2366556"/>
              <a:ext cx="1056240" cy="281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0A342BC-26FE-4594-ACAE-783737B2EB3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29486" y="2357556"/>
                <a:ext cx="10738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23FA813-6B49-4165-B3AB-B8653B65F9DC}"/>
                  </a:ext>
                </a:extLst>
              </p14:cNvPr>
              <p14:cNvContentPartPr/>
              <p14:nvPr/>
            </p14:nvContentPartPr>
            <p14:xfrm>
              <a:off x="5609478" y="2937516"/>
              <a:ext cx="761040" cy="153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23FA813-6B49-4165-B3AB-B8653B65F9D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00838" y="2928876"/>
                <a:ext cx="7786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A0055C9-2590-4716-8C6C-4527C4BFAB3C}"/>
                  </a:ext>
                </a:extLst>
              </p14:cNvPr>
              <p14:cNvContentPartPr/>
              <p14:nvPr/>
            </p14:nvContentPartPr>
            <p14:xfrm>
              <a:off x="7745718" y="2896836"/>
              <a:ext cx="860760" cy="882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A0055C9-2590-4716-8C6C-4527C4BFAB3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737078" y="2887836"/>
                <a:ext cx="87840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4DD19D8-7D1D-4A8B-89EE-BEC78DA8F7D7}"/>
                  </a:ext>
                </a:extLst>
              </p14:cNvPr>
              <p14:cNvContentPartPr/>
              <p14:nvPr/>
            </p14:nvContentPartPr>
            <p14:xfrm>
              <a:off x="6510918" y="2935716"/>
              <a:ext cx="343080" cy="20408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4DD19D8-7D1D-4A8B-89EE-BEC78DA8F7D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01918" y="2926716"/>
                <a:ext cx="360720" cy="20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996B945-BA66-4653-AEE0-3D0292396752}"/>
                  </a:ext>
                </a:extLst>
              </p14:cNvPr>
              <p14:cNvContentPartPr/>
              <p14:nvPr/>
            </p14:nvContentPartPr>
            <p14:xfrm>
              <a:off x="8751918" y="3008796"/>
              <a:ext cx="216720" cy="2277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996B945-BA66-4653-AEE0-3D029239675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742918" y="2999796"/>
                <a:ext cx="234360" cy="2295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EF8E698-6564-4DA3-8D9E-A304ECCFF4E5}"/>
                  </a:ext>
                </a:extLst>
              </p14:cNvPr>
              <p14:cNvContentPartPr/>
              <p14:nvPr/>
            </p14:nvContentPartPr>
            <p14:xfrm>
              <a:off x="7576518" y="403116"/>
              <a:ext cx="525600" cy="338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EF8E698-6564-4DA3-8D9E-A304ECCFF4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67518" y="394476"/>
                <a:ext cx="54324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4BDCB0C-F575-4505-8BF7-B205E48FE738}"/>
                  </a:ext>
                </a:extLst>
              </p14:cNvPr>
              <p14:cNvContentPartPr/>
              <p14:nvPr/>
            </p14:nvContentPartPr>
            <p14:xfrm>
              <a:off x="759198" y="194316"/>
              <a:ext cx="6488280" cy="647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4BDCB0C-F575-4505-8BF7-B205E48FE73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0558" y="185676"/>
                <a:ext cx="6505920" cy="66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F2F3328-CFF8-4F72-B96A-E9A1AE4C8252}"/>
                  </a:ext>
                </a:extLst>
              </p14:cNvPr>
              <p14:cNvContentPartPr/>
              <p14:nvPr/>
            </p14:nvContentPartPr>
            <p14:xfrm>
              <a:off x="8380038" y="397716"/>
              <a:ext cx="1826280" cy="4244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F2F3328-CFF8-4F72-B96A-E9A1AE4C82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71038" y="388724"/>
                <a:ext cx="1843920" cy="442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C77219F-17A5-459B-87B3-178D14CBB478}"/>
                  </a:ext>
                </a:extLst>
              </p14:cNvPr>
              <p14:cNvContentPartPr/>
              <p14:nvPr/>
            </p14:nvContentPartPr>
            <p14:xfrm>
              <a:off x="8572638" y="436596"/>
              <a:ext cx="190080" cy="1004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C77219F-17A5-459B-87B3-178D14CBB47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63998" y="427564"/>
                <a:ext cx="207720" cy="1181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63C996F-A62E-4949-A25F-9D6163545C10}"/>
                  </a:ext>
                </a:extLst>
              </p14:cNvPr>
              <p14:cNvContentPartPr/>
              <p14:nvPr/>
            </p14:nvContentPartPr>
            <p14:xfrm>
              <a:off x="3027918" y="934836"/>
              <a:ext cx="453600" cy="506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63C996F-A62E-4949-A25F-9D6163545C1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19271" y="926196"/>
                <a:ext cx="471254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DE1A949-477A-4C25-8F7E-D51D33344BAE}"/>
                  </a:ext>
                </a:extLst>
              </p14:cNvPr>
              <p14:cNvContentPartPr/>
              <p14:nvPr/>
            </p14:nvContentPartPr>
            <p14:xfrm>
              <a:off x="3738558" y="1064436"/>
              <a:ext cx="1126080" cy="3787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DE1A949-477A-4C25-8F7E-D51D33344BA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29558" y="1055436"/>
                <a:ext cx="114372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448EA7B-F0DB-4A10-9850-2C84FC7C0F93}"/>
                  </a:ext>
                </a:extLst>
              </p14:cNvPr>
              <p14:cNvContentPartPr/>
              <p14:nvPr/>
            </p14:nvContentPartPr>
            <p14:xfrm>
              <a:off x="9669918" y="1158396"/>
              <a:ext cx="1361880" cy="3733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448EA7B-F0DB-4A10-9850-2C84FC7C0F9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661278" y="1149396"/>
                <a:ext cx="137952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F47F9E2E-2D92-4180-A619-3E50A64E29B7}"/>
                  </a:ext>
                </a:extLst>
              </p14:cNvPr>
              <p14:cNvContentPartPr/>
              <p14:nvPr/>
            </p14:nvContentPartPr>
            <p14:xfrm>
              <a:off x="8396598" y="1152636"/>
              <a:ext cx="996120" cy="4536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F47F9E2E-2D92-4180-A619-3E50A64E29B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87958" y="1143989"/>
                <a:ext cx="1013760" cy="4712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BC93E026-8763-4820-A2F0-2A53A361E76E}"/>
                  </a:ext>
                </a:extLst>
              </p14:cNvPr>
              <p14:cNvContentPartPr/>
              <p14:nvPr/>
            </p14:nvContentPartPr>
            <p14:xfrm>
              <a:off x="4032318" y="1041396"/>
              <a:ext cx="4132080" cy="10180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BC93E026-8763-4820-A2F0-2A53A361E76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23678" y="1032396"/>
                <a:ext cx="4149720" cy="10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752D5C64-1C92-478D-BBE1-F2424ECC474A}"/>
                  </a:ext>
                </a:extLst>
              </p14:cNvPr>
              <p14:cNvContentPartPr/>
              <p14:nvPr/>
            </p14:nvContentPartPr>
            <p14:xfrm>
              <a:off x="1989318" y="2180796"/>
              <a:ext cx="148320" cy="4197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752D5C64-1C92-478D-BBE1-F2424ECC474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80318" y="2171796"/>
                <a:ext cx="16596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E0EE089B-9C13-4A26-AF48-4C6022C14D3C}"/>
                  </a:ext>
                </a:extLst>
              </p14:cNvPr>
              <p14:cNvContentPartPr/>
              <p14:nvPr/>
            </p14:nvContentPartPr>
            <p14:xfrm>
              <a:off x="3274158" y="2452596"/>
              <a:ext cx="254160" cy="2109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E0EE089B-9C13-4A26-AF48-4C6022C14D3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65518" y="2443956"/>
                <a:ext cx="2718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CE3EB2A2-9781-4F0A-8B55-839E7E59320A}"/>
                  </a:ext>
                </a:extLst>
              </p14:cNvPr>
              <p14:cNvContentPartPr/>
              <p14:nvPr/>
            </p14:nvContentPartPr>
            <p14:xfrm>
              <a:off x="3708318" y="2389956"/>
              <a:ext cx="797400" cy="3819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CE3EB2A2-9781-4F0A-8B55-839E7E59320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99322" y="2381316"/>
                <a:ext cx="815032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0EBF5274-C922-450C-8E60-9B0FF60E2466}"/>
                  </a:ext>
                </a:extLst>
              </p14:cNvPr>
              <p14:cNvContentPartPr/>
              <p14:nvPr/>
            </p14:nvContentPartPr>
            <p14:xfrm>
              <a:off x="2764398" y="2387796"/>
              <a:ext cx="216000" cy="2685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0EBF5274-C922-450C-8E60-9B0FF60E246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55398" y="2378796"/>
                <a:ext cx="23364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CA15E24E-EF08-44C8-92FF-ABAF64E00AF7}"/>
                  </a:ext>
                </a:extLst>
              </p14:cNvPr>
              <p14:cNvContentPartPr/>
              <p14:nvPr/>
            </p14:nvContentPartPr>
            <p14:xfrm>
              <a:off x="2224758" y="2487516"/>
              <a:ext cx="292680" cy="29448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CA15E24E-EF08-44C8-92FF-ABAF64E00AF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16118" y="2478527"/>
                <a:ext cx="310320" cy="312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5C9291EE-0C98-4740-898D-97C8AA980E8B}"/>
                  </a:ext>
                </a:extLst>
              </p14:cNvPr>
              <p14:cNvContentPartPr/>
              <p14:nvPr/>
            </p14:nvContentPartPr>
            <p14:xfrm>
              <a:off x="4778598" y="2462316"/>
              <a:ext cx="2189160" cy="4564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5C9291EE-0C98-4740-898D-97C8AA980E8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69958" y="2453316"/>
                <a:ext cx="220680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D8EA3A45-852F-4457-BA31-381285E92037}"/>
                  </a:ext>
                </a:extLst>
              </p14:cNvPr>
              <p14:cNvContentPartPr/>
              <p14:nvPr/>
            </p14:nvContentPartPr>
            <p14:xfrm>
              <a:off x="5905038" y="4132716"/>
              <a:ext cx="255600" cy="4100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D8EA3A45-852F-4457-BA31-381285E9203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896398" y="4124076"/>
                <a:ext cx="27324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497469C0-AB68-4308-ACB4-C24FF63FD2F1}"/>
                  </a:ext>
                </a:extLst>
              </p14:cNvPr>
              <p14:cNvContentPartPr/>
              <p14:nvPr/>
            </p14:nvContentPartPr>
            <p14:xfrm>
              <a:off x="5173518" y="4244676"/>
              <a:ext cx="622080" cy="1458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497469C0-AB68-4308-ACB4-C24FF63FD2F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164518" y="4236036"/>
                <a:ext cx="6397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D9338FAD-A460-4DEC-9C22-57D08F5DD2CB}"/>
                  </a:ext>
                </a:extLst>
              </p14:cNvPr>
              <p14:cNvContentPartPr/>
              <p14:nvPr/>
            </p14:nvContentPartPr>
            <p14:xfrm>
              <a:off x="5076678" y="3030396"/>
              <a:ext cx="1113480" cy="39564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D9338FAD-A460-4DEC-9C22-57D08F5DD2C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067681" y="3021748"/>
                <a:ext cx="1131114" cy="4132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064007A2-A67C-4F5D-AD1C-BCECB6A52310}"/>
                  </a:ext>
                </a:extLst>
              </p14:cNvPr>
              <p14:cNvContentPartPr/>
              <p14:nvPr/>
            </p14:nvContentPartPr>
            <p14:xfrm>
              <a:off x="2425278" y="3999516"/>
              <a:ext cx="1104120" cy="13428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064007A2-A67C-4F5D-AD1C-BCECB6A5231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16278" y="3990876"/>
                <a:ext cx="11217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2BC54390-E5AE-46F7-AE95-BC2D64BEAC28}"/>
                  </a:ext>
                </a:extLst>
              </p14:cNvPr>
              <p14:cNvContentPartPr/>
              <p14:nvPr/>
            </p14:nvContentPartPr>
            <p14:xfrm>
              <a:off x="1273998" y="3670836"/>
              <a:ext cx="1145520" cy="177624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2BC54390-E5AE-46F7-AE95-BC2D64BEAC2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265001" y="3662196"/>
                <a:ext cx="1163154" cy="179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23C37068-7E7A-47C3-8732-448136D4370C}"/>
                  </a:ext>
                </a:extLst>
              </p14:cNvPr>
              <p14:cNvContentPartPr/>
              <p14:nvPr/>
            </p14:nvContentPartPr>
            <p14:xfrm>
              <a:off x="2108838" y="4871436"/>
              <a:ext cx="1075680" cy="41508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23C37068-7E7A-47C3-8732-448136D4370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99838" y="4862436"/>
                <a:ext cx="109332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A4BE7FA7-65B4-466C-9DDA-B0C6921CD85B}"/>
                  </a:ext>
                </a:extLst>
              </p14:cNvPr>
              <p14:cNvContentPartPr/>
              <p14:nvPr/>
            </p14:nvContentPartPr>
            <p14:xfrm>
              <a:off x="8387958" y="3154236"/>
              <a:ext cx="232560" cy="27252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A4BE7FA7-65B4-466C-9DDA-B0C6921CD85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379318" y="3145236"/>
                <a:ext cx="2502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473C387C-0719-44C8-AD96-5BC1C0A2208D}"/>
                  </a:ext>
                </a:extLst>
              </p14:cNvPr>
              <p14:cNvContentPartPr/>
              <p14:nvPr/>
            </p14:nvContentPartPr>
            <p14:xfrm>
              <a:off x="8878998" y="3051636"/>
              <a:ext cx="3183480" cy="273132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473C387C-0719-44C8-AD96-5BC1C0A2208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870358" y="3042996"/>
                <a:ext cx="3201120" cy="27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46EB6248-D82D-4228-B0FD-154023EBD759}"/>
                  </a:ext>
                </a:extLst>
              </p14:cNvPr>
              <p14:cNvContentPartPr/>
              <p14:nvPr/>
            </p14:nvContentPartPr>
            <p14:xfrm>
              <a:off x="10333398" y="6134316"/>
              <a:ext cx="1802880" cy="407520"/>
            </p14:xfrm>
          </p:contentPart>
        </mc:Choice>
        <mc:Fallback xmlns=""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46EB6248-D82D-4228-B0FD-154023EBD75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324760" y="6125324"/>
                <a:ext cx="1820516" cy="425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C551F5BE-4243-400A-B7BF-E9E59A58E16E}"/>
                  </a:ext>
                </a:extLst>
              </p14:cNvPr>
              <p14:cNvContentPartPr/>
              <p14:nvPr/>
            </p14:nvContentPartPr>
            <p14:xfrm>
              <a:off x="746598" y="5904276"/>
              <a:ext cx="83520" cy="126720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C551F5BE-4243-400A-B7BF-E9E59A58E16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37958" y="5895276"/>
                <a:ext cx="10116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5EF56565-C3FF-4764-A3C8-EBA0E9573E41}"/>
                  </a:ext>
                </a:extLst>
              </p14:cNvPr>
              <p14:cNvContentPartPr/>
              <p14:nvPr/>
            </p14:nvContentPartPr>
            <p14:xfrm>
              <a:off x="1150878" y="3343956"/>
              <a:ext cx="8973360" cy="3370680"/>
            </p14:xfrm>
          </p:contentPart>
        </mc:Choice>
        <mc:Fallback xmlns=""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5EF56565-C3FF-4764-A3C8-EBA0E9573E4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41878" y="3335315"/>
                <a:ext cx="8990999" cy="33883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61" name="Ink 360">
                <a:extLst>
                  <a:ext uri="{FF2B5EF4-FFF2-40B4-BE49-F238E27FC236}">
                    <a16:creationId xmlns:a16="http://schemas.microsoft.com/office/drawing/2014/main" id="{F30AD955-EE67-4785-86CB-A372F7152051}"/>
                  </a:ext>
                </a:extLst>
              </p14:cNvPr>
              <p14:cNvContentPartPr/>
              <p14:nvPr/>
            </p14:nvContentPartPr>
            <p14:xfrm>
              <a:off x="557598" y="6297756"/>
              <a:ext cx="279000" cy="169560"/>
            </p14:xfrm>
          </p:contentPart>
        </mc:Choice>
        <mc:Fallback xmlns="">
          <p:pic>
            <p:nvPicPr>
              <p:cNvPr id="361" name="Ink 360">
                <a:extLst>
                  <a:ext uri="{FF2B5EF4-FFF2-40B4-BE49-F238E27FC236}">
                    <a16:creationId xmlns:a16="http://schemas.microsoft.com/office/drawing/2014/main" id="{F30AD955-EE67-4785-86CB-A372F715205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48958" y="6289116"/>
                <a:ext cx="29664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75" name="Ink 374">
                <a:extLst>
                  <a:ext uri="{FF2B5EF4-FFF2-40B4-BE49-F238E27FC236}">
                    <a16:creationId xmlns:a16="http://schemas.microsoft.com/office/drawing/2014/main" id="{C0A7BEEE-871F-45FC-84E5-9FFF54A109A9}"/>
                  </a:ext>
                </a:extLst>
              </p14:cNvPr>
              <p14:cNvContentPartPr/>
              <p14:nvPr/>
            </p14:nvContentPartPr>
            <p14:xfrm>
              <a:off x="386238" y="5553636"/>
              <a:ext cx="5599440" cy="1212480"/>
            </p14:xfrm>
          </p:contentPart>
        </mc:Choice>
        <mc:Fallback xmlns="">
          <p:pic>
            <p:nvPicPr>
              <p:cNvPr id="375" name="Ink 374">
                <a:extLst>
                  <a:ext uri="{FF2B5EF4-FFF2-40B4-BE49-F238E27FC236}">
                    <a16:creationId xmlns:a16="http://schemas.microsoft.com/office/drawing/2014/main" id="{C0A7BEEE-871F-45FC-84E5-9FFF54A109A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77238" y="5544996"/>
                <a:ext cx="5617080" cy="12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84" name="Ink 383">
                <a:extLst>
                  <a:ext uri="{FF2B5EF4-FFF2-40B4-BE49-F238E27FC236}">
                    <a16:creationId xmlns:a16="http://schemas.microsoft.com/office/drawing/2014/main" id="{D679F54D-5E19-4752-B789-A46795345D15}"/>
                  </a:ext>
                </a:extLst>
              </p14:cNvPr>
              <p14:cNvContentPartPr/>
              <p14:nvPr/>
            </p14:nvContentPartPr>
            <p14:xfrm>
              <a:off x="10475958" y="250836"/>
              <a:ext cx="1596600" cy="1637280"/>
            </p14:xfrm>
          </p:contentPart>
        </mc:Choice>
        <mc:Fallback xmlns="">
          <p:pic>
            <p:nvPicPr>
              <p:cNvPr id="384" name="Ink 383">
                <a:extLst>
                  <a:ext uri="{FF2B5EF4-FFF2-40B4-BE49-F238E27FC236}">
                    <a16:creationId xmlns:a16="http://schemas.microsoft.com/office/drawing/2014/main" id="{D679F54D-5E19-4752-B789-A46795345D1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467318" y="242196"/>
                <a:ext cx="1614240" cy="165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80940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0F65B9D-7614-4A2C-8FCE-B449EFEA8695}"/>
                  </a:ext>
                </a:extLst>
              </p14:cNvPr>
              <p14:cNvContentPartPr/>
              <p14:nvPr/>
            </p14:nvContentPartPr>
            <p14:xfrm>
              <a:off x="1970598" y="536676"/>
              <a:ext cx="457920" cy="542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0F65B9D-7614-4A2C-8FCE-B449EFEA86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61598" y="527676"/>
                <a:ext cx="47556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FAE2E2E-7A4E-45F1-A09F-44360DA98022}"/>
                  </a:ext>
                </a:extLst>
              </p14:cNvPr>
              <p14:cNvContentPartPr/>
              <p14:nvPr/>
            </p14:nvContentPartPr>
            <p14:xfrm>
              <a:off x="2752518" y="759156"/>
              <a:ext cx="106560" cy="320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FAE2E2E-7A4E-45F1-A09F-44360DA980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43878" y="750516"/>
                <a:ext cx="12420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3F66C8B-C42A-48D5-85EC-66414F4693CA}"/>
                  </a:ext>
                </a:extLst>
              </p14:cNvPr>
              <p14:cNvContentPartPr/>
              <p14:nvPr/>
            </p14:nvContentPartPr>
            <p14:xfrm>
              <a:off x="2884278" y="656196"/>
              <a:ext cx="39960" cy="250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3F66C8B-C42A-48D5-85EC-66414F4693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75278" y="647556"/>
                <a:ext cx="5760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E74B38A-8848-45C4-A659-BDEAC312962E}"/>
                  </a:ext>
                </a:extLst>
              </p14:cNvPr>
              <p14:cNvContentPartPr/>
              <p14:nvPr/>
            </p14:nvContentPartPr>
            <p14:xfrm>
              <a:off x="2067798" y="1197636"/>
              <a:ext cx="1158480" cy="361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E74B38A-8848-45C4-A659-BDEAC312962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59155" y="1188996"/>
                <a:ext cx="1176125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A89E333-3D8B-4CF3-AAC1-F24B31C3609F}"/>
                  </a:ext>
                </a:extLst>
              </p14:cNvPr>
              <p14:cNvContentPartPr/>
              <p14:nvPr/>
            </p14:nvContentPartPr>
            <p14:xfrm>
              <a:off x="4503558" y="1161996"/>
              <a:ext cx="144720" cy="369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A89E333-3D8B-4CF3-AAC1-F24B31C3609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94558" y="1152996"/>
                <a:ext cx="16236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2F07822-4128-4204-BF05-02705B6AF381}"/>
                  </a:ext>
                </a:extLst>
              </p14:cNvPr>
              <p14:cNvContentPartPr/>
              <p14:nvPr/>
            </p14:nvContentPartPr>
            <p14:xfrm>
              <a:off x="5029518" y="931956"/>
              <a:ext cx="771120" cy="5832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2F07822-4128-4204-BF05-02705B6AF38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20518" y="923316"/>
                <a:ext cx="788760" cy="6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543DED7-A3DB-46D5-BE00-8AEB3805031F}"/>
                  </a:ext>
                </a:extLst>
              </p14:cNvPr>
              <p14:cNvContentPartPr/>
              <p14:nvPr/>
            </p14:nvContentPartPr>
            <p14:xfrm>
              <a:off x="7161798" y="1134276"/>
              <a:ext cx="2086920" cy="5234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543DED7-A3DB-46D5-BE00-8AEB3805031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53158" y="1125636"/>
                <a:ext cx="21045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B017E6E-E25E-497B-9B4F-D0F9E4C526B0}"/>
                  </a:ext>
                </a:extLst>
              </p14:cNvPr>
              <p14:cNvContentPartPr/>
              <p14:nvPr/>
            </p14:nvContentPartPr>
            <p14:xfrm>
              <a:off x="6038238" y="1134276"/>
              <a:ext cx="736560" cy="3657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B017E6E-E25E-497B-9B4F-D0F9E4C526B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29598" y="1125627"/>
                <a:ext cx="754200" cy="383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1837F07-46ED-4098-B5F8-D470F363CD09}"/>
                  </a:ext>
                </a:extLst>
              </p14:cNvPr>
              <p14:cNvContentPartPr/>
              <p14:nvPr/>
            </p14:nvContentPartPr>
            <p14:xfrm>
              <a:off x="1928478" y="2828436"/>
              <a:ext cx="1119600" cy="3340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1837F07-46ED-4098-B5F8-D470F363CD0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19838" y="2819787"/>
                <a:ext cx="1137240" cy="351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5F5B3BD-D91B-4FE6-817F-81A6CCD8DC76}"/>
                  </a:ext>
                </a:extLst>
              </p14:cNvPr>
              <p14:cNvContentPartPr/>
              <p14:nvPr/>
            </p14:nvContentPartPr>
            <p14:xfrm>
              <a:off x="2276598" y="2338116"/>
              <a:ext cx="194400" cy="3286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5F5B3BD-D91B-4FE6-817F-81A6CCD8DC7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67942" y="2329126"/>
                <a:ext cx="212073" cy="346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177956B-FBB5-46A9-BCAE-4D1D80008326}"/>
                  </a:ext>
                </a:extLst>
              </p14:cNvPr>
              <p14:cNvContentPartPr/>
              <p14:nvPr/>
            </p14:nvContentPartPr>
            <p14:xfrm>
              <a:off x="1875198" y="2305356"/>
              <a:ext cx="212760" cy="2991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177956B-FBB5-46A9-BCAE-4D1D8000832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66558" y="2296716"/>
                <a:ext cx="23040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80D7B75-C917-4573-A83F-C79BAE5F2654}"/>
                  </a:ext>
                </a:extLst>
              </p14:cNvPr>
              <p14:cNvContentPartPr/>
              <p14:nvPr/>
            </p14:nvContentPartPr>
            <p14:xfrm>
              <a:off x="4541718" y="2666436"/>
              <a:ext cx="1932480" cy="618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80D7B75-C917-4573-A83F-C79BAE5F265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33076" y="2657796"/>
                <a:ext cx="1950123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2970F5C-585F-4552-8BCB-84DA3D98A287}"/>
                  </a:ext>
                </a:extLst>
              </p14:cNvPr>
              <p14:cNvContentPartPr/>
              <p14:nvPr/>
            </p14:nvContentPartPr>
            <p14:xfrm>
              <a:off x="7370238" y="2021676"/>
              <a:ext cx="1748880" cy="11131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2970F5C-585F-4552-8BCB-84DA3D98A28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61238" y="2012676"/>
                <a:ext cx="1766520" cy="11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8EFF755-B707-4E59-B533-0142F2F4DA71}"/>
                  </a:ext>
                </a:extLst>
              </p14:cNvPr>
              <p14:cNvContentPartPr/>
              <p14:nvPr/>
            </p14:nvContentPartPr>
            <p14:xfrm>
              <a:off x="9336918" y="438036"/>
              <a:ext cx="664920" cy="4489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8EFF755-B707-4E59-B533-0142F2F4DA7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327918" y="429036"/>
                <a:ext cx="68256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B71A3182-83CE-467F-855D-7DA498192388}"/>
                  </a:ext>
                </a:extLst>
              </p14:cNvPr>
              <p14:cNvContentPartPr/>
              <p14:nvPr/>
            </p14:nvContentPartPr>
            <p14:xfrm>
              <a:off x="9184278" y="2831316"/>
              <a:ext cx="1261800" cy="8514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B71A3182-83CE-467F-855D-7DA49819238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175636" y="2822316"/>
                <a:ext cx="1279445" cy="86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8A50D7FB-8380-4679-AD10-AA87E32C3190}"/>
                  </a:ext>
                </a:extLst>
              </p14:cNvPr>
              <p14:cNvContentPartPr/>
              <p14:nvPr/>
            </p14:nvContentPartPr>
            <p14:xfrm>
              <a:off x="7427838" y="2470236"/>
              <a:ext cx="122400" cy="234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8A50D7FB-8380-4679-AD10-AA87E32C319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419198" y="2461236"/>
                <a:ext cx="140040" cy="4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43341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209800" y="175737"/>
            <a:ext cx="7770972" cy="715803"/>
          </a:xfrm>
        </p:spPr>
        <p:txBody>
          <a:bodyPr/>
          <a:lstStyle/>
          <a:p>
            <a:pPr algn="ctr"/>
            <a:r>
              <a:rPr lang="en-US" sz="2880"/>
              <a:t>Nature of Outer Sphere Activation Barrier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E01403-B963-4062-B85D-14E20EE1E824}"/>
                  </a:ext>
                </a:extLst>
              </p14:cNvPr>
              <p14:cNvContentPartPr/>
              <p14:nvPr/>
            </p14:nvContentPartPr>
            <p14:xfrm>
              <a:off x="2069766" y="3335676"/>
              <a:ext cx="213840" cy="241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E01403-B963-4062-B85D-14E20EE1E8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0766" y="3327036"/>
                <a:ext cx="23148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CDF4A20-2FF4-4A24-AF33-024BB20F5789}"/>
                  </a:ext>
                </a:extLst>
              </p14:cNvPr>
              <p14:cNvContentPartPr/>
              <p14:nvPr/>
            </p14:nvContentPartPr>
            <p14:xfrm>
              <a:off x="2235366" y="2439636"/>
              <a:ext cx="248400" cy="372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CDF4A20-2FF4-4A24-AF33-024BB20F57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26726" y="2430996"/>
                <a:ext cx="26604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35DE238-F409-4491-8B0F-10D46877E2E9}"/>
                  </a:ext>
                </a:extLst>
              </p14:cNvPr>
              <p14:cNvContentPartPr/>
              <p14:nvPr/>
            </p14:nvContentPartPr>
            <p14:xfrm>
              <a:off x="3401766" y="3320196"/>
              <a:ext cx="559080" cy="326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35DE238-F409-4491-8B0F-10D46877E2E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93126" y="3311206"/>
                <a:ext cx="576720" cy="344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919AE25-7ABD-4143-921C-C54AD4AAF124}"/>
                  </a:ext>
                </a:extLst>
              </p14:cNvPr>
              <p14:cNvContentPartPr/>
              <p14:nvPr/>
            </p14:nvContentPartPr>
            <p14:xfrm>
              <a:off x="3197286" y="2052276"/>
              <a:ext cx="1022760" cy="1033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919AE25-7ABD-4143-921C-C54AD4AAF12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88646" y="2043636"/>
                <a:ext cx="1040400" cy="10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59C39DC-457E-468C-B4AD-AFB630FCC0CB}"/>
                  </a:ext>
                </a:extLst>
              </p14:cNvPr>
              <p14:cNvContentPartPr/>
              <p14:nvPr/>
            </p14:nvContentPartPr>
            <p14:xfrm>
              <a:off x="2780406" y="2475276"/>
              <a:ext cx="164520" cy="185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59C39DC-457E-468C-B4AD-AFB630FCC0C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71406" y="2466276"/>
                <a:ext cx="18216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20749D8-9100-4B58-98BB-B1C358CAC302}"/>
                  </a:ext>
                </a:extLst>
              </p14:cNvPr>
              <p14:cNvContentPartPr/>
              <p14:nvPr/>
            </p14:nvContentPartPr>
            <p14:xfrm>
              <a:off x="2346966" y="3181236"/>
              <a:ext cx="191520" cy="1868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20749D8-9100-4B58-98BB-B1C358CAC30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38326" y="3172236"/>
                <a:ext cx="20916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2785" name="Ink 32784">
                <a:extLst>
                  <a:ext uri="{FF2B5EF4-FFF2-40B4-BE49-F238E27FC236}">
                    <a16:creationId xmlns:a16="http://schemas.microsoft.com/office/drawing/2014/main" id="{F71647BB-CAF3-47B8-93B5-832CAC024F85}"/>
                  </a:ext>
                </a:extLst>
              </p14:cNvPr>
              <p14:cNvContentPartPr/>
              <p14:nvPr/>
            </p14:nvContentPartPr>
            <p14:xfrm>
              <a:off x="5973246" y="719556"/>
              <a:ext cx="1854000" cy="441720"/>
            </p14:xfrm>
          </p:contentPart>
        </mc:Choice>
        <mc:Fallback xmlns="">
          <p:pic>
            <p:nvPicPr>
              <p:cNvPr id="32785" name="Ink 32784">
                <a:extLst>
                  <a:ext uri="{FF2B5EF4-FFF2-40B4-BE49-F238E27FC236}">
                    <a16:creationId xmlns:a16="http://schemas.microsoft.com/office/drawing/2014/main" id="{F71647BB-CAF3-47B8-93B5-832CAC024F8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64246" y="710563"/>
                <a:ext cx="1871640" cy="459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2786" name="Ink 32785">
                <a:extLst>
                  <a:ext uri="{FF2B5EF4-FFF2-40B4-BE49-F238E27FC236}">
                    <a16:creationId xmlns:a16="http://schemas.microsoft.com/office/drawing/2014/main" id="{8152F7FC-066A-4EA5-8734-517A098B6584}"/>
                  </a:ext>
                </a:extLst>
              </p14:cNvPr>
              <p14:cNvContentPartPr/>
              <p14:nvPr/>
            </p14:nvContentPartPr>
            <p14:xfrm>
              <a:off x="3486006" y="787956"/>
              <a:ext cx="1997280" cy="361440"/>
            </p14:xfrm>
          </p:contentPart>
        </mc:Choice>
        <mc:Fallback xmlns="">
          <p:pic>
            <p:nvPicPr>
              <p:cNvPr id="32786" name="Ink 32785">
                <a:extLst>
                  <a:ext uri="{FF2B5EF4-FFF2-40B4-BE49-F238E27FC236}">
                    <a16:creationId xmlns:a16="http://schemas.microsoft.com/office/drawing/2014/main" id="{8152F7FC-066A-4EA5-8734-517A098B658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77366" y="779316"/>
                <a:ext cx="201492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2787" name="Ink 32786">
                <a:extLst>
                  <a:ext uri="{FF2B5EF4-FFF2-40B4-BE49-F238E27FC236}">
                    <a16:creationId xmlns:a16="http://schemas.microsoft.com/office/drawing/2014/main" id="{47D242AA-015C-40FD-9887-58B0E98AB5F2}"/>
                  </a:ext>
                </a:extLst>
              </p14:cNvPr>
              <p14:cNvContentPartPr/>
              <p14:nvPr/>
            </p14:nvContentPartPr>
            <p14:xfrm>
              <a:off x="2358486" y="792276"/>
              <a:ext cx="810360" cy="402120"/>
            </p14:xfrm>
          </p:contentPart>
        </mc:Choice>
        <mc:Fallback xmlns="">
          <p:pic>
            <p:nvPicPr>
              <p:cNvPr id="32787" name="Ink 32786">
                <a:extLst>
                  <a:ext uri="{FF2B5EF4-FFF2-40B4-BE49-F238E27FC236}">
                    <a16:creationId xmlns:a16="http://schemas.microsoft.com/office/drawing/2014/main" id="{47D242AA-015C-40FD-9887-58B0E98AB5F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49842" y="783276"/>
                <a:ext cx="828008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2815" name="Ink 32814">
                <a:extLst>
                  <a:ext uri="{FF2B5EF4-FFF2-40B4-BE49-F238E27FC236}">
                    <a16:creationId xmlns:a16="http://schemas.microsoft.com/office/drawing/2014/main" id="{09233299-36EB-48D1-893B-058485BD2066}"/>
                  </a:ext>
                </a:extLst>
              </p14:cNvPr>
              <p14:cNvContentPartPr/>
              <p14:nvPr/>
            </p14:nvContentPartPr>
            <p14:xfrm>
              <a:off x="9388926" y="233556"/>
              <a:ext cx="2489400" cy="1454400"/>
            </p14:xfrm>
          </p:contentPart>
        </mc:Choice>
        <mc:Fallback xmlns="">
          <p:pic>
            <p:nvPicPr>
              <p:cNvPr id="32815" name="Ink 32814">
                <a:extLst>
                  <a:ext uri="{FF2B5EF4-FFF2-40B4-BE49-F238E27FC236}">
                    <a16:creationId xmlns:a16="http://schemas.microsoft.com/office/drawing/2014/main" id="{09233299-36EB-48D1-893B-058485BD206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379926" y="224556"/>
                <a:ext cx="2507040" cy="147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2819" name="Ink 32818">
                <a:extLst>
                  <a:ext uri="{FF2B5EF4-FFF2-40B4-BE49-F238E27FC236}">
                    <a16:creationId xmlns:a16="http://schemas.microsoft.com/office/drawing/2014/main" id="{33494F7E-4F1B-411E-BED3-8F8572161C82}"/>
                  </a:ext>
                </a:extLst>
              </p14:cNvPr>
              <p14:cNvContentPartPr/>
              <p14:nvPr/>
            </p14:nvContentPartPr>
            <p14:xfrm>
              <a:off x="5574006" y="2293836"/>
              <a:ext cx="891720" cy="1100520"/>
            </p14:xfrm>
          </p:contentPart>
        </mc:Choice>
        <mc:Fallback xmlns="">
          <p:pic>
            <p:nvPicPr>
              <p:cNvPr id="32819" name="Ink 32818">
                <a:extLst>
                  <a:ext uri="{FF2B5EF4-FFF2-40B4-BE49-F238E27FC236}">
                    <a16:creationId xmlns:a16="http://schemas.microsoft.com/office/drawing/2014/main" id="{33494F7E-4F1B-411E-BED3-8F8572161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565006" y="2284836"/>
                <a:ext cx="909360" cy="11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2824" name="Ink 32823">
                <a:extLst>
                  <a:ext uri="{FF2B5EF4-FFF2-40B4-BE49-F238E27FC236}">
                    <a16:creationId xmlns:a16="http://schemas.microsoft.com/office/drawing/2014/main" id="{EE0C8AEB-1ECD-4F0D-A927-C01E5E51FC07}"/>
                  </a:ext>
                </a:extLst>
              </p14:cNvPr>
              <p14:cNvContentPartPr/>
              <p14:nvPr/>
            </p14:nvContentPartPr>
            <p14:xfrm>
              <a:off x="6851646" y="2878116"/>
              <a:ext cx="154800" cy="195480"/>
            </p14:xfrm>
          </p:contentPart>
        </mc:Choice>
        <mc:Fallback xmlns="">
          <p:pic>
            <p:nvPicPr>
              <p:cNvPr id="32824" name="Ink 32823">
                <a:extLst>
                  <a:ext uri="{FF2B5EF4-FFF2-40B4-BE49-F238E27FC236}">
                    <a16:creationId xmlns:a16="http://schemas.microsoft.com/office/drawing/2014/main" id="{EE0C8AEB-1ECD-4F0D-A927-C01E5E51FC0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42646" y="2869476"/>
                <a:ext cx="17244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2825" name="Ink 32824">
                <a:extLst>
                  <a:ext uri="{FF2B5EF4-FFF2-40B4-BE49-F238E27FC236}">
                    <a16:creationId xmlns:a16="http://schemas.microsoft.com/office/drawing/2014/main" id="{C053045B-94CE-4414-80B3-FDF6517DFE6D}"/>
                  </a:ext>
                </a:extLst>
              </p14:cNvPr>
              <p14:cNvContentPartPr/>
              <p14:nvPr/>
            </p14:nvContentPartPr>
            <p14:xfrm>
              <a:off x="5657166" y="3677676"/>
              <a:ext cx="521640" cy="366840"/>
            </p14:xfrm>
          </p:contentPart>
        </mc:Choice>
        <mc:Fallback xmlns="">
          <p:pic>
            <p:nvPicPr>
              <p:cNvPr id="32825" name="Ink 32824">
                <a:extLst>
                  <a:ext uri="{FF2B5EF4-FFF2-40B4-BE49-F238E27FC236}">
                    <a16:creationId xmlns:a16="http://schemas.microsoft.com/office/drawing/2014/main" id="{C053045B-94CE-4414-80B3-FDF6517DFE6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648172" y="3668676"/>
                <a:ext cx="539268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2834" name="Ink 32833">
                <a:extLst>
                  <a:ext uri="{FF2B5EF4-FFF2-40B4-BE49-F238E27FC236}">
                    <a16:creationId xmlns:a16="http://schemas.microsoft.com/office/drawing/2014/main" id="{A957243D-1A0A-4FEE-B870-5AC8F85DDC7B}"/>
                  </a:ext>
                </a:extLst>
              </p14:cNvPr>
              <p14:cNvContentPartPr/>
              <p14:nvPr/>
            </p14:nvContentPartPr>
            <p14:xfrm>
              <a:off x="7341966" y="2771916"/>
              <a:ext cx="371520" cy="346320"/>
            </p14:xfrm>
          </p:contentPart>
        </mc:Choice>
        <mc:Fallback xmlns="">
          <p:pic>
            <p:nvPicPr>
              <p:cNvPr id="32834" name="Ink 32833">
                <a:extLst>
                  <a:ext uri="{FF2B5EF4-FFF2-40B4-BE49-F238E27FC236}">
                    <a16:creationId xmlns:a16="http://schemas.microsoft.com/office/drawing/2014/main" id="{A957243D-1A0A-4FEE-B870-5AC8F85DDC7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332966" y="2762916"/>
                <a:ext cx="38916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841" name="Ink 32840">
                <a:extLst>
                  <a:ext uri="{FF2B5EF4-FFF2-40B4-BE49-F238E27FC236}">
                    <a16:creationId xmlns:a16="http://schemas.microsoft.com/office/drawing/2014/main" id="{EB55C1AC-BE3C-4A26-A8CE-D85C0871BB03}"/>
                  </a:ext>
                </a:extLst>
              </p14:cNvPr>
              <p14:cNvContentPartPr/>
              <p14:nvPr/>
            </p14:nvContentPartPr>
            <p14:xfrm>
              <a:off x="4472766" y="2696316"/>
              <a:ext cx="571680" cy="142920"/>
            </p14:xfrm>
          </p:contentPart>
        </mc:Choice>
        <mc:Fallback xmlns="">
          <p:pic>
            <p:nvPicPr>
              <p:cNvPr id="32841" name="Ink 32840">
                <a:extLst>
                  <a:ext uri="{FF2B5EF4-FFF2-40B4-BE49-F238E27FC236}">
                    <a16:creationId xmlns:a16="http://schemas.microsoft.com/office/drawing/2014/main" id="{EB55C1AC-BE3C-4A26-A8CE-D85C0871BB0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463766" y="2687316"/>
                <a:ext cx="5893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842" name="Ink 32841">
                <a:extLst>
                  <a:ext uri="{FF2B5EF4-FFF2-40B4-BE49-F238E27FC236}">
                    <a16:creationId xmlns:a16="http://schemas.microsoft.com/office/drawing/2014/main" id="{FA3A1C52-97EF-4019-8092-5353F63A9D71}"/>
                  </a:ext>
                </a:extLst>
              </p14:cNvPr>
              <p14:cNvContentPartPr/>
              <p14:nvPr/>
            </p14:nvContentPartPr>
            <p14:xfrm>
              <a:off x="7257366" y="3573996"/>
              <a:ext cx="637920" cy="523440"/>
            </p14:xfrm>
          </p:contentPart>
        </mc:Choice>
        <mc:Fallback xmlns="">
          <p:pic>
            <p:nvPicPr>
              <p:cNvPr id="32842" name="Ink 32841">
                <a:extLst>
                  <a:ext uri="{FF2B5EF4-FFF2-40B4-BE49-F238E27FC236}">
                    <a16:creationId xmlns:a16="http://schemas.microsoft.com/office/drawing/2014/main" id="{FA3A1C52-97EF-4019-8092-5353F63A9D7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248726" y="3565350"/>
                <a:ext cx="655560" cy="541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2857" name="Ink 32856">
                <a:extLst>
                  <a:ext uri="{FF2B5EF4-FFF2-40B4-BE49-F238E27FC236}">
                    <a16:creationId xmlns:a16="http://schemas.microsoft.com/office/drawing/2014/main" id="{DF09595D-8BF0-4738-AD26-0EE9AB7E62FB}"/>
                  </a:ext>
                </a:extLst>
              </p14:cNvPr>
              <p14:cNvContentPartPr/>
              <p14:nvPr/>
            </p14:nvContentPartPr>
            <p14:xfrm>
              <a:off x="508086" y="5499996"/>
              <a:ext cx="2160" cy="4320"/>
            </p14:xfrm>
          </p:contentPart>
        </mc:Choice>
        <mc:Fallback xmlns="">
          <p:pic>
            <p:nvPicPr>
              <p:cNvPr id="32857" name="Ink 32856">
                <a:extLst>
                  <a:ext uri="{FF2B5EF4-FFF2-40B4-BE49-F238E27FC236}">
                    <a16:creationId xmlns:a16="http://schemas.microsoft.com/office/drawing/2014/main" id="{DF09595D-8BF0-4738-AD26-0EE9AB7E62F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99086" y="5490996"/>
                <a:ext cx="198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2858" name="Ink 32857">
                <a:extLst>
                  <a:ext uri="{FF2B5EF4-FFF2-40B4-BE49-F238E27FC236}">
                    <a16:creationId xmlns:a16="http://schemas.microsoft.com/office/drawing/2014/main" id="{4ECF80D7-E60F-4AFF-8FEA-D699497F76BD}"/>
                  </a:ext>
                </a:extLst>
              </p14:cNvPr>
              <p14:cNvContentPartPr/>
              <p14:nvPr/>
            </p14:nvContentPartPr>
            <p14:xfrm>
              <a:off x="346086" y="3068916"/>
              <a:ext cx="1554480" cy="2125800"/>
            </p14:xfrm>
          </p:contentPart>
        </mc:Choice>
        <mc:Fallback xmlns="">
          <p:pic>
            <p:nvPicPr>
              <p:cNvPr id="32858" name="Ink 32857">
                <a:extLst>
                  <a:ext uri="{FF2B5EF4-FFF2-40B4-BE49-F238E27FC236}">
                    <a16:creationId xmlns:a16="http://schemas.microsoft.com/office/drawing/2014/main" id="{4ECF80D7-E60F-4AFF-8FEA-D699497F76B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37446" y="3059916"/>
                <a:ext cx="1572120" cy="21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2859" name="Ink 32858">
                <a:extLst>
                  <a:ext uri="{FF2B5EF4-FFF2-40B4-BE49-F238E27FC236}">
                    <a16:creationId xmlns:a16="http://schemas.microsoft.com/office/drawing/2014/main" id="{095CE92A-E64E-4ED5-AE42-B1A14ABFC042}"/>
                  </a:ext>
                </a:extLst>
              </p14:cNvPr>
              <p14:cNvContentPartPr/>
              <p14:nvPr/>
            </p14:nvContentPartPr>
            <p14:xfrm>
              <a:off x="376326" y="5332956"/>
              <a:ext cx="24840" cy="217080"/>
            </p14:xfrm>
          </p:contentPart>
        </mc:Choice>
        <mc:Fallback xmlns="">
          <p:pic>
            <p:nvPicPr>
              <p:cNvPr id="32859" name="Ink 32858">
                <a:extLst>
                  <a:ext uri="{FF2B5EF4-FFF2-40B4-BE49-F238E27FC236}">
                    <a16:creationId xmlns:a16="http://schemas.microsoft.com/office/drawing/2014/main" id="{095CE92A-E64E-4ED5-AE42-B1A14ABFC04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7686" y="5324316"/>
                <a:ext cx="4248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2860" name="Ink 32859">
                <a:extLst>
                  <a:ext uri="{FF2B5EF4-FFF2-40B4-BE49-F238E27FC236}">
                    <a16:creationId xmlns:a16="http://schemas.microsoft.com/office/drawing/2014/main" id="{3E719E6B-F702-4DBD-8368-EBC0C8E7C154}"/>
                  </a:ext>
                </a:extLst>
              </p14:cNvPr>
              <p14:cNvContentPartPr/>
              <p14:nvPr/>
            </p14:nvContentPartPr>
            <p14:xfrm>
              <a:off x="346086" y="5413596"/>
              <a:ext cx="63720" cy="36720"/>
            </p14:xfrm>
          </p:contentPart>
        </mc:Choice>
        <mc:Fallback xmlns="">
          <p:pic>
            <p:nvPicPr>
              <p:cNvPr id="32860" name="Ink 32859">
                <a:extLst>
                  <a:ext uri="{FF2B5EF4-FFF2-40B4-BE49-F238E27FC236}">
                    <a16:creationId xmlns:a16="http://schemas.microsoft.com/office/drawing/2014/main" id="{3E719E6B-F702-4DBD-8368-EBC0C8E7C15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37446" y="5404956"/>
                <a:ext cx="813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2861" name="Ink 32860">
                <a:extLst>
                  <a:ext uri="{FF2B5EF4-FFF2-40B4-BE49-F238E27FC236}">
                    <a16:creationId xmlns:a16="http://schemas.microsoft.com/office/drawing/2014/main" id="{939C9CA6-B539-4D77-8BDE-0EFA17AEFCF9}"/>
                  </a:ext>
                </a:extLst>
              </p14:cNvPr>
              <p14:cNvContentPartPr/>
              <p14:nvPr/>
            </p14:nvContentPartPr>
            <p14:xfrm>
              <a:off x="426726" y="5413596"/>
              <a:ext cx="70560" cy="144000"/>
            </p14:xfrm>
          </p:contentPart>
        </mc:Choice>
        <mc:Fallback xmlns="">
          <p:pic>
            <p:nvPicPr>
              <p:cNvPr id="32861" name="Ink 32860">
                <a:extLst>
                  <a:ext uri="{FF2B5EF4-FFF2-40B4-BE49-F238E27FC236}">
                    <a16:creationId xmlns:a16="http://schemas.microsoft.com/office/drawing/2014/main" id="{939C9CA6-B539-4D77-8BDE-0EFA17AEFCF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18086" y="5404956"/>
                <a:ext cx="8820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2862" name="Ink 32861">
                <a:extLst>
                  <a:ext uri="{FF2B5EF4-FFF2-40B4-BE49-F238E27FC236}">
                    <a16:creationId xmlns:a16="http://schemas.microsoft.com/office/drawing/2014/main" id="{7C9C1410-27D2-459F-84AE-CAB9DCA80F12}"/>
                  </a:ext>
                </a:extLst>
              </p14:cNvPr>
              <p14:cNvContentPartPr/>
              <p14:nvPr/>
            </p14:nvContentPartPr>
            <p14:xfrm>
              <a:off x="580806" y="5306316"/>
              <a:ext cx="244440" cy="247680"/>
            </p14:xfrm>
          </p:contentPart>
        </mc:Choice>
        <mc:Fallback xmlns="">
          <p:pic>
            <p:nvPicPr>
              <p:cNvPr id="32862" name="Ink 32861">
                <a:extLst>
                  <a:ext uri="{FF2B5EF4-FFF2-40B4-BE49-F238E27FC236}">
                    <a16:creationId xmlns:a16="http://schemas.microsoft.com/office/drawing/2014/main" id="{7C9C1410-27D2-459F-84AE-CAB9DCA80F1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71806" y="5297676"/>
                <a:ext cx="26208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2863" name="Ink 32862">
                <a:extLst>
                  <a:ext uri="{FF2B5EF4-FFF2-40B4-BE49-F238E27FC236}">
                    <a16:creationId xmlns:a16="http://schemas.microsoft.com/office/drawing/2014/main" id="{91073DDA-E989-4D81-8210-8D2D9EB5C358}"/>
                  </a:ext>
                </a:extLst>
              </p14:cNvPr>
              <p14:cNvContentPartPr/>
              <p14:nvPr/>
            </p14:nvContentPartPr>
            <p14:xfrm>
              <a:off x="827406" y="5373276"/>
              <a:ext cx="100440" cy="133920"/>
            </p14:xfrm>
          </p:contentPart>
        </mc:Choice>
        <mc:Fallback xmlns="">
          <p:pic>
            <p:nvPicPr>
              <p:cNvPr id="32863" name="Ink 32862">
                <a:extLst>
                  <a:ext uri="{FF2B5EF4-FFF2-40B4-BE49-F238E27FC236}">
                    <a16:creationId xmlns:a16="http://schemas.microsoft.com/office/drawing/2014/main" id="{91073DDA-E989-4D81-8210-8D2D9EB5C35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18766" y="5364276"/>
                <a:ext cx="1180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2874" name="Ink 32873">
                <a:extLst>
                  <a:ext uri="{FF2B5EF4-FFF2-40B4-BE49-F238E27FC236}">
                    <a16:creationId xmlns:a16="http://schemas.microsoft.com/office/drawing/2014/main" id="{3C451E44-0302-4085-8056-83EB13B13ADF}"/>
                  </a:ext>
                </a:extLst>
              </p14:cNvPr>
              <p14:cNvContentPartPr/>
              <p14:nvPr/>
            </p14:nvContentPartPr>
            <p14:xfrm>
              <a:off x="327726" y="5738316"/>
              <a:ext cx="1089720" cy="369000"/>
            </p14:xfrm>
          </p:contentPart>
        </mc:Choice>
        <mc:Fallback xmlns="">
          <p:pic>
            <p:nvPicPr>
              <p:cNvPr id="32874" name="Ink 32873">
                <a:extLst>
                  <a:ext uri="{FF2B5EF4-FFF2-40B4-BE49-F238E27FC236}">
                    <a16:creationId xmlns:a16="http://schemas.microsoft.com/office/drawing/2014/main" id="{3C451E44-0302-4085-8056-83EB13B13AD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19086" y="5729676"/>
                <a:ext cx="110736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2875" name="Ink 32874">
                <a:extLst>
                  <a:ext uri="{FF2B5EF4-FFF2-40B4-BE49-F238E27FC236}">
                    <a16:creationId xmlns:a16="http://schemas.microsoft.com/office/drawing/2014/main" id="{2D90251D-0F2A-47B6-BB95-A487AA823029}"/>
                  </a:ext>
                </a:extLst>
              </p14:cNvPr>
              <p14:cNvContentPartPr/>
              <p14:nvPr/>
            </p14:nvContentPartPr>
            <p14:xfrm>
              <a:off x="2798766" y="4211196"/>
              <a:ext cx="707760" cy="890640"/>
            </p14:xfrm>
          </p:contentPart>
        </mc:Choice>
        <mc:Fallback xmlns="">
          <p:pic>
            <p:nvPicPr>
              <p:cNvPr id="32875" name="Ink 32874">
                <a:extLst>
                  <a:ext uri="{FF2B5EF4-FFF2-40B4-BE49-F238E27FC236}">
                    <a16:creationId xmlns:a16="http://schemas.microsoft.com/office/drawing/2014/main" id="{2D90251D-0F2A-47B6-BB95-A487AA82302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790126" y="4202196"/>
                <a:ext cx="725400" cy="90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2884" name="Ink 32883">
                <a:extLst>
                  <a:ext uri="{FF2B5EF4-FFF2-40B4-BE49-F238E27FC236}">
                    <a16:creationId xmlns:a16="http://schemas.microsoft.com/office/drawing/2014/main" id="{139BFA9A-672F-4151-952F-0F06E563D593}"/>
                  </a:ext>
                </a:extLst>
              </p14:cNvPr>
              <p14:cNvContentPartPr/>
              <p14:nvPr/>
            </p14:nvContentPartPr>
            <p14:xfrm>
              <a:off x="3775806" y="4703676"/>
              <a:ext cx="354600" cy="528480"/>
            </p14:xfrm>
          </p:contentPart>
        </mc:Choice>
        <mc:Fallback xmlns="">
          <p:pic>
            <p:nvPicPr>
              <p:cNvPr id="32884" name="Ink 32883">
                <a:extLst>
                  <a:ext uri="{FF2B5EF4-FFF2-40B4-BE49-F238E27FC236}">
                    <a16:creationId xmlns:a16="http://schemas.microsoft.com/office/drawing/2014/main" id="{139BFA9A-672F-4151-952F-0F06E563D59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766797" y="4695030"/>
                <a:ext cx="372258" cy="546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2899" name="Ink 32898">
                <a:extLst>
                  <a:ext uri="{FF2B5EF4-FFF2-40B4-BE49-F238E27FC236}">
                    <a16:creationId xmlns:a16="http://schemas.microsoft.com/office/drawing/2014/main" id="{3D75BE3E-D822-4770-B410-EBE7552AEDBB}"/>
                  </a:ext>
                </a:extLst>
              </p14:cNvPr>
              <p14:cNvContentPartPr/>
              <p14:nvPr/>
            </p14:nvContentPartPr>
            <p14:xfrm>
              <a:off x="3773286" y="4745796"/>
              <a:ext cx="1092960" cy="910800"/>
            </p14:xfrm>
          </p:contentPart>
        </mc:Choice>
        <mc:Fallback xmlns="">
          <p:pic>
            <p:nvPicPr>
              <p:cNvPr id="32899" name="Ink 32898">
                <a:extLst>
                  <a:ext uri="{FF2B5EF4-FFF2-40B4-BE49-F238E27FC236}">
                    <a16:creationId xmlns:a16="http://schemas.microsoft.com/office/drawing/2014/main" id="{3D75BE3E-D822-4770-B410-EBE7552AEDB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764646" y="4737156"/>
                <a:ext cx="1110600" cy="9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900" name="Ink 32899">
                <a:extLst>
                  <a:ext uri="{FF2B5EF4-FFF2-40B4-BE49-F238E27FC236}">
                    <a16:creationId xmlns:a16="http://schemas.microsoft.com/office/drawing/2014/main" id="{70372A0D-B0C4-43DC-94B9-42856D2D5934}"/>
                  </a:ext>
                </a:extLst>
              </p14:cNvPr>
              <p14:cNvContentPartPr/>
              <p14:nvPr/>
            </p14:nvContentPartPr>
            <p14:xfrm>
              <a:off x="4925646" y="3665796"/>
              <a:ext cx="636120" cy="971280"/>
            </p14:xfrm>
          </p:contentPart>
        </mc:Choice>
        <mc:Fallback xmlns="">
          <p:pic>
            <p:nvPicPr>
              <p:cNvPr id="32900" name="Ink 32899">
                <a:extLst>
                  <a:ext uri="{FF2B5EF4-FFF2-40B4-BE49-F238E27FC236}">
                    <a16:creationId xmlns:a16="http://schemas.microsoft.com/office/drawing/2014/main" id="{70372A0D-B0C4-43DC-94B9-42856D2D593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917006" y="3657156"/>
                <a:ext cx="653760" cy="9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908" name="Ink 32907">
                <a:extLst>
                  <a:ext uri="{FF2B5EF4-FFF2-40B4-BE49-F238E27FC236}">
                    <a16:creationId xmlns:a16="http://schemas.microsoft.com/office/drawing/2014/main" id="{660A7C63-5491-49B4-9FAC-2DDA85C13D9A}"/>
                  </a:ext>
                </a:extLst>
              </p14:cNvPr>
              <p14:cNvContentPartPr/>
              <p14:nvPr/>
            </p14:nvContentPartPr>
            <p14:xfrm>
              <a:off x="3399606" y="5821836"/>
              <a:ext cx="725760" cy="280080"/>
            </p14:xfrm>
          </p:contentPart>
        </mc:Choice>
        <mc:Fallback xmlns="">
          <p:pic>
            <p:nvPicPr>
              <p:cNvPr id="32908" name="Ink 32907">
                <a:extLst>
                  <a:ext uri="{FF2B5EF4-FFF2-40B4-BE49-F238E27FC236}">
                    <a16:creationId xmlns:a16="http://schemas.microsoft.com/office/drawing/2014/main" id="{660A7C63-5491-49B4-9FAC-2DDA85C13D9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390606" y="5813196"/>
                <a:ext cx="74340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2915" name="Ink 32914">
                <a:extLst>
                  <a:ext uri="{FF2B5EF4-FFF2-40B4-BE49-F238E27FC236}">
                    <a16:creationId xmlns:a16="http://schemas.microsoft.com/office/drawing/2014/main" id="{35B64955-4EEB-487E-8952-8FB46EBF9ADD}"/>
                  </a:ext>
                </a:extLst>
              </p14:cNvPr>
              <p14:cNvContentPartPr/>
              <p14:nvPr/>
            </p14:nvContentPartPr>
            <p14:xfrm>
              <a:off x="4436406" y="5740476"/>
              <a:ext cx="851400" cy="292680"/>
            </p14:xfrm>
          </p:contentPart>
        </mc:Choice>
        <mc:Fallback xmlns="">
          <p:pic>
            <p:nvPicPr>
              <p:cNvPr id="32915" name="Ink 32914">
                <a:extLst>
                  <a:ext uri="{FF2B5EF4-FFF2-40B4-BE49-F238E27FC236}">
                    <a16:creationId xmlns:a16="http://schemas.microsoft.com/office/drawing/2014/main" id="{35B64955-4EEB-487E-8952-8FB46EBF9AD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27410" y="5731836"/>
                <a:ext cx="869033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2920" name="Ink 32919">
                <a:extLst>
                  <a:ext uri="{FF2B5EF4-FFF2-40B4-BE49-F238E27FC236}">
                    <a16:creationId xmlns:a16="http://schemas.microsoft.com/office/drawing/2014/main" id="{CA70AFAA-3025-4589-B636-61AA97269B4F}"/>
                  </a:ext>
                </a:extLst>
              </p14:cNvPr>
              <p14:cNvContentPartPr/>
              <p14:nvPr/>
            </p14:nvContentPartPr>
            <p14:xfrm>
              <a:off x="4228686" y="4431876"/>
              <a:ext cx="346320" cy="298080"/>
            </p14:xfrm>
          </p:contentPart>
        </mc:Choice>
        <mc:Fallback xmlns="">
          <p:pic>
            <p:nvPicPr>
              <p:cNvPr id="32920" name="Ink 32919">
                <a:extLst>
                  <a:ext uri="{FF2B5EF4-FFF2-40B4-BE49-F238E27FC236}">
                    <a16:creationId xmlns:a16="http://schemas.microsoft.com/office/drawing/2014/main" id="{CA70AFAA-3025-4589-B636-61AA97269B4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219695" y="4422876"/>
                <a:ext cx="363942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2944" name="Ink 32943">
                <a:extLst>
                  <a:ext uri="{FF2B5EF4-FFF2-40B4-BE49-F238E27FC236}">
                    <a16:creationId xmlns:a16="http://schemas.microsoft.com/office/drawing/2014/main" id="{BEF134D6-0E4F-401D-92FA-337E15871FE1}"/>
                  </a:ext>
                </a:extLst>
              </p14:cNvPr>
              <p14:cNvContentPartPr/>
              <p14:nvPr/>
            </p14:nvContentPartPr>
            <p14:xfrm>
              <a:off x="3781926" y="6147636"/>
              <a:ext cx="1642320" cy="360000"/>
            </p14:xfrm>
          </p:contentPart>
        </mc:Choice>
        <mc:Fallback xmlns="">
          <p:pic>
            <p:nvPicPr>
              <p:cNvPr id="32944" name="Ink 32943">
                <a:extLst>
                  <a:ext uri="{FF2B5EF4-FFF2-40B4-BE49-F238E27FC236}">
                    <a16:creationId xmlns:a16="http://schemas.microsoft.com/office/drawing/2014/main" id="{BEF134D6-0E4F-401D-92FA-337E15871FE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772926" y="6138627"/>
                <a:ext cx="1659960" cy="377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2947" name="Ink 32946">
                <a:extLst>
                  <a:ext uri="{FF2B5EF4-FFF2-40B4-BE49-F238E27FC236}">
                    <a16:creationId xmlns:a16="http://schemas.microsoft.com/office/drawing/2014/main" id="{F50AE55F-0934-4C38-88DB-244E1CC7C5A3}"/>
                  </a:ext>
                </a:extLst>
              </p14:cNvPr>
              <p14:cNvContentPartPr/>
              <p14:nvPr/>
            </p14:nvContentPartPr>
            <p14:xfrm>
              <a:off x="3627486" y="6556236"/>
              <a:ext cx="1684800" cy="147240"/>
            </p14:xfrm>
          </p:contentPart>
        </mc:Choice>
        <mc:Fallback xmlns="">
          <p:pic>
            <p:nvPicPr>
              <p:cNvPr id="32947" name="Ink 32946">
                <a:extLst>
                  <a:ext uri="{FF2B5EF4-FFF2-40B4-BE49-F238E27FC236}">
                    <a16:creationId xmlns:a16="http://schemas.microsoft.com/office/drawing/2014/main" id="{F50AE55F-0934-4C38-88DB-244E1CC7C5A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618486" y="6547596"/>
                <a:ext cx="17024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1DCD93D-BA91-4837-AABF-3A3203ED0EC4}"/>
                  </a:ext>
                </a:extLst>
              </p14:cNvPr>
              <p14:cNvContentPartPr/>
              <p14:nvPr/>
            </p14:nvContentPartPr>
            <p14:xfrm>
              <a:off x="2623998" y="1470876"/>
              <a:ext cx="27360" cy="1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1DCD93D-BA91-4837-AABF-3A3203ED0EC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614998" y="1461876"/>
                <a:ext cx="4500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05DCDB4-7EBA-40CF-A44D-997AA2830E29}"/>
                  </a:ext>
                </a:extLst>
              </p14:cNvPr>
              <p14:cNvContentPartPr/>
              <p14:nvPr/>
            </p14:nvContentPartPr>
            <p14:xfrm>
              <a:off x="6106638" y="1259196"/>
              <a:ext cx="168480" cy="4467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05DCDB4-7EBA-40CF-A44D-997AA2830E2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097998" y="1250196"/>
                <a:ext cx="18612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4B5679C-5326-493C-BB06-B25AA8360D6B}"/>
                  </a:ext>
                </a:extLst>
              </p14:cNvPr>
              <p14:cNvContentPartPr/>
              <p14:nvPr/>
            </p14:nvContentPartPr>
            <p14:xfrm>
              <a:off x="7267278" y="1224276"/>
              <a:ext cx="288360" cy="5130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4B5679C-5326-493C-BB06-B25AA8360D6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258278" y="1215636"/>
                <a:ext cx="30600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A15962F-EC46-417E-A20D-22C076575E52}"/>
                  </a:ext>
                </a:extLst>
              </p14:cNvPr>
              <p14:cNvContentPartPr/>
              <p14:nvPr/>
            </p14:nvContentPartPr>
            <p14:xfrm>
              <a:off x="2390358" y="2507676"/>
              <a:ext cx="56520" cy="637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A15962F-EC46-417E-A20D-22C076575E5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381718" y="2498676"/>
                <a:ext cx="741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FB342BF-90D1-4692-B18B-F81F0407B96C}"/>
                  </a:ext>
                </a:extLst>
              </p14:cNvPr>
              <p14:cNvContentPartPr/>
              <p14:nvPr/>
            </p14:nvContentPartPr>
            <p14:xfrm>
              <a:off x="4097838" y="5323596"/>
              <a:ext cx="37800" cy="1270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FB342BF-90D1-4692-B18B-F81F0407B96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089198" y="5314596"/>
                <a:ext cx="554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32936" name="Ink 32935">
                <a:extLst>
                  <a:ext uri="{FF2B5EF4-FFF2-40B4-BE49-F238E27FC236}">
                    <a16:creationId xmlns:a16="http://schemas.microsoft.com/office/drawing/2014/main" id="{01FA9255-7642-4BCB-AE6E-7A4E97FA00D9}"/>
                  </a:ext>
                </a:extLst>
              </p14:cNvPr>
              <p14:cNvContentPartPr/>
              <p14:nvPr/>
            </p14:nvContentPartPr>
            <p14:xfrm>
              <a:off x="2812998" y="1586796"/>
              <a:ext cx="270360" cy="210600"/>
            </p14:xfrm>
          </p:contentPart>
        </mc:Choice>
        <mc:Fallback>
          <p:pic>
            <p:nvPicPr>
              <p:cNvPr id="32936" name="Ink 32935">
                <a:extLst>
                  <a:ext uri="{FF2B5EF4-FFF2-40B4-BE49-F238E27FC236}">
                    <a16:creationId xmlns:a16="http://schemas.microsoft.com/office/drawing/2014/main" id="{01FA9255-7642-4BCB-AE6E-7A4E97FA00D9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804346" y="1577796"/>
                <a:ext cx="288024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32937" name="Ink 32936">
                <a:extLst>
                  <a:ext uri="{FF2B5EF4-FFF2-40B4-BE49-F238E27FC236}">
                    <a16:creationId xmlns:a16="http://schemas.microsoft.com/office/drawing/2014/main" id="{432DD2CF-FBA5-4DEB-9E86-F84DEA18256D}"/>
                  </a:ext>
                </a:extLst>
              </p14:cNvPr>
              <p14:cNvContentPartPr/>
              <p14:nvPr/>
            </p14:nvContentPartPr>
            <p14:xfrm>
              <a:off x="2234118" y="2758236"/>
              <a:ext cx="8280" cy="360"/>
            </p14:xfrm>
          </p:contentPart>
        </mc:Choice>
        <mc:Fallback>
          <p:pic>
            <p:nvPicPr>
              <p:cNvPr id="32937" name="Ink 32936">
                <a:extLst>
                  <a:ext uri="{FF2B5EF4-FFF2-40B4-BE49-F238E27FC236}">
                    <a16:creationId xmlns:a16="http://schemas.microsoft.com/office/drawing/2014/main" id="{432DD2CF-FBA5-4DEB-9E86-F84DEA18256D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225478" y="2749596"/>
                <a:ext cx="259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32942" name="Ink 32941">
                <a:extLst>
                  <a:ext uri="{FF2B5EF4-FFF2-40B4-BE49-F238E27FC236}">
                    <a16:creationId xmlns:a16="http://schemas.microsoft.com/office/drawing/2014/main" id="{EC195B42-0EA6-4991-87E1-9ACE8A5BE0F8}"/>
                  </a:ext>
                </a:extLst>
              </p14:cNvPr>
              <p14:cNvContentPartPr/>
              <p14:nvPr/>
            </p14:nvContentPartPr>
            <p14:xfrm>
              <a:off x="2499438" y="1917996"/>
              <a:ext cx="760680" cy="285840"/>
            </p14:xfrm>
          </p:contentPart>
        </mc:Choice>
        <mc:Fallback>
          <p:pic>
            <p:nvPicPr>
              <p:cNvPr id="32942" name="Ink 32941">
                <a:extLst>
                  <a:ext uri="{FF2B5EF4-FFF2-40B4-BE49-F238E27FC236}">
                    <a16:creationId xmlns:a16="http://schemas.microsoft.com/office/drawing/2014/main" id="{EC195B42-0EA6-4991-87E1-9ACE8A5BE0F8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490798" y="1909356"/>
                <a:ext cx="778320" cy="303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209800" y="175737"/>
            <a:ext cx="7770972" cy="715803"/>
          </a:xfrm>
        </p:spPr>
        <p:txBody>
          <a:bodyPr/>
          <a:lstStyle/>
          <a:p>
            <a:pPr algn="ctr"/>
            <a:r>
              <a:rPr lang="en-US" sz="2880" dirty="0"/>
              <a:t>Nature of Outer Sphere Activation Barrier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35580" y="1097280"/>
            <a:ext cx="5920788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r>
              <a:rPr lang="en-US" sz="2520" dirty="0"/>
              <a:t>Use of energy wells for reactant and product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9CBA9A-52AA-49BB-8445-A65D1F365356}"/>
                  </a:ext>
                </a:extLst>
              </p14:cNvPr>
              <p14:cNvContentPartPr/>
              <p14:nvPr/>
            </p14:nvContentPartPr>
            <p14:xfrm>
              <a:off x="1633806" y="4992396"/>
              <a:ext cx="6510240" cy="210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9CBA9A-52AA-49BB-8445-A65D1F3653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4806" y="4983756"/>
                <a:ext cx="652788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2769" name="Ink 32768">
                <a:extLst>
                  <a:ext uri="{FF2B5EF4-FFF2-40B4-BE49-F238E27FC236}">
                    <a16:creationId xmlns:a16="http://schemas.microsoft.com/office/drawing/2014/main" id="{4E360AC0-52A8-4098-AA89-3904866D1350}"/>
                  </a:ext>
                </a:extLst>
              </p14:cNvPr>
              <p14:cNvContentPartPr/>
              <p14:nvPr/>
            </p14:nvContentPartPr>
            <p14:xfrm>
              <a:off x="8568126" y="5749116"/>
              <a:ext cx="663480" cy="312840"/>
            </p14:xfrm>
          </p:contentPart>
        </mc:Choice>
        <mc:Fallback xmlns="">
          <p:pic>
            <p:nvPicPr>
              <p:cNvPr id="32769" name="Ink 32768">
                <a:extLst>
                  <a:ext uri="{FF2B5EF4-FFF2-40B4-BE49-F238E27FC236}">
                    <a16:creationId xmlns:a16="http://schemas.microsoft.com/office/drawing/2014/main" id="{4E360AC0-52A8-4098-AA89-3904866D135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59486" y="5740116"/>
                <a:ext cx="68112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2771" name="Ink 32770">
                <a:extLst>
                  <a:ext uri="{FF2B5EF4-FFF2-40B4-BE49-F238E27FC236}">
                    <a16:creationId xmlns:a16="http://schemas.microsoft.com/office/drawing/2014/main" id="{570ECDF4-5653-4E69-B179-A36AC6B37567}"/>
                  </a:ext>
                </a:extLst>
              </p14:cNvPr>
              <p14:cNvContentPartPr/>
              <p14:nvPr/>
            </p14:nvContentPartPr>
            <p14:xfrm>
              <a:off x="7036326" y="5656236"/>
              <a:ext cx="1199880" cy="396000"/>
            </p14:xfrm>
          </p:contentPart>
        </mc:Choice>
        <mc:Fallback xmlns="">
          <p:pic>
            <p:nvPicPr>
              <p:cNvPr id="32771" name="Ink 32770">
                <a:extLst>
                  <a:ext uri="{FF2B5EF4-FFF2-40B4-BE49-F238E27FC236}">
                    <a16:creationId xmlns:a16="http://schemas.microsoft.com/office/drawing/2014/main" id="{570ECDF4-5653-4E69-B179-A36AC6B3756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27686" y="5647236"/>
                <a:ext cx="121752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2772" name="Ink 32771">
                <a:extLst>
                  <a:ext uri="{FF2B5EF4-FFF2-40B4-BE49-F238E27FC236}">
                    <a16:creationId xmlns:a16="http://schemas.microsoft.com/office/drawing/2014/main" id="{8F3B0714-7B02-43FE-BC46-ECB51E9F2843}"/>
                  </a:ext>
                </a:extLst>
              </p14:cNvPr>
              <p14:cNvContentPartPr/>
              <p14:nvPr/>
            </p14:nvContentPartPr>
            <p14:xfrm>
              <a:off x="4513446" y="5271036"/>
              <a:ext cx="2215440" cy="807120"/>
            </p14:xfrm>
          </p:contentPart>
        </mc:Choice>
        <mc:Fallback xmlns="">
          <p:pic>
            <p:nvPicPr>
              <p:cNvPr id="32772" name="Ink 32771">
                <a:extLst>
                  <a:ext uri="{FF2B5EF4-FFF2-40B4-BE49-F238E27FC236}">
                    <a16:creationId xmlns:a16="http://schemas.microsoft.com/office/drawing/2014/main" id="{8F3B0714-7B02-43FE-BC46-ECB51E9F284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04805" y="5262036"/>
                <a:ext cx="2233083" cy="82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2779" name="Ink 32778">
                <a:extLst>
                  <a:ext uri="{FF2B5EF4-FFF2-40B4-BE49-F238E27FC236}">
                    <a16:creationId xmlns:a16="http://schemas.microsoft.com/office/drawing/2014/main" id="{055A9B8F-775C-4CBA-8E12-EA49F7DE55A4}"/>
                  </a:ext>
                </a:extLst>
              </p14:cNvPr>
              <p14:cNvContentPartPr/>
              <p14:nvPr/>
            </p14:nvContentPartPr>
            <p14:xfrm>
              <a:off x="8040726" y="5113356"/>
              <a:ext cx="786240" cy="59400"/>
            </p14:xfrm>
          </p:contentPart>
        </mc:Choice>
        <mc:Fallback xmlns="">
          <p:pic>
            <p:nvPicPr>
              <p:cNvPr id="32779" name="Ink 32778">
                <a:extLst>
                  <a:ext uri="{FF2B5EF4-FFF2-40B4-BE49-F238E27FC236}">
                    <a16:creationId xmlns:a16="http://schemas.microsoft.com/office/drawing/2014/main" id="{055A9B8F-775C-4CBA-8E12-EA49F7DE55A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31726" y="5104356"/>
                <a:ext cx="80388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780" name="Ink 32779">
                <a:extLst>
                  <a:ext uri="{FF2B5EF4-FFF2-40B4-BE49-F238E27FC236}">
                    <a16:creationId xmlns:a16="http://schemas.microsoft.com/office/drawing/2014/main" id="{01CD4F20-60B4-4939-B881-24BBCDC7968A}"/>
                  </a:ext>
                </a:extLst>
              </p14:cNvPr>
              <p14:cNvContentPartPr/>
              <p14:nvPr/>
            </p14:nvContentPartPr>
            <p14:xfrm>
              <a:off x="9516366" y="5774676"/>
              <a:ext cx="1002960" cy="578160"/>
            </p14:xfrm>
          </p:contentPart>
        </mc:Choice>
        <mc:Fallback xmlns="">
          <p:pic>
            <p:nvPicPr>
              <p:cNvPr id="32780" name="Ink 32779">
                <a:extLst>
                  <a:ext uri="{FF2B5EF4-FFF2-40B4-BE49-F238E27FC236}">
                    <a16:creationId xmlns:a16="http://schemas.microsoft.com/office/drawing/2014/main" id="{01CD4F20-60B4-4939-B881-24BBCDC7968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07726" y="5766036"/>
                <a:ext cx="1020600" cy="5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2781" name="Ink 32780">
                <a:extLst>
                  <a:ext uri="{FF2B5EF4-FFF2-40B4-BE49-F238E27FC236}">
                    <a16:creationId xmlns:a16="http://schemas.microsoft.com/office/drawing/2014/main" id="{993BD3CA-38CB-4235-97E5-79B5B222C73F}"/>
                  </a:ext>
                </a:extLst>
              </p14:cNvPr>
              <p14:cNvContentPartPr/>
              <p14:nvPr/>
            </p14:nvContentPartPr>
            <p14:xfrm>
              <a:off x="3740166" y="4904916"/>
              <a:ext cx="11160" cy="176760"/>
            </p14:xfrm>
          </p:contentPart>
        </mc:Choice>
        <mc:Fallback xmlns="">
          <p:pic>
            <p:nvPicPr>
              <p:cNvPr id="32781" name="Ink 32780">
                <a:extLst>
                  <a:ext uri="{FF2B5EF4-FFF2-40B4-BE49-F238E27FC236}">
                    <a16:creationId xmlns:a16="http://schemas.microsoft.com/office/drawing/2014/main" id="{993BD3CA-38CB-4235-97E5-79B5B222C73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31166" y="4895916"/>
                <a:ext cx="2880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2784" name="Ink 32783">
                <a:extLst>
                  <a:ext uri="{FF2B5EF4-FFF2-40B4-BE49-F238E27FC236}">
                    <a16:creationId xmlns:a16="http://schemas.microsoft.com/office/drawing/2014/main" id="{D0636E47-339D-4130-9703-426FFE9D9E47}"/>
                  </a:ext>
                </a:extLst>
              </p14:cNvPr>
              <p14:cNvContentPartPr/>
              <p14:nvPr/>
            </p14:nvContentPartPr>
            <p14:xfrm>
              <a:off x="2394126" y="2270796"/>
              <a:ext cx="3001680" cy="2400840"/>
            </p14:xfrm>
          </p:contentPart>
        </mc:Choice>
        <mc:Fallback xmlns="">
          <p:pic>
            <p:nvPicPr>
              <p:cNvPr id="32784" name="Ink 32783">
                <a:extLst>
                  <a:ext uri="{FF2B5EF4-FFF2-40B4-BE49-F238E27FC236}">
                    <a16:creationId xmlns:a16="http://schemas.microsoft.com/office/drawing/2014/main" id="{D0636E47-339D-4130-9703-426FFE9D9E4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85126" y="2261796"/>
                <a:ext cx="3019320" cy="24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2793" name="Ink 32792">
                <a:extLst>
                  <a:ext uri="{FF2B5EF4-FFF2-40B4-BE49-F238E27FC236}">
                    <a16:creationId xmlns:a16="http://schemas.microsoft.com/office/drawing/2014/main" id="{60DC4337-1B45-46E6-8EC0-0E01878CCDE9}"/>
                  </a:ext>
                </a:extLst>
              </p14:cNvPr>
              <p14:cNvContentPartPr/>
              <p14:nvPr/>
            </p14:nvContentPartPr>
            <p14:xfrm>
              <a:off x="1883286" y="1638996"/>
              <a:ext cx="991080" cy="501120"/>
            </p14:xfrm>
          </p:contentPart>
        </mc:Choice>
        <mc:Fallback xmlns="">
          <p:pic>
            <p:nvPicPr>
              <p:cNvPr id="32793" name="Ink 32792">
                <a:extLst>
                  <a:ext uri="{FF2B5EF4-FFF2-40B4-BE49-F238E27FC236}">
                    <a16:creationId xmlns:a16="http://schemas.microsoft.com/office/drawing/2014/main" id="{60DC4337-1B45-46E6-8EC0-0E01878CCDE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74289" y="1630002"/>
                <a:ext cx="1008714" cy="518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2805" name="Ink 32804">
                <a:extLst>
                  <a:ext uri="{FF2B5EF4-FFF2-40B4-BE49-F238E27FC236}">
                    <a16:creationId xmlns:a16="http://schemas.microsoft.com/office/drawing/2014/main" id="{49F6DD93-4ECC-4154-984C-C997C7842D62}"/>
                  </a:ext>
                </a:extLst>
              </p14:cNvPr>
              <p14:cNvContentPartPr/>
              <p14:nvPr/>
            </p14:nvContentPartPr>
            <p14:xfrm>
              <a:off x="4197366" y="2094396"/>
              <a:ext cx="4223880" cy="2602080"/>
            </p14:xfrm>
          </p:contentPart>
        </mc:Choice>
        <mc:Fallback xmlns="">
          <p:pic>
            <p:nvPicPr>
              <p:cNvPr id="32805" name="Ink 32804">
                <a:extLst>
                  <a:ext uri="{FF2B5EF4-FFF2-40B4-BE49-F238E27FC236}">
                    <a16:creationId xmlns:a16="http://schemas.microsoft.com/office/drawing/2014/main" id="{49F6DD93-4ECC-4154-984C-C997C7842D6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88366" y="2085756"/>
                <a:ext cx="4241520" cy="261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2806" name="Ink 32805">
                <a:extLst>
                  <a:ext uri="{FF2B5EF4-FFF2-40B4-BE49-F238E27FC236}">
                    <a16:creationId xmlns:a16="http://schemas.microsoft.com/office/drawing/2014/main" id="{5FCA9CFC-74D0-484E-884C-971A98980A6B}"/>
                  </a:ext>
                </a:extLst>
              </p14:cNvPr>
              <p14:cNvContentPartPr/>
              <p14:nvPr/>
            </p14:nvContentPartPr>
            <p14:xfrm>
              <a:off x="5693886" y="4994556"/>
              <a:ext cx="18720" cy="160920"/>
            </p14:xfrm>
          </p:contentPart>
        </mc:Choice>
        <mc:Fallback xmlns="">
          <p:pic>
            <p:nvPicPr>
              <p:cNvPr id="32806" name="Ink 32805">
                <a:extLst>
                  <a:ext uri="{FF2B5EF4-FFF2-40B4-BE49-F238E27FC236}">
                    <a16:creationId xmlns:a16="http://schemas.microsoft.com/office/drawing/2014/main" id="{5FCA9CFC-74D0-484E-884C-971A98980A6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84886" y="4985916"/>
                <a:ext cx="3636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2807" name="Ink 32806">
                <a:extLst>
                  <a:ext uri="{FF2B5EF4-FFF2-40B4-BE49-F238E27FC236}">
                    <a16:creationId xmlns:a16="http://schemas.microsoft.com/office/drawing/2014/main" id="{B8612575-66B9-4508-A6C2-3AE335E67A6B}"/>
                  </a:ext>
                </a:extLst>
              </p14:cNvPr>
              <p14:cNvContentPartPr/>
              <p14:nvPr/>
            </p14:nvContentPartPr>
            <p14:xfrm>
              <a:off x="2651526" y="4090236"/>
              <a:ext cx="212760" cy="315000"/>
            </p14:xfrm>
          </p:contentPart>
        </mc:Choice>
        <mc:Fallback xmlns="">
          <p:pic>
            <p:nvPicPr>
              <p:cNvPr id="32807" name="Ink 32806">
                <a:extLst>
                  <a:ext uri="{FF2B5EF4-FFF2-40B4-BE49-F238E27FC236}">
                    <a16:creationId xmlns:a16="http://schemas.microsoft.com/office/drawing/2014/main" id="{B8612575-66B9-4508-A6C2-3AE335E67A6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42886" y="4081596"/>
                <a:ext cx="23040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2810" name="Ink 32809">
                <a:extLst>
                  <a:ext uri="{FF2B5EF4-FFF2-40B4-BE49-F238E27FC236}">
                    <a16:creationId xmlns:a16="http://schemas.microsoft.com/office/drawing/2014/main" id="{C3089B0B-1402-41AB-840F-C902AF551104}"/>
                  </a:ext>
                </a:extLst>
              </p14:cNvPr>
              <p14:cNvContentPartPr/>
              <p14:nvPr/>
            </p14:nvContentPartPr>
            <p14:xfrm>
              <a:off x="6233526" y="4323516"/>
              <a:ext cx="152280" cy="348480"/>
            </p14:xfrm>
          </p:contentPart>
        </mc:Choice>
        <mc:Fallback xmlns="">
          <p:pic>
            <p:nvPicPr>
              <p:cNvPr id="32810" name="Ink 32809">
                <a:extLst>
                  <a:ext uri="{FF2B5EF4-FFF2-40B4-BE49-F238E27FC236}">
                    <a16:creationId xmlns:a16="http://schemas.microsoft.com/office/drawing/2014/main" id="{C3089B0B-1402-41AB-840F-C902AF55110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24526" y="4314525"/>
                <a:ext cx="169920" cy="366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2819" name="Ink 32818">
                <a:extLst>
                  <a:ext uri="{FF2B5EF4-FFF2-40B4-BE49-F238E27FC236}">
                    <a16:creationId xmlns:a16="http://schemas.microsoft.com/office/drawing/2014/main" id="{4159BF14-A77E-4E53-AE25-443C7AD218EE}"/>
                  </a:ext>
                </a:extLst>
              </p14:cNvPr>
              <p14:cNvContentPartPr/>
              <p14:nvPr/>
            </p14:nvContentPartPr>
            <p14:xfrm>
              <a:off x="4302126" y="3624036"/>
              <a:ext cx="795240" cy="1155600"/>
            </p14:xfrm>
          </p:contentPart>
        </mc:Choice>
        <mc:Fallback xmlns="">
          <p:pic>
            <p:nvPicPr>
              <p:cNvPr id="32819" name="Ink 32818">
                <a:extLst>
                  <a:ext uri="{FF2B5EF4-FFF2-40B4-BE49-F238E27FC236}">
                    <a16:creationId xmlns:a16="http://schemas.microsoft.com/office/drawing/2014/main" id="{4159BF14-A77E-4E53-AE25-443C7AD218E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93486" y="3615036"/>
                <a:ext cx="812880" cy="11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838" name="Ink 32837">
                <a:extLst>
                  <a:ext uri="{FF2B5EF4-FFF2-40B4-BE49-F238E27FC236}">
                    <a16:creationId xmlns:a16="http://schemas.microsoft.com/office/drawing/2014/main" id="{8BD55A3C-40A9-4A64-996B-8540C98A6EE8}"/>
                  </a:ext>
                </a:extLst>
              </p14:cNvPr>
              <p14:cNvContentPartPr/>
              <p14:nvPr/>
            </p14:nvContentPartPr>
            <p14:xfrm>
              <a:off x="5120958" y="3074676"/>
              <a:ext cx="1146600" cy="755640"/>
            </p14:xfrm>
          </p:contentPart>
        </mc:Choice>
        <mc:Fallback xmlns="">
          <p:pic>
            <p:nvPicPr>
              <p:cNvPr id="32838" name="Ink 32837">
                <a:extLst>
                  <a:ext uri="{FF2B5EF4-FFF2-40B4-BE49-F238E27FC236}">
                    <a16:creationId xmlns:a16="http://schemas.microsoft.com/office/drawing/2014/main" id="{8BD55A3C-40A9-4A64-996B-8540C98A6EE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12318" y="3065676"/>
                <a:ext cx="1164240" cy="77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7049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5F23724-8111-4460-A232-EF63278F004C}"/>
                  </a:ext>
                </a:extLst>
              </p14:cNvPr>
              <p14:cNvContentPartPr/>
              <p14:nvPr/>
            </p14:nvContentPartPr>
            <p14:xfrm>
              <a:off x="3787158" y="642876"/>
              <a:ext cx="2174400" cy="563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5F23724-8111-4460-A232-EF63278F00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78518" y="633882"/>
                <a:ext cx="2192040" cy="581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C2A04E9-1362-4FFF-AE51-7D5BFC29D29C}"/>
                  </a:ext>
                </a:extLst>
              </p14:cNvPr>
              <p14:cNvContentPartPr/>
              <p14:nvPr/>
            </p14:nvContentPartPr>
            <p14:xfrm>
              <a:off x="3725238" y="1748436"/>
              <a:ext cx="2419920" cy="1163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C2A04E9-1362-4FFF-AE51-7D5BFC29D2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16238" y="1739793"/>
                <a:ext cx="2437560" cy="1181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9790226-51F5-413C-BE40-C1647AC311AD}"/>
                  </a:ext>
                </a:extLst>
              </p14:cNvPr>
              <p14:cNvContentPartPr/>
              <p14:nvPr/>
            </p14:nvContentPartPr>
            <p14:xfrm>
              <a:off x="6698838" y="2325516"/>
              <a:ext cx="621360" cy="1947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9790226-51F5-413C-BE40-C1647AC311A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90198" y="2316876"/>
                <a:ext cx="63900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AE1B839-1E83-44D2-B6BC-393020304D07}"/>
                  </a:ext>
                </a:extLst>
              </p14:cNvPr>
              <p14:cNvContentPartPr/>
              <p14:nvPr/>
            </p14:nvContentPartPr>
            <p14:xfrm>
              <a:off x="7564278" y="1836996"/>
              <a:ext cx="2198520" cy="1101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AE1B839-1E83-44D2-B6BC-393020304D0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55278" y="1827996"/>
                <a:ext cx="2216160" cy="11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A1F8BFD-6893-4693-8B4A-94DAB4764278}"/>
                  </a:ext>
                </a:extLst>
              </p14:cNvPr>
              <p14:cNvContentPartPr/>
              <p14:nvPr/>
            </p14:nvContentPartPr>
            <p14:xfrm>
              <a:off x="8162238" y="2049756"/>
              <a:ext cx="1352160" cy="276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A1F8BFD-6893-4693-8B4A-94DAB476427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53596" y="2040768"/>
                <a:ext cx="1369805" cy="2944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D22B8F2-9A59-44A4-9E21-0E5E9BB8443D}"/>
                  </a:ext>
                </a:extLst>
              </p14:cNvPr>
              <p14:cNvContentPartPr/>
              <p14:nvPr/>
            </p14:nvContentPartPr>
            <p14:xfrm>
              <a:off x="4714158" y="1904676"/>
              <a:ext cx="572760" cy="1346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D22B8F2-9A59-44A4-9E21-0E5E9BB8443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05518" y="1895676"/>
                <a:ext cx="5904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4968E05-8260-4699-9E67-F3191AA6FA97}"/>
                  </a:ext>
                </a:extLst>
              </p14:cNvPr>
              <p14:cNvContentPartPr/>
              <p14:nvPr/>
            </p14:nvContentPartPr>
            <p14:xfrm>
              <a:off x="8260878" y="3172236"/>
              <a:ext cx="281520" cy="6296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4968E05-8260-4699-9E67-F3191AA6FA9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252238" y="3163596"/>
                <a:ext cx="299160" cy="64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631C288-7C45-4B63-8599-099BFA6B1C71}"/>
                  </a:ext>
                </a:extLst>
              </p14:cNvPr>
              <p14:cNvContentPartPr/>
              <p14:nvPr/>
            </p14:nvContentPartPr>
            <p14:xfrm>
              <a:off x="7385358" y="4099236"/>
              <a:ext cx="1015560" cy="10818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631C288-7C45-4B63-8599-099BFA6B1C7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76355" y="4090236"/>
                <a:ext cx="1033206" cy="10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67D8D98-B95F-41CA-A310-6F172C4B9809}"/>
                  </a:ext>
                </a:extLst>
              </p14:cNvPr>
              <p14:cNvContentPartPr/>
              <p14:nvPr/>
            </p14:nvContentPartPr>
            <p14:xfrm>
              <a:off x="9665598" y="4237836"/>
              <a:ext cx="320040" cy="4064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67D8D98-B95F-41CA-A310-6F172C4B980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656598" y="4229196"/>
                <a:ext cx="33768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8DC83C21-07CA-4076-A095-F2CEA33BCF38}"/>
                  </a:ext>
                </a:extLst>
              </p14:cNvPr>
              <p14:cNvContentPartPr/>
              <p14:nvPr/>
            </p14:nvContentPartPr>
            <p14:xfrm>
              <a:off x="9313158" y="3782796"/>
              <a:ext cx="1203840" cy="10562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8DC83C21-07CA-4076-A095-F2CEA33BCF3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304515" y="3774156"/>
                <a:ext cx="1221485" cy="10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99C9129-5AD2-4945-9149-CC8D31261F9D}"/>
                  </a:ext>
                </a:extLst>
              </p14:cNvPr>
              <p14:cNvContentPartPr/>
              <p14:nvPr/>
            </p14:nvContentPartPr>
            <p14:xfrm>
              <a:off x="2722998" y="2111676"/>
              <a:ext cx="602640" cy="1684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99C9129-5AD2-4945-9149-CC8D31261F9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14358" y="2103036"/>
                <a:ext cx="62028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7A7F4E0C-4CA6-4EDC-BAA2-66C5279CCC65}"/>
                  </a:ext>
                </a:extLst>
              </p14:cNvPr>
              <p14:cNvContentPartPr/>
              <p14:nvPr/>
            </p14:nvContentPartPr>
            <p14:xfrm>
              <a:off x="371118" y="1806036"/>
              <a:ext cx="2098080" cy="10134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7A7F4E0C-4CA6-4EDC-BAA2-66C5279CCC6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2118" y="1797393"/>
                <a:ext cx="2115720" cy="1031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7A2498FA-4A0F-4410-B6A2-8560650FAD6B}"/>
                  </a:ext>
                </a:extLst>
              </p14:cNvPr>
              <p14:cNvContentPartPr/>
              <p14:nvPr/>
            </p14:nvContentPartPr>
            <p14:xfrm>
              <a:off x="3248238" y="3099876"/>
              <a:ext cx="1077120" cy="8503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7A2498FA-4A0F-4410-B6A2-8560650FAD6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39241" y="3090876"/>
                <a:ext cx="1094754" cy="86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3ED5515A-4D6C-49D6-B205-3B49C4C287E6}"/>
                  </a:ext>
                </a:extLst>
              </p14:cNvPr>
              <p14:cNvContentPartPr/>
              <p14:nvPr/>
            </p14:nvContentPartPr>
            <p14:xfrm>
              <a:off x="10022718" y="1097916"/>
              <a:ext cx="1009440" cy="93024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3ED5515A-4D6C-49D6-B205-3B49C4C287E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014078" y="1089276"/>
                <a:ext cx="1027080" cy="9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39506D16-5A61-4DCC-9AEE-2247C89B99C2}"/>
                  </a:ext>
                </a:extLst>
              </p14:cNvPr>
              <p14:cNvContentPartPr/>
              <p14:nvPr/>
            </p14:nvContentPartPr>
            <p14:xfrm>
              <a:off x="8376438" y="1124556"/>
              <a:ext cx="1371600" cy="45684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39506D16-5A61-4DCC-9AEE-2247C89B99C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367438" y="1115916"/>
                <a:ext cx="138924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C0A334EF-CBC3-4C9F-8538-6B236F6252F8}"/>
                  </a:ext>
                </a:extLst>
              </p14:cNvPr>
              <p14:cNvContentPartPr/>
              <p14:nvPr/>
            </p14:nvContentPartPr>
            <p14:xfrm>
              <a:off x="9033438" y="5119116"/>
              <a:ext cx="1148760" cy="4831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C0A334EF-CBC3-4C9F-8538-6B236F6252F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024798" y="5110116"/>
                <a:ext cx="116640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72C4C101-BC8F-40FA-8457-E9ABFB57B13E}"/>
                  </a:ext>
                </a:extLst>
              </p14:cNvPr>
              <p14:cNvContentPartPr/>
              <p14:nvPr/>
            </p14:nvContentPartPr>
            <p14:xfrm>
              <a:off x="3605358" y="4895916"/>
              <a:ext cx="993960" cy="42228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72C4C101-BC8F-40FA-8457-E9ABFB57B13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96358" y="4887276"/>
                <a:ext cx="101160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8EEA090A-F029-452A-8BF5-D91FDAF548C3}"/>
                  </a:ext>
                </a:extLst>
              </p14:cNvPr>
              <p14:cNvContentPartPr/>
              <p14:nvPr/>
            </p14:nvContentPartPr>
            <p14:xfrm>
              <a:off x="2743158" y="4825356"/>
              <a:ext cx="587160" cy="7574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8EEA090A-F029-452A-8BF5-D91FDAF548C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34158" y="4816356"/>
                <a:ext cx="604800" cy="77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A63A95AE-ADC9-4FDA-B5A5-82E31C27BA27}"/>
                  </a:ext>
                </a:extLst>
              </p14:cNvPr>
              <p14:cNvContentPartPr/>
              <p14:nvPr/>
            </p14:nvContentPartPr>
            <p14:xfrm>
              <a:off x="2270478" y="4858836"/>
              <a:ext cx="253440" cy="42192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A63A95AE-ADC9-4FDA-B5A5-82E31C27BA2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61838" y="4850196"/>
                <a:ext cx="27108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32456C38-2BEB-4EE2-A155-3F1A27FDA250}"/>
                  </a:ext>
                </a:extLst>
              </p14:cNvPr>
              <p14:cNvContentPartPr/>
              <p14:nvPr/>
            </p14:nvContentPartPr>
            <p14:xfrm>
              <a:off x="5080638" y="5529516"/>
              <a:ext cx="855360" cy="48996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32456C38-2BEB-4EE2-A155-3F1A27FDA25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071638" y="5520876"/>
                <a:ext cx="87300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6B9F0334-3EA0-4A13-ABE7-0B3B0093D85D}"/>
                  </a:ext>
                </a:extLst>
              </p14:cNvPr>
              <p14:cNvContentPartPr/>
              <p14:nvPr/>
            </p14:nvContentPartPr>
            <p14:xfrm>
              <a:off x="3588078" y="5476956"/>
              <a:ext cx="1244520" cy="56340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6B9F0334-3EA0-4A13-ABE7-0B3B0093D85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579440" y="5467962"/>
                <a:ext cx="1262155" cy="581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AE49DE97-B8CA-431C-8D1F-56649555451C}"/>
                  </a:ext>
                </a:extLst>
              </p14:cNvPr>
              <p14:cNvContentPartPr/>
              <p14:nvPr/>
            </p14:nvContentPartPr>
            <p14:xfrm>
              <a:off x="4085598" y="5478036"/>
              <a:ext cx="5040" cy="3672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AE49DE97-B8CA-431C-8D1F-56649555451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076958" y="5469396"/>
                <a:ext cx="226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997FE870-73C7-41AD-B2AC-889AB0A653B9}"/>
                  </a:ext>
                </a:extLst>
              </p14:cNvPr>
              <p14:cNvContentPartPr/>
              <p14:nvPr/>
            </p14:nvContentPartPr>
            <p14:xfrm>
              <a:off x="8942718" y="4248276"/>
              <a:ext cx="183240" cy="37404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997FE870-73C7-41AD-B2AC-889AB0A653B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934078" y="4239285"/>
                <a:ext cx="200880" cy="3916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41835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 txBox="1">
            <a:spLocks/>
          </p:cNvSpPr>
          <p:nvPr/>
        </p:nvSpPr>
        <p:spPr bwMode="auto">
          <a:xfrm>
            <a:off x="2209800" y="175737"/>
            <a:ext cx="7770972" cy="71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" indent="-381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algn="ctr"/>
            <a:r>
              <a:rPr lang="en-US" sz="2880">
                <a:solidFill>
                  <a:schemeClr val="tx1"/>
                </a:solidFill>
                <a:latin typeface="Optima"/>
                <a:ea typeface="ヒラギノ角ゴ ProN W6"/>
                <a:cs typeface="ヒラギノ角ゴ ProN W6"/>
                <a:sym typeface="Optima"/>
              </a:rPr>
              <a:t>Inner Sphere Electron Transfer</a:t>
            </a:r>
          </a:p>
        </p:txBody>
      </p:sp>
      <p:sp>
        <p:nvSpPr>
          <p:cNvPr id="33795" name="TextBox 1"/>
          <p:cNvSpPr txBox="1">
            <a:spLocks noChangeArrowheads="1"/>
          </p:cNvSpPr>
          <p:nvPr/>
        </p:nvSpPr>
        <p:spPr bwMode="auto">
          <a:xfrm>
            <a:off x="1706880" y="1440180"/>
            <a:ext cx="8396850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r>
              <a:rPr lang="en-US" sz="2520"/>
              <a:t>Co(NH</a:t>
            </a:r>
            <a:r>
              <a:rPr lang="en-US" sz="2520" baseline="-25000"/>
              <a:t>3</a:t>
            </a:r>
            <a:r>
              <a:rPr lang="en-US" sz="2520"/>
              <a:t>)</a:t>
            </a:r>
            <a:r>
              <a:rPr lang="en-US" sz="2520" baseline="-25000"/>
              <a:t>5</a:t>
            </a:r>
            <a:r>
              <a:rPr lang="en-US" sz="2520"/>
              <a:t>Cl</a:t>
            </a:r>
            <a:r>
              <a:rPr lang="en-US" sz="2520" baseline="30000"/>
              <a:t>2+</a:t>
            </a:r>
            <a:r>
              <a:rPr lang="en-US" sz="2520"/>
              <a:t> + Cr(H</a:t>
            </a:r>
            <a:r>
              <a:rPr lang="en-US" sz="2520" baseline="-25000"/>
              <a:t>2</a:t>
            </a:r>
            <a:r>
              <a:rPr lang="en-US" sz="2520"/>
              <a:t>O)</a:t>
            </a:r>
            <a:r>
              <a:rPr lang="en-US" sz="2520" baseline="-25000"/>
              <a:t>6</a:t>
            </a:r>
            <a:r>
              <a:rPr lang="en-US" sz="2520" baseline="30000"/>
              <a:t>2+</a:t>
            </a:r>
            <a:r>
              <a:rPr lang="en-US" sz="2520"/>
              <a:t> </a:t>
            </a:r>
            <a:r>
              <a:rPr lang="en-US" sz="2520">
                <a:sym typeface="Wingdings" pitchFamily="2" charset="2"/>
              </a:rPr>
              <a:t> (NH</a:t>
            </a:r>
            <a:r>
              <a:rPr lang="en-US" sz="2520" baseline="-25000">
                <a:sym typeface="Wingdings" pitchFamily="2" charset="2"/>
              </a:rPr>
              <a:t>3</a:t>
            </a:r>
            <a:r>
              <a:rPr lang="en-US" sz="2520">
                <a:sym typeface="Wingdings" pitchFamily="2" charset="2"/>
              </a:rPr>
              <a:t>)</a:t>
            </a:r>
            <a:r>
              <a:rPr lang="en-US" sz="2520" baseline="-25000">
                <a:sym typeface="Wingdings" pitchFamily="2" charset="2"/>
              </a:rPr>
              <a:t>5</a:t>
            </a:r>
            <a:r>
              <a:rPr lang="en-US" sz="2520">
                <a:sym typeface="Wingdings" pitchFamily="2" charset="2"/>
              </a:rPr>
              <a:t>Co-Cl-Cr(H</a:t>
            </a:r>
            <a:r>
              <a:rPr lang="en-US" sz="2520" baseline="-25000">
                <a:sym typeface="Wingdings" pitchFamily="2" charset="2"/>
              </a:rPr>
              <a:t>2</a:t>
            </a:r>
            <a:r>
              <a:rPr lang="en-US" sz="2520">
                <a:sym typeface="Wingdings" pitchFamily="2" charset="2"/>
              </a:rPr>
              <a:t>O)</a:t>
            </a:r>
            <a:r>
              <a:rPr lang="en-US" sz="2520" baseline="-25000">
                <a:sym typeface="Wingdings" pitchFamily="2" charset="2"/>
              </a:rPr>
              <a:t>5</a:t>
            </a:r>
            <a:r>
              <a:rPr lang="en-US" sz="2520" baseline="30000">
                <a:sym typeface="Wingdings" pitchFamily="2" charset="2"/>
              </a:rPr>
              <a:t>4+ </a:t>
            </a:r>
            <a:r>
              <a:rPr lang="en-US" sz="2520">
                <a:sym typeface="Wingdings" pitchFamily="2" charset="2"/>
              </a:rPr>
              <a:t>+ H</a:t>
            </a:r>
            <a:r>
              <a:rPr lang="en-US" sz="2520" baseline="-25000">
                <a:sym typeface="Wingdings" pitchFamily="2" charset="2"/>
              </a:rPr>
              <a:t>2</a:t>
            </a:r>
            <a:r>
              <a:rPr lang="en-US" sz="2520">
                <a:sym typeface="Wingdings" pitchFamily="2" charset="2"/>
              </a:rPr>
              <a:t>O</a:t>
            </a:r>
          </a:p>
          <a:p>
            <a:pPr eaLnBrk="1" hangingPunct="1"/>
            <a:endParaRPr lang="en-US" sz="2520" baseline="30000">
              <a:sym typeface="Wingdings" pitchFamily="2" charset="2"/>
            </a:endParaRPr>
          </a:p>
          <a:p>
            <a:pPr eaLnBrk="1" hangingPunct="1"/>
            <a:r>
              <a:rPr lang="en-US" sz="2520" baseline="30000">
                <a:sym typeface="Wingdings" pitchFamily="2" charset="2"/>
              </a:rPr>
              <a:t>Co(III)                              Cr(II)                                          Co(III)        Cr(II)</a:t>
            </a:r>
            <a:endParaRPr lang="en-US" sz="2520" baseline="30000"/>
          </a:p>
        </p:txBody>
      </p:sp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2229803" y="2944654"/>
            <a:ext cx="7066358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r>
              <a:rPr lang="en-US" sz="2520">
                <a:sym typeface="Wingdings" pitchFamily="2" charset="2"/>
              </a:rPr>
              <a:t>(NH</a:t>
            </a:r>
            <a:r>
              <a:rPr lang="en-US" sz="2520" baseline="-25000">
                <a:sym typeface="Wingdings" pitchFamily="2" charset="2"/>
              </a:rPr>
              <a:t>3</a:t>
            </a:r>
            <a:r>
              <a:rPr lang="en-US" sz="2520">
                <a:sym typeface="Wingdings" pitchFamily="2" charset="2"/>
              </a:rPr>
              <a:t>)</a:t>
            </a:r>
            <a:r>
              <a:rPr lang="en-US" sz="2520" baseline="-25000">
                <a:sym typeface="Wingdings" pitchFamily="2" charset="2"/>
              </a:rPr>
              <a:t>5</a:t>
            </a:r>
            <a:r>
              <a:rPr lang="en-US" sz="2520">
                <a:sym typeface="Wingdings" pitchFamily="2" charset="2"/>
              </a:rPr>
              <a:t>Co-Cl-Cr(H</a:t>
            </a:r>
            <a:r>
              <a:rPr lang="en-US" sz="2520" baseline="-25000">
                <a:sym typeface="Wingdings" pitchFamily="2" charset="2"/>
              </a:rPr>
              <a:t>2</a:t>
            </a:r>
            <a:r>
              <a:rPr lang="en-US" sz="2520">
                <a:sym typeface="Wingdings" pitchFamily="2" charset="2"/>
              </a:rPr>
              <a:t>O)</a:t>
            </a:r>
            <a:r>
              <a:rPr lang="en-US" sz="2520" baseline="-25000">
                <a:sym typeface="Wingdings" pitchFamily="2" charset="2"/>
              </a:rPr>
              <a:t>5</a:t>
            </a:r>
            <a:r>
              <a:rPr lang="en-US" sz="2520" baseline="30000">
                <a:sym typeface="Wingdings" pitchFamily="2" charset="2"/>
              </a:rPr>
              <a:t>4+</a:t>
            </a:r>
            <a:r>
              <a:rPr lang="en-US" sz="2520">
                <a:sym typeface="Wingdings" pitchFamily="2" charset="2"/>
              </a:rPr>
              <a:t> (NH</a:t>
            </a:r>
            <a:r>
              <a:rPr lang="en-US" sz="2520" baseline="-25000">
                <a:sym typeface="Wingdings" pitchFamily="2" charset="2"/>
              </a:rPr>
              <a:t>3</a:t>
            </a:r>
            <a:r>
              <a:rPr lang="en-US" sz="2520">
                <a:sym typeface="Wingdings" pitchFamily="2" charset="2"/>
              </a:rPr>
              <a:t>)</a:t>
            </a:r>
            <a:r>
              <a:rPr lang="en-US" sz="2520" baseline="-25000">
                <a:sym typeface="Wingdings" pitchFamily="2" charset="2"/>
              </a:rPr>
              <a:t>5</a:t>
            </a:r>
            <a:r>
              <a:rPr lang="en-US" sz="2520">
                <a:sym typeface="Wingdings" pitchFamily="2" charset="2"/>
              </a:rPr>
              <a:t>Co-Cl-Cr(H</a:t>
            </a:r>
            <a:r>
              <a:rPr lang="en-US" sz="2520" baseline="-25000">
                <a:sym typeface="Wingdings" pitchFamily="2" charset="2"/>
              </a:rPr>
              <a:t>2</a:t>
            </a:r>
            <a:r>
              <a:rPr lang="en-US" sz="2520">
                <a:sym typeface="Wingdings" pitchFamily="2" charset="2"/>
              </a:rPr>
              <a:t>O)</a:t>
            </a:r>
            <a:r>
              <a:rPr lang="en-US" sz="2520" baseline="-25000">
                <a:sym typeface="Wingdings" pitchFamily="2" charset="2"/>
              </a:rPr>
              <a:t>5</a:t>
            </a:r>
            <a:r>
              <a:rPr lang="en-US" sz="2520" baseline="30000">
                <a:sym typeface="Wingdings" pitchFamily="2" charset="2"/>
              </a:rPr>
              <a:t>4+</a:t>
            </a:r>
            <a:endParaRPr lang="en-US" sz="2520">
              <a:sym typeface="Wingdings" pitchFamily="2" charset="2"/>
            </a:endParaRPr>
          </a:p>
          <a:p>
            <a:pPr eaLnBrk="1" hangingPunct="1"/>
            <a:endParaRPr lang="en-US" sz="2520" baseline="30000">
              <a:sym typeface="Wingdings" pitchFamily="2" charset="2"/>
            </a:endParaRPr>
          </a:p>
          <a:p>
            <a:pPr eaLnBrk="1" hangingPunct="1"/>
            <a:r>
              <a:rPr lang="en-US" sz="2520" baseline="30000">
                <a:sym typeface="Wingdings" pitchFamily="2" charset="2"/>
              </a:rPr>
              <a:t>Co(III)                              Cr(II)                                  Co(II)        Cr(III)</a:t>
            </a:r>
            <a:endParaRPr lang="en-US" sz="2520" baseline="30000"/>
          </a:p>
        </p:txBody>
      </p:sp>
      <p:sp>
        <p:nvSpPr>
          <p:cNvPr id="33797" name="TextBox 6"/>
          <p:cNvSpPr txBox="1">
            <a:spLocks noChangeArrowheads="1"/>
          </p:cNvSpPr>
          <p:nvPr/>
        </p:nvSpPr>
        <p:spPr bwMode="auto">
          <a:xfrm>
            <a:off x="1912620" y="4606290"/>
            <a:ext cx="8129148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r>
              <a:rPr lang="en-US" sz="2160">
                <a:sym typeface="Wingdings" pitchFamily="2" charset="2"/>
              </a:rPr>
              <a:t>H</a:t>
            </a:r>
            <a:r>
              <a:rPr lang="en-US" sz="2160" baseline="-25000">
                <a:sym typeface="Wingdings" pitchFamily="2" charset="2"/>
              </a:rPr>
              <a:t>2</a:t>
            </a:r>
            <a:r>
              <a:rPr lang="en-US" sz="2160">
                <a:sym typeface="Wingdings" pitchFamily="2" charset="2"/>
              </a:rPr>
              <a:t>O + (NH</a:t>
            </a:r>
            <a:r>
              <a:rPr lang="en-US" sz="2160" baseline="-25000">
                <a:sym typeface="Wingdings" pitchFamily="2" charset="2"/>
              </a:rPr>
              <a:t>3</a:t>
            </a:r>
            <a:r>
              <a:rPr lang="en-US" sz="2160">
                <a:sym typeface="Wingdings" pitchFamily="2" charset="2"/>
              </a:rPr>
              <a:t>)</a:t>
            </a:r>
            <a:r>
              <a:rPr lang="en-US" sz="2160" baseline="-25000">
                <a:sym typeface="Wingdings" pitchFamily="2" charset="2"/>
              </a:rPr>
              <a:t>5</a:t>
            </a:r>
            <a:r>
              <a:rPr lang="en-US" sz="2160">
                <a:sym typeface="Wingdings" pitchFamily="2" charset="2"/>
              </a:rPr>
              <a:t>Co-Cl-Cr(H</a:t>
            </a:r>
            <a:r>
              <a:rPr lang="en-US" sz="2160" baseline="-25000">
                <a:sym typeface="Wingdings" pitchFamily="2" charset="2"/>
              </a:rPr>
              <a:t>2</a:t>
            </a:r>
            <a:r>
              <a:rPr lang="en-US" sz="2160">
                <a:sym typeface="Wingdings" pitchFamily="2" charset="2"/>
              </a:rPr>
              <a:t>O)</a:t>
            </a:r>
            <a:r>
              <a:rPr lang="en-US" sz="2160" baseline="-25000">
                <a:sym typeface="Wingdings" pitchFamily="2" charset="2"/>
              </a:rPr>
              <a:t>5</a:t>
            </a:r>
            <a:r>
              <a:rPr lang="en-US" sz="2160" baseline="30000">
                <a:sym typeface="Wingdings" pitchFamily="2" charset="2"/>
              </a:rPr>
              <a:t>4+</a:t>
            </a:r>
            <a:r>
              <a:rPr lang="en-US" sz="2160">
                <a:sym typeface="Wingdings" pitchFamily="2" charset="2"/>
              </a:rPr>
              <a:t>  (NH</a:t>
            </a:r>
            <a:r>
              <a:rPr lang="en-US" sz="2160" baseline="-25000">
                <a:sym typeface="Wingdings" pitchFamily="2" charset="2"/>
              </a:rPr>
              <a:t>3</a:t>
            </a:r>
            <a:r>
              <a:rPr lang="en-US" sz="2160">
                <a:sym typeface="Wingdings" pitchFamily="2" charset="2"/>
              </a:rPr>
              <a:t>)</a:t>
            </a:r>
            <a:r>
              <a:rPr lang="en-US" sz="2160" baseline="-25000">
                <a:sym typeface="Wingdings" pitchFamily="2" charset="2"/>
              </a:rPr>
              <a:t>5</a:t>
            </a:r>
            <a:r>
              <a:rPr lang="en-US" sz="2160">
                <a:sym typeface="Wingdings" pitchFamily="2" charset="2"/>
              </a:rPr>
              <a:t>Co(H</a:t>
            </a:r>
            <a:r>
              <a:rPr lang="en-US" sz="2160" baseline="-25000">
                <a:sym typeface="Wingdings" pitchFamily="2" charset="2"/>
              </a:rPr>
              <a:t>2</a:t>
            </a:r>
            <a:r>
              <a:rPr lang="en-US" sz="2160">
                <a:sym typeface="Wingdings" pitchFamily="2" charset="2"/>
              </a:rPr>
              <a:t>O)</a:t>
            </a:r>
            <a:r>
              <a:rPr lang="en-US" sz="2160" baseline="30000">
                <a:sym typeface="Wingdings" pitchFamily="2" charset="2"/>
              </a:rPr>
              <a:t>2+</a:t>
            </a:r>
            <a:r>
              <a:rPr lang="en-US" sz="2160">
                <a:sym typeface="Wingdings" pitchFamily="2" charset="2"/>
              </a:rPr>
              <a:t> + (Cl)Cr(H</a:t>
            </a:r>
            <a:r>
              <a:rPr lang="en-US" sz="2160" baseline="-25000">
                <a:sym typeface="Wingdings" pitchFamily="2" charset="2"/>
              </a:rPr>
              <a:t>2</a:t>
            </a:r>
            <a:r>
              <a:rPr lang="en-US" sz="2160">
                <a:sym typeface="Wingdings" pitchFamily="2" charset="2"/>
              </a:rPr>
              <a:t>O)</a:t>
            </a:r>
            <a:r>
              <a:rPr lang="en-US" sz="2160" baseline="-25000">
                <a:sym typeface="Wingdings" pitchFamily="2" charset="2"/>
              </a:rPr>
              <a:t>5</a:t>
            </a:r>
            <a:r>
              <a:rPr lang="en-US" sz="2160" baseline="30000">
                <a:sym typeface="Wingdings" pitchFamily="2" charset="2"/>
              </a:rPr>
              <a:t>2+</a:t>
            </a:r>
            <a:endParaRPr lang="en-US" sz="2160">
              <a:sym typeface="Wingdings" pitchFamily="2" charset="2"/>
            </a:endParaRPr>
          </a:p>
          <a:p>
            <a:pPr eaLnBrk="1" hangingPunct="1"/>
            <a:endParaRPr lang="en-US" sz="2520" baseline="30000">
              <a:sym typeface="Wingdings" pitchFamily="2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B18F282-B1F9-44AD-8985-CCDB7D1DAC43}"/>
                  </a:ext>
                </a:extLst>
              </p14:cNvPr>
              <p14:cNvContentPartPr/>
              <p14:nvPr/>
            </p14:nvContentPartPr>
            <p14:xfrm>
              <a:off x="4382238" y="908196"/>
              <a:ext cx="1615680" cy="673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B18F282-B1F9-44AD-8985-CCDB7D1DAC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73598" y="899201"/>
                <a:ext cx="1633320" cy="690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0A04701-E8CB-4410-A937-9926DB789AB8}"/>
                  </a:ext>
                </a:extLst>
              </p14:cNvPr>
              <p14:cNvContentPartPr/>
              <p14:nvPr/>
            </p14:nvContentPartPr>
            <p14:xfrm>
              <a:off x="7278798" y="1140396"/>
              <a:ext cx="99720" cy="212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0A04701-E8CB-4410-A937-9926DB789AB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0158" y="1131396"/>
                <a:ext cx="11736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F186A2A-BEDF-4C99-863E-2CA2BC1E6D8C}"/>
                  </a:ext>
                </a:extLst>
              </p14:cNvPr>
              <p14:cNvContentPartPr/>
              <p14:nvPr/>
            </p14:nvContentPartPr>
            <p14:xfrm>
              <a:off x="3320238" y="1279356"/>
              <a:ext cx="905400" cy="256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F186A2A-BEDF-4C99-863E-2CA2BC1E6D8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11595" y="1270716"/>
                <a:ext cx="923047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66601CB-12F8-40BA-A180-0941601530CC}"/>
                  </a:ext>
                </a:extLst>
              </p14:cNvPr>
              <p14:cNvContentPartPr/>
              <p14:nvPr/>
            </p14:nvContentPartPr>
            <p14:xfrm>
              <a:off x="5207718" y="2139756"/>
              <a:ext cx="1781280" cy="3834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66601CB-12F8-40BA-A180-0941601530C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99076" y="2130756"/>
                <a:ext cx="1798924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3811" name="Ink 33810">
                <a:extLst>
                  <a:ext uri="{FF2B5EF4-FFF2-40B4-BE49-F238E27FC236}">
                    <a16:creationId xmlns:a16="http://schemas.microsoft.com/office/drawing/2014/main" id="{34F5AE43-5F7B-4C55-B24A-D6B456778587}"/>
                  </a:ext>
                </a:extLst>
              </p14:cNvPr>
              <p14:cNvContentPartPr/>
              <p14:nvPr/>
            </p14:nvContentPartPr>
            <p14:xfrm>
              <a:off x="6045438" y="5165556"/>
              <a:ext cx="656280" cy="392400"/>
            </p14:xfrm>
          </p:contentPart>
        </mc:Choice>
        <mc:Fallback xmlns="">
          <p:pic>
            <p:nvPicPr>
              <p:cNvPr id="33811" name="Ink 33810">
                <a:extLst>
                  <a:ext uri="{FF2B5EF4-FFF2-40B4-BE49-F238E27FC236}">
                    <a16:creationId xmlns:a16="http://schemas.microsoft.com/office/drawing/2014/main" id="{34F5AE43-5F7B-4C55-B24A-D6B45677858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36438" y="5156916"/>
                <a:ext cx="67392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3812" name="Ink 33811">
                <a:extLst>
                  <a:ext uri="{FF2B5EF4-FFF2-40B4-BE49-F238E27FC236}">
                    <a16:creationId xmlns:a16="http://schemas.microsoft.com/office/drawing/2014/main" id="{02C33ABF-8DF8-4F94-A18E-1EE6561872AB}"/>
                  </a:ext>
                </a:extLst>
              </p14:cNvPr>
              <p14:cNvContentPartPr/>
              <p14:nvPr/>
            </p14:nvContentPartPr>
            <p14:xfrm>
              <a:off x="5205198" y="5214876"/>
              <a:ext cx="605880" cy="236520"/>
            </p14:xfrm>
          </p:contentPart>
        </mc:Choice>
        <mc:Fallback xmlns="">
          <p:pic>
            <p:nvPicPr>
              <p:cNvPr id="33812" name="Ink 33811">
                <a:extLst>
                  <a:ext uri="{FF2B5EF4-FFF2-40B4-BE49-F238E27FC236}">
                    <a16:creationId xmlns:a16="http://schemas.microsoft.com/office/drawing/2014/main" id="{02C33ABF-8DF8-4F94-A18E-1EE6561872A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96558" y="5206236"/>
                <a:ext cx="62352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3813" name="Ink 33812">
                <a:extLst>
                  <a:ext uri="{FF2B5EF4-FFF2-40B4-BE49-F238E27FC236}">
                    <a16:creationId xmlns:a16="http://schemas.microsoft.com/office/drawing/2014/main" id="{B01628A1-7D4E-4D00-8979-C14B621F08ED}"/>
                  </a:ext>
                </a:extLst>
              </p14:cNvPr>
              <p14:cNvContentPartPr/>
              <p14:nvPr/>
            </p14:nvContentPartPr>
            <p14:xfrm>
              <a:off x="5214198" y="3798996"/>
              <a:ext cx="1090800" cy="271800"/>
            </p14:xfrm>
          </p:contentPart>
        </mc:Choice>
        <mc:Fallback xmlns="">
          <p:pic>
            <p:nvPicPr>
              <p:cNvPr id="33813" name="Ink 33812">
                <a:extLst>
                  <a:ext uri="{FF2B5EF4-FFF2-40B4-BE49-F238E27FC236}">
                    <a16:creationId xmlns:a16="http://schemas.microsoft.com/office/drawing/2014/main" id="{B01628A1-7D4E-4D00-8979-C14B621F08E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05558" y="3790356"/>
                <a:ext cx="110844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3817" name="Ink 33816">
                <a:extLst>
                  <a:ext uri="{FF2B5EF4-FFF2-40B4-BE49-F238E27FC236}">
                    <a16:creationId xmlns:a16="http://schemas.microsoft.com/office/drawing/2014/main" id="{2E7B1D99-6184-44B6-B809-224CF40BC92E}"/>
                  </a:ext>
                </a:extLst>
              </p14:cNvPr>
              <p14:cNvContentPartPr/>
              <p14:nvPr/>
            </p14:nvContentPartPr>
            <p14:xfrm>
              <a:off x="3450918" y="5068716"/>
              <a:ext cx="244440" cy="298080"/>
            </p14:xfrm>
          </p:contentPart>
        </mc:Choice>
        <mc:Fallback xmlns="">
          <p:pic>
            <p:nvPicPr>
              <p:cNvPr id="33817" name="Ink 33816">
                <a:extLst>
                  <a:ext uri="{FF2B5EF4-FFF2-40B4-BE49-F238E27FC236}">
                    <a16:creationId xmlns:a16="http://schemas.microsoft.com/office/drawing/2014/main" id="{2E7B1D99-6184-44B6-B809-224CF40BC92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41918" y="5060076"/>
                <a:ext cx="2620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3830" name="Ink 33829">
                <a:extLst>
                  <a:ext uri="{FF2B5EF4-FFF2-40B4-BE49-F238E27FC236}">
                    <a16:creationId xmlns:a16="http://schemas.microsoft.com/office/drawing/2014/main" id="{2EDAA1B1-20BC-4327-9CBD-20707D24E04A}"/>
                  </a:ext>
                </a:extLst>
              </p14:cNvPr>
              <p14:cNvContentPartPr/>
              <p14:nvPr/>
            </p14:nvContentPartPr>
            <p14:xfrm>
              <a:off x="8703318" y="5061156"/>
              <a:ext cx="392040" cy="382320"/>
            </p14:xfrm>
          </p:contentPart>
        </mc:Choice>
        <mc:Fallback xmlns="">
          <p:pic>
            <p:nvPicPr>
              <p:cNvPr id="33830" name="Ink 33829">
                <a:extLst>
                  <a:ext uri="{FF2B5EF4-FFF2-40B4-BE49-F238E27FC236}">
                    <a16:creationId xmlns:a16="http://schemas.microsoft.com/office/drawing/2014/main" id="{2EDAA1B1-20BC-4327-9CBD-20707D24E04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694678" y="5052164"/>
                <a:ext cx="409680" cy="399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3831" name="Ink 33830">
                <a:extLst>
                  <a:ext uri="{FF2B5EF4-FFF2-40B4-BE49-F238E27FC236}">
                    <a16:creationId xmlns:a16="http://schemas.microsoft.com/office/drawing/2014/main" id="{6C393807-8B50-4982-885D-F6F759D8556F}"/>
                  </a:ext>
                </a:extLst>
              </p14:cNvPr>
              <p14:cNvContentPartPr/>
              <p14:nvPr/>
            </p14:nvContentPartPr>
            <p14:xfrm>
              <a:off x="6850398" y="5020836"/>
              <a:ext cx="239760" cy="304200"/>
            </p14:xfrm>
          </p:contentPart>
        </mc:Choice>
        <mc:Fallback xmlns="">
          <p:pic>
            <p:nvPicPr>
              <p:cNvPr id="33831" name="Ink 33830">
                <a:extLst>
                  <a:ext uri="{FF2B5EF4-FFF2-40B4-BE49-F238E27FC236}">
                    <a16:creationId xmlns:a16="http://schemas.microsoft.com/office/drawing/2014/main" id="{6C393807-8B50-4982-885D-F6F759D8556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841745" y="5011836"/>
                <a:ext cx="257427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3832" name="Ink 33831">
                <a:extLst>
                  <a:ext uri="{FF2B5EF4-FFF2-40B4-BE49-F238E27FC236}">
                    <a16:creationId xmlns:a16="http://schemas.microsoft.com/office/drawing/2014/main" id="{4E095B43-0C60-4F14-9F77-AB00F1833762}"/>
                  </a:ext>
                </a:extLst>
              </p14:cNvPr>
              <p14:cNvContentPartPr/>
              <p14:nvPr/>
            </p14:nvContentPartPr>
            <p14:xfrm>
              <a:off x="4269198" y="5012196"/>
              <a:ext cx="261000" cy="312840"/>
            </p14:xfrm>
          </p:contentPart>
        </mc:Choice>
        <mc:Fallback xmlns="">
          <p:pic>
            <p:nvPicPr>
              <p:cNvPr id="33832" name="Ink 33831">
                <a:extLst>
                  <a:ext uri="{FF2B5EF4-FFF2-40B4-BE49-F238E27FC236}">
                    <a16:creationId xmlns:a16="http://schemas.microsoft.com/office/drawing/2014/main" id="{4E095B43-0C60-4F14-9F77-AB00F183376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60558" y="5003556"/>
                <a:ext cx="27864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3857" name="Ink 33856">
                <a:extLst>
                  <a:ext uri="{FF2B5EF4-FFF2-40B4-BE49-F238E27FC236}">
                    <a16:creationId xmlns:a16="http://schemas.microsoft.com/office/drawing/2014/main" id="{C0DBB15D-907B-4C5E-B414-81F96329C5CE}"/>
                  </a:ext>
                </a:extLst>
              </p14:cNvPr>
              <p14:cNvContentPartPr/>
              <p14:nvPr/>
            </p14:nvContentPartPr>
            <p14:xfrm>
              <a:off x="6898998" y="5899596"/>
              <a:ext cx="768240" cy="417960"/>
            </p14:xfrm>
          </p:contentPart>
        </mc:Choice>
        <mc:Fallback xmlns="">
          <p:pic>
            <p:nvPicPr>
              <p:cNvPr id="33857" name="Ink 33856">
                <a:extLst>
                  <a:ext uri="{FF2B5EF4-FFF2-40B4-BE49-F238E27FC236}">
                    <a16:creationId xmlns:a16="http://schemas.microsoft.com/office/drawing/2014/main" id="{C0DBB15D-907B-4C5E-B414-81F96329C5C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90002" y="5890956"/>
                <a:ext cx="785872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3858" name="Ink 33857">
                <a:extLst>
                  <a:ext uri="{FF2B5EF4-FFF2-40B4-BE49-F238E27FC236}">
                    <a16:creationId xmlns:a16="http://schemas.microsoft.com/office/drawing/2014/main" id="{754936D8-6260-4FE3-8636-910754DD810F}"/>
                  </a:ext>
                </a:extLst>
              </p14:cNvPr>
              <p14:cNvContentPartPr/>
              <p14:nvPr/>
            </p14:nvContentPartPr>
            <p14:xfrm>
              <a:off x="6632238" y="6008676"/>
              <a:ext cx="15480" cy="277920"/>
            </p14:xfrm>
          </p:contentPart>
        </mc:Choice>
        <mc:Fallback xmlns="">
          <p:pic>
            <p:nvPicPr>
              <p:cNvPr id="33858" name="Ink 33857">
                <a:extLst>
                  <a:ext uri="{FF2B5EF4-FFF2-40B4-BE49-F238E27FC236}">
                    <a16:creationId xmlns:a16="http://schemas.microsoft.com/office/drawing/2014/main" id="{754936D8-6260-4FE3-8636-910754DD810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623598" y="6000036"/>
                <a:ext cx="3312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3859" name="Ink 33858">
                <a:extLst>
                  <a:ext uri="{FF2B5EF4-FFF2-40B4-BE49-F238E27FC236}">
                    <a16:creationId xmlns:a16="http://schemas.microsoft.com/office/drawing/2014/main" id="{25F00278-B7B4-40EC-B320-FA8B9C2AA5FF}"/>
                  </a:ext>
                </a:extLst>
              </p14:cNvPr>
              <p14:cNvContentPartPr/>
              <p14:nvPr/>
            </p14:nvContentPartPr>
            <p14:xfrm>
              <a:off x="5269278" y="5885196"/>
              <a:ext cx="848520" cy="388080"/>
            </p14:xfrm>
          </p:contentPart>
        </mc:Choice>
        <mc:Fallback xmlns="">
          <p:pic>
            <p:nvPicPr>
              <p:cNvPr id="33859" name="Ink 33858">
                <a:extLst>
                  <a:ext uri="{FF2B5EF4-FFF2-40B4-BE49-F238E27FC236}">
                    <a16:creationId xmlns:a16="http://schemas.microsoft.com/office/drawing/2014/main" id="{25F00278-B7B4-40EC-B320-FA8B9C2AA5F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60278" y="5876204"/>
                <a:ext cx="866160" cy="405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3860" name="Ink 33859">
                <a:extLst>
                  <a:ext uri="{FF2B5EF4-FFF2-40B4-BE49-F238E27FC236}">
                    <a16:creationId xmlns:a16="http://schemas.microsoft.com/office/drawing/2014/main" id="{BA4C2F3B-53F3-4508-8880-D996E1ABA052}"/>
                  </a:ext>
                </a:extLst>
              </p14:cNvPr>
              <p14:cNvContentPartPr/>
              <p14:nvPr/>
            </p14:nvContentPartPr>
            <p14:xfrm>
              <a:off x="4853838" y="5985996"/>
              <a:ext cx="225720" cy="317160"/>
            </p14:xfrm>
          </p:contentPart>
        </mc:Choice>
        <mc:Fallback xmlns="">
          <p:pic>
            <p:nvPicPr>
              <p:cNvPr id="33860" name="Ink 33859">
                <a:extLst>
                  <a:ext uri="{FF2B5EF4-FFF2-40B4-BE49-F238E27FC236}">
                    <a16:creationId xmlns:a16="http://schemas.microsoft.com/office/drawing/2014/main" id="{BA4C2F3B-53F3-4508-8880-D996E1ABA05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4852" y="5976996"/>
                <a:ext cx="243332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866" name="Ink 33865">
                <a:extLst>
                  <a:ext uri="{FF2B5EF4-FFF2-40B4-BE49-F238E27FC236}">
                    <a16:creationId xmlns:a16="http://schemas.microsoft.com/office/drawing/2014/main" id="{F8FC9359-5890-4165-AC23-30FFF24AE9B7}"/>
                  </a:ext>
                </a:extLst>
              </p14:cNvPr>
              <p14:cNvContentPartPr/>
              <p14:nvPr/>
            </p14:nvContentPartPr>
            <p14:xfrm>
              <a:off x="9211998" y="5979156"/>
              <a:ext cx="836280" cy="444600"/>
            </p14:xfrm>
          </p:contentPart>
        </mc:Choice>
        <mc:Fallback xmlns="">
          <p:pic>
            <p:nvPicPr>
              <p:cNvPr id="33866" name="Ink 33865">
                <a:extLst>
                  <a:ext uri="{FF2B5EF4-FFF2-40B4-BE49-F238E27FC236}">
                    <a16:creationId xmlns:a16="http://schemas.microsoft.com/office/drawing/2014/main" id="{F8FC9359-5890-4165-AC23-30FFF24AE9B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202994" y="5970163"/>
                <a:ext cx="853928" cy="462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3880" name="Ink 33879">
                <a:extLst>
                  <a:ext uri="{FF2B5EF4-FFF2-40B4-BE49-F238E27FC236}">
                    <a16:creationId xmlns:a16="http://schemas.microsoft.com/office/drawing/2014/main" id="{7A0AB912-F74F-4FB1-8952-716C8D641787}"/>
                  </a:ext>
                </a:extLst>
              </p14:cNvPr>
              <p14:cNvContentPartPr/>
              <p14:nvPr/>
            </p14:nvContentPartPr>
            <p14:xfrm>
              <a:off x="9923718" y="4647156"/>
              <a:ext cx="1769760" cy="1129320"/>
            </p14:xfrm>
          </p:contentPart>
        </mc:Choice>
        <mc:Fallback xmlns="">
          <p:pic>
            <p:nvPicPr>
              <p:cNvPr id="33880" name="Ink 33879">
                <a:extLst>
                  <a:ext uri="{FF2B5EF4-FFF2-40B4-BE49-F238E27FC236}">
                    <a16:creationId xmlns:a16="http://schemas.microsoft.com/office/drawing/2014/main" id="{7A0AB912-F74F-4FB1-8952-716C8D64178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915078" y="4638513"/>
                <a:ext cx="1787400" cy="1146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3912" name="Ink 33911">
                <a:extLst>
                  <a:ext uri="{FF2B5EF4-FFF2-40B4-BE49-F238E27FC236}">
                    <a16:creationId xmlns:a16="http://schemas.microsoft.com/office/drawing/2014/main" id="{2F670048-E579-4F01-BC4E-CACFC8582F54}"/>
                  </a:ext>
                </a:extLst>
              </p14:cNvPr>
              <p14:cNvContentPartPr/>
              <p14:nvPr/>
            </p14:nvContentPartPr>
            <p14:xfrm>
              <a:off x="10430238" y="5354196"/>
              <a:ext cx="1626480" cy="1433160"/>
            </p14:xfrm>
          </p:contentPart>
        </mc:Choice>
        <mc:Fallback xmlns="">
          <p:pic>
            <p:nvPicPr>
              <p:cNvPr id="33912" name="Ink 33911">
                <a:extLst>
                  <a:ext uri="{FF2B5EF4-FFF2-40B4-BE49-F238E27FC236}">
                    <a16:creationId xmlns:a16="http://schemas.microsoft.com/office/drawing/2014/main" id="{2F670048-E579-4F01-BC4E-CACFC8582F5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421596" y="5345556"/>
                <a:ext cx="1644124" cy="14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3915" name="Ink 33914">
                <a:extLst>
                  <a:ext uri="{FF2B5EF4-FFF2-40B4-BE49-F238E27FC236}">
                    <a16:creationId xmlns:a16="http://schemas.microsoft.com/office/drawing/2014/main" id="{1E6A5B8F-B068-4874-A086-982B4E0237CD}"/>
                  </a:ext>
                </a:extLst>
              </p14:cNvPr>
              <p14:cNvContentPartPr/>
              <p14:nvPr/>
            </p14:nvContentPartPr>
            <p14:xfrm>
              <a:off x="6448998" y="6034596"/>
              <a:ext cx="115200" cy="238320"/>
            </p14:xfrm>
          </p:contentPart>
        </mc:Choice>
        <mc:Fallback xmlns="">
          <p:pic>
            <p:nvPicPr>
              <p:cNvPr id="33915" name="Ink 33914">
                <a:extLst>
                  <a:ext uri="{FF2B5EF4-FFF2-40B4-BE49-F238E27FC236}">
                    <a16:creationId xmlns:a16="http://schemas.microsoft.com/office/drawing/2014/main" id="{1E6A5B8F-B068-4874-A086-982B4E0237C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440358" y="6025596"/>
                <a:ext cx="13284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3916" name="Ink 33915">
                <a:extLst>
                  <a:ext uri="{FF2B5EF4-FFF2-40B4-BE49-F238E27FC236}">
                    <a16:creationId xmlns:a16="http://schemas.microsoft.com/office/drawing/2014/main" id="{25E6CB61-9B7F-46D0-A8FA-E09955824F88}"/>
                  </a:ext>
                </a:extLst>
              </p14:cNvPr>
              <p14:cNvContentPartPr/>
              <p14:nvPr/>
            </p14:nvContentPartPr>
            <p14:xfrm>
              <a:off x="7052358" y="5881236"/>
              <a:ext cx="13680" cy="45720"/>
            </p14:xfrm>
          </p:contentPart>
        </mc:Choice>
        <mc:Fallback xmlns="">
          <p:pic>
            <p:nvPicPr>
              <p:cNvPr id="33916" name="Ink 33915">
                <a:extLst>
                  <a:ext uri="{FF2B5EF4-FFF2-40B4-BE49-F238E27FC236}">
                    <a16:creationId xmlns:a16="http://schemas.microsoft.com/office/drawing/2014/main" id="{25E6CB61-9B7F-46D0-A8FA-E09955824F8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043358" y="5872236"/>
                <a:ext cx="313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3918" name="Ink 33917">
                <a:extLst>
                  <a:ext uri="{FF2B5EF4-FFF2-40B4-BE49-F238E27FC236}">
                    <a16:creationId xmlns:a16="http://schemas.microsoft.com/office/drawing/2014/main" id="{7243F90E-4F6B-4488-B2AD-652F9ACEB2B2}"/>
                  </a:ext>
                </a:extLst>
              </p14:cNvPr>
              <p14:cNvContentPartPr/>
              <p14:nvPr/>
            </p14:nvContentPartPr>
            <p14:xfrm>
              <a:off x="7842558" y="6012996"/>
              <a:ext cx="1162800" cy="452520"/>
            </p14:xfrm>
          </p:contentPart>
        </mc:Choice>
        <mc:Fallback xmlns="">
          <p:pic>
            <p:nvPicPr>
              <p:cNvPr id="33918" name="Ink 33917">
                <a:extLst>
                  <a:ext uri="{FF2B5EF4-FFF2-40B4-BE49-F238E27FC236}">
                    <a16:creationId xmlns:a16="http://schemas.microsoft.com/office/drawing/2014/main" id="{7243F90E-4F6B-4488-B2AD-652F9ACEB2B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833918" y="6004003"/>
                <a:ext cx="1180440" cy="47014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 txBox="1">
            <a:spLocks/>
          </p:cNvSpPr>
          <p:nvPr/>
        </p:nvSpPr>
        <p:spPr bwMode="auto">
          <a:xfrm>
            <a:off x="2209800" y="175737"/>
            <a:ext cx="7770972" cy="71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" indent="-381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algn="ctr"/>
            <a:r>
              <a:rPr lang="en-US" sz="2880">
                <a:solidFill>
                  <a:schemeClr val="tx1"/>
                </a:solidFill>
                <a:latin typeface="Optima"/>
                <a:ea typeface="ヒラギノ角ゴ ProN W6"/>
                <a:cs typeface="ヒラギノ角ゴ ProN W6"/>
                <a:sym typeface="Optima"/>
              </a:rPr>
              <a:t>Inner Sphere Electron Transfer</a:t>
            </a:r>
          </a:p>
        </p:txBody>
      </p:sp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1706880" y="891540"/>
            <a:ext cx="8396850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r>
              <a:rPr lang="en-US" sz="2520"/>
              <a:t>Co(NH</a:t>
            </a:r>
            <a:r>
              <a:rPr lang="en-US" sz="2520" baseline="-25000"/>
              <a:t>3</a:t>
            </a:r>
            <a:r>
              <a:rPr lang="en-US" sz="2520"/>
              <a:t>)</a:t>
            </a:r>
            <a:r>
              <a:rPr lang="en-US" sz="2520" baseline="-25000"/>
              <a:t>5</a:t>
            </a:r>
            <a:r>
              <a:rPr lang="en-US" sz="2520"/>
              <a:t>Cl</a:t>
            </a:r>
            <a:r>
              <a:rPr lang="en-US" sz="2520" baseline="30000"/>
              <a:t>2+</a:t>
            </a:r>
            <a:r>
              <a:rPr lang="en-US" sz="2520"/>
              <a:t> + Cr(H</a:t>
            </a:r>
            <a:r>
              <a:rPr lang="en-US" sz="2520" baseline="-25000"/>
              <a:t>2</a:t>
            </a:r>
            <a:r>
              <a:rPr lang="en-US" sz="2520"/>
              <a:t>O)</a:t>
            </a:r>
            <a:r>
              <a:rPr lang="en-US" sz="2520" baseline="-25000"/>
              <a:t>6</a:t>
            </a:r>
            <a:r>
              <a:rPr lang="en-US" sz="2520" baseline="30000"/>
              <a:t>2+</a:t>
            </a:r>
            <a:r>
              <a:rPr lang="en-US" sz="2520"/>
              <a:t> </a:t>
            </a:r>
            <a:r>
              <a:rPr lang="en-US" sz="2520">
                <a:sym typeface="Wingdings" pitchFamily="2" charset="2"/>
              </a:rPr>
              <a:t> (NH</a:t>
            </a:r>
            <a:r>
              <a:rPr lang="en-US" sz="2520" baseline="-25000">
                <a:sym typeface="Wingdings" pitchFamily="2" charset="2"/>
              </a:rPr>
              <a:t>3</a:t>
            </a:r>
            <a:r>
              <a:rPr lang="en-US" sz="2520">
                <a:sym typeface="Wingdings" pitchFamily="2" charset="2"/>
              </a:rPr>
              <a:t>)</a:t>
            </a:r>
            <a:r>
              <a:rPr lang="en-US" sz="2520" baseline="-25000">
                <a:sym typeface="Wingdings" pitchFamily="2" charset="2"/>
              </a:rPr>
              <a:t>5</a:t>
            </a:r>
            <a:r>
              <a:rPr lang="en-US" sz="2520">
                <a:sym typeface="Wingdings" pitchFamily="2" charset="2"/>
              </a:rPr>
              <a:t>Co-Cl-Cr(H</a:t>
            </a:r>
            <a:r>
              <a:rPr lang="en-US" sz="2520" baseline="-25000">
                <a:sym typeface="Wingdings" pitchFamily="2" charset="2"/>
              </a:rPr>
              <a:t>2</a:t>
            </a:r>
            <a:r>
              <a:rPr lang="en-US" sz="2520">
                <a:sym typeface="Wingdings" pitchFamily="2" charset="2"/>
              </a:rPr>
              <a:t>O)</a:t>
            </a:r>
            <a:r>
              <a:rPr lang="en-US" sz="2520" baseline="-25000">
                <a:sym typeface="Wingdings" pitchFamily="2" charset="2"/>
              </a:rPr>
              <a:t>5</a:t>
            </a:r>
            <a:r>
              <a:rPr lang="en-US" sz="2520" baseline="30000">
                <a:sym typeface="Wingdings" pitchFamily="2" charset="2"/>
              </a:rPr>
              <a:t>4+ </a:t>
            </a:r>
            <a:r>
              <a:rPr lang="en-US" sz="2520">
                <a:sym typeface="Wingdings" pitchFamily="2" charset="2"/>
              </a:rPr>
              <a:t>+ H</a:t>
            </a:r>
            <a:r>
              <a:rPr lang="en-US" sz="2520" baseline="-25000">
                <a:sym typeface="Wingdings" pitchFamily="2" charset="2"/>
              </a:rPr>
              <a:t>2</a:t>
            </a:r>
            <a:r>
              <a:rPr lang="en-US" sz="2520">
                <a:sym typeface="Wingdings" pitchFamily="2" charset="2"/>
              </a:rPr>
              <a:t>O</a:t>
            </a:r>
          </a:p>
          <a:p>
            <a:pPr eaLnBrk="1" hangingPunct="1"/>
            <a:endParaRPr lang="en-US" sz="2520" baseline="30000">
              <a:sym typeface="Wingdings" pitchFamily="2" charset="2"/>
            </a:endParaRPr>
          </a:p>
          <a:p>
            <a:pPr eaLnBrk="1" hangingPunct="1"/>
            <a:r>
              <a:rPr lang="en-US" sz="2520" baseline="30000">
                <a:sym typeface="Wingdings" pitchFamily="2" charset="2"/>
              </a:rPr>
              <a:t>Co(III)                              Cr(II)                                          Co(III)        Cr(II)</a:t>
            </a:r>
            <a:endParaRPr lang="en-US" sz="2520" baseline="30000"/>
          </a:p>
        </p:txBody>
      </p:sp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2209800" y="1903095"/>
            <a:ext cx="7066358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r>
              <a:rPr lang="en-US" sz="2520">
                <a:sym typeface="Wingdings" pitchFamily="2" charset="2"/>
              </a:rPr>
              <a:t>(NH</a:t>
            </a:r>
            <a:r>
              <a:rPr lang="en-US" sz="2520" baseline="-25000">
                <a:sym typeface="Wingdings" pitchFamily="2" charset="2"/>
              </a:rPr>
              <a:t>3</a:t>
            </a:r>
            <a:r>
              <a:rPr lang="en-US" sz="2520">
                <a:sym typeface="Wingdings" pitchFamily="2" charset="2"/>
              </a:rPr>
              <a:t>)</a:t>
            </a:r>
            <a:r>
              <a:rPr lang="en-US" sz="2520" baseline="-25000">
                <a:sym typeface="Wingdings" pitchFamily="2" charset="2"/>
              </a:rPr>
              <a:t>5</a:t>
            </a:r>
            <a:r>
              <a:rPr lang="en-US" sz="2520">
                <a:sym typeface="Wingdings" pitchFamily="2" charset="2"/>
              </a:rPr>
              <a:t>Co-Cl-Cr(H</a:t>
            </a:r>
            <a:r>
              <a:rPr lang="en-US" sz="2520" baseline="-25000">
                <a:sym typeface="Wingdings" pitchFamily="2" charset="2"/>
              </a:rPr>
              <a:t>2</a:t>
            </a:r>
            <a:r>
              <a:rPr lang="en-US" sz="2520">
                <a:sym typeface="Wingdings" pitchFamily="2" charset="2"/>
              </a:rPr>
              <a:t>O)</a:t>
            </a:r>
            <a:r>
              <a:rPr lang="en-US" sz="2520" baseline="-25000">
                <a:sym typeface="Wingdings" pitchFamily="2" charset="2"/>
              </a:rPr>
              <a:t>5</a:t>
            </a:r>
            <a:r>
              <a:rPr lang="en-US" sz="2520" baseline="30000">
                <a:sym typeface="Wingdings" pitchFamily="2" charset="2"/>
              </a:rPr>
              <a:t>4+</a:t>
            </a:r>
            <a:r>
              <a:rPr lang="en-US" sz="2520">
                <a:sym typeface="Wingdings" pitchFamily="2" charset="2"/>
              </a:rPr>
              <a:t> (NH</a:t>
            </a:r>
            <a:r>
              <a:rPr lang="en-US" sz="2520" baseline="-25000">
                <a:sym typeface="Wingdings" pitchFamily="2" charset="2"/>
              </a:rPr>
              <a:t>3</a:t>
            </a:r>
            <a:r>
              <a:rPr lang="en-US" sz="2520">
                <a:sym typeface="Wingdings" pitchFamily="2" charset="2"/>
              </a:rPr>
              <a:t>)</a:t>
            </a:r>
            <a:r>
              <a:rPr lang="en-US" sz="2520" baseline="-25000">
                <a:sym typeface="Wingdings" pitchFamily="2" charset="2"/>
              </a:rPr>
              <a:t>5</a:t>
            </a:r>
            <a:r>
              <a:rPr lang="en-US" sz="2520">
                <a:sym typeface="Wingdings" pitchFamily="2" charset="2"/>
              </a:rPr>
              <a:t>Co-Cl-Cr(H</a:t>
            </a:r>
            <a:r>
              <a:rPr lang="en-US" sz="2520" baseline="-25000">
                <a:sym typeface="Wingdings" pitchFamily="2" charset="2"/>
              </a:rPr>
              <a:t>2</a:t>
            </a:r>
            <a:r>
              <a:rPr lang="en-US" sz="2520">
                <a:sym typeface="Wingdings" pitchFamily="2" charset="2"/>
              </a:rPr>
              <a:t>O)</a:t>
            </a:r>
            <a:r>
              <a:rPr lang="en-US" sz="2520" baseline="-25000">
                <a:sym typeface="Wingdings" pitchFamily="2" charset="2"/>
              </a:rPr>
              <a:t>5</a:t>
            </a:r>
            <a:r>
              <a:rPr lang="en-US" sz="2520" baseline="30000">
                <a:sym typeface="Wingdings" pitchFamily="2" charset="2"/>
              </a:rPr>
              <a:t>4+</a:t>
            </a:r>
            <a:endParaRPr lang="en-US" sz="2520">
              <a:sym typeface="Wingdings" pitchFamily="2" charset="2"/>
            </a:endParaRPr>
          </a:p>
          <a:p>
            <a:pPr eaLnBrk="1" hangingPunct="1"/>
            <a:endParaRPr lang="en-US" sz="2520" baseline="30000">
              <a:sym typeface="Wingdings" pitchFamily="2" charset="2"/>
            </a:endParaRPr>
          </a:p>
          <a:p>
            <a:pPr eaLnBrk="1" hangingPunct="1"/>
            <a:r>
              <a:rPr lang="en-US" sz="2520" baseline="30000">
                <a:sym typeface="Wingdings" pitchFamily="2" charset="2"/>
              </a:rPr>
              <a:t>Co(III)                              Cr(II)                                  Co(II)        Cr(III)</a:t>
            </a:r>
            <a:endParaRPr lang="en-US" sz="2520" baseline="30000"/>
          </a:p>
        </p:txBody>
      </p:sp>
      <p:sp>
        <p:nvSpPr>
          <p:cNvPr id="34821" name="TextBox 6"/>
          <p:cNvSpPr txBox="1">
            <a:spLocks noChangeArrowheads="1"/>
          </p:cNvSpPr>
          <p:nvPr/>
        </p:nvSpPr>
        <p:spPr bwMode="auto">
          <a:xfrm>
            <a:off x="1882617" y="2918937"/>
            <a:ext cx="8129148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r>
              <a:rPr lang="en-US" sz="2160">
                <a:sym typeface="Wingdings" pitchFamily="2" charset="2"/>
              </a:rPr>
              <a:t>H</a:t>
            </a:r>
            <a:r>
              <a:rPr lang="en-US" sz="2160" baseline="-25000">
                <a:sym typeface="Wingdings" pitchFamily="2" charset="2"/>
              </a:rPr>
              <a:t>2</a:t>
            </a:r>
            <a:r>
              <a:rPr lang="en-US" sz="2160">
                <a:sym typeface="Wingdings" pitchFamily="2" charset="2"/>
              </a:rPr>
              <a:t>O + (NH</a:t>
            </a:r>
            <a:r>
              <a:rPr lang="en-US" sz="2160" baseline="-25000">
                <a:sym typeface="Wingdings" pitchFamily="2" charset="2"/>
              </a:rPr>
              <a:t>3</a:t>
            </a:r>
            <a:r>
              <a:rPr lang="en-US" sz="2160">
                <a:sym typeface="Wingdings" pitchFamily="2" charset="2"/>
              </a:rPr>
              <a:t>)</a:t>
            </a:r>
            <a:r>
              <a:rPr lang="en-US" sz="2160" baseline="-25000">
                <a:sym typeface="Wingdings" pitchFamily="2" charset="2"/>
              </a:rPr>
              <a:t>5</a:t>
            </a:r>
            <a:r>
              <a:rPr lang="en-US" sz="2160">
                <a:sym typeface="Wingdings" pitchFamily="2" charset="2"/>
              </a:rPr>
              <a:t>Co-Cl-Cr(H</a:t>
            </a:r>
            <a:r>
              <a:rPr lang="en-US" sz="2160" baseline="-25000">
                <a:sym typeface="Wingdings" pitchFamily="2" charset="2"/>
              </a:rPr>
              <a:t>2</a:t>
            </a:r>
            <a:r>
              <a:rPr lang="en-US" sz="2160">
                <a:sym typeface="Wingdings" pitchFamily="2" charset="2"/>
              </a:rPr>
              <a:t>O)</a:t>
            </a:r>
            <a:r>
              <a:rPr lang="en-US" sz="2160" baseline="-25000">
                <a:sym typeface="Wingdings" pitchFamily="2" charset="2"/>
              </a:rPr>
              <a:t>5</a:t>
            </a:r>
            <a:r>
              <a:rPr lang="en-US" sz="2160" baseline="30000">
                <a:sym typeface="Wingdings" pitchFamily="2" charset="2"/>
              </a:rPr>
              <a:t>4+</a:t>
            </a:r>
            <a:r>
              <a:rPr lang="en-US" sz="2160">
                <a:sym typeface="Wingdings" pitchFamily="2" charset="2"/>
              </a:rPr>
              <a:t>  (NH</a:t>
            </a:r>
            <a:r>
              <a:rPr lang="en-US" sz="2160" baseline="-25000">
                <a:sym typeface="Wingdings" pitchFamily="2" charset="2"/>
              </a:rPr>
              <a:t>3</a:t>
            </a:r>
            <a:r>
              <a:rPr lang="en-US" sz="2160">
                <a:sym typeface="Wingdings" pitchFamily="2" charset="2"/>
              </a:rPr>
              <a:t>)</a:t>
            </a:r>
            <a:r>
              <a:rPr lang="en-US" sz="2160" baseline="-25000">
                <a:sym typeface="Wingdings" pitchFamily="2" charset="2"/>
              </a:rPr>
              <a:t>5</a:t>
            </a:r>
            <a:r>
              <a:rPr lang="en-US" sz="2160">
                <a:sym typeface="Wingdings" pitchFamily="2" charset="2"/>
              </a:rPr>
              <a:t>Co(H</a:t>
            </a:r>
            <a:r>
              <a:rPr lang="en-US" sz="2160" baseline="-25000">
                <a:sym typeface="Wingdings" pitchFamily="2" charset="2"/>
              </a:rPr>
              <a:t>2</a:t>
            </a:r>
            <a:r>
              <a:rPr lang="en-US" sz="2160">
                <a:sym typeface="Wingdings" pitchFamily="2" charset="2"/>
              </a:rPr>
              <a:t>O)</a:t>
            </a:r>
            <a:r>
              <a:rPr lang="en-US" sz="2160" baseline="30000">
                <a:sym typeface="Wingdings" pitchFamily="2" charset="2"/>
              </a:rPr>
              <a:t>2+</a:t>
            </a:r>
            <a:r>
              <a:rPr lang="en-US" sz="2160">
                <a:sym typeface="Wingdings" pitchFamily="2" charset="2"/>
              </a:rPr>
              <a:t> + (Cl)Cr(H</a:t>
            </a:r>
            <a:r>
              <a:rPr lang="en-US" sz="2160" baseline="-25000">
                <a:sym typeface="Wingdings" pitchFamily="2" charset="2"/>
              </a:rPr>
              <a:t>2</a:t>
            </a:r>
            <a:r>
              <a:rPr lang="en-US" sz="2160">
                <a:sym typeface="Wingdings" pitchFamily="2" charset="2"/>
              </a:rPr>
              <a:t>O)</a:t>
            </a:r>
            <a:r>
              <a:rPr lang="en-US" sz="2160" baseline="-25000">
                <a:sym typeface="Wingdings" pitchFamily="2" charset="2"/>
              </a:rPr>
              <a:t>5</a:t>
            </a:r>
            <a:r>
              <a:rPr lang="en-US" sz="2160" baseline="30000">
                <a:sym typeface="Wingdings" pitchFamily="2" charset="2"/>
              </a:rPr>
              <a:t>2+</a:t>
            </a:r>
            <a:endParaRPr lang="en-US" sz="2160">
              <a:sym typeface="Wingdings" pitchFamily="2" charset="2"/>
            </a:endParaRPr>
          </a:p>
          <a:p>
            <a:pPr eaLnBrk="1" hangingPunct="1"/>
            <a:endParaRPr lang="en-US" sz="2520" baseline="30000">
              <a:sym typeface="Wingdings" pitchFamily="2" charset="2"/>
            </a:endParaRPr>
          </a:p>
        </p:txBody>
      </p:sp>
      <p:sp>
        <p:nvSpPr>
          <p:cNvPr id="34822" name="TextBox 3"/>
          <p:cNvSpPr txBox="1">
            <a:spLocks noChangeArrowheads="1"/>
          </p:cNvSpPr>
          <p:nvPr/>
        </p:nvSpPr>
        <p:spPr bwMode="auto">
          <a:xfrm>
            <a:off x="1706880" y="3840481"/>
            <a:ext cx="5873724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r>
              <a:rPr lang="en-US" sz="2520"/>
              <a:t>Nature of Activation Energy:</a:t>
            </a:r>
          </a:p>
          <a:p>
            <a:pPr eaLnBrk="1" hangingPunct="1"/>
            <a:endParaRPr lang="en-US" sz="2520"/>
          </a:p>
          <a:p>
            <a:pPr eaLnBrk="1" hangingPunct="1"/>
            <a:endParaRPr lang="en-US" sz="2520"/>
          </a:p>
          <a:p>
            <a:pPr eaLnBrk="1" hangingPunct="1"/>
            <a:r>
              <a:rPr lang="en-US" sz="2520"/>
              <a:t>Key Evidence for Inner Sphere Mechanism: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A164007-DB32-4391-9EBC-2D8FBD1DFE7A}"/>
                  </a:ext>
                </a:extLst>
              </p14:cNvPr>
              <p14:cNvContentPartPr/>
              <p14:nvPr/>
            </p14:nvContentPartPr>
            <p14:xfrm>
              <a:off x="9452478" y="5039556"/>
              <a:ext cx="1832760" cy="1105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A164007-DB32-4391-9EBC-2D8FBD1DFE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43478" y="5030916"/>
                <a:ext cx="1850400" cy="11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4826" name="Ink 34825">
                <a:extLst>
                  <a:ext uri="{FF2B5EF4-FFF2-40B4-BE49-F238E27FC236}">
                    <a16:creationId xmlns:a16="http://schemas.microsoft.com/office/drawing/2014/main" id="{583247B1-2D60-4B62-B755-2BD3A9CE85A1}"/>
                  </a:ext>
                </a:extLst>
              </p14:cNvPr>
              <p14:cNvContentPartPr/>
              <p14:nvPr/>
            </p14:nvContentPartPr>
            <p14:xfrm>
              <a:off x="5744478" y="3879636"/>
              <a:ext cx="954720" cy="484560"/>
            </p14:xfrm>
          </p:contentPart>
        </mc:Choice>
        <mc:Fallback xmlns="">
          <p:pic>
            <p:nvPicPr>
              <p:cNvPr id="34826" name="Ink 34825">
                <a:extLst>
                  <a:ext uri="{FF2B5EF4-FFF2-40B4-BE49-F238E27FC236}">
                    <a16:creationId xmlns:a16="http://schemas.microsoft.com/office/drawing/2014/main" id="{583247B1-2D60-4B62-B755-2BD3A9CE85A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35478" y="3870990"/>
                <a:ext cx="972360" cy="502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4868" name="Ink 34867">
                <a:extLst>
                  <a:ext uri="{FF2B5EF4-FFF2-40B4-BE49-F238E27FC236}">
                    <a16:creationId xmlns:a16="http://schemas.microsoft.com/office/drawing/2014/main" id="{F2B9C6D4-1EF4-4B2D-9908-7649E40B507D}"/>
                  </a:ext>
                </a:extLst>
              </p14:cNvPr>
              <p14:cNvContentPartPr/>
              <p14:nvPr/>
            </p14:nvContentPartPr>
            <p14:xfrm>
              <a:off x="6882438" y="3806916"/>
              <a:ext cx="5037480" cy="1854720"/>
            </p14:xfrm>
          </p:contentPart>
        </mc:Choice>
        <mc:Fallback xmlns="">
          <p:pic>
            <p:nvPicPr>
              <p:cNvPr id="34868" name="Ink 34867">
                <a:extLst>
                  <a:ext uri="{FF2B5EF4-FFF2-40B4-BE49-F238E27FC236}">
                    <a16:creationId xmlns:a16="http://schemas.microsoft.com/office/drawing/2014/main" id="{F2B9C6D4-1EF4-4B2D-9908-7649E40B507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73438" y="3798276"/>
                <a:ext cx="5055120" cy="1872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 txBox="1">
            <a:spLocks/>
          </p:cNvSpPr>
          <p:nvPr/>
        </p:nvSpPr>
        <p:spPr bwMode="auto">
          <a:xfrm>
            <a:off x="2209800" y="175737"/>
            <a:ext cx="7770972" cy="71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" indent="-381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algn="ctr"/>
            <a:r>
              <a:rPr lang="en-US" sz="2880">
                <a:solidFill>
                  <a:schemeClr val="tx1"/>
                </a:solidFill>
                <a:latin typeface="Optima"/>
                <a:ea typeface="ヒラギノ角ゴ ProN W6"/>
                <a:cs typeface="ヒラギノ角ゴ ProN W6"/>
                <a:sym typeface="Optima"/>
              </a:rPr>
              <a:t>Example</a:t>
            </a:r>
          </a:p>
        </p:txBody>
      </p:sp>
      <p:sp>
        <p:nvSpPr>
          <p:cNvPr id="35843" name="TextBox 1"/>
          <p:cNvSpPr txBox="1">
            <a:spLocks noChangeArrowheads="1"/>
          </p:cNvSpPr>
          <p:nvPr/>
        </p:nvSpPr>
        <p:spPr bwMode="auto">
          <a:xfrm>
            <a:off x="3215640" y="891540"/>
            <a:ext cx="5854488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r>
              <a:rPr lang="en-US" sz="2520"/>
              <a:t>[Co</a:t>
            </a:r>
            <a:r>
              <a:rPr lang="en-US" sz="2520" baseline="30000"/>
              <a:t>II</a:t>
            </a:r>
            <a:r>
              <a:rPr lang="en-US" sz="2520"/>
              <a:t>(CN)</a:t>
            </a:r>
            <a:r>
              <a:rPr lang="en-US" sz="2520" baseline="-25000"/>
              <a:t>5</a:t>
            </a:r>
            <a:r>
              <a:rPr lang="en-US" sz="2520"/>
              <a:t>]</a:t>
            </a:r>
            <a:r>
              <a:rPr lang="en-US" sz="2520" baseline="30000"/>
              <a:t>3-</a:t>
            </a:r>
            <a:r>
              <a:rPr lang="en-US" sz="2520"/>
              <a:t> + Co</a:t>
            </a:r>
            <a:r>
              <a:rPr lang="en-US" sz="2520" baseline="30000"/>
              <a:t>III</a:t>
            </a:r>
            <a:r>
              <a:rPr lang="en-US" sz="2520">
                <a:sym typeface="Wingdings" pitchFamily="2" charset="2"/>
              </a:rPr>
              <a:t>(NH</a:t>
            </a:r>
            <a:r>
              <a:rPr lang="en-US" sz="2520" baseline="-25000">
                <a:sym typeface="Wingdings" pitchFamily="2" charset="2"/>
              </a:rPr>
              <a:t>3</a:t>
            </a:r>
            <a:r>
              <a:rPr lang="en-US" sz="2520">
                <a:sym typeface="Wingdings" pitchFamily="2" charset="2"/>
              </a:rPr>
              <a:t>)</a:t>
            </a:r>
            <a:r>
              <a:rPr lang="en-US" sz="2520" baseline="-25000">
                <a:sym typeface="Wingdings" pitchFamily="2" charset="2"/>
              </a:rPr>
              <a:t>5</a:t>
            </a:r>
            <a:r>
              <a:rPr lang="en-US" sz="2520">
                <a:sym typeface="Wingdings" pitchFamily="2" charset="2"/>
              </a:rPr>
              <a:t>X</a:t>
            </a:r>
            <a:r>
              <a:rPr lang="en-US" sz="2520" baseline="30000"/>
              <a:t>2+</a:t>
            </a:r>
            <a:r>
              <a:rPr lang="en-US" sz="2520"/>
              <a:t> </a:t>
            </a:r>
            <a:r>
              <a:rPr lang="en-US" sz="2520">
                <a:sym typeface="Wingdings" pitchFamily="2" charset="2"/>
              </a:rPr>
              <a:t> Products </a:t>
            </a:r>
            <a:endParaRPr lang="en-US" sz="2520" baseline="30000"/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40" y="1614488"/>
            <a:ext cx="6239352" cy="384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5" name="TextBox 3"/>
          <p:cNvSpPr txBox="1">
            <a:spLocks noChangeArrowheads="1"/>
          </p:cNvSpPr>
          <p:nvPr/>
        </p:nvSpPr>
        <p:spPr bwMode="auto">
          <a:xfrm>
            <a:off x="1912620" y="5760720"/>
            <a:ext cx="54200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r>
              <a:rPr lang="en-US" sz="1800"/>
              <a:t>Those with bridging ligands give product [Co(CN)</a:t>
            </a:r>
            <a:r>
              <a:rPr lang="en-US" sz="1800" baseline="-25000"/>
              <a:t>5</a:t>
            </a:r>
            <a:r>
              <a:rPr lang="en-US" sz="1800"/>
              <a:t>X]</a:t>
            </a:r>
            <a:r>
              <a:rPr lang="en-US" sz="1800" baseline="30000"/>
              <a:t>2+</a:t>
            </a:r>
            <a:r>
              <a:rPr lang="en-US" sz="180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198597"/>
            <a:ext cx="7770972" cy="1097280"/>
          </a:xfrm>
        </p:spPr>
        <p:txBody>
          <a:bodyPr vert="horz" lIns="91440" tIns="45720" rIns="70555" bIns="45720" rtlCol="0" anchor="ctr">
            <a:normAutofit/>
          </a:bodyPr>
          <a:lstStyle/>
          <a:p>
            <a:r>
              <a:rPr lang="en-US">
                <a:solidFill>
                  <a:srgbClr val="009999"/>
                </a:solidFill>
              </a:rPr>
              <a:t>Substitution Mechanisms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84044" y="1094423"/>
            <a:ext cx="9163517" cy="5120640"/>
          </a:xfrm>
        </p:spPr>
        <p:txBody>
          <a:bodyPr vert="horz" lIns="91440" tIns="45720" rIns="229163" bIns="45720" rtlCol="0">
            <a:normAutofit/>
          </a:bodyPr>
          <a:lstStyle/>
          <a:p>
            <a:pPr marL="34290" indent="0">
              <a:buNone/>
            </a:pPr>
            <a:r>
              <a:rPr lang="en-US" dirty="0">
                <a:latin typeface="Calibri" panose="020F0502020204030204" pitchFamily="34" charset="0"/>
              </a:rPr>
              <a:t>Two extremes: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   Dissociative (D, low coordination number intermediate)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   Associative (A, high coordination number intermediate)</a:t>
            </a:r>
          </a:p>
          <a:p>
            <a:pPr eaLnBrk="1" hangingPunct="1"/>
            <a:r>
              <a:rPr lang="en-US" dirty="0">
                <a:latin typeface="Calibri" panose="020F0502020204030204" pitchFamily="34" charset="0"/>
              </a:rPr>
              <a:t>S</a:t>
            </a:r>
            <a:r>
              <a:rPr lang="en-US" baseline="-6000" dirty="0">
                <a:latin typeface="Calibri" panose="020F0502020204030204" pitchFamily="34" charset="0"/>
              </a:rPr>
              <a:t>N</a:t>
            </a:r>
            <a:r>
              <a:rPr lang="en-US" dirty="0">
                <a:latin typeface="Calibri" panose="020F0502020204030204" pitchFamily="34" charset="0"/>
              </a:rPr>
              <a:t>1 or S</a:t>
            </a:r>
            <a:r>
              <a:rPr lang="en-US" baseline="-6000" dirty="0">
                <a:latin typeface="Calibri" panose="020F0502020204030204" pitchFamily="34" charset="0"/>
              </a:rPr>
              <a:t>N</a:t>
            </a:r>
            <a:r>
              <a:rPr lang="en-US" dirty="0">
                <a:latin typeface="Calibri" panose="020F0502020204030204" pitchFamily="34" charset="0"/>
              </a:rPr>
              <a:t>2 at the extreme limit</a:t>
            </a:r>
          </a:p>
          <a:p>
            <a:pPr eaLnBrk="1" hangingPunct="1"/>
            <a:r>
              <a:rPr lang="en-US" dirty="0">
                <a:latin typeface="Calibri" panose="020F0502020204030204" pitchFamily="34" charset="0"/>
              </a:rPr>
              <a:t>Interchange - incoming ligand participates in the reaction, but no detectable intermediate</a:t>
            </a:r>
          </a:p>
          <a:p>
            <a:pPr marL="744379" lvl="1"/>
            <a:r>
              <a:rPr lang="en-US" dirty="0">
                <a:latin typeface="Calibri" panose="020F0502020204030204" pitchFamily="34" charset="0"/>
              </a:rPr>
              <a:t>Can have associative (</a:t>
            </a:r>
            <a:r>
              <a:rPr lang="en-US" dirty="0" err="1">
                <a:latin typeface="Calibri" panose="020F0502020204030204" pitchFamily="34" charset="0"/>
              </a:rPr>
              <a:t>I</a:t>
            </a:r>
            <a:r>
              <a:rPr lang="en-US" baseline="-6000" dirty="0" err="1">
                <a:latin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</a:rPr>
              <a:t>) or dissociative (I</a:t>
            </a:r>
            <a:r>
              <a:rPr lang="en-US" baseline="-6000" dirty="0">
                <a:latin typeface="Calibri" panose="020F0502020204030204" pitchFamily="34" charset="0"/>
              </a:rPr>
              <a:t>d</a:t>
            </a:r>
            <a:r>
              <a:rPr lang="en-US" dirty="0">
                <a:latin typeface="Calibri" panose="020F0502020204030204" pitchFamily="34" charset="0"/>
              </a:rPr>
              <a:t>) characteristics</a:t>
            </a:r>
          </a:p>
          <a:p>
            <a:pPr eaLnBrk="1" hangingPunct="1"/>
            <a:r>
              <a:rPr lang="en-US" dirty="0">
                <a:latin typeface="Calibri" panose="020F0502020204030204" pitchFamily="34" charset="0"/>
              </a:rPr>
              <a:t>Reactions typically run under conditions of excess incoming ligand</a:t>
            </a:r>
          </a:p>
          <a:p>
            <a:pPr eaLnBrk="1" hangingPunct="1"/>
            <a:r>
              <a:rPr lang="en-US" dirty="0">
                <a:latin typeface="Calibri" panose="020F0502020204030204" pitchFamily="34" charset="0"/>
              </a:rPr>
              <a:t>Rate laws, consider primarily octahedral complexes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31E11CB-8708-4AC1-A41B-ED1B646B2738}"/>
                  </a:ext>
                </a:extLst>
              </p14:cNvPr>
              <p14:cNvContentPartPr/>
              <p14:nvPr/>
            </p14:nvContentPartPr>
            <p14:xfrm>
              <a:off x="1901296" y="2272225"/>
              <a:ext cx="1857240" cy="636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31E11CB-8708-4AC1-A41B-ED1B646B27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2656" y="2263585"/>
                <a:ext cx="1874880" cy="65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DF6EC30-0A33-4AE3-991A-D1E0B81B560F}"/>
                  </a:ext>
                </a:extLst>
              </p14:cNvPr>
              <p14:cNvContentPartPr/>
              <p14:nvPr/>
            </p14:nvContentPartPr>
            <p14:xfrm>
              <a:off x="1628056" y="2984305"/>
              <a:ext cx="294840" cy="1075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DF6EC30-0A33-4AE3-991A-D1E0B81B56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19056" y="2975305"/>
                <a:ext cx="312480" cy="10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471E150-A5B9-419B-A5A3-214E519D2509}"/>
                  </a:ext>
                </a:extLst>
              </p14:cNvPr>
              <p14:cNvContentPartPr/>
              <p14:nvPr/>
            </p14:nvContentPartPr>
            <p14:xfrm>
              <a:off x="1702216" y="4153225"/>
              <a:ext cx="319320" cy="896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471E150-A5B9-419B-A5A3-214E519D250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93216" y="4144585"/>
                <a:ext cx="336960" cy="9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B808F7D-3D9A-4C5D-A04A-FFCAF58226CE}"/>
                  </a:ext>
                </a:extLst>
              </p14:cNvPr>
              <p14:cNvContentPartPr/>
              <p14:nvPr/>
            </p14:nvContentPartPr>
            <p14:xfrm>
              <a:off x="969616" y="4455265"/>
              <a:ext cx="569520" cy="222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B808F7D-3D9A-4C5D-A04A-FFCAF58226C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0976" y="4446625"/>
                <a:ext cx="5871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847EE51-6161-4020-BF12-33D1927E9D18}"/>
                  </a:ext>
                </a:extLst>
              </p14:cNvPr>
              <p14:cNvContentPartPr/>
              <p14:nvPr/>
            </p14:nvContentPartPr>
            <p14:xfrm>
              <a:off x="1655416" y="5245825"/>
              <a:ext cx="253440" cy="403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847EE51-6161-4020-BF12-33D1927E9D1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46776" y="5237185"/>
                <a:ext cx="271080" cy="421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198597"/>
            <a:ext cx="7770972" cy="761523"/>
          </a:xfrm>
        </p:spPr>
        <p:txBody>
          <a:bodyPr vert="horz" lIns="91440" tIns="45720" rIns="70555" bIns="45720" rtlCol="0" anchor="ctr">
            <a:normAutofit/>
          </a:bodyPr>
          <a:lstStyle/>
          <a:p>
            <a:r>
              <a:rPr lang="en-US">
                <a:solidFill>
                  <a:srgbClr val="009999"/>
                </a:solidFill>
              </a:rPr>
              <a:t>Substitution Mechanisms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357" y="1783080"/>
            <a:ext cx="8211857" cy="1655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999" y="4046220"/>
            <a:ext cx="7388572" cy="1020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FB2321D-E40E-4A17-AEDC-66A5F075CAA9}"/>
                  </a:ext>
                </a:extLst>
              </p14:cNvPr>
              <p14:cNvContentPartPr/>
              <p14:nvPr/>
            </p14:nvContentPartPr>
            <p14:xfrm>
              <a:off x="534376" y="1720345"/>
              <a:ext cx="1297080" cy="1862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FB2321D-E40E-4A17-AEDC-66A5F075CAA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5736" y="1711705"/>
                <a:ext cx="1314720" cy="18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9316160-8780-413E-8758-5286C2DE757E}"/>
                  </a:ext>
                </a:extLst>
              </p14:cNvPr>
              <p14:cNvContentPartPr/>
              <p14:nvPr/>
            </p14:nvContentPartPr>
            <p14:xfrm>
              <a:off x="864496" y="3315865"/>
              <a:ext cx="998640" cy="432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9316160-8780-413E-8758-5286C2DE757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5496" y="3307225"/>
                <a:ext cx="1016280" cy="449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198597"/>
            <a:ext cx="7770972" cy="761523"/>
          </a:xfrm>
        </p:spPr>
        <p:txBody>
          <a:bodyPr vert="horz" lIns="91440" tIns="45720" rIns="70555" bIns="45720" rtlCol="0" anchor="ctr">
            <a:normAutofit/>
          </a:bodyPr>
          <a:lstStyle/>
          <a:p>
            <a:r>
              <a:rPr lang="en-US">
                <a:solidFill>
                  <a:srgbClr val="009999"/>
                </a:solidFill>
              </a:rPr>
              <a:t>Substitution Mechanisms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5460" y="960120"/>
            <a:ext cx="916085" cy="341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20" dirty="0">
                <a:ea typeface="ヒラギノ明朝 ProN W3" charset="0"/>
                <a:cs typeface="ヒラギノ明朝 ProN W3" charset="0"/>
                <a:sym typeface="Times" charset="0"/>
              </a:rPr>
              <a:t>Pictures: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198597"/>
            <a:ext cx="7770972" cy="1097280"/>
          </a:xfrm>
        </p:spPr>
        <p:txBody>
          <a:bodyPr vert="horz" lIns="91440" tIns="45720" rIns="70555" bIns="45720" rtlCol="0" anchor="ctr">
            <a:normAutofit/>
          </a:bodyPr>
          <a:lstStyle/>
          <a:p>
            <a:r>
              <a:rPr lang="en-US">
                <a:solidFill>
                  <a:srgbClr val="009999"/>
                </a:solidFill>
              </a:rPr>
              <a:t>Substitution Mechanisms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47060" y="2194560"/>
            <a:ext cx="1160126" cy="2086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0" dirty="0">
                <a:latin typeface="Calibri" panose="020F0502020204030204" pitchFamily="34" charset="0"/>
              </a:rPr>
              <a:t>dissociative</a:t>
            </a:r>
          </a:p>
          <a:p>
            <a:endParaRPr lang="en-US" sz="1620" dirty="0">
              <a:latin typeface="Calibri" panose="020F0502020204030204" pitchFamily="34" charset="0"/>
            </a:endParaRPr>
          </a:p>
          <a:p>
            <a:endParaRPr lang="en-US" sz="1620" dirty="0">
              <a:latin typeface="Calibri" panose="020F0502020204030204" pitchFamily="34" charset="0"/>
            </a:endParaRPr>
          </a:p>
          <a:p>
            <a:endParaRPr lang="en-US" sz="1620" dirty="0">
              <a:latin typeface="Calibri" panose="020F0502020204030204" pitchFamily="34" charset="0"/>
            </a:endParaRPr>
          </a:p>
          <a:p>
            <a:endParaRPr lang="en-US" sz="1620" dirty="0">
              <a:latin typeface="Calibri" panose="020F0502020204030204" pitchFamily="34" charset="0"/>
            </a:endParaRPr>
          </a:p>
          <a:p>
            <a:endParaRPr lang="en-US" sz="1620" dirty="0">
              <a:latin typeface="Calibri" panose="020F0502020204030204" pitchFamily="34" charset="0"/>
            </a:endParaRPr>
          </a:p>
          <a:p>
            <a:endParaRPr lang="en-US" sz="1620" dirty="0">
              <a:latin typeface="Calibri" panose="020F0502020204030204" pitchFamily="34" charset="0"/>
            </a:endParaRPr>
          </a:p>
          <a:p>
            <a:r>
              <a:rPr lang="en-US" sz="1620" dirty="0">
                <a:latin typeface="Calibri" panose="020F0502020204030204" pitchFamily="34" charset="0"/>
              </a:rPr>
              <a:t>associative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300" y="1714500"/>
            <a:ext cx="3385972" cy="430346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70555" bIns="45720" rtlCol="0" anchor="ctr">
            <a:normAutofit/>
          </a:bodyPr>
          <a:lstStyle/>
          <a:p>
            <a:r>
              <a:rPr lang="en-US">
                <a:solidFill>
                  <a:srgbClr val="009900"/>
                </a:solidFill>
              </a:rPr>
              <a:t>Determining mechanisms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1440" tIns="45720" rIns="229163" bIns="45720" rtlCol="0">
            <a:normAutofit/>
          </a:bodyPr>
          <a:lstStyle/>
          <a:p>
            <a:pPr marL="34290" indent="0">
              <a:buNone/>
            </a:pPr>
            <a:r>
              <a:rPr lang="en-US"/>
              <a:t>What things would you do to determine the mechanism?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A288AC4-DDC2-46DE-94FB-8C4054C77EEA}"/>
                  </a:ext>
                </a:extLst>
              </p14:cNvPr>
              <p14:cNvContentPartPr/>
              <p14:nvPr/>
            </p14:nvContentPartPr>
            <p14:xfrm>
              <a:off x="659296" y="1551505"/>
              <a:ext cx="8747640" cy="921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A288AC4-DDC2-46DE-94FB-8C4054C77E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0296" y="1542505"/>
                <a:ext cx="8765280" cy="9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BE395EA-E647-41CB-B40C-B4F0AFD64592}"/>
                  </a:ext>
                </a:extLst>
              </p14:cNvPr>
              <p14:cNvContentPartPr/>
              <p14:nvPr/>
            </p14:nvContentPartPr>
            <p14:xfrm>
              <a:off x="5157496" y="3545905"/>
              <a:ext cx="136800" cy="294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BE395EA-E647-41CB-B40C-B4F0AFD6459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48856" y="3537265"/>
                <a:ext cx="15444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21" name="Ink 9220">
                <a:extLst>
                  <a:ext uri="{FF2B5EF4-FFF2-40B4-BE49-F238E27FC236}">
                    <a16:creationId xmlns:a16="http://schemas.microsoft.com/office/drawing/2014/main" id="{380124C9-40E1-4AB7-AB1C-4DCC6865EC0C}"/>
                  </a:ext>
                </a:extLst>
              </p14:cNvPr>
              <p14:cNvContentPartPr/>
              <p14:nvPr/>
            </p14:nvContentPartPr>
            <p14:xfrm>
              <a:off x="5602456" y="3561025"/>
              <a:ext cx="937800" cy="380520"/>
            </p14:xfrm>
          </p:contentPart>
        </mc:Choice>
        <mc:Fallback xmlns="">
          <p:pic>
            <p:nvPicPr>
              <p:cNvPr id="9221" name="Ink 9220">
                <a:extLst>
                  <a:ext uri="{FF2B5EF4-FFF2-40B4-BE49-F238E27FC236}">
                    <a16:creationId xmlns:a16="http://schemas.microsoft.com/office/drawing/2014/main" id="{380124C9-40E1-4AB7-AB1C-4DCC6865EC0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93456" y="3552377"/>
                <a:ext cx="955440" cy="398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22" name="Ink 9221">
                <a:extLst>
                  <a:ext uri="{FF2B5EF4-FFF2-40B4-BE49-F238E27FC236}">
                    <a16:creationId xmlns:a16="http://schemas.microsoft.com/office/drawing/2014/main" id="{B4EA0BD9-F02A-41D4-A01E-D401EBFDD827}"/>
                  </a:ext>
                </a:extLst>
              </p14:cNvPr>
              <p14:cNvContentPartPr/>
              <p14:nvPr/>
            </p14:nvContentPartPr>
            <p14:xfrm>
              <a:off x="3702376" y="3440065"/>
              <a:ext cx="1191600" cy="592920"/>
            </p14:xfrm>
          </p:contentPart>
        </mc:Choice>
        <mc:Fallback xmlns="">
          <p:pic>
            <p:nvPicPr>
              <p:cNvPr id="9222" name="Ink 9221">
                <a:extLst>
                  <a:ext uri="{FF2B5EF4-FFF2-40B4-BE49-F238E27FC236}">
                    <a16:creationId xmlns:a16="http://schemas.microsoft.com/office/drawing/2014/main" id="{B4EA0BD9-F02A-41D4-A01E-D401EBFDD82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93736" y="3431065"/>
                <a:ext cx="1209240" cy="61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41" name="Ink 9240">
                <a:extLst>
                  <a:ext uri="{FF2B5EF4-FFF2-40B4-BE49-F238E27FC236}">
                    <a16:creationId xmlns:a16="http://schemas.microsoft.com/office/drawing/2014/main" id="{062D7962-B24C-4685-8150-39EDAD760E31}"/>
                  </a:ext>
                </a:extLst>
              </p14:cNvPr>
              <p14:cNvContentPartPr/>
              <p14:nvPr/>
            </p14:nvContentPartPr>
            <p14:xfrm>
              <a:off x="5644576" y="4482985"/>
              <a:ext cx="973800" cy="457560"/>
            </p14:xfrm>
          </p:contentPart>
        </mc:Choice>
        <mc:Fallback xmlns="">
          <p:pic>
            <p:nvPicPr>
              <p:cNvPr id="9241" name="Ink 9240">
                <a:extLst>
                  <a:ext uri="{FF2B5EF4-FFF2-40B4-BE49-F238E27FC236}">
                    <a16:creationId xmlns:a16="http://schemas.microsoft.com/office/drawing/2014/main" id="{062D7962-B24C-4685-8150-39EDAD760E3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35933" y="4474338"/>
                <a:ext cx="991447" cy="475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42" name="Ink 9241">
                <a:extLst>
                  <a:ext uri="{FF2B5EF4-FFF2-40B4-BE49-F238E27FC236}">
                    <a16:creationId xmlns:a16="http://schemas.microsoft.com/office/drawing/2014/main" id="{7F3D6DC8-7829-47CF-947B-E0C48E5F803D}"/>
                  </a:ext>
                </a:extLst>
              </p14:cNvPr>
              <p14:cNvContentPartPr/>
              <p14:nvPr/>
            </p14:nvContentPartPr>
            <p14:xfrm>
              <a:off x="3322216" y="4383625"/>
              <a:ext cx="2019240" cy="592920"/>
            </p14:xfrm>
          </p:contentPart>
        </mc:Choice>
        <mc:Fallback xmlns="">
          <p:pic>
            <p:nvPicPr>
              <p:cNvPr id="9242" name="Ink 9241">
                <a:extLst>
                  <a:ext uri="{FF2B5EF4-FFF2-40B4-BE49-F238E27FC236}">
                    <a16:creationId xmlns:a16="http://schemas.microsoft.com/office/drawing/2014/main" id="{7F3D6DC8-7829-47CF-947B-E0C48E5F803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13218" y="4374630"/>
                <a:ext cx="2036877" cy="610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61" name="Ink 9260">
                <a:extLst>
                  <a:ext uri="{FF2B5EF4-FFF2-40B4-BE49-F238E27FC236}">
                    <a16:creationId xmlns:a16="http://schemas.microsoft.com/office/drawing/2014/main" id="{1D82F3C3-532D-4EF7-9946-4DDB2F9A6175}"/>
                  </a:ext>
                </a:extLst>
              </p14:cNvPr>
              <p14:cNvContentPartPr/>
              <p14:nvPr/>
            </p14:nvContentPartPr>
            <p14:xfrm>
              <a:off x="3328696" y="5220985"/>
              <a:ext cx="1931040" cy="509040"/>
            </p14:xfrm>
          </p:contentPart>
        </mc:Choice>
        <mc:Fallback xmlns="">
          <p:pic>
            <p:nvPicPr>
              <p:cNvPr id="9261" name="Ink 9260">
                <a:extLst>
                  <a:ext uri="{FF2B5EF4-FFF2-40B4-BE49-F238E27FC236}">
                    <a16:creationId xmlns:a16="http://schemas.microsoft.com/office/drawing/2014/main" id="{1D82F3C3-532D-4EF7-9946-4DDB2F9A617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20056" y="5212345"/>
                <a:ext cx="194868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66" name="Ink 9265">
                <a:extLst>
                  <a:ext uri="{FF2B5EF4-FFF2-40B4-BE49-F238E27FC236}">
                    <a16:creationId xmlns:a16="http://schemas.microsoft.com/office/drawing/2014/main" id="{7DD1C560-6DA6-4AD9-AB02-5BBF0CE75F33}"/>
                  </a:ext>
                </a:extLst>
              </p14:cNvPr>
              <p14:cNvContentPartPr/>
              <p14:nvPr/>
            </p14:nvContentPartPr>
            <p14:xfrm>
              <a:off x="5501656" y="5397385"/>
              <a:ext cx="1357920" cy="472680"/>
            </p14:xfrm>
          </p:contentPart>
        </mc:Choice>
        <mc:Fallback xmlns="">
          <p:pic>
            <p:nvPicPr>
              <p:cNvPr id="9266" name="Ink 9265">
                <a:extLst>
                  <a:ext uri="{FF2B5EF4-FFF2-40B4-BE49-F238E27FC236}">
                    <a16:creationId xmlns:a16="http://schemas.microsoft.com/office/drawing/2014/main" id="{7DD1C560-6DA6-4AD9-AB02-5BBF0CE75F3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93014" y="5388385"/>
                <a:ext cx="1375565" cy="49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267" name="Ink 9266">
                <a:extLst>
                  <a:ext uri="{FF2B5EF4-FFF2-40B4-BE49-F238E27FC236}">
                    <a16:creationId xmlns:a16="http://schemas.microsoft.com/office/drawing/2014/main" id="{36FBCEC4-0F2D-4638-BCBF-AA266C921560}"/>
                  </a:ext>
                </a:extLst>
              </p14:cNvPr>
              <p14:cNvContentPartPr/>
              <p14:nvPr/>
            </p14:nvContentPartPr>
            <p14:xfrm>
              <a:off x="7029136" y="5234305"/>
              <a:ext cx="624600" cy="405360"/>
            </p14:xfrm>
          </p:contentPart>
        </mc:Choice>
        <mc:Fallback xmlns="">
          <p:pic>
            <p:nvPicPr>
              <p:cNvPr id="9267" name="Ink 9266">
                <a:extLst>
                  <a:ext uri="{FF2B5EF4-FFF2-40B4-BE49-F238E27FC236}">
                    <a16:creationId xmlns:a16="http://schemas.microsoft.com/office/drawing/2014/main" id="{36FBCEC4-0F2D-4638-BCBF-AA266C92156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20136" y="5225665"/>
                <a:ext cx="64224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272" name="Ink 9271">
                <a:extLst>
                  <a:ext uri="{FF2B5EF4-FFF2-40B4-BE49-F238E27FC236}">
                    <a16:creationId xmlns:a16="http://schemas.microsoft.com/office/drawing/2014/main" id="{D7E4A0FA-91AA-4B0B-8C10-542095571C4F}"/>
                  </a:ext>
                </a:extLst>
              </p14:cNvPr>
              <p14:cNvContentPartPr/>
              <p14:nvPr/>
            </p14:nvContentPartPr>
            <p14:xfrm>
              <a:off x="8025976" y="5005345"/>
              <a:ext cx="365400" cy="531000"/>
            </p14:xfrm>
          </p:contentPart>
        </mc:Choice>
        <mc:Fallback xmlns="">
          <p:pic>
            <p:nvPicPr>
              <p:cNvPr id="9272" name="Ink 9271">
                <a:extLst>
                  <a:ext uri="{FF2B5EF4-FFF2-40B4-BE49-F238E27FC236}">
                    <a16:creationId xmlns:a16="http://schemas.microsoft.com/office/drawing/2014/main" id="{D7E4A0FA-91AA-4B0B-8C10-542095571C4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016976" y="4996705"/>
                <a:ext cx="383040" cy="54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296" name="Ink 9295">
                <a:extLst>
                  <a:ext uri="{FF2B5EF4-FFF2-40B4-BE49-F238E27FC236}">
                    <a16:creationId xmlns:a16="http://schemas.microsoft.com/office/drawing/2014/main" id="{2E4D8060-7F88-47A1-A6CA-E0F5FC9775B2}"/>
                  </a:ext>
                </a:extLst>
              </p14:cNvPr>
              <p14:cNvContentPartPr/>
              <p14:nvPr/>
            </p14:nvContentPartPr>
            <p14:xfrm>
              <a:off x="11111536" y="4939465"/>
              <a:ext cx="160560" cy="240120"/>
            </p14:xfrm>
          </p:contentPart>
        </mc:Choice>
        <mc:Fallback xmlns="">
          <p:pic>
            <p:nvPicPr>
              <p:cNvPr id="9296" name="Ink 9295">
                <a:extLst>
                  <a:ext uri="{FF2B5EF4-FFF2-40B4-BE49-F238E27FC236}">
                    <a16:creationId xmlns:a16="http://schemas.microsoft.com/office/drawing/2014/main" id="{2E4D8060-7F88-47A1-A6CA-E0F5FC9775B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102877" y="4930478"/>
                <a:ext cx="178240" cy="257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297" name="Ink 9296">
                <a:extLst>
                  <a:ext uri="{FF2B5EF4-FFF2-40B4-BE49-F238E27FC236}">
                    <a16:creationId xmlns:a16="http://schemas.microsoft.com/office/drawing/2014/main" id="{C946A06B-65A4-4A78-A86F-7901F84D975B}"/>
                  </a:ext>
                </a:extLst>
              </p14:cNvPr>
              <p14:cNvContentPartPr/>
              <p14:nvPr/>
            </p14:nvContentPartPr>
            <p14:xfrm>
              <a:off x="10962496" y="5301625"/>
              <a:ext cx="606600" cy="394560"/>
            </p14:xfrm>
          </p:contentPart>
        </mc:Choice>
        <mc:Fallback xmlns="">
          <p:pic>
            <p:nvPicPr>
              <p:cNvPr id="9297" name="Ink 9296">
                <a:extLst>
                  <a:ext uri="{FF2B5EF4-FFF2-40B4-BE49-F238E27FC236}">
                    <a16:creationId xmlns:a16="http://schemas.microsoft.com/office/drawing/2014/main" id="{C946A06B-65A4-4A78-A86F-7901F84D975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953851" y="5292985"/>
                <a:ext cx="62425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298" name="Ink 9297">
                <a:extLst>
                  <a:ext uri="{FF2B5EF4-FFF2-40B4-BE49-F238E27FC236}">
                    <a16:creationId xmlns:a16="http://schemas.microsoft.com/office/drawing/2014/main" id="{96AB921E-A94C-4943-833A-64FE313F9D0D}"/>
                  </a:ext>
                </a:extLst>
              </p14:cNvPr>
              <p14:cNvContentPartPr/>
              <p14:nvPr/>
            </p14:nvContentPartPr>
            <p14:xfrm>
              <a:off x="10034416" y="4809145"/>
              <a:ext cx="632160" cy="669960"/>
            </p14:xfrm>
          </p:contentPart>
        </mc:Choice>
        <mc:Fallback xmlns="">
          <p:pic>
            <p:nvPicPr>
              <p:cNvPr id="9298" name="Ink 9297">
                <a:extLst>
                  <a:ext uri="{FF2B5EF4-FFF2-40B4-BE49-F238E27FC236}">
                    <a16:creationId xmlns:a16="http://schemas.microsoft.com/office/drawing/2014/main" id="{96AB921E-A94C-4943-833A-64FE313F9D0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025776" y="4800505"/>
                <a:ext cx="64980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299" name="Ink 9298">
                <a:extLst>
                  <a:ext uri="{FF2B5EF4-FFF2-40B4-BE49-F238E27FC236}">
                    <a16:creationId xmlns:a16="http://schemas.microsoft.com/office/drawing/2014/main" id="{EAEDECF9-43D7-4E7D-8A2C-81097F6FF73C}"/>
                  </a:ext>
                </a:extLst>
              </p14:cNvPr>
              <p14:cNvContentPartPr/>
              <p14:nvPr/>
            </p14:nvContentPartPr>
            <p14:xfrm>
              <a:off x="9120736" y="4694305"/>
              <a:ext cx="634680" cy="645120"/>
            </p14:xfrm>
          </p:contentPart>
        </mc:Choice>
        <mc:Fallback xmlns="">
          <p:pic>
            <p:nvPicPr>
              <p:cNvPr id="9299" name="Ink 9298">
                <a:extLst>
                  <a:ext uri="{FF2B5EF4-FFF2-40B4-BE49-F238E27FC236}">
                    <a16:creationId xmlns:a16="http://schemas.microsoft.com/office/drawing/2014/main" id="{EAEDECF9-43D7-4E7D-8A2C-81097F6FF73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112091" y="4685310"/>
                <a:ext cx="652330" cy="662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315" name="Ink 9314">
                <a:extLst>
                  <a:ext uri="{FF2B5EF4-FFF2-40B4-BE49-F238E27FC236}">
                    <a16:creationId xmlns:a16="http://schemas.microsoft.com/office/drawing/2014/main" id="{FB44AA83-6322-4868-93B3-27F816C5A512}"/>
                  </a:ext>
                </a:extLst>
              </p14:cNvPr>
              <p14:cNvContentPartPr/>
              <p14:nvPr/>
            </p14:nvContentPartPr>
            <p14:xfrm>
              <a:off x="3179656" y="6028465"/>
              <a:ext cx="1724760" cy="424440"/>
            </p14:xfrm>
          </p:contentPart>
        </mc:Choice>
        <mc:Fallback xmlns="">
          <p:pic>
            <p:nvPicPr>
              <p:cNvPr id="9315" name="Ink 9314">
                <a:extLst>
                  <a:ext uri="{FF2B5EF4-FFF2-40B4-BE49-F238E27FC236}">
                    <a16:creationId xmlns:a16="http://schemas.microsoft.com/office/drawing/2014/main" id="{FB44AA83-6322-4868-93B3-27F816C5A51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171014" y="6019465"/>
                <a:ext cx="1742404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319" name="Ink 9318">
                <a:extLst>
                  <a:ext uri="{FF2B5EF4-FFF2-40B4-BE49-F238E27FC236}">
                    <a16:creationId xmlns:a16="http://schemas.microsoft.com/office/drawing/2014/main" id="{D14BCD5A-4E8D-4FFD-B31F-670596B59F7A}"/>
                  </a:ext>
                </a:extLst>
              </p14:cNvPr>
              <p14:cNvContentPartPr/>
              <p14:nvPr/>
            </p14:nvContentPartPr>
            <p14:xfrm>
              <a:off x="5208616" y="6104065"/>
              <a:ext cx="1001520" cy="590040"/>
            </p14:xfrm>
          </p:contentPart>
        </mc:Choice>
        <mc:Fallback xmlns="">
          <p:pic>
            <p:nvPicPr>
              <p:cNvPr id="9319" name="Ink 9318">
                <a:extLst>
                  <a:ext uri="{FF2B5EF4-FFF2-40B4-BE49-F238E27FC236}">
                    <a16:creationId xmlns:a16="http://schemas.microsoft.com/office/drawing/2014/main" id="{D14BCD5A-4E8D-4FFD-B31F-670596B59F7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99616" y="6095070"/>
                <a:ext cx="1019160" cy="607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320" name="Ink 9319">
                <a:extLst>
                  <a:ext uri="{FF2B5EF4-FFF2-40B4-BE49-F238E27FC236}">
                    <a16:creationId xmlns:a16="http://schemas.microsoft.com/office/drawing/2014/main" id="{6EBA57AC-96E5-4839-A0CE-A93DD769C83C}"/>
                  </a:ext>
                </a:extLst>
              </p14:cNvPr>
              <p14:cNvContentPartPr/>
              <p14:nvPr/>
            </p14:nvContentPartPr>
            <p14:xfrm>
              <a:off x="1506376" y="4003465"/>
              <a:ext cx="167400" cy="240480"/>
            </p14:xfrm>
          </p:contentPart>
        </mc:Choice>
        <mc:Fallback xmlns="">
          <p:pic>
            <p:nvPicPr>
              <p:cNvPr id="9320" name="Ink 9319">
                <a:extLst>
                  <a:ext uri="{FF2B5EF4-FFF2-40B4-BE49-F238E27FC236}">
                    <a16:creationId xmlns:a16="http://schemas.microsoft.com/office/drawing/2014/main" id="{6EBA57AC-96E5-4839-A0CE-A93DD769C83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497736" y="3994825"/>
                <a:ext cx="18504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322" name="Ink 9321">
                <a:extLst>
                  <a:ext uri="{FF2B5EF4-FFF2-40B4-BE49-F238E27FC236}">
                    <a16:creationId xmlns:a16="http://schemas.microsoft.com/office/drawing/2014/main" id="{8542E79D-27FC-4A7B-8292-D2E779258362}"/>
                  </a:ext>
                </a:extLst>
              </p14:cNvPr>
              <p14:cNvContentPartPr/>
              <p14:nvPr/>
            </p14:nvContentPartPr>
            <p14:xfrm>
              <a:off x="1965376" y="2949025"/>
              <a:ext cx="724680" cy="252360"/>
            </p14:xfrm>
          </p:contentPart>
        </mc:Choice>
        <mc:Fallback xmlns="">
          <p:pic>
            <p:nvPicPr>
              <p:cNvPr id="9322" name="Ink 9321">
                <a:extLst>
                  <a:ext uri="{FF2B5EF4-FFF2-40B4-BE49-F238E27FC236}">
                    <a16:creationId xmlns:a16="http://schemas.microsoft.com/office/drawing/2014/main" id="{8542E79D-27FC-4A7B-8292-D2E77925836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956736" y="2940025"/>
                <a:ext cx="7423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323" name="Ink 9322">
                <a:extLst>
                  <a:ext uri="{FF2B5EF4-FFF2-40B4-BE49-F238E27FC236}">
                    <a16:creationId xmlns:a16="http://schemas.microsoft.com/office/drawing/2014/main" id="{1B7B3734-F125-4A0A-B0D0-A40B09197D0A}"/>
                  </a:ext>
                </a:extLst>
              </p14:cNvPr>
              <p14:cNvContentPartPr/>
              <p14:nvPr/>
            </p14:nvContentPartPr>
            <p14:xfrm>
              <a:off x="2922256" y="2529265"/>
              <a:ext cx="3395520" cy="1053360"/>
            </p14:xfrm>
          </p:contentPart>
        </mc:Choice>
        <mc:Fallback xmlns="">
          <p:pic>
            <p:nvPicPr>
              <p:cNvPr id="9323" name="Ink 9322">
                <a:extLst>
                  <a:ext uri="{FF2B5EF4-FFF2-40B4-BE49-F238E27FC236}">
                    <a16:creationId xmlns:a16="http://schemas.microsoft.com/office/drawing/2014/main" id="{1B7B3734-F125-4A0A-B0D0-A40B09197D0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13616" y="2520265"/>
                <a:ext cx="3413160" cy="10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464EC50-2B18-4C8F-BA09-74F227C07208}"/>
                  </a:ext>
                </a:extLst>
              </p14:cNvPr>
              <p14:cNvContentPartPr/>
              <p14:nvPr/>
            </p14:nvContentPartPr>
            <p14:xfrm>
              <a:off x="354736" y="1646905"/>
              <a:ext cx="8987400" cy="90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464EC50-2B18-4C8F-BA09-74F227C0720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45736" y="1638265"/>
                <a:ext cx="9005040" cy="9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EDDC30D-87F6-4DD9-A9A8-DC9A994F7851}"/>
                  </a:ext>
                </a:extLst>
              </p14:cNvPr>
              <p14:cNvContentPartPr/>
              <p14:nvPr/>
            </p14:nvContentPartPr>
            <p14:xfrm>
              <a:off x="1202896" y="2938585"/>
              <a:ext cx="1518120" cy="401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EDDC30D-87F6-4DD9-A9A8-DC9A994F785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94254" y="2929585"/>
                <a:ext cx="1535764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729AE3C-E9A5-4A85-9252-9BDAE2BDAA61}"/>
                  </a:ext>
                </a:extLst>
              </p14:cNvPr>
              <p14:cNvContentPartPr/>
              <p14:nvPr/>
            </p14:nvContentPartPr>
            <p14:xfrm>
              <a:off x="2743696" y="3518545"/>
              <a:ext cx="272160" cy="2725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729AE3C-E9A5-4A85-9252-9BDAE2BDAA6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735056" y="3509546"/>
                <a:ext cx="289800" cy="274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3CC0856-D4F9-4C3A-8262-747FEDBEE253}"/>
                  </a:ext>
                </a:extLst>
              </p14:cNvPr>
              <p14:cNvContentPartPr/>
              <p14:nvPr/>
            </p14:nvContentPartPr>
            <p14:xfrm>
              <a:off x="1612216" y="5691145"/>
              <a:ext cx="4810680" cy="1113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3CC0856-D4F9-4C3A-8262-747FEDBEE25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603217" y="5682505"/>
                <a:ext cx="4828319" cy="1131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3537</TotalTime>
  <Words>729</Words>
  <Application>Microsoft Office PowerPoint</Application>
  <PresentationFormat>Widescreen</PresentationFormat>
  <Paragraphs>169</Paragraphs>
  <Slides>48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Calibri</vt:lpstr>
      <vt:lpstr>Calibri Light</vt:lpstr>
      <vt:lpstr>Optima</vt:lpstr>
      <vt:lpstr>Times</vt:lpstr>
      <vt:lpstr>Times New Roman</vt:lpstr>
      <vt:lpstr>Wingdings 3</vt:lpstr>
      <vt:lpstr>Office Theme</vt:lpstr>
      <vt:lpstr>Chapter 12: Coordination Compound Reactions</vt:lpstr>
      <vt:lpstr>PowerPoint Presentation</vt:lpstr>
      <vt:lpstr>PowerPoint Presentation</vt:lpstr>
      <vt:lpstr>Substitution Reactions</vt:lpstr>
      <vt:lpstr>Substitution Mechanisms</vt:lpstr>
      <vt:lpstr>Substitution Mechanisms</vt:lpstr>
      <vt:lpstr>Substitution Mechanisms</vt:lpstr>
      <vt:lpstr>Substitution Mechanisms</vt:lpstr>
      <vt:lpstr>Determining mechanisms</vt:lpstr>
      <vt:lpstr>Dissociation (D) Mechanism</vt:lpstr>
      <vt:lpstr>Dissociation (D) Mechanism</vt:lpstr>
      <vt:lpstr>Interchange Mechanism</vt:lpstr>
      <vt:lpstr>Interchange Mechanism</vt:lpstr>
      <vt:lpstr>PowerPoint Presentation</vt:lpstr>
      <vt:lpstr>PowerPoint Presentation</vt:lpstr>
      <vt:lpstr>PowerPoint Presentation</vt:lpstr>
      <vt:lpstr>Association (A) Mechanism</vt:lpstr>
      <vt:lpstr>Factors affecting rate</vt:lpstr>
      <vt:lpstr>Dissociation Mechanism</vt:lpstr>
      <vt:lpstr>Dissociation Mechanism</vt:lpstr>
      <vt:lpstr>Dissociation Mechanism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Reaction Modeling using  Excel Programming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Electron Transfer Reactions</vt:lpstr>
      <vt:lpstr>Outer Sphere Electron Transfer Reactions</vt:lpstr>
      <vt:lpstr>PowerPoint Presentation</vt:lpstr>
      <vt:lpstr>PowerPoint Presentation</vt:lpstr>
      <vt:lpstr>Nature of Outer Sphere Activation Barrier</vt:lpstr>
      <vt:lpstr>Nature of Outer Sphere Activation Barrier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11: Electronic Spectra</dc:title>
  <dc:creator>Bill</dc:creator>
  <cp:lastModifiedBy>William Vining</cp:lastModifiedBy>
  <cp:revision>49</cp:revision>
  <cp:lastPrinted>2015-03-20T01:06:53Z</cp:lastPrinted>
  <dcterms:created xsi:type="dcterms:W3CDTF">2015-03-18T10:51:20Z</dcterms:created>
  <dcterms:modified xsi:type="dcterms:W3CDTF">2020-04-23T13:42:02Z</dcterms:modified>
</cp:coreProperties>
</file>