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5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F26F-D598-438F-9039-A16CDA37DDBA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9E5-1DBD-4D71-990D-D6A812C16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F26F-D598-438F-9039-A16CDA37DDBA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9E5-1DBD-4D71-990D-D6A812C16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F26F-D598-438F-9039-A16CDA37DDBA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9E5-1DBD-4D71-990D-D6A812C16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F26F-D598-438F-9039-A16CDA37DDBA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9E5-1DBD-4D71-990D-D6A812C16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F26F-D598-438F-9039-A16CDA37DDBA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9E5-1DBD-4D71-990D-D6A812C16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F26F-D598-438F-9039-A16CDA37DDBA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9E5-1DBD-4D71-990D-D6A812C16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F26F-D598-438F-9039-A16CDA37DDBA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9E5-1DBD-4D71-990D-D6A812C16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F26F-D598-438F-9039-A16CDA37DDBA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9E5-1DBD-4D71-990D-D6A812C16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F26F-D598-438F-9039-A16CDA37DDBA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9E5-1DBD-4D71-990D-D6A812C16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F26F-D598-438F-9039-A16CDA37DDBA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9E5-1DBD-4D71-990D-D6A812C16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F26F-D598-438F-9039-A16CDA37DDBA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9E5-1DBD-4D71-990D-D6A812C16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3F26F-D598-438F-9039-A16CDA37DDBA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49E5-1DBD-4D71-990D-D6A812C16A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mseal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838200" cy="838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90600" y="0"/>
            <a:ext cx="81534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400" dirty="0" smtClean="0">
                <a:solidFill>
                  <a:schemeClr val="accent2"/>
                </a:solidFill>
              </a:rPr>
              <a:t>SUNY Oneonta</a:t>
            </a:r>
            <a:r>
              <a:rPr lang="en-US" sz="1400" baseline="0" dirty="0" smtClean="0">
                <a:solidFill>
                  <a:schemeClr val="accent2"/>
                </a:solidFill>
              </a:rPr>
              <a:t> Data Structures and Algorithms Visualization Teaching materials Generation Group </a:t>
            </a:r>
            <a:endParaRPr lang="en-US" sz="1400" dirty="0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0" y="177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4000" y="177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165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8000" y="127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0" y="1270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0" y="127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18000" y="1016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18000" y="1016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18000" y="1016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18000" y="88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350000" y="2032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350000" y="2032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350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84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84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84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080000" y="254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080000" y="2540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080000" y="254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ggg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080000" y="241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03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032000" y="431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03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jjk</a:t>
            </a:r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03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flipH="1" flipV="1"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 flipH="1" flipV="1"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 flipV="1"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flipH="1" flipV="1"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 flipH="1" flipV="1"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 flipV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1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0" y="177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4000" y="177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165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8000" y="127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0" y="1270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0" y="127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18000" y="1016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18000" y="1016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18000" y="1016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18000" y="88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350000" y="2032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350000" y="2032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350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84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84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84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080000" y="254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080000" y="2540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080000" y="254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ggg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080000" y="241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03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032000" y="431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03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jjk</a:t>
            </a:r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03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flipH="1" flipV="1"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 flipH="1" flipV="1"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 flipV="1"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flipH="1" flipV="1"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 flipH="1" flipV="1"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 flipV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6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0" y="177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4000" y="177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165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8000" y="127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0" y="1270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0" y="127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18000" y="1016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18000" y="1016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18000" y="1016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18000" y="88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350000" y="2032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350000" y="2032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350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84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842000" y="431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84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84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080000" y="254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080000" y="2540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080000" y="254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ggg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080000" y="241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03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032000" y="431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03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jjk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03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flipH="1" flipV="1"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 flipH="1" flipV="1"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 flipH="1" flipV="1"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flipH="1" flipV="1"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 flipH="1" flipV="1"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9" name="Straight Connector 68"/>
          <p:cNvCxnSpPr/>
          <p:nvPr/>
        </p:nvCxnSpPr>
        <p:spPr>
          <a:xfrm flipV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7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0" y="177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4000" y="177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165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8000" y="127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0" y="1270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0" y="127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18000" y="1016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18000" y="1016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18000" y="1016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18000" y="88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350000" y="2032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350000" y="2032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350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84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842000" y="431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84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84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080000" y="254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080000" y="2540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080000" y="254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ggg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080000" y="241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03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032000" y="431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03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jjk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03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flipH="1" flipV="1"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 flipH="1" flipV="1"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 flipH="1" flipV="1"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flipH="1" flipV="1"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 flipH="1" flipV="1"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9" name="Straight Connector 68"/>
          <p:cNvCxnSpPr/>
          <p:nvPr/>
        </p:nvCxnSpPr>
        <p:spPr>
          <a:xfrm flipV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0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0" y="177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4000" y="177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165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8000" y="127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0" y="1270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0" y="127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18000" y="1016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18000" y="1016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18000" y="1016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18000" y="88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350000" y="2032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50000" y="2032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350000" y="2032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350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84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842000" y="431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84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4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080000" y="254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080000" y="2540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080000" y="254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ggg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080000" y="241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03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032000" y="431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03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jjk</a:t>
            </a: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03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H="1" flipV="1"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flipH="1" flipV="1"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 flipH="1" flipV="1"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 flipH="1" flipV="1"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6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0" y="177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4000" y="177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165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8000" y="127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0" y="1270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0" y="127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18000" y="1016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18000" y="1016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18000" y="1016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18000" y="88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350000" y="2032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50000" y="2032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350000" y="2032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350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84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842000" y="431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84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4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080000" y="254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080000" y="2540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080000" y="254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ggg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080000" y="241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03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032000" y="431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03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jjk</a:t>
            </a: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03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H="1" flipV="1"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flipH="1" flipV="1"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 flipH="1" flipV="1"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 flipH="1" flipV="1"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5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0" y="177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4000" y="177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165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8000" y="127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0" y="1270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0" y="127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18000" y="1016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18000" y="1016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18000" y="1016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18000" y="88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350000" y="2032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50000" y="2032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350000" y="2032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350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84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842000" y="431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84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4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080000" y="254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080000" y="2540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080000" y="254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ggg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080000" y="241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03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032000" y="431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03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jjk</a:t>
            </a: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03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H="1" flipV="1"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flipH="1" flipV="1"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 flipH="1" flipV="1"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 flipH="1" flipV="1"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8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0" y="177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4000" y="177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165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8000" y="127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0" y="1270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0" y="127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18000" y="1016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18000" y="1016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18000" y="1016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18000" y="88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350000" y="2032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50000" y="2032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350000" y="2032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350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84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842000" y="431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84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4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080000" y="254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080000" y="2540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080000" y="254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ggg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080000" y="241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03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032000" y="431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03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jjk</a:t>
            </a: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03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H="1" flipV="1"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flipH="1" flipV="1"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 flipH="1" flipV="1"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 flipH="1" flipV="1"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2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0" y="177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165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0" y="127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0" y="127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18000" y="1016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318000" y="1016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318000" y="88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50000" y="2032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350000" y="2032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350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84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84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84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080000" y="254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080000" y="254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ggg</a:t>
            </a: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80000" y="241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03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03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jjk</a:t>
            </a: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03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flipH="1" flipV="1"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flipH="1" flipV="1"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 flipH="1" flipV="1"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 flipH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flipH="1" flipV="1"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5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0" y="177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4000" y="177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165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8000" y="127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0" y="127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18000" y="1016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318000" y="1016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318000" y="88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350000" y="2032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350000" y="2032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350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84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84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84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080000" y="254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80000" y="254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ggg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080000" y="241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03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03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jjk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03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flipH="1" flipV="1"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H="1" flipV="1"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 flipH="1" flipV="1"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 flipH="1" flipV="1"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0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0" y="177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4000" y="177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165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8000" y="127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0" y="1270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0" y="127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18000" y="1016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318000" y="1016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18000" y="88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350000" y="2032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350000" y="2032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350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84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84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84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080000" y="254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080000" y="254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ggg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080000" y="241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03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03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jjk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03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H="1" flipV="1"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flipH="1" flipV="1"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 flipH="1" flipV="1"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 flipH="1" flipV="1"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0" y="177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4000" y="177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165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8000" y="127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0" y="1270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0" y="127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18000" y="1016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318000" y="1016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18000" y="88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350000" y="2032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350000" y="2032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350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84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84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84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080000" y="254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080000" y="254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ggg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080000" y="241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03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03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jjk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03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H="1" flipV="1"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flipH="1" flipV="1"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 flipH="1" flipV="1"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 flipH="1" flipV="1"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9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0" y="177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4000" y="177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165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8000" y="127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0" y="1270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0" y="127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18000" y="1016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318000" y="1016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18000" y="88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350000" y="2032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350000" y="2032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350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84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84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84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080000" y="254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080000" y="254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ggg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080000" y="241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03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032000" y="431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03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jjk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03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flipH="1" flipV="1"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 flipV="1"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 flipH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 flipH="1" flipV="1"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 flipV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0" y="177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4000" y="177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165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8000" y="127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0" y="1270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0" y="127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18000" y="1016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318000" y="1016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18000" y="88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350000" y="2032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350000" y="2032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350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84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84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84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080000" y="254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080000" y="254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ggg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080000" y="241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03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032000" y="431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03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jjk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03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flipH="1" flipV="1"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 flipV="1"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 flipH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 flipH="1" flipV="1"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 flipV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9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0" y="177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4000" y="177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165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8000" y="127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0" y="1270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0" y="127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18000" y="1016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318000" y="1016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18000" y="88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350000" y="2032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350000" y="2032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350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84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84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84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080000" y="254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080000" y="2540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080000" y="254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ggg</a:t>
            </a: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080000" y="241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03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032000" y="431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03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jjk</a:t>
            </a: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03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H="1" flipV="1"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flipH="1" flipV="1"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 flipH="1" flipV="1"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flipH="1" flipV="1"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0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0" y="177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4000" y="177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165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8000" y="127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0" y="1270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0" y="127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bb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18000" y="1016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318000" y="1016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18000" y="88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350000" y="2032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350000" y="2032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350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84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84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hhj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84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080000" y="2540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080000" y="2540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080000" y="2540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ggg</a:t>
            </a: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080000" y="241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032000" y="4318000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032000" y="4318000"/>
            <a:ext cx="254000" cy="254000"/>
          </a:xfrm>
          <a:prstGeom prst="ellipse">
            <a:avLst/>
          </a:prstGeom>
          <a:solidFill>
            <a:srgbClr val="DD88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032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jjk</a:t>
            </a: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032000" y="4191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1524000" y="1270000"/>
            <a:ext cx="152400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86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3048000" y="1016000"/>
            <a:ext cx="127000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683000" y="1143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H="1" flipV="1">
            <a:off x="4318000" y="1016000"/>
            <a:ext cx="2032000" cy="1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334000" y="1524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5842000" y="2032000"/>
            <a:ext cx="508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096000" y="317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7</a:t>
            </a:r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flipH="1" flipV="1"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3048000" y="1270000"/>
            <a:ext cx="203200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064000" y="1905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 flipH="1" flipV="1">
            <a:off x="4318000" y="10160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699000" y="177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5080000" y="2540000"/>
            <a:ext cx="762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461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flipH="1" flipV="1">
            <a:off x="1524000" y="1778000"/>
            <a:ext cx="508000" cy="25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778000" y="304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>
            <a:off x="2032000" y="4318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937000" y="4318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2032000" y="2540000"/>
            <a:ext cx="3048000" cy="17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556000" y="3429000"/>
            <a:ext cx="635000" cy="381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2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nyoneontadsav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544</Words>
  <Application>Microsoft Office PowerPoint</Application>
  <PresentationFormat>On-screen Show (4:3)</PresentationFormat>
  <Paragraphs>544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sunyoneontadsavg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Rudy</dc:creator>
  <cp:lastModifiedBy>Chris Rudy</cp:lastModifiedBy>
  <cp:revision>2</cp:revision>
  <dcterms:created xsi:type="dcterms:W3CDTF">2013-05-20T14:47:11Z</dcterms:created>
  <dcterms:modified xsi:type="dcterms:W3CDTF">2013-05-30T20:36:16Z</dcterms:modified>
</cp:coreProperties>
</file>