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44"/>
  </p:notesMasterIdLst>
  <p:handoutMasterIdLst>
    <p:handoutMasterId r:id="rId45"/>
  </p:handoutMasterIdLst>
  <p:sldIdLst>
    <p:sldId id="258" r:id="rId2"/>
    <p:sldId id="289" r:id="rId3"/>
    <p:sldId id="290" r:id="rId4"/>
    <p:sldId id="291" r:id="rId5"/>
    <p:sldId id="293" r:id="rId6"/>
    <p:sldId id="292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25" r:id="rId21"/>
    <p:sldId id="310" r:id="rId22"/>
    <p:sldId id="311" r:id="rId23"/>
    <p:sldId id="312" r:id="rId24"/>
    <p:sldId id="313" r:id="rId25"/>
    <p:sldId id="315" r:id="rId26"/>
    <p:sldId id="316" r:id="rId27"/>
    <p:sldId id="317" r:id="rId28"/>
    <p:sldId id="318" r:id="rId29"/>
    <p:sldId id="320" r:id="rId30"/>
    <p:sldId id="321" r:id="rId31"/>
    <p:sldId id="323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09A"/>
    <a:srgbClr val="3E9442"/>
    <a:srgbClr val="48AC4D"/>
    <a:srgbClr val="F85C1E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9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tx2"/>
                </a:solidFill>
                <a:latin typeface="Franklin Gothic Medium" pitchFamily="34" charset="0"/>
              </a:rPr>
              <a:t>Microsoft  Office  2013</a:t>
            </a:r>
            <a:endParaRPr lang="en-US" sz="6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760787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®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60198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2889194"/>
            <a:ext cx="9143999" cy="18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Exploring the Basics</a:t>
            </a:r>
            <a:br>
              <a:rPr lang="en-US" sz="4000" dirty="0" smtClean="0"/>
            </a:br>
            <a:r>
              <a:rPr lang="en-US" sz="4000" dirty="0" smtClean="0"/>
              <a:t>of Windows 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Starting Windows 8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Turn on your computer. After a moment, Windows 8 starts and displays the Welcome screen.</a:t>
            </a:r>
          </a:p>
          <a:p>
            <a:pPr eaLnBrk="1" hangingPunct="1"/>
            <a:r>
              <a:rPr lang="en-US" dirty="0" smtClean="0"/>
              <a:t>If the Welcome screen is displayed for more than a few seconds, click your username, type your password, and the press the </a:t>
            </a:r>
            <a:r>
              <a:rPr lang="en-US" b="1" dirty="0" smtClean="0"/>
              <a:t>Enter</a:t>
            </a:r>
            <a:r>
              <a:rPr lang="en-US" dirty="0" smtClean="0"/>
              <a:t> key.</a:t>
            </a:r>
          </a:p>
          <a:p>
            <a:pPr eaLnBrk="1" hangingPunct="1"/>
            <a:r>
              <a:rPr lang="en-US" dirty="0" smtClean="0"/>
              <a:t>The screen that appears after you sign in to Windows 8 is called the Start screen.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40679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Tiles on the Start Screen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5986" y="1752601"/>
            <a:ext cx="8303646" cy="339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9297609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scroll the Start Screen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the mouse to point to the </a:t>
            </a:r>
            <a:r>
              <a:rPr lang="en-US" b="1" dirty="0" smtClean="0"/>
              <a:t>middle</a:t>
            </a:r>
            <a:r>
              <a:rPr lang="en-US" dirty="0" smtClean="0"/>
              <a:t> of the </a:t>
            </a:r>
            <a:r>
              <a:rPr lang="en-US" b="1" dirty="0" smtClean="0"/>
              <a:t>right edge </a:t>
            </a:r>
            <a:r>
              <a:rPr lang="en-US" dirty="0" smtClean="0"/>
              <a:t>of the Start screen.</a:t>
            </a:r>
          </a:p>
          <a:p>
            <a:pPr eaLnBrk="1" hangingPunct="1"/>
            <a:r>
              <a:rPr lang="en-US" dirty="0" smtClean="0"/>
              <a:t>The screen scrolls to display additional tiles not shown on the main Start screen.</a:t>
            </a:r>
          </a:p>
          <a:p>
            <a:pPr eaLnBrk="1" hangingPunct="1"/>
            <a:r>
              <a:rPr lang="en-US" dirty="0" smtClean="0"/>
              <a:t>You can also scroll the screen by clicking the </a:t>
            </a:r>
            <a:r>
              <a:rPr lang="en-US" b="1" dirty="0" smtClean="0"/>
              <a:t>left scroll arrow </a:t>
            </a:r>
            <a:r>
              <a:rPr lang="en-US" dirty="0" smtClean="0"/>
              <a:t>button on the horizontal scroll bar at the bottom of the screen.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1434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Scrolling the Start screen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6012" y="1575869"/>
            <a:ext cx="8341732" cy="363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5554641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zoom the Start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the pointer until the Zoom button appears in the lower right corner of the Start screen.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Click the Zoom button to reduce the size of the tiles.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9" y="2819400"/>
            <a:ext cx="795745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732406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the Start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Click a blank area on the Start screen to return the tiles to their original size.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8926" y="1981200"/>
            <a:ext cx="826598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7536476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open the Settings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to the upper-right corner of the screen to display the Charms bar.</a:t>
            </a:r>
          </a:p>
          <a:p>
            <a:r>
              <a:rPr lang="en-US" dirty="0" smtClean="0"/>
              <a:t>Point to the Charms bar to display it with a black background, indicating it is active.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9451228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Charm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the Settings charm on the Charms bar to display the settings menu.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7083" y="1295400"/>
            <a:ext cx="805480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6614554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Click a blank area on the Start screen to close the Settings menu.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8088" y="1371600"/>
            <a:ext cx="825011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501514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8 runs two types of applications.</a:t>
            </a:r>
          </a:p>
          <a:p>
            <a:r>
              <a:rPr lang="en-US" b="1" dirty="0" smtClean="0">
                <a:solidFill>
                  <a:srgbClr val="20409A"/>
                </a:solidFill>
              </a:rPr>
              <a:t>Windows 8 applications </a:t>
            </a:r>
            <a:r>
              <a:rPr lang="en-US" dirty="0" smtClean="0"/>
              <a:t>are designed to use the Windows 8 interface and work with touchscreen devices.</a:t>
            </a:r>
          </a:p>
          <a:p>
            <a:r>
              <a:rPr lang="en-US" b="1" dirty="0" smtClean="0">
                <a:solidFill>
                  <a:srgbClr val="20409A"/>
                </a:solidFill>
              </a:rPr>
              <a:t>Desktop applications </a:t>
            </a:r>
            <a:r>
              <a:rPr lang="en-US" dirty="0" smtClean="0"/>
              <a:t>are programs that open and run on the desktop, such as WordPad, used to create basic word-processing documents.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195093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 </a:t>
            </a:r>
            <a:r>
              <a:rPr lang="en-US" dirty="0"/>
              <a:t>and turn off Windows </a:t>
            </a:r>
            <a:r>
              <a:rPr lang="en-US" dirty="0" smtClean="0"/>
              <a:t>8</a:t>
            </a:r>
          </a:p>
          <a:p>
            <a:pPr eaLnBrk="1" hangingPunct="1"/>
            <a:r>
              <a:rPr lang="en-US" dirty="0"/>
              <a:t>Describe how to use Windows 8 with a touchscreen </a:t>
            </a:r>
            <a:r>
              <a:rPr lang="en-US" dirty="0" smtClean="0"/>
              <a:t>device</a:t>
            </a:r>
          </a:p>
          <a:p>
            <a:pPr eaLnBrk="1" hangingPunct="1"/>
            <a:r>
              <a:rPr lang="en-US" dirty="0" smtClean="0"/>
              <a:t>Tour the Start screen and the desktop</a:t>
            </a:r>
          </a:p>
          <a:p>
            <a:pPr eaLnBrk="1" hangingPunct="1"/>
            <a:r>
              <a:rPr lang="en-US" dirty="0" smtClean="0"/>
              <a:t>Start Windows 8 and desktop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application’s title on the Start screen.</a:t>
            </a:r>
          </a:p>
          <a:p>
            <a:pPr marL="400050" lvl="1" indent="0">
              <a:buNone/>
            </a:pPr>
            <a:r>
              <a:rPr lang="en-US" i="1" dirty="0" smtClean="0"/>
              <a:t>or</a:t>
            </a:r>
          </a:p>
          <a:p>
            <a:r>
              <a:rPr lang="en-US" dirty="0" smtClean="0"/>
              <a:t>Right-click a blank area on the Start screen, click the All apps button and then click the application.</a:t>
            </a:r>
          </a:p>
          <a:p>
            <a:pPr marL="400050" lvl="1" indent="0">
              <a:buNone/>
            </a:pPr>
            <a:r>
              <a:rPr lang="en-US" i="1" dirty="0" smtClean="0"/>
              <a:t>or</a:t>
            </a:r>
          </a:p>
          <a:p>
            <a:r>
              <a:rPr lang="en-US" dirty="0" smtClean="0"/>
              <a:t>On the Start screen, type the name of the application in the search window and then click the application in the search results.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4406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start the Weather app from the Start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</a:t>
            </a:r>
            <a:r>
              <a:rPr lang="en-US" b="1" dirty="0" smtClean="0"/>
              <a:t>Weather</a:t>
            </a:r>
            <a:r>
              <a:rPr lang="en-US" dirty="0" smtClean="0"/>
              <a:t> tile on the Start screen to start the Weather app.</a:t>
            </a:r>
          </a:p>
          <a:p>
            <a:r>
              <a:rPr lang="en-US" dirty="0" smtClean="0"/>
              <a:t>If an Enter location box appears, type the starting letters of a location to display a list of location names, and then select the location.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6918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Press the </a:t>
            </a:r>
            <a:r>
              <a:rPr lang="en-US" b="1" dirty="0" smtClean="0"/>
              <a:t>Windows</a:t>
            </a:r>
            <a:r>
              <a:rPr lang="en-US" dirty="0" smtClean="0"/>
              <a:t> key to redisplay the start screen.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8987" y="1219200"/>
            <a:ext cx="822991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034950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Thumbnail of the Weather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to the upper-left corner of the screen to display a thumbnail of the Weather app, a miniature image that indicates that the application is still running.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Click the </a:t>
            </a:r>
            <a:r>
              <a:rPr lang="en-US" b="1" dirty="0" smtClean="0"/>
              <a:t>thumbnail</a:t>
            </a:r>
            <a:r>
              <a:rPr lang="en-US" dirty="0" smtClean="0"/>
              <a:t> to redisplay the Weather app.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581400"/>
            <a:ext cx="837085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0616619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Apps Screen to Start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an application’s tile does not appear on the Start screen, you can open the application using the </a:t>
            </a:r>
            <a:r>
              <a:rPr lang="en-US" b="1" dirty="0" smtClean="0">
                <a:solidFill>
                  <a:srgbClr val="20409A"/>
                </a:solidFill>
              </a:rPr>
              <a:t>Apps screen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Apps screen lists all the applications installed on your computer.</a:t>
            </a:r>
          </a:p>
          <a:p>
            <a:r>
              <a:rPr lang="en-US" dirty="0"/>
              <a:t>Right-click a blank area on the Start screen to display the </a:t>
            </a:r>
            <a:r>
              <a:rPr lang="en-US" b="1" dirty="0"/>
              <a:t>Apps bar </a:t>
            </a:r>
            <a:r>
              <a:rPr lang="en-US" dirty="0"/>
              <a:t>at the bottom of the screen.</a:t>
            </a:r>
          </a:p>
          <a:p>
            <a:r>
              <a:rPr lang="en-US" dirty="0"/>
              <a:t>Click the </a:t>
            </a:r>
            <a:r>
              <a:rPr lang="en-US" b="1" dirty="0"/>
              <a:t>All apps </a:t>
            </a:r>
            <a:r>
              <a:rPr lang="en-US" dirty="0"/>
              <a:t>button on the right side of the Apps bar to display the Apps screen.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467542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Reader to start the Reader app. A PDF document opens in Reader explaining how to edit PDF files using Microsoft Word.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8265" y="1295400"/>
            <a:ext cx="822002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7076277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snap the Weather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to the upper-left hot corner to display the Weather thumbnail.</a:t>
            </a:r>
          </a:p>
          <a:p>
            <a:r>
              <a:rPr lang="en-US" dirty="0" smtClean="0"/>
              <a:t>Right-click the </a:t>
            </a:r>
            <a:r>
              <a:rPr lang="en-US" b="1" dirty="0" smtClean="0"/>
              <a:t>Weather</a:t>
            </a:r>
            <a:r>
              <a:rPr lang="en-US" dirty="0" smtClean="0"/>
              <a:t> thumbnail, and click </a:t>
            </a:r>
            <a:r>
              <a:rPr lang="en-US" b="1" dirty="0" smtClean="0"/>
              <a:t>Snap left </a:t>
            </a:r>
            <a:r>
              <a:rPr lang="en-US" dirty="0" smtClean="0"/>
              <a:t>on the shortcut menu to snap the Weather app to the left side of the screen, while the Reader app is open on the right.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9651479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app snapped on the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Drag the bar between the two applications to the left edge of the screen to unsnap the Weather app. Both apps are still running.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5966" y="1295400"/>
            <a:ext cx="80384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5337569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Search Menu to Start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open the Search menu from the Charms bar.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5559" y="2362200"/>
            <a:ext cx="8397286" cy="345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1365953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start WordPad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Start screen, type </a:t>
            </a:r>
            <a:r>
              <a:rPr lang="en-US" b="1" dirty="0" smtClean="0"/>
              <a:t>wordp</a:t>
            </a:r>
            <a:r>
              <a:rPr lang="en-US" dirty="0" smtClean="0"/>
              <a:t> to display the Search menu with “wordp” inserted in the Search box. The apps screen lists the search results which include the WordPad application.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9998" y="3810000"/>
            <a:ext cx="808900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3990559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 between applications and close them</a:t>
            </a:r>
          </a:p>
          <a:p>
            <a:pPr eaLnBrk="1" hangingPunct="1"/>
            <a:r>
              <a:rPr lang="en-US" dirty="0" smtClean="0"/>
              <a:t>Identify and use the controls in windows and dialog boxes</a:t>
            </a:r>
          </a:p>
          <a:p>
            <a:pPr eaLnBrk="1" hangingPunct="1"/>
            <a:r>
              <a:rPr lang="en-US" dirty="0" smtClean="0"/>
              <a:t>Get help with Windows 8 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863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WordPad in the 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WordPad in the search results. WordPad opens on the desktop.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893" y="2341250"/>
            <a:ext cx="7927846" cy="34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6937960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manipulate windows to show as much or as little information as your need by using the three buttons that appear on the right side of the title bar.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3810000"/>
            <a:ext cx="8393513" cy="12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80395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Using Tools in Desktop Applications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desktop applications use a </a:t>
            </a:r>
            <a:r>
              <a:rPr lang="en-US" b="1" dirty="0" smtClean="0">
                <a:solidFill>
                  <a:srgbClr val="20409A"/>
                </a:solidFill>
              </a:rPr>
              <a:t>ribbon</a:t>
            </a:r>
            <a:r>
              <a:rPr lang="en-US" dirty="0" smtClean="0"/>
              <a:t> to consolidate the application’s features and commands.</a:t>
            </a:r>
          </a:p>
          <a:p>
            <a:r>
              <a:rPr lang="en-US" dirty="0" smtClean="0"/>
              <a:t>Ribbons are organized into </a:t>
            </a:r>
            <a:r>
              <a:rPr lang="en-US" b="1" dirty="0" smtClean="0">
                <a:solidFill>
                  <a:srgbClr val="20409A"/>
                </a:solidFill>
              </a:rPr>
              <a:t>tabs</a:t>
            </a:r>
            <a:r>
              <a:rPr lang="en-US" dirty="0" smtClean="0"/>
              <a:t>. Each tab contains commands that perform a variety of tasks.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1358" y="4226492"/>
            <a:ext cx="6872042" cy="202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7703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Using the Ribbon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Bolding text in the WordPad Window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7238" y="2471440"/>
            <a:ext cx="8235255" cy="187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15765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Using Dialog Boxes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dialog box is a special kind of window in which you enter or choose settings for performing a task.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1331" y="2819400"/>
            <a:ext cx="785464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83784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Working with Multiple Applications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Multitasking is a Windows 8 feature that allows you to run multiple applications at the same time.</a:t>
            </a:r>
          </a:p>
          <a:p>
            <a:r>
              <a:rPr lang="en-US" dirty="0" smtClean="0"/>
              <a:t>Recycle Bin and WordPad open on the desktop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6451" y="3352800"/>
            <a:ext cx="7881423" cy="293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54327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Switching Between Applications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use the </a:t>
            </a:r>
            <a:r>
              <a:rPr lang="en-US" b="1" dirty="0" smtClean="0">
                <a:solidFill>
                  <a:srgbClr val="20409A"/>
                </a:solidFill>
              </a:rPr>
              <a:t>Switch List </a:t>
            </a:r>
            <a:r>
              <a:rPr lang="en-US" dirty="0" smtClean="0"/>
              <a:t>to display thumbnails of the Windows 8 application running in the background and then select the one you want to work with.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19200" y="3321974"/>
            <a:ext cx="6956552" cy="303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69991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Using Keyboard Shortcuts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20409A"/>
                </a:solidFill>
              </a:rPr>
              <a:t>keyboard shortcut </a:t>
            </a:r>
            <a:r>
              <a:rPr lang="en-US" dirty="0" smtClean="0"/>
              <a:t>is one or more keys you press on the keyboard to perform an action.</a:t>
            </a:r>
          </a:p>
          <a:p>
            <a:r>
              <a:rPr lang="en-US" dirty="0" smtClean="0"/>
              <a:t>The keyboard shortcut for switching to any type of running application is </a:t>
            </a:r>
            <a:r>
              <a:rPr lang="en-US" b="1" dirty="0" smtClean="0">
                <a:solidFill>
                  <a:srgbClr val="20409A"/>
                </a:solidFill>
              </a:rPr>
              <a:t>Alt+Tab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927" y="3429000"/>
            <a:ext cx="8146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1709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Closing Desktop Applications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to close an application is to use the Close button on the window’s title bar.</a:t>
            </a:r>
          </a:p>
          <a:p>
            <a:r>
              <a:rPr lang="en-US" dirty="0" smtClean="0"/>
              <a:t>Another way is to right-click the application window’s taskbar button to display a shortcut menu that includes a command to close the window.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7667" y="4495800"/>
            <a:ext cx="84672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53985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Closing Windows 8 Applications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close a Windows 8 application using its thumbnail when it appears on its own in the upper-left corner of the screen, or when it appears in the Switch List.</a:t>
            </a:r>
          </a:p>
          <a:p>
            <a:r>
              <a:rPr lang="en-US" dirty="0" smtClean="0"/>
              <a:t>You right-click the thumbnail and then click Close on the shortcut menu to close the application.</a:t>
            </a:r>
          </a:p>
          <a:p>
            <a:r>
              <a:rPr lang="en-US" dirty="0" smtClean="0"/>
              <a:t>You can also us the </a:t>
            </a:r>
            <a:r>
              <a:rPr lang="en-US" b="1" dirty="0" smtClean="0"/>
              <a:t>Alt+F4</a:t>
            </a:r>
            <a:r>
              <a:rPr lang="en-US" dirty="0" smtClean="0"/>
              <a:t> keyboard shortcut to close any application.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34417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14766" y="1242167"/>
            <a:ext cx="5609668" cy="510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6633309"/>
      </p:ext>
    </p:ext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Getting Help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 Windows 8 Help and Support from the Start screen, type </a:t>
            </a:r>
            <a:r>
              <a:rPr lang="en-US" b="1" dirty="0" smtClean="0"/>
              <a:t>help</a:t>
            </a:r>
            <a:r>
              <a:rPr lang="en-US" dirty="0" smtClean="0"/>
              <a:t> to display the Apps screen and Search menu with “help” inserted in the Search box, and then Click </a:t>
            </a:r>
            <a:r>
              <a:rPr lang="en-US" b="1" dirty="0" smtClean="0"/>
              <a:t>Help and Support</a:t>
            </a:r>
            <a:r>
              <a:rPr lang="en-US" dirty="0" smtClean="0"/>
              <a:t> in the search results.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43573" y="3733800"/>
            <a:ext cx="624676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8590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Searching the Help Pages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7120" y="2038383"/>
            <a:ext cx="8040683" cy="184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4177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Off Windows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turn off Windows 8 using the Power button on the Settings menu.</a:t>
            </a:r>
          </a:p>
          <a:p>
            <a:r>
              <a:rPr lang="en-US" dirty="0" smtClean="0"/>
              <a:t>Point to the upper-right hot corner on the desktop to display the Charms bar, and then click the </a:t>
            </a:r>
            <a:r>
              <a:rPr lang="en-US" b="1" dirty="0" smtClean="0"/>
              <a:t>Settings</a:t>
            </a:r>
            <a:r>
              <a:rPr lang="en-US" dirty="0" smtClean="0"/>
              <a:t> charm to display the Settings menu.</a:t>
            </a:r>
          </a:p>
          <a:p>
            <a:r>
              <a:rPr lang="en-US" dirty="0" smtClean="0"/>
              <a:t>Click the </a:t>
            </a:r>
            <a:r>
              <a:rPr lang="en-US" b="1" dirty="0" smtClean="0"/>
              <a:t>Power</a:t>
            </a:r>
            <a:r>
              <a:rPr lang="en-US" dirty="0" smtClean="0"/>
              <a:t> button, and then click </a:t>
            </a:r>
            <a:r>
              <a:rPr lang="en-US" b="1" dirty="0" smtClean="0"/>
              <a:t>Shut down</a:t>
            </a:r>
            <a:r>
              <a:rPr lang="en-US" dirty="0" smtClean="0"/>
              <a:t>. Windows 8 turns off the computer.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73125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8 Start Screen &amp; Desktop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83446" y="1219200"/>
            <a:ext cx="577710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5159285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Using Windows 8 with Pointing Devices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use Windows 8, you interact with objects such as tiles and icons.</a:t>
            </a:r>
          </a:p>
          <a:p>
            <a:r>
              <a:rPr lang="en-US" dirty="0" smtClean="0"/>
              <a:t>You use a </a:t>
            </a:r>
            <a:r>
              <a:rPr lang="en-US" b="1" dirty="0" smtClean="0">
                <a:solidFill>
                  <a:srgbClr val="20409A"/>
                </a:solidFill>
              </a:rPr>
              <a:t>pointing device</a:t>
            </a:r>
            <a:r>
              <a:rPr lang="en-US" dirty="0" smtClean="0"/>
              <a:t>, such as a mouse to move the </a:t>
            </a:r>
            <a:r>
              <a:rPr lang="en-US" b="1" dirty="0" smtClean="0">
                <a:solidFill>
                  <a:srgbClr val="20409A"/>
                </a:solidFill>
              </a:rPr>
              <a:t>pointer</a:t>
            </a:r>
            <a:r>
              <a:rPr lang="en-US" dirty="0" smtClean="0"/>
              <a:t> over locations and objects on the screen, or to point to them.</a:t>
            </a:r>
          </a:p>
          <a:p>
            <a:r>
              <a:rPr lang="en-US" dirty="0"/>
              <a:t>You use </a:t>
            </a:r>
            <a:r>
              <a:rPr lang="en-US" b="1" dirty="0">
                <a:solidFill>
                  <a:srgbClr val="20409A"/>
                </a:solidFill>
              </a:rPr>
              <a:t>clicking</a:t>
            </a:r>
            <a:r>
              <a:rPr lang="en-US" dirty="0"/>
              <a:t>, </a:t>
            </a:r>
            <a:r>
              <a:rPr lang="en-US" b="1" dirty="0">
                <a:solidFill>
                  <a:srgbClr val="20409A"/>
                </a:solidFill>
              </a:rPr>
              <a:t>double-clicking</a:t>
            </a:r>
            <a:r>
              <a:rPr lang="en-US" dirty="0"/>
              <a:t>, </a:t>
            </a:r>
            <a:r>
              <a:rPr lang="en-US" b="1" dirty="0">
                <a:solidFill>
                  <a:srgbClr val="20409A"/>
                </a:solidFill>
              </a:rPr>
              <a:t>right-clicking </a:t>
            </a:r>
            <a:r>
              <a:rPr lang="en-US" dirty="0"/>
              <a:t>and </a:t>
            </a:r>
            <a:r>
              <a:rPr lang="en-US" b="1" dirty="0">
                <a:solidFill>
                  <a:srgbClr val="20409A"/>
                </a:solidFill>
              </a:rPr>
              <a:t>dragging</a:t>
            </a:r>
            <a:r>
              <a:rPr lang="en-US" dirty="0"/>
              <a:t> to interact with specific objects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8580456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Using Windows 8 with Touchscreen Devices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using a computer with a touchscreen, such as a tablet, you use your fingertips to interact with on-screen objects.</a:t>
            </a:r>
          </a:p>
          <a:p>
            <a:r>
              <a:rPr lang="en-US" dirty="0" smtClean="0"/>
              <a:t>The movements you make as you touch the screen with your fingertips are called </a:t>
            </a:r>
            <a:r>
              <a:rPr lang="en-US" b="1" dirty="0" smtClean="0">
                <a:solidFill>
                  <a:srgbClr val="20409A"/>
                </a:solidFill>
              </a:rPr>
              <a:t>gestures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six basic gestures are tap, press, swipe, slide or drag, pinch, and rotate.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9581421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Gestures used with touchscreen devices</a:t>
            </a:r>
            <a:endParaRPr lang="en-US" sz="3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44926"/>
            <a:ext cx="6939200" cy="485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2014 Cengage copyr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6172200"/>
            <a:ext cx="13525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267299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Gestures used with touchscreen devices</a:t>
            </a:r>
            <a:endParaRPr lang="en-US" sz="3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00201" y="1295400"/>
            <a:ext cx="6248400" cy="4953000"/>
            <a:chOff x="2005013" y="1295400"/>
            <a:chExt cx="5133975" cy="37052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435" y="1295400"/>
              <a:ext cx="510540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13" y="1857375"/>
              <a:ext cx="5133975" cy="314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 descr="2014 Cengage copyr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943600"/>
            <a:ext cx="13525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394495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1676</Words>
  <Application>Microsoft Office PowerPoint</Application>
  <PresentationFormat>On-screen Show (4:3)</PresentationFormat>
  <Paragraphs>272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2_Office Theme</vt:lpstr>
      <vt:lpstr> Exploring the Basics of Windows 8</vt:lpstr>
      <vt:lpstr>Objectives</vt:lpstr>
      <vt:lpstr>Objectives</vt:lpstr>
      <vt:lpstr>Visual Overview</vt:lpstr>
      <vt:lpstr>Windows 8 Start Screen &amp; Desktop</vt:lpstr>
      <vt:lpstr>Using Windows 8 with Pointing Devices</vt:lpstr>
      <vt:lpstr>Using Windows 8 with Touchscreen Devices</vt:lpstr>
      <vt:lpstr>Gestures used with touchscreen devices</vt:lpstr>
      <vt:lpstr>Gestures used with touchscreen devices</vt:lpstr>
      <vt:lpstr>Starting Windows 8</vt:lpstr>
      <vt:lpstr>Tiles on the Start Screen</vt:lpstr>
      <vt:lpstr>To scroll the Start Screen</vt:lpstr>
      <vt:lpstr>Scrolling the Start screen</vt:lpstr>
      <vt:lpstr>To zoom the Start screen</vt:lpstr>
      <vt:lpstr>Zooming the Start screen</vt:lpstr>
      <vt:lpstr>To open the Settings Menu</vt:lpstr>
      <vt:lpstr>Active Charm Bar</vt:lpstr>
      <vt:lpstr>Settings menu</vt:lpstr>
      <vt:lpstr>Starting Applications</vt:lpstr>
      <vt:lpstr>Starting an Application</vt:lpstr>
      <vt:lpstr>To start the Weather app from the Start Screen</vt:lpstr>
      <vt:lpstr>Weather app</vt:lpstr>
      <vt:lpstr>Thumbnail of the Weather app</vt:lpstr>
      <vt:lpstr>Using the Apps Screen to Start an Application</vt:lpstr>
      <vt:lpstr>Apps Screen</vt:lpstr>
      <vt:lpstr>To snap the Weather app</vt:lpstr>
      <vt:lpstr>Weather app snapped on the left</vt:lpstr>
      <vt:lpstr>Using the Search Menu to Start an Application</vt:lpstr>
      <vt:lpstr>To start WordPad</vt:lpstr>
      <vt:lpstr>WordPad in the search results</vt:lpstr>
      <vt:lpstr>Manipulating Windows</vt:lpstr>
      <vt:lpstr>Using Tools in Desktop Applications</vt:lpstr>
      <vt:lpstr>Using the Ribbon</vt:lpstr>
      <vt:lpstr>Using Dialog Boxes</vt:lpstr>
      <vt:lpstr>Working with Multiple Applications</vt:lpstr>
      <vt:lpstr>Switching Between Applications</vt:lpstr>
      <vt:lpstr>Using Keyboard Shortcuts</vt:lpstr>
      <vt:lpstr>Closing Desktop Applications</vt:lpstr>
      <vt:lpstr>Closing Windows 8 Applications</vt:lpstr>
      <vt:lpstr>Getting Help</vt:lpstr>
      <vt:lpstr>Searching the Help Pages</vt:lpstr>
      <vt:lpstr>Turning Off Windows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2013-03-28T18:24:18Z</dcterms:created>
  <dcterms:modified xsi:type="dcterms:W3CDTF">2013-03-28T18:24:25Z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